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4"/>
  </p:sldMasterIdLst>
  <p:notesMasterIdLst>
    <p:notesMasterId r:id="rId17"/>
  </p:notesMasterIdLst>
  <p:sldIdLst>
    <p:sldId id="256" r:id="rId5"/>
    <p:sldId id="258" r:id="rId6"/>
    <p:sldId id="261" r:id="rId7"/>
    <p:sldId id="282" r:id="rId8"/>
    <p:sldId id="262" r:id="rId9"/>
    <p:sldId id="307" r:id="rId10"/>
    <p:sldId id="265" r:id="rId11"/>
    <p:sldId id="308" r:id="rId12"/>
    <p:sldId id="310" r:id="rId13"/>
    <p:sldId id="309" r:id="rId14"/>
    <p:sldId id="275" r:id="rId15"/>
    <p:sldId id="286" r:id="rId16"/>
  </p:sldIdLst>
  <p:sldSz cx="9144000" cy="5143500" type="screen16x9"/>
  <p:notesSz cx="6858000" cy="9144000"/>
  <p:embeddedFontLst>
    <p:embeddedFont>
      <p:font typeface="Ink Free" panose="03080402000500000000" pitchFamily="66" charset="0"/>
      <p:regular r:id="rId18"/>
    </p:embeddedFont>
    <p:embeddedFont>
      <p:font typeface="Quicksand" panose="020B0604020202020204" charset="0"/>
      <p:regular r:id="rId19"/>
      <p:bold r:id="rId20"/>
    </p:embeddedFont>
    <p:embeddedFont>
      <p:font typeface="Reenie Beanie" panose="020B0604020202020204" charset="0"/>
      <p:regular r:id="rId21"/>
    </p:embeddedFont>
    <p:embeddedFont>
      <p:font typeface="Roboto Condensed Light" panose="02000000000000000000" pitchFamily="2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1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pson, Brandon" initials="SB" lastIdx="1" clrIdx="0">
    <p:extLst>
      <p:ext uri="{19B8F6BF-5375-455C-9EA6-DF929625EA0E}">
        <p15:presenceInfo xmlns:p15="http://schemas.microsoft.com/office/powerpoint/2012/main" userId="Simpson, Brand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FF99"/>
    <a:srgbClr val="FF9966"/>
    <a:srgbClr val="66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B23BB-1B5B-4733-830F-1A55D8315EEF}" v="1410" dt="2021-10-11T21:03:31.275"/>
    <p1510:client id="{6321782D-5011-4F59-A782-983EDEAE5664}" v="69" dt="2021-10-12T00:41:02.893"/>
    <p1510:client id="{7C490F1A-1FE7-49DF-938A-0011CC7C15B4}" v="1" dt="2021-10-12T13:46:51.749"/>
    <p1510:client id="{9668672D-270B-48F7-9D1C-E8EB70CF07C7}" v="1" dt="2021-10-11T20:29:52.118"/>
    <p1510:client id="{D652B5B9-8593-4EF4-928B-8E2D121C828A}" v="264" dt="2021-10-12T17:24:49.301"/>
    <p1510:client id="{F903EAB4-7EA0-4604-887E-11540042327E}" v="9" dt="2021-10-12T15:16:39.061"/>
    <p1510:client id="{FEC701E0-7230-469B-B50E-DAE1FA2576E9}" v="5" dt="2021-10-11T22:14:37.105"/>
  </p1510:revLst>
</p1510:revInfo>
</file>

<file path=ppt/tableStyles.xml><?xml version="1.0" encoding="utf-8"?>
<a:tblStyleLst xmlns:a="http://schemas.openxmlformats.org/drawingml/2006/main" def="{C7BC3048-6A6B-41D5-9F07-5ABFB8EB8968}">
  <a:tblStyle styleId="{C7BC3048-6A6B-41D5-9F07-5ABFB8EB896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55494F-A7F1-4689-A217-B99D85C2A41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24" y="28"/>
      </p:cViewPr>
      <p:guideLst>
        <p:guide orient="horz" pos="6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ie, Joelynn" userId="S::jfpetrie@wpi.edu::7a9f9e63-79f4-474c-be8c-6fcc5fe49e09" providerId="AD" clId="Web-{4AB7FF3B-D8D9-4DC0-A115-B6DE6FB63673}"/>
    <pc:docChg chg="delSld">
      <pc:chgData name="Petrie, Joelynn" userId="S::jfpetrie@wpi.edu::7a9f9e63-79f4-474c-be8c-6fcc5fe49e09" providerId="AD" clId="Web-{4AB7FF3B-D8D9-4DC0-A115-B6DE6FB63673}" dt="2021-10-11T03:47:05.827" v="2"/>
      <pc:docMkLst>
        <pc:docMk/>
      </pc:docMkLst>
      <pc:sldChg chg="del">
        <pc:chgData name="Petrie, Joelynn" userId="S::jfpetrie@wpi.edu::7a9f9e63-79f4-474c-be8c-6fcc5fe49e09" providerId="AD" clId="Web-{4AB7FF3B-D8D9-4DC0-A115-B6DE6FB63673}" dt="2021-10-11T03:47:05.827" v="2"/>
        <pc:sldMkLst>
          <pc:docMk/>
          <pc:sldMk cId="0" sldId="283"/>
        </pc:sldMkLst>
      </pc:sldChg>
      <pc:sldChg chg="del">
        <pc:chgData name="Petrie, Joelynn" userId="S::jfpetrie@wpi.edu::7a9f9e63-79f4-474c-be8c-6fcc5fe49e09" providerId="AD" clId="Web-{4AB7FF3B-D8D9-4DC0-A115-B6DE6FB63673}" dt="2021-10-11T03:47:05.795" v="1"/>
        <pc:sldMkLst>
          <pc:docMk/>
          <pc:sldMk cId="0" sldId="284"/>
        </pc:sldMkLst>
      </pc:sldChg>
      <pc:sldChg chg="del">
        <pc:chgData name="Petrie, Joelynn" userId="S::jfpetrie@wpi.edu::7a9f9e63-79f4-474c-be8c-6fcc5fe49e09" providerId="AD" clId="Web-{4AB7FF3B-D8D9-4DC0-A115-B6DE6FB63673}" dt="2021-10-11T03:47:05.764" v="0"/>
        <pc:sldMkLst>
          <pc:docMk/>
          <pc:sldMk cId="0" sldId="285"/>
        </pc:sldMkLst>
      </pc:sldChg>
    </pc:docChg>
  </pc:docChgLst>
  <pc:docChgLst>
    <pc:chgData name="Simpson, Brandon" userId="339b1d0c-077f-487c-bc48-c92353f44eba" providerId="ADAL" clId="{F903EAB4-7EA0-4604-887E-11540042327E}"/>
    <pc:docChg chg="custSel modSld">
      <pc:chgData name="Simpson, Brandon" userId="339b1d0c-077f-487c-bc48-c92353f44eba" providerId="ADAL" clId="{F903EAB4-7EA0-4604-887E-11540042327E}" dt="2021-10-12T15:16:39.061" v="4"/>
      <pc:docMkLst>
        <pc:docMk/>
      </pc:docMkLst>
      <pc:sldChg chg="addCm modCm">
        <pc:chgData name="Simpson, Brandon" userId="339b1d0c-077f-487c-bc48-c92353f44eba" providerId="ADAL" clId="{F903EAB4-7EA0-4604-887E-11540042327E}" dt="2021-10-12T15:16:39.061" v="4"/>
        <pc:sldMkLst>
          <pc:docMk/>
          <pc:sldMk cId="0" sldId="256"/>
        </pc:sldMkLst>
      </pc:sldChg>
      <pc:sldChg chg="addSp delSp modSp mod">
        <pc:chgData name="Simpson, Brandon" userId="339b1d0c-077f-487c-bc48-c92353f44eba" providerId="ADAL" clId="{F903EAB4-7EA0-4604-887E-11540042327E}" dt="2021-10-11T15:30:00.036" v="2" actId="1076"/>
        <pc:sldMkLst>
          <pc:docMk/>
          <pc:sldMk cId="0" sldId="270"/>
        </pc:sldMkLst>
        <pc:spChg chg="add mod">
          <ac:chgData name="Simpson, Brandon" userId="339b1d0c-077f-487c-bc48-c92353f44eba" providerId="ADAL" clId="{F903EAB4-7EA0-4604-887E-11540042327E}" dt="2021-10-11T15:30:00.036" v="2" actId="1076"/>
          <ac:spMkLst>
            <pc:docMk/>
            <pc:sldMk cId="0" sldId="270"/>
            <ac:spMk id="1794" creationId="{F62C6BA7-AD73-4C7D-B9F3-BDEB98143CE6}"/>
          </ac:spMkLst>
        </pc:spChg>
        <pc:grpChg chg="del">
          <ac:chgData name="Simpson, Brandon" userId="339b1d0c-077f-487c-bc48-c92353f44eba" providerId="ADAL" clId="{F903EAB4-7EA0-4604-887E-11540042327E}" dt="2021-10-11T15:24:42.243" v="0" actId="478"/>
          <ac:grpSpMkLst>
            <pc:docMk/>
            <pc:sldMk cId="0" sldId="270"/>
            <ac:grpSpMk id="7433" creationId="{00000000-0000-0000-0000-000000000000}"/>
          </ac:grpSpMkLst>
        </pc:grpChg>
      </pc:sldChg>
    </pc:docChg>
  </pc:docChgLst>
  <pc:docChgLst>
    <pc:chgData name="Petrie, Joelynn" userId="S::jfpetrie@wpi.edu::7a9f9e63-79f4-474c-be8c-6fcc5fe49e09" providerId="AD" clId="Web-{41710189-E965-EF67-40C0-2A9E879D18E2}"/>
    <pc:docChg chg="delSld modSld">
      <pc:chgData name="Petrie, Joelynn" userId="S::jfpetrie@wpi.edu::7a9f9e63-79f4-474c-be8c-6fcc5fe49e09" providerId="AD" clId="Web-{41710189-E965-EF67-40C0-2A9E879D18E2}" dt="2021-10-11T15:27:22.511" v="79"/>
      <pc:docMkLst>
        <pc:docMk/>
      </pc:docMkLst>
      <pc:sldChg chg="modSp">
        <pc:chgData name="Petrie, Joelynn" userId="S::jfpetrie@wpi.edu::7a9f9e63-79f4-474c-be8c-6fcc5fe49e09" providerId="AD" clId="Web-{41710189-E965-EF67-40C0-2A9E879D18E2}" dt="2021-10-11T13:24:16.809" v="12" actId="20577"/>
        <pc:sldMkLst>
          <pc:docMk/>
          <pc:sldMk cId="0" sldId="262"/>
        </pc:sldMkLst>
        <pc:spChg chg="mod">
          <ac:chgData name="Petrie, Joelynn" userId="S::jfpetrie@wpi.edu::7a9f9e63-79f4-474c-be8c-6fcc5fe49e09" providerId="AD" clId="Web-{41710189-E965-EF67-40C0-2A9E879D18E2}" dt="2021-10-11T13:15:40.055" v="9"/>
          <ac:spMkLst>
            <pc:docMk/>
            <pc:sldMk cId="0" sldId="262"/>
            <ac:spMk id="5" creationId="{EAE2D307-0942-48CE-ACB9-97FA0D72799A}"/>
          </ac:spMkLst>
        </pc:spChg>
        <pc:spChg chg="mod">
          <ac:chgData name="Petrie, Joelynn" userId="S::jfpetrie@wpi.edu::7a9f9e63-79f4-474c-be8c-6fcc5fe49e09" providerId="AD" clId="Web-{41710189-E965-EF67-40C0-2A9E879D18E2}" dt="2021-10-11T13:15:40.055" v="8"/>
          <ac:spMkLst>
            <pc:docMk/>
            <pc:sldMk cId="0" sldId="262"/>
            <ac:spMk id="6" creationId="{EEFCA961-6732-4209-8543-14FB1F2BCEC8}"/>
          </ac:spMkLst>
        </pc:spChg>
        <pc:spChg chg="mod">
          <ac:chgData name="Petrie, Joelynn" userId="S::jfpetrie@wpi.edu::7a9f9e63-79f4-474c-be8c-6fcc5fe49e09" providerId="AD" clId="Web-{41710189-E965-EF67-40C0-2A9E879D18E2}" dt="2021-10-11T13:15:40.055" v="7"/>
          <ac:spMkLst>
            <pc:docMk/>
            <pc:sldMk cId="0" sldId="262"/>
            <ac:spMk id="7" creationId="{4F6BC741-44E5-43A2-875C-140AC944E79F}"/>
          </ac:spMkLst>
        </pc:spChg>
        <pc:spChg chg="mod">
          <ac:chgData name="Petrie, Joelynn" userId="S::jfpetrie@wpi.edu::7a9f9e63-79f4-474c-be8c-6fcc5fe49e09" providerId="AD" clId="Web-{41710189-E965-EF67-40C0-2A9E879D18E2}" dt="2021-10-11T13:15:40.040" v="6"/>
          <ac:spMkLst>
            <pc:docMk/>
            <pc:sldMk cId="0" sldId="262"/>
            <ac:spMk id="8" creationId="{080B0405-623E-4C1E-9881-D5A0E1619237}"/>
          </ac:spMkLst>
        </pc:spChg>
        <pc:spChg chg="mod">
          <ac:chgData name="Petrie, Joelynn" userId="S::jfpetrie@wpi.edu::7a9f9e63-79f4-474c-be8c-6fcc5fe49e09" providerId="AD" clId="Web-{41710189-E965-EF67-40C0-2A9E879D18E2}" dt="2021-10-11T13:15:40.040" v="5"/>
          <ac:spMkLst>
            <pc:docMk/>
            <pc:sldMk cId="0" sldId="262"/>
            <ac:spMk id="9" creationId="{88A0F800-E2A4-4FDA-83B8-26DE4E3741A3}"/>
          </ac:spMkLst>
        </pc:spChg>
        <pc:spChg chg="mod">
          <ac:chgData name="Petrie, Joelynn" userId="S::jfpetrie@wpi.edu::7a9f9e63-79f4-474c-be8c-6fcc5fe49e09" providerId="AD" clId="Web-{41710189-E965-EF67-40C0-2A9E879D18E2}" dt="2021-10-11T13:24:16.809" v="12" actId="20577"/>
          <ac:spMkLst>
            <pc:docMk/>
            <pc:sldMk cId="0" sldId="262"/>
            <ac:spMk id="1639" creationId="{00000000-0000-0000-0000-000000000000}"/>
          </ac:spMkLst>
        </pc:spChg>
      </pc:sldChg>
      <pc:sldChg chg="del">
        <pc:chgData name="Petrie, Joelynn" userId="S::jfpetrie@wpi.edu::7a9f9e63-79f4-474c-be8c-6fcc5fe49e09" providerId="AD" clId="Web-{41710189-E965-EF67-40C0-2A9E879D18E2}" dt="2021-10-11T15:24:10.975" v="78"/>
        <pc:sldMkLst>
          <pc:docMk/>
          <pc:sldMk cId="0" sldId="263"/>
        </pc:sldMkLst>
      </pc:sldChg>
      <pc:sldChg chg="addSp">
        <pc:chgData name="Petrie, Joelynn" userId="S::jfpetrie@wpi.edu::7a9f9e63-79f4-474c-be8c-6fcc5fe49e09" providerId="AD" clId="Web-{41710189-E965-EF67-40C0-2A9E879D18E2}" dt="2021-10-11T15:27:22.511" v="79"/>
        <pc:sldMkLst>
          <pc:docMk/>
          <pc:sldMk cId="0" sldId="270"/>
        </pc:sldMkLst>
        <pc:spChg chg="add">
          <ac:chgData name="Petrie, Joelynn" userId="S::jfpetrie@wpi.edu::7a9f9e63-79f4-474c-be8c-6fcc5fe49e09" providerId="AD" clId="Web-{41710189-E965-EF67-40C0-2A9E879D18E2}" dt="2021-10-11T15:27:22.511" v="79"/>
          <ac:spMkLst>
            <pc:docMk/>
            <pc:sldMk cId="0" sldId="270"/>
            <ac:spMk id="2" creationId="{50E0A332-8832-4179-927B-64D7E5000447}"/>
          </ac:spMkLst>
        </pc:spChg>
      </pc:sldChg>
      <pc:sldChg chg="addSp delSp modSp">
        <pc:chgData name="Petrie, Joelynn" userId="S::jfpetrie@wpi.edu::7a9f9e63-79f4-474c-be8c-6fcc5fe49e09" providerId="AD" clId="Web-{41710189-E965-EF67-40C0-2A9E879D18E2}" dt="2021-10-11T15:24:02.678" v="77" actId="14100"/>
        <pc:sldMkLst>
          <pc:docMk/>
          <pc:sldMk cId="0" sldId="275"/>
        </pc:sldMkLst>
        <pc:spChg chg="add del mod">
          <ac:chgData name="Petrie, Joelynn" userId="S::jfpetrie@wpi.edu::7a9f9e63-79f4-474c-be8c-6fcc5fe49e09" providerId="AD" clId="Web-{41710189-E965-EF67-40C0-2A9E879D18E2}" dt="2021-10-11T15:22:09.097" v="43"/>
          <ac:spMkLst>
            <pc:docMk/>
            <pc:sldMk cId="0" sldId="275"/>
            <ac:spMk id="3" creationId="{B87E8740-1C92-4048-BDE7-3789CCCD5C9F}"/>
          </ac:spMkLst>
        </pc:spChg>
        <pc:spChg chg="add del mod">
          <ac:chgData name="Petrie, Joelynn" userId="S::jfpetrie@wpi.edu::7a9f9e63-79f4-474c-be8c-6fcc5fe49e09" providerId="AD" clId="Web-{41710189-E965-EF67-40C0-2A9E879D18E2}" dt="2021-10-11T15:22:05.956" v="42"/>
          <ac:spMkLst>
            <pc:docMk/>
            <pc:sldMk cId="0" sldId="275"/>
            <ac:spMk id="5" creationId="{CAC6D9CC-A5F0-43B4-80AC-448C1270F7F9}"/>
          </ac:spMkLst>
        </pc:spChg>
        <pc:spChg chg="add del mod">
          <ac:chgData name="Petrie, Joelynn" userId="S::jfpetrie@wpi.edu::7a9f9e63-79f4-474c-be8c-6fcc5fe49e09" providerId="AD" clId="Web-{41710189-E965-EF67-40C0-2A9E879D18E2}" dt="2021-10-11T15:22:14.128" v="44"/>
          <ac:spMkLst>
            <pc:docMk/>
            <pc:sldMk cId="0" sldId="275"/>
            <ac:spMk id="7" creationId="{F1DFE23B-EB6C-4CF0-840D-ACD5042DC47C}"/>
          </ac:spMkLst>
        </pc:spChg>
        <pc:spChg chg="del">
          <ac:chgData name="Petrie, Joelynn" userId="S::jfpetrie@wpi.edu::7a9f9e63-79f4-474c-be8c-6fcc5fe49e09" providerId="AD" clId="Web-{41710189-E965-EF67-40C0-2A9E879D18E2}" dt="2021-10-11T15:21:52.456" v="38"/>
          <ac:spMkLst>
            <pc:docMk/>
            <pc:sldMk cId="0" sldId="275"/>
            <ac:spMk id="10166" creationId="{00000000-0000-0000-0000-000000000000}"/>
          </ac:spMkLst>
        </pc:spChg>
        <pc:spChg chg="mod">
          <ac:chgData name="Petrie, Joelynn" userId="S::jfpetrie@wpi.edu::7a9f9e63-79f4-474c-be8c-6fcc5fe49e09" providerId="AD" clId="Web-{41710189-E965-EF67-40C0-2A9E879D18E2}" dt="2021-10-11T15:22:37.222" v="49" actId="1076"/>
          <ac:spMkLst>
            <pc:docMk/>
            <pc:sldMk cId="0" sldId="275"/>
            <ac:spMk id="10167" creationId="{00000000-0000-0000-0000-000000000000}"/>
          </ac:spMkLst>
        </pc:spChg>
        <pc:spChg chg="del">
          <ac:chgData name="Petrie, Joelynn" userId="S::jfpetrie@wpi.edu::7a9f9e63-79f4-474c-be8c-6fcc5fe49e09" providerId="AD" clId="Web-{41710189-E965-EF67-40C0-2A9E879D18E2}" dt="2021-10-11T15:21:45.409" v="36"/>
          <ac:spMkLst>
            <pc:docMk/>
            <pc:sldMk cId="0" sldId="275"/>
            <ac:spMk id="10168" creationId="{00000000-0000-0000-0000-000000000000}"/>
          </ac:spMkLst>
        </pc:spChg>
        <pc:spChg chg="mod">
          <ac:chgData name="Petrie, Joelynn" userId="S::jfpetrie@wpi.edu::7a9f9e63-79f4-474c-be8c-6fcc5fe49e09" providerId="AD" clId="Web-{41710189-E965-EF67-40C0-2A9E879D18E2}" dt="2021-10-11T15:23:51.506" v="75" actId="1076"/>
          <ac:spMkLst>
            <pc:docMk/>
            <pc:sldMk cId="0" sldId="275"/>
            <ac:spMk id="10169" creationId="{00000000-0000-0000-0000-000000000000}"/>
          </ac:spMkLst>
        </pc:spChg>
        <pc:spChg chg="del">
          <ac:chgData name="Petrie, Joelynn" userId="S::jfpetrie@wpi.edu::7a9f9e63-79f4-474c-be8c-6fcc5fe49e09" providerId="AD" clId="Web-{41710189-E965-EF67-40C0-2A9E879D18E2}" dt="2021-10-11T15:21:49.206" v="37"/>
          <ac:spMkLst>
            <pc:docMk/>
            <pc:sldMk cId="0" sldId="275"/>
            <ac:spMk id="10170" creationId="{00000000-0000-0000-0000-000000000000}"/>
          </ac:spMkLst>
        </pc:spChg>
        <pc:spChg chg="mod">
          <ac:chgData name="Petrie, Joelynn" userId="S::jfpetrie@wpi.edu::7a9f9e63-79f4-474c-be8c-6fcc5fe49e09" providerId="AD" clId="Web-{41710189-E965-EF67-40C0-2A9E879D18E2}" dt="2021-10-11T15:24:02.678" v="77" actId="14100"/>
          <ac:spMkLst>
            <pc:docMk/>
            <pc:sldMk cId="0" sldId="275"/>
            <ac:spMk id="10171" creationId="{00000000-0000-0000-0000-000000000000}"/>
          </ac:spMkLst>
        </pc:spChg>
      </pc:sldChg>
    </pc:docChg>
  </pc:docChgLst>
  <pc:docChgLst>
    <pc:chgData name="Petrie, Joelynn" userId="S::jfpetrie@wpi.edu::7a9f9e63-79f4-474c-be8c-6fcc5fe49e09" providerId="AD" clId="Web-{1AA3A7C9-7E7C-4811-97E7-35C0B55B5CC7}"/>
    <pc:docChg chg="delSld modSld">
      <pc:chgData name="Petrie, Joelynn" userId="S::jfpetrie@wpi.edu::7a9f9e63-79f4-474c-be8c-6fcc5fe49e09" providerId="AD" clId="Web-{1AA3A7C9-7E7C-4811-97E7-35C0B55B5CC7}" dt="2021-10-10T22:22:51.265" v="30"/>
      <pc:docMkLst>
        <pc:docMk/>
      </pc:docMkLst>
      <pc:sldChg chg="modSp">
        <pc:chgData name="Petrie, Joelynn" userId="S::jfpetrie@wpi.edu::7a9f9e63-79f4-474c-be8c-6fcc5fe49e09" providerId="AD" clId="Web-{1AA3A7C9-7E7C-4811-97E7-35C0B55B5CC7}" dt="2021-10-10T22:22:39.936" v="29" actId="20577"/>
        <pc:sldMkLst>
          <pc:docMk/>
          <pc:sldMk cId="0" sldId="256"/>
        </pc:sldMkLst>
        <pc:spChg chg="mod">
          <ac:chgData name="Petrie, Joelynn" userId="S::jfpetrie@wpi.edu::7a9f9e63-79f4-474c-be8c-6fcc5fe49e09" providerId="AD" clId="Web-{1AA3A7C9-7E7C-4811-97E7-35C0B55B5CC7}" dt="2021-10-10T22:22:28.295" v="22" actId="20577"/>
          <ac:spMkLst>
            <pc:docMk/>
            <pc:sldMk cId="0" sldId="256"/>
            <ac:spMk id="134" creationId="{00000000-0000-0000-0000-000000000000}"/>
          </ac:spMkLst>
        </pc:spChg>
        <pc:spChg chg="mod">
          <ac:chgData name="Petrie, Joelynn" userId="S::jfpetrie@wpi.edu::7a9f9e63-79f4-474c-be8c-6fcc5fe49e09" providerId="AD" clId="Web-{1AA3A7C9-7E7C-4811-97E7-35C0B55B5CC7}" dt="2021-10-10T22:22:39.936" v="29" actId="20577"/>
          <ac:spMkLst>
            <pc:docMk/>
            <pc:sldMk cId="0" sldId="256"/>
            <ac:spMk id="135" creationId="{00000000-0000-0000-0000-000000000000}"/>
          </ac:spMkLst>
        </pc:spChg>
      </pc:sldChg>
      <pc:sldChg chg="del">
        <pc:chgData name="Petrie, Joelynn" userId="S::jfpetrie@wpi.edu::7a9f9e63-79f4-474c-be8c-6fcc5fe49e09" providerId="AD" clId="Web-{1AA3A7C9-7E7C-4811-97E7-35C0B55B5CC7}" dt="2021-10-10T22:22:51.265" v="30"/>
        <pc:sldMkLst>
          <pc:docMk/>
          <pc:sldMk cId="0" sldId="257"/>
        </pc:sldMkLst>
      </pc:sldChg>
    </pc:docChg>
  </pc:docChgLst>
  <pc:docChgLst>
    <pc:chgData name="Petrie, Joelynn" userId="S::jfpetrie@wpi.edu::7a9f9e63-79f4-474c-be8c-6fcc5fe49e09" providerId="AD" clId="Web-{9668672D-270B-48F7-9D1C-E8EB70CF07C7}"/>
    <pc:docChg chg="addSld">
      <pc:chgData name="Petrie, Joelynn" userId="S::jfpetrie@wpi.edu::7a9f9e63-79f4-474c-be8c-6fcc5fe49e09" providerId="AD" clId="Web-{9668672D-270B-48F7-9D1C-E8EB70CF07C7}" dt="2021-10-11T20:29:52.118" v="0"/>
      <pc:docMkLst>
        <pc:docMk/>
      </pc:docMkLst>
      <pc:sldChg chg="new">
        <pc:chgData name="Petrie, Joelynn" userId="S::jfpetrie@wpi.edu::7a9f9e63-79f4-474c-be8c-6fcc5fe49e09" providerId="AD" clId="Web-{9668672D-270B-48F7-9D1C-E8EB70CF07C7}" dt="2021-10-11T20:29:52.118" v="0"/>
        <pc:sldMkLst>
          <pc:docMk/>
          <pc:sldMk cId="270113428" sldId="310"/>
        </pc:sldMkLst>
      </pc:sldChg>
    </pc:docChg>
  </pc:docChgLst>
  <pc:docChgLst>
    <pc:chgData name="Petrie, Joelynn" userId="S::jfpetrie@wpi.edu::7a9f9e63-79f4-474c-be8c-6fcc5fe49e09" providerId="AD" clId="Web-{2E7A65BA-936C-E467-0175-F1189AF45C29}"/>
    <pc:docChg chg="modSld">
      <pc:chgData name="Petrie, Joelynn" userId="S::jfpetrie@wpi.edu::7a9f9e63-79f4-474c-be8c-6fcc5fe49e09" providerId="AD" clId="Web-{2E7A65BA-936C-E467-0175-F1189AF45C29}" dt="2021-10-11T15:32:20.554" v="11"/>
      <pc:docMkLst>
        <pc:docMk/>
      </pc:docMkLst>
      <pc:sldChg chg="modSp">
        <pc:chgData name="Petrie, Joelynn" userId="S::jfpetrie@wpi.edu::7a9f9e63-79f4-474c-be8c-6fcc5fe49e09" providerId="AD" clId="Web-{2E7A65BA-936C-E467-0175-F1189AF45C29}" dt="2021-10-11T15:31:20.694" v="8" actId="1076"/>
        <pc:sldMkLst>
          <pc:docMk/>
          <pc:sldMk cId="0" sldId="256"/>
        </pc:sldMkLst>
        <pc:spChg chg="mod">
          <ac:chgData name="Petrie, Joelynn" userId="S::jfpetrie@wpi.edu::7a9f9e63-79f4-474c-be8c-6fcc5fe49e09" providerId="AD" clId="Web-{2E7A65BA-936C-E467-0175-F1189AF45C29}" dt="2021-10-11T15:31:20.694" v="8" actId="1076"/>
          <ac:spMkLst>
            <pc:docMk/>
            <pc:sldMk cId="0" sldId="256"/>
            <ac:spMk id="135" creationId="{00000000-0000-0000-0000-000000000000}"/>
          </ac:spMkLst>
        </pc:spChg>
      </pc:sldChg>
      <pc:sldChg chg="addSp">
        <pc:chgData name="Petrie, Joelynn" userId="S::jfpetrie@wpi.edu::7a9f9e63-79f4-474c-be8c-6fcc5fe49e09" providerId="AD" clId="Web-{2E7A65BA-936C-E467-0175-F1189AF45C29}" dt="2021-10-11T15:32:20.554" v="11"/>
        <pc:sldMkLst>
          <pc:docMk/>
          <pc:sldMk cId="0" sldId="270"/>
        </pc:sldMkLst>
        <pc:spChg chg="add">
          <ac:chgData name="Petrie, Joelynn" userId="S::jfpetrie@wpi.edu::7a9f9e63-79f4-474c-be8c-6fcc5fe49e09" providerId="AD" clId="Web-{2E7A65BA-936C-E467-0175-F1189AF45C29}" dt="2021-10-11T15:32:15.070" v="9"/>
          <ac:spMkLst>
            <pc:docMk/>
            <pc:sldMk cId="0" sldId="270"/>
            <ac:spMk id="3" creationId="{18B1627F-5ED2-46AC-90A9-650A97F890FA}"/>
          </ac:spMkLst>
        </pc:spChg>
        <pc:spChg chg="add">
          <ac:chgData name="Petrie, Joelynn" userId="S::jfpetrie@wpi.edu::7a9f9e63-79f4-474c-be8c-6fcc5fe49e09" providerId="AD" clId="Web-{2E7A65BA-936C-E467-0175-F1189AF45C29}" dt="2021-10-11T15:32:17.898" v="10"/>
          <ac:spMkLst>
            <pc:docMk/>
            <pc:sldMk cId="0" sldId="270"/>
            <ac:spMk id="4" creationId="{22978DEF-A2C5-4EFF-8784-E08A414A7491}"/>
          </ac:spMkLst>
        </pc:spChg>
        <pc:spChg chg="add">
          <ac:chgData name="Petrie, Joelynn" userId="S::jfpetrie@wpi.edu::7a9f9e63-79f4-474c-be8c-6fcc5fe49e09" providerId="AD" clId="Web-{2E7A65BA-936C-E467-0175-F1189AF45C29}" dt="2021-10-11T15:32:20.554" v="11"/>
          <ac:spMkLst>
            <pc:docMk/>
            <pc:sldMk cId="0" sldId="270"/>
            <ac:spMk id="5" creationId="{F26BEEEE-3286-4B01-A894-3939F5AEBF6E}"/>
          </ac:spMkLst>
        </pc:spChg>
      </pc:sldChg>
    </pc:docChg>
  </pc:docChgLst>
  <pc:docChgLst>
    <pc:chgData name="Petrie, Joelynn" userId="S::jfpetrie@wpi.edu::7a9f9e63-79f4-474c-be8c-6fcc5fe49e09" providerId="AD" clId="Web-{FEC701E0-7230-469B-B50E-DAE1FA2576E9}"/>
    <pc:docChg chg="modSld">
      <pc:chgData name="Petrie, Joelynn" userId="S::jfpetrie@wpi.edu::7a9f9e63-79f4-474c-be8c-6fcc5fe49e09" providerId="AD" clId="Web-{FEC701E0-7230-469B-B50E-DAE1FA2576E9}" dt="2021-10-11T22:14:37.105" v="4" actId="20577"/>
      <pc:docMkLst>
        <pc:docMk/>
      </pc:docMkLst>
      <pc:sldChg chg="modSp">
        <pc:chgData name="Petrie, Joelynn" userId="S::jfpetrie@wpi.edu::7a9f9e63-79f4-474c-be8c-6fcc5fe49e09" providerId="AD" clId="Web-{FEC701E0-7230-469B-B50E-DAE1FA2576E9}" dt="2021-10-11T22:14:37.105" v="4" actId="20577"/>
        <pc:sldMkLst>
          <pc:docMk/>
          <pc:sldMk cId="0" sldId="275"/>
        </pc:sldMkLst>
        <pc:spChg chg="mod">
          <ac:chgData name="Petrie, Joelynn" userId="S::jfpetrie@wpi.edu::7a9f9e63-79f4-474c-be8c-6fcc5fe49e09" providerId="AD" clId="Web-{FEC701E0-7230-469B-B50E-DAE1FA2576E9}" dt="2021-10-11T22:14:22.948" v="0" actId="1076"/>
          <ac:spMkLst>
            <pc:docMk/>
            <pc:sldMk cId="0" sldId="275"/>
            <ac:spMk id="10167" creationId="{00000000-0000-0000-0000-000000000000}"/>
          </ac:spMkLst>
        </pc:spChg>
        <pc:spChg chg="mod">
          <ac:chgData name="Petrie, Joelynn" userId="S::jfpetrie@wpi.edu::7a9f9e63-79f4-474c-be8c-6fcc5fe49e09" providerId="AD" clId="Web-{FEC701E0-7230-469B-B50E-DAE1FA2576E9}" dt="2021-10-11T22:14:37.105" v="4" actId="20577"/>
          <ac:spMkLst>
            <pc:docMk/>
            <pc:sldMk cId="0" sldId="275"/>
            <ac:spMk id="10169" creationId="{00000000-0000-0000-0000-000000000000}"/>
          </ac:spMkLst>
        </pc:spChg>
        <pc:spChg chg="mod">
          <ac:chgData name="Petrie, Joelynn" userId="S::jfpetrie@wpi.edu::7a9f9e63-79f4-474c-be8c-6fcc5fe49e09" providerId="AD" clId="Web-{FEC701E0-7230-469B-B50E-DAE1FA2576E9}" dt="2021-10-11T22:14:28.136" v="1" actId="1076"/>
          <ac:spMkLst>
            <pc:docMk/>
            <pc:sldMk cId="0" sldId="275"/>
            <ac:spMk id="10171" creationId="{00000000-0000-0000-0000-000000000000}"/>
          </ac:spMkLst>
        </pc:spChg>
      </pc:sldChg>
    </pc:docChg>
  </pc:docChgLst>
  <pc:docChgLst>
    <pc:chgData name="Petrie, Joelynn" userId="7a9f9e63-79f4-474c-be8c-6fcc5fe49e09" providerId="ADAL" clId="{63978BD0-85E7-412B-A3AD-D851298C0A8D}"/>
    <pc:docChg chg="undo custSel addSld delSld modSld sldOrd addMainMaster delMainMaster">
      <pc:chgData name="Petrie, Joelynn" userId="7a9f9e63-79f4-474c-be8c-6fcc5fe49e09" providerId="ADAL" clId="{63978BD0-85E7-412B-A3AD-D851298C0A8D}" dt="2021-10-11T03:57:41.823" v="2008" actId="478"/>
      <pc:docMkLst>
        <pc:docMk/>
      </pc:docMkLst>
      <pc:sldChg chg="modSp mod">
        <pc:chgData name="Petrie, Joelynn" userId="7a9f9e63-79f4-474c-be8c-6fcc5fe49e09" providerId="ADAL" clId="{63978BD0-85E7-412B-A3AD-D851298C0A8D}" dt="2021-10-10T22:40:30.118" v="318" actId="207"/>
        <pc:sldMkLst>
          <pc:docMk/>
          <pc:sldMk cId="0" sldId="256"/>
        </pc:sldMkLst>
        <pc:spChg chg="mod">
          <ac:chgData name="Petrie, Joelynn" userId="7a9f9e63-79f4-474c-be8c-6fcc5fe49e09" providerId="ADAL" clId="{63978BD0-85E7-412B-A3AD-D851298C0A8D}" dt="2021-10-10T22:40:30.118" v="318" actId="207"/>
          <ac:spMkLst>
            <pc:docMk/>
            <pc:sldMk cId="0" sldId="256"/>
            <ac:spMk id="134" creationId="{00000000-0000-0000-0000-000000000000}"/>
          </ac:spMkLst>
        </pc:spChg>
      </pc:sldChg>
      <pc:sldChg chg="modSp mod">
        <pc:chgData name="Petrie, Joelynn" userId="7a9f9e63-79f4-474c-be8c-6fcc5fe49e09" providerId="ADAL" clId="{63978BD0-85E7-412B-A3AD-D851298C0A8D}" dt="2021-10-10T22:42:12.872" v="342" actId="207"/>
        <pc:sldMkLst>
          <pc:docMk/>
          <pc:sldMk cId="0" sldId="258"/>
        </pc:sldMkLst>
        <pc:spChg chg="mod">
          <ac:chgData name="Petrie, Joelynn" userId="7a9f9e63-79f4-474c-be8c-6fcc5fe49e09" providerId="ADAL" clId="{63978BD0-85E7-412B-A3AD-D851298C0A8D}" dt="2021-10-10T22:42:05.249" v="339" actId="207"/>
          <ac:spMkLst>
            <pc:docMk/>
            <pc:sldMk cId="0" sldId="258"/>
            <ac:spMk id="14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2:36:53.463" v="253" actId="120"/>
          <ac:spMkLst>
            <pc:docMk/>
            <pc:sldMk cId="0" sldId="258"/>
            <ac:spMk id="14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2:42:07.893" v="340" actId="207"/>
          <ac:spMkLst>
            <pc:docMk/>
            <pc:sldMk cId="0" sldId="258"/>
            <ac:spMk id="14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2:36:51.951" v="252" actId="120"/>
          <ac:spMkLst>
            <pc:docMk/>
            <pc:sldMk cId="0" sldId="258"/>
            <ac:spMk id="14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2:42:10.346" v="341" actId="207"/>
          <ac:spMkLst>
            <pc:docMk/>
            <pc:sldMk cId="0" sldId="258"/>
            <ac:spMk id="14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2:36:49.070" v="251" actId="20577"/>
          <ac:spMkLst>
            <pc:docMk/>
            <pc:sldMk cId="0" sldId="258"/>
            <ac:spMk id="14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2:42:12.872" v="342" actId="207"/>
          <ac:spMkLst>
            <pc:docMk/>
            <pc:sldMk cId="0" sldId="258"/>
            <ac:spMk id="14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2:37:05.966" v="294" actId="20577"/>
          <ac:spMkLst>
            <pc:docMk/>
            <pc:sldMk cId="0" sldId="258"/>
            <ac:spMk id="1478" creationId="{00000000-0000-0000-0000-000000000000}"/>
          </ac:spMkLst>
        </pc:spChg>
      </pc:sldChg>
      <pc:sldChg chg="del">
        <pc:chgData name="Petrie, Joelynn" userId="7a9f9e63-79f4-474c-be8c-6fcc5fe49e09" providerId="ADAL" clId="{63978BD0-85E7-412B-A3AD-D851298C0A8D}" dt="2021-10-11T03:52:03.645" v="1899" actId="47"/>
        <pc:sldMkLst>
          <pc:docMk/>
          <pc:sldMk cId="0" sldId="259"/>
        </pc:sldMkLst>
      </pc:sldChg>
      <pc:sldChg chg="del">
        <pc:chgData name="Petrie, Joelynn" userId="7a9f9e63-79f4-474c-be8c-6fcc5fe49e09" providerId="ADAL" clId="{63978BD0-85E7-412B-A3AD-D851298C0A8D}" dt="2021-10-11T03:52:05.134" v="1900" actId="47"/>
        <pc:sldMkLst>
          <pc:docMk/>
          <pc:sldMk cId="0" sldId="260"/>
        </pc:sldMkLst>
      </pc:sldChg>
      <pc:sldChg chg="modSp mod ord">
        <pc:chgData name="Petrie, Joelynn" userId="7a9f9e63-79f4-474c-be8c-6fcc5fe49e09" providerId="ADAL" clId="{63978BD0-85E7-412B-A3AD-D851298C0A8D}" dt="2021-10-10T22:40:52.081" v="319" actId="207"/>
        <pc:sldMkLst>
          <pc:docMk/>
          <pc:sldMk cId="0" sldId="261"/>
        </pc:sldMkLst>
        <pc:spChg chg="mod">
          <ac:chgData name="Petrie, Joelynn" userId="7a9f9e63-79f4-474c-be8c-6fcc5fe49e09" providerId="ADAL" clId="{63978BD0-85E7-412B-A3AD-D851298C0A8D}" dt="2021-10-10T22:40:52.081" v="319" actId="207"/>
          <ac:spMkLst>
            <pc:docMk/>
            <pc:sldMk cId="0" sldId="261"/>
            <ac:spMk id="16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2:34:50.334" v="146" actId="122"/>
          <ac:spMkLst>
            <pc:docMk/>
            <pc:sldMk cId="0" sldId="261"/>
            <ac:spMk id="1630" creationId="{00000000-0000-0000-0000-000000000000}"/>
          </ac:spMkLst>
        </pc:spChg>
      </pc:sldChg>
      <pc:sldChg chg="addSp modSp mod ord">
        <pc:chgData name="Petrie, Joelynn" userId="7a9f9e63-79f4-474c-be8c-6fcc5fe49e09" providerId="ADAL" clId="{63978BD0-85E7-412B-A3AD-D851298C0A8D}" dt="2021-10-10T23:06:45.642" v="1035" actId="14861"/>
        <pc:sldMkLst>
          <pc:docMk/>
          <pc:sldMk cId="0" sldId="262"/>
        </pc:sldMkLst>
        <pc:spChg chg="mod">
          <ac:chgData name="Petrie, Joelynn" userId="7a9f9e63-79f4-474c-be8c-6fcc5fe49e09" providerId="ADAL" clId="{63978BD0-85E7-412B-A3AD-D851298C0A8D}" dt="2021-10-10T23:02:53.687" v="967" actId="207"/>
          <ac:spMkLst>
            <pc:docMk/>
            <pc:sldMk cId="0" sldId="262"/>
            <ac:spMk id="5" creationId="{EAE2D307-0942-48CE-ACB9-97FA0D72799A}"/>
          </ac:spMkLst>
        </pc:spChg>
        <pc:spChg chg="mod">
          <ac:chgData name="Petrie, Joelynn" userId="7a9f9e63-79f4-474c-be8c-6fcc5fe49e09" providerId="ADAL" clId="{63978BD0-85E7-412B-A3AD-D851298C0A8D}" dt="2021-10-10T23:02:53.687" v="967" actId="207"/>
          <ac:spMkLst>
            <pc:docMk/>
            <pc:sldMk cId="0" sldId="262"/>
            <ac:spMk id="6" creationId="{EEFCA961-6732-4209-8543-14FB1F2BCEC8}"/>
          </ac:spMkLst>
        </pc:spChg>
        <pc:spChg chg="mod">
          <ac:chgData name="Petrie, Joelynn" userId="7a9f9e63-79f4-474c-be8c-6fcc5fe49e09" providerId="ADAL" clId="{63978BD0-85E7-412B-A3AD-D851298C0A8D}" dt="2021-10-10T23:02:53.687" v="967" actId="207"/>
          <ac:spMkLst>
            <pc:docMk/>
            <pc:sldMk cId="0" sldId="262"/>
            <ac:spMk id="7" creationId="{4F6BC741-44E5-43A2-875C-140AC944E79F}"/>
          </ac:spMkLst>
        </pc:spChg>
        <pc:spChg chg="mod">
          <ac:chgData name="Petrie, Joelynn" userId="7a9f9e63-79f4-474c-be8c-6fcc5fe49e09" providerId="ADAL" clId="{63978BD0-85E7-412B-A3AD-D851298C0A8D}" dt="2021-10-10T23:02:53.687" v="967" actId="207"/>
          <ac:spMkLst>
            <pc:docMk/>
            <pc:sldMk cId="0" sldId="262"/>
            <ac:spMk id="8" creationId="{080B0405-623E-4C1E-9881-D5A0E1619237}"/>
          </ac:spMkLst>
        </pc:spChg>
        <pc:spChg chg="mod">
          <ac:chgData name="Petrie, Joelynn" userId="7a9f9e63-79f4-474c-be8c-6fcc5fe49e09" providerId="ADAL" clId="{63978BD0-85E7-412B-A3AD-D851298C0A8D}" dt="2021-10-10T23:02:53.687" v="967" actId="207"/>
          <ac:spMkLst>
            <pc:docMk/>
            <pc:sldMk cId="0" sldId="262"/>
            <ac:spMk id="9" creationId="{88A0F800-E2A4-4FDA-83B8-26DE4E3741A3}"/>
          </ac:spMkLst>
        </pc:spChg>
        <pc:spChg chg="mod">
          <ac:chgData name="Petrie, Joelynn" userId="7a9f9e63-79f4-474c-be8c-6fcc5fe49e09" providerId="ADAL" clId="{63978BD0-85E7-412B-A3AD-D851298C0A8D}" dt="2021-10-10T23:01:25.707" v="963" actId="1076"/>
          <ac:spMkLst>
            <pc:docMk/>
            <pc:sldMk cId="0" sldId="262"/>
            <ac:spMk id="16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03:02.415" v="970" actId="1076"/>
          <ac:spMkLst>
            <pc:docMk/>
            <pc:sldMk cId="0" sldId="262"/>
            <ac:spMk id="1639" creationId="{00000000-0000-0000-0000-000000000000}"/>
          </ac:spMkLst>
        </pc:spChg>
        <pc:grpChg chg="add mod">
          <ac:chgData name="Petrie, Joelynn" userId="7a9f9e63-79f4-474c-be8c-6fcc5fe49e09" providerId="ADAL" clId="{63978BD0-85E7-412B-A3AD-D851298C0A8D}" dt="2021-10-10T23:06:45.642" v="1035" actId="14861"/>
          <ac:grpSpMkLst>
            <pc:docMk/>
            <pc:sldMk cId="0" sldId="262"/>
            <ac:grpSpMk id="4" creationId="{190F06AA-E641-48B2-B2FF-807E922C544C}"/>
          </ac:grpSpMkLst>
        </pc:grpChg>
      </pc:sldChg>
      <pc:sldChg chg="del">
        <pc:chgData name="Petrie, Joelynn" userId="7a9f9e63-79f4-474c-be8c-6fcc5fe49e09" providerId="ADAL" clId="{63978BD0-85E7-412B-A3AD-D851298C0A8D}" dt="2021-10-11T03:52:11.375" v="1901" actId="47"/>
        <pc:sldMkLst>
          <pc:docMk/>
          <pc:sldMk cId="0" sldId="264"/>
        </pc:sldMkLst>
      </pc:sldChg>
      <pc:sldChg chg="addSp delSp modSp mod ord">
        <pc:chgData name="Petrie, Joelynn" userId="7a9f9e63-79f4-474c-be8c-6fcc5fe49e09" providerId="ADAL" clId="{63978BD0-85E7-412B-A3AD-D851298C0A8D}" dt="2021-10-10T23:40:07.869" v="1661" actId="1036"/>
        <pc:sldMkLst>
          <pc:docMk/>
          <pc:sldMk cId="0" sldId="265"/>
        </pc:sldMkLst>
        <pc:spChg chg="del mod">
          <ac:chgData name="Petrie, Joelynn" userId="7a9f9e63-79f4-474c-be8c-6fcc5fe49e09" providerId="ADAL" clId="{63978BD0-85E7-412B-A3AD-D851298C0A8D}" dt="2021-10-10T23:16:56.254" v="1116" actId="478"/>
          <ac:spMkLst>
            <pc:docMk/>
            <pc:sldMk cId="0" sldId="265"/>
            <ac:spMk id="19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40:07.869" v="1661" actId="1036"/>
          <ac:spMkLst>
            <pc:docMk/>
            <pc:sldMk cId="0" sldId="265"/>
            <ac:spMk id="19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37:10.398" v="1429" actId="20577"/>
          <ac:spMkLst>
            <pc:docMk/>
            <pc:sldMk cId="0" sldId="265"/>
            <ac:spMk id="19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0.418" v="1164" actId="1035"/>
          <ac:spMkLst>
            <pc:docMk/>
            <pc:sldMk cId="0" sldId="265"/>
            <ac:spMk id="19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39:52.221" v="1651" actId="14100"/>
          <ac:spMkLst>
            <pc:docMk/>
            <pc:sldMk cId="0" sldId="265"/>
            <ac:spMk id="19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08.707" v="1132" actId="1035"/>
          <ac:spMkLst>
            <pc:docMk/>
            <pc:sldMk cId="0" sldId="265"/>
            <ac:spMk id="19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36:02.828" v="1292" actId="20577"/>
          <ac:spMkLst>
            <pc:docMk/>
            <pc:sldMk cId="0" sldId="265"/>
            <ac:spMk id="19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19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0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1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2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3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4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5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6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7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8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29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0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1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2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2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2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2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2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2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2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2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2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2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2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2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2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2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2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28.450" v="1165" actId="207"/>
          <ac:spMkLst>
            <pc:docMk/>
            <pc:sldMk cId="0" sldId="265"/>
            <ac:spMk id="32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4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5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6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7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8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49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0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7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7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7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7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7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7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8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8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8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8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8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8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8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8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8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8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9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9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9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9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9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9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9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9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9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19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0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0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0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0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0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0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0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0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0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0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1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1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1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1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1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1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1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1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1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1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2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2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2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2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2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2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2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2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2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3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3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3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3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3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3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3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3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3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4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4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4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4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4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4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4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4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4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4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5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5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5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5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5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5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5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5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5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5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6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6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62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6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64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6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66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67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68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6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17:46.792" v="1166" actId="207"/>
          <ac:spMkLst>
            <pc:docMk/>
            <pc:sldMk cId="0" sldId="265"/>
            <ac:spMk id="527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20:54.602" v="1192" actId="13822"/>
          <ac:spMkLst>
            <pc:docMk/>
            <pc:sldMk cId="0" sldId="265"/>
            <ac:spMk id="5272" creationId="{17790AE6-9991-4B88-8EC0-6FC0143D70F0}"/>
          </ac:spMkLst>
        </pc:spChg>
        <pc:spChg chg="mod">
          <ac:chgData name="Petrie, Joelynn" userId="7a9f9e63-79f4-474c-be8c-6fcc5fe49e09" providerId="ADAL" clId="{63978BD0-85E7-412B-A3AD-D851298C0A8D}" dt="2021-10-10T23:20:54.602" v="1192" actId="13822"/>
          <ac:spMkLst>
            <pc:docMk/>
            <pc:sldMk cId="0" sldId="265"/>
            <ac:spMk id="5273" creationId="{2A2BA06A-6508-4545-AB97-6D12551F1C13}"/>
          </ac:spMkLst>
        </pc:spChg>
        <pc:spChg chg="mod">
          <ac:chgData name="Petrie, Joelynn" userId="7a9f9e63-79f4-474c-be8c-6fcc5fe49e09" providerId="ADAL" clId="{63978BD0-85E7-412B-A3AD-D851298C0A8D}" dt="2021-10-10T23:20:54.602" v="1192" actId="13822"/>
          <ac:spMkLst>
            <pc:docMk/>
            <pc:sldMk cId="0" sldId="265"/>
            <ac:spMk id="5274" creationId="{B99C706F-4E31-486E-83D1-B7648254D1C7}"/>
          </ac:spMkLst>
        </pc:spChg>
        <pc:spChg chg="mod">
          <ac:chgData name="Petrie, Joelynn" userId="7a9f9e63-79f4-474c-be8c-6fcc5fe49e09" providerId="ADAL" clId="{63978BD0-85E7-412B-A3AD-D851298C0A8D}" dt="2021-10-10T23:20:54.602" v="1192" actId="13822"/>
          <ac:spMkLst>
            <pc:docMk/>
            <pc:sldMk cId="0" sldId="265"/>
            <ac:spMk id="5275" creationId="{887D1DF7-027B-4C07-A49D-88F24648E983}"/>
          </ac:spMkLst>
        </pc:spChg>
        <pc:spChg chg="mod">
          <ac:chgData name="Petrie, Joelynn" userId="7a9f9e63-79f4-474c-be8c-6fcc5fe49e09" providerId="ADAL" clId="{63978BD0-85E7-412B-A3AD-D851298C0A8D}" dt="2021-10-10T23:20:54.602" v="1192" actId="13822"/>
          <ac:spMkLst>
            <pc:docMk/>
            <pc:sldMk cId="0" sldId="265"/>
            <ac:spMk id="5276" creationId="{BEDE0EBD-70D0-4EB9-BB0B-F7F936AB4199}"/>
          </ac:spMkLst>
        </pc:spChg>
        <pc:spChg chg="mod">
          <ac:chgData name="Petrie, Joelynn" userId="7a9f9e63-79f4-474c-be8c-6fcc5fe49e09" providerId="ADAL" clId="{63978BD0-85E7-412B-A3AD-D851298C0A8D}" dt="2021-10-10T23:20:54.602" v="1192" actId="13822"/>
          <ac:spMkLst>
            <pc:docMk/>
            <pc:sldMk cId="0" sldId="265"/>
            <ac:spMk id="5277" creationId="{B0F488B0-A7FF-49B5-9B3E-649AD41CA85B}"/>
          </ac:spMkLst>
        </pc:spChg>
        <pc:spChg chg="mod">
          <ac:chgData name="Petrie, Joelynn" userId="7a9f9e63-79f4-474c-be8c-6fcc5fe49e09" providerId="ADAL" clId="{63978BD0-85E7-412B-A3AD-D851298C0A8D}" dt="2021-10-10T23:22:25.690" v="1197" actId="207"/>
          <ac:spMkLst>
            <pc:docMk/>
            <pc:sldMk cId="0" sldId="265"/>
            <ac:spMk id="5279" creationId="{2315282D-6489-43CC-8BD1-E64CB1EC8ADC}"/>
          </ac:spMkLst>
        </pc:spChg>
        <pc:spChg chg="mod">
          <ac:chgData name="Petrie, Joelynn" userId="7a9f9e63-79f4-474c-be8c-6fcc5fe49e09" providerId="ADAL" clId="{63978BD0-85E7-412B-A3AD-D851298C0A8D}" dt="2021-10-10T23:22:25.690" v="1197" actId="207"/>
          <ac:spMkLst>
            <pc:docMk/>
            <pc:sldMk cId="0" sldId="265"/>
            <ac:spMk id="5280" creationId="{87199B4F-2460-4A1A-985A-511C9AF0E74B}"/>
          </ac:spMkLst>
        </pc:spChg>
        <pc:spChg chg="mod">
          <ac:chgData name="Petrie, Joelynn" userId="7a9f9e63-79f4-474c-be8c-6fcc5fe49e09" providerId="ADAL" clId="{63978BD0-85E7-412B-A3AD-D851298C0A8D}" dt="2021-10-10T23:22:25.690" v="1197" actId="207"/>
          <ac:spMkLst>
            <pc:docMk/>
            <pc:sldMk cId="0" sldId="265"/>
            <ac:spMk id="5281" creationId="{13508FB2-CCB4-45FD-8EEB-D2C909605895}"/>
          </ac:spMkLst>
        </pc:spChg>
        <pc:spChg chg="mod">
          <ac:chgData name="Petrie, Joelynn" userId="7a9f9e63-79f4-474c-be8c-6fcc5fe49e09" providerId="ADAL" clId="{63978BD0-85E7-412B-A3AD-D851298C0A8D}" dt="2021-10-10T23:22:25.690" v="1197" actId="207"/>
          <ac:spMkLst>
            <pc:docMk/>
            <pc:sldMk cId="0" sldId="265"/>
            <ac:spMk id="5282" creationId="{FA4986F2-5EB3-495E-BADD-423F0CC366D1}"/>
          </ac:spMkLst>
        </pc:spChg>
        <pc:spChg chg="mod">
          <ac:chgData name="Petrie, Joelynn" userId="7a9f9e63-79f4-474c-be8c-6fcc5fe49e09" providerId="ADAL" clId="{63978BD0-85E7-412B-A3AD-D851298C0A8D}" dt="2021-10-10T23:22:25.690" v="1197" actId="207"/>
          <ac:spMkLst>
            <pc:docMk/>
            <pc:sldMk cId="0" sldId="265"/>
            <ac:spMk id="5283" creationId="{69CA0EBB-2AF6-4F60-88EB-1FD4A661D7F6}"/>
          </ac:spMkLst>
        </pc:spChg>
        <pc:spChg chg="mod">
          <ac:chgData name="Petrie, Joelynn" userId="7a9f9e63-79f4-474c-be8c-6fcc5fe49e09" providerId="ADAL" clId="{63978BD0-85E7-412B-A3AD-D851298C0A8D}" dt="2021-10-10T23:22:25.690" v="1197" actId="207"/>
          <ac:spMkLst>
            <pc:docMk/>
            <pc:sldMk cId="0" sldId="265"/>
            <ac:spMk id="5284" creationId="{DB269B00-E951-4348-A28B-82E001879E88}"/>
          </ac:spMkLst>
        </pc:spChg>
        <pc:spChg chg="mod">
          <ac:chgData name="Petrie, Joelynn" userId="7a9f9e63-79f4-474c-be8c-6fcc5fe49e09" providerId="ADAL" clId="{63978BD0-85E7-412B-A3AD-D851298C0A8D}" dt="2021-10-10T23:23:07.818" v="1211" actId="207"/>
          <ac:spMkLst>
            <pc:docMk/>
            <pc:sldMk cId="0" sldId="265"/>
            <ac:spMk id="5286" creationId="{D49DE75F-3942-4CE2-9BEC-429BDB4D9993}"/>
          </ac:spMkLst>
        </pc:spChg>
        <pc:spChg chg="mod">
          <ac:chgData name="Petrie, Joelynn" userId="7a9f9e63-79f4-474c-be8c-6fcc5fe49e09" providerId="ADAL" clId="{63978BD0-85E7-412B-A3AD-D851298C0A8D}" dt="2021-10-10T23:23:07.818" v="1211" actId="207"/>
          <ac:spMkLst>
            <pc:docMk/>
            <pc:sldMk cId="0" sldId="265"/>
            <ac:spMk id="5287" creationId="{99E011D9-90E0-41E3-B5A0-8E206559FF58}"/>
          </ac:spMkLst>
        </pc:spChg>
        <pc:spChg chg="mod">
          <ac:chgData name="Petrie, Joelynn" userId="7a9f9e63-79f4-474c-be8c-6fcc5fe49e09" providerId="ADAL" clId="{63978BD0-85E7-412B-A3AD-D851298C0A8D}" dt="2021-10-10T23:23:07.818" v="1211" actId="207"/>
          <ac:spMkLst>
            <pc:docMk/>
            <pc:sldMk cId="0" sldId="265"/>
            <ac:spMk id="5288" creationId="{A2132115-3094-4A6E-B077-AB34456DB782}"/>
          </ac:spMkLst>
        </pc:spChg>
        <pc:spChg chg="mod">
          <ac:chgData name="Petrie, Joelynn" userId="7a9f9e63-79f4-474c-be8c-6fcc5fe49e09" providerId="ADAL" clId="{63978BD0-85E7-412B-A3AD-D851298C0A8D}" dt="2021-10-10T23:23:07.818" v="1211" actId="207"/>
          <ac:spMkLst>
            <pc:docMk/>
            <pc:sldMk cId="0" sldId="265"/>
            <ac:spMk id="5289" creationId="{45EA88C6-68A4-43D9-A4F2-12834F1BEB45}"/>
          </ac:spMkLst>
        </pc:spChg>
        <pc:spChg chg="mod">
          <ac:chgData name="Petrie, Joelynn" userId="7a9f9e63-79f4-474c-be8c-6fcc5fe49e09" providerId="ADAL" clId="{63978BD0-85E7-412B-A3AD-D851298C0A8D}" dt="2021-10-10T23:23:07.818" v="1211" actId="207"/>
          <ac:spMkLst>
            <pc:docMk/>
            <pc:sldMk cId="0" sldId="265"/>
            <ac:spMk id="5290" creationId="{D6E1EBC6-6A00-4E5E-8C9C-F603BBED3071}"/>
          </ac:spMkLst>
        </pc:spChg>
        <pc:spChg chg="mod">
          <ac:chgData name="Petrie, Joelynn" userId="7a9f9e63-79f4-474c-be8c-6fcc5fe49e09" providerId="ADAL" clId="{63978BD0-85E7-412B-A3AD-D851298C0A8D}" dt="2021-10-10T23:23:07.818" v="1211" actId="207"/>
          <ac:spMkLst>
            <pc:docMk/>
            <pc:sldMk cId="0" sldId="265"/>
            <ac:spMk id="5291" creationId="{7DD4F1BA-BFF5-486B-B7E1-B664E8368CF9}"/>
          </ac:spMkLst>
        </pc:spChg>
        <pc:spChg chg="mod">
          <ac:chgData name="Petrie, Joelynn" userId="7a9f9e63-79f4-474c-be8c-6fcc5fe49e09" providerId="ADAL" clId="{63978BD0-85E7-412B-A3AD-D851298C0A8D}" dt="2021-10-10T23:23:07.818" v="1211" actId="207"/>
          <ac:spMkLst>
            <pc:docMk/>
            <pc:sldMk cId="0" sldId="265"/>
            <ac:spMk id="5292" creationId="{6F510BB1-F2B0-4032-98D4-71D4DDA8A654}"/>
          </ac:spMkLst>
        </pc:spChg>
        <pc:spChg chg="mod">
          <ac:chgData name="Petrie, Joelynn" userId="7a9f9e63-79f4-474c-be8c-6fcc5fe49e09" providerId="ADAL" clId="{63978BD0-85E7-412B-A3AD-D851298C0A8D}" dt="2021-10-10T23:23:07.818" v="1211" actId="207"/>
          <ac:spMkLst>
            <pc:docMk/>
            <pc:sldMk cId="0" sldId="265"/>
            <ac:spMk id="5293" creationId="{D16D2267-A9F7-4021-92DE-3F6E43692C6C}"/>
          </ac:spMkLst>
        </pc:spChg>
        <pc:spChg chg="mod">
          <ac:chgData name="Petrie, Joelynn" userId="7a9f9e63-79f4-474c-be8c-6fcc5fe49e09" providerId="ADAL" clId="{63978BD0-85E7-412B-A3AD-D851298C0A8D}" dt="2021-10-10T23:23:07.818" v="1211" actId="207"/>
          <ac:spMkLst>
            <pc:docMk/>
            <pc:sldMk cId="0" sldId="265"/>
            <ac:spMk id="5294" creationId="{02EF29DC-8C35-446C-996E-386740E2309C}"/>
          </ac:spMkLst>
        </pc:spChg>
        <pc:spChg chg="mod">
          <ac:chgData name="Petrie, Joelynn" userId="7a9f9e63-79f4-474c-be8c-6fcc5fe49e09" providerId="ADAL" clId="{63978BD0-85E7-412B-A3AD-D851298C0A8D}" dt="2021-10-10T23:23:07.818" v="1211" actId="207"/>
          <ac:spMkLst>
            <pc:docMk/>
            <pc:sldMk cId="0" sldId="265"/>
            <ac:spMk id="5295" creationId="{E1F5C0ED-9204-4233-91C2-0AF4EA4778D3}"/>
          </ac:spMkLst>
        </pc:spChg>
        <pc:spChg chg="mod">
          <ac:chgData name="Petrie, Joelynn" userId="7a9f9e63-79f4-474c-be8c-6fcc5fe49e09" providerId="ADAL" clId="{63978BD0-85E7-412B-A3AD-D851298C0A8D}" dt="2021-10-10T23:23:07.818" v="1211" actId="207"/>
          <ac:spMkLst>
            <pc:docMk/>
            <pc:sldMk cId="0" sldId="265"/>
            <ac:spMk id="5296" creationId="{A074E091-48EE-45F5-A5E8-48D645703048}"/>
          </ac:spMkLst>
        </pc:spChg>
        <pc:spChg chg="mod">
          <ac:chgData name="Petrie, Joelynn" userId="7a9f9e63-79f4-474c-be8c-6fcc5fe49e09" providerId="ADAL" clId="{63978BD0-85E7-412B-A3AD-D851298C0A8D}" dt="2021-10-10T23:23:07.818" v="1211" actId="207"/>
          <ac:spMkLst>
            <pc:docMk/>
            <pc:sldMk cId="0" sldId="265"/>
            <ac:spMk id="5297" creationId="{BC89D8DD-AC3D-4F11-B617-724EDD4C01D0}"/>
          </ac:spMkLst>
        </pc:spChg>
        <pc:grpChg chg="del mod">
          <ac:chgData name="Petrie, Joelynn" userId="7a9f9e63-79f4-474c-be8c-6fcc5fe49e09" providerId="ADAL" clId="{63978BD0-85E7-412B-A3AD-D851298C0A8D}" dt="2021-10-10T23:23:00.146" v="1209" actId="478"/>
          <ac:grpSpMkLst>
            <pc:docMk/>
            <pc:sldMk cId="0" sldId="265"/>
            <ac:grpSpMk id="1970" creationId="{00000000-0000-0000-0000-000000000000}"/>
          </ac:grpSpMkLst>
        </pc:grpChg>
        <pc:grpChg chg="del mod">
          <ac:chgData name="Petrie, Joelynn" userId="7a9f9e63-79f4-474c-be8c-6fcc5fe49e09" providerId="ADAL" clId="{63978BD0-85E7-412B-A3AD-D851298C0A8D}" dt="2021-10-10T23:20:38.914" v="1180" actId="478"/>
          <ac:grpSpMkLst>
            <pc:docMk/>
            <pc:sldMk cId="0" sldId="265"/>
            <ac:grpSpMk id="3216" creationId="{00000000-0000-0000-0000-000000000000}"/>
          </ac:grpSpMkLst>
        </pc:grpChg>
        <pc:grpChg chg="del mod">
          <ac:chgData name="Petrie, Joelynn" userId="7a9f9e63-79f4-474c-be8c-6fcc5fe49e09" providerId="ADAL" clId="{63978BD0-85E7-412B-A3AD-D851298C0A8D}" dt="2021-10-10T23:20:37.983" v="1179" actId="478"/>
          <ac:grpSpMkLst>
            <pc:docMk/>
            <pc:sldMk cId="0" sldId="265"/>
            <ac:grpSpMk id="4445" creationId="{00000000-0000-0000-0000-000000000000}"/>
          </ac:grpSpMkLst>
        </pc:grpChg>
        <pc:grpChg chg="add mod">
          <ac:chgData name="Petrie, Joelynn" userId="7a9f9e63-79f4-474c-be8c-6fcc5fe49e09" providerId="ADAL" clId="{63978BD0-85E7-412B-A3AD-D851298C0A8D}" dt="2021-10-10T23:20:42.664" v="1190" actId="1036"/>
          <ac:grpSpMkLst>
            <pc:docMk/>
            <pc:sldMk cId="0" sldId="265"/>
            <ac:grpSpMk id="5271" creationId="{56A71149-559F-4CF1-BA80-1644E5B27798}"/>
          </ac:grpSpMkLst>
        </pc:grpChg>
        <pc:grpChg chg="add mod">
          <ac:chgData name="Petrie, Joelynn" userId="7a9f9e63-79f4-474c-be8c-6fcc5fe49e09" providerId="ADAL" clId="{63978BD0-85E7-412B-A3AD-D851298C0A8D}" dt="2021-10-10T23:40:07.869" v="1661" actId="1036"/>
          <ac:grpSpMkLst>
            <pc:docMk/>
            <pc:sldMk cId="0" sldId="265"/>
            <ac:grpSpMk id="5278" creationId="{B0C87BF2-BED1-4463-B8F3-D277BCD69AF7}"/>
          </ac:grpSpMkLst>
        </pc:grpChg>
        <pc:grpChg chg="add mod">
          <ac:chgData name="Petrie, Joelynn" userId="7a9f9e63-79f4-474c-be8c-6fcc5fe49e09" providerId="ADAL" clId="{63978BD0-85E7-412B-A3AD-D851298C0A8D}" dt="2021-10-10T23:23:07.818" v="1211" actId="207"/>
          <ac:grpSpMkLst>
            <pc:docMk/>
            <pc:sldMk cId="0" sldId="265"/>
            <ac:grpSpMk id="5285" creationId="{AD92450A-387C-4650-AADD-9B4F4A9A42BF}"/>
          </ac:grpSpMkLst>
        </pc:grpChg>
      </pc:sldChg>
      <pc:sldChg chg="del">
        <pc:chgData name="Petrie, Joelynn" userId="7a9f9e63-79f4-474c-be8c-6fcc5fe49e09" providerId="ADAL" clId="{63978BD0-85E7-412B-A3AD-D851298C0A8D}" dt="2021-10-11T03:52:12.930" v="1902" actId="47"/>
        <pc:sldMkLst>
          <pc:docMk/>
          <pc:sldMk cId="0" sldId="266"/>
        </pc:sldMkLst>
      </pc:sldChg>
      <pc:sldChg chg="del">
        <pc:chgData name="Petrie, Joelynn" userId="7a9f9e63-79f4-474c-be8c-6fcc5fe49e09" providerId="ADAL" clId="{63978BD0-85E7-412B-A3AD-D851298C0A8D}" dt="2021-10-11T03:52:15.071" v="1903" actId="47"/>
        <pc:sldMkLst>
          <pc:docMk/>
          <pc:sldMk cId="0" sldId="267"/>
        </pc:sldMkLst>
      </pc:sldChg>
      <pc:sldChg chg="del">
        <pc:chgData name="Petrie, Joelynn" userId="7a9f9e63-79f4-474c-be8c-6fcc5fe49e09" providerId="ADAL" clId="{63978BD0-85E7-412B-A3AD-D851298C0A8D}" dt="2021-10-11T03:52:17.917" v="1905" actId="47"/>
        <pc:sldMkLst>
          <pc:docMk/>
          <pc:sldMk cId="0" sldId="268"/>
        </pc:sldMkLst>
      </pc:sldChg>
      <pc:sldChg chg="del ord">
        <pc:chgData name="Petrie, Joelynn" userId="7a9f9e63-79f4-474c-be8c-6fcc5fe49e09" providerId="ADAL" clId="{63978BD0-85E7-412B-A3AD-D851298C0A8D}" dt="2021-10-11T03:52:16.526" v="1904" actId="47"/>
        <pc:sldMkLst>
          <pc:docMk/>
          <pc:sldMk cId="0" sldId="269"/>
        </pc:sldMkLst>
      </pc:sldChg>
      <pc:sldChg chg="addSp delSp modSp mod ord">
        <pc:chgData name="Petrie, Joelynn" userId="7a9f9e63-79f4-474c-be8c-6fcc5fe49e09" providerId="ADAL" clId="{63978BD0-85E7-412B-A3AD-D851298C0A8D}" dt="2021-10-11T03:57:41.823" v="2008" actId="478"/>
        <pc:sldMkLst>
          <pc:docMk/>
          <pc:sldMk cId="0" sldId="270"/>
        </pc:sldMkLst>
        <pc:spChg chg="mod">
          <ac:chgData name="Petrie, Joelynn" userId="7a9f9e63-79f4-474c-be8c-6fcc5fe49e09" providerId="ADAL" clId="{63978BD0-85E7-412B-A3AD-D851298C0A8D}" dt="2021-10-10T23:50:11.182" v="1886" actId="207"/>
          <ac:spMkLst>
            <pc:docMk/>
            <pc:sldMk cId="0" sldId="270"/>
            <ac:spMk id="1780" creationId="{B35E1341-8EC7-4DC3-A8F4-9D3BE2B46BB6}"/>
          </ac:spMkLst>
        </pc:spChg>
        <pc:spChg chg="mod">
          <ac:chgData name="Petrie, Joelynn" userId="7a9f9e63-79f4-474c-be8c-6fcc5fe49e09" providerId="ADAL" clId="{63978BD0-85E7-412B-A3AD-D851298C0A8D}" dt="2021-10-10T23:50:11.182" v="1886" actId="207"/>
          <ac:spMkLst>
            <pc:docMk/>
            <pc:sldMk cId="0" sldId="270"/>
            <ac:spMk id="1781" creationId="{9BE0E936-2882-4F7D-A40D-3E80FDFC98D7}"/>
          </ac:spMkLst>
        </pc:spChg>
        <pc:spChg chg="mod">
          <ac:chgData name="Petrie, Joelynn" userId="7a9f9e63-79f4-474c-be8c-6fcc5fe49e09" providerId="ADAL" clId="{63978BD0-85E7-412B-A3AD-D851298C0A8D}" dt="2021-10-10T23:50:11.182" v="1886" actId="207"/>
          <ac:spMkLst>
            <pc:docMk/>
            <pc:sldMk cId="0" sldId="270"/>
            <ac:spMk id="1782" creationId="{36474B1E-8CC5-489F-82CF-A9452E81E377}"/>
          </ac:spMkLst>
        </pc:spChg>
        <pc:spChg chg="mod">
          <ac:chgData name="Petrie, Joelynn" userId="7a9f9e63-79f4-474c-be8c-6fcc5fe49e09" providerId="ADAL" clId="{63978BD0-85E7-412B-A3AD-D851298C0A8D}" dt="2021-10-10T23:50:11.182" v="1886" actId="207"/>
          <ac:spMkLst>
            <pc:docMk/>
            <pc:sldMk cId="0" sldId="270"/>
            <ac:spMk id="1783" creationId="{4C53C0DB-CCAA-4260-A94E-76FED3749100}"/>
          </ac:spMkLst>
        </pc:spChg>
        <pc:spChg chg="mod">
          <ac:chgData name="Petrie, Joelynn" userId="7a9f9e63-79f4-474c-be8c-6fcc5fe49e09" providerId="ADAL" clId="{63978BD0-85E7-412B-A3AD-D851298C0A8D}" dt="2021-10-10T23:50:11.182" v="1886" actId="207"/>
          <ac:spMkLst>
            <pc:docMk/>
            <pc:sldMk cId="0" sldId="270"/>
            <ac:spMk id="1784" creationId="{6844FAEB-DBF3-4864-8CFE-AC464B739C49}"/>
          </ac:spMkLst>
        </pc:spChg>
        <pc:spChg chg="mod">
          <ac:chgData name="Petrie, Joelynn" userId="7a9f9e63-79f4-474c-be8c-6fcc5fe49e09" providerId="ADAL" clId="{63978BD0-85E7-412B-A3AD-D851298C0A8D}" dt="2021-10-10T23:50:11.182" v="1886" actId="207"/>
          <ac:spMkLst>
            <pc:docMk/>
            <pc:sldMk cId="0" sldId="270"/>
            <ac:spMk id="1785" creationId="{56319AA6-4535-45C7-8C48-AF1F6D123D40}"/>
          </ac:spMkLst>
        </pc:spChg>
        <pc:spChg chg="mod">
          <ac:chgData name="Petrie, Joelynn" userId="7a9f9e63-79f4-474c-be8c-6fcc5fe49e09" providerId="ADAL" clId="{63978BD0-85E7-412B-A3AD-D851298C0A8D}" dt="2021-10-10T23:50:11.182" v="1886" actId="207"/>
          <ac:spMkLst>
            <pc:docMk/>
            <pc:sldMk cId="0" sldId="270"/>
            <ac:spMk id="1786" creationId="{7FAEFD64-7ED8-49A9-9226-A1F0162BDEF1}"/>
          </ac:spMkLst>
        </pc:spChg>
        <pc:spChg chg="mod">
          <ac:chgData name="Petrie, Joelynn" userId="7a9f9e63-79f4-474c-be8c-6fcc5fe49e09" providerId="ADAL" clId="{63978BD0-85E7-412B-A3AD-D851298C0A8D}" dt="2021-10-10T23:50:11.182" v="1886" actId="207"/>
          <ac:spMkLst>
            <pc:docMk/>
            <pc:sldMk cId="0" sldId="270"/>
            <ac:spMk id="1787" creationId="{2ECBDD30-EB6F-4BA1-B252-6D0DB1E840B4}"/>
          </ac:spMkLst>
        </pc:spChg>
        <pc:spChg chg="mod">
          <ac:chgData name="Petrie, Joelynn" userId="7a9f9e63-79f4-474c-be8c-6fcc5fe49e09" providerId="ADAL" clId="{63978BD0-85E7-412B-A3AD-D851298C0A8D}" dt="2021-10-10T23:50:11.182" v="1886" actId="207"/>
          <ac:spMkLst>
            <pc:docMk/>
            <pc:sldMk cId="0" sldId="270"/>
            <ac:spMk id="1788" creationId="{93F42E32-8C4C-4DFB-BDFF-571FF71AF32C}"/>
          </ac:spMkLst>
        </pc:spChg>
        <pc:spChg chg="mod">
          <ac:chgData name="Petrie, Joelynn" userId="7a9f9e63-79f4-474c-be8c-6fcc5fe49e09" providerId="ADAL" clId="{63978BD0-85E7-412B-A3AD-D851298C0A8D}" dt="2021-10-10T23:50:11.182" v="1886" actId="207"/>
          <ac:spMkLst>
            <pc:docMk/>
            <pc:sldMk cId="0" sldId="270"/>
            <ac:spMk id="1789" creationId="{997FBB8E-61FE-4662-9EA9-2D23A972133C}"/>
          </ac:spMkLst>
        </pc:spChg>
        <pc:spChg chg="mod">
          <ac:chgData name="Petrie, Joelynn" userId="7a9f9e63-79f4-474c-be8c-6fcc5fe49e09" providerId="ADAL" clId="{63978BD0-85E7-412B-A3AD-D851298C0A8D}" dt="2021-10-10T23:50:11.182" v="1886" actId="207"/>
          <ac:spMkLst>
            <pc:docMk/>
            <pc:sldMk cId="0" sldId="270"/>
            <ac:spMk id="1790" creationId="{EF76575B-CB38-45D7-BCAE-A7981115BE01}"/>
          </ac:spMkLst>
        </pc:spChg>
        <pc:spChg chg="mod">
          <ac:chgData name="Petrie, Joelynn" userId="7a9f9e63-79f4-474c-be8c-6fcc5fe49e09" providerId="ADAL" clId="{63978BD0-85E7-412B-A3AD-D851298C0A8D}" dt="2021-10-10T23:50:11.182" v="1886" actId="207"/>
          <ac:spMkLst>
            <pc:docMk/>
            <pc:sldMk cId="0" sldId="270"/>
            <ac:spMk id="1791" creationId="{AFD3E6D8-64FE-4BF4-81B6-7A7512549DC6}"/>
          </ac:spMkLst>
        </pc:spChg>
        <pc:spChg chg="mod">
          <ac:chgData name="Petrie, Joelynn" userId="7a9f9e63-79f4-474c-be8c-6fcc5fe49e09" providerId="ADAL" clId="{63978BD0-85E7-412B-A3AD-D851298C0A8D}" dt="2021-10-10T23:50:11.182" v="1886" actId="207"/>
          <ac:spMkLst>
            <pc:docMk/>
            <pc:sldMk cId="0" sldId="270"/>
            <ac:spMk id="1792" creationId="{1C2380FF-4329-4049-9B22-27D555C7DEDA}"/>
          </ac:spMkLst>
        </pc:spChg>
        <pc:spChg chg="mod">
          <ac:chgData name="Petrie, Joelynn" userId="7a9f9e63-79f4-474c-be8c-6fcc5fe49e09" providerId="ADAL" clId="{63978BD0-85E7-412B-A3AD-D851298C0A8D}" dt="2021-10-10T23:50:11.182" v="1886" actId="207"/>
          <ac:spMkLst>
            <pc:docMk/>
            <pc:sldMk cId="0" sldId="270"/>
            <ac:spMk id="1793" creationId="{C601ED45-A477-4334-903A-9C46863183FC}"/>
          </ac:spMkLst>
        </pc:spChg>
        <pc:spChg chg="mod">
          <ac:chgData name="Petrie, Joelynn" userId="7a9f9e63-79f4-474c-be8c-6fcc5fe49e09" providerId="ADAL" clId="{63978BD0-85E7-412B-A3AD-D851298C0A8D}" dt="2021-10-10T23:46:25.663" v="1879" actId="207"/>
          <ac:spMkLst>
            <pc:docMk/>
            <pc:sldMk cId="0" sldId="270"/>
            <ac:spMk id="3288" creationId="{D7DA17D2-1741-46E8-BA82-22247C72E52F}"/>
          </ac:spMkLst>
        </pc:spChg>
        <pc:spChg chg="mod">
          <ac:chgData name="Petrie, Joelynn" userId="7a9f9e63-79f4-474c-be8c-6fcc5fe49e09" providerId="ADAL" clId="{63978BD0-85E7-412B-A3AD-D851298C0A8D}" dt="2021-10-10T23:46:25.663" v="1879" actId="207"/>
          <ac:spMkLst>
            <pc:docMk/>
            <pc:sldMk cId="0" sldId="270"/>
            <ac:spMk id="3289" creationId="{D6EE517F-D0B9-4E40-B4B6-408BD7AE86BC}"/>
          </ac:spMkLst>
        </pc:spChg>
        <pc:spChg chg="mod">
          <ac:chgData name="Petrie, Joelynn" userId="7a9f9e63-79f4-474c-be8c-6fcc5fe49e09" providerId="ADAL" clId="{63978BD0-85E7-412B-A3AD-D851298C0A8D}" dt="2021-10-10T23:46:25.663" v="1879" actId="207"/>
          <ac:spMkLst>
            <pc:docMk/>
            <pc:sldMk cId="0" sldId="270"/>
            <ac:spMk id="3290" creationId="{0E444CCE-09E4-4565-AA65-296D8EFE1610}"/>
          </ac:spMkLst>
        </pc:spChg>
        <pc:spChg chg="mod">
          <ac:chgData name="Petrie, Joelynn" userId="7a9f9e63-79f4-474c-be8c-6fcc5fe49e09" providerId="ADAL" clId="{63978BD0-85E7-412B-A3AD-D851298C0A8D}" dt="2021-10-10T23:46:25.663" v="1879" actId="207"/>
          <ac:spMkLst>
            <pc:docMk/>
            <pc:sldMk cId="0" sldId="270"/>
            <ac:spMk id="3291" creationId="{85F97764-7978-448C-A034-A513808B4195}"/>
          </ac:spMkLst>
        </pc:spChg>
        <pc:spChg chg="mod">
          <ac:chgData name="Petrie, Joelynn" userId="7a9f9e63-79f4-474c-be8c-6fcc5fe49e09" providerId="ADAL" clId="{63978BD0-85E7-412B-A3AD-D851298C0A8D}" dt="2021-10-10T23:46:25.663" v="1879" actId="207"/>
          <ac:spMkLst>
            <pc:docMk/>
            <pc:sldMk cId="0" sldId="270"/>
            <ac:spMk id="3292" creationId="{7A1A1607-5924-4D3B-9858-C3CE7473017D}"/>
          </ac:spMkLst>
        </pc:spChg>
        <pc:spChg chg="mod">
          <ac:chgData name="Petrie, Joelynn" userId="7a9f9e63-79f4-474c-be8c-6fcc5fe49e09" providerId="ADAL" clId="{63978BD0-85E7-412B-A3AD-D851298C0A8D}" dt="2021-10-10T23:46:25.663" v="1879" actId="207"/>
          <ac:spMkLst>
            <pc:docMk/>
            <pc:sldMk cId="0" sldId="270"/>
            <ac:spMk id="3293" creationId="{CE516214-6358-4077-9E58-FB53945A79B8}"/>
          </ac:spMkLst>
        </pc:spChg>
        <pc:spChg chg="mod">
          <ac:chgData name="Petrie, Joelynn" userId="7a9f9e63-79f4-474c-be8c-6fcc5fe49e09" providerId="ADAL" clId="{63978BD0-85E7-412B-A3AD-D851298C0A8D}" dt="2021-10-10T23:46:25.663" v="1879" actId="207"/>
          <ac:spMkLst>
            <pc:docMk/>
            <pc:sldMk cId="0" sldId="270"/>
            <ac:spMk id="3294" creationId="{F19FA89E-A9A9-4687-8482-4542BF28FA58}"/>
          </ac:spMkLst>
        </pc:spChg>
        <pc:spChg chg="mod">
          <ac:chgData name="Petrie, Joelynn" userId="7a9f9e63-79f4-474c-be8c-6fcc5fe49e09" providerId="ADAL" clId="{63978BD0-85E7-412B-A3AD-D851298C0A8D}" dt="2021-10-10T23:41:25.326" v="1768" actId="207"/>
          <ac:spMkLst>
            <pc:docMk/>
            <pc:sldMk cId="0" sldId="270"/>
            <ac:spMk id="5321" creationId="{00000000-0000-0000-0000-000000000000}"/>
          </ac:spMkLst>
        </pc:spChg>
        <pc:spChg chg="del">
          <ac:chgData name="Petrie, Joelynn" userId="7a9f9e63-79f4-474c-be8c-6fcc5fe49e09" providerId="ADAL" clId="{63978BD0-85E7-412B-A3AD-D851298C0A8D}" dt="2021-10-10T23:42:59.855" v="1805" actId="478"/>
          <ac:spMkLst>
            <pc:docMk/>
            <pc:sldMk cId="0" sldId="270"/>
            <ac:spMk id="5371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44:31.473" v="1822" actId="20577"/>
          <ac:spMkLst>
            <pc:docMk/>
            <pc:sldMk cId="0" sldId="270"/>
            <ac:spMk id="5372" creationId="{00000000-0000-0000-0000-000000000000}"/>
          </ac:spMkLst>
        </pc:spChg>
        <pc:spChg chg="del">
          <ac:chgData name="Petrie, Joelynn" userId="7a9f9e63-79f4-474c-be8c-6fcc5fe49e09" providerId="ADAL" clId="{63978BD0-85E7-412B-A3AD-D851298C0A8D}" dt="2021-10-10T23:43:36.271" v="1809" actId="478"/>
          <ac:spMkLst>
            <pc:docMk/>
            <pc:sldMk cId="0" sldId="270"/>
            <ac:spMk id="5373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3:45:31.717" v="1872" actId="1076"/>
          <ac:spMkLst>
            <pc:docMk/>
            <pc:sldMk cId="0" sldId="270"/>
            <ac:spMk id="5374" creationId="{00000000-0000-0000-0000-000000000000}"/>
          </ac:spMkLst>
        </pc:spChg>
        <pc:spChg chg="del">
          <ac:chgData name="Petrie, Joelynn" userId="7a9f9e63-79f4-474c-be8c-6fcc5fe49e09" providerId="ADAL" clId="{63978BD0-85E7-412B-A3AD-D851298C0A8D}" dt="2021-10-11T03:57:41.823" v="2008" actId="478"/>
          <ac:spMkLst>
            <pc:docMk/>
            <pc:sldMk cId="0" sldId="270"/>
            <ac:spMk id="5375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1T03:57:37.755" v="2007" actId="122"/>
          <ac:spMkLst>
            <pc:docMk/>
            <pc:sldMk cId="0" sldId="270"/>
            <ac:spMk id="5376" creationId="{00000000-0000-0000-0000-000000000000}"/>
          </ac:spMkLst>
        </pc:spChg>
        <pc:grpChg chg="add mod">
          <ac:chgData name="Petrie, Joelynn" userId="7a9f9e63-79f4-474c-be8c-6fcc5fe49e09" providerId="ADAL" clId="{63978BD0-85E7-412B-A3AD-D851298C0A8D}" dt="2021-10-10T23:50:15.584" v="1892" actId="1037"/>
          <ac:grpSpMkLst>
            <pc:docMk/>
            <pc:sldMk cId="0" sldId="270"/>
            <ac:grpSpMk id="1779" creationId="{FCAAA275-F636-47D8-B9AB-3F3EBC225739}"/>
          </ac:grpSpMkLst>
        </pc:grpChg>
        <pc:grpChg chg="add mod">
          <ac:chgData name="Petrie, Joelynn" userId="7a9f9e63-79f4-474c-be8c-6fcc5fe49e09" providerId="ADAL" clId="{63978BD0-85E7-412B-A3AD-D851298C0A8D}" dt="2021-10-10T23:46:30.594" v="1882" actId="1036"/>
          <ac:grpSpMkLst>
            <pc:docMk/>
            <pc:sldMk cId="0" sldId="270"/>
            <ac:grpSpMk id="3287" creationId="{488BD5C6-AE83-4B4E-B3AA-39D90BB77552}"/>
          </ac:grpSpMkLst>
        </pc:grpChg>
        <pc:grpChg chg="del mod">
          <ac:chgData name="Petrie, Joelynn" userId="7a9f9e63-79f4-474c-be8c-6fcc5fe49e09" providerId="ADAL" clId="{63978BD0-85E7-412B-A3AD-D851298C0A8D}" dt="2021-10-10T23:44:24.178" v="1817" actId="478"/>
          <ac:grpSpMkLst>
            <pc:docMk/>
            <pc:sldMk cId="0" sldId="270"/>
            <ac:grpSpMk id="5379" creationId="{00000000-0000-0000-0000-000000000000}"/>
          </ac:grpSpMkLst>
        </pc:grpChg>
        <pc:grpChg chg="del">
          <ac:chgData name="Petrie, Joelynn" userId="7a9f9e63-79f4-474c-be8c-6fcc5fe49e09" providerId="ADAL" clId="{63978BD0-85E7-412B-A3AD-D851298C0A8D}" dt="2021-10-10T23:46:06.454" v="1874" actId="478"/>
          <ac:grpSpMkLst>
            <pc:docMk/>
            <pc:sldMk cId="0" sldId="270"/>
            <ac:grpSpMk id="6445" creationId="{00000000-0000-0000-0000-000000000000}"/>
          </ac:grpSpMkLst>
        </pc:grpChg>
        <pc:grpChg chg="mod">
          <ac:chgData name="Petrie, Joelynn" userId="7a9f9e63-79f4-474c-be8c-6fcc5fe49e09" providerId="ADAL" clId="{63978BD0-85E7-412B-A3AD-D851298C0A8D}" dt="2021-10-10T23:44:20.358" v="1816" actId="1076"/>
          <ac:grpSpMkLst>
            <pc:docMk/>
            <pc:sldMk cId="0" sldId="270"/>
            <ac:grpSpMk id="7433" creationId="{00000000-0000-0000-0000-000000000000}"/>
          </ac:grpSpMkLst>
        </pc:grpChg>
      </pc:sldChg>
      <pc:sldChg chg="del">
        <pc:chgData name="Petrie, Joelynn" userId="7a9f9e63-79f4-474c-be8c-6fcc5fe49e09" providerId="ADAL" clId="{63978BD0-85E7-412B-A3AD-D851298C0A8D}" dt="2021-10-11T03:52:19.566" v="1906" actId="47"/>
        <pc:sldMkLst>
          <pc:docMk/>
          <pc:sldMk cId="0" sldId="271"/>
        </pc:sldMkLst>
      </pc:sldChg>
      <pc:sldChg chg="del">
        <pc:chgData name="Petrie, Joelynn" userId="7a9f9e63-79f4-474c-be8c-6fcc5fe49e09" providerId="ADAL" clId="{63978BD0-85E7-412B-A3AD-D851298C0A8D}" dt="2021-10-11T03:52:21.692" v="1907" actId="47"/>
        <pc:sldMkLst>
          <pc:docMk/>
          <pc:sldMk cId="0" sldId="272"/>
        </pc:sldMkLst>
      </pc:sldChg>
      <pc:sldChg chg="del">
        <pc:chgData name="Petrie, Joelynn" userId="7a9f9e63-79f4-474c-be8c-6fcc5fe49e09" providerId="ADAL" clId="{63978BD0-85E7-412B-A3AD-D851298C0A8D}" dt="2021-10-11T03:52:23.136" v="1908" actId="47"/>
        <pc:sldMkLst>
          <pc:docMk/>
          <pc:sldMk cId="0" sldId="273"/>
        </pc:sldMkLst>
      </pc:sldChg>
      <pc:sldChg chg="del">
        <pc:chgData name="Petrie, Joelynn" userId="7a9f9e63-79f4-474c-be8c-6fcc5fe49e09" providerId="ADAL" clId="{63978BD0-85E7-412B-A3AD-D851298C0A8D}" dt="2021-10-11T03:52:24.264" v="1909" actId="47"/>
        <pc:sldMkLst>
          <pc:docMk/>
          <pc:sldMk cId="0" sldId="274"/>
        </pc:sldMkLst>
      </pc:sldChg>
      <pc:sldChg chg="ord">
        <pc:chgData name="Petrie, Joelynn" userId="7a9f9e63-79f4-474c-be8c-6fcc5fe49e09" providerId="ADAL" clId="{63978BD0-85E7-412B-A3AD-D851298C0A8D}" dt="2021-10-11T03:51:57.548" v="1898"/>
        <pc:sldMkLst>
          <pc:docMk/>
          <pc:sldMk cId="0" sldId="275"/>
        </pc:sldMkLst>
      </pc:sldChg>
      <pc:sldChg chg="del">
        <pc:chgData name="Petrie, Joelynn" userId="7a9f9e63-79f4-474c-be8c-6fcc5fe49e09" providerId="ADAL" clId="{63978BD0-85E7-412B-A3AD-D851298C0A8D}" dt="2021-10-11T03:52:25.694" v="1910" actId="47"/>
        <pc:sldMkLst>
          <pc:docMk/>
          <pc:sldMk cId="0" sldId="276"/>
        </pc:sldMkLst>
      </pc:sldChg>
      <pc:sldChg chg="del">
        <pc:chgData name="Petrie, Joelynn" userId="7a9f9e63-79f4-474c-be8c-6fcc5fe49e09" providerId="ADAL" clId="{63978BD0-85E7-412B-A3AD-D851298C0A8D}" dt="2021-10-11T03:52:26.968" v="1911" actId="47"/>
        <pc:sldMkLst>
          <pc:docMk/>
          <pc:sldMk cId="0" sldId="277"/>
        </pc:sldMkLst>
      </pc:sldChg>
      <pc:sldChg chg="del">
        <pc:chgData name="Petrie, Joelynn" userId="7a9f9e63-79f4-474c-be8c-6fcc5fe49e09" providerId="ADAL" clId="{63978BD0-85E7-412B-A3AD-D851298C0A8D}" dt="2021-10-11T03:52:27.880" v="1912" actId="47"/>
        <pc:sldMkLst>
          <pc:docMk/>
          <pc:sldMk cId="0" sldId="278"/>
        </pc:sldMkLst>
      </pc:sldChg>
      <pc:sldChg chg="del">
        <pc:chgData name="Petrie, Joelynn" userId="7a9f9e63-79f4-474c-be8c-6fcc5fe49e09" providerId="ADAL" clId="{63978BD0-85E7-412B-A3AD-D851298C0A8D}" dt="2021-10-11T03:52:28.787" v="1913" actId="47"/>
        <pc:sldMkLst>
          <pc:docMk/>
          <pc:sldMk cId="0" sldId="279"/>
        </pc:sldMkLst>
      </pc:sldChg>
      <pc:sldChg chg="del">
        <pc:chgData name="Petrie, Joelynn" userId="7a9f9e63-79f4-474c-be8c-6fcc5fe49e09" providerId="ADAL" clId="{63978BD0-85E7-412B-A3AD-D851298C0A8D}" dt="2021-10-11T03:52:30.909" v="1914" actId="47"/>
        <pc:sldMkLst>
          <pc:docMk/>
          <pc:sldMk cId="0" sldId="280"/>
        </pc:sldMkLst>
      </pc:sldChg>
      <pc:sldChg chg="del">
        <pc:chgData name="Petrie, Joelynn" userId="7a9f9e63-79f4-474c-be8c-6fcc5fe49e09" providerId="ADAL" clId="{63978BD0-85E7-412B-A3AD-D851298C0A8D}" dt="2021-10-11T03:52:31.947" v="1915" actId="47"/>
        <pc:sldMkLst>
          <pc:docMk/>
          <pc:sldMk cId="0" sldId="281"/>
        </pc:sldMkLst>
      </pc:sldChg>
      <pc:sldChg chg="ord">
        <pc:chgData name="Petrie, Joelynn" userId="7a9f9e63-79f4-474c-be8c-6fcc5fe49e09" providerId="ADAL" clId="{63978BD0-85E7-412B-A3AD-D851298C0A8D}" dt="2021-10-11T03:50:55.606" v="1896"/>
        <pc:sldMkLst>
          <pc:docMk/>
          <pc:sldMk cId="0" sldId="282"/>
        </pc:sldMkLst>
      </pc:sldChg>
      <pc:sldChg chg="add del">
        <pc:chgData name="Petrie, Joelynn" userId="7a9f9e63-79f4-474c-be8c-6fcc5fe49e09" providerId="ADAL" clId="{63978BD0-85E7-412B-A3AD-D851298C0A8D}" dt="2021-10-11T03:53:34.873" v="1923" actId="47"/>
        <pc:sldMkLst>
          <pc:docMk/>
          <pc:sldMk cId="0" sldId="287"/>
        </pc:sldMkLst>
      </pc:sldChg>
      <pc:sldChg chg="add del">
        <pc:chgData name="Petrie, Joelynn" userId="7a9f9e63-79f4-474c-be8c-6fcc5fe49e09" providerId="ADAL" clId="{63978BD0-85E7-412B-A3AD-D851298C0A8D}" dt="2021-10-11T03:53:40.170" v="1924" actId="47"/>
        <pc:sldMkLst>
          <pc:docMk/>
          <pc:sldMk cId="0" sldId="288"/>
        </pc:sldMkLst>
      </pc:sldChg>
      <pc:sldChg chg="add del">
        <pc:chgData name="Petrie, Joelynn" userId="7a9f9e63-79f4-474c-be8c-6fcc5fe49e09" providerId="ADAL" clId="{63978BD0-85E7-412B-A3AD-D851298C0A8D}" dt="2021-10-11T03:53:41.985" v="1925" actId="47"/>
        <pc:sldMkLst>
          <pc:docMk/>
          <pc:sldMk cId="0" sldId="289"/>
        </pc:sldMkLst>
      </pc:sldChg>
      <pc:sldChg chg="add del">
        <pc:chgData name="Petrie, Joelynn" userId="7a9f9e63-79f4-474c-be8c-6fcc5fe49e09" providerId="ADAL" clId="{63978BD0-85E7-412B-A3AD-D851298C0A8D}" dt="2021-10-11T03:53:43.403" v="1926" actId="47"/>
        <pc:sldMkLst>
          <pc:docMk/>
          <pc:sldMk cId="0" sldId="290"/>
        </pc:sldMkLst>
      </pc:sldChg>
      <pc:sldChg chg="add del">
        <pc:chgData name="Petrie, Joelynn" userId="7a9f9e63-79f4-474c-be8c-6fcc5fe49e09" providerId="ADAL" clId="{63978BD0-85E7-412B-A3AD-D851298C0A8D}" dt="2021-10-11T03:53:44.183" v="1927" actId="47"/>
        <pc:sldMkLst>
          <pc:docMk/>
          <pc:sldMk cId="0" sldId="291"/>
        </pc:sldMkLst>
      </pc:sldChg>
      <pc:sldChg chg="add del">
        <pc:chgData name="Petrie, Joelynn" userId="7a9f9e63-79f4-474c-be8c-6fcc5fe49e09" providerId="ADAL" clId="{63978BD0-85E7-412B-A3AD-D851298C0A8D}" dt="2021-10-11T03:53:45.033" v="1928" actId="47"/>
        <pc:sldMkLst>
          <pc:docMk/>
          <pc:sldMk cId="0" sldId="292"/>
        </pc:sldMkLst>
      </pc:sldChg>
      <pc:sldChg chg="add del">
        <pc:chgData name="Petrie, Joelynn" userId="7a9f9e63-79f4-474c-be8c-6fcc5fe49e09" providerId="ADAL" clId="{63978BD0-85E7-412B-A3AD-D851298C0A8D}" dt="2021-10-11T03:53:48.133" v="1929" actId="47"/>
        <pc:sldMkLst>
          <pc:docMk/>
          <pc:sldMk cId="0" sldId="306"/>
        </pc:sldMkLst>
      </pc:sldChg>
      <pc:sldChg chg="addSp delSp modSp add mod">
        <pc:chgData name="Petrie, Joelynn" userId="7a9f9e63-79f4-474c-be8c-6fcc5fe49e09" providerId="ADAL" clId="{63978BD0-85E7-412B-A3AD-D851298C0A8D}" dt="2021-10-11T03:56:49.188" v="1950" actId="1076"/>
        <pc:sldMkLst>
          <pc:docMk/>
          <pc:sldMk cId="2409402698" sldId="307"/>
        </pc:sldMkLst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" creationId="{556D29DD-E47A-4CC7-AC39-4628D4B6E5B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" creationId="{B831BF61-A5A6-437E-B645-31CCFF44469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" creationId="{2E948F3F-3BA0-46C2-B98E-B5C6F7DD589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" creationId="{955392E6-1B14-4160-9A69-93024CC5DA9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" creationId="{F748A946-BA25-443B-B779-08903ACB407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3" creationId="{FDFBD3FD-5B09-47A8-AD03-02FA2D0A5B6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4" creationId="{02A4F4CE-77BF-4BB0-B6CD-CA5A8D98193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5" creationId="{0203FEF8-5306-4988-8539-6AFF80485FA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6" creationId="{BC25D24C-5A62-4D7C-9A2C-7A1872F4E2C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7" creationId="{3479091A-E0F9-4E48-BD48-F06808E841D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8" creationId="{4B553EF7-7E79-4AEA-A629-CE5065303E2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9" creationId="{C86CCB08-B215-40C0-A977-17BB2E078C7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0" creationId="{631869DD-6385-4833-9444-3528C6E9D92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1" creationId="{2A5EFB5C-8713-48F6-96BB-E4C7BB2EAC8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2" creationId="{697D49DD-8F66-4897-AC44-653D0520CB4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3" creationId="{6E20B883-2086-4D44-B422-F99EA584F29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4" creationId="{8E2309CC-F23A-4FFC-A419-51881F92E4A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5" creationId="{8C5138E3-9CA4-4E26-BBBC-2DFB7D240C0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6" creationId="{509E4D69-8D7A-47C8-BFB5-14BC9FC023C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7" creationId="{9EFDA5F4-CBA3-49B2-B48B-D3A6B57D814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8" creationId="{FC8E4B23-F403-4B64-AB1A-008DB34955D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9" creationId="{E4F70263-46EA-4030-BED9-6B28B9B02B3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0" creationId="{3DF37600-7D03-4F35-A4B5-4FBBE323DF8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1" creationId="{CCFF6823-D402-4F02-A00E-014317339E9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2" creationId="{66120E3D-B282-43FE-8A36-103DD8538CA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3" creationId="{403FE41C-99E1-4B6B-86A6-C93C7A81E82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4" creationId="{0E236C72-248F-4D7A-B3EF-187D250CBD9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5" creationId="{C463018E-469B-4590-82CE-AF0882DCA8F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6" creationId="{E65A9D0C-BBE6-42B1-A682-EE8CE487F18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7" creationId="{ACF32A05-99E6-4A04-9E86-A8D0D30CCB2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8" creationId="{4B79BBE4-A8CA-48C8-AA87-9B6CA534925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9" creationId="{C2EC3576-3484-4CB6-A9C1-D87ABC9DF10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0" creationId="{57C5753B-EBDB-44E0-B548-366EEECBEB1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1" creationId="{D9E12DB1-E50E-4DA5-B478-61DAE8290F2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2" creationId="{5788863D-D5D8-4427-A278-BC6FB2AD50B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3" creationId="{B1C2452C-0A7B-4363-B182-969C45757CC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4" creationId="{BBD68103-7A68-45D4-9F7D-C09C24D0A2F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5" creationId="{3E2A6A6C-5EA8-43E4-8949-20B617AF705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6" creationId="{60BBC39A-1DB8-4742-A315-3AB4C9C8349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7" creationId="{D29FD6EC-A0FA-426F-88E9-36A95EC4786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8" creationId="{2625881F-6C80-4858-84C3-07FE5D8B224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9" creationId="{4841EF50-EE67-4CE8-9731-953337A5E23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0" creationId="{14AEB255-450C-40F5-85ED-C9ACCD824CD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1" creationId="{F5C49D51-FA42-49B2-B665-7526145D5D9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2" creationId="{4C147422-2F54-4603-8C8D-60EC54E565E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3" creationId="{45EF30A2-08D6-460E-938F-B16C7BB4650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4" creationId="{A8B4AEA9-FF22-4D14-B1C4-37777F0A5FE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5" creationId="{666A81E2-0CDF-424E-B6C9-47672C8B3EC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6" creationId="{8B7AEC9D-3CAA-4A30-B44F-F94141A0D13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7" creationId="{A29F8661-7CA8-40DB-ADCC-6AE40827691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8" creationId="{C8BCFC9D-62D5-4FEA-8924-910190E1134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9" creationId="{4025A7E7-C143-4079-B926-55787060ADE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0" creationId="{BDFD8B4E-2C9E-4282-A376-CDA6BFF4351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1" creationId="{F18B58FA-B66B-40A1-A5F8-1F8D0002696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2" creationId="{CC9FBAE0-FA84-44A5-9553-31A0CE4970E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3" creationId="{3FF4990A-69FB-4CDE-A599-B1B2B045E2A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4" creationId="{7AD60C2F-7108-47E3-BEF3-5C490C5732D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5" creationId="{2F1CEB62-AEB9-4696-B843-F17CAEE2F83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6" creationId="{1F1E3135-9CF5-47A9-86C7-E7720FFAD26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7" creationId="{088F295A-91A0-4BEB-BFE8-7A32B135C62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8" creationId="{7F6B0E7F-6D0F-4F91-8233-C8D730DB9B4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9" creationId="{F9E0342C-546D-4AF4-B7A9-ABC81656832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0" creationId="{291BC9D8-EA56-459E-975C-8186C80128F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1" creationId="{458127FD-3866-4A42-B4BA-C3BDF1453B8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2" creationId="{122B3517-0315-4D7B-91F7-4C3EC5B1192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3" creationId="{E0071DE0-8C21-4526-8B0A-C84FA3E3BFC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4" creationId="{C6120560-E4E3-40A4-A11E-E3C286E1592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5" creationId="{1DD5D49F-4053-4798-A38E-73056837D80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6" creationId="{E72729B5-FB38-426D-9E04-663EA312541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7" creationId="{722E79BF-CE77-4DBB-9B4C-83438C1C687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8" creationId="{E9FFC5EF-2BD6-4F37-94B2-715EAEC68F5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9" creationId="{03D7E61E-BDD3-4589-8016-B76C7FBC34E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0" creationId="{95681E22-F20C-491A-BBF9-492A0AD9AAA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1" creationId="{31AAC795-F535-4907-9884-1ABDCA6E369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2" creationId="{EA8A6C77-CFA9-4C75-A94F-14320C8EB56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3" creationId="{0A691E19-8801-425B-A193-EFA36E21B21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4" creationId="{189C9CB5-50A1-4C63-A44B-AE131E7AA3B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5" creationId="{1C62AE16-52C6-4386-A62F-51F170DD048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6" creationId="{E1BB8959-9691-491E-B33F-9CA936FE91E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7" creationId="{746BFAB9-7638-4785-9639-E55B0982913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8" creationId="{B1D92E4D-F37B-43C2-B29D-DC99742A972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9" creationId="{9633108B-BC6A-4877-A8D8-CA973047B36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0" creationId="{669D8249-696A-4508-8FA0-3C6D809B8B9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1" creationId="{35C73EB0-BF4B-4FD5-A611-FDA9906A7C3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2" creationId="{5432942D-2C49-443B-AB09-5381A211FAE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3" creationId="{2EEFF811-C878-4E90-A76F-A4655369B55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4" creationId="{DFF6894E-CC07-43BC-B418-A449105554F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5" creationId="{120FEEA9-EF07-4F6E-B1E2-A19D332B8AD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6" creationId="{42474002-DED4-430B-B41E-D5A04A4B32C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7" creationId="{4A1890B8-7CB5-4939-B21E-1BBAEFE92FE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8" creationId="{7D032428-92F4-4DA6-BD5B-E7C0CFE3DC4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9" creationId="{F91131AB-1FF9-4085-8C49-1CD79CBFCBA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0" creationId="{62DF1BC2-CE6E-47F8-8438-82707B4B5B1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1" creationId="{43C71D6F-3D0A-480A-BF96-120C975128A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2" creationId="{38B95AEC-32B6-4B9C-A109-DAE58443710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3" creationId="{BE2933CE-C3B9-436C-942E-6B0471EFCE8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4" creationId="{348B5D82-90AC-4984-A765-FD6A2F3DA96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5" creationId="{300EFC81-99A0-4BD3-913D-7A34D5A6B3D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6" creationId="{BABAE822-FC11-4B73-AB31-54418B9E5C8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7" creationId="{3144F022-1B6E-4747-BA9E-08FC31184E5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8" creationId="{2B564FA1-C01E-4FFA-A619-02C07A7A16A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9" creationId="{E546B964-A120-4C0E-8387-B59CFE0E3B9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0" creationId="{7C5A49C5-337E-4D3B-BC03-421B259F455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1" creationId="{706850E1-DEB0-4727-AEF5-798CC0245CF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2" creationId="{67BE9C33-0D61-4659-AD57-F90B611136A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3" creationId="{68575AD6-A815-4D02-96F3-E1B56F4A242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4" creationId="{EF0585FE-55C8-4E7D-9F0F-E71B06FD7CA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5" creationId="{50D8E147-0D8C-46D3-90FA-4E1EA9EEC32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6" creationId="{74828A0C-4E58-4AC2-8D5E-80AD9E9B83F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7" creationId="{935570E1-6FE7-4ABD-8F25-C7B3F3B37CC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8" creationId="{CC115DE0-0766-4D25-8D89-2DFDC307CBE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9" creationId="{7E2091F8-FD05-4332-936B-49458242B57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0" creationId="{BFEDF3AA-0B6B-4CDB-8DF5-79744523A9D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1" creationId="{D7A38118-0A74-4EEE-B18C-431D7FA67BC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2" creationId="{D4E7B682-05CD-4A8E-A2CC-FBE42970A09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3" creationId="{6846BEA0-A2BC-4996-A305-1B14B802B4D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4" creationId="{1A2A741A-C5B8-40A1-AFC5-50B324818FA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5" creationId="{7D7AFBBA-B643-445F-B6A4-D8E2FBA08D7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6" creationId="{03AA451A-AB07-4AF1-9641-E58EDCC3860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7" creationId="{BC6C69F1-6225-4124-9482-394B3047634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8" creationId="{6472D225-084D-4058-BD2E-09E3388E3D0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9" creationId="{C300BE93-D051-4937-93E3-AD3C32B233D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30" creationId="{AB99D28C-36BB-4768-847C-A575EA4D4A3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31" creationId="{C65111DF-E11C-447A-8899-A83A1920636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32" creationId="{0587EC93-6228-4C59-9BB5-FE2252D106E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33" creationId="{DE37E200-FBD4-4294-BC47-91C401B42A8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34" creationId="{A8F50C00-9E31-4C8B-956C-A5B18335E59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35" creationId="{02BA2B7A-6CFC-490C-ADE7-48A0AC3DC50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36" creationId="{DB1E1EB2-9A92-447C-B3E4-A1D4ECCD6B0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37" creationId="{2AA6D5D7-7744-44EE-925E-F4CEE4E6BA0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38" creationId="{A80DF30B-AD10-4EBC-969F-8BCCB98510B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39" creationId="{C1816B38-A52B-46B8-8846-D81E3B2042D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40" creationId="{33F854CC-179D-45EB-8F39-3F0089508E4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41" creationId="{D20A4008-72BC-4770-B202-C8DF0B42AF1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42" creationId="{A5C37860-04CB-48B3-9FAD-649AE40FE85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43" creationId="{6F15A710-04BA-4E8F-BD28-3C8C43AA75D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44" creationId="{269AD3F2-7C41-47DD-A396-F9D8636746B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45" creationId="{F9DE8A77-77F7-4A3E-A1AA-38F801B6C93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46" creationId="{0EC66176-A9C9-44BF-9B85-70AE7CCDC7D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47" creationId="{0C99D458-668F-4A3C-AA71-D89E4065E75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48" creationId="{679F5F9A-3FEE-4092-893A-E78B57084D2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49" creationId="{106CE35C-EB7E-4C5A-A1DE-1FD1C957FF8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50" creationId="{043025FF-F0CA-45F5-959A-2539740853C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51" creationId="{50B1016C-AD9B-4ED8-9C5C-43677F12E31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52" creationId="{1D591EEB-5481-44CF-B635-7C0FE8A9476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53" creationId="{188D0D66-9C5A-4537-AB64-5097B7F52EB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54" creationId="{4A6DEC44-7E96-43B2-9A1E-1315663D646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55" creationId="{109D6B64-0567-4BE0-9228-CF371ADE6CD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56" creationId="{86F6AA13-5033-4EA3-90E4-352AE389687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57" creationId="{3834E4B6-71FF-4A67-BBA1-07B793FC468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58" creationId="{E5C8E57B-36F4-406F-B1CF-9A5ED835A9A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59" creationId="{56EEDEEE-ED51-4E2C-B7CC-13EFBE400BB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60" creationId="{6D91C7DC-69A0-4C5A-9009-4DC3B93128F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61" creationId="{AF1E0096-5316-470E-A288-3E3140AEBB1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62" creationId="{9F501A31-3764-4E65-BF58-8FA5C537B79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63" creationId="{EDBCB7F8-0174-4B1F-B8E3-FC76568344D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64" creationId="{37B29AA3-F4B9-41EF-AFAC-7B2514C1B00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65" creationId="{16C146BB-51FC-4F58-927D-02BCD00C5E3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66" creationId="{0064C22B-F7AC-4855-AB82-8C941E622AE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67" creationId="{EE3D1C72-3B31-47AF-8AD7-F322AA074AA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68" creationId="{F9DD07F5-BC4D-4169-94E3-F7EAC89706B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69" creationId="{E873F32C-23F0-4763-87B3-0489C6F4C2B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70" creationId="{BEF13AC4-A70D-4033-884F-E16665B02B2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71" creationId="{8694DE04-B6FE-4841-BCE4-439DD731065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72" creationId="{8389A772-465C-41F6-9FEA-A202D25525B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73" creationId="{E35BA2E6-F79E-450B-85C7-5A3FCC2156B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74" creationId="{A0B49AA0-485F-4601-AEB4-DBA0AE55F73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75" creationId="{EA67D478-CE80-45CA-8B1B-E351EA4C978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76" creationId="{06D28D4C-6C23-4321-B925-14CE41F41F8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77" creationId="{6DE047E2-6948-4F58-96A7-19F498E93FD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78" creationId="{76A6C8B1-4F6A-4A92-BB8F-147724B96D7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79" creationId="{CC52A9E2-EDC8-4FC4-B7D0-2794CC3C652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80" creationId="{A0C72FA2-CD46-421E-B4BB-C8907F455E9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81" creationId="{C2F45F8A-5638-478B-A1B1-2E86C5DC97E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82" creationId="{CDE37E24-BF95-47C8-A7E5-F7CBDF75900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83" creationId="{CFD200F7-ED35-4F82-A7C0-C6FF3A6ED66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84" creationId="{ED9A03CD-FCEB-473C-9359-720386037F5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85" creationId="{BEB720DC-759B-464A-9415-F94DB7C8F89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86" creationId="{CF038909-FEE8-43DA-B328-DA77FE4D3C2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87" creationId="{A24582CD-1AA9-4A9D-9460-8D9A91610EF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88" creationId="{D91BD385-EC46-4726-90F8-4742BEA2C2B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89" creationId="{4C42C62E-072F-45EE-A8A6-098B4C42BF9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90" creationId="{3E875BE0-DC45-4FC2-BF89-F6677B2B996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91" creationId="{455DAB5B-18CC-493C-9126-B47D31D5DF1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92" creationId="{1621FA7F-BF0E-4CC4-A2FE-6C2F1494D20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93" creationId="{492C88A6-F970-4970-8705-6748AE09FE5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94" creationId="{0B13ABA9-A291-4F34-8B2C-C89DBC69C57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95" creationId="{D33C238B-589A-4BE2-BA62-804EE5D6A8E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96" creationId="{4AC6A3A4-BC80-4E03-A806-BF2D16C3932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97" creationId="{26C9F43B-20A0-48D6-A978-3F16AD0BB30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98" creationId="{5934BD1A-08DD-472F-8127-A70A54F7F6E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99" creationId="{0DE465D1-D7A2-4250-9FE6-0D6080FA615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00" creationId="{A5B6FF39-6412-4DFE-92F2-BE6AEBD4225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01" creationId="{115B0484-AF3C-4292-B414-0B6575D81F1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02" creationId="{48701810-B51F-46AD-8917-614E2C7B41A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03" creationId="{A0354EC8-2B6D-4210-B48C-7E836879CD6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04" creationId="{5B3565F7-2508-4F8C-85F8-4C26EBC79C0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05" creationId="{911DECA0-634A-4343-8A84-18B6ADFD8FC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06" creationId="{F3D5E2A8-307C-477A-8E34-E56276201FB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07" creationId="{10F6E308-FF13-41DF-BFCB-17F065F371B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08" creationId="{68615DD7-04B8-46CE-9064-48520B7EF35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09" creationId="{4A05B637-CF93-4AA6-A762-85A0BC9AEA9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10" creationId="{8D14814B-FFDC-4BFE-8CA9-95D47E4265E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11" creationId="{1171BB52-9503-4C18-8974-2DD389837C0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12" creationId="{2ECC38E9-272D-44B3-A7EE-586D22AC940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13" creationId="{ECA403A2-5EE9-4E7D-8786-26748C65131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14" creationId="{824D447D-6436-49C6-AC5B-D519D7779F3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15" creationId="{A1D15EF9-DA69-4F63-BDDC-EA9587DA75B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16" creationId="{5B13B97F-86D3-4A8E-9EB9-ACD0956DC71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17" creationId="{B462BF8A-0F47-4D7D-B388-3FE2D7829E6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18" creationId="{03CF1DDA-F2BD-45EB-834B-61DA52C08C0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19" creationId="{775F0C90-CCF1-4704-AF0D-07CF6452B8C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20" creationId="{67093ED6-72E4-40D3-850A-E206A247584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21" creationId="{E1B5CE67-4C76-4344-9FC9-F978D3A5A49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22" creationId="{FD532EE9-42C1-44B2-BF53-5770BF4696F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23" creationId="{A7E0D2D4-EC02-4334-99E6-3412EABFB0B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24" creationId="{1AD5BB3D-9B43-4D8C-82C5-5C2C6C74FEE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25" creationId="{D235A55E-FF78-47A7-8B62-14BBA183770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26" creationId="{9C458922-32AF-4EF6-934F-929C2ECA6D0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27" creationId="{BA24E2A9-F690-49C0-AB08-8095BFC5519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28" creationId="{2FD36BC1-841F-47D5-AA94-F4A5B744110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29" creationId="{7210D20F-3AF2-4EC8-8050-53CFE1ACAAD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30" creationId="{4CD77885-C5B2-42FD-BA11-DD1538C72A6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31" creationId="{53D49DEF-6F3B-48C9-8F97-9B0C6D7D74B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32" creationId="{3FC8FB09-14B4-41CA-A28F-F62ACACAC70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33" creationId="{65EE9014-9AA9-428A-B49F-B152434AC07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34" creationId="{D991A0C7-E405-4E3E-9A2A-DBB31767FEC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35" creationId="{CE199E12-02EA-4D2F-9B45-7E3D6FE3580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36" creationId="{4648B499-E553-4A77-A778-C87A6F99D3C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37" creationId="{8341EE92-6CC4-423A-A243-10F81C2E52E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38" creationId="{6FEE6E85-C2E9-450B-90B4-4F10466CAD8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39" creationId="{F83C31CC-82F2-4867-9557-F5484BFE476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40" creationId="{6A47202F-0112-4D09-81B7-A2A8B70BB17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41" creationId="{BCD89DA2-9A98-4940-8F6C-78A46A92407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42" creationId="{27720D12-D8AF-4B3D-A3B2-08585E394C4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43" creationId="{09EA3D1C-1D22-4C6E-AB2C-9EFF4AFD679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44" creationId="{76C5F465-B612-46F4-B994-9E06D575119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45" creationId="{17D884DE-410C-4B53-BD41-22BEEA85676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46" creationId="{92A9B28D-B26F-49AF-A409-FFBE3CCCA28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47" creationId="{ADCC88B2-E4D8-4522-8AEE-0EB8B9E57D2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48" creationId="{3140D0EF-559E-4CA6-8618-53E8240D4A8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49" creationId="{5A79D784-5F80-442F-A569-CE511E00D5E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50" creationId="{77EEAEC4-C4A6-47F7-8A06-6B82C523075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51" creationId="{87B23CB1-7A71-4453-AEAA-CA080A11951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52" creationId="{878BFA96-B648-463F-923C-EA5AF75B22C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53" creationId="{6F71F1B8-1A89-40B5-923A-68F7981A90D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54" creationId="{C2442CBE-2DEA-4225-952C-95B8CF63BF7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55" creationId="{823B0E31-E5CC-4080-B710-D2344897A8B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56" creationId="{69B6B7BB-BB0B-4DA7-AA69-C1AC248C9E7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57" creationId="{0DC40C36-5E14-4877-9651-08B977DD7EE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58" creationId="{FDEB33D1-356D-414D-9D36-17B528E80C6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59" creationId="{ACEB690C-1417-4B80-B8C1-C20D118E616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60" creationId="{E05823DA-EB39-4460-9655-96FA3BBA366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61" creationId="{139B402F-3C19-4CC2-A772-2EE8928F21E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62" creationId="{DE7A8F22-A3EE-4851-8828-FCFFA26EE92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63" creationId="{D8305D2C-16BD-43F7-A48E-DF660207786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64" creationId="{98FFB30B-9C50-43E6-9FEE-7B72505C113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65" creationId="{EA0B0F1D-408A-4DA5-8D02-A1D16DF3FF0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66" creationId="{4D44976A-F4AE-4437-AF27-D9960418DC9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67" creationId="{A60DE5E3-D707-43CA-8222-01D750C8AD7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68" creationId="{62B3F41A-AC1A-4926-8F00-5F19CD06C8E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69" creationId="{5AAD53A7-B744-44CB-9330-F753974C42A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70" creationId="{32FAD117-A3A6-4358-A0D2-70D208D41FB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71" creationId="{D817191C-8369-466E-ADC0-9A19216DDDB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72" creationId="{1126512C-8E1F-4345-BCFB-A66091E9617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73" creationId="{E090CB2B-EB69-4D4A-B4C3-6578A3E9200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74" creationId="{1E288A1A-2086-4EA2-9B4C-181B1063882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75" creationId="{133C747D-D6DA-460A-B898-20520A4D48B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76" creationId="{AB1FE01B-FFF6-4126-984B-015D4A2911D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77" creationId="{B5904B08-740F-4BB7-AAFC-93EEC910E06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78" creationId="{BC117C61-9A5A-4281-9CA6-E67687BCF37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79" creationId="{C3A25245-EF87-4246-B32E-B434301F6D5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80" creationId="{89DB6714-ADCC-4AB4-829A-3AFD71FA785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81" creationId="{4E900A23-A2D4-4018-B5EC-D118A8A4373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82" creationId="{8D6FBBF4-77FA-4F91-8AF6-F9E3230C51A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83" creationId="{1713FE32-96AB-4F82-8C7A-33095B507CE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84" creationId="{26398C5C-27B2-4B5B-AF8E-C257AFA27B3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85" creationId="{CA382441-EB14-4C2B-9090-93F308EB9B0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86" creationId="{16891FD0-4855-4BAD-99A3-019451A5CC1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87" creationId="{DBCCAC2C-9548-4958-B50C-44B0ED73B3B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88" creationId="{A1632071-00C7-4032-A0FA-437EDB692DE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89" creationId="{22413184-BBEC-4EDF-90CD-B22E748FAD0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90" creationId="{4B08DED3-E4FB-4A94-85D1-FBB7C86CA88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91" creationId="{72A6DC53-60BC-4FEB-867B-97C5E7A6174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92" creationId="{FD44E4C3-118A-452E-8972-0BE6C15FCF1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93" creationId="{DCBD3CDB-9DB4-4503-A24C-895FC99BF52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94" creationId="{505C6F9D-8603-44DD-B487-A502B68E696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95" creationId="{FE9B32A3-1E9B-46AC-806E-4A01B2F9BD1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96" creationId="{7D7D7478-15C3-4548-805C-E18E0FFFBB6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97" creationId="{C71ABBFB-C189-45A3-A42D-B8C1BD4A856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98" creationId="{D66F7079-5E69-467A-8DF5-ED6038141FA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299" creationId="{BBAF5C81-6128-47F7-891D-B2240A9648C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00" creationId="{78A67353-59A6-4D1E-B814-E94F31133DF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01" creationId="{C9A83206-839B-4CC3-A971-5768BF73B3E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02" creationId="{37B09FC1-40A9-451C-A31D-3BE54CD6049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03" creationId="{79E6D1BA-3A8E-4061-B853-E2DD722C39B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04" creationId="{A1A8A746-2C28-4288-9B24-AC2099451BA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05" creationId="{C7E5C651-5AF2-43F8-A7EE-9225B67E7C2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06" creationId="{29D00260-C334-45A5-A3E3-BFB720A2D05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07" creationId="{A61D55FC-247A-4842-965C-4ED4A1BE6B7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08" creationId="{417241A2-1E35-48FE-B9C6-A4B77820330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09" creationId="{4A3C44F6-513C-4C0B-8340-573AC66BCF0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10" creationId="{953C1318-28A0-489B-85D5-87735E8F91A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11" creationId="{E214B34C-F318-4340-A0C1-A0316E959E1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12" creationId="{7E87B819-FD7F-4637-99EE-A65E628AE38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13" creationId="{BF0D790C-BC73-41FF-B9A6-0D0314E74E9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14" creationId="{78CFC4FE-85EB-41CA-80D4-D8B9F7BDA4A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15" creationId="{0FB6A697-D5DF-4520-8850-438CDA55AAD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16" creationId="{34543198-9DD0-4272-A3BA-4E114F43B9A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17" creationId="{6B778C83-4647-4BDF-BA50-AF9E90C1D6D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18" creationId="{FD43CEF7-0FBA-45BE-9852-37262CA4595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19" creationId="{06753D6D-8DD8-4D98-BF51-BF9052A0CBC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20" creationId="{99CD50C1-382A-4ADD-9823-3438ADDF889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21" creationId="{EDFB45EE-2284-4DFA-BECA-3C7AE41AA99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22" creationId="{373AFA51-9D78-498B-A3F4-44BD6FAF7D6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23" creationId="{3E40080D-55D4-41AC-A8BE-5CA4BBE788D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24" creationId="{A2BD8724-4AD9-494F-88E3-D364F67A4CB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25" creationId="{DBE3F32C-CF03-4934-972F-51B260D89A9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26" creationId="{0EABF219-E368-4E86-9227-D55B2978CFD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27" creationId="{977BE373-CAFF-46A1-9EA2-A8F6F94634A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28" creationId="{9FA0025B-2CAE-4D10-982D-AC2449E7906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29" creationId="{C871B715-25F3-4B96-88CF-BF99AD0C46F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30" creationId="{DF4E1934-DD63-40BF-9430-382A842E441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31" creationId="{B8AD7C7E-303F-40AF-8B94-D889AF50D8D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32" creationId="{3774EED6-33A1-4E6B-86E0-A3BCA806DFA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33" creationId="{ED2FFFCE-4D69-4BA2-809F-E199FDC2F71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34" creationId="{0DF4C231-339A-4674-80BB-8AF78F2AD03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35" creationId="{80237E4B-DC33-4E66-90BE-FCAC2DB8E90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36" creationId="{FBCBDFE9-67CE-49BB-8689-E8F48FADC6F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37" creationId="{556BFBB9-9D8C-4730-9255-C5FE6CBD553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38" creationId="{F85D5706-9074-4BBC-AB7C-C894C271F72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39" creationId="{E75468C3-1AE7-4CBE-ACFD-B660E612D7E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40" creationId="{763B41DF-D5D8-407F-B124-C437F249D9A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41" creationId="{320E3A16-72C5-4D72-9902-41B01E5ECA0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42" creationId="{E4B2A566-0404-4832-8370-48CEDC95C3E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43" creationId="{9FA7E7B8-2487-4219-A8AF-07033E82820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44" creationId="{B5681072-5062-466B-BA9E-4CB582AEF2E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45" creationId="{43CE67DF-0998-4A97-B064-3973C66CDAB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46" creationId="{5102AA01-26B1-4F5C-84C3-50195EC2599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47" creationId="{7F7EF4A1-5A28-4C96-A28A-74A2FDC2691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48" creationId="{A0F14AA3-41B9-414B-BFA8-95F8E8AF20A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49" creationId="{CBD8B0EE-B1DF-48A5-98EE-5CD12397ABC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50" creationId="{14EA3C46-0866-4746-B5A2-8C2C612E52F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51" creationId="{58783FE2-D11C-439C-B030-4C36B385907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52" creationId="{5827F423-2867-4D20-B6F8-E9A470FFE55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53" creationId="{C3423462-7F96-4AAF-9BFA-0E5BB655E99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54" creationId="{CABAF0CF-54AD-4ECD-BDEB-806BCF14241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55" creationId="{3528EC5D-CA3E-4482-A34C-B0DEAAE974A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56" creationId="{F4C0D157-F56E-4C06-B889-3592DE550CA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57" creationId="{59D686EE-2AF4-4A39-81F8-3E35CB0DC6F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58" creationId="{1EF3BA54-2683-437F-89AE-CB59B5718F2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59" creationId="{1540AF29-5DDD-4082-86CE-3EDB0459707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60" creationId="{2F984509-0552-40EC-854C-3F71427B537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61" creationId="{90ED76CC-8D58-4B8B-A050-567F89547BD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62" creationId="{93EBC4C2-959F-4A1E-8418-8134D24F3FC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63" creationId="{E3D87047-E18E-4394-A939-6E3491F2047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64" creationId="{86AC4DF7-95FB-441C-9209-A79602C61FE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65" creationId="{0EC2AE42-5B1E-4525-AA3E-3D548E2B723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66" creationId="{FEAA2F34-E687-48A1-BA21-61C274107B0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67" creationId="{08008A66-A03D-41DA-9EDA-7AB32601EDD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68" creationId="{1411F655-CBDD-4C32-9077-FE1FEEE0367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69" creationId="{05644DB1-806D-4ACC-AF74-E95CA15BD61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70" creationId="{6A57DE4E-FEFC-4970-9DD7-73D544EF221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71" creationId="{16D2C0B6-7BEA-4193-BBED-D97635993AA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72" creationId="{33F19993-BED5-450D-9464-B17E878E043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73" creationId="{078E1A0D-9BF6-4EC5-B421-5DA25563974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74" creationId="{54C33FA3-1320-40E7-983D-15F94D277B8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75" creationId="{BC317AF6-1A8E-4A15-A19F-19AE5AE8413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76" creationId="{8F952AA7-367B-4DA6-AE54-72CBFCB17FE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77" creationId="{F1F9F7F2-E574-4D1D-91A5-4D9E71EC1DF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78" creationId="{AF5BA992-4A58-4BB8-8677-F2981DF8E45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79" creationId="{F82F5675-B963-44EE-98AF-03D17E82F30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80" creationId="{52E04674-07DC-4FA7-A18D-2D2113D990E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81" creationId="{4B4F3EED-46BC-4879-BEDF-864D2958097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82" creationId="{6FFF7E9A-86F7-495F-A218-B206C0386BC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83" creationId="{3A943FD4-1FA6-4C1D-9CA5-5160DA4D1AB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84" creationId="{9AF5DEF7-1F11-4D60-A3CA-DA2C9D8DECE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85" creationId="{487F8847-800D-43B9-9B15-34B1ED255D7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86" creationId="{649DA87A-92A5-4D08-A3AB-D006AAF8BBC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87" creationId="{C252F4E4-3FEC-4ADC-9EAA-E14F7B99D2A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88" creationId="{81062EB6-A30D-4706-BBF3-874C4213663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89" creationId="{31E23F57-2A06-474A-98B0-FCBEF82F953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90" creationId="{64188A79-C35E-4459-B379-90857201EC4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91" creationId="{E21EF46A-FD5F-463C-BD93-95395D5DFF4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92" creationId="{11653637-D266-401E-A9C5-C5489E4FEED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93" creationId="{3B01CF78-BD71-4223-B7E8-9BAE90349F9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94" creationId="{36B6DD1D-E87A-4533-B5EE-2C29DC67CC0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95" creationId="{BC3F4E28-A8CA-40B6-9719-4100FE9CA13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96" creationId="{350D171F-E1B7-42AE-A04E-51B97EFC02E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97" creationId="{405DF016-2424-4BEF-934B-DFBB3DC1B25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98" creationId="{5FBA590E-0223-4611-9664-AC07E8E7651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399" creationId="{42C00172-ACB0-4A79-9611-2FD7BB2C205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00" creationId="{F959EEBC-8EBE-4E43-9F9B-606B915AC2C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01" creationId="{7A18A498-45D2-4882-B033-26C82391920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02" creationId="{F112652A-3DFE-490A-BA0A-9C5CC7502D7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03" creationId="{AB6586B0-0C5D-400E-A3EC-2E9C521BEB0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04" creationId="{6C10AEEE-FA3D-435D-8357-00544FAB750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05" creationId="{E9D009AA-4BB8-4196-A8D1-8842BECFB08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06" creationId="{3B6B2FAE-D444-48B2-8454-1B494E2D88A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07" creationId="{BEA6C453-29CB-422B-B5B3-D43488C84B3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08" creationId="{B8D2E9F8-BA6C-4B51-81CE-E59A791C0A1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09" creationId="{1FD71A43-D05E-44FB-9187-2A0DFB47834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10" creationId="{948561CA-E96F-47C2-B432-4F64F79C751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11" creationId="{DAD2AA36-018D-46F1-AB30-96EBE7DEE5B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12" creationId="{F9CDCE08-CC5B-4D1A-95CD-C681D4A3547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13" creationId="{4E8DC881-F3C4-4696-B2FA-EB435E80BD0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14" creationId="{77BC8A93-F2A0-47AB-9452-5ED7B4C8FB5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15" creationId="{E84A0093-616D-4F9B-95E0-27B1372CA5F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16" creationId="{A6A9E0EA-93BD-474B-962E-FAABC78E069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17" creationId="{CE99AC9F-18F3-4B39-9046-D0747AC4929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18" creationId="{9FB760E2-CEAF-4319-8747-CFE5F391BFF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19" creationId="{55A6BFBE-CCB3-47A4-992A-C70294EA0C0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20" creationId="{920DA4B0-49A7-4EF1-B036-E9314F91746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21" creationId="{6AC90EFD-A3A2-4356-8AF8-DFA4DFC6AEF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22" creationId="{5B900E10-95AD-463B-B5E8-DA3FBB23267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23" creationId="{2627D1E8-E783-4B2C-8B5F-979E3C8D4FF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24" creationId="{933467F1-149F-45D4-8201-EE30818B0E5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25" creationId="{5DB496A4-AF51-4382-8AFA-1193E802211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26" creationId="{D4969080-DCE9-42D8-9B47-0C14DC3DA04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27" creationId="{0F78AAE0-EB4D-4D0A-B426-AC3AFB28AFA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28" creationId="{DC6B8A38-FCBC-4BEA-AF61-0A5CEE13BB6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29" creationId="{D6EC66BD-A67D-45C0-BA25-66FE535A5D6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30" creationId="{50D6BDBC-11B9-41C6-959F-BA432F2B2CB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31" creationId="{2AA85D3A-4038-47EB-89F7-B8ABC8CA733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32" creationId="{C334D073-4B7C-4EC6-865D-56B2851AD3D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33" creationId="{A88F11F7-3EF0-4FE6-801E-23BD050D233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34" creationId="{E983E8E7-111D-4B2B-BDD8-978BF06373F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35" creationId="{8E8815C2-EB01-4FCA-863E-E502A7809B9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36" creationId="{B03A9397-BEE5-43C9-BE73-577723D1065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37" creationId="{2509A584-7EF0-4D3B-A200-1D8674D4CF6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38" creationId="{254D65BA-C01D-4B24-9E08-3424E31D391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39" creationId="{8BCE5279-61DF-43B4-A7E5-1B3E2F7A772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40" creationId="{7588932D-6E4C-4F32-9D98-C24DDFE2095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41" creationId="{39C92BB8-EBCD-41FA-AA69-8B038748592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42" creationId="{88C83CC6-3703-46ED-94A8-73B01C9D573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43" creationId="{EF47284F-6E19-4458-9C05-9A841C74681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44" creationId="{56633585-1C53-474E-83F7-52E5BC25DB1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45" creationId="{271DF24B-6825-4BFA-986B-D82976DDE8A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46" creationId="{DA4DFFCE-5701-4DAB-9EC8-EE6B1A91206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47" creationId="{B811A6BA-14BD-4C8A-911D-BC50A8F585D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48" creationId="{5CFE04A9-3A9C-49F1-8467-CB0C91CCB23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49" creationId="{48BC419B-FE2B-4DDF-AF00-002284CF76F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50" creationId="{F74BA3F2-5D41-4CE7-8D3B-32C1B34670B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51" creationId="{0D8A14B5-7330-4F0F-949A-A94F3528EBA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52" creationId="{FCDC94D0-93EC-4564-8E3C-858CA3CBECD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53" creationId="{4F6A5353-20CA-4E88-86C5-A4E3F11676D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54" creationId="{AA1F9FD4-E16B-41C8-94B1-260A3A735E6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55" creationId="{5AD198D7-6AF2-4DEB-B75A-CAE9F5635D3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56" creationId="{F2119465-8111-40CD-820D-F4E594374E8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57" creationId="{0BAE9352-C662-4C00-9CF0-1216A97F97E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58" creationId="{B15A08B2-9706-4E9A-8D8C-B333E201E4D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59" creationId="{6345F8C4-82DF-413C-977D-E21E729FF4F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60" creationId="{CAF2B9BA-A37F-40C4-9069-B594D274AD4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61" creationId="{899BF5CE-168B-437A-A931-114E1A7B63C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62" creationId="{F5724D2A-510E-42EC-8BB2-C004B6F21D1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63" creationId="{5F6D71AD-36A4-406F-A1CA-B73FCB250F4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64" creationId="{85311F0F-6A1B-49A9-ABC2-CEC237A9CB9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65" creationId="{277302F6-0384-46A4-B4DB-B92183BAAD5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66" creationId="{93D2F081-AB6A-43E5-8AC2-4099884D0FF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67" creationId="{BA5D8A08-E4CF-4F58-BABF-85F46BAC246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68" creationId="{982C7CC7-2997-45A9-A509-C13BBE8E6A3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69" creationId="{D4639650-96A4-4F76-B239-B71467AFBED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70" creationId="{F8B81AEC-6337-4529-AE33-52A3774DE82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71" creationId="{2F2FDDD1-9C68-4336-B8C6-6F6A7788594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72" creationId="{E4575010-ED24-424A-BF4D-CC73E33D0AF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73" creationId="{0F84B5F3-9EE3-4543-AD80-7D9178288C0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74" creationId="{8F3290AC-A7F4-4DAD-941F-895BABAC42A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75" creationId="{A5929EB2-1E30-4F0A-8791-424A44449D8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76" creationId="{EC227969-A03F-4FFB-AAE6-EF6538C82CD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77" creationId="{2A135E2D-33F8-49A6-A0D7-B17348AAA1A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78" creationId="{5FA8E0BE-9A59-4269-9532-C46FC43959A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79" creationId="{BEE2C8BD-1B51-4E65-9693-FDAF1569666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80" creationId="{90DF6292-1900-4DF7-B57B-FF7E677CA3F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81" creationId="{FBBD2CAC-3A74-42A3-BD35-69C53ED4D59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82" creationId="{939BD512-4C6A-42A0-B6F2-DEB231D34F8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83" creationId="{F3F878C1-6ECF-434D-8D99-857B3F55267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84" creationId="{CDE4167D-89C9-4C41-8334-3F9FDE61217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85" creationId="{DFAC845A-4494-41CC-9237-09A3AE01CB2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86" creationId="{339797EA-5552-4049-94CE-D25F660A95B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87" creationId="{362B5EDC-8B59-4845-9B6C-0EA10948797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88" creationId="{E72372A2-552F-4DA6-8CE5-84FC2CB1E2D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89" creationId="{BC0D0FA2-397B-43F9-8347-7536FF5BA55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90" creationId="{6A95EFDB-FC39-4721-A370-8047C80F656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91" creationId="{C5493801-FCF3-486E-A563-0330B960436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92" creationId="{FE3B03CF-54DB-4537-88E7-E328EB5E974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93" creationId="{29318803-962A-4F85-92BB-62869A570E8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94" creationId="{7779C9AE-7E8B-418A-A575-0EA7561E894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95" creationId="{4FF7E136-C301-4F11-A625-E055CCF5386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96" creationId="{0C0E30C8-EEE1-4C3E-BD1E-C950869447B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97" creationId="{7743C600-9757-4823-BEF4-796B6A36BAF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98" creationId="{CE44F790-5D86-48FC-A7A4-E42963318E7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499" creationId="{6EE588FB-C806-4C34-8927-C4CA647BAA3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00" creationId="{410898D9-68B1-4804-AA1C-63FC949BE03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01" creationId="{B8340188-DA3C-4742-8B2E-9BFDB28CE96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02" creationId="{7313B964-635B-4931-9064-9C57261302A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03" creationId="{77A389F3-AA1C-4647-AE60-121266A2821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04" creationId="{641AB4BE-0EA0-4136-AB08-FE4819DB848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05" creationId="{5DADEC45-093B-47D9-AF0F-339E477E208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06" creationId="{0C95992C-67D7-463E-BA10-4DC079DA347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07" creationId="{FEC4F220-ECB0-4F67-9463-EC10127CA65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08" creationId="{083C5163-47DB-4A63-BEDF-BEDE8435FC4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09" creationId="{77ED7632-6166-4AD1-A3CD-D7CB0062BA9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10" creationId="{83E06ACF-590C-4420-B642-4F70D96E1C9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11" creationId="{CA7DB7CE-5E1F-47F8-9DE7-7C59597793B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12" creationId="{B1348030-7099-435F-AD67-EFEC862E0BD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13" creationId="{80059853-BDF9-4FC6-BBC5-5F3F75F3C75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14" creationId="{E77E605B-F586-4122-B1B4-81985E81F29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15" creationId="{88A8A19F-110A-48A0-BD4B-A62BEA1FE46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16" creationId="{66031D03-DBF5-4548-8A84-E7BC9F284C9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17" creationId="{08CD326B-F7F5-4496-BCC5-0992ED92586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18" creationId="{CB123DB7-066E-45AE-BEC9-15F19F26C6A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19" creationId="{4AC0352D-997A-4D86-98E4-7A84C6AE0C9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20" creationId="{7CA0ED3C-7DA8-44B9-A8AF-F4238364530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21" creationId="{5C3A645D-0367-4395-B236-6FCAD9B3807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22" creationId="{91108204-CC3E-4B69-A625-F50D5D49C9C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23" creationId="{AC10974B-D313-4905-9DD9-CAAFEBA8627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24" creationId="{7FED3CAB-8F37-4B81-B4E7-920116D3591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25" creationId="{457725B7-5CFE-4541-B839-7121162F20C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26" creationId="{B9E13264-6D56-4AA9-814D-43A4679C43D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27" creationId="{BD6A3B6B-6747-4EFB-B07D-1BB400F0EFB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28" creationId="{56AE94A6-4666-4D32-90E0-AE7BCDEDA98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29" creationId="{C35DE6EA-3FD8-40F7-A9E6-48D328B06C5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30" creationId="{D49B5A53-B73B-46D6-8D13-E9C58AB443A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31" creationId="{E06EBDC4-BDCB-4C85-900A-8989735D79D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32" creationId="{BCA392DE-597F-41DA-81AE-9A2EDCEB6E1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33" creationId="{C42D69FB-02E7-48FD-AD49-97D48057094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34" creationId="{DD1EB86E-176D-439F-80DF-C48581CD877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35" creationId="{4E6725AE-655F-4273-A98C-E7B37299DBB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36" creationId="{9DB2A7D9-1BC2-4E09-A280-2CC25D05E2D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37" creationId="{74F65E2F-BDA8-4A4C-A1E8-2D1D61B1132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38" creationId="{A70CAF94-71BA-45DE-8384-4A74E314C40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39" creationId="{8E005083-69A8-436C-B2B9-6FF7BC52B67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40" creationId="{919DE25D-00E1-49EE-A904-D387D97C591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41" creationId="{012339D7-103A-43C6-B0D8-22041857161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42" creationId="{8C6797CB-71C6-4958-88FA-C42097B536A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43" creationId="{9D484F43-FD8B-4939-987E-46BE09AA9CA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44" creationId="{5A3E224F-6A39-4063-9249-A938973F12D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45" creationId="{01B3A0AA-5C92-4DA7-A6E6-1D07B5B16B0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46" creationId="{056C71E2-89D1-4EA7-8D06-59327D78A70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47" creationId="{3C816074-DAE1-4750-8B00-C4154C3E376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48" creationId="{D5FD32DE-E5CA-4228-8418-BA51B8D1140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49" creationId="{D81EFA89-F5C0-4213-9306-96F82D90E4E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50" creationId="{28DF932B-179C-4857-8466-11AFC4EA7AB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51" creationId="{9E929201-93D9-43BC-A135-8452BCCE586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52" creationId="{B2ECB5FC-3B74-4767-943F-9380A5A3380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53" creationId="{A5F579A5-F905-467B-95C4-C9D1E9375C3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54" creationId="{9DB4118A-E19E-4C77-80EE-462644F9C63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55" creationId="{422D61D6-45E3-43AF-B4BB-F193119EDD8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56" creationId="{3C101CEE-A8F8-4349-80DA-F9E30BAF16A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57" creationId="{14CED109-D92D-4A93-8817-D73D772DBA2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58" creationId="{150156F8-04AF-436C-A51A-69D306742BC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59" creationId="{55DA751F-E8CD-4E0A-83E1-DFD54FC6F98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60" creationId="{AFB3ECC5-5545-438F-8651-93E6A94B7F1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61" creationId="{C12145D3-DBFB-40BA-8C01-50E3A9FFD4D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62" creationId="{49781577-B4C5-4101-8FBF-37593132B55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63" creationId="{94FDEF29-7E2C-4FC6-B7F2-92DAABAC28D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64" creationId="{436A5CAC-6BF9-4DEB-A9DF-C42618390A4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65" creationId="{22819F1E-CEF7-49C2-994A-DEB01156636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66" creationId="{7A35D8CC-12B2-4CCC-BDB4-8D935B2A349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67" creationId="{693F8088-C03D-4C0A-A3C3-B12EADAD1B8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68" creationId="{34061D7F-A0ED-4876-B467-5C35C2C41C6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69" creationId="{366B5C26-4AFF-460C-A292-BC203AA32F0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70" creationId="{BCB35DC4-10EA-44B2-B504-55A5F516A88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71" creationId="{E9207DF4-ED2F-452E-B219-DCF91775F99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72" creationId="{2E393276-F767-4A19-AC87-BA6874633F6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73" creationId="{6E557810-A6FD-4FE8-8969-6DED43B8BEA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74" creationId="{9A7D296D-AD49-4E15-8259-B2C6A1CE918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75" creationId="{4F254850-3325-4F13-9F5E-8A0C6DF9474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76" creationId="{4A1F74AF-837F-4882-9643-5FB7225ED82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77" creationId="{0B359C79-D289-43F6-8E38-CD5EC4D2A4C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78" creationId="{53B1F225-243C-4462-ACF9-5091C2EC2D0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79" creationId="{97DBEFA5-AD0C-4B37-BE7F-3C8D2B23890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80" creationId="{77C4B485-CA6E-4ECD-A59D-4D07BB024BE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81" creationId="{0F5BDD60-5F48-43D8-91BA-0FA8A98AB8F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82" creationId="{A58DD66C-B700-4E0D-815D-563638EF001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83" creationId="{50C225D1-1428-46E3-92C7-5AD1B849BA9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84" creationId="{41E3C015-08DB-4641-8EF6-228D9E452D4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85" creationId="{70665711-B4B4-4DDD-8B9D-F1B386928AE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86" creationId="{B5CAB188-FA89-4AB3-9839-83432374A78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87" creationId="{574C1DA2-6660-4B30-881D-891D3149E12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88" creationId="{9BC1672B-2045-4FBC-AF03-43357E8B11B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89" creationId="{41AA486E-30AF-4908-8F9F-20FA3BA26E1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90" creationId="{EC3AB8B7-E3BD-4EC1-B15C-34BDC9CD63F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91" creationId="{D4739FA5-BA9F-4AEA-9528-CB33B87789F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92" creationId="{05FCF526-3146-447A-B39C-6A9E8FB08C2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93" creationId="{9D215A90-F7EC-499B-90E8-22FD9273DAB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94" creationId="{99A4045A-9000-42AF-8F5C-C383CFB85E0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95" creationId="{2DA12413-2C41-4108-8339-EF38BAC4FA6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96" creationId="{FDC6124E-746D-4EC5-832A-6E6CEADECA8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97" creationId="{C9CEAE08-ADB0-40FE-BAEB-415AB248418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98" creationId="{B2E4033A-6AA5-4628-AEE7-053FB8D49A9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599" creationId="{2CD402A6-D812-47B2-BB6D-B89E3E5E592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00" creationId="{A75CF38C-F506-4731-8DFD-A5CE347331C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01" creationId="{B42AE90E-8288-43DA-9B06-95F8FAE5517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02" creationId="{B1FAE4DF-D659-4CF8-807E-AB8D7FABD80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03" creationId="{D2132F78-171A-4353-8539-84D87E45187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04" creationId="{1C05E2A9-0E6B-4937-ADE6-2020549442F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05" creationId="{DCBC1012-27DD-4A17-B5D8-D7CE05D224E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06" creationId="{B2EAB6A4-76B0-4F55-9901-4AC923C4FAE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07" creationId="{68EBE1F3-A2E4-4FDE-8374-08CF3926FD3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08" creationId="{9186F762-7417-4AD2-A6A4-F07868B442D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09" creationId="{10E38B12-2D95-407E-9F95-9A2E7BF7376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10" creationId="{5E1C66D0-62B9-4DF4-9B1E-77242329890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11" creationId="{7BB10F13-0B69-4313-BC2B-648DD673A39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12" creationId="{94E30908-76FD-42A7-B444-85CC15314C8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13" creationId="{CA74F55E-E0D7-46CA-A29D-CDE1FD4EFBC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14" creationId="{5BF83522-A64F-4B0D-B60C-E4F1E1FA31D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15" creationId="{683F965C-AECB-4B6A-B6F8-DF0680AAE54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16" creationId="{65BA94CA-AFAC-42BE-AB55-232F6FD6A4B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17" creationId="{9E86BBCB-B4D3-439D-9FD4-786C0FC7DAD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18" creationId="{EEAA65A1-2626-4241-B3A1-7BF5ED728ED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19" creationId="{8D47C58B-5067-4BBE-AEBC-957C93F34D5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20" creationId="{F7F66CA2-0195-4580-8C84-1C6C5F096E1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21" creationId="{935E4EA5-EB5E-475D-BDF2-B1F0EEE4AD0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22" creationId="{F0067F22-539B-42FA-BF40-90D4F28B06E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23" creationId="{9C3EE3EF-0D52-4AEB-8D8D-E62C263C058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24" creationId="{0406856D-5FF8-47C0-824D-08CACA75868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25" creationId="{0FF27793-9001-4F7D-A4CE-2114CFAEF94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26" creationId="{0D46EC36-7975-47B4-A309-B3DDED42427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27" creationId="{8410BD3F-D75E-4B31-B5E8-166D95DF39D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28" creationId="{DA0F1437-D84B-445A-AB22-771D7CD719B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29" creationId="{1EF3DB39-5E4F-4869-B760-EF6693F676D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30" creationId="{B876CFC2-9A80-4258-B06D-279728B2C58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31" creationId="{E9B694F8-C0CA-48E7-BC0A-A1AE9381B2E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32" creationId="{C5F2B240-4A1B-4009-AD3F-325C1770101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33" creationId="{891BF748-FF08-42E8-BD30-8A95AE9DABE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34" creationId="{8CAB4E68-91C1-4BF7-B938-319138C8CCA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35" creationId="{7BE5B320-2A08-4B2C-BB4F-DE7A5AEDEF9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36" creationId="{3DCD0CD5-2ED2-407B-AD04-58E1EFAD46D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37" creationId="{698AA947-7109-42A5-824E-6ABD4473627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38" creationId="{393A157A-C67A-4228-A782-B8E74915E0D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39" creationId="{6BF5E57D-3278-4DA9-957D-874DFDE9582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40" creationId="{50CCC818-0DF0-479F-8E61-D27913BFB3C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41" creationId="{8EB29AE7-08F1-43A9-BEF0-B163BA07C13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42" creationId="{9850969A-5136-4396-88B9-73F6FE6896D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43" creationId="{EEDAF1B6-1ED0-4784-B8D3-760B29BB79C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44" creationId="{B8295DDA-1820-48A1-8689-47BBFF95B4A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45" creationId="{32DCBAA4-FF73-49E5-90D8-7CE17F73B46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46" creationId="{D00B9E16-2B86-432D-9B1C-320D4CFE577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47" creationId="{E2A3490F-446B-479D-8EB8-E64A5A11966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48" creationId="{7DD2A931-940C-4B35-B567-F79B83AF155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49" creationId="{A4AF46E4-6576-4B03-A969-7021F3C7069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50" creationId="{5C10FB7B-F823-4274-9844-D9FAFB824A1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51" creationId="{BA495B82-F7F9-4D50-9B88-43DBC441E2A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52" creationId="{709E24E9-952A-4A45-97A1-52B3B406CB5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53" creationId="{0463F234-3091-43FD-908B-3906D363361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54" creationId="{91F97FF3-DAC2-4075-A1BB-5BD29CC4481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55" creationId="{4E345741-C2BD-4FDB-9CE8-C043DACFA28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56" creationId="{1A6F2406-CFF1-4814-9824-30C5760E0EE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57" creationId="{61F0B86E-6709-45D3-9925-5EFBC1A612F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58" creationId="{51CE0499-6751-407F-A5E1-7B660D5B6C7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59" creationId="{4FFB257E-B926-449B-9FCA-117DA15C8DF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60" creationId="{168AC116-18ED-4023-9967-DA0DAFC3C9A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61" creationId="{CD0E6712-8AA7-4655-8E34-B843884828F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62" creationId="{039555F5-FCB7-4633-94B9-DFB19327EE2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63" creationId="{636E874C-FBF7-41F3-85AF-E64FC57B36A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64" creationId="{2CF969DA-8C37-48A8-ABBC-45564E97423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65" creationId="{4132F050-71DA-42D3-A74C-2D5F9202B21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66" creationId="{CC1F7CC3-0AE8-4B46-97DB-94DC8956CD3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67" creationId="{18E70C5B-5B85-4DDD-B581-5588968F51E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68" creationId="{7C5FB28F-9C31-4FEF-AD2D-C87E19094C8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69" creationId="{5D1D387D-937D-4F22-9930-A08D08034DA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70" creationId="{CC68FBD4-3102-4190-9AA3-6045A410491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71" creationId="{25A01731-4C46-4CE0-91E9-AA2B0EE56CD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72" creationId="{579D33A4-AF39-4E95-BA66-6C346B5049E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73" creationId="{5E5F71BA-E6F2-4F94-9EB7-19116CA78BC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74" creationId="{A391B2E1-4088-48B0-8E8F-A6A8A33FA6C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75" creationId="{D96AC842-A80F-4F48-88F3-4804912D471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76" creationId="{DB29D247-E162-4382-A7F4-C3A90F3FFAF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77" creationId="{B41FB43E-002B-4D7E-A787-25E191467DC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78" creationId="{35C95409-4C5E-4511-BFFD-258D4F044FB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79" creationId="{744A17CE-1C45-4C6D-B514-A68A75A7AAA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80" creationId="{992F2A5F-E692-454C-9700-6AB6DB7779A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81" creationId="{F9D260EE-AA02-48CF-A283-578C4A1777D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82" creationId="{988814DA-9CE7-4BC6-B455-1E9BEA0D137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83" creationId="{BAF0A4D9-F48D-4506-BA60-A99E812C261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84" creationId="{92FB64CD-8281-4A8F-AF33-D39BB2159E7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85" creationId="{9DE0D057-08AD-4E74-8F5E-B1CFD339B7E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86" creationId="{BA22F946-BA28-45AA-8CD4-0FE51F7BF32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87" creationId="{0FDDF985-095B-4DF9-A778-B99090A5202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88" creationId="{98D5135B-79A3-412E-BCD0-79973BCF544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89" creationId="{C75334E2-FEF5-41EB-86DB-A9BE9EF1752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90" creationId="{0578D5CB-DE08-4095-9C9E-B45DFCD464B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91" creationId="{3274B166-4507-4803-AA72-EFD0D220942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92" creationId="{6F2418ED-63FE-4272-B053-02FEEEF2B1E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93" creationId="{71D788B5-8E73-4C79-A01B-C2EBF1253EB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94" creationId="{F368334D-6698-43A2-A3C7-82668572F18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95" creationId="{A1D4FECE-6F36-483D-A3D4-4ED3C319886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96" creationId="{5C1200AA-C35F-43F7-981A-573668E4CA3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97" creationId="{F7C9A538-AD06-46DC-8E52-DFE63A5FAAA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98" creationId="{65879418-9DD1-4D0A-A88B-46178C7C286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699" creationId="{F3481934-A3BE-4D35-958F-B83B98EB9E8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00" creationId="{25115283-5A20-4870-AC78-7287F5A0B9B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01" creationId="{8087EC4D-79CF-478E-9836-67C555FC63C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02" creationId="{0F9B6F4E-FF67-4D67-967F-188890934C0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03" creationId="{BD6F116D-4E35-4FDB-943C-767D83AFDBC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04" creationId="{CED05C1E-F330-44FE-9A16-D780EE45763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05" creationId="{40C5F8E7-D862-44AC-A9EF-AD2019131C1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06" creationId="{3FC2BDD5-F23B-49AE-907B-C32EBA0C686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07" creationId="{E44894E2-2E30-449D-9F0E-C8AD47AAC40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08" creationId="{BF7CBBC7-0B70-49CF-92DB-0044CC7A282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09" creationId="{980FF3FA-A584-4C21-81AD-4CD615DF108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10" creationId="{8D01521D-ADA1-4DD1-88B2-AFF66AA4E21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11" creationId="{5B0AF33D-23AD-416E-A3EF-D817BEC6C93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12" creationId="{95EAC437-AAA7-4FA3-A33A-D2F1E4BAF93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13" creationId="{4EAD98D1-E0DA-47E9-B6E1-B427AC77496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14" creationId="{265E937B-CEE7-4A92-A7AF-D9BE1DEB83C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15" creationId="{A995BAE5-8293-479F-AE43-195B4153091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16" creationId="{DC2C5131-2E92-44F8-99F3-BFC2CF4DC6C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17" creationId="{5634DB95-36A1-4B0A-88F5-6CC371E4A34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18" creationId="{9514FA57-7B38-40F7-82F6-3B86839670E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19" creationId="{46B64D3E-1E97-42CD-9318-C94384D8B1A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20" creationId="{2F7935D8-0F2E-4F64-A474-F65F063E2BB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21" creationId="{9CF62580-C0CB-4464-9503-4E7F5F6A8D1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22" creationId="{3198CEC5-E497-4A27-BD99-3439314EE50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23" creationId="{6B1E0AE8-1AFC-48B4-A813-88C0D572A9B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24" creationId="{BFF20A6D-1981-4A5A-B8B5-E84D12D398D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25" creationId="{B2A143CD-C258-4ECA-9F0F-AC07AE4332C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26" creationId="{86DF2751-E9F1-44AF-9D86-D5AFCF007E2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27" creationId="{2337F883-3540-4B94-8CF3-A0EDBD0A347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28" creationId="{64E52A28-EF66-4EEE-B979-B5E56287A3A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29" creationId="{2DFBC2BF-0101-4FBC-A865-A52A27700C0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30" creationId="{171FCCF8-903B-4C23-B4A9-B45FBC6AE66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31" creationId="{A17D869B-C1F0-404F-9961-4FDC24B58F8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32" creationId="{0940DBB7-3EB1-4CAF-9F55-050DFD54B0F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33" creationId="{66266D5A-2A51-423E-AFA7-7E00D8BCA8B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34" creationId="{7FE0E752-CA08-4909-A365-3DB7776A909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35" creationId="{08826B97-65AB-457E-966D-055BB68A405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36" creationId="{4E5F3F3F-F131-4DA3-9F0A-3A85631A7C8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37" creationId="{8F939A48-7F71-4C50-834B-3F8C968AF46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38" creationId="{54D94573-C86B-495F-90B1-BB7FE40D586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39" creationId="{0B249DF4-4B9B-4D16-A6E2-E8142FD604D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40" creationId="{BFCBBAB7-71CB-4698-858F-69C06D88B4D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41" creationId="{3A0C1D35-5C24-4EA6-83A2-7D0EF90777E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42" creationId="{B145E15B-5A19-4D83-A212-137704A378A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43" creationId="{8DB02D6F-AC27-4437-8668-44421BEAC0E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44" creationId="{04B04AC4-DF49-4674-B9A2-80D02E93783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45" creationId="{7F61FBBF-E8AD-4F0D-88DD-6FDA3595822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46" creationId="{BB811350-7494-4AA3-A470-B009396A1A8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47" creationId="{D9D7D1D1-881C-42FE-B82E-0A3FB35C6E0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48" creationId="{22D6088C-B542-48AA-BFA1-B785E147BB2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49" creationId="{A7098236-12D2-46DE-955F-D688F65CFDD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50" creationId="{550C9F55-6B92-4801-B373-B54D73271D4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51" creationId="{218A94B5-02B4-4B28-A68A-016C1BCCB15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52" creationId="{74B4F258-5C72-4DA5-91BE-24D049B6522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53" creationId="{D058034D-4433-481A-B861-1BCE12FDA5A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54" creationId="{B49D84D7-05EE-4DA7-958D-AD44B2D9D18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55" creationId="{4F77E583-CC15-4EDA-9508-81CAF177C10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56" creationId="{199AC93B-15B1-4B69-927B-29E3AB78C07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57" creationId="{25C14BFD-05D7-4B2E-A8D5-B09A829FB8D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58" creationId="{2DFD75AA-91EC-4507-82EF-3E47F9884A8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59" creationId="{2168EEA7-A8FC-4033-AB89-DBBF135FAE8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60" creationId="{7B7606A8-555B-4143-9942-662D5B6BC7B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61" creationId="{F8847D74-E9B3-47C3-B2B1-B4D01118BDB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62" creationId="{141159F6-EF40-4A88-9B6D-AD7279BB7FC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63" creationId="{472097C0-5862-4592-A139-E384EE03921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64" creationId="{CFF5ECF9-4D5B-4B3B-943E-76D9AB79344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65" creationId="{50DCEC78-2032-4FF4-BA2F-8EFE2BAF7CF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66" creationId="{D9B7F4FE-1C23-4159-ACF5-926219F274C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67" creationId="{4FCF8493-CEAF-43BE-BE39-06948832AFF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68" creationId="{7BD64BD5-0802-4CE2-B9AF-860DC16AD94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69" creationId="{1D63B06E-CF99-4240-912C-45F5B2D8055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70" creationId="{D0ECE335-F753-43DF-A8B1-CBB8A861F33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71" creationId="{77C2DC83-07C6-48A9-B2EF-93ACAAC5793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72" creationId="{7A6F6551-F443-45DA-ACA2-908A901A7BF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73" creationId="{6C222F23-ECEF-4FAA-A624-BABE45BCE6A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74" creationId="{29E07885-44F2-448F-9C4F-AD93CB569EB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75" creationId="{D59E680C-2B08-4373-B866-57502EDBE75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76" creationId="{C06B4BD0-2F33-4C60-BE57-C1EC8CEC61A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77" creationId="{70D215B0-CC9B-4BC2-9099-CC7D3728498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78" creationId="{60916F51-42DC-4AD7-9019-B963270DA5B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79" creationId="{575D8200-FC53-4314-8FB1-6BA263282A6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80" creationId="{876952A6-7CF3-4B50-AB26-32F1B26E58D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81" creationId="{D85EBA42-898C-4E95-8ABE-D794B186946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82" creationId="{B026C417-D3D1-426E-8A27-FBD25D66824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83" creationId="{938C0E9B-9263-42FD-872A-9A59024C5E9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84" creationId="{DD8F38F1-F871-4B41-AC2C-B8E5A7CB129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85" creationId="{05B62AA1-48C9-426D-940B-2675262DC51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86" creationId="{BE5A47B5-AAE8-4307-9137-BED807C20CE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87" creationId="{89853536-2BF3-45B3-B181-97B9AB0D204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88" creationId="{E8C26C47-CBC2-459D-B628-4EC77E90F25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89" creationId="{B4A9B920-A038-4962-BFF9-CA6F26EBE51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90" creationId="{0038E106-C017-42F3-A8A9-97F5B6E4B54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91" creationId="{9EF057D1-F524-4BBD-839D-5A353C338A4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92" creationId="{F8515B96-A0AD-4FBB-80F9-F0E6C262470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93" creationId="{9A0BE385-A395-4751-ADCD-80FEC9D9763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94" creationId="{7104D9AD-BDCD-4C33-831D-E82640BC843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95" creationId="{B49BBB17-5323-43AC-B6DE-B6DDBDD56F2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96" creationId="{7D172AC3-C717-4FA1-8C8C-C1B43C33A2B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97" creationId="{BD77B620-16FD-436C-9EB4-E600B51314B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98" creationId="{E63CB55C-E00D-439E-9C67-60B18013D98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799" creationId="{6A96A22D-1E0E-4704-8E1E-45C64955659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00" creationId="{68C1680F-A1A3-44CE-AC0D-D9D19661503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01" creationId="{61937888-0D82-4D40-8A99-0B18BCA38A4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02" creationId="{53CA6447-4069-4BA4-8C1A-99E95D49B7C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03" creationId="{727D696B-DE16-488B-853C-87101A1D0C8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04" creationId="{146536F0-E003-43B4-80C2-0FB4EBC2514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05" creationId="{DB05836E-D0F2-4EDC-B879-E7F09BDF565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06" creationId="{C846FE86-6E6A-41D9-B671-2B43E0E20DB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07" creationId="{58A975A1-F283-4EF7-9552-2CECAABBD56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08" creationId="{34B92FB3-489F-43A9-8463-7366B806360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09" creationId="{CA1E1B0E-39C7-4465-8651-3EC9573DDF5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10" creationId="{52E3B586-1646-444E-906F-6BD7B41692E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11" creationId="{948E91D3-026C-46AF-94F2-381A2D75899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12" creationId="{1BCF9E2D-01EF-4EA9-A19B-2C4969C53AD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13" creationId="{2A09C360-B95C-4291-8C4A-72AE8B4C7A3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14" creationId="{71CC4AEE-8473-4C34-8158-F28A246E97A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15" creationId="{7942CE5C-0960-4F32-9938-2D5EEDF783F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16" creationId="{E0539F75-E1FB-45C7-929B-46C8B85429E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17" creationId="{0BADB501-4A36-4650-B76E-98675FA48AC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18" creationId="{0E51A936-D1AD-40D9-8820-38AE4D9AE5C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19" creationId="{F5F45D2B-2176-419E-80DB-1AAA4AE0129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20" creationId="{CBA77564-F31E-42D3-8B13-E93A6A6E461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21" creationId="{C4F44CF4-1DD3-4823-B613-07DDDE527C2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22" creationId="{59B803AE-D0A4-4298-8ACD-68EF44DAD40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23" creationId="{86CB9A7C-45D7-4296-85D1-805F827D664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24" creationId="{62BD9653-D55B-44F1-A8ED-4E5882F8CBE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25" creationId="{7F6E0AC3-C55C-4D1C-A4AC-095C0515249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26" creationId="{D50387E0-AE2A-4C4E-B562-14D2E386325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27" creationId="{57E24D51-1052-4A23-B066-EEB784CB293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28" creationId="{F3643CCB-1E74-4C21-B798-3184DC70C1E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29" creationId="{D412B557-C879-4B45-A3EE-649744C50DD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30" creationId="{438D13DF-0907-4C8D-A645-F2C3A0B28FF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31" creationId="{A8BD9F09-FD7F-433E-8C9F-5E8BD204B57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32" creationId="{508DB654-5BF3-43F4-99CA-FBE2AA38BF0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33" creationId="{EB55F72D-014A-449D-9DB3-F5368A8F400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34" creationId="{C496D970-F7F8-4761-98F6-122C2C1626C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35" creationId="{5BB41DF7-8B3C-430C-9C17-77FDB641930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36" creationId="{B4598B48-B681-4917-B0D3-B58F3CB3A34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37" creationId="{91A0FDA9-459C-4AF9-92AC-4D1FF4D547F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38" creationId="{E4CBE172-76E7-4C06-8F00-761527E75D5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39" creationId="{248069E5-48B8-4377-88E9-8DEA2EF9290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40" creationId="{C4BA04FD-947C-4EF1-8D16-F7F349085CE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41" creationId="{3D97C94C-7E65-483C-B7C9-1FAC5E08DA4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42" creationId="{36E7550A-947B-4B2D-9164-13E60639473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43" creationId="{09381385-C0F8-4615-8112-38DFB175C37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44" creationId="{F16987D2-80EA-49D6-B7AA-410F4812034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45" creationId="{5554F721-D455-42A8-9162-8E23870D587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46" creationId="{5A9FB571-9B1E-4227-B8EA-97D62E51D87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47" creationId="{30F47F44-8B3E-4347-8E6E-781AD99BB15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48" creationId="{C7BCB929-8B8D-4393-A70C-911EB1A46E9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49" creationId="{1A848AE7-D6E9-4AE4-81F5-BC064B645CE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50" creationId="{407C3605-0488-40E5-B768-EE97433787F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51" creationId="{C83A67C2-36E7-4CA1-87B3-F39D70BCAE1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52" creationId="{298AAB29-DC13-401C-911A-CAA485F116B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53" creationId="{C1927098-0343-4109-9352-B55ECFDF0B1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54" creationId="{2555A1FA-C3E0-492E-A1D7-D1D4163D553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55" creationId="{4BD69A09-9A91-45C0-A981-5C4BA57FD91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56" creationId="{40EDD447-A40D-498B-88E8-779D5F025A0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57" creationId="{99DDA160-E6AA-4657-8225-9BC2FBAED32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58" creationId="{175C4E2B-C37C-443D-9CDD-308C6D0F42D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59" creationId="{93ADC22B-B533-405D-9FCF-04953CC1614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60" creationId="{E9CB9140-3321-4B46-B7A6-41C38813CCF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61" creationId="{D24C99C3-C373-4297-8A19-32D0BE847EE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62" creationId="{6513262B-7C42-4AF5-A51C-0CB3C17001A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63" creationId="{31CE8B5E-24B9-462D-AB7C-A49EE1E6ED9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64" creationId="{E79192BD-87FA-4199-882D-79FAFD3FAB2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65" creationId="{2FD60190-99EA-4376-B699-3B7F7D74A78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66" creationId="{8CDEC4F0-8404-422C-8FD3-9DD8FF723D9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67" creationId="{F8A7DC74-7A89-4EC4-948F-3A1F1CA7A18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68" creationId="{FD2AB86A-F4F7-4C3B-81A4-88AEC81020F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69" creationId="{6A8B3D8A-CDC6-47D6-97C8-A679AF6E96F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70" creationId="{6501D197-D239-4113-8AE6-3D51A5A794B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71" creationId="{90908F5A-6E9E-4B88-B988-29B43BBF9C2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72" creationId="{50C6CC1A-D22F-41E4-8307-4896C2B691D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73" creationId="{18E23B1F-1F11-4790-8718-A0F1B4A8FD8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74" creationId="{C8030EDE-F0C9-427C-B038-F9DC0F1D496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75" creationId="{C6AF0100-78D6-48A2-94F3-9E21C0958DF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76" creationId="{1413E38E-7805-4C04-8683-8D2028F1931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77" creationId="{0421CD9F-F1C9-4B7A-AA23-05949923AB7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78" creationId="{52E0D77A-156C-48DD-9916-1B6F7C1E658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79" creationId="{DCB00AD3-8D84-4042-83F3-72F0DDD997E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80" creationId="{3C07F272-50A7-4910-A888-B68063BD8AC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81" creationId="{0C64FD30-3A52-4441-9378-B9D36A9F8D2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82" creationId="{F3C9E915-C181-4FD2-9F39-7D122A0D543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83" creationId="{23746DB6-254D-4734-AC61-B2A5CEE0A86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84" creationId="{EC989BE3-AEF7-4245-AA5D-C23651B89F2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85" creationId="{D8D7F12B-B31B-4F50-BE4E-8D0D957CA5F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86" creationId="{42454165-4020-49DD-819B-D3FCB34050B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87" creationId="{F704EAB3-59A3-4BF4-A972-30B5DB0E4A3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88" creationId="{DF2CFA2C-40C3-4F79-95A2-56416BE08EB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89" creationId="{9D803424-0A18-4B1E-B7CC-47DA0E55986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90" creationId="{3CF3103D-E68D-4823-B52D-8F7F924A2F5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91" creationId="{0EBEEFF7-7868-4FB5-9FF0-A10F08BD068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92" creationId="{9712FBB9-1CFC-48D0-9B2D-CC1F584233B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93" creationId="{77487A7C-4194-4586-9801-94829516E3E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94" creationId="{96A978DB-207E-45E5-A35D-E4792025E47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95" creationId="{3186CCD0-E64D-4F18-A046-231BBC24482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96" creationId="{9873ABFE-3A44-4F74-93DB-13B095AD0D3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97" creationId="{CA04607A-0042-48D9-88FF-D91E0BFAE0E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98" creationId="{EA513799-D023-4DC7-9734-B52FC94B84F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899" creationId="{B4133143-6557-4D5A-8F12-A1C821E1896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00" creationId="{A3B43786-7F4F-471F-A23E-37FE1C140F3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01" creationId="{18846903-9B24-411F-8C6B-4592A8470A2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02" creationId="{3AEB8314-0427-4D9F-AEBB-50DD30299BB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03" creationId="{8227E7AC-22BB-424B-AF17-DE1699F9649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04" creationId="{8CC0FFE3-1259-49F0-B5FF-FC6CB1A2ABA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05" creationId="{8A1DB292-0D6E-4878-8EC1-B8EC92DAD7E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06" creationId="{A53615EF-759B-41FE-9ACB-CC03CE469D2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07" creationId="{141654B9-DE84-423D-85A2-7ED2768C369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08" creationId="{F6C3B61F-CE66-46D9-BC8B-B568678CA1A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09" creationId="{93F24C81-A38E-481A-93F6-1D20F6B081D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10" creationId="{DBF83FDA-3120-4DAF-9960-0544A33A074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11" creationId="{7EFB4986-0E2B-4486-A1E1-25C51C22B91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12" creationId="{14B0CEBF-A683-41A3-B75F-4D3457B2C13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13" creationId="{B16119F5-0E15-4E71-A1A2-95FA29C1BE6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14" creationId="{1A1BB822-F935-4FC8-B55D-CACA23A72A6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15" creationId="{27001F1B-2936-4884-B134-24313AA9059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16" creationId="{1CBE7A35-1319-45A0-AA80-C6DA7F5757F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17" creationId="{79C797F2-A281-4A5F-8836-F8C6AF30EF9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18" creationId="{1CF817D7-98C9-4E2D-A1E0-D6C2CA56B7D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19" creationId="{366A5BEC-2593-4EDD-9411-51DD44D3FFD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20" creationId="{098D2B7D-C73B-498F-A8D6-FDEF3DB6DB1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21" creationId="{C793BBBD-B7CF-4E95-B270-6AA4DC9BE70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22" creationId="{1A16CB72-3E05-4D62-88AA-2D065268986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23" creationId="{E30280B0-E94C-42E3-A1AA-8DD6981C9F6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24" creationId="{BDF5DC0F-B724-445B-8027-FA026DCFF3C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25" creationId="{D126E7C4-2030-4F4D-80FC-F13BEC8954E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26" creationId="{4747C3A6-F108-4945-AD37-B834B296C9A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27" creationId="{FF008EB3-DE14-4409-B746-98BD48591EB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28" creationId="{D22650CC-A8CE-4480-AE20-FE1FBE1644A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29" creationId="{5BD65BAE-B654-412C-A9A3-7709EC8B74D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30" creationId="{0A8FB04A-96B6-4713-A1FA-DD56879321D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31" creationId="{25D04E7F-B26B-49E9-A44C-7170D7CAB9D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32" creationId="{126BA10F-47E5-4D78-AE0C-867BB6806D0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33" creationId="{FBE34104-39E7-4218-B512-45DBEA1A375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34" creationId="{8EFF48DC-78D8-4F50-B35D-43A4BAB0DEC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35" creationId="{ECEBA8C0-A175-4034-8141-AD1C0FDA54C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36" creationId="{D5EB438C-A9D2-4259-B5A0-472ED58B18E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37" creationId="{E98FAB9A-C94B-47EB-973B-628E7779E04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38" creationId="{A2E3F35C-763B-4015-B9DF-1AEAFA4912E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39" creationId="{61CF0ED7-60B6-42BF-826F-4029651414B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40" creationId="{221969C4-8299-45EF-A2ED-30830F30042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41" creationId="{82F15BB2-455A-4EF3-92D6-0A0DFC7DC6D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42" creationId="{3C9FDA68-BE66-4095-BB8E-B14D602B896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43" creationId="{DF7DD6A4-CA72-4E84-B608-E1FFCD07B76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44" creationId="{9C7BD820-3E84-4893-8AFF-399FD88A2B6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45" creationId="{88B5A669-75B0-498B-A158-949C312E4E3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46" creationId="{CC97DF8B-D260-4385-A293-27918CD5B16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47" creationId="{65E50551-E17F-4818-A24E-6AE3145DCAD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48" creationId="{4156211E-58B7-42E9-A734-113EF921095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49" creationId="{9C8A8244-7E54-445D-AA6B-6083FA8F0DB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50" creationId="{CD2B1CDA-EC29-4FA5-B6B2-8CAE8E35956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51" creationId="{029EDB82-29AB-40E2-9115-24DEA11A21F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52" creationId="{DD59B018-B00C-4F26-A0DE-8159EC9BA53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53" creationId="{58EEB010-5CAE-4FB6-9517-FC98EC1CCDF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54" creationId="{AA2DDD0B-9DDC-4E7D-BDC2-472E1769E23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55" creationId="{A6BEDDF8-CC4D-424A-8669-906E34E299A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56" creationId="{5CD84A09-0E9A-4C5E-8025-1033A851DCA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57" creationId="{0738ABCE-E3FD-489E-91FF-9CE84B496DE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58" creationId="{C28E3809-29B6-4A19-AB98-425BC234B94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59" creationId="{B82CA26F-6DF5-4544-8C4A-B2CA063FB53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60" creationId="{B94DE898-A9B5-44AC-A221-552E258EAD9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61" creationId="{364576D0-7CEB-4D8D-9BEC-D5E7FC8B91C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62" creationId="{6450EBE6-7229-4CC6-96AC-8C402159049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63" creationId="{85ED740B-89F1-4B33-BF71-CF14BAF1D44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64" creationId="{B772FF97-7328-4B7E-863F-E552B390E5F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65" creationId="{3C9AF7C8-806B-4963-9B0D-C4165A26EE9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66" creationId="{4DF0FAE3-599E-4591-85E1-C480D4D0B73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67" creationId="{D57BBF71-D76C-40C7-91B4-DB41D41F6D7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68" creationId="{3450AE16-4DCA-4A88-902B-4B1CF426243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69" creationId="{C97941EC-6498-43C5-AD2B-3753C51E2FD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70" creationId="{45B43160-4B1E-452B-B0AE-3867B7E2329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71" creationId="{92679880-CAFE-49BE-980C-226414089F4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72" creationId="{DCF2907B-8E11-4703-9A77-B72E0C7ECBE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73" creationId="{BE759966-3446-40D5-A12E-09A76B6537E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74" creationId="{64C29B30-52A5-450D-A810-064A227AEA0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75" creationId="{D96BE29A-1385-4665-A521-A79E25D56F1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76" creationId="{522D708C-2A1E-4794-BEF7-360E1598A61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77" creationId="{3D28287F-A06F-4246-B6D1-82B9CBA29DD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78" creationId="{566F3A25-F37C-49A2-8389-7D55BFC7034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79" creationId="{CD537CAC-4E41-4770-BA3C-76D814FAA43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80" creationId="{6848520C-3F08-481E-B78B-5FB1F7CA261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81" creationId="{F848DDC4-1A8B-4489-988A-329E32FB2E6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82" creationId="{FA249137-9A25-46E3-9A56-48C43708BAF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83" creationId="{12453879-C136-4A08-A345-E02C223F55A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84" creationId="{DCAA9119-77F5-485C-829B-0453A4E8462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85" creationId="{1D9636A9-FC07-4F66-BD99-05BE7AE3837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86" creationId="{5584B483-410F-410A-87F3-738A8B1462C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87" creationId="{9904B311-83E1-4798-B1C8-00512A74E71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88" creationId="{4C65B19B-2163-4E58-850A-11D22925322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89" creationId="{148925BF-9E17-42E5-8E9E-88381E576DE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90" creationId="{9F15EB87-CA3D-4311-ACEC-FC7BB6E43BF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91" creationId="{5F2F0CB6-5AD6-4EE4-906F-C9743EA5CC8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92" creationId="{12C77082-9BB2-400B-9A16-66D62534D74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93" creationId="{98ED8542-FA7A-48C7-8F49-9C6264667EC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94" creationId="{6C17F6DC-FE19-49BE-9BAF-A23F9008479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95" creationId="{06B32429-36A6-4173-B065-FE3A6C15F91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96" creationId="{65566EE8-07FA-47B1-ABD2-29C36507163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97" creationId="{BBB55953-9464-418F-8F12-7EFFEE5E725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98" creationId="{49F715C1-C0AE-4C63-8150-1BBE38B51E8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999" creationId="{6D409C34-E108-4D66-A8E6-B32A3074B12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00" creationId="{95582467-8FE5-48D1-A211-24CA645D8DC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01" creationId="{AC9F415B-97D8-449D-8717-B967C3551A4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02" creationId="{41240306-1467-443A-B864-07A4B048997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03" creationId="{83ADF173-5A67-4A2C-8040-8F88011CADB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04" creationId="{914FFB32-F9AB-4C3F-AFFE-B4E50A09D52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05" creationId="{713266B7-0124-4F1A-A7CF-974AC5C71F4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06" creationId="{4D9A060E-5EB6-4EAA-8712-25DABA782BE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07" creationId="{ADACD5BD-DE6D-4703-B75B-3B2AB26D9C7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08" creationId="{C6B9AC07-9A87-4DB3-A0D4-13B8448E9A3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09" creationId="{F6BC5F71-AC13-4E5A-976A-3BABFEA4220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10" creationId="{0AEF7B02-AAB1-42BA-8E70-9E3EEA81FA2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11" creationId="{54D67480-F2D6-42AB-835C-7004ECC0103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12" creationId="{9EB40FB2-8221-4BAE-9689-5479D607811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13" creationId="{D626A2C6-B9C8-446B-B3FC-82B1B8DB96B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14" creationId="{9D63709B-2205-4073-B1BC-F85F2727CAE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15" creationId="{3D6837CC-782D-49B8-B651-2B1F0C6352C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16" creationId="{8E033CDA-48BE-4B7A-BE11-BB092906BE7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17" creationId="{2D89CA61-5CA3-40A4-BA28-CEA6EAC1DF1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18" creationId="{F669316F-026D-4D22-B45B-BC84CC46F03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19" creationId="{29346484-B668-4DC8-A7E0-E6E9B64DBAA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20" creationId="{5651D667-9694-49D5-8D39-55787F32F57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21" creationId="{8E785105-720F-4E7A-8516-597E0569372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22" creationId="{7D868B03-829E-4D68-9211-A2E2C5A1042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23" creationId="{7C0C2FAC-9803-49AD-A99B-B78916E67AD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24" creationId="{1DBEB476-7432-4FD6-8543-C22B6842EC4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25" creationId="{26A6DC9C-3AD8-4F02-B777-9FAFA6C91C7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26" creationId="{887331C2-DD55-49D0-8E59-4A56EED40FE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27" creationId="{0D94848B-5F0F-4F8C-93FB-9CFED258B6E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28" creationId="{6C937AA1-878F-4B14-9C1D-C17BBA27309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29" creationId="{F4F916C1-E4A3-44D2-9E37-56A51140B1A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30" creationId="{AB47FC40-1F6F-4F2A-A90F-73FE2B47824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31" creationId="{C589FE27-A0CD-4880-A42B-6EE268FFEF2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32" creationId="{96046C8A-70AE-44CC-A5D6-8051FCADE3A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33" creationId="{ADA3A738-8AF9-4D4B-94E2-C799823B27E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34" creationId="{5117ED79-0931-45A3-8C59-DEFB9BACB56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35" creationId="{CB8E219C-5BA2-47A6-9378-900010EAE55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36" creationId="{EDB2A196-FE04-4DA5-B0C2-4C646756488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37" creationId="{D65CDA4C-50A4-4940-BC0C-4B8FE19ED41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38" creationId="{AF6383BA-B81D-44AD-B165-34A0866D7F2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39" creationId="{25FE56AA-79BD-48FB-AA2B-DF99F693A05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40" creationId="{6A603610-1AE8-452B-847E-081D6B8555B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41" creationId="{0834D8F8-6336-4E2C-98B5-04779BD1D63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42" creationId="{75DCCF51-7FF5-4AB8-A11A-94B912C57EC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43" creationId="{82D09A25-9889-4966-B5AF-708DF157BA2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44" creationId="{EAD50EC6-96AC-49E1-B616-D79C2699E9E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45" creationId="{57F43ACB-DD54-4545-979D-FA8269CB0DF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46" creationId="{A9BADE65-658D-4818-8036-D05FF433E1B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47" creationId="{E2B71458-68D2-49F7-A642-C0E3DC80B40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48" creationId="{CA95D670-A879-4004-A104-63500994A35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49" creationId="{84236788-9A6D-43BB-A47B-DF3E9774CB6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50" creationId="{47C86286-1D0C-4A98-8E14-58DD94C6565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51" creationId="{F91E8DBF-7F7B-4C44-B9CE-533016EC333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52" creationId="{9FF5871C-CC51-45DC-A6DD-03DEAE51A4F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53" creationId="{97E3439F-1342-4FD1-920E-2824552B0D5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54" creationId="{90E69815-A91F-445E-8504-FFCCF22B4D3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55" creationId="{6022CD38-3189-44B0-90C9-AA768BE8995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56" creationId="{975B5C57-FFD4-4CD2-96FB-B6940A83DB8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57" creationId="{AA876896-95D3-48F2-936E-425740764AE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58" creationId="{5D0115F0-79F8-45C4-BD14-256EDBD86E0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59" creationId="{894233E7-6FB2-4514-9C13-5DEA4275AEE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60" creationId="{B6151307-47BB-4C0D-8A42-5D424CF0F20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61" creationId="{E02A53BA-0AE8-4EF4-89A3-5D0C0B51D05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62" creationId="{FD35A6D2-FA96-4EC2-84A6-B5C1FB4110C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63" creationId="{DF0D25A8-F774-48C4-B287-01B554BB507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64" creationId="{408757B0-32E6-4E2E-AFE5-D8079F93C0D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65" creationId="{9F239D5C-0CB9-400A-958D-0DBE6BE763B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66" creationId="{C60CC662-998E-461A-918C-478D2EFA6FE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67" creationId="{A6AE522D-865B-456F-A865-9FF18118C7E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68" creationId="{B9227BA0-33CC-4720-B199-B03C62D4676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69" creationId="{6BB5A3CD-5B8F-4BEC-A248-F1ABF4809E4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70" creationId="{2916216D-6AA0-4DF7-93D5-0CA4B576022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71" creationId="{8DD2EF02-D71E-40D8-8EBB-E8856EE27F7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72" creationId="{FAF0FC81-32DB-4D08-AE5B-727EDF09E9B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73" creationId="{938E1C16-4E0D-4B19-8033-E09A94050C2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74" creationId="{0677E804-5858-4019-BC2B-A1D0340877B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75" creationId="{FF21A977-6B97-4520-B56F-DE8AA001272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76" creationId="{8826641A-3A73-40AF-993E-1570F072FAA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77" creationId="{C33F5303-3883-40CF-8969-F0FE73D23C6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78" creationId="{D11C0901-6564-442B-947C-5D923D4A78B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79" creationId="{00BBC38F-73E9-4B90-9FB2-B52A6660D0E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80" creationId="{9C3BC35C-38EE-4DC3-A2C9-49E8260A1E4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81" creationId="{19F6425C-1B96-443B-9C0E-D80B8E65B9A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82" creationId="{F6F03571-FD56-4C13-A695-87262F9B8E5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83" creationId="{59318A69-62D9-4848-9567-E7B31FE3405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84" creationId="{742FFA6A-344F-46D8-9A0F-028643CA9A0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85" creationId="{44043564-C78C-4F7C-AFA6-DC769735AA2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86" creationId="{519B4729-8A33-4C59-8B7F-296CA9C27EC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87" creationId="{9B118C1E-C528-45BE-8FFF-21BB11CF935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88" creationId="{170440B6-E4F1-4EB4-A726-BB4F91620D4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89" creationId="{20D4031E-E4FB-4DAB-98BA-AB275159F9F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90" creationId="{5EB76EB8-C7EE-40FF-BF29-DE385F15002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91" creationId="{1F63FF33-82B1-4B6E-8BF0-DF57A2BF869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92" creationId="{BCD6C56E-EA10-4F6A-8E0D-764F78F9C27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93" creationId="{310320B2-8A10-4D58-9C30-ED22F3A01CD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94" creationId="{EA748F7E-D46E-4DBB-BB95-BD8002E5095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95" creationId="{D0E72D19-FF38-42E7-AD9E-FD3F707EDE2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96" creationId="{3B30454A-A54C-48EF-80A7-F7287EB2BD6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97" creationId="{69E891BE-494A-445E-834B-A7909C557D5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98" creationId="{966B23EC-A20F-4E80-B636-58A69331A51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099" creationId="{AFC33B17-208F-4E3B-B697-ACB463B92A0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00" creationId="{5A30952E-52C8-450F-92B2-5CDDCC14FED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01" creationId="{58AF51AE-3D2B-4259-BAEA-FAAF5F3EEC8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02" creationId="{7AF6213E-2A10-455A-AFB7-8BB773DE12F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03" creationId="{AE707AEA-3A23-4AB9-AC67-AE6785DD012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04" creationId="{725FC277-904E-473F-B0AA-A2CA84DDF21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05" creationId="{5F697148-1179-46E6-82C4-B4F9ADC55BE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06" creationId="{3AD019CA-1427-4DC1-A2B6-C3D307433F8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07" creationId="{02486204-CCC5-46F8-972C-2EF3ED5FA64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08" creationId="{F672B618-F478-4270-A1AC-7EB80DF9697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09" creationId="{6A11B200-25F5-4590-A032-1B26D1168CC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10" creationId="{68C6B4EC-00CE-43C0-A9BE-347F9481D48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11" creationId="{925482C4-C120-4859-B391-DC58C1C4030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12" creationId="{48F73BA6-3AFC-43EF-99D0-95AD7FABCBD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13" creationId="{94AD8C13-436B-4D68-B8F1-EF76FD1E8AA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14" creationId="{0A70BF59-9970-4E9A-B05D-129DB8CD8EA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15" creationId="{3C25C816-B759-45A0-9A17-87BA8072939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16" creationId="{1122CB72-E562-4E40-A051-4E000EE00EF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17" creationId="{EDEE1349-6E4B-4504-BD09-CA9EF830DE5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18" creationId="{04BF9066-4A02-4715-8D9E-9186F4F9379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19" creationId="{28B42E34-059C-47DF-81E5-E136D78373B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20" creationId="{EBFC3B03-EBD4-4051-8FC2-C5FF431225E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21" creationId="{5F4F43E6-2713-4538-9963-A946EFB7381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22" creationId="{CDFD907A-F094-43E4-8E80-D4BF272C035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23" creationId="{A090BC2A-1621-41AC-AE77-492F5112A1F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24" creationId="{A20B384E-B305-4BED-95C0-1777618B50F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25" creationId="{48FD75B5-1413-4D3B-B756-1216EA6EE78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26" creationId="{DAE66539-DC22-49A9-A1F3-3858300444C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27" creationId="{637EC36A-3F63-49DC-9F64-A7085BD724C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28" creationId="{54E4FC4A-B9BA-4523-B2F5-62784EF2F9C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29" creationId="{F75ED086-578F-4519-B064-A805829BA2F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30" creationId="{FC5543A7-809D-4728-9CFC-F8471DC7588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31" creationId="{1D8743C4-07AC-42EF-B29C-C987AFAEE68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32" creationId="{D3DCEBB0-ED7A-41F3-840F-EC58609E28E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33" creationId="{C23FA24F-D64B-48BE-B499-776044E8C57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34" creationId="{20DF9625-38B5-4470-B0CF-C928A2D3096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35" creationId="{4F193166-03FD-400F-A06B-4ADFDC5776D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36" creationId="{4A736F0C-40DB-4739-AFCE-81FC2E3C25C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37" creationId="{E1D3CF93-E64D-4846-98BE-5F288CD2F74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38" creationId="{39FC287F-5411-42E9-AE24-962AC724DE8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39" creationId="{DF0BEE3D-0A19-4AA4-82D5-3201E701912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40" creationId="{2CA8689F-72C7-4556-95A9-68AA82F8293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41" creationId="{30D7E6CD-B32F-499E-9E4E-651913E31A8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42" creationId="{DFDBBC95-9E4E-4A05-8C6D-0A582A1706F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43" creationId="{5DC28978-9AD9-4DD7-8C9B-14CF3CE26C7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44" creationId="{B5E41FB7-B89E-47A1-90C7-2EC887A314B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45" creationId="{59154741-83C6-4F4D-A7D4-0D5C05CA1A8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46" creationId="{0B9B8B37-D414-4B3D-BE54-1659DF314DF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47" creationId="{79563240-BDAF-42D2-AE0A-43ED2B651E7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48" creationId="{F2BBDD2A-5737-46B2-A85E-8C9B4046821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49" creationId="{9815FD1D-6661-4710-803D-A52A78D2F0B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50" creationId="{EF81E833-722A-4D2C-BC0B-8AB51B045C6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51" creationId="{DB2C73C7-BB1E-4C21-9FE8-B99854D99AD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52" creationId="{D11F54B8-7CFA-4256-9912-E222B7586D4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53" creationId="{3509DCD4-85EC-4129-B221-F4CD08E3EEB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54" creationId="{822A2D8B-1FDB-48EF-9B2A-A981C720A73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55" creationId="{80C85ABF-E08A-4ED9-9AF5-0E59E04012B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56" creationId="{B169EF07-5C95-4FE4-A958-6C9CB85804A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57" creationId="{CC26EE04-939F-4A07-99E7-E1E0967FED1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58" creationId="{E366F61A-173A-4669-BD46-DBB544F900B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59" creationId="{502ED1DB-348D-4204-900D-8DDD2FF99AA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60" creationId="{0E44A6B6-ED72-4772-83D6-4EB97F3EBFD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61" creationId="{2A794B9C-17B3-4E44-9237-01F6F1063B4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62" creationId="{6824E959-91CB-4E75-8E9A-840681D2B98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63" creationId="{8FDBEC62-9168-4D09-890F-1A78C621281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64" creationId="{F6830A67-5757-48FF-9582-ECFCA4455AE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65" creationId="{74D1363E-3A4A-4144-89AE-D465326D66A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66" creationId="{ACD8F6CD-EFDE-4ADB-B58B-A9A46ECE5C5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67" creationId="{1BA28323-218E-4CBD-8CB3-D78B9A44833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68" creationId="{EFF4D162-35C2-4199-A91B-E8AA18F04A6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69" creationId="{98DE1637-823A-48E7-85CA-7D2029D8224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70" creationId="{44ECEE3A-601C-478C-A13B-7C309409A3A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71" creationId="{FF44E5F3-99DE-445C-B4F4-A478C759D85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72" creationId="{18AE2588-BB27-4CEA-8001-E289ABC737B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73" creationId="{6C362DD3-A615-42ED-87A9-751D36CB005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74" creationId="{D421C57B-6EA6-4F41-BC1D-167553B1723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75" creationId="{DD87A8AD-B150-4A05-8DE2-F2D014E7697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76" creationId="{41F909E9-6077-47A6-92C2-3AEE19C042C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77" creationId="{4B72502A-BAA3-4D28-B458-D62DFB8DA28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78" creationId="{B7057097-4C41-4C9E-B38C-1067EFC5499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79" creationId="{20B24399-F9CC-4922-B731-C7359D8ECF8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80" creationId="{39DF18D3-5D12-40F7-8F7C-9FEB436108E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81" creationId="{0558C4C4-0273-4CB5-8D43-A3302C9BE11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82" creationId="{B6543B93-E992-4BA9-94E2-F8BD10890A6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83" creationId="{F6822D6A-C5A4-4C4C-8136-9FFBC84817E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84" creationId="{7A4CCDFA-A759-441C-AECE-EAEF46ED7B6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85" creationId="{739DFD04-3FB4-4CDB-B8FB-B2017B0B2C6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86" creationId="{F3ED74EA-4B58-48E7-ABD8-9E11FC76407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87" creationId="{13EA34B6-9749-4E8E-B417-2AB39575B80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88" creationId="{7357889C-DFE4-4F34-87B3-E73434100FB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89" creationId="{8C42F63E-5AF9-4843-8DFE-4A353BD9FE2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90" creationId="{7125CA36-AEAF-44B9-80B0-29526449302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91" creationId="{2BCB3542-F8F0-469E-84FB-DCFF4C16D59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92" creationId="{49E290B6-15DF-4790-87CF-25520DF8F46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93" creationId="{5C32389E-D491-4B1A-A762-DA0ED3326B1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94" creationId="{A087A5CA-3FA0-462D-BDEB-AF3BAF5C260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95" creationId="{2DC927D5-8E66-464E-9F62-E21AC3B5127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96" creationId="{EE7C366F-5832-4B1B-997F-7F051817904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97" creationId="{871FA93E-229B-4C38-B73E-7553BA1EE9D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98" creationId="{2CC2CA32-74BC-4A7A-BF41-051DE41B506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199" creationId="{2D0AB78D-C3FC-49DD-965C-6F894396B3B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00" creationId="{0099AE9E-F60A-4BD2-BD24-501552C8397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01" creationId="{FBE1FAD2-E836-48EA-B493-34D965F8B38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02" creationId="{CD01131E-16FD-4446-9058-3147B350F997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03" creationId="{408AE9E9-8F50-40A6-8F6E-7001A4C01E0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04" creationId="{2FDE4654-1E76-4B41-88ED-564C6F28F1E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05" creationId="{F93EF63D-2B69-4382-876F-5F23C5318F3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06" creationId="{DCDFF860-7C50-4A1B-AA12-908FE423B62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07" creationId="{FD7AA4AC-461F-4A43-81ED-72FF3AD1775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08" creationId="{CEE237D7-C89A-4318-B234-0499C2477B4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09" creationId="{8B590567-7BBD-40AC-A8CE-151A2ED70B9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10" creationId="{F8A5CE65-8BEA-430A-AE88-24880E0C977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11" creationId="{5F39D55A-2606-4EA1-8DF3-4601F3D2161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12" creationId="{490945AF-8468-4319-A90E-14409F3E1EF1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13" creationId="{057D3E20-8DA8-4B6D-A5B3-93A6B63EEB7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14" creationId="{D8931223-91F1-4581-B309-BA17FDD5CBE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15" creationId="{D6F03AF4-A983-47AA-AEE0-9CD5FC42B4F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16" creationId="{D218B630-A8B2-4A2D-B1DF-5EB3B8B82E4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17" creationId="{C85BBC32-90B0-4F44-8E06-65E249BA195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18" creationId="{BD9C0EA5-D03F-4DF9-B450-E200B19409F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19" creationId="{759C17CF-49EE-4A92-AE20-AC214F8B1F0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20" creationId="{0B1815F7-4983-4B13-843A-C52F6A4E8E2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21" creationId="{EFE38235-9954-4E2E-9DD6-62BACF0874BF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22" creationId="{E79C0EBC-891F-4B69-B438-5AAA99AA7B8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23" creationId="{453B35E9-ADD4-4A18-9025-2C5CB1588C2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24" creationId="{CCAA441A-6991-4F64-8827-CBC2901F641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25" creationId="{286DC733-5CFE-4C7A-ABD6-F79CBA460C9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26" creationId="{CD89A024-7C1D-4605-9A56-90342348404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27" creationId="{553B3E14-00E6-4625-88D4-98AAC388A2C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28" creationId="{B707283B-9C34-4C90-88D9-D6F3F0BDDAD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29" creationId="{FD1815F3-67DE-4365-BAE2-565543DCE4C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30" creationId="{BD443356-B6D6-4A82-AB7E-52C68F2998B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31" creationId="{1C8C50B0-C278-42F1-92E2-920FC4CA3C42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32" creationId="{37A1C91D-D6A8-4F1C-8D10-1302992A168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33" creationId="{F94662A6-FFF3-4C54-B320-AE3D89F43FDC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34" creationId="{54FCCF5D-FF92-48C6-AEDD-2895CB41BC8E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35" creationId="{722EF6BB-ABEC-4E20-B05F-741B973D2578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36" creationId="{B8C79385-175D-4CDF-9764-C7FFF5154945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37" creationId="{FCF8558D-B6EA-4ACA-BF15-E97E0217BFA6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38" creationId="{8C5697A5-18A7-4986-94DE-AC5AF846D403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39" creationId="{B6BAF783-34A9-44CB-BD46-DF481A66798A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40" creationId="{8CA69307-C6A2-4924-B937-78DFF0657EA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41" creationId="{B521E5A3-5652-4BD9-AEBA-D5D6EEF8B074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42" creationId="{F09C5E33-35DF-4846-96D5-476B1770BBD0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43" creationId="{CFF5F68C-C24A-468D-81E0-CF76670336F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44" creationId="{45989180-BF34-486E-AA94-B20DA49DE8FB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45" creationId="{04B6697E-A193-4293-B74A-F1FD6A7B090D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46" creationId="{38FBD211-0737-417C-86E9-B06EEECA9ED9}"/>
          </ac:spMkLst>
        </pc:spChg>
        <pc:spChg chg="mod">
          <ac:chgData name="Petrie, Joelynn" userId="7a9f9e63-79f4-474c-be8c-6fcc5fe49e09" providerId="ADAL" clId="{63978BD0-85E7-412B-A3AD-D851298C0A8D}" dt="2021-10-11T03:56:04.524" v="1944"/>
          <ac:spMkLst>
            <pc:docMk/>
            <pc:sldMk cId="2409402698" sldId="307"/>
            <ac:spMk id="1247" creationId="{39694422-7FD0-479C-984C-F40BF606A388}"/>
          </ac:spMkLst>
        </pc:spChg>
        <pc:spChg chg="mod">
          <ac:chgData name="Petrie, Joelynn" userId="7a9f9e63-79f4-474c-be8c-6fcc5fe49e09" providerId="ADAL" clId="{63978BD0-85E7-412B-A3AD-D851298C0A8D}" dt="2021-10-10T22:41:23.672" v="323" actId="207"/>
          <ac:spMkLst>
            <pc:docMk/>
            <pc:sldMk cId="2409402698" sldId="307"/>
            <ac:spMk id="16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2:36:13.646" v="204" actId="20577"/>
          <ac:spMkLst>
            <pc:docMk/>
            <pc:sldMk cId="2409402698" sldId="307"/>
            <ac:spMk id="16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2:35:53.197" v="150" actId="20577"/>
          <ac:spMkLst>
            <pc:docMk/>
            <pc:sldMk cId="2409402698" sldId="307"/>
            <ac:spMk id="1631" creationId="{00000000-0000-0000-0000-000000000000}"/>
          </ac:spMkLst>
        </pc:spChg>
        <pc:grpChg chg="add mod">
          <ac:chgData name="Petrie, Joelynn" userId="7a9f9e63-79f4-474c-be8c-6fcc5fe49e09" providerId="ADAL" clId="{63978BD0-85E7-412B-A3AD-D851298C0A8D}" dt="2021-10-11T03:56:49.188" v="1950" actId="1076"/>
          <ac:grpSpMkLst>
            <pc:docMk/>
            <pc:sldMk cId="2409402698" sldId="307"/>
            <ac:grpSpMk id="7" creationId="{4672AED1-6E6F-4D43-8FC2-93E304EBD669}"/>
          </ac:grpSpMkLst>
        </pc:grpChg>
        <pc:picChg chg="del">
          <ac:chgData name="Petrie, Joelynn" userId="7a9f9e63-79f4-474c-be8c-6fcc5fe49e09" providerId="ADAL" clId="{63978BD0-85E7-412B-A3AD-D851298C0A8D}" dt="2021-10-11T03:56:44.446" v="1949" actId="478"/>
          <ac:picMkLst>
            <pc:docMk/>
            <pc:sldMk cId="2409402698" sldId="307"/>
            <ac:picMk id="1632" creationId="{00000000-0000-0000-0000-000000000000}"/>
          </ac:picMkLst>
        </pc:picChg>
      </pc:sldChg>
      <pc:sldChg chg="addSp delSp modSp add mod">
        <pc:chgData name="Petrie, Joelynn" userId="7a9f9e63-79f4-474c-be8c-6fcc5fe49e09" providerId="ADAL" clId="{63978BD0-85E7-412B-A3AD-D851298C0A8D}" dt="2021-10-11T03:55:39.240" v="1943" actId="1076"/>
        <pc:sldMkLst>
          <pc:docMk/>
          <pc:sldMk cId="3028838972" sldId="308"/>
        </pc:sldMkLst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8" creationId="{8E609F54-E111-4A5F-BD5B-E0AF576C7E0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9" creationId="{6526E1ED-E3D3-4B30-8192-CF0F80910CC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0" creationId="{47CFD66A-0D72-4560-AB0F-25C7DA83316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1" creationId="{5C871A48-F5D4-444C-AB78-A82D4558FB3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2" creationId="{56EF979E-B961-43CE-91D3-AE01508964A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3" creationId="{6940E134-34F9-4E46-9A61-F692496C09F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4" creationId="{4E2F6D35-6202-4C81-B1A5-381B81AE312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5" creationId="{CB5E8C5B-78E8-4323-A5FE-1418FB3CBE9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6" creationId="{53F5AFA7-4127-4472-A235-7BB64B25284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7" creationId="{BAA0497F-10DA-46E5-BA2F-6A9E8FA249B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8" creationId="{CC853B95-8C4B-4682-8166-82777E7A439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9" creationId="{25FB4079-D9E4-4C84-8970-8E8FC191003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0" creationId="{446ABFE2-6BFA-430B-9BCC-DDB4B60436C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1" creationId="{9F95B210-EEF4-42D0-B3B9-FBE34D1870E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2" creationId="{6D08EADD-5433-4676-B981-90726812B45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3" creationId="{3CB6E9E9-7288-4CC1-8F72-B2BB61FBD74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4" creationId="{8BA4C91C-39D7-466B-A0E7-4E222A32A96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5" creationId="{B787726D-8D48-4E9E-B166-1711A0F5D04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6" creationId="{7D7BA696-BA29-485F-9769-AF535DC11CB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7" creationId="{E94F763F-58E0-49C8-A547-BFEF0A4BE19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8" creationId="{162BD67A-E59D-4217-B277-3F2C1375805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9" creationId="{11F52778-063E-48F5-9171-7B17F7745B8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0" creationId="{42F540E5-B082-4DE7-880D-5AF3136CE4F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1" creationId="{92D33EF9-E7AA-492F-97A4-8F5C04C889A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2" creationId="{A3F173C0-0647-4A09-888E-0F709318140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3" creationId="{55D4E0C6-9487-4B7C-90EE-1F2CB712F3C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4" creationId="{B5A6C52C-BF8F-4739-B5E7-E6E34007FC9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5" creationId="{E0742E98-18A2-41B8-99EE-01EBE2D22F8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6" creationId="{4EA17B26-9363-4270-9C6B-3AC287E996E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7" creationId="{DA850FD2-4950-48B8-B3C3-3B10346D5AD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8" creationId="{E0FC7F18-C28F-437C-AC8E-C37F5578BC8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9" creationId="{A641D3A2-23B7-4282-8653-2FF4EE177F5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0" creationId="{8A18A31D-4919-4362-9C83-BF9CE989EE8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1" creationId="{1DFCC50E-6BC7-4B5F-8481-E9F99DC48E9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2" creationId="{DA9696F7-72F3-4C7C-87DD-1D44FA27D5F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3" creationId="{6C3CEA70-5A26-405E-A5D8-6C67874E491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4" creationId="{792A692D-D097-4B12-9A50-1EFC94B116C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5" creationId="{0BF99F79-1B9E-4E47-9135-FCD22698162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6" creationId="{23AEF0ED-604F-4E02-976D-F6C405457C2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7" creationId="{1B46E64B-567C-469A-9489-357BC79A27D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8" creationId="{3D2161B6-0ABA-4412-BE2C-D4A5AA6E920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9" creationId="{5F65B476-1133-4131-AD20-A7F4B9DA74B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0" creationId="{79FC6720-6FF2-4535-9E1C-932219064DF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1" creationId="{EFCD109A-CFEB-4E8B-B227-5BD1A0B500E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2" creationId="{DA443B09-5DF6-45AD-A1B1-57CCF3ACC1F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3" creationId="{74084E68-7C2D-4379-A0D2-E077A0058B6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4" creationId="{94128554-3E73-4C37-B2BA-0761020E0AD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5" creationId="{900D78B6-A5B5-4EA7-B23B-589E7522AA7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6" creationId="{517FFCAB-FE99-4F73-9B53-0C49724CDB2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7" creationId="{F0EB9CBB-F6CE-4055-8CC1-B8F94195E46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8" creationId="{213CC838-734D-4222-B280-BA7131585E8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9" creationId="{5203CED3-1565-40FF-AD19-1A07AFB07EA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0" creationId="{F2428AEC-9F24-4669-9201-E1BCAE32A80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1" creationId="{48C0DD1C-8E88-4D70-9267-A345209A169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2" creationId="{82541E76-480D-4897-B54B-0DD89995B57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3" creationId="{041F21EE-EA20-402B-A400-70522621025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4" creationId="{FA752209-6CBC-434C-B5A7-87F568BE600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5" creationId="{A797916E-29B5-4765-A551-CEC4CFB79AD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6" creationId="{DEFFFC84-9E7D-4EB2-A88A-1E22F91001E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7" creationId="{A0B87C59-FCBC-4AB6-AEF1-CAE7276CE2D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8" creationId="{084CFDAA-1B9C-4E3E-87FE-7A4E8D58B49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9" creationId="{92730CE6-CCEA-48AA-BE0A-ABE44A6D7CE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0" creationId="{722C59F1-F24B-48AC-A36C-CF0176420F1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1" creationId="{C57988DE-1835-4776-90A8-AB59546F064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2" creationId="{6EF4166E-FF1C-4F95-BC2C-E9483E87380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3" creationId="{ECEA3092-F8C0-4D6E-8DE8-347BCCDF407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4" creationId="{ABD03265-86B5-492D-95FB-0AFE3939AF3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5" creationId="{58D6BCD1-C22C-4464-868E-D07624EFF5D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6" creationId="{65F5900C-1D35-4B4F-BB7E-8CB8E00AFCD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7" creationId="{6E802AFC-2097-4CD5-8F64-62C53DC4C60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8" creationId="{ADB71D31-D5D2-4BCC-87FE-5D45E49B53A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9" creationId="{1DF63FE5-813F-4A4B-857C-B8540BFB192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80" creationId="{704551FE-1F97-4C00-A1A1-9187839F397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81" creationId="{65B75A71-CEEF-4934-A1A4-FED4D644D6F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82" creationId="{CCEA72B6-26A0-4C07-83EF-6CEEDC22B5B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83" creationId="{EA4D6DED-971E-4367-AFE2-4994023EC24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84" creationId="{7DF71010-71D2-492C-AE36-366601A8D4B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85" creationId="{F7DCD153-4BBB-42BA-A2EF-66062B8C5A1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86" creationId="{EA92BF66-FE4C-48E9-9F23-7D978B74294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87" creationId="{0D7036BE-BB1D-4D55-9743-858F2F0D7E1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88" creationId="{454476E3-4550-40C5-AAA0-F2199762482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89" creationId="{FAAB65CB-2262-49C6-937C-07DF14C9F33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90" creationId="{B404E017-D234-47A0-98C1-5C065EC0FF4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91" creationId="{32FAAF4F-26ED-4963-9594-5D9E37383F0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92" creationId="{CCBB479D-EEBB-427D-842E-6BA7F359486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93" creationId="{5F7F61DE-C23C-41D1-84A4-2B7573D86FA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94" creationId="{B9A77DB1-CF83-4225-8EF6-FC9078E89AC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95" creationId="{884A907F-F1C1-481A-B05C-2BF96A656F7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96" creationId="{9A19D7EA-3724-40A9-B14D-9E0F2753B3E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97" creationId="{050935E0-23FA-4481-827D-4D1A8813B02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98" creationId="{5E37DBC9-7D2E-4C73-8EA3-4B33005D097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99" creationId="{17F72FA7-79A5-490C-BF6E-B1F11D45DF7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00" creationId="{F4AACF75-AAEB-402A-9EA2-F13D58D2861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01" creationId="{4644F230-66A4-460F-8C58-2ADE588FD54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02" creationId="{D979DA58-F0A7-4194-953B-D8C6C98BB86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03" creationId="{525DF273-F647-4947-878E-125DC0784FB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04" creationId="{093536CF-4E86-4FBD-8B07-A2B344970AF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05" creationId="{5D77FD52-C02C-48C0-8AF2-E2E5ECD0F5A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06" creationId="{3982A52C-2204-4CCA-96F4-D6A5816E174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07" creationId="{E63F1475-CFEB-462D-AB7F-1CF72FD558E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08" creationId="{D74E89C6-7812-4304-9DB4-3127A05FC56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09" creationId="{4F4B1353-C007-4544-B4B3-F611146A85E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10" creationId="{04591B11-6035-4809-A167-FD6C5E7EA3B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11" creationId="{9A2ED56F-BC6A-417D-8CF4-2FCD48983C6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12" creationId="{10734FCF-411C-417A-AA57-22F4DCD378D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13" creationId="{529570B3-CD37-4F07-BB50-54D79459C33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14" creationId="{6A8AFF0C-1873-46F7-B726-6EEF3D37D5A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15" creationId="{14F7224F-2218-4153-B9CB-DD83CCC935E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16" creationId="{110D4385-08BA-4CD8-8ACA-476448E1154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17" creationId="{D29A03B7-C4A2-4106-AB59-ED3BCB25A66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18" creationId="{FF975891-9A9F-4C7D-BFDE-F5F2BE37C9D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19" creationId="{DE740646-5943-4F25-B9AF-B5ED65A86E7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20" creationId="{A87E3B4E-C28E-48F4-82F7-6CF03E75502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21" creationId="{0DD8B26B-903A-4246-A007-2C589E7EF52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22" creationId="{38BC7965-09FA-4A35-872E-AFB86548CEE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23" creationId="{081AAD81-6602-46D6-B7ED-BD6D59766E3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24" creationId="{57CD1930-E996-440C-9372-CBE84464D7F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25" creationId="{3F8BD995-A08D-463C-9449-4DB5EEE5780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26" creationId="{430648EC-3963-4E40-B135-585AEBA88FB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27" creationId="{A9FA6264-AB7A-45E7-9B10-14A24262D1E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28" creationId="{2862842E-D3A4-42F6-8619-B5E1D6FD5F6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29" creationId="{FB4B4E4D-1DC3-4701-93C6-9B042A5F409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30" creationId="{66AAEEA5-2792-429D-8892-B59935A0328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31" creationId="{E590D953-BEBB-4DF1-A765-A74954C4F30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32" creationId="{A709A9DF-6713-4B0D-BC90-04AF060CC39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33" creationId="{6C11AA75-6F53-496C-A8CD-97D097B4890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34" creationId="{49140007-3AB6-4C53-84F8-4C4AEF61EFC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35" creationId="{4BDC569B-B205-434D-96B2-9EBB6DA0D67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36" creationId="{2CF7F480-55A1-4969-A8B5-B3AE13B2B0F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37" creationId="{79F7DFBC-8850-47E2-B78D-6C672EE0D1F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38" creationId="{7C63594A-2313-4339-8159-150C52047F6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39" creationId="{3265D655-4F76-45D0-B38D-EDC30AFF101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40" creationId="{52296512-74B0-49D7-BE21-53B8CA26EC9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41" creationId="{533B05C5-751F-4BA9-99D5-0D9EB5F599D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42" creationId="{6F79AED0-D5B4-408B-B938-D6D89E681DF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43" creationId="{CF0F6817-3951-4808-98DD-846A2C8622A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44" creationId="{3FEB04B6-DB72-4026-B120-8FF9A1C30D4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45" creationId="{B703BB30-2106-4B8D-A8EE-820405EFE6E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46" creationId="{F63D82B4-C0F1-4ADB-BFF6-D35004B6C1A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47" creationId="{953D0456-3DB9-4889-B245-12C0E7E155B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48" creationId="{0EC132F2-48C6-4962-A6D9-3E56BC232F2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49" creationId="{DE7EA72D-22C0-4020-AC98-7F212E223DA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50" creationId="{8BD5ED02-3F70-4DD3-9E83-EDF51A32C90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51" creationId="{32A041F4-C9C4-49C4-8BA2-5A37B3D0CBC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52" creationId="{1A02D2BA-9343-4CA0-B2B9-C3C597D71A8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53" creationId="{2437CFFD-0289-4C0A-885E-E8FE9C5A2E5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54" creationId="{D742CAAD-C269-41D5-A040-7C2AC443F6E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55" creationId="{DCD10CC9-E43F-46D4-91BA-207CB631C3A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56" creationId="{1F90C6F4-00BF-422A-9A17-0D0714B4AF1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57" creationId="{C17A95D3-1212-47A0-A6D9-8FA4AEAFF7E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58" creationId="{8377D566-9A8F-4618-93F3-64F28D2C2F0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59" creationId="{47C962A2-C7C8-440F-A6D3-83330BFC9B2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60" creationId="{373F2E38-1CA7-46EF-B9B9-15661609106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61" creationId="{5FB8ED17-112E-422D-81FA-C330EF5EE96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62" creationId="{4FB03F9F-BA66-479D-9152-A6D7F5270A2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63" creationId="{556FC3E5-73A0-475C-83A3-D33C4BECBB1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64" creationId="{A3146EFB-E6A1-443B-B4E9-1DA19006062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65" creationId="{E776A6E1-1708-4A6F-A982-66E56738464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66" creationId="{D2AC26BE-0028-4807-8DAC-82F45083A5B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67" creationId="{6AA08A8A-A757-4E67-AF25-029DCAC0277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68" creationId="{C4258734-E41B-4A93-8771-FF84494346B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69" creationId="{7D61C832-B07B-4E31-92E0-0CD4EDAB8A4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70" creationId="{7491F3DA-5F51-4322-AFCE-63021C22538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71" creationId="{670D1591-752B-4E4B-A591-BFF6D8D8EB4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72" creationId="{34682F28-2197-4EE2-BB92-FC427B02F5C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73" creationId="{45A01EAB-95D1-42F0-8B63-5AB06CDC0DB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74" creationId="{9C138851-B2D3-475A-B79F-A5087B24FAA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75" creationId="{1EDC7022-597F-43FA-810A-0E5D3C48BD2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76" creationId="{BA66997B-096A-4129-92B0-2DE0CFC2696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77" creationId="{C89412D4-C2A2-4952-8AD2-4BA91268BBA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78" creationId="{05F7B76D-0FE6-44E3-B801-7E82F9BD010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79" creationId="{B0F6B2B6-2B3F-4889-A686-62D4CF3E4D7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80" creationId="{BE8C5076-3AF9-4DBD-ABF9-B61C7E10D42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81" creationId="{D277542F-B9C5-4193-9F5E-DE57F7DF20A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82" creationId="{F6AE1F67-E945-4291-A084-226A5FBD714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83" creationId="{BCA40C59-E5DC-4342-B121-EBF1DD1FC38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84" creationId="{83B1433D-BC71-4496-9949-AA2C2E6720F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85" creationId="{5A7BF3AD-D221-4D5C-8CEF-A0D0A46FAD8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86" creationId="{72F2B554-EA87-43C0-981C-F22213B6BD6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87" creationId="{5A980046-5522-4FA2-ABFB-0D6AE72DE94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88" creationId="{809B148F-E1BA-40AD-B188-35329D53293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89" creationId="{70FD31E1-A761-4015-8BA9-405ED055E08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90" creationId="{14A9CE27-2FF2-441A-AA86-715286B1139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91" creationId="{62295440-1CB1-4A14-8DD6-4549647039D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92" creationId="{0E7105FE-434A-4887-9816-3243325D008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93" creationId="{5D23461C-ACB2-407F-AA46-B6F2C050AC0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94" creationId="{9B5E21EC-8AB2-4C3F-A9F0-8EABD985F62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95" creationId="{24E75596-DC5E-4F27-B89C-CC1B707619C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96" creationId="{394444C6-698E-4A0E-A7F2-37FDC0238B5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97" creationId="{772E1C02-8AA1-4DAC-B24C-0239ED6F313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98" creationId="{271640FE-E287-45DA-9906-5E22D14957E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199" creationId="{268531C1-D6FB-4ACA-A94D-3C4E4A14400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00" creationId="{D9D7BDA7-EBA9-46BA-B332-35C61A8E8E8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01" creationId="{828A0635-375D-4AB1-8B45-C8CF98E0296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02" creationId="{18FF1380-4AD0-48DC-BD04-EC4D4BF05C9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03" creationId="{4E45B027-4897-4B87-9DB9-21962F9F9C3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04" creationId="{53FA13B2-ABE4-4327-B1BD-1F9B36C0A74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05" creationId="{3FBF92F2-FF3D-4735-A907-A04713787EE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06" creationId="{46B249B2-4B08-48E1-BFE3-26189F0886D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07" creationId="{288FA09A-C63F-4961-94B5-56F2D26129A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08" creationId="{3CA4BC1E-1DBE-444A-BC04-B129276E0CD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09" creationId="{54493523-C3FF-446E-BC80-228B61AE399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10" creationId="{DE127D65-1A0C-4469-84D6-1AD07E5FF92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11" creationId="{D4989297-3D2D-4FC8-ACB4-B2EF6BD4DC1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12" creationId="{A253D960-B38A-4C8C-96C6-95FB07C45CF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13" creationId="{42EC5ADD-1798-423A-B9E0-7B18820A098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14" creationId="{071AD95B-72CD-4287-88E9-CB64B8AB608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15" creationId="{582A1DEA-7C00-483C-A3C2-729E84C1A67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16" creationId="{98D81B04-09E5-48CC-97B4-74F8EF2FDBB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17" creationId="{9FE4E9F9-71F9-4B97-86E9-AE319B5B0E4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18" creationId="{6E3D4A68-FEE7-47DC-85F3-E4C50812011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19" creationId="{87C5D89D-B9DD-4821-AF9D-54351540699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20" creationId="{99EA007D-CBBF-4F4B-A40D-BEE6A436144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21" creationId="{A97DCDA0-4350-41A1-81A5-5CA8B4E523E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22" creationId="{38C1DAFF-6973-4A0F-B3FE-2BE29601BE6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23" creationId="{8965EC0A-6991-4BE3-915E-111A1AB4C78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24" creationId="{E2FCB541-D5D6-4810-97E4-491578B1007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25" creationId="{A65D8D0F-8FE2-4B0F-85AB-75A7266C9A2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26" creationId="{644EA088-3FC0-4575-B78D-34839178AC8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27" creationId="{D74DBA5F-4C0A-4F01-8E08-66E64324F58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28" creationId="{3FAC0F6E-2B2C-4663-9884-EA3AD3F416C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29" creationId="{BE40774B-5148-477A-97FE-097C30D11C7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30" creationId="{FE822603-9C57-40A2-947C-AE062EB8C9B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31" creationId="{95C1FEBD-2F3F-4B13-8E11-9980A9AAF4A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32" creationId="{C812D3A8-B4C0-45BD-8217-B288BA1F9E6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33" creationId="{BA523932-6013-4E7F-8350-AAFEBBBC197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34" creationId="{F1FF5F3F-697B-47D9-A884-B2F482DE1D7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35" creationId="{C6A2059B-741C-4A57-9E72-D8699C70397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36" creationId="{31FD0F60-E6F6-4375-A541-D295CD11A78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37" creationId="{AAE0639E-8A20-438C-B123-F7749287EA6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38" creationId="{3532746F-EBBA-43FE-980D-8A3DCFCF6EA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39" creationId="{F663017C-3FF2-4289-A509-0099848910D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40" creationId="{A3156513-3258-4E6D-8185-4BB9DEF6FAD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41" creationId="{5C0D8AE0-CE3B-484C-B32E-27BD47E1E42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42" creationId="{9688D0A1-A45D-4EBC-864F-7B91240511B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43" creationId="{FF4E4B02-6910-4561-A989-06C490A54CB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44" creationId="{0DD7311B-FBDF-438A-8408-AB09DD9A60E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45" creationId="{A27D08FD-88F6-484B-B8B4-B27EF35C851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46" creationId="{F3C1B47A-070B-4993-A3AD-FF0940DBD71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47" creationId="{B5965285-B4E8-4DB1-97FB-B79369A6836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48" creationId="{CBE3091E-4415-463B-AD85-A793313B4C7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49" creationId="{7A309210-C3B2-405D-8D11-D55FBFF5DDF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50" creationId="{969EB388-DEE0-42A6-871E-965A8129251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51" creationId="{DB5711B8-0635-4979-B24E-6C8070158C7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52" creationId="{288D20AF-2D11-40CD-BCE0-4B48EB91EE9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53" creationId="{DFEEB116-A68E-4E90-955B-52C95BFC03E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54" creationId="{6BF80813-A697-4C75-BAB9-8D005BFCB88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55" creationId="{7C69EDAA-688F-46DA-9859-2DD3C5DDCDB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56" creationId="{00653AA3-F548-4CDC-9CB7-A6E04485B66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57" creationId="{3A5AD94F-7A46-450D-B07F-4066719AEC6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58" creationId="{F5A1CB84-5517-4E98-ADB0-88112E84F25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59" creationId="{14127BDA-A542-45ED-AFE4-B7BFC2803E3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60" creationId="{3C16D143-871A-4DD6-A89E-CD3B557F099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61" creationId="{67EAB447-8702-4DEC-BA66-F38AF3E3B9F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62" creationId="{6B10BAE5-1E99-4C08-BDBE-6BA498D0CF8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63" creationId="{67CE69B7-F7DD-411B-A912-86F7AA655D3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64" creationId="{BFD08189-C6BE-4E4D-8868-32213E247FB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65" creationId="{BF465BF2-F8D1-4B7D-83DE-7D5100DF58F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66" creationId="{3C195DE8-61F9-4674-B880-98AADC416FE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67" creationId="{DC09A877-2063-46D7-83AB-A9147618A17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68" creationId="{319CCC38-2344-4AB6-949D-F62136B6C35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69" creationId="{1A6A82C5-2207-487F-81B7-E536F152046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70" creationId="{D5598A0E-2E81-495E-88AC-297F9F1E6C0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71" creationId="{7D944CBE-3430-4FF7-A9FB-403BB53006F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72" creationId="{D0AC722B-AC39-41A4-95E6-1DFDF57D18B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73" creationId="{35458BCD-6370-4001-A9D3-C8ED50CBBB5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74" creationId="{B3EC2F92-3CA5-4422-938F-4D4017D8587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75" creationId="{7FE63394-412C-40EA-BEE7-3AE365C017E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76" creationId="{0EBEC841-71EA-4460-9117-4162385DD66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77" creationId="{AE78DCC9-5EB4-4EB4-86F5-DC22695D1C5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78" creationId="{00D6F0FE-DD88-4330-929F-2B579E988D1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79" creationId="{4367A3B9-57E5-4459-B295-56F176952B8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80" creationId="{92B50C58-C086-445C-8300-AA086F7FD1E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81" creationId="{C7967EF0-8F45-4158-9014-714879BF5E1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82" creationId="{FD3271BD-62C7-417C-A8CC-B10F17D276B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83" creationId="{812128D4-B60B-4183-A816-979563D4A95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84" creationId="{76BBB843-8A7B-4E78-ADDF-D403C1E8EFB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85" creationId="{3EC0063E-28B5-4D7D-912D-80B99BB236E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86" creationId="{EFAEB834-8840-40B4-A339-83C7CE5C41F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87" creationId="{E86997D4-81FE-4B60-9066-C637C8ECDCA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88" creationId="{60D0A491-4A04-4356-9065-3D0F144B53F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89" creationId="{968FE4F4-A5A3-428C-A9C2-17A8FC903E9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90" creationId="{B97F1388-8791-47F6-9769-517397F2B63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91" creationId="{7A0DC37A-EC93-4444-9DA0-7EE7501F4BB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92" creationId="{7F5B9AAA-4F80-4480-AD45-2980950001C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93" creationId="{EBD88C8E-1084-48A8-AAC3-CA0FA44B3AA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94" creationId="{8FBE04BE-D590-4885-BD0B-90AB8AEAAAB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95" creationId="{0D2F6AFD-2095-49BF-9D78-AE88DBD098A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96" creationId="{CD647D9D-F535-4A44-93A1-9B1EFFFD3EA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97" creationId="{FCA877D7-1004-44D2-997A-1ECD904D957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98" creationId="{D9BF0FAD-049C-49D7-88F4-014205BAAC7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299" creationId="{13BA632A-A616-46DF-92DD-CE0E216151F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00" creationId="{D936E0D6-C4AC-4389-8A03-23FCE09837D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01" creationId="{BBA3C14B-E15D-4C28-A9C8-9EC29A229B3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02" creationId="{C857A1EF-0CA6-43F5-88AC-63A782E35CA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03" creationId="{20FC489B-ADE8-4E62-9275-61B086FEBDD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04" creationId="{DF9EFDDC-2332-4BBA-9262-B6605389EAB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05" creationId="{1D715FE0-0D1B-4D12-9E66-B1FDDF78156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06" creationId="{CDCCF63A-FC70-48C0-8ED8-031E20580D7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07" creationId="{5D5DBE83-63DC-4AE6-AB18-68481C8B38A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08" creationId="{84AD5040-8156-4C3E-82E0-1446F83A396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09" creationId="{FD25FE12-7F6F-43A7-AF2E-C35EC540D95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10" creationId="{05CD349F-06FF-49E2-A2A0-4877100B3C6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11" creationId="{C4B89FAA-69F7-48DB-A981-2762F11BE2C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12" creationId="{9D9B33C4-F9CA-45A8-A7EE-6C47DB1A97A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13" creationId="{677E8919-30A4-4B65-B535-88DF81AC0AB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14" creationId="{8DAB0442-546C-41C4-A024-4774E3821A0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15" creationId="{8C7932FF-DA34-4C4D-BC2B-1D344BB2D6A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16" creationId="{1028CD49-2671-46BE-9421-3B07DBAE18D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17" creationId="{5788F93A-AFFF-4E6C-8607-54B65A6CEFE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18" creationId="{1052836D-A3EB-42CA-9B4F-8264467C1BB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19" creationId="{7E89CAA8-93A4-44CD-A4F0-3B802AC9C09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20" creationId="{D2248E97-B379-4CF3-810E-244A28ABD01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21" creationId="{79938345-CD12-4930-9486-5A82A466631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22" creationId="{10D5F988-DE77-479F-9EF8-24C95DE6762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23" creationId="{E4CE8564-AAFD-4A9A-8A3A-521FE7CF336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24" creationId="{086EDB30-96E8-4827-AAC0-DBD683EB00C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25" creationId="{B7A894AA-B1FB-47E3-B0DA-A40FC8A28AC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26" creationId="{7ABFBFD3-5AA2-468B-A4C8-5197B9A7C09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27" creationId="{69E13322-D9A7-40B4-8591-55AF44EB763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28" creationId="{37A28093-C6D4-4758-825C-34753C15BFC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29" creationId="{14CE1521-EF75-4F8A-8303-6F3C36EC54F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30" creationId="{57B200DF-7F8D-4B49-865B-DBD5E26DAF8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31" creationId="{270DB61F-72DB-4404-8B06-3A6BA3A50C5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32" creationId="{1F021383-A9C5-4EDD-82D5-FB2C837D12A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33" creationId="{ED9FBE1D-BE80-4048-AA04-B6FABEBE093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34" creationId="{7379BEC2-6CC6-41D8-B3DA-41C9E65084E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35" creationId="{E165CF73-F6AC-4BBF-99F0-721F358F28A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36" creationId="{BD0095DC-F33E-4B38-B3F0-FB51F1A99F3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37" creationId="{2A419CE3-710C-4C9D-A8A5-A88EA11426C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38" creationId="{77B4A61F-2D78-4AF9-B865-5EF93B675B8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39" creationId="{89FF9A58-ACC5-48F1-A0AB-2F0EE376D9D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40" creationId="{734DDC3B-06B6-4EA7-8312-67E8472F842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41" creationId="{27D08250-0B82-408E-8395-E7454535517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42" creationId="{0BE60C5E-1BC7-433A-B5C4-D9112F1B92F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43" creationId="{03939922-B5CF-4B23-BC31-D7FB31A64DB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44" creationId="{0D4173B1-4282-4883-94E3-F05ABFC7880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45" creationId="{503E6D35-D92A-4A3E-B0C8-209DA9D61A2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46" creationId="{BD08BB80-B313-4229-B5ED-3D7A83C84AF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47" creationId="{DB24DB6F-C3E1-45CD-85C0-7FB96FB0A46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48" creationId="{5AF3DC85-694B-48AD-8BD2-542267FC2BB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49" creationId="{4F9BCF0B-EE63-47E2-BC73-477984E3911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50" creationId="{887CA1B2-307D-4308-8408-7833B952BC2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51" creationId="{4619D770-2D38-4709-BAAB-02FBD80D246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52" creationId="{434B8D9F-1309-4D97-A2C9-A37ECE374B9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53" creationId="{A6E69315-BDDA-4EC9-9ACD-6735A4C5E4F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54" creationId="{1089B9B6-D964-46AD-B4B2-57438834670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55" creationId="{EAA52800-0C88-4DF8-BF2C-94CC4422790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56" creationId="{BAF40536-09D9-4904-B49A-A2CD61C76FC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57" creationId="{C71B166B-C4DE-4011-9B9D-F35C5238A8B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58" creationId="{982AAFFD-5A9B-49D2-85E2-4ABBFB4EC78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59" creationId="{C62416D4-7597-479A-BEBD-2DD96F71D72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60" creationId="{CB7990A9-E34D-4F82-9FFC-C7123B3BBA4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61" creationId="{E46769E5-312D-412E-982C-DA0586CF7A2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62" creationId="{9049948A-412C-489C-9EE7-C9002D8CCDF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63" creationId="{C4A3290E-F03F-4D8B-BD07-BCE48CA6ED8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64" creationId="{95E1E1A3-558B-41E4-AC84-85FC7FC8C2D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65" creationId="{27FF4F75-0C1F-4B7D-BAC3-E1DFAEE6A66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66" creationId="{6FF20361-1328-4ACB-82E0-EB6A6168120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67" creationId="{F50C94B9-5731-41D9-9F59-07CC46F963E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68" creationId="{06ACC654-C0B4-4FC2-8CF8-7A33E5B61B3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69" creationId="{FEF3B91D-7201-4A8E-ADC1-68D6542CEC3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70" creationId="{334B2A84-A67C-4B80-A659-0A1192CA9AE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71" creationId="{A6FF3728-9CC5-4AC3-A246-D18E3125F95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72" creationId="{8BCC1BD3-BBB7-4FDE-8448-8794CE41712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73" creationId="{1EFFA3C5-3711-44C6-9F04-C751757E20B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74" creationId="{99C4145E-3D70-416B-BE86-E866BB7D502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75" creationId="{B1A59351-1D32-44B6-8828-81DEA8B7C05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76" creationId="{DB8BE4E6-4938-4D6D-BD63-6AF67EC8655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77" creationId="{AAD5374F-7C8B-4958-9476-9C521F7EEAF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78" creationId="{F8FC1081-7E60-4D7E-BF0A-DD39305E453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79" creationId="{AAFF90E1-9097-444F-86E1-B27ABC62C7A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80" creationId="{B192940F-90DB-4C0A-9733-DC2AD777CE4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81" creationId="{457E07D1-37B6-4F17-A828-2D8872BDD2E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82" creationId="{177571B6-308A-4013-8ABD-335D0F436D8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83" creationId="{29FBAC1E-1143-4B86-B21D-2D099E01A24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84" creationId="{5D22EA20-2916-4EB7-854C-C5A7633E133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85" creationId="{67DF466D-C0B2-41B3-85DB-6240DBE0438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86" creationId="{B580B464-A020-433B-85A8-5322D5FA150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87" creationId="{678A8248-44C2-4F4E-A96E-D36577DF8AB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88" creationId="{D201B7D2-C8C2-4E84-BD8B-4FC7A256235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89" creationId="{507A9DE4-B684-471F-9C00-211CCC3BD5D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90" creationId="{749F3D66-F942-4B31-9152-17C9B958EDD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91" creationId="{519795EB-1B32-4FE2-9713-3FCDD2466A3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92" creationId="{3D6C603D-792C-4E89-AEA7-40F181D5E3F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93" creationId="{3ED34D8D-1A91-49D8-BEF2-31C12958C1A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94" creationId="{C4415230-F848-4DEE-B324-C4558ACAC58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95" creationId="{ECE319C5-6899-4C9E-8B09-6E139EBE951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96" creationId="{C6B8580C-3F18-4E3F-AF56-02444F2EED2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97" creationId="{78E44FDB-38AA-48E7-BD83-9204D324520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98" creationId="{C9249DFD-A528-41EC-AB19-5B537D4C327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399" creationId="{2E4875A5-84AC-499B-A3CC-A6E514D013E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00" creationId="{19744D78-8243-4401-A38B-FE7498B03BF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01" creationId="{537B44E7-845C-4D96-ADE9-1A8292A23A2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02" creationId="{C8FF38F6-28DF-414B-9B3C-877DFFAAEA5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03" creationId="{02793C97-2CAD-498C-9E44-5AD35064456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04" creationId="{A138A306-C940-4A29-AAE8-88415B3A95B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05" creationId="{CBFFBCD3-6C61-4787-B6D9-83232BAB5CB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06" creationId="{C04233AB-C7A7-47A1-9176-8B89E36DE08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07" creationId="{3A34D553-C035-4C78-BECD-68E0B1B8F8D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08" creationId="{2124760C-4CCE-4D9A-9B64-8FDFFC67D88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09" creationId="{9E875F3E-0D71-4F89-B9D7-42C5699CB49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10" creationId="{EF778991-6BE6-4169-8D27-9FD8C3A57F9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11" creationId="{EAF43BE8-5ACC-4415-BFD4-A19C7B1F846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12" creationId="{9595EA7E-EE54-4DE6-9960-B65D2BFAA5C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13" creationId="{89DF5A3D-D30D-406C-B3D8-FE7825C714A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14" creationId="{C15B9384-18AA-4906-B98C-1D5C74C5EC9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15" creationId="{B0586641-25D9-4237-B2D4-0345EAB5D03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16" creationId="{9D0025EE-C619-4927-BB39-9E82A503FFA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17" creationId="{53F3B772-814E-4EAC-87AE-C18F154F5FF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18" creationId="{E18520BD-0EF1-4286-A76D-256A1A4B084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19" creationId="{191BB05B-D732-4D4D-852D-8295DA85B16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20" creationId="{EB9B00E1-5F1B-4B3C-B001-DBA065E071D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21" creationId="{523B3BFB-4C3D-4BE4-BC16-9875E74D385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22" creationId="{810BC7CF-A4F9-41EF-B3FA-FEC5EA83BA1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23" creationId="{B2827C39-230A-45B3-8B07-8BA3C08697E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24" creationId="{99E731D9-D7E5-4BD6-BD9F-4F1FF0E9E57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25" creationId="{753020FF-5856-45AA-ACB8-7B2C11E6557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26" creationId="{9BDF47D9-8F19-4480-8E67-9924A6234CE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27" creationId="{C1B7CAB4-B7F8-4CC2-AC04-BAF03900DA7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28" creationId="{CD560CEF-865B-40D1-BD08-D2C3AA933C1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29" creationId="{9997AFE8-D1FE-4D86-82A4-7D02D29DD3A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30" creationId="{F809FADB-47A7-4B3A-9ABF-DB7CDF04BBD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31" creationId="{5A0C0422-0C16-4134-9E4E-0CFD6B798F9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32" creationId="{CD69ED3E-1CCA-4C6B-AB80-30C9A257A2D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33" creationId="{F7666551-66F5-4D89-96FA-EBD97EFF9E4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34" creationId="{F09F3077-15B3-4674-8678-1FEF0D6B907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35" creationId="{A74041E1-E9C4-462E-A193-8486AFE6EF1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36" creationId="{9BE80A7B-1920-49B7-A34C-4121351DC09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37" creationId="{107B4DF6-CCA6-4EDF-90D1-3F61C1BC81A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38" creationId="{37419ECF-3C7B-423F-88D3-D9BC375E43C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39" creationId="{751D0055-E29F-4417-963B-D763CDECCEE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40" creationId="{0B0C342A-7F1C-4AD9-B9A7-DCA7285BAE8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41" creationId="{DE8FDD5E-D728-495D-A483-7E6F75B7E06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42" creationId="{92F8159D-1873-4027-889B-EADA9043750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43" creationId="{8E3B37C5-0569-44CB-AF8A-BCE1BEBDBD0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44" creationId="{71399A08-697D-43E5-B78C-3873E07CAA1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45" creationId="{E9C4E558-0B26-4809-B2AF-F9E586AF115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46" creationId="{6DA76591-ACDB-4B39-B371-72B2FBA3597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47" creationId="{6065966F-D15F-4766-A3E9-1538A97C6A8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48" creationId="{5FD57028-6B15-4D42-97F0-046A80800DD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49" creationId="{7925B7C9-B609-4B9D-9EB7-4FBBEBF723E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50" creationId="{7B82791F-FFAB-48D2-92E2-2B2B77868C3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51" creationId="{C0A75923-B1E4-45DF-B9B7-87662919F60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52" creationId="{625056C4-1168-44C5-A950-08063519E61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53" creationId="{E871DCCD-0E81-48F2-BA93-E76B8BC3EBE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54" creationId="{63AEA542-7970-45A9-98D8-1C52187FCF7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55" creationId="{68FF2A48-1379-46CB-B59E-8A47541BF6A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56" creationId="{406E0302-DBFA-40E0-A426-39C12C49625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57" creationId="{829D72AC-7860-43B7-9AFA-D21737CED29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58" creationId="{DC07F871-295D-43CF-81B3-EF7C2222F4F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59" creationId="{E5E52FEF-0EAF-4ABB-AB8D-67FF7BA961E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60" creationId="{BDB8EF34-C722-422C-B270-D92E91C237B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61" creationId="{F519F6D3-6672-4D46-9608-03D6F15003D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62" creationId="{6BD5ED63-14D2-46EB-A897-FB46D201236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63" creationId="{D7615F4F-ED40-4ACF-8D87-CCDE4F9CF3B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64" creationId="{D350F62F-8E97-4634-8D9C-61649022911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65" creationId="{5EA98B18-2970-4835-B734-E6FB4696FEE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66" creationId="{48DB4C6A-2DDA-41B3-9813-D3ACFDD0587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67" creationId="{7D37EF43-364A-4EFB-B55E-4CE578AE859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68" creationId="{104947A8-7A36-4702-8D3D-D34767E55C7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69" creationId="{80E49260-E2F8-471C-8DA8-CE2C13A9EC1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70" creationId="{8A802C6A-2E2A-4D98-99EA-9E54503EEF4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71" creationId="{A3213FC5-2C76-43CD-88DB-BB7BF4527AC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72" creationId="{A9D8C47D-6EC9-4347-8417-39C89E4978B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73" creationId="{F10A97D0-8FD3-4C75-B7A6-CDFD9635DDA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74" creationId="{F06B6493-EE52-48D6-824B-FA92BF41D9F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75" creationId="{BE204C7F-5C0E-4E42-AC9E-520AC9A8A98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76" creationId="{5AC4324B-3444-4B3B-9591-9F034D9E91E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77" creationId="{BE4A3220-B996-4B62-B7E9-266841A1712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78" creationId="{603DF42F-9E89-4215-B33D-559E7CFA5DD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79" creationId="{ADDD64BB-E13A-4E6C-A4A1-09C733DF7CB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80" creationId="{69CC3AC1-30EB-4505-82EB-495B5AD670F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81" creationId="{D06F5475-3770-4592-97F4-B2F03BFD5A1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82" creationId="{08691BFB-4EB8-4603-AD69-E6C2E52E3F0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83" creationId="{E5B1EA91-0909-4A5D-BBF3-CC377053DE3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84" creationId="{CE39805E-BEC5-443B-92DA-A6EB55AB60B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85" creationId="{35A9397C-B27A-495D-8D9D-D64E9035269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86" creationId="{8D72E807-1C70-4DBE-B7B2-A7C6336EC69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87" creationId="{6659D560-4439-40F2-88AE-1A1E0D2ABBC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88" creationId="{F34CA5B5-3256-43B8-9735-EF4FB4B752F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89" creationId="{50603064-02BE-4696-A486-879780016F4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90" creationId="{24BA8466-483F-4BD8-9A7A-1FA08D9B860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91" creationId="{C7D655BF-13CF-4344-ACF4-89101D44FE1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92" creationId="{1D82F752-27B1-43D2-A6D7-F264D4A020F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93" creationId="{0C04B85B-16DF-451A-B39C-71D36D4A68E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94" creationId="{C268BA60-6552-434B-9427-16E62A22A2C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95" creationId="{F290CB1A-1511-4724-B387-8585FADBFD4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96" creationId="{21B03236-7219-4180-8121-DD23BC4ACA0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97" creationId="{7012003B-EFD3-4595-9C86-599049D6938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98" creationId="{AC6AB2E4-F086-499D-AD05-9BE4CC5B459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499" creationId="{2B77B295-87FB-42BE-A994-7E533368D69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00" creationId="{4850DBED-39AF-4E26-9476-3F84491AB5E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01" creationId="{1D6B2A0F-15E1-4BD2-BEFA-4390AC21A8A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02" creationId="{614A7BA1-9448-4B42-A290-7149CA1EAB8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03" creationId="{DA6412A7-D4F0-4678-A0DC-9497A7BADF0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04" creationId="{6EEA2E9F-2781-47D2-8952-8C5D59A1625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05" creationId="{9FCE48B4-00F9-417F-BC84-228E4626A10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06" creationId="{33390692-B258-4FF8-AE38-08259A2E4D5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07" creationId="{9145FC01-2E9F-4940-B771-F33432AD302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08" creationId="{D3BA17FA-0255-44DC-BD7E-0B4050D2C27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09" creationId="{7211AC9A-C878-4561-96C0-BA8D8A09547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10" creationId="{B65F98A9-0AE1-40D6-A2A0-7EA4DA6F136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11" creationId="{D921094E-C379-42FB-91FE-6F5AB9F01D4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12" creationId="{1325BBA1-04B5-4270-A6B7-3334DE39658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13" creationId="{7F1F452C-24BF-45E2-962E-70551DF0B33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14" creationId="{A8C03C9C-53EA-40CD-BEC4-145EFB2F146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15" creationId="{450F4998-60A6-4437-86B1-E586A788E81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16" creationId="{B1FF5866-857D-4FD8-8884-B8755734C22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17" creationId="{DAB74CF2-1249-49FA-88C5-09A5B6DB6BA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18" creationId="{93DD4AF3-04CD-4FC5-8F23-6A81C4F3C13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19" creationId="{D00D8997-0CE8-47D5-8936-9093451E17D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20" creationId="{990405FC-BE2C-4477-B5FA-953C9BD7C93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21" creationId="{00AE54A1-EC7D-42EA-BB25-D53BD33D67C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22" creationId="{1F8222A6-2BA7-49EA-890E-94576DDC971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23" creationId="{1A1445A3-0F76-4C56-ACDF-2EFE9CE5751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24" creationId="{F6972CEC-457F-43C3-AE96-25F598F194A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25" creationId="{82E18E04-70BE-4FDE-9566-F480ACC4C04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26" creationId="{D47AB701-FD3B-4601-8613-A18841F1C89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27" creationId="{2223F3BE-2AFC-4760-B1A8-331BE73F700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28" creationId="{5D728B4D-2B8E-442E-BB0F-16F0541BA19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29" creationId="{97AEACB4-C51D-42BF-B368-DE565C07270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30" creationId="{468514F0-E46C-4710-BE78-6628E794C43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31" creationId="{B41EA86E-1028-4A84-8D86-A38E5D8BD2A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32" creationId="{AC5F22B0-6E5B-4096-AF5A-3B570088203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33" creationId="{B2FE6448-EEE9-4B58-B8D2-8FCF549AAE8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34" creationId="{82EAFD0F-89AF-4023-9DF9-1C226877BF5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35" creationId="{211EBCE9-7A82-41AD-AC1D-B4F12CBAF29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36" creationId="{B2EDC9AE-DA22-48A0-A783-40F265E3292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37" creationId="{E3A1A5CD-F199-4C90-BF3B-FD8B2D6762D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38" creationId="{B6C9D457-6602-4716-8DAC-7E2A3C69ECC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39" creationId="{F03430E0-5190-4DCB-9004-CE0C3A2D098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40" creationId="{33AFD896-59C6-45A3-AFEB-1B816CDA7C1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41" creationId="{FB25AACB-37C0-45A4-AEDD-DAE234DCEB0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42" creationId="{37515DEC-2CEC-4830-A46F-B39CE85DCAD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43" creationId="{B9590B26-6820-453E-8732-03B2DDC617B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44" creationId="{C264B470-B48B-43B8-BABD-D4DA93B5FEB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45" creationId="{D2D59AD0-B5A6-4707-9C16-7F42D38439A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46" creationId="{E43CE654-AD1E-4970-A59A-63F68CDA0D1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47" creationId="{AB13F6D1-8595-4D66-A9DC-EF0A0F41BC2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48" creationId="{A4EA6331-6148-4893-B890-7344D563BA4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49" creationId="{514B4F56-A3E5-4894-BEE2-2D941765E3D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50" creationId="{5B3A999B-9BB6-4CC2-A172-8E9F7BF30F7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51" creationId="{B027010B-5EBB-4FB4-BFED-F1D5389904E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52" creationId="{2979C5C7-E4CF-481D-BB56-218A3D88BD5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53" creationId="{47872565-1586-4AA6-9196-39D7487D786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54" creationId="{88146E31-3A86-4F2F-816E-11F104087C9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55" creationId="{C4E997A4-C5BF-427B-ABC2-2A63E39416A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56" creationId="{89C8FDC4-B9CA-4127-BBB7-F3CA2129E9B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57" creationId="{31184E13-5A85-4DD9-8D58-43B855B8EB0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58" creationId="{30CAD51D-4296-43F6-B7ED-0D6473B27B9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59" creationId="{63F9A3B9-6266-47B7-8A37-F36A9D0E394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60" creationId="{7A551824-D464-4E5C-836E-FEE6C512936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61" creationId="{08CACA1D-D891-4EFF-ACE6-18AB993B22F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62" creationId="{22B028BF-BF9F-46DB-BC1C-F908247859D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63" creationId="{3B42CEDA-48FC-4D24-B1B2-F3E8D421BB6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64" creationId="{9CA8602F-B0E4-478C-B171-84AF4992047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65" creationId="{76F1C0B4-29D6-4A1D-BF22-E4FF9168693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66" creationId="{601B0C0C-19D6-4758-8CA5-A5304512BE5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67" creationId="{87899088-89D3-4799-80E1-4B3FCC1A89B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68" creationId="{C423E571-CDE7-462A-9874-C4692AD7096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69" creationId="{CEFCF36D-857D-4F5A-A162-2FBC3ADFE65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70" creationId="{5AC7DDB1-0886-4B7C-9EB5-17B988AF17D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71" creationId="{7A7AB654-04EB-43BD-9759-F1EE7E77AD5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72" creationId="{06A4B62B-841C-457C-9AD5-0E2F3710510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73" creationId="{3C0021B3-181B-4E1A-A58C-6697A5B007F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74" creationId="{204F7265-930A-493A-98C5-3F0EC82C551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75" creationId="{EA04DD27-3D56-40B6-8C71-556B301FB11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76" creationId="{F273AB9E-4844-4E21-90C9-F0D7A474649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77" creationId="{4E528C74-0A69-4773-89C5-8D6F48C1E92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78" creationId="{74C485FF-C5AA-4F52-9C22-545415A1D2C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79" creationId="{3E9E999B-27ED-467C-AE66-A7B27338AD1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80" creationId="{DF90AA18-78C2-4D60-9E7E-B2E8A3B6276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81" creationId="{49DE665D-959B-4D26-9ABE-FD2BD0A8E00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82" creationId="{E2304707-51CF-4EDE-A38F-3AAB8C1DA25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83" creationId="{9E1FC9AF-EC89-4DA6-A34E-220C903E221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84" creationId="{6E9BD863-D3EE-4BBE-95AF-8C3B851DA8A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85" creationId="{9013B649-406A-4136-B6F2-E0B489CD881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86" creationId="{DF5D7C26-02AF-41ED-B64E-9BEB3DAD856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87" creationId="{CB75DECC-E5A1-421B-B479-65D0C411B36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88" creationId="{467DA195-BBAE-4A38-99FF-93F5C489B35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89" creationId="{C7EA91ED-3857-4D91-9BA5-38A38BAE440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90" creationId="{C9640DDB-3974-4E9A-AD36-64A7833B3B5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91" creationId="{32ACD66D-965B-41CF-A164-E8AB5C6822E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92" creationId="{59EE9F18-ED64-4324-98D1-D802597D05D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93" creationId="{3D9042FE-DB92-4D2D-8005-0D99B745E69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94" creationId="{6027CA87-2F42-432C-90FB-233923CF974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95" creationId="{57EBA0E1-F0C4-4BB6-BA1B-3BF39AB9E36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96" creationId="{9AE65C4B-F07C-49DA-BECC-0D205C02C7A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97" creationId="{F6EA169C-42FC-40C0-8128-E7897F9A278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98" creationId="{556B99FA-A542-4F25-8FD3-5A88B714591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599" creationId="{C055055B-852A-4E77-96E7-086A8D89553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00" creationId="{5A226255-E924-4177-AF85-1ED9DD3FAE9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01" creationId="{B70BF1C9-8815-47BC-B0AF-621D193373C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02" creationId="{6EAABE2D-AAB3-4687-B852-C29993B6ECE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03" creationId="{33D9085C-5A3D-4B8C-A22B-22052CDE9B8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04" creationId="{C99C18BC-FBB8-4E6F-8D07-CB82EB1A1C4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05" creationId="{E7FC3A83-2F39-4137-8727-04ABCB04EEE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06" creationId="{2DEBE807-8982-421D-92B1-B5796C5711A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07" creationId="{68B5EF83-8EB7-4DA7-9010-7E3CD28EE9C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08" creationId="{191EF60F-AC2D-405B-88F4-045014FB82E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09" creationId="{4FE3F5D8-4CCF-4C97-93D7-82EFB965C3A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10" creationId="{D8608CC3-F78A-4C9D-9313-400AF7F6E30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11" creationId="{BC3963CB-BB9C-43D8-BDF6-8CE359654BC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12" creationId="{8F1FEF47-7A53-46E7-85E7-3AF7752ACF6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13" creationId="{472FCB2E-4999-4274-855E-5C9BF34591D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14" creationId="{B1F7F132-0D10-41EA-902A-408C9236146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15" creationId="{66E93BD5-1AE2-4E85-BFF2-6ABC86BD0D5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16" creationId="{7C08A8F4-05BB-4132-8819-395CDF99196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17" creationId="{DB6F4655-60B7-42E4-9BD5-50CE2648B4D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18" creationId="{A61C8521-97FF-43E6-AF7D-D601BDC192A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19" creationId="{10E5F32F-4471-4288-943A-49176677AD0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20" creationId="{24368048-A8B5-48B7-B136-45CC303F008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21" creationId="{ADF3343B-5DCC-4E6A-85B8-BFE1C71C4AF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22" creationId="{23BFE3BD-B37A-442D-8186-37B7C2011B5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23" creationId="{F340F201-C083-490E-812E-C0DBFAA31F2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24" creationId="{699561F7-E25D-4241-AF52-45E050AC91D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25" creationId="{B317D9EA-B925-4A80-87E7-18F1BC8D5E7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26" creationId="{8A629C70-1096-404E-ACD6-103EEDAAB9F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27" creationId="{B9D66785-3CB3-4AE5-B7A8-4EEC7635EB9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28" creationId="{DA81236C-797C-4EB6-A6C9-6E35F0576C3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29" creationId="{BBF63F36-068A-4747-827A-225791D81EC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30" creationId="{E10C265F-96BC-422B-BC32-414EBBDFBCE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31" creationId="{BC5B0A87-346F-44D5-BBAC-7886B728344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32" creationId="{1A5812EC-12AC-433B-84E6-626F6B9F80E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33" creationId="{B5E616C0-87B9-4C98-9575-C1E2972C8D4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34" creationId="{B77ACAC9-17F5-4E74-A495-7EE6DF92E59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35" creationId="{BDC86CB7-476B-4E56-907B-C0B723DB9E8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36" creationId="{B35752EB-090B-4024-937E-C137D6111DD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37" creationId="{0A237C9D-A780-486C-8ABA-C25D014110D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38" creationId="{D859548F-19EC-486D-BAB9-E829DF5485D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39" creationId="{D1BFEDA0-7007-4072-B53E-D0BB9D6C482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40" creationId="{346615BD-395E-4D31-95BE-F6B6430EA8F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41" creationId="{8A393195-75F1-4DC7-9B53-72FF52F927D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42" creationId="{3DB16B66-8910-4B29-AA55-99B2D0BC8B0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43" creationId="{CF4E8BFB-D370-4BDB-9607-6A17629727E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44" creationId="{341A62EE-733C-41DE-B4DD-C50B1807097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45" creationId="{2476331A-08BA-414B-B22D-934B6BE0A5D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46" creationId="{ACBA4A51-2950-4E8D-931F-A57505B9E08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47" creationId="{ADCD28EE-E88A-40E7-95EB-6E4F6F3AF5F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48" creationId="{D4A67521-EC6A-4D77-899C-8E51D6842B0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49" creationId="{977DC451-5012-4B07-8DD8-5069CFF5B1F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50" creationId="{0E4A14AB-58C4-4EE1-A29B-D929806BF72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51" creationId="{2E99CF2C-8566-47D5-AB37-E6ACF35E3C8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52" creationId="{133899E2-6581-49FD-AD78-128E1ACC60E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53" creationId="{B2F8393B-F4B7-4884-8BBB-6071E0BF32D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54" creationId="{B13F1A47-AF0C-40E2-80D7-964D63D1034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55" creationId="{336F4066-449C-48B1-9EEA-823765E8C0F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56" creationId="{51185B84-38C2-4D80-B926-5E4CE953453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57" creationId="{0EABC1C9-F36E-4D72-A3F0-8A561631CFF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58" creationId="{DC9E9FC9-3453-438F-9CD6-20C1AE93C6C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59" creationId="{227AABF1-746B-4F4D-9702-9FCB1ADCDA5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60" creationId="{FB854B2F-C2DD-490D-8770-26EC988645C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61" creationId="{7E5589D6-8B87-4E4F-ABB0-193D970B92C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62" creationId="{6D6C981F-E9B1-4A64-BC24-C0C09ED05DA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63" creationId="{1E8A0D7F-DBBB-4934-91B1-0EB63AF2389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64" creationId="{AEEE7A95-62E6-4087-BAD1-54CF1D88764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65" creationId="{F52FAAC8-7F58-4BB0-AD71-365A58D178D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66" creationId="{785A1653-327B-4432-B7A1-1EE57A7E6DF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67" creationId="{4D2A98AE-7B62-4D95-BFBB-2C07EE54730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68" creationId="{BF388AFF-D050-4B8B-9E07-AE73A3B2F21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69" creationId="{DC88AE48-C56F-41CC-8587-1CBDB5D409B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70" creationId="{B0E7E13D-E231-479B-9A47-5C6EF47F62E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71" creationId="{B3DE2B47-56A6-4BDB-9AE5-455C0476931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72" creationId="{039F6553-8490-409F-BA3B-42DB6A08671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73" creationId="{64FEDBD4-A773-4715-B1F6-0E627D71C83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74" creationId="{B85AA464-79AA-4EDB-8995-87B54E21B7D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75" creationId="{367E88ED-AD5E-4814-A524-37F4CA86F0B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76" creationId="{42064689-E1A0-48F8-BDA3-AB4CB912A0B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77" creationId="{6FE146DC-F1F1-443E-88EF-58BE3AA0575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78" creationId="{DF6037B4-D420-4BE9-8278-E805465DAD3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79" creationId="{21FBA1B2-5C47-4995-A14F-43D16382669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80" creationId="{CBBC56A3-ABD6-4FD0-BCBB-971F53FC877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81" creationId="{6ED236D6-8FE5-42F8-A9AE-7C9DE48CB57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82" creationId="{5D97275D-D317-42CE-A2C8-079CBFC81DF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83" creationId="{3A05EFE8-88F2-4D48-8A7F-A6C495595FD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84" creationId="{489B13C4-6EFB-48E9-A997-31938F13D9C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85" creationId="{FCE994BD-B6DE-4DAD-89EE-D19EA9B1BD7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86" creationId="{D79DB2FB-A3BB-48EE-8CC2-524E7B689DB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87" creationId="{6753A512-125B-4759-9567-43F31DC4CB9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88" creationId="{FC033DD5-D550-4BC3-A8CE-BE7634A9E9D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89" creationId="{C37EC522-DCFD-4CE9-8D03-83C6300E058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90" creationId="{2CCBAEA7-3CA1-47F5-A203-C6B0677A363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91" creationId="{CDC56E21-4C40-4067-84E8-C93DD9FAAF6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92" creationId="{E5F41709-FB68-459E-BB4B-95FCE9C2E24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93" creationId="{87A96E06-85BC-407B-AEA0-C59BE879514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94" creationId="{871D0E76-749A-4975-8F41-0220EC834B0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95" creationId="{C6EE4E35-94D8-4D00-B60A-582A7DC3FD8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96" creationId="{BC5C7522-625B-4E64-89E0-3D18D45C328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97" creationId="{A639F61A-2D14-4E6A-8713-FB3A840B15A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98" creationId="{447FD5FC-7998-41D2-B73E-4C6D1152E87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699" creationId="{F2A8A111-2DC0-4D07-AC94-BEEED3AB4B6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00" creationId="{755FCD07-9F59-4D99-994C-AF20A0836C6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01" creationId="{AF1CC19C-4FC8-42D0-902E-FC4F0824955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02" creationId="{8E26140B-FE68-4A35-9E8B-14713FC28360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03" creationId="{1723C5F8-F80F-4BB6-BC21-FA3BE9890DBE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04" creationId="{856BC387-415F-424D-9CDA-59AEEBFF59C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05" creationId="{F60847DE-8A55-4825-BE71-A7AB6E9A0DA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06" creationId="{13A66AB4-17CB-493F-BFBF-99EEAF4EB7B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07" creationId="{F0981393-457A-4233-9A0C-1B90014523A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08" creationId="{1C7B0A36-8D15-4C8E-802B-6722D212AA66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09" creationId="{A6F70469-9219-4FA6-A63E-9BED21357A0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10" creationId="{9B520B2B-33F9-4D66-802B-4ED5ED04DCD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11" creationId="{D647A541-A54F-4DBB-B452-CBF2BC399E0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12" creationId="{99034F27-8290-4CB9-90A2-57C5A1DC1FF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13" creationId="{4BAFFD9E-23D9-4134-9044-BBF7D152B34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14" creationId="{FCDE753C-A219-4D74-9FD6-06D39604ED7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15" creationId="{08BF2A82-29A4-4E37-803D-6B7CC5F49622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16" creationId="{380D1F8C-03EC-4D0B-9BD8-A32D7A38F2B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17" creationId="{2A549E62-C08D-42FD-A17C-E913682F4BD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18" creationId="{DD8808AA-E7B2-4C5C-9162-858DEFA331C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19" creationId="{E31F67D5-9368-4E53-8DB0-BF7DBB5A7974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20" creationId="{917B28AF-5537-4ADC-AA27-5AE580D721B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21" creationId="{77FD37D6-414F-470C-B038-255E00BA14E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22" creationId="{A39E54BF-8E46-4A20-8988-4128D077129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23" creationId="{BE11E4A0-030B-4770-BB45-648871E11E95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24" creationId="{44BBC185-84DB-44E8-977F-A7CFBF65F131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25" creationId="{666581A0-A805-4CF2-814C-11CAC6A7560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26" creationId="{B0FAC821-3894-4F98-8126-7B943D5B20FA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27" creationId="{CCB295F9-99FB-47CD-A77A-6A6DB0E8A6F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28" creationId="{9FE662D2-864F-47DD-B3DD-AB484151FFA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29" creationId="{5D619F3F-E231-4E35-ADF0-5A15B95D837D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30" creationId="{CAE02B09-1C46-4BA1-9EB9-320167467863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31" creationId="{47C89ECD-3888-48CF-8D09-B2661D152E5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32" creationId="{5F95F8EA-CD50-46E4-BD6B-9E778243089C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33" creationId="{98B3794B-1A73-443D-B485-AAAEA94D2C97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34" creationId="{FE572B39-958B-4F93-9E33-AE4381D4232B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35" creationId="{2A3C70A5-7992-45C1-BD4F-DD520AFFFFFF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36" creationId="{48FAC5C1-C713-4223-BB49-697F7F97BB88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37" creationId="{66AD5824-94A4-4449-B837-418068348A09}"/>
          </ac:spMkLst>
        </pc:spChg>
        <pc:spChg chg="mod">
          <ac:chgData name="Petrie, Joelynn" userId="7a9f9e63-79f4-474c-be8c-6fcc5fe49e09" providerId="ADAL" clId="{63978BD0-85E7-412B-A3AD-D851298C0A8D}" dt="2021-10-11T03:54:59.373" v="1935"/>
          <ac:spMkLst>
            <pc:docMk/>
            <pc:sldMk cId="3028838972" sldId="308"/>
            <ac:spMk id="738" creationId="{24CB5E10-7C6B-438B-AFE6-C224D2408918}"/>
          </ac:spMkLst>
        </pc:spChg>
        <pc:spChg chg="mod">
          <ac:chgData name="Petrie, Joelynn" userId="7a9f9e63-79f4-474c-be8c-6fcc5fe49e09" providerId="ADAL" clId="{63978BD0-85E7-412B-A3AD-D851298C0A8D}" dt="2021-10-10T22:41:47.514" v="336" actId="207"/>
          <ac:spMkLst>
            <pc:docMk/>
            <pc:sldMk cId="3028838972" sldId="308"/>
            <ac:spMk id="16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2:37:25.731" v="299"/>
          <ac:spMkLst>
            <pc:docMk/>
            <pc:sldMk cId="3028838972" sldId="308"/>
            <ac:spMk id="16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2:37:12.734" v="297" actId="20577"/>
          <ac:spMkLst>
            <pc:docMk/>
            <pc:sldMk cId="3028838972" sldId="308"/>
            <ac:spMk id="1631" creationId="{00000000-0000-0000-0000-000000000000}"/>
          </ac:spMkLst>
        </pc:spChg>
        <pc:grpChg chg="add mod">
          <ac:chgData name="Petrie, Joelynn" userId="7a9f9e63-79f4-474c-be8c-6fcc5fe49e09" providerId="ADAL" clId="{63978BD0-85E7-412B-A3AD-D851298C0A8D}" dt="2021-10-11T03:55:39.240" v="1943" actId="1076"/>
          <ac:grpSpMkLst>
            <pc:docMk/>
            <pc:sldMk cId="3028838972" sldId="308"/>
            <ac:grpSpMk id="7" creationId="{694C9052-8E6F-41A0-9069-73E71229F46E}"/>
          </ac:grpSpMkLst>
        </pc:grpChg>
        <pc:picChg chg="del">
          <ac:chgData name="Petrie, Joelynn" userId="7a9f9e63-79f4-474c-be8c-6fcc5fe49e09" providerId="ADAL" clId="{63978BD0-85E7-412B-A3AD-D851298C0A8D}" dt="2021-10-11T03:55:31.164" v="1942" actId="478"/>
          <ac:picMkLst>
            <pc:docMk/>
            <pc:sldMk cId="3028838972" sldId="308"/>
            <ac:picMk id="1632" creationId="{00000000-0000-0000-0000-000000000000}"/>
          </ac:picMkLst>
        </pc:picChg>
      </pc:sldChg>
      <pc:sldChg chg="addSp delSp modSp add mod">
        <pc:chgData name="Petrie, Joelynn" userId="7a9f9e63-79f4-474c-be8c-6fcc5fe49e09" providerId="ADAL" clId="{63978BD0-85E7-412B-A3AD-D851298C0A8D}" dt="2021-10-11T03:54:38.182" v="1934" actId="1076"/>
        <pc:sldMkLst>
          <pc:docMk/>
          <pc:sldMk cId="1254277249" sldId="309"/>
        </pc:sldMkLst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" creationId="{5D422D65-3E18-42E5-AB8F-6FAF42B670F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9" creationId="{D2B85D56-CF11-4553-A2F7-0AE0F8C5549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0" creationId="{9B046FDC-D008-412F-8633-269A968C090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1" creationId="{3D7A808C-A182-4DC3-BB51-0CBED6A900B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2" creationId="{3D7B50D8-2977-4471-90E8-774330EEA7A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3" creationId="{58C3B4B2-BB62-469F-9BFD-2541813B1E6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4" creationId="{50BE3861-E002-43F3-9139-8DC62FCCBEF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5" creationId="{1DBF172E-DDD3-48CA-A0C7-5F44DEFADFB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6" creationId="{675D1833-E63B-4A94-91CA-B680DFA7AC6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7" creationId="{36251788-C5D9-4261-98EB-8DCE9779D3A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8" creationId="{A3B4CC77-0F9F-4EC9-BD6B-7B3785CE3E4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9" creationId="{674CD9D0-B9B2-44D2-BB0D-C92A70C1B87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0" creationId="{F5AAEDC6-863F-4406-99FC-DB8BA05C980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1" creationId="{CF924C27-A651-45CD-B917-03530D2EB7E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2" creationId="{EFD4D874-787F-466F-89D6-5E92EF15C82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3" creationId="{580647D4-6A5F-4BAD-BB3D-7752BD61582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4" creationId="{C210C83C-6446-458E-9BC5-474BD2B5F14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5" creationId="{85C102FD-9A65-405E-ACEF-F90D6A68D7F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6" creationId="{60F58CED-2540-412A-90DB-E944E0EF5D0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7" creationId="{FDD8DA2C-6AAF-4CFC-98A3-50DF33A199D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8" creationId="{3E0CD77B-1391-4CF2-AF37-8DB94D89E3E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9" creationId="{1174DEB8-2338-4774-862D-59798077CBE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0" creationId="{0E758038-3E85-46A7-BEA2-431B7AF85A3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1" creationId="{265DCC06-7FDE-4AFF-9DB2-5D0E212BF5D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2" creationId="{B5663C1E-7384-4700-BB3B-F500BC68600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3" creationId="{3E3FBDCC-6F4C-4315-AADA-971B36A334B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4" creationId="{2E7F855F-D589-4263-A379-2C6282D8861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5" creationId="{A9E79EC6-9C9F-4FCA-A73E-6A3FFD017D7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6" creationId="{C6629CA7-2A7B-4C0B-AB0A-E1621737DAF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7" creationId="{E4C47C7F-9F75-4E24-A769-65FA9723BC8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8" creationId="{AF5F108F-CF3D-4838-9381-B76B7CE180D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9" creationId="{6F43E71B-AD04-4888-926D-782856AE1FD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0" creationId="{310D31F0-6E17-4716-9188-8BAA714FC49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1" creationId="{5A81ADF4-FF31-477A-A03E-C563EF323EB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2" creationId="{FF952792-31CC-41D3-9A0C-D8806157FD0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3" creationId="{59245E14-74FB-48FC-80DE-3A8CABC7992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4" creationId="{B500BCD2-3495-47B2-9B8B-877DD7A6327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5" creationId="{2BCE3704-F8C8-48DB-907C-57259AFC791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6" creationId="{D17989A8-AC5F-45C6-A781-A0D655EAFD3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7" creationId="{58DA6AB8-DA70-4B56-9846-435C92311FB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8" creationId="{19326A8C-07F0-4357-9855-66D530E63BD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9" creationId="{D0EDA6B4-25B6-4BF8-A506-DC0E9A473D6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0" creationId="{38C75F7B-E451-4328-83D4-EBDA9B72D07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1" creationId="{EC60A5C9-D4FF-4C63-B159-9B843AFDB10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2" creationId="{AD09BF69-C295-4029-BB4C-1579F1D64D2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3" creationId="{2C30EAF4-5003-4A90-8C84-B19ACB34716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4" creationId="{D831C2DE-09F9-4D9D-BA2E-B2A1EAEE636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5" creationId="{0E1603F8-AC0B-4310-99E8-FE487E29249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6" creationId="{A796BB40-0C27-4129-B2C4-B15BA354152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7" creationId="{B885137A-D655-453A-81F2-27A5868425B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8" creationId="{B1F9EEB2-B23B-461F-8C72-D875E4F4267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9" creationId="{3D73651D-04C9-417E-8E4F-BFE4061910A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0" creationId="{9B9FFCCE-61FB-4B0E-8157-33CE39C4768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1" creationId="{EA7670C5-E503-443A-BAA9-85292E071C2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2" creationId="{0DCDCDD1-B009-404D-9678-02BED4AE657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3" creationId="{8A18A9D2-AD65-4CD2-AE84-96343FA0C8F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4" creationId="{A43F355F-77E5-4E13-B57D-8DAE1B94D47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5" creationId="{319A192F-5A4D-44D7-AF65-FC3004BCD6A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6" creationId="{6BE23138-6920-4C15-9B7A-E041E8152EC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7" creationId="{428E8737-1B3B-4E1F-A50C-15634FBB6BB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8" creationId="{20ED5A6B-7213-4400-A46D-B358271E824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9" creationId="{0E57E6B4-EAFE-4EDE-941D-4E90AF9BEF3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0" creationId="{35BEA1B9-4C15-4AE3-BBF8-B9EF39F20AB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1" creationId="{C4F77A1B-3530-4379-9EBE-BE75E2C21E8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2" creationId="{B47C1BC1-60CF-441A-96F6-F51B316AE43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3" creationId="{458FAAD9-8767-4154-8DF7-9410B9B22D5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4" creationId="{2A11E996-4879-4407-B7D5-38697BA5D84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5" creationId="{D854C890-AC04-4CBE-B467-C402BBE7F59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6" creationId="{FCFBBFCD-5DD2-44AA-8022-1E46D78AACE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7" creationId="{F17968F7-2896-4D3D-96A5-403819C0EB0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8" creationId="{1B2565E8-5BA1-4CA7-93A0-11F4AE830FE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9" creationId="{C70D1C8A-3423-42C2-9DA7-12BFD610BE2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0" creationId="{E7D05341-1B93-455A-8D2E-15F04EBFE5C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1" creationId="{F70D448F-23D1-4B24-809E-0AC6E51BE39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2" creationId="{15FD523A-EB23-4676-B436-D39F6C1C547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3" creationId="{59EAC78A-269F-499F-A81A-6707E19CFD8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4" creationId="{A9D6FFA1-41C0-4559-B5F4-7A4A71068FF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5" creationId="{2ED737C1-E01D-4EB8-89FA-CB25A1AD0ED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6" creationId="{151A9C8E-A8DC-41BF-85C4-0671BF6F0EC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7" creationId="{BE0B0FEF-22CF-455D-8F79-656C0A0CE6A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8" creationId="{DE2407AA-AF98-42D9-BDEA-77F936BE38D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9" creationId="{CF531045-26BC-4575-AA4A-0DB68D28E2C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90" creationId="{C05E8212-B5A9-4466-9C1D-8DC3745D471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91" creationId="{A08A0807-DEB6-47A5-8964-6599E488BE7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92" creationId="{D87AF0DD-478E-48BC-A2FA-742AA768015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93" creationId="{CE3ED105-44B5-411D-B759-7AE01B6BFA1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94" creationId="{A36A33AD-65E3-46C8-A11C-BDC34F2CD53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95" creationId="{47B91D83-615F-4E73-9388-7D9D19F8C6C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96" creationId="{BA94BB3E-8D03-4AE0-BF41-D2A89B9F929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97" creationId="{FF0C5258-8FFA-4C33-A267-F23BD5F9B0B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98" creationId="{4CEDC0C9-2105-43AD-9638-DA99C9CB656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99" creationId="{C05B78C6-758E-4253-86F4-B4D06F76557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00" creationId="{BCFD07D7-FD26-4822-8E6C-D33B4286496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01" creationId="{4338D06E-9514-4637-8986-BBAADE676C4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02" creationId="{620DC24E-4109-4222-A900-7CBFD72398C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03" creationId="{325FA2C5-6C28-4F03-9C9D-F2CD1451546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04" creationId="{779A6854-2ECE-45A1-9C3E-1845A65BCE0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05" creationId="{0154357E-D046-4C0F-BED4-E0896CD823F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06" creationId="{90622BAE-1890-45F1-95CC-896485FF8A2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07" creationId="{6CB80DF1-BD18-4D57-BD6F-98FEF26BB25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08" creationId="{68C05D3A-EFC7-448E-A0DB-D2ACC574315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09" creationId="{405E5946-B127-49E3-A464-3065B764A13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10" creationId="{110B15B4-DEBD-4A34-9243-13C00B8EB42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11" creationId="{09F6D2E6-3D46-47F9-BADE-5B77A32581C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12" creationId="{CD7E868F-AE4B-4A27-B016-C3112A3BEB5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13" creationId="{DBEE667D-DE1B-4872-AA98-09EB01B8179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14" creationId="{AF48962F-4687-482B-B4E3-CBECA222BC3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15" creationId="{E5FAED1E-9F76-429D-AE7D-599706A14ED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16" creationId="{B40BEC05-6FA6-429C-B466-3FD8242CA2A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17" creationId="{4CCF0659-92C4-431C-BE2D-830F37FFBA3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18" creationId="{3C492551-8DA0-4B2E-97E6-76CFF40E184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19" creationId="{5AFF3B2F-CB00-49EB-8BD7-B327EA30733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20" creationId="{BFE1E4D1-95D2-4873-BD4C-8D3BC9A36BD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21" creationId="{F2E28331-78F8-418E-A9F2-53E347A16BF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22" creationId="{651AFA04-17BC-4B2F-8301-0B1E8CF972A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23" creationId="{09693CC3-82F7-4737-95CF-63342838D7B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24" creationId="{966F7D2C-63E2-4D37-A300-0659BFFAB0E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25" creationId="{F568468F-B553-46FD-BB86-AD376AFC5E5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26" creationId="{8288E36B-BA88-41B9-BE95-E671EB80EEF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27" creationId="{24FCFACF-B293-48C4-A456-D858A64F794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28" creationId="{AD48627E-0779-41DE-96EA-DB76C6EFF3E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29" creationId="{D234A464-E199-483F-B863-0F4E46B0F82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30" creationId="{7BB3CFAC-CB55-4687-AAD5-8B93A0E438C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31" creationId="{B598447D-C325-4689-9ED9-71270EDA997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32" creationId="{EC514182-E95A-4A4C-A438-22910DF8A57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33" creationId="{0C99E828-6EF9-4BE9-BE55-701E817FD27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34" creationId="{FD33F826-6C03-4F30-9998-7B5201CFE08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35" creationId="{0C61D79F-482B-4869-BD29-A38A22FCBE5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36" creationId="{12C25A55-69AB-43B5-8714-798B7878C02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37" creationId="{433582F8-E770-4471-A22D-6090F05DBF2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38" creationId="{966E6309-59A8-4BDA-BD23-B51A1AF5C1A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39" creationId="{B9FA6D6B-C82E-4BA4-881F-7BE8863A49C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40" creationId="{5058CFA1-C50E-42C4-93EE-1548C37EC1A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41" creationId="{E6D0BCA3-5261-4EBE-A7A2-2BFC35CC491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42" creationId="{032B2EC6-846C-48E3-9BBC-80D23F98BC2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43" creationId="{E7346186-EC9A-4A42-A0D4-D970620A2CE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44" creationId="{09178E29-3849-468A-9D3A-0BF5BD0DB10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45" creationId="{75977364-E410-4465-8FA1-A72ECE0C77B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46" creationId="{2C49B8DC-D5A3-4337-96E7-6191F650EA1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47" creationId="{6D4F8FF0-D0A7-496A-BB64-6F016D95373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48" creationId="{C6DEC8D7-61C8-4EB0-97DE-C356DDC6E4A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49" creationId="{E856C51A-B530-49E1-9A1C-A79ABCFB88D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50" creationId="{579FCC64-EFC0-4092-B43D-44632BFE4E2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51" creationId="{3E6AC1C6-A079-4631-AAE8-8E1CCC129F7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52" creationId="{E9B7D242-C837-40A5-8CC0-A81D78D86C7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53" creationId="{278ABD79-FE84-44A0-8381-C464724D54A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54" creationId="{A2727162-D576-4F8B-8404-D02A383BF64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55" creationId="{CAD897E1-8EBA-46C7-83B5-6036FCE9B2C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56" creationId="{C3D64101-7C4B-4B49-B01E-4F39E7BEE06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57" creationId="{2DC9C008-079E-433F-BF75-18BEC1E3513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58" creationId="{E114FAEB-92FE-49C3-BC65-935E6B5AAF3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59" creationId="{C2A0ABD4-3258-4960-B954-B711D221856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60" creationId="{BAE8ED67-1163-44D5-9E8D-745FB848130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61" creationId="{2E22EBFE-2607-4BA5-AD98-331AC2081D5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62" creationId="{B95CE4AA-68B1-40AE-9B6D-BAEA826FA6C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63" creationId="{676A5D32-901B-4341-9A29-6C5AB70054C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64" creationId="{2FE0704F-7D3E-4622-9AC0-C841F810FB6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65" creationId="{C54EA63A-89E8-413E-918A-4E7DB0ED72F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66" creationId="{2EA21C85-2178-457A-B8F1-BEED37FA710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67" creationId="{52599D52-CA13-4B31-869E-4F697A70C37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68" creationId="{17386B87-214B-4B39-B37E-60B30A5CB81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69" creationId="{B4F65EFC-FABD-4F3D-A2E3-89763136027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70" creationId="{232F45E5-18BC-4242-A7D8-2FEC0792A2A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71" creationId="{82BCBB75-5654-4C8E-AA27-826031144B9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72" creationId="{90721D42-18F0-44CE-89BE-E9112D97E29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73" creationId="{BD09F2B7-D67F-4E78-B27D-BE6B697DEA0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74" creationId="{A5955C29-5590-4629-8DFD-0479FA62B31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75" creationId="{B34DD573-7159-46C5-942A-04B8899B56E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76" creationId="{2ACDC295-EC4E-496D-860C-923B96CAED5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77" creationId="{92A9E362-CFCE-473F-9674-3C8F4699521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78" creationId="{68FEFCF2-4FC2-454E-A4BC-228FA263BBD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79" creationId="{04144180-A577-4AFE-A1BC-EACA56E3172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80" creationId="{2AAD097D-3BE0-44F5-86E5-A95C9725925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81" creationId="{F4C4BE0C-CE18-467D-A900-C439509D5A1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82" creationId="{521C9D29-CDD6-47D2-B666-01EAE2B77BD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83" creationId="{B39E7A66-D69D-46C1-8487-04DE9FC4477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84" creationId="{2A6A90AB-CD17-40E4-9881-9F7A1B9A62B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85" creationId="{93BF63ED-4A22-42A0-87F8-F38023543A2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86" creationId="{5EC16CD7-2CD4-4BFB-ADEB-08347A5E1E2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87" creationId="{55CE59FD-0DA6-4362-B3E5-205D70902AE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88" creationId="{6F572B75-AA55-4E9B-84D7-DCF3EBDD589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89" creationId="{1BAA4490-7E7C-4839-BF8E-0088F1DF6D2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90" creationId="{1E53923F-477A-4A7A-96A3-0972684AF93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91" creationId="{8FA58687-20BB-41D7-9B8E-1F9CDA62BEE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92" creationId="{2202E1AE-7C73-4369-975B-5923BC509F6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93" creationId="{BB6E3C81-75AE-4693-BB4A-B2B57C0C247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94" creationId="{A8B3BDBA-AFA1-4939-9B7F-C67E04DC839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95" creationId="{72AC3511-5E54-4D83-8157-5C1C9AE83B5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96" creationId="{7106C71B-7E95-4450-BA53-0667BCB492C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97" creationId="{5610B55D-9B4B-4B81-949A-E49B62CCF9B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98" creationId="{2F5D9544-4BE2-4FF4-AF41-332F7153CD5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199" creationId="{9CC69B27-B673-404E-A126-3D01AD05355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00" creationId="{9C0E6A2B-2741-4B7C-B733-5FA692112AE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01" creationId="{AA1A86A0-B7A7-4C8E-8B7E-4265B5E53A8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02" creationId="{09C75B8A-80A2-429C-97DF-85A87A54E22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03" creationId="{9E772AC3-7364-4654-AB8E-7C4A0B0405B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04" creationId="{AA7B358C-A808-4C11-8B12-64D9B19A9A4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05" creationId="{35229ADF-7A0C-4DF7-917E-1A1E0297D99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06" creationId="{91060369-64DD-4F04-AD47-9FCF374615C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07" creationId="{500A0DC9-972A-43A2-B8F0-9BCE0327C80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08" creationId="{BC354306-75A5-45EF-BF8A-CCBA529CBF1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09" creationId="{1E717D42-C69F-48FB-99E0-BCB48FAA3BB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10" creationId="{0BD84188-954B-4C1F-9BC9-2A61C2C28C8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11" creationId="{DF1F9A10-C7FA-447F-B633-C612A325B54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12" creationId="{A3C05129-6468-4056-840E-E37C4BF200C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13" creationId="{11175E52-DCBD-4BAF-B233-3E85645AEFF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14" creationId="{75EAE5FC-489D-4FAA-8759-A8E310655FD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15" creationId="{73F77EC5-13BF-4CBB-8730-A9C341ECC3A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16" creationId="{1343D9E1-A4B6-4976-9298-247888CEDC5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17" creationId="{A1A1D21F-83E5-4A08-80A4-CE7F715FD38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18" creationId="{EE2423BE-F4D4-4A82-8759-A7ECF0C6D70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19" creationId="{8277427D-5830-49B7-8218-D49C4F14B2A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20" creationId="{0ADD1DB0-1CB0-4772-9BD4-6AA5B5BCF8F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21" creationId="{D1280046-093A-4C58-ADE5-27D77C9E268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22" creationId="{87E9E661-1F95-468A-9F02-6F1AA4E8BAC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23" creationId="{EEB1770F-2FE1-4B65-AE77-C721C16433F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24" creationId="{1CE31E86-2EB7-40B7-8F20-9B891189DB0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25" creationId="{7DF2EDB0-9F83-46D9-8D6C-9103E54FFD8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26" creationId="{0D6BEEE0-13AC-4021-99A4-2D10169B3A4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27" creationId="{F00B8C82-5236-4B1F-97B1-5F6E054A90A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28" creationId="{F6B0870B-1A35-42BE-8306-FB9273591B7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29" creationId="{A5B0ADB3-77DA-4084-9446-3DE90ED2B52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30" creationId="{F933300F-033F-4BE6-80CB-7D8DF5BE8D5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31" creationId="{CB783079-2AD0-4D6E-8EF5-FAE8E3EABF0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32" creationId="{8429CF5A-FAC3-4A58-A0E4-CF4DCBE4D63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33" creationId="{ECD4DCAE-EDF5-4FCB-9BB1-6A19805900F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34" creationId="{CA48F644-7C8E-48A3-B1E2-49E117EED8B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35" creationId="{BC976C0C-0AD3-470E-A812-1779E6B7374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36" creationId="{1F00FB29-9ED7-4CD9-9E24-E39B1F87E75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37" creationId="{27BA30A1-1A1E-4C94-BEBD-872905C8DB0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38" creationId="{B1BCEFC4-60E6-4571-8CE3-7ACF2F9FBC6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39" creationId="{6703760E-CC09-4CE6-BEA5-81916FFCAE4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40" creationId="{070B1F90-FDFF-4014-8225-2937099F282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41" creationId="{B7752405-3A3B-4C4E-A6E3-507006650B2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42" creationId="{43DB6B37-5EFA-45A3-9052-639CAE6BEAD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43" creationId="{89783CF1-4B2C-4707-83BE-03F8203BE74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44" creationId="{CB5EB3AF-593A-4D5D-AD9C-D856ECC6E3B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45" creationId="{C542492E-B721-4145-AAB3-F4E0953933A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46" creationId="{E7A18A56-9765-49E0-A01C-405C41D8E6B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47" creationId="{135066B9-1AC2-492E-A25E-F1A66DA0232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48" creationId="{30CF804D-DDCB-4682-AA5C-5C80D892D6E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49" creationId="{FD212ED2-BBCC-49D8-9D87-129FEBF6BB9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50" creationId="{D0B3173B-46FF-4301-8D0E-948252A380A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51" creationId="{51DC0625-679B-44A5-AAF5-153756C6F11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52" creationId="{2AA13146-64ED-4597-A518-75BEC4B4EEE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53" creationId="{6FB2F932-10AA-4AA8-8882-12CA2F31727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54" creationId="{A27797B1-FC2A-4A38-B2EF-503328B54F9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55" creationId="{5AD32D20-0CFB-4507-BBC4-331E36A5AB1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56" creationId="{7B8790CF-BF7A-4FA9-98C4-97DC8AE374C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57" creationId="{0D0A31C2-6524-42A5-989E-51305CAFA20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58" creationId="{89617B05-0DAB-4A7B-8B02-268DAED334A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59" creationId="{D894627B-436D-42C9-90CF-698F7AF2441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60" creationId="{1D7B7486-31DD-4DDF-AD4B-9A005611E8E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61" creationId="{50571FF2-35AD-4BB8-B2B0-A8C688AA31F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62" creationId="{E71DAE42-6EBF-4950-9A10-CCD443C7027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63" creationId="{EA7C2E0F-7794-4E9C-B4E8-87AEC33BD55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64" creationId="{52E3BFF6-AA47-4D79-B82D-87E4FCCE1B5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65" creationId="{BFFB1101-C062-4666-8D08-817DE6DB710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66" creationId="{3BCB200D-6319-434C-BE1C-1E9160CDA86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67" creationId="{0798DE07-21EE-403B-8674-73CD27E3332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68" creationId="{701C6ACC-5E66-426C-9E73-1A57CA0EE53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69" creationId="{6647B119-3744-48FD-A2D5-72BCAE644F3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70" creationId="{8F7411B9-C3FD-4A63-AF92-3A386BD6833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71" creationId="{F26E04B5-FC6E-41B4-9248-D2F2F7CE7BA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72" creationId="{05E3474A-8BAB-4E22-AEDD-639128AEF1F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73" creationId="{38C8717A-E11B-40FE-B6DB-D4FE7DB52B4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74" creationId="{79B7A2EF-8431-4A58-80B4-E154F5083AB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75" creationId="{7C95E73B-8355-43D7-9E70-C5540586EFB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76" creationId="{8D5FEDC1-FF94-4FDB-A04D-F0DC821C59C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77" creationId="{FE54F8F5-A459-43B7-8298-51C94AB8B77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78" creationId="{A903BA2B-393E-439E-A84D-49CB02A3857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79" creationId="{48916AB0-A5CE-4F49-8F3D-1D43A86ED27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80" creationId="{6FC4F9BB-0BC4-42B9-A01E-1F0C033DF70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81" creationId="{D7FC03B2-540A-46A5-9D0B-77A58E73DF4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82" creationId="{FFEDD947-6AC5-46BC-A94A-C349CEDBF84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83" creationId="{BB01CFEF-1F7D-4739-B3F3-3E3E42DDB30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84" creationId="{C0C3F375-3A70-4113-9EB3-50F1ED5A11B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85" creationId="{8CC08B3C-BB95-4B53-A58A-E749B23B2A3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86" creationId="{3C044D13-1B11-4359-9FE8-3E22B6532B2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87" creationId="{D1F5967D-887F-493C-AB76-DFDB1567E2F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88" creationId="{6BF90B2E-B170-4D86-B485-FF50D16E572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89" creationId="{BE8AE154-3CAD-4C4D-A7AB-94BEF8C9EB3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90" creationId="{BF3594A1-ED9C-4339-AB3B-6AC8CCF5AE4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91" creationId="{79BDFCF0-1EB5-4A4F-9A9B-0938C2A4183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92" creationId="{1E249221-5402-4887-B577-5962B2F1D66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93" creationId="{14BE1446-7CE3-4EC9-89C3-E959EB1FDE6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94" creationId="{47DE5B65-BA4D-4513-928E-2C0C27F400C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95" creationId="{109197A9-A083-4047-A195-56F2F93639C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96" creationId="{DDAC0FF8-AA9E-479D-B1D8-469943595EE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97" creationId="{BB6369B9-F973-42AD-83DE-D8114EBA21D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98" creationId="{ABF411A4-55E2-4E58-A8C9-4A892176F6F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299" creationId="{F053189B-DD5D-4F50-93F4-7814C64D09E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00" creationId="{447239CD-B0C7-4704-973E-DDB066E8E5D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01" creationId="{65B5ECD3-673E-49E5-B5D3-F6687A52071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02" creationId="{7BFE2A09-F73F-47A6-BE47-A0713959361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03" creationId="{CF8C4243-0EC0-4B4B-873B-816313F036B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04" creationId="{51CCC6BB-C191-4942-B227-042C2C2E94B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05" creationId="{E4B97435-2F56-45B4-9241-F7B0DDC640D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06" creationId="{BBC0CD09-49B1-47A4-B164-94D1826E7E6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07" creationId="{C26D3C64-DDCF-4468-B649-CEEE6E89F83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08" creationId="{CC598D68-E049-4A1C-8C48-E572EECA996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09" creationId="{29E26D74-7A32-4D80-82F2-37FF6F51A83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10" creationId="{3534A96A-289C-44CF-875C-A859E466B98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11" creationId="{CBDD53CB-5ADD-4D23-BDB4-1E3B809C737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12" creationId="{B46AC75C-2A31-489A-951F-D76A303F4C8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13" creationId="{82F0A45E-23F2-4B05-BBE8-2713FD2536A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14" creationId="{BDCCF913-59E2-4B1E-92F3-9E8964AF9EF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15" creationId="{00D687F8-B192-41BC-A311-C88EAD3658C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16" creationId="{24AD3503-CAFB-48EF-814F-E934E2E66C8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17" creationId="{46074A97-46CA-4DEC-9AF2-20F61E67FC3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18" creationId="{3A2B5F3D-4E3A-49D3-A87D-8AF11977B35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19" creationId="{A98CE1EA-E8F8-40BF-8834-C2B37C53A0A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20" creationId="{7E53C248-A58D-4FD7-BDBF-EB5163B7E33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21" creationId="{9FB4D548-2873-4F05-943A-D2463209EEB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22" creationId="{1D7BB572-281F-49E5-8771-64859E151D1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23" creationId="{4860CAF9-7A72-4418-8865-F82E842E78F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24" creationId="{89DDBEDE-8C5B-45A1-98F2-D1F74019EFC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25" creationId="{55CF57C5-0B28-455E-B81B-1C89FAB15FE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26" creationId="{C168805A-B634-4CB5-968D-26FF1BCCAF6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27" creationId="{6BFF6D2E-5D60-4891-9E32-E007BD40063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28" creationId="{2985DE4E-8BFA-4D49-89F4-50D831E7069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29" creationId="{72A905F5-9989-42B0-A41E-306143CD48C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30" creationId="{9CE9DD52-9170-4042-A5B1-14540D4ADB7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31" creationId="{06FFB720-42C2-4B59-88D4-0E870498EC8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32" creationId="{104D16B5-6CE9-4B31-A215-2247C49E52A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33" creationId="{B16DA564-71B1-436E-B6F2-D26517FEEBA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34" creationId="{C810EF36-F743-4309-B9C1-F3CE1E5B4C2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35" creationId="{E0B1D46F-D48E-47A9-958E-4741BD1BC07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36" creationId="{94C23626-C9BA-406F-AA72-9757EE56CDD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37" creationId="{B88B4084-92DB-4018-A9A7-8984E6A1BCC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38" creationId="{AB03D9B1-B511-4AB9-B9C0-498BB49FF73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39" creationId="{D268F0D3-6827-43D4-9516-60AE6FBC4CA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40" creationId="{C0924158-FEB0-4E87-9DBB-96F4FC4F5B9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41" creationId="{D8E4A370-5A18-4BD8-BD87-32CF7AF9C77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42" creationId="{6BC2E9C3-29DE-485C-9D54-886502314E7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43" creationId="{D6976DCB-D2C3-44E9-9D3D-16B7F5185B5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44" creationId="{A9656779-5841-4426-AE1F-93C8521CF68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45" creationId="{B11042BB-41A9-41C0-9712-7893D102837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46" creationId="{A2ADD506-5F8A-4BB0-B7A1-0E18B79B26E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47" creationId="{F0FA6306-2088-48E7-A5CC-F6ABC1BB716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48" creationId="{E7A9FB64-1A5E-428C-816A-1FC028C5FEE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49" creationId="{B4CE188B-F25B-49E3-BDCB-F5A2B221638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50" creationId="{67E9F8B5-9034-477F-85D3-A241F5C7ADB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51" creationId="{2E3602CB-B0CA-4DA4-8B22-37851ACC01E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52" creationId="{E7570977-9AFA-431A-8672-16D07AE11AB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53" creationId="{C6290C45-D964-44E2-A17A-3B09D9DB65A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54" creationId="{344DC165-9C1D-44BA-AC6D-9DB09C57165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55" creationId="{1599D0EB-D869-4FA7-9362-D0E8BCEBA17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56" creationId="{B2F9B49F-4C0E-49F8-935F-F54C9AA91AF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57" creationId="{3D98B4C8-D627-4C28-8628-C55CCF1600B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58" creationId="{7979E719-D0E1-4B1A-9C88-F3BA15DCA3D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59" creationId="{D8E6EED6-5629-4417-8298-44E5D02873F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60" creationId="{D2C7E519-64A7-40AE-893D-4554C10814A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61" creationId="{0B7BC4BD-9D86-43FE-BB82-AE6A118A3BC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62" creationId="{B5A529E5-3840-4C57-9CC7-9631E1E4D9B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63" creationId="{625A1BCB-B730-4F99-9780-D7FC41F2CFE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64" creationId="{28537569-5ED0-4F2B-888F-2B38874A144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65" creationId="{C9703995-1B76-413E-AC3B-59576661106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66" creationId="{595F9DC7-3358-4961-A7E7-9A4D6DF1310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67" creationId="{A2C78AE0-EB81-4BD2-A627-83EBA7E46ED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68" creationId="{5C1F9082-7CAC-432A-A826-2A49F1226AA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69" creationId="{196CE70D-84C5-40E5-B1A8-88C5079BF58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70" creationId="{71D7E427-F6DE-4EE2-B0A2-22ADD2A62AA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71" creationId="{23C5518C-5D74-4231-9098-6A2EB9C85AC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72" creationId="{7FE74692-3605-45E5-B1A2-4CD9C2005F3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73" creationId="{ADBBED71-C939-4B8B-B914-04C514D805D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74" creationId="{D3ABC463-3980-4D47-8B5B-F5BCD6B0B03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75" creationId="{D8630DAA-62EC-437E-B479-9D374B0F690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76" creationId="{0E3CDFEF-116B-45BB-8773-469C22F34A6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77" creationId="{150431F0-4D65-44CB-A325-B4237D8C6E6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78" creationId="{6DF8B855-E5DE-4798-BE74-4B734FA12DA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79" creationId="{FE46AFA6-4692-469E-8707-B012A460130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80" creationId="{4161BB63-3A79-4596-AC3E-2BCD147DC9E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81" creationId="{A940B54E-4D1D-4BE2-8DAB-6C99B169EBF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82" creationId="{3DCB97DC-1B09-464A-8C3A-98D3FCA69C1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83" creationId="{ABE6290D-0C34-47EE-AF01-B2A30A53A46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84" creationId="{F65F4EC0-2602-4E82-837B-8C9C0EC9BF3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85" creationId="{50DEBF1B-160D-4236-BAAB-231E0C1747A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86" creationId="{D7B04453-2629-4B56-AD79-5538B20D92D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87" creationId="{2909CB6D-6549-43AD-812B-896EB515387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88" creationId="{C4BB7C9D-2698-481E-876A-3CA4980D85F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89" creationId="{5C55B251-5EB5-402B-BDFA-8DF1548C0A5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90" creationId="{02F1B786-7E51-49C6-9F5D-D3308C30CA3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91" creationId="{46E0239E-8CA4-4B08-B990-B00979F1E24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92" creationId="{29013294-7BE1-4220-9297-90827FE6BEE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93" creationId="{B59456AF-97B2-4032-8217-C8E2877414A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94" creationId="{0E6A4BED-083B-49C4-9C64-43D4C5C846D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95" creationId="{1F90B686-786D-44E7-9D41-87B73C05310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96" creationId="{138E69B1-AE9F-411C-90B6-FC51F217163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97" creationId="{323FA11A-2915-485F-BE94-4154B324373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98" creationId="{989B1BDA-60BD-4128-BB82-68A0B7BC370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399" creationId="{52EDA641-2A72-456C-BE8E-B756E89CEFE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00" creationId="{06CD71C2-8CA4-4C34-908C-18C888C5F44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01" creationId="{5D737F72-48BD-42F7-A055-F22C087700C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02" creationId="{325C7D8C-1D57-4A98-9EDC-AA081F0C2A7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03" creationId="{503C6C85-2451-4744-971A-9020479BCD4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04" creationId="{EC8D6D8C-B63C-46E3-AB4A-B8B033C07F3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05" creationId="{BC17191D-6D89-4B11-B9B7-B558710DABE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06" creationId="{8C92071A-340A-487B-861B-0E1EAF8C752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07" creationId="{459EA600-095E-4063-A930-D1C21B25BE6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08" creationId="{55F32D52-A884-4608-8F38-75410DFE1FE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09" creationId="{883029D6-72BC-4BB0-AC0E-030D57890D8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10" creationId="{FEA7D1F0-D3C9-468F-9D77-808F95415FC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11" creationId="{83F2E607-C17D-4631-B431-D0E2D4E150E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12" creationId="{332F9FAF-6B8D-4027-94F5-2F6DC4EF123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13" creationId="{558C9FD6-2E91-43D6-B379-72A0E3F17A9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14" creationId="{7C923927-2D9C-4C52-B047-8D0F4184145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15" creationId="{DA5D65D0-28C1-4046-A3EF-B59ACB5F1A8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16" creationId="{41369291-58FA-4D8F-AF27-B43C3CC44C3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17" creationId="{C18645DB-FEE4-4B16-9661-16C0CA93922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18" creationId="{84B0D806-F139-44ED-B6F6-AD9A170F275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19" creationId="{7FB2F3AB-7D26-47AD-93DD-52B17E1C299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20" creationId="{993753FD-EE0F-4CA2-B0E6-203EE69AE19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21" creationId="{D27208D6-17A7-406C-BDE6-6404B91954C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22" creationId="{A958DF88-5D1B-4E2D-9DAB-9897C328466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23" creationId="{6A9C8B7F-3173-4279-82A9-C6CF87E963D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24" creationId="{916A093A-76FC-4E47-B1E7-E03AD85B2F3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25" creationId="{B11AC272-E6E5-4574-9B16-1B98198ACE3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26" creationId="{ACABFE3B-6B61-496B-9706-467CEFB7096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27" creationId="{3E920266-2CE8-4680-BB47-DB71C0677F7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28" creationId="{93469488-5223-4996-B93F-71FCD1AB3AD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29" creationId="{1446FDA8-57DC-4182-BE78-6C16F975E52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30" creationId="{6839D018-35EF-4CDE-9AF5-00459838FBB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31" creationId="{6BD84333-3569-41E0-8297-00D0B16E7E3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32" creationId="{A4269560-0CC8-4AE1-9B0F-C600C1B19A5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33" creationId="{85EC02C7-40B1-4D67-8170-45E2EDE8E25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34" creationId="{169D313A-86BA-492B-9080-554939B7BA6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35" creationId="{CB72B6CC-1A97-4A7E-85F6-02B5E83CED0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36" creationId="{6E09B77C-CA83-4DA2-BE22-2C3C1B43C0F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37" creationId="{351AD0AA-234C-4FA7-8984-E5DB3E86B26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38" creationId="{AF0743EA-F844-4D33-B9FC-95513ABFF10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39" creationId="{5BEE5D38-1583-44B4-95D0-75D8CC32271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40" creationId="{AFB48CD0-F93C-46BD-A990-FB772653522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41" creationId="{2731AA4A-1EE9-4F87-B08B-9390551862B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42" creationId="{5451EB1A-24A6-4CF0-80C2-6054988D974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43" creationId="{2182147B-03D2-41F3-8946-3D713DDFBFF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44" creationId="{195961DE-B969-4732-82E9-36064BB8211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45" creationId="{C0B3AEBA-E7EB-4205-A82A-0BE1FA55284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46" creationId="{1BE38187-02A9-4FF7-91CD-5F9D13483CC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47" creationId="{B44449E4-0BCA-4EE2-93CC-2EA259E36E0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48" creationId="{D384B8A2-847D-4B94-84F2-3D9358C820D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49" creationId="{732C25E0-9FCA-4EEC-88F5-CC23FE5E355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50" creationId="{929F4CE0-8EE0-4461-818C-33FD6732F15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51" creationId="{34825048-F301-4A1D-9581-AB489B03231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52" creationId="{5F9F8A63-F7FA-4EB2-AE3E-93397CD22CF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53" creationId="{27B2EFAD-8BE8-4ABA-9594-91F1F5F8E87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54" creationId="{ACDD81DF-7AD8-4223-ADCA-6EBF383345F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55" creationId="{7371AEB1-6975-414F-9AB4-E3042699129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56" creationId="{D06096E6-652A-451A-81B3-105715D7507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57" creationId="{88D9EB7F-31B2-4E99-85F4-6CC894ACCCD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58" creationId="{AE596497-CC2C-4B47-92A2-16C3C16ECA1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59" creationId="{21F227AB-E2B6-46AC-B7CF-F2EC6196072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60" creationId="{8AE29E9F-EFF6-41DE-B408-10ABEDCBAAA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61" creationId="{99FF10C6-A829-4EEF-ABEB-E9F4599ADCA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62" creationId="{46555C7F-4A84-487A-B796-F8CAFBBACB6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63" creationId="{239C48EA-7CAF-42A5-87DF-5EB85DC114A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64" creationId="{24F646D5-90C8-4E89-A2CA-BC4C43501C7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65" creationId="{1FF4B76E-910D-4C48-8A57-0F33A6BE821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66" creationId="{2AF87914-3433-4799-B69C-706BADAD4E2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67" creationId="{BB5613C6-781D-4ACE-B029-ADE45E2111D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68" creationId="{D52B5311-0A61-49C1-8B72-B4C72599BD7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69" creationId="{2C36814E-AB7B-466C-9A59-60F38519E56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70" creationId="{C6DD433F-FA74-4C28-9072-CB0D787A098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71" creationId="{28631A4D-81FE-405D-AE5D-F6C36C889A8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72" creationId="{266D1353-9AB4-4217-A728-FDFA31AA014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73" creationId="{A5625082-3FBD-498E-9BF1-046BFC9BFAC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74" creationId="{14F956BD-1535-45EB-B982-EDFE99EF961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75" creationId="{EFF8F801-8224-45D0-ABA1-0065228C6C9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76" creationId="{03616ACA-4176-445F-ADDD-7DCEFD3F3F7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77" creationId="{5ED893D9-5243-43F3-A89A-7471D96C655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78" creationId="{2592B67D-AC30-4B84-8F71-E7C5E8667FB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79" creationId="{D9208CF0-F166-49C9-B457-1B776D1602A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80" creationId="{91926802-9ED7-4448-A5DA-BE4C7648C98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81" creationId="{B5017C6D-80AF-4CB1-8394-9AA9DB22B6C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82" creationId="{7BF3CA58-8A09-4F91-BD8D-E9794D085CE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83" creationId="{360D2F12-A401-4CD1-9048-B2FA7D5FE92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84" creationId="{93BFEDFB-BDF6-4210-9006-2858D726AA8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85" creationId="{37980AF4-524E-48D6-A9E1-6B6CB2B1996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86" creationId="{A59B1A74-2823-41E7-A871-C613BE4B388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87" creationId="{A9F904E6-0375-4287-88A1-C987568EE59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88" creationId="{B7096BE5-A480-4ED3-B39C-931E517E659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89" creationId="{5716272D-E795-40FD-BA46-CCC65EBC67B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90" creationId="{E8B55E80-383B-4B76-BD1C-105656C4251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91" creationId="{0D8EC478-DDBD-4CE5-8FC7-373E813A275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92" creationId="{E93D46C6-3A24-46A7-93A0-F8611C933BD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93" creationId="{10002C21-28E4-4DC2-9755-CF6285828BA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94" creationId="{44C91542-9F68-4A60-B3FC-9B54EF8190B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95" creationId="{ABCF9285-1B86-4CED-88EE-BACB06894B1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96" creationId="{4CE83DA2-CAEE-4E4B-A128-E0DA68BFF7A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97" creationId="{0A7B1094-F453-4BFF-AC30-8FB518A13BD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98" creationId="{8C064441-BA74-4665-95D7-F543E498AD6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499" creationId="{5A46EDD3-A6BE-46AA-968C-F019CCD5301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00" creationId="{2F7CFFD4-C318-49EB-BC9B-62DD218DD29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01" creationId="{4906B00B-5042-43E4-93BC-A4139900A65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02" creationId="{E203D3F7-CF00-40BF-BED8-25CD0B483E4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03" creationId="{9C1CAC9B-4003-4E73-ACA0-ACC7E797981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04" creationId="{09C14CDE-C931-4F66-9536-B20AACFB561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05" creationId="{42D07393-9173-4B29-9BCC-6F2FEE88980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06" creationId="{49FDED4A-1F5D-4FAB-8C5F-645B9912770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07" creationId="{7AE7E746-3F0F-450F-9209-21573917BBA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08" creationId="{AF93348B-1680-47E2-AE3E-528DF8CC8CC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09" creationId="{14339D4C-F974-4D7C-A740-382B2120B5A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10" creationId="{20E048D8-3E03-4DB8-BC55-0AE0EA6CE81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11" creationId="{12306AEE-0776-4EC2-9ECF-5FAF4F12CAF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12" creationId="{8BC4A5D1-3753-4B44-96C3-56440086621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13" creationId="{DBB5B4FD-E2AA-467A-BDF0-9C45DAD2CDF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14" creationId="{7DAF8E01-5F13-4F3A-B243-875AFE2CE75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15" creationId="{D4B98455-4B67-4629-9737-5F80A2CE409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16" creationId="{BE4733A5-0C29-462C-A287-F0A687DE3FB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17" creationId="{225ABE92-0CC1-46BD-A0F3-19937A91B6D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18" creationId="{616BC735-060C-4233-B4DF-64EB1597343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19" creationId="{423435D2-70A1-4A1B-8EC7-3BCD350D86D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20" creationId="{AF1B8872-B6F7-4FDA-9AD2-D18CA22CA0C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21" creationId="{523F047E-247F-47EE-91DE-3E5663A637B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22" creationId="{7405C8DB-C90D-4E5C-82A9-CCD890130B3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23" creationId="{5509A832-069F-4CE9-9A47-AF29A95292F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24" creationId="{8B8446D9-1AE0-4491-A607-4FDE65891D4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25" creationId="{8C0EF958-D78E-4978-9850-A3E3CCF8A4A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26" creationId="{D67882CD-3593-4915-A09E-A90F4BD7162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27" creationId="{9F91F5FE-57E7-400C-A293-34DF7AF27E7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28" creationId="{861A1776-1D32-4E94-9FCA-57E869A7779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29" creationId="{EEA0D7CC-6F91-4CF6-A1A9-00C9E1D3551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30" creationId="{CBB7E50F-9A32-45AD-9598-5C1DF7A9DB1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31" creationId="{F7394768-1305-4289-85FB-3F26F2FB2ED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32" creationId="{45205693-8654-48EC-A2D0-BFFE7606040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33" creationId="{1353BB0E-3A46-4259-8154-958E379EA73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34" creationId="{E53BA354-0DB6-401F-8588-17E0F4698EA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35" creationId="{AC05E475-461C-428D-8D19-3DC005A51F5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36" creationId="{B08A84AF-1FD4-4303-965E-230487D7AF6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37" creationId="{5470D4D9-F9E2-434B-9DE5-919B2A1EC05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38" creationId="{DD6FAE0C-EFA7-400F-A023-6E32D22E8A8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39" creationId="{BCC3141B-F5AA-408D-8CA2-25FB7A90490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40" creationId="{BC9FA3CD-D7AE-4B20-A243-00C350D09E0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41" creationId="{4E1FA951-6729-471C-A4A8-D27E6B05E85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42" creationId="{BEE08327-2FDF-4EAE-BA7E-86E23FC5A72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43" creationId="{23AE3752-79FE-40B9-A8D6-576E02974FF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44" creationId="{6AFDAA71-1F66-45A7-81E6-B8B53819402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45" creationId="{405DD34F-7BD1-4394-BA1F-6B981A46C82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46" creationId="{9006E745-1861-49A8-AAC5-8B37245E0BE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47" creationId="{75F47020-E959-4CFC-9A69-3787AA7FFE5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48" creationId="{04FA5014-948E-4C60-AA4B-84B806257EC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49" creationId="{13B26A56-AA0D-4DE8-9792-88B5338324F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50" creationId="{A2405E41-E070-4922-A574-7FF9E1CDAC1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51" creationId="{3EA04DF4-2060-443D-AF60-C5BBDAF8BE2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52" creationId="{0232E856-D3B1-43DC-BF31-ACA930CA09F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53" creationId="{87372C92-9977-491B-ADBA-3A7E77A94F9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54" creationId="{52982914-68C5-45E5-8B5D-A9FF54AED53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55" creationId="{945442B8-6F0C-4170-B94C-9876FDB38CC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56" creationId="{81A8CA84-2EED-44A4-9F92-96687CD04D4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57" creationId="{D5A4956F-DDF9-45E6-B608-E24B53E0E00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58" creationId="{BB6F2E6B-6613-40EB-A4A6-AAC1A21E773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59" creationId="{E28E11E2-C38F-4619-92CA-AD0A0461E21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60" creationId="{CB3C7467-00A6-4F52-8CD0-16DDD16B53C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61" creationId="{9FC9E8E1-0CD3-4F03-B914-270E491B6C5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62" creationId="{C64DFFD9-F182-4EFC-B166-4E922336927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63" creationId="{602BD0E9-D2F7-48F6-99FB-C11678537A6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64" creationId="{4E867030-018C-45C0-AE3A-93E3D5A82C9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65" creationId="{02367BD6-9DA3-4B50-8057-6070AEED207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66" creationId="{7590717F-3A10-49D7-B735-98D4BB66FFB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67" creationId="{8F48DF1D-306D-4EAB-AED9-72D4D3A99F4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68" creationId="{3AF913CC-3283-428E-86B8-B45AA2A42B1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69" creationId="{498AB99E-21BC-4E8C-87BB-69F23F11524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70" creationId="{F12C87F8-ECBD-4A04-944B-3A26A4AAD15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71" creationId="{092AA155-2B32-4CD4-8481-ABF03BEE9AE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72" creationId="{B0C23264-9636-495E-9B93-C9A927424AE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73" creationId="{B49AC8D7-E1C5-4B1C-B08C-43DE1461E40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74" creationId="{1B9A990C-DECA-4546-81A7-1FA13387FDE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75" creationId="{43950D51-7693-4257-BC57-30F7FBE9BC8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76" creationId="{4208ABB2-52E4-4813-8DEE-611347BAFF6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77" creationId="{1B3E58C5-3122-4601-BB48-E061C44EBC1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78" creationId="{B4C05136-3C7B-456D-89E6-6077F97E4AE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79" creationId="{E4DFE39D-4DD6-40D5-84A4-DDB8E31CC36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80" creationId="{CDDCAD37-4038-4625-8400-5FE8CBAF4E9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81" creationId="{0E3BBB5A-C6E9-45DC-A8F3-C9E29F9BF8C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82" creationId="{AC4A43F8-3F73-4E48-B281-28D4BBEB14A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83" creationId="{5851980C-EBA9-47CA-B2E1-4766613DC46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84" creationId="{A9CE0AC1-D459-4FB0-B9B8-846412E30A9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85" creationId="{BC919394-10EF-492A-B114-D35FC4403E1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86" creationId="{CC0CC103-5807-4D3E-96D9-68FE65A5C3A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87" creationId="{4C4299ED-B5E8-4F41-A3F5-01FCE5BCC39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88" creationId="{4D45E142-EE87-4F15-9AA8-1064DFA574E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89" creationId="{EB438A32-274D-45B7-B25C-75B6F67AB1F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90" creationId="{9BD67778-33D1-497A-A6B2-FF87CFE97E6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91" creationId="{8572ABD7-AE80-4B44-9D02-5526F0CDE22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92" creationId="{7585C504-CE97-4A75-AB09-38BC4A3534B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93" creationId="{E2839EAF-E132-41AE-9B71-9E8B1647BFF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94" creationId="{8855BBA9-0D29-4ED7-8618-127E58254BB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95" creationId="{FC896B15-3FEF-490F-8418-588607203BA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96" creationId="{3EB66E51-03E1-4629-AB20-2CBF1A0E4C1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97" creationId="{7740693E-0CB2-4549-95B4-D6549226287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98" creationId="{9D2A5970-562D-4304-BCAF-6505976D4DB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599" creationId="{C2A4F84A-F012-4467-B0DB-4997DE59BB5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00" creationId="{D96183AF-7456-46E3-A0F0-D3894DD227F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01" creationId="{85994229-283F-4E37-B19A-2080C4EBD67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02" creationId="{C3812A17-131C-408A-9F57-06FC87E24DE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03" creationId="{28941707-0930-409B-9A1B-2C96F982D66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04" creationId="{952C6988-36CB-4C00-B74D-29E14D140CF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05" creationId="{C6BA3EB2-4BA0-4115-89B1-8232F4693F4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06" creationId="{6C9B5146-275B-4D75-9BD0-A340CC1EFFA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07" creationId="{2BF7A74B-E5AD-4503-94D7-3108190D503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08" creationId="{63AC399F-51B5-4AC3-B251-954921397FA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09" creationId="{D449A262-8E11-4563-8F13-5A34F9A01CD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10" creationId="{AF0E35A3-2F87-4EDB-B359-BF5A4B0A465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11" creationId="{B5012CA8-226E-4317-B816-21385F80110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12" creationId="{481D99A3-9FF3-4726-A4C3-D4C55A26BC7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13" creationId="{D7B4E92D-FF04-4BBA-A909-90A23FA1F84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14" creationId="{5343315D-F495-4E80-9CE1-2A11DC20D8F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15" creationId="{16C4C072-73D0-45D7-8B2F-A59548CB3FD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16" creationId="{A66B8132-5751-41D0-A442-349D30B1D00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17" creationId="{00F37827-3E1D-4A9C-BD85-6E66B80C89A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18" creationId="{0FCA1383-06E1-49F0-A270-654EF6D7A77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19" creationId="{4451ACDC-73F7-45F1-9813-C8F45662DAA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20" creationId="{87AC8008-9750-4ECA-ACEE-E2B6E271E34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21" creationId="{D5DFA4A9-81E6-40C4-8135-5E6D8203261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22" creationId="{1E30D21F-503A-4621-A824-A30C85B5C0E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23" creationId="{648C5F16-41C4-46CC-B289-DABD7DCBE48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24" creationId="{0AC2BDE1-2AEF-4E38-8024-FE6844ECE01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25" creationId="{3BCC61AF-7278-4D6F-A988-908CADB33AE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26" creationId="{B19D25DB-092B-4EDF-8535-036D248699B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27" creationId="{885A0E7C-7593-45FB-9AC2-03CAB28F8EF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28" creationId="{B4017181-94CE-4FFA-8283-6F3BA0922BA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29" creationId="{288C0A65-CE73-4524-9673-A25792F7536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30" creationId="{EC125BBC-CF8B-4E49-B1BA-001A327F04F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31" creationId="{3BA939E5-A950-4A69-A05A-E1D090E29AF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32" creationId="{94C82076-4542-49C9-BF30-4827E90EA02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33" creationId="{A2252B36-E2C3-4D6E-BB6A-2EB68E1D51E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34" creationId="{7E22167A-350C-4BEE-859D-2236DFD8434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35" creationId="{FD09517A-3C16-49EF-B87B-134C53804B7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36" creationId="{E216DEB0-5C08-479B-B5D2-3FC6DF1A4AC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37" creationId="{5E37CD66-2E0C-40A5-A122-CDFF35FC3DF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38" creationId="{9CEEB807-4D20-4BB6-9667-B75FD0A16C8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39" creationId="{51856E4C-EAE2-438E-B6B7-FD7ED0A0245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40" creationId="{0FBB9533-5239-453C-93B6-307CF202ADD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41" creationId="{EE187B24-24D6-4E6C-8704-813E51B0FDA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42" creationId="{2198C54C-66BB-49D7-B2B5-E172505F397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43" creationId="{A5878DB2-629C-4DA2-A20E-C9B26840531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44" creationId="{EBE4AF70-46F4-4D2F-8631-DB2D682CFA9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45" creationId="{836EA23E-BA31-4C91-B1B0-8D8D465ABF5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46" creationId="{1DC54D15-B01B-45F7-811A-237F052876B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47" creationId="{42EAC483-1870-4EEC-B1D6-F1CCEFB6F73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48" creationId="{84234220-69AA-4874-A698-E0A78F41F54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49" creationId="{8389E5D8-8E40-4275-9237-61F0C182B77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50" creationId="{42C9BFBF-C975-4CAC-8CD7-73CC7349F8C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51" creationId="{7631535F-3A2C-41B2-95E8-5B9DE994513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52" creationId="{B3681F01-EBFC-4B8A-A23E-2E9A39DFE9E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53" creationId="{67F5C356-081D-43EF-8E10-53C89EC9BF3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54" creationId="{84C182BB-50F0-46D0-8A94-05126DAACBB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55" creationId="{93C5F030-656D-4C57-BE25-2013ACD3C70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56" creationId="{AE981E61-2AA9-44B2-B7D0-8B3D6C0C191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57" creationId="{FC8CD795-2A67-4B1D-9A66-62CDD34AD5E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58" creationId="{1D4724A4-9C77-42EF-88F6-7E12199B8A7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59" creationId="{193A196F-0CBD-4200-8CDA-27C8038639E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60" creationId="{B263BEDD-E8C1-46CC-A9FE-6B02775F38F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61" creationId="{0045103B-4E0F-475E-BD22-0558ACADD4B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62" creationId="{83499D8C-FB8F-4B5B-AE1D-98A8258FC17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63" creationId="{19473F3A-8FCC-4148-8282-DF601A67F5A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64" creationId="{31AA6854-E942-4866-896E-61F5D4F6077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65" creationId="{FB2DC162-103A-43BA-A24F-A8113F2ACCB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66" creationId="{361984C8-7BDE-4654-BABB-A0DC34D4E9D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67" creationId="{C0D75247-B5FA-4FF0-B42E-6647C032304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68" creationId="{7C05F7D8-4094-4A10-BD01-63F4BFE5677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69" creationId="{8B7F1E05-D194-4BF6-A6DE-428338CC811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70" creationId="{7711D0EA-BD75-4A36-9354-9080096FD11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71" creationId="{87680124-8E8F-47A9-A6B0-2278DE3D3B7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72" creationId="{6CBA58A0-6904-4E1A-99D0-DF21E65A9A9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73" creationId="{DABB9436-244D-47C3-8B5B-51052EB6D2D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74" creationId="{96FD23A8-B864-46ED-9894-358DCB8BD1B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75" creationId="{B21033FA-3983-4471-BC65-BBBED241CDC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76" creationId="{DB85944F-7A87-43B4-8205-1F1311FD484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77" creationId="{E23E3545-B42A-4F40-BF87-1DA6FBFD47B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78" creationId="{E02FCA75-B0BD-4B50-B32D-A1A32637453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79" creationId="{F7096ABC-1C5E-4EA7-8F19-E18AE7C042C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80" creationId="{DCF53BD1-F6A5-4B3D-A9E2-B7D590EBB5C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81" creationId="{CC45A520-0E3F-411D-AAAE-ACBB353F625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82" creationId="{D0451C0F-1834-4A76-982D-F7967D04C95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83" creationId="{EB561F8C-0BA4-4CD5-ABCC-17F6BD183A7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84" creationId="{D604E432-4613-4A8F-8DEA-C378EBC3D42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85" creationId="{EA7B8B46-DF76-4DEE-BFA1-F9F7DB9EC9F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86" creationId="{6E814A3F-CAE9-419F-95A7-8A6217D63A2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87" creationId="{6F28C0B0-5D70-4915-B299-5877C9602CE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88" creationId="{324B0A17-F197-421C-888D-CD87EC4DC53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89" creationId="{AEB8633C-6B6E-4B83-8690-F63F433EB65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90" creationId="{B86BCC4D-C51A-456E-B8B9-0ABED22653D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91" creationId="{E2EF457A-6979-4592-BB4D-2F21C7E5835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92" creationId="{EDF87801-1772-4799-B5A0-C5CF1ED7518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93" creationId="{22CFA1F5-92A3-43EF-A068-8BBB9176028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94" creationId="{69A708D9-300C-44D0-89C4-74AD60B2EF0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95" creationId="{29C56B2A-13F3-42F2-A466-4C962163695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96" creationId="{B8ACB4E4-8C31-41E8-BB68-5E44C20FE48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97" creationId="{7FEEA3A2-1B1D-4AC1-9F9A-7F8C4FEA5CC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98" creationId="{5619A8E1-812A-4824-AC9A-5CC9706F191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699" creationId="{9DF57693-5FF6-4518-98A5-5A18C70C847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00" creationId="{CD0C3D06-A364-4CB4-AF0A-69164A2506E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01" creationId="{5F21C6F5-505D-4826-AD32-F1A36C832CD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02" creationId="{7DD0B0A6-9364-4B4F-8CD5-6DA4C352373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03" creationId="{A5918FAB-588D-4244-B80F-46A9F03E9EC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04" creationId="{41CCAD39-5567-490E-8DF1-94EE48A96D8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05" creationId="{E8BE9E63-C6D2-4B6B-B3D2-8BB947802F8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06" creationId="{7D73498D-1D8C-46AA-B741-0A532010351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07" creationId="{50772B0E-CECF-46FD-9194-CB7C551161E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08" creationId="{F4779D38-3F27-45F4-8F6B-220C6CCE3AF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09" creationId="{3E6BF445-11BE-4245-9658-383457942C7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10" creationId="{B45401AA-C79F-4134-9B80-C113E42A5FB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11" creationId="{AB5096E7-08B6-4A68-8335-08416FD04EF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12" creationId="{13ED5A84-8D1F-46B0-BCA2-64DF57A456A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13" creationId="{A91F12D9-7B53-46C8-9525-E4497638EC5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14" creationId="{421408D7-BD38-4172-8D3F-B81F5E6AFDE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15" creationId="{9414B9AB-A71D-484F-883F-80B0A567F81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16" creationId="{8F043209-85BB-4664-AD13-72370B0DF45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17" creationId="{5C6D5DF5-5365-4722-AC92-F60C83A5C29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18" creationId="{A374E567-0299-4E04-92F4-D49E8E8A9B6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19" creationId="{D0C790C6-6669-48F6-9DC6-910B7DF1660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20" creationId="{CA430FBE-45D9-4A30-BE00-7D19E67B9E7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21" creationId="{B238BAE9-5D87-47CF-9080-0CD70A6C807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22" creationId="{E37852E7-E4D7-4E25-9B6F-D0E455DA555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23" creationId="{A641EBBD-1B5C-4C8E-BE6C-8033CF5DA66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24" creationId="{F98D2921-8E5F-4A12-989B-BCA751011F4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25" creationId="{B5BDAF15-4122-4187-86A6-59FFEF3FFE8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26" creationId="{FC07FB48-7F6E-4539-B27D-E877635DCD3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27" creationId="{D36E7E8A-7795-4AA4-8142-DC3E9FDFAED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28" creationId="{226E55BE-3095-4488-A0B5-3ED84CD7DDB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29" creationId="{6207B0E6-EA13-418B-9FEA-C05DD226F1D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30" creationId="{FA7FE999-5820-439E-8913-0DDD1C49536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31" creationId="{F1BDB4F6-EC49-4F4D-BFCC-746865D7E62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32" creationId="{EA89BA5D-94BA-4269-9A73-01514E38B8E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33" creationId="{5706741B-1630-4C1E-BD3E-DF485868917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34" creationId="{07007081-5C54-4D8B-958D-ACE3E6776E9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35" creationId="{1913B932-034F-44CA-A1B5-2D1058E0D73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36" creationId="{9023E5EC-4BAE-47AA-8D86-E69EFBEB8A3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37" creationId="{21BAB39C-6793-4EC4-9688-C50C08C74C8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38" creationId="{8EBEA8B3-8E29-4130-A1D5-FCB8F4D69E1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39" creationId="{34D8F0FE-A63F-4D85-93EE-E8358610A28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40" creationId="{F0493F5C-1D79-43D6-9F5C-86273D83DAF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41" creationId="{1246C67E-2F71-4171-91B6-033CEE396C9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42" creationId="{E319F474-679F-4442-AB3C-5BEEB7F77CB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43" creationId="{E50766B3-F966-48BD-8B74-2C742C86EBE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44" creationId="{906C6AAF-657F-4787-9623-5B3C2FD1093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45" creationId="{46EBB137-FB30-4701-A554-B405D4752D9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46" creationId="{9FE4AD96-07B3-4640-AE3A-4BFAFC90F16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47" creationId="{4020075B-F9F2-42C0-98D3-146FEC062A6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48" creationId="{8FDD5A2F-CFEE-44D9-AA89-4332728ECDB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49" creationId="{009687AE-3FA4-4D08-8177-A902AFBDF9C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50" creationId="{8778A206-38A3-413E-9131-FCCB8F8F658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51" creationId="{AF88D0B6-32A5-4DB6-965A-359A0E2574E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52" creationId="{D93CCE3F-4FEB-4497-8BCC-04D8F4BED46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53" creationId="{B189F441-6C9A-48D3-B962-E2B2EF49E11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54" creationId="{6A35D1AB-9A94-4CE4-896D-CBEEE41E4F2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55" creationId="{D6D3BC6D-9ED3-4059-95B2-BF195CE7856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56" creationId="{FD8CB056-0EAF-4DD2-B70A-9C4C4723D10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57" creationId="{2497D1CF-8601-4363-A99D-BC386BBAF15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58" creationId="{3BD2962E-F38C-42D2-9397-226176D316B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59" creationId="{EB95FB1D-D219-483F-A342-087B94B90DC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60" creationId="{21F2849D-6BB5-45A6-8129-7420B116E03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61" creationId="{4D9DC564-17DF-4D12-8609-EFD22773275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62" creationId="{88110F48-AAF4-4856-847D-3E1BCA76E0A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63" creationId="{89AB041A-E212-46B6-88D5-0A9B50BA360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64" creationId="{078ABAFB-B647-42CA-9D5F-AB088EA19AE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65" creationId="{F6FC37C9-F128-4750-A831-11F34A5F27A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66" creationId="{3DB80B98-7B5F-4234-AD15-DAA8288D311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67" creationId="{AE30F881-2486-4CFA-BD0C-280ADD633CD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68" creationId="{D981EF74-7C20-465F-8BA2-2CE0FB2C8E2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69" creationId="{91808732-13AA-4E6E-9AA1-BE9FFEB2873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70" creationId="{6B7E6223-4272-4D13-B9C9-9DC85D8E926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71" creationId="{91CEEFA5-1A9D-4EE9-84F9-517B453684D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72" creationId="{0A8BCCAD-0381-4CE6-AF35-D4C007586EF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73" creationId="{6CD5EA5E-B809-4535-93AD-3337A369F3B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74" creationId="{BB9B43B5-E0B3-4DAB-8436-7072073DF15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75" creationId="{81B89381-2389-43E1-98BE-4E5BA914E3A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76" creationId="{12997671-CC3F-478F-BFD7-5521123C395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77" creationId="{C903FAB9-20E8-4A8C-99A2-4CF48D3F000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78" creationId="{CBF08E41-9DA8-4167-822F-11A46D4EB73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79" creationId="{7F6D34EE-A981-4F6F-B582-00B295B7870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80" creationId="{2CAF225E-B347-4DA1-B81B-EA11424F303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81" creationId="{0031A97B-EDC2-4E4F-8F39-500BCBE675E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82" creationId="{2C5B8CE3-2CD5-46F3-A4D4-C0C9C0FA096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83" creationId="{9607AEC6-CC89-4CED-B196-643639D3F73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84" creationId="{75FF309A-9F76-4DA7-B68A-FBE18A9FA14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85" creationId="{A105855B-59F5-4A7A-9B20-F70E5C0ABBA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86" creationId="{E4642DC9-A217-47B4-816B-301E3681244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87" creationId="{5DDDE5F4-C53A-4AF6-831C-2214346B5D6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88" creationId="{F392D780-FBDA-4BFB-AD35-66B343F26E7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89" creationId="{FA60494A-DD28-4609-A67F-5E1E3D09268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90" creationId="{29C75260-EA5D-44AC-86C7-9860CA82AE8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91" creationId="{AD2F5F4F-71E1-4143-AD0D-A1B2F3101F5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92" creationId="{DA9E4BD4-9DF0-440A-94A9-4C468841D82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93" creationId="{DE63DB8D-7BD7-4F65-A0D8-9176A3335C9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94" creationId="{DC33819D-FBD0-4CFE-AC20-F906A89EA95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95" creationId="{6FEDF8D3-0BA2-43E0-95B5-A2C461AC9D5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96" creationId="{61F8E21D-F936-44BE-B3C2-DB5A24A8C05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97" creationId="{447C70FE-D3EC-4E13-B596-68311F4CF7A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98" creationId="{89C25122-0488-4B6A-8E0E-AD4BB66E0F9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799" creationId="{263DC16B-FE24-4957-A0C5-FB5ABF8B2EE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00" creationId="{E4B2B33D-3FC7-4F66-BE95-5EC8D968B87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01" creationId="{81F8E93A-6A7D-4113-8735-783DB3496A6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02" creationId="{7AAAA572-7CAA-430D-953D-2D22A79445F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03" creationId="{D8FF74A0-B723-469E-A0CF-61B694E9C3C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04" creationId="{3D586BA6-AFFD-4A21-B0C6-C01C94D5C69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05" creationId="{F7B75692-9E1E-4156-A604-AFB4364139BF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06" creationId="{1ACB6D98-42CA-4EAF-BDC9-548507F61C8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07" creationId="{63F490D9-43D4-4FB4-8D26-0B7BFB031D9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08" creationId="{B2BF0C38-45E3-4168-BA6F-84C271954D4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09" creationId="{C9EF1427-9F6D-457A-9C5E-CB2A3707D03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10" creationId="{833872AB-D84E-4FFC-A53E-E29345F82F5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11" creationId="{B8165C71-3A17-4665-B1A0-DAF9C9C751A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12" creationId="{94B74F28-6CD9-4B3C-BDF9-A46B50C6247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13" creationId="{B7CC7B92-2BBE-46BA-9382-B84E820578E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14" creationId="{B96740E1-5BA5-4E20-8AE6-244500523AF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15" creationId="{43BBE19A-7F08-40AE-9266-72A63B64C16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16" creationId="{4B44F88E-2175-470D-97B6-2E5AD0D487F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17" creationId="{A18919D0-4F4E-423D-BDE3-5C57126726C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18" creationId="{137883DE-D641-412E-8DF1-B5A2C616DF6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19" creationId="{4B170763-695C-4A63-B296-23246FC4A7F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20" creationId="{6D570CA7-2A90-438F-97BA-D8822CE575E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21" creationId="{8F7A4B43-C384-4440-9F78-AA84C8803F2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22" creationId="{4D41983D-C031-4AC0-B6EA-E2A4D1306CF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23" creationId="{AC881E49-865C-424E-8DAD-8E78D703639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24" creationId="{7C1FE6CA-5A21-4AA9-A4C7-DF537E78AA6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25" creationId="{1C561457-0F5B-4C83-B42A-3164F2C92E0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26" creationId="{87889F6B-109C-4EEF-BA5B-FDDC9F1F437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27" creationId="{B6EC1750-7099-4852-B22E-F5CF76A9DA3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28" creationId="{DC73CB11-7893-488F-ADE0-57C4A335BE8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29" creationId="{45E765B3-61A1-44AF-B1F2-771533853D4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30" creationId="{1F951068-6289-4E38-B1D7-F0E17ABA61B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31" creationId="{382C342E-532B-4699-A33B-04DBE45CCD7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32" creationId="{B517E45B-37F2-432C-8D57-E523A9248553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33" creationId="{C28AE628-F908-4F68-9B3C-B993713E6C5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34" creationId="{F31BA783-6EFB-4EFF-8BF6-6BAAFBE0300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35" creationId="{1D373840-2715-4B10-B851-F3C5124C795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36" creationId="{0DA9453C-EAF8-480C-A09C-D8AE25F8E48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37" creationId="{B1DE65C2-5DB9-4513-93E0-60FFC77C9BC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38" creationId="{027BDA97-AC4E-48A0-8120-1E6DEC8026C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39" creationId="{E6C44869-511D-4C4A-A00F-C8B8B9CBF0D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40" creationId="{84D0A661-2CAF-40B2-BD15-3DAAC91E7A5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41" creationId="{72ED819A-41BC-4642-A84C-C81C3BAB3FC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42" creationId="{7E6BB0F1-CB21-41D8-A835-718CAFD34EA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43" creationId="{50615C8A-5CC2-49B5-BBD5-60211EFF869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44" creationId="{7D0DACDC-EC65-4D81-8429-7DA59F6494F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45" creationId="{C91E1E90-23BA-48D5-875B-962B848C5DF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46" creationId="{B2D1CE76-C1CF-4179-88BC-343E3141121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47" creationId="{EFD95184-ED07-4856-B0BC-3D2D46B9212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48" creationId="{DDCC5156-86D6-4CE2-BC4A-B9BFC6A89E1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49" creationId="{B0224E3B-03DC-4D3E-A48F-DDD61E60A30A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50" creationId="{0041B713-97FC-4B74-8A2B-8232B469A6E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51" creationId="{9F4F27E9-3962-4438-9D02-CBF0F4077A7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52" creationId="{A294933F-4707-4DBB-81E3-361AD139226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53" creationId="{57B46B23-627D-4995-A9FB-3AA237B7B20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54" creationId="{2A36CC8D-6650-4AEC-90F8-7EA9047D1BC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55" creationId="{25EB2A1C-F72B-4069-8160-8AC66B49AE5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56" creationId="{E4946417-2CDA-4CB4-BD73-97F65FDEB07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57" creationId="{A99DAEFF-3FEC-4657-8A5E-14630D8716F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58" creationId="{C9EA0BE7-F04B-4507-9359-B3B313CFAE2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59" creationId="{015A0511-83B9-4A2D-952C-4CDE66EB7C9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60" creationId="{82B4EEDF-626F-44B3-B866-AB934EE61F6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61" creationId="{63FD3271-79FC-4F79-BAF2-64E0E86A38A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62" creationId="{3888103E-2AC0-440E-B55E-93B9345D4C52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63" creationId="{1D39337B-8245-405A-A50A-DE20AF9BE22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64" creationId="{A25AB134-7042-4839-BDCA-B99F9BF43388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65" creationId="{0AD5D412-61D2-456D-A94D-82C1F772532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66" creationId="{0578FFA7-7D4C-474D-B3C5-EA671F607A4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67" creationId="{157F0378-53A3-489F-82CE-90CCA9AFF2A4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68" creationId="{54DE55C1-5332-45EB-B25D-0C7E2AE64BE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69" creationId="{A3F4CEA2-4C78-462F-A2C7-C8F9FA03DEC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70" creationId="{4CCFB911-2663-4B6D-BB0D-FE9575C6E45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71" creationId="{A361C69B-099A-4455-A91A-AF88B5DFA1D6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72" creationId="{4267F74F-D704-485E-BEAE-9B719DD8E6F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73" creationId="{09081EAB-0028-440C-A714-5399BFA7C477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74" creationId="{0D32B853-8CA1-4422-B577-6117FD8F90F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75" creationId="{1DDB41BE-670E-4180-AE72-DD4247C8D7EC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76" creationId="{BC0DA0D7-CE11-46BD-BCE2-CEB1EE9BD260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77" creationId="{450736A7-FC1A-49A1-90A1-2C39CE0AD129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78" creationId="{1F859ACF-2782-407E-8948-B92F450EB04E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79" creationId="{7BE73FE7-499F-4CA4-85EF-9BEEEB6FCA6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80" creationId="{BC137179-400C-43E8-8084-E47C23F9103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81" creationId="{47C0FA2A-7918-4865-9337-A2185A55D63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82" creationId="{ED9E9E9D-9FA6-4E52-B484-938B9DAFFC3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83" creationId="{5E3CDDE7-D173-4154-A74D-3ABE648AA8DD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84" creationId="{1E76A8C2-8CF4-4930-BE40-9584DC79DED1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85" creationId="{BF076085-3B60-4EF6-B19A-C2181C17BD3B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86" creationId="{631B4B76-8C52-4A24-A4D0-444DCC224A55}"/>
          </ac:spMkLst>
        </pc:spChg>
        <pc:spChg chg="mod">
          <ac:chgData name="Petrie, Joelynn" userId="7a9f9e63-79f4-474c-be8c-6fcc5fe49e09" providerId="ADAL" clId="{63978BD0-85E7-412B-A3AD-D851298C0A8D}" dt="2021-10-11T03:54:11.910" v="1930"/>
          <ac:spMkLst>
            <pc:docMk/>
            <pc:sldMk cId="1254277249" sldId="309"/>
            <ac:spMk id="887" creationId="{2F2CC467-E577-4693-9B64-00ADC169CF5F}"/>
          </ac:spMkLst>
        </pc:spChg>
        <pc:spChg chg="mod">
          <ac:chgData name="Petrie, Joelynn" userId="7a9f9e63-79f4-474c-be8c-6fcc5fe49e09" providerId="ADAL" clId="{63978BD0-85E7-412B-A3AD-D851298C0A8D}" dt="2021-10-10T22:41:56.680" v="338" actId="207"/>
          <ac:spMkLst>
            <pc:docMk/>
            <pc:sldMk cId="1254277249" sldId="309"/>
            <ac:spMk id="1629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2:37:46.336" v="309"/>
          <ac:spMkLst>
            <pc:docMk/>
            <pc:sldMk cId="1254277249" sldId="309"/>
            <ac:spMk id="1630" creationId="{00000000-0000-0000-0000-000000000000}"/>
          </ac:spMkLst>
        </pc:spChg>
        <pc:spChg chg="mod">
          <ac:chgData name="Petrie, Joelynn" userId="7a9f9e63-79f4-474c-be8c-6fcc5fe49e09" providerId="ADAL" clId="{63978BD0-85E7-412B-A3AD-D851298C0A8D}" dt="2021-10-10T22:37:30.734" v="301" actId="20577"/>
          <ac:spMkLst>
            <pc:docMk/>
            <pc:sldMk cId="1254277249" sldId="309"/>
            <ac:spMk id="1631" creationId="{00000000-0000-0000-0000-000000000000}"/>
          </ac:spMkLst>
        </pc:spChg>
        <pc:grpChg chg="add mod">
          <ac:chgData name="Petrie, Joelynn" userId="7a9f9e63-79f4-474c-be8c-6fcc5fe49e09" providerId="ADAL" clId="{63978BD0-85E7-412B-A3AD-D851298C0A8D}" dt="2021-10-11T03:54:38.182" v="1934" actId="1076"/>
          <ac:grpSpMkLst>
            <pc:docMk/>
            <pc:sldMk cId="1254277249" sldId="309"/>
            <ac:grpSpMk id="7" creationId="{EACB7BF3-EEB9-4EB7-BF1C-9A9A4753B577}"/>
          </ac:grpSpMkLst>
        </pc:grpChg>
        <pc:picChg chg="del">
          <ac:chgData name="Petrie, Joelynn" userId="7a9f9e63-79f4-474c-be8c-6fcc5fe49e09" providerId="ADAL" clId="{63978BD0-85E7-412B-A3AD-D851298C0A8D}" dt="2021-10-11T03:54:34.222" v="1933" actId="478"/>
          <ac:picMkLst>
            <pc:docMk/>
            <pc:sldMk cId="1254277249" sldId="309"/>
            <ac:picMk id="1632" creationId="{00000000-0000-0000-0000-000000000000}"/>
          </ac:picMkLst>
        </pc:picChg>
      </pc:sldChg>
      <pc:sldMasterChg chg="addSldLayout delSldLayout">
        <pc:chgData name="Petrie, Joelynn" userId="7a9f9e63-79f4-474c-be8c-6fcc5fe49e09" providerId="ADAL" clId="{63978BD0-85E7-412B-A3AD-D851298C0A8D}" dt="2021-10-11T03:53:40.170" v="1924" actId="47"/>
        <pc:sldMasterMkLst>
          <pc:docMk/>
          <pc:sldMasterMk cId="0" sldId="2147483673"/>
        </pc:sldMasterMkLst>
        <pc:sldLayoutChg chg="del">
          <pc:chgData name="Petrie, Joelynn" userId="7a9f9e63-79f4-474c-be8c-6fcc5fe49e09" providerId="ADAL" clId="{63978BD0-85E7-412B-A3AD-D851298C0A8D}" dt="2021-10-11T03:52:12.930" v="1902" actId="47"/>
          <pc:sldLayoutMkLst>
            <pc:docMk/>
            <pc:sldMasterMk cId="0" sldId="2147483673"/>
            <pc:sldLayoutMk cId="0" sldId="2147483653"/>
          </pc:sldLayoutMkLst>
        </pc:sldLayoutChg>
        <pc:sldLayoutChg chg="del">
          <pc:chgData name="Petrie, Joelynn" userId="7a9f9e63-79f4-474c-be8c-6fcc5fe49e09" providerId="ADAL" clId="{63978BD0-85E7-412B-A3AD-D851298C0A8D}" dt="2021-10-11T03:52:15.071" v="1903" actId="47"/>
          <pc:sldLayoutMkLst>
            <pc:docMk/>
            <pc:sldMasterMk cId="0" sldId="2147483673"/>
            <pc:sldLayoutMk cId="0" sldId="2147483654"/>
          </pc:sldLayoutMkLst>
        </pc:sldLayoutChg>
        <pc:sldLayoutChg chg="del">
          <pc:chgData name="Petrie, Joelynn" userId="7a9f9e63-79f4-474c-be8c-6fcc5fe49e09" providerId="ADAL" clId="{63978BD0-85E7-412B-A3AD-D851298C0A8D}" dt="2021-10-11T03:52:05.134" v="1900" actId="47"/>
          <pc:sldLayoutMkLst>
            <pc:docMk/>
            <pc:sldMasterMk cId="0" sldId="2147483673"/>
            <pc:sldLayoutMk cId="0" sldId="2147483656"/>
          </pc:sldLayoutMkLst>
        </pc:sldLayoutChg>
        <pc:sldLayoutChg chg="del">
          <pc:chgData name="Petrie, Joelynn" userId="7a9f9e63-79f4-474c-be8c-6fcc5fe49e09" providerId="ADAL" clId="{63978BD0-85E7-412B-A3AD-D851298C0A8D}" dt="2021-10-11T03:52:24.264" v="1909" actId="47"/>
          <pc:sldLayoutMkLst>
            <pc:docMk/>
            <pc:sldMasterMk cId="0" sldId="2147483673"/>
            <pc:sldLayoutMk cId="0" sldId="2147483657"/>
          </pc:sldLayoutMkLst>
        </pc:sldLayoutChg>
        <pc:sldLayoutChg chg="del">
          <pc:chgData name="Petrie, Joelynn" userId="7a9f9e63-79f4-474c-be8c-6fcc5fe49e09" providerId="ADAL" clId="{63978BD0-85E7-412B-A3AD-D851298C0A8D}" dt="2021-10-11T03:52:11.375" v="1901" actId="47"/>
          <pc:sldLayoutMkLst>
            <pc:docMk/>
            <pc:sldMasterMk cId="0" sldId="2147483673"/>
            <pc:sldLayoutMk cId="0" sldId="2147483661"/>
          </pc:sldLayoutMkLst>
        </pc:sldLayoutChg>
        <pc:sldLayoutChg chg="del">
          <pc:chgData name="Petrie, Joelynn" userId="7a9f9e63-79f4-474c-be8c-6fcc5fe49e09" providerId="ADAL" clId="{63978BD0-85E7-412B-A3AD-D851298C0A8D}" dt="2021-10-11T03:52:25.694" v="1910" actId="47"/>
          <pc:sldLayoutMkLst>
            <pc:docMk/>
            <pc:sldMasterMk cId="0" sldId="2147483673"/>
            <pc:sldLayoutMk cId="0" sldId="2147483662"/>
          </pc:sldLayoutMkLst>
        </pc:sldLayoutChg>
        <pc:sldLayoutChg chg="del">
          <pc:chgData name="Petrie, Joelynn" userId="7a9f9e63-79f4-474c-be8c-6fcc5fe49e09" providerId="ADAL" clId="{63978BD0-85E7-412B-A3AD-D851298C0A8D}" dt="2021-10-11T03:52:27.880" v="1912" actId="47"/>
          <pc:sldLayoutMkLst>
            <pc:docMk/>
            <pc:sldMasterMk cId="0" sldId="2147483673"/>
            <pc:sldLayoutMk cId="0" sldId="2147483665"/>
          </pc:sldLayoutMkLst>
        </pc:sldLayoutChg>
        <pc:sldLayoutChg chg="del">
          <pc:chgData name="Petrie, Joelynn" userId="7a9f9e63-79f4-474c-be8c-6fcc5fe49e09" providerId="ADAL" clId="{63978BD0-85E7-412B-A3AD-D851298C0A8D}" dt="2021-10-11T03:52:28.787" v="1913" actId="47"/>
          <pc:sldLayoutMkLst>
            <pc:docMk/>
            <pc:sldMasterMk cId="0" sldId="2147483673"/>
            <pc:sldLayoutMk cId="0" sldId="2147483666"/>
          </pc:sldLayoutMkLst>
        </pc:sldLayoutChg>
        <pc:sldLayoutChg chg="del">
          <pc:chgData name="Petrie, Joelynn" userId="7a9f9e63-79f4-474c-be8c-6fcc5fe49e09" providerId="ADAL" clId="{63978BD0-85E7-412B-A3AD-D851298C0A8D}" dt="2021-10-11T03:52:16.526" v="1904" actId="47"/>
          <pc:sldLayoutMkLst>
            <pc:docMk/>
            <pc:sldMasterMk cId="0" sldId="2147483673"/>
            <pc:sldLayoutMk cId="0" sldId="2147483667"/>
          </pc:sldLayoutMkLst>
        </pc:sldLayoutChg>
        <pc:sldLayoutChg chg="add del">
          <pc:chgData name="Petrie, Joelynn" userId="7a9f9e63-79f4-474c-be8c-6fcc5fe49e09" providerId="ADAL" clId="{63978BD0-85E7-412B-A3AD-D851298C0A8D}" dt="2021-10-11T03:53:40.170" v="1924" actId="47"/>
          <pc:sldLayoutMkLst>
            <pc:docMk/>
            <pc:sldMasterMk cId="0" sldId="2147483673"/>
            <pc:sldLayoutMk cId="0" sldId="2147483670"/>
          </pc:sldLayoutMkLst>
        </pc:sldLayoutChg>
      </pc:sldMasterChg>
      <pc:sldMasterChg chg="add del addSldLayout delSldLayout">
        <pc:chgData name="Petrie, Joelynn" userId="7a9f9e63-79f4-474c-be8c-6fcc5fe49e09" providerId="ADAL" clId="{63978BD0-85E7-412B-A3AD-D851298C0A8D}" dt="2021-10-11T03:53:43.403" v="1926" actId="47"/>
        <pc:sldMasterMkLst>
          <pc:docMk/>
          <pc:sldMasterMk cId="0" sldId="2147483675"/>
        </pc:sldMasterMkLst>
        <pc:sldLayoutChg chg="add del">
          <pc:chgData name="Petrie, Joelynn" userId="7a9f9e63-79f4-474c-be8c-6fcc5fe49e09" providerId="ADAL" clId="{63978BD0-85E7-412B-A3AD-D851298C0A8D}" dt="2021-10-11T03:53:43.403" v="1926" actId="47"/>
          <pc:sldLayoutMkLst>
            <pc:docMk/>
            <pc:sldMasterMk cId="0" sldId="2147483675"/>
            <pc:sldLayoutMk cId="0" sldId="2147483672"/>
          </pc:sldLayoutMkLst>
        </pc:sldLayoutChg>
      </pc:sldMasterChg>
    </pc:docChg>
  </pc:docChgLst>
  <pc:docChgLst>
    <pc:chgData name="Petrie, Joelynn" userId="7a9f9e63-79f4-474c-be8c-6fcc5fe49e09" providerId="ADAL" clId="{D652B5B9-8593-4EF4-928B-8E2D121C828A}"/>
    <pc:docChg chg="custSel modSld">
      <pc:chgData name="Petrie, Joelynn" userId="7a9f9e63-79f4-474c-be8c-6fcc5fe49e09" providerId="ADAL" clId="{D652B5B9-8593-4EF4-928B-8E2D121C828A}" dt="2021-10-12T17:25:50.167" v="379" actId="1076"/>
      <pc:docMkLst>
        <pc:docMk/>
      </pc:docMkLst>
      <pc:sldChg chg="addSp modSp mod delCm">
        <pc:chgData name="Petrie, Joelynn" userId="7a9f9e63-79f4-474c-be8c-6fcc5fe49e09" providerId="ADAL" clId="{D652B5B9-8593-4EF4-928B-8E2D121C828A}" dt="2021-10-12T17:25:50.167" v="379" actId="1076"/>
        <pc:sldMkLst>
          <pc:docMk/>
          <pc:sldMk cId="0" sldId="256"/>
        </pc:sldMkLst>
        <pc:spChg chg="mod">
          <ac:chgData name="Petrie, Joelynn" userId="7a9f9e63-79f4-474c-be8c-6fcc5fe49e09" providerId="ADAL" clId="{D652B5B9-8593-4EF4-928B-8E2D121C828A}" dt="2021-10-12T13:48:43.287" v="240" actId="1076"/>
          <ac:spMkLst>
            <pc:docMk/>
            <pc:sldMk cId="0" sldId="256"/>
            <ac:spMk id="134" creationId="{00000000-0000-0000-0000-000000000000}"/>
          </ac:spMkLst>
        </pc:spChg>
        <pc:picChg chg="add mod">
          <ac:chgData name="Petrie, Joelynn" userId="7a9f9e63-79f4-474c-be8c-6fcc5fe49e09" providerId="ADAL" clId="{D652B5B9-8593-4EF4-928B-8E2D121C828A}" dt="2021-10-12T17:25:50.167" v="379" actId="1076"/>
          <ac:picMkLst>
            <pc:docMk/>
            <pc:sldMk cId="0" sldId="256"/>
            <ac:picMk id="3" creationId="{ED16EBDC-FFA0-400E-87A2-04138590BED3}"/>
          </ac:picMkLst>
        </pc:picChg>
      </pc:sldChg>
      <pc:sldChg chg="modSp mod">
        <pc:chgData name="Petrie, Joelynn" userId="7a9f9e63-79f4-474c-be8c-6fcc5fe49e09" providerId="ADAL" clId="{D652B5B9-8593-4EF4-928B-8E2D121C828A}" dt="2021-10-12T13:45:07.609" v="183" actId="2711"/>
        <pc:sldMkLst>
          <pc:docMk/>
          <pc:sldMk cId="0" sldId="258"/>
        </pc:sldMkLst>
        <pc:spChg chg="mod">
          <ac:chgData name="Petrie, Joelynn" userId="7a9f9e63-79f4-474c-be8c-6fcc5fe49e09" providerId="ADAL" clId="{D652B5B9-8593-4EF4-928B-8E2D121C828A}" dt="2021-10-12T13:44:49.616" v="180" actId="14100"/>
          <ac:spMkLst>
            <pc:docMk/>
            <pc:sldMk cId="0" sldId="258"/>
            <ac:spMk id="1468" creationId="{00000000-0000-0000-0000-000000000000}"/>
          </ac:spMkLst>
        </pc:spChg>
        <pc:spChg chg="mod">
          <ac:chgData name="Petrie, Joelynn" userId="7a9f9e63-79f4-474c-be8c-6fcc5fe49e09" providerId="ADAL" clId="{D652B5B9-8593-4EF4-928B-8E2D121C828A}" dt="2021-10-12T13:44:56.599" v="181" actId="2711"/>
          <ac:spMkLst>
            <pc:docMk/>
            <pc:sldMk cId="0" sldId="258"/>
            <ac:spMk id="1471" creationId="{00000000-0000-0000-0000-000000000000}"/>
          </ac:spMkLst>
        </pc:spChg>
        <pc:spChg chg="mod">
          <ac:chgData name="Petrie, Joelynn" userId="7a9f9e63-79f4-474c-be8c-6fcc5fe49e09" providerId="ADAL" clId="{D652B5B9-8593-4EF4-928B-8E2D121C828A}" dt="2021-10-12T13:45:03.134" v="182" actId="2711"/>
          <ac:spMkLst>
            <pc:docMk/>
            <pc:sldMk cId="0" sldId="258"/>
            <ac:spMk id="1474" creationId="{00000000-0000-0000-0000-000000000000}"/>
          </ac:spMkLst>
        </pc:spChg>
        <pc:spChg chg="mod">
          <ac:chgData name="Petrie, Joelynn" userId="7a9f9e63-79f4-474c-be8c-6fcc5fe49e09" providerId="ADAL" clId="{D652B5B9-8593-4EF4-928B-8E2D121C828A}" dt="2021-10-12T13:45:07.609" v="183" actId="2711"/>
          <ac:spMkLst>
            <pc:docMk/>
            <pc:sldMk cId="0" sldId="258"/>
            <ac:spMk id="1477" creationId="{00000000-0000-0000-0000-000000000000}"/>
          </ac:spMkLst>
        </pc:spChg>
      </pc:sldChg>
      <pc:sldChg chg="modSp mod">
        <pc:chgData name="Petrie, Joelynn" userId="7a9f9e63-79f4-474c-be8c-6fcc5fe49e09" providerId="ADAL" clId="{D652B5B9-8593-4EF4-928B-8E2D121C828A}" dt="2021-10-12T13:46:07.648" v="192" actId="1076"/>
        <pc:sldMkLst>
          <pc:docMk/>
          <pc:sldMk cId="0" sldId="261"/>
        </pc:sldMkLst>
        <pc:spChg chg="mod">
          <ac:chgData name="Petrie, Joelynn" userId="7a9f9e63-79f4-474c-be8c-6fcc5fe49e09" providerId="ADAL" clId="{D652B5B9-8593-4EF4-928B-8E2D121C828A}" dt="2021-10-12T13:46:07.648" v="192" actId="1076"/>
          <ac:spMkLst>
            <pc:docMk/>
            <pc:sldMk cId="0" sldId="261"/>
            <ac:spMk id="1629" creationId="{00000000-0000-0000-0000-000000000000}"/>
          </ac:spMkLst>
        </pc:spChg>
      </pc:sldChg>
      <pc:sldChg chg="modSp mod">
        <pc:chgData name="Petrie, Joelynn" userId="7a9f9e63-79f4-474c-be8c-6fcc5fe49e09" providerId="ADAL" clId="{D652B5B9-8593-4EF4-928B-8E2D121C828A}" dt="2021-10-12T13:46:43.027" v="203" actId="2711"/>
        <pc:sldMkLst>
          <pc:docMk/>
          <pc:sldMk cId="0" sldId="262"/>
        </pc:sldMkLst>
        <pc:spChg chg="mod">
          <ac:chgData name="Petrie, Joelynn" userId="7a9f9e63-79f4-474c-be8c-6fcc5fe49e09" providerId="ADAL" clId="{D652B5B9-8593-4EF4-928B-8E2D121C828A}" dt="2021-10-12T13:46:43.027" v="203" actId="2711"/>
          <ac:spMkLst>
            <pc:docMk/>
            <pc:sldMk cId="0" sldId="262"/>
            <ac:spMk id="1638" creationId="{00000000-0000-0000-0000-000000000000}"/>
          </ac:spMkLst>
        </pc:spChg>
      </pc:sldChg>
      <pc:sldChg chg="modSp mod">
        <pc:chgData name="Petrie, Joelynn" userId="7a9f9e63-79f4-474c-be8c-6fcc5fe49e09" providerId="ADAL" clId="{D652B5B9-8593-4EF4-928B-8E2D121C828A}" dt="2021-10-12T13:47:12.943" v="213" actId="1036"/>
        <pc:sldMkLst>
          <pc:docMk/>
          <pc:sldMk cId="0" sldId="265"/>
        </pc:sldMkLst>
        <pc:spChg chg="mod">
          <ac:chgData name="Petrie, Joelynn" userId="7a9f9e63-79f4-474c-be8c-6fcc5fe49e09" providerId="ADAL" clId="{D652B5B9-8593-4EF4-928B-8E2D121C828A}" dt="2021-10-12T13:47:12.943" v="213" actId="1036"/>
          <ac:spMkLst>
            <pc:docMk/>
            <pc:sldMk cId="0" sldId="265"/>
            <ac:spMk id="1964" creationId="{00000000-0000-0000-0000-000000000000}"/>
          </ac:spMkLst>
        </pc:spChg>
        <pc:spChg chg="mod">
          <ac:chgData name="Petrie, Joelynn" userId="7a9f9e63-79f4-474c-be8c-6fcc5fe49e09" providerId="ADAL" clId="{D652B5B9-8593-4EF4-928B-8E2D121C828A}" dt="2021-10-12T13:47:02.481" v="208" actId="404"/>
          <ac:spMkLst>
            <pc:docMk/>
            <pc:sldMk cId="0" sldId="265"/>
            <ac:spMk id="1966" creationId="{00000000-0000-0000-0000-000000000000}"/>
          </ac:spMkLst>
        </pc:spChg>
        <pc:spChg chg="mod">
          <ac:chgData name="Petrie, Joelynn" userId="7a9f9e63-79f4-474c-be8c-6fcc5fe49e09" providerId="ADAL" clId="{D652B5B9-8593-4EF4-928B-8E2D121C828A}" dt="2021-10-12T13:47:02.481" v="208" actId="404"/>
          <ac:spMkLst>
            <pc:docMk/>
            <pc:sldMk cId="0" sldId="265"/>
            <ac:spMk id="1968" creationId="{00000000-0000-0000-0000-000000000000}"/>
          </ac:spMkLst>
        </pc:spChg>
      </pc:sldChg>
      <pc:sldChg chg="modSp mod">
        <pc:chgData name="Petrie, Joelynn" userId="7a9f9e63-79f4-474c-be8c-6fcc5fe49e09" providerId="ADAL" clId="{D652B5B9-8593-4EF4-928B-8E2D121C828A}" dt="2021-10-12T13:46:33.649" v="202" actId="404"/>
        <pc:sldMkLst>
          <pc:docMk/>
          <pc:sldMk cId="0" sldId="282"/>
        </pc:sldMkLst>
        <pc:spChg chg="mod">
          <ac:chgData name="Petrie, Joelynn" userId="7a9f9e63-79f4-474c-be8c-6fcc5fe49e09" providerId="ADAL" clId="{D652B5B9-8593-4EF4-928B-8E2D121C828A}" dt="2021-10-12T13:46:27.879" v="199" actId="404"/>
          <ac:spMkLst>
            <pc:docMk/>
            <pc:sldMk cId="0" sldId="282"/>
            <ac:spMk id="12" creationId="{B9E59615-5BDA-44F9-A7BA-F22E52B01065}"/>
          </ac:spMkLst>
        </pc:spChg>
        <pc:spChg chg="mod">
          <ac:chgData name="Petrie, Joelynn" userId="7a9f9e63-79f4-474c-be8c-6fcc5fe49e09" providerId="ADAL" clId="{D652B5B9-8593-4EF4-928B-8E2D121C828A}" dt="2021-10-12T13:16:13.074" v="177" actId="1038"/>
          <ac:spMkLst>
            <pc:docMk/>
            <pc:sldMk cId="0" sldId="282"/>
            <ac:spMk id="13" creationId="{01A7B218-82D1-4482-BE7F-890228B7FAE1}"/>
          </ac:spMkLst>
        </pc:spChg>
        <pc:spChg chg="mod">
          <ac:chgData name="Petrie, Joelynn" userId="7a9f9e63-79f4-474c-be8c-6fcc5fe49e09" providerId="ADAL" clId="{D652B5B9-8593-4EF4-928B-8E2D121C828A}" dt="2021-10-12T13:46:21.869" v="196" actId="404"/>
          <ac:spMkLst>
            <pc:docMk/>
            <pc:sldMk cId="0" sldId="282"/>
            <ac:spMk id="11256" creationId="{00000000-0000-0000-0000-000000000000}"/>
          </ac:spMkLst>
        </pc:spChg>
        <pc:spChg chg="mod">
          <ac:chgData name="Petrie, Joelynn" userId="7a9f9e63-79f4-474c-be8c-6fcc5fe49e09" providerId="ADAL" clId="{D652B5B9-8593-4EF4-928B-8E2D121C828A}" dt="2021-10-12T13:16:13.074" v="177" actId="1038"/>
          <ac:spMkLst>
            <pc:docMk/>
            <pc:sldMk cId="0" sldId="282"/>
            <ac:spMk id="11257" creationId="{00000000-0000-0000-0000-000000000000}"/>
          </ac:spMkLst>
        </pc:spChg>
        <pc:spChg chg="mod">
          <ac:chgData name="Petrie, Joelynn" userId="7a9f9e63-79f4-474c-be8c-6fcc5fe49e09" providerId="ADAL" clId="{D652B5B9-8593-4EF4-928B-8E2D121C828A}" dt="2021-10-12T13:46:17.906" v="195" actId="404"/>
          <ac:spMkLst>
            <pc:docMk/>
            <pc:sldMk cId="0" sldId="282"/>
            <ac:spMk id="11258" creationId="{00000000-0000-0000-0000-000000000000}"/>
          </ac:spMkLst>
        </pc:spChg>
        <pc:spChg chg="mod">
          <ac:chgData name="Petrie, Joelynn" userId="7a9f9e63-79f4-474c-be8c-6fcc5fe49e09" providerId="ADAL" clId="{D652B5B9-8593-4EF4-928B-8E2D121C828A}" dt="2021-10-12T13:16:13.074" v="177" actId="1038"/>
          <ac:spMkLst>
            <pc:docMk/>
            <pc:sldMk cId="0" sldId="282"/>
            <ac:spMk id="11259" creationId="{00000000-0000-0000-0000-000000000000}"/>
          </ac:spMkLst>
        </pc:spChg>
        <pc:spChg chg="mod">
          <ac:chgData name="Petrie, Joelynn" userId="7a9f9e63-79f4-474c-be8c-6fcc5fe49e09" providerId="ADAL" clId="{D652B5B9-8593-4EF4-928B-8E2D121C828A}" dt="2021-10-12T13:46:33.649" v="202" actId="404"/>
          <ac:spMkLst>
            <pc:docMk/>
            <pc:sldMk cId="0" sldId="282"/>
            <ac:spMk id="11260" creationId="{00000000-0000-0000-0000-000000000000}"/>
          </ac:spMkLst>
        </pc:spChg>
        <pc:spChg chg="mod">
          <ac:chgData name="Petrie, Joelynn" userId="7a9f9e63-79f4-474c-be8c-6fcc5fe49e09" providerId="ADAL" clId="{D652B5B9-8593-4EF4-928B-8E2D121C828A}" dt="2021-10-12T13:16:13.074" v="177" actId="1038"/>
          <ac:spMkLst>
            <pc:docMk/>
            <pc:sldMk cId="0" sldId="282"/>
            <ac:spMk id="11261" creationId="{00000000-0000-0000-0000-000000000000}"/>
          </ac:spMkLst>
        </pc:spChg>
      </pc:sldChg>
      <pc:sldChg chg="addSp modSp mod">
        <pc:chgData name="Petrie, Joelynn" userId="7a9f9e63-79f4-474c-be8c-6fcc5fe49e09" providerId="ADAL" clId="{D652B5B9-8593-4EF4-928B-8E2D121C828A}" dt="2021-10-12T17:24:54.510" v="341" actId="1076"/>
        <pc:sldMkLst>
          <pc:docMk/>
          <pc:sldMk cId="0" sldId="286"/>
        </pc:sldMkLst>
        <pc:spChg chg="mod">
          <ac:chgData name="Petrie, Joelynn" userId="7a9f9e63-79f4-474c-be8c-6fcc5fe49e09" providerId="ADAL" clId="{D652B5B9-8593-4EF4-928B-8E2D121C828A}" dt="2021-10-12T13:48:08.774" v="238" actId="1036"/>
          <ac:spMkLst>
            <pc:docMk/>
            <pc:sldMk cId="0" sldId="286"/>
            <ac:spMk id="11317" creationId="{00000000-0000-0000-0000-000000000000}"/>
          </ac:spMkLst>
        </pc:spChg>
        <pc:picChg chg="add mod">
          <ac:chgData name="Petrie, Joelynn" userId="7a9f9e63-79f4-474c-be8c-6fcc5fe49e09" providerId="ADAL" clId="{D652B5B9-8593-4EF4-928B-8E2D121C828A}" dt="2021-10-12T17:24:54.510" v="341" actId="1076"/>
          <ac:picMkLst>
            <pc:docMk/>
            <pc:sldMk cId="0" sldId="286"/>
            <ac:picMk id="7" creationId="{1AC970F7-3DC1-4055-8768-4270096C094E}"/>
          </ac:picMkLst>
        </pc:picChg>
      </pc:sldChg>
      <pc:sldChg chg="modSp mod">
        <pc:chgData name="Petrie, Joelynn" userId="7a9f9e63-79f4-474c-be8c-6fcc5fe49e09" providerId="ADAL" clId="{D652B5B9-8593-4EF4-928B-8E2D121C828A}" dt="2021-10-12T13:46:51.194" v="205" actId="404"/>
        <pc:sldMkLst>
          <pc:docMk/>
          <pc:sldMk cId="2409402698" sldId="307"/>
        </pc:sldMkLst>
        <pc:spChg chg="mod">
          <ac:chgData name="Petrie, Joelynn" userId="7a9f9e63-79f4-474c-be8c-6fcc5fe49e09" providerId="ADAL" clId="{D652B5B9-8593-4EF4-928B-8E2D121C828A}" dt="2021-10-12T13:46:51.194" v="205" actId="404"/>
          <ac:spMkLst>
            <pc:docMk/>
            <pc:sldMk cId="2409402698" sldId="307"/>
            <ac:spMk id="1629" creationId="{00000000-0000-0000-0000-000000000000}"/>
          </ac:spMkLst>
        </pc:spChg>
      </pc:sldChg>
      <pc:sldChg chg="modSp mod">
        <pc:chgData name="Petrie, Joelynn" userId="7a9f9e63-79f4-474c-be8c-6fcc5fe49e09" providerId="ADAL" clId="{D652B5B9-8593-4EF4-928B-8E2D121C828A}" dt="2021-10-12T13:47:20.317" v="215" actId="404"/>
        <pc:sldMkLst>
          <pc:docMk/>
          <pc:sldMk cId="3028838972" sldId="308"/>
        </pc:sldMkLst>
        <pc:spChg chg="mod">
          <ac:chgData name="Petrie, Joelynn" userId="7a9f9e63-79f4-474c-be8c-6fcc5fe49e09" providerId="ADAL" clId="{D652B5B9-8593-4EF4-928B-8E2D121C828A}" dt="2021-10-12T13:47:20.317" v="215" actId="404"/>
          <ac:spMkLst>
            <pc:docMk/>
            <pc:sldMk cId="3028838972" sldId="308"/>
            <ac:spMk id="1629" creationId="{00000000-0000-0000-0000-000000000000}"/>
          </ac:spMkLst>
        </pc:spChg>
      </pc:sldChg>
      <pc:sldChg chg="modSp mod">
        <pc:chgData name="Petrie, Joelynn" userId="7a9f9e63-79f4-474c-be8c-6fcc5fe49e09" providerId="ADAL" clId="{D652B5B9-8593-4EF4-928B-8E2D121C828A}" dt="2021-10-12T13:47:53.365" v="225" actId="403"/>
        <pc:sldMkLst>
          <pc:docMk/>
          <pc:sldMk cId="1254277249" sldId="309"/>
        </pc:sldMkLst>
        <pc:spChg chg="mod">
          <ac:chgData name="Petrie, Joelynn" userId="7a9f9e63-79f4-474c-be8c-6fcc5fe49e09" providerId="ADAL" clId="{D652B5B9-8593-4EF4-928B-8E2D121C828A}" dt="2021-10-12T13:47:53.365" v="225" actId="403"/>
          <ac:spMkLst>
            <pc:docMk/>
            <pc:sldMk cId="1254277249" sldId="309"/>
            <ac:spMk id="1629" creationId="{00000000-0000-0000-0000-000000000000}"/>
          </ac:spMkLst>
        </pc:spChg>
      </pc:sldChg>
      <pc:sldChg chg="modSp mod">
        <pc:chgData name="Petrie, Joelynn" userId="7a9f9e63-79f4-474c-be8c-6fcc5fe49e09" providerId="ADAL" clId="{D652B5B9-8593-4EF4-928B-8E2D121C828A}" dt="2021-10-12T13:47:41.444" v="221" actId="403"/>
        <pc:sldMkLst>
          <pc:docMk/>
          <pc:sldMk cId="270113428" sldId="310"/>
        </pc:sldMkLst>
        <pc:spChg chg="mod">
          <ac:chgData name="Petrie, Joelynn" userId="7a9f9e63-79f4-474c-be8c-6fcc5fe49e09" providerId="ADAL" clId="{D652B5B9-8593-4EF4-928B-8E2D121C828A}" dt="2021-10-12T13:47:31.943" v="219" actId="404"/>
          <ac:spMkLst>
            <pc:docMk/>
            <pc:sldMk cId="270113428" sldId="310"/>
            <ac:spMk id="2" creationId="{4EB581CE-1936-40E9-85C9-E46F49BF435A}"/>
          </ac:spMkLst>
        </pc:spChg>
        <pc:spChg chg="mod">
          <ac:chgData name="Petrie, Joelynn" userId="7a9f9e63-79f4-474c-be8c-6fcc5fe49e09" providerId="ADAL" clId="{D652B5B9-8593-4EF4-928B-8E2D121C828A}" dt="2021-10-12T13:47:41.444" v="221" actId="403"/>
          <ac:spMkLst>
            <pc:docMk/>
            <pc:sldMk cId="270113428" sldId="310"/>
            <ac:spMk id="3" creationId="{4E989E14-F2A5-4AA8-B11C-D05DC572FDD5}"/>
          </ac:spMkLst>
        </pc:spChg>
        <pc:spChg chg="mod">
          <ac:chgData name="Petrie, Joelynn" userId="7a9f9e63-79f4-474c-be8c-6fcc5fe49e09" providerId="ADAL" clId="{D652B5B9-8593-4EF4-928B-8E2D121C828A}" dt="2021-10-12T13:47:41.444" v="221" actId="403"/>
          <ac:spMkLst>
            <pc:docMk/>
            <pc:sldMk cId="270113428" sldId="310"/>
            <ac:spMk id="5" creationId="{FEA6D18C-61BC-4E53-A2D4-7017860A85CB}"/>
          </ac:spMkLst>
        </pc:spChg>
        <pc:spChg chg="mod">
          <ac:chgData name="Petrie, Joelynn" userId="7a9f9e63-79f4-474c-be8c-6fcc5fe49e09" providerId="ADAL" clId="{D652B5B9-8593-4EF4-928B-8E2D121C828A}" dt="2021-10-12T13:47:41.444" v="221" actId="403"/>
          <ac:spMkLst>
            <pc:docMk/>
            <pc:sldMk cId="270113428" sldId="310"/>
            <ac:spMk id="7" creationId="{8294F866-FABB-4193-ADFD-A164902EA319}"/>
          </ac:spMkLst>
        </pc:spChg>
      </pc:sldChg>
    </pc:docChg>
  </pc:docChgLst>
  <pc:docChgLst>
    <pc:chgData name="Chang, Chelsea J." userId="S::cjchang@wpi.edu::1c1fc419-662d-49a4-bc9f-2f8482e3afa8" providerId="AD" clId="Web-{6321782D-5011-4F59-A782-983EDEAE5664}"/>
    <pc:docChg chg="modSld">
      <pc:chgData name="Chang, Chelsea J." userId="S::cjchang@wpi.edu::1c1fc419-662d-49a4-bc9f-2f8482e3afa8" providerId="AD" clId="Web-{6321782D-5011-4F59-A782-983EDEAE5664}" dt="2021-10-12T00:41:02.893" v="67" actId="20577"/>
      <pc:docMkLst>
        <pc:docMk/>
      </pc:docMkLst>
      <pc:sldChg chg="modSp">
        <pc:chgData name="Chang, Chelsea J." userId="S::cjchang@wpi.edu::1c1fc419-662d-49a4-bc9f-2f8482e3afa8" providerId="AD" clId="Web-{6321782D-5011-4F59-A782-983EDEAE5664}" dt="2021-10-12T00:41:02.893" v="67" actId="20577"/>
        <pc:sldMkLst>
          <pc:docMk/>
          <pc:sldMk cId="0" sldId="282"/>
        </pc:sldMkLst>
        <pc:spChg chg="mod">
          <ac:chgData name="Chang, Chelsea J." userId="S::cjchang@wpi.edu::1c1fc419-662d-49a4-bc9f-2f8482e3afa8" providerId="AD" clId="Web-{6321782D-5011-4F59-A782-983EDEAE5664}" dt="2021-10-12T00:41:02.893" v="67" actId="20577"/>
          <ac:spMkLst>
            <pc:docMk/>
            <pc:sldMk cId="0" sldId="282"/>
            <ac:spMk id="11261" creationId="{00000000-0000-0000-0000-000000000000}"/>
          </ac:spMkLst>
        </pc:spChg>
      </pc:sldChg>
    </pc:docChg>
  </pc:docChgLst>
  <pc:docChgLst>
    <pc:chgData name="Chang, Chelsea J." userId="S::cjchang@wpi.edu::1c1fc419-662d-49a4-bc9f-2f8482e3afa8" providerId="AD" clId="Web-{7C490F1A-1FE7-49DF-938A-0011CC7C15B4}"/>
    <pc:docChg chg="modSld">
      <pc:chgData name="Chang, Chelsea J." userId="S::cjchang@wpi.edu::1c1fc419-662d-49a4-bc9f-2f8482e3afa8" providerId="AD" clId="Web-{7C490F1A-1FE7-49DF-938A-0011CC7C15B4}" dt="2021-10-12T13:46:51.749" v="0" actId="20577"/>
      <pc:docMkLst>
        <pc:docMk/>
      </pc:docMkLst>
      <pc:sldChg chg="modSp">
        <pc:chgData name="Chang, Chelsea J." userId="S::cjchang@wpi.edu::1c1fc419-662d-49a4-bc9f-2f8482e3afa8" providerId="AD" clId="Web-{7C490F1A-1FE7-49DF-938A-0011CC7C15B4}" dt="2021-10-12T13:46:51.749" v="0" actId="20577"/>
        <pc:sldMkLst>
          <pc:docMk/>
          <pc:sldMk cId="0" sldId="282"/>
        </pc:sldMkLst>
        <pc:spChg chg="mod">
          <ac:chgData name="Chang, Chelsea J." userId="S::cjchang@wpi.edu::1c1fc419-662d-49a4-bc9f-2f8482e3afa8" providerId="AD" clId="Web-{7C490F1A-1FE7-49DF-938A-0011CC7C15B4}" dt="2021-10-12T13:46:51.749" v="0" actId="20577"/>
          <ac:spMkLst>
            <pc:docMk/>
            <pc:sldMk cId="0" sldId="282"/>
            <ac:spMk id="11261" creationId="{00000000-0000-0000-0000-000000000000}"/>
          </ac:spMkLst>
        </pc:spChg>
      </pc:sldChg>
    </pc:docChg>
  </pc:docChgLst>
  <pc:docChgLst>
    <pc:chgData name="Petrie, Joelynn" userId="S::jfpetrie@wpi.edu::7a9f9e63-79f4-474c-be8c-6fcc5fe49e09" providerId="AD" clId="Web-{9E572956-4176-1322-2A8C-A161A4F66501}"/>
    <pc:docChg chg="modSld">
      <pc:chgData name="Petrie, Joelynn" userId="S::jfpetrie@wpi.edu::7a9f9e63-79f4-474c-be8c-6fcc5fe49e09" providerId="AD" clId="Web-{9E572956-4176-1322-2A8C-A161A4F66501}" dt="2021-10-11T15:37:19.007" v="87"/>
      <pc:docMkLst>
        <pc:docMk/>
      </pc:docMkLst>
      <pc:sldChg chg="addSp modNotes">
        <pc:chgData name="Petrie, Joelynn" userId="S::jfpetrie@wpi.edu::7a9f9e63-79f4-474c-be8c-6fcc5fe49e09" providerId="AD" clId="Web-{9E572956-4176-1322-2A8C-A161A4F66501}" dt="2021-10-11T15:37:19.007" v="87"/>
        <pc:sldMkLst>
          <pc:docMk/>
          <pc:sldMk cId="0" sldId="270"/>
        </pc:sldMkLst>
        <pc:spChg chg="add">
          <ac:chgData name="Petrie, Joelynn" userId="S::jfpetrie@wpi.edu::7a9f9e63-79f4-474c-be8c-6fcc5fe49e09" providerId="AD" clId="Web-{9E572956-4176-1322-2A8C-A161A4F66501}" dt="2021-10-11T15:32:57.624" v="0"/>
          <ac:spMkLst>
            <pc:docMk/>
            <pc:sldMk cId="0" sldId="270"/>
            <ac:spMk id="3" creationId="{FB535D30-E56D-4ECC-A312-FB2D617F8504}"/>
          </ac:spMkLst>
        </pc:spChg>
        <pc:spChg chg="add">
          <ac:chgData name="Petrie, Joelynn" userId="S::jfpetrie@wpi.edu::7a9f9e63-79f4-474c-be8c-6fcc5fe49e09" providerId="AD" clId="Web-{9E572956-4176-1322-2A8C-A161A4F66501}" dt="2021-10-11T15:32:58.249" v="1"/>
          <ac:spMkLst>
            <pc:docMk/>
            <pc:sldMk cId="0" sldId="270"/>
            <ac:spMk id="4" creationId="{834ED200-7E95-454D-B44B-3E7B551A7465}"/>
          </ac:spMkLst>
        </pc:spChg>
        <pc:spChg chg="add">
          <ac:chgData name="Petrie, Joelynn" userId="S::jfpetrie@wpi.edu::7a9f9e63-79f4-474c-be8c-6fcc5fe49e09" providerId="AD" clId="Web-{9E572956-4176-1322-2A8C-A161A4F66501}" dt="2021-10-11T15:33:10.546" v="2"/>
          <ac:spMkLst>
            <pc:docMk/>
            <pc:sldMk cId="0" sldId="270"/>
            <ac:spMk id="8" creationId="{075C0ECD-5F48-4260-B0DE-CBEF7B51CA57}"/>
          </ac:spMkLst>
        </pc:spChg>
        <pc:spChg chg="add">
          <ac:chgData name="Petrie, Joelynn" userId="S::jfpetrie@wpi.edu::7a9f9e63-79f4-474c-be8c-6fcc5fe49e09" providerId="AD" clId="Web-{9E572956-4176-1322-2A8C-A161A4F66501}" dt="2021-10-11T15:33:16.468" v="3"/>
          <ac:spMkLst>
            <pc:docMk/>
            <pc:sldMk cId="0" sldId="270"/>
            <ac:spMk id="9" creationId="{08E15624-CD7A-4F17-9D01-89BBA077E350}"/>
          </ac:spMkLst>
        </pc:spChg>
        <pc:spChg chg="add">
          <ac:chgData name="Petrie, Joelynn" userId="S::jfpetrie@wpi.edu::7a9f9e63-79f4-474c-be8c-6fcc5fe49e09" providerId="AD" clId="Web-{9E572956-4176-1322-2A8C-A161A4F66501}" dt="2021-10-11T15:33:16.718" v="4"/>
          <ac:spMkLst>
            <pc:docMk/>
            <pc:sldMk cId="0" sldId="270"/>
            <ac:spMk id="10" creationId="{817C3369-2D94-4ACB-818C-FF87A32E65E5}"/>
          </ac:spMkLst>
        </pc:spChg>
      </pc:sldChg>
    </pc:docChg>
  </pc:docChgLst>
  <pc:docChgLst>
    <pc:chgData name="Petrie, Joelynn" userId="7a9f9e63-79f4-474c-be8c-6fcc5fe49e09" providerId="ADAL" clId="{22DB23BB-1B5B-4733-830F-1A55D8315EEF}"/>
    <pc:docChg chg="undo custSel addSld delSld modSld sldOrd delMainMaster">
      <pc:chgData name="Petrie, Joelynn" userId="7a9f9e63-79f4-474c-be8c-6fcc5fe49e09" providerId="ADAL" clId="{22DB23BB-1B5B-4733-830F-1A55D8315EEF}" dt="2021-10-11T21:54:35.308" v="2012" actId="20577"/>
      <pc:docMkLst>
        <pc:docMk/>
      </pc:docMkLst>
      <pc:sldChg chg="modSp mod">
        <pc:chgData name="Petrie, Joelynn" userId="7a9f9e63-79f4-474c-be8c-6fcc5fe49e09" providerId="ADAL" clId="{22DB23BB-1B5B-4733-830F-1A55D8315EEF}" dt="2021-10-11T21:54:35.308" v="2012" actId="20577"/>
        <pc:sldMkLst>
          <pc:docMk/>
          <pc:sldMk cId="0" sldId="256"/>
        </pc:sldMkLst>
        <pc:spChg chg="mod">
          <ac:chgData name="Petrie, Joelynn" userId="7a9f9e63-79f4-474c-be8c-6fcc5fe49e09" providerId="ADAL" clId="{22DB23BB-1B5B-4733-830F-1A55D8315EEF}" dt="2021-10-11T21:54:35.308" v="2012" actId="20577"/>
          <ac:spMkLst>
            <pc:docMk/>
            <pc:sldMk cId="0" sldId="256"/>
            <ac:spMk id="134" creationId="{00000000-0000-0000-0000-000000000000}"/>
          </ac:spMkLst>
        </pc:spChg>
      </pc:sldChg>
      <pc:sldChg chg="modSp mod">
        <pc:chgData name="Petrie, Joelynn" userId="7a9f9e63-79f4-474c-be8c-6fcc5fe49e09" providerId="ADAL" clId="{22DB23BB-1B5B-4733-830F-1A55D8315EEF}" dt="2021-10-11T21:53:01.929" v="2009" actId="207"/>
        <pc:sldMkLst>
          <pc:docMk/>
          <pc:sldMk cId="0" sldId="258"/>
        </pc:sldMkLst>
        <pc:spChg chg="mod">
          <ac:chgData name="Petrie, Joelynn" userId="7a9f9e63-79f4-474c-be8c-6fcc5fe49e09" providerId="ADAL" clId="{22DB23BB-1B5B-4733-830F-1A55D8315EEF}" dt="2021-10-11T21:52:22.169" v="2005" actId="207"/>
          <ac:spMkLst>
            <pc:docMk/>
            <pc:sldMk cId="0" sldId="258"/>
            <ac:spMk id="1471" creationId="{00000000-0000-0000-0000-000000000000}"/>
          </ac:spMkLst>
        </pc:spChg>
        <pc:spChg chg="mod">
          <ac:chgData name="Petrie, Joelynn" userId="7a9f9e63-79f4-474c-be8c-6fcc5fe49e09" providerId="ADAL" clId="{22DB23BB-1B5B-4733-830F-1A55D8315EEF}" dt="2021-10-11T21:52:36.026" v="2007" actId="207"/>
          <ac:spMkLst>
            <pc:docMk/>
            <pc:sldMk cId="0" sldId="258"/>
            <ac:spMk id="1474" creationId="{00000000-0000-0000-0000-000000000000}"/>
          </ac:spMkLst>
        </pc:spChg>
        <pc:spChg chg="mod">
          <ac:chgData name="Petrie, Joelynn" userId="7a9f9e63-79f4-474c-be8c-6fcc5fe49e09" providerId="ADAL" clId="{22DB23BB-1B5B-4733-830F-1A55D8315EEF}" dt="2021-10-11T21:53:01.929" v="2009" actId="207"/>
          <ac:spMkLst>
            <pc:docMk/>
            <pc:sldMk cId="0" sldId="258"/>
            <ac:spMk id="1477" creationId="{00000000-0000-0000-0000-000000000000}"/>
          </ac:spMkLst>
        </pc:spChg>
      </pc:sldChg>
      <pc:sldChg chg="delSp modSp mod">
        <pc:chgData name="Petrie, Joelynn" userId="7a9f9e63-79f4-474c-be8c-6fcc5fe49e09" providerId="ADAL" clId="{22DB23BB-1B5B-4733-830F-1A55D8315EEF}" dt="2021-10-11T21:04:05.368" v="1426" actId="1076"/>
        <pc:sldMkLst>
          <pc:docMk/>
          <pc:sldMk cId="0" sldId="262"/>
        </pc:sldMkLst>
        <pc:spChg chg="mod">
          <ac:chgData name="Petrie, Joelynn" userId="7a9f9e63-79f4-474c-be8c-6fcc5fe49e09" providerId="ADAL" clId="{22DB23BB-1B5B-4733-830F-1A55D8315EEF}" dt="2021-10-11T21:03:24.392" v="1421" actId="14838"/>
          <ac:spMkLst>
            <pc:docMk/>
            <pc:sldMk cId="0" sldId="262"/>
            <ac:spMk id="5" creationId="{EAE2D307-0942-48CE-ACB9-97FA0D72799A}"/>
          </ac:spMkLst>
        </pc:spChg>
        <pc:spChg chg="mod">
          <ac:chgData name="Petrie, Joelynn" userId="7a9f9e63-79f4-474c-be8c-6fcc5fe49e09" providerId="ADAL" clId="{22DB23BB-1B5B-4733-830F-1A55D8315EEF}" dt="2021-10-11T21:03:24.392" v="1421" actId="14838"/>
          <ac:spMkLst>
            <pc:docMk/>
            <pc:sldMk cId="0" sldId="262"/>
            <ac:spMk id="6" creationId="{EEFCA961-6732-4209-8543-14FB1F2BCEC8}"/>
          </ac:spMkLst>
        </pc:spChg>
        <pc:spChg chg="mod">
          <ac:chgData name="Petrie, Joelynn" userId="7a9f9e63-79f4-474c-be8c-6fcc5fe49e09" providerId="ADAL" clId="{22DB23BB-1B5B-4733-830F-1A55D8315EEF}" dt="2021-10-11T21:03:24.392" v="1421" actId="14838"/>
          <ac:spMkLst>
            <pc:docMk/>
            <pc:sldMk cId="0" sldId="262"/>
            <ac:spMk id="7" creationId="{4F6BC741-44E5-43A2-875C-140AC944E79F}"/>
          </ac:spMkLst>
        </pc:spChg>
        <pc:spChg chg="mod">
          <ac:chgData name="Petrie, Joelynn" userId="7a9f9e63-79f4-474c-be8c-6fcc5fe49e09" providerId="ADAL" clId="{22DB23BB-1B5B-4733-830F-1A55D8315EEF}" dt="2021-10-11T21:03:24.392" v="1421" actId="14838"/>
          <ac:spMkLst>
            <pc:docMk/>
            <pc:sldMk cId="0" sldId="262"/>
            <ac:spMk id="8" creationId="{080B0405-623E-4C1E-9881-D5A0E1619237}"/>
          </ac:spMkLst>
        </pc:spChg>
        <pc:spChg chg="mod">
          <ac:chgData name="Petrie, Joelynn" userId="7a9f9e63-79f4-474c-be8c-6fcc5fe49e09" providerId="ADAL" clId="{22DB23BB-1B5B-4733-830F-1A55D8315EEF}" dt="2021-10-11T21:03:24.392" v="1421" actId="14838"/>
          <ac:spMkLst>
            <pc:docMk/>
            <pc:sldMk cId="0" sldId="262"/>
            <ac:spMk id="9" creationId="{88A0F800-E2A4-4FDA-83B8-26DE4E3741A3}"/>
          </ac:spMkLst>
        </pc:spChg>
        <pc:spChg chg="mod">
          <ac:chgData name="Petrie, Joelynn" userId="7a9f9e63-79f4-474c-be8c-6fcc5fe49e09" providerId="ADAL" clId="{22DB23BB-1B5B-4733-830F-1A55D8315EEF}" dt="2021-10-11T21:04:05.368" v="1426" actId="1076"/>
          <ac:spMkLst>
            <pc:docMk/>
            <pc:sldMk cId="0" sldId="262"/>
            <ac:spMk id="1638" creationId="{00000000-0000-0000-0000-000000000000}"/>
          </ac:spMkLst>
        </pc:spChg>
        <pc:spChg chg="mod">
          <ac:chgData name="Petrie, Joelynn" userId="7a9f9e63-79f4-474c-be8c-6fcc5fe49e09" providerId="ADAL" clId="{22DB23BB-1B5B-4733-830F-1A55D8315EEF}" dt="2021-10-11T21:03:53.972" v="1424" actId="403"/>
          <ac:spMkLst>
            <pc:docMk/>
            <pc:sldMk cId="0" sldId="262"/>
            <ac:spMk id="1639" creationId="{00000000-0000-0000-0000-000000000000}"/>
          </ac:spMkLst>
        </pc:spChg>
        <pc:grpChg chg="del mod">
          <ac:chgData name="Petrie, Joelynn" userId="7a9f9e63-79f4-474c-be8c-6fcc5fe49e09" providerId="ADAL" clId="{22DB23BB-1B5B-4733-830F-1A55D8315EEF}" dt="2021-10-11T21:03:44.344" v="1423" actId="478"/>
          <ac:grpSpMkLst>
            <pc:docMk/>
            <pc:sldMk cId="0" sldId="262"/>
            <ac:grpSpMk id="4" creationId="{190F06AA-E641-48B2-B2FF-807E922C544C}"/>
          </ac:grpSpMkLst>
        </pc:grpChg>
      </pc:sldChg>
      <pc:sldChg chg="del">
        <pc:chgData name="Petrie, Joelynn" userId="7a9f9e63-79f4-474c-be8c-6fcc5fe49e09" providerId="ADAL" clId="{22DB23BB-1B5B-4733-830F-1A55D8315EEF}" dt="2021-10-11T20:35:46.547" v="335" actId="47"/>
        <pc:sldMkLst>
          <pc:docMk/>
          <pc:sldMk cId="0" sldId="270"/>
        </pc:sldMkLst>
      </pc:sldChg>
      <pc:sldChg chg="addSp modSp mod ord">
        <pc:chgData name="Petrie, Joelynn" userId="7a9f9e63-79f4-474c-be8c-6fcc5fe49e09" providerId="ADAL" clId="{22DB23BB-1B5B-4733-830F-1A55D8315EEF}" dt="2021-10-11T21:51:45.864" v="2004" actId="20577"/>
        <pc:sldMkLst>
          <pc:docMk/>
          <pc:sldMk cId="0" sldId="282"/>
        </pc:sldMkLst>
        <pc:spChg chg="add mod">
          <ac:chgData name="Petrie, Joelynn" userId="7a9f9e63-79f4-474c-be8c-6fcc5fe49e09" providerId="ADAL" clId="{22DB23BB-1B5B-4733-830F-1A55D8315EEF}" dt="2021-10-11T21:33:18.217" v="1853" actId="1035"/>
          <ac:spMkLst>
            <pc:docMk/>
            <pc:sldMk cId="0" sldId="282"/>
            <ac:spMk id="12" creationId="{B9E59615-5BDA-44F9-A7BA-F22E52B01065}"/>
          </ac:spMkLst>
        </pc:spChg>
        <pc:spChg chg="add mod">
          <ac:chgData name="Petrie, Joelynn" userId="7a9f9e63-79f4-474c-be8c-6fcc5fe49e09" providerId="ADAL" clId="{22DB23BB-1B5B-4733-830F-1A55D8315EEF}" dt="2021-10-11T21:33:40.417" v="1862" actId="1036"/>
          <ac:spMkLst>
            <pc:docMk/>
            <pc:sldMk cId="0" sldId="282"/>
            <ac:spMk id="13" creationId="{01A7B218-82D1-4482-BE7F-890228B7FAE1}"/>
          </ac:spMkLst>
        </pc:spChg>
        <pc:spChg chg="add mod">
          <ac:chgData name="Petrie, Joelynn" userId="7a9f9e63-79f4-474c-be8c-6fcc5fe49e09" providerId="ADAL" clId="{22DB23BB-1B5B-4733-830F-1A55D8315EEF}" dt="2021-10-11T21:33:24.440" v="1858" actId="1035"/>
          <ac:spMkLst>
            <pc:docMk/>
            <pc:sldMk cId="0" sldId="282"/>
            <ac:spMk id="15" creationId="{44A4B720-FAE5-471B-B19C-CD999853D8B2}"/>
          </ac:spMkLst>
        </pc:spChg>
        <pc:spChg chg="mod">
          <ac:chgData name="Petrie, Joelynn" userId="7a9f9e63-79f4-474c-be8c-6fcc5fe49e09" providerId="ADAL" clId="{22DB23BB-1B5B-4733-830F-1A55D8315EEF}" dt="2021-10-11T21:33:18.217" v="1853" actId="1035"/>
          <ac:spMkLst>
            <pc:docMk/>
            <pc:sldMk cId="0" sldId="282"/>
            <ac:spMk id="11254" creationId="{00000000-0000-0000-0000-000000000000}"/>
          </ac:spMkLst>
        </pc:spChg>
        <pc:spChg chg="mod">
          <ac:chgData name="Petrie, Joelynn" userId="7a9f9e63-79f4-474c-be8c-6fcc5fe49e09" providerId="ADAL" clId="{22DB23BB-1B5B-4733-830F-1A55D8315EEF}" dt="2021-10-11T21:33:18.217" v="1853" actId="1035"/>
          <ac:spMkLst>
            <pc:docMk/>
            <pc:sldMk cId="0" sldId="282"/>
            <ac:spMk id="11256" creationId="{00000000-0000-0000-0000-000000000000}"/>
          </ac:spMkLst>
        </pc:spChg>
        <pc:spChg chg="mod">
          <ac:chgData name="Petrie, Joelynn" userId="7a9f9e63-79f4-474c-be8c-6fcc5fe49e09" providerId="ADAL" clId="{22DB23BB-1B5B-4733-830F-1A55D8315EEF}" dt="2021-10-11T21:33:40.417" v="1862" actId="1036"/>
          <ac:spMkLst>
            <pc:docMk/>
            <pc:sldMk cId="0" sldId="282"/>
            <ac:spMk id="11257" creationId="{00000000-0000-0000-0000-000000000000}"/>
          </ac:spMkLst>
        </pc:spChg>
        <pc:spChg chg="mod">
          <ac:chgData name="Petrie, Joelynn" userId="7a9f9e63-79f4-474c-be8c-6fcc5fe49e09" providerId="ADAL" clId="{22DB23BB-1B5B-4733-830F-1A55D8315EEF}" dt="2021-10-11T21:33:18.217" v="1853" actId="1035"/>
          <ac:spMkLst>
            <pc:docMk/>
            <pc:sldMk cId="0" sldId="282"/>
            <ac:spMk id="11258" creationId="{00000000-0000-0000-0000-000000000000}"/>
          </ac:spMkLst>
        </pc:spChg>
        <pc:spChg chg="mod">
          <ac:chgData name="Petrie, Joelynn" userId="7a9f9e63-79f4-474c-be8c-6fcc5fe49e09" providerId="ADAL" clId="{22DB23BB-1B5B-4733-830F-1A55D8315EEF}" dt="2021-10-11T21:45:00.621" v="1973" actId="20577"/>
          <ac:spMkLst>
            <pc:docMk/>
            <pc:sldMk cId="0" sldId="282"/>
            <ac:spMk id="11259" creationId="{00000000-0000-0000-0000-000000000000}"/>
          </ac:spMkLst>
        </pc:spChg>
        <pc:spChg chg="mod">
          <ac:chgData name="Petrie, Joelynn" userId="7a9f9e63-79f4-474c-be8c-6fcc5fe49e09" providerId="ADAL" clId="{22DB23BB-1B5B-4733-830F-1A55D8315EEF}" dt="2021-10-11T21:33:18.217" v="1853" actId="1035"/>
          <ac:spMkLst>
            <pc:docMk/>
            <pc:sldMk cId="0" sldId="282"/>
            <ac:spMk id="11260" creationId="{00000000-0000-0000-0000-000000000000}"/>
          </ac:spMkLst>
        </pc:spChg>
        <pc:spChg chg="mod">
          <ac:chgData name="Petrie, Joelynn" userId="7a9f9e63-79f4-474c-be8c-6fcc5fe49e09" providerId="ADAL" clId="{22DB23BB-1B5B-4733-830F-1A55D8315EEF}" dt="2021-10-11T21:51:45.864" v="2004" actId="20577"/>
          <ac:spMkLst>
            <pc:docMk/>
            <pc:sldMk cId="0" sldId="282"/>
            <ac:spMk id="11261" creationId="{00000000-0000-0000-0000-000000000000}"/>
          </ac:spMkLst>
        </pc:spChg>
        <pc:picChg chg="add mod">
          <ac:chgData name="Petrie, Joelynn" userId="7a9f9e63-79f4-474c-be8c-6fcc5fe49e09" providerId="ADAL" clId="{22DB23BB-1B5B-4733-830F-1A55D8315EEF}" dt="2021-10-11T21:33:18.217" v="1853" actId="1035"/>
          <ac:picMkLst>
            <pc:docMk/>
            <pc:sldMk cId="0" sldId="282"/>
            <ac:picMk id="14" creationId="{D0B9937F-D39A-4FB9-A931-C1A87C54F361}"/>
          </ac:picMkLst>
        </pc:picChg>
        <pc:picChg chg="mod">
          <ac:chgData name="Petrie, Joelynn" userId="7a9f9e63-79f4-474c-be8c-6fcc5fe49e09" providerId="ADAL" clId="{22DB23BB-1B5B-4733-830F-1A55D8315EEF}" dt="2021-10-11T21:33:18.217" v="1853" actId="1035"/>
          <ac:picMkLst>
            <pc:docMk/>
            <pc:sldMk cId="0" sldId="282"/>
            <ac:picMk id="11255" creationId="{00000000-0000-0000-0000-000000000000}"/>
          </ac:picMkLst>
        </pc:picChg>
        <pc:picChg chg="mod modCrop">
          <ac:chgData name="Petrie, Joelynn" userId="7a9f9e63-79f4-474c-be8c-6fcc5fe49e09" providerId="ADAL" clId="{22DB23BB-1B5B-4733-830F-1A55D8315EEF}" dt="2021-10-11T21:33:18.217" v="1853" actId="1035"/>
          <ac:picMkLst>
            <pc:docMk/>
            <pc:sldMk cId="0" sldId="282"/>
            <ac:picMk id="11262" creationId="{00000000-0000-0000-0000-000000000000}"/>
          </ac:picMkLst>
        </pc:picChg>
        <pc:picChg chg="mod modCrop">
          <ac:chgData name="Petrie, Joelynn" userId="7a9f9e63-79f4-474c-be8c-6fcc5fe49e09" providerId="ADAL" clId="{22DB23BB-1B5B-4733-830F-1A55D8315EEF}" dt="2021-10-11T21:33:18.217" v="1853" actId="1035"/>
          <ac:picMkLst>
            <pc:docMk/>
            <pc:sldMk cId="0" sldId="282"/>
            <ac:picMk id="11263" creationId="{00000000-0000-0000-0000-000000000000}"/>
          </ac:picMkLst>
        </pc:picChg>
      </pc:sldChg>
      <pc:sldChg chg="delSp modSp mod">
        <pc:chgData name="Petrie, Joelynn" userId="7a9f9e63-79f4-474c-be8c-6fcc5fe49e09" providerId="ADAL" clId="{22DB23BB-1B5B-4733-830F-1A55D8315EEF}" dt="2021-10-11T21:30:19.495" v="1832" actId="1076"/>
        <pc:sldMkLst>
          <pc:docMk/>
          <pc:sldMk cId="0" sldId="286"/>
        </pc:sldMkLst>
        <pc:spChg chg="mod">
          <ac:chgData name="Petrie, Joelynn" userId="7a9f9e63-79f4-474c-be8c-6fcc5fe49e09" providerId="ADAL" clId="{22DB23BB-1B5B-4733-830F-1A55D8315EEF}" dt="2021-10-11T20:44:39.073" v="731" actId="1076"/>
          <ac:spMkLst>
            <pc:docMk/>
            <pc:sldMk cId="0" sldId="286"/>
            <ac:spMk id="11317" creationId="{00000000-0000-0000-0000-000000000000}"/>
          </ac:spMkLst>
        </pc:spChg>
        <pc:spChg chg="mod">
          <ac:chgData name="Petrie, Joelynn" userId="7a9f9e63-79f4-474c-be8c-6fcc5fe49e09" providerId="ADAL" clId="{22DB23BB-1B5B-4733-830F-1A55D8315EEF}" dt="2021-10-11T21:30:19.495" v="1832" actId="1076"/>
          <ac:spMkLst>
            <pc:docMk/>
            <pc:sldMk cId="0" sldId="286"/>
            <ac:spMk id="11318" creationId="{00000000-0000-0000-0000-000000000000}"/>
          </ac:spMkLst>
        </pc:spChg>
        <pc:grpChg chg="del">
          <ac:chgData name="Petrie, Joelynn" userId="7a9f9e63-79f4-474c-be8c-6fcc5fe49e09" providerId="ADAL" clId="{22DB23BB-1B5B-4733-830F-1A55D8315EEF}" dt="2021-10-11T20:44:19.961" v="724" actId="478"/>
          <ac:grpSpMkLst>
            <pc:docMk/>
            <pc:sldMk cId="0" sldId="286"/>
            <ac:grpSpMk id="11322" creationId="{00000000-0000-0000-0000-000000000000}"/>
          </ac:grpSpMkLst>
        </pc:grpChg>
        <pc:grpChg chg="del">
          <ac:chgData name="Petrie, Joelynn" userId="7a9f9e63-79f4-474c-be8c-6fcc5fe49e09" providerId="ADAL" clId="{22DB23BB-1B5B-4733-830F-1A55D8315EEF}" dt="2021-10-11T20:44:20.746" v="725" actId="478"/>
          <ac:grpSpMkLst>
            <pc:docMk/>
            <pc:sldMk cId="0" sldId="286"/>
            <ac:grpSpMk id="11360" creationId="{00000000-0000-0000-0000-000000000000}"/>
          </ac:grpSpMkLst>
        </pc:grpChg>
        <pc:grpChg chg="del">
          <ac:chgData name="Petrie, Joelynn" userId="7a9f9e63-79f4-474c-be8c-6fcc5fe49e09" providerId="ADAL" clId="{22DB23BB-1B5B-4733-830F-1A55D8315EEF}" dt="2021-10-11T20:44:21.370" v="726" actId="478"/>
          <ac:grpSpMkLst>
            <pc:docMk/>
            <pc:sldMk cId="0" sldId="286"/>
            <ac:grpSpMk id="11422" creationId="{00000000-0000-0000-0000-000000000000}"/>
          </ac:grpSpMkLst>
        </pc:grpChg>
      </pc:sldChg>
      <pc:sldChg chg="del">
        <pc:chgData name="Petrie, Joelynn" userId="7a9f9e63-79f4-474c-be8c-6fcc5fe49e09" providerId="ADAL" clId="{22DB23BB-1B5B-4733-830F-1A55D8315EEF}" dt="2021-10-11T20:44:44.924" v="732" actId="47"/>
        <pc:sldMkLst>
          <pc:docMk/>
          <pc:sldMk cId="0" sldId="287"/>
        </pc:sldMkLst>
      </pc:sldChg>
      <pc:sldChg chg="del">
        <pc:chgData name="Petrie, Joelynn" userId="7a9f9e63-79f4-474c-be8c-6fcc5fe49e09" providerId="ADAL" clId="{22DB23BB-1B5B-4733-830F-1A55D8315EEF}" dt="2021-10-11T20:44:49.760" v="733" actId="47"/>
        <pc:sldMkLst>
          <pc:docMk/>
          <pc:sldMk cId="0" sldId="293"/>
        </pc:sldMkLst>
      </pc:sldChg>
      <pc:sldChg chg="del">
        <pc:chgData name="Petrie, Joelynn" userId="7a9f9e63-79f4-474c-be8c-6fcc5fe49e09" providerId="ADAL" clId="{22DB23BB-1B5B-4733-830F-1A55D8315EEF}" dt="2021-10-11T20:44:49.760" v="733" actId="47"/>
        <pc:sldMkLst>
          <pc:docMk/>
          <pc:sldMk cId="0" sldId="294"/>
        </pc:sldMkLst>
      </pc:sldChg>
      <pc:sldChg chg="del">
        <pc:chgData name="Petrie, Joelynn" userId="7a9f9e63-79f4-474c-be8c-6fcc5fe49e09" providerId="ADAL" clId="{22DB23BB-1B5B-4733-830F-1A55D8315EEF}" dt="2021-10-11T20:44:49.760" v="733" actId="47"/>
        <pc:sldMkLst>
          <pc:docMk/>
          <pc:sldMk cId="0" sldId="295"/>
        </pc:sldMkLst>
      </pc:sldChg>
      <pc:sldChg chg="del">
        <pc:chgData name="Petrie, Joelynn" userId="7a9f9e63-79f4-474c-be8c-6fcc5fe49e09" providerId="ADAL" clId="{22DB23BB-1B5B-4733-830F-1A55D8315EEF}" dt="2021-10-11T20:44:49.760" v="733" actId="47"/>
        <pc:sldMkLst>
          <pc:docMk/>
          <pc:sldMk cId="0" sldId="296"/>
        </pc:sldMkLst>
      </pc:sldChg>
      <pc:sldChg chg="del">
        <pc:chgData name="Petrie, Joelynn" userId="7a9f9e63-79f4-474c-be8c-6fcc5fe49e09" providerId="ADAL" clId="{22DB23BB-1B5B-4733-830F-1A55D8315EEF}" dt="2021-10-11T20:44:49.760" v="733" actId="47"/>
        <pc:sldMkLst>
          <pc:docMk/>
          <pc:sldMk cId="0" sldId="297"/>
        </pc:sldMkLst>
      </pc:sldChg>
      <pc:sldChg chg="del">
        <pc:chgData name="Petrie, Joelynn" userId="7a9f9e63-79f4-474c-be8c-6fcc5fe49e09" providerId="ADAL" clId="{22DB23BB-1B5B-4733-830F-1A55D8315EEF}" dt="2021-10-11T20:44:49.760" v="733" actId="47"/>
        <pc:sldMkLst>
          <pc:docMk/>
          <pc:sldMk cId="0" sldId="298"/>
        </pc:sldMkLst>
      </pc:sldChg>
      <pc:sldChg chg="del">
        <pc:chgData name="Petrie, Joelynn" userId="7a9f9e63-79f4-474c-be8c-6fcc5fe49e09" providerId="ADAL" clId="{22DB23BB-1B5B-4733-830F-1A55D8315EEF}" dt="2021-10-11T20:44:49.760" v="733" actId="47"/>
        <pc:sldMkLst>
          <pc:docMk/>
          <pc:sldMk cId="0" sldId="299"/>
        </pc:sldMkLst>
      </pc:sldChg>
      <pc:sldChg chg="del">
        <pc:chgData name="Petrie, Joelynn" userId="7a9f9e63-79f4-474c-be8c-6fcc5fe49e09" providerId="ADAL" clId="{22DB23BB-1B5B-4733-830F-1A55D8315EEF}" dt="2021-10-11T20:44:49.760" v="733" actId="47"/>
        <pc:sldMkLst>
          <pc:docMk/>
          <pc:sldMk cId="0" sldId="300"/>
        </pc:sldMkLst>
      </pc:sldChg>
      <pc:sldChg chg="del">
        <pc:chgData name="Petrie, Joelynn" userId="7a9f9e63-79f4-474c-be8c-6fcc5fe49e09" providerId="ADAL" clId="{22DB23BB-1B5B-4733-830F-1A55D8315EEF}" dt="2021-10-11T20:44:49.760" v="733" actId="47"/>
        <pc:sldMkLst>
          <pc:docMk/>
          <pc:sldMk cId="0" sldId="301"/>
        </pc:sldMkLst>
      </pc:sldChg>
      <pc:sldChg chg="del">
        <pc:chgData name="Petrie, Joelynn" userId="7a9f9e63-79f4-474c-be8c-6fcc5fe49e09" providerId="ADAL" clId="{22DB23BB-1B5B-4733-830F-1A55D8315EEF}" dt="2021-10-11T20:44:49.760" v="733" actId="47"/>
        <pc:sldMkLst>
          <pc:docMk/>
          <pc:sldMk cId="0" sldId="302"/>
        </pc:sldMkLst>
      </pc:sldChg>
      <pc:sldChg chg="del">
        <pc:chgData name="Petrie, Joelynn" userId="7a9f9e63-79f4-474c-be8c-6fcc5fe49e09" providerId="ADAL" clId="{22DB23BB-1B5B-4733-830F-1A55D8315EEF}" dt="2021-10-11T20:44:49.760" v="733" actId="47"/>
        <pc:sldMkLst>
          <pc:docMk/>
          <pc:sldMk cId="0" sldId="303"/>
        </pc:sldMkLst>
      </pc:sldChg>
      <pc:sldChg chg="del">
        <pc:chgData name="Petrie, Joelynn" userId="7a9f9e63-79f4-474c-be8c-6fcc5fe49e09" providerId="ADAL" clId="{22DB23BB-1B5B-4733-830F-1A55D8315EEF}" dt="2021-10-11T20:44:49.760" v="733" actId="47"/>
        <pc:sldMkLst>
          <pc:docMk/>
          <pc:sldMk cId="0" sldId="304"/>
        </pc:sldMkLst>
      </pc:sldChg>
      <pc:sldChg chg="del">
        <pc:chgData name="Petrie, Joelynn" userId="7a9f9e63-79f4-474c-be8c-6fcc5fe49e09" providerId="ADAL" clId="{22DB23BB-1B5B-4733-830F-1A55D8315EEF}" dt="2021-10-11T20:44:49.760" v="733" actId="47"/>
        <pc:sldMkLst>
          <pc:docMk/>
          <pc:sldMk cId="0" sldId="305"/>
        </pc:sldMkLst>
      </pc:sldChg>
      <pc:sldChg chg="modSp mod">
        <pc:chgData name="Petrie, Joelynn" userId="7a9f9e63-79f4-474c-be8c-6fcc5fe49e09" providerId="ADAL" clId="{22DB23BB-1B5B-4733-830F-1A55D8315EEF}" dt="2021-10-11T21:52:27.252" v="2006" actId="207"/>
        <pc:sldMkLst>
          <pc:docMk/>
          <pc:sldMk cId="2409402698" sldId="307"/>
        </pc:sldMkLst>
        <pc:spChg chg="mod">
          <ac:chgData name="Petrie, Joelynn" userId="7a9f9e63-79f4-474c-be8c-6fcc5fe49e09" providerId="ADAL" clId="{22DB23BB-1B5B-4733-830F-1A55D8315EEF}" dt="2021-10-11T21:52:27.252" v="2006" actId="207"/>
          <ac:spMkLst>
            <pc:docMk/>
            <pc:sldMk cId="2409402698" sldId="307"/>
            <ac:spMk id="1629" creationId="{00000000-0000-0000-0000-000000000000}"/>
          </ac:spMkLst>
        </pc:spChg>
      </pc:sldChg>
      <pc:sldChg chg="modSp mod">
        <pc:chgData name="Petrie, Joelynn" userId="7a9f9e63-79f4-474c-be8c-6fcc5fe49e09" providerId="ADAL" clId="{22DB23BB-1B5B-4733-830F-1A55D8315EEF}" dt="2021-10-11T21:52:44.373" v="2008" actId="207"/>
        <pc:sldMkLst>
          <pc:docMk/>
          <pc:sldMk cId="3028838972" sldId="308"/>
        </pc:sldMkLst>
        <pc:spChg chg="mod">
          <ac:chgData name="Petrie, Joelynn" userId="7a9f9e63-79f4-474c-be8c-6fcc5fe49e09" providerId="ADAL" clId="{22DB23BB-1B5B-4733-830F-1A55D8315EEF}" dt="2021-10-11T21:52:44.373" v="2008" actId="207"/>
          <ac:spMkLst>
            <pc:docMk/>
            <pc:sldMk cId="3028838972" sldId="308"/>
            <ac:spMk id="1629" creationId="{00000000-0000-0000-0000-000000000000}"/>
          </ac:spMkLst>
        </pc:spChg>
      </pc:sldChg>
      <pc:sldChg chg="modSp mod">
        <pc:chgData name="Petrie, Joelynn" userId="7a9f9e63-79f4-474c-be8c-6fcc5fe49e09" providerId="ADAL" clId="{22DB23BB-1B5B-4733-830F-1A55D8315EEF}" dt="2021-10-11T21:53:10.531" v="2010" actId="207"/>
        <pc:sldMkLst>
          <pc:docMk/>
          <pc:sldMk cId="1254277249" sldId="309"/>
        </pc:sldMkLst>
        <pc:spChg chg="mod">
          <ac:chgData name="Petrie, Joelynn" userId="7a9f9e63-79f4-474c-be8c-6fcc5fe49e09" providerId="ADAL" clId="{22DB23BB-1B5B-4733-830F-1A55D8315EEF}" dt="2021-10-11T21:53:10.531" v="2010" actId="207"/>
          <ac:spMkLst>
            <pc:docMk/>
            <pc:sldMk cId="1254277249" sldId="309"/>
            <ac:spMk id="1629" creationId="{00000000-0000-0000-0000-000000000000}"/>
          </ac:spMkLst>
        </pc:spChg>
      </pc:sldChg>
      <pc:sldChg chg="addSp modSp mod">
        <pc:chgData name="Petrie, Joelynn" userId="7a9f9e63-79f4-474c-be8c-6fcc5fe49e09" providerId="ADAL" clId="{22DB23BB-1B5B-4733-830F-1A55D8315EEF}" dt="2021-10-11T20:42:30.852" v="685" actId="207"/>
        <pc:sldMkLst>
          <pc:docMk/>
          <pc:sldMk cId="270113428" sldId="310"/>
        </pc:sldMkLst>
        <pc:spChg chg="mod">
          <ac:chgData name="Petrie, Joelynn" userId="7a9f9e63-79f4-474c-be8c-6fcc5fe49e09" providerId="ADAL" clId="{22DB23BB-1B5B-4733-830F-1A55D8315EEF}" dt="2021-10-11T20:35:43.045" v="334" actId="20577"/>
          <ac:spMkLst>
            <pc:docMk/>
            <pc:sldMk cId="270113428" sldId="310"/>
            <ac:spMk id="2" creationId="{4EB581CE-1936-40E9-85C9-E46F49BF435A}"/>
          </ac:spMkLst>
        </pc:spChg>
        <pc:spChg chg="mod">
          <ac:chgData name="Petrie, Joelynn" userId="7a9f9e63-79f4-474c-be8c-6fcc5fe49e09" providerId="ADAL" clId="{22DB23BB-1B5B-4733-830F-1A55D8315EEF}" dt="2021-10-11T20:42:21.116" v="683" actId="207"/>
          <ac:spMkLst>
            <pc:docMk/>
            <pc:sldMk cId="270113428" sldId="310"/>
            <ac:spMk id="3" creationId="{4E989E14-F2A5-4AA8-B11C-D05DC572FDD5}"/>
          </ac:spMkLst>
        </pc:spChg>
        <pc:spChg chg="mod">
          <ac:chgData name="Petrie, Joelynn" userId="7a9f9e63-79f4-474c-be8c-6fcc5fe49e09" providerId="ADAL" clId="{22DB23BB-1B5B-4733-830F-1A55D8315EEF}" dt="2021-10-11T20:36:27.831" v="412" actId="20577"/>
          <ac:spMkLst>
            <pc:docMk/>
            <pc:sldMk cId="270113428" sldId="310"/>
            <ac:spMk id="4" creationId="{EC533428-F5F3-416F-9C00-A6923F81DA21}"/>
          </ac:spMkLst>
        </pc:spChg>
        <pc:spChg chg="mod">
          <ac:chgData name="Petrie, Joelynn" userId="7a9f9e63-79f4-474c-be8c-6fcc5fe49e09" providerId="ADAL" clId="{22DB23BB-1B5B-4733-830F-1A55D8315EEF}" dt="2021-10-11T20:42:27.323" v="684" actId="207"/>
          <ac:spMkLst>
            <pc:docMk/>
            <pc:sldMk cId="270113428" sldId="310"/>
            <ac:spMk id="5" creationId="{FEA6D18C-61BC-4E53-A2D4-7017860A85CB}"/>
          </ac:spMkLst>
        </pc:spChg>
        <pc:spChg chg="mod">
          <ac:chgData name="Petrie, Joelynn" userId="7a9f9e63-79f4-474c-be8c-6fcc5fe49e09" providerId="ADAL" clId="{22DB23BB-1B5B-4733-830F-1A55D8315EEF}" dt="2021-10-11T20:37:47.704" v="504" actId="20577"/>
          <ac:spMkLst>
            <pc:docMk/>
            <pc:sldMk cId="270113428" sldId="310"/>
            <ac:spMk id="6" creationId="{8FDD2020-11F4-47A3-9941-05A0533E7486}"/>
          </ac:spMkLst>
        </pc:spChg>
        <pc:spChg chg="mod">
          <ac:chgData name="Petrie, Joelynn" userId="7a9f9e63-79f4-474c-be8c-6fcc5fe49e09" providerId="ADAL" clId="{22DB23BB-1B5B-4733-830F-1A55D8315EEF}" dt="2021-10-11T20:42:30.852" v="685" actId="207"/>
          <ac:spMkLst>
            <pc:docMk/>
            <pc:sldMk cId="270113428" sldId="310"/>
            <ac:spMk id="7" creationId="{8294F866-FABB-4193-ADFD-A164902EA319}"/>
          </ac:spMkLst>
        </pc:spChg>
        <pc:spChg chg="mod">
          <ac:chgData name="Petrie, Joelynn" userId="7a9f9e63-79f4-474c-be8c-6fcc5fe49e09" providerId="ADAL" clId="{22DB23BB-1B5B-4733-830F-1A55D8315EEF}" dt="2021-10-11T20:38:44.471" v="660" actId="20577"/>
          <ac:spMkLst>
            <pc:docMk/>
            <pc:sldMk cId="270113428" sldId="310"/>
            <ac:spMk id="8" creationId="{21DE0F3B-E7DA-4A62-B343-DCEFAA170CAA}"/>
          </ac:spMkLst>
        </pc:spChg>
        <pc:spChg chg="mod">
          <ac:chgData name="Petrie, Joelynn" userId="7a9f9e63-79f4-474c-be8c-6fcc5fe49e09" providerId="ADAL" clId="{22DB23BB-1B5B-4733-830F-1A55D8315EEF}" dt="2021-10-11T20:40:18.914" v="665" actId="207"/>
          <ac:spMkLst>
            <pc:docMk/>
            <pc:sldMk cId="270113428" sldId="310"/>
            <ac:spMk id="10" creationId="{53CF1ABC-3169-45C1-8C72-F07FCABD53EB}"/>
          </ac:spMkLst>
        </pc:spChg>
        <pc:spChg chg="mod">
          <ac:chgData name="Petrie, Joelynn" userId="7a9f9e63-79f4-474c-be8c-6fcc5fe49e09" providerId="ADAL" clId="{22DB23BB-1B5B-4733-830F-1A55D8315EEF}" dt="2021-10-11T20:40:18.914" v="665" actId="207"/>
          <ac:spMkLst>
            <pc:docMk/>
            <pc:sldMk cId="270113428" sldId="310"/>
            <ac:spMk id="11" creationId="{AE2EE8F3-0055-4702-9D29-D41DDFF9D101}"/>
          </ac:spMkLst>
        </pc:spChg>
        <pc:spChg chg="mod">
          <ac:chgData name="Petrie, Joelynn" userId="7a9f9e63-79f4-474c-be8c-6fcc5fe49e09" providerId="ADAL" clId="{22DB23BB-1B5B-4733-830F-1A55D8315EEF}" dt="2021-10-11T20:40:18.914" v="665" actId="207"/>
          <ac:spMkLst>
            <pc:docMk/>
            <pc:sldMk cId="270113428" sldId="310"/>
            <ac:spMk id="12" creationId="{D457DBBC-4296-490A-98F4-24116C25EE24}"/>
          </ac:spMkLst>
        </pc:spChg>
        <pc:spChg chg="mod">
          <ac:chgData name="Petrie, Joelynn" userId="7a9f9e63-79f4-474c-be8c-6fcc5fe49e09" providerId="ADAL" clId="{22DB23BB-1B5B-4733-830F-1A55D8315EEF}" dt="2021-10-11T20:40:18.914" v="665" actId="207"/>
          <ac:spMkLst>
            <pc:docMk/>
            <pc:sldMk cId="270113428" sldId="310"/>
            <ac:spMk id="13" creationId="{DF48A1D6-B18D-4791-ADDE-954606BF4CE5}"/>
          </ac:spMkLst>
        </pc:spChg>
        <pc:spChg chg="mod">
          <ac:chgData name="Petrie, Joelynn" userId="7a9f9e63-79f4-474c-be8c-6fcc5fe49e09" providerId="ADAL" clId="{22DB23BB-1B5B-4733-830F-1A55D8315EEF}" dt="2021-10-11T20:40:18.914" v="665" actId="207"/>
          <ac:spMkLst>
            <pc:docMk/>
            <pc:sldMk cId="270113428" sldId="310"/>
            <ac:spMk id="14" creationId="{23B6EDE0-50E0-4AFF-AC9D-C6C8E96426F5}"/>
          </ac:spMkLst>
        </pc:spChg>
        <pc:spChg chg="mod">
          <ac:chgData name="Petrie, Joelynn" userId="7a9f9e63-79f4-474c-be8c-6fcc5fe49e09" providerId="ADAL" clId="{22DB23BB-1B5B-4733-830F-1A55D8315EEF}" dt="2021-10-11T20:40:18.914" v="665" actId="207"/>
          <ac:spMkLst>
            <pc:docMk/>
            <pc:sldMk cId="270113428" sldId="310"/>
            <ac:spMk id="15" creationId="{52CDA639-DD80-4C16-9918-FD2DF92765F3}"/>
          </ac:spMkLst>
        </pc:spChg>
        <pc:spChg chg="mod">
          <ac:chgData name="Petrie, Joelynn" userId="7a9f9e63-79f4-474c-be8c-6fcc5fe49e09" providerId="ADAL" clId="{22DB23BB-1B5B-4733-830F-1A55D8315EEF}" dt="2021-10-11T20:40:18.914" v="665" actId="207"/>
          <ac:spMkLst>
            <pc:docMk/>
            <pc:sldMk cId="270113428" sldId="310"/>
            <ac:spMk id="16" creationId="{0D88DF0A-A252-4246-A1D4-A84AC91C4784}"/>
          </ac:spMkLst>
        </pc:spChg>
        <pc:spChg chg="mod">
          <ac:chgData name="Petrie, Joelynn" userId="7a9f9e63-79f4-474c-be8c-6fcc5fe49e09" providerId="ADAL" clId="{22DB23BB-1B5B-4733-830F-1A55D8315EEF}" dt="2021-10-11T20:41:18.730" v="674" actId="207"/>
          <ac:spMkLst>
            <pc:docMk/>
            <pc:sldMk cId="270113428" sldId="310"/>
            <ac:spMk id="18" creationId="{6CC27602-9DCD-4D3D-BE3F-3DBAFB4B2E88}"/>
          </ac:spMkLst>
        </pc:spChg>
        <pc:spChg chg="mod">
          <ac:chgData name="Petrie, Joelynn" userId="7a9f9e63-79f4-474c-be8c-6fcc5fe49e09" providerId="ADAL" clId="{22DB23BB-1B5B-4733-830F-1A55D8315EEF}" dt="2021-10-11T20:41:18.730" v="674" actId="207"/>
          <ac:spMkLst>
            <pc:docMk/>
            <pc:sldMk cId="270113428" sldId="310"/>
            <ac:spMk id="19" creationId="{39789332-F0BF-4194-B19C-01E690EA28D7}"/>
          </ac:spMkLst>
        </pc:spChg>
        <pc:spChg chg="mod">
          <ac:chgData name="Petrie, Joelynn" userId="7a9f9e63-79f4-474c-be8c-6fcc5fe49e09" providerId="ADAL" clId="{22DB23BB-1B5B-4733-830F-1A55D8315EEF}" dt="2021-10-11T20:41:18.730" v="674" actId="207"/>
          <ac:spMkLst>
            <pc:docMk/>
            <pc:sldMk cId="270113428" sldId="310"/>
            <ac:spMk id="20" creationId="{8145E789-7BE5-4648-87AF-0C64D832D7C7}"/>
          </ac:spMkLst>
        </pc:spChg>
        <pc:spChg chg="mod">
          <ac:chgData name="Petrie, Joelynn" userId="7a9f9e63-79f4-474c-be8c-6fcc5fe49e09" providerId="ADAL" clId="{22DB23BB-1B5B-4733-830F-1A55D8315EEF}" dt="2021-10-11T20:41:18.730" v="674" actId="207"/>
          <ac:spMkLst>
            <pc:docMk/>
            <pc:sldMk cId="270113428" sldId="310"/>
            <ac:spMk id="21" creationId="{EDB2AAA1-D8E4-4024-9D5F-5F369A755DFD}"/>
          </ac:spMkLst>
        </pc:spChg>
        <pc:spChg chg="mod">
          <ac:chgData name="Petrie, Joelynn" userId="7a9f9e63-79f4-474c-be8c-6fcc5fe49e09" providerId="ADAL" clId="{22DB23BB-1B5B-4733-830F-1A55D8315EEF}" dt="2021-10-11T20:41:18.730" v="674" actId="207"/>
          <ac:spMkLst>
            <pc:docMk/>
            <pc:sldMk cId="270113428" sldId="310"/>
            <ac:spMk id="22" creationId="{DBE38216-CBA4-4C1F-834C-7C41E0986DA5}"/>
          </ac:spMkLst>
        </pc:spChg>
        <pc:spChg chg="mod">
          <ac:chgData name="Petrie, Joelynn" userId="7a9f9e63-79f4-474c-be8c-6fcc5fe49e09" providerId="ADAL" clId="{22DB23BB-1B5B-4733-830F-1A55D8315EEF}" dt="2021-10-11T20:42:01.955" v="681" actId="207"/>
          <ac:spMkLst>
            <pc:docMk/>
            <pc:sldMk cId="270113428" sldId="310"/>
            <ac:spMk id="24" creationId="{45CAF669-52FF-40B4-A283-C4694203EBFD}"/>
          </ac:spMkLst>
        </pc:spChg>
        <pc:spChg chg="mod">
          <ac:chgData name="Petrie, Joelynn" userId="7a9f9e63-79f4-474c-be8c-6fcc5fe49e09" providerId="ADAL" clId="{22DB23BB-1B5B-4733-830F-1A55D8315EEF}" dt="2021-10-11T20:42:01.955" v="681" actId="207"/>
          <ac:spMkLst>
            <pc:docMk/>
            <pc:sldMk cId="270113428" sldId="310"/>
            <ac:spMk id="25" creationId="{7A70144A-E9C5-4718-920A-D375ED84B474}"/>
          </ac:spMkLst>
        </pc:spChg>
        <pc:spChg chg="mod">
          <ac:chgData name="Petrie, Joelynn" userId="7a9f9e63-79f4-474c-be8c-6fcc5fe49e09" providerId="ADAL" clId="{22DB23BB-1B5B-4733-830F-1A55D8315EEF}" dt="2021-10-11T20:42:01.955" v="681" actId="207"/>
          <ac:spMkLst>
            <pc:docMk/>
            <pc:sldMk cId="270113428" sldId="310"/>
            <ac:spMk id="26" creationId="{1F9BEF20-079E-416C-9293-C2B564FF550F}"/>
          </ac:spMkLst>
        </pc:spChg>
        <pc:spChg chg="mod">
          <ac:chgData name="Petrie, Joelynn" userId="7a9f9e63-79f4-474c-be8c-6fcc5fe49e09" providerId="ADAL" clId="{22DB23BB-1B5B-4733-830F-1A55D8315EEF}" dt="2021-10-11T20:42:01.955" v="681" actId="207"/>
          <ac:spMkLst>
            <pc:docMk/>
            <pc:sldMk cId="270113428" sldId="310"/>
            <ac:spMk id="27" creationId="{A45F7ADC-7D8F-4E98-A845-76AE039D2D03}"/>
          </ac:spMkLst>
        </pc:spChg>
        <pc:spChg chg="mod">
          <ac:chgData name="Petrie, Joelynn" userId="7a9f9e63-79f4-474c-be8c-6fcc5fe49e09" providerId="ADAL" clId="{22DB23BB-1B5B-4733-830F-1A55D8315EEF}" dt="2021-10-11T20:42:01.955" v="681" actId="207"/>
          <ac:spMkLst>
            <pc:docMk/>
            <pc:sldMk cId="270113428" sldId="310"/>
            <ac:spMk id="28" creationId="{52966B1A-0DDC-470E-A9BA-A41625693430}"/>
          </ac:spMkLst>
        </pc:spChg>
        <pc:spChg chg="mod">
          <ac:chgData name="Petrie, Joelynn" userId="7a9f9e63-79f4-474c-be8c-6fcc5fe49e09" providerId="ADAL" clId="{22DB23BB-1B5B-4733-830F-1A55D8315EEF}" dt="2021-10-11T20:42:01.955" v="681" actId="207"/>
          <ac:spMkLst>
            <pc:docMk/>
            <pc:sldMk cId="270113428" sldId="310"/>
            <ac:spMk id="29" creationId="{34816844-0EFC-4478-BD33-288CD348BD2B}"/>
          </ac:spMkLst>
        </pc:spChg>
        <pc:spChg chg="mod">
          <ac:chgData name="Petrie, Joelynn" userId="7a9f9e63-79f4-474c-be8c-6fcc5fe49e09" providerId="ADAL" clId="{22DB23BB-1B5B-4733-830F-1A55D8315EEF}" dt="2021-10-11T20:42:01.955" v="681" actId="207"/>
          <ac:spMkLst>
            <pc:docMk/>
            <pc:sldMk cId="270113428" sldId="310"/>
            <ac:spMk id="30" creationId="{388CEEB4-8D03-47DF-B3DD-03064321597D}"/>
          </ac:spMkLst>
        </pc:spChg>
        <pc:spChg chg="mod">
          <ac:chgData name="Petrie, Joelynn" userId="7a9f9e63-79f4-474c-be8c-6fcc5fe49e09" providerId="ADAL" clId="{22DB23BB-1B5B-4733-830F-1A55D8315EEF}" dt="2021-10-11T20:42:01.955" v="681" actId="207"/>
          <ac:spMkLst>
            <pc:docMk/>
            <pc:sldMk cId="270113428" sldId="310"/>
            <ac:spMk id="31" creationId="{81BFFE26-5861-4040-9796-396C2DEC4192}"/>
          </ac:spMkLst>
        </pc:spChg>
        <pc:spChg chg="mod">
          <ac:chgData name="Petrie, Joelynn" userId="7a9f9e63-79f4-474c-be8c-6fcc5fe49e09" providerId="ADAL" clId="{22DB23BB-1B5B-4733-830F-1A55D8315EEF}" dt="2021-10-11T20:42:01.955" v="681" actId="207"/>
          <ac:spMkLst>
            <pc:docMk/>
            <pc:sldMk cId="270113428" sldId="310"/>
            <ac:spMk id="32" creationId="{E9770B56-1947-410A-9C34-78CFB0BB7AA7}"/>
          </ac:spMkLst>
        </pc:spChg>
        <pc:spChg chg="mod">
          <ac:chgData name="Petrie, Joelynn" userId="7a9f9e63-79f4-474c-be8c-6fcc5fe49e09" providerId="ADAL" clId="{22DB23BB-1B5B-4733-830F-1A55D8315EEF}" dt="2021-10-11T20:42:01.955" v="681" actId="207"/>
          <ac:spMkLst>
            <pc:docMk/>
            <pc:sldMk cId="270113428" sldId="310"/>
            <ac:spMk id="33" creationId="{11C5BA82-9CAB-4313-B820-DC60820E9E49}"/>
          </ac:spMkLst>
        </pc:spChg>
        <pc:spChg chg="mod">
          <ac:chgData name="Petrie, Joelynn" userId="7a9f9e63-79f4-474c-be8c-6fcc5fe49e09" providerId="ADAL" clId="{22DB23BB-1B5B-4733-830F-1A55D8315EEF}" dt="2021-10-11T20:42:01.955" v="681" actId="207"/>
          <ac:spMkLst>
            <pc:docMk/>
            <pc:sldMk cId="270113428" sldId="310"/>
            <ac:spMk id="34" creationId="{7BB4008A-A757-406F-A45D-655C63AADCF2}"/>
          </ac:spMkLst>
        </pc:spChg>
        <pc:spChg chg="mod">
          <ac:chgData name="Petrie, Joelynn" userId="7a9f9e63-79f4-474c-be8c-6fcc5fe49e09" providerId="ADAL" clId="{22DB23BB-1B5B-4733-830F-1A55D8315EEF}" dt="2021-10-11T20:42:01.955" v="681" actId="207"/>
          <ac:spMkLst>
            <pc:docMk/>
            <pc:sldMk cId="270113428" sldId="310"/>
            <ac:spMk id="35" creationId="{CE3324D0-5BC6-43DE-9528-AA1CEE64C890}"/>
          </ac:spMkLst>
        </pc:spChg>
        <pc:spChg chg="mod">
          <ac:chgData name="Petrie, Joelynn" userId="7a9f9e63-79f4-474c-be8c-6fcc5fe49e09" providerId="ADAL" clId="{22DB23BB-1B5B-4733-830F-1A55D8315EEF}" dt="2021-10-11T20:42:01.955" v="681" actId="207"/>
          <ac:spMkLst>
            <pc:docMk/>
            <pc:sldMk cId="270113428" sldId="310"/>
            <ac:spMk id="36" creationId="{585D269E-9E5E-4A14-999D-8EF8CCA402BE}"/>
          </ac:spMkLst>
        </pc:spChg>
        <pc:spChg chg="mod">
          <ac:chgData name="Petrie, Joelynn" userId="7a9f9e63-79f4-474c-be8c-6fcc5fe49e09" providerId="ADAL" clId="{22DB23BB-1B5B-4733-830F-1A55D8315EEF}" dt="2021-10-11T20:42:01.955" v="681" actId="207"/>
          <ac:spMkLst>
            <pc:docMk/>
            <pc:sldMk cId="270113428" sldId="310"/>
            <ac:spMk id="37" creationId="{BFB6E848-DF3F-4FDF-B3E6-C7594E178D7C}"/>
          </ac:spMkLst>
        </pc:spChg>
        <pc:grpChg chg="add mod">
          <ac:chgData name="Petrie, Joelynn" userId="7a9f9e63-79f4-474c-be8c-6fcc5fe49e09" providerId="ADAL" clId="{22DB23BB-1B5B-4733-830F-1A55D8315EEF}" dt="2021-10-11T20:40:18.914" v="665" actId="207"/>
          <ac:grpSpMkLst>
            <pc:docMk/>
            <pc:sldMk cId="270113428" sldId="310"/>
            <ac:grpSpMk id="9" creationId="{D06C5B82-2C61-4AAA-86AA-7153E933F15D}"/>
          </ac:grpSpMkLst>
        </pc:grpChg>
        <pc:grpChg chg="add mod">
          <ac:chgData name="Petrie, Joelynn" userId="7a9f9e63-79f4-474c-be8c-6fcc5fe49e09" providerId="ADAL" clId="{22DB23BB-1B5B-4733-830F-1A55D8315EEF}" dt="2021-10-11T20:41:18.730" v="674" actId="207"/>
          <ac:grpSpMkLst>
            <pc:docMk/>
            <pc:sldMk cId="270113428" sldId="310"/>
            <ac:grpSpMk id="17" creationId="{0AA0136D-25A2-46EC-8756-0DE0999D1186}"/>
          </ac:grpSpMkLst>
        </pc:grpChg>
        <pc:grpChg chg="add mod">
          <ac:chgData name="Petrie, Joelynn" userId="7a9f9e63-79f4-474c-be8c-6fcc5fe49e09" providerId="ADAL" clId="{22DB23BB-1B5B-4733-830F-1A55D8315EEF}" dt="2021-10-11T20:42:07.640" v="682" actId="1076"/>
          <ac:grpSpMkLst>
            <pc:docMk/>
            <pc:sldMk cId="270113428" sldId="310"/>
            <ac:grpSpMk id="23" creationId="{ABCAE433-E13F-45AD-A4B5-D78CF95A53F4}"/>
          </ac:grpSpMkLst>
        </pc:grpChg>
      </pc:sldChg>
      <pc:sldChg chg="new">
        <pc:chgData name="Petrie, Joelynn" userId="7a9f9e63-79f4-474c-be8c-6fcc5fe49e09" providerId="ADAL" clId="{22DB23BB-1B5B-4733-830F-1A55D8315EEF}" dt="2021-10-11T20:30:26.558" v="0" actId="680"/>
        <pc:sldMkLst>
          <pc:docMk/>
          <pc:sldMk cId="4092477978" sldId="310"/>
        </pc:sldMkLst>
      </pc:sldChg>
      <pc:sldChg chg="del">
        <pc:chgData name="Petrie, Joelynn" userId="7a9f9e63-79f4-474c-be8c-6fcc5fe49e09" providerId="ADAL" clId="{22DB23BB-1B5B-4733-830F-1A55D8315EEF}" dt="2021-10-11T20:30:39.152" v="1" actId="47"/>
        <pc:sldMkLst>
          <pc:docMk/>
          <pc:sldMk cId="4092477978" sldId="311"/>
        </pc:sldMkLst>
      </pc:sldChg>
      <pc:sldMasterChg chg="delSldLayout">
        <pc:chgData name="Petrie, Joelynn" userId="7a9f9e63-79f4-474c-be8c-6fcc5fe49e09" providerId="ADAL" clId="{22DB23BB-1B5B-4733-830F-1A55D8315EEF}" dt="2021-10-11T20:44:44.924" v="732" actId="47"/>
        <pc:sldMasterMkLst>
          <pc:docMk/>
          <pc:sldMasterMk cId="0" sldId="2147483673"/>
        </pc:sldMasterMkLst>
        <pc:sldLayoutChg chg="del">
          <pc:chgData name="Petrie, Joelynn" userId="7a9f9e63-79f4-474c-be8c-6fcc5fe49e09" providerId="ADAL" clId="{22DB23BB-1B5B-4733-830F-1A55D8315EEF}" dt="2021-10-11T20:44:44.924" v="732" actId="47"/>
          <pc:sldLayoutMkLst>
            <pc:docMk/>
            <pc:sldMasterMk cId="0" sldId="2147483673"/>
            <pc:sldLayoutMk cId="0" sldId="2147483652"/>
          </pc:sldLayoutMkLst>
        </pc:sldLayoutChg>
      </pc:sldMasterChg>
      <pc:sldMasterChg chg="del delSldLayout">
        <pc:chgData name="Petrie, Joelynn" userId="7a9f9e63-79f4-474c-be8c-6fcc5fe49e09" providerId="ADAL" clId="{22DB23BB-1B5B-4733-830F-1A55D8315EEF}" dt="2021-10-11T20:44:49.760" v="733" actId="47"/>
        <pc:sldMasterMkLst>
          <pc:docMk/>
          <pc:sldMasterMk cId="0" sldId="2147483674"/>
        </pc:sldMasterMkLst>
        <pc:sldLayoutChg chg="del">
          <pc:chgData name="Petrie, Joelynn" userId="7a9f9e63-79f4-474c-be8c-6fcc5fe49e09" providerId="ADAL" clId="{22DB23BB-1B5B-4733-830F-1A55D8315EEF}" dt="2021-10-11T20:44:49.760" v="733" actId="47"/>
          <pc:sldLayoutMkLst>
            <pc:docMk/>
            <pc:sldMasterMk cId="0" sldId="2147483674"/>
            <pc:sldLayoutMk cId="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2e8d8e333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2e8d8e333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3" name="Google Shape;10163;g83f80fd1b9_0_34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4" name="Google Shape;10164;g83f80fd1b9_0_34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4" name="Google Shape;11314;g83f80fd1b9_0_59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5" name="Google Shape;11315;g83f80fd1b9_0_59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7510d9eb46_5_1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7510d9eb46_5_1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1" name="Google Shape;11251;ga4e8e81661_2_4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2" name="Google Shape;11252;ga4e8e81661_2_4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83f80fd1b9_0_55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83f80fd1b9_0_55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70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72e8d8e333_0_2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72e8d8e333_0_2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28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14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1000" y="1258540"/>
            <a:ext cx="7722300" cy="20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1pPr>
            <a:lvl2pPr lvl="1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2pPr>
            <a:lvl3pPr lvl="2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3pPr>
            <a:lvl4pPr lvl="3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4pPr>
            <a:lvl5pPr lvl="4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5pPr>
            <a:lvl6pPr lvl="5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6pPr>
            <a:lvl7pPr lvl="6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7pPr>
            <a:lvl8pPr lvl="7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8pPr>
            <a:lvl9pPr lvl="8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1011" y="3423838"/>
            <a:ext cx="77223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710775" y="542675"/>
            <a:ext cx="77226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863175" y="2514850"/>
            <a:ext cx="21174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ubTitle" idx="2"/>
          </p:nvPr>
        </p:nvSpPr>
        <p:spPr>
          <a:xfrm>
            <a:off x="863175" y="2992550"/>
            <a:ext cx="2117400" cy="10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ubTitle" idx="3"/>
          </p:nvPr>
        </p:nvSpPr>
        <p:spPr>
          <a:xfrm>
            <a:off x="3513300" y="2514850"/>
            <a:ext cx="21174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ubTitle" idx="4"/>
          </p:nvPr>
        </p:nvSpPr>
        <p:spPr>
          <a:xfrm>
            <a:off x="3513300" y="2992550"/>
            <a:ext cx="2117400" cy="10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5"/>
          </p:nvPr>
        </p:nvSpPr>
        <p:spPr>
          <a:xfrm>
            <a:off x="6163425" y="2514850"/>
            <a:ext cx="21174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ubTitle" idx="6"/>
          </p:nvPr>
        </p:nvSpPr>
        <p:spPr>
          <a:xfrm>
            <a:off x="6163425" y="2992550"/>
            <a:ext cx="2117400" cy="10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 hasCustomPrompt="1"/>
          </p:nvPr>
        </p:nvSpPr>
        <p:spPr>
          <a:xfrm>
            <a:off x="1978500" y="545975"/>
            <a:ext cx="5187000" cy="5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1"/>
          </p:nvPr>
        </p:nvSpPr>
        <p:spPr>
          <a:xfrm>
            <a:off x="1978350" y="1204825"/>
            <a:ext cx="5187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title" idx="2" hasCustomPrompt="1"/>
          </p:nvPr>
        </p:nvSpPr>
        <p:spPr>
          <a:xfrm>
            <a:off x="1978500" y="3460400"/>
            <a:ext cx="5187000" cy="5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3"/>
          </p:nvPr>
        </p:nvSpPr>
        <p:spPr>
          <a:xfrm>
            <a:off x="1978350" y="4119325"/>
            <a:ext cx="5187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 idx="4" hasCustomPrompt="1"/>
          </p:nvPr>
        </p:nvSpPr>
        <p:spPr>
          <a:xfrm>
            <a:off x="1978500" y="2003225"/>
            <a:ext cx="5187000" cy="5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5"/>
          </p:nvPr>
        </p:nvSpPr>
        <p:spPr>
          <a:xfrm>
            <a:off x="1978350" y="2662075"/>
            <a:ext cx="5187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ctrTitle"/>
          </p:nvPr>
        </p:nvSpPr>
        <p:spPr>
          <a:xfrm>
            <a:off x="710775" y="542663"/>
            <a:ext cx="4602300" cy="9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2pPr>
            <a:lvl3pPr lvl="2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3pPr>
            <a:lvl4pPr lvl="3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4pPr>
            <a:lvl5pPr lvl="4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5pPr>
            <a:lvl6pPr lvl="5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6pPr>
            <a:lvl7pPr lvl="6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7pPr>
            <a:lvl8pPr lvl="7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8pPr>
            <a:lvl9pPr lvl="8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ubTitle" idx="1"/>
          </p:nvPr>
        </p:nvSpPr>
        <p:spPr>
          <a:xfrm>
            <a:off x="710775" y="1602501"/>
            <a:ext cx="46023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62925" flipH="1">
            <a:off x="4285860" y="529630"/>
            <a:ext cx="5950803" cy="258098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 txBox="1"/>
          <p:nvPr/>
        </p:nvSpPr>
        <p:spPr>
          <a:xfrm>
            <a:off x="710775" y="3626400"/>
            <a:ext cx="36246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" sz="11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</a:t>
            </a:r>
            <a:r>
              <a:rPr lang="en" sz="11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 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 sz="1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0" y="2379931"/>
            <a:ext cx="36174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840050"/>
            <a:ext cx="3617400" cy="11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2000" y="3098750"/>
            <a:ext cx="36174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66274">
            <a:off x="3939024" y="3317738"/>
            <a:ext cx="6836520" cy="17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0775" y="1431775"/>
            <a:ext cx="77223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>
                <a:solidFill>
                  <a:srgbClr val="FFFFFF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FFFFFF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FFFFFF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FFFFFF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FFFFFF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10775" y="542675"/>
            <a:ext cx="77223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016888" y="2992550"/>
            <a:ext cx="2988600" cy="10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138513" y="2992550"/>
            <a:ext cx="2988600" cy="10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10775" y="542675"/>
            <a:ext cx="77223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1016888" y="2514850"/>
            <a:ext cx="29886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5138513" y="2514850"/>
            <a:ext cx="29886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710700" y="1233175"/>
            <a:ext cx="3861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710700" y="2803075"/>
            <a:ext cx="38613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572000" y="724075"/>
            <a:ext cx="38613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subTitle" idx="1"/>
          </p:nvPr>
        </p:nvSpPr>
        <p:spPr>
          <a:xfrm>
            <a:off x="3077806" y="1438825"/>
            <a:ext cx="22890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2"/>
          </p:nvPr>
        </p:nvSpPr>
        <p:spPr>
          <a:xfrm>
            <a:off x="3077806" y="1840325"/>
            <a:ext cx="2289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hasCustomPrompt="1"/>
          </p:nvPr>
        </p:nvSpPr>
        <p:spPr>
          <a:xfrm>
            <a:off x="3050300" y="6569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6161807" y="1438825"/>
            <a:ext cx="22893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ubTitle" idx="4"/>
          </p:nvPr>
        </p:nvSpPr>
        <p:spPr>
          <a:xfrm>
            <a:off x="6161807" y="1840325"/>
            <a:ext cx="22893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title" idx="5" hasCustomPrompt="1"/>
          </p:nvPr>
        </p:nvSpPr>
        <p:spPr>
          <a:xfrm>
            <a:off x="6134300" y="6569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6"/>
          </p:nvPr>
        </p:nvSpPr>
        <p:spPr>
          <a:xfrm>
            <a:off x="3077806" y="3415425"/>
            <a:ext cx="22890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7"/>
          </p:nvPr>
        </p:nvSpPr>
        <p:spPr>
          <a:xfrm>
            <a:off x="3077806" y="3816925"/>
            <a:ext cx="2289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 hasCustomPrompt="1"/>
          </p:nvPr>
        </p:nvSpPr>
        <p:spPr>
          <a:xfrm>
            <a:off x="3050300" y="26335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9"/>
          </p:nvPr>
        </p:nvSpPr>
        <p:spPr>
          <a:xfrm>
            <a:off x="6161807" y="3415425"/>
            <a:ext cx="22893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3"/>
          </p:nvPr>
        </p:nvSpPr>
        <p:spPr>
          <a:xfrm>
            <a:off x="6161807" y="3816925"/>
            <a:ext cx="22893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14" hasCustomPrompt="1"/>
          </p:nvPr>
        </p:nvSpPr>
        <p:spPr>
          <a:xfrm>
            <a:off x="6134300" y="26335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710775" y="1649565"/>
            <a:ext cx="3861300" cy="72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710775" y="2446325"/>
            <a:ext cx="3244200" cy="10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775" y="542675"/>
            <a:ext cx="8121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700" y="1333000"/>
            <a:ext cx="77226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Char char="●"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●"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●"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59" r:id="rId7"/>
    <p:sldLayoutId id="2147483660" r:id="rId8"/>
    <p:sldLayoutId id="2147483663" r:id="rId9"/>
    <p:sldLayoutId id="2147483664" r:id="rId10"/>
    <p:sldLayoutId id="2147483668" r:id="rId11"/>
    <p:sldLayoutId id="214748366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r-pbl-d21@wpi.edu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hyperlink" Target="https://www.wpi.edu/project-based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ctrTitle"/>
          </p:nvPr>
        </p:nvSpPr>
        <p:spPr>
          <a:xfrm>
            <a:off x="625200" y="1310392"/>
            <a:ext cx="7756727" cy="2749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5400" dirty="0">
                <a:solidFill>
                  <a:schemeClr val="bg1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What is Project-Based Learning?</a:t>
            </a:r>
          </a:p>
        </p:txBody>
      </p:sp>
      <p:sp>
        <p:nvSpPr>
          <p:cNvPr id="135" name="Google Shape;135;p29"/>
          <p:cNvSpPr txBox="1">
            <a:spLocks noGrp="1"/>
          </p:cNvSpPr>
          <p:nvPr>
            <p:ph type="subTitle" idx="1"/>
          </p:nvPr>
        </p:nvSpPr>
        <p:spPr>
          <a:xfrm>
            <a:off x="1736871" y="3466434"/>
            <a:ext cx="566703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/>
              <a:t>By: Joelynn Petrie, Brandon Simpson, Evan MacGregor, and Chelsea Chang</a:t>
            </a:r>
          </a:p>
        </p:txBody>
      </p:sp>
      <p:grpSp>
        <p:nvGrpSpPr>
          <p:cNvPr id="136" name="Google Shape;136;p29"/>
          <p:cNvGrpSpPr/>
          <p:nvPr/>
        </p:nvGrpSpPr>
        <p:grpSpPr>
          <a:xfrm rot="-2115533" flipH="1">
            <a:off x="1747822" y="913388"/>
            <a:ext cx="1265587" cy="719540"/>
            <a:chOff x="2340750" y="1902275"/>
            <a:chExt cx="550100" cy="312725"/>
          </a:xfrm>
        </p:grpSpPr>
        <p:sp>
          <p:nvSpPr>
            <p:cNvPr id="137" name="Google Shape;137;p29"/>
            <p:cNvSpPr/>
            <p:nvPr/>
          </p:nvSpPr>
          <p:spPr>
            <a:xfrm>
              <a:off x="2472025" y="1912875"/>
              <a:ext cx="2400" cy="3300"/>
            </a:xfrm>
            <a:custGeom>
              <a:avLst/>
              <a:gdLst/>
              <a:ahLst/>
              <a:cxnLst/>
              <a:rect l="l" t="t" r="r" b="b"/>
              <a:pathLst>
                <a:path w="96" h="132" extrusionOk="0">
                  <a:moveTo>
                    <a:pt x="96" y="0"/>
                  </a:moveTo>
                  <a:lnTo>
                    <a:pt x="96" y="0"/>
                  </a:lnTo>
                  <a:cubicBezTo>
                    <a:pt x="60" y="36"/>
                    <a:pt x="12" y="131"/>
                    <a:pt x="0" y="131"/>
                  </a:cubicBezTo>
                  <a:cubicBezTo>
                    <a:pt x="60" y="131"/>
                    <a:pt x="96" y="83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9"/>
            <p:cNvSpPr/>
            <p:nvPr/>
          </p:nvSpPr>
          <p:spPr>
            <a:xfrm>
              <a:off x="2542275" y="1916150"/>
              <a:ext cx="3900" cy="400"/>
            </a:xfrm>
            <a:custGeom>
              <a:avLst/>
              <a:gdLst/>
              <a:ahLst/>
              <a:cxnLst/>
              <a:rect l="l" t="t" r="r" b="b"/>
              <a:pathLst>
                <a:path w="156" h="16" extrusionOk="0">
                  <a:moveTo>
                    <a:pt x="155" y="0"/>
                  </a:moveTo>
                  <a:cubicBezTo>
                    <a:pt x="108" y="0"/>
                    <a:pt x="69" y="7"/>
                    <a:pt x="31" y="11"/>
                  </a:cubicBezTo>
                  <a:lnTo>
                    <a:pt x="31" y="11"/>
                  </a:lnTo>
                  <a:cubicBezTo>
                    <a:pt x="21" y="11"/>
                    <a:pt x="11" y="11"/>
                    <a:pt x="0" y="12"/>
                  </a:cubicBezTo>
                  <a:cubicBezTo>
                    <a:pt x="2" y="12"/>
                    <a:pt x="12" y="12"/>
                    <a:pt x="25" y="11"/>
                  </a:cubicBezTo>
                  <a:lnTo>
                    <a:pt x="25" y="11"/>
                  </a:lnTo>
                  <a:cubicBezTo>
                    <a:pt x="16" y="12"/>
                    <a:pt x="8" y="12"/>
                    <a:pt x="0" y="12"/>
                  </a:cubicBezTo>
                  <a:cubicBezTo>
                    <a:pt x="12" y="14"/>
                    <a:pt x="24" y="15"/>
                    <a:pt x="36" y="15"/>
                  </a:cubicBezTo>
                  <a:cubicBezTo>
                    <a:pt x="60" y="15"/>
                    <a:pt x="83" y="11"/>
                    <a:pt x="103" y="7"/>
                  </a:cubicBezTo>
                  <a:lnTo>
                    <a:pt x="103" y="7"/>
                  </a:lnTo>
                  <a:cubicBezTo>
                    <a:pt x="114" y="7"/>
                    <a:pt x="120" y="7"/>
                    <a:pt x="119" y="7"/>
                  </a:cubicBezTo>
                  <a:cubicBezTo>
                    <a:pt x="119" y="7"/>
                    <a:pt x="114" y="7"/>
                    <a:pt x="104" y="7"/>
                  </a:cubicBezTo>
                  <a:lnTo>
                    <a:pt x="104" y="7"/>
                  </a:lnTo>
                  <a:cubicBezTo>
                    <a:pt x="124" y="4"/>
                    <a:pt x="141" y="0"/>
                    <a:pt x="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9"/>
            <p:cNvSpPr/>
            <p:nvPr/>
          </p:nvSpPr>
          <p:spPr>
            <a:xfrm>
              <a:off x="2540875" y="1916425"/>
              <a:ext cx="2600" cy="300"/>
            </a:xfrm>
            <a:custGeom>
              <a:avLst/>
              <a:gdLst/>
              <a:ahLst/>
              <a:cxnLst/>
              <a:rect l="l" t="t" r="r" b="b"/>
              <a:pathLst>
                <a:path w="104" h="12" extrusionOk="0">
                  <a:moveTo>
                    <a:pt x="80" y="1"/>
                  </a:moveTo>
                  <a:cubicBezTo>
                    <a:pt x="1" y="1"/>
                    <a:pt x="59" y="12"/>
                    <a:pt x="85" y="12"/>
                  </a:cubicBezTo>
                  <a:cubicBezTo>
                    <a:pt x="99" y="12"/>
                    <a:pt x="104" y="9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9"/>
            <p:cNvSpPr/>
            <p:nvPr/>
          </p:nvSpPr>
          <p:spPr>
            <a:xfrm>
              <a:off x="2552400" y="1916150"/>
              <a:ext cx="5675" cy="825"/>
            </a:xfrm>
            <a:custGeom>
              <a:avLst/>
              <a:gdLst/>
              <a:ahLst/>
              <a:cxnLst/>
              <a:rect l="l" t="t" r="r" b="b"/>
              <a:pathLst>
                <a:path w="227" h="33" extrusionOk="0">
                  <a:moveTo>
                    <a:pt x="223" y="22"/>
                  </a:moveTo>
                  <a:cubicBezTo>
                    <a:pt x="224" y="23"/>
                    <a:pt x="225" y="23"/>
                    <a:pt x="226" y="24"/>
                  </a:cubicBezTo>
                  <a:cubicBezTo>
                    <a:pt x="226" y="23"/>
                    <a:pt x="225" y="23"/>
                    <a:pt x="223" y="22"/>
                  </a:cubicBezTo>
                  <a:close/>
                  <a:moveTo>
                    <a:pt x="155" y="0"/>
                  </a:moveTo>
                  <a:cubicBezTo>
                    <a:pt x="107" y="12"/>
                    <a:pt x="60" y="12"/>
                    <a:pt x="0" y="24"/>
                  </a:cubicBezTo>
                  <a:cubicBezTo>
                    <a:pt x="16" y="30"/>
                    <a:pt x="38" y="32"/>
                    <a:pt x="62" y="32"/>
                  </a:cubicBezTo>
                  <a:cubicBezTo>
                    <a:pt x="117" y="32"/>
                    <a:pt x="183" y="21"/>
                    <a:pt x="212" y="21"/>
                  </a:cubicBezTo>
                  <a:cubicBezTo>
                    <a:pt x="217" y="21"/>
                    <a:pt x="220" y="22"/>
                    <a:pt x="223" y="22"/>
                  </a:cubicBezTo>
                  <a:lnTo>
                    <a:pt x="223" y="22"/>
                  </a:lnTo>
                  <a:cubicBezTo>
                    <a:pt x="200" y="12"/>
                    <a:pt x="178" y="11"/>
                    <a:pt x="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9"/>
            <p:cNvSpPr/>
            <p:nvPr/>
          </p:nvSpPr>
          <p:spPr>
            <a:xfrm>
              <a:off x="2607150" y="1917325"/>
              <a:ext cx="8675" cy="925"/>
            </a:xfrm>
            <a:custGeom>
              <a:avLst/>
              <a:gdLst/>
              <a:ahLst/>
              <a:cxnLst/>
              <a:rect l="l" t="t" r="r" b="b"/>
              <a:pathLst>
                <a:path w="347" h="37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14" y="7"/>
                    <a:pt x="27" y="9"/>
                  </a:cubicBezTo>
                  <a:lnTo>
                    <a:pt x="27" y="9"/>
                  </a:lnTo>
                  <a:cubicBezTo>
                    <a:pt x="20" y="6"/>
                    <a:pt x="12" y="3"/>
                    <a:pt x="1" y="1"/>
                  </a:cubicBezTo>
                  <a:close/>
                  <a:moveTo>
                    <a:pt x="346" y="1"/>
                  </a:moveTo>
                  <a:cubicBezTo>
                    <a:pt x="299" y="1"/>
                    <a:pt x="172" y="11"/>
                    <a:pt x="85" y="11"/>
                  </a:cubicBezTo>
                  <a:cubicBezTo>
                    <a:pt x="62" y="11"/>
                    <a:pt x="42" y="11"/>
                    <a:pt x="27" y="9"/>
                  </a:cubicBezTo>
                  <a:lnTo>
                    <a:pt x="27" y="9"/>
                  </a:lnTo>
                  <a:cubicBezTo>
                    <a:pt x="52" y="18"/>
                    <a:pt x="55" y="27"/>
                    <a:pt x="37" y="36"/>
                  </a:cubicBezTo>
                  <a:cubicBezTo>
                    <a:pt x="83" y="36"/>
                    <a:pt x="104" y="35"/>
                    <a:pt x="108" y="33"/>
                  </a:cubicBezTo>
                  <a:lnTo>
                    <a:pt x="108" y="33"/>
                  </a:lnTo>
                  <a:cubicBezTo>
                    <a:pt x="188" y="26"/>
                    <a:pt x="263" y="10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9"/>
            <p:cNvSpPr/>
            <p:nvPr/>
          </p:nvSpPr>
          <p:spPr>
            <a:xfrm>
              <a:off x="2610125" y="1914775"/>
              <a:ext cx="8075" cy="1200"/>
            </a:xfrm>
            <a:custGeom>
              <a:avLst/>
              <a:gdLst/>
              <a:ahLst/>
              <a:cxnLst/>
              <a:rect l="l" t="t" r="r" b="b"/>
              <a:pathLst>
                <a:path w="323" h="48" extrusionOk="0">
                  <a:moveTo>
                    <a:pt x="113" y="0"/>
                  </a:moveTo>
                  <a:cubicBezTo>
                    <a:pt x="60" y="0"/>
                    <a:pt x="15" y="5"/>
                    <a:pt x="1" y="19"/>
                  </a:cubicBezTo>
                  <a:cubicBezTo>
                    <a:pt x="1" y="39"/>
                    <a:pt x="8" y="48"/>
                    <a:pt x="21" y="48"/>
                  </a:cubicBezTo>
                  <a:cubicBezTo>
                    <a:pt x="31" y="48"/>
                    <a:pt x="44" y="42"/>
                    <a:pt x="60" y="31"/>
                  </a:cubicBezTo>
                  <a:cubicBezTo>
                    <a:pt x="156" y="19"/>
                    <a:pt x="239" y="19"/>
                    <a:pt x="322" y="19"/>
                  </a:cubicBezTo>
                  <a:cubicBezTo>
                    <a:pt x="293" y="12"/>
                    <a:pt x="19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9"/>
            <p:cNvSpPr/>
            <p:nvPr/>
          </p:nvSpPr>
          <p:spPr>
            <a:xfrm>
              <a:off x="2602100" y="19152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12" y="12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9"/>
            <p:cNvSpPr/>
            <p:nvPr/>
          </p:nvSpPr>
          <p:spPr>
            <a:xfrm>
              <a:off x="2641600" y="1915125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3" y="0"/>
                  </a:moveTo>
                  <a:cubicBezTo>
                    <a:pt x="0" y="0"/>
                    <a:pt x="8" y="5"/>
                    <a:pt x="16" y="5"/>
                  </a:cubicBezTo>
                  <a:cubicBezTo>
                    <a:pt x="8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9"/>
            <p:cNvSpPr/>
            <p:nvPr/>
          </p:nvSpPr>
          <p:spPr>
            <a:xfrm>
              <a:off x="2622650" y="1915550"/>
              <a:ext cx="3575" cy="700"/>
            </a:xfrm>
            <a:custGeom>
              <a:avLst/>
              <a:gdLst/>
              <a:ahLst/>
              <a:cxnLst/>
              <a:rect l="l" t="t" r="r" b="b"/>
              <a:pathLst>
                <a:path w="143" h="28" extrusionOk="0">
                  <a:moveTo>
                    <a:pt x="0" y="0"/>
                  </a:moveTo>
                  <a:cubicBezTo>
                    <a:pt x="39" y="10"/>
                    <a:pt x="100" y="27"/>
                    <a:pt x="129" y="27"/>
                  </a:cubicBezTo>
                  <a:cubicBezTo>
                    <a:pt x="136" y="27"/>
                    <a:pt x="141" y="26"/>
                    <a:pt x="143" y="24"/>
                  </a:cubicBezTo>
                  <a:cubicBezTo>
                    <a:pt x="95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9"/>
            <p:cNvSpPr/>
            <p:nvPr/>
          </p:nvSpPr>
          <p:spPr>
            <a:xfrm>
              <a:off x="2603000" y="1915550"/>
              <a:ext cx="525" cy="25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0" y="0"/>
                  </a:moveTo>
                  <a:cubicBezTo>
                    <a:pt x="12" y="6"/>
                    <a:pt x="18" y="9"/>
                    <a:pt x="20" y="9"/>
                  </a:cubicBezTo>
                  <a:cubicBezTo>
                    <a:pt x="21" y="9"/>
                    <a:pt x="18" y="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9"/>
            <p:cNvSpPr/>
            <p:nvPr/>
          </p:nvSpPr>
          <p:spPr>
            <a:xfrm>
              <a:off x="2631275" y="1914950"/>
              <a:ext cx="10425" cy="1500"/>
            </a:xfrm>
            <a:custGeom>
              <a:avLst/>
              <a:gdLst/>
              <a:ahLst/>
              <a:cxnLst/>
              <a:rect l="l" t="t" r="r" b="b"/>
              <a:pathLst>
                <a:path w="417" h="60" extrusionOk="0">
                  <a:moveTo>
                    <a:pt x="0" y="0"/>
                  </a:moveTo>
                  <a:cubicBezTo>
                    <a:pt x="64" y="8"/>
                    <a:pt x="193" y="60"/>
                    <a:pt x="296" y="60"/>
                  </a:cubicBezTo>
                  <a:cubicBezTo>
                    <a:pt x="346" y="60"/>
                    <a:pt x="390" y="47"/>
                    <a:pt x="417" y="12"/>
                  </a:cubicBezTo>
                  <a:cubicBezTo>
                    <a:pt x="322" y="12"/>
                    <a:pt x="72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9"/>
            <p:cNvSpPr/>
            <p:nvPr/>
          </p:nvSpPr>
          <p:spPr>
            <a:xfrm>
              <a:off x="2642250" y="1915250"/>
              <a:ext cx="3925" cy="1425"/>
            </a:xfrm>
            <a:custGeom>
              <a:avLst/>
              <a:gdLst/>
              <a:ahLst/>
              <a:cxnLst/>
              <a:rect l="l" t="t" r="r" b="b"/>
              <a:pathLst>
                <a:path w="157" h="57" extrusionOk="0">
                  <a:moveTo>
                    <a:pt x="157" y="0"/>
                  </a:moveTo>
                  <a:cubicBezTo>
                    <a:pt x="109" y="0"/>
                    <a:pt x="73" y="12"/>
                    <a:pt x="26" y="12"/>
                  </a:cubicBezTo>
                  <a:cubicBezTo>
                    <a:pt x="1" y="45"/>
                    <a:pt x="2" y="57"/>
                    <a:pt x="16" y="57"/>
                  </a:cubicBezTo>
                  <a:cubicBezTo>
                    <a:pt x="43" y="57"/>
                    <a:pt x="118" y="16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9"/>
            <p:cNvSpPr/>
            <p:nvPr/>
          </p:nvSpPr>
          <p:spPr>
            <a:xfrm>
              <a:off x="2690800" y="20566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1"/>
                  </a:moveTo>
                  <a:cubicBezTo>
                    <a:pt x="12" y="1"/>
                    <a:pt x="1" y="13"/>
                    <a:pt x="24" y="1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9"/>
            <p:cNvSpPr/>
            <p:nvPr/>
          </p:nvSpPr>
          <p:spPr>
            <a:xfrm>
              <a:off x="2864150" y="1924150"/>
              <a:ext cx="2000" cy="6900"/>
            </a:xfrm>
            <a:custGeom>
              <a:avLst/>
              <a:gdLst/>
              <a:ahLst/>
              <a:cxnLst/>
              <a:rect l="l" t="t" r="r" b="b"/>
              <a:pathLst>
                <a:path w="80" h="276" extrusionOk="0">
                  <a:moveTo>
                    <a:pt x="79" y="0"/>
                  </a:moveTo>
                  <a:cubicBezTo>
                    <a:pt x="73" y="0"/>
                    <a:pt x="0" y="276"/>
                    <a:pt x="30" y="276"/>
                  </a:cubicBezTo>
                  <a:cubicBezTo>
                    <a:pt x="30" y="276"/>
                    <a:pt x="31" y="276"/>
                    <a:pt x="32" y="275"/>
                  </a:cubicBezTo>
                  <a:cubicBezTo>
                    <a:pt x="79" y="192"/>
                    <a:pt x="67" y="97"/>
                    <a:pt x="79" y="2"/>
                  </a:cubicBezTo>
                  <a:cubicBezTo>
                    <a:pt x="79" y="1"/>
                    <a:pt x="79" y="0"/>
                    <a:pt x="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9"/>
            <p:cNvSpPr/>
            <p:nvPr/>
          </p:nvSpPr>
          <p:spPr>
            <a:xfrm>
              <a:off x="2818200" y="2050975"/>
              <a:ext cx="3000" cy="925"/>
            </a:xfrm>
            <a:custGeom>
              <a:avLst/>
              <a:gdLst/>
              <a:ahLst/>
              <a:cxnLst/>
              <a:rect l="l" t="t" r="r" b="b"/>
              <a:pathLst>
                <a:path w="120" h="37" extrusionOk="0">
                  <a:moveTo>
                    <a:pt x="119" y="1"/>
                  </a:moveTo>
                  <a:cubicBezTo>
                    <a:pt x="90" y="11"/>
                    <a:pt x="52" y="20"/>
                    <a:pt x="19" y="23"/>
                  </a:cubicBezTo>
                  <a:lnTo>
                    <a:pt x="19" y="23"/>
                  </a:lnTo>
                  <a:cubicBezTo>
                    <a:pt x="20" y="22"/>
                    <a:pt x="19" y="21"/>
                    <a:pt x="16" y="21"/>
                  </a:cubicBezTo>
                  <a:cubicBezTo>
                    <a:pt x="13" y="21"/>
                    <a:pt x="8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24"/>
                  </a:lnTo>
                  <a:cubicBezTo>
                    <a:pt x="2" y="26"/>
                    <a:pt x="3" y="27"/>
                    <a:pt x="5" y="27"/>
                  </a:cubicBezTo>
                  <a:lnTo>
                    <a:pt x="5" y="27"/>
                  </a:lnTo>
                  <a:cubicBezTo>
                    <a:pt x="16" y="34"/>
                    <a:pt x="29" y="37"/>
                    <a:pt x="42" y="37"/>
                  </a:cubicBezTo>
                  <a:cubicBezTo>
                    <a:pt x="68" y="37"/>
                    <a:pt x="96" y="24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9"/>
            <p:cNvSpPr/>
            <p:nvPr/>
          </p:nvSpPr>
          <p:spPr>
            <a:xfrm>
              <a:off x="2811950" y="2054850"/>
              <a:ext cx="4200" cy="625"/>
            </a:xfrm>
            <a:custGeom>
              <a:avLst/>
              <a:gdLst/>
              <a:ahLst/>
              <a:cxnLst/>
              <a:rect l="l" t="t" r="r" b="b"/>
              <a:pathLst>
                <a:path w="168" h="25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2"/>
                    <a:pt x="84" y="12"/>
                    <a:pt x="167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9"/>
            <p:cNvSpPr/>
            <p:nvPr/>
          </p:nvSpPr>
          <p:spPr>
            <a:xfrm>
              <a:off x="2749150" y="1914875"/>
              <a:ext cx="6575" cy="1000"/>
            </a:xfrm>
            <a:custGeom>
              <a:avLst/>
              <a:gdLst/>
              <a:ahLst/>
              <a:cxnLst/>
              <a:rect l="l" t="t" r="r" b="b"/>
              <a:pathLst>
                <a:path w="263" h="40" extrusionOk="0">
                  <a:moveTo>
                    <a:pt x="49" y="0"/>
                  </a:moveTo>
                  <a:cubicBezTo>
                    <a:pt x="27" y="0"/>
                    <a:pt x="11" y="4"/>
                    <a:pt x="0" y="15"/>
                  </a:cubicBezTo>
                  <a:cubicBezTo>
                    <a:pt x="107" y="27"/>
                    <a:pt x="191" y="27"/>
                    <a:pt x="262" y="39"/>
                  </a:cubicBezTo>
                  <a:cubicBezTo>
                    <a:pt x="171" y="23"/>
                    <a:pt x="97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2680075" y="2047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84" y="1"/>
                  </a:moveTo>
                  <a:lnTo>
                    <a:pt x="84" y="1"/>
                  </a:lnTo>
                  <a:cubicBezTo>
                    <a:pt x="25" y="13"/>
                    <a:pt x="1" y="13"/>
                    <a:pt x="1" y="25"/>
                  </a:cubicBezTo>
                  <a:cubicBezTo>
                    <a:pt x="60" y="25"/>
                    <a:pt x="84" y="13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2755700" y="1915575"/>
              <a:ext cx="7750" cy="525"/>
            </a:xfrm>
            <a:custGeom>
              <a:avLst/>
              <a:gdLst/>
              <a:ahLst/>
              <a:cxnLst/>
              <a:rect l="l" t="t" r="r" b="b"/>
              <a:pathLst>
                <a:path w="310" h="21" extrusionOk="0">
                  <a:moveTo>
                    <a:pt x="211" y="1"/>
                  </a:moveTo>
                  <a:cubicBezTo>
                    <a:pt x="143" y="1"/>
                    <a:pt x="72" y="11"/>
                    <a:pt x="0" y="11"/>
                  </a:cubicBezTo>
                  <a:cubicBezTo>
                    <a:pt x="54" y="17"/>
                    <a:pt x="107" y="20"/>
                    <a:pt x="159" y="20"/>
                  </a:cubicBezTo>
                  <a:cubicBezTo>
                    <a:pt x="197" y="20"/>
                    <a:pt x="234" y="19"/>
                    <a:pt x="270" y="15"/>
                  </a:cubicBezTo>
                  <a:lnTo>
                    <a:pt x="270" y="15"/>
                  </a:lnTo>
                  <a:cubicBezTo>
                    <a:pt x="265" y="18"/>
                    <a:pt x="262" y="20"/>
                    <a:pt x="267" y="20"/>
                  </a:cubicBezTo>
                  <a:cubicBezTo>
                    <a:pt x="272" y="20"/>
                    <a:pt x="285" y="17"/>
                    <a:pt x="310" y="11"/>
                  </a:cubicBezTo>
                  <a:lnTo>
                    <a:pt x="310" y="11"/>
                  </a:lnTo>
                  <a:cubicBezTo>
                    <a:pt x="310" y="11"/>
                    <a:pt x="310" y="11"/>
                    <a:pt x="310" y="11"/>
                  </a:cubicBezTo>
                  <a:cubicBezTo>
                    <a:pt x="308" y="9"/>
                    <a:pt x="304" y="9"/>
                    <a:pt x="300" y="9"/>
                  </a:cubicBezTo>
                  <a:cubicBezTo>
                    <a:pt x="300" y="9"/>
                    <a:pt x="299" y="9"/>
                    <a:pt x="299" y="9"/>
                  </a:cubicBezTo>
                  <a:lnTo>
                    <a:pt x="299" y="9"/>
                  </a:lnTo>
                  <a:cubicBezTo>
                    <a:pt x="270" y="3"/>
                    <a:pt x="24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2388075" y="1998475"/>
              <a:ext cx="625" cy="425"/>
            </a:xfrm>
            <a:custGeom>
              <a:avLst/>
              <a:gdLst/>
              <a:ahLst/>
              <a:cxnLst/>
              <a:rect l="l" t="t" r="r" b="b"/>
              <a:pathLst>
                <a:path w="25" h="17" extrusionOk="0">
                  <a:moveTo>
                    <a:pt x="22" y="0"/>
                  </a:moveTo>
                  <a:cubicBezTo>
                    <a:pt x="18" y="0"/>
                    <a:pt x="9" y="9"/>
                    <a:pt x="1" y="17"/>
                  </a:cubicBezTo>
                  <a:cubicBezTo>
                    <a:pt x="13" y="17"/>
                    <a:pt x="25" y="5"/>
                    <a:pt x="25" y="5"/>
                  </a:cubicBezTo>
                  <a:cubicBezTo>
                    <a:pt x="25" y="2"/>
                    <a:pt x="24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2453875" y="1933700"/>
              <a:ext cx="2400" cy="3000"/>
            </a:xfrm>
            <a:custGeom>
              <a:avLst/>
              <a:gdLst/>
              <a:ahLst/>
              <a:cxnLst/>
              <a:rect l="l" t="t" r="r" b="b"/>
              <a:pathLst>
                <a:path w="96" h="120" extrusionOk="0">
                  <a:moveTo>
                    <a:pt x="95" y="1"/>
                  </a:moveTo>
                  <a:lnTo>
                    <a:pt x="95" y="1"/>
                  </a:lnTo>
                  <a:cubicBezTo>
                    <a:pt x="72" y="36"/>
                    <a:pt x="36" y="84"/>
                    <a:pt x="0" y="120"/>
                  </a:cubicBezTo>
                  <a:cubicBezTo>
                    <a:pt x="24" y="108"/>
                    <a:pt x="48" y="72"/>
                    <a:pt x="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2689025" y="19158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0" y="0"/>
                    <a:pt x="11" y="5"/>
                    <a:pt x="27" y="5"/>
                  </a:cubicBezTo>
                  <a:cubicBezTo>
                    <a:pt x="34" y="5"/>
                    <a:pt x="44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2680675" y="19119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cubicBezTo>
                    <a:pt x="25" y="0"/>
                    <a:pt x="13" y="12"/>
                    <a:pt x="1" y="12"/>
                  </a:cubicBezTo>
                  <a:cubicBezTo>
                    <a:pt x="13" y="12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2783075" y="19099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2687225" y="1915550"/>
              <a:ext cx="2700" cy="325"/>
            </a:xfrm>
            <a:custGeom>
              <a:avLst/>
              <a:gdLst/>
              <a:ahLst/>
              <a:cxnLst/>
              <a:rect l="l" t="t" r="r" b="b"/>
              <a:pathLst>
                <a:path w="108" h="13" extrusionOk="0">
                  <a:moveTo>
                    <a:pt x="1" y="0"/>
                  </a:moveTo>
                  <a:cubicBezTo>
                    <a:pt x="36" y="0"/>
                    <a:pt x="72" y="12"/>
                    <a:pt x="108" y="12"/>
                  </a:cubicBezTo>
                  <a:cubicBezTo>
                    <a:pt x="96" y="12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2685900" y="1915850"/>
              <a:ext cx="1950" cy="250"/>
            </a:xfrm>
            <a:custGeom>
              <a:avLst/>
              <a:gdLst/>
              <a:ahLst/>
              <a:cxnLst/>
              <a:rect l="l" t="t" r="r" b="b"/>
              <a:pathLst>
                <a:path w="78" h="10" extrusionOk="0">
                  <a:moveTo>
                    <a:pt x="6" y="0"/>
                  </a:moveTo>
                  <a:cubicBezTo>
                    <a:pt x="0" y="6"/>
                    <a:pt x="0" y="9"/>
                    <a:pt x="10" y="9"/>
                  </a:cubicBezTo>
                  <a:cubicBezTo>
                    <a:pt x="21" y="9"/>
                    <a:pt x="42" y="6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2689375" y="1915625"/>
              <a:ext cx="3825" cy="250"/>
            </a:xfrm>
            <a:custGeom>
              <a:avLst/>
              <a:gdLst/>
              <a:ahLst/>
              <a:cxnLst/>
              <a:rect l="l" t="t" r="r" b="b"/>
              <a:pathLst>
                <a:path w="153" h="10" extrusionOk="0">
                  <a:moveTo>
                    <a:pt x="22" y="0"/>
                  </a:moveTo>
                  <a:cubicBezTo>
                    <a:pt x="1" y="0"/>
                    <a:pt x="4" y="3"/>
                    <a:pt x="34" y="9"/>
                  </a:cubicBezTo>
                  <a:lnTo>
                    <a:pt x="153" y="9"/>
                  </a:lnTo>
                  <a:cubicBezTo>
                    <a:pt x="87" y="3"/>
                    <a:pt x="43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2871175" y="1982725"/>
              <a:ext cx="225" cy="400"/>
            </a:xfrm>
            <a:custGeom>
              <a:avLst/>
              <a:gdLst/>
              <a:ahLst/>
              <a:cxnLst/>
              <a:rect l="l" t="t" r="r" b="b"/>
              <a:pathLst>
                <a:path w="9" h="16" extrusionOk="0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1" y="4"/>
                    <a:pt x="1" y="16"/>
                  </a:cubicBezTo>
                  <a:cubicBezTo>
                    <a:pt x="9" y="16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2867300" y="1983100"/>
              <a:ext cx="4200" cy="8075"/>
            </a:xfrm>
            <a:custGeom>
              <a:avLst/>
              <a:gdLst/>
              <a:ahLst/>
              <a:cxnLst/>
              <a:rect l="l" t="t" r="r" b="b"/>
              <a:pathLst>
                <a:path w="168" h="323" extrusionOk="0">
                  <a:moveTo>
                    <a:pt x="156" y="1"/>
                  </a:moveTo>
                  <a:lnTo>
                    <a:pt x="156" y="1"/>
                  </a:lnTo>
                  <a:cubicBezTo>
                    <a:pt x="1" y="84"/>
                    <a:pt x="108" y="191"/>
                    <a:pt x="168" y="322"/>
                  </a:cubicBezTo>
                  <a:cubicBezTo>
                    <a:pt x="144" y="215"/>
                    <a:pt x="144" y="108"/>
                    <a:pt x="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2681875" y="20566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lnTo>
                    <a:pt x="0" y="1"/>
                  </a:lnTo>
                  <a:cubicBezTo>
                    <a:pt x="24" y="1"/>
                    <a:pt x="24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2814925" y="2054550"/>
              <a:ext cx="1500" cy="625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24" y="0"/>
                  </a:moveTo>
                  <a:cubicBezTo>
                    <a:pt x="0" y="0"/>
                    <a:pt x="0" y="12"/>
                    <a:pt x="60" y="24"/>
                  </a:cubicBezTo>
                  <a:cubicBezTo>
                    <a:pt x="36" y="12"/>
                    <a:pt x="3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2810450" y="1906025"/>
              <a:ext cx="3000" cy="625"/>
            </a:xfrm>
            <a:custGeom>
              <a:avLst/>
              <a:gdLst/>
              <a:ahLst/>
              <a:cxnLst/>
              <a:rect l="l" t="t" r="r" b="b"/>
              <a:pathLst>
                <a:path w="120" h="25" extrusionOk="0">
                  <a:moveTo>
                    <a:pt x="1" y="0"/>
                  </a:moveTo>
                  <a:cubicBezTo>
                    <a:pt x="60" y="0"/>
                    <a:pt x="96" y="12"/>
                    <a:pt x="108" y="24"/>
                  </a:cubicBezTo>
                  <a:cubicBezTo>
                    <a:pt x="120" y="12"/>
                    <a:pt x="8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2669675" y="1916150"/>
              <a:ext cx="4175" cy="300"/>
            </a:xfrm>
            <a:custGeom>
              <a:avLst/>
              <a:gdLst/>
              <a:ahLst/>
              <a:cxnLst/>
              <a:rect l="l" t="t" r="r" b="b"/>
              <a:pathLst>
                <a:path w="167" h="12" extrusionOk="0">
                  <a:moveTo>
                    <a:pt x="167" y="0"/>
                  </a:moveTo>
                  <a:cubicBezTo>
                    <a:pt x="95" y="0"/>
                    <a:pt x="36" y="12"/>
                    <a:pt x="0" y="12"/>
                  </a:cubicBezTo>
                  <a:cubicBezTo>
                    <a:pt x="60" y="12"/>
                    <a:pt x="119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2694900" y="1915150"/>
              <a:ext cx="6725" cy="1050"/>
            </a:xfrm>
            <a:custGeom>
              <a:avLst/>
              <a:gdLst/>
              <a:ahLst/>
              <a:cxnLst/>
              <a:rect l="l" t="t" r="r" b="b"/>
              <a:pathLst>
                <a:path w="269" h="42" extrusionOk="0">
                  <a:moveTo>
                    <a:pt x="165" y="0"/>
                  </a:moveTo>
                  <a:cubicBezTo>
                    <a:pt x="147" y="0"/>
                    <a:pt x="122" y="2"/>
                    <a:pt x="87" y="4"/>
                  </a:cubicBezTo>
                  <a:cubicBezTo>
                    <a:pt x="81" y="3"/>
                    <a:pt x="76" y="3"/>
                    <a:pt x="72" y="3"/>
                  </a:cubicBezTo>
                  <a:cubicBezTo>
                    <a:pt x="39" y="3"/>
                    <a:pt x="43" y="34"/>
                    <a:pt x="29" y="34"/>
                  </a:cubicBezTo>
                  <a:cubicBezTo>
                    <a:pt x="25" y="34"/>
                    <a:pt x="21" y="32"/>
                    <a:pt x="15" y="28"/>
                  </a:cubicBezTo>
                  <a:lnTo>
                    <a:pt x="15" y="28"/>
                  </a:lnTo>
                  <a:cubicBezTo>
                    <a:pt x="0" y="38"/>
                    <a:pt x="8" y="42"/>
                    <a:pt x="26" y="42"/>
                  </a:cubicBezTo>
                  <a:cubicBezTo>
                    <a:pt x="87" y="42"/>
                    <a:pt x="268" y="0"/>
                    <a:pt x="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2663125" y="1908700"/>
              <a:ext cx="2100" cy="1850"/>
            </a:xfrm>
            <a:custGeom>
              <a:avLst/>
              <a:gdLst/>
              <a:ahLst/>
              <a:cxnLst/>
              <a:rect l="l" t="t" r="r" b="b"/>
              <a:pathLst>
                <a:path w="84" h="74" extrusionOk="0">
                  <a:moveTo>
                    <a:pt x="60" y="0"/>
                  </a:moveTo>
                  <a:cubicBezTo>
                    <a:pt x="24" y="48"/>
                    <a:pt x="60" y="24"/>
                    <a:pt x="0" y="60"/>
                  </a:cubicBezTo>
                  <a:cubicBezTo>
                    <a:pt x="27" y="70"/>
                    <a:pt x="46" y="73"/>
                    <a:pt x="58" y="73"/>
                  </a:cubicBezTo>
                  <a:cubicBezTo>
                    <a:pt x="84" y="73"/>
                    <a:pt x="82" y="58"/>
                    <a:pt x="76" y="58"/>
                  </a:cubicBezTo>
                  <a:cubicBezTo>
                    <a:pt x="74" y="58"/>
                    <a:pt x="73" y="59"/>
                    <a:pt x="72" y="60"/>
                  </a:cubicBezTo>
                  <a:cubicBezTo>
                    <a:pt x="72" y="36"/>
                    <a:pt x="72" y="12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2680975" y="1910725"/>
              <a:ext cx="6275" cy="375"/>
            </a:xfrm>
            <a:custGeom>
              <a:avLst/>
              <a:gdLst/>
              <a:ahLst/>
              <a:cxnLst/>
              <a:rect l="l" t="t" r="r" b="b"/>
              <a:pathLst>
                <a:path w="251" h="15" extrusionOk="0">
                  <a:moveTo>
                    <a:pt x="145" y="1"/>
                  </a:moveTo>
                  <a:cubicBezTo>
                    <a:pt x="97" y="1"/>
                    <a:pt x="49" y="8"/>
                    <a:pt x="1" y="15"/>
                  </a:cubicBezTo>
                  <a:lnTo>
                    <a:pt x="251" y="15"/>
                  </a:lnTo>
                  <a:cubicBezTo>
                    <a:pt x="215" y="5"/>
                    <a:pt x="18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2739075" y="1910700"/>
              <a:ext cx="5750" cy="400"/>
            </a:xfrm>
            <a:custGeom>
              <a:avLst/>
              <a:gdLst/>
              <a:ahLst/>
              <a:cxnLst/>
              <a:rect l="l" t="t" r="r" b="b"/>
              <a:pathLst>
                <a:path w="230" h="16" extrusionOk="0">
                  <a:moveTo>
                    <a:pt x="210" y="0"/>
                  </a:moveTo>
                  <a:cubicBezTo>
                    <a:pt x="159" y="0"/>
                    <a:pt x="1" y="16"/>
                    <a:pt x="10" y="16"/>
                  </a:cubicBezTo>
                  <a:cubicBezTo>
                    <a:pt x="82" y="16"/>
                    <a:pt x="153" y="16"/>
                    <a:pt x="225" y="4"/>
                  </a:cubicBezTo>
                  <a:cubicBezTo>
                    <a:pt x="229" y="1"/>
                    <a:pt x="223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2723250" y="1907800"/>
              <a:ext cx="2700" cy="750"/>
            </a:xfrm>
            <a:custGeom>
              <a:avLst/>
              <a:gdLst/>
              <a:ahLst/>
              <a:cxnLst/>
              <a:rect l="l" t="t" r="r" b="b"/>
              <a:pathLst>
                <a:path w="108" h="30" extrusionOk="0">
                  <a:moveTo>
                    <a:pt x="107" y="1"/>
                  </a:moveTo>
                  <a:cubicBezTo>
                    <a:pt x="72" y="1"/>
                    <a:pt x="36" y="13"/>
                    <a:pt x="0" y="25"/>
                  </a:cubicBezTo>
                  <a:cubicBezTo>
                    <a:pt x="32" y="28"/>
                    <a:pt x="50" y="29"/>
                    <a:pt x="61" y="29"/>
                  </a:cubicBezTo>
                  <a:cubicBezTo>
                    <a:pt x="90" y="29"/>
                    <a:pt x="64" y="1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2733950" y="1906900"/>
              <a:ext cx="12525" cy="925"/>
            </a:xfrm>
            <a:custGeom>
              <a:avLst/>
              <a:gdLst/>
              <a:ahLst/>
              <a:cxnLst/>
              <a:rect l="l" t="t" r="r" b="b"/>
              <a:pathLst>
                <a:path w="501" h="37" extrusionOk="0">
                  <a:moveTo>
                    <a:pt x="239" y="1"/>
                  </a:moveTo>
                  <a:cubicBezTo>
                    <a:pt x="215" y="13"/>
                    <a:pt x="1" y="25"/>
                    <a:pt x="191" y="37"/>
                  </a:cubicBezTo>
                  <a:cubicBezTo>
                    <a:pt x="215" y="25"/>
                    <a:pt x="501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2817300" y="1909600"/>
              <a:ext cx="1525" cy="2100"/>
            </a:xfrm>
            <a:custGeom>
              <a:avLst/>
              <a:gdLst/>
              <a:ahLst/>
              <a:cxnLst/>
              <a:rect l="l" t="t" r="r" b="b"/>
              <a:pathLst>
                <a:path w="61" h="84" extrusionOk="0">
                  <a:moveTo>
                    <a:pt x="1" y="0"/>
                  </a:moveTo>
                  <a:cubicBezTo>
                    <a:pt x="13" y="24"/>
                    <a:pt x="13" y="60"/>
                    <a:pt x="13" y="83"/>
                  </a:cubicBezTo>
                  <a:cubicBezTo>
                    <a:pt x="24" y="60"/>
                    <a:pt x="48" y="2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2874450" y="1922075"/>
              <a:ext cx="1175" cy="8775"/>
            </a:xfrm>
            <a:custGeom>
              <a:avLst/>
              <a:gdLst/>
              <a:ahLst/>
              <a:cxnLst/>
              <a:rect l="l" t="t" r="r" b="b"/>
              <a:pathLst>
                <a:path w="47" h="351" extrusionOk="0">
                  <a:moveTo>
                    <a:pt x="36" y="1"/>
                  </a:moveTo>
                  <a:cubicBezTo>
                    <a:pt x="34" y="1"/>
                    <a:pt x="1" y="144"/>
                    <a:pt x="1" y="144"/>
                  </a:cubicBezTo>
                  <a:cubicBezTo>
                    <a:pt x="1" y="204"/>
                    <a:pt x="1" y="275"/>
                    <a:pt x="13" y="346"/>
                  </a:cubicBezTo>
                  <a:cubicBezTo>
                    <a:pt x="15" y="349"/>
                    <a:pt x="17" y="351"/>
                    <a:pt x="19" y="351"/>
                  </a:cubicBezTo>
                  <a:cubicBezTo>
                    <a:pt x="47" y="351"/>
                    <a:pt x="36" y="24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2874150" y="1923275"/>
              <a:ext cx="325" cy="2425"/>
            </a:xfrm>
            <a:custGeom>
              <a:avLst/>
              <a:gdLst/>
              <a:ahLst/>
              <a:cxnLst/>
              <a:rect l="l" t="t" r="r" b="b"/>
              <a:pathLst>
                <a:path w="13" h="97" extrusionOk="0">
                  <a:moveTo>
                    <a:pt x="1" y="1"/>
                  </a:moveTo>
                  <a:cubicBezTo>
                    <a:pt x="1" y="48"/>
                    <a:pt x="13" y="72"/>
                    <a:pt x="13" y="96"/>
                  </a:cubicBezTo>
                  <a:cubicBezTo>
                    <a:pt x="13" y="60"/>
                    <a:pt x="1" y="3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2467550" y="1919700"/>
              <a:ext cx="3000" cy="3000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120" y="1"/>
                  </a:moveTo>
                  <a:lnTo>
                    <a:pt x="120" y="1"/>
                  </a:lnTo>
                  <a:cubicBezTo>
                    <a:pt x="60" y="37"/>
                    <a:pt x="37" y="72"/>
                    <a:pt x="1" y="120"/>
                  </a:cubicBezTo>
                  <a:cubicBezTo>
                    <a:pt x="37" y="84"/>
                    <a:pt x="84" y="49"/>
                    <a:pt x="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2624625" y="2059300"/>
              <a:ext cx="6375" cy="775"/>
            </a:xfrm>
            <a:custGeom>
              <a:avLst/>
              <a:gdLst/>
              <a:ahLst/>
              <a:cxnLst/>
              <a:rect l="l" t="t" r="r" b="b"/>
              <a:pathLst>
                <a:path w="255" h="31" extrusionOk="0">
                  <a:moveTo>
                    <a:pt x="22" y="1"/>
                  </a:moveTo>
                  <a:cubicBezTo>
                    <a:pt x="7" y="1"/>
                    <a:pt x="1" y="7"/>
                    <a:pt x="4" y="25"/>
                  </a:cubicBezTo>
                  <a:cubicBezTo>
                    <a:pt x="32" y="29"/>
                    <a:pt x="60" y="30"/>
                    <a:pt x="88" y="30"/>
                  </a:cubicBezTo>
                  <a:cubicBezTo>
                    <a:pt x="126" y="30"/>
                    <a:pt x="164" y="28"/>
                    <a:pt x="203" y="26"/>
                  </a:cubicBezTo>
                  <a:lnTo>
                    <a:pt x="203" y="26"/>
                  </a:lnTo>
                  <a:cubicBezTo>
                    <a:pt x="207" y="26"/>
                    <a:pt x="211" y="26"/>
                    <a:pt x="216" y="26"/>
                  </a:cubicBezTo>
                  <a:cubicBezTo>
                    <a:pt x="228" y="26"/>
                    <a:pt x="241" y="26"/>
                    <a:pt x="254" y="25"/>
                  </a:cubicBezTo>
                  <a:cubicBezTo>
                    <a:pt x="237" y="25"/>
                    <a:pt x="220" y="25"/>
                    <a:pt x="203" y="26"/>
                  </a:cubicBezTo>
                  <a:lnTo>
                    <a:pt x="203" y="26"/>
                  </a:lnTo>
                  <a:cubicBezTo>
                    <a:pt x="114" y="24"/>
                    <a:pt x="51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2458625" y="2162125"/>
              <a:ext cx="1525" cy="1100"/>
            </a:xfrm>
            <a:custGeom>
              <a:avLst/>
              <a:gdLst/>
              <a:ahLst/>
              <a:cxnLst/>
              <a:rect l="l" t="t" r="r" b="b"/>
              <a:pathLst>
                <a:path w="61" h="44" extrusionOk="0">
                  <a:moveTo>
                    <a:pt x="13" y="1"/>
                  </a:moveTo>
                  <a:cubicBezTo>
                    <a:pt x="9" y="1"/>
                    <a:pt x="5" y="4"/>
                    <a:pt x="1" y="8"/>
                  </a:cubicBezTo>
                  <a:lnTo>
                    <a:pt x="60" y="43"/>
                  </a:lnTo>
                  <a:cubicBezTo>
                    <a:pt x="36" y="11"/>
                    <a:pt x="2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2461600" y="2168250"/>
              <a:ext cx="1825" cy="325"/>
            </a:xfrm>
            <a:custGeom>
              <a:avLst/>
              <a:gdLst/>
              <a:ahLst/>
              <a:cxnLst/>
              <a:rect l="l" t="t" r="r" b="b"/>
              <a:pathLst>
                <a:path w="73" h="13" extrusionOk="0">
                  <a:moveTo>
                    <a:pt x="1" y="1"/>
                  </a:moveTo>
                  <a:cubicBezTo>
                    <a:pt x="25" y="1"/>
                    <a:pt x="48" y="13"/>
                    <a:pt x="72" y="13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2461900" y="2165275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1" y="1"/>
                  </a:moveTo>
                  <a:cubicBezTo>
                    <a:pt x="1" y="24"/>
                    <a:pt x="13" y="48"/>
                    <a:pt x="13" y="72"/>
                  </a:cubicBezTo>
                  <a:cubicBezTo>
                    <a:pt x="13" y="36"/>
                    <a:pt x="24" y="3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2462200" y="2165875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1" y="0"/>
                  </a:moveTo>
                  <a:cubicBezTo>
                    <a:pt x="8" y="8"/>
                    <a:pt x="11" y="10"/>
                    <a:pt x="13" y="10"/>
                  </a:cubicBezTo>
                  <a:cubicBezTo>
                    <a:pt x="14" y="10"/>
                    <a:pt x="14" y="9"/>
                    <a:pt x="15" y="9"/>
                  </a:cubicBezTo>
                  <a:cubicBezTo>
                    <a:pt x="18" y="9"/>
                    <a:pt x="24" y="12"/>
                    <a:pt x="48" y="36"/>
                  </a:cubicBezTo>
                  <a:cubicBezTo>
                    <a:pt x="24" y="12"/>
                    <a:pt x="21" y="9"/>
                    <a:pt x="20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6" y="10"/>
                    <a:pt x="12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2476350" y="2177550"/>
              <a:ext cx="150" cy="250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2465175" y="2168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2475900" y="2178425"/>
              <a:ext cx="1800" cy="575"/>
            </a:xfrm>
            <a:custGeom>
              <a:avLst/>
              <a:gdLst/>
              <a:ahLst/>
              <a:cxnLst/>
              <a:rect l="l" t="t" r="r" b="b"/>
              <a:pathLst>
                <a:path w="72" h="23" extrusionOk="0">
                  <a:moveTo>
                    <a:pt x="44" y="0"/>
                  </a:moveTo>
                  <a:cubicBezTo>
                    <a:pt x="27" y="0"/>
                    <a:pt x="17" y="14"/>
                    <a:pt x="0" y="22"/>
                  </a:cubicBezTo>
                  <a:cubicBezTo>
                    <a:pt x="24" y="10"/>
                    <a:pt x="48" y="10"/>
                    <a:pt x="72" y="10"/>
                  </a:cubicBezTo>
                  <a:cubicBezTo>
                    <a:pt x="61" y="3"/>
                    <a:pt x="52" y="0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2478875" y="2180400"/>
              <a:ext cx="850" cy="375"/>
            </a:xfrm>
            <a:custGeom>
              <a:avLst/>
              <a:gdLst/>
              <a:ahLst/>
              <a:cxnLst/>
              <a:rect l="l" t="t" r="r" b="b"/>
              <a:pathLst>
                <a:path w="34" h="15" extrusionOk="0">
                  <a:moveTo>
                    <a:pt x="31" y="1"/>
                  </a:moveTo>
                  <a:cubicBezTo>
                    <a:pt x="30" y="1"/>
                    <a:pt x="20" y="5"/>
                    <a:pt x="0" y="15"/>
                  </a:cubicBezTo>
                  <a:cubicBezTo>
                    <a:pt x="21" y="8"/>
                    <a:pt x="34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2651200" y="2203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" y="13"/>
                  </a:lnTo>
                  <a:cubicBezTo>
                    <a:pt x="13" y="13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2554775" y="2208425"/>
              <a:ext cx="2100" cy="1600"/>
            </a:xfrm>
            <a:custGeom>
              <a:avLst/>
              <a:gdLst/>
              <a:ahLst/>
              <a:cxnLst/>
              <a:rect l="l" t="t" r="r" b="b"/>
              <a:pathLst>
                <a:path w="84" h="64" extrusionOk="0">
                  <a:moveTo>
                    <a:pt x="67" y="45"/>
                  </a:moveTo>
                  <a:cubicBezTo>
                    <a:pt x="72" y="48"/>
                    <a:pt x="74" y="49"/>
                    <a:pt x="74" y="49"/>
                  </a:cubicBezTo>
                  <a:cubicBezTo>
                    <a:pt x="75" y="49"/>
                    <a:pt x="70" y="46"/>
                    <a:pt x="67" y="45"/>
                  </a:cubicBezTo>
                  <a:close/>
                  <a:moveTo>
                    <a:pt x="0" y="1"/>
                  </a:moveTo>
                  <a:cubicBezTo>
                    <a:pt x="10" y="40"/>
                    <a:pt x="36" y="64"/>
                    <a:pt x="65" y="64"/>
                  </a:cubicBezTo>
                  <a:cubicBezTo>
                    <a:pt x="71" y="64"/>
                    <a:pt x="78" y="63"/>
                    <a:pt x="84" y="61"/>
                  </a:cubicBezTo>
                  <a:cubicBezTo>
                    <a:pt x="68" y="48"/>
                    <a:pt x="65" y="44"/>
                    <a:pt x="66" y="44"/>
                  </a:cubicBezTo>
                  <a:lnTo>
                    <a:pt x="66" y="44"/>
                  </a:lnTo>
                  <a:cubicBezTo>
                    <a:pt x="66" y="44"/>
                    <a:pt x="67" y="45"/>
                    <a:pt x="67" y="45"/>
                  </a:cubicBezTo>
                  <a:lnTo>
                    <a:pt x="67" y="45"/>
                  </a:lnTo>
                  <a:cubicBezTo>
                    <a:pt x="58" y="39"/>
                    <a:pt x="38" y="2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2607750" y="2209025"/>
              <a:ext cx="1225" cy="550"/>
            </a:xfrm>
            <a:custGeom>
              <a:avLst/>
              <a:gdLst/>
              <a:ahLst/>
              <a:cxnLst/>
              <a:rect l="l" t="t" r="r" b="b"/>
              <a:pathLst>
                <a:path w="49" h="22" extrusionOk="0">
                  <a:moveTo>
                    <a:pt x="48" y="1"/>
                  </a:moveTo>
                  <a:cubicBezTo>
                    <a:pt x="40" y="1"/>
                    <a:pt x="1" y="22"/>
                    <a:pt x="3" y="22"/>
                  </a:cubicBezTo>
                  <a:cubicBezTo>
                    <a:pt x="5" y="22"/>
                    <a:pt x="17" y="17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2609850" y="2205175"/>
              <a:ext cx="1200" cy="900"/>
            </a:xfrm>
            <a:custGeom>
              <a:avLst/>
              <a:gdLst/>
              <a:ahLst/>
              <a:cxnLst/>
              <a:rect l="l" t="t" r="r" b="b"/>
              <a:pathLst>
                <a:path w="48" h="36" extrusionOk="0">
                  <a:moveTo>
                    <a:pt x="0" y="0"/>
                  </a:moveTo>
                  <a:lnTo>
                    <a:pt x="48" y="36"/>
                  </a:lnTo>
                  <a:cubicBezTo>
                    <a:pt x="36" y="24"/>
                    <a:pt x="24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2683350" y="2196525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60" y="1"/>
                  </a:moveTo>
                  <a:cubicBezTo>
                    <a:pt x="1" y="1"/>
                    <a:pt x="37" y="25"/>
                    <a:pt x="25" y="36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2509825" y="2195175"/>
              <a:ext cx="2100" cy="1675"/>
            </a:xfrm>
            <a:custGeom>
              <a:avLst/>
              <a:gdLst/>
              <a:ahLst/>
              <a:cxnLst/>
              <a:rect l="l" t="t" r="r" b="b"/>
              <a:pathLst>
                <a:path w="84" h="67" extrusionOk="0">
                  <a:moveTo>
                    <a:pt x="14" y="1"/>
                  </a:moveTo>
                  <a:cubicBezTo>
                    <a:pt x="9" y="1"/>
                    <a:pt x="5" y="3"/>
                    <a:pt x="1" y="7"/>
                  </a:cubicBezTo>
                  <a:cubicBezTo>
                    <a:pt x="36" y="43"/>
                    <a:pt x="60" y="55"/>
                    <a:pt x="84" y="67"/>
                  </a:cubicBezTo>
                  <a:cubicBezTo>
                    <a:pt x="55" y="38"/>
                    <a:pt x="34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2655075" y="22120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cubicBezTo>
                    <a:pt x="13" y="1"/>
                    <a:pt x="1" y="13"/>
                    <a:pt x="1" y="25"/>
                  </a:cubicBezTo>
                  <a:cubicBezTo>
                    <a:pt x="25" y="13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2775325" y="215442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0" y="1"/>
                  </a:moveTo>
                  <a:cubicBezTo>
                    <a:pt x="6" y="1"/>
                    <a:pt x="1" y="6"/>
                    <a:pt x="1" y="6"/>
                  </a:cubicBezTo>
                  <a:lnTo>
                    <a:pt x="13" y="6"/>
                  </a:lnTo>
                  <a:cubicBezTo>
                    <a:pt x="13" y="2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2797075" y="2130450"/>
              <a:ext cx="300" cy="1525"/>
            </a:xfrm>
            <a:custGeom>
              <a:avLst/>
              <a:gdLst/>
              <a:ahLst/>
              <a:cxnLst/>
              <a:rect l="l" t="t" r="r" b="b"/>
              <a:pathLst>
                <a:path w="12" h="61" extrusionOk="0">
                  <a:moveTo>
                    <a:pt x="12" y="1"/>
                  </a:moveTo>
                  <a:cubicBezTo>
                    <a:pt x="12" y="12"/>
                    <a:pt x="0" y="36"/>
                    <a:pt x="0" y="60"/>
                  </a:cubicBezTo>
                  <a:cubicBezTo>
                    <a:pt x="0" y="48"/>
                    <a:pt x="12" y="36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2490175" y="21873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13"/>
                  </a:moveTo>
                  <a:cubicBezTo>
                    <a:pt x="1" y="1"/>
                    <a:pt x="25" y="13"/>
                    <a:pt x="25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2490175" y="21867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3" y="13"/>
                    <a:pt x="25" y="25"/>
                  </a:cubicBezTo>
                  <a:cubicBezTo>
                    <a:pt x="25" y="13"/>
                    <a:pt x="13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2489275" y="21867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1"/>
                  </a:moveTo>
                  <a:cubicBezTo>
                    <a:pt x="1" y="1"/>
                    <a:pt x="13" y="13"/>
                    <a:pt x="37" y="13"/>
                  </a:cubicBezTo>
                  <a:cubicBezTo>
                    <a:pt x="25" y="13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2490650" y="2187300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" y="0"/>
                  </a:moveTo>
                  <a:cubicBezTo>
                    <a:pt x="0" y="0"/>
                    <a:pt x="10" y="6"/>
                    <a:pt x="41" y="24"/>
                  </a:cubicBezTo>
                  <a:cubicBezTo>
                    <a:pt x="34" y="17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2730400" y="2186650"/>
              <a:ext cx="500" cy="375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20" y="1"/>
                  </a:moveTo>
                  <a:cubicBezTo>
                    <a:pt x="20" y="1"/>
                    <a:pt x="14" y="8"/>
                    <a:pt x="0" y="15"/>
                  </a:cubicBezTo>
                  <a:lnTo>
                    <a:pt x="12" y="15"/>
                  </a:lnTo>
                  <a:cubicBezTo>
                    <a:pt x="17" y="5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2573375" y="2201900"/>
              <a:ext cx="175" cy="225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6"/>
                    <a:pt x="0" y="9"/>
                    <a:pt x="2" y="9"/>
                  </a:cubicBezTo>
                  <a:cubicBezTo>
                    <a:pt x="3" y="9"/>
                    <a:pt x="6" y="6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2714900" y="2189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13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2609550" y="220575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0" y="1"/>
                  </a:moveTo>
                  <a:cubicBezTo>
                    <a:pt x="12" y="1"/>
                    <a:pt x="12" y="13"/>
                    <a:pt x="12" y="25"/>
                  </a:cubicBezTo>
                  <a:cubicBezTo>
                    <a:pt x="24" y="13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2683950" y="2197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3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2484400" y="2183725"/>
              <a:ext cx="1350" cy="925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23"/>
                    <a:pt x="7" y="29"/>
                    <a:pt x="16" y="29"/>
                  </a:cubicBezTo>
                  <a:cubicBezTo>
                    <a:pt x="23" y="29"/>
                    <a:pt x="33" y="25"/>
                    <a:pt x="40" y="24"/>
                  </a:cubicBezTo>
                  <a:lnTo>
                    <a:pt x="40" y="24"/>
                  </a:lnTo>
                  <a:cubicBezTo>
                    <a:pt x="45" y="28"/>
                    <a:pt x="49" y="32"/>
                    <a:pt x="53" y="36"/>
                  </a:cubicBezTo>
                  <a:cubicBezTo>
                    <a:pt x="53" y="27"/>
                    <a:pt x="49" y="24"/>
                    <a:pt x="43" y="24"/>
                  </a:cubicBezTo>
                  <a:cubicBezTo>
                    <a:pt x="42" y="24"/>
                    <a:pt x="41" y="24"/>
                    <a:pt x="40" y="24"/>
                  </a:cubicBezTo>
                  <a:lnTo>
                    <a:pt x="40" y="24"/>
                  </a:lnTo>
                  <a:cubicBezTo>
                    <a:pt x="32" y="16"/>
                    <a:pt x="21" y="9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2492050" y="2187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41" y="1"/>
                  </a:moveTo>
                  <a:cubicBezTo>
                    <a:pt x="33" y="1"/>
                    <a:pt x="25" y="21"/>
                    <a:pt x="22" y="21"/>
                  </a:cubicBezTo>
                  <a:cubicBezTo>
                    <a:pt x="21" y="21"/>
                    <a:pt x="21" y="19"/>
                    <a:pt x="21" y="14"/>
                  </a:cubicBezTo>
                  <a:lnTo>
                    <a:pt x="21" y="14"/>
                  </a:lnTo>
                  <a:cubicBezTo>
                    <a:pt x="1" y="29"/>
                    <a:pt x="21" y="36"/>
                    <a:pt x="43" y="36"/>
                  </a:cubicBezTo>
                  <a:cubicBezTo>
                    <a:pt x="73" y="36"/>
                    <a:pt x="107" y="23"/>
                    <a:pt x="45" y="2"/>
                  </a:cubicBezTo>
                  <a:cubicBezTo>
                    <a:pt x="43" y="1"/>
                    <a:pt x="42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2798850" y="2123000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25"/>
                    <a:pt x="12" y="37"/>
                    <a:pt x="12" y="60"/>
                  </a:cubicBezTo>
                  <a:cubicBezTo>
                    <a:pt x="24" y="49"/>
                    <a:pt x="24" y="25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2797950" y="2120025"/>
              <a:ext cx="1225" cy="1325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1"/>
                    <a:pt x="5" y="53"/>
                    <a:pt x="5" y="53"/>
                  </a:cubicBezTo>
                  <a:cubicBezTo>
                    <a:pt x="6" y="53"/>
                    <a:pt x="10" y="33"/>
                    <a:pt x="30" y="33"/>
                  </a:cubicBezTo>
                  <a:cubicBezTo>
                    <a:pt x="35" y="33"/>
                    <a:pt x="41" y="34"/>
                    <a:pt x="48" y="37"/>
                  </a:cubicBezTo>
                  <a:cubicBezTo>
                    <a:pt x="36" y="25"/>
                    <a:pt x="25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2639600" y="2201900"/>
              <a:ext cx="950" cy="625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1" y="0"/>
                  </a:moveTo>
                  <a:cubicBezTo>
                    <a:pt x="10" y="18"/>
                    <a:pt x="20" y="24"/>
                    <a:pt x="27" y="24"/>
                  </a:cubicBezTo>
                  <a:cubicBezTo>
                    <a:pt x="38" y="24"/>
                    <a:pt x="38" y="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2658050" y="220100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1" y="0"/>
                  </a:moveTo>
                  <a:cubicBezTo>
                    <a:pt x="1" y="8"/>
                    <a:pt x="6" y="45"/>
                    <a:pt x="6" y="45"/>
                  </a:cubicBezTo>
                  <a:cubicBezTo>
                    <a:pt x="6" y="45"/>
                    <a:pt x="5" y="3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2670850" y="2197425"/>
              <a:ext cx="2225" cy="800"/>
            </a:xfrm>
            <a:custGeom>
              <a:avLst/>
              <a:gdLst/>
              <a:ahLst/>
              <a:cxnLst/>
              <a:rect l="l" t="t" r="r" b="b"/>
              <a:pathLst>
                <a:path w="89" h="32" extrusionOk="0">
                  <a:moveTo>
                    <a:pt x="21" y="22"/>
                  </a:moveTo>
                  <a:cubicBezTo>
                    <a:pt x="15" y="22"/>
                    <a:pt x="8" y="23"/>
                    <a:pt x="1" y="24"/>
                  </a:cubicBezTo>
                  <a:cubicBezTo>
                    <a:pt x="9" y="24"/>
                    <a:pt x="17" y="24"/>
                    <a:pt x="25" y="22"/>
                  </a:cubicBezTo>
                  <a:lnTo>
                    <a:pt x="25" y="22"/>
                  </a:lnTo>
                  <a:cubicBezTo>
                    <a:pt x="24" y="22"/>
                    <a:pt x="22" y="22"/>
                    <a:pt x="21" y="22"/>
                  </a:cubicBezTo>
                  <a:close/>
                  <a:moveTo>
                    <a:pt x="84" y="0"/>
                  </a:moveTo>
                  <a:cubicBezTo>
                    <a:pt x="66" y="9"/>
                    <a:pt x="48" y="18"/>
                    <a:pt x="25" y="22"/>
                  </a:cubicBezTo>
                  <a:lnTo>
                    <a:pt x="25" y="22"/>
                  </a:lnTo>
                  <a:cubicBezTo>
                    <a:pt x="48" y="23"/>
                    <a:pt x="66" y="31"/>
                    <a:pt x="77" y="31"/>
                  </a:cubicBezTo>
                  <a:cubicBezTo>
                    <a:pt x="86" y="31"/>
                    <a:pt x="89" y="25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2596200" y="2203975"/>
              <a:ext cx="575" cy="975"/>
            </a:xfrm>
            <a:custGeom>
              <a:avLst/>
              <a:gdLst/>
              <a:ahLst/>
              <a:cxnLst/>
              <a:rect l="l" t="t" r="r" b="b"/>
              <a:pathLst>
                <a:path w="23" h="39" extrusionOk="0">
                  <a:moveTo>
                    <a:pt x="22" y="0"/>
                  </a:moveTo>
                  <a:cubicBezTo>
                    <a:pt x="1" y="0"/>
                    <a:pt x="8" y="38"/>
                    <a:pt x="10" y="38"/>
                  </a:cubicBezTo>
                  <a:cubicBezTo>
                    <a:pt x="10" y="38"/>
                    <a:pt x="10" y="37"/>
                    <a:pt x="10" y="36"/>
                  </a:cubicBezTo>
                  <a:cubicBezTo>
                    <a:pt x="22" y="36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2581975" y="2201800"/>
              <a:ext cx="1100" cy="200"/>
            </a:xfrm>
            <a:custGeom>
              <a:avLst/>
              <a:gdLst/>
              <a:ahLst/>
              <a:cxnLst/>
              <a:rect l="l" t="t" r="r" b="b"/>
              <a:pathLst>
                <a:path w="44" h="8" extrusionOk="0">
                  <a:moveTo>
                    <a:pt x="31" y="1"/>
                  </a:moveTo>
                  <a:cubicBezTo>
                    <a:pt x="17" y="1"/>
                    <a:pt x="0" y="7"/>
                    <a:pt x="14" y="7"/>
                  </a:cubicBezTo>
                  <a:cubicBezTo>
                    <a:pt x="19" y="7"/>
                    <a:pt x="28" y="7"/>
                    <a:pt x="43" y="4"/>
                  </a:cubicBezTo>
                  <a:lnTo>
                    <a:pt x="43" y="4"/>
                  </a:lnTo>
                  <a:cubicBezTo>
                    <a:pt x="43" y="4"/>
                    <a:pt x="43" y="4"/>
                    <a:pt x="43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2582825" y="2201625"/>
              <a:ext cx="450" cy="300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2" y="0"/>
                  </a:moveTo>
                  <a:cubicBezTo>
                    <a:pt x="0" y="0"/>
                    <a:pt x="2" y="3"/>
                    <a:pt x="9" y="11"/>
                  </a:cubicBezTo>
                  <a:cubicBezTo>
                    <a:pt x="17" y="11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2579800" y="2200700"/>
              <a:ext cx="1575" cy="1225"/>
            </a:xfrm>
            <a:custGeom>
              <a:avLst/>
              <a:gdLst/>
              <a:ahLst/>
              <a:cxnLst/>
              <a:rect l="l" t="t" r="r" b="b"/>
              <a:pathLst>
                <a:path w="63" h="49" extrusionOk="0">
                  <a:moveTo>
                    <a:pt x="35" y="0"/>
                  </a:moveTo>
                  <a:cubicBezTo>
                    <a:pt x="34" y="0"/>
                    <a:pt x="34" y="1"/>
                    <a:pt x="33" y="1"/>
                  </a:cubicBezTo>
                  <a:lnTo>
                    <a:pt x="33" y="1"/>
                  </a:lnTo>
                  <a:cubicBezTo>
                    <a:pt x="34" y="1"/>
                    <a:pt x="35" y="1"/>
                    <a:pt x="35" y="0"/>
                  </a:cubicBezTo>
                  <a:lnTo>
                    <a:pt x="35" y="0"/>
                  </a:lnTo>
                  <a:cubicBezTo>
                    <a:pt x="35" y="1"/>
                    <a:pt x="34" y="1"/>
                    <a:pt x="33" y="1"/>
                  </a:cubicBezTo>
                  <a:lnTo>
                    <a:pt x="33" y="1"/>
                  </a:lnTo>
                  <a:cubicBezTo>
                    <a:pt x="33" y="1"/>
                    <a:pt x="33" y="1"/>
                    <a:pt x="33" y="1"/>
                  </a:cubicBezTo>
                  <a:lnTo>
                    <a:pt x="33" y="1"/>
                  </a:lnTo>
                  <a:cubicBezTo>
                    <a:pt x="23" y="5"/>
                    <a:pt x="18" y="7"/>
                    <a:pt x="17" y="8"/>
                  </a:cubicBezTo>
                  <a:lnTo>
                    <a:pt x="17" y="8"/>
                  </a:lnTo>
                  <a:cubicBezTo>
                    <a:pt x="0" y="18"/>
                    <a:pt x="2" y="29"/>
                    <a:pt x="11" y="48"/>
                  </a:cubicBezTo>
                  <a:cubicBezTo>
                    <a:pt x="63" y="38"/>
                    <a:pt x="34" y="10"/>
                    <a:pt x="33" y="2"/>
                  </a:cubicBezTo>
                  <a:lnTo>
                    <a:pt x="33" y="2"/>
                  </a:lnTo>
                  <a:cubicBezTo>
                    <a:pt x="34" y="2"/>
                    <a:pt x="35" y="1"/>
                    <a:pt x="35" y="0"/>
                  </a:cubicBezTo>
                  <a:lnTo>
                    <a:pt x="35" y="0"/>
                  </a:ln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2579475" y="220255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1"/>
                  </a:moveTo>
                  <a:cubicBezTo>
                    <a:pt x="9" y="1"/>
                    <a:pt x="7" y="4"/>
                    <a:pt x="1" y="10"/>
                  </a:cubicBezTo>
                  <a:lnTo>
                    <a:pt x="12" y="10"/>
                  </a:lnTo>
                  <a:cubicBezTo>
                    <a:pt x="12" y="4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2579875" y="2202175"/>
              <a:ext cx="825" cy="600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2" y="1"/>
                  </a:moveTo>
                  <a:lnTo>
                    <a:pt x="32" y="1"/>
                  </a:lnTo>
                  <a:cubicBezTo>
                    <a:pt x="13" y="14"/>
                    <a:pt x="0" y="23"/>
                    <a:pt x="1" y="23"/>
                  </a:cubicBezTo>
                  <a:cubicBezTo>
                    <a:pt x="1" y="23"/>
                    <a:pt x="11" y="17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2581275" y="2202475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0" y="1"/>
                  </a:moveTo>
                  <a:cubicBezTo>
                    <a:pt x="12" y="25"/>
                    <a:pt x="36" y="37"/>
                    <a:pt x="0" y="48"/>
                  </a:cubicBezTo>
                  <a:cubicBezTo>
                    <a:pt x="60" y="48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2572025" y="2199200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1" y="49"/>
                  </a:moveTo>
                  <a:cubicBezTo>
                    <a:pt x="13" y="37"/>
                    <a:pt x="25" y="25"/>
                    <a:pt x="37" y="1"/>
                  </a:cubicBezTo>
                  <a:cubicBezTo>
                    <a:pt x="25" y="25"/>
                    <a:pt x="13" y="37"/>
                    <a:pt x="1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2568750" y="2198325"/>
              <a:ext cx="1525" cy="1500"/>
            </a:xfrm>
            <a:custGeom>
              <a:avLst/>
              <a:gdLst/>
              <a:ahLst/>
              <a:cxnLst/>
              <a:rect l="l" t="t" r="r" b="b"/>
              <a:pathLst>
                <a:path w="61" h="60" extrusionOk="0">
                  <a:moveTo>
                    <a:pt x="60" y="0"/>
                  </a:moveTo>
                  <a:cubicBezTo>
                    <a:pt x="49" y="12"/>
                    <a:pt x="25" y="24"/>
                    <a:pt x="1" y="36"/>
                  </a:cubicBezTo>
                  <a:cubicBezTo>
                    <a:pt x="25" y="36"/>
                    <a:pt x="37" y="48"/>
                    <a:pt x="60" y="60"/>
                  </a:cubicBezTo>
                  <a:cubicBezTo>
                    <a:pt x="60" y="36"/>
                    <a:pt x="60" y="2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2572925" y="2201000"/>
              <a:ext cx="550" cy="750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1" y="0"/>
                  </a:moveTo>
                  <a:cubicBezTo>
                    <a:pt x="9" y="22"/>
                    <a:pt x="15" y="30"/>
                    <a:pt x="17" y="30"/>
                  </a:cubicBezTo>
                  <a:cubicBezTo>
                    <a:pt x="21" y="30"/>
                    <a:pt x="16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2572300" y="2201625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3" y="0"/>
                  </a:moveTo>
                  <a:cubicBezTo>
                    <a:pt x="0" y="0"/>
                    <a:pt x="30" y="11"/>
                    <a:pt x="38" y="11"/>
                  </a:cubicBezTo>
                  <a:cubicBezTo>
                    <a:pt x="14" y="3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2567875" y="2200700"/>
              <a:ext cx="2225" cy="1050"/>
            </a:xfrm>
            <a:custGeom>
              <a:avLst/>
              <a:gdLst/>
              <a:ahLst/>
              <a:cxnLst/>
              <a:rect l="l" t="t" r="r" b="b"/>
              <a:pathLst>
                <a:path w="89" h="42" extrusionOk="0">
                  <a:moveTo>
                    <a:pt x="60" y="0"/>
                  </a:moveTo>
                  <a:cubicBezTo>
                    <a:pt x="36" y="12"/>
                    <a:pt x="24" y="12"/>
                    <a:pt x="0" y="12"/>
                  </a:cubicBezTo>
                  <a:cubicBezTo>
                    <a:pt x="40" y="34"/>
                    <a:pt x="61" y="41"/>
                    <a:pt x="71" y="41"/>
                  </a:cubicBezTo>
                  <a:cubicBezTo>
                    <a:pt x="88" y="41"/>
                    <a:pt x="75" y="20"/>
                    <a:pt x="66" y="8"/>
                  </a:cubicBezTo>
                  <a:lnTo>
                    <a:pt x="66" y="8"/>
                  </a:lnTo>
                  <a:cubicBezTo>
                    <a:pt x="68" y="7"/>
                    <a:pt x="67" y="4"/>
                    <a:pt x="60" y="0"/>
                  </a:cubicBezTo>
                  <a:lnTo>
                    <a:pt x="60" y="0"/>
                  </a:ln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2571150" y="22013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2"/>
                  </a:ln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2563400" y="22001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2570050" y="220160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0"/>
                  </a:moveTo>
                  <a:cubicBezTo>
                    <a:pt x="1" y="0"/>
                    <a:pt x="3" y="5"/>
                    <a:pt x="6" y="5"/>
                  </a:cubicBezTo>
                  <a:cubicBezTo>
                    <a:pt x="7" y="5"/>
                    <a:pt x="8" y="4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2566675" y="2199725"/>
              <a:ext cx="625" cy="700"/>
            </a:xfrm>
            <a:custGeom>
              <a:avLst/>
              <a:gdLst/>
              <a:ahLst/>
              <a:cxnLst/>
              <a:rect l="l" t="t" r="r" b="b"/>
              <a:pathLst>
                <a:path w="25" h="28" extrusionOk="0">
                  <a:moveTo>
                    <a:pt x="2" y="0"/>
                  </a:moveTo>
                  <a:cubicBezTo>
                    <a:pt x="1" y="0"/>
                    <a:pt x="1" y="1"/>
                    <a:pt x="1" y="4"/>
                  </a:cubicBezTo>
                  <a:cubicBezTo>
                    <a:pt x="1" y="16"/>
                    <a:pt x="13" y="28"/>
                    <a:pt x="24" y="28"/>
                  </a:cubicBezTo>
                  <a:cubicBezTo>
                    <a:pt x="15" y="18"/>
                    <a:pt x="5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2570850" y="220107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2" y="0"/>
                  </a:moveTo>
                  <a:cubicBezTo>
                    <a:pt x="0" y="0"/>
                    <a:pt x="0" y="3"/>
                    <a:pt x="0" y="9"/>
                  </a:cubicBezTo>
                  <a:lnTo>
                    <a:pt x="12" y="9"/>
                  </a:lnTo>
                  <a:cubicBezTo>
                    <a:pt x="6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2570250" y="2201300"/>
              <a:ext cx="775" cy="475"/>
            </a:xfrm>
            <a:custGeom>
              <a:avLst/>
              <a:gdLst/>
              <a:ahLst/>
              <a:cxnLst/>
              <a:rect l="l" t="t" r="r" b="b"/>
              <a:pathLst>
                <a:path w="31" h="19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12"/>
                    <a:pt x="3" y="18"/>
                    <a:pt x="11" y="18"/>
                  </a:cubicBezTo>
                  <a:cubicBezTo>
                    <a:pt x="18" y="18"/>
                    <a:pt x="30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2563400" y="2199275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31" y="0"/>
                  </a:moveTo>
                  <a:cubicBezTo>
                    <a:pt x="20" y="0"/>
                    <a:pt x="10" y="9"/>
                    <a:pt x="1" y="34"/>
                  </a:cubicBezTo>
                  <a:cubicBezTo>
                    <a:pt x="10" y="43"/>
                    <a:pt x="51" y="61"/>
                    <a:pt x="60" y="61"/>
                  </a:cubicBezTo>
                  <a:cubicBezTo>
                    <a:pt x="62" y="61"/>
                    <a:pt x="62" y="60"/>
                    <a:pt x="60" y="57"/>
                  </a:cubicBezTo>
                  <a:lnTo>
                    <a:pt x="60" y="57"/>
                  </a:lnTo>
                  <a:cubicBezTo>
                    <a:pt x="63" y="59"/>
                    <a:pt x="65" y="60"/>
                    <a:pt x="67" y="60"/>
                  </a:cubicBezTo>
                  <a:cubicBezTo>
                    <a:pt x="81" y="60"/>
                    <a:pt x="5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2562500" y="2198900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37" y="1"/>
                  </a:moveTo>
                  <a:lnTo>
                    <a:pt x="37" y="1"/>
                  </a:lnTo>
                  <a:cubicBezTo>
                    <a:pt x="25" y="13"/>
                    <a:pt x="13" y="25"/>
                    <a:pt x="1" y="49"/>
                  </a:cubicBezTo>
                  <a:cubicBezTo>
                    <a:pt x="37" y="37"/>
                    <a:pt x="25" y="25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2561025" y="2198625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24" y="0"/>
                  </a:moveTo>
                  <a:cubicBezTo>
                    <a:pt x="0" y="36"/>
                    <a:pt x="0" y="36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2516075" y="2186325"/>
              <a:ext cx="925" cy="1300"/>
            </a:xfrm>
            <a:custGeom>
              <a:avLst/>
              <a:gdLst/>
              <a:ahLst/>
              <a:cxnLst/>
              <a:rect l="l" t="t" r="r" b="b"/>
              <a:pathLst>
                <a:path w="37" h="52" extrusionOk="0">
                  <a:moveTo>
                    <a:pt x="12" y="1"/>
                  </a:moveTo>
                  <a:cubicBezTo>
                    <a:pt x="9" y="1"/>
                    <a:pt x="5" y="2"/>
                    <a:pt x="1" y="4"/>
                  </a:cubicBezTo>
                  <a:cubicBezTo>
                    <a:pt x="5" y="12"/>
                    <a:pt x="7" y="17"/>
                    <a:pt x="7" y="19"/>
                  </a:cubicBezTo>
                  <a:lnTo>
                    <a:pt x="7" y="19"/>
                  </a:lnTo>
                  <a:cubicBezTo>
                    <a:pt x="6" y="18"/>
                    <a:pt x="5" y="18"/>
                    <a:pt x="5" y="18"/>
                  </a:cubicBezTo>
                  <a:lnTo>
                    <a:pt x="5" y="18"/>
                  </a:lnTo>
                  <a:cubicBezTo>
                    <a:pt x="4" y="18"/>
                    <a:pt x="7" y="22"/>
                    <a:pt x="8" y="22"/>
                  </a:cubicBezTo>
                  <a:cubicBezTo>
                    <a:pt x="8" y="22"/>
                    <a:pt x="8" y="21"/>
                    <a:pt x="7" y="19"/>
                  </a:cubicBezTo>
                  <a:lnTo>
                    <a:pt x="7" y="19"/>
                  </a:lnTo>
                  <a:cubicBezTo>
                    <a:pt x="11" y="23"/>
                    <a:pt x="19" y="31"/>
                    <a:pt x="36" y="52"/>
                  </a:cubicBezTo>
                  <a:cubicBezTo>
                    <a:pt x="36" y="22"/>
                    <a:pt x="2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2486025" y="2178375"/>
              <a:ext cx="2100" cy="625"/>
            </a:xfrm>
            <a:custGeom>
              <a:avLst/>
              <a:gdLst/>
              <a:ahLst/>
              <a:cxnLst/>
              <a:rect l="l" t="t" r="r" b="b"/>
              <a:pathLst>
                <a:path w="84" h="25" extrusionOk="0">
                  <a:moveTo>
                    <a:pt x="0" y="24"/>
                  </a:moveTo>
                  <a:cubicBezTo>
                    <a:pt x="0" y="24"/>
                    <a:pt x="83" y="0"/>
                    <a:pt x="0" y="24"/>
                  </a:cubicBezTo>
                  <a:cubicBezTo>
                    <a:pt x="0" y="24"/>
                    <a:pt x="12" y="12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2447025" y="2148300"/>
              <a:ext cx="900" cy="525"/>
            </a:xfrm>
            <a:custGeom>
              <a:avLst/>
              <a:gdLst/>
              <a:ahLst/>
              <a:cxnLst/>
              <a:rect l="l" t="t" r="r" b="b"/>
              <a:pathLst>
                <a:path w="36" h="21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16"/>
                    <a:pt x="16" y="21"/>
                    <a:pt x="21" y="21"/>
                  </a:cubicBezTo>
                  <a:cubicBezTo>
                    <a:pt x="26" y="21"/>
                    <a:pt x="29" y="13"/>
                    <a:pt x="36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2466375" y="2157550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12" y="12"/>
                    <a:pt x="24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2539900" y="2194250"/>
              <a:ext cx="1500" cy="725"/>
            </a:xfrm>
            <a:custGeom>
              <a:avLst/>
              <a:gdLst/>
              <a:ahLst/>
              <a:cxnLst/>
              <a:rect l="l" t="t" r="r" b="b"/>
              <a:pathLst>
                <a:path w="60" h="29" extrusionOk="0">
                  <a:moveTo>
                    <a:pt x="29" y="1"/>
                  </a:moveTo>
                  <a:cubicBezTo>
                    <a:pt x="20" y="1"/>
                    <a:pt x="10" y="3"/>
                    <a:pt x="0" y="8"/>
                  </a:cubicBezTo>
                  <a:cubicBezTo>
                    <a:pt x="7" y="22"/>
                    <a:pt x="18" y="28"/>
                    <a:pt x="31" y="28"/>
                  </a:cubicBezTo>
                  <a:cubicBezTo>
                    <a:pt x="40" y="28"/>
                    <a:pt x="50" y="25"/>
                    <a:pt x="60" y="20"/>
                  </a:cubicBezTo>
                  <a:cubicBezTo>
                    <a:pt x="53" y="6"/>
                    <a:pt x="42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2451475" y="20578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0"/>
                  </a:moveTo>
                  <a:cubicBezTo>
                    <a:pt x="1" y="12"/>
                    <a:pt x="1" y="24"/>
                    <a:pt x="1" y="36"/>
                  </a:cubicBezTo>
                  <a:cubicBezTo>
                    <a:pt x="1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2553875" y="21977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24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2534825" y="21989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2554475" y="21977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12" y="0"/>
                    <a:pt x="12" y="0"/>
                    <a:pt x="12" y="12"/>
                  </a:cubicBezTo>
                  <a:cubicBezTo>
                    <a:pt x="24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2553375" y="2197450"/>
              <a:ext cx="825" cy="300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3" y="1"/>
                  </a:moveTo>
                  <a:cubicBezTo>
                    <a:pt x="1" y="1"/>
                    <a:pt x="25" y="11"/>
                    <a:pt x="33" y="11"/>
                  </a:cubicBezTo>
                  <a:cubicBezTo>
                    <a:pt x="13" y="3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2445225" y="2114325"/>
              <a:ext cx="325" cy="375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3" y="1"/>
                  </a:moveTo>
                  <a:cubicBezTo>
                    <a:pt x="1" y="1"/>
                    <a:pt x="1" y="8"/>
                    <a:pt x="1" y="15"/>
                  </a:cubicBezTo>
                  <a:lnTo>
                    <a:pt x="13" y="15"/>
                  </a:lnTo>
                  <a:cubicBezTo>
                    <a:pt x="8" y="4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2484225" y="21810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cubicBezTo>
                    <a:pt x="1" y="1"/>
                    <a:pt x="1" y="13"/>
                    <a:pt x="1" y="24"/>
                  </a:cubicBezTo>
                  <a:cubicBezTo>
                    <a:pt x="1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2447925" y="21483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12" y="13"/>
                    <a:pt x="0" y="1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2551525" y="2197175"/>
              <a:ext cx="1600" cy="925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60" y="0"/>
                  </a:moveTo>
                  <a:cubicBezTo>
                    <a:pt x="48" y="0"/>
                    <a:pt x="1" y="36"/>
                    <a:pt x="33" y="36"/>
                  </a:cubicBezTo>
                  <a:cubicBezTo>
                    <a:pt x="37" y="36"/>
                    <a:pt x="41" y="35"/>
                    <a:pt x="47" y="34"/>
                  </a:cubicBezTo>
                  <a:cubicBezTo>
                    <a:pt x="48" y="36"/>
                    <a:pt x="50" y="36"/>
                    <a:pt x="51" y="36"/>
                  </a:cubicBezTo>
                  <a:cubicBezTo>
                    <a:pt x="58" y="36"/>
                    <a:pt x="59" y="9"/>
                    <a:pt x="59" y="9"/>
                  </a:cubicBezTo>
                  <a:cubicBezTo>
                    <a:pt x="59" y="9"/>
                    <a:pt x="59" y="9"/>
                    <a:pt x="59" y="10"/>
                  </a:cubicBezTo>
                  <a:cubicBezTo>
                    <a:pt x="64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2458625" y="2162300"/>
              <a:ext cx="625" cy="1800"/>
            </a:xfrm>
            <a:custGeom>
              <a:avLst/>
              <a:gdLst/>
              <a:ahLst/>
              <a:cxnLst/>
              <a:rect l="l" t="t" r="r" b="b"/>
              <a:pathLst>
                <a:path w="25" h="72" extrusionOk="0">
                  <a:moveTo>
                    <a:pt x="1" y="72"/>
                  </a:moveTo>
                  <a:cubicBezTo>
                    <a:pt x="24" y="1"/>
                    <a:pt x="13" y="36"/>
                    <a:pt x="1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2450900" y="2156075"/>
              <a:ext cx="900" cy="1500"/>
            </a:xfrm>
            <a:custGeom>
              <a:avLst/>
              <a:gdLst/>
              <a:ahLst/>
              <a:cxnLst/>
              <a:rect l="l" t="t" r="r" b="b"/>
              <a:pathLst>
                <a:path w="36" h="60" extrusionOk="0">
                  <a:moveTo>
                    <a:pt x="15" y="0"/>
                  </a:moveTo>
                  <a:cubicBezTo>
                    <a:pt x="12" y="0"/>
                    <a:pt x="8" y="3"/>
                    <a:pt x="0" y="11"/>
                  </a:cubicBezTo>
                  <a:cubicBezTo>
                    <a:pt x="0" y="28"/>
                    <a:pt x="11" y="33"/>
                    <a:pt x="22" y="42"/>
                  </a:cubicBezTo>
                  <a:lnTo>
                    <a:pt x="22" y="42"/>
                  </a:lnTo>
                  <a:cubicBezTo>
                    <a:pt x="14" y="23"/>
                    <a:pt x="21" y="0"/>
                    <a:pt x="15" y="0"/>
                  </a:cubicBezTo>
                  <a:close/>
                  <a:moveTo>
                    <a:pt x="22" y="42"/>
                  </a:moveTo>
                  <a:cubicBezTo>
                    <a:pt x="25" y="48"/>
                    <a:pt x="29" y="54"/>
                    <a:pt x="36" y="59"/>
                  </a:cubicBezTo>
                  <a:cubicBezTo>
                    <a:pt x="32" y="51"/>
                    <a:pt x="27" y="46"/>
                    <a:pt x="22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2788725" y="20560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5" y="5"/>
                    <a:pt x="7" y="6"/>
                    <a:pt x="9" y="6"/>
                  </a:cubicBezTo>
                  <a:cubicBezTo>
                    <a:pt x="11" y="6"/>
                    <a:pt x="9" y="3"/>
                    <a:pt x="5" y="2"/>
                  </a:cubicBezTo>
                  <a:lnTo>
                    <a:pt x="5" y="2"/>
                  </a:lnTo>
                  <a:cubicBezTo>
                    <a:pt x="30" y="5"/>
                    <a:pt x="40" y="6"/>
                    <a:pt x="43" y="6"/>
                  </a:cubicBezTo>
                  <a:cubicBezTo>
                    <a:pt x="48" y="6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2789925" y="20560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12" y="13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2787825" y="205692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" y="1"/>
                  </a:moveTo>
                  <a:cubicBezTo>
                    <a:pt x="25" y="7"/>
                    <a:pt x="40" y="10"/>
                    <a:pt x="41" y="10"/>
                  </a:cubicBezTo>
                  <a:cubicBezTo>
                    <a:pt x="43" y="10"/>
                    <a:pt x="31" y="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2787225" y="2057900"/>
              <a:ext cx="1325" cy="300"/>
            </a:xfrm>
            <a:custGeom>
              <a:avLst/>
              <a:gdLst/>
              <a:ahLst/>
              <a:cxnLst/>
              <a:rect l="l" t="t" r="r" b="b"/>
              <a:pathLst>
                <a:path w="53" h="12" extrusionOk="0">
                  <a:moveTo>
                    <a:pt x="7" y="1"/>
                  </a:moveTo>
                  <a:cubicBezTo>
                    <a:pt x="1" y="1"/>
                    <a:pt x="42" y="12"/>
                    <a:pt x="50" y="12"/>
                  </a:cubicBezTo>
                  <a:cubicBezTo>
                    <a:pt x="52" y="12"/>
                    <a:pt x="52" y="11"/>
                    <a:pt x="49" y="9"/>
                  </a:cubicBezTo>
                  <a:cubicBezTo>
                    <a:pt x="21" y="3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2789325" y="2056575"/>
              <a:ext cx="900" cy="375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0" y="1"/>
                  </a:moveTo>
                  <a:cubicBezTo>
                    <a:pt x="26" y="1"/>
                    <a:pt x="16" y="5"/>
                    <a:pt x="0" y="15"/>
                  </a:cubicBezTo>
                  <a:cubicBezTo>
                    <a:pt x="28" y="8"/>
                    <a:pt x="36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2789925" y="2056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0" y="1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2790825" y="2056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2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2789925" y="2058000"/>
              <a:ext cx="850" cy="225"/>
            </a:xfrm>
            <a:custGeom>
              <a:avLst/>
              <a:gdLst/>
              <a:ahLst/>
              <a:cxnLst/>
              <a:rect l="l" t="t" r="r" b="b"/>
              <a:pathLst>
                <a:path w="34" h="9" extrusionOk="0">
                  <a:moveTo>
                    <a:pt x="3" y="0"/>
                  </a:moveTo>
                  <a:cubicBezTo>
                    <a:pt x="2" y="0"/>
                    <a:pt x="0" y="1"/>
                    <a:pt x="0" y="5"/>
                  </a:cubicBezTo>
                  <a:cubicBezTo>
                    <a:pt x="13" y="8"/>
                    <a:pt x="20" y="9"/>
                    <a:pt x="24" y="9"/>
                  </a:cubicBezTo>
                  <a:cubicBezTo>
                    <a:pt x="34" y="9"/>
                    <a:pt x="16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lnTo>
                    <a:pt x="5" y="2"/>
                  </a:ln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2790225" y="2057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2790225" y="2059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2790525" y="2057525"/>
              <a:ext cx="150" cy="375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0" y="1"/>
                  </a:moveTo>
                  <a:cubicBezTo>
                    <a:pt x="0" y="7"/>
                    <a:pt x="4" y="14"/>
                    <a:pt x="5" y="14"/>
                  </a:cubicBezTo>
                  <a:cubicBezTo>
                    <a:pt x="6" y="14"/>
                    <a:pt x="5" y="1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2789325" y="20587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12" y="0"/>
                    <a:pt x="24" y="0"/>
                    <a:pt x="24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2789625" y="20575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2789925" y="2057525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0" y="1"/>
                  </a:moveTo>
                  <a:cubicBezTo>
                    <a:pt x="12" y="4"/>
                    <a:pt x="17" y="6"/>
                    <a:pt x="19" y="6"/>
                  </a:cubicBezTo>
                  <a:cubicBezTo>
                    <a:pt x="21" y="6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2790525" y="2059525"/>
              <a:ext cx="5075" cy="1000"/>
            </a:xfrm>
            <a:custGeom>
              <a:avLst/>
              <a:gdLst/>
              <a:ahLst/>
              <a:cxnLst/>
              <a:rect l="l" t="t" r="r" b="b"/>
              <a:pathLst>
                <a:path w="203" h="40" extrusionOk="0">
                  <a:moveTo>
                    <a:pt x="99" y="0"/>
                  </a:moveTo>
                  <a:lnTo>
                    <a:pt x="99" y="0"/>
                  </a:lnTo>
                  <a:cubicBezTo>
                    <a:pt x="98" y="0"/>
                    <a:pt x="101" y="2"/>
                    <a:pt x="104" y="4"/>
                  </a:cubicBezTo>
                  <a:lnTo>
                    <a:pt x="104" y="4"/>
                  </a:lnTo>
                  <a:cubicBezTo>
                    <a:pt x="103" y="3"/>
                    <a:pt x="103" y="2"/>
                    <a:pt x="104" y="2"/>
                  </a:cubicBezTo>
                  <a:lnTo>
                    <a:pt x="104" y="2"/>
                  </a:lnTo>
                  <a:cubicBezTo>
                    <a:pt x="105" y="3"/>
                    <a:pt x="106" y="3"/>
                    <a:pt x="107" y="4"/>
                  </a:cubicBezTo>
                  <a:cubicBezTo>
                    <a:pt x="106" y="3"/>
                    <a:pt x="105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lnTo>
                    <a:pt x="104" y="2"/>
                  </a:lnTo>
                  <a:cubicBezTo>
                    <a:pt x="101" y="1"/>
                    <a:pt x="100" y="0"/>
                    <a:pt x="99" y="0"/>
                  </a:cubicBezTo>
                  <a:close/>
                  <a:moveTo>
                    <a:pt x="107" y="4"/>
                  </a:moveTo>
                  <a:cubicBezTo>
                    <a:pt x="106" y="4"/>
                    <a:pt x="105" y="5"/>
                    <a:pt x="104" y="5"/>
                  </a:cubicBezTo>
                  <a:lnTo>
                    <a:pt x="104" y="5"/>
                  </a:lnTo>
                  <a:cubicBezTo>
                    <a:pt x="104" y="5"/>
                    <a:pt x="104" y="5"/>
                    <a:pt x="104" y="4"/>
                  </a:cubicBezTo>
                  <a:lnTo>
                    <a:pt x="104" y="4"/>
                  </a:lnTo>
                  <a:cubicBezTo>
                    <a:pt x="104" y="5"/>
                    <a:pt x="104" y="5"/>
                    <a:pt x="104" y="5"/>
                  </a:cubicBezTo>
                  <a:lnTo>
                    <a:pt x="104" y="5"/>
                  </a:lnTo>
                  <a:cubicBezTo>
                    <a:pt x="104" y="5"/>
                    <a:pt x="104" y="5"/>
                    <a:pt x="104" y="5"/>
                  </a:cubicBezTo>
                  <a:lnTo>
                    <a:pt x="104" y="5"/>
                  </a:lnTo>
                  <a:cubicBezTo>
                    <a:pt x="106" y="6"/>
                    <a:pt x="109" y="7"/>
                    <a:pt x="109" y="7"/>
                  </a:cubicBezTo>
                  <a:cubicBezTo>
                    <a:pt x="110" y="7"/>
                    <a:pt x="110" y="6"/>
                    <a:pt x="107" y="4"/>
                  </a:cubicBezTo>
                  <a:close/>
                  <a:moveTo>
                    <a:pt x="38" y="1"/>
                  </a:moveTo>
                  <a:cubicBezTo>
                    <a:pt x="26" y="1"/>
                    <a:pt x="14" y="2"/>
                    <a:pt x="0" y="4"/>
                  </a:cubicBezTo>
                  <a:cubicBezTo>
                    <a:pt x="15" y="14"/>
                    <a:pt x="30" y="18"/>
                    <a:pt x="45" y="18"/>
                  </a:cubicBezTo>
                  <a:cubicBezTo>
                    <a:pt x="62" y="18"/>
                    <a:pt x="80" y="13"/>
                    <a:pt x="97" y="7"/>
                  </a:cubicBezTo>
                  <a:lnTo>
                    <a:pt x="97" y="7"/>
                  </a:lnTo>
                  <a:cubicBezTo>
                    <a:pt x="100" y="8"/>
                    <a:pt x="103" y="9"/>
                    <a:pt x="106" y="9"/>
                  </a:cubicBezTo>
                  <a:lnTo>
                    <a:pt x="106" y="9"/>
                  </a:lnTo>
                  <a:cubicBezTo>
                    <a:pt x="105" y="8"/>
                    <a:pt x="104" y="6"/>
                    <a:pt x="104" y="5"/>
                  </a:cubicBezTo>
                  <a:lnTo>
                    <a:pt x="104" y="5"/>
                  </a:lnTo>
                  <a:cubicBezTo>
                    <a:pt x="101" y="6"/>
                    <a:pt x="99" y="7"/>
                    <a:pt x="97" y="7"/>
                  </a:cubicBezTo>
                  <a:lnTo>
                    <a:pt x="97" y="7"/>
                  </a:lnTo>
                  <a:cubicBezTo>
                    <a:pt x="79" y="4"/>
                    <a:pt x="60" y="1"/>
                    <a:pt x="38" y="1"/>
                  </a:cubicBezTo>
                  <a:close/>
                  <a:moveTo>
                    <a:pt x="106" y="9"/>
                  </a:moveTo>
                  <a:lnTo>
                    <a:pt x="106" y="9"/>
                  </a:lnTo>
                  <a:cubicBezTo>
                    <a:pt x="113" y="20"/>
                    <a:pt x="138" y="40"/>
                    <a:pt x="191" y="40"/>
                  </a:cubicBezTo>
                  <a:cubicBezTo>
                    <a:pt x="172" y="33"/>
                    <a:pt x="166" y="27"/>
                    <a:pt x="170" y="24"/>
                  </a:cubicBezTo>
                  <a:lnTo>
                    <a:pt x="170" y="24"/>
                  </a:lnTo>
                  <a:cubicBezTo>
                    <a:pt x="181" y="26"/>
                    <a:pt x="191" y="28"/>
                    <a:pt x="203" y="28"/>
                  </a:cubicBezTo>
                  <a:cubicBezTo>
                    <a:pt x="192" y="24"/>
                    <a:pt x="184" y="23"/>
                    <a:pt x="178" y="23"/>
                  </a:cubicBezTo>
                  <a:cubicBezTo>
                    <a:pt x="174" y="23"/>
                    <a:pt x="171" y="23"/>
                    <a:pt x="170" y="24"/>
                  </a:cubicBezTo>
                  <a:lnTo>
                    <a:pt x="170" y="24"/>
                  </a:lnTo>
                  <a:cubicBezTo>
                    <a:pt x="149" y="21"/>
                    <a:pt x="129" y="14"/>
                    <a:pt x="106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2789625" y="2059200"/>
              <a:ext cx="625" cy="425"/>
            </a:xfrm>
            <a:custGeom>
              <a:avLst/>
              <a:gdLst/>
              <a:ahLst/>
              <a:cxnLst/>
              <a:rect l="l" t="t" r="r" b="b"/>
              <a:pathLst>
                <a:path w="25" h="17" extrusionOk="0">
                  <a:moveTo>
                    <a:pt x="11" y="1"/>
                  </a:moveTo>
                  <a:cubicBezTo>
                    <a:pt x="3" y="1"/>
                    <a:pt x="0" y="17"/>
                    <a:pt x="24" y="17"/>
                  </a:cubicBezTo>
                  <a:cubicBezTo>
                    <a:pt x="20" y="5"/>
                    <a:pt x="15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2789925" y="2058450"/>
              <a:ext cx="2700" cy="525"/>
            </a:xfrm>
            <a:custGeom>
              <a:avLst/>
              <a:gdLst/>
              <a:ahLst/>
              <a:cxnLst/>
              <a:rect l="l" t="t" r="r" b="b"/>
              <a:pathLst>
                <a:path w="108" h="21" extrusionOk="0">
                  <a:moveTo>
                    <a:pt x="74" y="1"/>
                  </a:moveTo>
                  <a:cubicBezTo>
                    <a:pt x="43" y="1"/>
                    <a:pt x="0" y="11"/>
                    <a:pt x="0" y="11"/>
                  </a:cubicBezTo>
                  <a:lnTo>
                    <a:pt x="24" y="11"/>
                  </a:lnTo>
                  <a:cubicBezTo>
                    <a:pt x="12" y="17"/>
                    <a:pt x="15" y="20"/>
                    <a:pt x="30" y="20"/>
                  </a:cubicBezTo>
                  <a:cubicBezTo>
                    <a:pt x="45" y="20"/>
                    <a:pt x="72" y="17"/>
                    <a:pt x="107" y="11"/>
                  </a:cubicBezTo>
                  <a:cubicBezTo>
                    <a:pt x="103" y="3"/>
                    <a:pt x="90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2792000" y="2056325"/>
              <a:ext cx="2100" cy="425"/>
            </a:xfrm>
            <a:custGeom>
              <a:avLst/>
              <a:gdLst/>
              <a:ahLst/>
              <a:cxnLst/>
              <a:rect l="l" t="t" r="r" b="b"/>
              <a:pathLst>
                <a:path w="84" h="17" extrusionOk="0">
                  <a:moveTo>
                    <a:pt x="84" y="1"/>
                  </a:moveTo>
                  <a:cubicBezTo>
                    <a:pt x="48" y="1"/>
                    <a:pt x="24" y="13"/>
                    <a:pt x="1" y="13"/>
                  </a:cubicBezTo>
                  <a:cubicBezTo>
                    <a:pt x="10" y="15"/>
                    <a:pt x="19" y="16"/>
                    <a:pt x="28" y="16"/>
                  </a:cubicBezTo>
                  <a:cubicBezTo>
                    <a:pt x="61" y="16"/>
                    <a:pt x="84" y="1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2792300" y="205752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1" y="1"/>
                  </a:moveTo>
                  <a:cubicBezTo>
                    <a:pt x="16" y="4"/>
                    <a:pt x="27" y="6"/>
                    <a:pt x="32" y="6"/>
                  </a:cubicBezTo>
                  <a:cubicBezTo>
                    <a:pt x="43" y="6"/>
                    <a:pt x="3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2788525" y="2059775"/>
              <a:ext cx="1725" cy="150"/>
            </a:xfrm>
            <a:custGeom>
              <a:avLst/>
              <a:gdLst/>
              <a:ahLst/>
              <a:cxnLst/>
              <a:rect l="l" t="t" r="r" b="b"/>
              <a:pathLst>
                <a:path w="69" h="6" extrusionOk="0">
                  <a:moveTo>
                    <a:pt x="54" y="0"/>
                  </a:moveTo>
                  <a:cubicBezTo>
                    <a:pt x="35" y="0"/>
                    <a:pt x="1" y="6"/>
                    <a:pt x="56" y="6"/>
                  </a:cubicBezTo>
                  <a:cubicBezTo>
                    <a:pt x="68" y="2"/>
                    <a:pt x="63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2789025" y="206020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2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2788950" y="2073600"/>
              <a:ext cx="1300" cy="375"/>
            </a:xfrm>
            <a:custGeom>
              <a:avLst/>
              <a:gdLst/>
              <a:ahLst/>
              <a:cxnLst/>
              <a:rect l="l" t="t" r="r" b="b"/>
              <a:pathLst>
                <a:path w="52" h="15" extrusionOk="0">
                  <a:moveTo>
                    <a:pt x="51" y="0"/>
                  </a:moveTo>
                  <a:cubicBezTo>
                    <a:pt x="45" y="0"/>
                    <a:pt x="36" y="4"/>
                    <a:pt x="33" y="5"/>
                  </a:cubicBezTo>
                  <a:lnTo>
                    <a:pt x="33" y="5"/>
                  </a:lnTo>
                  <a:cubicBezTo>
                    <a:pt x="38" y="4"/>
                    <a:pt x="44" y="2"/>
                    <a:pt x="51" y="0"/>
                  </a:cubicBezTo>
                  <a:close/>
                  <a:moveTo>
                    <a:pt x="51" y="0"/>
                  </a:moveTo>
                  <a:cubicBezTo>
                    <a:pt x="39" y="4"/>
                    <a:pt x="34" y="6"/>
                    <a:pt x="33" y="6"/>
                  </a:cubicBezTo>
                  <a:cubicBezTo>
                    <a:pt x="32" y="6"/>
                    <a:pt x="32" y="5"/>
                    <a:pt x="33" y="5"/>
                  </a:cubicBezTo>
                  <a:lnTo>
                    <a:pt x="33" y="5"/>
                  </a:lnTo>
                  <a:cubicBezTo>
                    <a:pt x="8" y="12"/>
                    <a:pt x="1" y="14"/>
                    <a:pt x="4" y="14"/>
                  </a:cubicBezTo>
                  <a:cubicBezTo>
                    <a:pt x="8" y="14"/>
                    <a:pt x="37" y="7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2793200" y="2082225"/>
              <a:ext cx="2700" cy="925"/>
            </a:xfrm>
            <a:custGeom>
              <a:avLst/>
              <a:gdLst/>
              <a:ahLst/>
              <a:cxnLst/>
              <a:rect l="l" t="t" r="r" b="b"/>
              <a:pathLst>
                <a:path w="108" h="37" extrusionOk="0">
                  <a:moveTo>
                    <a:pt x="72" y="25"/>
                  </a:moveTo>
                  <a:cubicBezTo>
                    <a:pt x="107" y="36"/>
                    <a:pt x="0" y="1"/>
                    <a:pt x="72" y="25"/>
                  </a:cubicBezTo>
                  <a:cubicBezTo>
                    <a:pt x="72" y="25"/>
                    <a:pt x="60" y="13"/>
                    <a:pt x="7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2800050" y="20956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1"/>
                  </a:moveTo>
                  <a:lnTo>
                    <a:pt x="36" y="12"/>
                  </a:lnTo>
                  <a:cubicBezTo>
                    <a:pt x="36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2789925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4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2789550" y="2066150"/>
              <a:ext cx="400" cy="500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15" y="1"/>
                  </a:moveTo>
                  <a:cubicBezTo>
                    <a:pt x="3" y="7"/>
                    <a:pt x="0" y="10"/>
                    <a:pt x="2" y="10"/>
                  </a:cubicBezTo>
                  <a:cubicBezTo>
                    <a:pt x="3" y="10"/>
                    <a:pt x="9" y="7"/>
                    <a:pt x="15" y="1"/>
                  </a:cubicBezTo>
                  <a:lnTo>
                    <a:pt x="15" y="1"/>
                  </a:lnTo>
                  <a:cubicBezTo>
                    <a:pt x="8" y="8"/>
                    <a:pt x="5" y="20"/>
                    <a:pt x="7" y="20"/>
                  </a:cubicBezTo>
                  <a:cubicBezTo>
                    <a:pt x="8" y="20"/>
                    <a:pt x="11" y="15"/>
                    <a:pt x="15" y="1"/>
                  </a:cubicBezTo>
                  <a:lnTo>
                    <a:pt x="15" y="1"/>
                  </a:lnTo>
                  <a:cubicBezTo>
                    <a:pt x="15" y="1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2794975" y="206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2789325" y="20623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2789625" y="20625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2797075" y="21039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24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2798550" y="2076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2796175" y="2076750"/>
              <a:ext cx="3000" cy="150"/>
            </a:xfrm>
            <a:custGeom>
              <a:avLst/>
              <a:gdLst/>
              <a:ahLst/>
              <a:cxnLst/>
              <a:rect l="l" t="t" r="r" b="b"/>
              <a:pathLst>
                <a:path w="120" h="6" extrusionOk="0">
                  <a:moveTo>
                    <a:pt x="50" y="0"/>
                  </a:moveTo>
                  <a:cubicBezTo>
                    <a:pt x="36" y="0"/>
                    <a:pt x="20" y="1"/>
                    <a:pt x="0" y="5"/>
                  </a:cubicBezTo>
                  <a:lnTo>
                    <a:pt x="119" y="5"/>
                  </a:lnTo>
                  <a:cubicBezTo>
                    <a:pt x="96" y="5"/>
                    <a:pt x="77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2786650" y="2060800"/>
              <a:ext cx="15500" cy="58950"/>
            </a:xfrm>
            <a:custGeom>
              <a:avLst/>
              <a:gdLst/>
              <a:ahLst/>
              <a:cxnLst/>
              <a:rect l="l" t="t" r="r" b="b"/>
              <a:pathLst>
                <a:path w="620" h="2358" extrusionOk="0">
                  <a:moveTo>
                    <a:pt x="107" y="0"/>
                  </a:moveTo>
                  <a:cubicBezTo>
                    <a:pt x="115" y="0"/>
                    <a:pt x="125" y="2"/>
                    <a:pt x="138" y="5"/>
                  </a:cubicBezTo>
                  <a:lnTo>
                    <a:pt x="138" y="5"/>
                  </a:lnTo>
                  <a:cubicBezTo>
                    <a:pt x="133" y="2"/>
                    <a:pt x="124" y="0"/>
                    <a:pt x="107" y="0"/>
                  </a:cubicBezTo>
                  <a:close/>
                  <a:moveTo>
                    <a:pt x="274" y="24"/>
                  </a:moveTo>
                  <a:cubicBezTo>
                    <a:pt x="269" y="24"/>
                    <a:pt x="263" y="27"/>
                    <a:pt x="259" y="31"/>
                  </a:cubicBezTo>
                  <a:lnTo>
                    <a:pt x="259" y="31"/>
                  </a:lnTo>
                  <a:cubicBezTo>
                    <a:pt x="267" y="31"/>
                    <a:pt x="272" y="29"/>
                    <a:pt x="274" y="24"/>
                  </a:cubicBezTo>
                  <a:close/>
                  <a:moveTo>
                    <a:pt x="254" y="36"/>
                  </a:moveTo>
                  <a:lnTo>
                    <a:pt x="254" y="36"/>
                  </a:lnTo>
                  <a:cubicBezTo>
                    <a:pt x="254" y="36"/>
                    <a:pt x="254" y="36"/>
                    <a:pt x="254" y="36"/>
                  </a:cubicBezTo>
                  <a:lnTo>
                    <a:pt x="254" y="36"/>
                  </a:lnTo>
                  <a:cubicBezTo>
                    <a:pt x="257" y="36"/>
                    <a:pt x="259" y="36"/>
                    <a:pt x="262" y="36"/>
                  </a:cubicBezTo>
                  <a:close/>
                  <a:moveTo>
                    <a:pt x="254" y="36"/>
                  </a:moveTo>
                  <a:lnTo>
                    <a:pt x="254" y="36"/>
                  </a:lnTo>
                  <a:cubicBezTo>
                    <a:pt x="246" y="37"/>
                    <a:pt x="241" y="39"/>
                    <a:pt x="250" y="48"/>
                  </a:cubicBezTo>
                  <a:cubicBezTo>
                    <a:pt x="250" y="44"/>
                    <a:pt x="252" y="40"/>
                    <a:pt x="254" y="36"/>
                  </a:cubicBezTo>
                  <a:close/>
                  <a:moveTo>
                    <a:pt x="155" y="120"/>
                  </a:moveTo>
                  <a:cubicBezTo>
                    <a:pt x="147" y="120"/>
                    <a:pt x="139" y="125"/>
                    <a:pt x="142" y="125"/>
                  </a:cubicBezTo>
                  <a:cubicBezTo>
                    <a:pt x="143" y="125"/>
                    <a:pt x="147" y="124"/>
                    <a:pt x="155" y="120"/>
                  </a:cubicBezTo>
                  <a:close/>
                  <a:moveTo>
                    <a:pt x="363" y="194"/>
                  </a:moveTo>
                  <a:cubicBezTo>
                    <a:pt x="354" y="194"/>
                    <a:pt x="357" y="199"/>
                    <a:pt x="391" y="214"/>
                  </a:cubicBezTo>
                  <a:lnTo>
                    <a:pt x="391" y="214"/>
                  </a:lnTo>
                  <a:cubicBezTo>
                    <a:pt x="391" y="214"/>
                    <a:pt x="392" y="214"/>
                    <a:pt x="392" y="214"/>
                  </a:cubicBezTo>
                  <a:cubicBezTo>
                    <a:pt x="396" y="214"/>
                    <a:pt x="400" y="214"/>
                    <a:pt x="405" y="215"/>
                  </a:cubicBezTo>
                  <a:cubicBezTo>
                    <a:pt x="381" y="207"/>
                    <a:pt x="376" y="204"/>
                    <a:pt x="380" y="204"/>
                  </a:cubicBezTo>
                  <a:cubicBezTo>
                    <a:pt x="388" y="204"/>
                    <a:pt x="433" y="215"/>
                    <a:pt x="441" y="215"/>
                  </a:cubicBezTo>
                  <a:cubicBezTo>
                    <a:pt x="457" y="215"/>
                    <a:pt x="383" y="194"/>
                    <a:pt x="363" y="194"/>
                  </a:cubicBezTo>
                  <a:close/>
                  <a:moveTo>
                    <a:pt x="228" y="441"/>
                  </a:moveTo>
                  <a:cubicBezTo>
                    <a:pt x="230" y="441"/>
                    <a:pt x="231" y="442"/>
                    <a:pt x="231" y="443"/>
                  </a:cubicBezTo>
                  <a:lnTo>
                    <a:pt x="231" y="443"/>
                  </a:lnTo>
                  <a:cubicBezTo>
                    <a:pt x="229" y="443"/>
                    <a:pt x="227" y="442"/>
                    <a:pt x="225" y="442"/>
                  </a:cubicBezTo>
                  <a:lnTo>
                    <a:pt x="225" y="442"/>
                  </a:lnTo>
                  <a:cubicBezTo>
                    <a:pt x="223" y="443"/>
                    <a:pt x="221" y="445"/>
                    <a:pt x="219" y="447"/>
                  </a:cubicBezTo>
                  <a:lnTo>
                    <a:pt x="219" y="447"/>
                  </a:lnTo>
                  <a:cubicBezTo>
                    <a:pt x="218" y="445"/>
                    <a:pt x="216" y="443"/>
                    <a:pt x="215" y="441"/>
                  </a:cubicBezTo>
                  <a:lnTo>
                    <a:pt x="215" y="441"/>
                  </a:lnTo>
                  <a:cubicBezTo>
                    <a:pt x="218" y="441"/>
                    <a:pt x="221" y="442"/>
                    <a:pt x="225" y="442"/>
                  </a:cubicBezTo>
                  <a:lnTo>
                    <a:pt x="225" y="442"/>
                  </a:lnTo>
                  <a:cubicBezTo>
                    <a:pt x="226" y="441"/>
                    <a:pt x="227" y="441"/>
                    <a:pt x="228" y="441"/>
                  </a:cubicBezTo>
                  <a:close/>
                  <a:moveTo>
                    <a:pt x="151" y="505"/>
                  </a:moveTo>
                  <a:lnTo>
                    <a:pt x="151" y="505"/>
                  </a:lnTo>
                  <a:cubicBezTo>
                    <a:pt x="147" y="505"/>
                    <a:pt x="141" y="508"/>
                    <a:pt x="131" y="512"/>
                  </a:cubicBezTo>
                  <a:cubicBezTo>
                    <a:pt x="140" y="510"/>
                    <a:pt x="147" y="508"/>
                    <a:pt x="151" y="505"/>
                  </a:cubicBezTo>
                  <a:close/>
                  <a:moveTo>
                    <a:pt x="422" y="751"/>
                  </a:moveTo>
                  <a:lnTo>
                    <a:pt x="422" y="751"/>
                  </a:lnTo>
                  <a:cubicBezTo>
                    <a:pt x="426" y="754"/>
                    <a:pt x="431" y="756"/>
                    <a:pt x="439" y="756"/>
                  </a:cubicBezTo>
                  <a:cubicBezTo>
                    <a:pt x="446" y="756"/>
                    <a:pt x="454" y="754"/>
                    <a:pt x="465" y="751"/>
                  </a:cubicBezTo>
                  <a:close/>
                  <a:moveTo>
                    <a:pt x="255" y="1046"/>
                  </a:moveTo>
                  <a:cubicBezTo>
                    <a:pt x="258" y="1046"/>
                    <a:pt x="260" y="1046"/>
                    <a:pt x="262" y="1048"/>
                  </a:cubicBezTo>
                  <a:cubicBezTo>
                    <a:pt x="259" y="1047"/>
                    <a:pt x="255" y="1047"/>
                    <a:pt x="251" y="1047"/>
                  </a:cubicBezTo>
                  <a:cubicBezTo>
                    <a:pt x="250" y="1047"/>
                    <a:pt x="250" y="1047"/>
                    <a:pt x="249" y="1047"/>
                  </a:cubicBezTo>
                  <a:lnTo>
                    <a:pt x="249" y="1047"/>
                  </a:lnTo>
                  <a:cubicBezTo>
                    <a:pt x="251" y="1046"/>
                    <a:pt x="253" y="1046"/>
                    <a:pt x="255" y="1046"/>
                  </a:cubicBezTo>
                  <a:close/>
                  <a:moveTo>
                    <a:pt x="572" y="1048"/>
                  </a:moveTo>
                  <a:lnTo>
                    <a:pt x="572" y="1048"/>
                  </a:lnTo>
                  <a:cubicBezTo>
                    <a:pt x="550" y="1051"/>
                    <a:pt x="534" y="1052"/>
                    <a:pt x="524" y="1054"/>
                  </a:cubicBezTo>
                  <a:lnTo>
                    <a:pt x="524" y="1054"/>
                  </a:lnTo>
                  <a:cubicBezTo>
                    <a:pt x="533" y="1059"/>
                    <a:pt x="542" y="1063"/>
                    <a:pt x="550" y="1063"/>
                  </a:cubicBezTo>
                  <a:cubicBezTo>
                    <a:pt x="559" y="1063"/>
                    <a:pt x="567" y="1059"/>
                    <a:pt x="572" y="1048"/>
                  </a:cubicBezTo>
                  <a:close/>
                  <a:moveTo>
                    <a:pt x="119" y="1084"/>
                  </a:moveTo>
                  <a:cubicBezTo>
                    <a:pt x="122" y="1085"/>
                    <a:pt x="124" y="1086"/>
                    <a:pt x="127" y="1086"/>
                  </a:cubicBezTo>
                  <a:cubicBezTo>
                    <a:pt x="130" y="1086"/>
                    <a:pt x="134" y="1085"/>
                    <a:pt x="138" y="1084"/>
                  </a:cubicBezTo>
                  <a:lnTo>
                    <a:pt x="138" y="1084"/>
                  </a:lnTo>
                  <a:cubicBezTo>
                    <a:pt x="132" y="1084"/>
                    <a:pt x="126" y="1084"/>
                    <a:pt x="119" y="1084"/>
                  </a:cubicBezTo>
                  <a:close/>
                  <a:moveTo>
                    <a:pt x="488" y="1120"/>
                  </a:moveTo>
                  <a:cubicBezTo>
                    <a:pt x="500" y="1120"/>
                    <a:pt x="524" y="1132"/>
                    <a:pt x="500" y="1132"/>
                  </a:cubicBezTo>
                  <a:cubicBezTo>
                    <a:pt x="453" y="1120"/>
                    <a:pt x="477" y="1120"/>
                    <a:pt x="488" y="1120"/>
                  </a:cubicBezTo>
                  <a:close/>
                  <a:moveTo>
                    <a:pt x="549" y="1439"/>
                  </a:moveTo>
                  <a:cubicBezTo>
                    <a:pt x="552" y="1442"/>
                    <a:pt x="554" y="1444"/>
                    <a:pt x="556" y="1444"/>
                  </a:cubicBezTo>
                  <a:cubicBezTo>
                    <a:pt x="558" y="1444"/>
                    <a:pt x="559" y="1443"/>
                    <a:pt x="560" y="1441"/>
                  </a:cubicBezTo>
                  <a:cubicBezTo>
                    <a:pt x="556" y="1440"/>
                    <a:pt x="553" y="1440"/>
                    <a:pt x="549" y="1439"/>
                  </a:cubicBezTo>
                  <a:close/>
                  <a:moveTo>
                    <a:pt x="204" y="1720"/>
                  </a:moveTo>
                  <a:lnTo>
                    <a:pt x="204" y="1720"/>
                  </a:lnTo>
                  <a:cubicBezTo>
                    <a:pt x="207" y="1723"/>
                    <a:pt x="208" y="1730"/>
                    <a:pt x="206" y="1742"/>
                  </a:cubicBezTo>
                  <a:lnTo>
                    <a:pt x="206" y="1742"/>
                  </a:lnTo>
                  <a:cubicBezTo>
                    <a:pt x="209" y="1741"/>
                    <a:pt x="212" y="1740"/>
                    <a:pt x="215" y="1739"/>
                  </a:cubicBezTo>
                  <a:lnTo>
                    <a:pt x="215" y="1739"/>
                  </a:lnTo>
                  <a:cubicBezTo>
                    <a:pt x="212" y="1740"/>
                    <a:pt x="209" y="1741"/>
                    <a:pt x="206" y="1742"/>
                  </a:cubicBezTo>
                  <a:lnTo>
                    <a:pt x="206" y="1742"/>
                  </a:lnTo>
                  <a:cubicBezTo>
                    <a:pt x="206" y="1742"/>
                    <a:pt x="206" y="1742"/>
                    <a:pt x="206" y="1742"/>
                  </a:cubicBezTo>
                  <a:lnTo>
                    <a:pt x="206" y="1742"/>
                  </a:lnTo>
                  <a:cubicBezTo>
                    <a:pt x="203" y="1743"/>
                    <a:pt x="201" y="1743"/>
                    <a:pt x="198" y="1743"/>
                  </a:cubicBezTo>
                  <a:cubicBezTo>
                    <a:pt x="189" y="1743"/>
                    <a:pt x="183" y="1738"/>
                    <a:pt x="180" y="1728"/>
                  </a:cubicBezTo>
                  <a:lnTo>
                    <a:pt x="180" y="1728"/>
                  </a:lnTo>
                  <a:cubicBezTo>
                    <a:pt x="181" y="1728"/>
                    <a:pt x="182" y="1729"/>
                    <a:pt x="183" y="1729"/>
                  </a:cubicBezTo>
                  <a:cubicBezTo>
                    <a:pt x="188" y="1729"/>
                    <a:pt x="197" y="1724"/>
                    <a:pt x="204" y="1720"/>
                  </a:cubicBezTo>
                  <a:close/>
                  <a:moveTo>
                    <a:pt x="488" y="1810"/>
                  </a:moveTo>
                  <a:cubicBezTo>
                    <a:pt x="485" y="1810"/>
                    <a:pt x="481" y="1811"/>
                    <a:pt x="479" y="1812"/>
                  </a:cubicBezTo>
                  <a:lnTo>
                    <a:pt x="479" y="1812"/>
                  </a:lnTo>
                  <a:cubicBezTo>
                    <a:pt x="485" y="1811"/>
                    <a:pt x="488" y="1810"/>
                    <a:pt x="488" y="1810"/>
                  </a:cubicBezTo>
                  <a:close/>
                  <a:moveTo>
                    <a:pt x="465" y="2108"/>
                  </a:moveTo>
                  <a:lnTo>
                    <a:pt x="465" y="2108"/>
                  </a:lnTo>
                  <a:cubicBezTo>
                    <a:pt x="466" y="2109"/>
                    <a:pt x="467" y="2110"/>
                    <a:pt x="468" y="2111"/>
                  </a:cubicBezTo>
                  <a:lnTo>
                    <a:pt x="468" y="2111"/>
                  </a:lnTo>
                  <a:cubicBezTo>
                    <a:pt x="474" y="2112"/>
                    <a:pt x="481" y="2113"/>
                    <a:pt x="483" y="2113"/>
                  </a:cubicBezTo>
                  <a:cubicBezTo>
                    <a:pt x="485" y="2113"/>
                    <a:pt x="481" y="2112"/>
                    <a:pt x="465" y="2108"/>
                  </a:cubicBezTo>
                  <a:close/>
                  <a:moveTo>
                    <a:pt x="138" y="5"/>
                  </a:moveTo>
                  <a:cubicBezTo>
                    <a:pt x="150" y="13"/>
                    <a:pt x="134" y="27"/>
                    <a:pt x="156" y="27"/>
                  </a:cubicBezTo>
                  <a:cubicBezTo>
                    <a:pt x="157" y="27"/>
                    <a:pt x="157" y="27"/>
                    <a:pt x="157" y="27"/>
                  </a:cubicBezTo>
                  <a:lnTo>
                    <a:pt x="157" y="27"/>
                  </a:lnTo>
                  <a:cubicBezTo>
                    <a:pt x="136" y="31"/>
                    <a:pt x="113" y="39"/>
                    <a:pt x="96" y="48"/>
                  </a:cubicBezTo>
                  <a:cubicBezTo>
                    <a:pt x="143" y="48"/>
                    <a:pt x="179" y="72"/>
                    <a:pt x="215" y="84"/>
                  </a:cubicBezTo>
                  <a:cubicBezTo>
                    <a:pt x="167" y="84"/>
                    <a:pt x="167" y="84"/>
                    <a:pt x="203" y="96"/>
                  </a:cubicBezTo>
                  <a:cubicBezTo>
                    <a:pt x="119" y="96"/>
                    <a:pt x="36" y="358"/>
                    <a:pt x="179" y="381"/>
                  </a:cubicBezTo>
                  <a:cubicBezTo>
                    <a:pt x="203" y="393"/>
                    <a:pt x="143" y="453"/>
                    <a:pt x="131" y="453"/>
                  </a:cubicBezTo>
                  <a:cubicBezTo>
                    <a:pt x="151" y="472"/>
                    <a:pt x="170" y="492"/>
                    <a:pt x="151" y="505"/>
                  </a:cubicBezTo>
                  <a:lnTo>
                    <a:pt x="151" y="505"/>
                  </a:lnTo>
                  <a:cubicBezTo>
                    <a:pt x="151" y="505"/>
                    <a:pt x="151" y="505"/>
                    <a:pt x="151" y="505"/>
                  </a:cubicBezTo>
                  <a:cubicBezTo>
                    <a:pt x="157" y="505"/>
                    <a:pt x="160" y="510"/>
                    <a:pt x="167" y="524"/>
                  </a:cubicBezTo>
                  <a:lnTo>
                    <a:pt x="131" y="524"/>
                  </a:lnTo>
                  <a:cubicBezTo>
                    <a:pt x="143" y="536"/>
                    <a:pt x="179" y="536"/>
                    <a:pt x="203" y="536"/>
                  </a:cubicBezTo>
                  <a:cubicBezTo>
                    <a:pt x="131" y="536"/>
                    <a:pt x="227" y="548"/>
                    <a:pt x="155" y="560"/>
                  </a:cubicBezTo>
                  <a:cubicBezTo>
                    <a:pt x="179" y="572"/>
                    <a:pt x="215" y="584"/>
                    <a:pt x="238" y="584"/>
                  </a:cubicBezTo>
                  <a:cubicBezTo>
                    <a:pt x="227" y="584"/>
                    <a:pt x="227" y="584"/>
                    <a:pt x="238" y="608"/>
                  </a:cubicBezTo>
                  <a:lnTo>
                    <a:pt x="191" y="608"/>
                  </a:lnTo>
                  <a:cubicBezTo>
                    <a:pt x="203" y="608"/>
                    <a:pt x="227" y="620"/>
                    <a:pt x="250" y="620"/>
                  </a:cubicBezTo>
                  <a:cubicBezTo>
                    <a:pt x="155" y="655"/>
                    <a:pt x="155" y="632"/>
                    <a:pt x="238" y="655"/>
                  </a:cubicBezTo>
                  <a:lnTo>
                    <a:pt x="215" y="655"/>
                  </a:lnTo>
                  <a:cubicBezTo>
                    <a:pt x="215" y="675"/>
                    <a:pt x="175" y="774"/>
                    <a:pt x="186" y="790"/>
                  </a:cubicBezTo>
                  <a:lnTo>
                    <a:pt x="186" y="790"/>
                  </a:lnTo>
                  <a:cubicBezTo>
                    <a:pt x="182" y="793"/>
                    <a:pt x="187" y="798"/>
                    <a:pt x="203" y="798"/>
                  </a:cubicBezTo>
                  <a:cubicBezTo>
                    <a:pt x="191" y="798"/>
                    <a:pt x="96" y="822"/>
                    <a:pt x="167" y="846"/>
                  </a:cubicBezTo>
                  <a:cubicBezTo>
                    <a:pt x="143" y="846"/>
                    <a:pt x="141" y="851"/>
                    <a:pt x="131" y="851"/>
                  </a:cubicBezTo>
                  <a:cubicBezTo>
                    <a:pt x="126" y="851"/>
                    <a:pt x="119" y="850"/>
                    <a:pt x="107" y="846"/>
                  </a:cubicBezTo>
                  <a:lnTo>
                    <a:pt x="107" y="846"/>
                  </a:lnTo>
                  <a:cubicBezTo>
                    <a:pt x="155" y="870"/>
                    <a:pt x="191" y="870"/>
                    <a:pt x="238" y="870"/>
                  </a:cubicBezTo>
                  <a:cubicBezTo>
                    <a:pt x="232" y="872"/>
                    <a:pt x="228" y="873"/>
                    <a:pt x="224" y="875"/>
                  </a:cubicBezTo>
                  <a:lnTo>
                    <a:pt x="224" y="875"/>
                  </a:lnTo>
                  <a:cubicBezTo>
                    <a:pt x="223" y="875"/>
                    <a:pt x="221" y="874"/>
                    <a:pt x="220" y="874"/>
                  </a:cubicBezTo>
                  <a:cubicBezTo>
                    <a:pt x="206" y="874"/>
                    <a:pt x="198" y="883"/>
                    <a:pt x="191" y="905"/>
                  </a:cubicBezTo>
                  <a:cubicBezTo>
                    <a:pt x="191" y="905"/>
                    <a:pt x="227" y="969"/>
                    <a:pt x="252" y="969"/>
                  </a:cubicBezTo>
                  <a:cubicBezTo>
                    <a:pt x="256" y="969"/>
                    <a:pt x="259" y="968"/>
                    <a:pt x="262" y="965"/>
                  </a:cubicBezTo>
                  <a:lnTo>
                    <a:pt x="262" y="965"/>
                  </a:lnTo>
                  <a:cubicBezTo>
                    <a:pt x="238" y="989"/>
                    <a:pt x="238" y="1013"/>
                    <a:pt x="215" y="1024"/>
                  </a:cubicBezTo>
                  <a:lnTo>
                    <a:pt x="274" y="1024"/>
                  </a:lnTo>
                  <a:cubicBezTo>
                    <a:pt x="259" y="1037"/>
                    <a:pt x="250" y="1044"/>
                    <a:pt x="245" y="1047"/>
                  </a:cubicBezTo>
                  <a:lnTo>
                    <a:pt x="245" y="1047"/>
                  </a:lnTo>
                  <a:cubicBezTo>
                    <a:pt x="213" y="1051"/>
                    <a:pt x="166" y="1078"/>
                    <a:pt x="138" y="1084"/>
                  </a:cubicBezTo>
                  <a:lnTo>
                    <a:pt x="138" y="1084"/>
                  </a:lnTo>
                  <a:cubicBezTo>
                    <a:pt x="156" y="1085"/>
                    <a:pt x="173" y="1087"/>
                    <a:pt x="191" y="1096"/>
                  </a:cubicBezTo>
                  <a:cubicBezTo>
                    <a:pt x="167" y="1096"/>
                    <a:pt x="143" y="1096"/>
                    <a:pt x="119" y="1108"/>
                  </a:cubicBezTo>
                  <a:cubicBezTo>
                    <a:pt x="96" y="1108"/>
                    <a:pt x="215" y="1155"/>
                    <a:pt x="203" y="1155"/>
                  </a:cubicBezTo>
                  <a:cubicBezTo>
                    <a:pt x="215" y="1167"/>
                    <a:pt x="107" y="1203"/>
                    <a:pt x="238" y="1227"/>
                  </a:cubicBezTo>
                  <a:cubicBezTo>
                    <a:pt x="191" y="1227"/>
                    <a:pt x="203" y="1286"/>
                    <a:pt x="179" y="1310"/>
                  </a:cubicBezTo>
                  <a:cubicBezTo>
                    <a:pt x="179" y="1328"/>
                    <a:pt x="192" y="1339"/>
                    <a:pt x="208" y="1339"/>
                  </a:cubicBezTo>
                  <a:cubicBezTo>
                    <a:pt x="214" y="1339"/>
                    <a:pt x="220" y="1337"/>
                    <a:pt x="227" y="1334"/>
                  </a:cubicBezTo>
                  <a:lnTo>
                    <a:pt x="227" y="1334"/>
                  </a:lnTo>
                  <a:cubicBezTo>
                    <a:pt x="191" y="1358"/>
                    <a:pt x="167" y="1358"/>
                    <a:pt x="238" y="1394"/>
                  </a:cubicBezTo>
                  <a:cubicBezTo>
                    <a:pt x="215" y="1394"/>
                    <a:pt x="119" y="1489"/>
                    <a:pt x="143" y="1513"/>
                  </a:cubicBezTo>
                  <a:cubicBezTo>
                    <a:pt x="158" y="1528"/>
                    <a:pt x="212" y="1538"/>
                    <a:pt x="258" y="1541"/>
                  </a:cubicBezTo>
                  <a:lnTo>
                    <a:pt x="258" y="1541"/>
                  </a:lnTo>
                  <a:cubicBezTo>
                    <a:pt x="211" y="1579"/>
                    <a:pt x="167" y="1674"/>
                    <a:pt x="167" y="1715"/>
                  </a:cubicBezTo>
                  <a:lnTo>
                    <a:pt x="212" y="1715"/>
                  </a:lnTo>
                  <a:cubicBezTo>
                    <a:pt x="210" y="1716"/>
                    <a:pt x="207" y="1718"/>
                    <a:pt x="204" y="1720"/>
                  </a:cubicBezTo>
                  <a:lnTo>
                    <a:pt x="204" y="1720"/>
                  </a:lnTo>
                  <a:cubicBezTo>
                    <a:pt x="203" y="1718"/>
                    <a:pt x="201" y="1717"/>
                    <a:pt x="198" y="1717"/>
                  </a:cubicBezTo>
                  <a:cubicBezTo>
                    <a:pt x="193" y="1717"/>
                    <a:pt x="187" y="1721"/>
                    <a:pt x="180" y="1725"/>
                  </a:cubicBezTo>
                  <a:lnTo>
                    <a:pt x="180" y="1725"/>
                  </a:lnTo>
                  <a:cubicBezTo>
                    <a:pt x="179" y="1722"/>
                    <a:pt x="179" y="1719"/>
                    <a:pt x="179" y="1715"/>
                  </a:cubicBezTo>
                  <a:lnTo>
                    <a:pt x="179" y="1715"/>
                  </a:lnTo>
                  <a:cubicBezTo>
                    <a:pt x="177" y="1721"/>
                    <a:pt x="177" y="1724"/>
                    <a:pt x="178" y="1726"/>
                  </a:cubicBezTo>
                  <a:lnTo>
                    <a:pt x="178" y="1726"/>
                  </a:lnTo>
                  <a:cubicBezTo>
                    <a:pt x="170" y="1733"/>
                    <a:pt x="161" y="1740"/>
                    <a:pt x="154" y="1743"/>
                  </a:cubicBezTo>
                  <a:lnTo>
                    <a:pt x="154" y="1743"/>
                  </a:lnTo>
                  <a:cubicBezTo>
                    <a:pt x="151" y="1742"/>
                    <a:pt x="147" y="1741"/>
                    <a:pt x="143" y="1739"/>
                  </a:cubicBezTo>
                  <a:lnTo>
                    <a:pt x="143" y="1739"/>
                  </a:lnTo>
                  <a:cubicBezTo>
                    <a:pt x="143" y="1744"/>
                    <a:pt x="145" y="1746"/>
                    <a:pt x="148" y="1746"/>
                  </a:cubicBezTo>
                  <a:cubicBezTo>
                    <a:pt x="149" y="1746"/>
                    <a:pt x="152" y="1745"/>
                    <a:pt x="154" y="1743"/>
                  </a:cubicBezTo>
                  <a:lnTo>
                    <a:pt x="154" y="1743"/>
                  </a:lnTo>
                  <a:cubicBezTo>
                    <a:pt x="162" y="1746"/>
                    <a:pt x="171" y="1748"/>
                    <a:pt x="179" y="1748"/>
                  </a:cubicBezTo>
                  <a:cubicBezTo>
                    <a:pt x="188" y="1748"/>
                    <a:pt x="197" y="1746"/>
                    <a:pt x="206" y="1742"/>
                  </a:cubicBezTo>
                  <a:lnTo>
                    <a:pt x="206" y="1742"/>
                  </a:lnTo>
                  <a:cubicBezTo>
                    <a:pt x="206" y="1748"/>
                    <a:pt x="204" y="1755"/>
                    <a:pt x="203" y="1763"/>
                  </a:cubicBezTo>
                  <a:cubicBezTo>
                    <a:pt x="191" y="1775"/>
                    <a:pt x="183" y="1777"/>
                    <a:pt x="177" y="1777"/>
                  </a:cubicBezTo>
                  <a:cubicBezTo>
                    <a:pt x="173" y="1777"/>
                    <a:pt x="169" y="1775"/>
                    <a:pt x="167" y="1775"/>
                  </a:cubicBezTo>
                  <a:cubicBezTo>
                    <a:pt x="163" y="1775"/>
                    <a:pt x="160" y="1779"/>
                    <a:pt x="155" y="1798"/>
                  </a:cubicBezTo>
                  <a:cubicBezTo>
                    <a:pt x="167" y="1794"/>
                    <a:pt x="178" y="1793"/>
                    <a:pt x="188" y="1793"/>
                  </a:cubicBezTo>
                  <a:cubicBezTo>
                    <a:pt x="208" y="1793"/>
                    <a:pt x="227" y="1798"/>
                    <a:pt x="250" y="1798"/>
                  </a:cubicBezTo>
                  <a:cubicBezTo>
                    <a:pt x="148" y="1817"/>
                    <a:pt x="212" y="1900"/>
                    <a:pt x="251" y="1920"/>
                  </a:cubicBezTo>
                  <a:lnTo>
                    <a:pt x="251" y="1920"/>
                  </a:lnTo>
                  <a:cubicBezTo>
                    <a:pt x="214" y="1927"/>
                    <a:pt x="208" y="1953"/>
                    <a:pt x="167" y="1953"/>
                  </a:cubicBezTo>
                  <a:cubicBezTo>
                    <a:pt x="198" y="1953"/>
                    <a:pt x="193" y="1979"/>
                    <a:pt x="221" y="1979"/>
                  </a:cubicBezTo>
                  <a:cubicBezTo>
                    <a:pt x="226" y="1979"/>
                    <a:pt x="232" y="1979"/>
                    <a:pt x="238" y="1977"/>
                  </a:cubicBezTo>
                  <a:lnTo>
                    <a:pt x="238" y="1977"/>
                  </a:lnTo>
                  <a:cubicBezTo>
                    <a:pt x="215" y="2013"/>
                    <a:pt x="107" y="2036"/>
                    <a:pt x="215" y="2072"/>
                  </a:cubicBezTo>
                  <a:cubicBezTo>
                    <a:pt x="203" y="2084"/>
                    <a:pt x="179" y="2084"/>
                    <a:pt x="155" y="2096"/>
                  </a:cubicBezTo>
                  <a:cubicBezTo>
                    <a:pt x="165" y="2103"/>
                    <a:pt x="172" y="2105"/>
                    <a:pt x="178" y="2105"/>
                  </a:cubicBezTo>
                  <a:cubicBezTo>
                    <a:pt x="187" y="2105"/>
                    <a:pt x="192" y="2099"/>
                    <a:pt x="199" y="2099"/>
                  </a:cubicBezTo>
                  <a:cubicBezTo>
                    <a:pt x="203" y="2099"/>
                    <a:pt x="208" y="2101"/>
                    <a:pt x="215" y="2108"/>
                  </a:cubicBezTo>
                  <a:cubicBezTo>
                    <a:pt x="143" y="2179"/>
                    <a:pt x="274" y="2227"/>
                    <a:pt x="143" y="2298"/>
                  </a:cubicBezTo>
                  <a:lnTo>
                    <a:pt x="227" y="2298"/>
                  </a:lnTo>
                  <a:cubicBezTo>
                    <a:pt x="215" y="2310"/>
                    <a:pt x="191" y="2310"/>
                    <a:pt x="179" y="2322"/>
                  </a:cubicBezTo>
                  <a:cubicBezTo>
                    <a:pt x="191" y="2334"/>
                    <a:pt x="215" y="2346"/>
                    <a:pt x="227" y="2358"/>
                  </a:cubicBezTo>
                  <a:cubicBezTo>
                    <a:pt x="298" y="2334"/>
                    <a:pt x="453" y="2286"/>
                    <a:pt x="465" y="2286"/>
                  </a:cubicBezTo>
                  <a:cubicBezTo>
                    <a:pt x="405" y="2275"/>
                    <a:pt x="477" y="2203"/>
                    <a:pt x="488" y="2179"/>
                  </a:cubicBezTo>
                  <a:cubicBezTo>
                    <a:pt x="483" y="2179"/>
                    <a:pt x="465" y="2182"/>
                    <a:pt x="456" y="2182"/>
                  </a:cubicBezTo>
                  <a:cubicBezTo>
                    <a:pt x="447" y="2182"/>
                    <a:pt x="447" y="2179"/>
                    <a:pt x="477" y="2167"/>
                  </a:cubicBezTo>
                  <a:cubicBezTo>
                    <a:pt x="471" y="2166"/>
                    <a:pt x="467" y="2165"/>
                    <a:pt x="464" y="2165"/>
                  </a:cubicBezTo>
                  <a:cubicBezTo>
                    <a:pt x="449" y="2165"/>
                    <a:pt x="455" y="2182"/>
                    <a:pt x="434" y="2182"/>
                  </a:cubicBezTo>
                  <a:cubicBezTo>
                    <a:pt x="429" y="2182"/>
                    <a:pt x="424" y="2181"/>
                    <a:pt x="417" y="2179"/>
                  </a:cubicBezTo>
                  <a:cubicBezTo>
                    <a:pt x="477" y="2167"/>
                    <a:pt x="429" y="2132"/>
                    <a:pt x="500" y="2120"/>
                  </a:cubicBezTo>
                  <a:cubicBezTo>
                    <a:pt x="490" y="2120"/>
                    <a:pt x="479" y="2120"/>
                    <a:pt x="468" y="2111"/>
                  </a:cubicBezTo>
                  <a:lnTo>
                    <a:pt x="468" y="2111"/>
                  </a:lnTo>
                  <a:cubicBezTo>
                    <a:pt x="460" y="2109"/>
                    <a:pt x="453" y="2108"/>
                    <a:pt x="453" y="2108"/>
                  </a:cubicBezTo>
                  <a:cubicBezTo>
                    <a:pt x="467" y="2094"/>
                    <a:pt x="481" y="2088"/>
                    <a:pt x="492" y="2088"/>
                  </a:cubicBezTo>
                  <a:cubicBezTo>
                    <a:pt x="500" y="2088"/>
                    <a:pt x="507" y="2091"/>
                    <a:pt x="512" y="2096"/>
                  </a:cubicBezTo>
                  <a:cubicBezTo>
                    <a:pt x="523" y="2096"/>
                    <a:pt x="392" y="1908"/>
                    <a:pt x="455" y="1908"/>
                  </a:cubicBezTo>
                  <a:cubicBezTo>
                    <a:pt x="463" y="1908"/>
                    <a:pt x="474" y="1911"/>
                    <a:pt x="488" y="1917"/>
                  </a:cubicBezTo>
                  <a:cubicBezTo>
                    <a:pt x="465" y="1894"/>
                    <a:pt x="429" y="1882"/>
                    <a:pt x="393" y="1882"/>
                  </a:cubicBezTo>
                  <a:cubicBezTo>
                    <a:pt x="422" y="1882"/>
                    <a:pt x="433" y="1877"/>
                    <a:pt x="425" y="1871"/>
                  </a:cubicBezTo>
                  <a:lnTo>
                    <a:pt x="425" y="1871"/>
                  </a:lnTo>
                  <a:cubicBezTo>
                    <a:pt x="461" y="1871"/>
                    <a:pt x="453" y="1822"/>
                    <a:pt x="479" y="1812"/>
                  </a:cubicBezTo>
                  <a:lnTo>
                    <a:pt x="479" y="1812"/>
                  </a:lnTo>
                  <a:cubicBezTo>
                    <a:pt x="460" y="1815"/>
                    <a:pt x="421" y="1821"/>
                    <a:pt x="395" y="1821"/>
                  </a:cubicBezTo>
                  <a:cubicBezTo>
                    <a:pt x="377" y="1821"/>
                    <a:pt x="365" y="1818"/>
                    <a:pt x="369" y="1810"/>
                  </a:cubicBezTo>
                  <a:lnTo>
                    <a:pt x="369" y="1810"/>
                  </a:lnTo>
                  <a:cubicBezTo>
                    <a:pt x="369" y="1811"/>
                    <a:pt x="370" y="1812"/>
                    <a:pt x="371" y="1812"/>
                  </a:cubicBezTo>
                  <a:cubicBezTo>
                    <a:pt x="383" y="1812"/>
                    <a:pt x="450" y="1770"/>
                    <a:pt x="470" y="1770"/>
                  </a:cubicBezTo>
                  <a:cubicBezTo>
                    <a:pt x="474" y="1770"/>
                    <a:pt x="477" y="1771"/>
                    <a:pt x="477" y="1775"/>
                  </a:cubicBezTo>
                  <a:cubicBezTo>
                    <a:pt x="477" y="1763"/>
                    <a:pt x="477" y="1763"/>
                    <a:pt x="477" y="1751"/>
                  </a:cubicBezTo>
                  <a:cubicBezTo>
                    <a:pt x="469" y="1751"/>
                    <a:pt x="440" y="1756"/>
                    <a:pt x="432" y="1756"/>
                  </a:cubicBezTo>
                  <a:cubicBezTo>
                    <a:pt x="428" y="1756"/>
                    <a:pt x="429" y="1755"/>
                    <a:pt x="441" y="1751"/>
                  </a:cubicBezTo>
                  <a:cubicBezTo>
                    <a:pt x="405" y="1751"/>
                    <a:pt x="393" y="1739"/>
                    <a:pt x="381" y="1715"/>
                  </a:cubicBezTo>
                  <a:cubicBezTo>
                    <a:pt x="429" y="1715"/>
                    <a:pt x="441" y="1727"/>
                    <a:pt x="488" y="1751"/>
                  </a:cubicBezTo>
                  <a:cubicBezTo>
                    <a:pt x="517" y="1741"/>
                    <a:pt x="445" y="1724"/>
                    <a:pt x="473" y="1724"/>
                  </a:cubicBezTo>
                  <a:cubicBezTo>
                    <a:pt x="480" y="1724"/>
                    <a:pt x="492" y="1725"/>
                    <a:pt x="512" y="1727"/>
                  </a:cubicBezTo>
                  <a:cubicBezTo>
                    <a:pt x="417" y="1715"/>
                    <a:pt x="524" y="1703"/>
                    <a:pt x="453" y="1691"/>
                  </a:cubicBezTo>
                  <a:cubicBezTo>
                    <a:pt x="463" y="1689"/>
                    <a:pt x="470" y="1688"/>
                    <a:pt x="475" y="1688"/>
                  </a:cubicBezTo>
                  <a:lnTo>
                    <a:pt x="475" y="1688"/>
                  </a:lnTo>
                  <a:cubicBezTo>
                    <a:pt x="476" y="1690"/>
                    <a:pt x="478" y="1690"/>
                    <a:pt x="479" y="1690"/>
                  </a:cubicBezTo>
                  <a:cubicBezTo>
                    <a:pt x="483" y="1690"/>
                    <a:pt x="487" y="1688"/>
                    <a:pt x="479" y="1688"/>
                  </a:cubicBezTo>
                  <a:cubicBezTo>
                    <a:pt x="478" y="1688"/>
                    <a:pt x="476" y="1688"/>
                    <a:pt x="475" y="1688"/>
                  </a:cubicBezTo>
                  <a:lnTo>
                    <a:pt x="475" y="1688"/>
                  </a:lnTo>
                  <a:cubicBezTo>
                    <a:pt x="474" y="1686"/>
                    <a:pt x="475" y="1683"/>
                    <a:pt x="477" y="1679"/>
                  </a:cubicBezTo>
                  <a:cubicBezTo>
                    <a:pt x="465" y="1679"/>
                    <a:pt x="560" y="1667"/>
                    <a:pt x="536" y="1655"/>
                  </a:cubicBezTo>
                  <a:lnTo>
                    <a:pt x="536" y="1655"/>
                  </a:lnTo>
                  <a:cubicBezTo>
                    <a:pt x="519" y="1664"/>
                    <a:pt x="502" y="1672"/>
                    <a:pt x="486" y="1672"/>
                  </a:cubicBezTo>
                  <a:cubicBezTo>
                    <a:pt x="479" y="1672"/>
                    <a:pt x="472" y="1671"/>
                    <a:pt x="465" y="1667"/>
                  </a:cubicBezTo>
                  <a:cubicBezTo>
                    <a:pt x="429" y="1655"/>
                    <a:pt x="548" y="1644"/>
                    <a:pt x="536" y="1620"/>
                  </a:cubicBezTo>
                  <a:lnTo>
                    <a:pt x="536" y="1620"/>
                  </a:lnTo>
                  <a:cubicBezTo>
                    <a:pt x="524" y="1632"/>
                    <a:pt x="512" y="1632"/>
                    <a:pt x="500" y="1632"/>
                  </a:cubicBezTo>
                  <a:cubicBezTo>
                    <a:pt x="530" y="1602"/>
                    <a:pt x="527" y="1599"/>
                    <a:pt x="512" y="1599"/>
                  </a:cubicBezTo>
                  <a:cubicBezTo>
                    <a:pt x="509" y="1599"/>
                    <a:pt x="504" y="1599"/>
                    <a:pt x="499" y="1599"/>
                  </a:cubicBezTo>
                  <a:cubicBezTo>
                    <a:pt x="485" y="1599"/>
                    <a:pt x="466" y="1597"/>
                    <a:pt x="453" y="1584"/>
                  </a:cubicBezTo>
                  <a:lnTo>
                    <a:pt x="488" y="1584"/>
                  </a:lnTo>
                  <a:cubicBezTo>
                    <a:pt x="500" y="1572"/>
                    <a:pt x="429" y="1560"/>
                    <a:pt x="441" y="1548"/>
                  </a:cubicBezTo>
                  <a:lnTo>
                    <a:pt x="441" y="1548"/>
                  </a:lnTo>
                  <a:cubicBezTo>
                    <a:pt x="471" y="1554"/>
                    <a:pt x="477" y="1557"/>
                    <a:pt x="481" y="1557"/>
                  </a:cubicBezTo>
                  <a:cubicBezTo>
                    <a:pt x="485" y="1557"/>
                    <a:pt x="488" y="1554"/>
                    <a:pt x="512" y="1548"/>
                  </a:cubicBezTo>
                  <a:cubicBezTo>
                    <a:pt x="488" y="1548"/>
                    <a:pt x="488" y="1536"/>
                    <a:pt x="500" y="1524"/>
                  </a:cubicBezTo>
                  <a:cubicBezTo>
                    <a:pt x="477" y="1524"/>
                    <a:pt x="465" y="1524"/>
                    <a:pt x="441" y="1513"/>
                  </a:cubicBezTo>
                  <a:cubicBezTo>
                    <a:pt x="453" y="1507"/>
                    <a:pt x="477" y="1507"/>
                    <a:pt x="497" y="1507"/>
                  </a:cubicBezTo>
                  <a:cubicBezTo>
                    <a:pt x="518" y="1507"/>
                    <a:pt x="536" y="1507"/>
                    <a:pt x="536" y="1501"/>
                  </a:cubicBezTo>
                  <a:cubicBezTo>
                    <a:pt x="524" y="1489"/>
                    <a:pt x="488" y="1489"/>
                    <a:pt x="465" y="1477"/>
                  </a:cubicBezTo>
                  <a:cubicBezTo>
                    <a:pt x="487" y="1469"/>
                    <a:pt x="491" y="1453"/>
                    <a:pt x="505" y="1453"/>
                  </a:cubicBezTo>
                  <a:cubicBezTo>
                    <a:pt x="513" y="1453"/>
                    <a:pt x="526" y="1459"/>
                    <a:pt x="548" y="1477"/>
                  </a:cubicBezTo>
                  <a:cubicBezTo>
                    <a:pt x="548" y="1467"/>
                    <a:pt x="486" y="1435"/>
                    <a:pt x="518" y="1435"/>
                  </a:cubicBezTo>
                  <a:cubicBezTo>
                    <a:pt x="524" y="1435"/>
                    <a:pt x="534" y="1436"/>
                    <a:pt x="549" y="1439"/>
                  </a:cubicBezTo>
                  <a:lnTo>
                    <a:pt x="549" y="1439"/>
                  </a:lnTo>
                  <a:cubicBezTo>
                    <a:pt x="534" y="1418"/>
                    <a:pt x="512" y="1346"/>
                    <a:pt x="512" y="1346"/>
                  </a:cubicBezTo>
                  <a:cubicBezTo>
                    <a:pt x="536" y="1346"/>
                    <a:pt x="548" y="1334"/>
                    <a:pt x="572" y="1334"/>
                  </a:cubicBezTo>
                  <a:cubicBezTo>
                    <a:pt x="536" y="1334"/>
                    <a:pt x="512" y="1334"/>
                    <a:pt x="488" y="1322"/>
                  </a:cubicBezTo>
                  <a:cubicBezTo>
                    <a:pt x="493" y="1317"/>
                    <a:pt x="499" y="1315"/>
                    <a:pt x="507" y="1313"/>
                  </a:cubicBezTo>
                  <a:lnTo>
                    <a:pt x="507" y="1313"/>
                  </a:lnTo>
                  <a:cubicBezTo>
                    <a:pt x="510" y="1314"/>
                    <a:pt x="514" y="1315"/>
                    <a:pt x="519" y="1315"/>
                  </a:cubicBezTo>
                  <a:cubicBezTo>
                    <a:pt x="526" y="1315"/>
                    <a:pt x="536" y="1313"/>
                    <a:pt x="548" y="1310"/>
                  </a:cubicBezTo>
                  <a:cubicBezTo>
                    <a:pt x="533" y="1310"/>
                    <a:pt x="519" y="1310"/>
                    <a:pt x="507" y="1313"/>
                  </a:cubicBezTo>
                  <a:lnTo>
                    <a:pt x="507" y="1313"/>
                  </a:lnTo>
                  <a:cubicBezTo>
                    <a:pt x="495" y="1309"/>
                    <a:pt x="493" y="1296"/>
                    <a:pt x="500" y="1274"/>
                  </a:cubicBezTo>
                  <a:lnTo>
                    <a:pt x="500" y="1274"/>
                  </a:lnTo>
                  <a:cubicBezTo>
                    <a:pt x="517" y="1283"/>
                    <a:pt x="552" y="1291"/>
                    <a:pt x="583" y="1291"/>
                  </a:cubicBezTo>
                  <a:cubicBezTo>
                    <a:pt x="596" y="1291"/>
                    <a:pt x="609" y="1290"/>
                    <a:pt x="619" y="1286"/>
                  </a:cubicBezTo>
                  <a:cubicBezTo>
                    <a:pt x="539" y="1286"/>
                    <a:pt x="580" y="1253"/>
                    <a:pt x="509" y="1240"/>
                  </a:cubicBezTo>
                  <a:lnTo>
                    <a:pt x="509" y="1240"/>
                  </a:lnTo>
                  <a:cubicBezTo>
                    <a:pt x="512" y="1225"/>
                    <a:pt x="509" y="1195"/>
                    <a:pt x="493" y="1195"/>
                  </a:cubicBezTo>
                  <a:cubicBezTo>
                    <a:pt x="492" y="1195"/>
                    <a:pt x="491" y="1195"/>
                    <a:pt x="490" y="1195"/>
                  </a:cubicBezTo>
                  <a:lnTo>
                    <a:pt x="490" y="1195"/>
                  </a:lnTo>
                  <a:cubicBezTo>
                    <a:pt x="499" y="1182"/>
                    <a:pt x="489" y="1172"/>
                    <a:pt x="441" y="1155"/>
                  </a:cubicBezTo>
                  <a:cubicBezTo>
                    <a:pt x="477" y="1155"/>
                    <a:pt x="477" y="1155"/>
                    <a:pt x="441" y="1143"/>
                  </a:cubicBezTo>
                  <a:lnTo>
                    <a:pt x="441" y="1143"/>
                  </a:lnTo>
                  <a:cubicBezTo>
                    <a:pt x="441" y="1143"/>
                    <a:pt x="483" y="1149"/>
                    <a:pt x="508" y="1149"/>
                  </a:cubicBezTo>
                  <a:cubicBezTo>
                    <a:pt x="520" y="1149"/>
                    <a:pt x="528" y="1147"/>
                    <a:pt x="524" y="1143"/>
                  </a:cubicBezTo>
                  <a:cubicBezTo>
                    <a:pt x="512" y="1108"/>
                    <a:pt x="560" y="1120"/>
                    <a:pt x="608" y="1108"/>
                  </a:cubicBezTo>
                  <a:cubicBezTo>
                    <a:pt x="584" y="1108"/>
                    <a:pt x="563" y="1111"/>
                    <a:pt x="542" y="1111"/>
                  </a:cubicBezTo>
                  <a:cubicBezTo>
                    <a:pt x="521" y="1111"/>
                    <a:pt x="500" y="1108"/>
                    <a:pt x="477" y="1096"/>
                  </a:cubicBezTo>
                  <a:cubicBezTo>
                    <a:pt x="500" y="1096"/>
                    <a:pt x="524" y="1096"/>
                    <a:pt x="560" y="1084"/>
                  </a:cubicBezTo>
                  <a:cubicBezTo>
                    <a:pt x="514" y="1056"/>
                    <a:pt x="489" y="1057"/>
                    <a:pt x="524" y="1054"/>
                  </a:cubicBezTo>
                  <a:lnTo>
                    <a:pt x="524" y="1054"/>
                  </a:lnTo>
                  <a:cubicBezTo>
                    <a:pt x="498" y="1038"/>
                    <a:pt x="472" y="1007"/>
                    <a:pt x="465" y="1001"/>
                  </a:cubicBezTo>
                  <a:cubicBezTo>
                    <a:pt x="504" y="981"/>
                    <a:pt x="479" y="962"/>
                    <a:pt x="449" y="962"/>
                  </a:cubicBezTo>
                  <a:cubicBezTo>
                    <a:pt x="442" y="962"/>
                    <a:pt x="435" y="963"/>
                    <a:pt x="429" y="965"/>
                  </a:cubicBezTo>
                  <a:cubicBezTo>
                    <a:pt x="468" y="948"/>
                    <a:pt x="463" y="942"/>
                    <a:pt x="457" y="940"/>
                  </a:cubicBezTo>
                  <a:lnTo>
                    <a:pt x="457" y="940"/>
                  </a:lnTo>
                  <a:cubicBezTo>
                    <a:pt x="462" y="940"/>
                    <a:pt x="475" y="941"/>
                    <a:pt x="500" y="941"/>
                  </a:cubicBezTo>
                  <a:cubicBezTo>
                    <a:pt x="477" y="929"/>
                    <a:pt x="441" y="917"/>
                    <a:pt x="417" y="905"/>
                  </a:cubicBezTo>
                  <a:cubicBezTo>
                    <a:pt x="429" y="905"/>
                    <a:pt x="441" y="893"/>
                    <a:pt x="441" y="893"/>
                  </a:cubicBezTo>
                  <a:lnTo>
                    <a:pt x="441" y="893"/>
                  </a:lnTo>
                  <a:cubicBezTo>
                    <a:pt x="434" y="895"/>
                    <a:pt x="427" y="896"/>
                    <a:pt x="419" y="896"/>
                  </a:cubicBezTo>
                  <a:cubicBezTo>
                    <a:pt x="373" y="896"/>
                    <a:pt x="313" y="870"/>
                    <a:pt x="262" y="870"/>
                  </a:cubicBezTo>
                  <a:cubicBezTo>
                    <a:pt x="286" y="864"/>
                    <a:pt x="302" y="861"/>
                    <a:pt x="315" y="861"/>
                  </a:cubicBezTo>
                  <a:cubicBezTo>
                    <a:pt x="353" y="861"/>
                    <a:pt x="358" y="882"/>
                    <a:pt x="429" y="882"/>
                  </a:cubicBezTo>
                  <a:cubicBezTo>
                    <a:pt x="418" y="879"/>
                    <a:pt x="415" y="878"/>
                    <a:pt x="415" y="878"/>
                  </a:cubicBezTo>
                  <a:lnTo>
                    <a:pt x="415" y="878"/>
                  </a:lnTo>
                  <a:cubicBezTo>
                    <a:pt x="416" y="878"/>
                    <a:pt x="429" y="881"/>
                    <a:pt x="435" y="881"/>
                  </a:cubicBezTo>
                  <a:cubicBezTo>
                    <a:pt x="440" y="881"/>
                    <a:pt x="439" y="878"/>
                    <a:pt x="417" y="870"/>
                  </a:cubicBezTo>
                  <a:lnTo>
                    <a:pt x="477" y="870"/>
                  </a:lnTo>
                  <a:cubicBezTo>
                    <a:pt x="477" y="866"/>
                    <a:pt x="476" y="864"/>
                    <a:pt x="475" y="863"/>
                  </a:cubicBezTo>
                  <a:lnTo>
                    <a:pt x="475" y="863"/>
                  </a:lnTo>
                  <a:cubicBezTo>
                    <a:pt x="478" y="859"/>
                    <a:pt x="482" y="854"/>
                    <a:pt x="488" y="846"/>
                  </a:cubicBezTo>
                  <a:cubicBezTo>
                    <a:pt x="429" y="834"/>
                    <a:pt x="381" y="810"/>
                    <a:pt x="334" y="786"/>
                  </a:cubicBezTo>
                  <a:lnTo>
                    <a:pt x="334" y="786"/>
                  </a:lnTo>
                  <a:cubicBezTo>
                    <a:pt x="500" y="810"/>
                    <a:pt x="381" y="786"/>
                    <a:pt x="488" y="822"/>
                  </a:cubicBezTo>
                  <a:cubicBezTo>
                    <a:pt x="477" y="810"/>
                    <a:pt x="453" y="798"/>
                    <a:pt x="441" y="786"/>
                  </a:cubicBezTo>
                  <a:lnTo>
                    <a:pt x="441" y="786"/>
                  </a:lnTo>
                  <a:cubicBezTo>
                    <a:pt x="448" y="790"/>
                    <a:pt x="454" y="791"/>
                    <a:pt x="459" y="791"/>
                  </a:cubicBezTo>
                  <a:cubicBezTo>
                    <a:pt x="472" y="791"/>
                    <a:pt x="480" y="783"/>
                    <a:pt x="488" y="774"/>
                  </a:cubicBezTo>
                  <a:lnTo>
                    <a:pt x="488" y="774"/>
                  </a:lnTo>
                  <a:cubicBezTo>
                    <a:pt x="479" y="778"/>
                    <a:pt x="470" y="779"/>
                    <a:pt x="462" y="779"/>
                  </a:cubicBezTo>
                  <a:cubicBezTo>
                    <a:pt x="441" y="779"/>
                    <a:pt x="426" y="768"/>
                    <a:pt x="417" y="751"/>
                  </a:cubicBezTo>
                  <a:lnTo>
                    <a:pt x="422" y="751"/>
                  </a:lnTo>
                  <a:cubicBezTo>
                    <a:pt x="419" y="747"/>
                    <a:pt x="417" y="743"/>
                    <a:pt x="417" y="739"/>
                  </a:cubicBezTo>
                  <a:cubicBezTo>
                    <a:pt x="417" y="739"/>
                    <a:pt x="429" y="727"/>
                    <a:pt x="441" y="727"/>
                  </a:cubicBezTo>
                  <a:cubicBezTo>
                    <a:pt x="453" y="679"/>
                    <a:pt x="429" y="655"/>
                    <a:pt x="381" y="655"/>
                  </a:cubicBezTo>
                  <a:lnTo>
                    <a:pt x="477" y="655"/>
                  </a:lnTo>
                  <a:cubicBezTo>
                    <a:pt x="418" y="646"/>
                    <a:pt x="359" y="636"/>
                    <a:pt x="300" y="626"/>
                  </a:cubicBezTo>
                  <a:lnTo>
                    <a:pt x="300" y="626"/>
                  </a:lnTo>
                  <a:cubicBezTo>
                    <a:pt x="322" y="628"/>
                    <a:pt x="351" y="629"/>
                    <a:pt x="380" y="629"/>
                  </a:cubicBezTo>
                  <a:cubicBezTo>
                    <a:pt x="432" y="629"/>
                    <a:pt x="483" y="626"/>
                    <a:pt x="488" y="620"/>
                  </a:cubicBezTo>
                  <a:cubicBezTo>
                    <a:pt x="488" y="612"/>
                    <a:pt x="478" y="609"/>
                    <a:pt x="464" y="609"/>
                  </a:cubicBezTo>
                  <a:cubicBezTo>
                    <a:pt x="436" y="609"/>
                    <a:pt x="393" y="620"/>
                    <a:pt x="393" y="620"/>
                  </a:cubicBezTo>
                  <a:cubicBezTo>
                    <a:pt x="417" y="608"/>
                    <a:pt x="441" y="596"/>
                    <a:pt x="477" y="596"/>
                  </a:cubicBezTo>
                  <a:cubicBezTo>
                    <a:pt x="441" y="596"/>
                    <a:pt x="405" y="596"/>
                    <a:pt x="381" y="584"/>
                  </a:cubicBezTo>
                  <a:lnTo>
                    <a:pt x="477" y="584"/>
                  </a:lnTo>
                  <a:cubicBezTo>
                    <a:pt x="441" y="584"/>
                    <a:pt x="417" y="572"/>
                    <a:pt x="381" y="560"/>
                  </a:cubicBezTo>
                  <a:lnTo>
                    <a:pt x="381" y="560"/>
                  </a:lnTo>
                  <a:cubicBezTo>
                    <a:pt x="399" y="566"/>
                    <a:pt x="417" y="569"/>
                    <a:pt x="435" y="569"/>
                  </a:cubicBezTo>
                  <a:cubicBezTo>
                    <a:pt x="453" y="569"/>
                    <a:pt x="471" y="566"/>
                    <a:pt x="488" y="560"/>
                  </a:cubicBezTo>
                  <a:cubicBezTo>
                    <a:pt x="477" y="560"/>
                    <a:pt x="477" y="548"/>
                    <a:pt x="477" y="536"/>
                  </a:cubicBezTo>
                  <a:cubicBezTo>
                    <a:pt x="465" y="536"/>
                    <a:pt x="334" y="524"/>
                    <a:pt x="346" y="501"/>
                  </a:cubicBezTo>
                  <a:lnTo>
                    <a:pt x="346" y="501"/>
                  </a:lnTo>
                  <a:cubicBezTo>
                    <a:pt x="363" y="507"/>
                    <a:pt x="381" y="509"/>
                    <a:pt x="401" y="509"/>
                  </a:cubicBezTo>
                  <a:cubicBezTo>
                    <a:pt x="420" y="509"/>
                    <a:pt x="441" y="507"/>
                    <a:pt x="465" y="501"/>
                  </a:cubicBezTo>
                  <a:cubicBezTo>
                    <a:pt x="381" y="489"/>
                    <a:pt x="286" y="501"/>
                    <a:pt x="215" y="453"/>
                  </a:cubicBezTo>
                  <a:cubicBezTo>
                    <a:pt x="216" y="451"/>
                    <a:pt x="218" y="449"/>
                    <a:pt x="219" y="447"/>
                  </a:cubicBezTo>
                  <a:lnTo>
                    <a:pt x="219" y="447"/>
                  </a:lnTo>
                  <a:cubicBezTo>
                    <a:pt x="223" y="451"/>
                    <a:pt x="226" y="453"/>
                    <a:pt x="228" y="453"/>
                  </a:cubicBezTo>
                  <a:cubicBezTo>
                    <a:pt x="232" y="453"/>
                    <a:pt x="234" y="446"/>
                    <a:pt x="231" y="443"/>
                  </a:cubicBezTo>
                  <a:lnTo>
                    <a:pt x="231" y="443"/>
                  </a:lnTo>
                  <a:cubicBezTo>
                    <a:pt x="307" y="453"/>
                    <a:pt x="386" y="479"/>
                    <a:pt x="454" y="479"/>
                  </a:cubicBezTo>
                  <a:cubicBezTo>
                    <a:pt x="489" y="479"/>
                    <a:pt x="521" y="472"/>
                    <a:pt x="548" y="453"/>
                  </a:cubicBezTo>
                  <a:cubicBezTo>
                    <a:pt x="512" y="453"/>
                    <a:pt x="488" y="441"/>
                    <a:pt x="453" y="429"/>
                  </a:cubicBezTo>
                  <a:lnTo>
                    <a:pt x="453" y="429"/>
                  </a:lnTo>
                  <a:cubicBezTo>
                    <a:pt x="477" y="441"/>
                    <a:pt x="488" y="453"/>
                    <a:pt x="512" y="465"/>
                  </a:cubicBezTo>
                  <a:cubicBezTo>
                    <a:pt x="501" y="467"/>
                    <a:pt x="491" y="468"/>
                    <a:pt x="482" y="468"/>
                  </a:cubicBezTo>
                  <a:cubicBezTo>
                    <a:pt x="439" y="468"/>
                    <a:pt x="408" y="449"/>
                    <a:pt x="369" y="429"/>
                  </a:cubicBezTo>
                  <a:lnTo>
                    <a:pt x="477" y="429"/>
                  </a:lnTo>
                  <a:cubicBezTo>
                    <a:pt x="429" y="417"/>
                    <a:pt x="477" y="417"/>
                    <a:pt x="488" y="417"/>
                  </a:cubicBezTo>
                  <a:cubicBezTo>
                    <a:pt x="477" y="405"/>
                    <a:pt x="465" y="393"/>
                    <a:pt x="453" y="393"/>
                  </a:cubicBezTo>
                  <a:cubicBezTo>
                    <a:pt x="453" y="393"/>
                    <a:pt x="500" y="370"/>
                    <a:pt x="500" y="370"/>
                  </a:cubicBezTo>
                  <a:lnTo>
                    <a:pt x="500" y="370"/>
                  </a:lnTo>
                  <a:cubicBezTo>
                    <a:pt x="459" y="376"/>
                    <a:pt x="411" y="379"/>
                    <a:pt x="363" y="379"/>
                  </a:cubicBezTo>
                  <a:cubicBezTo>
                    <a:pt x="316" y="379"/>
                    <a:pt x="268" y="376"/>
                    <a:pt x="227" y="370"/>
                  </a:cubicBezTo>
                  <a:cubicBezTo>
                    <a:pt x="310" y="346"/>
                    <a:pt x="369" y="358"/>
                    <a:pt x="453" y="346"/>
                  </a:cubicBezTo>
                  <a:cubicBezTo>
                    <a:pt x="358" y="346"/>
                    <a:pt x="453" y="346"/>
                    <a:pt x="453" y="334"/>
                  </a:cubicBezTo>
                  <a:cubicBezTo>
                    <a:pt x="417" y="334"/>
                    <a:pt x="334" y="310"/>
                    <a:pt x="286" y="286"/>
                  </a:cubicBezTo>
                  <a:cubicBezTo>
                    <a:pt x="348" y="286"/>
                    <a:pt x="338" y="223"/>
                    <a:pt x="381" y="215"/>
                  </a:cubicBezTo>
                  <a:lnTo>
                    <a:pt x="381" y="215"/>
                  </a:lnTo>
                  <a:cubicBezTo>
                    <a:pt x="385" y="215"/>
                    <a:pt x="389" y="215"/>
                    <a:pt x="393" y="215"/>
                  </a:cubicBezTo>
                  <a:cubicBezTo>
                    <a:pt x="392" y="214"/>
                    <a:pt x="391" y="214"/>
                    <a:pt x="391" y="214"/>
                  </a:cubicBezTo>
                  <a:lnTo>
                    <a:pt x="391" y="214"/>
                  </a:lnTo>
                  <a:cubicBezTo>
                    <a:pt x="387" y="214"/>
                    <a:pt x="384" y="214"/>
                    <a:pt x="381" y="215"/>
                  </a:cubicBezTo>
                  <a:lnTo>
                    <a:pt x="381" y="215"/>
                  </a:lnTo>
                  <a:cubicBezTo>
                    <a:pt x="327" y="213"/>
                    <a:pt x="282" y="201"/>
                    <a:pt x="227" y="179"/>
                  </a:cubicBezTo>
                  <a:cubicBezTo>
                    <a:pt x="238" y="167"/>
                    <a:pt x="250" y="167"/>
                    <a:pt x="262" y="167"/>
                  </a:cubicBezTo>
                  <a:cubicBezTo>
                    <a:pt x="286" y="108"/>
                    <a:pt x="0" y="143"/>
                    <a:pt x="310" y="120"/>
                  </a:cubicBezTo>
                  <a:lnTo>
                    <a:pt x="310" y="120"/>
                  </a:lnTo>
                  <a:cubicBezTo>
                    <a:pt x="310" y="126"/>
                    <a:pt x="307" y="131"/>
                    <a:pt x="302" y="136"/>
                  </a:cubicBezTo>
                  <a:lnTo>
                    <a:pt x="302" y="136"/>
                  </a:lnTo>
                  <a:cubicBezTo>
                    <a:pt x="302" y="136"/>
                    <a:pt x="301" y="136"/>
                    <a:pt x="300" y="136"/>
                  </a:cubicBezTo>
                  <a:cubicBezTo>
                    <a:pt x="296" y="136"/>
                    <a:pt x="291" y="138"/>
                    <a:pt x="286" y="143"/>
                  </a:cubicBezTo>
                  <a:cubicBezTo>
                    <a:pt x="292" y="143"/>
                    <a:pt x="298" y="140"/>
                    <a:pt x="302" y="136"/>
                  </a:cubicBezTo>
                  <a:lnTo>
                    <a:pt x="302" y="136"/>
                  </a:lnTo>
                  <a:cubicBezTo>
                    <a:pt x="307" y="137"/>
                    <a:pt x="310" y="143"/>
                    <a:pt x="310" y="155"/>
                  </a:cubicBezTo>
                  <a:cubicBezTo>
                    <a:pt x="334" y="131"/>
                    <a:pt x="346" y="108"/>
                    <a:pt x="358" y="72"/>
                  </a:cubicBezTo>
                  <a:cubicBezTo>
                    <a:pt x="358" y="72"/>
                    <a:pt x="191" y="60"/>
                    <a:pt x="215" y="36"/>
                  </a:cubicBezTo>
                  <a:lnTo>
                    <a:pt x="254" y="36"/>
                  </a:lnTo>
                  <a:cubicBezTo>
                    <a:pt x="255" y="34"/>
                    <a:pt x="257" y="32"/>
                    <a:pt x="259" y="31"/>
                  </a:cubicBezTo>
                  <a:lnTo>
                    <a:pt x="259" y="31"/>
                  </a:lnTo>
                  <a:cubicBezTo>
                    <a:pt x="258" y="31"/>
                    <a:pt x="257" y="31"/>
                    <a:pt x="256" y="31"/>
                  </a:cubicBezTo>
                  <a:cubicBezTo>
                    <a:pt x="228" y="31"/>
                    <a:pt x="175" y="14"/>
                    <a:pt x="13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2799850" y="209562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8" y="1"/>
                  </a:moveTo>
                  <a:cubicBezTo>
                    <a:pt x="0" y="1"/>
                    <a:pt x="8" y="6"/>
                    <a:pt x="11" y="6"/>
                  </a:cubicBezTo>
                  <a:cubicBezTo>
                    <a:pt x="12" y="6"/>
                    <a:pt x="12" y="4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2789325" y="2061350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6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6" y="4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2794400" y="2058925"/>
              <a:ext cx="600" cy="250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8" y="1"/>
                  </a:moveTo>
                  <a:cubicBezTo>
                    <a:pt x="0" y="1"/>
                    <a:pt x="7" y="7"/>
                    <a:pt x="15" y="7"/>
                  </a:cubicBezTo>
                  <a:lnTo>
                    <a:pt x="15" y="7"/>
                  </a:lnTo>
                  <a:cubicBezTo>
                    <a:pt x="14" y="9"/>
                    <a:pt x="15" y="9"/>
                    <a:pt x="16" y="9"/>
                  </a:cubicBezTo>
                  <a:cubicBezTo>
                    <a:pt x="17" y="9"/>
                    <a:pt x="20" y="8"/>
                    <a:pt x="24" y="4"/>
                  </a:cubicBezTo>
                  <a:cubicBezTo>
                    <a:pt x="16" y="2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2791800" y="2060700"/>
              <a:ext cx="1725" cy="425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10" y="1"/>
                  </a:moveTo>
                  <a:cubicBezTo>
                    <a:pt x="2" y="1"/>
                    <a:pt x="1" y="4"/>
                    <a:pt x="21" y="16"/>
                  </a:cubicBezTo>
                  <a:cubicBezTo>
                    <a:pt x="68" y="16"/>
                    <a:pt x="26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2792000" y="20605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1" y="1"/>
                    <a:pt x="24" y="1"/>
                    <a:pt x="24" y="12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2789375" y="2062800"/>
              <a:ext cx="1000" cy="200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2" y="0"/>
                  </a:moveTo>
                  <a:cubicBezTo>
                    <a:pt x="1" y="0"/>
                    <a:pt x="3" y="1"/>
                    <a:pt x="10" y="4"/>
                  </a:cubicBezTo>
                  <a:lnTo>
                    <a:pt x="18" y="4"/>
                  </a:lnTo>
                  <a:cubicBezTo>
                    <a:pt x="10" y="2"/>
                    <a:pt x="3" y="0"/>
                    <a:pt x="2" y="0"/>
                  </a:cubicBezTo>
                  <a:close/>
                  <a:moveTo>
                    <a:pt x="18" y="4"/>
                  </a:moveTo>
                  <a:cubicBezTo>
                    <a:pt x="26" y="6"/>
                    <a:pt x="34" y="7"/>
                    <a:pt x="37" y="7"/>
                  </a:cubicBezTo>
                  <a:cubicBezTo>
                    <a:pt x="39" y="7"/>
                    <a:pt x="39" y="6"/>
                    <a:pt x="34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2793875" y="2060800"/>
              <a:ext cx="825" cy="250"/>
            </a:xfrm>
            <a:custGeom>
              <a:avLst/>
              <a:gdLst/>
              <a:ahLst/>
              <a:cxnLst/>
              <a:rect l="l" t="t" r="r" b="b"/>
              <a:pathLst>
                <a:path w="33" h="10" extrusionOk="0">
                  <a:moveTo>
                    <a:pt x="33" y="0"/>
                  </a:moveTo>
                  <a:cubicBezTo>
                    <a:pt x="9" y="6"/>
                    <a:pt x="0" y="9"/>
                    <a:pt x="2" y="9"/>
                  </a:cubicBezTo>
                  <a:cubicBezTo>
                    <a:pt x="3" y="9"/>
                    <a:pt x="15" y="6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2793850" y="2062000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22" y="0"/>
                  </a:moveTo>
                  <a:cubicBezTo>
                    <a:pt x="6" y="0"/>
                    <a:pt x="1" y="5"/>
                    <a:pt x="6" y="5"/>
                  </a:cubicBezTo>
                  <a:cubicBezTo>
                    <a:pt x="9" y="5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2794375" y="20614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cubicBezTo>
                    <a:pt x="25" y="0"/>
                    <a:pt x="1" y="12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2794075" y="2065300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2" y="0"/>
                  </a:moveTo>
                  <a:cubicBezTo>
                    <a:pt x="9" y="0"/>
                    <a:pt x="5" y="3"/>
                    <a:pt x="1" y="11"/>
                  </a:cubicBezTo>
                  <a:cubicBezTo>
                    <a:pt x="17" y="11"/>
                    <a:pt x="17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2795875" y="2064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cubicBezTo>
                    <a:pt x="48" y="0"/>
                    <a:pt x="48" y="0"/>
                    <a:pt x="0" y="0"/>
                  </a:cubicBez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2796775" y="2065125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12" y="1"/>
                  </a:moveTo>
                  <a:cubicBezTo>
                    <a:pt x="8" y="1"/>
                    <a:pt x="4" y="2"/>
                    <a:pt x="0" y="6"/>
                  </a:cubicBezTo>
                  <a:cubicBezTo>
                    <a:pt x="8" y="6"/>
                    <a:pt x="21" y="11"/>
                    <a:pt x="29" y="11"/>
                  </a:cubicBezTo>
                  <a:cubicBezTo>
                    <a:pt x="33" y="11"/>
                    <a:pt x="36" y="10"/>
                    <a:pt x="36" y="6"/>
                  </a:cubicBezTo>
                  <a:cubicBezTo>
                    <a:pt x="28" y="6"/>
                    <a:pt x="2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2793200" y="206972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84" y="1"/>
                  </a:moveTo>
                  <a:cubicBezTo>
                    <a:pt x="72" y="1"/>
                    <a:pt x="12" y="1"/>
                    <a:pt x="0" y="1"/>
                  </a:cubicBezTo>
                  <a:cubicBezTo>
                    <a:pt x="36" y="1"/>
                    <a:pt x="60" y="1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2798125" y="2073600"/>
              <a:ext cx="2100" cy="450"/>
            </a:xfrm>
            <a:custGeom>
              <a:avLst/>
              <a:gdLst/>
              <a:ahLst/>
              <a:cxnLst/>
              <a:rect l="l" t="t" r="r" b="b"/>
              <a:pathLst>
                <a:path w="84" h="18" extrusionOk="0">
                  <a:moveTo>
                    <a:pt x="6" y="0"/>
                  </a:moveTo>
                  <a:cubicBezTo>
                    <a:pt x="1" y="0"/>
                    <a:pt x="1" y="0"/>
                    <a:pt x="6" y="1"/>
                  </a:cubicBezTo>
                  <a:lnTo>
                    <a:pt x="6" y="1"/>
                  </a:lnTo>
                  <a:cubicBezTo>
                    <a:pt x="6" y="1"/>
                    <a:pt x="6" y="1"/>
                    <a:pt x="6" y="0"/>
                  </a:cubicBezTo>
                  <a:close/>
                  <a:moveTo>
                    <a:pt x="6" y="1"/>
                  </a:moveTo>
                  <a:cubicBezTo>
                    <a:pt x="23" y="9"/>
                    <a:pt x="39" y="17"/>
                    <a:pt x="52" y="17"/>
                  </a:cubicBezTo>
                  <a:cubicBezTo>
                    <a:pt x="57" y="17"/>
                    <a:pt x="62" y="16"/>
                    <a:pt x="65" y="12"/>
                  </a:cubicBezTo>
                  <a:cubicBezTo>
                    <a:pt x="84" y="3"/>
                    <a:pt x="22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2789625" y="211930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9" y="1"/>
                  </a:moveTo>
                  <a:cubicBezTo>
                    <a:pt x="28" y="1"/>
                    <a:pt x="20" y="2"/>
                    <a:pt x="0" y="6"/>
                  </a:cubicBezTo>
                  <a:cubicBezTo>
                    <a:pt x="8" y="6"/>
                    <a:pt x="32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2790225" y="21197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60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2799750" y="20881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48" y="1"/>
                    <a:pt x="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2799150" y="20911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0" y="1"/>
                    <a:pt x="12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2800600" y="2093550"/>
              <a:ext cx="1250" cy="325"/>
            </a:xfrm>
            <a:custGeom>
              <a:avLst/>
              <a:gdLst/>
              <a:ahLst/>
              <a:cxnLst/>
              <a:rect l="l" t="t" r="r" b="b"/>
              <a:pathLst>
                <a:path w="50" h="13" extrusionOk="0">
                  <a:moveTo>
                    <a:pt x="50" y="0"/>
                  </a:moveTo>
                  <a:cubicBezTo>
                    <a:pt x="44" y="0"/>
                    <a:pt x="44" y="3"/>
                    <a:pt x="45" y="6"/>
                  </a:cubicBezTo>
                  <a:lnTo>
                    <a:pt x="45" y="6"/>
                  </a:lnTo>
                  <a:cubicBezTo>
                    <a:pt x="48" y="4"/>
                    <a:pt x="50" y="2"/>
                    <a:pt x="50" y="0"/>
                  </a:cubicBezTo>
                  <a:close/>
                  <a:moveTo>
                    <a:pt x="45" y="6"/>
                  </a:moveTo>
                  <a:cubicBezTo>
                    <a:pt x="32" y="12"/>
                    <a:pt x="1" y="12"/>
                    <a:pt x="50" y="12"/>
                  </a:cubicBezTo>
                  <a:cubicBezTo>
                    <a:pt x="50" y="12"/>
                    <a:pt x="46" y="9"/>
                    <a:pt x="4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2852625" y="2160225"/>
              <a:ext cx="425" cy="675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6" y="0"/>
                  </a:moveTo>
                  <a:cubicBezTo>
                    <a:pt x="1" y="0"/>
                    <a:pt x="1" y="27"/>
                    <a:pt x="6" y="27"/>
                  </a:cubicBezTo>
                  <a:cubicBezTo>
                    <a:pt x="8" y="27"/>
                    <a:pt x="12" y="2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2852525" y="216007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1" y="1"/>
                  </a:moveTo>
                  <a:cubicBezTo>
                    <a:pt x="9" y="1"/>
                    <a:pt x="1" y="6"/>
                    <a:pt x="9" y="6"/>
                  </a:cubicBezTo>
                  <a:cubicBezTo>
                    <a:pt x="12" y="2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2851325" y="2161650"/>
              <a:ext cx="825" cy="675"/>
            </a:xfrm>
            <a:custGeom>
              <a:avLst/>
              <a:gdLst/>
              <a:ahLst/>
              <a:cxnLst/>
              <a:rect l="l" t="t" r="r" b="b"/>
              <a:pathLst>
                <a:path w="33" h="27" extrusionOk="0">
                  <a:moveTo>
                    <a:pt x="9" y="0"/>
                  </a:moveTo>
                  <a:cubicBezTo>
                    <a:pt x="1" y="0"/>
                    <a:pt x="9" y="27"/>
                    <a:pt x="33" y="27"/>
                  </a:cubicBezTo>
                  <a:cubicBezTo>
                    <a:pt x="21" y="7"/>
                    <a:pt x="13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2852425" y="21629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" y="0"/>
                    <a:pt x="1" y="0"/>
                    <a:pt x="13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2848175" y="2167200"/>
              <a:ext cx="650" cy="800"/>
            </a:xfrm>
            <a:custGeom>
              <a:avLst/>
              <a:gdLst/>
              <a:ahLst/>
              <a:cxnLst/>
              <a:rect l="l" t="t" r="r" b="b"/>
              <a:pathLst>
                <a:path w="26" h="32" extrusionOk="0">
                  <a:moveTo>
                    <a:pt x="1" y="0"/>
                  </a:moveTo>
                  <a:cubicBezTo>
                    <a:pt x="0" y="0"/>
                    <a:pt x="25" y="31"/>
                    <a:pt x="25" y="31"/>
                  </a:cubicBezTo>
                  <a:cubicBezTo>
                    <a:pt x="25" y="31"/>
                    <a:pt x="23" y="28"/>
                    <a:pt x="16" y="19"/>
                  </a:cubicBezTo>
                  <a:cubicBezTo>
                    <a:pt x="5" y="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2846775" y="2168850"/>
              <a:ext cx="475" cy="1500"/>
            </a:xfrm>
            <a:custGeom>
              <a:avLst/>
              <a:gdLst/>
              <a:ahLst/>
              <a:cxnLst/>
              <a:rect l="l" t="t" r="r" b="b"/>
              <a:pathLst>
                <a:path w="19" h="6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6"/>
                    <a:pt x="3" y="9"/>
                    <a:pt x="4" y="9"/>
                  </a:cubicBezTo>
                  <a:lnTo>
                    <a:pt x="4" y="9"/>
                  </a:lnTo>
                  <a:cubicBezTo>
                    <a:pt x="3" y="7"/>
                    <a:pt x="2" y="4"/>
                    <a:pt x="0" y="0"/>
                  </a:cubicBezTo>
                  <a:lnTo>
                    <a:pt x="0" y="0"/>
                  </a:lnTo>
                  <a:cubicBezTo>
                    <a:pt x="2" y="3"/>
                    <a:pt x="3" y="6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10"/>
                    <a:pt x="4" y="10"/>
                  </a:cubicBezTo>
                  <a:lnTo>
                    <a:pt x="4" y="10"/>
                  </a:lnTo>
                  <a:cubicBezTo>
                    <a:pt x="4" y="10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6"/>
                    <a:pt x="0" y="0"/>
                  </a:cubicBezTo>
                  <a:close/>
                  <a:moveTo>
                    <a:pt x="4" y="10"/>
                  </a:moveTo>
                  <a:lnTo>
                    <a:pt x="4" y="10"/>
                  </a:lnTo>
                  <a:cubicBezTo>
                    <a:pt x="7" y="16"/>
                    <a:pt x="9" y="23"/>
                    <a:pt x="10" y="29"/>
                  </a:cubicBezTo>
                  <a:lnTo>
                    <a:pt x="10" y="29"/>
                  </a:lnTo>
                  <a:cubicBezTo>
                    <a:pt x="10" y="25"/>
                    <a:pt x="10" y="23"/>
                    <a:pt x="10" y="21"/>
                  </a:cubicBezTo>
                  <a:lnTo>
                    <a:pt x="10" y="21"/>
                  </a:lnTo>
                  <a:cubicBezTo>
                    <a:pt x="13" y="28"/>
                    <a:pt x="15" y="30"/>
                    <a:pt x="16" y="30"/>
                  </a:cubicBezTo>
                  <a:cubicBezTo>
                    <a:pt x="18" y="30"/>
                    <a:pt x="14" y="15"/>
                    <a:pt x="12" y="15"/>
                  </a:cubicBezTo>
                  <a:lnTo>
                    <a:pt x="12" y="15"/>
                  </a:lnTo>
                  <a:cubicBezTo>
                    <a:pt x="11" y="15"/>
                    <a:pt x="10" y="17"/>
                    <a:pt x="10" y="21"/>
                  </a:cubicBezTo>
                  <a:lnTo>
                    <a:pt x="10" y="21"/>
                  </a:lnTo>
                  <a:cubicBezTo>
                    <a:pt x="8" y="18"/>
                    <a:pt x="7" y="14"/>
                    <a:pt x="4" y="10"/>
                  </a:cubicBezTo>
                  <a:close/>
                  <a:moveTo>
                    <a:pt x="10" y="29"/>
                  </a:moveTo>
                  <a:cubicBezTo>
                    <a:pt x="10" y="35"/>
                    <a:pt x="11" y="46"/>
                    <a:pt x="12" y="60"/>
                  </a:cubicBezTo>
                  <a:cubicBezTo>
                    <a:pt x="12" y="53"/>
                    <a:pt x="12" y="42"/>
                    <a:pt x="10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2849750" y="2165575"/>
              <a:ext cx="3000" cy="2400"/>
            </a:xfrm>
            <a:custGeom>
              <a:avLst/>
              <a:gdLst/>
              <a:ahLst/>
              <a:cxnLst/>
              <a:rect l="l" t="t" r="r" b="b"/>
              <a:pathLst>
                <a:path w="120" h="96" extrusionOk="0">
                  <a:moveTo>
                    <a:pt x="0" y="0"/>
                  </a:moveTo>
                  <a:cubicBezTo>
                    <a:pt x="48" y="24"/>
                    <a:pt x="48" y="48"/>
                    <a:pt x="72" y="96"/>
                  </a:cubicBezTo>
                  <a:cubicBezTo>
                    <a:pt x="79" y="82"/>
                    <a:pt x="86" y="76"/>
                    <a:pt x="95" y="76"/>
                  </a:cubicBezTo>
                  <a:cubicBezTo>
                    <a:pt x="102" y="76"/>
                    <a:pt x="110" y="79"/>
                    <a:pt x="120" y="84"/>
                  </a:cubicBezTo>
                  <a:cubicBezTo>
                    <a:pt x="36" y="0"/>
                    <a:pt x="6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2849450" y="21694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2846775" y="2175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2847075" y="21721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0"/>
                  </a:moveTo>
                  <a:cubicBezTo>
                    <a:pt x="24" y="0"/>
                    <a:pt x="0" y="12"/>
                    <a:pt x="12" y="12"/>
                  </a:cubicBezTo>
                  <a:cubicBezTo>
                    <a:pt x="12" y="12"/>
                    <a:pt x="24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2849150" y="216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2845725" y="2175025"/>
              <a:ext cx="1000" cy="17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6" y="0"/>
                  </a:moveTo>
                  <a:cubicBezTo>
                    <a:pt x="0" y="0"/>
                    <a:pt x="31" y="7"/>
                    <a:pt x="37" y="7"/>
                  </a:cubicBezTo>
                  <a:cubicBezTo>
                    <a:pt x="39" y="7"/>
                    <a:pt x="38" y="6"/>
                    <a:pt x="30" y="3"/>
                  </a:cubicBezTo>
                  <a:cubicBezTo>
                    <a:pt x="15" y="1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2854800" y="2178125"/>
              <a:ext cx="1225" cy="975"/>
            </a:xfrm>
            <a:custGeom>
              <a:avLst/>
              <a:gdLst/>
              <a:ahLst/>
              <a:cxnLst/>
              <a:rect l="l" t="t" r="r" b="b"/>
              <a:pathLst>
                <a:path w="49" h="39" extrusionOk="0">
                  <a:moveTo>
                    <a:pt x="27" y="1"/>
                  </a:moveTo>
                  <a:cubicBezTo>
                    <a:pt x="19" y="1"/>
                    <a:pt x="18" y="12"/>
                    <a:pt x="8" y="26"/>
                  </a:cubicBezTo>
                  <a:lnTo>
                    <a:pt x="8" y="26"/>
                  </a:lnTo>
                  <a:cubicBezTo>
                    <a:pt x="5" y="26"/>
                    <a:pt x="1" y="29"/>
                    <a:pt x="1" y="34"/>
                  </a:cubicBezTo>
                  <a:cubicBezTo>
                    <a:pt x="10" y="37"/>
                    <a:pt x="18" y="39"/>
                    <a:pt x="25" y="39"/>
                  </a:cubicBezTo>
                  <a:cubicBezTo>
                    <a:pt x="42" y="39"/>
                    <a:pt x="48" y="28"/>
                    <a:pt x="48" y="10"/>
                  </a:cubicBezTo>
                  <a:cubicBezTo>
                    <a:pt x="38" y="3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2856600" y="2115875"/>
              <a:ext cx="900" cy="400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0" y="0"/>
                  </a:moveTo>
                  <a:cubicBezTo>
                    <a:pt x="0" y="12"/>
                    <a:pt x="6" y="15"/>
                    <a:pt x="14" y="15"/>
                  </a:cubicBezTo>
                  <a:cubicBezTo>
                    <a:pt x="21" y="15"/>
                    <a:pt x="30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2838450" y="2190575"/>
              <a:ext cx="1500" cy="925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36" y="1"/>
                  </a:moveTo>
                  <a:lnTo>
                    <a:pt x="36" y="1"/>
                  </a:lnTo>
                  <a:cubicBezTo>
                    <a:pt x="12" y="13"/>
                    <a:pt x="0" y="24"/>
                    <a:pt x="0" y="36"/>
                  </a:cubicBezTo>
                  <a:cubicBezTo>
                    <a:pt x="24" y="24"/>
                    <a:pt x="60" y="24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2837850" y="2191275"/>
              <a:ext cx="775" cy="725"/>
            </a:xfrm>
            <a:custGeom>
              <a:avLst/>
              <a:gdLst/>
              <a:ahLst/>
              <a:cxnLst/>
              <a:rect l="l" t="t" r="r" b="b"/>
              <a:pathLst>
                <a:path w="31" h="29" extrusionOk="0">
                  <a:moveTo>
                    <a:pt x="12" y="0"/>
                  </a:moveTo>
                  <a:cubicBezTo>
                    <a:pt x="8" y="0"/>
                    <a:pt x="3" y="5"/>
                    <a:pt x="0" y="20"/>
                  </a:cubicBezTo>
                  <a:cubicBezTo>
                    <a:pt x="8" y="26"/>
                    <a:pt x="14" y="29"/>
                    <a:pt x="18" y="29"/>
                  </a:cubicBezTo>
                  <a:cubicBezTo>
                    <a:pt x="31" y="29"/>
                    <a:pt x="2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2846575" y="2196850"/>
              <a:ext cx="650" cy="600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13" y="1"/>
                  </a:moveTo>
                  <a:cubicBezTo>
                    <a:pt x="6" y="1"/>
                    <a:pt x="1" y="10"/>
                    <a:pt x="20" y="23"/>
                  </a:cubicBezTo>
                  <a:cubicBezTo>
                    <a:pt x="26" y="7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2843500" y="2191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0"/>
                    <a:pt x="12" y="0"/>
                    <a:pt x="12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2843200" y="21810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2842300" y="21819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cubicBezTo>
                    <a:pt x="25" y="0"/>
                    <a:pt x="1" y="24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860200" y="2092525"/>
              <a:ext cx="300" cy="450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4" y="1"/>
                  </a:moveTo>
                  <a:cubicBezTo>
                    <a:pt x="0" y="1"/>
                    <a:pt x="3" y="9"/>
                    <a:pt x="11" y="1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2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850350" y="2166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858075" y="215115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0" y="1"/>
                  </a:moveTo>
                  <a:cubicBezTo>
                    <a:pt x="7" y="1"/>
                    <a:pt x="5" y="2"/>
                    <a:pt x="1" y="6"/>
                  </a:cubicBezTo>
                  <a:lnTo>
                    <a:pt x="25" y="6"/>
                  </a:lnTo>
                  <a:cubicBezTo>
                    <a:pt x="17" y="6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2857200" y="2116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2843800" y="2178675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12" y="0"/>
                  </a:moveTo>
                  <a:cubicBezTo>
                    <a:pt x="24" y="60"/>
                    <a:pt x="12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2845500" y="2173325"/>
              <a:ext cx="2775" cy="1525"/>
            </a:xfrm>
            <a:custGeom>
              <a:avLst/>
              <a:gdLst/>
              <a:ahLst/>
              <a:cxnLst/>
              <a:rect l="l" t="t" r="r" b="b"/>
              <a:pathLst>
                <a:path w="111" h="61" extrusionOk="0">
                  <a:moveTo>
                    <a:pt x="28" y="0"/>
                  </a:moveTo>
                  <a:cubicBezTo>
                    <a:pt x="1" y="27"/>
                    <a:pt x="48" y="60"/>
                    <a:pt x="68" y="60"/>
                  </a:cubicBezTo>
                  <a:cubicBezTo>
                    <a:pt x="74" y="60"/>
                    <a:pt x="78" y="57"/>
                    <a:pt x="75" y="48"/>
                  </a:cubicBezTo>
                  <a:cubicBezTo>
                    <a:pt x="63" y="12"/>
                    <a:pt x="111" y="24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2856450" y="2137900"/>
              <a:ext cx="475" cy="575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8" y="0"/>
                  </a:moveTo>
                  <a:lnTo>
                    <a:pt x="18" y="0"/>
                  </a:lnTo>
                  <a:cubicBezTo>
                    <a:pt x="2" y="16"/>
                    <a:pt x="1" y="23"/>
                    <a:pt x="4" y="23"/>
                  </a:cubicBezTo>
                  <a:cubicBezTo>
                    <a:pt x="7" y="23"/>
                    <a:pt x="18" y="13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2857200" y="2129225"/>
              <a:ext cx="850" cy="350"/>
            </a:xfrm>
            <a:custGeom>
              <a:avLst/>
              <a:gdLst/>
              <a:ahLst/>
              <a:cxnLst/>
              <a:rect l="l" t="t" r="r" b="b"/>
              <a:pathLst>
                <a:path w="34" h="14" extrusionOk="0">
                  <a:moveTo>
                    <a:pt x="31" y="0"/>
                  </a:moveTo>
                  <a:cubicBezTo>
                    <a:pt x="30" y="0"/>
                    <a:pt x="20" y="4"/>
                    <a:pt x="0" y="14"/>
                  </a:cubicBezTo>
                  <a:cubicBezTo>
                    <a:pt x="21" y="7"/>
                    <a:pt x="33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2855700" y="2121750"/>
              <a:ext cx="975" cy="975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2" y="0"/>
                  </a:moveTo>
                  <a:cubicBezTo>
                    <a:pt x="18" y="0"/>
                    <a:pt x="11" y="1"/>
                    <a:pt x="1" y="3"/>
                  </a:cubicBezTo>
                  <a:cubicBezTo>
                    <a:pt x="1" y="12"/>
                    <a:pt x="8" y="22"/>
                    <a:pt x="11" y="31"/>
                  </a:cubicBezTo>
                  <a:lnTo>
                    <a:pt x="11" y="31"/>
                  </a:lnTo>
                  <a:cubicBezTo>
                    <a:pt x="12" y="14"/>
                    <a:pt x="38" y="0"/>
                    <a:pt x="22" y="0"/>
                  </a:cubicBezTo>
                  <a:close/>
                  <a:moveTo>
                    <a:pt x="11" y="31"/>
                  </a:moveTo>
                  <a:cubicBezTo>
                    <a:pt x="11" y="34"/>
                    <a:pt x="11" y="36"/>
                    <a:pt x="12" y="39"/>
                  </a:cubicBezTo>
                  <a:cubicBezTo>
                    <a:pt x="12" y="36"/>
                    <a:pt x="12" y="34"/>
                    <a:pt x="11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2880400" y="21926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1"/>
                  </a:moveTo>
                  <a:cubicBezTo>
                    <a:pt x="36" y="1"/>
                    <a:pt x="1" y="13"/>
                    <a:pt x="13" y="13"/>
                  </a:cubicBezTo>
                  <a:cubicBezTo>
                    <a:pt x="13" y="13"/>
                    <a:pt x="36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2877800" y="2191175"/>
              <a:ext cx="750" cy="475"/>
            </a:xfrm>
            <a:custGeom>
              <a:avLst/>
              <a:gdLst/>
              <a:ahLst/>
              <a:cxnLst/>
              <a:rect l="l" t="t" r="r" b="b"/>
              <a:pathLst>
                <a:path w="30" h="19" extrusionOk="0">
                  <a:moveTo>
                    <a:pt x="1" y="1"/>
                  </a:moveTo>
                  <a:cubicBezTo>
                    <a:pt x="1" y="1"/>
                    <a:pt x="29" y="18"/>
                    <a:pt x="30" y="18"/>
                  </a:cubicBezTo>
                  <a:cubicBezTo>
                    <a:pt x="30" y="18"/>
                    <a:pt x="28" y="17"/>
                    <a:pt x="21" y="12"/>
                  </a:cubicBezTo>
                  <a:cubicBezTo>
                    <a:pt x="7" y="4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2876825" y="2189375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37" y="1"/>
                  </a:moveTo>
                  <a:cubicBezTo>
                    <a:pt x="1" y="25"/>
                    <a:pt x="37" y="37"/>
                    <a:pt x="25" y="61"/>
                  </a:cubicBezTo>
                  <a:cubicBezTo>
                    <a:pt x="37" y="37"/>
                    <a:pt x="25" y="13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2879725" y="2187250"/>
              <a:ext cx="575" cy="375"/>
            </a:xfrm>
            <a:custGeom>
              <a:avLst/>
              <a:gdLst/>
              <a:ahLst/>
              <a:cxnLst/>
              <a:rect l="l" t="t" r="r" b="b"/>
              <a:pathLst>
                <a:path w="23" h="15" extrusionOk="0">
                  <a:moveTo>
                    <a:pt x="4" y="1"/>
                  </a:moveTo>
                  <a:cubicBezTo>
                    <a:pt x="1" y="1"/>
                    <a:pt x="1" y="4"/>
                    <a:pt x="16" y="15"/>
                  </a:cubicBezTo>
                  <a:cubicBezTo>
                    <a:pt x="23" y="8"/>
                    <a:pt x="10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2880100" y="2187225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6" y="0"/>
                  </a:moveTo>
                  <a:lnTo>
                    <a:pt x="6" y="0"/>
                  </a:lnTo>
                  <a:cubicBezTo>
                    <a:pt x="5" y="0"/>
                    <a:pt x="3" y="1"/>
                    <a:pt x="1" y="4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4" y="7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2879525" y="2186100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34" y="1"/>
                  </a:moveTo>
                  <a:cubicBezTo>
                    <a:pt x="29" y="1"/>
                    <a:pt x="18" y="7"/>
                    <a:pt x="0" y="25"/>
                  </a:cubicBezTo>
                  <a:cubicBezTo>
                    <a:pt x="30" y="17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2878625" y="2186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2878500" y="2186925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6" y="0"/>
                  </a:moveTo>
                  <a:cubicBezTo>
                    <a:pt x="24" y="0"/>
                    <a:pt x="0" y="7"/>
                    <a:pt x="2" y="7"/>
                  </a:cubicBezTo>
                  <a:cubicBezTo>
                    <a:pt x="3" y="7"/>
                    <a:pt x="7" y="6"/>
                    <a:pt x="17" y="4"/>
                  </a:cubicBezTo>
                  <a:cubicBezTo>
                    <a:pt x="25" y="1"/>
                    <a:pt x="27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2878325" y="21873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36" y="1"/>
                  </a:moveTo>
                  <a:cubicBezTo>
                    <a:pt x="24" y="1"/>
                    <a:pt x="12" y="13"/>
                    <a:pt x="0" y="13"/>
                  </a:cubicBezTo>
                  <a:cubicBezTo>
                    <a:pt x="4" y="20"/>
                    <a:pt x="10" y="23"/>
                    <a:pt x="16" y="23"/>
                  </a:cubicBezTo>
                  <a:cubicBezTo>
                    <a:pt x="30" y="23"/>
                    <a:pt x="44" y="9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2876250" y="2189925"/>
              <a:ext cx="200" cy="425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3" y="1"/>
                  </a:moveTo>
                  <a:cubicBezTo>
                    <a:pt x="3" y="1"/>
                    <a:pt x="1" y="1"/>
                    <a:pt x="0" y="3"/>
                  </a:cubicBezTo>
                  <a:cubicBezTo>
                    <a:pt x="0" y="13"/>
                    <a:pt x="1" y="16"/>
                    <a:pt x="2" y="16"/>
                  </a:cubicBezTo>
                  <a:cubicBezTo>
                    <a:pt x="4" y="16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2878800" y="2184475"/>
              <a:ext cx="850" cy="950"/>
            </a:xfrm>
            <a:custGeom>
              <a:avLst/>
              <a:gdLst/>
              <a:ahLst/>
              <a:cxnLst/>
              <a:rect l="l" t="t" r="r" b="b"/>
              <a:pathLst>
                <a:path w="34" h="38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25" y="8"/>
                    <a:pt x="5" y="30"/>
                  </a:cubicBezTo>
                  <a:cubicBezTo>
                    <a:pt x="2" y="35"/>
                    <a:pt x="1" y="37"/>
                    <a:pt x="1" y="37"/>
                  </a:cubicBezTo>
                  <a:cubicBezTo>
                    <a:pt x="3" y="37"/>
                    <a:pt x="34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2878025" y="21849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12"/>
                    <a:pt x="12" y="12"/>
                    <a:pt x="2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2877125" y="21870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"/>
                  </a:moveTo>
                  <a:cubicBezTo>
                    <a:pt x="48" y="13"/>
                    <a:pt x="48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2878925" y="218342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2878925" y="2182075"/>
              <a:ext cx="1275" cy="500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34" y="0"/>
                  </a:moveTo>
                  <a:cubicBezTo>
                    <a:pt x="24" y="0"/>
                    <a:pt x="10" y="5"/>
                    <a:pt x="0" y="19"/>
                  </a:cubicBezTo>
                  <a:cubicBezTo>
                    <a:pt x="7" y="19"/>
                    <a:pt x="11" y="18"/>
                    <a:pt x="13" y="17"/>
                  </a:cubicBezTo>
                  <a:lnTo>
                    <a:pt x="13" y="17"/>
                  </a:lnTo>
                  <a:cubicBezTo>
                    <a:pt x="50" y="10"/>
                    <a:pt x="4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2878025" y="2183925"/>
              <a:ext cx="825" cy="425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30" y="1"/>
                  </a:moveTo>
                  <a:cubicBezTo>
                    <a:pt x="28" y="1"/>
                    <a:pt x="20" y="5"/>
                    <a:pt x="1" y="17"/>
                  </a:cubicBezTo>
                  <a:cubicBezTo>
                    <a:pt x="8" y="17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2877725" y="21837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25"/>
                  </a:moveTo>
                  <a:cubicBezTo>
                    <a:pt x="13" y="25"/>
                    <a:pt x="1" y="1"/>
                    <a:pt x="13" y="25"/>
                  </a:cubicBezTo>
                  <a:cubicBezTo>
                    <a:pt x="13" y="25"/>
                    <a:pt x="13" y="13"/>
                    <a:pt x="1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2875950" y="2186075"/>
              <a:ext cx="1500" cy="650"/>
            </a:xfrm>
            <a:custGeom>
              <a:avLst/>
              <a:gdLst/>
              <a:ahLst/>
              <a:cxnLst/>
              <a:rect l="l" t="t" r="r" b="b"/>
              <a:pathLst>
                <a:path w="60" h="26" extrusionOk="0">
                  <a:moveTo>
                    <a:pt x="40" y="0"/>
                  </a:moveTo>
                  <a:cubicBezTo>
                    <a:pt x="29" y="0"/>
                    <a:pt x="14" y="4"/>
                    <a:pt x="0" y="26"/>
                  </a:cubicBezTo>
                  <a:cubicBezTo>
                    <a:pt x="24" y="14"/>
                    <a:pt x="36" y="2"/>
                    <a:pt x="60" y="2"/>
                  </a:cubicBezTo>
                  <a:cubicBezTo>
                    <a:pt x="55" y="2"/>
                    <a:pt x="48" y="0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2876550" y="218522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12" y="0"/>
                    <a:pt x="0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2876825" y="21849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3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2876250" y="21828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0" y="0"/>
                    <a:pt x="60" y="0"/>
                    <a:pt x="60" y="0"/>
                  </a:cubicBezTo>
                  <a:cubicBezTo>
                    <a:pt x="48" y="0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2877725" y="21834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2876250" y="21807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0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2876900" y="2183175"/>
              <a:ext cx="550" cy="275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3" y="0"/>
                  </a:moveTo>
                  <a:cubicBezTo>
                    <a:pt x="1" y="0"/>
                    <a:pt x="14" y="11"/>
                    <a:pt x="22" y="11"/>
                  </a:cubicBezTo>
                  <a:cubicBezTo>
                    <a:pt x="10" y="3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2877425" y="21816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3" y="0"/>
                    <a:pt x="1" y="12"/>
                    <a:pt x="1" y="12"/>
                  </a:cubicBezTo>
                  <a:cubicBezTo>
                    <a:pt x="13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2878025" y="2183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2877200" y="2183350"/>
              <a:ext cx="850" cy="2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12" y="0"/>
                  </a:moveTo>
                  <a:cubicBezTo>
                    <a:pt x="0" y="0"/>
                    <a:pt x="7" y="7"/>
                    <a:pt x="19" y="7"/>
                  </a:cubicBezTo>
                  <a:cubicBezTo>
                    <a:pt x="23" y="7"/>
                    <a:pt x="29" y="6"/>
                    <a:pt x="34" y="4"/>
                  </a:cubicBezTo>
                  <a:cubicBezTo>
                    <a:pt x="23" y="1"/>
                    <a:pt x="17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2871475" y="2180750"/>
              <a:ext cx="5075" cy="1525"/>
            </a:xfrm>
            <a:custGeom>
              <a:avLst/>
              <a:gdLst/>
              <a:ahLst/>
              <a:cxnLst/>
              <a:rect l="l" t="t" r="r" b="b"/>
              <a:pathLst>
                <a:path w="203" h="61" extrusionOk="0">
                  <a:moveTo>
                    <a:pt x="203" y="1"/>
                  </a:moveTo>
                  <a:lnTo>
                    <a:pt x="203" y="1"/>
                  </a:lnTo>
                  <a:cubicBezTo>
                    <a:pt x="199" y="4"/>
                    <a:pt x="195" y="7"/>
                    <a:pt x="190" y="10"/>
                  </a:cubicBezTo>
                  <a:lnTo>
                    <a:pt x="190" y="10"/>
                  </a:lnTo>
                  <a:cubicBezTo>
                    <a:pt x="192" y="9"/>
                    <a:pt x="193" y="8"/>
                    <a:pt x="194" y="7"/>
                  </a:cubicBezTo>
                  <a:lnTo>
                    <a:pt x="194" y="7"/>
                  </a:lnTo>
                  <a:cubicBezTo>
                    <a:pt x="182" y="16"/>
                    <a:pt x="179" y="20"/>
                    <a:pt x="179" y="20"/>
                  </a:cubicBezTo>
                  <a:cubicBezTo>
                    <a:pt x="180" y="20"/>
                    <a:pt x="196" y="8"/>
                    <a:pt x="203" y="1"/>
                  </a:cubicBezTo>
                  <a:lnTo>
                    <a:pt x="203" y="1"/>
                  </a:lnTo>
                  <a:cubicBezTo>
                    <a:pt x="203" y="1"/>
                    <a:pt x="203" y="1"/>
                    <a:pt x="203" y="1"/>
                  </a:cubicBezTo>
                  <a:close/>
                  <a:moveTo>
                    <a:pt x="190" y="10"/>
                  </a:moveTo>
                  <a:cubicBezTo>
                    <a:pt x="173" y="20"/>
                    <a:pt x="142" y="35"/>
                    <a:pt x="119" y="43"/>
                  </a:cubicBezTo>
                  <a:lnTo>
                    <a:pt x="119" y="43"/>
                  </a:lnTo>
                  <a:cubicBezTo>
                    <a:pt x="140" y="38"/>
                    <a:pt x="163" y="28"/>
                    <a:pt x="190" y="10"/>
                  </a:cubicBezTo>
                  <a:close/>
                  <a:moveTo>
                    <a:pt x="120" y="13"/>
                  </a:moveTo>
                  <a:lnTo>
                    <a:pt x="120" y="13"/>
                  </a:lnTo>
                  <a:cubicBezTo>
                    <a:pt x="84" y="25"/>
                    <a:pt x="48" y="36"/>
                    <a:pt x="13" y="36"/>
                  </a:cubicBezTo>
                  <a:cubicBezTo>
                    <a:pt x="42" y="46"/>
                    <a:pt x="39" y="48"/>
                    <a:pt x="17" y="55"/>
                  </a:cubicBezTo>
                  <a:lnTo>
                    <a:pt x="17" y="55"/>
                  </a:lnTo>
                  <a:cubicBezTo>
                    <a:pt x="43" y="49"/>
                    <a:pt x="67" y="51"/>
                    <a:pt x="96" y="48"/>
                  </a:cubicBezTo>
                  <a:lnTo>
                    <a:pt x="96" y="48"/>
                  </a:lnTo>
                  <a:cubicBezTo>
                    <a:pt x="96" y="48"/>
                    <a:pt x="96" y="48"/>
                    <a:pt x="96" y="48"/>
                  </a:cubicBezTo>
                  <a:cubicBezTo>
                    <a:pt x="101" y="48"/>
                    <a:pt x="110" y="46"/>
                    <a:pt x="119" y="43"/>
                  </a:cubicBezTo>
                  <a:lnTo>
                    <a:pt x="119" y="43"/>
                  </a:lnTo>
                  <a:cubicBezTo>
                    <a:pt x="111" y="45"/>
                    <a:pt x="103" y="47"/>
                    <a:pt x="96" y="48"/>
                  </a:cubicBezTo>
                  <a:lnTo>
                    <a:pt x="96" y="48"/>
                  </a:lnTo>
                  <a:cubicBezTo>
                    <a:pt x="96" y="36"/>
                    <a:pt x="96" y="24"/>
                    <a:pt x="120" y="13"/>
                  </a:cubicBezTo>
                  <a:close/>
                  <a:moveTo>
                    <a:pt x="17" y="55"/>
                  </a:moveTo>
                  <a:lnTo>
                    <a:pt x="17" y="55"/>
                  </a:lnTo>
                  <a:cubicBezTo>
                    <a:pt x="11" y="56"/>
                    <a:pt x="6" y="58"/>
                    <a:pt x="1" y="60"/>
                  </a:cubicBezTo>
                  <a:cubicBezTo>
                    <a:pt x="7" y="58"/>
                    <a:pt x="12" y="57"/>
                    <a:pt x="17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2876550" y="2180625"/>
              <a:ext cx="775" cy="7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7" y="0"/>
                  </a:moveTo>
                  <a:cubicBezTo>
                    <a:pt x="25" y="0"/>
                    <a:pt x="18" y="8"/>
                    <a:pt x="0" y="30"/>
                  </a:cubicBezTo>
                  <a:cubicBezTo>
                    <a:pt x="15" y="2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2875050" y="2181800"/>
              <a:ext cx="2425" cy="1175"/>
            </a:xfrm>
            <a:custGeom>
              <a:avLst/>
              <a:gdLst/>
              <a:ahLst/>
              <a:cxnLst/>
              <a:rect l="l" t="t" r="r" b="b"/>
              <a:pathLst>
                <a:path w="97" h="47" extrusionOk="0">
                  <a:moveTo>
                    <a:pt x="69" y="1"/>
                  </a:moveTo>
                  <a:cubicBezTo>
                    <a:pt x="59" y="1"/>
                    <a:pt x="37" y="15"/>
                    <a:pt x="11" y="34"/>
                  </a:cubicBezTo>
                  <a:lnTo>
                    <a:pt x="11" y="34"/>
                  </a:lnTo>
                  <a:cubicBezTo>
                    <a:pt x="11" y="34"/>
                    <a:pt x="11" y="34"/>
                    <a:pt x="11" y="34"/>
                  </a:cubicBezTo>
                  <a:lnTo>
                    <a:pt x="11" y="34"/>
                  </a:lnTo>
                  <a:cubicBezTo>
                    <a:pt x="10" y="34"/>
                    <a:pt x="7" y="36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42"/>
                  </a:lnTo>
                  <a:cubicBezTo>
                    <a:pt x="0" y="44"/>
                    <a:pt x="1" y="45"/>
                    <a:pt x="2" y="45"/>
                  </a:cubicBezTo>
                  <a:cubicBezTo>
                    <a:pt x="2" y="45"/>
                    <a:pt x="2" y="45"/>
                    <a:pt x="2" y="44"/>
                  </a:cubicBezTo>
                  <a:lnTo>
                    <a:pt x="2" y="44"/>
                  </a:lnTo>
                  <a:cubicBezTo>
                    <a:pt x="5" y="46"/>
                    <a:pt x="8" y="47"/>
                    <a:pt x="12" y="47"/>
                  </a:cubicBezTo>
                  <a:cubicBezTo>
                    <a:pt x="38" y="47"/>
                    <a:pt x="97" y="13"/>
                    <a:pt x="87" y="13"/>
                  </a:cubicBezTo>
                  <a:cubicBezTo>
                    <a:pt x="86" y="13"/>
                    <a:pt x="81" y="15"/>
                    <a:pt x="72" y="18"/>
                  </a:cubicBezTo>
                  <a:cubicBezTo>
                    <a:pt x="76" y="6"/>
                    <a:pt x="74" y="1"/>
                    <a:pt x="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2874450" y="218552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72" y="0"/>
                  </a:moveTo>
                  <a:cubicBezTo>
                    <a:pt x="62" y="0"/>
                    <a:pt x="54" y="5"/>
                    <a:pt x="48" y="12"/>
                  </a:cubicBezTo>
                  <a:lnTo>
                    <a:pt x="48" y="12"/>
                  </a:lnTo>
                  <a:cubicBezTo>
                    <a:pt x="56" y="8"/>
                    <a:pt x="64" y="4"/>
                    <a:pt x="72" y="0"/>
                  </a:cubicBezTo>
                  <a:close/>
                  <a:moveTo>
                    <a:pt x="48" y="12"/>
                  </a:moveTo>
                  <a:lnTo>
                    <a:pt x="48" y="12"/>
                  </a:lnTo>
                  <a:cubicBezTo>
                    <a:pt x="32" y="20"/>
                    <a:pt x="16" y="28"/>
                    <a:pt x="1" y="36"/>
                  </a:cubicBezTo>
                  <a:cubicBezTo>
                    <a:pt x="24" y="36"/>
                    <a:pt x="24" y="48"/>
                    <a:pt x="1" y="48"/>
                  </a:cubicBezTo>
                  <a:cubicBezTo>
                    <a:pt x="4" y="49"/>
                    <a:pt x="7" y="49"/>
                    <a:pt x="10" y="49"/>
                  </a:cubicBezTo>
                  <a:cubicBezTo>
                    <a:pt x="28" y="49"/>
                    <a:pt x="35" y="27"/>
                    <a:pt x="4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2874450" y="21840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" y="24"/>
                  </a:moveTo>
                  <a:cubicBezTo>
                    <a:pt x="48" y="1"/>
                    <a:pt x="48" y="1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2876725" y="2180175"/>
              <a:ext cx="1075" cy="450"/>
            </a:xfrm>
            <a:custGeom>
              <a:avLst/>
              <a:gdLst/>
              <a:ahLst/>
              <a:cxnLst/>
              <a:rect l="l" t="t" r="r" b="b"/>
              <a:pathLst>
                <a:path w="43" h="18" extrusionOk="0">
                  <a:moveTo>
                    <a:pt x="37" y="0"/>
                  </a:moveTo>
                  <a:cubicBezTo>
                    <a:pt x="34" y="0"/>
                    <a:pt x="25" y="3"/>
                    <a:pt x="5" y="12"/>
                  </a:cubicBezTo>
                  <a:cubicBezTo>
                    <a:pt x="1" y="16"/>
                    <a:pt x="1" y="18"/>
                    <a:pt x="3" y="18"/>
                  </a:cubicBezTo>
                  <a:cubicBezTo>
                    <a:pt x="10" y="18"/>
                    <a:pt x="42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2876550" y="2179575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0" y="12"/>
                  </a:moveTo>
                  <a:cubicBezTo>
                    <a:pt x="36" y="0"/>
                    <a:pt x="36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2868800" y="21724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2876250" y="2177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2866425" y="21807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1"/>
                  </a:moveTo>
                  <a:cubicBezTo>
                    <a:pt x="4" y="5"/>
                    <a:pt x="7" y="6"/>
                    <a:pt x="8" y="6"/>
                  </a:cubicBezTo>
                  <a:cubicBezTo>
                    <a:pt x="11" y="6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2875950" y="21783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0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2872675" y="218300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8" y="1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24" y="6"/>
                    <a:pt x="16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2873400" y="2179850"/>
              <a:ext cx="1725" cy="375"/>
            </a:xfrm>
            <a:custGeom>
              <a:avLst/>
              <a:gdLst/>
              <a:ahLst/>
              <a:cxnLst/>
              <a:rect l="l" t="t" r="r" b="b"/>
              <a:pathLst>
                <a:path w="69" h="15" extrusionOk="0">
                  <a:moveTo>
                    <a:pt x="31" y="1"/>
                  </a:moveTo>
                  <a:cubicBezTo>
                    <a:pt x="1" y="11"/>
                    <a:pt x="9" y="15"/>
                    <a:pt x="23" y="15"/>
                  </a:cubicBezTo>
                  <a:cubicBezTo>
                    <a:pt x="41" y="15"/>
                    <a:pt x="68" y="9"/>
                    <a:pt x="38" y="2"/>
                  </a:cubicBezTo>
                  <a:lnTo>
                    <a:pt x="38" y="2"/>
                  </a:lnTo>
                  <a:cubicBezTo>
                    <a:pt x="38" y="2"/>
                    <a:pt x="36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2874150" y="21804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2871775" y="2180500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32" y="0"/>
                  </a:moveTo>
                  <a:lnTo>
                    <a:pt x="32" y="0"/>
                  </a:lnTo>
                  <a:cubicBezTo>
                    <a:pt x="31" y="0"/>
                    <a:pt x="22" y="6"/>
                    <a:pt x="1" y="23"/>
                  </a:cubicBezTo>
                  <a:cubicBezTo>
                    <a:pt x="20" y="10"/>
                    <a:pt x="33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2872075" y="2178975"/>
              <a:ext cx="325" cy="120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0" y="0"/>
                  </a:moveTo>
                  <a:cubicBezTo>
                    <a:pt x="0" y="48"/>
                    <a:pt x="0" y="0"/>
                    <a:pt x="0" y="0"/>
                  </a:cubicBez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2871525" y="2180150"/>
              <a:ext cx="275" cy="50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11" y="1"/>
                  </a:moveTo>
                  <a:cubicBezTo>
                    <a:pt x="3" y="8"/>
                    <a:pt x="0" y="20"/>
                    <a:pt x="2" y="20"/>
                  </a:cubicBezTo>
                  <a:cubicBezTo>
                    <a:pt x="3" y="20"/>
                    <a:pt x="6" y="15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2870225" y="217510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7" y="0"/>
                  </a:moveTo>
                  <a:cubicBezTo>
                    <a:pt x="3" y="0"/>
                    <a:pt x="0" y="6"/>
                    <a:pt x="8" y="6"/>
                  </a:cubicBezTo>
                  <a:cubicBezTo>
                    <a:pt x="12" y="6"/>
                    <a:pt x="19" y="4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2859725" y="2201550"/>
              <a:ext cx="475" cy="525"/>
            </a:xfrm>
            <a:custGeom>
              <a:avLst/>
              <a:gdLst/>
              <a:ahLst/>
              <a:cxnLst/>
              <a:rect l="l" t="t" r="r" b="b"/>
              <a:pathLst>
                <a:path w="19" h="21" extrusionOk="0">
                  <a:moveTo>
                    <a:pt x="17" y="1"/>
                  </a:moveTo>
                  <a:cubicBezTo>
                    <a:pt x="14" y="1"/>
                    <a:pt x="1" y="21"/>
                    <a:pt x="2" y="21"/>
                  </a:cubicBezTo>
                  <a:cubicBezTo>
                    <a:pt x="3" y="21"/>
                    <a:pt x="8" y="16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2860175" y="22024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60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2889925" y="2183425"/>
              <a:ext cx="925" cy="425"/>
            </a:xfrm>
            <a:custGeom>
              <a:avLst/>
              <a:gdLst/>
              <a:ahLst/>
              <a:cxnLst/>
              <a:rect l="l" t="t" r="r" b="b"/>
              <a:pathLst>
                <a:path w="37" h="17" extrusionOk="0">
                  <a:moveTo>
                    <a:pt x="37" y="1"/>
                  </a:moveTo>
                  <a:cubicBezTo>
                    <a:pt x="25" y="1"/>
                    <a:pt x="1" y="13"/>
                    <a:pt x="1" y="13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10" y="16"/>
                    <a:pt x="27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2886850" y="218390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48" y="0"/>
                  </a:moveTo>
                  <a:cubicBezTo>
                    <a:pt x="35" y="0"/>
                    <a:pt x="1" y="6"/>
                    <a:pt x="40" y="6"/>
                  </a:cubicBezTo>
                  <a:cubicBezTo>
                    <a:pt x="56" y="2"/>
                    <a:pt x="55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2886950" y="21831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25" y="1"/>
                  </a:moveTo>
                  <a:lnTo>
                    <a:pt x="25" y="1"/>
                  </a:lnTo>
                  <a:cubicBezTo>
                    <a:pt x="13" y="6"/>
                    <a:pt x="10" y="9"/>
                    <a:pt x="10" y="12"/>
                  </a:cubicBezTo>
                  <a:lnTo>
                    <a:pt x="10" y="12"/>
                  </a:lnTo>
                  <a:cubicBezTo>
                    <a:pt x="3" y="18"/>
                    <a:pt x="0" y="20"/>
                    <a:pt x="0" y="20"/>
                  </a:cubicBezTo>
                  <a:cubicBezTo>
                    <a:pt x="1" y="20"/>
                    <a:pt x="5" y="17"/>
                    <a:pt x="10" y="13"/>
                  </a:cubicBezTo>
                  <a:lnTo>
                    <a:pt x="10" y="13"/>
                  </a:lnTo>
                  <a:cubicBezTo>
                    <a:pt x="10" y="16"/>
                    <a:pt x="13" y="19"/>
                    <a:pt x="13" y="25"/>
                  </a:cubicBezTo>
                  <a:cubicBezTo>
                    <a:pt x="72" y="13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2889325" y="21807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13"/>
                  </a:moveTo>
                  <a:cubicBezTo>
                    <a:pt x="25" y="1"/>
                    <a:pt x="13" y="13"/>
                    <a:pt x="13" y="13"/>
                  </a:cubicBezTo>
                  <a:cubicBezTo>
                    <a:pt x="13" y="13"/>
                    <a:pt x="1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2889625" y="2180925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9" y="0"/>
                  </a:moveTo>
                  <a:cubicBezTo>
                    <a:pt x="7" y="0"/>
                    <a:pt x="5" y="2"/>
                    <a:pt x="1" y="6"/>
                  </a:cubicBezTo>
                  <a:cubicBezTo>
                    <a:pt x="9" y="6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2889175" y="2180150"/>
              <a:ext cx="1075" cy="300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43" y="1"/>
                  </a:moveTo>
                  <a:cubicBezTo>
                    <a:pt x="11" y="1"/>
                    <a:pt x="0" y="11"/>
                    <a:pt x="11" y="11"/>
                  </a:cubicBezTo>
                  <a:cubicBezTo>
                    <a:pt x="16" y="11"/>
                    <a:pt x="27" y="9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2888450" y="21810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2888225" y="2180875"/>
              <a:ext cx="675" cy="550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26" y="1"/>
                  </a:moveTo>
                  <a:cubicBezTo>
                    <a:pt x="22" y="1"/>
                    <a:pt x="1" y="14"/>
                    <a:pt x="5" y="14"/>
                  </a:cubicBezTo>
                  <a:cubicBezTo>
                    <a:pt x="6" y="14"/>
                    <a:pt x="11" y="13"/>
                    <a:pt x="21" y="8"/>
                  </a:cubicBezTo>
                  <a:lnTo>
                    <a:pt x="21" y="8"/>
                  </a:lnTo>
                  <a:cubicBezTo>
                    <a:pt x="21" y="8"/>
                    <a:pt x="21" y="8"/>
                    <a:pt x="21" y="8"/>
                  </a:cubicBezTo>
                  <a:cubicBezTo>
                    <a:pt x="26" y="3"/>
                    <a:pt x="27" y="1"/>
                    <a:pt x="26" y="1"/>
                  </a:cubicBezTo>
                  <a:close/>
                  <a:moveTo>
                    <a:pt x="21" y="8"/>
                  </a:moveTo>
                  <a:lnTo>
                    <a:pt x="21" y="8"/>
                  </a:lnTo>
                  <a:cubicBezTo>
                    <a:pt x="6" y="18"/>
                    <a:pt x="2" y="21"/>
                    <a:pt x="2" y="21"/>
                  </a:cubicBezTo>
                  <a:cubicBezTo>
                    <a:pt x="3" y="21"/>
                    <a:pt x="14" y="14"/>
                    <a:pt x="2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2888150" y="2181050"/>
              <a:ext cx="850" cy="700"/>
            </a:xfrm>
            <a:custGeom>
              <a:avLst/>
              <a:gdLst/>
              <a:ahLst/>
              <a:cxnLst/>
              <a:rect l="l" t="t" r="r" b="b"/>
              <a:pathLst>
                <a:path w="34" h="28" extrusionOk="0">
                  <a:moveTo>
                    <a:pt x="24" y="1"/>
                  </a:moveTo>
                  <a:cubicBezTo>
                    <a:pt x="24" y="13"/>
                    <a:pt x="12" y="24"/>
                    <a:pt x="0" y="24"/>
                  </a:cubicBezTo>
                  <a:cubicBezTo>
                    <a:pt x="3" y="27"/>
                    <a:pt x="5" y="28"/>
                    <a:pt x="8" y="28"/>
                  </a:cubicBezTo>
                  <a:cubicBezTo>
                    <a:pt x="20" y="28"/>
                    <a:pt x="34" y="10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2886075" y="2183425"/>
              <a:ext cx="600" cy="1525"/>
            </a:xfrm>
            <a:custGeom>
              <a:avLst/>
              <a:gdLst/>
              <a:ahLst/>
              <a:cxnLst/>
              <a:rect l="l" t="t" r="r" b="b"/>
              <a:pathLst>
                <a:path w="24" h="61" extrusionOk="0">
                  <a:moveTo>
                    <a:pt x="12" y="13"/>
                  </a:moveTo>
                  <a:cubicBezTo>
                    <a:pt x="0" y="60"/>
                    <a:pt x="12" y="13"/>
                    <a:pt x="12" y="13"/>
                  </a:cubicBezTo>
                  <a:cubicBezTo>
                    <a:pt x="12" y="13"/>
                    <a:pt x="24" y="1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2888450" y="2179425"/>
              <a:ext cx="1125" cy="75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43" y="1"/>
                  </a:moveTo>
                  <a:cubicBezTo>
                    <a:pt x="42" y="1"/>
                    <a:pt x="31" y="8"/>
                    <a:pt x="0" y="30"/>
                  </a:cubicBezTo>
                  <a:cubicBezTo>
                    <a:pt x="15" y="22"/>
                    <a:pt x="45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2887850" y="21801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lnTo>
                    <a:pt x="0" y="13"/>
                  </a:lnTo>
                  <a:cubicBezTo>
                    <a:pt x="0" y="13"/>
                    <a:pt x="12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2886950" y="21816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2"/>
                  </a:moveTo>
                  <a:cubicBezTo>
                    <a:pt x="48" y="0"/>
                    <a:pt x="48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2888725" y="2178550"/>
              <a:ext cx="1050" cy="575"/>
            </a:xfrm>
            <a:custGeom>
              <a:avLst/>
              <a:gdLst/>
              <a:ahLst/>
              <a:cxnLst/>
              <a:rect l="l" t="t" r="r" b="b"/>
              <a:pathLst>
                <a:path w="42" h="23" extrusionOk="0">
                  <a:moveTo>
                    <a:pt x="42" y="0"/>
                  </a:moveTo>
                  <a:cubicBezTo>
                    <a:pt x="40" y="0"/>
                    <a:pt x="1" y="22"/>
                    <a:pt x="2" y="22"/>
                  </a:cubicBezTo>
                  <a:cubicBezTo>
                    <a:pt x="3" y="22"/>
                    <a:pt x="6" y="21"/>
                    <a:pt x="13" y="17"/>
                  </a:cubicBezTo>
                  <a:cubicBezTo>
                    <a:pt x="35" y="5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2888750" y="2177975"/>
              <a:ext cx="1275" cy="725"/>
            </a:xfrm>
            <a:custGeom>
              <a:avLst/>
              <a:gdLst/>
              <a:ahLst/>
              <a:cxnLst/>
              <a:rect l="l" t="t" r="r" b="b"/>
              <a:pathLst>
                <a:path w="51" h="29" extrusionOk="0">
                  <a:moveTo>
                    <a:pt x="48" y="1"/>
                  </a:moveTo>
                  <a:cubicBezTo>
                    <a:pt x="44" y="1"/>
                    <a:pt x="14" y="15"/>
                    <a:pt x="0" y="28"/>
                  </a:cubicBezTo>
                  <a:cubicBezTo>
                    <a:pt x="40" y="8"/>
                    <a:pt x="51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2887850" y="2179600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28" y="0"/>
                  </a:moveTo>
                  <a:cubicBezTo>
                    <a:pt x="27" y="0"/>
                    <a:pt x="14" y="10"/>
                    <a:pt x="0" y="23"/>
                  </a:cubicBezTo>
                  <a:cubicBezTo>
                    <a:pt x="22" y="7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2887850" y="2179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3"/>
                    <a:pt x="0" y="1"/>
                    <a:pt x="0" y="13"/>
                  </a:cubicBezTo>
                  <a:cubicBezTo>
                    <a:pt x="0" y="13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2886075" y="2181350"/>
              <a:ext cx="1500" cy="925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60" y="1"/>
                  </a:moveTo>
                  <a:cubicBezTo>
                    <a:pt x="36" y="1"/>
                    <a:pt x="24" y="12"/>
                    <a:pt x="0" y="36"/>
                  </a:cubicBezTo>
                  <a:cubicBezTo>
                    <a:pt x="24" y="24"/>
                    <a:pt x="36" y="12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2886650" y="2180750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25" y="1"/>
                  </a:moveTo>
                  <a:cubicBezTo>
                    <a:pt x="1" y="1"/>
                    <a:pt x="84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2886950" y="21804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2886650" y="2179275"/>
              <a:ext cx="1225" cy="600"/>
            </a:xfrm>
            <a:custGeom>
              <a:avLst/>
              <a:gdLst/>
              <a:ahLst/>
              <a:cxnLst/>
              <a:rect l="l" t="t" r="r" b="b"/>
              <a:pathLst>
                <a:path w="49" h="24" extrusionOk="0">
                  <a:moveTo>
                    <a:pt x="48" y="0"/>
                  </a:moveTo>
                  <a:cubicBezTo>
                    <a:pt x="1" y="24"/>
                    <a:pt x="48" y="0"/>
                    <a:pt x="48" y="0"/>
                  </a:cubicBezTo>
                  <a:cubicBezTo>
                    <a:pt x="37" y="12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2886650" y="21786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2887250" y="21798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3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2887550" y="21786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12" y="0"/>
                  </a:lnTo>
                  <a:cubicBezTo>
                    <a:pt x="9" y="4"/>
                    <a:pt x="5" y="8"/>
                    <a:pt x="1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2887850" y="21795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2887400" y="2179575"/>
              <a:ext cx="475" cy="225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6"/>
                    <a:pt x="1" y="9"/>
                    <a:pt x="5" y="9"/>
                  </a:cubicBezTo>
                  <a:cubicBezTo>
                    <a:pt x="10" y="9"/>
                    <a:pt x="18" y="6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2882500" y="2178675"/>
              <a:ext cx="4475" cy="2700"/>
            </a:xfrm>
            <a:custGeom>
              <a:avLst/>
              <a:gdLst/>
              <a:ahLst/>
              <a:cxnLst/>
              <a:rect l="l" t="t" r="r" b="b"/>
              <a:pathLst>
                <a:path w="179" h="108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45" y="12"/>
                    <a:pt x="110" y="34"/>
                    <a:pt x="87" y="67"/>
                  </a:cubicBezTo>
                  <a:lnTo>
                    <a:pt x="87" y="67"/>
                  </a:lnTo>
                  <a:cubicBezTo>
                    <a:pt x="119" y="45"/>
                    <a:pt x="149" y="23"/>
                    <a:pt x="179" y="0"/>
                  </a:cubicBezTo>
                  <a:lnTo>
                    <a:pt x="179" y="0"/>
                  </a:lnTo>
                  <a:cubicBezTo>
                    <a:pt x="160" y="14"/>
                    <a:pt x="154" y="19"/>
                    <a:pt x="155" y="19"/>
                  </a:cubicBezTo>
                  <a:cubicBezTo>
                    <a:pt x="155" y="19"/>
                    <a:pt x="171" y="8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179" y="0"/>
                    <a:pt x="179" y="0"/>
                  </a:cubicBezTo>
                  <a:close/>
                  <a:moveTo>
                    <a:pt x="95" y="36"/>
                  </a:moveTo>
                  <a:cubicBezTo>
                    <a:pt x="72" y="60"/>
                    <a:pt x="36" y="84"/>
                    <a:pt x="0" y="96"/>
                  </a:cubicBezTo>
                  <a:cubicBezTo>
                    <a:pt x="10" y="92"/>
                    <a:pt x="17" y="91"/>
                    <a:pt x="21" y="91"/>
                  </a:cubicBezTo>
                  <a:lnTo>
                    <a:pt x="21" y="91"/>
                  </a:lnTo>
                  <a:cubicBezTo>
                    <a:pt x="16" y="93"/>
                    <a:pt x="9" y="98"/>
                    <a:pt x="0" y="108"/>
                  </a:cubicBezTo>
                  <a:cubicBezTo>
                    <a:pt x="25" y="99"/>
                    <a:pt x="33" y="91"/>
                    <a:pt x="22" y="91"/>
                  </a:cubicBezTo>
                  <a:cubicBezTo>
                    <a:pt x="22" y="91"/>
                    <a:pt x="22" y="91"/>
                    <a:pt x="21" y="91"/>
                  </a:cubicBezTo>
                  <a:lnTo>
                    <a:pt x="21" y="91"/>
                  </a:lnTo>
                  <a:cubicBezTo>
                    <a:pt x="23" y="90"/>
                    <a:pt x="24" y="90"/>
                    <a:pt x="25" y="90"/>
                  </a:cubicBezTo>
                  <a:cubicBezTo>
                    <a:pt x="30" y="90"/>
                    <a:pt x="30" y="96"/>
                    <a:pt x="24" y="108"/>
                  </a:cubicBezTo>
                  <a:cubicBezTo>
                    <a:pt x="45" y="95"/>
                    <a:pt x="65" y="82"/>
                    <a:pt x="83" y="69"/>
                  </a:cubicBezTo>
                  <a:lnTo>
                    <a:pt x="83" y="69"/>
                  </a:lnTo>
                  <a:cubicBezTo>
                    <a:pt x="83" y="70"/>
                    <a:pt x="83" y="71"/>
                    <a:pt x="83" y="72"/>
                  </a:cubicBezTo>
                  <a:cubicBezTo>
                    <a:pt x="84" y="70"/>
                    <a:pt x="86" y="69"/>
                    <a:pt x="87" y="67"/>
                  </a:cubicBezTo>
                  <a:lnTo>
                    <a:pt x="87" y="67"/>
                  </a:lnTo>
                  <a:cubicBezTo>
                    <a:pt x="86" y="68"/>
                    <a:pt x="85" y="69"/>
                    <a:pt x="83" y="69"/>
                  </a:cubicBezTo>
                  <a:lnTo>
                    <a:pt x="83" y="69"/>
                  </a:lnTo>
                  <a:cubicBezTo>
                    <a:pt x="84" y="58"/>
                    <a:pt x="84" y="47"/>
                    <a:pt x="95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2886950" y="2178100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30" y="1"/>
                  </a:moveTo>
                  <a:cubicBezTo>
                    <a:pt x="30" y="1"/>
                    <a:pt x="22" y="9"/>
                    <a:pt x="1" y="35"/>
                  </a:cubicBezTo>
                  <a:cubicBezTo>
                    <a:pt x="8" y="28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2885475" y="2179000"/>
              <a:ext cx="2125" cy="1475"/>
            </a:xfrm>
            <a:custGeom>
              <a:avLst/>
              <a:gdLst/>
              <a:ahLst/>
              <a:cxnLst/>
              <a:rect l="l" t="t" r="r" b="b"/>
              <a:pathLst>
                <a:path w="85" h="59" extrusionOk="0">
                  <a:moveTo>
                    <a:pt x="75" y="0"/>
                  </a:moveTo>
                  <a:cubicBezTo>
                    <a:pt x="66" y="0"/>
                    <a:pt x="19" y="40"/>
                    <a:pt x="0" y="59"/>
                  </a:cubicBezTo>
                  <a:cubicBezTo>
                    <a:pt x="10" y="59"/>
                    <a:pt x="84" y="2"/>
                    <a:pt x="84" y="2"/>
                  </a:cubicBezTo>
                  <a:lnTo>
                    <a:pt x="84" y="2"/>
                  </a:lnTo>
                  <a:cubicBezTo>
                    <a:pt x="84" y="2"/>
                    <a:pt x="80" y="5"/>
                    <a:pt x="72" y="11"/>
                  </a:cubicBezTo>
                  <a:cubicBezTo>
                    <a:pt x="77" y="3"/>
                    <a:pt x="78" y="0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2884575" y="2181350"/>
              <a:ext cx="1800" cy="1525"/>
            </a:xfrm>
            <a:custGeom>
              <a:avLst/>
              <a:gdLst/>
              <a:ahLst/>
              <a:cxnLst/>
              <a:rect l="l" t="t" r="r" b="b"/>
              <a:pathLst>
                <a:path w="72" h="61" extrusionOk="0">
                  <a:moveTo>
                    <a:pt x="72" y="1"/>
                  </a:moveTo>
                  <a:cubicBezTo>
                    <a:pt x="54" y="6"/>
                    <a:pt x="45" y="18"/>
                    <a:pt x="36" y="30"/>
                  </a:cubicBezTo>
                  <a:lnTo>
                    <a:pt x="36" y="30"/>
                  </a:lnTo>
                  <a:cubicBezTo>
                    <a:pt x="47" y="19"/>
                    <a:pt x="57" y="8"/>
                    <a:pt x="72" y="1"/>
                  </a:cubicBezTo>
                  <a:close/>
                  <a:moveTo>
                    <a:pt x="36" y="30"/>
                  </a:moveTo>
                  <a:lnTo>
                    <a:pt x="36" y="30"/>
                  </a:lnTo>
                  <a:cubicBezTo>
                    <a:pt x="29" y="37"/>
                    <a:pt x="22" y="43"/>
                    <a:pt x="12" y="48"/>
                  </a:cubicBezTo>
                  <a:cubicBezTo>
                    <a:pt x="16" y="48"/>
                    <a:pt x="18" y="48"/>
                    <a:pt x="21" y="48"/>
                  </a:cubicBezTo>
                  <a:lnTo>
                    <a:pt x="21" y="48"/>
                  </a:lnTo>
                  <a:cubicBezTo>
                    <a:pt x="27" y="43"/>
                    <a:pt x="32" y="36"/>
                    <a:pt x="36" y="30"/>
                  </a:cubicBezTo>
                  <a:close/>
                  <a:moveTo>
                    <a:pt x="21" y="48"/>
                  </a:moveTo>
                  <a:cubicBezTo>
                    <a:pt x="15" y="53"/>
                    <a:pt x="9" y="57"/>
                    <a:pt x="0" y="60"/>
                  </a:cubicBezTo>
                  <a:cubicBezTo>
                    <a:pt x="31" y="50"/>
                    <a:pt x="36" y="48"/>
                    <a:pt x="2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2884875" y="2181075"/>
              <a:ext cx="825" cy="600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2" y="1"/>
                  </a:moveTo>
                  <a:lnTo>
                    <a:pt x="32" y="1"/>
                  </a:lnTo>
                  <a:cubicBezTo>
                    <a:pt x="31" y="1"/>
                    <a:pt x="22" y="7"/>
                    <a:pt x="0" y="23"/>
                  </a:cubicBezTo>
                  <a:cubicBezTo>
                    <a:pt x="20" y="10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2887150" y="2177825"/>
              <a:ext cx="825" cy="675"/>
            </a:xfrm>
            <a:custGeom>
              <a:avLst/>
              <a:gdLst/>
              <a:ahLst/>
              <a:cxnLst/>
              <a:rect l="l" t="t" r="r" b="b"/>
              <a:pathLst>
                <a:path w="33" h="27" extrusionOk="0">
                  <a:moveTo>
                    <a:pt x="32" y="1"/>
                  </a:moveTo>
                  <a:cubicBezTo>
                    <a:pt x="31" y="1"/>
                    <a:pt x="24" y="6"/>
                    <a:pt x="5" y="22"/>
                  </a:cubicBezTo>
                  <a:cubicBezTo>
                    <a:pt x="2" y="26"/>
                    <a:pt x="0" y="27"/>
                    <a:pt x="1" y="27"/>
                  </a:cubicBezTo>
                  <a:cubicBezTo>
                    <a:pt x="2" y="27"/>
                    <a:pt x="33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2886950" y="217747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25"/>
                  </a:moveTo>
                  <a:cubicBezTo>
                    <a:pt x="36" y="1"/>
                    <a:pt x="36" y="1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2883075" y="2170075"/>
              <a:ext cx="775" cy="875"/>
            </a:xfrm>
            <a:custGeom>
              <a:avLst/>
              <a:gdLst/>
              <a:ahLst/>
              <a:cxnLst/>
              <a:rect l="l" t="t" r="r" b="b"/>
              <a:pathLst>
                <a:path w="31" h="35" extrusionOk="0">
                  <a:moveTo>
                    <a:pt x="30" y="0"/>
                  </a:moveTo>
                  <a:cubicBezTo>
                    <a:pt x="30" y="0"/>
                    <a:pt x="23" y="9"/>
                    <a:pt x="1" y="35"/>
                  </a:cubicBezTo>
                  <a:cubicBezTo>
                    <a:pt x="9" y="27"/>
                    <a:pt x="31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2875775" y="2168550"/>
              <a:ext cx="775" cy="500"/>
            </a:xfrm>
            <a:custGeom>
              <a:avLst/>
              <a:gdLst/>
              <a:ahLst/>
              <a:cxnLst/>
              <a:rect l="l" t="t" r="r" b="b"/>
              <a:pathLst>
                <a:path w="31" h="20" extrusionOk="0">
                  <a:moveTo>
                    <a:pt x="31" y="1"/>
                  </a:moveTo>
                  <a:lnTo>
                    <a:pt x="31" y="1"/>
                  </a:lnTo>
                  <a:cubicBezTo>
                    <a:pt x="31" y="1"/>
                    <a:pt x="31" y="1"/>
                    <a:pt x="31" y="1"/>
                  </a:cubicBezTo>
                  <a:lnTo>
                    <a:pt x="31" y="1"/>
                  </a:lnTo>
                  <a:cubicBezTo>
                    <a:pt x="8" y="15"/>
                    <a:pt x="1" y="19"/>
                    <a:pt x="2" y="19"/>
                  </a:cubicBezTo>
                  <a:cubicBezTo>
                    <a:pt x="3" y="19"/>
                    <a:pt x="24" y="8"/>
                    <a:pt x="31" y="1"/>
                  </a:cubicBezTo>
                  <a:lnTo>
                    <a:pt x="31" y="1"/>
                  </a:lnTo>
                  <a:cubicBezTo>
                    <a:pt x="25" y="7"/>
                    <a:pt x="25" y="9"/>
                    <a:pt x="27" y="9"/>
                  </a:cubicBezTo>
                  <a:cubicBezTo>
                    <a:pt x="28" y="9"/>
                    <a:pt x="31" y="7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2884800" y="217480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8" y="10"/>
                    <a:pt x="0" y="28"/>
                    <a:pt x="6" y="28"/>
                  </a:cubicBezTo>
                  <a:cubicBezTo>
                    <a:pt x="8" y="28"/>
                    <a:pt x="11" y="27"/>
                    <a:pt x="15" y="24"/>
                  </a:cubicBezTo>
                  <a:cubicBezTo>
                    <a:pt x="27" y="12"/>
                    <a:pt x="27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2885025" y="2174325"/>
              <a:ext cx="675" cy="375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23" y="1"/>
                  </a:moveTo>
                  <a:cubicBezTo>
                    <a:pt x="21" y="1"/>
                    <a:pt x="16" y="3"/>
                    <a:pt x="6" y="8"/>
                  </a:cubicBezTo>
                  <a:cubicBezTo>
                    <a:pt x="1" y="13"/>
                    <a:pt x="0" y="15"/>
                    <a:pt x="2" y="15"/>
                  </a:cubicBezTo>
                  <a:cubicBezTo>
                    <a:pt x="6" y="15"/>
                    <a:pt x="27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2880400" y="21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2886650" y="21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3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2886650" y="21766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12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2874750" y="21742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2340750" y="1903075"/>
              <a:ext cx="546525" cy="311925"/>
            </a:xfrm>
            <a:custGeom>
              <a:avLst/>
              <a:gdLst/>
              <a:ahLst/>
              <a:cxnLst/>
              <a:rect l="l" t="t" r="r" b="b"/>
              <a:pathLst>
                <a:path w="21861" h="12477" extrusionOk="0">
                  <a:moveTo>
                    <a:pt x="12990" y="11"/>
                  </a:moveTo>
                  <a:cubicBezTo>
                    <a:pt x="12991" y="11"/>
                    <a:pt x="12992" y="12"/>
                    <a:pt x="12994" y="12"/>
                  </a:cubicBezTo>
                  <a:lnTo>
                    <a:pt x="12994" y="12"/>
                  </a:lnTo>
                  <a:cubicBezTo>
                    <a:pt x="12993" y="11"/>
                    <a:pt x="12992" y="11"/>
                    <a:pt x="12990" y="11"/>
                  </a:cubicBezTo>
                  <a:close/>
                  <a:moveTo>
                    <a:pt x="12848" y="83"/>
                  </a:moveTo>
                  <a:cubicBezTo>
                    <a:pt x="12847" y="83"/>
                    <a:pt x="12847" y="83"/>
                    <a:pt x="12847" y="83"/>
                  </a:cubicBezTo>
                  <a:lnTo>
                    <a:pt x="12847" y="83"/>
                  </a:lnTo>
                  <a:cubicBezTo>
                    <a:pt x="12848" y="83"/>
                    <a:pt x="12849" y="83"/>
                    <a:pt x="12848" y="83"/>
                  </a:cubicBezTo>
                  <a:close/>
                  <a:moveTo>
                    <a:pt x="19265" y="83"/>
                  </a:moveTo>
                  <a:cubicBezTo>
                    <a:pt x="19265" y="83"/>
                    <a:pt x="19266" y="84"/>
                    <a:pt x="19268" y="84"/>
                  </a:cubicBezTo>
                  <a:lnTo>
                    <a:pt x="19268" y="84"/>
                  </a:lnTo>
                  <a:cubicBezTo>
                    <a:pt x="19267" y="84"/>
                    <a:pt x="19266" y="83"/>
                    <a:pt x="19265" y="83"/>
                  </a:cubicBezTo>
                  <a:close/>
                  <a:moveTo>
                    <a:pt x="13872" y="80"/>
                  </a:moveTo>
                  <a:cubicBezTo>
                    <a:pt x="13875" y="80"/>
                    <a:pt x="13883" y="83"/>
                    <a:pt x="13895" y="83"/>
                  </a:cubicBezTo>
                  <a:lnTo>
                    <a:pt x="13883" y="94"/>
                  </a:lnTo>
                  <a:cubicBezTo>
                    <a:pt x="13872" y="83"/>
                    <a:pt x="13869" y="80"/>
                    <a:pt x="13872" y="80"/>
                  </a:cubicBezTo>
                  <a:close/>
                  <a:moveTo>
                    <a:pt x="5525" y="94"/>
                  </a:moveTo>
                  <a:cubicBezTo>
                    <a:pt x="5526" y="95"/>
                    <a:pt x="5526" y="95"/>
                    <a:pt x="5527" y="95"/>
                  </a:cubicBezTo>
                  <a:lnTo>
                    <a:pt x="5527" y="95"/>
                  </a:lnTo>
                  <a:cubicBezTo>
                    <a:pt x="5526" y="95"/>
                    <a:pt x="5526" y="95"/>
                    <a:pt x="5525" y="94"/>
                  </a:cubicBezTo>
                  <a:close/>
                  <a:moveTo>
                    <a:pt x="7720" y="114"/>
                  </a:moveTo>
                  <a:cubicBezTo>
                    <a:pt x="7717" y="114"/>
                    <a:pt x="7713" y="115"/>
                    <a:pt x="7709" y="117"/>
                  </a:cubicBezTo>
                  <a:lnTo>
                    <a:pt x="7709" y="117"/>
                  </a:lnTo>
                  <a:cubicBezTo>
                    <a:pt x="7708" y="117"/>
                    <a:pt x="7708" y="117"/>
                    <a:pt x="7708" y="117"/>
                  </a:cubicBezTo>
                  <a:cubicBezTo>
                    <a:pt x="7693" y="117"/>
                    <a:pt x="7688" y="120"/>
                    <a:pt x="7690" y="125"/>
                  </a:cubicBezTo>
                  <a:lnTo>
                    <a:pt x="7690" y="125"/>
                  </a:lnTo>
                  <a:cubicBezTo>
                    <a:pt x="7697" y="122"/>
                    <a:pt x="7703" y="119"/>
                    <a:pt x="7709" y="117"/>
                  </a:cubicBezTo>
                  <a:lnTo>
                    <a:pt x="7709" y="117"/>
                  </a:lnTo>
                  <a:cubicBezTo>
                    <a:pt x="7714" y="117"/>
                    <a:pt x="7720" y="117"/>
                    <a:pt x="7728" y="118"/>
                  </a:cubicBezTo>
                  <a:cubicBezTo>
                    <a:pt x="7727" y="116"/>
                    <a:pt x="7724" y="114"/>
                    <a:pt x="7720" y="114"/>
                  </a:cubicBezTo>
                  <a:close/>
                  <a:moveTo>
                    <a:pt x="18432" y="166"/>
                  </a:moveTo>
                  <a:cubicBezTo>
                    <a:pt x="18433" y="168"/>
                    <a:pt x="18439" y="170"/>
                    <a:pt x="18450" y="171"/>
                  </a:cubicBezTo>
                  <a:lnTo>
                    <a:pt x="18450" y="171"/>
                  </a:lnTo>
                  <a:cubicBezTo>
                    <a:pt x="18443" y="169"/>
                    <a:pt x="18437" y="168"/>
                    <a:pt x="18432" y="166"/>
                  </a:cubicBezTo>
                  <a:close/>
                  <a:moveTo>
                    <a:pt x="14186" y="194"/>
                  </a:moveTo>
                  <a:cubicBezTo>
                    <a:pt x="14180" y="194"/>
                    <a:pt x="14175" y="196"/>
                    <a:pt x="14169" y="202"/>
                  </a:cubicBezTo>
                  <a:cubicBezTo>
                    <a:pt x="14177" y="198"/>
                    <a:pt x="14183" y="195"/>
                    <a:pt x="14189" y="194"/>
                  </a:cubicBezTo>
                  <a:lnTo>
                    <a:pt x="14189" y="194"/>
                  </a:lnTo>
                  <a:cubicBezTo>
                    <a:pt x="14188" y="194"/>
                    <a:pt x="14187" y="194"/>
                    <a:pt x="14186" y="194"/>
                  </a:cubicBezTo>
                  <a:close/>
                  <a:moveTo>
                    <a:pt x="16438" y="191"/>
                  </a:moveTo>
                  <a:cubicBezTo>
                    <a:pt x="16422" y="193"/>
                    <a:pt x="16408" y="197"/>
                    <a:pt x="16396" y="202"/>
                  </a:cubicBezTo>
                  <a:cubicBezTo>
                    <a:pt x="16399" y="198"/>
                    <a:pt x="16416" y="194"/>
                    <a:pt x="16438" y="191"/>
                  </a:cubicBezTo>
                  <a:close/>
                  <a:moveTo>
                    <a:pt x="14193" y="194"/>
                  </a:moveTo>
                  <a:cubicBezTo>
                    <a:pt x="14192" y="194"/>
                    <a:pt x="14190" y="194"/>
                    <a:pt x="14189" y="194"/>
                  </a:cubicBezTo>
                  <a:lnTo>
                    <a:pt x="14189" y="194"/>
                  </a:lnTo>
                  <a:cubicBezTo>
                    <a:pt x="14196" y="195"/>
                    <a:pt x="14203" y="199"/>
                    <a:pt x="14211" y="204"/>
                  </a:cubicBezTo>
                  <a:lnTo>
                    <a:pt x="14211" y="204"/>
                  </a:lnTo>
                  <a:cubicBezTo>
                    <a:pt x="14206" y="197"/>
                    <a:pt x="14200" y="194"/>
                    <a:pt x="14193" y="194"/>
                  </a:cubicBezTo>
                  <a:close/>
                  <a:moveTo>
                    <a:pt x="13785" y="233"/>
                  </a:moveTo>
                  <a:cubicBezTo>
                    <a:pt x="13781" y="233"/>
                    <a:pt x="13779" y="234"/>
                    <a:pt x="13776" y="237"/>
                  </a:cubicBezTo>
                  <a:cubicBezTo>
                    <a:pt x="13789" y="244"/>
                    <a:pt x="13802" y="249"/>
                    <a:pt x="13813" y="252"/>
                  </a:cubicBezTo>
                  <a:lnTo>
                    <a:pt x="13813" y="252"/>
                  </a:lnTo>
                  <a:cubicBezTo>
                    <a:pt x="13804" y="241"/>
                    <a:pt x="13793" y="233"/>
                    <a:pt x="13785" y="233"/>
                  </a:cubicBezTo>
                  <a:close/>
                  <a:moveTo>
                    <a:pt x="13252" y="249"/>
                  </a:moveTo>
                  <a:lnTo>
                    <a:pt x="13252" y="249"/>
                  </a:lnTo>
                  <a:cubicBezTo>
                    <a:pt x="13252" y="251"/>
                    <a:pt x="13252" y="253"/>
                    <a:pt x="13251" y="254"/>
                  </a:cubicBezTo>
                  <a:lnTo>
                    <a:pt x="13251" y="254"/>
                  </a:lnTo>
                  <a:cubicBezTo>
                    <a:pt x="13252" y="252"/>
                    <a:pt x="13252" y="251"/>
                    <a:pt x="13252" y="249"/>
                  </a:cubicBezTo>
                  <a:close/>
                  <a:moveTo>
                    <a:pt x="12536" y="261"/>
                  </a:moveTo>
                  <a:cubicBezTo>
                    <a:pt x="12534" y="261"/>
                    <a:pt x="12532" y="261"/>
                    <a:pt x="12530" y="263"/>
                  </a:cubicBezTo>
                  <a:lnTo>
                    <a:pt x="12530" y="263"/>
                  </a:lnTo>
                  <a:cubicBezTo>
                    <a:pt x="12533" y="262"/>
                    <a:pt x="12536" y="261"/>
                    <a:pt x="12538" y="261"/>
                  </a:cubicBezTo>
                  <a:cubicBezTo>
                    <a:pt x="12537" y="261"/>
                    <a:pt x="12537" y="261"/>
                    <a:pt x="12536" y="261"/>
                  </a:cubicBezTo>
                  <a:close/>
                  <a:moveTo>
                    <a:pt x="13752" y="273"/>
                  </a:moveTo>
                  <a:cubicBezTo>
                    <a:pt x="13755" y="276"/>
                    <a:pt x="13759" y="278"/>
                    <a:pt x="13763" y="280"/>
                  </a:cubicBezTo>
                  <a:lnTo>
                    <a:pt x="13763" y="280"/>
                  </a:lnTo>
                  <a:cubicBezTo>
                    <a:pt x="13760" y="278"/>
                    <a:pt x="13756" y="276"/>
                    <a:pt x="13752" y="273"/>
                  </a:cubicBezTo>
                  <a:close/>
                  <a:moveTo>
                    <a:pt x="13252" y="249"/>
                  </a:moveTo>
                  <a:cubicBezTo>
                    <a:pt x="13252" y="249"/>
                    <a:pt x="13252" y="249"/>
                    <a:pt x="13252" y="249"/>
                  </a:cubicBezTo>
                  <a:lnTo>
                    <a:pt x="13252" y="249"/>
                  </a:lnTo>
                  <a:cubicBezTo>
                    <a:pt x="13252" y="249"/>
                    <a:pt x="13252" y="249"/>
                    <a:pt x="13252" y="249"/>
                  </a:cubicBezTo>
                  <a:lnTo>
                    <a:pt x="13252" y="249"/>
                  </a:lnTo>
                  <a:cubicBezTo>
                    <a:pt x="13251" y="250"/>
                    <a:pt x="13249" y="251"/>
                    <a:pt x="13247" y="251"/>
                  </a:cubicBezTo>
                  <a:lnTo>
                    <a:pt x="13247" y="251"/>
                  </a:lnTo>
                  <a:cubicBezTo>
                    <a:pt x="13247" y="253"/>
                    <a:pt x="13248" y="255"/>
                    <a:pt x="13250" y="255"/>
                  </a:cubicBezTo>
                  <a:cubicBezTo>
                    <a:pt x="13250" y="255"/>
                    <a:pt x="13251" y="254"/>
                    <a:pt x="13251" y="254"/>
                  </a:cubicBezTo>
                  <a:lnTo>
                    <a:pt x="13251" y="254"/>
                  </a:lnTo>
                  <a:cubicBezTo>
                    <a:pt x="13246" y="274"/>
                    <a:pt x="13236" y="282"/>
                    <a:pt x="13230" y="282"/>
                  </a:cubicBezTo>
                  <a:cubicBezTo>
                    <a:pt x="13220" y="282"/>
                    <a:pt x="13217" y="265"/>
                    <a:pt x="13247" y="251"/>
                  </a:cubicBezTo>
                  <a:lnTo>
                    <a:pt x="13247" y="251"/>
                  </a:lnTo>
                  <a:cubicBezTo>
                    <a:pt x="13247" y="250"/>
                    <a:pt x="13249" y="249"/>
                    <a:pt x="13252" y="249"/>
                  </a:cubicBezTo>
                  <a:close/>
                  <a:moveTo>
                    <a:pt x="11943" y="214"/>
                  </a:moveTo>
                  <a:cubicBezTo>
                    <a:pt x="11967" y="273"/>
                    <a:pt x="11943" y="297"/>
                    <a:pt x="11895" y="297"/>
                  </a:cubicBezTo>
                  <a:cubicBezTo>
                    <a:pt x="11907" y="261"/>
                    <a:pt x="11931" y="237"/>
                    <a:pt x="11943" y="214"/>
                  </a:cubicBezTo>
                  <a:close/>
                  <a:moveTo>
                    <a:pt x="13763" y="280"/>
                  </a:moveTo>
                  <a:cubicBezTo>
                    <a:pt x="13793" y="300"/>
                    <a:pt x="13812" y="308"/>
                    <a:pt x="13823" y="308"/>
                  </a:cubicBezTo>
                  <a:cubicBezTo>
                    <a:pt x="13832" y="308"/>
                    <a:pt x="13835" y="303"/>
                    <a:pt x="13835" y="295"/>
                  </a:cubicBezTo>
                  <a:lnTo>
                    <a:pt x="13835" y="295"/>
                  </a:lnTo>
                  <a:cubicBezTo>
                    <a:pt x="13804" y="293"/>
                    <a:pt x="13779" y="288"/>
                    <a:pt x="13763" y="280"/>
                  </a:cubicBezTo>
                  <a:close/>
                  <a:moveTo>
                    <a:pt x="14038" y="356"/>
                  </a:moveTo>
                  <a:cubicBezTo>
                    <a:pt x="14032" y="358"/>
                    <a:pt x="14027" y="359"/>
                    <a:pt x="14021" y="359"/>
                  </a:cubicBezTo>
                  <a:lnTo>
                    <a:pt x="14021" y="359"/>
                  </a:lnTo>
                  <a:cubicBezTo>
                    <a:pt x="14027" y="358"/>
                    <a:pt x="14033" y="357"/>
                    <a:pt x="14038" y="356"/>
                  </a:cubicBezTo>
                  <a:close/>
                  <a:moveTo>
                    <a:pt x="13260" y="279"/>
                  </a:moveTo>
                  <a:cubicBezTo>
                    <a:pt x="13324" y="279"/>
                    <a:pt x="13404" y="319"/>
                    <a:pt x="13463" y="321"/>
                  </a:cubicBezTo>
                  <a:lnTo>
                    <a:pt x="13463" y="321"/>
                  </a:lnTo>
                  <a:cubicBezTo>
                    <a:pt x="13469" y="334"/>
                    <a:pt x="13483" y="362"/>
                    <a:pt x="13488" y="368"/>
                  </a:cubicBezTo>
                  <a:lnTo>
                    <a:pt x="13488" y="368"/>
                  </a:lnTo>
                  <a:cubicBezTo>
                    <a:pt x="13402" y="358"/>
                    <a:pt x="13316" y="341"/>
                    <a:pt x="13230" y="341"/>
                  </a:cubicBezTo>
                  <a:cubicBezTo>
                    <a:pt x="13210" y="341"/>
                    <a:pt x="13190" y="342"/>
                    <a:pt x="13169" y="344"/>
                  </a:cubicBezTo>
                  <a:cubicBezTo>
                    <a:pt x="13187" y="295"/>
                    <a:pt x="13221" y="279"/>
                    <a:pt x="13260" y="279"/>
                  </a:cubicBezTo>
                  <a:close/>
                  <a:moveTo>
                    <a:pt x="13537" y="363"/>
                  </a:moveTo>
                  <a:cubicBezTo>
                    <a:pt x="13551" y="363"/>
                    <a:pt x="13562" y="364"/>
                    <a:pt x="13550" y="368"/>
                  </a:cubicBezTo>
                  <a:cubicBezTo>
                    <a:pt x="13463" y="368"/>
                    <a:pt x="13508" y="363"/>
                    <a:pt x="13537" y="363"/>
                  </a:cubicBezTo>
                  <a:close/>
                  <a:moveTo>
                    <a:pt x="12907" y="166"/>
                  </a:moveTo>
                  <a:cubicBezTo>
                    <a:pt x="13023" y="253"/>
                    <a:pt x="12967" y="300"/>
                    <a:pt x="12979" y="372"/>
                  </a:cubicBezTo>
                  <a:lnTo>
                    <a:pt x="12979" y="372"/>
                  </a:lnTo>
                  <a:cubicBezTo>
                    <a:pt x="12939" y="326"/>
                    <a:pt x="12833" y="336"/>
                    <a:pt x="12907" y="166"/>
                  </a:cubicBezTo>
                  <a:close/>
                  <a:moveTo>
                    <a:pt x="11026" y="356"/>
                  </a:moveTo>
                  <a:cubicBezTo>
                    <a:pt x="11038" y="356"/>
                    <a:pt x="11050" y="356"/>
                    <a:pt x="11062" y="368"/>
                  </a:cubicBezTo>
                  <a:cubicBezTo>
                    <a:pt x="11062" y="373"/>
                    <a:pt x="11058" y="376"/>
                    <a:pt x="11052" y="376"/>
                  </a:cubicBezTo>
                  <a:cubicBezTo>
                    <a:pt x="11044" y="376"/>
                    <a:pt x="11033" y="370"/>
                    <a:pt x="11026" y="356"/>
                  </a:cubicBezTo>
                  <a:close/>
                  <a:moveTo>
                    <a:pt x="11943" y="368"/>
                  </a:moveTo>
                  <a:cubicBezTo>
                    <a:pt x="11943" y="368"/>
                    <a:pt x="11943" y="380"/>
                    <a:pt x="11943" y="380"/>
                  </a:cubicBezTo>
                  <a:cubicBezTo>
                    <a:pt x="11931" y="380"/>
                    <a:pt x="11931" y="368"/>
                    <a:pt x="11943" y="368"/>
                  </a:cubicBezTo>
                  <a:close/>
                  <a:moveTo>
                    <a:pt x="7318" y="382"/>
                  </a:moveTo>
                  <a:lnTo>
                    <a:pt x="7318" y="382"/>
                  </a:lnTo>
                  <a:cubicBezTo>
                    <a:pt x="7319" y="385"/>
                    <a:pt x="7321" y="388"/>
                    <a:pt x="7323" y="392"/>
                  </a:cubicBezTo>
                  <a:cubicBezTo>
                    <a:pt x="7317" y="386"/>
                    <a:pt x="7316" y="383"/>
                    <a:pt x="7318" y="382"/>
                  </a:cubicBezTo>
                  <a:close/>
                  <a:moveTo>
                    <a:pt x="7354" y="355"/>
                  </a:moveTo>
                  <a:cubicBezTo>
                    <a:pt x="7386" y="355"/>
                    <a:pt x="7429" y="367"/>
                    <a:pt x="7442" y="380"/>
                  </a:cubicBezTo>
                  <a:cubicBezTo>
                    <a:pt x="7395" y="392"/>
                    <a:pt x="7359" y="392"/>
                    <a:pt x="7323" y="392"/>
                  </a:cubicBezTo>
                  <a:cubicBezTo>
                    <a:pt x="7347" y="392"/>
                    <a:pt x="7328" y="382"/>
                    <a:pt x="7320" y="382"/>
                  </a:cubicBezTo>
                  <a:cubicBezTo>
                    <a:pt x="7320" y="382"/>
                    <a:pt x="7319" y="382"/>
                    <a:pt x="7318" y="382"/>
                  </a:cubicBezTo>
                  <a:lnTo>
                    <a:pt x="7318" y="382"/>
                  </a:lnTo>
                  <a:cubicBezTo>
                    <a:pt x="7312" y="362"/>
                    <a:pt x="7330" y="355"/>
                    <a:pt x="7354" y="355"/>
                  </a:cubicBezTo>
                  <a:close/>
                  <a:moveTo>
                    <a:pt x="11974" y="360"/>
                  </a:moveTo>
                  <a:cubicBezTo>
                    <a:pt x="11978" y="360"/>
                    <a:pt x="11990" y="368"/>
                    <a:pt x="12014" y="392"/>
                  </a:cubicBezTo>
                  <a:cubicBezTo>
                    <a:pt x="11990" y="392"/>
                    <a:pt x="11967" y="360"/>
                    <a:pt x="11974" y="360"/>
                  </a:cubicBezTo>
                  <a:close/>
                  <a:moveTo>
                    <a:pt x="12647" y="353"/>
                  </a:moveTo>
                  <a:lnTo>
                    <a:pt x="12647" y="353"/>
                  </a:lnTo>
                  <a:cubicBezTo>
                    <a:pt x="12636" y="358"/>
                    <a:pt x="12626" y="364"/>
                    <a:pt x="12616" y="371"/>
                  </a:cubicBezTo>
                  <a:lnTo>
                    <a:pt x="12616" y="371"/>
                  </a:lnTo>
                  <a:cubicBezTo>
                    <a:pt x="12614" y="374"/>
                    <a:pt x="12612" y="377"/>
                    <a:pt x="12609" y="380"/>
                  </a:cubicBezTo>
                  <a:cubicBezTo>
                    <a:pt x="12639" y="393"/>
                    <a:pt x="12661" y="400"/>
                    <a:pt x="12677" y="400"/>
                  </a:cubicBezTo>
                  <a:lnTo>
                    <a:pt x="12677" y="400"/>
                  </a:lnTo>
                  <a:cubicBezTo>
                    <a:pt x="12670" y="377"/>
                    <a:pt x="12661" y="356"/>
                    <a:pt x="12647" y="353"/>
                  </a:cubicBezTo>
                  <a:close/>
                  <a:moveTo>
                    <a:pt x="7192" y="344"/>
                  </a:moveTo>
                  <a:lnTo>
                    <a:pt x="7192" y="344"/>
                  </a:lnTo>
                  <a:cubicBezTo>
                    <a:pt x="7180" y="368"/>
                    <a:pt x="7180" y="380"/>
                    <a:pt x="7192" y="404"/>
                  </a:cubicBezTo>
                  <a:lnTo>
                    <a:pt x="7073" y="404"/>
                  </a:lnTo>
                  <a:cubicBezTo>
                    <a:pt x="7097" y="404"/>
                    <a:pt x="7094" y="399"/>
                    <a:pt x="7086" y="399"/>
                  </a:cubicBezTo>
                  <a:cubicBezTo>
                    <a:pt x="7082" y="399"/>
                    <a:pt x="7077" y="400"/>
                    <a:pt x="7073" y="404"/>
                  </a:cubicBezTo>
                  <a:cubicBezTo>
                    <a:pt x="7085" y="380"/>
                    <a:pt x="7145" y="356"/>
                    <a:pt x="7192" y="344"/>
                  </a:cubicBezTo>
                  <a:close/>
                  <a:moveTo>
                    <a:pt x="12070" y="393"/>
                  </a:moveTo>
                  <a:cubicBezTo>
                    <a:pt x="12068" y="393"/>
                    <a:pt x="12066" y="396"/>
                    <a:pt x="12062" y="404"/>
                  </a:cubicBezTo>
                  <a:cubicBezTo>
                    <a:pt x="12070" y="404"/>
                    <a:pt x="12072" y="393"/>
                    <a:pt x="12070" y="393"/>
                  </a:cubicBezTo>
                  <a:close/>
                  <a:moveTo>
                    <a:pt x="13864" y="119"/>
                  </a:moveTo>
                  <a:cubicBezTo>
                    <a:pt x="13915" y="119"/>
                    <a:pt x="13886" y="232"/>
                    <a:pt x="13895" y="261"/>
                  </a:cubicBezTo>
                  <a:cubicBezTo>
                    <a:pt x="13869" y="261"/>
                    <a:pt x="13844" y="261"/>
                    <a:pt x="13813" y="252"/>
                  </a:cubicBezTo>
                  <a:lnTo>
                    <a:pt x="13813" y="252"/>
                  </a:lnTo>
                  <a:cubicBezTo>
                    <a:pt x="13825" y="266"/>
                    <a:pt x="13834" y="284"/>
                    <a:pt x="13835" y="295"/>
                  </a:cubicBezTo>
                  <a:lnTo>
                    <a:pt x="13835" y="295"/>
                  </a:lnTo>
                  <a:cubicBezTo>
                    <a:pt x="13874" y="299"/>
                    <a:pt x="13921" y="300"/>
                    <a:pt x="13967" y="300"/>
                  </a:cubicBezTo>
                  <a:cubicBezTo>
                    <a:pt x="13998" y="300"/>
                    <a:pt x="14028" y="299"/>
                    <a:pt x="14054" y="299"/>
                  </a:cubicBezTo>
                  <a:cubicBezTo>
                    <a:pt x="14107" y="299"/>
                    <a:pt x="14145" y="301"/>
                    <a:pt x="14145" y="309"/>
                  </a:cubicBezTo>
                  <a:cubicBezTo>
                    <a:pt x="14145" y="333"/>
                    <a:pt x="13907" y="344"/>
                    <a:pt x="14038" y="356"/>
                  </a:cubicBezTo>
                  <a:cubicBezTo>
                    <a:pt x="14013" y="355"/>
                    <a:pt x="13993" y="354"/>
                    <a:pt x="13977" y="354"/>
                  </a:cubicBezTo>
                  <a:cubicBezTo>
                    <a:pt x="13915" y="354"/>
                    <a:pt x="13920" y="365"/>
                    <a:pt x="13962" y="365"/>
                  </a:cubicBezTo>
                  <a:cubicBezTo>
                    <a:pt x="13977" y="365"/>
                    <a:pt x="13997" y="363"/>
                    <a:pt x="14021" y="359"/>
                  </a:cubicBezTo>
                  <a:lnTo>
                    <a:pt x="14021" y="359"/>
                  </a:lnTo>
                  <a:cubicBezTo>
                    <a:pt x="13896" y="382"/>
                    <a:pt x="13771" y="404"/>
                    <a:pt x="13645" y="404"/>
                  </a:cubicBezTo>
                  <a:cubicBezTo>
                    <a:pt x="13659" y="390"/>
                    <a:pt x="13659" y="385"/>
                    <a:pt x="13650" y="385"/>
                  </a:cubicBezTo>
                  <a:cubicBezTo>
                    <a:pt x="13632" y="385"/>
                    <a:pt x="13578" y="406"/>
                    <a:pt x="13541" y="406"/>
                  </a:cubicBezTo>
                  <a:cubicBezTo>
                    <a:pt x="13536" y="406"/>
                    <a:pt x="13531" y="405"/>
                    <a:pt x="13526" y="404"/>
                  </a:cubicBezTo>
                  <a:cubicBezTo>
                    <a:pt x="13534" y="388"/>
                    <a:pt x="13547" y="378"/>
                    <a:pt x="13566" y="372"/>
                  </a:cubicBezTo>
                  <a:lnTo>
                    <a:pt x="13566" y="372"/>
                  </a:lnTo>
                  <a:cubicBezTo>
                    <a:pt x="13567" y="373"/>
                    <a:pt x="13568" y="373"/>
                    <a:pt x="13570" y="373"/>
                  </a:cubicBezTo>
                  <a:cubicBezTo>
                    <a:pt x="13576" y="373"/>
                    <a:pt x="13585" y="371"/>
                    <a:pt x="13598" y="368"/>
                  </a:cubicBezTo>
                  <a:cubicBezTo>
                    <a:pt x="13586" y="368"/>
                    <a:pt x="13575" y="370"/>
                    <a:pt x="13566" y="372"/>
                  </a:cubicBezTo>
                  <a:lnTo>
                    <a:pt x="13566" y="372"/>
                  </a:lnTo>
                  <a:cubicBezTo>
                    <a:pt x="13560" y="370"/>
                    <a:pt x="13576" y="360"/>
                    <a:pt x="13622" y="344"/>
                  </a:cubicBezTo>
                  <a:cubicBezTo>
                    <a:pt x="13602" y="330"/>
                    <a:pt x="13584" y="323"/>
                    <a:pt x="13567" y="323"/>
                  </a:cubicBezTo>
                  <a:cubicBezTo>
                    <a:pt x="13544" y="323"/>
                    <a:pt x="13523" y="336"/>
                    <a:pt x="13502" y="356"/>
                  </a:cubicBezTo>
                  <a:cubicBezTo>
                    <a:pt x="13502" y="330"/>
                    <a:pt x="13509" y="313"/>
                    <a:pt x="13523" y="306"/>
                  </a:cubicBezTo>
                  <a:lnTo>
                    <a:pt x="13523" y="306"/>
                  </a:lnTo>
                  <a:cubicBezTo>
                    <a:pt x="13539" y="313"/>
                    <a:pt x="13566" y="319"/>
                    <a:pt x="13610" y="321"/>
                  </a:cubicBezTo>
                  <a:cubicBezTo>
                    <a:pt x="13583" y="307"/>
                    <a:pt x="13561" y="301"/>
                    <a:pt x="13544" y="301"/>
                  </a:cubicBezTo>
                  <a:cubicBezTo>
                    <a:pt x="13536" y="301"/>
                    <a:pt x="13529" y="302"/>
                    <a:pt x="13523" y="306"/>
                  </a:cubicBezTo>
                  <a:lnTo>
                    <a:pt x="13523" y="306"/>
                  </a:lnTo>
                  <a:cubicBezTo>
                    <a:pt x="13453" y="271"/>
                    <a:pt x="13620" y="193"/>
                    <a:pt x="13669" y="193"/>
                  </a:cubicBezTo>
                  <a:cubicBezTo>
                    <a:pt x="13678" y="193"/>
                    <a:pt x="13683" y="195"/>
                    <a:pt x="13681" y="202"/>
                  </a:cubicBezTo>
                  <a:cubicBezTo>
                    <a:pt x="13678" y="223"/>
                    <a:pt x="13684" y="231"/>
                    <a:pt x="13694" y="231"/>
                  </a:cubicBezTo>
                  <a:cubicBezTo>
                    <a:pt x="13727" y="231"/>
                    <a:pt x="13807" y="148"/>
                    <a:pt x="13812" y="142"/>
                  </a:cubicBezTo>
                  <a:lnTo>
                    <a:pt x="13812" y="142"/>
                  </a:lnTo>
                  <a:cubicBezTo>
                    <a:pt x="13836" y="126"/>
                    <a:pt x="13852" y="119"/>
                    <a:pt x="13864" y="119"/>
                  </a:cubicBezTo>
                  <a:close/>
                  <a:moveTo>
                    <a:pt x="7737" y="389"/>
                  </a:moveTo>
                  <a:lnTo>
                    <a:pt x="7737" y="389"/>
                  </a:lnTo>
                  <a:cubicBezTo>
                    <a:pt x="7725" y="394"/>
                    <a:pt x="7720" y="408"/>
                    <a:pt x="7723" y="408"/>
                  </a:cubicBezTo>
                  <a:cubicBezTo>
                    <a:pt x="7725" y="408"/>
                    <a:pt x="7730" y="404"/>
                    <a:pt x="7737" y="389"/>
                  </a:cubicBezTo>
                  <a:close/>
                  <a:moveTo>
                    <a:pt x="12093" y="353"/>
                  </a:moveTo>
                  <a:cubicBezTo>
                    <a:pt x="12098" y="353"/>
                    <a:pt x="12103" y="354"/>
                    <a:pt x="12109" y="356"/>
                  </a:cubicBezTo>
                  <a:cubicBezTo>
                    <a:pt x="12118" y="391"/>
                    <a:pt x="12114" y="413"/>
                    <a:pt x="12093" y="413"/>
                  </a:cubicBezTo>
                  <a:cubicBezTo>
                    <a:pt x="12085" y="413"/>
                    <a:pt x="12075" y="410"/>
                    <a:pt x="12062" y="404"/>
                  </a:cubicBezTo>
                  <a:cubicBezTo>
                    <a:pt x="12062" y="375"/>
                    <a:pt x="12070" y="353"/>
                    <a:pt x="12093" y="353"/>
                  </a:cubicBezTo>
                  <a:close/>
                  <a:moveTo>
                    <a:pt x="13370" y="368"/>
                  </a:moveTo>
                  <a:lnTo>
                    <a:pt x="13370" y="368"/>
                  </a:lnTo>
                  <a:cubicBezTo>
                    <a:pt x="13387" y="379"/>
                    <a:pt x="13423" y="382"/>
                    <a:pt x="13458" y="382"/>
                  </a:cubicBezTo>
                  <a:cubicBezTo>
                    <a:pt x="13489" y="382"/>
                    <a:pt x="13519" y="380"/>
                    <a:pt x="13538" y="380"/>
                  </a:cubicBezTo>
                  <a:cubicBezTo>
                    <a:pt x="13514" y="380"/>
                    <a:pt x="13514" y="392"/>
                    <a:pt x="13526" y="416"/>
                  </a:cubicBezTo>
                  <a:cubicBezTo>
                    <a:pt x="13414" y="405"/>
                    <a:pt x="13418" y="425"/>
                    <a:pt x="13370" y="368"/>
                  </a:cubicBezTo>
                  <a:close/>
                  <a:moveTo>
                    <a:pt x="11455" y="380"/>
                  </a:moveTo>
                  <a:cubicBezTo>
                    <a:pt x="11455" y="397"/>
                    <a:pt x="11452" y="408"/>
                    <a:pt x="11447" y="417"/>
                  </a:cubicBezTo>
                  <a:lnTo>
                    <a:pt x="11447" y="417"/>
                  </a:lnTo>
                  <a:cubicBezTo>
                    <a:pt x="11445" y="407"/>
                    <a:pt x="11414" y="405"/>
                    <a:pt x="11455" y="380"/>
                  </a:cubicBezTo>
                  <a:close/>
                  <a:moveTo>
                    <a:pt x="12169" y="356"/>
                  </a:moveTo>
                  <a:lnTo>
                    <a:pt x="12169" y="356"/>
                  </a:lnTo>
                  <a:cubicBezTo>
                    <a:pt x="12187" y="401"/>
                    <a:pt x="12178" y="425"/>
                    <a:pt x="12153" y="425"/>
                  </a:cubicBezTo>
                  <a:cubicBezTo>
                    <a:pt x="12144" y="425"/>
                    <a:pt x="12134" y="422"/>
                    <a:pt x="12121" y="416"/>
                  </a:cubicBezTo>
                  <a:cubicBezTo>
                    <a:pt x="12121" y="416"/>
                    <a:pt x="12169" y="356"/>
                    <a:pt x="12169" y="356"/>
                  </a:cubicBezTo>
                  <a:close/>
                  <a:moveTo>
                    <a:pt x="5954" y="392"/>
                  </a:moveTo>
                  <a:cubicBezTo>
                    <a:pt x="5962" y="408"/>
                    <a:pt x="5974" y="420"/>
                    <a:pt x="5990" y="430"/>
                  </a:cubicBezTo>
                  <a:lnTo>
                    <a:pt x="5990" y="430"/>
                  </a:lnTo>
                  <a:cubicBezTo>
                    <a:pt x="5967" y="425"/>
                    <a:pt x="5932" y="428"/>
                    <a:pt x="5954" y="392"/>
                  </a:cubicBezTo>
                  <a:close/>
                  <a:moveTo>
                    <a:pt x="11264" y="428"/>
                  </a:moveTo>
                  <a:lnTo>
                    <a:pt x="11264" y="428"/>
                  </a:lnTo>
                  <a:cubicBezTo>
                    <a:pt x="11288" y="440"/>
                    <a:pt x="11264" y="440"/>
                    <a:pt x="11240" y="440"/>
                  </a:cubicBezTo>
                  <a:lnTo>
                    <a:pt x="11264" y="428"/>
                  </a:lnTo>
                  <a:close/>
                  <a:moveTo>
                    <a:pt x="14278" y="424"/>
                  </a:moveTo>
                  <a:lnTo>
                    <a:pt x="14278" y="424"/>
                  </a:lnTo>
                  <a:cubicBezTo>
                    <a:pt x="14263" y="427"/>
                    <a:pt x="14250" y="432"/>
                    <a:pt x="14241" y="440"/>
                  </a:cubicBezTo>
                  <a:cubicBezTo>
                    <a:pt x="14258" y="431"/>
                    <a:pt x="14268" y="429"/>
                    <a:pt x="14278" y="424"/>
                  </a:cubicBezTo>
                  <a:close/>
                  <a:moveTo>
                    <a:pt x="13106" y="377"/>
                  </a:moveTo>
                  <a:cubicBezTo>
                    <a:pt x="13156" y="377"/>
                    <a:pt x="13226" y="394"/>
                    <a:pt x="13264" y="404"/>
                  </a:cubicBezTo>
                  <a:cubicBezTo>
                    <a:pt x="13181" y="416"/>
                    <a:pt x="13098" y="428"/>
                    <a:pt x="13014" y="440"/>
                  </a:cubicBezTo>
                  <a:cubicBezTo>
                    <a:pt x="13016" y="442"/>
                    <a:pt x="13010" y="443"/>
                    <a:pt x="12998" y="443"/>
                  </a:cubicBezTo>
                  <a:cubicBezTo>
                    <a:pt x="12946" y="443"/>
                    <a:pt x="12798" y="422"/>
                    <a:pt x="12985" y="393"/>
                  </a:cubicBezTo>
                  <a:lnTo>
                    <a:pt x="12985" y="393"/>
                  </a:lnTo>
                  <a:cubicBezTo>
                    <a:pt x="12988" y="404"/>
                    <a:pt x="12994" y="415"/>
                    <a:pt x="13002" y="428"/>
                  </a:cubicBezTo>
                  <a:cubicBezTo>
                    <a:pt x="13002" y="392"/>
                    <a:pt x="13133" y="428"/>
                    <a:pt x="13074" y="380"/>
                  </a:cubicBezTo>
                  <a:cubicBezTo>
                    <a:pt x="13083" y="378"/>
                    <a:pt x="13094" y="377"/>
                    <a:pt x="13106" y="377"/>
                  </a:cubicBezTo>
                  <a:close/>
                  <a:moveTo>
                    <a:pt x="8348" y="412"/>
                  </a:moveTo>
                  <a:cubicBezTo>
                    <a:pt x="8355" y="412"/>
                    <a:pt x="8362" y="413"/>
                    <a:pt x="8371" y="416"/>
                  </a:cubicBezTo>
                  <a:cubicBezTo>
                    <a:pt x="8335" y="440"/>
                    <a:pt x="8359" y="464"/>
                    <a:pt x="8299" y="464"/>
                  </a:cubicBezTo>
                  <a:cubicBezTo>
                    <a:pt x="8309" y="427"/>
                    <a:pt x="8325" y="412"/>
                    <a:pt x="8348" y="412"/>
                  </a:cubicBezTo>
                  <a:close/>
                  <a:moveTo>
                    <a:pt x="8543" y="458"/>
                  </a:moveTo>
                  <a:cubicBezTo>
                    <a:pt x="8534" y="458"/>
                    <a:pt x="8524" y="458"/>
                    <a:pt x="8514" y="464"/>
                  </a:cubicBezTo>
                  <a:cubicBezTo>
                    <a:pt x="8526" y="464"/>
                    <a:pt x="8535" y="461"/>
                    <a:pt x="8543" y="458"/>
                  </a:cubicBezTo>
                  <a:close/>
                  <a:moveTo>
                    <a:pt x="7832" y="468"/>
                  </a:moveTo>
                  <a:cubicBezTo>
                    <a:pt x="7831" y="469"/>
                    <a:pt x="7831" y="470"/>
                    <a:pt x="7831" y="470"/>
                  </a:cubicBezTo>
                  <a:cubicBezTo>
                    <a:pt x="7831" y="470"/>
                    <a:pt x="7832" y="469"/>
                    <a:pt x="7832" y="468"/>
                  </a:cubicBezTo>
                  <a:close/>
                  <a:moveTo>
                    <a:pt x="8252" y="428"/>
                  </a:moveTo>
                  <a:lnTo>
                    <a:pt x="8252" y="428"/>
                  </a:lnTo>
                  <a:cubicBezTo>
                    <a:pt x="8228" y="487"/>
                    <a:pt x="8311" y="452"/>
                    <a:pt x="8204" y="475"/>
                  </a:cubicBezTo>
                  <a:cubicBezTo>
                    <a:pt x="8216" y="452"/>
                    <a:pt x="8240" y="440"/>
                    <a:pt x="8252" y="428"/>
                  </a:cubicBezTo>
                  <a:close/>
                  <a:moveTo>
                    <a:pt x="8677" y="467"/>
                  </a:moveTo>
                  <a:lnTo>
                    <a:pt x="8677" y="467"/>
                  </a:lnTo>
                  <a:cubicBezTo>
                    <a:pt x="8672" y="468"/>
                    <a:pt x="8670" y="469"/>
                    <a:pt x="8669" y="471"/>
                  </a:cubicBezTo>
                  <a:lnTo>
                    <a:pt x="8669" y="471"/>
                  </a:lnTo>
                  <a:cubicBezTo>
                    <a:pt x="8666" y="472"/>
                    <a:pt x="8663" y="475"/>
                    <a:pt x="8669" y="475"/>
                  </a:cubicBezTo>
                  <a:cubicBezTo>
                    <a:pt x="8669" y="475"/>
                    <a:pt x="8669" y="475"/>
                    <a:pt x="8669" y="475"/>
                  </a:cubicBezTo>
                  <a:lnTo>
                    <a:pt x="8669" y="475"/>
                  </a:lnTo>
                  <a:cubicBezTo>
                    <a:pt x="8669" y="475"/>
                    <a:pt x="8669" y="475"/>
                    <a:pt x="8669" y="475"/>
                  </a:cubicBezTo>
                  <a:lnTo>
                    <a:pt x="8669" y="475"/>
                  </a:lnTo>
                  <a:cubicBezTo>
                    <a:pt x="8672" y="472"/>
                    <a:pt x="8675" y="469"/>
                    <a:pt x="8677" y="467"/>
                  </a:cubicBezTo>
                  <a:close/>
                  <a:moveTo>
                    <a:pt x="14872" y="475"/>
                  </a:moveTo>
                  <a:cubicBezTo>
                    <a:pt x="14886" y="478"/>
                    <a:pt x="14899" y="480"/>
                    <a:pt x="14909" y="482"/>
                  </a:cubicBezTo>
                  <a:lnTo>
                    <a:pt x="14909" y="482"/>
                  </a:lnTo>
                  <a:cubicBezTo>
                    <a:pt x="14895" y="480"/>
                    <a:pt x="14878" y="478"/>
                    <a:pt x="14860" y="475"/>
                  </a:cubicBezTo>
                  <a:close/>
                  <a:moveTo>
                    <a:pt x="20396" y="475"/>
                  </a:moveTo>
                  <a:cubicBezTo>
                    <a:pt x="20366" y="481"/>
                    <a:pt x="20340" y="484"/>
                    <a:pt x="20313" y="484"/>
                  </a:cubicBezTo>
                  <a:cubicBezTo>
                    <a:pt x="20287" y="484"/>
                    <a:pt x="20261" y="482"/>
                    <a:pt x="20233" y="476"/>
                  </a:cubicBezTo>
                  <a:lnTo>
                    <a:pt x="20233" y="476"/>
                  </a:lnTo>
                  <a:cubicBezTo>
                    <a:pt x="20287" y="476"/>
                    <a:pt x="20341" y="475"/>
                    <a:pt x="20396" y="475"/>
                  </a:cubicBezTo>
                  <a:close/>
                  <a:moveTo>
                    <a:pt x="10019" y="447"/>
                  </a:moveTo>
                  <a:cubicBezTo>
                    <a:pt x="10027" y="447"/>
                    <a:pt x="10037" y="457"/>
                    <a:pt x="10050" y="464"/>
                  </a:cubicBezTo>
                  <a:cubicBezTo>
                    <a:pt x="10041" y="472"/>
                    <a:pt x="10028" y="486"/>
                    <a:pt x="10016" y="486"/>
                  </a:cubicBezTo>
                  <a:cubicBezTo>
                    <a:pt x="10011" y="486"/>
                    <a:pt x="10006" y="483"/>
                    <a:pt x="10002" y="475"/>
                  </a:cubicBezTo>
                  <a:cubicBezTo>
                    <a:pt x="10007" y="454"/>
                    <a:pt x="10013" y="447"/>
                    <a:pt x="10019" y="447"/>
                  </a:cubicBezTo>
                  <a:close/>
                  <a:moveTo>
                    <a:pt x="9564" y="482"/>
                  </a:moveTo>
                  <a:cubicBezTo>
                    <a:pt x="9567" y="482"/>
                    <a:pt x="9569" y="487"/>
                    <a:pt x="9561" y="487"/>
                  </a:cubicBezTo>
                  <a:cubicBezTo>
                    <a:pt x="9561" y="483"/>
                    <a:pt x="9563" y="482"/>
                    <a:pt x="9564" y="482"/>
                  </a:cubicBezTo>
                  <a:close/>
                  <a:moveTo>
                    <a:pt x="12691" y="343"/>
                  </a:moveTo>
                  <a:cubicBezTo>
                    <a:pt x="12695" y="343"/>
                    <a:pt x="12700" y="344"/>
                    <a:pt x="12705" y="344"/>
                  </a:cubicBezTo>
                  <a:cubicBezTo>
                    <a:pt x="12712" y="382"/>
                    <a:pt x="12706" y="400"/>
                    <a:pt x="12679" y="400"/>
                  </a:cubicBezTo>
                  <a:cubicBezTo>
                    <a:pt x="12679" y="400"/>
                    <a:pt x="12678" y="400"/>
                    <a:pt x="12677" y="400"/>
                  </a:cubicBezTo>
                  <a:lnTo>
                    <a:pt x="12677" y="400"/>
                  </a:lnTo>
                  <a:cubicBezTo>
                    <a:pt x="12684" y="424"/>
                    <a:pt x="12688" y="450"/>
                    <a:pt x="12693" y="464"/>
                  </a:cubicBezTo>
                  <a:cubicBezTo>
                    <a:pt x="12710" y="446"/>
                    <a:pt x="12728" y="435"/>
                    <a:pt x="12745" y="435"/>
                  </a:cubicBezTo>
                  <a:cubicBezTo>
                    <a:pt x="12751" y="435"/>
                    <a:pt x="12758" y="437"/>
                    <a:pt x="12764" y="440"/>
                  </a:cubicBezTo>
                  <a:cubicBezTo>
                    <a:pt x="12764" y="440"/>
                    <a:pt x="12717" y="464"/>
                    <a:pt x="12752" y="464"/>
                  </a:cubicBezTo>
                  <a:cubicBezTo>
                    <a:pt x="12784" y="464"/>
                    <a:pt x="12811" y="437"/>
                    <a:pt x="12839" y="437"/>
                  </a:cubicBezTo>
                  <a:cubicBezTo>
                    <a:pt x="12853" y="437"/>
                    <a:pt x="12867" y="444"/>
                    <a:pt x="12883" y="464"/>
                  </a:cubicBezTo>
                  <a:lnTo>
                    <a:pt x="12657" y="464"/>
                  </a:lnTo>
                  <a:cubicBezTo>
                    <a:pt x="12665" y="464"/>
                    <a:pt x="12673" y="469"/>
                    <a:pt x="12670" y="469"/>
                  </a:cubicBezTo>
                  <a:cubicBezTo>
                    <a:pt x="12669" y="469"/>
                    <a:pt x="12665" y="468"/>
                    <a:pt x="12657" y="464"/>
                  </a:cubicBezTo>
                  <a:cubicBezTo>
                    <a:pt x="12677" y="450"/>
                    <a:pt x="12679" y="445"/>
                    <a:pt x="12672" y="445"/>
                  </a:cubicBezTo>
                  <a:cubicBezTo>
                    <a:pt x="12653" y="445"/>
                    <a:pt x="12567" y="479"/>
                    <a:pt x="12550" y="487"/>
                  </a:cubicBezTo>
                  <a:cubicBezTo>
                    <a:pt x="12550" y="446"/>
                    <a:pt x="12578" y="400"/>
                    <a:pt x="12616" y="371"/>
                  </a:cubicBezTo>
                  <a:lnTo>
                    <a:pt x="12616" y="371"/>
                  </a:lnTo>
                  <a:cubicBezTo>
                    <a:pt x="12627" y="358"/>
                    <a:pt x="12636" y="353"/>
                    <a:pt x="12644" y="353"/>
                  </a:cubicBezTo>
                  <a:cubicBezTo>
                    <a:pt x="12645" y="353"/>
                    <a:pt x="12646" y="353"/>
                    <a:pt x="12647" y="353"/>
                  </a:cubicBezTo>
                  <a:lnTo>
                    <a:pt x="12647" y="353"/>
                  </a:lnTo>
                  <a:cubicBezTo>
                    <a:pt x="12661" y="347"/>
                    <a:pt x="12676" y="343"/>
                    <a:pt x="12691" y="343"/>
                  </a:cubicBezTo>
                  <a:close/>
                  <a:moveTo>
                    <a:pt x="8369" y="462"/>
                  </a:moveTo>
                  <a:cubicBezTo>
                    <a:pt x="8374" y="462"/>
                    <a:pt x="8376" y="467"/>
                    <a:pt x="8371" y="487"/>
                  </a:cubicBezTo>
                  <a:cubicBezTo>
                    <a:pt x="8352" y="491"/>
                    <a:pt x="8337" y="492"/>
                    <a:pt x="8326" y="492"/>
                  </a:cubicBezTo>
                  <a:cubicBezTo>
                    <a:pt x="8297" y="492"/>
                    <a:pt x="8300" y="481"/>
                    <a:pt x="8335" y="464"/>
                  </a:cubicBezTo>
                  <a:cubicBezTo>
                    <a:pt x="8339" y="465"/>
                    <a:pt x="8343" y="466"/>
                    <a:pt x="8346" y="466"/>
                  </a:cubicBezTo>
                  <a:cubicBezTo>
                    <a:pt x="8356" y="466"/>
                    <a:pt x="8364" y="462"/>
                    <a:pt x="8369" y="462"/>
                  </a:cubicBezTo>
                  <a:close/>
                  <a:moveTo>
                    <a:pt x="10597" y="475"/>
                  </a:moveTo>
                  <a:cubicBezTo>
                    <a:pt x="10632" y="488"/>
                    <a:pt x="10660" y="495"/>
                    <a:pt x="10681" y="495"/>
                  </a:cubicBezTo>
                  <a:cubicBezTo>
                    <a:pt x="10702" y="495"/>
                    <a:pt x="10716" y="489"/>
                    <a:pt x="10724" y="475"/>
                  </a:cubicBezTo>
                  <a:close/>
                  <a:moveTo>
                    <a:pt x="11288" y="475"/>
                  </a:moveTo>
                  <a:cubicBezTo>
                    <a:pt x="11228" y="475"/>
                    <a:pt x="11157" y="487"/>
                    <a:pt x="11097" y="487"/>
                  </a:cubicBezTo>
                  <a:cubicBezTo>
                    <a:pt x="11152" y="487"/>
                    <a:pt x="11191" y="495"/>
                    <a:pt x="11223" y="495"/>
                  </a:cubicBezTo>
                  <a:cubicBezTo>
                    <a:pt x="11247" y="495"/>
                    <a:pt x="11267" y="491"/>
                    <a:pt x="11288" y="475"/>
                  </a:cubicBezTo>
                  <a:lnTo>
                    <a:pt x="11288" y="475"/>
                  </a:lnTo>
                  <a:cubicBezTo>
                    <a:pt x="11419" y="487"/>
                    <a:pt x="11276" y="487"/>
                    <a:pt x="11276" y="499"/>
                  </a:cubicBezTo>
                  <a:cubicBezTo>
                    <a:pt x="11383" y="499"/>
                    <a:pt x="11502" y="487"/>
                    <a:pt x="11621" y="475"/>
                  </a:cubicBezTo>
                  <a:close/>
                  <a:moveTo>
                    <a:pt x="10597" y="475"/>
                  </a:moveTo>
                  <a:lnTo>
                    <a:pt x="10597" y="475"/>
                  </a:lnTo>
                  <a:cubicBezTo>
                    <a:pt x="10551" y="478"/>
                    <a:pt x="10515" y="480"/>
                    <a:pt x="10488" y="482"/>
                  </a:cubicBezTo>
                  <a:lnTo>
                    <a:pt x="10488" y="482"/>
                  </a:lnTo>
                  <a:cubicBezTo>
                    <a:pt x="10481" y="485"/>
                    <a:pt x="10473" y="487"/>
                    <a:pt x="10466" y="487"/>
                  </a:cubicBezTo>
                  <a:cubicBezTo>
                    <a:pt x="10488" y="498"/>
                    <a:pt x="10509" y="504"/>
                    <a:pt x="10529" y="504"/>
                  </a:cubicBezTo>
                  <a:cubicBezTo>
                    <a:pt x="10554" y="504"/>
                    <a:pt x="10578" y="495"/>
                    <a:pt x="10597" y="475"/>
                  </a:cubicBezTo>
                  <a:close/>
                  <a:moveTo>
                    <a:pt x="14443" y="499"/>
                  </a:moveTo>
                  <a:cubicBezTo>
                    <a:pt x="14464" y="508"/>
                    <a:pt x="14482" y="512"/>
                    <a:pt x="14497" y="512"/>
                  </a:cubicBezTo>
                  <a:cubicBezTo>
                    <a:pt x="14511" y="512"/>
                    <a:pt x="14522" y="509"/>
                    <a:pt x="14530" y="503"/>
                  </a:cubicBezTo>
                  <a:lnTo>
                    <a:pt x="14530" y="503"/>
                  </a:lnTo>
                  <a:cubicBezTo>
                    <a:pt x="14501" y="502"/>
                    <a:pt x="14472" y="500"/>
                    <a:pt x="14443" y="499"/>
                  </a:cubicBezTo>
                  <a:close/>
                  <a:moveTo>
                    <a:pt x="7933" y="502"/>
                  </a:moveTo>
                  <a:cubicBezTo>
                    <a:pt x="7933" y="509"/>
                    <a:pt x="7937" y="513"/>
                    <a:pt x="7954" y="513"/>
                  </a:cubicBezTo>
                  <a:cubicBezTo>
                    <a:pt x="7960" y="513"/>
                    <a:pt x="7968" y="512"/>
                    <a:pt x="7978" y="511"/>
                  </a:cubicBezTo>
                  <a:cubicBezTo>
                    <a:pt x="7964" y="507"/>
                    <a:pt x="7949" y="504"/>
                    <a:pt x="7933" y="502"/>
                  </a:cubicBezTo>
                  <a:close/>
                  <a:moveTo>
                    <a:pt x="8085" y="487"/>
                  </a:moveTo>
                  <a:lnTo>
                    <a:pt x="8085" y="487"/>
                  </a:lnTo>
                  <a:cubicBezTo>
                    <a:pt x="8095" y="506"/>
                    <a:pt x="8106" y="518"/>
                    <a:pt x="8119" y="523"/>
                  </a:cubicBezTo>
                  <a:lnTo>
                    <a:pt x="8119" y="523"/>
                  </a:lnTo>
                  <a:cubicBezTo>
                    <a:pt x="8085" y="523"/>
                    <a:pt x="8073" y="511"/>
                    <a:pt x="8085" y="487"/>
                  </a:cubicBezTo>
                  <a:close/>
                  <a:moveTo>
                    <a:pt x="9582" y="553"/>
                  </a:moveTo>
                  <a:lnTo>
                    <a:pt x="9582" y="553"/>
                  </a:lnTo>
                  <a:cubicBezTo>
                    <a:pt x="9583" y="555"/>
                    <a:pt x="9584" y="557"/>
                    <a:pt x="9585" y="559"/>
                  </a:cubicBezTo>
                  <a:cubicBezTo>
                    <a:pt x="9584" y="557"/>
                    <a:pt x="9583" y="555"/>
                    <a:pt x="9582" y="553"/>
                  </a:cubicBezTo>
                  <a:close/>
                  <a:moveTo>
                    <a:pt x="21027" y="2309"/>
                  </a:moveTo>
                  <a:lnTo>
                    <a:pt x="21027" y="2309"/>
                  </a:lnTo>
                  <a:cubicBezTo>
                    <a:pt x="21027" y="2309"/>
                    <a:pt x="21039" y="2321"/>
                    <a:pt x="21039" y="2321"/>
                  </a:cubicBezTo>
                  <a:cubicBezTo>
                    <a:pt x="21033" y="2327"/>
                    <a:pt x="21030" y="2337"/>
                    <a:pt x="21028" y="2337"/>
                  </a:cubicBezTo>
                  <a:cubicBezTo>
                    <a:pt x="21027" y="2337"/>
                    <a:pt x="21027" y="2331"/>
                    <a:pt x="21027" y="2309"/>
                  </a:cubicBezTo>
                  <a:close/>
                  <a:moveTo>
                    <a:pt x="21265" y="2380"/>
                  </a:moveTo>
                  <a:cubicBezTo>
                    <a:pt x="21264" y="2385"/>
                    <a:pt x="21261" y="2396"/>
                    <a:pt x="21257" y="2412"/>
                  </a:cubicBezTo>
                  <a:lnTo>
                    <a:pt x="21257" y="2412"/>
                  </a:lnTo>
                  <a:cubicBezTo>
                    <a:pt x="21260" y="2406"/>
                    <a:pt x="21263" y="2396"/>
                    <a:pt x="21265" y="2380"/>
                  </a:cubicBezTo>
                  <a:close/>
                  <a:moveTo>
                    <a:pt x="1571" y="4226"/>
                  </a:moveTo>
                  <a:lnTo>
                    <a:pt x="1571" y="4226"/>
                  </a:lnTo>
                  <a:cubicBezTo>
                    <a:pt x="1552" y="4246"/>
                    <a:pt x="1532" y="4266"/>
                    <a:pt x="1513" y="4285"/>
                  </a:cubicBezTo>
                  <a:cubicBezTo>
                    <a:pt x="1533" y="4267"/>
                    <a:pt x="1553" y="4247"/>
                    <a:pt x="1571" y="4226"/>
                  </a:cubicBezTo>
                  <a:close/>
                  <a:moveTo>
                    <a:pt x="21052" y="5517"/>
                  </a:moveTo>
                  <a:lnTo>
                    <a:pt x="21052" y="5517"/>
                  </a:lnTo>
                  <a:cubicBezTo>
                    <a:pt x="21056" y="5560"/>
                    <a:pt x="21061" y="5601"/>
                    <a:pt x="21066" y="5639"/>
                  </a:cubicBezTo>
                  <a:lnTo>
                    <a:pt x="21066" y="5639"/>
                  </a:lnTo>
                  <a:cubicBezTo>
                    <a:pt x="21066" y="5588"/>
                    <a:pt x="21062" y="5542"/>
                    <a:pt x="21052" y="5517"/>
                  </a:cubicBezTo>
                  <a:close/>
                  <a:moveTo>
                    <a:pt x="19679" y="5686"/>
                  </a:moveTo>
                  <a:cubicBezTo>
                    <a:pt x="19662" y="5686"/>
                    <a:pt x="19646" y="5691"/>
                    <a:pt x="19632" y="5702"/>
                  </a:cubicBezTo>
                  <a:lnTo>
                    <a:pt x="19632" y="5702"/>
                  </a:lnTo>
                  <a:cubicBezTo>
                    <a:pt x="19662" y="5695"/>
                    <a:pt x="19687" y="5690"/>
                    <a:pt x="19706" y="5690"/>
                  </a:cubicBezTo>
                  <a:cubicBezTo>
                    <a:pt x="19697" y="5687"/>
                    <a:pt x="19688" y="5686"/>
                    <a:pt x="19679" y="5686"/>
                  </a:cubicBezTo>
                  <a:close/>
                  <a:moveTo>
                    <a:pt x="15596" y="5721"/>
                  </a:moveTo>
                  <a:cubicBezTo>
                    <a:pt x="15604" y="5723"/>
                    <a:pt x="15613" y="5724"/>
                    <a:pt x="15622" y="5726"/>
                  </a:cubicBezTo>
                  <a:cubicBezTo>
                    <a:pt x="15613" y="5723"/>
                    <a:pt x="15604" y="5722"/>
                    <a:pt x="15596" y="5721"/>
                  </a:cubicBezTo>
                  <a:close/>
                  <a:moveTo>
                    <a:pt x="14348" y="5750"/>
                  </a:moveTo>
                  <a:cubicBezTo>
                    <a:pt x="14361" y="5753"/>
                    <a:pt x="14374" y="5756"/>
                    <a:pt x="14387" y="5758"/>
                  </a:cubicBezTo>
                  <a:lnTo>
                    <a:pt x="14387" y="5758"/>
                  </a:lnTo>
                  <a:cubicBezTo>
                    <a:pt x="14377" y="5752"/>
                    <a:pt x="14363" y="5750"/>
                    <a:pt x="14348" y="5750"/>
                  </a:cubicBezTo>
                  <a:close/>
                  <a:moveTo>
                    <a:pt x="4418" y="5809"/>
                  </a:moveTo>
                  <a:cubicBezTo>
                    <a:pt x="4400" y="5809"/>
                    <a:pt x="4382" y="5809"/>
                    <a:pt x="4364" y="5811"/>
                  </a:cubicBezTo>
                  <a:lnTo>
                    <a:pt x="4364" y="5811"/>
                  </a:lnTo>
                  <a:cubicBezTo>
                    <a:pt x="4393" y="5810"/>
                    <a:pt x="4413" y="5809"/>
                    <a:pt x="4418" y="5809"/>
                  </a:cubicBezTo>
                  <a:close/>
                  <a:moveTo>
                    <a:pt x="1001" y="5881"/>
                  </a:moveTo>
                  <a:cubicBezTo>
                    <a:pt x="1002" y="5881"/>
                    <a:pt x="1003" y="5881"/>
                    <a:pt x="1003" y="5881"/>
                  </a:cubicBezTo>
                  <a:lnTo>
                    <a:pt x="1003" y="5881"/>
                  </a:lnTo>
                  <a:cubicBezTo>
                    <a:pt x="1003" y="5881"/>
                    <a:pt x="1002" y="5881"/>
                    <a:pt x="1001" y="5881"/>
                  </a:cubicBezTo>
                  <a:close/>
                  <a:moveTo>
                    <a:pt x="19360" y="6012"/>
                  </a:moveTo>
                  <a:cubicBezTo>
                    <a:pt x="19408" y="6012"/>
                    <a:pt x="19467" y="6012"/>
                    <a:pt x="19539" y="6024"/>
                  </a:cubicBezTo>
                  <a:cubicBezTo>
                    <a:pt x="19528" y="6027"/>
                    <a:pt x="19515" y="6029"/>
                    <a:pt x="19499" y="6029"/>
                  </a:cubicBezTo>
                  <a:cubicBezTo>
                    <a:pt x="19461" y="6029"/>
                    <a:pt x="19411" y="6020"/>
                    <a:pt x="19360" y="6012"/>
                  </a:cubicBezTo>
                  <a:close/>
                  <a:moveTo>
                    <a:pt x="4537" y="6048"/>
                  </a:moveTo>
                  <a:cubicBezTo>
                    <a:pt x="4510" y="6068"/>
                    <a:pt x="4470" y="6089"/>
                    <a:pt x="4442" y="6089"/>
                  </a:cubicBezTo>
                  <a:cubicBezTo>
                    <a:pt x="4421" y="6089"/>
                    <a:pt x="4406" y="6078"/>
                    <a:pt x="4406" y="6048"/>
                  </a:cubicBezTo>
                  <a:close/>
                  <a:moveTo>
                    <a:pt x="4299" y="6048"/>
                  </a:moveTo>
                  <a:cubicBezTo>
                    <a:pt x="4224" y="6089"/>
                    <a:pt x="4188" y="6110"/>
                    <a:pt x="4137" y="6128"/>
                  </a:cubicBezTo>
                  <a:lnTo>
                    <a:pt x="4137" y="6128"/>
                  </a:lnTo>
                  <a:cubicBezTo>
                    <a:pt x="4152" y="6118"/>
                    <a:pt x="4163" y="6108"/>
                    <a:pt x="4168" y="6095"/>
                  </a:cubicBezTo>
                  <a:lnTo>
                    <a:pt x="4168" y="6095"/>
                  </a:lnTo>
                  <a:cubicBezTo>
                    <a:pt x="4049" y="6107"/>
                    <a:pt x="3930" y="6107"/>
                    <a:pt x="3811" y="6107"/>
                  </a:cubicBezTo>
                  <a:cubicBezTo>
                    <a:pt x="3977" y="6095"/>
                    <a:pt x="4144" y="6048"/>
                    <a:pt x="4299" y="6048"/>
                  </a:cubicBezTo>
                  <a:close/>
                  <a:moveTo>
                    <a:pt x="14948" y="6130"/>
                  </a:moveTo>
                  <a:lnTo>
                    <a:pt x="14948" y="6130"/>
                  </a:lnTo>
                  <a:cubicBezTo>
                    <a:pt x="14943" y="6132"/>
                    <a:pt x="14939" y="6133"/>
                    <a:pt x="14934" y="6135"/>
                  </a:cubicBezTo>
                  <a:lnTo>
                    <a:pt x="14934" y="6135"/>
                  </a:lnTo>
                  <a:cubicBezTo>
                    <a:pt x="14942" y="6134"/>
                    <a:pt x="14949" y="6132"/>
                    <a:pt x="14955" y="6131"/>
                  </a:cubicBezTo>
                  <a:cubicBezTo>
                    <a:pt x="14953" y="6131"/>
                    <a:pt x="14950" y="6130"/>
                    <a:pt x="14948" y="6130"/>
                  </a:cubicBezTo>
                  <a:close/>
                  <a:moveTo>
                    <a:pt x="4520" y="6086"/>
                  </a:moveTo>
                  <a:cubicBezTo>
                    <a:pt x="4550" y="6086"/>
                    <a:pt x="4584" y="6091"/>
                    <a:pt x="4620" y="6095"/>
                  </a:cubicBezTo>
                  <a:cubicBezTo>
                    <a:pt x="4575" y="6132"/>
                    <a:pt x="4522" y="6147"/>
                    <a:pt x="4468" y="6147"/>
                  </a:cubicBezTo>
                  <a:cubicBezTo>
                    <a:pt x="4452" y="6147"/>
                    <a:pt x="4435" y="6146"/>
                    <a:pt x="4418" y="6143"/>
                  </a:cubicBezTo>
                  <a:cubicBezTo>
                    <a:pt x="4433" y="6098"/>
                    <a:pt x="4471" y="6086"/>
                    <a:pt x="4520" y="6086"/>
                  </a:cubicBezTo>
                  <a:close/>
                  <a:moveTo>
                    <a:pt x="1918" y="6143"/>
                  </a:moveTo>
                  <a:lnTo>
                    <a:pt x="1918" y="6143"/>
                  </a:lnTo>
                  <a:cubicBezTo>
                    <a:pt x="1927" y="6146"/>
                    <a:pt x="1935" y="6147"/>
                    <a:pt x="1942" y="6147"/>
                  </a:cubicBezTo>
                  <a:cubicBezTo>
                    <a:pt x="1948" y="6147"/>
                    <a:pt x="1954" y="6146"/>
                    <a:pt x="1959" y="6144"/>
                  </a:cubicBezTo>
                  <a:lnTo>
                    <a:pt x="1959" y="6144"/>
                  </a:lnTo>
                  <a:cubicBezTo>
                    <a:pt x="1957" y="6144"/>
                    <a:pt x="1956" y="6144"/>
                    <a:pt x="1954" y="6144"/>
                  </a:cubicBezTo>
                  <a:cubicBezTo>
                    <a:pt x="1937" y="6144"/>
                    <a:pt x="1925" y="6144"/>
                    <a:pt x="1918" y="6143"/>
                  </a:cubicBezTo>
                  <a:close/>
                  <a:moveTo>
                    <a:pt x="14145" y="6179"/>
                  </a:moveTo>
                  <a:cubicBezTo>
                    <a:pt x="14145" y="6179"/>
                    <a:pt x="14151" y="6179"/>
                    <a:pt x="14159" y="6179"/>
                  </a:cubicBezTo>
                  <a:lnTo>
                    <a:pt x="14159" y="6179"/>
                  </a:lnTo>
                  <a:cubicBezTo>
                    <a:pt x="14155" y="6179"/>
                    <a:pt x="14151" y="6179"/>
                    <a:pt x="14145" y="6179"/>
                  </a:cubicBezTo>
                  <a:close/>
                  <a:moveTo>
                    <a:pt x="4981" y="6235"/>
                  </a:moveTo>
                  <a:cubicBezTo>
                    <a:pt x="4975" y="6235"/>
                    <a:pt x="4973" y="6236"/>
                    <a:pt x="4972" y="6238"/>
                  </a:cubicBezTo>
                  <a:lnTo>
                    <a:pt x="5001" y="6238"/>
                  </a:lnTo>
                  <a:cubicBezTo>
                    <a:pt x="4991" y="6236"/>
                    <a:pt x="4985" y="6235"/>
                    <a:pt x="4981" y="6235"/>
                  </a:cubicBezTo>
                  <a:close/>
                  <a:moveTo>
                    <a:pt x="8130" y="6235"/>
                  </a:moveTo>
                  <a:cubicBezTo>
                    <a:pt x="8122" y="6235"/>
                    <a:pt x="8119" y="6236"/>
                    <a:pt x="8116" y="6238"/>
                  </a:cubicBezTo>
                  <a:lnTo>
                    <a:pt x="8157" y="6238"/>
                  </a:lnTo>
                  <a:cubicBezTo>
                    <a:pt x="8144" y="6236"/>
                    <a:pt x="8136" y="6235"/>
                    <a:pt x="8130" y="6235"/>
                  </a:cubicBezTo>
                  <a:close/>
                  <a:moveTo>
                    <a:pt x="9182" y="6235"/>
                  </a:moveTo>
                  <a:cubicBezTo>
                    <a:pt x="9176" y="6235"/>
                    <a:pt x="9173" y="6236"/>
                    <a:pt x="9170" y="6238"/>
                  </a:cubicBezTo>
                  <a:lnTo>
                    <a:pt x="9204" y="6238"/>
                  </a:lnTo>
                  <a:cubicBezTo>
                    <a:pt x="9194" y="6236"/>
                    <a:pt x="9187" y="6235"/>
                    <a:pt x="9182" y="6235"/>
                  </a:cubicBezTo>
                  <a:close/>
                  <a:moveTo>
                    <a:pt x="10231" y="6235"/>
                  </a:moveTo>
                  <a:cubicBezTo>
                    <a:pt x="10226" y="6235"/>
                    <a:pt x="10224" y="6236"/>
                    <a:pt x="10222" y="6238"/>
                  </a:cubicBezTo>
                  <a:lnTo>
                    <a:pt x="10252" y="6238"/>
                  </a:lnTo>
                  <a:cubicBezTo>
                    <a:pt x="10242" y="6236"/>
                    <a:pt x="10236" y="6235"/>
                    <a:pt x="10231" y="6235"/>
                  </a:cubicBezTo>
                  <a:close/>
                  <a:moveTo>
                    <a:pt x="11279" y="6235"/>
                  </a:moveTo>
                  <a:cubicBezTo>
                    <a:pt x="11273" y="6235"/>
                    <a:pt x="11272" y="6236"/>
                    <a:pt x="11270" y="6238"/>
                  </a:cubicBezTo>
                  <a:lnTo>
                    <a:pt x="11300" y="6238"/>
                  </a:lnTo>
                  <a:cubicBezTo>
                    <a:pt x="11290" y="6236"/>
                    <a:pt x="11283" y="6235"/>
                    <a:pt x="11279" y="6235"/>
                  </a:cubicBezTo>
                  <a:close/>
                  <a:moveTo>
                    <a:pt x="12333" y="6235"/>
                  </a:moveTo>
                  <a:cubicBezTo>
                    <a:pt x="12325" y="6235"/>
                    <a:pt x="12322" y="6236"/>
                    <a:pt x="12319" y="6238"/>
                  </a:cubicBezTo>
                  <a:lnTo>
                    <a:pt x="12359" y="6238"/>
                  </a:lnTo>
                  <a:cubicBezTo>
                    <a:pt x="12347" y="6236"/>
                    <a:pt x="12339" y="6235"/>
                    <a:pt x="12333" y="6235"/>
                  </a:cubicBezTo>
                  <a:close/>
                  <a:moveTo>
                    <a:pt x="14434" y="6235"/>
                  </a:moveTo>
                  <a:cubicBezTo>
                    <a:pt x="14427" y="6235"/>
                    <a:pt x="14426" y="6237"/>
                    <a:pt x="14424" y="6239"/>
                  </a:cubicBezTo>
                  <a:lnTo>
                    <a:pt x="14424" y="6239"/>
                  </a:lnTo>
                  <a:cubicBezTo>
                    <a:pt x="14434" y="6238"/>
                    <a:pt x="14444" y="6238"/>
                    <a:pt x="14455" y="6238"/>
                  </a:cubicBezTo>
                  <a:cubicBezTo>
                    <a:pt x="14445" y="6236"/>
                    <a:pt x="14439" y="6235"/>
                    <a:pt x="14434" y="6235"/>
                  </a:cubicBezTo>
                  <a:close/>
                  <a:moveTo>
                    <a:pt x="15482" y="6235"/>
                  </a:moveTo>
                  <a:cubicBezTo>
                    <a:pt x="15474" y="6235"/>
                    <a:pt x="15474" y="6238"/>
                    <a:pt x="15471" y="6240"/>
                  </a:cubicBezTo>
                  <a:lnTo>
                    <a:pt x="15471" y="6240"/>
                  </a:lnTo>
                  <a:cubicBezTo>
                    <a:pt x="15480" y="6238"/>
                    <a:pt x="15490" y="6238"/>
                    <a:pt x="15503" y="6238"/>
                  </a:cubicBezTo>
                  <a:cubicBezTo>
                    <a:pt x="15493" y="6236"/>
                    <a:pt x="15486" y="6235"/>
                    <a:pt x="15482" y="6235"/>
                  </a:cubicBezTo>
                  <a:close/>
                  <a:moveTo>
                    <a:pt x="11240" y="6238"/>
                  </a:moveTo>
                  <a:cubicBezTo>
                    <a:pt x="11243" y="6239"/>
                    <a:pt x="11246" y="6239"/>
                    <a:pt x="11249" y="6240"/>
                  </a:cubicBezTo>
                  <a:lnTo>
                    <a:pt x="11249" y="6240"/>
                  </a:lnTo>
                  <a:cubicBezTo>
                    <a:pt x="11246" y="6239"/>
                    <a:pt x="11243" y="6239"/>
                    <a:pt x="11240" y="6238"/>
                  </a:cubicBezTo>
                  <a:close/>
                  <a:moveTo>
                    <a:pt x="12288" y="6238"/>
                  </a:moveTo>
                  <a:cubicBezTo>
                    <a:pt x="12293" y="6239"/>
                    <a:pt x="12297" y="6240"/>
                    <a:pt x="12302" y="6241"/>
                  </a:cubicBezTo>
                  <a:lnTo>
                    <a:pt x="12302" y="6241"/>
                  </a:lnTo>
                  <a:cubicBezTo>
                    <a:pt x="12298" y="6240"/>
                    <a:pt x="12294" y="6239"/>
                    <a:pt x="12288" y="6238"/>
                  </a:cubicBezTo>
                  <a:close/>
                  <a:moveTo>
                    <a:pt x="9145" y="6238"/>
                  </a:moveTo>
                  <a:cubicBezTo>
                    <a:pt x="9148" y="6239"/>
                    <a:pt x="9150" y="6240"/>
                    <a:pt x="9152" y="6240"/>
                  </a:cubicBezTo>
                  <a:lnTo>
                    <a:pt x="9152" y="6240"/>
                  </a:lnTo>
                  <a:cubicBezTo>
                    <a:pt x="9155" y="6241"/>
                    <a:pt x="9158" y="6241"/>
                    <a:pt x="9161" y="6241"/>
                  </a:cubicBezTo>
                  <a:lnTo>
                    <a:pt x="9161" y="6241"/>
                  </a:lnTo>
                  <a:cubicBezTo>
                    <a:pt x="9166" y="6241"/>
                    <a:pt x="9168" y="6240"/>
                    <a:pt x="9170" y="6238"/>
                  </a:cubicBezTo>
                  <a:close/>
                  <a:moveTo>
                    <a:pt x="15471" y="6240"/>
                  </a:moveTo>
                  <a:cubicBezTo>
                    <a:pt x="15469" y="6240"/>
                    <a:pt x="15466" y="6241"/>
                    <a:pt x="15464" y="6241"/>
                  </a:cubicBezTo>
                  <a:lnTo>
                    <a:pt x="15464" y="6241"/>
                  </a:lnTo>
                  <a:cubicBezTo>
                    <a:pt x="15467" y="6241"/>
                    <a:pt x="15469" y="6241"/>
                    <a:pt x="15471" y="6240"/>
                  </a:cubicBezTo>
                  <a:close/>
                  <a:moveTo>
                    <a:pt x="12050" y="6238"/>
                  </a:moveTo>
                  <a:cubicBezTo>
                    <a:pt x="12030" y="6246"/>
                    <a:pt x="12019" y="6249"/>
                    <a:pt x="12015" y="6249"/>
                  </a:cubicBezTo>
                  <a:cubicBezTo>
                    <a:pt x="12008" y="6249"/>
                    <a:pt x="12026" y="6238"/>
                    <a:pt x="12050" y="6238"/>
                  </a:cubicBezTo>
                  <a:close/>
                  <a:moveTo>
                    <a:pt x="4144" y="6286"/>
                  </a:moveTo>
                  <a:lnTo>
                    <a:pt x="4144" y="6286"/>
                  </a:lnTo>
                  <a:cubicBezTo>
                    <a:pt x="4146" y="6288"/>
                    <a:pt x="4149" y="6290"/>
                    <a:pt x="4151" y="6291"/>
                  </a:cubicBezTo>
                  <a:lnTo>
                    <a:pt x="4151" y="6291"/>
                  </a:lnTo>
                  <a:cubicBezTo>
                    <a:pt x="4149" y="6289"/>
                    <a:pt x="4146" y="6287"/>
                    <a:pt x="4144" y="6286"/>
                  </a:cubicBezTo>
                  <a:close/>
                  <a:moveTo>
                    <a:pt x="6775" y="6298"/>
                  </a:moveTo>
                  <a:cubicBezTo>
                    <a:pt x="6787" y="6299"/>
                    <a:pt x="6797" y="6301"/>
                    <a:pt x="6806" y="6302"/>
                  </a:cubicBezTo>
                  <a:lnTo>
                    <a:pt x="6806" y="6302"/>
                  </a:lnTo>
                  <a:cubicBezTo>
                    <a:pt x="6807" y="6302"/>
                    <a:pt x="6807" y="6302"/>
                    <a:pt x="6807" y="6302"/>
                  </a:cubicBezTo>
                  <a:lnTo>
                    <a:pt x="6807" y="6302"/>
                  </a:lnTo>
                  <a:cubicBezTo>
                    <a:pt x="6796" y="6299"/>
                    <a:pt x="6785" y="6298"/>
                    <a:pt x="6775" y="6298"/>
                  </a:cubicBezTo>
                  <a:close/>
                  <a:moveTo>
                    <a:pt x="14122" y="6298"/>
                  </a:moveTo>
                  <a:cubicBezTo>
                    <a:pt x="14134" y="6299"/>
                    <a:pt x="14144" y="6301"/>
                    <a:pt x="14153" y="6302"/>
                  </a:cubicBezTo>
                  <a:lnTo>
                    <a:pt x="14153" y="6302"/>
                  </a:lnTo>
                  <a:cubicBezTo>
                    <a:pt x="14154" y="6302"/>
                    <a:pt x="14154" y="6302"/>
                    <a:pt x="14155" y="6302"/>
                  </a:cubicBezTo>
                  <a:lnTo>
                    <a:pt x="14155" y="6302"/>
                  </a:lnTo>
                  <a:cubicBezTo>
                    <a:pt x="14142" y="6299"/>
                    <a:pt x="14131" y="6298"/>
                    <a:pt x="14122" y="6298"/>
                  </a:cubicBezTo>
                  <a:close/>
                  <a:moveTo>
                    <a:pt x="4668" y="6298"/>
                  </a:moveTo>
                  <a:cubicBezTo>
                    <a:pt x="4680" y="6299"/>
                    <a:pt x="4691" y="6301"/>
                    <a:pt x="4700" y="6302"/>
                  </a:cubicBezTo>
                  <a:lnTo>
                    <a:pt x="4700" y="6302"/>
                  </a:lnTo>
                  <a:cubicBezTo>
                    <a:pt x="4700" y="6302"/>
                    <a:pt x="4700" y="6302"/>
                    <a:pt x="4701" y="6302"/>
                  </a:cubicBezTo>
                  <a:lnTo>
                    <a:pt x="4701" y="6302"/>
                  </a:lnTo>
                  <a:cubicBezTo>
                    <a:pt x="4689" y="6299"/>
                    <a:pt x="4677" y="6298"/>
                    <a:pt x="4668" y="6298"/>
                  </a:cubicBezTo>
                  <a:close/>
                  <a:moveTo>
                    <a:pt x="5716" y="6298"/>
                  </a:moveTo>
                  <a:cubicBezTo>
                    <a:pt x="5728" y="6299"/>
                    <a:pt x="5739" y="6301"/>
                    <a:pt x="5748" y="6302"/>
                  </a:cubicBezTo>
                  <a:lnTo>
                    <a:pt x="5748" y="6302"/>
                  </a:lnTo>
                  <a:cubicBezTo>
                    <a:pt x="5749" y="6302"/>
                    <a:pt x="5751" y="6302"/>
                    <a:pt x="5753" y="6301"/>
                  </a:cubicBezTo>
                  <a:lnTo>
                    <a:pt x="5753" y="6301"/>
                  </a:lnTo>
                  <a:cubicBezTo>
                    <a:pt x="5741" y="6299"/>
                    <a:pt x="5729" y="6298"/>
                    <a:pt x="5716" y="6298"/>
                  </a:cubicBezTo>
                  <a:close/>
                  <a:moveTo>
                    <a:pt x="7085" y="6333"/>
                  </a:moveTo>
                  <a:lnTo>
                    <a:pt x="7074" y="6344"/>
                  </a:lnTo>
                  <a:lnTo>
                    <a:pt x="7074" y="6344"/>
                  </a:lnTo>
                  <a:cubicBezTo>
                    <a:pt x="7084" y="6343"/>
                    <a:pt x="7097" y="6340"/>
                    <a:pt x="7097" y="6333"/>
                  </a:cubicBezTo>
                  <a:close/>
                  <a:moveTo>
                    <a:pt x="8133" y="6333"/>
                  </a:moveTo>
                  <a:lnTo>
                    <a:pt x="8122" y="6344"/>
                  </a:lnTo>
                  <a:lnTo>
                    <a:pt x="8122" y="6344"/>
                  </a:lnTo>
                  <a:cubicBezTo>
                    <a:pt x="8132" y="6343"/>
                    <a:pt x="8145" y="6340"/>
                    <a:pt x="8145" y="6333"/>
                  </a:cubicBezTo>
                  <a:close/>
                  <a:moveTo>
                    <a:pt x="4978" y="6333"/>
                  </a:moveTo>
                  <a:lnTo>
                    <a:pt x="4966" y="6345"/>
                  </a:lnTo>
                  <a:lnTo>
                    <a:pt x="4966" y="6345"/>
                  </a:lnTo>
                  <a:cubicBezTo>
                    <a:pt x="4978" y="6343"/>
                    <a:pt x="4994" y="6341"/>
                    <a:pt x="5001" y="6333"/>
                  </a:cubicBezTo>
                  <a:close/>
                  <a:moveTo>
                    <a:pt x="6025" y="6333"/>
                  </a:moveTo>
                  <a:lnTo>
                    <a:pt x="6025" y="6345"/>
                  </a:lnTo>
                  <a:lnTo>
                    <a:pt x="6025" y="6345"/>
                  </a:lnTo>
                  <a:cubicBezTo>
                    <a:pt x="6036" y="6343"/>
                    <a:pt x="6049" y="6341"/>
                    <a:pt x="6049" y="6333"/>
                  </a:cubicBezTo>
                  <a:close/>
                  <a:moveTo>
                    <a:pt x="9180" y="6333"/>
                  </a:moveTo>
                  <a:lnTo>
                    <a:pt x="9169" y="6345"/>
                  </a:lnTo>
                  <a:lnTo>
                    <a:pt x="9169" y="6345"/>
                  </a:lnTo>
                  <a:cubicBezTo>
                    <a:pt x="9181" y="6343"/>
                    <a:pt x="9197" y="6341"/>
                    <a:pt x="9204" y="6333"/>
                  </a:cubicBezTo>
                  <a:close/>
                  <a:moveTo>
                    <a:pt x="12324" y="6333"/>
                  </a:moveTo>
                  <a:lnTo>
                    <a:pt x="12324" y="6345"/>
                  </a:lnTo>
                  <a:lnTo>
                    <a:pt x="12324" y="6345"/>
                  </a:lnTo>
                  <a:cubicBezTo>
                    <a:pt x="12334" y="6343"/>
                    <a:pt x="12348" y="6341"/>
                    <a:pt x="12348" y="6333"/>
                  </a:cubicBezTo>
                  <a:close/>
                  <a:moveTo>
                    <a:pt x="14431" y="6333"/>
                  </a:moveTo>
                  <a:lnTo>
                    <a:pt x="14420" y="6345"/>
                  </a:lnTo>
                  <a:lnTo>
                    <a:pt x="14420" y="6345"/>
                  </a:lnTo>
                  <a:cubicBezTo>
                    <a:pt x="14431" y="6343"/>
                    <a:pt x="14448" y="6341"/>
                    <a:pt x="14455" y="6333"/>
                  </a:cubicBezTo>
                  <a:close/>
                  <a:moveTo>
                    <a:pt x="10228" y="6333"/>
                  </a:moveTo>
                  <a:lnTo>
                    <a:pt x="10217" y="6345"/>
                  </a:lnTo>
                  <a:lnTo>
                    <a:pt x="10217" y="6345"/>
                  </a:lnTo>
                  <a:cubicBezTo>
                    <a:pt x="10231" y="6344"/>
                    <a:pt x="10252" y="6341"/>
                    <a:pt x="10252" y="6333"/>
                  </a:cubicBezTo>
                  <a:close/>
                  <a:moveTo>
                    <a:pt x="15479" y="6333"/>
                  </a:moveTo>
                  <a:lnTo>
                    <a:pt x="15467" y="6345"/>
                  </a:lnTo>
                  <a:lnTo>
                    <a:pt x="15467" y="6345"/>
                  </a:lnTo>
                  <a:cubicBezTo>
                    <a:pt x="15482" y="6344"/>
                    <a:pt x="15503" y="6341"/>
                    <a:pt x="15503" y="6333"/>
                  </a:cubicBezTo>
                  <a:close/>
                  <a:moveTo>
                    <a:pt x="11276" y="6333"/>
                  </a:moveTo>
                  <a:lnTo>
                    <a:pt x="11264" y="6345"/>
                  </a:lnTo>
                  <a:cubicBezTo>
                    <a:pt x="11264" y="6345"/>
                    <a:pt x="11300" y="6345"/>
                    <a:pt x="11300" y="6333"/>
                  </a:cubicBezTo>
                  <a:close/>
                  <a:moveTo>
                    <a:pt x="8139" y="6349"/>
                  </a:moveTo>
                  <a:cubicBezTo>
                    <a:pt x="8139" y="6349"/>
                    <a:pt x="8139" y="6349"/>
                    <a:pt x="8139" y="6349"/>
                  </a:cubicBezTo>
                  <a:lnTo>
                    <a:pt x="8139" y="6349"/>
                  </a:lnTo>
                  <a:cubicBezTo>
                    <a:pt x="8139" y="6349"/>
                    <a:pt x="8139" y="6349"/>
                    <a:pt x="8139" y="6349"/>
                  </a:cubicBezTo>
                  <a:close/>
                  <a:moveTo>
                    <a:pt x="8139" y="6349"/>
                  </a:moveTo>
                  <a:cubicBezTo>
                    <a:pt x="8146" y="6351"/>
                    <a:pt x="8153" y="6353"/>
                    <a:pt x="8157" y="6357"/>
                  </a:cubicBezTo>
                  <a:cubicBezTo>
                    <a:pt x="8152" y="6353"/>
                    <a:pt x="8146" y="6350"/>
                    <a:pt x="8139" y="6349"/>
                  </a:cubicBezTo>
                  <a:close/>
                  <a:moveTo>
                    <a:pt x="12342" y="6349"/>
                  </a:moveTo>
                  <a:cubicBezTo>
                    <a:pt x="12349" y="6351"/>
                    <a:pt x="12356" y="6353"/>
                    <a:pt x="12359" y="6357"/>
                  </a:cubicBezTo>
                  <a:cubicBezTo>
                    <a:pt x="12355" y="6353"/>
                    <a:pt x="12349" y="6350"/>
                    <a:pt x="12342" y="6349"/>
                  </a:cubicBezTo>
                  <a:close/>
                  <a:moveTo>
                    <a:pt x="4680" y="6369"/>
                  </a:moveTo>
                  <a:cubicBezTo>
                    <a:pt x="4679" y="6369"/>
                    <a:pt x="4679" y="6369"/>
                    <a:pt x="4678" y="6369"/>
                  </a:cubicBezTo>
                  <a:lnTo>
                    <a:pt x="4678" y="6369"/>
                  </a:lnTo>
                  <a:cubicBezTo>
                    <a:pt x="4679" y="6369"/>
                    <a:pt x="4679" y="6369"/>
                    <a:pt x="4680" y="6369"/>
                  </a:cubicBezTo>
                  <a:lnTo>
                    <a:pt x="4680" y="6369"/>
                  </a:lnTo>
                  <a:cubicBezTo>
                    <a:pt x="4680" y="6369"/>
                    <a:pt x="4680" y="6369"/>
                    <a:pt x="4680" y="6369"/>
                  </a:cubicBezTo>
                  <a:close/>
                  <a:moveTo>
                    <a:pt x="5740" y="6369"/>
                  </a:moveTo>
                  <a:cubicBezTo>
                    <a:pt x="5738" y="6369"/>
                    <a:pt x="5736" y="6369"/>
                    <a:pt x="5735" y="6369"/>
                  </a:cubicBezTo>
                  <a:lnTo>
                    <a:pt x="5735" y="6369"/>
                  </a:lnTo>
                  <a:cubicBezTo>
                    <a:pt x="5736" y="6369"/>
                    <a:pt x="5738" y="6369"/>
                    <a:pt x="5740" y="6369"/>
                  </a:cubicBezTo>
                  <a:lnTo>
                    <a:pt x="5740" y="6369"/>
                  </a:lnTo>
                  <a:cubicBezTo>
                    <a:pt x="5740" y="6369"/>
                    <a:pt x="5740" y="6369"/>
                    <a:pt x="5740" y="6369"/>
                  </a:cubicBezTo>
                  <a:close/>
                  <a:moveTo>
                    <a:pt x="6787" y="6369"/>
                  </a:moveTo>
                  <a:cubicBezTo>
                    <a:pt x="6786" y="6369"/>
                    <a:pt x="6784" y="6369"/>
                    <a:pt x="6783" y="6369"/>
                  </a:cubicBezTo>
                  <a:lnTo>
                    <a:pt x="6783" y="6369"/>
                  </a:lnTo>
                  <a:cubicBezTo>
                    <a:pt x="6788" y="6369"/>
                    <a:pt x="6794" y="6369"/>
                    <a:pt x="6799" y="6369"/>
                  </a:cubicBezTo>
                  <a:close/>
                  <a:moveTo>
                    <a:pt x="10990" y="6369"/>
                  </a:moveTo>
                  <a:cubicBezTo>
                    <a:pt x="10989" y="6369"/>
                    <a:pt x="10987" y="6369"/>
                    <a:pt x="10985" y="6369"/>
                  </a:cubicBezTo>
                  <a:lnTo>
                    <a:pt x="10985" y="6369"/>
                  </a:lnTo>
                  <a:cubicBezTo>
                    <a:pt x="10987" y="6369"/>
                    <a:pt x="10989" y="6369"/>
                    <a:pt x="10990" y="6369"/>
                  </a:cubicBezTo>
                  <a:lnTo>
                    <a:pt x="10990" y="6369"/>
                  </a:lnTo>
                  <a:cubicBezTo>
                    <a:pt x="10990" y="6369"/>
                    <a:pt x="10990" y="6369"/>
                    <a:pt x="10990" y="6369"/>
                  </a:cubicBezTo>
                  <a:lnTo>
                    <a:pt x="10990" y="6369"/>
                  </a:lnTo>
                  <a:cubicBezTo>
                    <a:pt x="10993" y="6369"/>
                    <a:pt x="10997" y="6369"/>
                    <a:pt x="11002" y="6369"/>
                  </a:cubicBezTo>
                  <a:cubicBezTo>
                    <a:pt x="10998" y="6369"/>
                    <a:pt x="10994" y="6369"/>
                    <a:pt x="10990" y="6369"/>
                  </a:cubicBezTo>
                  <a:lnTo>
                    <a:pt x="10990" y="6369"/>
                  </a:lnTo>
                  <a:cubicBezTo>
                    <a:pt x="10990" y="6369"/>
                    <a:pt x="10990" y="6369"/>
                    <a:pt x="10990" y="6369"/>
                  </a:cubicBezTo>
                  <a:close/>
                  <a:moveTo>
                    <a:pt x="9942" y="6369"/>
                  </a:moveTo>
                  <a:cubicBezTo>
                    <a:pt x="9942" y="6369"/>
                    <a:pt x="9942" y="6369"/>
                    <a:pt x="9942" y="6369"/>
                  </a:cubicBezTo>
                  <a:lnTo>
                    <a:pt x="9942" y="6369"/>
                  </a:lnTo>
                  <a:cubicBezTo>
                    <a:pt x="9942" y="6369"/>
                    <a:pt x="9943" y="6369"/>
                    <a:pt x="9943" y="6369"/>
                  </a:cubicBezTo>
                  <a:lnTo>
                    <a:pt x="9943" y="6369"/>
                  </a:lnTo>
                  <a:cubicBezTo>
                    <a:pt x="9943" y="6369"/>
                    <a:pt x="9943" y="6369"/>
                    <a:pt x="9942" y="6369"/>
                  </a:cubicBezTo>
                  <a:close/>
                  <a:moveTo>
                    <a:pt x="7835" y="6369"/>
                  </a:moveTo>
                  <a:cubicBezTo>
                    <a:pt x="7834" y="6369"/>
                    <a:pt x="7834" y="6369"/>
                    <a:pt x="7833" y="6369"/>
                  </a:cubicBezTo>
                  <a:lnTo>
                    <a:pt x="7833" y="6369"/>
                  </a:lnTo>
                  <a:cubicBezTo>
                    <a:pt x="7834" y="6369"/>
                    <a:pt x="7834" y="6369"/>
                    <a:pt x="7835" y="6369"/>
                  </a:cubicBezTo>
                  <a:lnTo>
                    <a:pt x="7835" y="6369"/>
                  </a:lnTo>
                  <a:cubicBezTo>
                    <a:pt x="7835" y="6369"/>
                    <a:pt x="7835" y="6369"/>
                    <a:pt x="7835" y="6369"/>
                  </a:cubicBezTo>
                  <a:lnTo>
                    <a:pt x="7835" y="6369"/>
                  </a:lnTo>
                  <a:cubicBezTo>
                    <a:pt x="7838" y="6369"/>
                    <a:pt x="7842" y="6369"/>
                    <a:pt x="7847" y="6369"/>
                  </a:cubicBezTo>
                  <a:cubicBezTo>
                    <a:pt x="7843" y="6369"/>
                    <a:pt x="7839" y="6369"/>
                    <a:pt x="7835" y="6369"/>
                  </a:cubicBezTo>
                  <a:lnTo>
                    <a:pt x="7835" y="6369"/>
                  </a:lnTo>
                  <a:cubicBezTo>
                    <a:pt x="7835" y="6369"/>
                    <a:pt x="7835" y="6369"/>
                    <a:pt x="7835" y="6369"/>
                  </a:cubicBezTo>
                  <a:close/>
                  <a:moveTo>
                    <a:pt x="5751" y="6369"/>
                  </a:moveTo>
                  <a:cubicBezTo>
                    <a:pt x="5747" y="6369"/>
                    <a:pt x="5743" y="6369"/>
                    <a:pt x="5740" y="6369"/>
                  </a:cubicBezTo>
                  <a:lnTo>
                    <a:pt x="5740" y="6369"/>
                  </a:lnTo>
                  <a:cubicBezTo>
                    <a:pt x="5739" y="6369"/>
                    <a:pt x="5739" y="6369"/>
                    <a:pt x="5739" y="6369"/>
                  </a:cubicBezTo>
                  <a:lnTo>
                    <a:pt x="5739" y="6369"/>
                  </a:lnTo>
                  <a:cubicBezTo>
                    <a:pt x="5743" y="6369"/>
                    <a:pt x="5747" y="6369"/>
                    <a:pt x="5751" y="6369"/>
                  </a:cubicBezTo>
                  <a:close/>
                  <a:moveTo>
                    <a:pt x="4692" y="6369"/>
                  </a:moveTo>
                  <a:cubicBezTo>
                    <a:pt x="4688" y="6369"/>
                    <a:pt x="4684" y="6369"/>
                    <a:pt x="4680" y="6369"/>
                  </a:cubicBezTo>
                  <a:lnTo>
                    <a:pt x="4680" y="6369"/>
                  </a:lnTo>
                  <a:cubicBezTo>
                    <a:pt x="4680" y="6370"/>
                    <a:pt x="4680" y="6370"/>
                    <a:pt x="4680" y="6371"/>
                  </a:cubicBezTo>
                  <a:lnTo>
                    <a:pt x="4680" y="6371"/>
                  </a:lnTo>
                  <a:cubicBezTo>
                    <a:pt x="4683" y="6370"/>
                    <a:pt x="4687" y="6370"/>
                    <a:pt x="4692" y="6369"/>
                  </a:cubicBezTo>
                  <a:lnTo>
                    <a:pt x="4692" y="6369"/>
                  </a:lnTo>
                  <a:cubicBezTo>
                    <a:pt x="4692" y="6369"/>
                    <a:pt x="4692" y="6369"/>
                    <a:pt x="4692" y="6369"/>
                  </a:cubicBezTo>
                  <a:close/>
                  <a:moveTo>
                    <a:pt x="4680" y="6371"/>
                  </a:moveTo>
                  <a:cubicBezTo>
                    <a:pt x="4672" y="6372"/>
                    <a:pt x="4673" y="6374"/>
                    <a:pt x="4676" y="6374"/>
                  </a:cubicBezTo>
                  <a:cubicBezTo>
                    <a:pt x="4677" y="6374"/>
                    <a:pt x="4679" y="6373"/>
                    <a:pt x="4680" y="6371"/>
                  </a:cubicBezTo>
                  <a:close/>
                  <a:moveTo>
                    <a:pt x="5739" y="6369"/>
                  </a:moveTo>
                  <a:cubicBezTo>
                    <a:pt x="5720" y="6370"/>
                    <a:pt x="5721" y="6374"/>
                    <a:pt x="5727" y="6374"/>
                  </a:cubicBezTo>
                  <a:cubicBezTo>
                    <a:pt x="5730" y="6374"/>
                    <a:pt x="5735" y="6373"/>
                    <a:pt x="5739" y="6369"/>
                  </a:cubicBezTo>
                  <a:close/>
                  <a:moveTo>
                    <a:pt x="7835" y="6369"/>
                  </a:moveTo>
                  <a:cubicBezTo>
                    <a:pt x="7817" y="6370"/>
                    <a:pt x="7822" y="6374"/>
                    <a:pt x="7828" y="6374"/>
                  </a:cubicBezTo>
                  <a:cubicBezTo>
                    <a:pt x="7831" y="6374"/>
                    <a:pt x="7835" y="6373"/>
                    <a:pt x="7835" y="6369"/>
                  </a:cubicBezTo>
                  <a:close/>
                  <a:moveTo>
                    <a:pt x="8883" y="6371"/>
                  </a:moveTo>
                  <a:cubicBezTo>
                    <a:pt x="8875" y="6372"/>
                    <a:pt x="8876" y="6374"/>
                    <a:pt x="8878" y="6374"/>
                  </a:cubicBezTo>
                  <a:cubicBezTo>
                    <a:pt x="8880" y="6374"/>
                    <a:pt x="8882" y="6373"/>
                    <a:pt x="8883" y="6371"/>
                  </a:cubicBezTo>
                  <a:close/>
                  <a:moveTo>
                    <a:pt x="9942" y="6369"/>
                  </a:moveTo>
                  <a:cubicBezTo>
                    <a:pt x="9923" y="6370"/>
                    <a:pt x="9924" y="6374"/>
                    <a:pt x="9930" y="6374"/>
                  </a:cubicBezTo>
                  <a:cubicBezTo>
                    <a:pt x="9933" y="6374"/>
                    <a:pt x="9938" y="6373"/>
                    <a:pt x="9942" y="6369"/>
                  </a:cubicBezTo>
                  <a:close/>
                  <a:moveTo>
                    <a:pt x="10990" y="6369"/>
                  </a:moveTo>
                  <a:cubicBezTo>
                    <a:pt x="10972" y="6370"/>
                    <a:pt x="10977" y="6374"/>
                    <a:pt x="10983" y="6374"/>
                  </a:cubicBezTo>
                  <a:cubicBezTo>
                    <a:pt x="10986" y="6374"/>
                    <a:pt x="10990" y="6373"/>
                    <a:pt x="10990" y="6369"/>
                  </a:cubicBezTo>
                  <a:close/>
                  <a:moveTo>
                    <a:pt x="4678" y="6369"/>
                  </a:moveTo>
                  <a:lnTo>
                    <a:pt x="4678" y="6369"/>
                  </a:lnTo>
                  <a:cubicBezTo>
                    <a:pt x="4659" y="6369"/>
                    <a:pt x="4640" y="6371"/>
                    <a:pt x="4620" y="6381"/>
                  </a:cubicBezTo>
                  <a:cubicBezTo>
                    <a:pt x="4632" y="6381"/>
                    <a:pt x="4664" y="6370"/>
                    <a:pt x="4678" y="6369"/>
                  </a:cubicBezTo>
                  <a:close/>
                  <a:moveTo>
                    <a:pt x="5735" y="6369"/>
                  </a:moveTo>
                  <a:lnTo>
                    <a:pt x="5735" y="6369"/>
                  </a:lnTo>
                  <a:cubicBezTo>
                    <a:pt x="5717" y="6370"/>
                    <a:pt x="5698" y="6372"/>
                    <a:pt x="5680" y="6381"/>
                  </a:cubicBezTo>
                  <a:cubicBezTo>
                    <a:pt x="5691" y="6381"/>
                    <a:pt x="5713" y="6371"/>
                    <a:pt x="5735" y="6369"/>
                  </a:cubicBezTo>
                  <a:close/>
                  <a:moveTo>
                    <a:pt x="6783" y="6369"/>
                  </a:moveTo>
                  <a:cubicBezTo>
                    <a:pt x="6764" y="6370"/>
                    <a:pt x="6746" y="6372"/>
                    <a:pt x="6728" y="6381"/>
                  </a:cubicBezTo>
                  <a:cubicBezTo>
                    <a:pt x="6739" y="6381"/>
                    <a:pt x="6760" y="6371"/>
                    <a:pt x="6783" y="6369"/>
                  </a:cubicBezTo>
                  <a:close/>
                  <a:moveTo>
                    <a:pt x="7833" y="6369"/>
                  </a:moveTo>
                  <a:cubicBezTo>
                    <a:pt x="7814" y="6369"/>
                    <a:pt x="7795" y="6371"/>
                    <a:pt x="7776" y="6381"/>
                  </a:cubicBezTo>
                  <a:cubicBezTo>
                    <a:pt x="7787" y="6381"/>
                    <a:pt x="7820" y="6370"/>
                    <a:pt x="7833" y="6369"/>
                  </a:cubicBezTo>
                  <a:close/>
                  <a:moveTo>
                    <a:pt x="8881" y="6369"/>
                  </a:moveTo>
                  <a:cubicBezTo>
                    <a:pt x="8862" y="6369"/>
                    <a:pt x="8842" y="6371"/>
                    <a:pt x="8823" y="6381"/>
                  </a:cubicBezTo>
                  <a:cubicBezTo>
                    <a:pt x="8835" y="6381"/>
                    <a:pt x="8867" y="6370"/>
                    <a:pt x="8881" y="6369"/>
                  </a:cubicBezTo>
                  <a:close/>
                  <a:moveTo>
                    <a:pt x="9942" y="6369"/>
                  </a:moveTo>
                  <a:cubicBezTo>
                    <a:pt x="9919" y="6369"/>
                    <a:pt x="9907" y="6369"/>
                    <a:pt x="9883" y="6381"/>
                  </a:cubicBezTo>
                  <a:cubicBezTo>
                    <a:pt x="9883" y="6381"/>
                    <a:pt x="9919" y="6369"/>
                    <a:pt x="9942" y="6369"/>
                  </a:cubicBezTo>
                  <a:close/>
                  <a:moveTo>
                    <a:pt x="10985" y="6369"/>
                  </a:moveTo>
                  <a:lnTo>
                    <a:pt x="10985" y="6369"/>
                  </a:lnTo>
                  <a:cubicBezTo>
                    <a:pt x="10967" y="6370"/>
                    <a:pt x="10949" y="6372"/>
                    <a:pt x="10931" y="6381"/>
                  </a:cubicBezTo>
                  <a:cubicBezTo>
                    <a:pt x="10942" y="6381"/>
                    <a:pt x="10963" y="6371"/>
                    <a:pt x="10985" y="6369"/>
                  </a:cubicBezTo>
                  <a:close/>
                  <a:moveTo>
                    <a:pt x="8879" y="6401"/>
                  </a:moveTo>
                  <a:cubicBezTo>
                    <a:pt x="8876" y="6401"/>
                    <a:pt x="8873" y="6402"/>
                    <a:pt x="8871" y="6405"/>
                  </a:cubicBezTo>
                  <a:lnTo>
                    <a:pt x="8892" y="6405"/>
                  </a:lnTo>
                  <a:cubicBezTo>
                    <a:pt x="8887" y="6403"/>
                    <a:pt x="8883" y="6401"/>
                    <a:pt x="8879" y="6401"/>
                  </a:cubicBezTo>
                  <a:close/>
                  <a:moveTo>
                    <a:pt x="5003" y="6426"/>
                  </a:moveTo>
                  <a:cubicBezTo>
                    <a:pt x="5003" y="6426"/>
                    <a:pt x="5003" y="6426"/>
                    <a:pt x="5003" y="6426"/>
                  </a:cubicBezTo>
                  <a:lnTo>
                    <a:pt x="5003" y="6426"/>
                  </a:lnTo>
                  <a:cubicBezTo>
                    <a:pt x="5007" y="6427"/>
                    <a:pt x="5010" y="6428"/>
                    <a:pt x="5013" y="6429"/>
                  </a:cubicBezTo>
                  <a:cubicBezTo>
                    <a:pt x="5010" y="6427"/>
                    <a:pt x="5007" y="6426"/>
                    <a:pt x="5003" y="6426"/>
                  </a:cubicBezTo>
                  <a:close/>
                  <a:moveTo>
                    <a:pt x="6058" y="6427"/>
                  </a:moveTo>
                  <a:lnTo>
                    <a:pt x="6058" y="6427"/>
                  </a:lnTo>
                  <a:cubicBezTo>
                    <a:pt x="6059" y="6427"/>
                    <a:pt x="6060" y="6428"/>
                    <a:pt x="6061" y="6429"/>
                  </a:cubicBezTo>
                  <a:cubicBezTo>
                    <a:pt x="6060" y="6428"/>
                    <a:pt x="6059" y="6427"/>
                    <a:pt x="6058" y="6427"/>
                  </a:cubicBezTo>
                  <a:close/>
                  <a:moveTo>
                    <a:pt x="7106" y="6427"/>
                  </a:moveTo>
                  <a:cubicBezTo>
                    <a:pt x="7107" y="6427"/>
                    <a:pt x="7108" y="6428"/>
                    <a:pt x="7109" y="6429"/>
                  </a:cubicBezTo>
                  <a:cubicBezTo>
                    <a:pt x="7108" y="6428"/>
                    <a:pt x="7107" y="6427"/>
                    <a:pt x="7106" y="6427"/>
                  </a:cubicBezTo>
                  <a:close/>
                  <a:moveTo>
                    <a:pt x="8158" y="6426"/>
                  </a:moveTo>
                  <a:cubicBezTo>
                    <a:pt x="8162" y="6427"/>
                    <a:pt x="8165" y="6428"/>
                    <a:pt x="8168" y="6429"/>
                  </a:cubicBezTo>
                  <a:cubicBezTo>
                    <a:pt x="8165" y="6427"/>
                    <a:pt x="8162" y="6426"/>
                    <a:pt x="8158" y="6426"/>
                  </a:cubicBezTo>
                  <a:close/>
                  <a:moveTo>
                    <a:pt x="9206" y="6426"/>
                  </a:moveTo>
                  <a:cubicBezTo>
                    <a:pt x="9210" y="6427"/>
                    <a:pt x="9213" y="6428"/>
                    <a:pt x="9216" y="6429"/>
                  </a:cubicBezTo>
                  <a:cubicBezTo>
                    <a:pt x="9213" y="6427"/>
                    <a:pt x="9210" y="6426"/>
                    <a:pt x="9206" y="6426"/>
                  </a:cubicBezTo>
                  <a:close/>
                  <a:moveTo>
                    <a:pt x="10254" y="6426"/>
                  </a:moveTo>
                  <a:cubicBezTo>
                    <a:pt x="10254" y="6426"/>
                    <a:pt x="10254" y="6426"/>
                    <a:pt x="10254" y="6426"/>
                  </a:cubicBezTo>
                  <a:lnTo>
                    <a:pt x="10254" y="6426"/>
                  </a:lnTo>
                  <a:cubicBezTo>
                    <a:pt x="10257" y="6427"/>
                    <a:pt x="10261" y="6428"/>
                    <a:pt x="10264" y="6429"/>
                  </a:cubicBezTo>
                  <a:cubicBezTo>
                    <a:pt x="10261" y="6427"/>
                    <a:pt x="10257" y="6426"/>
                    <a:pt x="10254" y="6426"/>
                  </a:cubicBezTo>
                  <a:close/>
                  <a:moveTo>
                    <a:pt x="12361" y="6426"/>
                  </a:moveTo>
                  <a:cubicBezTo>
                    <a:pt x="12365" y="6427"/>
                    <a:pt x="12368" y="6428"/>
                    <a:pt x="12371" y="6429"/>
                  </a:cubicBezTo>
                  <a:cubicBezTo>
                    <a:pt x="12368" y="6427"/>
                    <a:pt x="12365" y="6426"/>
                    <a:pt x="12361" y="6426"/>
                  </a:cubicBezTo>
                  <a:close/>
                  <a:moveTo>
                    <a:pt x="14457" y="6426"/>
                  </a:moveTo>
                  <a:cubicBezTo>
                    <a:pt x="14457" y="6426"/>
                    <a:pt x="14456" y="6426"/>
                    <a:pt x="14456" y="6426"/>
                  </a:cubicBezTo>
                  <a:lnTo>
                    <a:pt x="14456" y="6426"/>
                  </a:lnTo>
                  <a:cubicBezTo>
                    <a:pt x="14460" y="6427"/>
                    <a:pt x="14463" y="6428"/>
                    <a:pt x="14467" y="6429"/>
                  </a:cubicBezTo>
                  <a:cubicBezTo>
                    <a:pt x="14464" y="6427"/>
                    <a:pt x="14460" y="6426"/>
                    <a:pt x="14457" y="6426"/>
                  </a:cubicBezTo>
                  <a:close/>
                  <a:moveTo>
                    <a:pt x="8811" y="6440"/>
                  </a:moveTo>
                  <a:cubicBezTo>
                    <a:pt x="8825" y="6444"/>
                    <a:pt x="8836" y="6446"/>
                    <a:pt x="8846" y="6448"/>
                  </a:cubicBezTo>
                  <a:lnTo>
                    <a:pt x="8846" y="6448"/>
                  </a:lnTo>
                  <a:cubicBezTo>
                    <a:pt x="8848" y="6445"/>
                    <a:pt x="8819" y="6440"/>
                    <a:pt x="8811" y="6440"/>
                  </a:cubicBezTo>
                  <a:close/>
                  <a:moveTo>
                    <a:pt x="14062" y="6440"/>
                  </a:moveTo>
                  <a:cubicBezTo>
                    <a:pt x="14076" y="6444"/>
                    <a:pt x="14087" y="6446"/>
                    <a:pt x="14096" y="6448"/>
                  </a:cubicBezTo>
                  <a:lnTo>
                    <a:pt x="14096" y="6448"/>
                  </a:lnTo>
                  <a:cubicBezTo>
                    <a:pt x="14099" y="6445"/>
                    <a:pt x="14069" y="6440"/>
                    <a:pt x="14062" y="6440"/>
                  </a:cubicBezTo>
                  <a:close/>
                  <a:moveTo>
                    <a:pt x="9859" y="6440"/>
                  </a:moveTo>
                  <a:cubicBezTo>
                    <a:pt x="9874" y="6444"/>
                    <a:pt x="9886" y="6446"/>
                    <a:pt x="9896" y="6448"/>
                  </a:cubicBezTo>
                  <a:lnTo>
                    <a:pt x="9896" y="6448"/>
                  </a:lnTo>
                  <a:cubicBezTo>
                    <a:pt x="9896" y="6445"/>
                    <a:pt x="9866" y="6440"/>
                    <a:pt x="9859" y="6440"/>
                  </a:cubicBezTo>
                  <a:close/>
                  <a:moveTo>
                    <a:pt x="4608" y="6440"/>
                  </a:moveTo>
                  <a:cubicBezTo>
                    <a:pt x="4624" y="6444"/>
                    <a:pt x="4636" y="6447"/>
                    <a:pt x="4645" y="6449"/>
                  </a:cubicBezTo>
                  <a:lnTo>
                    <a:pt x="4645" y="6449"/>
                  </a:lnTo>
                  <a:cubicBezTo>
                    <a:pt x="4649" y="6445"/>
                    <a:pt x="4616" y="6440"/>
                    <a:pt x="4608" y="6440"/>
                  </a:cubicBezTo>
                  <a:close/>
                  <a:moveTo>
                    <a:pt x="5656" y="6440"/>
                  </a:moveTo>
                  <a:cubicBezTo>
                    <a:pt x="5673" y="6444"/>
                    <a:pt x="5687" y="6447"/>
                    <a:pt x="5698" y="6449"/>
                  </a:cubicBezTo>
                  <a:lnTo>
                    <a:pt x="5698" y="6449"/>
                  </a:lnTo>
                  <a:cubicBezTo>
                    <a:pt x="5704" y="6446"/>
                    <a:pt x="5664" y="6440"/>
                    <a:pt x="5656" y="6440"/>
                  </a:cubicBezTo>
                  <a:close/>
                  <a:moveTo>
                    <a:pt x="6704" y="6440"/>
                  </a:moveTo>
                  <a:cubicBezTo>
                    <a:pt x="6721" y="6444"/>
                    <a:pt x="6735" y="6447"/>
                    <a:pt x="6745" y="6449"/>
                  </a:cubicBezTo>
                  <a:lnTo>
                    <a:pt x="6745" y="6449"/>
                  </a:lnTo>
                  <a:cubicBezTo>
                    <a:pt x="6752" y="6446"/>
                    <a:pt x="6712" y="6440"/>
                    <a:pt x="6704" y="6440"/>
                  </a:cubicBezTo>
                  <a:close/>
                  <a:moveTo>
                    <a:pt x="10907" y="6440"/>
                  </a:moveTo>
                  <a:cubicBezTo>
                    <a:pt x="10924" y="6444"/>
                    <a:pt x="10938" y="6447"/>
                    <a:pt x="10948" y="6449"/>
                  </a:cubicBezTo>
                  <a:lnTo>
                    <a:pt x="10948" y="6449"/>
                  </a:lnTo>
                  <a:cubicBezTo>
                    <a:pt x="10955" y="6446"/>
                    <a:pt x="10915" y="6440"/>
                    <a:pt x="10907" y="6440"/>
                  </a:cubicBezTo>
                  <a:close/>
                  <a:moveTo>
                    <a:pt x="15110" y="6440"/>
                  </a:moveTo>
                  <a:cubicBezTo>
                    <a:pt x="15127" y="6444"/>
                    <a:pt x="15140" y="6447"/>
                    <a:pt x="15151" y="6449"/>
                  </a:cubicBezTo>
                  <a:lnTo>
                    <a:pt x="15151" y="6449"/>
                  </a:lnTo>
                  <a:cubicBezTo>
                    <a:pt x="15158" y="6446"/>
                    <a:pt x="15118" y="6440"/>
                    <a:pt x="15110" y="6440"/>
                  </a:cubicBezTo>
                  <a:close/>
                  <a:moveTo>
                    <a:pt x="7752" y="6440"/>
                  </a:moveTo>
                  <a:cubicBezTo>
                    <a:pt x="7770" y="6444"/>
                    <a:pt x="7784" y="6447"/>
                    <a:pt x="7795" y="6450"/>
                  </a:cubicBezTo>
                  <a:lnTo>
                    <a:pt x="7795" y="6450"/>
                  </a:lnTo>
                  <a:cubicBezTo>
                    <a:pt x="7807" y="6446"/>
                    <a:pt x="7768" y="6440"/>
                    <a:pt x="7752" y="6440"/>
                  </a:cubicBezTo>
                  <a:close/>
                  <a:moveTo>
                    <a:pt x="11955" y="6440"/>
                  </a:moveTo>
                  <a:cubicBezTo>
                    <a:pt x="11973" y="6444"/>
                    <a:pt x="11987" y="6447"/>
                    <a:pt x="11998" y="6450"/>
                  </a:cubicBezTo>
                  <a:lnTo>
                    <a:pt x="11998" y="6450"/>
                  </a:lnTo>
                  <a:cubicBezTo>
                    <a:pt x="12010" y="6446"/>
                    <a:pt x="11971" y="6440"/>
                    <a:pt x="11955" y="6440"/>
                  </a:cubicBezTo>
                  <a:close/>
                  <a:moveTo>
                    <a:pt x="9922" y="6521"/>
                  </a:moveTo>
                  <a:cubicBezTo>
                    <a:pt x="9934" y="6523"/>
                    <a:pt x="9942" y="6524"/>
                    <a:pt x="9942" y="6524"/>
                  </a:cubicBezTo>
                  <a:cubicBezTo>
                    <a:pt x="9937" y="6525"/>
                    <a:pt x="9931" y="6526"/>
                    <a:pt x="9927" y="6527"/>
                  </a:cubicBezTo>
                  <a:lnTo>
                    <a:pt x="9927" y="6527"/>
                  </a:lnTo>
                  <a:cubicBezTo>
                    <a:pt x="9926" y="6526"/>
                    <a:pt x="9923" y="6525"/>
                    <a:pt x="9919" y="6524"/>
                  </a:cubicBezTo>
                  <a:cubicBezTo>
                    <a:pt x="9920" y="6523"/>
                    <a:pt x="9921" y="6522"/>
                    <a:pt x="9922" y="6521"/>
                  </a:cubicBezTo>
                  <a:close/>
                  <a:moveTo>
                    <a:pt x="12020" y="6521"/>
                  </a:moveTo>
                  <a:cubicBezTo>
                    <a:pt x="12030" y="6523"/>
                    <a:pt x="12038" y="6524"/>
                    <a:pt x="12038" y="6524"/>
                  </a:cubicBezTo>
                  <a:cubicBezTo>
                    <a:pt x="12033" y="6525"/>
                    <a:pt x="12028" y="6526"/>
                    <a:pt x="12025" y="6527"/>
                  </a:cubicBezTo>
                  <a:lnTo>
                    <a:pt x="12025" y="6527"/>
                  </a:lnTo>
                  <a:cubicBezTo>
                    <a:pt x="12023" y="6526"/>
                    <a:pt x="12019" y="6525"/>
                    <a:pt x="12014" y="6524"/>
                  </a:cubicBezTo>
                  <a:cubicBezTo>
                    <a:pt x="12016" y="6523"/>
                    <a:pt x="12018" y="6522"/>
                    <a:pt x="12020" y="6521"/>
                  </a:cubicBezTo>
                  <a:close/>
                  <a:moveTo>
                    <a:pt x="7817" y="6521"/>
                  </a:moveTo>
                  <a:cubicBezTo>
                    <a:pt x="7827" y="6523"/>
                    <a:pt x="7835" y="6524"/>
                    <a:pt x="7835" y="6524"/>
                  </a:cubicBezTo>
                  <a:cubicBezTo>
                    <a:pt x="7830" y="6525"/>
                    <a:pt x="7825" y="6526"/>
                    <a:pt x="7822" y="6527"/>
                  </a:cubicBezTo>
                  <a:lnTo>
                    <a:pt x="7822" y="6527"/>
                  </a:lnTo>
                  <a:cubicBezTo>
                    <a:pt x="7820" y="6526"/>
                    <a:pt x="7816" y="6525"/>
                    <a:pt x="7811" y="6524"/>
                  </a:cubicBezTo>
                  <a:cubicBezTo>
                    <a:pt x="7813" y="6523"/>
                    <a:pt x="7815" y="6522"/>
                    <a:pt x="7817" y="6521"/>
                  </a:cubicBezTo>
                  <a:close/>
                  <a:moveTo>
                    <a:pt x="4974" y="6536"/>
                  </a:moveTo>
                  <a:cubicBezTo>
                    <a:pt x="4976" y="6538"/>
                    <a:pt x="4978" y="6539"/>
                    <a:pt x="4980" y="6539"/>
                  </a:cubicBezTo>
                  <a:cubicBezTo>
                    <a:pt x="4982" y="6539"/>
                    <a:pt x="4985" y="6538"/>
                    <a:pt x="4989" y="6536"/>
                  </a:cubicBezTo>
                  <a:close/>
                  <a:moveTo>
                    <a:pt x="6028" y="6536"/>
                  </a:moveTo>
                  <a:cubicBezTo>
                    <a:pt x="6030" y="6538"/>
                    <a:pt x="6031" y="6539"/>
                    <a:pt x="6032" y="6539"/>
                  </a:cubicBezTo>
                  <a:cubicBezTo>
                    <a:pt x="6034" y="6539"/>
                    <a:pt x="6035" y="6538"/>
                    <a:pt x="6037" y="6536"/>
                  </a:cubicBezTo>
                  <a:close/>
                  <a:moveTo>
                    <a:pt x="7076" y="6536"/>
                  </a:moveTo>
                  <a:cubicBezTo>
                    <a:pt x="7078" y="6538"/>
                    <a:pt x="7079" y="6539"/>
                    <a:pt x="7080" y="6539"/>
                  </a:cubicBezTo>
                  <a:cubicBezTo>
                    <a:pt x="7081" y="6539"/>
                    <a:pt x="7083" y="6538"/>
                    <a:pt x="7085" y="6536"/>
                  </a:cubicBezTo>
                  <a:close/>
                  <a:moveTo>
                    <a:pt x="8126" y="6536"/>
                  </a:moveTo>
                  <a:cubicBezTo>
                    <a:pt x="8129" y="6538"/>
                    <a:pt x="8131" y="6539"/>
                    <a:pt x="8134" y="6539"/>
                  </a:cubicBezTo>
                  <a:cubicBezTo>
                    <a:pt x="8137" y="6539"/>
                    <a:pt x="8140" y="6538"/>
                    <a:pt x="8145" y="6536"/>
                  </a:cubicBezTo>
                  <a:close/>
                  <a:moveTo>
                    <a:pt x="9177" y="6536"/>
                  </a:moveTo>
                  <a:cubicBezTo>
                    <a:pt x="9179" y="6538"/>
                    <a:pt x="9181" y="6539"/>
                    <a:pt x="9183" y="6539"/>
                  </a:cubicBezTo>
                  <a:cubicBezTo>
                    <a:pt x="9185" y="6539"/>
                    <a:pt x="9188" y="6538"/>
                    <a:pt x="9192" y="6536"/>
                  </a:cubicBezTo>
                  <a:close/>
                  <a:moveTo>
                    <a:pt x="10225" y="6536"/>
                  </a:moveTo>
                  <a:cubicBezTo>
                    <a:pt x="10227" y="6538"/>
                    <a:pt x="10228" y="6539"/>
                    <a:pt x="10231" y="6539"/>
                  </a:cubicBezTo>
                  <a:cubicBezTo>
                    <a:pt x="10233" y="6539"/>
                    <a:pt x="10236" y="6538"/>
                    <a:pt x="10240" y="6536"/>
                  </a:cubicBezTo>
                  <a:close/>
                  <a:moveTo>
                    <a:pt x="11279" y="6536"/>
                  </a:moveTo>
                  <a:cubicBezTo>
                    <a:pt x="11281" y="6538"/>
                    <a:pt x="11282" y="6539"/>
                    <a:pt x="11283" y="6539"/>
                  </a:cubicBezTo>
                  <a:cubicBezTo>
                    <a:pt x="11284" y="6539"/>
                    <a:pt x="11286" y="6538"/>
                    <a:pt x="11288" y="6536"/>
                  </a:cubicBezTo>
                  <a:close/>
                  <a:moveTo>
                    <a:pt x="12329" y="6536"/>
                  </a:moveTo>
                  <a:cubicBezTo>
                    <a:pt x="12332" y="6538"/>
                    <a:pt x="12334" y="6539"/>
                    <a:pt x="12337" y="6539"/>
                  </a:cubicBezTo>
                  <a:cubicBezTo>
                    <a:pt x="12340" y="6539"/>
                    <a:pt x="12343" y="6538"/>
                    <a:pt x="12348" y="6536"/>
                  </a:cubicBezTo>
                  <a:close/>
                  <a:moveTo>
                    <a:pt x="14443" y="6536"/>
                  </a:moveTo>
                  <a:cubicBezTo>
                    <a:pt x="14438" y="6536"/>
                    <a:pt x="14433" y="6536"/>
                    <a:pt x="14429" y="6536"/>
                  </a:cubicBezTo>
                  <a:lnTo>
                    <a:pt x="14429" y="6536"/>
                  </a:lnTo>
                  <a:cubicBezTo>
                    <a:pt x="14430" y="6538"/>
                    <a:pt x="14432" y="6539"/>
                    <a:pt x="14434" y="6539"/>
                  </a:cubicBezTo>
                  <a:cubicBezTo>
                    <a:pt x="14436" y="6539"/>
                    <a:pt x="14438" y="6538"/>
                    <a:pt x="14443" y="6536"/>
                  </a:cubicBezTo>
                  <a:close/>
                  <a:moveTo>
                    <a:pt x="15491" y="6536"/>
                  </a:moveTo>
                  <a:cubicBezTo>
                    <a:pt x="15486" y="6536"/>
                    <a:pt x="15482" y="6536"/>
                    <a:pt x="15477" y="6536"/>
                  </a:cubicBezTo>
                  <a:lnTo>
                    <a:pt x="15477" y="6536"/>
                  </a:lnTo>
                  <a:cubicBezTo>
                    <a:pt x="15478" y="6538"/>
                    <a:pt x="15479" y="6539"/>
                    <a:pt x="15481" y="6539"/>
                  </a:cubicBezTo>
                  <a:cubicBezTo>
                    <a:pt x="15483" y="6539"/>
                    <a:pt x="15486" y="6538"/>
                    <a:pt x="15491" y="6536"/>
                  </a:cubicBezTo>
                  <a:close/>
                  <a:moveTo>
                    <a:pt x="5644" y="6571"/>
                  </a:moveTo>
                  <a:cubicBezTo>
                    <a:pt x="5660" y="6571"/>
                    <a:pt x="5689" y="6574"/>
                    <a:pt x="5704" y="6574"/>
                  </a:cubicBezTo>
                  <a:lnTo>
                    <a:pt x="5704" y="6574"/>
                  </a:lnTo>
                  <a:cubicBezTo>
                    <a:pt x="5704" y="6573"/>
                    <a:pt x="5704" y="6572"/>
                    <a:pt x="5704" y="6571"/>
                  </a:cubicBezTo>
                  <a:close/>
                  <a:moveTo>
                    <a:pt x="8858" y="6573"/>
                  </a:moveTo>
                  <a:cubicBezTo>
                    <a:pt x="8862" y="6574"/>
                    <a:pt x="8861" y="6574"/>
                    <a:pt x="8858" y="6574"/>
                  </a:cubicBezTo>
                  <a:lnTo>
                    <a:pt x="8858" y="6574"/>
                  </a:lnTo>
                  <a:cubicBezTo>
                    <a:pt x="8858" y="6574"/>
                    <a:pt x="8858" y="6573"/>
                    <a:pt x="8858" y="6573"/>
                  </a:cubicBezTo>
                  <a:close/>
                  <a:moveTo>
                    <a:pt x="7811" y="6573"/>
                  </a:moveTo>
                  <a:cubicBezTo>
                    <a:pt x="7814" y="6574"/>
                    <a:pt x="7813" y="6574"/>
                    <a:pt x="7810" y="6574"/>
                  </a:cubicBezTo>
                  <a:lnTo>
                    <a:pt x="7810" y="6574"/>
                  </a:lnTo>
                  <a:cubicBezTo>
                    <a:pt x="7810" y="6574"/>
                    <a:pt x="7810" y="6573"/>
                    <a:pt x="7811" y="6573"/>
                  </a:cubicBezTo>
                  <a:close/>
                  <a:moveTo>
                    <a:pt x="6692" y="6571"/>
                  </a:moveTo>
                  <a:cubicBezTo>
                    <a:pt x="6710" y="6571"/>
                    <a:pt x="6743" y="6574"/>
                    <a:pt x="6756" y="6574"/>
                  </a:cubicBezTo>
                  <a:cubicBezTo>
                    <a:pt x="6763" y="6574"/>
                    <a:pt x="6765" y="6574"/>
                    <a:pt x="6757" y="6571"/>
                  </a:cubicBezTo>
                  <a:close/>
                  <a:moveTo>
                    <a:pt x="6073" y="6634"/>
                  </a:moveTo>
                  <a:cubicBezTo>
                    <a:pt x="6071" y="6634"/>
                    <a:pt x="6072" y="6635"/>
                    <a:pt x="6075" y="6637"/>
                  </a:cubicBezTo>
                  <a:lnTo>
                    <a:pt x="6075" y="6637"/>
                  </a:lnTo>
                  <a:cubicBezTo>
                    <a:pt x="6082" y="6639"/>
                    <a:pt x="6090" y="6641"/>
                    <a:pt x="6097" y="6643"/>
                  </a:cubicBezTo>
                  <a:cubicBezTo>
                    <a:pt x="6085" y="6637"/>
                    <a:pt x="6076" y="6634"/>
                    <a:pt x="6073" y="6634"/>
                  </a:cubicBezTo>
                  <a:close/>
                  <a:moveTo>
                    <a:pt x="8174" y="6634"/>
                  </a:moveTo>
                  <a:cubicBezTo>
                    <a:pt x="8173" y="6634"/>
                    <a:pt x="8173" y="6635"/>
                    <a:pt x="8175" y="6637"/>
                  </a:cubicBezTo>
                  <a:lnTo>
                    <a:pt x="8175" y="6637"/>
                  </a:lnTo>
                  <a:cubicBezTo>
                    <a:pt x="8184" y="6638"/>
                    <a:pt x="8194" y="6640"/>
                    <a:pt x="8204" y="6643"/>
                  </a:cubicBezTo>
                  <a:cubicBezTo>
                    <a:pt x="8186" y="6637"/>
                    <a:pt x="8177" y="6634"/>
                    <a:pt x="8174" y="6634"/>
                  </a:cubicBezTo>
                  <a:close/>
                  <a:moveTo>
                    <a:pt x="11027" y="6659"/>
                  </a:moveTo>
                  <a:cubicBezTo>
                    <a:pt x="11028" y="6659"/>
                    <a:pt x="11029" y="6659"/>
                    <a:pt x="11030" y="6659"/>
                  </a:cubicBezTo>
                  <a:lnTo>
                    <a:pt x="11030" y="6659"/>
                  </a:lnTo>
                  <a:cubicBezTo>
                    <a:pt x="11029" y="6659"/>
                    <a:pt x="11028" y="6659"/>
                    <a:pt x="11027" y="6659"/>
                  </a:cubicBezTo>
                  <a:close/>
                  <a:moveTo>
                    <a:pt x="12075" y="6659"/>
                  </a:moveTo>
                  <a:cubicBezTo>
                    <a:pt x="12076" y="6659"/>
                    <a:pt x="12077" y="6659"/>
                    <a:pt x="12077" y="6659"/>
                  </a:cubicBezTo>
                  <a:lnTo>
                    <a:pt x="12077" y="6659"/>
                  </a:lnTo>
                  <a:cubicBezTo>
                    <a:pt x="12077" y="6659"/>
                    <a:pt x="12076" y="6659"/>
                    <a:pt x="12075" y="6659"/>
                  </a:cubicBezTo>
                  <a:close/>
                  <a:moveTo>
                    <a:pt x="7874" y="6659"/>
                  </a:moveTo>
                  <a:cubicBezTo>
                    <a:pt x="7876" y="6659"/>
                    <a:pt x="7877" y="6660"/>
                    <a:pt x="7879" y="6661"/>
                  </a:cubicBezTo>
                  <a:lnTo>
                    <a:pt x="7879" y="6661"/>
                  </a:lnTo>
                  <a:cubicBezTo>
                    <a:pt x="7877" y="6660"/>
                    <a:pt x="7876" y="6659"/>
                    <a:pt x="7874" y="6659"/>
                  </a:cubicBezTo>
                  <a:close/>
                  <a:moveTo>
                    <a:pt x="8921" y="6659"/>
                  </a:moveTo>
                  <a:cubicBezTo>
                    <a:pt x="8923" y="6659"/>
                    <a:pt x="8925" y="6660"/>
                    <a:pt x="8927" y="6661"/>
                  </a:cubicBezTo>
                  <a:lnTo>
                    <a:pt x="8927" y="6661"/>
                  </a:lnTo>
                  <a:cubicBezTo>
                    <a:pt x="8925" y="6660"/>
                    <a:pt x="8923" y="6659"/>
                    <a:pt x="8921" y="6659"/>
                  </a:cubicBezTo>
                  <a:close/>
                  <a:moveTo>
                    <a:pt x="9967" y="6659"/>
                  </a:moveTo>
                  <a:cubicBezTo>
                    <a:pt x="9970" y="6659"/>
                    <a:pt x="9973" y="6660"/>
                    <a:pt x="9975" y="6661"/>
                  </a:cubicBezTo>
                  <a:lnTo>
                    <a:pt x="9975" y="6661"/>
                  </a:lnTo>
                  <a:cubicBezTo>
                    <a:pt x="9973" y="6660"/>
                    <a:pt x="9970" y="6659"/>
                    <a:pt x="9967" y="6659"/>
                  </a:cubicBezTo>
                  <a:close/>
                  <a:moveTo>
                    <a:pt x="14170" y="6659"/>
                  </a:moveTo>
                  <a:cubicBezTo>
                    <a:pt x="14173" y="6659"/>
                    <a:pt x="14176" y="6660"/>
                    <a:pt x="14178" y="6661"/>
                  </a:cubicBezTo>
                  <a:lnTo>
                    <a:pt x="14178" y="6661"/>
                  </a:lnTo>
                  <a:cubicBezTo>
                    <a:pt x="14175" y="6660"/>
                    <a:pt x="14173" y="6659"/>
                    <a:pt x="14170" y="6659"/>
                  </a:cubicBezTo>
                  <a:close/>
                  <a:moveTo>
                    <a:pt x="4716" y="6659"/>
                  </a:moveTo>
                  <a:cubicBezTo>
                    <a:pt x="4719" y="6659"/>
                    <a:pt x="4722" y="6660"/>
                    <a:pt x="4725" y="6661"/>
                  </a:cubicBezTo>
                  <a:lnTo>
                    <a:pt x="4725" y="6661"/>
                  </a:lnTo>
                  <a:cubicBezTo>
                    <a:pt x="4722" y="6660"/>
                    <a:pt x="4719" y="6659"/>
                    <a:pt x="4716" y="6659"/>
                  </a:cubicBezTo>
                  <a:close/>
                  <a:moveTo>
                    <a:pt x="5767" y="6659"/>
                  </a:moveTo>
                  <a:cubicBezTo>
                    <a:pt x="5759" y="6659"/>
                    <a:pt x="5749" y="6662"/>
                    <a:pt x="5740" y="6667"/>
                  </a:cubicBezTo>
                  <a:lnTo>
                    <a:pt x="5784" y="6667"/>
                  </a:lnTo>
                  <a:cubicBezTo>
                    <a:pt x="5781" y="6661"/>
                    <a:pt x="5775" y="6659"/>
                    <a:pt x="5767" y="6659"/>
                  </a:cubicBezTo>
                  <a:close/>
                  <a:moveTo>
                    <a:pt x="6823" y="6659"/>
                  </a:moveTo>
                  <a:cubicBezTo>
                    <a:pt x="6817" y="6659"/>
                    <a:pt x="6809" y="6662"/>
                    <a:pt x="6799" y="6667"/>
                  </a:cubicBezTo>
                  <a:lnTo>
                    <a:pt x="6833" y="6667"/>
                  </a:lnTo>
                  <a:cubicBezTo>
                    <a:pt x="6832" y="6661"/>
                    <a:pt x="6828" y="6659"/>
                    <a:pt x="6823" y="6659"/>
                  </a:cubicBezTo>
                  <a:close/>
                  <a:moveTo>
                    <a:pt x="15221" y="6659"/>
                  </a:moveTo>
                  <a:cubicBezTo>
                    <a:pt x="15213" y="6659"/>
                    <a:pt x="15203" y="6662"/>
                    <a:pt x="15193" y="6667"/>
                  </a:cubicBezTo>
                  <a:lnTo>
                    <a:pt x="15238" y="6667"/>
                  </a:lnTo>
                  <a:cubicBezTo>
                    <a:pt x="15235" y="6661"/>
                    <a:pt x="15228" y="6659"/>
                    <a:pt x="15221" y="6659"/>
                  </a:cubicBezTo>
                  <a:close/>
                  <a:moveTo>
                    <a:pt x="4173" y="6672"/>
                  </a:moveTo>
                  <a:cubicBezTo>
                    <a:pt x="4178" y="6672"/>
                    <a:pt x="4184" y="6674"/>
                    <a:pt x="4192" y="6679"/>
                  </a:cubicBezTo>
                  <a:cubicBezTo>
                    <a:pt x="4177" y="6686"/>
                    <a:pt x="4166" y="6697"/>
                    <a:pt x="4157" y="6711"/>
                  </a:cubicBezTo>
                  <a:lnTo>
                    <a:pt x="4157" y="6711"/>
                  </a:lnTo>
                  <a:cubicBezTo>
                    <a:pt x="4158" y="6694"/>
                    <a:pt x="4158" y="6672"/>
                    <a:pt x="4173" y="6672"/>
                  </a:cubicBezTo>
                  <a:close/>
                  <a:moveTo>
                    <a:pt x="4680" y="6702"/>
                  </a:moveTo>
                  <a:cubicBezTo>
                    <a:pt x="4680" y="6709"/>
                    <a:pt x="4702" y="6711"/>
                    <a:pt x="4725" y="6713"/>
                  </a:cubicBezTo>
                  <a:lnTo>
                    <a:pt x="4725" y="6713"/>
                  </a:lnTo>
                  <a:cubicBezTo>
                    <a:pt x="4710" y="6711"/>
                    <a:pt x="4695" y="6707"/>
                    <a:pt x="4680" y="6702"/>
                  </a:cubicBezTo>
                  <a:close/>
                  <a:moveTo>
                    <a:pt x="9931" y="6702"/>
                  </a:moveTo>
                  <a:cubicBezTo>
                    <a:pt x="9931" y="6709"/>
                    <a:pt x="9953" y="6712"/>
                    <a:pt x="9976" y="6713"/>
                  </a:cubicBezTo>
                  <a:lnTo>
                    <a:pt x="9976" y="6713"/>
                  </a:lnTo>
                  <a:cubicBezTo>
                    <a:pt x="9960" y="6711"/>
                    <a:pt x="9945" y="6707"/>
                    <a:pt x="9931" y="6702"/>
                  </a:cubicBezTo>
                  <a:close/>
                  <a:moveTo>
                    <a:pt x="10990" y="6702"/>
                  </a:moveTo>
                  <a:lnTo>
                    <a:pt x="10990" y="6702"/>
                  </a:lnTo>
                  <a:cubicBezTo>
                    <a:pt x="10983" y="6709"/>
                    <a:pt x="11011" y="6712"/>
                    <a:pt x="11037" y="6713"/>
                  </a:cubicBezTo>
                  <a:lnTo>
                    <a:pt x="11037" y="6713"/>
                  </a:lnTo>
                  <a:cubicBezTo>
                    <a:pt x="11021" y="6711"/>
                    <a:pt x="11006" y="6708"/>
                    <a:pt x="10990" y="6702"/>
                  </a:cubicBezTo>
                  <a:close/>
                  <a:moveTo>
                    <a:pt x="11037" y="6713"/>
                  </a:moveTo>
                  <a:lnTo>
                    <a:pt x="11037" y="6713"/>
                  </a:lnTo>
                  <a:cubicBezTo>
                    <a:pt x="11040" y="6714"/>
                    <a:pt x="11044" y="6714"/>
                    <a:pt x="11047" y="6715"/>
                  </a:cubicBezTo>
                  <a:lnTo>
                    <a:pt x="11047" y="6715"/>
                  </a:lnTo>
                  <a:cubicBezTo>
                    <a:pt x="11057" y="6714"/>
                    <a:pt x="11066" y="6714"/>
                    <a:pt x="11074" y="6714"/>
                  </a:cubicBezTo>
                  <a:cubicBezTo>
                    <a:pt x="11074" y="6714"/>
                    <a:pt x="11056" y="6714"/>
                    <a:pt x="11037" y="6713"/>
                  </a:cubicBezTo>
                  <a:close/>
                  <a:moveTo>
                    <a:pt x="9976" y="6713"/>
                  </a:moveTo>
                  <a:lnTo>
                    <a:pt x="9976" y="6713"/>
                  </a:lnTo>
                  <a:cubicBezTo>
                    <a:pt x="9981" y="6714"/>
                    <a:pt x="9986" y="6714"/>
                    <a:pt x="9991" y="6715"/>
                  </a:cubicBezTo>
                  <a:lnTo>
                    <a:pt x="9991" y="6715"/>
                  </a:lnTo>
                  <a:cubicBezTo>
                    <a:pt x="10002" y="6714"/>
                    <a:pt x="10013" y="6714"/>
                    <a:pt x="10026" y="6714"/>
                  </a:cubicBezTo>
                  <a:cubicBezTo>
                    <a:pt x="10020" y="6714"/>
                    <a:pt x="9998" y="6714"/>
                    <a:pt x="9976" y="6713"/>
                  </a:cubicBezTo>
                  <a:close/>
                  <a:moveTo>
                    <a:pt x="4725" y="6713"/>
                  </a:moveTo>
                  <a:lnTo>
                    <a:pt x="4725" y="6713"/>
                  </a:lnTo>
                  <a:cubicBezTo>
                    <a:pt x="4730" y="6714"/>
                    <a:pt x="4735" y="6714"/>
                    <a:pt x="4740" y="6715"/>
                  </a:cubicBezTo>
                  <a:lnTo>
                    <a:pt x="4740" y="6715"/>
                  </a:lnTo>
                  <a:cubicBezTo>
                    <a:pt x="4751" y="6714"/>
                    <a:pt x="4762" y="6714"/>
                    <a:pt x="4775" y="6714"/>
                  </a:cubicBezTo>
                  <a:cubicBezTo>
                    <a:pt x="4769" y="6714"/>
                    <a:pt x="4747" y="6714"/>
                    <a:pt x="4725" y="6713"/>
                  </a:cubicBezTo>
                  <a:close/>
                  <a:moveTo>
                    <a:pt x="12038" y="6714"/>
                  </a:moveTo>
                  <a:cubicBezTo>
                    <a:pt x="12047" y="6716"/>
                    <a:pt x="12056" y="6717"/>
                    <a:pt x="12065" y="6718"/>
                  </a:cubicBezTo>
                  <a:lnTo>
                    <a:pt x="12065" y="6718"/>
                  </a:lnTo>
                  <a:cubicBezTo>
                    <a:pt x="12085" y="6714"/>
                    <a:pt x="12106" y="6714"/>
                    <a:pt x="12121" y="6714"/>
                  </a:cubicBezTo>
                  <a:close/>
                  <a:moveTo>
                    <a:pt x="14133" y="6714"/>
                  </a:moveTo>
                  <a:cubicBezTo>
                    <a:pt x="14144" y="6716"/>
                    <a:pt x="14154" y="6717"/>
                    <a:pt x="14165" y="6718"/>
                  </a:cubicBezTo>
                  <a:lnTo>
                    <a:pt x="14165" y="6718"/>
                  </a:lnTo>
                  <a:cubicBezTo>
                    <a:pt x="14186" y="6714"/>
                    <a:pt x="14204" y="6714"/>
                    <a:pt x="14229" y="6714"/>
                  </a:cubicBezTo>
                  <a:close/>
                  <a:moveTo>
                    <a:pt x="15181" y="6714"/>
                  </a:moveTo>
                  <a:cubicBezTo>
                    <a:pt x="15192" y="6716"/>
                    <a:pt x="15204" y="6717"/>
                    <a:pt x="15215" y="6718"/>
                  </a:cubicBezTo>
                  <a:lnTo>
                    <a:pt x="15215" y="6718"/>
                  </a:lnTo>
                  <a:cubicBezTo>
                    <a:pt x="15233" y="6714"/>
                    <a:pt x="15252" y="6714"/>
                    <a:pt x="15276" y="6714"/>
                  </a:cubicBezTo>
                  <a:close/>
                  <a:moveTo>
                    <a:pt x="12368" y="6771"/>
                  </a:moveTo>
                  <a:cubicBezTo>
                    <a:pt x="12369" y="6772"/>
                    <a:pt x="12370" y="6773"/>
                    <a:pt x="12371" y="6774"/>
                  </a:cubicBezTo>
                  <a:cubicBezTo>
                    <a:pt x="12370" y="6773"/>
                    <a:pt x="12369" y="6772"/>
                    <a:pt x="12368" y="6771"/>
                  </a:cubicBezTo>
                  <a:close/>
                  <a:moveTo>
                    <a:pt x="14475" y="6772"/>
                  </a:moveTo>
                  <a:cubicBezTo>
                    <a:pt x="14476" y="6772"/>
                    <a:pt x="14478" y="6773"/>
                    <a:pt x="14479" y="6774"/>
                  </a:cubicBezTo>
                  <a:cubicBezTo>
                    <a:pt x="14478" y="6773"/>
                    <a:pt x="14477" y="6772"/>
                    <a:pt x="14475" y="6772"/>
                  </a:cubicBezTo>
                  <a:close/>
                  <a:moveTo>
                    <a:pt x="15523" y="6772"/>
                  </a:moveTo>
                  <a:cubicBezTo>
                    <a:pt x="15524" y="6772"/>
                    <a:pt x="15525" y="6773"/>
                    <a:pt x="15527" y="6774"/>
                  </a:cubicBezTo>
                  <a:cubicBezTo>
                    <a:pt x="15526" y="6773"/>
                    <a:pt x="15524" y="6772"/>
                    <a:pt x="15523" y="6772"/>
                  </a:cubicBezTo>
                  <a:close/>
                  <a:moveTo>
                    <a:pt x="5728" y="6774"/>
                  </a:moveTo>
                  <a:cubicBezTo>
                    <a:pt x="5746" y="6780"/>
                    <a:pt x="5751" y="6783"/>
                    <a:pt x="5750" y="6783"/>
                  </a:cubicBezTo>
                  <a:cubicBezTo>
                    <a:pt x="5748" y="6783"/>
                    <a:pt x="5740" y="6780"/>
                    <a:pt x="5728" y="6774"/>
                  </a:cubicBezTo>
                  <a:close/>
                  <a:moveTo>
                    <a:pt x="10978" y="6774"/>
                  </a:moveTo>
                  <a:cubicBezTo>
                    <a:pt x="10996" y="6780"/>
                    <a:pt x="11002" y="6783"/>
                    <a:pt x="11001" y="6783"/>
                  </a:cubicBezTo>
                  <a:cubicBezTo>
                    <a:pt x="10999" y="6783"/>
                    <a:pt x="10990" y="6780"/>
                    <a:pt x="10978" y="6774"/>
                  </a:cubicBezTo>
                  <a:close/>
                  <a:moveTo>
                    <a:pt x="5710" y="6797"/>
                  </a:moveTo>
                  <a:lnTo>
                    <a:pt x="5710" y="6797"/>
                  </a:lnTo>
                  <a:cubicBezTo>
                    <a:pt x="5710" y="6797"/>
                    <a:pt x="5710" y="6797"/>
                    <a:pt x="5710" y="6797"/>
                  </a:cubicBezTo>
                  <a:lnTo>
                    <a:pt x="5710" y="6797"/>
                  </a:lnTo>
                  <a:cubicBezTo>
                    <a:pt x="5710" y="6797"/>
                    <a:pt x="5710" y="6797"/>
                    <a:pt x="5710" y="6797"/>
                  </a:cubicBezTo>
                  <a:close/>
                  <a:moveTo>
                    <a:pt x="4662" y="6797"/>
                  </a:moveTo>
                  <a:lnTo>
                    <a:pt x="4662" y="6797"/>
                  </a:lnTo>
                  <a:cubicBezTo>
                    <a:pt x="4660" y="6797"/>
                    <a:pt x="4658" y="6797"/>
                    <a:pt x="4656" y="6798"/>
                  </a:cubicBezTo>
                  <a:cubicBezTo>
                    <a:pt x="4658" y="6798"/>
                    <a:pt x="4660" y="6797"/>
                    <a:pt x="4662" y="6797"/>
                  </a:cubicBezTo>
                  <a:close/>
                  <a:moveTo>
                    <a:pt x="5710" y="6797"/>
                  </a:moveTo>
                  <a:cubicBezTo>
                    <a:pt x="5708" y="6797"/>
                    <a:pt x="5706" y="6797"/>
                    <a:pt x="5704" y="6798"/>
                  </a:cubicBezTo>
                  <a:cubicBezTo>
                    <a:pt x="5706" y="6798"/>
                    <a:pt x="5708" y="6797"/>
                    <a:pt x="5710" y="6797"/>
                  </a:cubicBezTo>
                  <a:close/>
                  <a:moveTo>
                    <a:pt x="6758" y="6797"/>
                  </a:moveTo>
                  <a:lnTo>
                    <a:pt x="6758" y="6797"/>
                  </a:lnTo>
                  <a:cubicBezTo>
                    <a:pt x="6756" y="6797"/>
                    <a:pt x="6754" y="6797"/>
                    <a:pt x="6752" y="6798"/>
                  </a:cubicBezTo>
                  <a:cubicBezTo>
                    <a:pt x="6753" y="6798"/>
                    <a:pt x="6756" y="6797"/>
                    <a:pt x="6758" y="6797"/>
                  </a:cubicBezTo>
                  <a:close/>
                  <a:moveTo>
                    <a:pt x="7817" y="6797"/>
                  </a:moveTo>
                  <a:cubicBezTo>
                    <a:pt x="7815" y="6797"/>
                    <a:pt x="7813" y="6797"/>
                    <a:pt x="7811" y="6798"/>
                  </a:cubicBezTo>
                  <a:cubicBezTo>
                    <a:pt x="7813" y="6798"/>
                    <a:pt x="7815" y="6797"/>
                    <a:pt x="7817" y="6797"/>
                  </a:cubicBezTo>
                  <a:close/>
                  <a:moveTo>
                    <a:pt x="8865" y="6797"/>
                  </a:moveTo>
                  <a:lnTo>
                    <a:pt x="8865" y="6797"/>
                  </a:lnTo>
                  <a:cubicBezTo>
                    <a:pt x="8863" y="6797"/>
                    <a:pt x="8861" y="6797"/>
                    <a:pt x="8859" y="6798"/>
                  </a:cubicBezTo>
                  <a:cubicBezTo>
                    <a:pt x="8861" y="6798"/>
                    <a:pt x="8863" y="6797"/>
                    <a:pt x="8865" y="6797"/>
                  </a:cubicBezTo>
                  <a:close/>
                  <a:moveTo>
                    <a:pt x="9913" y="6797"/>
                  </a:moveTo>
                  <a:cubicBezTo>
                    <a:pt x="9911" y="6797"/>
                    <a:pt x="9909" y="6797"/>
                    <a:pt x="9907" y="6798"/>
                  </a:cubicBezTo>
                  <a:cubicBezTo>
                    <a:pt x="9909" y="6798"/>
                    <a:pt x="9911" y="6797"/>
                    <a:pt x="9913" y="6797"/>
                  </a:cubicBezTo>
                  <a:close/>
                  <a:moveTo>
                    <a:pt x="10961" y="6797"/>
                  </a:moveTo>
                  <a:lnTo>
                    <a:pt x="10961" y="6797"/>
                  </a:lnTo>
                  <a:cubicBezTo>
                    <a:pt x="10959" y="6797"/>
                    <a:pt x="10957" y="6797"/>
                    <a:pt x="10955" y="6798"/>
                  </a:cubicBezTo>
                  <a:cubicBezTo>
                    <a:pt x="10956" y="6798"/>
                    <a:pt x="10958" y="6797"/>
                    <a:pt x="10961" y="6797"/>
                  </a:cubicBezTo>
                  <a:close/>
                  <a:moveTo>
                    <a:pt x="12018" y="6796"/>
                  </a:moveTo>
                  <a:lnTo>
                    <a:pt x="12018" y="6796"/>
                  </a:lnTo>
                  <a:cubicBezTo>
                    <a:pt x="12013" y="6796"/>
                    <a:pt x="12008" y="6797"/>
                    <a:pt x="12002" y="6798"/>
                  </a:cubicBezTo>
                  <a:cubicBezTo>
                    <a:pt x="12008" y="6798"/>
                    <a:pt x="12013" y="6797"/>
                    <a:pt x="12018" y="6796"/>
                  </a:cubicBezTo>
                  <a:close/>
                  <a:moveTo>
                    <a:pt x="14116" y="6797"/>
                  </a:moveTo>
                  <a:cubicBezTo>
                    <a:pt x="14114" y="6797"/>
                    <a:pt x="14112" y="6797"/>
                    <a:pt x="14110" y="6798"/>
                  </a:cubicBezTo>
                  <a:cubicBezTo>
                    <a:pt x="14112" y="6798"/>
                    <a:pt x="14114" y="6797"/>
                    <a:pt x="14116" y="6797"/>
                  </a:cubicBezTo>
                  <a:close/>
                  <a:moveTo>
                    <a:pt x="15164" y="6797"/>
                  </a:moveTo>
                  <a:cubicBezTo>
                    <a:pt x="15162" y="6797"/>
                    <a:pt x="15160" y="6797"/>
                    <a:pt x="15157" y="6798"/>
                  </a:cubicBezTo>
                  <a:cubicBezTo>
                    <a:pt x="15159" y="6798"/>
                    <a:pt x="15161" y="6797"/>
                    <a:pt x="15164" y="6797"/>
                  </a:cubicBezTo>
                  <a:close/>
                  <a:moveTo>
                    <a:pt x="6799" y="6798"/>
                  </a:moveTo>
                  <a:cubicBezTo>
                    <a:pt x="6828" y="6801"/>
                    <a:pt x="6840" y="6804"/>
                    <a:pt x="6844" y="6805"/>
                  </a:cubicBezTo>
                  <a:lnTo>
                    <a:pt x="6844" y="6805"/>
                  </a:lnTo>
                  <a:cubicBezTo>
                    <a:pt x="6830" y="6803"/>
                    <a:pt x="6815" y="6801"/>
                    <a:pt x="6799" y="6798"/>
                  </a:cubicBezTo>
                  <a:close/>
                  <a:moveTo>
                    <a:pt x="11181" y="6869"/>
                  </a:moveTo>
                  <a:cubicBezTo>
                    <a:pt x="11167" y="6869"/>
                    <a:pt x="11154" y="6873"/>
                    <a:pt x="11140" y="6878"/>
                  </a:cubicBezTo>
                  <a:lnTo>
                    <a:pt x="11140" y="6878"/>
                  </a:lnTo>
                  <a:cubicBezTo>
                    <a:pt x="11163" y="6875"/>
                    <a:pt x="11181" y="6872"/>
                    <a:pt x="11181" y="6869"/>
                  </a:cubicBezTo>
                  <a:close/>
                  <a:moveTo>
                    <a:pt x="12228" y="6869"/>
                  </a:moveTo>
                  <a:cubicBezTo>
                    <a:pt x="12215" y="6869"/>
                    <a:pt x="12201" y="6873"/>
                    <a:pt x="12188" y="6878"/>
                  </a:cubicBezTo>
                  <a:lnTo>
                    <a:pt x="12188" y="6878"/>
                  </a:lnTo>
                  <a:cubicBezTo>
                    <a:pt x="12210" y="6875"/>
                    <a:pt x="12228" y="6872"/>
                    <a:pt x="12228" y="6869"/>
                  </a:cubicBezTo>
                  <a:close/>
                  <a:moveTo>
                    <a:pt x="4870" y="6869"/>
                  </a:moveTo>
                  <a:cubicBezTo>
                    <a:pt x="4857" y="6869"/>
                    <a:pt x="4847" y="6873"/>
                    <a:pt x="4834" y="6879"/>
                  </a:cubicBezTo>
                  <a:lnTo>
                    <a:pt x="4834" y="6879"/>
                  </a:lnTo>
                  <a:cubicBezTo>
                    <a:pt x="4856" y="6876"/>
                    <a:pt x="4873" y="6872"/>
                    <a:pt x="4870" y="6869"/>
                  </a:cubicBezTo>
                  <a:close/>
                  <a:moveTo>
                    <a:pt x="10121" y="6869"/>
                  </a:moveTo>
                  <a:cubicBezTo>
                    <a:pt x="10107" y="6869"/>
                    <a:pt x="10097" y="6873"/>
                    <a:pt x="10085" y="6879"/>
                  </a:cubicBezTo>
                  <a:lnTo>
                    <a:pt x="10085" y="6879"/>
                  </a:lnTo>
                  <a:cubicBezTo>
                    <a:pt x="10107" y="6876"/>
                    <a:pt x="10124" y="6872"/>
                    <a:pt x="10121" y="6869"/>
                  </a:cubicBezTo>
                  <a:close/>
                  <a:moveTo>
                    <a:pt x="15384" y="6869"/>
                  </a:moveTo>
                  <a:cubicBezTo>
                    <a:pt x="15362" y="6869"/>
                    <a:pt x="15350" y="6873"/>
                    <a:pt x="15338" y="6879"/>
                  </a:cubicBezTo>
                  <a:lnTo>
                    <a:pt x="15338" y="6879"/>
                  </a:lnTo>
                  <a:cubicBezTo>
                    <a:pt x="15363" y="6876"/>
                    <a:pt x="15384" y="6872"/>
                    <a:pt x="15384" y="6869"/>
                  </a:cubicBezTo>
                  <a:close/>
                  <a:moveTo>
                    <a:pt x="8026" y="6869"/>
                  </a:moveTo>
                  <a:cubicBezTo>
                    <a:pt x="8011" y="6869"/>
                    <a:pt x="7997" y="6873"/>
                    <a:pt x="7982" y="6879"/>
                  </a:cubicBezTo>
                  <a:lnTo>
                    <a:pt x="7982" y="6879"/>
                  </a:lnTo>
                  <a:cubicBezTo>
                    <a:pt x="8008" y="6876"/>
                    <a:pt x="8029" y="6872"/>
                    <a:pt x="8026" y="6869"/>
                  </a:cubicBezTo>
                  <a:close/>
                  <a:moveTo>
                    <a:pt x="9073" y="6869"/>
                  </a:moveTo>
                  <a:cubicBezTo>
                    <a:pt x="9059" y="6869"/>
                    <a:pt x="9044" y="6874"/>
                    <a:pt x="9029" y="6880"/>
                  </a:cubicBezTo>
                  <a:lnTo>
                    <a:pt x="9029" y="6880"/>
                  </a:lnTo>
                  <a:cubicBezTo>
                    <a:pt x="9055" y="6876"/>
                    <a:pt x="9077" y="6872"/>
                    <a:pt x="9073" y="6869"/>
                  </a:cubicBezTo>
                  <a:close/>
                  <a:moveTo>
                    <a:pt x="14324" y="6869"/>
                  </a:moveTo>
                  <a:cubicBezTo>
                    <a:pt x="14309" y="6869"/>
                    <a:pt x="14295" y="6874"/>
                    <a:pt x="14280" y="6880"/>
                  </a:cubicBezTo>
                  <a:lnTo>
                    <a:pt x="14280" y="6880"/>
                  </a:lnTo>
                  <a:cubicBezTo>
                    <a:pt x="14305" y="6876"/>
                    <a:pt x="14327" y="6872"/>
                    <a:pt x="14324" y="6869"/>
                  </a:cubicBezTo>
                  <a:close/>
                  <a:moveTo>
                    <a:pt x="15407" y="6714"/>
                  </a:moveTo>
                  <a:cubicBezTo>
                    <a:pt x="15360" y="6714"/>
                    <a:pt x="15307" y="6720"/>
                    <a:pt x="15256" y="6720"/>
                  </a:cubicBezTo>
                  <a:cubicBezTo>
                    <a:pt x="15242" y="6720"/>
                    <a:pt x="15229" y="6719"/>
                    <a:pt x="15215" y="6718"/>
                  </a:cubicBezTo>
                  <a:lnTo>
                    <a:pt x="15215" y="6718"/>
                  </a:lnTo>
                  <a:cubicBezTo>
                    <a:pt x="15208" y="6720"/>
                    <a:pt x="15200" y="6723"/>
                    <a:pt x="15193" y="6726"/>
                  </a:cubicBezTo>
                  <a:lnTo>
                    <a:pt x="15181" y="6726"/>
                  </a:lnTo>
                  <a:cubicBezTo>
                    <a:pt x="15181" y="6726"/>
                    <a:pt x="15181" y="6738"/>
                    <a:pt x="15181" y="6738"/>
                  </a:cubicBezTo>
                  <a:cubicBezTo>
                    <a:pt x="15195" y="6738"/>
                    <a:pt x="15234" y="6746"/>
                    <a:pt x="15268" y="6750"/>
                  </a:cubicBezTo>
                  <a:lnTo>
                    <a:pt x="15205" y="6750"/>
                  </a:lnTo>
                  <a:cubicBezTo>
                    <a:pt x="15226" y="6750"/>
                    <a:pt x="15248" y="6750"/>
                    <a:pt x="15270" y="6750"/>
                  </a:cubicBezTo>
                  <a:lnTo>
                    <a:pt x="15270" y="6750"/>
                  </a:lnTo>
                  <a:cubicBezTo>
                    <a:pt x="15284" y="6752"/>
                    <a:pt x="15297" y="6753"/>
                    <a:pt x="15307" y="6753"/>
                  </a:cubicBezTo>
                  <a:cubicBezTo>
                    <a:pt x="15313" y="6753"/>
                    <a:pt x="15318" y="6753"/>
                    <a:pt x="15322" y="6752"/>
                  </a:cubicBezTo>
                  <a:lnTo>
                    <a:pt x="15322" y="6752"/>
                  </a:lnTo>
                  <a:cubicBezTo>
                    <a:pt x="15361" y="6753"/>
                    <a:pt x="15402" y="6756"/>
                    <a:pt x="15443" y="6762"/>
                  </a:cubicBezTo>
                  <a:cubicBezTo>
                    <a:pt x="15407" y="6762"/>
                    <a:pt x="15407" y="6762"/>
                    <a:pt x="15443" y="6774"/>
                  </a:cubicBezTo>
                  <a:cubicBezTo>
                    <a:pt x="15367" y="6765"/>
                    <a:pt x="15286" y="6757"/>
                    <a:pt x="15206" y="6757"/>
                  </a:cubicBezTo>
                  <a:cubicBezTo>
                    <a:pt x="15174" y="6757"/>
                    <a:pt x="15141" y="6758"/>
                    <a:pt x="15110" y="6762"/>
                  </a:cubicBezTo>
                  <a:cubicBezTo>
                    <a:pt x="15146" y="6774"/>
                    <a:pt x="15169" y="6774"/>
                    <a:pt x="15205" y="6774"/>
                  </a:cubicBezTo>
                  <a:cubicBezTo>
                    <a:pt x="15193" y="6774"/>
                    <a:pt x="15169" y="6762"/>
                    <a:pt x="15157" y="6762"/>
                  </a:cubicBezTo>
                  <a:cubicBezTo>
                    <a:pt x="15193" y="6762"/>
                    <a:pt x="15241" y="6762"/>
                    <a:pt x="15288" y="6774"/>
                  </a:cubicBezTo>
                  <a:lnTo>
                    <a:pt x="15181" y="6774"/>
                  </a:lnTo>
                  <a:cubicBezTo>
                    <a:pt x="15193" y="6780"/>
                    <a:pt x="15199" y="6783"/>
                    <a:pt x="15198" y="6783"/>
                  </a:cubicBezTo>
                  <a:cubicBezTo>
                    <a:pt x="15196" y="6783"/>
                    <a:pt x="15187" y="6780"/>
                    <a:pt x="15169" y="6774"/>
                  </a:cubicBezTo>
                  <a:lnTo>
                    <a:pt x="15169" y="6774"/>
                  </a:lnTo>
                  <a:cubicBezTo>
                    <a:pt x="15181" y="6786"/>
                    <a:pt x="15193" y="6786"/>
                    <a:pt x="15205" y="6786"/>
                  </a:cubicBezTo>
                  <a:cubicBezTo>
                    <a:pt x="15195" y="6786"/>
                    <a:pt x="15176" y="6794"/>
                    <a:pt x="15164" y="6797"/>
                  </a:cubicBezTo>
                  <a:lnTo>
                    <a:pt x="15164" y="6797"/>
                  </a:lnTo>
                  <a:cubicBezTo>
                    <a:pt x="15209" y="6791"/>
                    <a:pt x="15255" y="6789"/>
                    <a:pt x="15300" y="6789"/>
                  </a:cubicBezTo>
                  <a:cubicBezTo>
                    <a:pt x="15348" y="6789"/>
                    <a:pt x="15396" y="6792"/>
                    <a:pt x="15443" y="6798"/>
                  </a:cubicBezTo>
                  <a:lnTo>
                    <a:pt x="15205" y="6798"/>
                  </a:lnTo>
                  <a:cubicBezTo>
                    <a:pt x="15300" y="6810"/>
                    <a:pt x="15217" y="6810"/>
                    <a:pt x="15205" y="6810"/>
                  </a:cubicBezTo>
                  <a:cubicBezTo>
                    <a:pt x="15265" y="6810"/>
                    <a:pt x="15300" y="6810"/>
                    <a:pt x="15372" y="6821"/>
                  </a:cubicBezTo>
                  <a:cubicBezTo>
                    <a:pt x="15324" y="6821"/>
                    <a:pt x="15300" y="6845"/>
                    <a:pt x="15253" y="6845"/>
                  </a:cubicBezTo>
                  <a:lnTo>
                    <a:pt x="15217" y="6845"/>
                  </a:lnTo>
                  <a:cubicBezTo>
                    <a:pt x="15201" y="6845"/>
                    <a:pt x="15275" y="6851"/>
                    <a:pt x="15298" y="6851"/>
                  </a:cubicBezTo>
                  <a:cubicBezTo>
                    <a:pt x="15310" y="6851"/>
                    <a:pt x="15308" y="6849"/>
                    <a:pt x="15276" y="6845"/>
                  </a:cubicBezTo>
                  <a:cubicBezTo>
                    <a:pt x="15324" y="6845"/>
                    <a:pt x="15384" y="6845"/>
                    <a:pt x="15431" y="6857"/>
                  </a:cubicBezTo>
                  <a:lnTo>
                    <a:pt x="15396" y="6857"/>
                  </a:lnTo>
                  <a:cubicBezTo>
                    <a:pt x="15396" y="6857"/>
                    <a:pt x="15491" y="6869"/>
                    <a:pt x="15467" y="6869"/>
                  </a:cubicBezTo>
                  <a:cubicBezTo>
                    <a:pt x="15410" y="6874"/>
                    <a:pt x="15367" y="6878"/>
                    <a:pt x="15335" y="6881"/>
                  </a:cubicBezTo>
                  <a:lnTo>
                    <a:pt x="15335" y="6881"/>
                  </a:lnTo>
                  <a:cubicBezTo>
                    <a:pt x="15335" y="6881"/>
                    <a:pt x="15335" y="6881"/>
                    <a:pt x="15335" y="6881"/>
                  </a:cubicBezTo>
                  <a:lnTo>
                    <a:pt x="15335" y="6881"/>
                  </a:lnTo>
                  <a:cubicBezTo>
                    <a:pt x="15361" y="6880"/>
                    <a:pt x="15592" y="6877"/>
                    <a:pt x="15550" y="6869"/>
                  </a:cubicBezTo>
                  <a:lnTo>
                    <a:pt x="15538" y="6869"/>
                  </a:lnTo>
                  <a:cubicBezTo>
                    <a:pt x="15538" y="6869"/>
                    <a:pt x="15503" y="6857"/>
                    <a:pt x="15503" y="6845"/>
                  </a:cubicBezTo>
                  <a:cubicBezTo>
                    <a:pt x="15503" y="6821"/>
                    <a:pt x="15574" y="6821"/>
                    <a:pt x="15586" y="6810"/>
                  </a:cubicBezTo>
                  <a:cubicBezTo>
                    <a:pt x="15586" y="6810"/>
                    <a:pt x="15503" y="6786"/>
                    <a:pt x="15479" y="6786"/>
                  </a:cubicBezTo>
                  <a:cubicBezTo>
                    <a:pt x="15479" y="6786"/>
                    <a:pt x="15502" y="6771"/>
                    <a:pt x="15517" y="6771"/>
                  </a:cubicBezTo>
                  <a:cubicBezTo>
                    <a:pt x="15519" y="6771"/>
                    <a:pt x="15521" y="6771"/>
                    <a:pt x="15523" y="6772"/>
                  </a:cubicBezTo>
                  <a:lnTo>
                    <a:pt x="15523" y="6772"/>
                  </a:lnTo>
                  <a:cubicBezTo>
                    <a:pt x="15491" y="6750"/>
                    <a:pt x="15492" y="6750"/>
                    <a:pt x="15527" y="6750"/>
                  </a:cubicBezTo>
                  <a:lnTo>
                    <a:pt x="15491" y="6750"/>
                  </a:lnTo>
                  <a:cubicBezTo>
                    <a:pt x="15503" y="6750"/>
                    <a:pt x="15515" y="6750"/>
                    <a:pt x="15527" y="6738"/>
                  </a:cubicBezTo>
                  <a:lnTo>
                    <a:pt x="15503" y="6738"/>
                  </a:lnTo>
                  <a:cubicBezTo>
                    <a:pt x="15479" y="6726"/>
                    <a:pt x="15443" y="6726"/>
                    <a:pt x="15419" y="6726"/>
                  </a:cubicBezTo>
                  <a:cubicBezTo>
                    <a:pt x="15431" y="6726"/>
                    <a:pt x="15431" y="6726"/>
                    <a:pt x="15431" y="6714"/>
                  </a:cubicBezTo>
                  <a:close/>
                  <a:moveTo>
                    <a:pt x="10157" y="6714"/>
                  </a:moveTo>
                  <a:cubicBezTo>
                    <a:pt x="10121" y="6714"/>
                    <a:pt x="10082" y="6717"/>
                    <a:pt x="10044" y="6717"/>
                  </a:cubicBezTo>
                  <a:cubicBezTo>
                    <a:pt x="10026" y="6717"/>
                    <a:pt x="10008" y="6717"/>
                    <a:pt x="9991" y="6715"/>
                  </a:cubicBezTo>
                  <a:lnTo>
                    <a:pt x="9991" y="6715"/>
                  </a:lnTo>
                  <a:cubicBezTo>
                    <a:pt x="9972" y="6716"/>
                    <a:pt x="9953" y="6719"/>
                    <a:pt x="9931" y="6726"/>
                  </a:cubicBezTo>
                  <a:cubicBezTo>
                    <a:pt x="9942" y="6722"/>
                    <a:pt x="9954" y="6721"/>
                    <a:pt x="9966" y="6721"/>
                  </a:cubicBezTo>
                  <a:cubicBezTo>
                    <a:pt x="9990" y="6721"/>
                    <a:pt x="10014" y="6726"/>
                    <a:pt x="10038" y="6726"/>
                  </a:cubicBezTo>
                  <a:lnTo>
                    <a:pt x="9931" y="6726"/>
                  </a:lnTo>
                  <a:cubicBezTo>
                    <a:pt x="9931" y="6726"/>
                    <a:pt x="9931" y="6738"/>
                    <a:pt x="9931" y="6738"/>
                  </a:cubicBezTo>
                  <a:cubicBezTo>
                    <a:pt x="9944" y="6738"/>
                    <a:pt x="9983" y="6746"/>
                    <a:pt x="10017" y="6750"/>
                  </a:cubicBezTo>
                  <a:lnTo>
                    <a:pt x="9954" y="6750"/>
                  </a:lnTo>
                  <a:cubicBezTo>
                    <a:pt x="9975" y="6750"/>
                    <a:pt x="9997" y="6750"/>
                    <a:pt x="10020" y="6750"/>
                  </a:cubicBezTo>
                  <a:lnTo>
                    <a:pt x="10020" y="6750"/>
                  </a:lnTo>
                  <a:cubicBezTo>
                    <a:pt x="10034" y="6752"/>
                    <a:pt x="10046" y="6753"/>
                    <a:pt x="10056" y="6753"/>
                  </a:cubicBezTo>
                  <a:cubicBezTo>
                    <a:pt x="10063" y="6753"/>
                    <a:pt x="10068" y="6753"/>
                    <a:pt x="10071" y="6752"/>
                  </a:cubicBezTo>
                  <a:lnTo>
                    <a:pt x="10071" y="6752"/>
                  </a:lnTo>
                  <a:cubicBezTo>
                    <a:pt x="10110" y="6753"/>
                    <a:pt x="10151" y="6756"/>
                    <a:pt x="10193" y="6762"/>
                  </a:cubicBezTo>
                  <a:cubicBezTo>
                    <a:pt x="10157" y="6762"/>
                    <a:pt x="10157" y="6762"/>
                    <a:pt x="10193" y="6774"/>
                  </a:cubicBezTo>
                  <a:cubicBezTo>
                    <a:pt x="10117" y="6765"/>
                    <a:pt x="10035" y="6757"/>
                    <a:pt x="9956" y="6757"/>
                  </a:cubicBezTo>
                  <a:cubicBezTo>
                    <a:pt x="9923" y="6757"/>
                    <a:pt x="9891" y="6758"/>
                    <a:pt x="9859" y="6762"/>
                  </a:cubicBezTo>
                  <a:cubicBezTo>
                    <a:pt x="9895" y="6762"/>
                    <a:pt x="9919" y="6774"/>
                    <a:pt x="9954" y="6774"/>
                  </a:cubicBezTo>
                  <a:cubicBezTo>
                    <a:pt x="9931" y="6774"/>
                    <a:pt x="9919" y="6762"/>
                    <a:pt x="9907" y="6762"/>
                  </a:cubicBezTo>
                  <a:cubicBezTo>
                    <a:pt x="9942" y="6762"/>
                    <a:pt x="9990" y="6762"/>
                    <a:pt x="10038" y="6774"/>
                  </a:cubicBezTo>
                  <a:lnTo>
                    <a:pt x="9931" y="6774"/>
                  </a:lnTo>
                  <a:cubicBezTo>
                    <a:pt x="9942" y="6780"/>
                    <a:pt x="9948" y="6783"/>
                    <a:pt x="9947" y="6783"/>
                  </a:cubicBezTo>
                  <a:cubicBezTo>
                    <a:pt x="9945" y="6783"/>
                    <a:pt x="9937" y="6780"/>
                    <a:pt x="9919" y="6774"/>
                  </a:cubicBezTo>
                  <a:lnTo>
                    <a:pt x="9919" y="6774"/>
                  </a:lnTo>
                  <a:cubicBezTo>
                    <a:pt x="9931" y="6786"/>
                    <a:pt x="9942" y="6786"/>
                    <a:pt x="9954" y="6786"/>
                  </a:cubicBezTo>
                  <a:cubicBezTo>
                    <a:pt x="9944" y="6786"/>
                    <a:pt x="9926" y="6794"/>
                    <a:pt x="9913" y="6797"/>
                  </a:cubicBezTo>
                  <a:lnTo>
                    <a:pt x="9913" y="6797"/>
                  </a:lnTo>
                  <a:cubicBezTo>
                    <a:pt x="10006" y="6786"/>
                    <a:pt x="10099" y="6786"/>
                    <a:pt x="10181" y="6786"/>
                  </a:cubicBezTo>
                  <a:cubicBezTo>
                    <a:pt x="10109" y="6798"/>
                    <a:pt x="10038" y="6798"/>
                    <a:pt x="9954" y="6798"/>
                  </a:cubicBezTo>
                  <a:cubicBezTo>
                    <a:pt x="10050" y="6810"/>
                    <a:pt x="9966" y="6810"/>
                    <a:pt x="9954" y="6810"/>
                  </a:cubicBezTo>
                  <a:cubicBezTo>
                    <a:pt x="10014" y="6810"/>
                    <a:pt x="10050" y="6810"/>
                    <a:pt x="10121" y="6821"/>
                  </a:cubicBezTo>
                  <a:cubicBezTo>
                    <a:pt x="10073" y="6821"/>
                    <a:pt x="10050" y="6845"/>
                    <a:pt x="10002" y="6845"/>
                  </a:cubicBezTo>
                  <a:lnTo>
                    <a:pt x="9966" y="6845"/>
                  </a:lnTo>
                  <a:cubicBezTo>
                    <a:pt x="9950" y="6845"/>
                    <a:pt x="10024" y="6851"/>
                    <a:pt x="10044" y="6851"/>
                  </a:cubicBezTo>
                  <a:cubicBezTo>
                    <a:pt x="10054" y="6851"/>
                    <a:pt x="10050" y="6849"/>
                    <a:pt x="10014" y="6845"/>
                  </a:cubicBezTo>
                  <a:cubicBezTo>
                    <a:pt x="10073" y="6845"/>
                    <a:pt x="10121" y="6845"/>
                    <a:pt x="10181" y="6857"/>
                  </a:cubicBezTo>
                  <a:lnTo>
                    <a:pt x="10145" y="6857"/>
                  </a:lnTo>
                  <a:cubicBezTo>
                    <a:pt x="10145" y="6857"/>
                    <a:pt x="10240" y="6869"/>
                    <a:pt x="10216" y="6869"/>
                  </a:cubicBezTo>
                  <a:cubicBezTo>
                    <a:pt x="10159" y="6874"/>
                    <a:pt x="10115" y="6878"/>
                    <a:pt x="10083" y="6881"/>
                  </a:cubicBezTo>
                  <a:lnTo>
                    <a:pt x="10083" y="6881"/>
                  </a:lnTo>
                  <a:cubicBezTo>
                    <a:pt x="10106" y="6880"/>
                    <a:pt x="10342" y="6877"/>
                    <a:pt x="10300" y="6869"/>
                  </a:cubicBezTo>
                  <a:lnTo>
                    <a:pt x="10288" y="6869"/>
                  </a:lnTo>
                  <a:cubicBezTo>
                    <a:pt x="10288" y="6869"/>
                    <a:pt x="10252" y="6857"/>
                    <a:pt x="10252" y="6845"/>
                  </a:cubicBezTo>
                  <a:cubicBezTo>
                    <a:pt x="10252" y="6821"/>
                    <a:pt x="10323" y="6821"/>
                    <a:pt x="10335" y="6810"/>
                  </a:cubicBezTo>
                  <a:cubicBezTo>
                    <a:pt x="10335" y="6810"/>
                    <a:pt x="10240" y="6786"/>
                    <a:pt x="10228" y="6786"/>
                  </a:cubicBezTo>
                  <a:cubicBezTo>
                    <a:pt x="10228" y="6786"/>
                    <a:pt x="10264" y="6762"/>
                    <a:pt x="10276" y="6762"/>
                  </a:cubicBezTo>
                  <a:cubicBezTo>
                    <a:pt x="10240" y="6750"/>
                    <a:pt x="10240" y="6750"/>
                    <a:pt x="10276" y="6750"/>
                  </a:cubicBezTo>
                  <a:cubicBezTo>
                    <a:pt x="10264" y="6750"/>
                    <a:pt x="10252" y="6750"/>
                    <a:pt x="10240" y="6738"/>
                  </a:cubicBezTo>
                  <a:lnTo>
                    <a:pt x="10252" y="6738"/>
                  </a:lnTo>
                  <a:cubicBezTo>
                    <a:pt x="10228" y="6726"/>
                    <a:pt x="10193" y="6726"/>
                    <a:pt x="10169" y="6726"/>
                  </a:cubicBezTo>
                  <a:cubicBezTo>
                    <a:pt x="10181" y="6726"/>
                    <a:pt x="10181" y="6726"/>
                    <a:pt x="10181" y="6714"/>
                  </a:cubicBezTo>
                  <a:close/>
                  <a:moveTo>
                    <a:pt x="12182" y="6881"/>
                  </a:moveTo>
                  <a:lnTo>
                    <a:pt x="12182" y="6881"/>
                  </a:lnTo>
                  <a:cubicBezTo>
                    <a:pt x="12182" y="6881"/>
                    <a:pt x="12182" y="6881"/>
                    <a:pt x="12182" y="6881"/>
                  </a:cubicBezTo>
                  <a:lnTo>
                    <a:pt x="12182" y="6881"/>
                  </a:lnTo>
                  <a:cubicBezTo>
                    <a:pt x="12182" y="6881"/>
                    <a:pt x="12182" y="6881"/>
                    <a:pt x="12182" y="6881"/>
                  </a:cubicBezTo>
                  <a:close/>
                  <a:moveTo>
                    <a:pt x="4833" y="6881"/>
                  </a:moveTo>
                  <a:cubicBezTo>
                    <a:pt x="4831" y="6881"/>
                    <a:pt x="4831" y="6881"/>
                    <a:pt x="4831" y="6881"/>
                  </a:cubicBezTo>
                  <a:lnTo>
                    <a:pt x="4831" y="6881"/>
                  </a:lnTo>
                  <a:cubicBezTo>
                    <a:pt x="4832" y="6881"/>
                    <a:pt x="4832" y="6881"/>
                    <a:pt x="4833" y="6881"/>
                  </a:cubicBezTo>
                  <a:close/>
                  <a:moveTo>
                    <a:pt x="10083" y="6881"/>
                  </a:moveTo>
                  <a:lnTo>
                    <a:pt x="10083" y="6881"/>
                  </a:lnTo>
                  <a:cubicBezTo>
                    <a:pt x="10082" y="6881"/>
                    <a:pt x="10081" y="6881"/>
                    <a:pt x="10082" y="6881"/>
                  </a:cubicBezTo>
                  <a:lnTo>
                    <a:pt x="10082" y="6881"/>
                  </a:lnTo>
                  <a:cubicBezTo>
                    <a:pt x="10083" y="6881"/>
                    <a:pt x="10083" y="6881"/>
                    <a:pt x="10083" y="6881"/>
                  </a:cubicBezTo>
                  <a:close/>
                  <a:moveTo>
                    <a:pt x="5881" y="6881"/>
                  </a:moveTo>
                  <a:cubicBezTo>
                    <a:pt x="5879" y="6881"/>
                    <a:pt x="5879" y="6881"/>
                    <a:pt x="5879" y="6881"/>
                  </a:cubicBezTo>
                  <a:lnTo>
                    <a:pt x="5879" y="6881"/>
                  </a:lnTo>
                  <a:cubicBezTo>
                    <a:pt x="5880" y="6881"/>
                    <a:pt x="5880" y="6881"/>
                    <a:pt x="5881" y="6881"/>
                  </a:cubicBezTo>
                  <a:close/>
                  <a:moveTo>
                    <a:pt x="6928" y="6881"/>
                  </a:moveTo>
                  <a:cubicBezTo>
                    <a:pt x="6927" y="6881"/>
                    <a:pt x="6926" y="6881"/>
                    <a:pt x="6927" y="6881"/>
                  </a:cubicBezTo>
                  <a:lnTo>
                    <a:pt x="6927" y="6881"/>
                  </a:lnTo>
                  <a:cubicBezTo>
                    <a:pt x="6927" y="6881"/>
                    <a:pt x="6928" y="6881"/>
                    <a:pt x="6928" y="6881"/>
                  </a:cubicBezTo>
                  <a:close/>
                  <a:moveTo>
                    <a:pt x="14287" y="6881"/>
                  </a:moveTo>
                  <a:lnTo>
                    <a:pt x="14287" y="6881"/>
                  </a:lnTo>
                  <a:cubicBezTo>
                    <a:pt x="14285" y="6881"/>
                    <a:pt x="14284" y="6881"/>
                    <a:pt x="14285" y="6881"/>
                  </a:cubicBezTo>
                  <a:lnTo>
                    <a:pt x="14285" y="6881"/>
                  </a:lnTo>
                  <a:cubicBezTo>
                    <a:pt x="14285" y="6881"/>
                    <a:pt x="14286" y="6881"/>
                    <a:pt x="14287" y="6881"/>
                  </a:cubicBezTo>
                  <a:close/>
                  <a:moveTo>
                    <a:pt x="6978" y="6869"/>
                  </a:moveTo>
                  <a:cubicBezTo>
                    <a:pt x="6954" y="6869"/>
                    <a:pt x="6930" y="6881"/>
                    <a:pt x="6906" y="6881"/>
                  </a:cubicBezTo>
                  <a:cubicBezTo>
                    <a:pt x="6907" y="6881"/>
                    <a:pt x="6908" y="6882"/>
                    <a:pt x="6909" y="6882"/>
                  </a:cubicBezTo>
                  <a:lnTo>
                    <a:pt x="6909" y="6882"/>
                  </a:lnTo>
                  <a:cubicBezTo>
                    <a:pt x="6943" y="6878"/>
                    <a:pt x="6978" y="6873"/>
                    <a:pt x="6978" y="6869"/>
                  </a:cubicBezTo>
                  <a:close/>
                  <a:moveTo>
                    <a:pt x="5930" y="6869"/>
                  </a:moveTo>
                  <a:cubicBezTo>
                    <a:pt x="5906" y="6869"/>
                    <a:pt x="5882" y="6881"/>
                    <a:pt x="5859" y="6881"/>
                  </a:cubicBezTo>
                  <a:cubicBezTo>
                    <a:pt x="5860" y="6881"/>
                    <a:pt x="5861" y="6882"/>
                    <a:pt x="5862" y="6882"/>
                  </a:cubicBezTo>
                  <a:lnTo>
                    <a:pt x="5862" y="6882"/>
                  </a:lnTo>
                  <a:cubicBezTo>
                    <a:pt x="5895" y="6878"/>
                    <a:pt x="5930" y="6873"/>
                    <a:pt x="5930" y="6869"/>
                  </a:cubicBezTo>
                  <a:close/>
                  <a:moveTo>
                    <a:pt x="5862" y="6882"/>
                  </a:moveTo>
                  <a:cubicBezTo>
                    <a:pt x="5856" y="6883"/>
                    <a:pt x="5850" y="6883"/>
                    <a:pt x="5844" y="6884"/>
                  </a:cubicBezTo>
                  <a:lnTo>
                    <a:pt x="5844" y="6884"/>
                  </a:lnTo>
                  <a:cubicBezTo>
                    <a:pt x="5850" y="6883"/>
                    <a:pt x="5856" y="6883"/>
                    <a:pt x="5863" y="6882"/>
                  </a:cubicBezTo>
                  <a:lnTo>
                    <a:pt x="5863" y="6882"/>
                  </a:lnTo>
                  <a:cubicBezTo>
                    <a:pt x="5862" y="6882"/>
                    <a:pt x="5862" y="6882"/>
                    <a:pt x="5862" y="6882"/>
                  </a:cubicBezTo>
                  <a:close/>
                  <a:moveTo>
                    <a:pt x="15338" y="6879"/>
                  </a:moveTo>
                  <a:cubicBezTo>
                    <a:pt x="15325" y="6881"/>
                    <a:pt x="15311" y="6883"/>
                    <a:pt x="15298" y="6884"/>
                  </a:cubicBezTo>
                  <a:lnTo>
                    <a:pt x="15298" y="6884"/>
                  </a:lnTo>
                  <a:cubicBezTo>
                    <a:pt x="15308" y="6883"/>
                    <a:pt x="15319" y="6882"/>
                    <a:pt x="15333" y="6881"/>
                  </a:cubicBezTo>
                  <a:lnTo>
                    <a:pt x="15333" y="6881"/>
                  </a:lnTo>
                  <a:cubicBezTo>
                    <a:pt x="15333" y="6881"/>
                    <a:pt x="15334" y="6881"/>
                    <a:pt x="15334" y="6881"/>
                  </a:cubicBezTo>
                  <a:lnTo>
                    <a:pt x="15334" y="6881"/>
                  </a:lnTo>
                  <a:cubicBezTo>
                    <a:pt x="15335" y="6881"/>
                    <a:pt x="15335" y="6881"/>
                    <a:pt x="15335" y="6881"/>
                  </a:cubicBezTo>
                  <a:lnTo>
                    <a:pt x="15335" y="6881"/>
                  </a:lnTo>
                  <a:cubicBezTo>
                    <a:pt x="15335" y="6881"/>
                    <a:pt x="15334" y="6881"/>
                    <a:pt x="15334" y="6881"/>
                  </a:cubicBezTo>
                  <a:lnTo>
                    <a:pt x="15334" y="6881"/>
                  </a:lnTo>
                  <a:cubicBezTo>
                    <a:pt x="15334" y="6881"/>
                    <a:pt x="15335" y="6881"/>
                    <a:pt x="15335" y="6881"/>
                  </a:cubicBezTo>
                  <a:lnTo>
                    <a:pt x="15335" y="6881"/>
                  </a:lnTo>
                  <a:cubicBezTo>
                    <a:pt x="15336" y="6880"/>
                    <a:pt x="15337" y="6880"/>
                    <a:pt x="15338" y="6879"/>
                  </a:cubicBezTo>
                  <a:close/>
                  <a:moveTo>
                    <a:pt x="11095" y="6884"/>
                  </a:moveTo>
                  <a:cubicBezTo>
                    <a:pt x="11095" y="6884"/>
                    <a:pt x="11095" y="6884"/>
                    <a:pt x="11095" y="6884"/>
                  </a:cubicBezTo>
                  <a:lnTo>
                    <a:pt x="11095" y="6884"/>
                  </a:lnTo>
                  <a:cubicBezTo>
                    <a:pt x="11095" y="6884"/>
                    <a:pt x="11095" y="6884"/>
                    <a:pt x="11095" y="6884"/>
                  </a:cubicBezTo>
                  <a:close/>
                  <a:moveTo>
                    <a:pt x="6892" y="6884"/>
                  </a:moveTo>
                  <a:lnTo>
                    <a:pt x="6892" y="6884"/>
                  </a:lnTo>
                  <a:cubicBezTo>
                    <a:pt x="6892" y="6884"/>
                    <a:pt x="6892" y="6884"/>
                    <a:pt x="6892" y="6884"/>
                  </a:cubicBezTo>
                  <a:lnTo>
                    <a:pt x="6892" y="6884"/>
                  </a:lnTo>
                  <a:cubicBezTo>
                    <a:pt x="6892" y="6884"/>
                    <a:pt x="6892" y="6884"/>
                    <a:pt x="6892" y="6884"/>
                  </a:cubicBezTo>
                  <a:close/>
                  <a:moveTo>
                    <a:pt x="5844" y="6884"/>
                  </a:moveTo>
                  <a:lnTo>
                    <a:pt x="5844" y="6884"/>
                  </a:lnTo>
                  <a:cubicBezTo>
                    <a:pt x="5844" y="6884"/>
                    <a:pt x="5844" y="6884"/>
                    <a:pt x="5844" y="6884"/>
                  </a:cubicBezTo>
                  <a:lnTo>
                    <a:pt x="5844" y="6884"/>
                  </a:lnTo>
                  <a:cubicBezTo>
                    <a:pt x="5844" y="6884"/>
                    <a:pt x="5844" y="6884"/>
                    <a:pt x="5844" y="6884"/>
                  </a:cubicBezTo>
                  <a:close/>
                  <a:moveTo>
                    <a:pt x="4780" y="6886"/>
                  </a:moveTo>
                  <a:cubicBezTo>
                    <a:pt x="4762" y="6887"/>
                    <a:pt x="4755" y="6888"/>
                    <a:pt x="4755" y="6888"/>
                  </a:cubicBezTo>
                  <a:cubicBezTo>
                    <a:pt x="4756" y="6888"/>
                    <a:pt x="4766" y="6887"/>
                    <a:pt x="4780" y="6886"/>
                  </a:cubicBezTo>
                  <a:close/>
                  <a:moveTo>
                    <a:pt x="5844" y="6884"/>
                  </a:moveTo>
                  <a:cubicBezTo>
                    <a:pt x="5814" y="6887"/>
                    <a:pt x="5803" y="6888"/>
                    <a:pt x="5804" y="6888"/>
                  </a:cubicBezTo>
                  <a:cubicBezTo>
                    <a:pt x="5805" y="6888"/>
                    <a:pt x="5823" y="6886"/>
                    <a:pt x="5844" y="6884"/>
                  </a:cubicBezTo>
                  <a:close/>
                  <a:moveTo>
                    <a:pt x="6892" y="6884"/>
                  </a:moveTo>
                  <a:cubicBezTo>
                    <a:pt x="6862" y="6887"/>
                    <a:pt x="6851" y="6888"/>
                    <a:pt x="6852" y="6888"/>
                  </a:cubicBezTo>
                  <a:cubicBezTo>
                    <a:pt x="6853" y="6888"/>
                    <a:pt x="6870" y="6886"/>
                    <a:pt x="6892" y="6884"/>
                  </a:cubicBezTo>
                  <a:close/>
                  <a:moveTo>
                    <a:pt x="7963" y="6882"/>
                  </a:moveTo>
                  <a:lnTo>
                    <a:pt x="7963" y="6882"/>
                  </a:lnTo>
                  <a:cubicBezTo>
                    <a:pt x="7916" y="6886"/>
                    <a:pt x="7901" y="6888"/>
                    <a:pt x="7903" y="6888"/>
                  </a:cubicBezTo>
                  <a:cubicBezTo>
                    <a:pt x="7905" y="6888"/>
                    <a:pt x="7934" y="6885"/>
                    <a:pt x="7963" y="6882"/>
                  </a:cubicBezTo>
                  <a:close/>
                  <a:moveTo>
                    <a:pt x="9008" y="6883"/>
                  </a:moveTo>
                  <a:cubicBezTo>
                    <a:pt x="8968" y="6886"/>
                    <a:pt x="8954" y="6888"/>
                    <a:pt x="8956" y="6888"/>
                  </a:cubicBezTo>
                  <a:cubicBezTo>
                    <a:pt x="8958" y="6888"/>
                    <a:pt x="8982" y="6886"/>
                    <a:pt x="9008" y="6883"/>
                  </a:cubicBezTo>
                  <a:close/>
                  <a:moveTo>
                    <a:pt x="10031" y="6886"/>
                  </a:moveTo>
                  <a:cubicBezTo>
                    <a:pt x="10012" y="6887"/>
                    <a:pt x="10006" y="6888"/>
                    <a:pt x="10006" y="6888"/>
                  </a:cubicBezTo>
                  <a:cubicBezTo>
                    <a:pt x="10007" y="6888"/>
                    <a:pt x="10017" y="6887"/>
                    <a:pt x="10031" y="6886"/>
                  </a:cubicBezTo>
                  <a:close/>
                  <a:moveTo>
                    <a:pt x="11095" y="6884"/>
                  </a:moveTo>
                  <a:cubicBezTo>
                    <a:pt x="11065" y="6887"/>
                    <a:pt x="11054" y="6888"/>
                    <a:pt x="11055" y="6888"/>
                  </a:cubicBezTo>
                  <a:cubicBezTo>
                    <a:pt x="11056" y="6888"/>
                    <a:pt x="11073" y="6886"/>
                    <a:pt x="11095" y="6884"/>
                  </a:cubicBezTo>
                  <a:close/>
                  <a:moveTo>
                    <a:pt x="12143" y="6884"/>
                  </a:moveTo>
                  <a:cubicBezTo>
                    <a:pt x="12112" y="6887"/>
                    <a:pt x="12101" y="6888"/>
                    <a:pt x="12102" y="6888"/>
                  </a:cubicBezTo>
                  <a:cubicBezTo>
                    <a:pt x="12103" y="6888"/>
                    <a:pt x="12121" y="6886"/>
                    <a:pt x="12143" y="6884"/>
                  </a:cubicBezTo>
                  <a:close/>
                  <a:moveTo>
                    <a:pt x="14234" y="6886"/>
                  </a:moveTo>
                  <a:cubicBezTo>
                    <a:pt x="14215" y="6887"/>
                    <a:pt x="14208" y="6888"/>
                    <a:pt x="14209" y="6888"/>
                  </a:cubicBezTo>
                  <a:cubicBezTo>
                    <a:pt x="14210" y="6888"/>
                    <a:pt x="14220" y="6887"/>
                    <a:pt x="14234" y="6886"/>
                  </a:cubicBezTo>
                  <a:close/>
                  <a:moveTo>
                    <a:pt x="15298" y="6884"/>
                  </a:moveTo>
                  <a:cubicBezTo>
                    <a:pt x="15267" y="6887"/>
                    <a:pt x="15256" y="6888"/>
                    <a:pt x="15257" y="6888"/>
                  </a:cubicBezTo>
                  <a:cubicBezTo>
                    <a:pt x="15259" y="6888"/>
                    <a:pt x="15276" y="6886"/>
                    <a:pt x="15298" y="6884"/>
                  </a:cubicBezTo>
                  <a:close/>
                  <a:moveTo>
                    <a:pt x="10152" y="6900"/>
                  </a:moveTo>
                  <a:cubicBezTo>
                    <a:pt x="10149" y="6900"/>
                    <a:pt x="10146" y="6900"/>
                    <a:pt x="10142" y="6901"/>
                  </a:cubicBezTo>
                  <a:lnTo>
                    <a:pt x="10142" y="6901"/>
                  </a:lnTo>
                  <a:cubicBezTo>
                    <a:pt x="10142" y="6901"/>
                    <a:pt x="10142" y="6901"/>
                    <a:pt x="10142" y="6901"/>
                  </a:cubicBezTo>
                  <a:lnTo>
                    <a:pt x="10142" y="6901"/>
                  </a:lnTo>
                  <a:cubicBezTo>
                    <a:pt x="10139" y="6902"/>
                    <a:pt x="10136" y="6903"/>
                    <a:pt x="10133" y="6905"/>
                  </a:cubicBezTo>
                  <a:lnTo>
                    <a:pt x="10133" y="6905"/>
                  </a:lnTo>
                  <a:cubicBezTo>
                    <a:pt x="10136" y="6903"/>
                    <a:pt x="10139" y="6902"/>
                    <a:pt x="10142" y="6901"/>
                  </a:cubicBezTo>
                  <a:lnTo>
                    <a:pt x="10142" y="6901"/>
                  </a:lnTo>
                  <a:cubicBezTo>
                    <a:pt x="10147" y="6902"/>
                    <a:pt x="10152" y="6902"/>
                    <a:pt x="10157" y="6903"/>
                  </a:cubicBezTo>
                  <a:lnTo>
                    <a:pt x="10157" y="6903"/>
                  </a:lnTo>
                  <a:cubicBezTo>
                    <a:pt x="10159" y="6901"/>
                    <a:pt x="10157" y="6900"/>
                    <a:pt x="10152" y="6900"/>
                  </a:cubicBezTo>
                  <a:close/>
                  <a:moveTo>
                    <a:pt x="14355" y="6900"/>
                  </a:moveTo>
                  <a:cubicBezTo>
                    <a:pt x="14352" y="6900"/>
                    <a:pt x="14349" y="6900"/>
                    <a:pt x="14345" y="6901"/>
                  </a:cubicBezTo>
                  <a:lnTo>
                    <a:pt x="14345" y="6901"/>
                  </a:lnTo>
                  <a:cubicBezTo>
                    <a:pt x="14345" y="6901"/>
                    <a:pt x="14345" y="6901"/>
                    <a:pt x="14345" y="6901"/>
                  </a:cubicBezTo>
                  <a:lnTo>
                    <a:pt x="14345" y="6901"/>
                  </a:lnTo>
                  <a:cubicBezTo>
                    <a:pt x="14342" y="6902"/>
                    <a:pt x="14339" y="6903"/>
                    <a:pt x="14336" y="6905"/>
                  </a:cubicBezTo>
                  <a:lnTo>
                    <a:pt x="14336" y="6905"/>
                  </a:lnTo>
                  <a:cubicBezTo>
                    <a:pt x="14339" y="6903"/>
                    <a:pt x="14342" y="6902"/>
                    <a:pt x="14345" y="6901"/>
                  </a:cubicBezTo>
                  <a:lnTo>
                    <a:pt x="14345" y="6901"/>
                  </a:lnTo>
                  <a:cubicBezTo>
                    <a:pt x="14350" y="6902"/>
                    <a:pt x="14355" y="6902"/>
                    <a:pt x="14360" y="6903"/>
                  </a:cubicBezTo>
                  <a:lnTo>
                    <a:pt x="14360" y="6903"/>
                  </a:lnTo>
                  <a:cubicBezTo>
                    <a:pt x="14362" y="6901"/>
                    <a:pt x="14360" y="6900"/>
                    <a:pt x="14355" y="6900"/>
                  </a:cubicBezTo>
                  <a:close/>
                  <a:moveTo>
                    <a:pt x="4901" y="6900"/>
                  </a:moveTo>
                  <a:cubicBezTo>
                    <a:pt x="4899" y="6900"/>
                    <a:pt x="4895" y="6900"/>
                    <a:pt x="4891" y="6901"/>
                  </a:cubicBezTo>
                  <a:lnTo>
                    <a:pt x="4891" y="6901"/>
                  </a:lnTo>
                  <a:cubicBezTo>
                    <a:pt x="4891" y="6901"/>
                    <a:pt x="4891" y="6901"/>
                    <a:pt x="4891" y="6901"/>
                  </a:cubicBezTo>
                  <a:lnTo>
                    <a:pt x="4891" y="6901"/>
                  </a:lnTo>
                  <a:cubicBezTo>
                    <a:pt x="4888" y="6902"/>
                    <a:pt x="4885" y="6903"/>
                    <a:pt x="4883" y="6905"/>
                  </a:cubicBezTo>
                  <a:lnTo>
                    <a:pt x="4883" y="6905"/>
                  </a:lnTo>
                  <a:cubicBezTo>
                    <a:pt x="4886" y="6903"/>
                    <a:pt x="4889" y="6902"/>
                    <a:pt x="4891" y="6901"/>
                  </a:cubicBezTo>
                  <a:lnTo>
                    <a:pt x="4891" y="6901"/>
                  </a:lnTo>
                  <a:cubicBezTo>
                    <a:pt x="4897" y="6902"/>
                    <a:pt x="4902" y="6902"/>
                    <a:pt x="4907" y="6903"/>
                  </a:cubicBezTo>
                  <a:lnTo>
                    <a:pt x="4907" y="6903"/>
                  </a:lnTo>
                  <a:cubicBezTo>
                    <a:pt x="4908" y="6901"/>
                    <a:pt x="4906" y="6900"/>
                    <a:pt x="4901" y="6900"/>
                  </a:cubicBezTo>
                  <a:close/>
                  <a:moveTo>
                    <a:pt x="4834" y="6879"/>
                  </a:moveTo>
                  <a:cubicBezTo>
                    <a:pt x="4816" y="6881"/>
                    <a:pt x="4796" y="6884"/>
                    <a:pt x="4780" y="6886"/>
                  </a:cubicBezTo>
                  <a:lnTo>
                    <a:pt x="4780" y="6886"/>
                  </a:lnTo>
                  <a:cubicBezTo>
                    <a:pt x="4792" y="6884"/>
                    <a:pt x="4808" y="6883"/>
                    <a:pt x="4829" y="6881"/>
                  </a:cubicBezTo>
                  <a:lnTo>
                    <a:pt x="4829" y="6881"/>
                  </a:lnTo>
                  <a:cubicBezTo>
                    <a:pt x="4821" y="6885"/>
                    <a:pt x="4811" y="6889"/>
                    <a:pt x="4799" y="6893"/>
                  </a:cubicBezTo>
                  <a:cubicBezTo>
                    <a:pt x="4821" y="6893"/>
                    <a:pt x="4858" y="6898"/>
                    <a:pt x="4891" y="6901"/>
                  </a:cubicBezTo>
                  <a:lnTo>
                    <a:pt x="4891" y="6901"/>
                  </a:lnTo>
                  <a:cubicBezTo>
                    <a:pt x="4901" y="6898"/>
                    <a:pt x="4912" y="6896"/>
                    <a:pt x="4924" y="6896"/>
                  </a:cubicBezTo>
                  <a:cubicBezTo>
                    <a:pt x="4946" y="6896"/>
                    <a:pt x="4971" y="6901"/>
                    <a:pt x="4994" y="6905"/>
                  </a:cubicBezTo>
                  <a:lnTo>
                    <a:pt x="4994" y="6905"/>
                  </a:lnTo>
                  <a:cubicBezTo>
                    <a:pt x="5016" y="6904"/>
                    <a:pt x="5042" y="6902"/>
                    <a:pt x="5061" y="6893"/>
                  </a:cubicBezTo>
                  <a:cubicBezTo>
                    <a:pt x="5025" y="6893"/>
                    <a:pt x="4989" y="6893"/>
                    <a:pt x="4942" y="6881"/>
                  </a:cubicBezTo>
                  <a:lnTo>
                    <a:pt x="4954" y="6881"/>
                  </a:lnTo>
                  <a:cubicBezTo>
                    <a:pt x="4868" y="6881"/>
                    <a:pt x="4835" y="6881"/>
                    <a:pt x="4831" y="6881"/>
                  </a:cubicBezTo>
                  <a:lnTo>
                    <a:pt x="4831" y="6881"/>
                  </a:lnTo>
                  <a:cubicBezTo>
                    <a:pt x="4831" y="6881"/>
                    <a:pt x="4830" y="6881"/>
                    <a:pt x="4829" y="6881"/>
                  </a:cubicBezTo>
                  <a:lnTo>
                    <a:pt x="4829" y="6881"/>
                  </a:lnTo>
                  <a:cubicBezTo>
                    <a:pt x="4831" y="6880"/>
                    <a:pt x="4832" y="6880"/>
                    <a:pt x="4834" y="6879"/>
                  </a:cubicBezTo>
                  <a:close/>
                  <a:moveTo>
                    <a:pt x="10085" y="6879"/>
                  </a:moveTo>
                  <a:cubicBezTo>
                    <a:pt x="10067" y="6881"/>
                    <a:pt x="10046" y="6884"/>
                    <a:pt x="10031" y="6886"/>
                  </a:cubicBezTo>
                  <a:lnTo>
                    <a:pt x="10031" y="6886"/>
                  </a:lnTo>
                  <a:cubicBezTo>
                    <a:pt x="10042" y="6884"/>
                    <a:pt x="10058" y="6883"/>
                    <a:pt x="10080" y="6881"/>
                  </a:cubicBezTo>
                  <a:lnTo>
                    <a:pt x="10080" y="6881"/>
                  </a:lnTo>
                  <a:cubicBezTo>
                    <a:pt x="10071" y="6885"/>
                    <a:pt x="10062" y="6889"/>
                    <a:pt x="10050" y="6893"/>
                  </a:cubicBezTo>
                  <a:cubicBezTo>
                    <a:pt x="10072" y="6893"/>
                    <a:pt x="10109" y="6898"/>
                    <a:pt x="10142" y="6901"/>
                  </a:cubicBezTo>
                  <a:lnTo>
                    <a:pt x="10142" y="6901"/>
                  </a:lnTo>
                  <a:cubicBezTo>
                    <a:pt x="10151" y="6898"/>
                    <a:pt x="10162" y="6897"/>
                    <a:pt x="10172" y="6897"/>
                  </a:cubicBezTo>
                  <a:cubicBezTo>
                    <a:pt x="10191" y="6897"/>
                    <a:pt x="10211" y="6900"/>
                    <a:pt x="10230" y="6905"/>
                  </a:cubicBezTo>
                  <a:lnTo>
                    <a:pt x="10230" y="6905"/>
                  </a:lnTo>
                  <a:cubicBezTo>
                    <a:pt x="10254" y="6905"/>
                    <a:pt x="10288" y="6904"/>
                    <a:pt x="10312" y="6893"/>
                  </a:cubicBezTo>
                  <a:cubicBezTo>
                    <a:pt x="10276" y="6893"/>
                    <a:pt x="10240" y="6893"/>
                    <a:pt x="10193" y="6881"/>
                  </a:cubicBezTo>
                  <a:lnTo>
                    <a:pt x="10204" y="6881"/>
                  </a:lnTo>
                  <a:cubicBezTo>
                    <a:pt x="10119" y="6881"/>
                    <a:pt x="10085" y="6881"/>
                    <a:pt x="10082" y="6881"/>
                  </a:cubicBezTo>
                  <a:lnTo>
                    <a:pt x="10082" y="6881"/>
                  </a:lnTo>
                  <a:cubicBezTo>
                    <a:pt x="10081" y="6881"/>
                    <a:pt x="10080" y="6881"/>
                    <a:pt x="10080" y="6881"/>
                  </a:cubicBezTo>
                  <a:lnTo>
                    <a:pt x="10080" y="6881"/>
                  </a:lnTo>
                  <a:cubicBezTo>
                    <a:pt x="10081" y="6880"/>
                    <a:pt x="10083" y="6880"/>
                    <a:pt x="10085" y="6879"/>
                  </a:cubicBezTo>
                  <a:close/>
                  <a:moveTo>
                    <a:pt x="14280" y="6880"/>
                  </a:moveTo>
                  <a:cubicBezTo>
                    <a:pt x="14264" y="6882"/>
                    <a:pt x="14247" y="6884"/>
                    <a:pt x="14234" y="6886"/>
                  </a:cubicBezTo>
                  <a:lnTo>
                    <a:pt x="14234" y="6886"/>
                  </a:lnTo>
                  <a:cubicBezTo>
                    <a:pt x="14244" y="6885"/>
                    <a:pt x="14258" y="6883"/>
                    <a:pt x="14276" y="6882"/>
                  </a:cubicBezTo>
                  <a:lnTo>
                    <a:pt x="14276" y="6882"/>
                  </a:lnTo>
                  <a:cubicBezTo>
                    <a:pt x="14268" y="6885"/>
                    <a:pt x="14260" y="6889"/>
                    <a:pt x="14253" y="6893"/>
                  </a:cubicBezTo>
                  <a:cubicBezTo>
                    <a:pt x="14275" y="6893"/>
                    <a:pt x="14312" y="6898"/>
                    <a:pt x="14345" y="6901"/>
                  </a:cubicBezTo>
                  <a:lnTo>
                    <a:pt x="14345" y="6901"/>
                  </a:lnTo>
                  <a:cubicBezTo>
                    <a:pt x="14354" y="6898"/>
                    <a:pt x="14365" y="6897"/>
                    <a:pt x="14375" y="6897"/>
                  </a:cubicBezTo>
                  <a:cubicBezTo>
                    <a:pt x="14394" y="6897"/>
                    <a:pt x="14414" y="6900"/>
                    <a:pt x="14433" y="6905"/>
                  </a:cubicBezTo>
                  <a:lnTo>
                    <a:pt x="14433" y="6905"/>
                  </a:lnTo>
                  <a:cubicBezTo>
                    <a:pt x="14457" y="6905"/>
                    <a:pt x="14491" y="6904"/>
                    <a:pt x="14514" y="6893"/>
                  </a:cubicBezTo>
                  <a:cubicBezTo>
                    <a:pt x="14479" y="6893"/>
                    <a:pt x="14443" y="6893"/>
                    <a:pt x="14395" y="6881"/>
                  </a:cubicBezTo>
                  <a:lnTo>
                    <a:pt x="14395" y="6881"/>
                  </a:lnTo>
                  <a:cubicBezTo>
                    <a:pt x="14411" y="6885"/>
                    <a:pt x="14422" y="6886"/>
                    <a:pt x="14428" y="6886"/>
                  </a:cubicBezTo>
                  <a:cubicBezTo>
                    <a:pt x="14439" y="6886"/>
                    <a:pt x="14431" y="6881"/>
                    <a:pt x="14407" y="6881"/>
                  </a:cubicBezTo>
                  <a:cubicBezTo>
                    <a:pt x="14323" y="6881"/>
                    <a:pt x="14289" y="6881"/>
                    <a:pt x="14285" y="6881"/>
                  </a:cubicBezTo>
                  <a:lnTo>
                    <a:pt x="14285" y="6881"/>
                  </a:lnTo>
                  <a:cubicBezTo>
                    <a:pt x="14282" y="6881"/>
                    <a:pt x="14279" y="6881"/>
                    <a:pt x="14276" y="6882"/>
                  </a:cubicBezTo>
                  <a:lnTo>
                    <a:pt x="14276" y="6882"/>
                  </a:lnTo>
                  <a:cubicBezTo>
                    <a:pt x="14277" y="6881"/>
                    <a:pt x="14279" y="6880"/>
                    <a:pt x="14280" y="6880"/>
                  </a:cubicBezTo>
                  <a:close/>
                  <a:moveTo>
                    <a:pt x="4907" y="6903"/>
                  </a:moveTo>
                  <a:cubicBezTo>
                    <a:pt x="4905" y="6904"/>
                    <a:pt x="4901" y="6905"/>
                    <a:pt x="4894" y="6905"/>
                  </a:cubicBezTo>
                  <a:lnTo>
                    <a:pt x="4942" y="6905"/>
                  </a:lnTo>
                  <a:cubicBezTo>
                    <a:pt x="4932" y="6905"/>
                    <a:pt x="4920" y="6904"/>
                    <a:pt x="4907" y="6903"/>
                  </a:cubicBezTo>
                  <a:close/>
                  <a:moveTo>
                    <a:pt x="5879" y="6881"/>
                  </a:moveTo>
                  <a:lnTo>
                    <a:pt x="5879" y="6881"/>
                  </a:lnTo>
                  <a:cubicBezTo>
                    <a:pt x="5873" y="6881"/>
                    <a:pt x="5868" y="6882"/>
                    <a:pt x="5863" y="6882"/>
                  </a:cubicBezTo>
                  <a:lnTo>
                    <a:pt x="5863" y="6882"/>
                  </a:lnTo>
                  <a:cubicBezTo>
                    <a:pt x="5886" y="6889"/>
                    <a:pt x="5920" y="6896"/>
                    <a:pt x="5949" y="6901"/>
                  </a:cubicBezTo>
                  <a:lnTo>
                    <a:pt x="5949" y="6901"/>
                  </a:lnTo>
                  <a:cubicBezTo>
                    <a:pt x="5946" y="6901"/>
                    <a:pt x="5944" y="6903"/>
                    <a:pt x="5942" y="6905"/>
                  </a:cubicBezTo>
                  <a:cubicBezTo>
                    <a:pt x="5944" y="6903"/>
                    <a:pt x="5947" y="6902"/>
                    <a:pt x="5950" y="6901"/>
                  </a:cubicBezTo>
                  <a:lnTo>
                    <a:pt x="5950" y="6901"/>
                  </a:lnTo>
                  <a:cubicBezTo>
                    <a:pt x="5953" y="6901"/>
                    <a:pt x="5957" y="6902"/>
                    <a:pt x="5960" y="6902"/>
                  </a:cubicBezTo>
                  <a:lnTo>
                    <a:pt x="5960" y="6902"/>
                  </a:lnTo>
                  <a:cubicBezTo>
                    <a:pt x="5962" y="6901"/>
                    <a:pt x="5959" y="6900"/>
                    <a:pt x="5955" y="6900"/>
                  </a:cubicBezTo>
                  <a:cubicBezTo>
                    <a:pt x="5954" y="6900"/>
                    <a:pt x="5953" y="6900"/>
                    <a:pt x="5953" y="6900"/>
                  </a:cubicBezTo>
                  <a:lnTo>
                    <a:pt x="5953" y="6900"/>
                  </a:lnTo>
                  <a:cubicBezTo>
                    <a:pt x="5960" y="6897"/>
                    <a:pt x="5968" y="6896"/>
                    <a:pt x="5976" y="6896"/>
                  </a:cubicBezTo>
                  <a:cubicBezTo>
                    <a:pt x="5995" y="6896"/>
                    <a:pt x="6018" y="6901"/>
                    <a:pt x="6039" y="6904"/>
                  </a:cubicBezTo>
                  <a:lnTo>
                    <a:pt x="6039" y="6904"/>
                  </a:lnTo>
                  <a:cubicBezTo>
                    <a:pt x="6068" y="6902"/>
                    <a:pt x="6088" y="6893"/>
                    <a:pt x="6109" y="6893"/>
                  </a:cubicBezTo>
                  <a:cubicBezTo>
                    <a:pt x="6073" y="6893"/>
                    <a:pt x="6037" y="6893"/>
                    <a:pt x="6002" y="6881"/>
                  </a:cubicBezTo>
                  <a:cubicBezTo>
                    <a:pt x="5916" y="6881"/>
                    <a:pt x="5882" y="6881"/>
                    <a:pt x="5879" y="6881"/>
                  </a:cubicBezTo>
                  <a:close/>
                  <a:moveTo>
                    <a:pt x="5960" y="6902"/>
                  </a:moveTo>
                  <a:lnTo>
                    <a:pt x="5960" y="6902"/>
                  </a:lnTo>
                  <a:cubicBezTo>
                    <a:pt x="5959" y="6904"/>
                    <a:pt x="5954" y="6905"/>
                    <a:pt x="5942" y="6905"/>
                  </a:cubicBezTo>
                  <a:lnTo>
                    <a:pt x="5990" y="6905"/>
                  </a:lnTo>
                  <a:cubicBezTo>
                    <a:pt x="5983" y="6905"/>
                    <a:pt x="5973" y="6904"/>
                    <a:pt x="5960" y="6902"/>
                  </a:cubicBezTo>
                  <a:close/>
                  <a:moveTo>
                    <a:pt x="6927" y="6881"/>
                  </a:moveTo>
                  <a:cubicBezTo>
                    <a:pt x="6921" y="6881"/>
                    <a:pt x="6916" y="6882"/>
                    <a:pt x="6910" y="6882"/>
                  </a:cubicBezTo>
                  <a:lnTo>
                    <a:pt x="6910" y="6882"/>
                  </a:lnTo>
                  <a:cubicBezTo>
                    <a:pt x="6910" y="6882"/>
                    <a:pt x="6910" y="6882"/>
                    <a:pt x="6909" y="6882"/>
                  </a:cubicBezTo>
                  <a:lnTo>
                    <a:pt x="6909" y="6882"/>
                  </a:lnTo>
                  <a:cubicBezTo>
                    <a:pt x="6904" y="6883"/>
                    <a:pt x="6898" y="6883"/>
                    <a:pt x="6892" y="6884"/>
                  </a:cubicBezTo>
                  <a:lnTo>
                    <a:pt x="6892" y="6884"/>
                  </a:lnTo>
                  <a:cubicBezTo>
                    <a:pt x="6898" y="6883"/>
                    <a:pt x="6904" y="6883"/>
                    <a:pt x="6910" y="6882"/>
                  </a:cubicBezTo>
                  <a:lnTo>
                    <a:pt x="6910" y="6882"/>
                  </a:lnTo>
                  <a:cubicBezTo>
                    <a:pt x="6933" y="6889"/>
                    <a:pt x="6967" y="6896"/>
                    <a:pt x="6997" y="6900"/>
                  </a:cubicBezTo>
                  <a:lnTo>
                    <a:pt x="6997" y="6900"/>
                  </a:lnTo>
                  <a:cubicBezTo>
                    <a:pt x="6995" y="6901"/>
                    <a:pt x="6992" y="6903"/>
                    <a:pt x="6990" y="6905"/>
                  </a:cubicBezTo>
                  <a:cubicBezTo>
                    <a:pt x="6992" y="6903"/>
                    <a:pt x="6995" y="6902"/>
                    <a:pt x="6998" y="6900"/>
                  </a:cubicBezTo>
                  <a:lnTo>
                    <a:pt x="6998" y="6900"/>
                  </a:lnTo>
                  <a:cubicBezTo>
                    <a:pt x="7003" y="6901"/>
                    <a:pt x="7007" y="6902"/>
                    <a:pt x="7012" y="6902"/>
                  </a:cubicBezTo>
                  <a:lnTo>
                    <a:pt x="7012" y="6902"/>
                  </a:lnTo>
                  <a:cubicBezTo>
                    <a:pt x="7011" y="6901"/>
                    <a:pt x="7008" y="6900"/>
                    <a:pt x="7003" y="6900"/>
                  </a:cubicBezTo>
                  <a:cubicBezTo>
                    <a:pt x="7002" y="6900"/>
                    <a:pt x="7001" y="6900"/>
                    <a:pt x="7000" y="6900"/>
                  </a:cubicBezTo>
                  <a:lnTo>
                    <a:pt x="7000" y="6900"/>
                  </a:lnTo>
                  <a:cubicBezTo>
                    <a:pt x="7007" y="6897"/>
                    <a:pt x="7015" y="6896"/>
                    <a:pt x="7024" y="6896"/>
                  </a:cubicBezTo>
                  <a:cubicBezTo>
                    <a:pt x="7044" y="6896"/>
                    <a:pt x="7067" y="6901"/>
                    <a:pt x="7090" y="6905"/>
                  </a:cubicBezTo>
                  <a:lnTo>
                    <a:pt x="7090" y="6905"/>
                  </a:lnTo>
                  <a:cubicBezTo>
                    <a:pt x="7112" y="6903"/>
                    <a:pt x="7134" y="6893"/>
                    <a:pt x="7156" y="6893"/>
                  </a:cubicBezTo>
                  <a:cubicBezTo>
                    <a:pt x="7121" y="6893"/>
                    <a:pt x="7085" y="6893"/>
                    <a:pt x="7049" y="6881"/>
                  </a:cubicBezTo>
                  <a:cubicBezTo>
                    <a:pt x="6964" y="6881"/>
                    <a:pt x="6930" y="6881"/>
                    <a:pt x="6927" y="6881"/>
                  </a:cubicBezTo>
                  <a:close/>
                  <a:moveTo>
                    <a:pt x="7012" y="6902"/>
                  </a:moveTo>
                  <a:cubicBezTo>
                    <a:pt x="7012" y="6904"/>
                    <a:pt x="7009" y="6905"/>
                    <a:pt x="7002" y="6905"/>
                  </a:cubicBezTo>
                  <a:lnTo>
                    <a:pt x="7049" y="6905"/>
                  </a:lnTo>
                  <a:cubicBezTo>
                    <a:pt x="7039" y="6905"/>
                    <a:pt x="7026" y="6904"/>
                    <a:pt x="7012" y="6902"/>
                  </a:cubicBezTo>
                  <a:close/>
                  <a:moveTo>
                    <a:pt x="8060" y="6902"/>
                  </a:moveTo>
                  <a:cubicBezTo>
                    <a:pt x="8060" y="6904"/>
                    <a:pt x="8057" y="6905"/>
                    <a:pt x="8049" y="6905"/>
                  </a:cubicBezTo>
                  <a:lnTo>
                    <a:pt x="8097" y="6905"/>
                  </a:lnTo>
                  <a:cubicBezTo>
                    <a:pt x="8087" y="6905"/>
                    <a:pt x="8074" y="6904"/>
                    <a:pt x="8060" y="6902"/>
                  </a:cubicBezTo>
                  <a:close/>
                  <a:moveTo>
                    <a:pt x="9107" y="6902"/>
                  </a:moveTo>
                  <a:cubicBezTo>
                    <a:pt x="9107" y="6904"/>
                    <a:pt x="9104" y="6905"/>
                    <a:pt x="9097" y="6905"/>
                  </a:cubicBezTo>
                  <a:lnTo>
                    <a:pt x="9145" y="6905"/>
                  </a:lnTo>
                  <a:cubicBezTo>
                    <a:pt x="9135" y="6905"/>
                    <a:pt x="9122" y="6904"/>
                    <a:pt x="9107" y="6902"/>
                  </a:cubicBezTo>
                  <a:close/>
                  <a:moveTo>
                    <a:pt x="10157" y="6903"/>
                  </a:moveTo>
                  <a:cubicBezTo>
                    <a:pt x="10156" y="6904"/>
                    <a:pt x="10152" y="6905"/>
                    <a:pt x="10145" y="6905"/>
                  </a:cubicBezTo>
                  <a:lnTo>
                    <a:pt x="10193" y="6905"/>
                  </a:lnTo>
                  <a:cubicBezTo>
                    <a:pt x="10183" y="6905"/>
                    <a:pt x="10171" y="6904"/>
                    <a:pt x="10157" y="6903"/>
                  </a:cubicBezTo>
                  <a:close/>
                  <a:moveTo>
                    <a:pt x="11134" y="6881"/>
                  </a:moveTo>
                  <a:cubicBezTo>
                    <a:pt x="11126" y="6885"/>
                    <a:pt x="11118" y="6889"/>
                    <a:pt x="11109" y="6893"/>
                  </a:cubicBezTo>
                  <a:cubicBezTo>
                    <a:pt x="11132" y="6893"/>
                    <a:pt x="11168" y="6898"/>
                    <a:pt x="11198" y="6901"/>
                  </a:cubicBezTo>
                  <a:lnTo>
                    <a:pt x="11198" y="6901"/>
                  </a:lnTo>
                  <a:cubicBezTo>
                    <a:pt x="11196" y="6902"/>
                    <a:pt x="11194" y="6903"/>
                    <a:pt x="11193" y="6905"/>
                  </a:cubicBezTo>
                  <a:cubicBezTo>
                    <a:pt x="11195" y="6903"/>
                    <a:pt x="11197" y="6902"/>
                    <a:pt x="11199" y="6901"/>
                  </a:cubicBezTo>
                  <a:lnTo>
                    <a:pt x="11199" y="6901"/>
                  </a:lnTo>
                  <a:cubicBezTo>
                    <a:pt x="11205" y="6902"/>
                    <a:pt x="11210" y="6902"/>
                    <a:pt x="11215" y="6903"/>
                  </a:cubicBezTo>
                  <a:lnTo>
                    <a:pt x="11215" y="6903"/>
                  </a:lnTo>
                  <a:cubicBezTo>
                    <a:pt x="11216" y="6901"/>
                    <a:pt x="11212" y="6900"/>
                    <a:pt x="11206" y="6900"/>
                  </a:cubicBezTo>
                  <a:cubicBezTo>
                    <a:pt x="11205" y="6900"/>
                    <a:pt x="11204" y="6900"/>
                    <a:pt x="11203" y="6900"/>
                  </a:cubicBezTo>
                  <a:lnTo>
                    <a:pt x="11203" y="6900"/>
                  </a:lnTo>
                  <a:cubicBezTo>
                    <a:pt x="11210" y="6898"/>
                    <a:pt x="11217" y="6897"/>
                    <a:pt x="11225" y="6897"/>
                  </a:cubicBezTo>
                  <a:cubicBezTo>
                    <a:pt x="11242" y="6897"/>
                    <a:pt x="11260" y="6900"/>
                    <a:pt x="11279" y="6905"/>
                  </a:cubicBezTo>
                  <a:lnTo>
                    <a:pt x="11279" y="6905"/>
                  </a:lnTo>
                  <a:cubicBezTo>
                    <a:pt x="11313" y="6905"/>
                    <a:pt x="11336" y="6904"/>
                    <a:pt x="11359" y="6893"/>
                  </a:cubicBezTo>
                  <a:cubicBezTo>
                    <a:pt x="11324" y="6893"/>
                    <a:pt x="11288" y="6893"/>
                    <a:pt x="11252" y="6881"/>
                  </a:cubicBezTo>
                  <a:cubicBezTo>
                    <a:pt x="11181" y="6881"/>
                    <a:pt x="11146" y="6881"/>
                    <a:pt x="11134" y="6881"/>
                  </a:cubicBezTo>
                  <a:close/>
                  <a:moveTo>
                    <a:pt x="11215" y="6903"/>
                  </a:moveTo>
                  <a:cubicBezTo>
                    <a:pt x="11214" y="6904"/>
                    <a:pt x="11211" y="6905"/>
                    <a:pt x="11205" y="6905"/>
                  </a:cubicBezTo>
                  <a:lnTo>
                    <a:pt x="11240" y="6905"/>
                  </a:lnTo>
                  <a:cubicBezTo>
                    <a:pt x="11234" y="6905"/>
                    <a:pt x="11225" y="6904"/>
                    <a:pt x="11215" y="6903"/>
                  </a:cubicBezTo>
                  <a:close/>
                  <a:moveTo>
                    <a:pt x="12262" y="6902"/>
                  </a:moveTo>
                  <a:lnTo>
                    <a:pt x="12262" y="6902"/>
                  </a:lnTo>
                  <a:cubicBezTo>
                    <a:pt x="12262" y="6904"/>
                    <a:pt x="12260" y="6905"/>
                    <a:pt x="12252" y="6905"/>
                  </a:cubicBezTo>
                  <a:lnTo>
                    <a:pt x="12300" y="6905"/>
                  </a:lnTo>
                  <a:cubicBezTo>
                    <a:pt x="12290" y="6905"/>
                    <a:pt x="12277" y="6904"/>
                    <a:pt x="12262" y="6902"/>
                  </a:cubicBezTo>
                  <a:close/>
                  <a:moveTo>
                    <a:pt x="14360" y="6903"/>
                  </a:moveTo>
                  <a:cubicBezTo>
                    <a:pt x="14359" y="6904"/>
                    <a:pt x="14355" y="6905"/>
                    <a:pt x="14348" y="6905"/>
                  </a:cubicBezTo>
                  <a:lnTo>
                    <a:pt x="14395" y="6905"/>
                  </a:lnTo>
                  <a:cubicBezTo>
                    <a:pt x="14386" y="6905"/>
                    <a:pt x="14374" y="6904"/>
                    <a:pt x="14360" y="6903"/>
                  </a:cubicBezTo>
                  <a:close/>
                  <a:moveTo>
                    <a:pt x="15334" y="6881"/>
                  </a:moveTo>
                  <a:cubicBezTo>
                    <a:pt x="15327" y="6885"/>
                    <a:pt x="15321" y="6889"/>
                    <a:pt x="15312" y="6893"/>
                  </a:cubicBezTo>
                  <a:cubicBezTo>
                    <a:pt x="15328" y="6893"/>
                    <a:pt x="15368" y="6898"/>
                    <a:pt x="15400" y="6901"/>
                  </a:cubicBezTo>
                  <a:lnTo>
                    <a:pt x="15400" y="6901"/>
                  </a:lnTo>
                  <a:cubicBezTo>
                    <a:pt x="15399" y="6902"/>
                    <a:pt x="15397" y="6903"/>
                    <a:pt x="15396" y="6905"/>
                  </a:cubicBezTo>
                  <a:cubicBezTo>
                    <a:pt x="15397" y="6904"/>
                    <a:pt x="15399" y="6902"/>
                    <a:pt x="15402" y="6901"/>
                  </a:cubicBezTo>
                  <a:lnTo>
                    <a:pt x="15402" y="6901"/>
                  </a:lnTo>
                  <a:cubicBezTo>
                    <a:pt x="15406" y="6902"/>
                    <a:pt x="15410" y="6902"/>
                    <a:pt x="15413" y="6903"/>
                  </a:cubicBezTo>
                  <a:lnTo>
                    <a:pt x="15413" y="6903"/>
                  </a:lnTo>
                  <a:cubicBezTo>
                    <a:pt x="15416" y="6901"/>
                    <a:pt x="15413" y="6900"/>
                    <a:pt x="15409" y="6900"/>
                  </a:cubicBezTo>
                  <a:cubicBezTo>
                    <a:pt x="15408" y="6900"/>
                    <a:pt x="15407" y="6900"/>
                    <a:pt x="15406" y="6900"/>
                  </a:cubicBezTo>
                  <a:lnTo>
                    <a:pt x="15406" y="6900"/>
                  </a:lnTo>
                  <a:cubicBezTo>
                    <a:pt x="15413" y="6898"/>
                    <a:pt x="15420" y="6897"/>
                    <a:pt x="15428" y="6897"/>
                  </a:cubicBezTo>
                  <a:cubicBezTo>
                    <a:pt x="15444" y="6897"/>
                    <a:pt x="15463" y="6900"/>
                    <a:pt x="15482" y="6905"/>
                  </a:cubicBezTo>
                  <a:lnTo>
                    <a:pt x="15482" y="6905"/>
                  </a:lnTo>
                  <a:cubicBezTo>
                    <a:pt x="15516" y="6905"/>
                    <a:pt x="15539" y="6904"/>
                    <a:pt x="15562" y="6893"/>
                  </a:cubicBezTo>
                  <a:cubicBezTo>
                    <a:pt x="15527" y="6893"/>
                    <a:pt x="15491" y="6893"/>
                    <a:pt x="15456" y="6881"/>
                  </a:cubicBezTo>
                  <a:lnTo>
                    <a:pt x="15456" y="6881"/>
                  </a:lnTo>
                  <a:cubicBezTo>
                    <a:pt x="15467" y="6885"/>
                    <a:pt x="15475" y="6886"/>
                    <a:pt x="15479" y="6886"/>
                  </a:cubicBezTo>
                  <a:cubicBezTo>
                    <a:pt x="15487" y="6886"/>
                    <a:pt x="15479" y="6881"/>
                    <a:pt x="15455" y="6881"/>
                  </a:cubicBezTo>
                  <a:cubicBezTo>
                    <a:pt x="15378" y="6881"/>
                    <a:pt x="15343" y="6881"/>
                    <a:pt x="15334" y="6881"/>
                  </a:cubicBezTo>
                  <a:close/>
                  <a:moveTo>
                    <a:pt x="15413" y="6903"/>
                  </a:moveTo>
                  <a:cubicBezTo>
                    <a:pt x="15411" y="6904"/>
                    <a:pt x="15406" y="6905"/>
                    <a:pt x="15396" y="6905"/>
                  </a:cubicBezTo>
                  <a:lnTo>
                    <a:pt x="15443" y="6905"/>
                  </a:lnTo>
                  <a:cubicBezTo>
                    <a:pt x="15437" y="6905"/>
                    <a:pt x="15426" y="6904"/>
                    <a:pt x="15413" y="6903"/>
                  </a:cubicBezTo>
                  <a:close/>
                  <a:moveTo>
                    <a:pt x="14433" y="6905"/>
                  </a:moveTo>
                  <a:cubicBezTo>
                    <a:pt x="14433" y="6905"/>
                    <a:pt x="14432" y="6905"/>
                    <a:pt x="14431" y="6905"/>
                  </a:cubicBezTo>
                  <a:cubicBezTo>
                    <a:pt x="14432" y="6905"/>
                    <a:pt x="14433" y="6905"/>
                    <a:pt x="14433" y="6905"/>
                  </a:cubicBezTo>
                  <a:lnTo>
                    <a:pt x="14433" y="6905"/>
                  </a:lnTo>
                  <a:cubicBezTo>
                    <a:pt x="14433" y="6905"/>
                    <a:pt x="14433" y="6905"/>
                    <a:pt x="14433" y="6905"/>
                  </a:cubicBezTo>
                  <a:close/>
                  <a:moveTo>
                    <a:pt x="10230" y="6905"/>
                  </a:moveTo>
                  <a:lnTo>
                    <a:pt x="10230" y="6905"/>
                  </a:lnTo>
                  <a:cubicBezTo>
                    <a:pt x="10230" y="6905"/>
                    <a:pt x="10229" y="6905"/>
                    <a:pt x="10228" y="6905"/>
                  </a:cubicBezTo>
                  <a:cubicBezTo>
                    <a:pt x="10229" y="6905"/>
                    <a:pt x="10230" y="6905"/>
                    <a:pt x="10230" y="6905"/>
                  </a:cubicBezTo>
                  <a:lnTo>
                    <a:pt x="10230" y="6905"/>
                  </a:lnTo>
                  <a:cubicBezTo>
                    <a:pt x="10230" y="6905"/>
                    <a:pt x="10230" y="6905"/>
                    <a:pt x="10230" y="6905"/>
                  </a:cubicBezTo>
                  <a:close/>
                  <a:moveTo>
                    <a:pt x="15482" y="6905"/>
                  </a:moveTo>
                  <a:cubicBezTo>
                    <a:pt x="15481" y="6905"/>
                    <a:pt x="15480" y="6905"/>
                    <a:pt x="15479" y="6905"/>
                  </a:cubicBezTo>
                  <a:cubicBezTo>
                    <a:pt x="15480" y="6905"/>
                    <a:pt x="15481" y="6905"/>
                    <a:pt x="15482" y="6905"/>
                  </a:cubicBezTo>
                  <a:lnTo>
                    <a:pt x="15482" y="6905"/>
                  </a:lnTo>
                  <a:cubicBezTo>
                    <a:pt x="15482" y="6905"/>
                    <a:pt x="15482" y="6905"/>
                    <a:pt x="15482" y="6905"/>
                  </a:cubicBezTo>
                  <a:close/>
                  <a:moveTo>
                    <a:pt x="11279" y="6905"/>
                  </a:moveTo>
                  <a:cubicBezTo>
                    <a:pt x="11278" y="6905"/>
                    <a:pt x="11277" y="6905"/>
                    <a:pt x="11276" y="6905"/>
                  </a:cubicBezTo>
                  <a:cubicBezTo>
                    <a:pt x="11277" y="6905"/>
                    <a:pt x="11278" y="6905"/>
                    <a:pt x="11279" y="6905"/>
                  </a:cubicBezTo>
                  <a:lnTo>
                    <a:pt x="11279" y="6905"/>
                  </a:lnTo>
                  <a:cubicBezTo>
                    <a:pt x="11279" y="6905"/>
                    <a:pt x="11279" y="6905"/>
                    <a:pt x="11279" y="6905"/>
                  </a:cubicBezTo>
                  <a:close/>
                  <a:moveTo>
                    <a:pt x="8139" y="6905"/>
                  </a:moveTo>
                  <a:lnTo>
                    <a:pt x="8139" y="6905"/>
                  </a:lnTo>
                  <a:cubicBezTo>
                    <a:pt x="8137" y="6905"/>
                    <a:pt x="8135" y="6905"/>
                    <a:pt x="8133" y="6905"/>
                  </a:cubicBezTo>
                  <a:cubicBezTo>
                    <a:pt x="8135" y="6905"/>
                    <a:pt x="8138" y="6905"/>
                    <a:pt x="8140" y="6905"/>
                  </a:cubicBezTo>
                  <a:lnTo>
                    <a:pt x="8140" y="6905"/>
                  </a:lnTo>
                  <a:cubicBezTo>
                    <a:pt x="8139" y="6905"/>
                    <a:pt x="8139" y="6905"/>
                    <a:pt x="8139" y="6905"/>
                  </a:cubicBezTo>
                  <a:close/>
                  <a:moveTo>
                    <a:pt x="7090" y="6905"/>
                  </a:moveTo>
                  <a:lnTo>
                    <a:pt x="7090" y="6905"/>
                  </a:lnTo>
                  <a:cubicBezTo>
                    <a:pt x="7088" y="6905"/>
                    <a:pt x="7087" y="6905"/>
                    <a:pt x="7085" y="6905"/>
                  </a:cubicBezTo>
                  <a:cubicBezTo>
                    <a:pt x="7087" y="6905"/>
                    <a:pt x="7090" y="6905"/>
                    <a:pt x="7092" y="6905"/>
                  </a:cubicBezTo>
                  <a:lnTo>
                    <a:pt x="7092" y="6905"/>
                  </a:lnTo>
                  <a:cubicBezTo>
                    <a:pt x="7091" y="6905"/>
                    <a:pt x="7091" y="6905"/>
                    <a:pt x="7090" y="6905"/>
                  </a:cubicBezTo>
                  <a:close/>
                  <a:moveTo>
                    <a:pt x="7092" y="6905"/>
                  </a:moveTo>
                  <a:cubicBezTo>
                    <a:pt x="7098" y="6906"/>
                    <a:pt x="7103" y="6906"/>
                    <a:pt x="7109" y="6907"/>
                  </a:cubicBezTo>
                  <a:lnTo>
                    <a:pt x="7109" y="6907"/>
                  </a:lnTo>
                  <a:cubicBezTo>
                    <a:pt x="7106" y="6906"/>
                    <a:pt x="7101" y="6905"/>
                    <a:pt x="7092" y="6905"/>
                  </a:cubicBezTo>
                  <a:close/>
                  <a:moveTo>
                    <a:pt x="8140" y="6905"/>
                  </a:moveTo>
                  <a:cubicBezTo>
                    <a:pt x="8145" y="6906"/>
                    <a:pt x="8151" y="6906"/>
                    <a:pt x="8157" y="6907"/>
                  </a:cubicBezTo>
                  <a:lnTo>
                    <a:pt x="8157" y="6907"/>
                  </a:lnTo>
                  <a:cubicBezTo>
                    <a:pt x="8153" y="6906"/>
                    <a:pt x="8148" y="6905"/>
                    <a:pt x="8140" y="6905"/>
                  </a:cubicBezTo>
                  <a:close/>
                  <a:moveTo>
                    <a:pt x="4994" y="6905"/>
                  </a:moveTo>
                  <a:lnTo>
                    <a:pt x="4994" y="6905"/>
                  </a:lnTo>
                  <a:cubicBezTo>
                    <a:pt x="4988" y="6905"/>
                    <a:pt x="4983" y="6905"/>
                    <a:pt x="4978" y="6905"/>
                  </a:cubicBezTo>
                  <a:cubicBezTo>
                    <a:pt x="5009" y="6905"/>
                    <a:pt x="5009" y="6910"/>
                    <a:pt x="5020" y="6910"/>
                  </a:cubicBezTo>
                  <a:cubicBezTo>
                    <a:pt x="5025" y="6910"/>
                    <a:pt x="5033" y="6909"/>
                    <a:pt x="5049" y="6905"/>
                  </a:cubicBezTo>
                  <a:lnTo>
                    <a:pt x="5049" y="6905"/>
                  </a:lnTo>
                  <a:cubicBezTo>
                    <a:pt x="5042" y="6907"/>
                    <a:pt x="5034" y="6907"/>
                    <a:pt x="5026" y="6907"/>
                  </a:cubicBezTo>
                  <a:cubicBezTo>
                    <a:pt x="5016" y="6907"/>
                    <a:pt x="5005" y="6906"/>
                    <a:pt x="4994" y="6905"/>
                  </a:cubicBezTo>
                  <a:close/>
                  <a:moveTo>
                    <a:pt x="6039" y="6904"/>
                  </a:moveTo>
                  <a:lnTo>
                    <a:pt x="6039" y="6904"/>
                  </a:lnTo>
                  <a:cubicBezTo>
                    <a:pt x="6035" y="6905"/>
                    <a:pt x="6030" y="6905"/>
                    <a:pt x="6025" y="6905"/>
                  </a:cubicBezTo>
                  <a:cubicBezTo>
                    <a:pt x="6065" y="6905"/>
                    <a:pt x="6062" y="6910"/>
                    <a:pt x="6070" y="6910"/>
                  </a:cubicBezTo>
                  <a:cubicBezTo>
                    <a:pt x="6074" y="6910"/>
                    <a:pt x="6081" y="6909"/>
                    <a:pt x="6097" y="6905"/>
                  </a:cubicBezTo>
                  <a:lnTo>
                    <a:pt x="6097" y="6905"/>
                  </a:lnTo>
                  <a:cubicBezTo>
                    <a:pt x="6090" y="6907"/>
                    <a:pt x="6082" y="6907"/>
                    <a:pt x="6074" y="6907"/>
                  </a:cubicBezTo>
                  <a:cubicBezTo>
                    <a:pt x="6063" y="6907"/>
                    <a:pt x="6051" y="6906"/>
                    <a:pt x="6039" y="6904"/>
                  </a:cubicBezTo>
                  <a:close/>
                  <a:moveTo>
                    <a:pt x="7144" y="6905"/>
                  </a:moveTo>
                  <a:lnTo>
                    <a:pt x="7144" y="6905"/>
                  </a:lnTo>
                  <a:cubicBezTo>
                    <a:pt x="7137" y="6907"/>
                    <a:pt x="7130" y="6907"/>
                    <a:pt x="7122" y="6907"/>
                  </a:cubicBezTo>
                  <a:cubicBezTo>
                    <a:pt x="7117" y="6907"/>
                    <a:pt x="7113" y="6907"/>
                    <a:pt x="7109" y="6907"/>
                  </a:cubicBezTo>
                  <a:lnTo>
                    <a:pt x="7109" y="6907"/>
                  </a:lnTo>
                  <a:cubicBezTo>
                    <a:pt x="7114" y="6908"/>
                    <a:pt x="7114" y="6910"/>
                    <a:pt x="7118" y="6910"/>
                  </a:cubicBezTo>
                  <a:cubicBezTo>
                    <a:pt x="7122" y="6910"/>
                    <a:pt x="7129" y="6909"/>
                    <a:pt x="7144" y="6905"/>
                  </a:cubicBezTo>
                  <a:close/>
                  <a:moveTo>
                    <a:pt x="8192" y="6905"/>
                  </a:moveTo>
                  <a:cubicBezTo>
                    <a:pt x="8185" y="6907"/>
                    <a:pt x="8177" y="6907"/>
                    <a:pt x="8169" y="6907"/>
                  </a:cubicBezTo>
                  <a:cubicBezTo>
                    <a:pt x="8165" y="6907"/>
                    <a:pt x="8161" y="6907"/>
                    <a:pt x="8157" y="6907"/>
                  </a:cubicBezTo>
                  <a:lnTo>
                    <a:pt x="8157" y="6907"/>
                  </a:lnTo>
                  <a:cubicBezTo>
                    <a:pt x="8162" y="6908"/>
                    <a:pt x="8162" y="6910"/>
                    <a:pt x="8166" y="6910"/>
                  </a:cubicBezTo>
                  <a:cubicBezTo>
                    <a:pt x="8170" y="6910"/>
                    <a:pt x="8176" y="6909"/>
                    <a:pt x="8192" y="6905"/>
                  </a:cubicBezTo>
                  <a:close/>
                  <a:moveTo>
                    <a:pt x="9197" y="6905"/>
                  </a:moveTo>
                  <a:cubicBezTo>
                    <a:pt x="9191" y="6905"/>
                    <a:pt x="9186" y="6905"/>
                    <a:pt x="9180" y="6905"/>
                  </a:cubicBezTo>
                  <a:cubicBezTo>
                    <a:pt x="9212" y="6905"/>
                    <a:pt x="9212" y="6910"/>
                    <a:pt x="9223" y="6910"/>
                  </a:cubicBezTo>
                  <a:cubicBezTo>
                    <a:pt x="9228" y="6910"/>
                    <a:pt x="9236" y="6909"/>
                    <a:pt x="9252" y="6905"/>
                  </a:cubicBezTo>
                  <a:lnTo>
                    <a:pt x="9252" y="6905"/>
                  </a:lnTo>
                  <a:cubicBezTo>
                    <a:pt x="9245" y="6907"/>
                    <a:pt x="9237" y="6907"/>
                    <a:pt x="9229" y="6907"/>
                  </a:cubicBezTo>
                  <a:cubicBezTo>
                    <a:pt x="9219" y="6907"/>
                    <a:pt x="9208" y="6906"/>
                    <a:pt x="9197" y="6905"/>
                  </a:cubicBezTo>
                  <a:close/>
                  <a:moveTo>
                    <a:pt x="10230" y="6905"/>
                  </a:moveTo>
                  <a:lnTo>
                    <a:pt x="10230" y="6905"/>
                  </a:lnTo>
                  <a:cubicBezTo>
                    <a:pt x="10244" y="6908"/>
                    <a:pt x="10257" y="6911"/>
                    <a:pt x="10270" y="6913"/>
                  </a:cubicBezTo>
                  <a:lnTo>
                    <a:pt x="10270" y="6913"/>
                  </a:lnTo>
                  <a:cubicBezTo>
                    <a:pt x="10260" y="6910"/>
                    <a:pt x="10260" y="6905"/>
                    <a:pt x="10230" y="6905"/>
                  </a:cubicBezTo>
                  <a:close/>
                  <a:moveTo>
                    <a:pt x="14433" y="6905"/>
                  </a:moveTo>
                  <a:cubicBezTo>
                    <a:pt x="14447" y="6908"/>
                    <a:pt x="14460" y="6911"/>
                    <a:pt x="14473" y="6913"/>
                  </a:cubicBezTo>
                  <a:lnTo>
                    <a:pt x="14473" y="6913"/>
                  </a:lnTo>
                  <a:cubicBezTo>
                    <a:pt x="14463" y="6910"/>
                    <a:pt x="14462" y="6905"/>
                    <a:pt x="14433" y="6905"/>
                  </a:cubicBezTo>
                  <a:close/>
                  <a:moveTo>
                    <a:pt x="11279" y="6905"/>
                  </a:moveTo>
                  <a:cubicBezTo>
                    <a:pt x="11294" y="6908"/>
                    <a:pt x="11309" y="6912"/>
                    <a:pt x="11323" y="6914"/>
                  </a:cubicBezTo>
                  <a:lnTo>
                    <a:pt x="11323" y="6914"/>
                  </a:lnTo>
                  <a:cubicBezTo>
                    <a:pt x="11313" y="6911"/>
                    <a:pt x="11318" y="6905"/>
                    <a:pt x="11279" y="6905"/>
                  </a:cubicBezTo>
                  <a:close/>
                  <a:moveTo>
                    <a:pt x="15482" y="6905"/>
                  </a:moveTo>
                  <a:cubicBezTo>
                    <a:pt x="15497" y="6908"/>
                    <a:pt x="15512" y="6912"/>
                    <a:pt x="15526" y="6914"/>
                  </a:cubicBezTo>
                  <a:lnTo>
                    <a:pt x="15526" y="6914"/>
                  </a:lnTo>
                  <a:cubicBezTo>
                    <a:pt x="15516" y="6911"/>
                    <a:pt x="15521" y="6905"/>
                    <a:pt x="15482" y="6905"/>
                  </a:cubicBezTo>
                  <a:close/>
                  <a:moveTo>
                    <a:pt x="11323" y="6914"/>
                  </a:moveTo>
                  <a:lnTo>
                    <a:pt x="11323" y="6914"/>
                  </a:lnTo>
                  <a:cubicBezTo>
                    <a:pt x="11323" y="6914"/>
                    <a:pt x="11323" y="6914"/>
                    <a:pt x="11323" y="6914"/>
                  </a:cubicBezTo>
                  <a:lnTo>
                    <a:pt x="11323" y="6914"/>
                  </a:lnTo>
                  <a:cubicBezTo>
                    <a:pt x="11323" y="6914"/>
                    <a:pt x="11323" y="6914"/>
                    <a:pt x="11323" y="6914"/>
                  </a:cubicBezTo>
                  <a:close/>
                  <a:moveTo>
                    <a:pt x="12182" y="6881"/>
                  </a:moveTo>
                  <a:cubicBezTo>
                    <a:pt x="12174" y="6884"/>
                    <a:pt x="12165" y="6889"/>
                    <a:pt x="12157" y="6893"/>
                  </a:cubicBezTo>
                  <a:cubicBezTo>
                    <a:pt x="12179" y="6893"/>
                    <a:pt x="12214" y="6897"/>
                    <a:pt x="12247" y="6901"/>
                  </a:cubicBezTo>
                  <a:lnTo>
                    <a:pt x="12247" y="6901"/>
                  </a:lnTo>
                  <a:cubicBezTo>
                    <a:pt x="12244" y="6902"/>
                    <a:pt x="12242" y="6903"/>
                    <a:pt x="12240" y="6905"/>
                  </a:cubicBezTo>
                  <a:cubicBezTo>
                    <a:pt x="12243" y="6903"/>
                    <a:pt x="12245" y="6902"/>
                    <a:pt x="12248" y="6901"/>
                  </a:cubicBezTo>
                  <a:lnTo>
                    <a:pt x="12248" y="6901"/>
                  </a:lnTo>
                  <a:cubicBezTo>
                    <a:pt x="12253" y="6901"/>
                    <a:pt x="12258" y="6902"/>
                    <a:pt x="12262" y="6902"/>
                  </a:cubicBezTo>
                  <a:lnTo>
                    <a:pt x="12262" y="6902"/>
                  </a:lnTo>
                  <a:cubicBezTo>
                    <a:pt x="12263" y="6901"/>
                    <a:pt x="12259" y="6900"/>
                    <a:pt x="12254" y="6900"/>
                  </a:cubicBezTo>
                  <a:cubicBezTo>
                    <a:pt x="12253" y="6900"/>
                    <a:pt x="12252" y="6900"/>
                    <a:pt x="12251" y="6900"/>
                  </a:cubicBezTo>
                  <a:lnTo>
                    <a:pt x="12251" y="6900"/>
                  </a:lnTo>
                  <a:cubicBezTo>
                    <a:pt x="12258" y="6898"/>
                    <a:pt x="12265" y="6897"/>
                    <a:pt x="12273" y="6897"/>
                  </a:cubicBezTo>
                  <a:cubicBezTo>
                    <a:pt x="12302" y="6897"/>
                    <a:pt x="12339" y="6909"/>
                    <a:pt x="12371" y="6914"/>
                  </a:cubicBezTo>
                  <a:lnTo>
                    <a:pt x="12371" y="6914"/>
                  </a:lnTo>
                  <a:cubicBezTo>
                    <a:pt x="12361" y="6911"/>
                    <a:pt x="12370" y="6905"/>
                    <a:pt x="12336" y="6905"/>
                  </a:cubicBezTo>
                  <a:cubicBezTo>
                    <a:pt x="12359" y="6905"/>
                    <a:pt x="12383" y="6905"/>
                    <a:pt x="12407" y="6893"/>
                  </a:cubicBezTo>
                  <a:cubicBezTo>
                    <a:pt x="12371" y="6893"/>
                    <a:pt x="12336" y="6893"/>
                    <a:pt x="12300" y="6881"/>
                  </a:cubicBezTo>
                  <a:lnTo>
                    <a:pt x="12312" y="6881"/>
                  </a:lnTo>
                  <a:cubicBezTo>
                    <a:pt x="12221" y="6881"/>
                    <a:pt x="12185" y="6881"/>
                    <a:pt x="12182" y="6881"/>
                  </a:cubicBezTo>
                  <a:close/>
                  <a:moveTo>
                    <a:pt x="10270" y="6913"/>
                  </a:moveTo>
                  <a:cubicBezTo>
                    <a:pt x="10275" y="6915"/>
                    <a:pt x="10283" y="6917"/>
                    <a:pt x="10300" y="6917"/>
                  </a:cubicBezTo>
                  <a:cubicBezTo>
                    <a:pt x="10291" y="6917"/>
                    <a:pt x="10281" y="6915"/>
                    <a:pt x="10270" y="6913"/>
                  </a:cubicBezTo>
                  <a:close/>
                  <a:moveTo>
                    <a:pt x="11323" y="6914"/>
                  </a:moveTo>
                  <a:cubicBezTo>
                    <a:pt x="11327" y="6916"/>
                    <a:pt x="11334" y="6917"/>
                    <a:pt x="11347" y="6917"/>
                  </a:cubicBezTo>
                  <a:cubicBezTo>
                    <a:pt x="11340" y="6917"/>
                    <a:pt x="11331" y="6916"/>
                    <a:pt x="11323" y="6914"/>
                  </a:cubicBezTo>
                  <a:close/>
                  <a:moveTo>
                    <a:pt x="12371" y="6914"/>
                  </a:moveTo>
                  <a:cubicBezTo>
                    <a:pt x="12375" y="6916"/>
                    <a:pt x="12382" y="6917"/>
                    <a:pt x="12395" y="6917"/>
                  </a:cubicBezTo>
                  <a:cubicBezTo>
                    <a:pt x="12388" y="6917"/>
                    <a:pt x="12380" y="6916"/>
                    <a:pt x="12371" y="6914"/>
                  </a:cubicBezTo>
                  <a:close/>
                  <a:moveTo>
                    <a:pt x="14473" y="6913"/>
                  </a:moveTo>
                  <a:cubicBezTo>
                    <a:pt x="14478" y="6915"/>
                    <a:pt x="14486" y="6917"/>
                    <a:pt x="14503" y="6917"/>
                  </a:cubicBezTo>
                  <a:cubicBezTo>
                    <a:pt x="14493" y="6917"/>
                    <a:pt x="14483" y="6915"/>
                    <a:pt x="14473" y="6913"/>
                  </a:cubicBezTo>
                  <a:close/>
                  <a:moveTo>
                    <a:pt x="15526" y="6914"/>
                  </a:moveTo>
                  <a:cubicBezTo>
                    <a:pt x="15530" y="6916"/>
                    <a:pt x="15537" y="6917"/>
                    <a:pt x="15550" y="6917"/>
                  </a:cubicBezTo>
                  <a:cubicBezTo>
                    <a:pt x="15543" y="6917"/>
                    <a:pt x="15534" y="6916"/>
                    <a:pt x="15526" y="6914"/>
                  </a:cubicBezTo>
                  <a:close/>
                  <a:moveTo>
                    <a:pt x="21051" y="6929"/>
                  </a:moveTo>
                  <a:cubicBezTo>
                    <a:pt x="21049" y="6929"/>
                    <a:pt x="21047" y="6930"/>
                    <a:pt x="21045" y="6931"/>
                  </a:cubicBezTo>
                  <a:lnTo>
                    <a:pt x="21045" y="6931"/>
                  </a:lnTo>
                  <a:cubicBezTo>
                    <a:pt x="21047" y="6931"/>
                    <a:pt x="21049" y="6930"/>
                    <a:pt x="21051" y="6929"/>
                  </a:cubicBezTo>
                  <a:close/>
                  <a:moveTo>
                    <a:pt x="21017" y="7444"/>
                  </a:moveTo>
                  <a:cubicBezTo>
                    <a:pt x="21018" y="7444"/>
                    <a:pt x="21021" y="7447"/>
                    <a:pt x="21027" y="7452"/>
                  </a:cubicBezTo>
                  <a:lnTo>
                    <a:pt x="21015" y="7452"/>
                  </a:lnTo>
                  <a:cubicBezTo>
                    <a:pt x="21015" y="7447"/>
                    <a:pt x="21015" y="7444"/>
                    <a:pt x="21017" y="7444"/>
                  </a:cubicBezTo>
                  <a:close/>
                  <a:moveTo>
                    <a:pt x="21043" y="7536"/>
                  </a:moveTo>
                  <a:cubicBezTo>
                    <a:pt x="21048" y="7544"/>
                    <a:pt x="21055" y="7552"/>
                    <a:pt x="21063" y="7560"/>
                  </a:cubicBezTo>
                  <a:cubicBezTo>
                    <a:pt x="21063" y="7551"/>
                    <a:pt x="21054" y="7542"/>
                    <a:pt x="21043" y="7536"/>
                  </a:cubicBezTo>
                  <a:close/>
                  <a:moveTo>
                    <a:pt x="20779" y="7598"/>
                  </a:moveTo>
                  <a:cubicBezTo>
                    <a:pt x="20777" y="7598"/>
                    <a:pt x="20779" y="7602"/>
                    <a:pt x="20797" y="7609"/>
                  </a:cubicBezTo>
                  <a:lnTo>
                    <a:pt x="20797" y="7609"/>
                  </a:lnTo>
                  <a:cubicBezTo>
                    <a:pt x="20791" y="7602"/>
                    <a:pt x="20782" y="7598"/>
                    <a:pt x="20779" y="7598"/>
                  </a:cubicBezTo>
                  <a:close/>
                  <a:moveTo>
                    <a:pt x="20693" y="7763"/>
                  </a:moveTo>
                  <a:cubicBezTo>
                    <a:pt x="20686" y="7767"/>
                    <a:pt x="20682" y="7776"/>
                    <a:pt x="20682" y="7798"/>
                  </a:cubicBezTo>
                  <a:cubicBezTo>
                    <a:pt x="20686" y="7786"/>
                    <a:pt x="20690" y="7774"/>
                    <a:pt x="20693" y="7763"/>
                  </a:cubicBezTo>
                  <a:close/>
                  <a:moveTo>
                    <a:pt x="4423" y="8268"/>
                  </a:moveTo>
                  <a:cubicBezTo>
                    <a:pt x="4422" y="8273"/>
                    <a:pt x="4422" y="8278"/>
                    <a:pt x="4422" y="8282"/>
                  </a:cubicBezTo>
                  <a:lnTo>
                    <a:pt x="4422" y="8282"/>
                  </a:lnTo>
                  <a:lnTo>
                    <a:pt x="4430" y="8274"/>
                  </a:lnTo>
                  <a:cubicBezTo>
                    <a:pt x="4428" y="8272"/>
                    <a:pt x="4425" y="8270"/>
                    <a:pt x="4423" y="8268"/>
                  </a:cubicBezTo>
                  <a:close/>
                  <a:moveTo>
                    <a:pt x="4097" y="8453"/>
                  </a:moveTo>
                  <a:cubicBezTo>
                    <a:pt x="4099" y="8453"/>
                    <a:pt x="4101" y="8454"/>
                    <a:pt x="4102" y="8455"/>
                  </a:cubicBezTo>
                  <a:lnTo>
                    <a:pt x="4102" y="8455"/>
                  </a:lnTo>
                  <a:cubicBezTo>
                    <a:pt x="4101" y="8454"/>
                    <a:pt x="4099" y="8453"/>
                    <a:pt x="4097" y="8453"/>
                  </a:cubicBezTo>
                  <a:close/>
                  <a:moveTo>
                    <a:pt x="4171" y="8471"/>
                  </a:moveTo>
                  <a:cubicBezTo>
                    <a:pt x="4167" y="8471"/>
                    <a:pt x="4169" y="8476"/>
                    <a:pt x="4190" y="8488"/>
                  </a:cubicBezTo>
                  <a:lnTo>
                    <a:pt x="4190" y="8488"/>
                  </a:lnTo>
                  <a:cubicBezTo>
                    <a:pt x="4186" y="8477"/>
                    <a:pt x="4175" y="8471"/>
                    <a:pt x="4171" y="8471"/>
                  </a:cubicBezTo>
                  <a:close/>
                  <a:moveTo>
                    <a:pt x="4084" y="8691"/>
                  </a:moveTo>
                  <a:cubicBezTo>
                    <a:pt x="4077" y="8693"/>
                    <a:pt x="4073" y="8705"/>
                    <a:pt x="4073" y="8738"/>
                  </a:cubicBezTo>
                  <a:cubicBezTo>
                    <a:pt x="4077" y="8721"/>
                    <a:pt x="4081" y="8706"/>
                    <a:pt x="4084" y="8691"/>
                  </a:cubicBezTo>
                  <a:close/>
                  <a:moveTo>
                    <a:pt x="4080" y="8846"/>
                  </a:moveTo>
                  <a:lnTo>
                    <a:pt x="4080" y="8846"/>
                  </a:lnTo>
                  <a:cubicBezTo>
                    <a:pt x="4076" y="8853"/>
                    <a:pt x="4073" y="8863"/>
                    <a:pt x="4073" y="8877"/>
                  </a:cubicBezTo>
                  <a:lnTo>
                    <a:pt x="4073" y="8877"/>
                  </a:lnTo>
                  <a:cubicBezTo>
                    <a:pt x="4074" y="8874"/>
                    <a:pt x="4075" y="8871"/>
                    <a:pt x="4076" y="8869"/>
                  </a:cubicBezTo>
                  <a:lnTo>
                    <a:pt x="4076" y="8869"/>
                  </a:lnTo>
                  <a:cubicBezTo>
                    <a:pt x="4078" y="8861"/>
                    <a:pt x="4080" y="8853"/>
                    <a:pt x="4080" y="8846"/>
                  </a:cubicBezTo>
                  <a:close/>
                  <a:moveTo>
                    <a:pt x="20682" y="8976"/>
                  </a:moveTo>
                  <a:cubicBezTo>
                    <a:pt x="20682" y="8988"/>
                    <a:pt x="20686" y="8992"/>
                    <a:pt x="20691" y="8992"/>
                  </a:cubicBezTo>
                  <a:lnTo>
                    <a:pt x="20691" y="8992"/>
                  </a:lnTo>
                  <a:cubicBezTo>
                    <a:pt x="20687" y="8982"/>
                    <a:pt x="20684" y="8976"/>
                    <a:pt x="20682" y="8976"/>
                  </a:cubicBezTo>
                  <a:close/>
                  <a:moveTo>
                    <a:pt x="17955" y="9179"/>
                  </a:moveTo>
                  <a:cubicBezTo>
                    <a:pt x="17955" y="9183"/>
                    <a:pt x="17957" y="9187"/>
                    <a:pt x="17960" y="9191"/>
                  </a:cubicBezTo>
                  <a:lnTo>
                    <a:pt x="17960" y="9191"/>
                  </a:lnTo>
                  <a:cubicBezTo>
                    <a:pt x="17959" y="9187"/>
                    <a:pt x="17957" y="9183"/>
                    <a:pt x="17955" y="9179"/>
                  </a:cubicBezTo>
                  <a:close/>
                  <a:moveTo>
                    <a:pt x="20994" y="9179"/>
                  </a:moveTo>
                  <a:cubicBezTo>
                    <a:pt x="20999" y="9179"/>
                    <a:pt x="21020" y="9246"/>
                    <a:pt x="21012" y="9246"/>
                  </a:cubicBezTo>
                  <a:cubicBezTo>
                    <a:pt x="21010" y="9246"/>
                    <a:pt x="21007" y="9244"/>
                    <a:pt x="21003" y="9238"/>
                  </a:cubicBezTo>
                  <a:cubicBezTo>
                    <a:pt x="20993" y="9194"/>
                    <a:pt x="20992" y="9179"/>
                    <a:pt x="20994" y="9179"/>
                  </a:cubicBezTo>
                  <a:close/>
                  <a:moveTo>
                    <a:pt x="20765" y="10000"/>
                  </a:moveTo>
                  <a:cubicBezTo>
                    <a:pt x="20761" y="10004"/>
                    <a:pt x="20759" y="10006"/>
                    <a:pt x="20757" y="10006"/>
                  </a:cubicBezTo>
                  <a:cubicBezTo>
                    <a:pt x="20755" y="10006"/>
                    <a:pt x="20757" y="10000"/>
                    <a:pt x="20765" y="10000"/>
                  </a:cubicBezTo>
                  <a:close/>
                  <a:moveTo>
                    <a:pt x="20730" y="10000"/>
                  </a:moveTo>
                  <a:cubicBezTo>
                    <a:pt x="20730" y="10012"/>
                    <a:pt x="20718" y="10024"/>
                    <a:pt x="20706" y="10024"/>
                  </a:cubicBezTo>
                  <a:cubicBezTo>
                    <a:pt x="20694" y="10012"/>
                    <a:pt x="20706" y="10012"/>
                    <a:pt x="20730" y="10000"/>
                  </a:cubicBezTo>
                  <a:close/>
                  <a:moveTo>
                    <a:pt x="4395" y="10048"/>
                  </a:moveTo>
                  <a:cubicBezTo>
                    <a:pt x="4392" y="10052"/>
                    <a:pt x="4391" y="10056"/>
                    <a:pt x="4394" y="10060"/>
                  </a:cubicBezTo>
                  <a:cubicBezTo>
                    <a:pt x="4395" y="10056"/>
                    <a:pt x="4395" y="10052"/>
                    <a:pt x="4395" y="10048"/>
                  </a:cubicBezTo>
                  <a:close/>
                  <a:moveTo>
                    <a:pt x="21063" y="10131"/>
                  </a:moveTo>
                  <a:cubicBezTo>
                    <a:pt x="21069" y="10137"/>
                    <a:pt x="21069" y="10140"/>
                    <a:pt x="21067" y="10140"/>
                  </a:cubicBezTo>
                  <a:cubicBezTo>
                    <a:pt x="21066" y="10140"/>
                    <a:pt x="21063" y="10137"/>
                    <a:pt x="21063" y="10131"/>
                  </a:cubicBezTo>
                  <a:close/>
                  <a:moveTo>
                    <a:pt x="21096" y="10152"/>
                  </a:moveTo>
                  <a:cubicBezTo>
                    <a:pt x="21102" y="10152"/>
                    <a:pt x="21100" y="10159"/>
                    <a:pt x="21075" y="10179"/>
                  </a:cubicBezTo>
                  <a:cubicBezTo>
                    <a:pt x="21068" y="10165"/>
                    <a:pt x="21089" y="10152"/>
                    <a:pt x="21096" y="10152"/>
                  </a:cubicBezTo>
                  <a:close/>
                  <a:moveTo>
                    <a:pt x="21120" y="10209"/>
                  </a:moveTo>
                  <a:cubicBezTo>
                    <a:pt x="21117" y="10209"/>
                    <a:pt x="21115" y="10215"/>
                    <a:pt x="21122" y="10215"/>
                  </a:cubicBezTo>
                  <a:cubicBezTo>
                    <a:pt x="21122" y="10211"/>
                    <a:pt x="21121" y="10209"/>
                    <a:pt x="21120" y="10209"/>
                  </a:cubicBezTo>
                  <a:close/>
                  <a:moveTo>
                    <a:pt x="21113" y="10198"/>
                  </a:moveTo>
                  <a:cubicBezTo>
                    <a:pt x="21120" y="10198"/>
                    <a:pt x="21122" y="10204"/>
                    <a:pt x="21122" y="10215"/>
                  </a:cubicBezTo>
                  <a:cubicBezTo>
                    <a:pt x="21106" y="10223"/>
                    <a:pt x="21089" y="10232"/>
                    <a:pt x="21085" y="10232"/>
                  </a:cubicBezTo>
                  <a:cubicBezTo>
                    <a:pt x="21083" y="10232"/>
                    <a:pt x="21083" y="10230"/>
                    <a:pt x="21087" y="10227"/>
                  </a:cubicBezTo>
                  <a:lnTo>
                    <a:pt x="21063" y="10227"/>
                  </a:lnTo>
                  <a:cubicBezTo>
                    <a:pt x="21089" y="10207"/>
                    <a:pt x="21105" y="10198"/>
                    <a:pt x="21113" y="10198"/>
                  </a:cubicBezTo>
                  <a:close/>
                  <a:moveTo>
                    <a:pt x="20569" y="10226"/>
                  </a:moveTo>
                  <a:cubicBezTo>
                    <a:pt x="20567" y="10226"/>
                    <a:pt x="20565" y="10226"/>
                    <a:pt x="20563" y="10227"/>
                  </a:cubicBezTo>
                  <a:cubicBezTo>
                    <a:pt x="20554" y="10244"/>
                    <a:pt x="20558" y="10261"/>
                    <a:pt x="20570" y="10274"/>
                  </a:cubicBezTo>
                  <a:lnTo>
                    <a:pt x="20570" y="10274"/>
                  </a:lnTo>
                  <a:cubicBezTo>
                    <a:pt x="20584" y="10248"/>
                    <a:pt x="20588" y="10226"/>
                    <a:pt x="20569" y="10226"/>
                  </a:cubicBezTo>
                  <a:close/>
                  <a:moveTo>
                    <a:pt x="21101" y="10317"/>
                  </a:moveTo>
                  <a:cubicBezTo>
                    <a:pt x="21103" y="10317"/>
                    <a:pt x="21103" y="10318"/>
                    <a:pt x="21099" y="10322"/>
                  </a:cubicBezTo>
                  <a:cubicBezTo>
                    <a:pt x="21091" y="10322"/>
                    <a:pt x="21099" y="10317"/>
                    <a:pt x="21101" y="10317"/>
                  </a:cubicBezTo>
                  <a:close/>
                  <a:moveTo>
                    <a:pt x="21119" y="10322"/>
                  </a:moveTo>
                  <a:cubicBezTo>
                    <a:pt x="21124" y="10322"/>
                    <a:pt x="21109" y="10340"/>
                    <a:pt x="21102" y="10340"/>
                  </a:cubicBezTo>
                  <a:cubicBezTo>
                    <a:pt x="21100" y="10340"/>
                    <a:pt x="21099" y="10338"/>
                    <a:pt x="21099" y="10334"/>
                  </a:cubicBezTo>
                  <a:cubicBezTo>
                    <a:pt x="21110" y="10325"/>
                    <a:pt x="21116" y="10322"/>
                    <a:pt x="21119" y="10322"/>
                  </a:cubicBezTo>
                  <a:close/>
                  <a:moveTo>
                    <a:pt x="4656" y="10334"/>
                  </a:moveTo>
                  <a:lnTo>
                    <a:pt x="4656" y="10334"/>
                  </a:lnTo>
                  <a:cubicBezTo>
                    <a:pt x="4661" y="10341"/>
                    <a:pt x="4664" y="10344"/>
                    <a:pt x="4667" y="10345"/>
                  </a:cubicBezTo>
                  <a:lnTo>
                    <a:pt x="4667" y="10345"/>
                  </a:lnTo>
                  <a:cubicBezTo>
                    <a:pt x="4663" y="10341"/>
                    <a:pt x="4660" y="10337"/>
                    <a:pt x="4656" y="10334"/>
                  </a:cubicBezTo>
                  <a:close/>
                  <a:moveTo>
                    <a:pt x="20515" y="10353"/>
                  </a:moveTo>
                  <a:lnTo>
                    <a:pt x="20515" y="10353"/>
                  </a:lnTo>
                  <a:cubicBezTo>
                    <a:pt x="20512" y="10354"/>
                    <a:pt x="20508" y="10355"/>
                    <a:pt x="20503" y="10358"/>
                  </a:cubicBezTo>
                  <a:cubicBezTo>
                    <a:pt x="20501" y="10363"/>
                    <a:pt x="20500" y="10365"/>
                    <a:pt x="20501" y="10365"/>
                  </a:cubicBezTo>
                  <a:cubicBezTo>
                    <a:pt x="20503" y="10365"/>
                    <a:pt x="20508" y="10361"/>
                    <a:pt x="20515" y="10353"/>
                  </a:cubicBezTo>
                  <a:close/>
                  <a:moveTo>
                    <a:pt x="21468" y="10370"/>
                  </a:moveTo>
                  <a:lnTo>
                    <a:pt x="21468" y="10370"/>
                  </a:lnTo>
                  <a:cubicBezTo>
                    <a:pt x="21466" y="10371"/>
                    <a:pt x="21465" y="10372"/>
                    <a:pt x="21463" y="10374"/>
                  </a:cubicBezTo>
                  <a:lnTo>
                    <a:pt x="21463" y="10374"/>
                  </a:lnTo>
                  <a:cubicBezTo>
                    <a:pt x="21466" y="10373"/>
                    <a:pt x="21468" y="10372"/>
                    <a:pt x="21468" y="10370"/>
                  </a:cubicBezTo>
                  <a:close/>
                  <a:moveTo>
                    <a:pt x="21158" y="10500"/>
                  </a:moveTo>
                  <a:cubicBezTo>
                    <a:pt x="21158" y="10508"/>
                    <a:pt x="21154" y="10511"/>
                    <a:pt x="21150" y="10511"/>
                  </a:cubicBezTo>
                  <a:cubicBezTo>
                    <a:pt x="21142" y="10511"/>
                    <a:pt x="21134" y="10500"/>
                    <a:pt x="21158" y="10500"/>
                  </a:cubicBezTo>
                  <a:close/>
                  <a:moveTo>
                    <a:pt x="21611" y="10524"/>
                  </a:moveTo>
                  <a:cubicBezTo>
                    <a:pt x="21598" y="10529"/>
                    <a:pt x="21594" y="10530"/>
                    <a:pt x="21593" y="10531"/>
                  </a:cubicBezTo>
                  <a:lnTo>
                    <a:pt x="21593" y="10531"/>
                  </a:lnTo>
                  <a:cubicBezTo>
                    <a:pt x="21599" y="10529"/>
                    <a:pt x="21605" y="10526"/>
                    <a:pt x="21611" y="10524"/>
                  </a:cubicBezTo>
                  <a:close/>
                  <a:moveTo>
                    <a:pt x="21135" y="10507"/>
                  </a:moveTo>
                  <a:cubicBezTo>
                    <a:pt x="21139" y="10507"/>
                    <a:pt x="21143" y="10509"/>
                    <a:pt x="21146" y="10512"/>
                  </a:cubicBezTo>
                  <a:cubicBezTo>
                    <a:pt x="21146" y="10524"/>
                    <a:pt x="21134" y="10524"/>
                    <a:pt x="21146" y="10524"/>
                  </a:cubicBezTo>
                  <a:cubicBezTo>
                    <a:pt x="21150" y="10536"/>
                    <a:pt x="21138" y="10540"/>
                    <a:pt x="21123" y="10540"/>
                  </a:cubicBezTo>
                  <a:cubicBezTo>
                    <a:pt x="21089" y="10540"/>
                    <a:pt x="21038" y="10521"/>
                    <a:pt x="21087" y="10512"/>
                  </a:cubicBezTo>
                  <a:lnTo>
                    <a:pt x="21087" y="10512"/>
                  </a:lnTo>
                  <a:cubicBezTo>
                    <a:pt x="21089" y="10518"/>
                    <a:pt x="21093" y="10519"/>
                    <a:pt x="21097" y="10519"/>
                  </a:cubicBezTo>
                  <a:cubicBezTo>
                    <a:pt x="21100" y="10519"/>
                    <a:pt x="21104" y="10518"/>
                    <a:pt x="21107" y="10516"/>
                  </a:cubicBezTo>
                  <a:lnTo>
                    <a:pt x="21107" y="10516"/>
                  </a:lnTo>
                  <a:cubicBezTo>
                    <a:pt x="21105" y="10518"/>
                    <a:pt x="21102" y="10521"/>
                    <a:pt x="21099" y="10524"/>
                  </a:cubicBezTo>
                  <a:cubicBezTo>
                    <a:pt x="21115" y="10516"/>
                    <a:pt x="21126" y="10507"/>
                    <a:pt x="21135" y="10507"/>
                  </a:cubicBezTo>
                  <a:close/>
                  <a:moveTo>
                    <a:pt x="21238" y="10552"/>
                  </a:moveTo>
                  <a:cubicBezTo>
                    <a:pt x="21243" y="10552"/>
                    <a:pt x="21227" y="10563"/>
                    <a:pt x="21220" y="10563"/>
                  </a:cubicBezTo>
                  <a:cubicBezTo>
                    <a:pt x="21219" y="10563"/>
                    <a:pt x="21218" y="10562"/>
                    <a:pt x="21218" y="10560"/>
                  </a:cubicBezTo>
                  <a:cubicBezTo>
                    <a:pt x="21230" y="10554"/>
                    <a:pt x="21236" y="10552"/>
                    <a:pt x="21238" y="10552"/>
                  </a:cubicBezTo>
                  <a:close/>
                  <a:moveTo>
                    <a:pt x="20360" y="10584"/>
                  </a:moveTo>
                  <a:cubicBezTo>
                    <a:pt x="20361" y="10585"/>
                    <a:pt x="20362" y="10585"/>
                    <a:pt x="20363" y="10586"/>
                  </a:cubicBezTo>
                  <a:lnTo>
                    <a:pt x="20363" y="10586"/>
                  </a:lnTo>
                  <a:cubicBezTo>
                    <a:pt x="20361" y="10585"/>
                    <a:pt x="20360" y="10584"/>
                    <a:pt x="20360" y="10584"/>
                  </a:cubicBezTo>
                  <a:close/>
                  <a:moveTo>
                    <a:pt x="20468" y="10608"/>
                  </a:moveTo>
                  <a:lnTo>
                    <a:pt x="20468" y="10608"/>
                  </a:lnTo>
                  <a:cubicBezTo>
                    <a:pt x="20472" y="10616"/>
                    <a:pt x="20474" y="10620"/>
                    <a:pt x="20476" y="10620"/>
                  </a:cubicBezTo>
                  <a:cubicBezTo>
                    <a:pt x="20477" y="10620"/>
                    <a:pt x="20477" y="10617"/>
                    <a:pt x="20477" y="10612"/>
                  </a:cubicBezTo>
                  <a:lnTo>
                    <a:pt x="20477" y="10612"/>
                  </a:lnTo>
                  <a:cubicBezTo>
                    <a:pt x="20474" y="10610"/>
                    <a:pt x="20471" y="10609"/>
                    <a:pt x="20468" y="10608"/>
                  </a:cubicBezTo>
                  <a:close/>
                  <a:moveTo>
                    <a:pt x="21153" y="10625"/>
                  </a:moveTo>
                  <a:cubicBezTo>
                    <a:pt x="21140" y="10634"/>
                    <a:pt x="21138" y="10641"/>
                    <a:pt x="21135" y="10649"/>
                  </a:cubicBezTo>
                  <a:lnTo>
                    <a:pt x="21135" y="10649"/>
                  </a:lnTo>
                  <a:cubicBezTo>
                    <a:pt x="21142" y="10641"/>
                    <a:pt x="21148" y="10632"/>
                    <a:pt x="21153" y="10625"/>
                  </a:cubicBezTo>
                  <a:close/>
                  <a:moveTo>
                    <a:pt x="21194" y="10608"/>
                  </a:moveTo>
                  <a:cubicBezTo>
                    <a:pt x="21182" y="10631"/>
                    <a:pt x="21158" y="10643"/>
                    <a:pt x="21146" y="10667"/>
                  </a:cubicBezTo>
                  <a:lnTo>
                    <a:pt x="21122" y="10667"/>
                  </a:lnTo>
                  <a:cubicBezTo>
                    <a:pt x="21129" y="10660"/>
                    <a:pt x="21132" y="10654"/>
                    <a:pt x="21135" y="10649"/>
                  </a:cubicBezTo>
                  <a:lnTo>
                    <a:pt x="21135" y="10649"/>
                  </a:lnTo>
                  <a:cubicBezTo>
                    <a:pt x="21128" y="10656"/>
                    <a:pt x="21120" y="10662"/>
                    <a:pt x="21112" y="10662"/>
                  </a:cubicBezTo>
                  <a:cubicBezTo>
                    <a:pt x="21108" y="10662"/>
                    <a:pt x="21103" y="10660"/>
                    <a:pt x="21099" y="10655"/>
                  </a:cubicBezTo>
                  <a:cubicBezTo>
                    <a:pt x="21111" y="10631"/>
                    <a:pt x="21134" y="10620"/>
                    <a:pt x="21158" y="10620"/>
                  </a:cubicBezTo>
                  <a:cubicBezTo>
                    <a:pt x="21157" y="10621"/>
                    <a:pt x="21155" y="10623"/>
                    <a:pt x="21153" y="10625"/>
                  </a:cubicBezTo>
                  <a:lnTo>
                    <a:pt x="21153" y="10625"/>
                  </a:lnTo>
                  <a:cubicBezTo>
                    <a:pt x="21162" y="10620"/>
                    <a:pt x="21174" y="10614"/>
                    <a:pt x="21194" y="10608"/>
                  </a:cubicBezTo>
                  <a:close/>
                  <a:moveTo>
                    <a:pt x="5017" y="10625"/>
                  </a:moveTo>
                  <a:cubicBezTo>
                    <a:pt x="5019" y="10625"/>
                    <a:pt x="5022" y="10629"/>
                    <a:pt x="5025" y="10643"/>
                  </a:cubicBezTo>
                  <a:cubicBezTo>
                    <a:pt x="5025" y="10651"/>
                    <a:pt x="5016" y="10667"/>
                    <a:pt x="5006" y="10667"/>
                  </a:cubicBezTo>
                  <a:cubicBezTo>
                    <a:pt x="5000" y="10667"/>
                    <a:pt x="4994" y="10661"/>
                    <a:pt x="4989" y="10643"/>
                  </a:cubicBezTo>
                  <a:lnTo>
                    <a:pt x="4989" y="10643"/>
                  </a:lnTo>
                  <a:cubicBezTo>
                    <a:pt x="4992" y="10644"/>
                    <a:pt x="4994" y="10645"/>
                    <a:pt x="4996" y="10645"/>
                  </a:cubicBezTo>
                  <a:cubicBezTo>
                    <a:pt x="5008" y="10645"/>
                    <a:pt x="5012" y="10625"/>
                    <a:pt x="5017" y="10625"/>
                  </a:cubicBezTo>
                  <a:close/>
                  <a:moveTo>
                    <a:pt x="21480" y="10596"/>
                  </a:moveTo>
                  <a:cubicBezTo>
                    <a:pt x="21432" y="10643"/>
                    <a:pt x="21456" y="10620"/>
                    <a:pt x="21384" y="10667"/>
                  </a:cubicBezTo>
                  <a:cubicBezTo>
                    <a:pt x="21401" y="10647"/>
                    <a:pt x="21406" y="10640"/>
                    <a:pt x="21405" y="10640"/>
                  </a:cubicBezTo>
                  <a:lnTo>
                    <a:pt x="21405" y="10640"/>
                  </a:lnTo>
                  <a:cubicBezTo>
                    <a:pt x="21402" y="10640"/>
                    <a:pt x="21362" y="10680"/>
                    <a:pt x="21342" y="10680"/>
                  </a:cubicBezTo>
                  <a:cubicBezTo>
                    <a:pt x="21340" y="10680"/>
                    <a:pt x="21338" y="10680"/>
                    <a:pt x="21337" y="10679"/>
                  </a:cubicBezTo>
                  <a:cubicBezTo>
                    <a:pt x="21361" y="10667"/>
                    <a:pt x="21384" y="10643"/>
                    <a:pt x="21420" y="10631"/>
                  </a:cubicBezTo>
                  <a:cubicBezTo>
                    <a:pt x="21422" y="10630"/>
                    <a:pt x="21422" y="10629"/>
                    <a:pt x="21422" y="10628"/>
                  </a:cubicBezTo>
                  <a:lnTo>
                    <a:pt x="21422" y="10628"/>
                  </a:lnTo>
                  <a:cubicBezTo>
                    <a:pt x="21433" y="10607"/>
                    <a:pt x="21446" y="10596"/>
                    <a:pt x="21480" y="10596"/>
                  </a:cubicBezTo>
                  <a:close/>
                  <a:moveTo>
                    <a:pt x="21361" y="10679"/>
                  </a:moveTo>
                  <a:cubicBezTo>
                    <a:pt x="21372" y="10679"/>
                    <a:pt x="21372" y="10679"/>
                    <a:pt x="21361" y="10691"/>
                  </a:cubicBezTo>
                  <a:cubicBezTo>
                    <a:pt x="21349" y="10691"/>
                    <a:pt x="21361" y="10691"/>
                    <a:pt x="21361" y="10679"/>
                  </a:cubicBezTo>
                  <a:close/>
                  <a:moveTo>
                    <a:pt x="21694" y="10715"/>
                  </a:moveTo>
                  <a:cubicBezTo>
                    <a:pt x="21690" y="10717"/>
                    <a:pt x="21687" y="10720"/>
                    <a:pt x="21685" y="10722"/>
                  </a:cubicBezTo>
                  <a:lnTo>
                    <a:pt x="21685" y="10722"/>
                  </a:lnTo>
                  <a:cubicBezTo>
                    <a:pt x="21688" y="10720"/>
                    <a:pt x="21691" y="10718"/>
                    <a:pt x="21694" y="10715"/>
                  </a:cubicBezTo>
                  <a:close/>
                  <a:moveTo>
                    <a:pt x="21444" y="10679"/>
                  </a:moveTo>
                  <a:lnTo>
                    <a:pt x="21444" y="10679"/>
                  </a:lnTo>
                  <a:cubicBezTo>
                    <a:pt x="21408" y="10703"/>
                    <a:pt x="21384" y="10727"/>
                    <a:pt x="21349" y="10751"/>
                  </a:cubicBezTo>
                  <a:cubicBezTo>
                    <a:pt x="21363" y="10737"/>
                    <a:pt x="21360" y="10734"/>
                    <a:pt x="21352" y="10734"/>
                  </a:cubicBezTo>
                  <a:cubicBezTo>
                    <a:pt x="21346" y="10734"/>
                    <a:pt x="21336" y="10736"/>
                    <a:pt x="21327" y="10736"/>
                  </a:cubicBezTo>
                  <a:cubicBezTo>
                    <a:pt x="21319" y="10736"/>
                    <a:pt x="21313" y="10734"/>
                    <a:pt x="21313" y="10727"/>
                  </a:cubicBezTo>
                  <a:cubicBezTo>
                    <a:pt x="21361" y="10715"/>
                    <a:pt x="21396" y="10691"/>
                    <a:pt x="21444" y="10679"/>
                  </a:cubicBezTo>
                  <a:close/>
                  <a:moveTo>
                    <a:pt x="21384" y="10751"/>
                  </a:moveTo>
                  <a:cubicBezTo>
                    <a:pt x="21384" y="10751"/>
                    <a:pt x="21384" y="10751"/>
                    <a:pt x="21384" y="10751"/>
                  </a:cubicBezTo>
                  <a:lnTo>
                    <a:pt x="21384" y="10751"/>
                  </a:lnTo>
                  <a:cubicBezTo>
                    <a:pt x="21381" y="10752"/>
                    <a:pt x="21379" y="10753"/>
                    <a:pt x="21376" y="10754"/>
                  </a:cubicBezTo>
                  <a:lnTo>
                    <a:pt x="21376" y="10754"/>
                  </a:lnTo>
                  <a:cubicBezTo>
                    <a:pt x="21377" y="10752"/>
                    <a:pt x="21380" y="10751"/>
                    <a:pt x="21384" y="10751"/>
                  </a:cubicBezTo>
                  <a:close/>
                  <a:moveTo>
                    <a:pt x="21384" y="10751"/>
                  </a:moveTo>
                  <a:cubicBezTo>
                    <a:pt x="21383" y="10752"/>
                    <a:pt x="21381" y="10753"/>
                    <a:pt x="21380" y="10754"/>
                  </a:cubicBezTo>
                  <a:lnTo>
                    <a:pt x="21380" y="10754"/>
                  </a:lnTo>
                  <a:cubicBezTo>
                    <a:pt x="21382" y="10753"/>
                    <a:pt x="21383" y="10752"/>
                    <a:pt x="21384" y="10751"/>
                  </a:cubicBezTo>
                  <a:close/>
                  <a:moveTo>
                    <a:pt x="21384" y="10751"/>
                  </a:moveTo>
                  <a:cubicBezTo>
                    <a:pt x="21384" y="10751"/>
                    <a:pt x="21384" y="10751"/>
                    <a:pt x="21384" y="10751"/>
                  </a:cubicBezTo>
                  <a:lnTo>
                    <a:pt x="21384" y="10751"/>
                  </a:lnTo>
                  <a:cubicBezTo>
                    <a:pt x="21382" y="10752"/>
                    <a:pt x="21380" y="10754"/>
                    <a:pt x="21378" y="10755"/>
                  </a:cubicBezTo>
                  <a:lnTo>
                    <a:pt x="21378" y="10755"/>
                  </a:lnTo>
                  <a:cubicBezTo>
                    <a:pt x="21379" y="10754"/>
                    <a:pt x="21381" y="10752"/>
                    <a:pt x="21384" y="10751"/>
                  </a:cubicBezTo>
                  <a:close/>
                  <a:moveTo>
                    <a:pt x="21378" y="10755"/>
                  </a:moveTo>
                  <a:cubicBezTo>
                    <a:pt x="21378" y="10755"/>
                    <a:pt x="21378" y="10755"/>
                    <a:pt x="21378" y="10756"/>
                  </a:cubicBezTo>
                  <a:lnTo>
                    <a:pt x="21378" y="10756"/>
                  </a:lnTo>
                  <a:cubicBezTo>
                    <a:pt x="21378" y="10756"/>
                    <a:pt x="21377" y="10756"/>
                    <a:pt x="21377" y="10756"/>
                  </a:cubicBezTo>
                  <a:lnTo>
                    <a:pt x="21377" y="10756"/>
                  </a:lnTo>
                  <a:cubicBezTo>
                    <a:pt x="21378" y="10756"/>
                    <a:pt x="21378" y="10755"/>
                    <a:pt x="21378" y="10755"/>
                  </a:cubicBezTo>
                  <a:close/>
                  <a:moveTo>
                    <a:pt x="21376" y="10754"/>
                  </a:moveTo>
                  <a:cubicBezTo>
                    <a:pt x="21375" y="10755"/>
                    <a:pt x="21375" y="10756"/>
                    <a:pt x="21376" y="10756"/>
                  </a:cubicBezTo>
                  <a:cubicBezTo>
                    <a:pt x="21377" y="10756"/>
                    <a:pt x="21377" y="10756"/>
                    <a:pt x="21377" y="10756"/>
                  </a:cubicBezTo>
                  <a:lnTo>
                    <a:pt x="21377" y="10756"/>
                  </a:lnTo>
                  <a:cubicBezTo>
                    <a:pt x="21363" y="10766"/>
                    <a:pt x="21356" y="10769"/>
                    <a:pt x="21354" y="10769"/>
                  </a:cubicBezTo>
                  <a:cubicBezTo>
                    <a:pt x="21350" y="10769"/>
                    <a:pt x="21359" y="10761"/>
                    <a:pt x="21376" y="10754"/>
                  </a:cubicBezTo>
                  <a:close/>
                  <a:moveTo>
                    <a:pt x="20292" y="10772"/>
                  </a:moveTo>
                  <a:cubicBezTo>
                    <a:pt x="20291" y="10772"/>
                    <a:pt x="20290" y="10773"/>
                    <a:pt x="20289" y="10774"/>
                  </a:cubicBezTo>
                  <a:cubicBezTo>
                    <a:pt x="20290" y="10774"/>
                    <a:pt x="20291" y="10773"/>
                    <a:pt x="20292" y="10772"/>
                  </a:cubicBezTo>
                  <a:close/>
                  <a:moveTo>
                    <a:pt x="21334" y="10786"/>
                  </a:moveTo>
                  <a:lnTo>
                    <a:pt x="21334" y="10786"/>
                  </a:lnTo>
                  <a:cubicBezTo>
                    <a:pt x="21328" y="10791"/>
                    <a:pt x="21325" y="10795"/>
                    <a:pt x="21325" y="10798"/>
                  </a:cubicBezTo>
                  <a:cubicBezTo>
                    <a:pt x="21327" y="10796"/>
                    <a:pt x="21331" y="10791"/>
                    <a:pt x="21334" y="10786"/>
                  </a:cubicBezTo>
                  <a:close/>
                  <a:moveTo>
                    <a:pt x="21104" y="10752"/>
                  </a:moveTo>
                  <a:cubicBezTo>
                    <a:pt x="21113" y="10752"/>
                    <a:pt x="21123" y="10755"/>
                    <a:pt x="21134" y="10762"/>
                  </a:cubicBezTo>
                  <a:cubicBezTo>
                    <a:pt x="21121" y="10769"/>
                    <a:pt x="21115" y="10783"/>
                    <a:pt x="21115" y="10801"/>
                  </a:cubicBezTo>
                  <a:lnTo>
                    <a:pt x="21115" y="10801"/>
                  </a:lnTo>
                  <a:cubicBezTo>
                    <a:pt x="21097" y="10788"/>
                    <a:pt x="21058" y="10774"/>
                    <a:pt x="21051" y="10774"/>
                  </a:cubicBezTo>
                  <a:cubicBezTo>
                    <a:pt x="21067" y="10766"/>
                    <a:pt x="21084" y="10752"/>
                    <a:pt x="21104" y="10752"/>
                  </a:cubicBezTo>
                  <a:close/>
                  <a:moveTo>
                    <a:pt x="21377" y="10824"/>
                  </a:moveTo>
                  <a:cubicBezTo>
                    <a:pt x="21371" y="10828"/>
                    <a:pt x="21366" y="10831"/>
                    <a:pt x="21361" y="10834"/>
                  </a:cubicBezTo>
                  <a:cubicBezTo>
                    <a:pt x="21366" y="10831"/>
                    <a:pt x="21371" y="10828"/>
                    <a:pt x="21377" y="10824"/>
                  </a:cubicBezTo>
                  <a:close/>
                  <a:moveTo>
                    <a:pt x="21062" y="10811"/>
                  </a:moveTo>
                  <a:cubicBezTo>
                    <a:pt x="21079" y="10811"/>
                    <a:pt x="21087" y="10822"/>
                    <a:pt x="21111" y="10822"/>
                  </a:cubicBezTo>
                  <a:cubicBezTo>
                    <a:pt x="21113" y="10821"/>
                    <a:pt x="21114" y="10821"/>
                    <a:pt x="21116" y="10820"/>
                  </a:cubicBezTo>
                  <a:lnTo>
                    <a:pt x="21116" y="10820"/>
                  </a:lnTo>
                  <a:cubicBezTo>
                    <a:pt x="21117" y="10829"/>
                    <a:pt x="21120" y="10837"/>
                    <a:pt x="21122" y="10846"/>
                  </a:cubicBezTo>
                  <a:cubicBezTo>
                    <a:pt x="21122" y="10846"/>
                    <a:pt x="21027" y="10846"/>
                    <a:pt x="21027" y="10822"/>
                  </a:cubicBezTo>
                  <a:cubicBezTo>
                    <a:pt x="21043" y="10814"/>
                    <a:pt x="21054" y="10811"/>
                    <a:pt x="21062" y="10811"/>
                  </a:cubicBezTo>
                  <a:close/>
                  <a:moveTo>
                    <a:pt x="21551" y="10727"/>
                  </a:moveTo>
                  <a:lnTo>
                    <a:pt x="21551" y="10727"/>
                  </a:lnTo>
                  <a:cubicBezTo>
                    <a:pt x="21491" y="10762"/>
                    <a:pt x="21420" y="10822"/>
                    <a:pt x="21349" y="10846"/>
                  </a:cubicBezTo>
                  <a:cubicBezTo>
                    <a:pt x="21349" y="10846"/>
                    <a:pt x="21313" y="10798"/>
                    <a:pt x="21325" y="10774"/>
                  </a:cubicBezTo>
                  <a:cubicBezTo>
                    <a:pt x="21334" y="10765"/>
                    <a:pt x="21340" y="10761"/>
                    <a:pt x="21342" y="10761"/>
                  </a:cubicBezTo>
                  <a:cubicBezTo>
                    <a:pt x="21347" y="10761"/>
                    <a:pt x="21341" y="10775"/>
                    <a:pt x="21334" y="10786"/>
                  </a:cubicBezTo>
                  <a:lnTo>
                    <a:pt x="21334" y="10786"/>
                  </a:lnTo>
                  <a:cubicBezTo>
                    <a:pt x="21345" y="10777"/>
                    <a:pt x="21365" y="10765"/>
                    <a:pt x="21377" y="10756"/>
                  </a:cubicBezTo>
                  <a:lnTo>
                    <a:pt x="21377" y="10756"/>
                  </a:lnTo>
                  <a:cubicBezTo>
                    <a:pt x="21375" y="10763"/>
                    <a:pt x="21399" y="10767"/>
                    <a:pt x="21361" y="10786"/>
                  </a:cubicBezTo>
                  <a:cubicBezTo>
                    <a:pt x="21391" y="10794"/>
                    <a:pt x="21368" y="10821"/>
                    <a:pt x="21378" y="10821"/>
                  </a:cubicBezTo>
                  <a:cubicBezTo>
                    <a:pt x="21380" y="10821"/>
                    <a:pt x="21381" y="10820"/>
                    <a:pt x="21384" y="10819"/>
                  </a:cubicBezTo>
                  <a:lnTo>
                    <a:pt x="21384" y="10819"/>
                  </a:lnTo>
                  <a:cubicBezTo>
                    <a:pt x="21382" y="10821"/>
                    <a:pt x="21379" y="10823"/>
                    <a:pt x="21377" y="10824"/>
                  </a:cubicBezTo>
                  <a:lnTo>
                    <a:pt x="21377" y="10824"/>
                  </a:lnTo>
                  <a:cubicBezTo>
                    <a:pt x="21381" y="10822"/>
                    <a:pt x="21385" y="10820"/>
                    <a:pt x="21389" y="10817"/>
                  </a:cubicBezTo>
                  <a:lnTo>
                    <a:pt x="21389" y="10817"/>
                  </a:lnTo>
                  <a:cubicBezTo>
                    <a:pt x="21397" y="10814"/>
                    <a:pt x="21411" y="10806"/>
                    <a:pt x="21433" y="10793"/>
                  </a:cubicBezTo>
                  <a:lnTo>
                    <a:pt x="21433" y="10793"/>
                  </a:lnTo>
                  <a:cubicBezTo>
                    <a:pt x="21473" y="10771"/>
                    <a:pt x="21514" y="10749"/>
                    <a:pt x="21551" y="10727"/>
                  </a:cubicBezTo>
                  <a:close/>
                  <a:moveTo>
                    <a:pt x="21441" y="10838"/>
                  </a:moveTo>
                  <a:cubicBezTo>
                    <a:pt x="21421" y="10844"/>
                    <a:pt x="21398" y="10855"/>
                    <a:pt x="21393" y="10867"/>
                  </a:cubicBezTo>
                  <a:lnTo>
                    <a:pt x="21393" y="10867"/>
                  </a:lnTo>
                  <a:cubicBezTo>
                    <a:pt x="21412" y="10859"/>
                    <a:pt x="21427" y="10848"/>
                    <a:pt x="21441" y="10838"/>
                  </a:cubicBezTo>
                  <a:close/>
                  <a:moveTo>
                    <a:pt x="21444" y="10810"/>
                  </a:moveTo>
                  <a:lnTo>
                    <a:pt x="21444" y="10810"/>
                  </a:lnTo>
                  <a:cubicBezTo>
                    <a:pt x="21430" y="10817"/>
                    <a:pt x="21408" y="10836"/>
                    <a:pt x="21392" y="10851"/>
                  </a:cubicBezTo>
                  <a:lnTo>
                    <a:pt x="21392" y="10851"/>
                  </a:lnTo>
                  <a:cubicBezTo>
                    <a:pt x="21407" y="10843"/>
                    <a:pt x="21436" y="10836"/>
                    <a:pt x="21453" y="10830"/>
                  </a:cubicBezTo>
                  <a:lnTo>
                    <a:pt x="21453" y="10830"/>
                  </a:lnTo>
                  <a:cubicBezTo>
                    <a:pt x="21449" y="10833"/>
                    <a:pt x="21445" y="10836"/>
                    <a:pt x="21441" y="10838"/>
                  </a:cubicBezTo>
                  <a:lnTo>
                    <a:pt x="21441" y="10838"/>
                  </a:lnTo>
                  <a:cubicBezTo>
                    <a:pt x="21452" y="10836"/>
                    <a:pt x="21461" y="10834"/>
                    <a:pt x="21468" y="10834"/>
                  </a:cubicBezTo>
                  <a:cubicBezTo>
                    <a:pt x="21444" y="10846"/>
                    <a:pt x="21420" y="10870"/>
                    <a:pt x="21396" y="10881"/>
                  </a:cubicBezTo>
                  <a:cubicBezTo>
                    <a:pt x="21391" y="10876"/>
                    <a:pt x="21390" y="10871"/>
                    <a:pt x="21393" y="10867"/>
                  </a:cubicBezTo>
                  <a:lnTo>
                    <a:pt x="21393" y="10867"/>
                  </a:lnTo>
                  <a:cubicBezTo>
                    <a:pt x="21390" y="10868"/>
                    <a:pt x="21387" y="10869"/>
                    <a:pt x="21384" y="10870"/>
                  </a:cubicBezTo>
                  <a:cubicBezTo>
                    <a:pt x="21381" y="10867"/>
                    <a:pt x="21380" y="10864"/>
                    <a:pt x="21381" y="10861"/>
                  </a:cubicBezTo>
                  <a:lnTo>
                    <a:pt x="21381" y="10861"/>
                  </a:lnTo>
                  <a:cubicBezTo>
                    <a:pt x="21376" y="10866"/>
                    <a:pt x="21372" y="10870"/>
                    <a:pt x="21372" y="10870"/>
                  </a:cubicBezTo>
                  <a:lnTo>
                    <a:pt x="21372" y="10870"/>
                  </a:lnTo>
                  <a:cubicBezTo>
                    <a:pt x="21372" y="10870"/>
                    <a:pt x="21376" y="10866"/>
                    <a:pt x="21381" y="10861"/>
                  </a:cubicBezTo>
                  <a:lnTo>
                    <a:pt x="21381" y="10861"/>
                  </a:lnTo>
                  <a:cubicBezTo>
                    <a:pt x="21381" y="10861"/>
                    <a:pt x="21381" y="10861"/>
                    <a:pt x="21381" y="10861"/>
                  </a:cubicBezTo>
                  <a:lnTo>
                    <a:pt x="21381" y="10861"/>
                  </a:lnTo>
                  <a:cubicBezTo>
                    <a:pt x="21384" y="10858"/>
                    <a:pt x="21388" y="10855"/>
                    <a:pt x="21392" y="10851"/>
                  </a:cubicBezTo>
                  <a:lnTo>
                    <a:pt x="21392" y="10851"/>
                  </a:lnTo>
                  <a:cubicBezTo>
                    <a:pt x="21392" y="10851"/>
                    <a:pt x="21391" y="10851"/>
                    <a:pt x="21391" y="10851"/>
                  </a:cubicBezTo>
                  <a:lnTo>
                    <a:pt x="21391" y="10851"/>
                  </a:lnTo>
                  <a:cubicBezTo>
                    <a:pt x="21387" y="10855"/>
                    <a:pt x="21384" y="10858"/>
                    <a:pt x="21381" y="10861"/>
                  </a:cubicBezTo>
                  <a:lnTo>
                    <a:pt x="21381" y="10861"/>
                  </a:lnTo>
                  <a:cubicBezTo>
                    <a:pt x="21382" y="10858"/>
                    <a:pt x="21386" y="10854"/>
                    <a:pt x="21391" y="10851"/>
                  </a:cubicBezTo>
                  <a:lnTo>
                    <a:pt x="21391" y="10851"/>
                  </a:lnTo>
                  <a:cubicBezTo>
                    <a:pt x="21410" y="10834"/>
                    <a:pt x="21436" y="10810"/>
                    <a:pt x="21444" y="10810"/>
                  </a:cubicBezTo>
                  <a:close/>
                  <a:moveTo>
                    <a:pt x="21063" y="10870"/>
                  </a:moveTo>
                  <a:cubicBezTo>
                    <a:pt x="21072" y="10870"/>
                    <a:pt x="21097" y="10877"/>
                    <a:pt x="21107" y="10880"/>
                  </a:cubicBezTo>
                  <a:lnTo>
                    <a:pt x="21107" y="10880"/>
                  </a:lnTo>
                  <a:cubicBezTo>
                    <a:pt x="21108" y="10879"/>
                    <a:pt x="21108" y="10879"/>
                    <a:pt x="21109" y="10879"/>
                  </a:cubicBezTo>
                  <a:cubicBezTo>
                    <a:pt x="21110" y="10879"/>
                    <a:pt x="21111" y="10880"/>
                    <a:pt x="21111" y="10881"/>
                  </a:cubicBezTo>
                  <a:cubicBezTo>
                    <a:pt x="21111" y="10881"/>
                    <a:pt x="21109" y="10881"/>
                    <a:pt x="21107" y="10880"/>
                  </a:cubicBezTo>
                  <a:lnTo>
                    <a:pt x="21107" y="10880"/>
                  </a:lnTo>
                  <a:cubicBezTo>
                    <a:pt x="21104" y="10882"/>
                    <a:pt x="21101" y="10886"/>
                    <a:pt x="21100" y="10888"/>
                  </a:cubicBezTo>
                  <a:lnTo>
                    <a:pt x="21100" y="10888"/>
                  </a:lnTo>
                  <a:cubicBezTo>
                    <a:pt x="21104" y="10887"/>
                    <a:pt x="21107" y="10885"/>
                    <a:pt x="21111" y="10882"/>
                  </a:cubicBezTo>
                  <a:lnTo>
                    <a:pt x="21111" y="10882"/>
                  </a:lnTo>
                  <a:cubicBezTo>
                    <a:pt x="21104" y="10888"/>
                    <a:pt x="21101" y="10890"/>
                    <a:pt x="21100" y="10890"/>
                  </a:cubicBezTo>
                  <a:cubicBezTo>
                    <a:pt x="21100" y="10890"/>
                    <a:pt x="21100" y="10889"/>
                    <a:pt x="21100" y="10888"/>
                  </a:cubicBezTo>
                  <a:lnTo>
                    <a:pt x="21100" y="10888"/>
                  </a:lnTo>
                  <a:cubicBezTo>
                    <a:pt x="21099" y="10889"/>
                    <a:pt x="21097" y="10889"/>
                    <a:pt x="21095" y="10889"/>
                  </a:cubicBezTo>
                  <a:cubicBezTo>
                    <a:pt x="21087" y="10889"/>
                    <a:pt x="21077" y="10884"/>
                    <a:pt x="21063" y="10870"/>
                  </a:cubicBezTo>
                  <a:close/>
                  <a:moveTo>
                    <a:pt x="20182" y="10905"/>
                  </a:moveTo>
                  <a:lnTo>
                    <a:pt x="20182" y="10905"/>
                  </a:lnTo>
                  <a:cubicBezTo>
                    <a:pt x="20180" y="10910"/>
                    <a:pt x="20178" y="10915"/>
                    <a:pt x="20178" y="10920"/>
                  </a:cubicBezTo>
                  <a:lnTo>
                    <a:pt x="20178" y="10920"/>
                  </a:lnTo>
                  <a:cubicBezTo>
                    <a:pt x="20179" y="10915"/>
                    <a:pt x="20181" y="10910"/>
                    <a:pt x="20182" y="10905"/>
                  </a:cubicBezTo>
                  <a:close/>
                  <a:moveTo>
                    <a:pt x="5336" y="10901"/>
                  </a:moveTo>
                  <a:cubicBezTo>
                    <a:pt x="5344" y="10901"/>
                    <a:pt x="5355" y="10903"/>
                    <a:pt x="5370" y="10905"/>
                  </a:cubicBezTo>
                  <a:cubicBezTo>
                    <a:pt x="5355" y="10905"/>
                    <a:pt x="5360" y="10916"/>
                    <a:pt x="5365" y="10916"/>
                  </a:cubicBezTo>
                  <a:cubicBezTo>
                    <a:pt x="5368" y="10916"/>
                    <a:pt x="5370" y="10913"/>
                    <a:pt x="5370" y="10905"/>
                  </a:cubicBezTo>
                  <a:lnTo>
                    <a:pt x="5370" y="10905"/>
                  </a:lnTo>
                  <a:cubicBezTo>
                    <a:pt x="5375" y="10917"/>
                    <a:pt x="5373" y="10923"/>
                    <a:pt x="5367" y="10926"/>
                  </a:cubicBezTo>
                  <a:lnTo>
                    <a:pt x="5367" y="10926"/>
                  </a:lnTo>
                  <a:cubicBezTo>
                    <a:pt x="5357" y="10918"/>
                    <a:pt x="5347" y="10909"/>
                    <a:pt x="5336" y="10901"/>
                  </a:cubicBezTo>
                  <a:close/>
                  <a:moveTo>
                    <a:pt x="21242" y="10929"/>
                  </a:moveTo>
                  <a:lnTo>
                    <a:pt x="21242" y="10929"/>
                  </a:lnTo>
                  <a:cubicBezTo>
                    <a:pt x="21236" y="10934"/>
                    <a:pt x="21231" y="10940"/>
                    <a:pt x="21228" y="10946"/>
                  </a:cubicBezTo>
                  <a:lnTo>
                    <a:pt x="21228" y="10946"/>
                  </a:lnTo>
                  <a:cubicBezTo>
                    <a:pt x="21232" y="10944"/>
                    <a:pt x="21237" y="10938"/>
                    <a:pt x="21242" y="10929"/>
                  </a:cubicBezTo>
                  <a:close/>
                  <a:moveTo>
                    <a:pt x="5381" y="10937"/>
                  </a:moveTo>
                  <a:cubicBezTo>
                    <a:pt x="5380" y="10940"/>
                    <a:pt x="5383" y="10945"/>
                    <a:pt x="5394" y="10953"/>
                  </a:cubicBezTo>
                  <a:cubicBezTo>
                    <a:pt x="5395" y="10952"/>
                    <a:pt x="5395" y="10951"/>
                    <a:pt x="5396" y="10950"/>
                  </a:cubicBezTo>
                  <a:lnTo>
                    <a:pt x="5396" y="10950"/>
                  </a:lnTo>
                  <a:cubicBezTo>
                    <a:pt x="5391" y="10946"/>
                    <a:pt x="5386" y="10942"/>
                    <a:pt x="5381" y="10937"/>
                  </a:cubicBezTo>
                  <a:close/>
                  <a:moveTo>
                    <a:pt x="16927" y="10951"/>
                  </a:moveTo>
                  <a:cubicBezTo>
                    <a:pt x="16928" y="10952"/>
                    <a:pt x="16930" y="10953"/>
                    <a:pt x="16931" y="10953"/>
                  </a:cubicBezTo>
                  <a:cubicBezTo>
                    <a:pt x="16930" y="10952"/>
                    <a:pt x="16929" y="10952"/>
                    <a:pt x="16927" y="10951"/>
                  </a:cubicBezTo>
                  <a:close/>
                  <a:moveTo>
                    <a:pt x="5466" y="10917"/>
                  </a:moveTo>
                  <a:cubicBezTo>
                    <a:pt x="5478" y="10917"/>
                    <a:pt x="5490" y="10941"/>
                    <a:pt x="5501" y="10965"/>
                  </a:cubicBezTo>
                  <a:cubicBezTo>
                    <a:pt x="5490" y="10953"/>
                    <a:pt x="5478" y="10929"/>
                    <a:pt x="5466" y="10917"/>
                  </a:cubicBezTo>
                  <a:close/>
                  <a:moveTo>
                    <a:pt x="21420" y="10954"/>
                  </a:moveTo>
                  <a:cubicBezTo>
                    <a:pt x="21420" y="10965"/>
                    <a:pt x="21408" y="10965"/>
                    <a:pt x="21396" y="10965"/>
                  </a:cubicBezTo>
                  <a:cubicBezTo>
                    <a:pt x="21401" y="10962"/>
                    <a:pt x="21410" y="10958"/>
                    <a:pt x="21420" y="10954"/>
                  </a:cubicBezTo>
                  <a:close/>
                  <a:moveTo>
                    <a:pt x="21452" y="10957"/>
                  </a:moveTo>
                  <a:cubicBezTo>
                    <a:pt x="21449" y="10957"/>
                    <a:pt x="21443" y="10959"/>
                    <a:pt x="21432" y="10965"/>
                  </a:cubicBezTo>
                  <a:cubicBezTo>
                    <a:pt x="21439" y="10963"/>
                    <a:pt x="21445" y="10960"/>
                    <a:pt x="21452" y="10957"/>
                  </a:cubicBezTo>
                  <a:close/>
                  <a:moveTo>
                    <a:pt x="21333" y="10959"/>
                  </a:moveTo>
                  <a:cubicBezTo>
                    <a:pt x="21332" y="10962"/>
                    <a:pt x="21330" y="10965"/>
                    <a:pt x="21328" y="10969"/>
                  </a:cubicBezTo>
                  <a:lnTo>
                    <a:pt x="21328" y="10969"/>
                  </a:lnTo>
                  <a:cubicBezTo>
                    <a:pt x="21327" y="10968"/>
                    <a:pt x="21326" y="10967"/>
                    <a:pt x="21325" y="10965"/>
                  </a:cubicBezTo>
                  <a:cubicBezTo>
                    <a:pt x="21328" y="10963"/>
                    <a:pt x="21330" y="10961"/>
                    <a:pt x="21333" y="10959"/>
                  </a:cubicBezTo>
                  <a:close/>
                  <a:moveTo>
                    <a:pt x="21646" y="10798"/>
                  </a:moveTo>
                  <a:cubicBezTo>
                    <a:pt x="21641" y="10802"/>
                    <a:pt x="21635" y="10805"/>
                    <a:pt x="21630" y="10809"/>
                  </a:cubicBezTo>
                  <a:lnTo>
                    <a:pt x="21630" y="10809"/>
                  </a:lnTo>
                  <a:cubicBezTo>
                    <a:pt x="21631" y="10807"/>
                    <a:pt x="21632" y="10804"/>
                    <a:pt x="21634" y="10800"/>
                  </a:cubicBezTo>
                  <a:lnTo>
                    <a:pt x="21634" y="10800"/>
                  </a:lnTo>
                  <a:cubicBezTo>
                    <a:pt x="21624" y="10804"/>
                    <a:pt x="21621" y="10811"/>
                    <a:pt x="21623" y="10813"/>
                  </a:cubicBezTo>
                  <a:lnTo>
                    <a:pt x="21623" y="10813"/>
                  </a:lnTo>
                  <a:cubicBezTo>
                    <a:pt x="21625" y="10812"/>
                    <a:pt x="21627" y="10811"/>
                    <a:pt x="21630" y="10809"/>
                  </a:cubicBezTo>
                  <a:lnTo>
                    <a:pt x="21630" y="10809"/>
                  </a:lnTo>
                  <a:cubicBezTo>
                    <a:pt x="21627" y="10813"/>
                    <a:pt x="21626" y="10814"/>
                    <a:pt x="21624" y="10814"/>
                  </a:cubicBezTo>
                  <a:cubicBezTo>
                    <a:pt x="21624" y="10814"/>
                    <a:pt x="21623" y="10814"/>
                    <a:pt x="21623" y="10813"/>
                  </a:cubicBezTo>
                  <a:lnTo>
                    <a:pt x="21623" y="10813"/>
                  </a:lnTo>
                  <a:cubicBezTo>
                    <a:pt x="21557" y="10856"/>
                    <a:pt x="21483" y="10897"/>
                    <a:pt x="21408" y="10929"/>
                  </a:cubicBezTo>
                  <a:cubicBezTo>
                    <a:pt x="21384" y="10953"/>
                    <a:pt x="21372" y="10977"/>
                    <a:pt x="21325" y="10977"/>
                  </a:cubicBezTo>
                  <a:cubicBezTo>
                    <a:pt x="21326" y="10974"/>
                    <a:pt x="21327" y="10971"/>
                    <a:pt x="21328" y="10969"/>
                  </a:cubicBezTo>
                  <a:lnTo>
                    <a:pt x="21328" y="10969"/>
                  </a:lnTo>
                  <a:cubicBezTo>
                    <a:pt x="21331" y="10971"/>
                    <a:pt x="21333" y="10972"/>
                    <a:pt x="21335" y="10972"/>
                  </a:cubicBezTo>
                  <a:cubicBezTo>
                    <a:pt x="21343" y="10972"/>
                    <a:pt x="21348" y="10957"/>
                    <a:pt x="21347" y="10949"/>
                  </a:cubicBezTo>
                  <a:lnTo>
                    <a:pt x="21347" y="10949"/>
                  </a:lnTo>
                  <a:cubicBezTo>
                    <a:pt x="21343" y="10952"/>
                    <a:pt x="21338" y="10956"/>
                    <a:pt x="21333" y="10959"/>
                  </a:cubicBezTo>
                  <a:lnTo>
                    <a:pt x="21333" y="10959"/>
                  </a:lnTo>
                  <a:cubicBezTo>
                    <a:pt x="21339" y="10948"/>
                    <a:pt x="21343" y="10944"/>
                    <a:pt x="21345" y="10944"/>
                  </a:cubicBezTo>
                  <a:cubicBezTo>
                    <a:pt x="21346" y="10944"/>
                    <a:pt x="21347" y="10946"/>
                    <a:pt x="21347" y="10949"/>
                  </a:cubicBezTo>
                  <a:lnTo>
                    <a:pt x="21347" y="10949"/>
                  </a:lnTo>
                  <a:cubicBezTo>
                    <a:pt x="21371" y="10931"/>
                    <a:pt x="21390" y="10915"/>
                    <a:pt x="21408" y="10905"/>
                  </a:cubicBezTo>
                  <a:lnTo>
                    <a:pt x="21408" y="10905"/>
                  </a:lnTo>
                  <a:cubicBezTo>
                    <a:pt x="21403" y="10907"/>
                    <a:pt x="21399" y="10908"/>
                    <a:pt x="21397" y="10908"/>
                  </a:cubicBezTo>
                  <a:cubicBezTo>
                    <a:pt x="21381" y="10908"/>
                    <a:pt x="21479" y="10839"/>
                    <a:pt x="21508" y="10839"/>
                  </a:cubicBezTo>
                  <a:cubicBezTo>
                    <a:pt x="21512" y="10839"/>
                    <a:pt x="21515" y="10841"/>
                    <a:pt x="21515" y="10846"/>
                  </a:cubicBezTo>
                  <a:cubicBezTo>
                    <a:pt x="21480" y="10858"/>
                    <a:pt x="21456" y="10881"/>
                    <a:pt x="21420" y="10917"/>
                  </a:cubicBezTo>
                  <a:cubicBezTo>
                    <a:pt x="21492" y="10870"/>
                    <a:pt x="21563" y="10810"/>
                    <a:pt x="21634" y="10798"/>
                  </a:cubicBezTo>
                  <a:lnTo>
                    <a:pt x="21634" y="10798"/>
                  </a:lnTo>
                  <a:cubicBezTo>
                    <a:pt x="21634" y="10799"/>
                    <a:pt x="21634" y="10799"/>
                    <a:pt x="21634" y="10800"/>
                  </a:cubicBezTo>
                  <a:lnTo>
                    <a:pt x="21634" y="10800"/>
                  </a:lnTo>
                  <a:cubicBezTo>
                    <a:pt x="21637" y="10799"/>
                    <a:pt x="21641" y="10798"/>
                    <a:pt x="21646" y="10798"/>
                  </a:cubicBezTo>
                  <a:close/>
                  <a:moveTo>
                    <a:pt x="20170" y="10968"/>
                  </a:moveTo>
                  <a:cubicBezTo>
                    <a:pt x="20174" y="10968"/>
                    <a:pt x="20181" y="10971"/>
                    <a:pt x="20194" y="10977"/>
                  </a:cubicBezTo>
                  <a:cubicBezTo>
                    <a:pt x="20190" y="10977"/>
                    <a:pt x="20188" y="10978"/>
                    <a:pt x="20186" y="10979"/>
                  </a:cubicBezTo>
                  <a:lnTo>
                    <a:pt x="20186" y="10979"/>
                  </a:lnTo>
                  <a:cubicBezTo>
                    <a:pt x="20189" y="10979"/>
                    <a:pt x="20191" y="10978"/>
                    <a:pt x="20194" y="10977"/>
                  </a:cubicBezTo>
                  <a:lnTo>
                    <a:pt x="20194" y="10977"/>
                  </a:lnTo>
                  <a:cubicBezTo>
                    <a:pt x="20190" y="10981"/>
                    <a:pt x="20187" y="10982"/>
                    <a:pt x="20186" y="10982"/>
                  </a:cubicBezTo>
                  <a:cubicBezTo>
                    <a:pt x="20184" y="10982"/>
                    <a:pt x="20185" y="10980"/>
                    <a:pt x="20186" y="10979"/>
                  </a:cubicBezTo>
                  <a:lnTo>
                    <a:pt x="20186" y="10979"/>
                  </a:lnTo>
                  <a:cubicBezTo>
                    <a:pt x="20185" y="10979"/>
                    <a:pt x="20184" y="10979"/>
                    <a:pt x="20183" y="10979"/>
                  </a:cubicBezTo>
                  <a:cubicBezTo>
                    <a:pt x="20170" y="10979"/>
                    <a:pt x="20161" y="10968"/>
                    <a:pt x="20170" y="10968"/>
                  </a:cubicBezTo>
                  <a:close/>
                  <a:moveTo>
                    <a:pt x="21134" y="11012"/>
                  </a:moveTo>
                  <a:cubicBezTo>
                    <a:pt x="21131" y="11016"/>
                    <a:pt x="21128" y="11019"/>
                    <a:pt x="21127" y="11023"/>
                  </a:cubicBezTo>
                  <a:lnTo>
                    <a:pt x="21127" y="11023"/>
                  </a:lnTo>
                  <a:cubicBezTo>
                    <a:pt x="21130" y="11020"/>
                    <a:pt x="21132" y="11017"/>
                    <a:pt x="21134" y="11012"/>
                  </a:cubicBezTo>
                  <a:close/>
                  <a:moveTo>
                    <a:pt x="20170" y="10989"/>
                  </a:moveTo>
                  <a:cubicBezTo>
                    <a:pt x="20182" y="11001"/>
                    <a:pt x="20182" y="11012"/>
                    <a:pt x="20182" y="11024"/>
                  </a:cubicBezTo>
                  <a:lnTo>
                    <a:pt x="20170" y="10989"/>
                  </a:lnTo>
                  <a:close/>
                  <a:moveTo>
                    <a:pt x="21766" y="11024"/>
                  </a:moveTo>
                  <a:cubicBezTo>
                    <a:pt x="21765" y="11024"/>
                    <a:pt x="21765" y="11024"/>
                    <a:pt x="21765" y="11024"/>
                  </a:cubicBezTo>
                  <a:lnTo>
                    <a:pt x="21765" y="11024"/>
                  </a:lnTo>
                  <a:cubicBezTo>
                    <a:pt x="21765" y="11024"/>
                    <a:pt x="21765" y="11024"/>
                    <a:pt x="21765" y="11024"/>
                  </a:cubicBezTo>
                  <a:cubicBezTo>
                    <a:pt x="21766" y="11024"/>
                    <a:pt x="21766" y="11024"/>
                    <a:pt x="21766" y="11024"/>
                  </a:cubicBezTo>
                  <a:close/>
                  <a:moveTo>
                    <a:pt x="20563" y="11036"/>
                  </a:moveTo>
                  <a:cubicBezTo>
                    <a:pt x="20562" y="11037"/>
                    <a:pt x="20561" y="11037"/>
                    <a:pt x="20560" y="11038"/>
                  </a:cubicBezTo>
                  <a:lnTo>
                    <a:pt x="20560" y="11038"/>
                  </a:lnTo>
                  <a:cubicBezTo>
                    <a:pt x="20561" y="11037"/>
                    <a:pt x="20562" y="11037"/>
                    <a:pt x="20563" y="11036"/>
                  </a:cubicBezTo>
                  <a:close/>
                  <a:moveTo>
                    <a:pt x="21765" y="11024"/>
                  </a:moveTo>
                  <a:lnTo>
                    <a:pt x="21765" y="11024"/>
                  </a:lnTo>
                  <a:cubicBezTo>
                    <a:pt x="21756" y="11025"/>
                    <a:pt x="21747" y="11032"/>
                    <a:pt x="21738" y="11040"/>
                  </a:cubicBezTo>
                  <a:lnTo>
                    <a:pt x="21738" y="11040"/>
                  </a:lnTo>
                  <a:cubicBezTo>
                    <a:pt x="21746" y="11034"/>
                    <a:pt x="21755" y="11029"/>
                    <a:pt x="21765" y="11024"/>
                  </a:cubicBezTo>
                  <a:close/>
                  <a:moveTo>
                    <a:pt x="21738" y="11040"/>
                  </a:moveTo>
                  <a:cubicBezTo>
                    <a:pt x="21735" y="11042"/>
                    <a:pt x="21733" y="11044"/>
                    <a:pt x="21731" y="11046"/>
                  </a:cubicBezTo>
                  <a:lnTo>
                    <a:pt x="21731" y="11046"/>
                  </a:lnTo>
                  <a:cubicBezTo>
                    <a:pt x="21730" y="11047"/>
                    <a:pt x="21730" y="11047"/>
                    <a:pt x="21730" y="11048"/>
                  </a:cubicBezTo>
                  <a:cubicBezTo>
                    <a:pt x="21732" y="11045"/>
                    <a:pt x="21735" y="11043"/>
                    <a:pt x="21738" y="11040"/>
                  </a:cubicBezTo>
                  <a:close/>
                  <a:moveTo>
                    <a:pt x="21737" y="11032"/>
                  </a:moveTo>
                  <a:lnTo>
                    <a:pt x="21737" y="11032"/>
                  </a:lnTo>
                  <a:cubicBezTo>
                    <a:pt x="21737" y="11032"/>
                    <a:pt x="21731" y="11040"/>
                    <a:pt x="21718" y="11060"/>
                  </a:cubicBezTo>
                  <a:cubicBezTo>
                    <a:pt x="21722" y="11055"/>
                    <a:pt x="21726" y="11050"/>
                    <a:pt x="21731" y="11046"/>
                  </a:cubicBezTo>
                  <a:lnTo>
                    <a:pt x="21731" y="11046"/>
                  </a:lnTo>
                  <a:cubicBezTo>
                    <a:pt x="21735" y="11037"/>
                    <a:pt x="21738" y="11032"/>
                    <a:pt x="21737" y="11032"/>
                  </a:cubicBezTo>
                  <a:close/>
                  <a:moveTo>
                    <a:pt x="21574" y="11036"/>
                  </a:moveTo>
                  <a:cubicBezTo>
                    <a:pt x="21551" y="11048"/>
                    <a:pt x="21525" y="11061"/>
                    <a:pt x="21525" y="11061"/>
                  </a:cubicBezTo>
                  <a:cubicBezTo>
                    <a:pt x="21525" y="11061"/>
                    <a:pt x="21526" y="11061"/>
                    <a:pt x="21527" y="11060"/>
                  </a:cubicBezTo>
                  <a:cubicBezTo>
                    <a:pt x="21533" y="11060"/>
                    <a:pt x="21559" y="11046"/>
                    <a:pt x="21574" y="11036"/>
                  </a:cubicBezTo>
                  <a:close/>
                  <a:moveTo>
                    <a:pt x="21669" y="11060"/>
                  </a:moveTo>
                  <a:cubicBezTo>
                    <a:pt x="21668" y="11061"/>
                    <a:pt x="21667" y="11061"/>
                    <a:pt x="21667" y="11061"/>
                  </a:cubicBezTo>
                  <a:cubicBezTo>
                    <a:pt x="21668" y="11061"/>
                    <a:pt x="21669" y="11061"/>
                    <a:pt x="21670" y="11060"/>
                  </a:cubicBezTo>
                  <a:cubicBezTo>
                    <a:pt x="21670" y="11060"/>
                    <a:pt x="21670" y="11060"/>
                    <a:pt x="21669" y="11060"/>
                  </a:cubicBezTo>
                  <a:close/>
                  <a:moveTo>
                    <a:pt x="21304" y="11069"/>
                  </a:moveTo>
                  <a:cubicBezTo>
                    <a:pt x="21302" y="11070"/>
                    <a:pt x="21301" y="11071"/>
                    <a:pt x="21301" y="11072"/>
                  </a:cubicBezTo>
                  <a:cubicBezTo>
                    <a:pt x="21302" y="11071"/>
                    <a:pt x="21303" y="11070"/>
                    <a:pt x="21304" y="11069"/>
                  </a:cubicBezTo>
                  <a:close/>
                  <a:moveTo>
                    <a:pt x="5754" y="11118"/>
                  </a:moveTo>
                  <a:cubicBezTo>
                    <a:pt x="5753" y="11118"/>
                    <a:pt x="5752" y="11119"/>
                    <a:pt x="5751" y="11120"/>
                  </a:cubicBezTo>
                  <a:cubicBezTo>
                    <a:pt x="5751" y="11120"/>
                    <a:pt x="5751" y="11120"/>
                    <a:pt x="5751" y="11120"/>
                  </a:cubicBezTo>
                  <a:cubicBezTo>
                    <a:pt x="5751" y="11120"/>
                    <a:pt x="5752" y="11120"/>
                    <a:pt x="5754" y="11118"/>
                  </a:cubicBezTo>
                  <a:close/>
                  <a:moveTo>
                    <a:pt x="20789" y="11120"/>
                  </a:moveTo>
                  <a:cubicBezTo>
                    <a:pt x="20786" y="11128"/>
                    <a:pt x="20787" y="11131"/>
                    <a:pt x="20790" y="11131"/>
                  </a:cubicBezTo>
                  <a:lnTo>
                    <a:pt x="20790" y="11131"/>
                  </a:lnTo>
                  <a:cubicBezTo>
                    <a:pt x="20790" y="11128"/>
                    <a:pt x="20789" y="11124"/>
                    <a:pt x="20789" y="11120"/>
                  </a:cubicBezTo>
                  <a:close/>
                  <a:moveTo>
                    <a:pt x="20242" y="11123"/>
                  </a:moveTo>
                  <a:cubicBezTo>
                    <a:pt x="20251" y="11123"/>
                    <a:pt x="20256" y="11125"/>
                    <a:pt x="20253" y="11132"/>
                  </a:cubicBezTo>
                  <a:cubicBezTo>
                    <a:pt x="20237" y="11133"/>
                    <a:pt x="20226" y="11134"/>
                    <a:pt x="20219" y="11134"/>
                  </a:cubicBezTo>
                  <a:cubicBezTo>
                    <a:pt x="20191" y="11134"/>
                    <a:pt x="20223" y="11123"/>
                    <a:pt x="20242" y="11123"/>
                  </a:cubicBezTo>
                  <a:close/>
                  <a:moveTo>
                    <a:pt x="20206" y="11001"/>
                  </a:moveTo>
                  <a:cubicBezTo>
                    <a:pt x="20218" y="11024"/>
                    <a:pt x="20241" y="11060"/>
                    <a:pt x="20253" y="11096"/>
                  </a:cubicBezTo>
                  <a:cubicBezTo>
                    <a:pt x="20251" y="11093"/>
                    <a:pt x="20249" y="11092"/>
                    <a:pt x="20246" y="11092"/>
                  </a:cubicBezTo>
                  <a:cubicBezTo>
                    <a:pt x="20229" y="11092"/>
                    <a:pt x="20198" y="11142"/>
                    <a:pt x="20185" y="11142"/>
                  </a:cubicBezTo>
                  <a:cubicBezTo>
                    <a:pt x="20175" y="11142"/>
                    <a:pt x="20177" y="11111"/>
                    <a:pt x="20206" y="11001"/>
                  </a:cubicBezTo>
                  <a:close/>
                  <a:moveTo>
                    <a:pt x="20063" y="11179"/>
                  </a:moveTo>
                  <a:cubicBezTo>
                    <a:pt x="20063" y="11181"/>
                    <a:pt x="20064" y="11183"/>
                    <a:pt x="20065" y="11184"/>
                  </a:cubicBezTo>
                  <a:lnTo>
                    <a:pt x="20065" y="11184"/>
                  </a:lnTo>
                  <a:cubicBezTo>
                    <a:pt x="20064" y="11182"/>
                    <a:pt x="20063" y="11181"/>
                    <a:pt x="20063" y="11179"/>
                  </a:cubicBezTo>
                  <a:close/>
                  <a:moveTo>
                    <a:pt x="20777" y="11179"/>
                  </a:moveTo>
                  <a:cubicBezTo>
                    <a:pt x="20783" y="11185"/>
                    <a:pt x="20789" y="11188"/>
                    <a:pt x="20792" y="11188"/>
                  </a:cubicBezTo>
                  <a:cubicBezTo>
                    <a:pt x="20795" y="11188"/>
                    <a:pt x="20795" y="11185"/>
                    <a:pt x="20789" y="11179"/>
                  </a:cubicBezTo>
                  <a:close/>
                  <a:moveTo>
                    <a:pt x="6087" y="11188"/>
                  </a:moveTo>
                  <a:cubicBezTo>
                    <a:pt x="6091" y="11188"/>
                    <a:pt x="6098" y="11189"/>
                    <a:pt x="6109" y="11191"/>
                  </a:cubicBezTo>
                  <a:cubicBezTo>
                    <a:pt x="6101" y="11190"/>
                    <a:pt x="6094" y="11188"/>
                    <a:pt x="6087" y="11188"/>
                  </a:cubicBezTo>
                  <a:close/>
                  <a:moveTo>
                    <a:pt x="6109" y="11191"/>
                  </a:moveTo>
                  <a:cubicBezTo>
                    <a:pt x="6108" y="11192"/>
                    <a:pt x="6107" y="11192"/>
                    <a:pt x="6106" y="11193"/>
                  </a:cubicBezTo>
                  <a:lnTo>
                    <a:pt x="6106" y="11193"/>
                  </a:lnTo>
                  <a:cubicBezTo>
                    <a:pt x="6107" y="11192"/>
                    <a:pt x="6108" y="11192"/>
                    <a:pt x="6109" y="11191"/>
                  </a:cubicBezTo>
                  <a:close/>
                  <a:moveTo>
                    <a:pt x="5947" y="11209"/>
                  </a:moveTo>
                  <a:lnTo>
                    <a:pt x="5947" y="11209"/>
                  </a:lnTo>
                  <a:cubicBezTo>
                    <a:pt x="5947" y="11212"/>
                    <a:pt x="5947" y="11217"/>
                    <a:pt x="5948" y="11222"/>
                  </a:cubicBezTo>
                  <a:lnTo>
                    <a:pt x="5948" y="11222"/>
                  </a:lnTo>
                  <a:cubicBezTo>
                    <a:pt x="5942" y="11220"/>
                    <a:pt x="5936" y="11217"/>
                    <a:pt x="5930" y="11215"/>
                  </a:cubicBezTo>
                  <a:cubicBezTo>
                    <a:pt x="5936" y="11213"/>
                    <a:pt x="5941" y="11211"/>
                    <a:pt x="5947" y="11209"/>
                  </a:cubicBezTo>
                  <a:close/>
                  <a:moveTo>
                    <a:pt x="21099" y="11227"/>
                  </a:moveTo>
                  <a:cubicBezTo>
                    <a:pt x="21095" y="11227"/>
                    <a:pt x="21092" y="11228"/>
                    <a:pt x="21089" y="11230"/>
                  </a:cubicBezTo>
                  <a:lnTo>
                    <a:pt x="21089" y="11230"/>
                  </a:lnTo>
                  <a:cubicBezTo>
                    <a:pt x="21097" y="11228"/>
                    <a:pt x="21101" y="11227"/>
                    <a:pt x="21099" y="11227"/>
                  </a:cubicBezTo>
                  <a:close/>
                  <a:moveTo>
                    <a:pt x="6061" y="11186"/>
                  </a:moveTo>
                  <a:cubicBezTo>
                    <a:pt x="6069" y="11186"/>
                    <a:pt x="6078" y="11187"/>
                    <a:pt x="6087" y="11188"/>
                  </a:cubicBezTo>
                  <a:lnTo>
                    <a:pt x="6087" y="11188"/>
                  </a:lnTo>
                  <a:cubicBezTo>
                    <a:pt x="6086" y="11188"/>
                    <a:pt x="6085" y="11188"/>
                    <a:pt x="6084" y="11188"/>
                  </a:cubicBezTo>
                  <a:cubicBezTo>
                    <a:pt x="6072" y="11188"/>
                    <a:pt x="6086" y="11194"/>
                    <a:pt x="6098" y="11194"/>
                  </a:cubicBezTo>
                  <a:cubicBezTo>
                    <a:pt x="6101" y="11194"/>
                    <a:pt x="6104" y="11194"/>
                    <a:pt x="6106" y="11193"/>
                  </a:cubicBezTo>
                  <a:lnTo>
                    <a:pt x="6106" y="11193"/>
                  </a:lnTo>
                  <a:cubicBezTo>
                    <a:pt x="6058" y="11229"/>
                    <a:pt x="6087" y="11265"/>
                    <a:pt x="6065" y="11265"/>
                  </a:cubicBezTo>
                  <a:cubicBezTo>
                    <a:pt x="6052" y="11265"/>
                    <a:pt x="6022" y="11253"/>
                    <a:pt x="5952" y="11224"/>
                  </a:cubicBezTo>
                  <a:lnTo>
                    <a:pt x="5952" y="11224"/>
                  </a:lnTo>
                  <a:cubicBezTo>
                    <a:pt x="5951" y="11218"/>
                    <a:pt x="5951" y="11212"/>
                    <a:pt x="5950" y="11207"/>
                  </a:cubicBezTo>
                  <a:lnTo>
                    <a:pt x="5950" y="11207"/>
                  </a:lnTo>
                  <a:cubicBezTo>
                    <a:pt x="5987" y="11194"/>
                    <a:pt x="6024" y="11186"/>
                    <a:pt x="6061" y="11186"/>
                  </a:cubicBezTo>
                  <a:close/>
                  <a:moveTo>
                    <a:pt x="20051" y="11298"/>
                  </a:moveTo>
                  <a:cubicBezTo>
                    <a:pt x="20043" y="11302"/>
                    <a:pt x="20039" y="11303"/>
                    <a:pt x="20038" y="11303"/>
                  </a:cubicBezTo>
                  <a:cubicBezTo>
                    <a:pt x="20035" y="11303"/>
                    <a:pt x="20043" y="11298"/>
                    <a:pt x="20051" y="11298"/>
                  </a:cubicBezTo>
                  <a:close/>
                  <a:moveTo>
                    <a:pt x="20102" y="11315"/>
                  </a:moveTo>
                  <a:cubicBezTo>
                    <a:pt x="20105" y="11315"/>
                    <a:pt x="20108" y="11317"/>
                    <a:pt x="20110" y="11322"/>
                  </a:cubicBezTo>
                  <a:cubicBezTo>
                    <a:pt x="20103" y="11327"/>
                    <a:pt x="20098" y="11329"/>
                    <a:pt x="20095" y="11329"/>
                  </a:cubicBezTo>
                  <a:cubicBezTo>
                    <a:pt x="20087" y="11329"/>
                    <a:pt x="20094" y="11315"/>
                    <a:pt x="20102" y="11315"/>
                  </a:cubicBezTo>
                  <a:close/>
                  <a:moveTo>
                    <a:pt x="20075" y="11334"/>
                  </a:moveTo>
                  <a:cubicBezTo>
                    <a:pt x="20075" y="11334"/>
                    <a:pt x="20075" y="11334"/>
                    <a:pt x="20075" y="11334"/>
                  </a:cubicBezTo>
                  <a:lnTo>
                    <a:pt x="20075" y="11334"/>
                  </a:lnTo>
                  <a:cubicBezTo>
                    <a:pt x="20075" y="11334"/>
                    <a:pt x="20075" y="11334"/>
                    <a:pt x="20075" y="11334"/>
                  </a:cubicBezTo>
                  <a:close/>
                  <a:moveTo>
                    <a:pt x="5975" y="11343"/>
                  </a:moveTo>
                  <a:cubicBezTo>
                    <a:pt x="5975" y="11345"/>
                    <a:pt x="5976" y="11346"/>
                    <a:pt x="5977" y="11346"/>
                  </a:cubicBezTo>
                  <a:cubicBezTo>
                    <a:pt x="5977" y="11346"/>
                    <a:pt x="5977" y="11346"/>
                    <a:pt x="5978" y="11346"/>
                  </a:cubicBezTo>
                  <a:cubicBezTo>
                    <a:pt x="5977" y="11345"/>
                    <a:pt x="5976" y="11344"/>
                    <a:pt x="5975" y="11343"/>
                  </a:cubicBezTo>
                  <a:close/>
                  <a:moveTo>
                    <a:pt x="20075" y="11334"/>
                  </a:moveTo>
                  <a:cubicBezTo>
                    <a:pt x="20075" y="11338"/>
                    <a:pt x="20075" y="11343"/>
                    <a:pt x="20075" y="11347"/>
                  </a:cubicBezTo>
                  <a:lnTo>
                    <a:pt x="20075" y="11347"/>
                  </a:lnTo>
                  <a:cubicBezTo>
                    <a:pt x="20072" y="11344"/>
                    <a:pt x="20072" y="11340"/>
                    <a:pt x="20075" y="11334"/>
                  </a:cubicBezTo>
                  <a:close/>
                  <a:moveTo>
                    <a:pt x="20075" y="11334"/>
                  </a:moveTo>
                  <a:cubicBezTo>
                    <a:pt x="20088" y="11343"/>
                    <a:pt x="20090" y="11348"/>
                    <a:pt x="20088" y="11350"/>
                  </a:cubicBezTo>
                  <a:lnTo>
                    <a:pt x="20088" y="11350"/>
                  </a:lnTo>
                  <a:cubicBezTo>
                    <a:pt x="20084" y="11345"/>
                    <a:pt x="20080" y="11339"/>
                    <a:pt x="20075" y="11334"/>
                  </a:cubicBezTo>
                  <a:close/>
                  <a:moveTo>
                    <a:pt x="20264" y="11356"/>
                  </a:moveTo>
                  <a:cubicBezTo>
                    <a:pt x="20264" y="11358"/>
                    <a:pt x="20265" y="11359"/>
                    <a:pt x="20265" y="11359"/>
                  </a:cubicBezTo>
                  <a:cubicBezTo>
                    <a:pt x="20265" y="11359"/>
                    <a:pt x="20265" y="11358"/>
                    <a:pt x="20265" y="11358"/>
                  </a:cubicBezTo>
                  <a:cubicBezTo>
                    <a:pt x="20265" y="11357"/>
                    <a:pt x="20264" y="11357"/>
                    <a:pt x="20264" y="11356"/>
                  </a:cubicBezTo>
                  <a:close/>
                  <a:moveTo>
                    <a:pt x="6775" y="11358"/>
                  </a:moveTo>
                  <a:cubicBezTo>
                    <a:pt x="6774" y="11359"/>
                    <a:pt x="6772" y="11361"/>
                    <a:pt x="6770" y="11362"/>
                  </a:cubicBezTo>
                  <a:lnTo>
                    <a:pt x="6770" y="11362"/>
                  </a:lnTo>
                  <a:cubicBezTo>
                    <a:pt x="6772" y="11361"/>
                    <a:pt x="6774" y="11359"/>
                    <a:pt x="6775" y="11358"/>
                  </a:cubicBezTo>
                  <a:close/>
                  <a:moveTo>
                    <a:pt x="6168" y="11358"/>
                  </a:moveTo>
                  <a:cubicBezTo>
                    <a:pt x="6162" y="11364"/>
                    <a:pt x="6156" y="11367"/>
                    <a:pt x="6149" y="11367"/>
                  </a:cubicBezTo>
                  <a:cubicBezTo>
                    <a:pt x="6141" y="11367"/>
                    <a:pt x="6132" y="11364"/>
                    <a:pt x="6121" y="11358"/>
                  </a:cubicBezTo>
                  <a:close/>
                  <a:moveTo>
                    <a:pt x="15567" y="11349"/>
                  </a:moveTo>
                  <a:cubicBezTo>
                    <a:pt x="15564" y="11349"/>
                    <a:pt x="15558" y="11356"/>
                    <a:pt x="15551" y="11376"/>
                  </a:cubicBezTo>
                  <a:lnTo>
                    <a:pt x="15551" y="11376"/>
                  </a:lnTo>
                  <a:cubicBezTo>
                    <a:pt x="15568" y="11365"/>
                    <a:pt x="15571" y="11349"/>
                    <a:pt x="15567" y="11349"/>
                  </a:cubicBezTo>
                  <a:close/>
                  <a:moveTo>
                    <a:pt x="20271" y="11309"/>
                  </a:moveTo>
                  <a:cubicBezTo>
                    <a:pt x="20280" y="11309"/>
                    <a:pt x="20297" y="11318"/>
                    <a:pt x="20325" y="11346"/>
                  </a:cubicBezTo>
                  <a:cubicBezTo>
                    <a:pt x="20289" y="11358"/>
                    <a:pt x="20253" y="11370"/>
                    <a:pt x="20218" y="11382"/>
                  </a:cubicBezTo>
                  <a:cubicBezTo>
                    <a:pt x="20235" y="11376"/>
                    <a:pt x="20238" y="11373"/>
                    <a:pt x="20235" y="11373"/>
                  </a:cubicBezTo>
                  <a:cubicBezTo>
                    <a:pt x="20232" y="11373"/>
                    <a:pt x="20224" y="11376"/>
                    <a:pt x="20218" y="11382"/>
                  </a:cubicBezTo>
                  <a:cubicBezTo>
                    <a:pt x="20233" y="11358"/>
                    <a:pt x="20238" y="11345"/>
                    <a:pt x="20247" y="11345"/>
                  </a:cubicBezTo>
                  <a:cubicBezTo>
                    <a:pt x="20251" y="11345"/>
                    <a:pt x="20256" y="11349"/>
                    <a:pt x="20264" y="11356"/>
                  </a:cubicBezTo>
                  <a:lnTo>
                    <a:pt x="20264" y="11356"/>
                  </a:lnTo>
                  <a:cubicBezTo>
                    <a:pt x="20260" y="11346"/>
                    <a:pt x="20252" y="11309"/>
                    <a:pt x="20271" y="11309"/>
                  </a:cubicBezTo>
                  <a:close/>
                  <a:moveTo>
                    <a:pt x="20075" y="11347"/>
                  </a:moveTo>
                  <a:cubicBezTo>
                    <a:pt x="20077" y="11350"/>
                    <a:pt x="20081" y="11352"/>
                    <a:pt x="20084" y="11352"/>
                  </a:cubicBezTo>
                  <a:cubicBezTo>
                    <a:pt x="20085" y="11352"/>
                    <a:pt x="20087" y="11351"/>
                    <a:pt x="20088" y="11350"/>
                  </a:cubicBezTo>
                  <a:lnTo>
                    <a:pt x="20088" y="11350"/>
                  </a:lnTo>
                  <a:cubicBezTo>
                    <a:pt x="20098" y="11369"/>
                    <a:pt x="20096" y="11387"/>
                    <a:pt x="20087" y="11405"/>
                  </a:cubicBezTo>
                  <a:cubicBezTo>
                    <a:pt x="20077" y="11386"/>
                    <a:pt x="20075" y="11367"/>
                    <a:pt x="20075" y="11347"/>
                  </a:cubicBezTo>
                  <a:close/>
                  <a:moveTo>
                    <a:pt x="20796" y="11428"/>
                  </a:moveTo>
                  <a:cubicBezTo>
                    <a:pt x="20794" y="11428"/>
                    <a:pt x="20792" y="11428"/>
                    <a:pt x="20789" y="11429"/>
                  </a:cubicBezTo>
                  <a:cubicBezTo>
                    <a:pt x="20791" y="11429"/>
                    <a:pt x="20794" y="11428"/>
                    <a:pt x="20796" y="11428"/>
                  </a:cubicBezTo>
                  <a:close/>
                  <a:moveTo>
                    <a:pt x="6644" y="11358"/>
                  </a:moveTo>
                  <a:lnTo>
                    <a:pt x="6644" y="11358"/>
                  </a:lnTo>
                  <a:cubicBezTo>
                    <a:pt x="6585" y="11462"/>
                    <a:pt x="6595" y="11478"/>
                    <a:pt x="6585" y="11478"/>
                  </a:cubicBezTo>
                  <a:cubicBezTo>
                    <a:pt x="6581" y="11478"/>
                    <a:pt x="6572" y="11475"/>
                    <a:pt x="6554" y="11475"/>
                  </a:cubicBezTo>
                  <a:cubicBezTo>
                    <a:pt x="6546" y="11475"/>
                    <a:pt x="6537" y="11476"/>
                    <a:pt x="6525" y="11477"/>
                  </a:cubicBezTo>
                  <a:cubicBezTo>
                    <a:pt x="6561" y="11441"/>
                    <a:pt x="6609" y="11393"/>
                    <a:pt x="6644" y="11358"/>
                  </a:cubicBezTo>
                  <a:close/>
                  <a:moveTo>
                    <a:pt x="6359" y="11465"/>
                  </a:moveTo>
                  <a:lnTo>
                    <a:pt x="6359" y="11465"/>
                  </a:lnTo>
                  <a:cubicBezTo>
                    <a:pt x="6379" y="11469"/>
                    <a:pt x="6391" y="11475"/>
                    <a:pt x="6396" y="11479"/>
                  </a:cubicBezTo>
                  <a:lnTo>
                    <a:pt x="6396" y="11479"/>
                  </a:lnTo>
                  <a:cubicBezTo>
                    <a:pt x="6384" y="11476"/>
                    <a:pt x="6371" y="11471"/>
                    <a:pt x="6359" y="11465"/>
                  </a:cubicBezTo>
                  <a:lnTo>
                    <a:pt x="6359" y="11465"/>
                  </a:lnTo>
                  <a:cubicBezTo>
                    <a:pt x="6359" y="11465"/>
                    <a:pt x="6359" y="11465"/>
                    <a:pt x="6359" y="11465"/>
                  </a:cubicBezTo>
                  <a:close/>
                  <a:moveTo>
                    <a:pt x="6502" y="11453"/>
                  </a:moveTo>
                  <a:lnTo>
                    <a:pt x="6502" y="11453"/>
                  </a:lnTo>
                  <a:cubicBezTo>
                    <a:pt x="6490" y="11481"/>
                    <a:pt x="6466" y="11490"/>
                    <a:pt x="6440" y="11490"/>
                  </a:cubicBezTo>
                  <a:cubicBezTo>
                    <a:pt x="6426" y="11490"/>
                    <a:pt x="6412" y="11488"/>
                    <a:pt x="6398" y="11483"/>
                  </a:cubicBezTo>
                  <a:lnTo>
                    <a:pt x="6398" y="11483"/>
                  </a:lnTo>
                  <a:cubicBezTo>
                    <a:pt x="6398" y="11484"/>
                    <a:pt x="6397" y="11484"/>
                    <a:pt x="6396" y="11484"/>
                  </a:cubicBezTo>
                  <a:cubicBezTo>
                    <a:pt x="6391" y="11484"/>
                    <a:pt x="6377" y="11479"/>
                    <a:pt x="6359" y="11465"/>
                  </a:cubicBezTo>
                  <a:lnTo>
                    <a:pt x="6359" y="11465"/>
                  </a:lnTo>
                  <a:cubicBezTo>
                    <a:pt x="6369" y="11472"/>
                    <a:pt x="6383" y="11478"/>
                    <a:pt x="6398" y="11483"/>
                  </a:cubicBezTo>
                  <a:lnTo>
                    <a:pt x="6398" y="11483"/>
                  </a:lnTo>
                  <a:cubicBezTo>
                    <a:pt x="6400" y="11483"/>
                    <a:pt x="6399" y="11481"/>
                    <a:pt x="6396" y="11479"/>
                  </a:cubicBezTo>
                  <a:lnTo>
                    <a:pt x="6396" y="11479"/>
                  </a:lnTo>
                  <a:cubicBezTo>
                    <a:pt x="6405" y="11480"/>
                    <a:pt x="6414" y="11481"/>
                    <a:pt x="6423" y="11481"/>
                  </a:cubicBezTo>
                  <a:cubicBezTo>
                    <a:pt x="6449" y="11481"/>
                    <a:pt x="6475" y="11473"/>
                    <a:pt x="6502" y="11453"/>
                  </a:cubicBezTo>
                  <a:close/>
                  <a:moveTo>
                    <a:pt x="20092" y="11482"/>
                  </a:moveTo>
                  <a:cubicBezTo>
                    <a:pt x="20090" y="11484"/>
                    <a:pt x="20088" y="11486"/>
                    <a:pt x="20087" y="11489"/>
                  </a:cubicBezTo>
                  <a:cubicBezTo>
                    <a:pt x="20087" y="11490"/>
                    <a:pt x="20087" y="11491"/>
                    <a:pt x="20087" y="11491"/>
                  </a:cubicBezTo>
                  <a:cubicBezTo>
                    <a:pt x="20088" y="11491"/>
                    <a:pt x="20091" y="11486"/>
                    <a:pt x="20092" y="11482"/>
                  </a:cubicBezTo>
                  <a:close/>
                  <a:moveTo>
                    <a:pt x="15950" y="11489"/>
                  </a:moveTo>
                  <a:lnTo>
                    <a:pt x="15950" y="11489"/>
                  </a:lnTo>
                  <a:cubicBezTo>
                    <a:pt x="15945" y="11490"/>
                    <a:pt x="15940" y="11491"/>
                    <a:pt x="15935" y="11493"/>
                  </a:cubicBezTo>
                  <a:lnTo>
                    <a:pt x="15935" y="11493"/>
                  </a:lnTo>
                  <a:lnTo>
                    <a:pt x="15943" y="11501"/>
                  </a:lnTo>
                  <a:cubicBezTo>
                    <a:pt x="15945" y="11496"/>
                    <a:pt x="15948" y="11492"/>
                    <a:pt x="15950" y="11489"/>
                  </a:cubicBezTo>
                  <a:close/>
                  <a:moveTo>
                    <a:pt x="6648" y="11509"/>
                  </a:moveTo>
                  <a:cubicBezTo>
                    <a:pt x="6672" y="11509"/>
                    <a:pt x="6637" y="11550"/>
                    <a:pt x="6625" y="11550"/>
                  </a:cubicBezTo>
                  <a:cubicBezTo>
                    <a:pt x="6619" y="11550"/>
                    <a:pt x="6619" y="11541"/>
                    <a:pt x="6633" y="11513"/>
                  </a:cubicBezTo>
                  <a:cubicBezTo>
                    <a:pt x="6639" y="11510"/>
                    <a:pt x="6644" y="11509"/>
                    <a:pt x="6648" y="11509"/>
                  </a:cubicBezTo>
                  <a:close/>
                  <a:moveTo>
                    <a:pt x="6729" y="11542"/>
                  </a:moveTo>
                  <a:cubicBezTo>
                    <a:pt x="6732" y="11542"/>
                    <a:pt x="6735" y="11544"/>
                    <a:pt x="6740" y="11548"/>
                  </a:cubicBezTo>
                  <a:cubicBezTo>
                    <a:pt x="6734" y="11557"/>
                    <a:pt x="6730" y="11560"/>
                    <a:pt x="6727" y="11560"/>
                  </a:cubicBezTo>
                  <a:cubicBezTo>
                    <a:pt x="6719" y="11560"/>
                    <a:pt x="6720" y="11542"/>
                    <a:pt x="6729" y="11542"/>
                  </a:cubicBezTo>
                  <a:close/>
                  <a:moveTo>
                    <a:pt x="20126" y="11461"/>
                  </a:moveTo>
                  <a:cubicBezTo>
                    <a:pt x="20145" y="11461"/>
                    <a:pt x="20158" y="11485"/>
                    <a:pt x="20158" y="11536"/>
                  </a:cubicBezTo>
                  <a:cubicBezTo>
                    <a:pt x="20146" y="11536"/>
                    <a:pt x="20099" y="11524"/>
                    <a:pt x="20099" y="11524"/>
                  </a:cubicBezTo>
                  <a:lnTo>
                    <a:pt x="20099" y="11524"/>
                  </a:lnTo>
                  <a:cubicBezTo>
                    <a:pt x="20087" y="11584"/>
                    <a:pt x="20110" y="11548"/>
                    <a:pt x="20075" y="11596"/>
                  </a:cubicBezTo>
                  <a:cubicBezTo>
                    <a:pt x="20015" y="11503"/>
                    <a:pt x="20040" y="11482"/>
                    <a:pt x="20064" y="11482"/>
                  </a:cubicBezTo>
                  <a:cubicBezTo>
                    <a:pt x="20074" y="11482"/>
                    <a:pt x="20083" y="11485"/>
                    <a:pt x="20087" y="11489"/>
                  </a:cubicBezTo>
                  <a:cubicBezTo>
                    <a:pt x="20090" y="11482"/>
                    <a:pt x="20091" y="11480"/>
                    <a:pt x="20092" y="11480"/>
                  </a:cubicBezTo>
                  <a:lnTo>
                    <a:pt x="20092" y="11480"/>
                  </a:lnTo>
                  <a:cubicBezTo>
                    <a:pt x="20092" y="11480"/>
                    <a:pt x="20092" y="11481"/>
                    <a:pt x="20092" y="11482"/>
                  </a:cubicBezTo>
                  <a:lnTo>
                    <a:pt x="20092" y="11482"/>
                  </a:lnTo>
                  <a:cubicBezTo>
                    <a:pt x="20104" y="11468"/>
                    <a:pt x="20116" y="11461"/>
                    <a:pt x="20126" y="11461"/>
                  </a:cubicBezTo>
                  <a:close/>
                  <a:moveTo>
                    <a:pt x="7204" y="11536"/>
                  </a:moveTo>
                  <a:cubicBezTo>
                    <a:pt x="7220" y="11544"/>
                    <a:pt x="7220" y="11564"/>
                    <a:pt x="7233" y="11564"/>
                  </a:cubicBezTo>
                  <a:cubicBezTo>
                    <a:pt x="7239" y="11564"/>
                    <a:pt x="7248" y="11560"/>
                    <a:pt x="7264" y="11548"/>
                  </a:cubicBezTo>
                  <a:lnTo>
                    <a:pt x="7264" y="11548"/>
                  </a:lnTo>
                  <a:cubicBezTo>
                    <a:pt x="7242" y="11605"/>
                    <a:pt x="7217" y="11632"/>
                    <a:pt x="7187" y="11632"/>
                  </a:cubicBezTo>
                  <a:cubicBezTo>
                    <a:pt x="7167" y="11632"/>
                    <a:pt x="7145" y="11620"/>
                    <a:pt x="7121" y="11596"/>
                  </a:cubicBezTo>
                  <a:cubicBezTo>
                    <a:pt x="7145" y="11572"/>
                    <a:pt x="7180" y="11548"/>
                    <a:pt x="7204" y="11536"/>
                  </a:cubicBezTo>
                  <a:close/>
                  <a:moveTo>
                    <a:pt x="20396" y="10560"/>
                  </a:moveTo>
                  <a:cubicBezTo>
                    <a:pt x="20387" y="10577"/>
                    <a:pt x="20379" y="10588"/>
                    <a:pt x="20370" y="10588"/>
                  </a:cubicBezTo>
                  <a:cubicBezTo>
                    <a:pt x="20368" y="10588"/>
                    <a:pt x="20365" y="10588"/>
                    <a:pt x="20363" y="10586"/>
                  </a:cubicBezTo>
                  <a:lnTo>
                    <a:pt x="20363" y="10586"/>
                  </a:lnTo>
                  <a:cubicBezTo>
                    <a:pt x="20374" y="10595"/>
                    <a:pt x="20418" y="10633"/>
                    <a:pt x="20441" y="10644"/>
                  </a:cubicBezTo>
                  <a:lnTo>
                    <a:pt x="20441" y="10644"/>
                  </a:lnTo>
                  <a:cubicBezTo>
                    <a:pt x="20416" y="10648"/>
                    <a:pt x="20387" y="10659"/>
                    <a:pt x="20365" y="10659"/>
                  </a:cubicBezTo>
                  <a:cubicBezTo>
                    <a:pt x="20359" y="10659"/>
                    <a:pt x="20353" y="10658"/>
                    <a:pt x="20349" y="10655"/>
                  </a:cubicBezTo>
                  <a:lnTo>
                    <a:pt x="20349" y="10655"/>
                  </a:lnTo>
                  <a:cubicBezTo>
                    <a:pt x="20360" y="10667"/>
                    <a:pt x="20360" y="10667"/>
                    <a:pt x="20349" y="10667"/>
                  </a:cubicBezTo>
                  <a:cubicBezTo>
                    <a:pt x="20360" y="10667"/>
                    <a:pt x="20360" y="10667"/>
                    <a:pt x="20360" y="10679"/>
                  </a:cubicBezTo>
                  <a:cubicBezTo>
                    <a:pt x="20363" y="10666"/>
                    <a:pt x="20368" y="10661"/>
                    <a:pt x="20374" y="10661"/>
                  </a:cubicBezTo>
                  <a:cubicBezTo>
                    <a:pt x="20395" y="10661"/>
                    <a:pt x="20432" y="10729"/>
                    <a:pt x="20432" y="10739"/>
                  </a:cubicBezTo>
                  <a:cubicBezTo>
                    <a:pt x="20408" y="10715"/>
                    <a:pt x="20372" y="10715"/>
                    <a:pt x="20360" y="10679"/>
                  </a:cubicBezTo>
                  <a:cubicBezTo>
                    <a:pt x="20360" y="10685"/>
                    <a:pt x="20360" y="10688"/>
                    <a:pt x="20359" y="10688"/>
                  </a:cubicBezTo>
                  <a:cubicBezTo>
                    <a:pt x="20357" y="10688"/>
                    <a:pt x="20354" y="10685"/>
                    <a:pt x="20349" y="10679"/>
                  </a:cubicBezTo>
                  <a:lnTo>
                    <a:pt x="20349" y="10679"/>
                  </a:lnTo>
                  <a:cubicBezTo>
                    <a:pt x="20358" y="10707"/>
                    <a:pt x="20367" y="10728"/>
                    <a:pt x="20383" y="10754"/>
                  </a:cubicBezTo>
                  <a:lnTo>
                    <a:pt x="20383" y="10754"/>
                  </a:lnTo>
                  <a:cubicBezTo>
                    <a:pt x="20367" y="10734"/>
                    <a:pt x="20341" y="10708"/>
                    <a:pt x="20336" y="10702"/>
                  </a:cubicBezTo>
                  <a:lnTo>
                    <a:pt x="20336" y="10702"/>
                  </a:lnTo>
                  <a:cubicBezTo>
                    <a:pt x="20336" y="10703"/>
                    <a:pt x="20336" y="10703"/>
                    <a:pt x="20337" y="10703"/>
                  </a:cubicBezTo>
                  <a:cubicBezTo>
                    <a:pt x="20336" y="10702"/>
                    <a:pt x="20335" y="10702"/>
                    <a:pt x="20335" y="10702"/>
                  </a:cubicBezTo>
                  <a:lnTo>
                    <a:pt x="20335" y="10702"/>
                  </a:lnTo>
                  <a:cubicBezTo>
                    <a:pt x="20335" y="10702"/>
                    <a:pt x="20336" y="10702"/>
                    <a:pt x="20336" y="10702"/>
                  </a:cubicBezTo>
                  <a:lnTo>
                    <a:pt x="20336" y="10702"/>
                  </a:lnTo>
                  <a:cubicBezTo>
                    <a:pt x="20335" y="10702"/>
                    <a:pt x="20335" y="10702"/>
                    <a:pt x="20334" y="10702"/>
                  </a:cubicBezTo>
                  <a:cubicBezTo>
                    <a:pt x="20323" y="10702"/>
                    <a:pt x="20312" y="10758"/>
                    <a:pt x="20292" y="10772"/>
                  </a:cubicBezTo>
                  <a:lnTo>
                    <a:pt x="20292" y="10772"/>
                  </a:lnTo>
                  <a:cubicBezTo>
                    <a:pt x="20292" y="10772"/>
                    <a:pt x="20292" y="10772"/>
                    <a:pt x="20292" y="10772"/>
                  </a:cubicBezTo>
                  <a:cubicBezTo>
                    <a:pt x="20298" y="10772"/>
                    <a:pt x="20289" y="10812"/>
                    <a:pt x="20289" y="10834"/>
                  </a:cubicBezTo>
                  <a:lnTo>
                    <a:pt x="20289" y="10834"/>
                  </a:lnTo>
                  <a:cubicBezTo>
                    <a:pt x="20289" y="10812"/>
                    <a:pt x="20299" y="10791"/>
                    <a:pt x="20309" y="10787"/>
                  </a:cubicBezTo>
                  <a:lnTo>
                    <a:pt x="20309" y="10787"/>
                  </a:lnTo>
                  <a:cubicBezTo>
                    <a:pt x="20314" y="10807"/>
                    <a:pt x="20346" y="10890"/>
                    <a:pt x="20363" y="10924"/>
                  </a:cubicBezTo>
                  <a:lnTo>
                    <a:pt x="20363" y="10924"/>
                  </a:lnTo>
                  <a:cubicBezTo>
                    <a:pt x="20353" y="10918"/>
                    <a:pt x="20343" y="10913"/>
                    <a:pt x="20335" y="10908"/>
                  </a:cubicBezTo>
                  <a:lnTo>
                    <a:pt x="20335" y="10908"/>
                  </a:lnTo>
                  <a:cubicBezTo>
                    <a:pt x="20338" y="10915"/>
                    <a:pt x="20343" y="10925"/>
                    <a:pt x="20349" y="10941"/>
                  </a:cubicBezTo>
                  <a:cubicBezTo>
                    <a:pt x="20346" y="10959"/>
                    <a:pt x="20343" y="10965"/>
                    <a:pt x="20340" y="10965"/>
                  </a:cubicBezTo>
                  <a:cubicBezTo>
                    <a:pt x="20332" y="10965"/>
                    <a:pt x="20322" y="10916"/>
                    <a:pt x="20325" y="10902"/>
                  </a:cubicBezTo>
                  <a:lnTo>
                    <a:pt x="20325" y="10902"/>
                  </a:lnTo>
                  <a:cubicBezTo>
                    <a:pt x="20328" y="10904"/>
                    <a:pt x="20331" y="10906"/>
                    <a:pt x="20335" y="10908"/>
                  </a:cubicBezTo>
                  <a:lnTo>
                    <a:pt x="20335" y="10908"/>
                  </a:lnTo>
                  <a:cubicBezTo>
                    <a:pt x="20331" y="10902"/>
                    <a:pt x="20329" y="10899"/>
                    <a:pt x="20327" y="10899"/>
                  </a:cubicBezTo>
                  <a:cubicBezTo>
                    <a:pt x="20326" y="10899"/>
                    <a:pt x="20325" y="10900"/>
                    <a:pt x="20325" y="10902"/>
                  </a:cubicBezTo>
                  <a:lnTo>
                    <a:pt x="20325" y="10902"/>
                  </a:lnTo>
                  <a:cubicBezTo>
                    <a:pt x="20278" y="10876"/>
                    <a:pt x="20261" y="10867"/>
                    <a:pt x="20257" y="10867"/>
                  </a:cubicBezTo>
                  <a:cubicBezTo>
                    <a:pt x="20251" y="10867"/>
                    <a:pt x="20279" y="10892"/>
                    <a:pt x="20265" y="10905"/>
                  </a:cubicBezTo>
                  <a:cubicBezTo>
                    <a:pt x="20349" y="10989"/>
                    <a:pt x="20432" y="11084"/>
                    <a:pt x="20408" y="11191"/>
                  </a:cubicBezTo>
                  <a:cubicBezTo>
                    <a:pt x="20325" y="11084"/>
                    <a:pt x="20289" y="10977"/>
                    <a:pt x="20194" y="10917"/>
                  </a:cubicBezTo>
                  <a:lnTo>
                    <a:pt x="20194" y="10917"/>
                  </a:lnTo>
                  <a:cubicBezTo>
                    <a:pt x="20185" y="10935"/>
                    <a:pt x="20189" y="10946"/>
                    <a:pt x="20197" y="10946"/>
                  </a:cubicBezTo>
                  <a:cubicBezTo>
                    <a:pt x="20199" y="10946"/>
                    <a:pt x="20202" y="10944"/>
                    <a:pt x="20206" y="10941"/>
                  </a:cubicBezTo>
                  <a:lnTo>
                    <a:pt x="20206" y="10941"/>
                  </a:lnTo>
                  <a:cubicBezTo>
                    <a:pt x="20200" y="10950"/>
                    <a:pt x="20194" y="10954"/>
                    <a:pt x="20190" y="10954"/>
                  </a:cubicBezTo>
                  <a:cubicBezTo>
                    <a:pt x="20180" y="10954"/>
                    <a:pt x="20176" y="10937"/>
                    <a:pt x="20178" y="10920"/>
                  </a:cubicBezTo>
                  <a:lnTo>
                    <a:pt x="20178" y="10920"/>
                  </a:lnTo>
                  <a:cubicBezTo>
                    <a:pt x="20159" y="10973"/>
                    <a:pt x="20106" y="11018"/>
                    <a:pt x="20182" y="11072"/>
                  </a:cubicBezTo>
                  <a:cubicBezTo>
                    <a:pt x="20158" y="11084"/>
                    <a:pt x="20122" y="11096"/>
                    <a:pt x="20099" y="11096"/>
                  </a:cubicBezTo>
                  <a:cubicBezTo>
                    <a:pt x="20164" y="11133"/>
                    <a:pt x="20111" y="11193"/>
                    <a:pt x="20080" y="11193"/>
                  </a:cubicBezTo>
                  <a:cubicBezTo>
                    <a:pt x="20074" y="11193"/>
                    <a:pt x="20068" y="11191"/>
                    <a:pt x="20065" y="11184"/>
                  </a:cubicBezTo>
                  <a:lnTo>
                    <a:pt x="20065" y="11184"/>
                  </a:lnTo>
                  <a:cubicBezTo>
                    <a:pt x="20078" y="11218"/>
                    <a:pt x="20112" y="11251"/>
                    <a:pt x="20134" y="11262"/>
                  </a:cubicBezTo>
                  <a:cubicBezTo>
                    <a:pt x="20128" y="11265"/>
                    <a:pt x="20122" y="11267"/>
                    <a:pt x="20117" y="11267"/>
                  </a:cubicBezTo>
                  <a:cubicBezTo>
                    <a:pt x="20099" y="11267"/>
                    <a:pt x="20084" y="11254"/>
                    <a:pt x="20075" y="11227"/>
                  </a:cubicBezTo>
                  <a:cubicBezTo>
                    <a:pt x="20040" y="11273"/>
                    <a:pt x="19940" y="11561"/>
                    <a:pt x="19911" y="11561"/>
                  </a:cubicBezTo>
                  <a:cubicBezTo>
                    <a:pt x="19910" y="11561"/>
                    <a:pt x="19909" y="11561"/>
                    <a:pt x="19908" y="11560"/>
                  </a:cubicBezTo>
                  <a:lnTo>
                    <a:pt x="19908" y="11560"/>
                  </a:lnTo>
                  <a:cubicBezTo>
                    <a:pt x="19908" y="11584"/>
                    <a:pt x="20229" y="11751"/>
                    <a:pt x="20253" y="11763"/>
                  </a:cubicBezTo>
                  <a:cubicBezTo>
                    <a:pt x="20253" y="11739"/>
                    <a:pt x="20277" y="11715"/>
                    <a:pt x="20301" y="11691"/>
                  </a:cubicBezTo>
                  <a:cubicBezTo>
                    <a:pt x="20301" y="11655"/>
                    <a:pt x="20396" y="11453"/>
                    <a:pt x="20396" y="11453"/>
                  </a:cubicBezTo>
                  <a:cubicBezTo>
                    <a:pt x="20455" y="11335"/>
                    <a:pt x="20409" y="11110"/>
                    <a:pt x="20560" y="11038"/>
                  </a:cubicBezTo>
                  <a:lnTo>
                    <a:pt x="20560" y="11038"/>
                  </a:lnTo>
                  <a:cubicBezTo>
                    <a:pt x="20556" y="11040"/>
                    <a:pt x="20552" y="11041"/>
                    <a:pt x="20548" y="11041"/>
                  </a:cubicBezTo>
                  <a:cubicBezTo>
                    <a:pt x="20535" y="11041"/>
                    <a:pt x="20533" y="11025"/>
                    <a:pt x="20551" y="10989"/>
                  </a:cubicBezTo>
                  <a:cubicBezTo>
                    <a:pt x="20563" y="11001"/>
                    <a:pt x="20575" y="11001"/>
                    <a:pt x="20587" y="11001"/>
                  </a:cubicBezTo>
                  <a:cubicBezTo>
                    <a:pt x="20587" y="10989"/>
                    <a:pt x="20551" y="10965"/>
                    <a:pt x="20539" y="10941"/>
                  </a:cubicBezTo>
                  <a:lnTo>
                    <a:pt x="20539" y="10941"/>
                  </a:lnTo>
                  <a:cubicBezTo>
                    <a:pt x="20544" y="10943"/>
                    <a:pt x="20548" y="10944"/>
                    <a:pt x="20553" y="10944"/>
                  </a:cubicBezTo>
                  <a:cubicBezTo>
                    <a:pt x="20600" y="10944"/>
                    <a:pt x="20606" y="10830"/>
                    <a:pt x="20551" y="10786"/>
                  </a:cubicBezTo>
                  <a:cubicBezTo>
                    <a:pt x="20563" y="10786"/>
                    <a:pt x="20587" y="10762"/>
                    <a:pt x="20634" y="10762"/>
                  </a:cubicBezTo>
                  <a:cubicBezTo>
                    <a:pt x="20610" y="10739"/>
                    <a:pt x="20599" y="10715"/>
                    <a:pt x="20587" y="10691"/>
                  </a:cubicBezTo>
                  <a:cubicBezTo>
                    <a:pt x="20552" y="10668"/>
                    <a:pt x="20450" y="10611"/>
                    <a:pt x="20433" y="10608"/>
                  </a:cubicBezTo>
                  <a:lnTo>
                    <a:pt x="20433" y="10608"/>
                  </a:lnTo>
                  <a:cubicBezTo>
                    <a:pt x="20428" y="10601"/>
                    <a:pt x="20415" y="10586"/>
                    <a:pt x="20396" y="10560"/>
                  </a:cubicBezTo>
                  <a:close/>
                  <a:moveTo>
                    <a:pt x="13133" y="11822"/>
                  </a:moveTo>
                  <a:cubicBezTo>
                    <a:pt x="13131" y="11825"/>
                    <a:pt x="13128" y="11827"/>
                    <a:pt x="13125" y="11830"/>
                  </a:cubicBezTo>
                  <a:lnTo>
                    <a:pt x="13125" y="11830"/>
                  </a:lnTo>
                  <a:cubicBezTo>
                    <a:pt x="13130" y="11827"/>
                    <a:pt x="13133" y="11824"/>
                    <a:pt x="13133" y="11822"/>
                  </a:cubicBezTo>
                  <a:close/>
                  <a:moveTo>
                    <a:pt x="8294" y="11819"/>
                  </a:moveTo>
                  <a:cubicBezTo>
                    <a:pt x="8299" y="11819"/>
                    <a:pt x="8305" y="11820"/>
                    <a:pt x="8311" y="11822"/>
                  </a:cubicBezTo>
                  <a:cubicBezTo>
                    <a:pt x="8288" y="11834"/>
                    <a:pt x="8264" y="11846"/>
                    <a:pt x="8228" y="11858"/>
                  </a:cubicBezTo>
                  <a:cubicBezTo>
                    <a:pt x="8257" y="11838"/>
                    <a:pt x="8270" y="11819"/>
                    <a:pt x="8294" y="11819"/>
                  </a:cubicBezTo>
                  <a:close/>
                  <a:moveTo>
                    <a:pt x="8126" y="11818"/>
                  </a:moveTo>
                  <a:cubicBezTo>
                    <a:pt x="8142" y="11818"/>
                    <a:pt x="8154" y="11831"/>
                    <a:pt x="8145" y="11858"/>
                  </a:cubicBezTo>
                  <a:cubicBezTo>
                    <a:pt x="8139" y="11861"/>
                    <a:pt x="8133" y="11862"/>
                    <a:pt x="8127" y="11862"/>
                  </a:cubicBezTo>
                  <a:cubicBezTo>
                    <a:pt x="8111" y="11862"/>
                    <a:pt x="8100" y="11849"/>
                    <a:pt x="8109" y="11822"/>
                  </a:cubicBezTo>
                  <a:cubicBezTo>
                    <a:pt x="8115" y="11819"/>
                    <a:pt x="8121" y="11818"/>
                    <a:pt x="8126" y="11818"/>
                  </a:cubicBezTo>
                  <a:close/>
                  <a:moveTo>
                    <a:pt x="8663" y="11849"/>
                  </a:moveTo>
                  <a:cubicBezTo>
                    <a:pt x="8664" y="11849"/>
                    <a:pt x="8669" y="11867"/>
                    <a:pt x="8669" y="11882"/>
                  </a:cubicBezTo>
                  <a:cubicBezTo>
                    <a:pt x="8664" y="11858"/>
                    <a:pt x="8663" y="11849"/>
                    <a:pt x="8663" y="11849"/>
                  </a:cubicBezTo>
                  <a:close/>
                  <a:moveTo>
                    <a:pt x="9018" y="11897"/>
                  </a:moveTo>
                  <a:cubicBezTo>
                    <a:pt x="9009" y="11897"/>
                    <a:pt x="8996" y="11899"/>
                    <a:pt x="8978" y="11905"/>
                  </a:cubicBezTo>
                  <a:cubicBezTo>
                    <a:pt x="9011" y="11905"/>
                    <a:pt x="9033" y="11907"/>
                    <a:pt x="9044" y="11913"/>
                  </a:cubicBezTo>
                  <a:lnTo>
                    <a:pt x="9044" y="11913"/>
                  </a:lnTo>
                  <a:cubicBezTo>
                    <a:pt x="9040" y="11907"/>
                    <a:pt x="9036" y="11897"/>
                    <a:pt x="9018" y="11897"/>
                  </a:cubicBezTo>
                  <a:close/>
                  <a:moveTo>
                    <a:pt x="9044" y="11913"/>
                  </a:moveTo>
                  <a:lnTo>
                    <a:pt x="9044" y="11913"/>
                  </a:lnTo>
                  <a:cubicBezTo>
                    <a:pt x="9045" y="11915"/>
                    <a:pt x="9047" y="11917"/>
                    <a:pt x="9050" y="11917"/>
                  </a:cubicBezTo>
                  <a:cubicBezTo>
                    <a:pt x="9048" y="11916"/>
                    <a:pt x="9046" y="11914"/>
                    <a:pt x="9044" y="11913"/>
                  </a:cubicBezTo>
                  <a:close/>
                  <a:moveTo>
                    <a:pt x="9395" y="11894"/>
                  </a:moveTo>
                  <a:cubicBezTo>
                    <a:pt x="9389" y="11913"/>
                    <a:pt x="9386" y="11926"/>
                    <a:pt x="9385" y="11935"/>
                  </a:cubicBezTo>
                  <a:lnTo>
                    <a:pt x="9385" y="11935"/>
                  </a:lnTo>
                  <a:cubicBezTo>
                    <a:pt x="9391" y="11915"/>
                    <a:pt x="9395" y="11900"/>
                    <a:pt x="9395" y="11894"/>
                  </a:cubicBezTo>
                  <a:close/>
                  <a:moveTo>
                    <a:pt x="7764" y="11798"/>
                  </a:moveTo>
                  <a:cubicBezTo>
                    <a:pt x="7728" y="11894"/>
                    <a:pt x="7918" y="11798"/>
                    <a:pt x="7776" y="11941"/>
                  </a:cubicBezTo>
                  <a:cubicBezTo>
                    <a:pt x="7740" y="11905"/>
                    <a:pt x="7645" y="11882"/>
                    <a:pt x="7704" y="11834"/>
                  </a:cubicBezTo>
                  <a:lnTo>
                    <a:pt x="7704" y="11834"/>
                  </a:lnTo>
                  <a:cubicBezTo>
                    <a:pt x="7701" y="11852"/>
                    <a:pt x="7700" y="11859"/>
                    <a:pt x="7702" y="11859"/>
                  </a:cubicBezTo>
                  <a:cubicBezTo>
                    <a:pt x="7706" y="11859"/>
                    <a:pt x="7728" y="11798"/>
                    <a:pt x="7764" y="11798"/>
                  </a:cubicBezTo>
                  <a:close/>
                  <a:moveTo>
                    <a:pt x="9385" y="11935"/>
                  </a:moveTo>
                  <a:lnTo>
                    <a:pt x="9385" y="11935"/>
                  </a:lnTo>
                  <a:cubicBezTo>
                    <a:pt x="9384" y="11938"/>
                    <a:pt x="9383" y="11941"/>
                    <a:pt x="9382" y="11945"/>
                  </a:cubicBezTo>
                  <a:lnTo>
                    <a:pt x="9382" y="11945"/>
                  </a:lnTo>
                  <a:cubicBezTo>
                    <a:pt x="9383" y="11944"/>
                    <a:pt x="9383" y="11944"/>
                    <a:pt x="9384" y="11943"/>
                  </a:cubicBezTo>
                  <a:lnTo>
                    <a:pt x="9384" y="11943"/>
                  </a:lnTo>
                  <a:cubicBezTo>
                    <a:pt x="9384" y="11948"/>
                    <a:pt x="9385" y="11950"/>
                    <a:pt x="9387" y="11950"/>
                  </a:cubicBezTo>
                  <a:cubicBezTo>
                    <a:pt x="9390" y="11950"/>
                    <a:pt x="9395" y="11940"/>
                    <a:pt x="9391" y="11940"/>
                  </a:cubicBezTo>
                  <a:cubicBezTo>
                    <a:pt x="9389" y="11940"/>
                    <a:pt x="9387" y="11941"/>
                    <a:pt x="9384" y="11943"/>
                  </a:cubicBezTo>
                  <a:lnTo>
                    <a:pt x="9384" y="11943"/>
                  </a:lnTo>
                  <a:cubicBezTo>
                    <a:pt x="9384" y="11941"/>
                    <a:pt x="9384" y="11938"/>
                    <a:pt x="9385" y="11935"/>
                  </a:cubicBezTo>
                  <a:close/>
                  <a:moveTo>
                    <a:pt x="8776" y="11882"/>
                  </a:moveTo>
                  <a:cubicBezTo>
                    <a:pt x="8847" y="11941"/>
                    <a:pt x="8740" y="11894"/>
                    <a:pt x="8669" y="11953"/>
                  </a:cubicBezTo>
                  <a:cubicBezTo>
                    <a:pt x="8669" y="11941"/>
                    <a:pt x="8657" y="11929"/>
                    <a:pt x="8657" y="11917"/>
                  </a:cubicBezTo>
                  <a:cubicBezTo>
                    <a:pt x="8692" y="11894"/>
                    <a:pt x="8728" y="11882"/>
                    <a:pt x="8776" y="11882"/>
                  </a:cubicBezTo>
                  <a:close/>
                  <a:moveTo>
                    <a:pt x="8347" y="11894"/>
                  </a:moveTo>
                  <a:cubicBezTo>
                    <a:pt x="8347" y="11917"/>
                    <a:pt x="8335" y="11941"/>
                    <a:pt x="8335" y="11953"/>
                  </a:cubicBezTo>
                  <a:cubicBezTo>
                    <a:pt x="8330" y="11956"/>
                    <a:pt x="8327" y="11956"/>
                    <a:pt x="8324" y="11956"/>
                  </a:cubicBezTo>
                  <a:cubicBezTo>
                    <a:pt x="8321" y="11956"/>
                    <a:pt x="8321" y="11955"/>
                    <a:pt x="8322" y="11953"/>
                  </a:cubicBezTo>
                  <a:lnTo>
                    <a:pt x="8322" y="11953"/>
                  </a:lnTo>
                  <a:cubicBezTo>
                    <a:pt x="8326" y="11953"/>
                    <a:pt x="8330" y="11953"/>
                    <a:pt x="8335" y="11953"/>
                  </a:cubicBezTo>
                  <a:cubicBezTo>
                    <a:pt x="8333" y="11951"/>
                    <a:pt x="8330" y="11950"/>
                    <a:pt x="8328" y="11950"/>
                  </a:cubicBezTo>
                  <a:cubicBezTo>
                    <a:pt x="8325" y="11950"/>
                    <a:pt x="8323" y="11951"/>
                    <a:pt x="8322" y="11953"/>
                  </a:cubicBezTo>
                  <a:lnTo>
                    <a:pt x="8322" y="11953"/>
                  </a:lnTo>
                  <a:cubicBezTo>
                    <a:pt x="8264" y="11950"/>
                    <a:pt x="8269" y="11927"/>
                    <a:pt x="8347" y="11894"/>
                  </a:cubicBezTo>
                  <a:close/>
                  <a:moveTo>
                    <a:pt x="8589" y="11901"/>
                  </a:moveTo>
                  <a:cubicBezTo>
                    <a:pt x="8600" y="11901"/>
                    <a:pt x="8615" y="11907"/>
                    <a:pt x="8633" y="11917"/>
                  </a:cubicBezTo>
                  <a:cubicBezTo>
                    <a:pt x="8633" y="11948"/>
                    <a:pt x="8632" y="11958"/>
                    <a:pt x="8629" y="11958"/>
                  </a:cubicBezTo>
                  <a:cubicBezTo>
                    <a:pt x="8624" y="11958"/>
                    <a:pt x="8615" y="11934"/>
                    <a:pt x="8600" y="11934"/>
                  </a:cubicBezTo>
                  <a:cubicBezTo>
                    <a:pt x="8596" y="11934"/>
                    <a:pt x="8591" y="11936"/>
                    <a:pt x="8585" y="11941"/>
                  </a:cubicBezTo>
                  <a:cubicBezTo>
                    <a:pt x="8609" y="11941"/>
                    <a:pt x="8621" y="11953"/>
                    <a:pt x="8633" y="11977"/>
                  </a:cubicBezTo>
                  <a:cubicBezTo>
                    <a:pt x="8609" y="11989"/>
                    <a:pt x="8573" y="11989"/>
                    <a:pt x="8549" y="11989"/>
                  </a:cubicBezTo>
                  <a:cubicBezTo>
                    <a:pt x="8549" y="11930"/>
                    <a:pt x="8561" y="11901"/>
                    <a:pt x="8589" y="11901"/>
                  </a:cubicBezTo>
                  <a:close/>
                  <a:moveTo>
                    <a:pt x="8904" y="11995"/>
                  </a:moveTo>
                  <a:cubicBezTo>
                    <a:pt x="8905" y="11995"/>
                    <a:pt x="8907" y="11997"/>
                    <a:pt x="8907" y="12001"/>
                  </a:cubicBezTo>
                  <a:cubicBezTo>
                    <a:pt x="8899" y="12001"/>
                    <a:pt x="8901" y="11995"/>
                    <a:pt x="8904" y="11995"/>
                  </a:cubicBezTo>
                  <a:close/>
                  <a:moveTo>
                    <a:pt x="11717" y="11977"/>
                  </a:moveTo>
                  <a:cubicBezTo>
                    <a:pt x="11717" y="12001"/>
                    <a:pt x="11725" y="12016"/>
                    <a:pt x="11739" y="12023"/>
                  </a:cubicBezTo>
                  <a:lnTo>
                    <a:pt x="11739" y="12023"/>
                  </a:lnTo>
                  <a:cubicBezTo>
                    <a:pt x="11736" y="12007"/>
                    <a:pt x="11726" y="11996"/>
                    <a:pt x="11717" y="11977"/>
                  </a:cubicBezTo>
                  <a:close/>
                  <a:moveTo>
                    <a:pt x="9061" y="11977"/>
                  </a:moveTo>
                  <a:cubicBezTo>
                    <a:pt x="9054" y="11999"/>
                    <a:pt x="9033" y="12026"/>
                    <a:pt x="9021" y="12026"/>
                  </a:cubicBezTo>
                  <a:cubicBezTo>
                    <a:pt x="9013" y="12026"/>
                    <a:pt x="9009" y="12016"/>
                    <a:pt x="9014" y="11989"/>
                  </a:cubicBezTo>
                  <a:lnTo>
                    <a:pt x="9014" y="11989"/>
                  </a:lnTo>
                  <a:cubicBezTo>
                    <a:pt x="9014" y="12004"/>
                    <a:pt x="9017" y="12010"/>
                    <a:pt x="9023" y="12010"/>
                  </a:cubicBezTo>
                  <a:cubicBezTo>
                    <a:pt x="9034" y="12010"/>
                    <a:pt x="9053" y="11985"/>
                    <a:pt x="9061" y="11977"/>
                  </a:cubicBezTo>
                  <a:close/>
                  <a:moveTo>
                    <a:pt x="8204" y="11989"/>
                  </a:moveTo>
                  <a:cubicBezTo>
                    <a:pt x="8184" y="12020"/>
                    <a:pt x="8199" y="12051"/>
                    <a:pt x="8164" y="12051"/>
                  </a:cubicBezTo>
                  <a:cubicBezTo>
                    <a:pt x="8159" y="12051"/>
                    <a:pt x="8153" y="12050"/>
                    <a:pt x="8145" y="12048"/>
                  </a:cubicBezTo>
                  <a:cubicBezTo>
                    <a:pt x="8168" y="12024"/>
                    <a:pt x="8180" y="12013"/>
                    <a:pt x="8204" y="11989"/>
                  </a:cubicBezTo>
                  <a:close/>
                  <a:moveTo>
                    <a:pt x="12168" y="12016"/>
                  </a:moveTo>
                  <a:cubicBezTo>
                    <a:pt x="12173" y="12016"/>
                    <a:pt x="12178" y="12019"/>
                    <a:pt x="12181" y="12024"/>
                  </a:cubicBezTo>
                  <a:cubicBezTo>
                    <a:pt x="12175" y="12046"/>
                    <a:pt x="12168" y="12053"/>
                    <a:pt x="12157" y="12053"/>
                  </a:cubicBezTo>
                  <a:cubicBezTo>
                    <a:pt x="12145" y="12053"/>
                    <a:pt x="12129" y="12043"/>
                    <a:pt x="12109" y="12036"/>
                  </a:cubicBezTo>
                  <a:cubicBezTo>
                    <a:pt x="12127" y="12036"/>
                    <a:pt x="12152" y="12016"/>
                    <a:pt x="12168" y="12016"/>
                  </a:cubicBezTo>
                  <a:close/>
                  <a:moveTo>
                    <a:pt x="8280" y="11954"/>
                  </a:moveTo>
                  <a:cubicBezTo>
                    <a:pt x="8311" y="11954"/>
                    <a:pt x="8345" y="11969"/>
                    <a:pt x="8383" y="12001"/>
                  </a:cubicBezTo>
                  <a:cubicBezTo>
                    <a:pt x="8335" y="12024"/>
                    <a:pt x="8299" y="12048"/>
                    <a:pt x="8252" y="12060"/>
                  </a:cubicBezTo>
                  <a:cubicBezTo>
                    <a:pt x="8242" y="12051"/>
                    <a:pt x="8240" y="12033"/>
                    <a:pt x="8227" y="12033"/>
                  </a:cubicBezTo>
                  <a:cubicBezTo>
                    <a:pt x="8224" y="12033"/>
                    <a:pt x="8221" y="12034"/>
                    <a:pt x="8216" y="12036"/>
                  </a:cubicBezTo>
                  <a:cubicBezTo>
                    <a:pt x="8228" y="12024"/>
                    <a:pt x="8228" y="12013"/>
                    <a:pt x="8204" y="11989"/>
                  </a:cubicBezTo>
                  <a:cubicBezTo>
                    <a:pt x="8227" y="11966"/>
                    <a:pt x="8252" y="11954"/>
                    <a:pt x="8280" y="11954"/>
                  </a:cubicBezTo>
                  <a:close/>
                  <a:moveTo>
                    <a:pt x="12348" y="12060"/>
                  </a:moveTo>
                  <a:cubicBezTo>
                    <a:pt x="12334" y="12060"/>
                    <a:pt x="12328" y="12064"/>
                    <a:pt x="12328" y="12070"/>
                  </a:cubicBezTo>
                  <a:lnTo>
                    <a:pt x="12328" y="12070"/>
                  </a:lnTo>
                  <a:cubicBezTo>
                    <a:pt x="12334" y="12067"/>
                    <a:pt x="12341" y="12063"/>
                    <a:pt x="12348" y="12060"/>
                  </a:cubicBezTo>
                  <a:close/>
                  <a:moveTo>
                    <a:pt x="9919" y="12084"/>
                  </a:moveTo>
                  <a:cubicBezTo>
                    <a:pt x="9915" y="12084"/>
                    <a:pt x="9913" y="12085"/>
                    <a:pt x="9911" y="12087"/>
                  </a:cubicBezTo>
                  <a:lnTo>
                    <a:pt x="9911" y="12087"/>
                  </a:lnTo>
                  <a:cubicBezTo>
                    <a:pt x="9913" y="12086"/>
                    <a:pt x="9916" y="12085"/>
                    <a:pt x="9919" y="12084"/>
                  </a:cubicBezTo>
                  <a:close/>
                  <a:moveTo>
                    <a:pt x="10383" y="12048"/>
                  </a:moveTo>
                  <a:lnTo>
                    <a:pt x="10383" y="12048"/>
                  </a:lnTo>
                  <a:cubicBezTo>
                    <a:pt x="10322" y="12081"/>
                    <a:pt x="10272" y="12088"/>
                    <a:pt x="10224" y="12088"/>
                  </a:cubicBezTo>
                  <a:cubicBezTo>
                    <a:pt x="10214" y="12088"/>
                    <a:pt x="10205" y="12088"/>
                    <a:pt x="10195" y="12087"/>
                  </a:cubicBezTo>
                  <a:lnTo>
                    <a:pt x="10195" y="12087"/>
                  </a:lnTo>
                  <a:cubicBezTo>
                    <a:pt x="10207" y="12105"/>
                    <a:pt x="10227" y="12110"/>
                    <a:pt x="10250" y="12110"/>
                  </a:cubicBezTo>
                  <a:cubicBezTo>
                    <a:pt x="10300" y="12110"/>
                    <a:pt x="10363" y="12084"/>
                    <a:pt x="10395" y="12084"/>
                  </a:cubicBezTo>
                  <a:cubicBezTo>
                    <a:pt x="10371" y="12084"/>
                    <a:pt x="10359" y="12072"/>
                    <a:pt x="10383" y="12048"/>
                  </a:cubicBezTo>
                  <a:close/>
                  <a:moveTo>
                    <a:pt x="10594" y="12151"/>
                  </a:moveTo>
                  <a:cubicBezTo>
                    <a:pt x="10611" y="12151"/>
                    <a:pt x="10628" y="12159"/>
                    <a:pt x="10645" y="12167"/>
                  </a:cubicBezTo>
                  <a:cubicBezTo>
                    <a:pt x="10621" y="12167"/>
                    <a:pt x="10597" y="12167"/>
                    <a:pt x="10574" y="12155"/>
                  </a:cubicBezTo>
                  <a:cubicBezTo>
                    <a:pt x="10580" y="12152"/>
                    <a:pt x="10587" y="12151"/>
                    <a:pt x="10594" y="12151"/>
                  </a:cubicBezTo>
                  <a:close/>
                  <a:moveTo>
                    <a:pt x="21308" y="8"/>
                  </a:moveTo>
                  <a:cubicBezTo>
                    <a:pt x="21010" y="8"/>
                    <a:pt x="20363" y="124"/>
                    <a:pt x="20372" y="142"/>
                  </a:cubicBezTo>
                  <a:cubicBezTo>
                    <a:pt x="20551" y="118"/>
                    <a:pt x="20730" y="94"/>
                    <a:pt x="20920" y="83"/>
                  </a:cubicBezTo>
                  <a:lnTo>
                    <a:pt x="20920" y="83"/>
                  </a:lnTo>
                  <a:cubicBezTo>
                    <a:pt x="20954" y="167"/>
                    <a:pt x="20570" y="215"/>
                    <a:pt x="20355" y="215"/>
                  </a:cubicBezTo>
                  <a:cubicBezTo>
                    <a:pt x="20267" y="215"/>
                    <a:pt x="20207" y="207"/>
                    <a:pt x="20218" y="190"/>
                  </a:cubicBezTo>
                  <a:cubicBezTo>
                    <a:pt x="20253" y="166"/>
                    <a:pt x="20277" y="142"/>
                    <a:pt x="20301" y="106"/>
                  </a:cubicBezTo>
                  <a:lnTo>
                    <a:pt x="20301" y="106"/>
                  </a:lnTo>
                  <a:cubicBezTo>
                    <a:pt x="20247" y="130"/>
                    <a:pt x="20142" y="148"/>
                    <a:pt x="20052" y="148"/>
                  </a:cubicBezTo>
                  <a:cubicBezTo>
                    <a:pt x="20004" y="148"/>
                    <a:pt x="19961" y="143"/>
                    <a:pt x="19932" y="130"/>
                  </a:cubicBezTo>
                  <a:cubicBezTo>
                    <a:pt x="19991" y="118"/>
                    <a:pt x="20039" y="106"/>
                    <a:pt x="20087" y="106"/>
                  </a:cubicBezTo>
                  <a:cubicBezTo>
                    <a:pt x="20030" y="95"/>
                    <a:pt x="19321" y="94"/>
                    <a:pt x="19268" y="84"/>
                  </a:cubicBezTo>
                  <a:lnTo>
                    <a:pt x="19268" y="84"/>
                  </a:lnTo>
                  <a:cubicBezTo>
                    <a:pt x="19399" y="153"/>
                    <a:pt x="19438" y="384"/>
                    <a:pt x="19287" y="384"/>
                  </a:cubicBezTo>
                  <a:cubicBezTo>
                    <a:pt x="19276" y="384"/>
                    <a:pt x="19265" y="382"/>
                    <a:pt x="19253" y="380"/>
                  </a:cubicBezTo>
                  <a:cubicBezTo>
                    <a:pt x="19206" y="380"/>
                    <a:pt x="18777" y="344"/>
                    <a:pt x="18777" y="273"/>
                  </a:cubicBezTo>
                  <a:cubicBezTo>
                    <a:pt x="18777" y="214"/>
                    <a:pt x="18908" y="214"/>
                    <a:pt x="18920" y="166"/>
                  </a:cubicBezTo>
                  <a:cubicBezTo>
                    <a:pt x="18923" y="157"/>
                    <a:pt x="18896" y="154"/>
                    <a:pt x="18854" y="154"/>
                  </a:cubicBezTo>
                  <a:cubicBezTo>
                    <a:pt x="18753" y="154"/>
                    <a:pt x="18564" y="172"/>
                    <a:pt x="18477" y="172"/>
                  </a:cubicBezTo>
                  <a:cubicBezTo>
                    <a:pt x="18466" y="172"/>
                    <a:pt x="18457" y="171"/>
                    <a:pt x="18450" y="171"/>
                  </a:cubicBezTo>
                  <a:lnTo>
                    <a:pt x="18450" y="171"/>
                  </a:lnTo>
                  <a:cubicBezTo>
                    <a:pt x="18482" y="178"/>
                    <a:pt x="18521" y="180"/>
                    <a:pt x="18551" y="190"/>
                  </a:cubicBezTo>
                  <a:cubicBezTo>
                    <a:pt x="18360" y="202"/>
                    <a:pt x="18229" y="178"/>
                    <a:pt x="18086" y="237"/>
                  </a:cubicBezTo>
                  <a:cubicBezTo>
                    <a:pt x="17991" y="282"/>
                    <a:pt x="17913" y="295"/>
                    <a:pt x="17837" y="295"/>
                  </a:cubicBezTo>
                  <a:cubicBezTo>
                    <a:pt x="17753" y="295"/>
                    <a:pt x="17669" y="279"/>
                    <a:pt x="17562" y="273"/>
                  </a:cubicBezTo>
                  <a:cubicBezTo>
                    <a:pt x="17301" y="261"/>
                    <a:pt x="17039" y="249"/>
                    <a:pt x="16777" y="249"/>
                  </a:cubicBezTo>
                  <a:cubicBezTo>
                    <a:pt x="16708" y="215"/>
                    <a:pt x="16591" y="187"/>
                    <a:pt x="16495" y="187"/>
                  </a:cubicBezTo>
                  <a:cubicBezTo>
                    <a:pt x="16476" y="187"/>
                    <a:pt x="16457" y="188"/>
                    <a:pt x="16440" y="191"/>
                  </a:cubicBezTo>
                  <a:lnTo>
                    <a:pt x="16440" y="191"/>
                  </a:lnTo>
                  <a:cubicBezTo>
                    <a:pt x="16489" y="183"/>
                    <a:pt x="16562" y="178"/>
                    <a:pt x="16562" y="178"/>
                  </a:cubicBezTo>
                  <a:cubicBezTo>
                    <a:pt x="16554" y="164"/>
                    <a:pt x="16527" y="158"/>
                    <a:pt x="16490" y="158"/>
                  </a:cubicBezTo>
                  <a:cubicBezTo>
                    <a:pt x="16370" y="158"/>
                    <a:pt x="16144" y="216"/>
                    <a:pt x="16098" y="225"/>
                  </a:cubicBezTo>
                  <a:cubicBezTo>
                    <a:pt x="16125" y="257"/>
                    <a:pt x="16178" y="267"/>
                    <a:pt x="16240" y="267"/>
                  </a:cubicBezTo>
                  <a:cubicBezTo>
                    <a:pt x="16369" y="267"/>
                    <a:pt x="16538" y="222"/>
                    <a:pt x="16610" y="214"/>
                  </a:cubicBezTo>
                  <a:lnTo>
                    <a:pt x="16610" y="214"/>
                  </a:lnTo>
                  <a:cubicBezTo>
                    <a:pt x="16610" y="336"/>
                    <a:pt x="16224" y="386"/>
                    <a:pt x="15985" y="386"/>
                  </a:cubicBezTo>
                  <a:cubicBezTo>
                    <a:pt x="15875" y="386"/>
                    <a:pt x="15797" y="375"/>
                    <a:pt x="15800" y="356"/>
                  </a:cubicBezTo>
                  <a:lnTo>
                    <a:pt x="15800" y="356"/>
                  </a:lnTo>
                  <a:cubicBezTo>
                    <a:pt x="15800" y="356"/>
                    <a:pt x="15074" y="440"/>
                    <a:pt x="14991" y="440"/>
                  </a:cubicBezTo>
                  <a:cubicBezTo>
                    <a:pt x="14765" y="428"/>
                    <a:pt x="14872" y="344"/>
                    <a:pt x="14824" y="309"/>
                  </a:cubicBezTo>
                  <a:cubicBezTo>
                    <a:pt x="14860" y="304"/>
                    <a:pt x="14895" y="302"/>
                    <a:pt x="14930" y="302"/>
                  </a:cubicBezTo>
                  <a:cubicBezTo>
                    <a:pt x="15070" y="302"/>
                    <a:pt x="15205" y="333"/>
                    <a:pt x="15348" y="333"/>
                  </a:cubicBezTo>
                  <a:cubicBezTo>
                    <a:pt x="15288" y="333"/>
                    <a:pt x="15217" y="321"/>
                    <a:pt x="15157" y="309"/>
                  </a:cubicBezTo>
                  <a:cubicBezTo>
                    <a:pt x="15213" y="295"/>
                    <a:pt x="15277" y="289"/>
                    <a:pt x="15342" y="289"/>
                  </a:cubicBezTo>
                  <a:cubicBezTo>
                    <a:pt x="15388" y="289"/>
                    <a:pt x="15434" y="292"/>
                    <a:pt x="15479" y="297"/>
                  </a:cubicBezTo>
                  <a:cubicBezTo>
                    <a:pt x="15356" y="263"/>
                    <a:pt x="15226" y="252"/>
                    <a:pt x="15094" y="252"/>
                  </a:cubicBezTo>
                  <a:cubicBezTo>
                    <a:pt x="14905" y="252"/>
                    <a:pt x="14713" y="273"/>
                    <a:pt x="14538" y="273"/>
                  </a:cubicBezTo>
                  <a:cubicBezTo>
                    <a:pt x="14550" y="202"/>
                    <a:pt x="14550" y="142"/>
                    <a:pt x="14514" y="94"/>
                  </a:cubicBezTo>
                  <a:cubicBezTo>
                    <a:pt x="14514" y="118"/>
                    <a:pt x="14503" y="130"/>
                    <a:pt x="14467" y="142"/>
                  </a:cubicBezTo>
                  <a:cubicBezTo>
                    <a:pt x="14514" y="142"/>
                    <a:pt x="14526" y="166"/>
                    <a:pt x="14526" y="214"/>
                  </a:cubicBezTo>
                  <a:cubicBezTo>
                    <a:pt x="14517" y="216"/>
                    <a:pt x="14510" y="218"/>
                    <a:pt x="14503" y="218"/>
                  </a:cubicBezTo>
                  <a:cubicBezTo>
                    <a:pt x="14484" y="218"/>
                    <a:pt x="14473" y="205"/>
                    <a:pt x="14455" y="178"/>
                  </a:cubicBezTo>
                  <a:lnTo>
                    <a:pt x="14455" y="178"/>
                  </a:lnTo>
                  <a:cubicBezTo>
                    <a:pt x="14503" y="261"/>
                    <a:pt x="14122" y="249"/>
                    <a:pt x="14050" y="261"/>
                  </a:cubicBezTo>
                  <a:cubicBezTo>
                    <a:pt x="14035" y="208"/>
                    <a:pt x="14092" y="170"/>
                    <a:pt x="14144" y="170"/>
                  </a:cubicBezTo>
                  <a:cubicBezTo>
                    <a:pt x="14171" y="170"/>
                    <a:pt x="14198" y="180"/>
                    <a:pt x="14212" y="205"/>
                  </a:cubicBezTo>
                  <a:lnTo>
                    <a:pt x="14212" y="205"/>
                  </a:lnTo>
                  <a:cubicBezTo>
                    <a:pt x="14212" y="204"/>
                    <a:pt x="14211" y="204"/>
                    <a:pt x="14211" y="204"/>
                  </a:cubicBezTo>
                  <a:lnTo>
                    <a:pt x="14211" y="204"/>
                  </a:lnTo>
                  <a:cubicBezTo>
                    <a:pt x="14213" y="206"/>
                    <a:pt x="14215" y="210"/>
                    <a:pt x="14217" y="214"/>
                  </a:cubicBezTo>
                  <a:cubicBezTo>
                    <a:pt x="14215" y="210"/>
                    <a:pt x="14214" y="207"/>
                    <a:pt x="14212" y="205"/>
                  </a:cubicBezTo>
                  <a:lnTo>
                    <a:pt x="14212" y="205"/>
                  </a:lnTo>
                  <a:cubicBezTo>
                    <a:pt x="14227" y="214"/>
                    <a:pt x="14241" y="227"/>
                    <a:pt x="14253" y="227"/>
                  </a:cubicBezTo>
                  <a:cubicBezTo>
                    <a:pt x="14262" y="227"/>
                    <a:pt x="14270" y="220"/>
                    <a:pt x="14276" y="202"/>
                  </a:cubicBezTo>
                  <a:cubicBezTo>
                    <a:pt x="14264" y="190"/>
                    <a:pt x="14253" y="178"/>
                    <a:pt x="14241" y="166"/>
                  </a:cubicBezTo>
                  <a:cubicBezTo>
                    <a:pt x="14276" y="118"/>
                    <a:pt x="14324" y="106"/>
                    <a:pt x="14384" y="94"/>
                  </a:cubicBezTo>
                  <a:cubicBezTo>
                    <a:pt x="14372" y="72"/>
                    <a:pt x="14354" y="64"/>
                    <a:pt x="14334" y="64"/>
                  </a:cubicBezTo>
                  <a:cubicBezTo>
                    <a:pt x="14292" y="64"/>
                    <a:pt x="14244" y="102"/>
                    <a:pt x="14253" y="118"/>
                  </a:cubicBezTo>
                  <a:cubicBezTo>
                    <a:pt x="14229" y="83"/>
                    <a:pt x="14193" y="59"/>
                    <a:pt x="14145" y="35"/>
                  </a:cubicBezTo>
                  <a:cubicBezTo>
                    <a:pt x="14145" y="58"/>
                    <a:pt x="14134" y="70"/>
                    <a:pt x="14110" y="71"/>
                  </a:cubicBezTo>
                  <a:lnTo>
                    <a:pt x="14110" y="71"/>
                  </a:lnTo>
                  <a:cubicBezTo>
                    <a:pt x="14110" y="70"/>
                    <a:pt x="14110" y="70"/>
                    <a:pt x="14110" y="70"/>
                  </a:cubicBezTo>
                  <a:cubicBezTo>
                    <a:pt x="14110" y="70"/>
                    <a:pt x="14110" y="70"/>
                    <a:pt x="14110" y="71"/>
                  </a:cubicBezTo>
                  <a:cubicBezTo>
                    <a:pt x="14110" y="71"/>
                    <a:pt x="14110" y="71"/>
                    <a:pt x="14110" y="71"/>
                  </a:cubicBezTo>
                  <a:lnTo>
                    <a:pt x="14110" y="71"/>
                  </a:lnTo>
                  <a:cubicBezTo>
                    <a:pt x="14113" y="74"/>
                    <a:pt x="14120" y="90"/>
                    <a:pt x="14127" y="108"/>
                  </a:cubicBezTo>
                  <a:lnTo>
                    <a:pt x="14127" y="108"/>
                  </a:lnTo>
                  <a:cubicBezTo>
                    <a:pt x="14111" y="137"/>
                    <a:pt x="14092" y="147"/>
                    <a:pt x="14074" y="147"/>
                  </a:cubicBezTo>
                  <a:cubicBezTo>
                    <a:pt x="14052" y="147"/>
                    <a:pt x="14033" y="131"/>
                    <a:pt x="14026" y="118"/>
                  </a:cubicBezTo>
                  <a:cubicBezTo>
                    <a:pt x="14014" y="130"/>
                    <a:pt x="14003" y="142"/>
                    <a:pt x="13991" y="154"/>
                  </a:cubicBezTo>
                  <a:cubicBezTo>
                    <a:pt x="13991" y="118"/>
                    <a:pt x="13931" y="83"/>
                    <a:pt x="13979" y="71"/>
                  </a:cubicBezTo>
                  <a:cubicBezTo>
                    <a:pt x="13967" y="68"/>
                    <a:pt x="13952" y="67"/>
                    <a:pt x="13933" y="67"/>
                  </a:cubicBezTo>
                  <a:cubicBezTo>
                    <a:pt x="13829" y="67"/>
                    <a:pt x="13626" y="99"/>
                    <a:pt x="13488" y="99"/>
                  </a:cubicBezTo>
                  <a:cubicBezTo>
                    <a:pt x="13411" y="99"/>
                    <a:pt x="13355" y="89"/>
                    <a:pt x="13348" y="59"/>
                  </a:cubicBezTo>
                  <a:cubicBezTo>
                    <a:pt x="13324" y="0"/>
                    <a:pt x="13049" y="22"/>
                    <a:pt x="12994" y="12"/>
                  </a:cubicBezTo>
                  <a:lnTo>
                    <a:pt x="12994" y="12"/>
                  </a:lnTo>
                  <a:cubicBezTo>
                    <a:pt x="13001" y="19"/>
                    <a:pt x="12833" y="90"/>
                    <a:pt x="12831" y="90"/>
                  </a:cubicBezTo>
                  <a:cubicBezTo>
                    <a:pt x="12831" y="90"/>
                    <a:pt x="12835" y="88"/>
                    <a:pt x="12847" y="83"/>
                  </a:cubicBezTo>
                  <a:lnTo>
                    <a:pt x="12847" y="83"/>
                  </a:lnTo>
                  <a:cubicBezTo>
                    <a:pt x="12832" y="85"/>
                    <a:pt x="12712" y="94"/>
                    <a:pt x="12669" y="94"/>
                  </a:cubicBezTo>
                  <a:cubicBezTo>
                    <a:pt x="12672" y="87"/>
                    <a:pt x="12663" y="84"/>
                    <a:pt x="12646" y="84"/>
                  </a:cubicBezTo>
                  <a:cubicBezTo>
                    <a:pt x="12612" y="84"/>
                    <a:pt x="12545" y="95"/>
                    <a:pt x="12483" y="95"/>
                  </a:cubicBezTo>
                  <a:cubicBezTo>
                    <a:pt x="12440" y="95"/>
                    <a:pt x="12398" y="90"/>
                    <a:pt x="12371" y="71"/>
                  </a:cubicBezTo>
                  <a:lnTo>
                    <a:pt x="12371" y="71"/>
                  </a:lnTo>
                  <a:cubicBezTo>
                    <a:pt x="12389" y="93"/>
                    <a:pt x="12390" y="100"/>
                    <a:pt x="12384" y="100"/>
                  </a:cubicBezTo>
                  <a:cubicBezTo>
                    <a:pt x="12373" y="100"/>
                    <a:pt x="12339" y="78"/>
                    <a:pt x="12324" y="71"/>
                  </a:cubicBezTo>
                  <a:cubicBezTo>
                    <a:pt x="12312" y="71"/>
                    <a:pt x="12312" y="71"/>
                    <a:pt x="12300" y="83"/>
                  </a:cubicBezTo>
                  <a:cubicBezTo>
                    <a:pt x="12300" y="122"/>
                    <a:pt x="12286" y="133"/>
                    <a:pt x="12264" y="133"/>
                  </a:cubicBezTo>
                  <a:cubicBezTo>
                    <a:pt x="12234" y="133"/>
                    <a:pt x="12188" y="109"/>
                    <a:pt x="12148" y="109"/>
                  </a:cubicBezTo>
                  <a:cubicBezTo>
                    <a:pt x="12115" y="109"/>
                    <a:pt x="12086" y="126"/>
                    <a:pt x="12074" y="190"/>
                  </a:cubicBezTo>
                  <a:cubicBezTo>
                    <a:pt x="12074" y="192"/>
                    <a:pt x="12072" y="193"/>
                    <a:pt x="12070" y="193"/>
                  </a:cubicBezTo>
                  <a:cubicBezTo>
                    <a:pt x="12058" y="193"/>
                    <a:pt x="12022" y="170"/>
                    <a:pt x="12002" y="130"/>
                  </a:cubicBezTo>
                  <a:cubicBezTo>
                    <a:pt x="11978" y="154"/>
                    <a:pt x="11967" y="178"/>
                    <a:pt x="11943" y="202"/>
                  </a:cubicBezTo>
                  <a:cubicBezTo>
                    <a:pt x="11907" y="178"/>
                    <a:pt x="11907" y="142"/>
                    <a:pt x="11931" y="106"/>
                  </a:cubicBezTo>
                  <a:lnTo>
                    <a:pt x="11931" y="106"/>
                  </a:lnTo>
                  <a:cubicBezTo>
                    <a:pt x="11895" y="142"/>
                    <a:pt x="11847" y="154"/>
                    <a:pt x="11800" y="190"/>
                  </a:cubicBezTo>
                  <a:cubicBezTo>
                    <a:pt x="11740" y="166"/>
                    <a:pt x="11228" y="118"/>
                    <a:pt x="11252" y="83"/>
                  </a:cubicBezTo>
                  <a:lnTo>
                    <a:pt x="11252" y="83"/>
                  </a:lnTo>
                  <a:cubicBezTo>
                    <a:pt x="11241" y="88"/>
                    <a:pt x="11229" y="90"/>
                    <a:pt x="11217" y="90"/>
                  </a:cubicBezTo>
                  <a:cubicBezTo>
                    <a:pt x="11200" y="90"/>
                    <a:pt x="11183" y="87"/>
                    <a:pt x="11167" y="87"/>
                  </a:cubicBezTo>
                  <a:cubicBezTo>
                    <a:pt x="11145" y="87"/>
                    <a:pt x="11125" y="92"/>
                    <a:pt x="11109" y="118"/>
                  </a:cubicBezTo>
                  <a:cubicBezTo>
                    <a:pt x="11085" y="83"/>
                    <a:pt x="11085" y="59"/>
                    <a:pt x="11097" y="47"/>
                  </a:cubicBezTo>
                  <a:cubicBezTo>
                    <a:pt x="11074" y="47"/>
                    <a:pt x="10943" y="190"/>
                    <a:pt x="10943" y="202"/>
                  </a:cubicBezTo>
                  <a:cubicBezTo>
                    <a:pt x="10919" y="178"/>
                    <a:pt x="10919" y="166"/>
                    <a:pt x="10955" y="154"/>
                  </a:cubicBezTo>
                  <a:cubicBezTo>
                    <a:pt x="10934" y="152"/>
                    <a:pt x="10914" y="151"/>
                    <a:pt x="10893" y="151"/>
                  </a:cubicBezTo>
                  <a:cubicBezTo>
                    <a:pt x="10806" y="151"/>
                    <a:pt x="10720" y="168"/>
                    <a:pt x="10633" y="178"/>
                  </a:cubicBezTo>
                  <a:cubicBezTo>
                    <a:pt x="10622" y="194"/>
                    <a:pt x="10593" y="203"/>
                    <a:pt x="10557" y="203"/>
                  </a:cubicBezTo>
                  <a:cubicBezTo>
                    <a:pt x="10515" y="203"/>
                    <a:pt x="10463" y="191"/>
                    <a:pt x="10419" y="166"/>
                  </a:cubicBezTo>
                  <a:cubicBezTo>
                    <a:pt x="10408" y="205"/>
                    <a:pt x="10400" y="218"/>
                    <a:pt x="10390" y="218"/>
                  </a:cubicBezTo>
                  <a:cubicBezTo>
                    <a:pt x="10374" y="218"/>
                    <a:pt x="10354" y="176"/>
                    <a:pt x="10316" y="176"/>
                  </a:cubicBezTo>
                  <a:cubicBezTo>
                    <a:pt x="10305" y="176"/>
                    <a:pt x="10291" y="180"/>
                    <a:pt x="10276" y="190"/>
                  </a:cubicBezTo>
                  <a:cubicBezTo>
                    <a:pt x="10288" y="202"/>
                    <a:pt x="10288" y="202"/>
                    <a:pt x="10300" y="214"/>
                  </a:cubicBezTo>
                  <a:cubicBezTo>
                    <a:pt x="10299" y="214"/>
                    <a:pt x="10298" y="214"/>
                    <a:pt x="10297" y="214"/>
                  </a:cubicBezTo>
                  <a:cubicBezTo>
                    <a:pt x="10277" y="214"/>
                    <a:pt x="10159" y="93"/>
                    <a:pt x="10204" y="59"/>
                  </a:cubicBezTo>
                  <a:cubicBezTo>
                    <a:pt x="10189" y="50"/>
                    <a:pt x="10179" y="47"/>
                    <a:pt x="10173" y="47"/>
                  </a:cubicBezTo>
                  <a:cubicBezTo>
                    <a:pt x="10143" y="47"/>
                    <a:pt x="10182" y="120"/>
                    <a:pt x="10133" y="130"/>
                  </a:cubicBezTo>
                  <a:cubicBezTo>
                    <a:pt x="10112" y="82"/>
                    <a:pt x="10095" y="67"/>
                    <a:pt x="10078" y="67"/>
                  </a:cubicBezTo>
                  <a:cubicBezTo>
                    <a:pt x="10046" y="67"/>
                    <a:pt x="10016" y="119"/>
                    <a:pt x="9972" y="119"/>
                  </a:cubicBezTo>
                  <a:cubicBezTo>
                    <a:pt x="9956" y="119"/>
                    <a:pt x="9939" y="112"/>
                    <a:pt x="9919" y="94"/>
                  </a:cubicBezTo>
                  <a:lnTo>
                    <a:pt x="9919" y="94"/>
                  </a:lnTo>
                  <a:cubicBezTo>
                    <a:pt x="9946" y="131"/>
                    <a:pt x="9758" y="146"/>
                    <a:pt x="9652" y="146"/>
                  </a:cubicBezTo>
                  <a:cubicBezTo>
                    <a:pt x="9619" y="146"/>
                    <a:pt x="9594" y="145"/>
                    <a:pt x="9585" y="142"/>
                  </a:cubicBezTo>
                  <a:cubicBezTo>
                    <a:pt x="9556" y="127"/>
                    <a:pt x="9493" y="119"/>
                    <a:pt x="9426" y="119"/>
                  </a:cubicBezTo>
                  <a:cubicBezTo>
                    <a:pt x="9332" y="119"/>
                    <a:pt x="9227" y="136"/>
                    <a:pt x="9192" y="178"/>
                  </a:cubicBezTo>
                  <a:cubicBezTo>
                    <a:pt x="9157" y="154"/>
                    <a:pt x="9133" y="139"/>
                    <a:pt x="9106" y="139"/>
                  </a:cubicBezTo>
                  <a:cubicBezTo>
                    <a:pt x="9079" y="139"/>
                    <a:pt x="9050" y="154"/>
                    <a:pt x="9002" y="190"/>
                  </a:cubicBezTo>
                  <a:cubicBezTo>
                    <a:pt x="8955" y="126"/>
                    <a:pt x="8841" y="96"/>
                    <a:pt x="8722" y="96"/>
                  </a:cubicBezTo>
                  <a:cubicBezTo>
                    <a:pt x="8597" y="96"/>
                    <a:pt x="8468" y="129"/>
                    <a:pt x="8407" y="190"/>
                  </a:cubicBezTo>
                  <a:cubicBezTo>
                    <a:pt x="8502" y="202"/>
                    <a:pt x="8383" y="249"/>
                    <a:pt x="8430" y="273"/>
                  </a:cubicBezTo>
                  <a:cubicBezTo>
                    <a:pt x="8395" y="273"/>
                    <a:pt x="8383" y="273"/>
                    <a:pt x="8359" y="237"/>
                  </a:cubicBezTo>
                  <a:cubicBezTo>
                    <a:pt x="8367" y="229"/>
                    <a:pt x="8370" y="220"/>
                    <a:pt x="8375" y="220"/>
                  </a:cubicBezTo>
                  <a:cubicBezTo>
                    <a:pt x="8377" y="220"/>
                    <a:pt x="8379" y="222"/>
                    <a:pt x="8383" y="225"/>
                  </a:cubicBezTo>
                  <a:cubicBezTo>
                    <a:pt x="8407" y="130"/>
                    <a:pt x="7811" y="106"/>
                    <a:pt x="7752" y="106"/>
                  </a:cubicBezTo>
                  <a:cubicBezTo>
                    <a:pt x="7752" y="130"/>
                    <a:pt x="7764" y="142"/>
                    <a:pt x="7764" y="166"/>
                  </a:cubicBezTo>
                  <a:cubicBezTo>
                    <a:pt x="7765" y="167"/>
                    <a:pt x="7764" y="167"/>
                    <a:pt x="7764" y="167"/>
                  </a:cubicBezTo>
                  <a:cubicBezTo>
                    <a:pt x="7756" y="167"/>
                    <a:pt x="7697" y="139"/>
                    <a:pt x="7690" y="125"/>
                  </a:cubicBezTo>
                  <a:lnTo>
                    <a:pt x="7690" y="125"/>
                  </a:lnTo>
                  <a:cubicBezTo>
                    <a:pt x="7670" y="136"/>
                    <a:pt x="7646" y="150"/>
                    <a:pt x="7635" y="150"/>
                  </a:cubicBezTo>
                  <a:cubicBezTo>
                    <a:pt x="7629" y="150"/>
                    <a:pt x="7627" y="145"/>
                    <a:pt x="7633" y="130"/>
                  </a:cubicBezTo>
                  <a:cubicBezTo>
                    <a:pt x="7645" y="118"/>
                    <a:pt x="7656" y="106"/>
                    <a:pt x="7668" y="83"/>
                  </a:cubicBezTo>
                  <a:cubicBezTo>
                    <a:pt x="7656" y="83"/>
                    <a:pt x="7645" y="94"/>
                    <a:pt x="7633" y="94"/>
                  </a:cubicBezTo>
                  <a:cubicBezTo>
                    <a:pt x="7616" y="117"/>
                    <a:pt x="7589" y="126"/>
                    <a:pt x="7557" y="126"/>
                  </a:cubicBezTo>
                  <a:cubicBezTo>
                    <a:pt x="7549" y="126"/>
                    <a:pt x="7540" y="125"/>
                    <a:pt x="7531" y="124"/>
                  </a:cubicBezTo>
                  <a:lnTo>
                    <a:pt x="7531" y="124"/>
                  </a:lnTo>
                  <a:lnTo>
                    <a:pt x="7537" y="130"/>
                  </a:lnTo>
                  <a:cubicBezTo>
                    <a:pt x="7530" y="134"/>
                    <a:pt x="7526" y="135"/>
                    <a:pt x="7522" y="135"/>
                  </a:cubicBezTo>
                  <a:cubicBezTo>
                    <a:pt x="7516" y="135"/>
                    <a:pt x="7517" y="129"/>
                    <a:pt x="7522" y="123"/>
                  </a:cubicBezTo>
                  <a:lnTo>
                    <a:pt x="7522" y="123"/>
                  </a:lnTo>
                  <a:cubicBezTo>
                    <a:pt x="7525" y="123"/>
                    <a:pt x="7528" y="124"/>
                    <a:pt x="7531" y="124"/>
                  </a:cubicBezTo>
                  <a:lnTo>
                    <a:pt x="7531" y="124"/>
                  </a:lnTo>
                  <a:lnTo>
                    <a:pt x="7526" y="118"/>
                  </a:lnTo>
                  <a:cubicBezTo>
                    <a:pt x="7524" y="120"/>
                    <a:pt x="7523" y="121"/>
                    <a:pt x="7522" y="123"/>
                  </a:cubicBezTo>
                  <a:lnTo>
                    <a:pt x="7522" y="123"/>
                  </a:lnTo>
                  <a:cubicBezTo>
                    <a:pt x="7493" y="118"/>
                    <a:pt x="7462" y="108"/>
                    <a:pt x="7430" y="94"/>
                  </a:cubicBezTo>
                  <a:lnTo>
                    <a:pt x="7430" y="94"/>
                  </a:lnTo>
                  <a:cubicBezTo>
                    <a:pt x="7454" y="166"/>
                    <a:pt x="7406" y="154"/>
                    <a:pt x="7430" y="202"/>
                  </a:cubicBezTo>
                  <a:cubicBezTo>
                    <a:pt x="7399" y="145"/>
                    <a:pt x="7348" y="125"/>
                    <a:pt x="7291" y="125"/>
                  </a:cubicBezTo>
                  <a:cubicBezTo>
                    <a:pt x="7156" y="125"/>
                    <a:pt x="6984" y="237"/>
                    <a:pt x="6942" y="237"/>
                  </a:cubicBezTo>
                  <a:cubicBezTo>
                    <a:pt x="6966" y="130"/>
                    <a:pt x="6859" y="178"/>
                    <a:pt x="6823" y="106"/>
                  </a:cubicBezTo>
                  <a:lnTo>
                    <a:pt x="6823" y="106"/>
                  </a:lnTo>
                  <a:cubicBezTo>
                    <a:pt x="6847" y="154"/>
                    <a:pt x="6680" y="118"/>
                    <a:pt x="6740" y="190"/>
                  </a:cubicBezTo>
                  <a:cubicBezTo>
                    <a:pt x="6662" y="179"/>
                    <a:pt x="6532" y="105"/>
                    <a:pt x="6399" y="105"/>
                  </a:cubicBezTo>
                  <a:cubicBezTo>
                    <a:pt x="6390" y="105"/>
                    <a:pt x="6380" y="106"/>
                    <a:pt x="6371" y="106"/>
                  </a:cubicBezTo>
                  <a:cubicBezTo>
                    <a:pt x="6383" y="130"/>
                    <a:pt x="6383" y="154"/>
                    <a:pt x="6359" y="166"/>
                  </a:cubicBezTo>
                  <a:cubicBezTo>
                    <a:pt x="6347" y="142"/>
                    <a:pt x="6323" y="118"/>
                    <a:pt x="6299" y="94"/>
                  </a:cubicBezTo>
                  <a:cubicBezTo>
                    <a:pt x="6199" y="123"/>
                    <a:pt x="6025" y="165"/>
                    <a:pt x="5851" y="165"/>
                  </a:cubicBezTo>
                  <a:cubicBezTo>
                    <a:pt x="5736" y="165"/>
                    <a:pt x="5621" y="147"/>
                    <a:pt x="5527" y="95"/>
                  </a:cubicBezTo>
                  <a:lnTo>
                    <a:pt x="5527" y="95"/>
                  </a:lnTo>
                  <a:cubicBezTo>
                    <a:pt x="5547" y="107"/>
                    <a:pt x="5502" y="131"/>
                    <a:pt x="5513" y="178"/>
                  </a:cubicBezTo>
                  <a:cubicBezTo>
                    <a:pt x="5491" y="163"/>
                    <a:pt x="5420" y="135"/>
                    <a:pt x="5362" y="135"/>
                  </a:cubicBezTo>
                  <a:cubicBezTo>
                    <a:pt x="5326" y="135"/>
                    <a:pt x="5296" y="146"/>
                    <a:pt x="5287" y="178"/>
                  </a:cubicBezTo>
                  <a:cubicBezTo>
                    <a:pt x="5306" y="187"/>
                    <a:pt x="5396" y="440"/>
                    <a:pt x="5499" y="440"/>
                  </a:cubicBezTo>
                  <a:cubicBezTo>
                    <a:pt x="5523" y="440"/>
                    <a:pt x="5548" y="426"/>
                    <a:pt x="5573" y="392"/>
                  </a:cubicBezTo>
                  <a:cubicBezTo>
                    <a:pt x="5585" y="416"/>
                    <a:pt x="5573" y="428"/>
                    <a:pt x="5573" y="440"/>
                  </a:cubicBezTo>
                  <a:cubicBezTo>
                    <a:pt x="5587" y="415"/>
                    <a:pt x="5619" y="406"/>
                    <a:pt x="5660" y="406"/>
                  </a:cubicBezTo>
                  <a:cubicBezTo>
                    <a:pt x="5759" y="406"/>
                    <a:pt x="5907" y="459"/>
                    <a:pt x="5966" y="475"/>
                  </a:cubicBezTo>
                  <a:cubicBezTo>
                    <a:pt x="5966" y="453"/>
                    <a:pt x="5947" y="426"/>
                    <a:pt x="5953" y="426"/>
                  </a:cubicBezTo>
                  <a:cubicBezTo>
                    <a:pt x="5957" y="426"/>
                    <a:pt x="5970" y="436"/>
                    <a:pt x="6002" y="464"/>
                  </a:cubicBezTo>
                  <a:cubicBezTo>
                    <a:pt x="6009" y="451"/>
                    <a:pt x="6010" y="444"/>
                    <a:pt x="6007" y="439"/>
                  </a:cubicBezTo>
                  <a:lnTo>
                    <a:pt x="6007" y="439"/>
                  </a:lnTo>
                  <a:cubicBezTo>
                    <a:pt x="6039" y="453"/>
                    <a:pt x="6080" y="459"/>
                    <a:pt x="6119" y="459"/>
                  </a:cubicBezTo>
                  <a:cubicBezTo>
                    <a:pt x="6180" y="459"/>
                    <a:pt x="6234" y="445"/>
                    <a:pt x="6240" y="428"/>
                  </a:cubicBezTo>
                  <a:cubicBezTo>
                    <a:pt x="6299" y="464"/>
                    <a:pt x="6311" y="487"/>
                    <a:pt x="6263" y="499"/>
                  </a:cubicBezTo>
                  <a:lnTo>
                    <a:pt x="6383" y="499"/>
                  </a:lnTo>
                  <a:cubicBezTo>
                    <a:pt x="6371" y="487"/>
                    <a:pt x="6359" y="487"/>
                    <a:pt x="6335" y="475"/>
                  </a:cubicBezTo>
                  <a:cubicBezTo>
                    <a:pt x="6549" y="440"/>
                    <a:pt x="6715" y="452"/>
                    <a:pt x="6905" y="428"/>
                  </a:cubicBezTo>
                  <a:lnTo>
                    <a:pt x="6905" y="428"/>
                  </a:lnTo>
                  <a:cubicBezTo>
                    <a:pt x="6910" y="428"/>
                    <a:pt x="6917" y="428"/>
                    <a:pt x="6923" y="428"/>
                  </a:cubicBezTo>
                  <a:cubicBezTo>
                    <a:pt x="6975" y="428"/>
                    <a:pt x="7031" y="434"/>
                    <a:pt x="6990" y="464"/>
                  </a:cubicBezTo>
                  <a:cubicBezTo>
                    <a:pt x="7034" y="449"/>
                    <a:pt x="7157" y="415"/>
                    <a:pt x="7255" y="415"/>
                  </a:cubicBezTo>
                  <a:cubicBezTo>
                    <a:pt x="7315" y="415"/>
                    <a:pt x="7365" y="428"/>
                    <a:pt x="7383" y="464"/>
                  </a:cubicBezTo>
                  <a:cubicBezTo>
                    <a:pt x="7395" y="440"/>
                    <a:pt x="7395" y="416"/>
                    <a:pt x="7371" y="404"/>
                  </a:cubicBezTo>
                  <a:cubicBezTo>
                    <a:pt x="7382" y="404"/>
                    <a:pt x="7560" y="453"/>
                    <a:pt x="7529" y="453"/>
                  </a:cubicBezTo>
                  <a:cubicBezTo>
                    <a:pt x="7526" y="453"/>
                    <a:pt x="7521" y="453"/>
                    <a:pt x="7514" y="452"/>
                  </a:cubicBezTo>
                  <a:lnTo>
                    <a:pt x="7514" y="452"/>
                  </a:lnTo>
                  <a:cubicBezTo>
                    <a:pt x="7524" y="459"/>
                    <a:pt x="7543" y="463"/>
                    <a:pt x="7563" y="463"/>
                  </a:cubicBezTo>
                  <a:cubicBezTo>
                    <a:pt x="7611" y="463"/>
                    <a:pt x="7668" y="442"/>
                    <a:pt x="7668" y="392"/>
                  </a:cubicBezTo>
                  <a:lnTo>
                    <a:pt x="7668" y="392"/>
                  </a:lnTo>
                  <a:cubicBezTo>
                    <a:pt x="7645" y="404"/>
                    <a:pt x="7621" y="404"/>
                    <a:pt x="7597" y="416"/>
                  </a:cubicBezTo>
                  <a:cubicBezTo>
                    <a:pt x="7543" y="376"/>
                    <a:pt x="7568" y="366"/>
                    <a:pt x="7615" y="366"/>
                  </a:cubicBezTo>
                  <a:cubicBezTo>
                    <a:pt x="7654" y="366"/>
                    <a:pt x="7710" y="373"/>
                    <a:pt x="7744" y="375"/>
                  </a:cubicBezTo>
                  <a:lnTo>
                    <a:pt x="7744" y="375"/>
                  </a:lnTo>
                  <a:cubicBezTo>
                    <a:pt x="7741" y="381"/>
                    <a:pt x="7739" y="385"/>
                    <a:pt x="7737" y="389"/>
                  </a:cubicBezTo>
                  <a:lnTo>
                    <a:pt x="7737" y="389"/>
                  </a:lnTo>
                  <a:cubicBezTo>
                    <a:pt x="7740" y="388"/>
                    <a:pt x="7742" y="388"/>
                    <a:pt x="7745" y="388"/>
                  </a:cubicBezTo>
                  <a:cubicBezTo>
                    <a:pt x="7753" y="388"/>
                    <a:pt x="7763" y="392"/>
                    <a:pt x="7776" y="404"/>
                  </a:cubicBezTo>
                  <a:cubicBezTo>
                    <a:pt x="7764" y="464"/>
                    <a:pt x="7668" y="440"/>
                    <a:pt x="7633" y="464"/>
                  </a:cubicBezTo>
                  <a:cubicBezTo>
                    <a:pt x="7638" y="471"/>
                    <a:pt x="7645" y="474"/>
                    <a:pt x="7652" y="474"/>
                  </a:cubicBezTo>
                  <a:cubicBezTo>
                    <a:pt x="7668" y="474"/>
                    <a:pt x="7685" y="463"/>
                    <a:pt x="7693" y="463"/>
                  </a:cubicBezTo>
                  <a:cubicBezTo>
                    <a:pt x="7699" y="463"/>
                    <a:pt x="7700" y="468"/>
                    <a:pt x="7692" y="487"/>
                  </a:cubicBezTo>
                  <a:cubicBezTo>
                    <a:pt x="7704" y="459"/>
                    <a:pt x="7720" y="451"/>
                    <a:pt x="7736" y="451"/>
                  </a:cubicBezTo>
                  <a:cubicBezTo>
                    <a:pt x="7754" y="451"/>
                    <a:pt x="7774" y="461"/>
                    <a:pt x="7794" y="461"/>
                  </a:cubicBezTo>
                  <a:cubicBezTo>
                    <a:pt x="7808" y="461"/>
                    <a:pt x="7822" y="456"/>
                    <a:pt x="7835" y="440"/>
                  </a:cubicBezTo>
                  <a:lnTo>
                    <a:pt x="7835" y="440"/>
                  </a:lnTo>
                  <a:cubicBezTo>
                    <a:pt x="7835" y="457"/>
                    <a:pt x="7833" y="465"/>
                    <a:pt x="7832" y="468"/>
                  </a:cubicBezTo>
                  <a:lnTo>
                    <a:pt x="7832" y="468"/>
                  </a:lnTo>
                  <a:cubicBezTo>
                    <a:pt x="7835" y="464"/>
                    <a:pt x="7847" y="452"/>
                    <a:pt x="7883" y="452"/>
                  </a:cubicBezTo>
                  <a:cubicBezTo>
                    <a:pt x="7871" y="464"/>
                    <a:pt x="7859" y="487"/>
                    <a:pt x="7847" y="499"/>
                  </a:cubicBezTo>
                  <a:cubicBezTo>
                    <a:pt x="7877" y="499"/>
                    <a:pt x="7906" y="499"/>
                    <a:pt x="7933" y="502"/>
                  </a:cubicBezTo>
                  <a:lnTo>
                    <a:pt x="7933" y="502"/>
                  </a:lnTo>
                  <a:cubicBezTo>
                    <a:pt x="7933" y="488"/>
                    <a:pt x="7955" y="461"/>
                    <a:pt x="7918" y="440"/>
                  </a:cubicBezTo>
                  <a:cubicBezTo>
                    <a:pt x="7934" y="433"/>
                    <a:pt x="7947" y="430"/>
                    <a:pt x="7958" y="430"/>
                  </a:cubicBezTo>
                  <a:cubicBezTo>
                    <a:pt x="8021" y="430"/>
                    <a:pt x="8029" y="524"/>
                    <a:pt x="8108" y="524"/>
                  </a:cubicBezTo>
                  <a:cubicBezTo>
                    <a:pt x="8112" y="524"/>
                    <a:pt x="8116" y="524"/>
                    <a:pt x="8119" y="523"/>
                  </a:cubicBezTo>
                  <a:lnTo>
                    <a:pt x="8119" y="523"/>
                  </a:lnTo>
                  <a:cubicBezTo>
                    <a:pt x="8126" y="526"/>
                    <a:pt x="8132" y="527"/>
                    <a:pt x="8139" y="527"/>
                  </a:cubicBezTo>
                  <a:cubicBezTo>
                    <a:pt x="8155" y="527"/>
                    <a:pt x="8173" y="521"/>
                    <a:pt x="8192" y="511"/>
                  </a:cubicBezTo>
                  <a:cubicBezTo>
                    <a:pt x="8168" y="499"/>
                    <a:pt x="8168" y="475"/>
                    <a:pt x="8180" y="464"/>
                  </a:cubicBezTo>
                  <a:lnTo>
                    <a:pt x="8180" y="464"/>
                  </a:lnTo>
                  <a:cubicBezTo>
                    <a:pt x="8200" y="497"/>
                    <a:pt x="8249" y="504"/>
                    <a:pt x="8302" y="504"/>
                  </a:cubicBezTo>
                  <a:cubicBezTo>
                    <a:pt x="8343" y="504"/>
                    <a:pt x="8387" y="499"/>
                    <a:pt x="8418" y="499"/>
                  </a:cubicBezTo>
                  <a:cubicBezTo>
                    <a:pt x="8347" y="487"/>
                    <a:pt x="8514" y="416"/>
                    <a:pt x="8526" y="416"/>
                  </a:cubicBezTo>
                  <a:cubicBezTo>
                    <a:pt x="8538" y="440"/>
                    <a:pt x="8549" y="452"/>
                    <a:pt x="8573" y="452"/>
                  </a:cubicBezTo>
                  <a:cubicBezTo>
                    <a:pt x="8561" y="452"/>
                    <a:pt x="8552" y="455"/>
                    <a:pt x="8543" y="458"/>
                  </a:cubicBezTo>
                  <a:lnTo>
                    <a:pt x="8543" y="458"/>
                  </a:lnTo>
                  <a:cubicBezTo>
                    <a:pt x="8545" y="458"/>
                    <a:pt x="8546" y="458"/>
                    <a:pt x="8548" y="458"/>
                  </a:cubicBezTo>
                  <a:cubicBezTo>
                    <a:pt x="8558" y="458"/>
                    <a:pt x="8567" y="458"/>
                    <a:pt x="8573" y="452"/>
                  </a:cubicBezTo>
                  <a:lnTo>
                    <a:pt x="8573" y="452"/>
                  </a:lnTo>
                  <a:cubicBezTo>
                    <a:pt x="8563" y="472"/>
                    <a:pt x="8555" y="478"/>
                    <a:pt x="8548" y="478"/>
                  </a:cubicBezTo>
                  <a:cubicBezTo>
                    <a:pt x="8538" y="478"/>
                    <a:pt x="8530" y="466"/>
                    <a:pt x="8522" y="466"/>
                  </a:cubicBezTo>
                  <a:cubicBezTo>
                    <a:pt x="8516" y="466"/>
                    <a:pt x="8509" y="473"/>
                    <a:pt x="8502" y="499"/>
                  </a:cubicBezTo>
                  <a:cubicBezTo>
                    <a:pt x="8519" y="516"/>
                    <a:pt x="8541" y="523"/>
                    <a:pt x="8564" y="523"/>
                  </a:cubicBezTo>
                  <a:cubicBezTo>
                    <a:pt x="8606" y="523"/>
                    <a:pt x="8654" y="503"/>
                    <a:pt x="8692" y="487"/>
                  </a:cubicBezTo>
                  <a:cubicBezTo>
                    <a:pt x="8680" y="483"/>
                    <a:pt x="8671" y="479"/>
                    <a:pt x="8669" y="475"/>
                  </a:cubicBezTo>
                  <a:lnTo>
                    <a:pt x="8669" y="475"/>
                  </a:lnTo>
                  <a:cubicBezTo>
                    <a:pt x="8669" y="475"/>
                    <a:pt x="8669" y="475"/>
                    <a:pt x="8669" y="475"/>
                  </a:cubicBezTo>
                  <a:cubicBezTo>
                    <a:pt x="8645" y="499"/>
                    <a:pt x="8621" y="499"/>
                    <a:pt x="8597" y="499"/>
                  </a:cubicBezTo>
                  <a:cubicBezTo>
                    <a:pt x="8597" y="491"/>
                    <a:pt x="8664" y="452"/>
                    <a:pt x="8680" y="452"/>
                  </a:cubicBezTo>
                  <a:cubicBezTo>
                    <a:pt x="8686" y="452"/>
                    <a:pt x="8686" y="456"/>
                    <a:pt x="8677" y="467"/>
                  </a:cubicBezTo>
                  <a:lnTo>
                    <a:pt x="8677" y="467"/>
                  </a:lnTo>
                  <a:cubicBezTo>
                    <a:pt x="8684" y="465"/>
                    <a:pt x="8697" y="464"/>
                    <a:pt x="8716" y="464"/>
                  </a:cubicBezTo>
                  <a:cubicBezTo>
                    <a:pt x="8716" y="487"/>
                    <a:pt x="8704" y="535"/>
                    <a:pt x="8680" y="547"/>
                  </a:cubicBezTo>
                  <a:cubicBezTo>
                    <a:pt x="8742" y="526"/>
                    <a:pt x="8875" y="498"/>
                    <a:pt x="8995" y="498"/>
                  </a:cubicBezTo>
                  <a:cubicBezTo>
                    <a:pt x="9083" y="498"/>
                    <a:pt x="9164" y="513"/>
                    <a:pt x="9204" y="559"/>
                  </a:cubicBezTo>
                  <a:cubicBezTo>
                    <a:pt x="9263" y="550"/>
                    <a:pt x="9228" y="501"/>
                    <a:pt x="9238" y="501"/>
                  </a:cubicBezTo>
                  <a:cubicBezTo>
                    <a:pt x="9243" y="501"/>
                    <a:pt x="9256" y="510"/>
                    <a:pt x="9288" y="535"/>
                  </a:cubicBezTo>
                  <a:cubicBezTo>
                    <a:pt x="9320" y="494"/>
                    <a:pt x="9353" y="476"/>
                    <a:pt x="9389" y="476"/>
                  </a:cubicBezTo>
                  <a:cubicBezTo>
                    <a:pt x="9406" y="476"/>
                    <a:pt x="9424" y="480"/>
                    <a:pt x="9442" y="487"/>
                  </a:cubicBezTo>
                  <a:cubicBezTo>
                    <a:pt x="9442" y="487"/>
                    <a:pt x="9347" y="571"/>
                    <a:pt x="9383" y="606"/>
                  </a:cubicBezTo>
                  <a:cubicBezTo>
                    <a:pt x="9383" y="566"/>
                    <a:pt x="9464" y="531"/>
                    <a:pt x="9525" y="531"/>
                  </a:cubicBezTo>
                  <a:cubicBezTo>
                    <a:pt x="9550" y="531"/>
                    <a:pt x="9572" y="538"/>
                    <a:pt x="9582" y="553"/>
                  </a:cubicBezTo>
                  <a:lnTo>
                    <a:pt x="9582" y="553"/>
                  </a:lnTo>
                  <a:cubicBezTo>
                    <a:pt x="9571" y="533"/>
                    <a:pt x="9559" y="523"/>
                    <a:pt x="9538" y="523"/>
                  </a:cubicBezTo>
                  <a:cubicBezTo>
                    <a:pt x="9550" y="499"/>
                    <a:pt x="9561" y="499"/>
                    <a:pt x="9573" y="499"/>
                  </a:cubicBezTo>
                  <a:cubicBezTo>
                    <a:pt x="9597" y="511"/>
                    <a:pt x="9597" y="511"/>
                    <a:pt x="9573" y="511"/>
                  </a:cubicBezTo>
                  <a:cubicBezTo>
                    <a:pt x="9576" y="516"/>
                    <a:pt x="9581" y="518"/>
                    <a:pt x="9587" y="518"/>
                  </a:cubicBezTo>
                  <a:cubicBezTo>
                    <a:pt x="9612" y="518"/>
                    <a:pt x="9664" y="487"/>
                    <a:pt x="9692" y="487"/>
                  </a:cubicBezTo>
                  <a:cubicBezTo>
                    <a:pt x="9541" y="487"/>
                    <a:pt x="9670" y="467"/>
                    <a:pt x="9704" y="467"/>
                  </a:cubicBezTo>
                  <a:cubicBezTo>
                    <a:pt x="9716" y="467"/>
                    <a:pt x="9716" y="469"/>
                    <a:pt x="9692" y="475"/>
                  </a:cubicBezTo>
                  <a:cubicBezTo>
                    <a:pt x="9692" y="475"/>
                    <a:pt x="9704" y="472"/>
                    <a:pt x="9713" y="472"/>
                  </a:cubicBezTo>
                  <a:cubicBezTo>
                    <a:pt x="9722" y="472"/>
                    <a:pt x="9728" y="475"/>
                    <a:pt x="9716" y="487"/>
                  </a:cubicBezTo>
                  <a:cubicBezTo>
                    <a:pt x="9800" y="475"/>
                    <a:pt x="9835" y="475"/>
                    <a:pt x="9907" y="416"/>
                  </a:cubicBezTo>
                  <a:cubicBezTo>
                    <a:pt x="9907" y="428"/>
                    <a:pt x="9907" y="428"/>
                    <a:pt x="9907" y="440"/>
                  </a:cubicBezTo>
                  <a:cubicBezTo>
                    <a:pt x="9907" y="440"/>
                    <a:pt x="9933" y="413"/>
                    <a:pt x="9947" y="413"/>
                  </a:cubicBezTo>
                  <a:cubicBezTo>
                    <a:pt x="9954" y="413"/>
                    <a:pt x="9958" y="420"/>
                    <a:pt x="9954" y="440"/>
                  </a:cubicBezTo>
                  <a:cubicBezTo>
                    <a:pt x="9931" y="440"/>
                    <a:pt x="9907" y="440"/>
                    <a:pt x="9883" y="452"/>
                  </a:cubicBezTo>
                  <a:lnTo>
                    <a:pt x="9942" y="452"/>
                  </a:lnTo>
                  <a:cubicBezTo>
                    <a:pt x="9900" y="494"/>
                    <a:pt x="9907" y="506"/>
                    <a:pt x="9926" y="506"/>
                  </a:cubicBezTo>
                  <a:cubicBezTo>
                    <a:pt x="9946" y="506"/>
                    <a:pt x="9978" y="493"/>
                    <a:pt x="9981" y="489"/>
                  </a:cubicBezTo>
                  <a:lnTo>
                    <a:pt x="9981" y="489"/>
                  </a:lnTo>
                  <a:cubicBezTo>
                    <a:pt x="10037" y="522"/>
                    <a:pt x="10014" y="500"/>
                    <a:pt x="9990" y="523"/>
                  </a:cubicBezTo>
                  <a:cubicBezTo>
                    <a:pt x="10014" y="559"/>
                    <a:pt x="10062" y="583"/>
                    <a:pt x="10109" y="606"/>
                  </a:cubicBezTo>
                  <a:cubicBezTo>
                    <a:pt x="10069" y="547"/>
                    <a:pt x="10004" y="520"/>
                    <a:pt x="10068" y="520"/>
                  </a:cubicBezTo>
                  <a:cubicBezTo>
                    <a:pt x="10081" y="520"/>
                    <a:pt x="10098" y="521"/>
                    <a:pt x="10121" y="523"/>
                  </a:cubicBezTo>
                  <a:cubicBezTo>
                    <a:pt x="10097" y="511"/>
                    <a:pt x="10062" y="487"/>
                    <a:pt x="10038" y="487"/>
                  </a:cubicBezTo>
                  <a:cubicBezTo>
                    <a:pt x="10042" y="468"/>
                    <a:pt x="10055" y="461"/>
                    <a:pt x="10073" y="461"/>
                  </a:cubicBezTo>
                  <a:cubicBezTo>
                    <a:pt x="10110" y="461"/>
                    <a:pt x="10164" y="491"/>
                    <a:pt x="10181" y="499"/>
                  </a:cubicBezTo>
                  <a:cubicBezTo>
                    <a:pt x="10133" y="487"/>
                    <a:pt x="10085" y="487"/>
                    <a:pt x="10050" y="487"/>
                  </a:cubicBezTo>
                  <a:cubicBezTo>
                    <a:pt x="10145" y="511"/>
                    <a:pt x="10145" y="523"/>
                    <a:pt x="10181" y="547"/>
                  </a:cubicBezTo>
                  <a:cubicBezTo>
                    <a:pt x="10204" y="523"/>
                    <a:pt x="10216" y="499"/>
                    <a:pt x="10228" y="475"/>
                  </a:cubicBezTo>
                  <a:cubicBezTo>
                    <a:pt x="10264" y="487"/>
                    <a:pt x="10288" y="511"/>
                    <a:pt x="10288" y="547"/>
                  </a:cubicBezTo>
                  <a:cubicBezTo>
                    <a:pt x="10240" y="559"/>
                    <a:pt x="10193" y="583"/>
                    <a:pt x="10145" y="595"/>
                  </a:cubicBezTo>
                  <a:cubicBezTo>
                    <a:pt x="10261" y="595"/>
                    <a:pt x="10330" y="539"/>
                    <a:pt x="10422" y="487"/>
                  </a:cubicBezTo>
                  <a:lnTo>
                    <a:pt x="10422" y="487"/>
                  </a:lnTo>
                  <a:cubicBezTo>
                    <a:pt x="10422" y="487"/>
                    <a:pt x="10422" y="487"/>
                    <a:pt x="10422" y="487"/>
                  </a:cubicBezTo>
                  <a:lnTo>
                    <a:pt x="10422" y="487"/>
                  </a:lnTo>
                  <a:cubicBezTo>
                    <a:pt x="10422" y="487"/>
                    <a:pt x="10422" y="487"/>
                    <a:pt x="10422" y="487"/>
                  </a:cubicBezTo>
                  <a:lnTo>
                    <a:pt x="10422" y="487"/>
                  </a:lnTo>
                  <a:cubicBezTo>
                    <a:pt x="10422" y="487"/>
                    <a:pt x="10422" y="487"/>
                    <a:pt x="10422" y="487"/>
                  </a:cubicBezTo>
                  <a:lnTo>
                    <a:pt x="10422" y="487"/>
                  </a:lnTo>
                  <a:cubicBezTo>
                    <a:pt x="10433" y="486"/>
                    <a:pt x="10454" y="484"/>
                    <a:pt x="10488" y="482"/>
                  </a:cubicBezTo>
                  <a:lnTo>
                    <a:pt x="10488" y="482"/>
                  </a:lnTo>
                  <a:cubicBezTo>
                    <a:pt x="10492" y="480"/>
                    <a:pt x="10496" y="478"/>
                    <a:pt x="10499" y="475"/>
                  </a:cubicBezTo>
                  <a:lnTo>
                    <a:pt x="10499" y="475"/>
                  </a:lnTo>
                  <a:cubicBezTo>
                    <a:pt x="10473" y="481"/>
                    <a:pt x="10439" y="485"/>
                    <a:pt x="10422" y="487"/>
                  </a:cubicBezTo>
                  <a:lnTo>
                    <a:pt x="10422" y="487"/>
                  </a:lnTo>
                  <a:cubicBezTo>
                    <a:pt x="10443" y="475"/>
                    <a:pt x="10466" y="463"/>
                    <a:pt x="10490" y="452"/>
                  </a:cubicBezTo>
                  <a:lnTo>
                    <a:pt x="10490" y="452"/>
                  </a:lnTo>
                  <a:cubicBezTo>
                    <a:pt x="10509" y="458"/>
                    <a:pt x="10508" y="468"/>
                    <a:pt x="10499" y="475"/>
                  </a:cubicBezTo>
                  <a:lnTo>
                    <a:pt x="10499" y="475"/>
                  </a:lnTo>
                  <a:cubicBezTo>
                    <a:pt x="10525" y="469"/>
                    <a:pt x="10542" y="461"/>
                    <a:pt x="10526" y="452"/>
                  </a:cubicBezTo>
                  <a:cubicBezTo>
                    <a:pt x="10488" y="452"/>
                    <a:pt x="10648" y="421"/>
                    <a:pt x="10707" y="421"/>
                  </a:cubicBezTo>
                  <a:cubicBezTo>
                    <a:pt x="10722" y="421"/>
                    <a:pt x="10731" y="423"/>
                    <a:pt x="10728" y="428"/>
                  </a:cubicBezTo>
                  <a:cubicBezTo>
                    <a:pt x="10732" y="449"/>
                    <a:pt x="10730" y="464"/>
                    <a:pt x="10724" y="475"/>
                  </a:cubicBezTo>
                  <a:lnTo>
                    <a:pt x="10788" y="475"/>
                  </a:lnTo>
                  <a:cubicBezTo>
                    <a:pt x="10776" y="464"/>
                    <a:pt x="10764" y="464"/>
                    <a:pt x="10752" y="464"/>
                  </a:cubicBezTo>
                  <a:cubicBezTo>
                    <a:pt x="10813" y="429"/>
                    <a:pt x="10823" y="407"/>
                    <a:pt x="10857" y="407"/>
                  </a:cubicBezTo>
                  <a:cubicBezTo>
                    <a:pt x="10869" y="407"/>
                    <a:pt x="10885" y="410"/>
                    <a:pt x="10907" y="416"/>
                  </a:cubicBezTo>
                  <a:cubicBezTo>
                    <a:pt x="10835" y="344"/>
                    <a:pt x="11026" y="344"/>
                    <a:pt x="10931" y="249"/>
                  </a:cubicBezTo>
                  <a:cubicBezTo>
                    <a:pt x="10955" y="237"/>
                    <a:pt x="10978" y="225"/>
                    <a:pt x="11002" y="214"/>
                  </a:cubicBezTo>
                  <a:lnTo>
                    <a:pt x="11002" y="214"/>
                  </a:lnTo>
                  <a:cubicBezTo>
                    <a:pt x="11074" y="285"/>
                    <a:pt x="10931" y="333"/>
                    <a:pt x="10943" y="404"/>
                  </a:cubicBezTo>
                  <a:cubicBezTo>
                    <a:pt x="10951" y="393"/>
                    <a:pt x="10957" y="388"/>
                    <a:pt x="10961" y="388"/>
                  </a:cubicBezTo>
                  <a:cubicBezTo>
                    <a:pt x="10975" y="388"/>
                    <a:pt x="10975" y="434"/>
                    <a:pt x="11002" y="452"/>
                  </a:cubicBezTo>
                  <a:cubicBezTo>
                    <a:pt x="11012" y="455"/>
                    <a:pt x="11023" y="457"/>
                    <a:pt x="11032" y="457"/>
                  </a:cubicBezTo>
                  <a:cubicBezTo>
                    <a:pt x="11126" y="457"/>
                    <a:pt x="11205" y="318"/>
                    <a:pt x="11324" y="297"/>
                  </a:cubicBezTo>
                  <a:lnTo>
                    <a:pt x="11324" y="297"/>
                  </a:lnTo>
                  <a:cubicBezTo>
                    <a:pt x="11264" y="392"/>
                    <a:pt x="11288" y="416"/>
                    <a:pt x="11133" y="440"/>
                  </a:cubicBezTo>
                  <a:cubicBezTo>
                    <a:pt x="11146" y="438"/>
                    <a:pt x="11157" y="437"/>
                    <a:pt x="11165" y="437"/>
                  </a:cubicBezTo>
                  <a:cubicBezTo>
                    <a:pt x="11215" y="437"/>
                    <a:pt x="11185" y="465"/>
                    <a:pt x="11288" y="475"/>
                  </a:cubicBezTo>
                  <a:cubicBezTo>
                    <a:pt x="11330" y="454"/>
                    <a:pt x="11397" y="433"/>
                    <a:pt x="11445" y="419"/>
                  </a:cubicBezTo>
                  <a:lnTo>
                    <a:pt x="11445" y="419"/>
                  </a:lnTo>
                  <a:cubicBezTo>
                    <a:pt x="11439" y="428"/>
                    <a:pt x="11431" y="434"/>
                    <a:pt x="11419" y="440"/>
                  </a:cubicBezTo>
                  <a:lnTo>
                    <a:pt x="11419" y="440"/>
                  </a:lnTo>
                  <a:cubicBezTo>
                    <a:pt x="11439" y="430"/>
                    <a:pt x="11446" y="424"/>
                    <a:pt x="11447" y="419"/>
                  </a:cubicBezTo>
                  <a:lnTo>
                    <a:pt x="11447" y="419"/>
                  </a:lnTo>
                  <a:cubicBezTo>
                    <a:pt x="11479" y="410"/>
                    <a:pt x="11502" y="404"/>
                    <a:pt x="11502" y="404"/>
                  </a:cubicBezTo>
                  <a:cubicBezTo>
                    <a:pt x="11506" y="400"/>
                    <a:pt x="11513" y="398"/>
                    <a:pt x="11521" y="398"/>
                  </a:cubicBezTo>
                  <a:cubicBezTo>
                    <a:pt x="11561" y="398"/>
                    <a:pt x="11642" y="432"/>
                    <a:pt x="11709" y="432"/>
                  </a:cubicBezTo>
                  <a:cubicBezTo>
                    <a:pt x="11760" y="432"/>
                    <a:pt x="11803" y="413"/>
                    <a:pt x="11812" y="344"/>
                  </a:cubicBezTo>
                  <a:lnTo>
                    <a:pt x="11812" y="344"/>
                  </a:lnTo>
                  <a:cubicBezTo>
                    <a:pt x="11812" y="380"/>
                    <a:pt x="11812" y="416"/>
                    <a:pt x="11800" y="452"/>
                  </a:cubicBezTo>
                  <a:cubicBezTo>
                    <a:pt x="11824" y="416"/>
                    <a:pt x="11836" y="380"/>
                    <a:pt x="11859" y="344"/>
                  </a:cubicBezTo>
                  <a:lnTo>
                    <a:pt x="11859" y="344"/>
                  </a:lnTo>
                  <a:cubicBezTo>
                    <a:pt x="11883" y="404"/>
                    <a:pt x="11859" y="428"/>
                    <a:pt x="11847" y="487"/>
                  </a:cubicBezTo>
                  <a:cubicBezTo>
                    <a:pt x="11895" y="404"/>
                    <a:pt x="11871" y="475"/>
                    <a:pt x="11895" y="404"/>
                  </a:cubicBezTo>
                  <a:cubicBezTo>
                    <a:pt x="11943" y="416"/>
                    <a:pt x="11943" y="428"/>
                    <a:pt x="11907" y="452"/>
                  </a:cubicBezTo>
                  <a:cubicBezTo>
                    <a:pt x="11937" y="464"/>
                    <a:pt x="12014" y="469"/>
                    <a:pt x="12090" y="469"/>
                  </a:cubicBezTo>
                  <a:cubicBezTo>
                    <a:pt x="12166" y="469"/>
                    <a:pt x="12240" y="464"/>
                    <a:pt x="12264" y="452"/>
                  </a:cubicBezTo>
                  <a:cubicBezTo>
                    <a:pt x="12252" y="452"/>
                    <a:pt x="12252" y="440"/>
                    <a:pt x="12240" y="428"/>
                  </a:cubicBezTo>
                  <a:lnTo>
                    <a:pt x="12240" y="428"/>
                  </a:lnTo>
                  <a:cubicBezTo>
                    <a:pt x="12244" y="429"/>
                    <a:pt x="12247" y="429"/>
                    <a:pt x="12251" y="429"/>
                  </a:cubicBezTo>
                  <a:cubicBezTo>
                    <a:pt x="12304" y="429"/>
                    <a:pt x="12339" y="344"/>
                    <a:pt x="12395" y="333"/>
                  </a:cubicBezTo>
                  <a:lnTo>
                    <a:pt x="12395" y="333"/>
                  </a:lnTo>
                  <a:cubicBezTo>
                    <a:pt x="12383" y="368"/>
                    <a:pt x="12395" y="404"/>
                    <a:pt x="12419" y="440"/>
                  </a:cubicBezTo>
                  <a:cubicBezTo>
                    <a:pt x="12419" y="440"/>
                    <a:pt x="12419" y="440"/>
                    <a:pt x="12419" y="440"/>
                  </a:cubicBezTo>
                  <a:cubicBezTo>
                    <a:pt x="12424" y="440"/>
                    <a:pt x="12500" y="282"/>
                    <a:pt x="12530" y="263"/>
                  </a:cubicBezTo>
                  <a:lnTo>
                    <a:pt x="12530" y="263"/>
                  </a:lnTo>
                  <a:cubicBezTo>
                    <a:pt x="12521" y="266"/>
                    <a:pt x="12512" y="273"/>
                    <a:pt x="12502" y="273"/>
                  </a:cubicBezTo>
                  <a:cubicBezTo>
                    <a:pt x="12550" y="178"/>
                    <a:pt x="12586" y="166"/>
                    <a:pt x="12657" y="166"/>
                  </a:cubicBezTo>
                  <a:cubicBezTo>
                    <a:pt x="12609" y="261"/>
                    <a:pt x="12538" y="368"/>
                    <a:pt x="12467" y="452"/>
                  </a:cubicBezTo>
                  <a:cubicBezTo>
                    <a:pt x="12479" y="452"/>
                    <a:pt x="12550" y="487"/>
                    <a:pt x="12514" y="511"/>
                  </a:cubicBezTo>
                  <a:cubicBezTo>
                    <a:pt x="12467" y="511"/>
                    <a:pt x="12479" y="511"/>
                    <a:pt x="12443" y="535"/>
                  </a:cubicBezTo>
                  <a:cubicBezTo>
                    <a:pt x="12460" y="537"/>
                    <a:pt x="12476" y="539"/>
                    <a:pt x="12491" y="539"/>
                  </a:cubicBezTo>
                  <a:cubicBezTo>
                    <a:pt x="12585" y="539"/>
                    <a:pt x="12645" y="498"/>
                    <a:pt x="12729" y="498"/>
                  </a:cubicBezTo>
                  <a:cubicBezTo>
                    <a:pt x="12764" y="498"/>
                    <a:pt x="12802" y="505"/>
                    <a:pt x="12848" y="523"/>
                  </a:cubicBezTo>
                  <a:cubicBezTo>
                    <a:pt x="12825" y="512"/>
                    <a:pt x="13285" y="489"/>
                    <a:pt x="13216" y="456"/>
                  </a:cubicBezTo>
                  <a:lnTo>
                    <a:pt x="13216" y="456"/>
                  </a:lnTo>
                  <a:cubicBezTo>
                    <a:pt x="13368" y="510"/>
                    <a:pt x="13542" y="489"/>
                    <a:pt x="13693" y="535"/>
                  </a:cubicBezTo>
                  <a:cubicBezTo>
                    <a:pt x="13693" y="535"/>
                    <a:pt x="13681" y="523"/>
                    <a:pt x="13681" y="511"/>
                  </a:cubicBezTo>
                  <a:cubicBezTo>
                    <a:pt x="13693" y="499"/>
                    <a:pt x="13729" y="496"/>
                    <a:pt x="13766" y="496"/>
                  </a:cubicBezTo>
                  <a:cubicBezTo>
                    <a:pt x="13803" y="496"/>
                    <a:pt x="13842" y="499"/>
                    <a:pt x="13860" y="499"/>
                  </a:cubicBezTo>
                  <a:cubicBezTo>
                    <a:pt x="13824" y="487"/>
                    <a:pt x="13764" y="475"/>
                    <a:pt x="13752" y="464"/>
                  </a:cubicBezTo>
                  <a:cubicBezTo>
                    <a:pt x="13797" y="446"/>
                    <a:pt x="14047" y="395"/>
                    <a:pt x="14190" y="395"/>
                  </a:cubicBezTo>
                  <a:cubicBezTo>
                    <a:pt x="14239" y="395"/>
                    <a:pt x="14276" y="401"/>
                    <a:pt x="14288" y="416"/>
                  </a:cubicBezTo>
                  <a:cubicBezTo>
                    <a:pt x="14285" y="419"/>
                    <a:pt x="14281" y="422"/>
                    <a:pt x="14278" y="424"/>
                  </a:cubicBezTo>
                  <a:lnTo>
                    <a:pt x="14278" y="424"/>
                  </a:lnTo>
                  <a:cubicBezTo>
                    <a:pt x="14291" y="421"/>
                    <a:pt x="14306" y="420"/>
                    <a:pt x="14323" y="420"/>
                  </a:cubicBezTo>
                  <a:cubicBezTo>
                    <a:pt x="14403" y="420"/>
                    <a:pt x="14509" y="450"/>
                    <a:pt x="14550" y="475"/>
                  </a:cubicBezTo>
                  <a:cubicBezTo>
                    <a:pt x="14546" y="487"/>
                    <a:pt x="14540" y="497"/>
                    <a:pt x="14530" y="503"/>
                  </a:cubicBezTo>
                  <a:lnTo>
                    <a:pt x="14530" y="503"/>
                  </a:lnTo>
                  <a:cubicBezTo>
                    <a:pt x="14673" y="508"/>
                    <a:pt x="14816" y="513"/>
                    <a:pt x="14959" y="513"/>
                  </a:cubicBezTo>
                  <a:cubicBezTo>
                    <a:pt x="15084" y="513"/>
                    <a:pt x="15210" y="509"/>
                    <a:pt x="15336" y="499"/>
                  </a:cubicBezTo>
                  <a:cubicBezTo>
                    <a:pt x="15518" y="480"/>
                    <a:pt x="15721" y="473"/>
                    <a:pt x="15935" y="473"/>
                  </a:cubicBezTo>
                  <a:cubicBezTo>
                    <a:pt x="16518" y="473"/>
                    <a:pt x="17187" y="526"/>
                    <a:pt x="17753" y="535"/>
                  </a:cubicBezTo>
                  <a:cubicBezTo>
                    <a:pt x="17825" y="536"/>
                    <a:pt x="17897" y="536"/>
                    <a:pt x="17967" y="536"/>
                  </a:cubicBezTo>
                  <a:cubicBezTo>
                    <a:pt x="18760" y="536"/>
                    <a:pt x="19454" y="483"/>
                    <a:pt x="20233" y="476"/>
                  </a:cubicBezTo>
                  <a:lnTo>
                    <a:pt x="20233" y="476"/>
                  </a:lnTo>
                  <a:cubicBezTo>
                    <a:pt x="20301" y="490"/>
                    <a:pt x="20368" y="495"/>
                    <a:pt x="20435" y="495"/>
                  </a:cubicBezTo>
                  <a:cubicBezTo>
                    <a:pt x="20631" y="495"/>
                    <a:pt x="20825" y="451"/>
                    <a:pt x="21024" y="451"/>
                  </a:cubicBezTo>
                  <a:cubicBezTo>
                    <a:pt x="21041" y="451"/>
                    <a:pt x="21058" y="451"/>
                    <a:pt x="21075" y="452"/>
                  </a:cubicBezTo>
                  <a:cubicBezTo>
                    <a:pt x="21051" y="642"/>
                    <a:pt x="21051" y="666"/>
                    <a:pt x="21015" y="845"/>
                  </a:cubicBezTo>
                  <a:cubicBezTo>
                    <a:pt x="21033" y="778"/>
                    <a:pt x="21041" y="752"/>
                    <a:pt x="21043" y="752"/>
                  </a:cubicBezTo>
                  <a:lnTo>
                    <a:pt x="21043" y="752"/>
                  </a:lnTo>
                  <a:cubicBezTo>
                    <a:pt x="21050" y="752"/>
                    <a:pt x="20973" y="1110"/>
                    <a:pt x="20991" y="1166"/>
                  </a:cubicBezTo>
                  <a:cubicBezTo>
                    <a:pt x="20997" y="1169"/>
                    <a:pt x="21003" y="1170"/>
                    <a:pt x="21007" y="1170"/>
                  </a:cubicBezTo>
                  <a:cubicBezTo>
                    <a:pt x="21021" y="1170"/>
                    <a:pt x="21030" y="1157"/>
                    <a:pt x="21039" y="1130"/>
                  </a:cubicBezTo>
                  <a:lnTo>
                    <a:pt x="21039" y="1130"/>
                  </a:lnTo>
                  <a:cubicBezTo>
                    <a:pt x="21051" y="1487"/>
                    <a:pt x="20896" y="1952"/>
                    <a:pt x="21027" y="2309"/>
                  </a:cubicBezTo>
                  <a:cubicBezTo>
                    <a:pt x="21003" y="2464"/>
                    <a:pt x="20956" y="2666"/>
                    <a:pt x="20980" y="2809"/>
                  </a:cubicBezTo>
                  <a:cubicBezTo>
                    <a:pt x="20989" y="2874"/>
                    <a:pt x="20977" y="3138"/>
                    <a:pt x="20949" y="3138"/>
                  </a:cubicBezTo>
                  <a:cubicBezTo>
                    <a:pt x="20940" y="3138"/>
                    <a:pt x="20931" y="3116"/>
                    <a:pt x="20920" y="3059"/>
                  </a:cubicBezTo>
                  <a:lnTo>
                    <a:pt x="20920" y="3059"/>
                  </a:lnTo>
                  <a:cubicBezTo>
                    <a:pt x="20944" y="3273"/>
                    <a:pt x="20932" y="3500"/>
                    <a:pt x="20956" y="3714"/>
                  </a:cubicBezTo>
                  <a:cubicBezTo>
                    <a:pt x="20956" y="3714"/>
                    <a:pt x="20944" y="3702"/>
                    <a:pt x="20932" y="3702"/>
                  </a:cubicBezTo>
                  <a:cubicBezTo>
                    <a:pt x="20908" y="4202"/>
                    <a:pt x="20861" y="4690"/>
                    <a:pt x="20825" y="5190"/>
                  </a:cubicBezTo>
                  <a:cubicBezTo>
                    <a:pt x="20813" y="5405"/>
                    <a:pt x="20837" y="5774"/>
                    <a:pt x="20706" y="5798"/>
                  </a:cubicBezTo>
                  <a:cubicBezTo>
                    <a:pt x="20646" y="5798"/>
                    <a:pt x="20289" y="5762"/>
                    <a:pt x="20408" y="5738"/>
                  </a:cubicBezTo>
                  <a:lnTo>
                    <a:pt x="20408" y="5738"/>
                  </a:lnTo>
                  <a:cubicBezTo>
                    <a:pt x="20379" y="5739"/>
                    <a:pt x="20351" y="5740"/>
                    <a:pt x="20322" y="5740"/>
                  </a:cubicBezTo>
                  <a:cubicBezTo>
                    <a:pt x="20209" y="5740"/>
                    <a:pt x="20097" y="5731"/>
                    <a:pt x="19986" y="5731"/>
                  </a:cubicBezTo>
                  <a:cubicBezTo>
                    <a:pt x="19891" y="5731"/>
                    <a:pt x="19797" y="5738"/>
                    <a:pt x="19706" y="5762"/>
                  </a:cubicBezTo>
                  <a:cubicBezTo>
                    <a:pt x="19682" y="5750"/>
                    <a:pt x="19765" y="5726"/>
                    <a:pt x="19741" y="5714"/>
                  </a:cubicBezTo>
                  <a:lnTo>
                    <a:pt x="19741" y="5714"/>
                  </a:lnTo>
                  <a:cubicBezTo>
                    <a:pt x="19706" y="5726"/>
                    <a:pt x="19658" y="5726"/>
                    <a:pt x="19610" y="5726"/>
                  </a:cubicBezTo>
                  <a:cubicBezTo>
                    <a:pt x="19617" y="5716"/>
                    <a:pt x="19624" y="5709"/>
                    <a:pt x="19632" y="5702"/>
                  </a:cubicBezTo>
                  <a:lnTo>
                    <a:pt x="19632" y="5702"/>
                  </a:lnTo>
                  <a:cubicBezTo>
                    <a:pt x="19473" y="5743"/>
                    <a:pt x="19185" y="5872"/>
                    <a:pt x="19016" y="5872"/>
                  </a:cubicBezTo>
                  <a:cubicBezTo>
                    <a:pt x="18960" y="5872"/>
                    <a:pt x="18917" y="5858"/>
                    <a:pt x="18896" y="5821"/>
                  </a:cubicBezTo>
                  <a:cubicBezTo>
                    <a:pt x="18914" y="5810"/>
                    <a:pt x="18931" y="5801"/>
                    <a:pt x="18950" y="5796"/>
                  </a:cubicBezTo>
                  <a:lnTo>
                    <a:pt x="18950" y="5796"/>
                  </a:lnTo>
                  <a:cubicBezTo>
                    <a:pt x="18972" y="5797"/>
                    <a:pt x="18993" y="5797"/>
                    <a:pt x="19015" y="5798"/>
                  </a:cubicBezTo>
                  <a:cubicBezTo>
                    <a:pt x="19002" y="5794"/>
                    <a:pt x="18990" y="5793"/>
                    <a:pt x="18979" y="5793"/>
                  </a:cubicBezTo>
                  <a:cubicBezTo>
                    <a:pt x="18969" y="5793"/>
                    <a:pt x="18960" y="5794"/>
                    <a:pt x="18950" y="5796"/>
                  </a:cubicBezTo>
                  <a:lnTo>
                    <a:pt x="18950" y="5796"/>
                  </a:lnTo>
                  <a:cubicBezTo>
                    <a:pt x="18904" y="5795"/>
                    <a:pt x="18858" y="5795"/>
                    <a:pt x="18812" y="5795"/>
                  </a:cubicBezTo>
                  <a:cubicBezTo>
                    <a:pt x="18406" y="5795"/>
                    <a:pt x="18006" y="5821"/>
                    <a:pt x="17598" y="5821"/>
                  </a:cubicBezTo>
                  <a:cubicBezTo>
                    <a:pt x="17622" y="5833"/>
                    <a:pt x="17646" y="5833"/>
                    <a:pt x="17670" y="5833"/>
                  </a:cubicBezTo>
                  <a:cubicBezTo>
                    <a:pt x="17597" y="5884"/>
                    <a:pt x="17475" y="5902"/>
                    <a:pt x="17336" y="5902"/>
                  </a:cubicBezTo>
                  <a:cubicBezTo>
                    <a:pt x="17085" y="5902"/>
                    <a:pt x="16779" y="5844"/>
                    <a:pt x="16610" y="5821"/>
                  </a:cubicBezTo>
                  <a:lnTo>
                    <a:pt x="16610" y="5821"/>
                  </a:lnTo>
                  <a:cubicBezTo>
                    <a:pt x="16619" y="5873"/>
                    <a:pt x="16555" y="5889"/>
                    <a:pt x="16465" y="5889"/>
                  </a:cubicBezTo>
                  <a:cubicBezTo>
                    <a:pt x="16314" y="5889"/>
                    <a:pt x="16089" y="5844"/>
                    <a:pt x="15997" y="5844"/>
                  </a:cubicBezTo>
                  <a:cubicBezTo>
                    <a:pt x="15990" y="5844"/>
                    <a:pt x="15984" y="5845"/>
                    <a:pt x="15979" y="5845"/>
                  </a:cubicBezTo>
                  <a:cubicBezTo>
                    <a:pt x="16003" y="5857"/>
                    <a:pt x="16038" y="5869"/>
                    <a:pt x="16074" y="5869"/>
                  </a:cubicBezTo>
                  <a:cubicBezTo>
                    <a:pt x="16053" y="5873"/>
                    <a:pt x="16032" y="5875"/>
                    <a:pt x="16012" y="5875"/>
                  </a:cubicBezTo>
                  <a:cubicBezTo>
                    <a:pt x="15844" y="5875"/>
                    <a:pt x="15685" y="5759"/>
                    <a:pt x="15527" y="5738"/>
                  </a:cubicBezTo>
                  <a:cubicBezTo>
                    <a:pt x="15543" y="5730"/>
                    <a:pt x="15566" y="5721"/>
                    <a:pt x="15591" y="5721"/>
                  </a:cubicBezTo>
                  <a:cubicBezTo>
                    <a:pt x="15592" y="5721"/>
                    <a:pt x="15594" y="5721"/>
                    <a:pt x="15596" y="5721"/>
                  </a:cubicBezTo>
                  <a:lnTo>
                    <a:pt x="15596" y="5721"/>
                  </a:lnTo>
                  <a:cubicBezTo>
                    <a:pt x="15553" y="5713"/>
                    <a:pt x="15524" y="5708"/>
                    <a:pt x="15500" y="5708"/>
                  </a:cubicBezTo>
                  <a:cubicBezTo>
                    <a:pt x="15463" y="5708"/>
                    <a:pt x="15441" y="5721"/>
                    <a:pt x="15407" y="5762"/>
                  </a:cubicBezTo>
                  <a:cubicBezTo>
                    <a:pt x="15380" y="5793"/>
                    <a:pt x="15359" y="5804"/>
                    <a:pt x="15341" y="5804"/>
                  </a:cubicBezTo>
                  <a:cubicBezTo>
                    <a:pt x="15298" y="5804"/>
                    <a:pt x="15278" y="5735"/>
                    <a:pt x="15253" y="5726"/>
                  </a:cubicBezTo>
                  <a:cubicBezTo>
                    <a:pt x="15193" y="5706"/>
                    <a:pt x="15132" y="5699"/>
                    <a:pt x="15070" y="5699"/>
                  </a:cubicBezTo>
                  <a:cubicBezTo>
                    <a:pt x="14883" y="5699"/>
                    <a:pt x="14687" y="5766"/>
                    <a:pt x="14497" y="5766"/>
                  </a:cubicBezTo>
                  <a:cubicBezTo>
                    <a:pt x="14460" y="5766"/>
                    <a:pt x="14423" y="5764"/>
                    <a:pt x="14387" y="5758"/>
                  </a:cubicBezTo>
                  <a:lnTo>
                    <a:pt x="14387" y="5758"/>
                  </a:lnTo>
                  <a:cubicBezTo>
                    <a:pt x="14400" y="5765"/>
                    <a:pt x="14407" y="5778"/>
                    <a:pt x="14407" y="5798"/>
                  </a:cubicBezTo>
                  <a:cubicBezTo>
                    <a:pt x="14370" y="5825"/>
                    <a:pt x="14317" y="5834"/>
                    <a:pt x="14257" y="5834"/>
                  </a:cubicBezTo>
                  <a:cubicBezTo>
                    <a:pt x="14106" y="5834"/>
                    <a:pt x="13911" y="5774"/>
                    <a:pt x="13800" y="5774"/>
                  </a:cubicBezTo>
                  <a:cubicBezTo>
                    <a:pt x="13633" y="5774"/>
                    <a:pt x="13479" y="5798"/>
                    <a:pt x="13312" y="5809"/>
                  </a:cubicBezTo>
                  <a:cubicBezTo>
                    <a:pt x="13220" y="5817"/>
                    <a:pt x="13131" y="5818"/>
                    <a:pt x="13043" y="5818"/>
                  </a:cubicBezTo>
                  <a:cubicBezTo>
                    <a:pt x="12950" y="5818"/>
                    <a:pt x="12858" y="5816"/>
                    <a:pt x="12765" y="5816"/>
                  </a:cubicBezTo>
                  <a:cubicBezTo>
                    <a:pt x="12649" y="5816"/>
                    <a:pt x="12532" y="5819"/>
                    <a:pt x="12407" y="5833"/>
                  </a:cubicBezTo>
                  <a:cubicBezTo>
                    <a:pt x="12381" y="5835"/>
                    <a:pt x="12355" y="5835"/>
                    <a:pt x="12330" y="5835"/>
                  </a:cubicBezTo>
                  <a:cubicBezTo>
                    <a:pt x="12129" y="5835"/>
                    <a:pt x="11965" y="5798"/>
                    <a:pt x="11764" y="5798"/>
                  </a:cubicBezTo>
                  <a:cubicBezTo>
                    <a:pt x="11673" y="5807"/>
                    <a:pt x="11317" y="5865"/>
                    <a:pt x="11133" y="5865"/>
                  </a:cubicBezTo>
                  <a:cubicBezTo>
                    <a:pt x="11077" y="5865"/>
                    <a:pt x="11037" y="5859"/>
                    <a:pt x="11026" y="5845"/>
                  </a:cubicBezTo>
                  <a:cubicBezTo>
                    <a:pt x="11026" y="5833"/>
                    <a:pt x="11038" y="5821"/>
                    <a:pt x="11050" y="5821"/>
                  </a:cubicBezTo>
                  <a:cubicBezTo>
                    <a:pt x="10987" y="5819"/>
                    <a:pt x="10922" y="5818"/>
                    <a:pt x="10857" y="5818"/>
                  </a:cubicBezTo>
                  <a:cubicBezTo>
                    <a:pt x="10679" y="5818"/>
                    <a:pt x="10497" y="5825"/>
                    <a:pt x="10331" y="5825"/>
                  </a:cubicBezTo>
                  <a:cubicBezTo>
                    <a:pt x="10271" y="5825"/>
                    <a:pt x="10212" y="5824"/>
                    <a:pt x="10157" y="5821"/>
                  </a:cubicBezTo>
                  <a:cubicBezTo>
                    <a:pt x="10073" y="5842"/>
                    <a:pt x="9986" y="5850"/>
                    <a:pt x="9897" y="5850"/>
                  </a:cubicBezTo>
                  <a:cubicBezTo>
                    <a:pt x="9674" y="5850"/>
                    <a:pt x="9439" y="5803"/>
                    <a:pt x="9217" y="5803"/>
                  </a:cubicBezTo>
                  <a:cubicBezTo>
                    <a:pt x="9172" y="5803"/>
                    <a:pt x="9128" y="5805"/>
                    <a:pt x="9085" y="5809"/>
                  </a:cubicBezTo>
                  <a:cubicBezTo>
                    <a:pt x="9134" y="5795"/>
                    <a:pt x="9146" y="5790"/>
                    <a:pt x="9121" y="5790"/>
                  </a:cubicBezTo>
                  <a:cubicBezTo>
                    <a:pt x="9104" y="5790"/>
                    <a:pt x="9068" y="5793"/>
                    <a:pt x="9014" y="5798"/>
                  </a:cubicBezTo>
                  <a:cubicBezTo>
                    <a:pt x="8974" y="5801"/>
                    <a:pt x="8934" y="5803"/>
                    <a:pt x="8894" y="5803"/>
                  </a:cubicBezTo>
                  <a:cubicBezTo>
                    <a:pt x="8814" y="5803"/>
                    <a:pt x="8732" y="5798"/>
                    <a:pt x="8645" y="5798"/>
                  </a:cubicBezTo>
                  <a:cubicBezTo>
                    <a:pt x="8454" y="5786"/>
                    <a:pt x="8264" y="5762"/>
                    <a:pt x="8073" y="5762"/>
                  </a:cubicBezTo>
                  <a:cubicBezTo>
                    <a:pt x="7871" y="5774"/>
                    <a:pt x="7668" y="5845"/>
                    <a:pt x="7466" y="5869"/>
                  </a:cubicBezTo>
                  <a:cubicBezTo>
                    <a:pt x="7430" y="5869"/>
                    <a:pt x="7656" y="5869"/>
                    <a:pt x="7645" y="5893"/>
                  </a:cubicBezTo>
                  <a:cubicBezTo>
                    <a:pt x="7645" y="5917"/>
                    <a:pt x="7478" y="5952"/>
                    <a:pt x="7585" y="5964"/>
                  </a:cubicBezTo>
                  <a:cubicBezTo>
                    <a:pt x="7550" y="5964"/>
                    <a:pt x="7417" y="5932"/>
                    <a:pt x="7341" y="5920"/>
                  </a:cubicBezTo>
                  <a:lnTo>
                    <a:pt x="7341" y="5920"/>
                  </a:lnTo>
                  <a:cubicBezTo>
                    <a:pt x="7371" y="5917"/>
                    <a:pt x="7400" y="5911"/>
                    <a:pt x="7395" y="5905"/>
                  </a:cubicBezTo>
                  <a:cubicBezTo>
                    <a:pt x="7359" y="5840"/>
                    <a:pt x="7100" y="5828"/>
                    <a:pt x="6878" y="5828"/>
                  </a:cubicBezTo>
                  <a:cubicBezTo>
                    <a:pt x="6731" y="5828"/>
                    <a:pt x="6599" y="5833"/>
                    <a:pt x="6561" y="5833"/>
                  </a:cubicBezTo>
                  <a:cubicBezTo>
                    <a:pt x="5871" y="5833"/>
                    <a:pt x="5192" y="5798"/>
                    <a:pt x="4501" y="5798"/>
                  </a:cubicBezTo>
                  <a:cubicBezTo>
                    <a:pt x="4537" y="5821"/>
                    <a:pt x="4561" y="5845"/>
                    <a:pt x="4597" y="5869"/>
                  </a:cubicBezTo>
                  <a:cubicBezTo>
                    <a:pt x="4561" y="5869"/>
                    <a:pt x="4275" y="5833"/>
                    <a:pt x="4275" y="5833"/>
                  </a:cubicBezTo>
                  <a:cubicBezTo>
                    <a:pt x="4305" y="5818"/>
                    <a:pt x="4335" y="5813"/>
                    <a:pt x="4364" y="5811"/>
                  </a:cubicBezTo>
                  <a:lnTo>
                    <a:pt x="4364" y="5811"/>
                  </a:lnTo>
                  <a:cubicBezTo>
                    <a:pt x="4249" y="5814"/>
                    <a:pt x="3992" y="5823"/>
                    <a:pt x="3967" y="5832"/>
                  </a:cubicBezTo>
                  <a:lnTo>
                    <a:pt x="3967" y="5832"/>
                  </a:lnTo>
                  <a:cubicBezTo>
                    <a:pt x="3989" y="5819"/>
                    <a:pt x="4144" y="5786"/>
                    <a:pt x="4144" y="5786"/>
                  </a:cubicBezTo>
                  <a:cubicBezTo>
                    <a:pt x="4144" y="5782"/>
                    <a:pt x="4127" y="5780"/>
                    <a:pt x="4104" y="5780"/>
                  </a:cubicBezTo>
                  <a:cubicBezTo>
                    <a:pt x="4057" y="5780"/>
                    <a:pt x="3985" y="5786"/>
                    <a:pt x="3977" y="5786"/>
                  </a:cubicBezTo>
                  <a:cubicBezTo>
                    <a:pt x="3989" y="5798"/>
                    <a:pt x="4001" y="5798"/>
                    <a:pt x="4013" y="5798"/>
                  </a:cubicBezTo>
                  <a:cubicBezTo>
                    <a:pt x="3899" y="5819"/>
                    <a:pt x="3787" y="5827"/>
                    <a:pt x="3674" y="5827"/>
                  </a:cubicBezTo>
                  <a:cubicBezTo>
                    <a:pt x="3613" y="5827"/>
                    <a:pt x="3551" y="5825"/>
                    <a:pt x="3489" y="5821"/>
                  </a:cubicBezTo>
                  <a:lnTo>
                    <a:pt x="3489" y="5821"/>
                  </a:lnTo>
                  <a:lnTo>
                    <a:pt x="3537" y="5833"/>
                  </a:lnTo>
                  <a:cubicBezTo>
                    <a:pt x="3502" y="5837"/>
                    <a:pt x="3480" y="5838"/>
                    <a:pt x="3468" y="5838"/>
                  </a:cubicBezTo>
                  <a:cubicBezTo>
                    <a:pt x="3439" y="5838"/>
                    <a:pt x="3464" y="5830"/>
                    <a:pt x="3489" y="5821"/>
                  </a:cubicBezTo>
                  <a:lnTo>
                    <a:pt x="3489" y="5821"/>
                  </a:lnTo>
                  <a:cubicBezTo>
                    <a:pt x="3489" y="5821"/>
                    <a:pt x="3489" y="5821"/>
                    <a:pt x="3489" y="5821"/>
                  </a:cubicBezTo>
                  <a:lnTo>
                    <a:pt x="3489" y="5821"/>
                  </a:lnTo>
                  <a:lnTo>
                    <a:pt x="3489" y="5821"/>
                  </a:lnTo>
                  <a:cubicBezTo>
                    <a:pt x="3489" y="5821"/>
                    <a:pt x="3489" y="5821"/>
                    <a:pt x="3489" y="5821"/>
                  </a:cubicBezTo>
                  <a:lnTo>
                    <a:pt x="3489" y="5821"/>
                  </a:lnTo>
                  <a:cubicBezTo>
                    <a:pt x="3357" y="5814"/>
                    <a:pt x="3223" y="5803"/>
                    <a:pt x="3084" y="5798"/>
                  </a:cubicBezTo>
                  <a:lnTo>
                    <a:pt x="3084" y="5798"/>
                  </a:lnTo>
                  <a:cubicBezTo>
                    <a:pt x="3132" y="5809"/>
                    <a:pt x="3180" y="5833"/>
                    <a:pt x="3227" y="5845"/>
                  </a:cubicBezTo>
                  <a:cubicBezTo>
                    <a:pt x="3192" y="5857"/>
                    <a:pt x="2905" y="5846"/>
                    <a:pt x="3052" y="5901"/>
                  </a:cubicBezTo>
                  <a:lnTo>
                    <a:pt x="3052" y="5901"/>
                  </a:lnTo>
                  <a:cubicBezTo>
                    <a:pt x="2842" y="5825"/>
                    <a:pt x="2606" y="5800"/>
                    <a:pt x="2361" y="5800"/>
                  </a:cubicBezTo>
                  <a:cubicBezTo>
                    <a:pt x="1918" y="5800"/>
                    <a:pt x="1446" y="5881"/>
                    <a:pt x="1052" y="5881"/>
                  </a:cubicBezTo>
                  <a:cubicBezTo>
                    <a:pt x="1036" y="5881"/>
                    <a:pt x="1020" y="5881"/>
                    <a:pt x="1003" y="5881"/>
                  </a:cubicBezTo>
                  <a:lnTo>
                    <a:pt x="1003" y="5881"/>
                  </a:lnTo>
                  <a:cubicBezTo>
                    <a:pt x="1026" y="5882"/>
                    <a:pt x="1037" y="5894"/>
                    <a:pt x="1049" y="5917"/>
                  </a:cubicBezTo>
                  <a:cubicBezTo>
                    <a:pt x="1040" y="5929"/>
                    <a:pt x="1023" y="5934"/>
                    <a:pt x="1001" y="5934"/>
                  </a:cubicBezTo>
                  <a:cubicBezTo>
                    <a:pt x="903" y="5934"/>
                    <a:pt x="697" y="5833"/>
                    <a:pt x="628" y="5833"/>
                  </a:cubicBezTo>
                  <a:cubicBezTo>
                    <a:pt x="625" y="5833"/>
                    <a:pt x="622" y="5833"/>
                    <a:pt x="620" y="5833"/>
                  </a:cubicBezTo>
                  <a:cubicBezTo>
                    <a:pt x="629" y="5805"/>
                    <a:pt x="739" y="5676"/>
                    <a:pt x="707" y="5676"/>
                  </a:cubicBezTo>
                  <a:cubicBezTo>
                    <a:pt x="700" y="5676"/>
                    <a:pt x="684" y="5684"/>
                    <a:pt x="656" y="5702"/>
                  </a:cubicBezTo>
                  <a:cubicBezTo>
                    <a:pt x="751" y="5595"/>
                    <a:pt x="858" y="5536"/>
                    <a:pt x="965" y="5417"/>
                  </a:cubicBezTo>
                  <a:cubicBezTo>
                    <a:pt x="1239" y="5107"/>
                    <a:pt x="1537" y="4821"/>
                    <a:pt x="1799" y="4500"/>
                  </a:cubicBezTo>
                  <a:cubicBezTo>
                    <a:pt x="1787" y="4428"/>
                    <a:pt x="1799" y="4428"/>
                    <a:pt x="1906" y="4345"/>
                  </a:cubicBezTo>
                  <a:cubicBezTo>
                    <a:pt x="2049" y="4250"/>
                    <a:pt x="2072" y="4095"/>
                    <a:pt x="2215" y="4000"/>
                  </a:cubicBezTo>
                  <a:lnTo>
                    <a:pt x="2215" y="4000"/>
                  </a:lnTo>
                  <a:cubicBezTo>
                    <a:pt x="2211" y="4001"/>
                    <a:pt x="2209" y="4002"/>
                    <a:pt x="2206" y="4002"/>
                  </a:cubicBezTo>
                  <a:cubicBezTo>
                    <a:pt x="2163" y="4002"/>
                    <a:pt x="2479" y="3664"/>
                    <a:pt x="2525" y="3619"/>
                  </a:cubicBezTo>
                  <a:cubicBezTo>
                    <a:pt x="2739" y="3369"/>
                    <a:pt x="2954" y="3119"/>
                    <a:pt x="3168" y="2869"/>
                  </a:cubicBezTo>
                  <a:cubicBezTo>
                    <a:pt x="3596" y="2369"/>
                    <a:pt x="4025" y="1868"/>
                    <a:pt x="4501" y="1428"/>
                  </a:cubicBezTo>
                  <a:lnTo>
                    <a:pt x="4501" y="1428"/>
                  </a:lnTo>
                  <a:cubicBezTo>
                    <a:pt x="4462" y="1456"/>
                    <a:pt x="4442" y="1467"/>
                    <a:pt x="4434" y="1467"/>
                  </a:cubicBezTo>
                  <a:cubicBezTo>
                    <a:pt x="4410" y="1467"/>
                    <a:pt x="4516" y="1354"/>
                    <a:pt x="4525" y="1345"/>
                  </a:cubicBezTo>
                  <a:lnTo>
                    <a:pt x="4525" y="1345"/>
                  </a:lnTo>
                  <a:cubicBezTo>
                    <a:pt x="4513" y="1356"/>
                    <a:pt x="4505" y="1361"/>
                    <a:pt x="4498" y="1361"/>
                  </a:cubicBezTo>
                  <a:cubicBezTo>
                    <a:pt x="4478" y="1361"/>
                    <a:pt x="4480" y="1318"/>
                    <a:pt x="4489" y="1309"/>
                  </a:cubicBezTo>
                  <a:cubicBezTo>
                    <a:pt x="4585" y="1226"/>
                    <a:pt x="4680" y="1130"/>
                    <a:pt x="4775" y="1047"/>
                  </a:cubicBezTo>
                  <a:cubicBezTo>
                    <a:pt x="4859" y="964"/>
                    <a:pt x="5168" y="654"/>
                    <a:pt x="5156" y="535"/>
                  </a:cubicBezTo>
                  <a:lnTo>
                    <a:pt x="5156" y="535"/>
                  </a:lnTo>
                  <a:cubicBezTo>
                    <a:pt x="5132" y="571"/>
                    <a:pt x="5097" y="618"/>
                    <a:pt x="5061" y="654"/>
                  </a:cubicBezTo>
                  <a:cubicBezTo>
                    <a:pt x="5076" y="622"/>
                    <a:pt x="5064" y="609"/>
                    <a:pt x="5038" y="609"/>
                  </a:cubicBezTo>
                  <a:cubicBezTo>
                    <a:pt x="4958" y="609"/>
                    <a:pt x="4742" y="725"/>
                    <a:pt x="4716" y="761"/>
                  </a:cubicBezTo>
                  <a:cubicBezTo>
                    <a:pt x="4569" y="964"/>
                    <a:pt x="4221" y="1135"/>
                    <a:pt x="4113" y="1374"/>
                  </a:cubicBezTo>
                  <a:lnTo>
                    <a:pt x="4113" y="1374"/>
                  </a:lnTo>
                  <a:cubicBezTo>
                    <a:pt x="4111" y="1372"/>
                    <a:pt x="4110" y="1370"/>
                    <a:pt x="4108" y="1368"/>
                  </a:cubicBezTo>
                  <a:lnTo>
                    <a:pt x="4108" y="1368"/>
                  </a:lnTo>
                  <a:cubicBezTo>
                    <a:pt x="4001" y="1642"/>
                    <a:pt x="3775" y="1785"/>
                    <a:pt x="3585" y="1988"/>
                  </a:cubicBezTo>
                  <a:cubicBezTo>
                    <a:pt x="3346" y="2261"/>
                    <a:pt x="3096" y="2511"/>
                    <a:pt x="2846" y="2773"/>
                  </a:cubicBezTo>
                  <a:lnTo>
                    <a:pt x="2906" y="2773"/>
                  </a:lnTo>
                  <a:cubicBezTo>
                    <a:pt x="2882" y="2797"/>
                    <a:pt x="2715" y="2916"/>
                    <a:pt x="2715" y="2964"/>
                  </a:cubicBezTo>
                  <a:cubicBezTo>
                    <a:pt x="2715" y="2952"/>
                    <a:pt x="2942" y="2761"/>
                    <a:pt x="2942" y="2761"/>
                  </a:cubicBezTo>
                  <a:lnTo>
                    <a:pt x="2942" y="2761"/>
                  </a:lnTo>
                  <a:cubicBezTo>
                    <a:pt x="2965" y="2809"/>
                    <a:pt x="2299" y="3464"/>
                    <a:pt x="2215" y="3535"/>
                  </a:cubicBezTo>
                  <a:cubicBezTo>
                    <a:pt x="2170" y="3569"/>
                    <a:pt x="1922" y="3956"/>
                    <a:pt x="1825" y="3956"/>
                  </a:cubicBezTo>
                  <a:cubicBezTo>
                    <a:pt x="1820" y="3956"/>
                    <a:pt x="1815" y="3955"/>
                    <a:pt x="1811" y="3952"/>
                  </a:cubicBezTo>
                  <a:cubicBezTo>
                    <a:pt x="1846" y="3916"/>
                    <a:pt x="1870" y="3881"/>
                    <a:pt x="1894" y="3833"/>
                  </a:cubicBezTo>
                  <a:lnTo>
                    <a:pt x="1894" y="3833"/>
                  </a:lnTo>
                  <a:cubicBezTo>
                    <a:pt x="1771" y="3945"/>
                    <a:pt x="1684" y="4101"/>
                    <a:pt x="1571" y="4226"/>
                  </a:cubicBezTo>
                  <a:lnTo>
                    <a:pt x="1571" y="4226"/>
                  </a:lnTo>
                  <a:cubicBezTo>
                    <a:pt x="1598" y="4198"/>
                    <a:pt x="1625" y="4169"/>
                    <a:pt x="1651" y="4136"/>
                  </a:cubicBezTo>
                  <a:lnTo>
                    <a:pt x="1651" y="4136"/>
                  </a:lnTo>
                  <a:cubicBezTo>
                    <a:pt x="1212" y="4682"/>
                    <a:pt x="749" y="5180"/>
                    <a:pt x="322" y="5726"/>
                  </a:cubicBezTo>
                  <a:cubicBezTo>
                    <a:pt x="346" y="5714"/>
                    <a:pt x="370" y="5690"/>
                    <a:pt x="394" y="5678"/>
                  </a:cubicBezTo>
                  <a:lnTo>
                    <a:pt x="394" y="5678"/>
                  </a:lnTo>
                  <a:cubicBezTo>
                    <a:pt x="263" y="5833"/>
                    <a:pt x="144" y="5988"/>
                    <a:pt x="1" y="6131"/>
                  </a:cubicBezTo>
                  <a:cubicBezTo>
                    <a:pt x="78" y="6137"/>
                    <a:pt x="191" y="6137"/>
                    <a:pt x="292" y="6137"/>
                  </a:cubicBezTo>
                  <a:cubicBezTo>
                    <a:pt x="394" y="6137"/>
                    <a:pt x="483" y="6137"/>
                    <a:pt x="513" y="6143"/>
                  </a:cubicBezTo>
                  <a:cubicBezTo>
                    <a:pt x="668" y="6119"/>
                    <a:pt x="834" y="6107"/>
                    <a:pt x="989" y="6107"/>
                  </a:cubicBezTo>
                  <a:cubicBezTo>
                    <a:pt x="906" y="6131"/>
                    <a:pt x="1191" y="6155"/>
                    <a:pt x="1060" y="6179"/>
                  </a:cubicBezTo>
                  <a:cubicBezTo>
                    <a:pt x="1382" y="6155"/>
                    <a:pt x="1656" y="6071"/>
                    <a:pt x="1977" y="6059"/>
                  </a:cubicBezTo>
                  <a:lnTo>
                    <a:pt x="1977" y="6059"/>
                  </a:lnTo>
                  <a:cubicBezTo>
                    <a:pt x="1870" y="6071"/>
                    <a:pt x="1953" y="6083"/>
                    <a:pt x="1989" y="6107"/>
                  </a:cubicBezTo>
                  <a:cubicBezTo>
                    <a:pt x="1983" y="6126"/>
                    <a:pt x="1973" y="6139"/>
                    <a:pt x="1959" y="6144"/>
                  </a:cubicBezTo>
                  <a:lnTo>
                    <a:pt x="1959" y="6144"/>
                  </a:lnTo>
                  <a:cubicBezTo>
                    <a:pt x="2102" y="6143"/>
                    <a:pt x="2512" y="6114"/>
                    <a:pt x="2739" y="6114"/>
                  </a:cubicBezTo>
                  <a:cubicBezTo>
                    <a:pt x="2827" y="6114"/>
                    <a:pt x="2888" y="6119"/>
                    <a:pt x="2894" y="6131"/>
                  </a:cubicBezTo>
                  <a:cubicBezTo>
                    <a:pt x="2886" y="6108"/>
                    <a:pt x="2750" y="6095"/>
                    <a:pt x="2647" y="6095"/>
                  </a:cubicBezTo>
                  <a:cubicBezTo>
                    <a:pt x="2608" y="6095"/>
                    <a:pt x="2575" y="6097"/>
                    <a:pt x="2555" y="6101"/>
                  </a:cubicBezTo>
                  <a:lnTo>
                    <a:pt x="2555" y="6101"/>
                  </a:lnTo>
                  <a:cubicBezTo>
                    <a:pt x="2555" y="6096"/>
                    <a:pt x="2549" y="6090"/>
                    <a:pt x="2537" y="6083"/>
                  </a:cubicBezTo>
                  <a:cubicBezTo>
                    <a:pt x="2588" y="6032"/>
                    <a:pt x="2666" y="6014"/>
                    <a:pt x="2759" y="6014"/>
                  </a:cubicBezTo>
                  <a:cubicBezTo>
                    <a:pt x="3012" y="6014"/>
                    <a:pt x="3368" y="6155"/>
                    <a:pt x="3525" y="6155"/>
                  </a:cubicBezTo>
                  <a:lnTo>
                    <a:pt x="3454" y="6155"/>
                  </a:lnTo>
                  <a:cubicBezTo>
                    <a:pt x="3505" y="6160"/>
                    <a:pt x="3658" y="6174"/>
                    <a:pt x="3811" y="6174"/>
                  </a:cubicBezTo>
                  <a:cubicBezTo>
                    <a:pt x="3869" y="6174"/>
                    <a:pt x="3927" y="6172"/>
                    <a:pt x="3979" y="6167"/>
                  </a:cubicBezTo>
                  <a:lnTo>
                    <a:pt x="3979" y="6167"/>
                  </a:lnTo>
                  <a:cubicBezTo>
                    <a:pt x="4014" y="6173"/>
                    <a:pt x="4049" y="6176"/>
                    <a:pt x="4083" y="6176"/>
                  </a:cubicBezTo>
                  <a:cubicBezTo>
                    <a:pt x="4117" y="6176"/>
                    <a:pt x="4150" y="6173"/>
                    <a:pt x="4180" y="6167"/>
                  </a:cubicBezTo>
                  <a:lnTo>
                    <a:pt x="4180" y="6167"/>
                  </a:lnTo>
                  <a:cubicBezTo>
                    <a:pt x="4144" y="6202"/>
                    <a:pt x="4144" y="6250"/>
                    <a:pt x="4180" y="6298"/>
                  </a:cubicBezTo>
                  <a:cubicBezTo>
                    <a:pt x="4170" y="6298"/>
                    <a:pt x="4160" y="6298"/>
                    <a:pt x="4151" y="6291"/>
                  </a:cubicBezTo>
                  <a:lnTo>
                    <a:pt x="4151" y="6291"/>
                  </a:lnTo>
                  <a:cubicBezTo>
                    <a:pt x="4210" y="6351"/>
                    <a:pt x="4132" y="6610"/>
                    <a:pt x="4120" y="6690"/>
                  </a:cubicBezTo>
                  <a:cubicBezTo>
                    <a:pt x="4133" y="6690"/>
                    <a:pt x="4149" y="6677"/>
                    <a:pt x="4154" y="6677"/>
                  </a:cubicBezTo>
                  <a:cubicBezTo>
                    <a:pt x="4159" y="6677"/>
                    <a:pt x="4154" y="6687"/>
                    <a:pt x="4132" y="6726"/>
                  </a:cubicBezTo>
                  <a:cubicBezTo>
                    <a:pt x="4138" y="6731"/>
                    <a:pt x="4143" y="6733"/>
                    <a:pt x="4146" y="6733"/>
                  </a:cubicBezTo>
                  <a:lnTo>
                    <a:pt x="4146" y="6733"/>
                  </a:lnTo>
                  <a:cubicBezTo>
                    <a:pt x="4112" y="6817"/>
                    <a:pt x="4138" y="6958"/>
                    <a:pt x="4156" y="6976"/>
                  </a:cubicBezTo>
                  <a:cubicBezTo>
                    <a:pt x="4137" y="7008"/>
                    <a:pt x="4122" y="7023"/>
                    <a:pt x="4111" y="7023"/>
                  </a:cubicBezTo>
                  <a:cubicBezTo>
                    <a:pt x="4102" y="7023"/>
                    <a:pt x="4097" y="7011"/>
                    <a:pt x="4097" y="6988"/>
                  </a:cubicBezTo>
                  <a:cubicBezTo>
                    <a:pt x="4085" y="7036"/>
                    <a:pt x="4085" y="7071"/>
                    <a:pt x="4097" y="7119"/>
                  </a:cubicBezTo>
                  <a:cubicBezTo>
                    <a:pt x="4097" y="7095"/>
                    <a:pt x="4108" y="7083"/>
                    <a:pt x="4108" y="7071"/>
                  </a:cubicBezTo>
                  <a:cubicBezTo>
                    <a:pt x="4144" y="7286"/>
                    <a:pt x="4192" y="7524"/>
                    <a:pt x="4180" y="7714"/>
                  </a:cubicBezTo>
                  <a:cubicBezTo>
                    <a:pt x="4156" y="7726"/>
                    <a:pt x="4144" y="7726"/>
                    <a:pt x="4120" y="7726"/>
                  </a:cubicBezTo>
                  <a:cubicBezTo>
                    <a:pt x="4144" y="7798"/>
                    <a:pt x="4156" y="7786"/>
                    <a:pt x="4204" y="7845"/>
                  </a:cubicBezTo>
                  <a:cubicBezTo>
                    <a:pt x="4204" y="7857"/>
                    <a:pt x="4216" y="7881"/>
                    <a:pt x="4227" y="7941"/>
                  </a:cubicBezTo>
                  <a:cubicBezTo>
                    <a:pt x="4204" y="7929"/>
                    <a:pt x="4180" y="7929"/>
                    <a:pt x="4156" y="7917"/>
                  </a:cubicBezTo>
                  <a:lnTo>
                    <a:pt x="4156" y="7917"/>
                  </a:lnTo>
                  <a:cubicBezTo>
                    <a:pt x="4108" y="7988"/>
                    <a:pt x="4192" y="8084"/>
                    <a:pt x="4120" y="8131"/>
                  </a:cubicBezTo>
                  <a:cubicBezTo>
                    <a:pt x="4127" y="8134"/>
                    <a:pt x="4133" y="8136"/>
                    <a:pt x="4139" y="8136"/>
                  </a:cubicBezTo>
                  <a:cubicBezTo>
                    <a:pt x="4177" y="8136"/>
                    <a:pt x="4200" y="8080"/>
                    <a:pt x="4180" y="8060"/>
                  </a:cubicBezTo>
                  <a:cubicBezTo>
                    <a:pt x="4189" y="8051"/>
                    <a:pt x="4196" y="8048"/>
                    <a:pt x="4202" y="8048"/>
                  </a:cubicBezTo>
                  <a:cubicBezTo>
                    <a:pt x="4242" y="8048"/>
                    <a:pt x="4159" y="8278"/>
                    <a:pt x="4137" y="8278"/>
                  </a:cubicBezTo>
                  <a:cubicBezTo>
                    <a:pt x="4134" y="8278"/>
                    <a:pt x="4132" y="8273"/>
                    <a:pt x="4132" y="8262"/>
                  </a:cubicBezTo>
                  <a:lnTo>
                    <a:pt x="4132" y="8262"/>
                  </a:lnTo>
                  <a:cubicBezTo>
                    <a:pt x="4108" y="8310"/>
                    <a:pt x="4120" y="8417"/>
                    <a:pt x="4180" y="8429"/>
                  </a:cubicBezTo>
                  <a:cubicBezTo>
                    <a:pt x="4180" y="8393"/>
                    <a:pt x="4168" y="8369"/>
                    <a:pt x="4168" y="8345"/>
                  </a:cubicBezTo>
                  <a:lnTo>
                    <a:pt x="4168" y="8345"/>
                  </a:lnTo>
                  <a:cubicBezTo>
                    <a:pt x="4216" y="8393"/>
                    <a:pt x="4227" y="8441"/>
                    <a:pt x="4216" y="8500"/>
                  </a:cubicBezTo>
                  <a:cubicBezTo>
                    <a:pt x="4205" y="8496"/>
                    <a:pt x="4197" y="8492"/>
                    <a:pt x="4190" y="8488"/>
                  </a:cubicBezTo>
                  <a:lnTo>
                    <a:pt x="4190" y="8488"/>
                  </a:lnTo>
                  <a:cubicBezTo>
                    <a:pt x="4193" y="8497"/>
                    <a:pt x="4192" y="8509"/>
                    <a:pt x="4180" y="8524"/>
                  </a:cubicBezTo>
                  <a:cubicBezTo>
                    <a:pt x="4120" y="8524"/>
                    <a:pt x="4156" y="8417"/>
                    <a:pt x="4120" y="8381"/>
                  </a:cubicBezTo>
                  <a:lnTo>
                    <a:pt x="4120" y="8381"/>
                  </a:lnTo>
                  <a:cubicBezTo>
                    <a:pt x="4100" y="8402"/>
                    <a:pt x="4141" y="8457"/>
                    <a:pt x="4115" y="8457"/>
                  </a:cubicBezTo>
                  <a:cubicBezTo>
                    <a:pt x="4112" y="8457"/>
                    <a:pt x="4108" y="8457"/>
                    <a:pt x="4102" y="8455"/>
                  </a:cubicBezTo>
                  <a:lnTo>
                    <a:pt x="4102" y="8455"/>
                  </a:lnTo>
                  <a:cubicBezTo>
                    <a:pt x="4164" y="8480"/>
                    <a:pt x="4098" y="8538"/>
                    <a:pt x="4144" y="8595"/>
                  </a:cubicBezTo>
                  <a:cubicBezTo>
                    <a:pt x="4128" y="8592"/>
                    <a:pt x="4122" y="8589"/>
                    <a:pt x="4120" y="8589"/>
                  </a:cubicBezTo>
                  <a:cubicBezTo>
                    <a:pt x="4116" y="8589"/>
                    <a:pt x="4132" y="8599"/>
                    <a:pt x="4132" y="8631"/>
                  </a:cubicBezTo>
                  <a:cubicBezTo>
                    <a:pt x="4120" y="8619"/>
                    <a:pt x="4108" y="8619"/>
                    <a:pt x="4085" y="8607"/>
                  </a:cubicBezTo>
                  <a:lnTo>
                    <a:pt x="4085" y="8607"/>
                  </a:lnTo>
                  <a:cubicBezTo>
                    <a:pt x="4092" y="8638"/>
                    <a:pt x="4090" y="8664"/>
                    <a:pt x="4084" y="8691"/>
                  </a:cubicBezTo>
                  <a:lnTo>
                    <a:pt x="4084" y="8691"/>
                  </a:lnTo>
                  <a:cubicBezTo>
                    <a:pt x="4086" y="8690"/>
                    <a:pt x="4087" y="8690"/>
                    <a:pt x="4089" y="8690"/>
                  </a:cubicBezTo>
                  <a:cubicBezTo>
                    <a:pt x="4096" y="8690"/>
                    <a:pt x="4106" y="8695"/>
                    <a:pt x="4116" y="8695"/>
                  </a:cubicBezTo>
                  <a:cubicBezTo>
                    <a:pt x="4125" y="8695"/>
                    <a:pt x="4135" y="8691"/>
                    <a:pt x="4144" y="8679"/>
                  </a:cubicBezTo>
                  <a:lnTo>
                    <a:pt x="4144" y="8679"/>
                  </a:lnTo>
                  <a:cubicBezTo>
                    <a:pt x="4164" y="8728"/>
                    <a:pt x="4134" y="8795"/>
                    <a:pt x="4089" y="8795"/>
                  </a:cubicBezTo>
                  <a:cubicBezTo>
                    <a:pt x="4080" y="8795"/>
                    <a:pt x="4071" y="8792"/>
                    <a:pt x="4061" y="8786"/>
                  </a:cubicBezTo>
                  <a:lnTo>
                    <a:pt x="4061" y="8786"/>
                  </a:lnTo>
                  <a:cubicBezTo>
                    <a:pt x="4077" y="8802"/>
                    <a:pt x="4082" y="8823"/>
                    <a:pt x="4080" y="8846"/>
                  </a:cubicBezTo>
                  <a:lnTo>
                    <a:pt x="4080" y="8846"/>
                  </a:lnTo>
                  <a:cubicBezTo>
                    <a:pt x="4086" y="8837"/>
                    <a:pt x="4096" y="8834"/>
                    <a:pt x="4108" y="8834"/>
                  </a:cubicBezTo>
                  <a:cubicBezTo>
                    <a:pt x="4093" y="8845"/>
                    <a:pt x="4083" y="8857"/>
                    <a:pt x="4076" y="8869"/>
                  </a:cubicBezTo>
                  <a:lnTo>
                    <a:pt x="4076" y="8869"/>
                  </a:lnTo>
                  <a:cubicBezTo>
                    <a:pt x="4075" y="8873"/>
                    <a:pt x="4074" y="8877"/>
                    <a:pt x="4073" y="8881"/>
                  </a:cubicBezTo>
                  <a:cubicBezTo>
                    <a:pt x="4073" y="8880"/>
                    <a:pt x="4073" y="8878"/>
                    <a:pt x="4073" y="8877"/>
                  </a:cubicBezTo>
                  <a:lnTo>
                    <a:pt x="4073" y="8877"/>
                  </a:lnTo>
                  <a:cubicBezTo>
                    <a:pt x="4065" y="8899"/>
                    <a:pt x="4070" y="8924"/>
                    <a:pt x="4085" y="8953"/>
                  </a:cubicBezTo>
                  <a:cubicBezTo>
                    <a:pt x="4098" y="8949"/>
                    <a:pt x="4108" y="8947"/>
                    <a:pt x="4116" y="8947"/>
                  </a:cubicBezTo>
                  <a:cubicBezTo>
                    <a:pt x="4134" y="8947"/>
                    <a:pt x="4139" y="8961"/>
                    <a:pt x="4156" y="9012"/>
                  </a:cubicBezTo>
                  <a:cubicBezTo>
                    <a:pt x="4156" y="9009"/>
                    <a:pt x="4156" y="9007"/>
                    <a:pt x="4156" y="9007"/>
                  </a:cubicBezTo>
                  <a:cubicBezTo>
                    <a:pt x="4158" y="9007"/>
                    <a:pt x="4168" y="9131"/>
                    <a:pt x="4168" y="9131"/>
                  </a:cubicBezTo>
                  <a:cubicBezTo>
                    <a:pt x="4156" y="9119"/>
                    <a:pt x="4132" y="9107"/>
                    <a:pt x="4120" y="9096"/>
                  </a:cubicBezTo>
                  <a:lnTo>
                    <a:pt x="4120" y="9096"/>
                  </a:lnTo>
                  <a:cubicBezTo>
                    <a:pt x="4104" y="9127"/>
                    <a:pt x="4126" y="9133"/>
                    <a:pt x="4120" y="9133"/>
                  </a:cubicBezTo>
                  <a:cubicBezTo>
                    <a:pt x="4118" y="9133"/>
                    <a:pt x="4108" y="9131"/>
                    <a:pt x="4085" y="9131"/>
                  </a:cubicBezTo>
                  <a:cubicBezTo>
                    <a:pt x="4144" y="9250"/>
                    <a:pt x="4144" y="9298"/>
                    <a:pt x="4180" y="9381"/>
                  </a:cubicBezTo>
                  <a:cubicBezTo>
                    <a:pt x="4108" y="9369"/>
                    <a:pt x="4180" y="9322"/>
                    <a:pt x="4108" y="9322"/>
                  </a:cubicBezTo>
                  <a:cubicBezTo>
                    <a:pt x="4108" y="9369"/>
                    <a:pt x="4120" y="9405"/>
                    <a:pt x="4144" y="9441"/>
                  </a:cubicBezTo>
                  <a:cubicBezTo>
                    <a:pt x="4142" y="9434"/>
                    <a:pt x="4143" y="9431"/>
                    <a:pt x="4145" y="9431"/>
                  </a:cubicBezTo>
                  <a:cubicBezTo>
                    <a:pt x="4157" y="9431"/>
                    <a:pt x="4227" y="9536"/>
                    <a:pt x="4227" y="9536"/>
                  </a:cubicBezTo>
                  <a:cubicBezTo>
                    <a:pt x="4214" y="9545"/>
                    <a:pt x="4202" y="9549"/>
                    <a:pt x="4191" y="9549"/>
                  </a:cubicBezTo>
                  <a:cubicBezTo>
                    <a:pt x="4174" y="9549"/>
                    <a:pt x="4159" y="9539"/>
                    <a:pt x="4144" y="9524"/>
                  </a:cubicBezTo>
                  <a:lnTo>
                    <a:pt x="4144" y="9524"/>
                  </a:lnTo>
                  <a:cubicBezTo>
                    <a:pt x="4202" y="9664"/>
                    <a:pt x="4408" y="9883"/>
                    <a:pt x="4395" y="10048"/>
                  </a:cubicBezTo>
                  <a:lnTo>
                    <a:pt x="4395" y="10048"/>
                  </a:lnTo>
                  <a:cubicBezTo>
                    <a:pt x="4407" y="10037"/>
                    <a:pt x="4444" y="10025"/>
                    <a:pt x="4472" y="10025"/>
                  </a:cubicBezTo>
                  <a:cubicBezTo>
                    <a:pt x="4501" y="10025"/>
                    <a:pt x="4522" y="10036"/>
                    <a:pt x="4501" y="10072"/>
                  </a:cubicBezTo>
                  <a:cubicBezTo>
                    <a:pt x="4501" y="10072"/>
                    <a:pt x="4491" y="10067"/>
                    <a:pt x="4473" y="10067"/>
                  </a:cubicBezTo>
                  <a:cubicBezTo>
                    <a:pt x="4464" y="10067"/>
                    <a:pt x="4454" y="10068"/>
                    <a:pt x="4442" y="10072"/>
                  </a:cubicBezTo>
                  <a:cubicBezTo>
                    <a:pt x="4418" y="10203"/>
                    <a:pt x="4573" y="10072"/>
                    <a:pt x="4585" y="10215"/>
                  </a:cubicBezTo>
                  <a:cubicBezTo>
                    <a:pt x="4585" y="10215"/>
                    <a:pt x="4555" y="10209"/>
                    <a:pt x="4525" y="10209"/>
                  </a:cubicBezTo>
                  <a:cubicBezTo>
                    <a:pt x="4495" y="10209"/>
                    <a:pt x="4466" y="10215"/>
                    <a:pt x="4466" y="10239"/>
                  </a:cubicBezTo>
                  <a:cubicBezTo>
                    <a:pt x="4477" y="10231"/>
                    <a:pt x="4487" y="10227"/>
                    <a:pt x="4496" y="10227"/>
                  </a:cubicBezTo>
                  <a:cubicBezTo>
                    <a:pt x="4548" y="10227"/>
                    <a:pt x="4582" y="10325"/>
                    <a:pt x="4633" y="10325"/>
                  </a:cubicBezTo>
                  <a:cubicBezTo>
                    <a:pt x="4644" y="10325"/>
                    <a:pt x="4655" y="10321"/>
                    <a:pt x="4668" y="10310"/>
                  </a:cubicBezTo>
                  <a:lnTo>
                    <a:pt x="4668" y="10310"/>
                  </a:lnTo>
                  <a:cubicBezTo>
                    <a:pt x="4668" y="10310"/>
                    <a:pt x="4675" y="10345"/>
                    <a:pt x="4667" y="10345"/>
                  </a:cubicBezTo>
                  <a:cubicBezTo>
                    <a:pt x="4667" y="10345"/>
                    <a:pt x="4667" y="10345"/>
                    <a:pt x="4667" y="10345"/>
                  </a:cubicBezTo>
                  <a:lnTo>
                    <a:pt x="4667" y="10345"/>
                  </a:lnTo>
                  <a:cubicBezTo>
                    <a:pt x="4686" y="10368"/>
                    <a:pt x="4704" y="10399"/>
                    <a:pt x="4704" y="10429"/>
                  </a:cubicBezTo>
                  <a:cubicBezTo>
                    <a:pt x="4728" y="10393"/>
                    <a:pt x="4728" y="10370"/>
                    <a:pt x="4704" y="10370"/>
                  </a:cubicBezTo>
                  <a:cubicBezTo>
                    <a:pt x="4710" y="10367"/>
                    <a:pt x="4716" y="10366"/>
                    <a:pt x="4722" y="10366"/>
                  </a:cubicBezTo>
                  <a:cubicBezTo>
                    <a:pt x="4778" y="10366"/>
                    <a:pt x="4808" y="10454"/>
                    <a:pt x="4811" y="10454"/>
                  </a:cubicBezTo>
                  <a:cubicBezTo>
                    <a:pt x="4811" y="10454"/>
                    <a:pt x="4811" y="10453"/>
                    <a:pt x="4811" y="10453"/>
                  </a:cubicBezTo>
                  <a:cubicBezTo>
                    <a:pt x="4894" y="10512"/>
                    <a:pt x="4859" y="10512"/>
                    <a:pt x="4954" y="10512"/>
                  </a:cubicBezTo>
                  <a:cubicBezTo>
                    <a:pt x="4954" y="10524"/>
                    <a:pt x="4942" y="10524"/>
                    <a:pt x="4930" y="10524"/>
                  </a:cubicBezTo>
                  <a:cubicBezTo>
                    <a:pt x="4954" y="10536"/>
                    <a:pt x="4966" y="10536"/>
                    <a:pt x="4978" y="10536"/>
                  </a:cubicBezTo>
                  <a:cubicBezTo>
                    <a:pt x="4971" y="10556"/>
                    <a:pt x="4961" y="10565"/>
                    <a:pt x="4949" y="10565"/>
                  </a:cubicBezTo>
                  <a:cubicBezTo>
                    <a:pt x="4939" y="10565"/>
                    <a:pt x="4929" y="10559"/>
                    <a:pt x="4918" y="10548"/>
                  </a:cubicBezTo>
                  <a:lnTo>
                    <a:pt x="4918" y="10548"/>
                  </a:lnTo>
                  <a:cubicBezTo>
                    <a:pt x="4882" y="10631"/>
                    <a:pt x="4966" y="10596"/>
                    <a:pt x="4989" y="10667"/>
                  </a:cubicBezTo>
                  <a:cubicBezTo>
                    <a:pt x="4978" y="10667"/>
                    <a:pt x="4966" y="10655"/>
                    <a:pt x="4942" y="10643"/>
                  </a:cubicBezTo>
                  <a:lnTo>
                    <a:pt x="4942" y="10643"/>
                  </a:lnTo>
                  <a:cubicBezTo>
                    <a:pt x="4930" y="10727"/>
                    <a:pt x="4978" y="10751"/>
                    <a:pt x="4989" y="10798"/>
                  </a:cubicBezTo>
                  <a:cubicBezTo>
                    <a:pt x="4989" y="10796"/>
                    <a:pt x="4992" y="10795"/>
                    <a:pt x="4997" y="10795"/>
                  </a:cubicBezTo>
                  <a:cubicBezTo>
                    <a:pt x="5016" y="10795"/>
                    <a:pt x="5066" y="10810"/>
                    <a:pt x="5085" y="10810"/>
                  </a:cubicBezTo>
                  <a:cubicBezTo>
                    <a:pt x="5051" y="10799"/>
                    <a:pt x="4997" y="10726"/>
                    <a:pt x="4990" y="10726"/>
                  </a:cubicBezTo>
                  <a:cubicBezTo>
                    <a:pt x="4990" y="10726"/>
                    <a:pt x="4989" y="10726"/>
                    <a:pt x="4989" y="10727"/>
                  </a:cubicBezTo>
                  <a:cubicBezTo>
                    <a:pt x="4989" y="10689"/>
                    <a:pt x="5000" y="10674"/>
                    <a:pt x="5015" y="10674"/>
                  </a:cubicBezTo>
                  <a:cubicBezTo>
                    <a:pt x="5045" y="10674"/>
                    <a:pt x="5089" y="10741"/>
                    <a:pt x="5073" y="10798"/>
                  </a:cubicBezTo>
                  <a:cubicBezTo>
                    <a:pt x="5077" y="10799"/>
                    <a:pt x="5080" y="10799"/>
                    <a:pt x="5084" y="10799"/>
                  </a:cubicBezTo>
                  <a:cubicBezTo>
                    <a:pt x="5112" y="10799"/>
                    <a:pt x="5143" y="10782"/>
                    <a:pt x="5161" y="10782"/>
                  </a:cubicBezTo>
                  <a:cubicBezTo>
                    <a:pt x="5180" y="10782"/>
                    <a:pt x="5185" y="10801"/>
                    <a:pt x="5156" y="10881"/>
                  </a:cubicBezTo>
                  <a:cubicBezTo>
                    <a:pt x="5180" y="10881"/>
                    <a:pt x="5204" y="10870"/>
                    <a:pt x="5192" y="10834"/>
                  </a:cubicBezTo>
                  <a:lnTo>
                    <a:pt x="5192" y="10834"/>
                  </a:lnTo>
                  <a:cubicBezTo>
                    <a:pt x="5204" y="10846"/>
                    <a:pt x="5204" y="10870"/>
                    <a:pt x="5228" y="10870"/>
                  </a:cubicBezTo>
                  <a:cubicBezTo>
                    <a:pt x="5212" y="10842"/>
                    <a:pt x="5212" y="10831"/>
                    <a:pt x="5222" y="10831"/>
                  </a:cubicBezTo>
                  <a:cubicBezTo>
                    <a:pt x="5240" y="10831"/>
                    <a:pt x="5291" y="10866"/>
                    <a:pt x="5336" y="10901"/>
                  </a:cubicBezTo>
                  <a:lnTo>
                    <a:pt x="5336" y="10901"/>
                  </a:lnTo>
                  <a:cubicBezTo>
                    <a:pt x="5335" y="10901"/>
                    <a:pt x="5334" y="10901"/>
                    <a:pt x="5333" y="10901"/>
                  </a:cubicBezTo>
                  <a:cubicBezTo>
                    <a:pt x="5295" y="10901"/>
                    <a:pt x="5336" y="10927"/>
                    <a:pt x="5359" y="10927"/>
                  </a:cubicBezTo>
                  <a:cubicBezTo>
                    <a:pt x="5362" y="10927"/>
                    <a:pt x="5365" y="10927"/>
                    <a:pt x="5367" y="10926"/>
                  </a:cubicBezTo>
                  <a:lnTo>
                    <a:pt x="5367" y="10926"/>
                  </a:lnTo>
                  <a:cubicBezTo>
                    <a:pt x="5372" y="10930"/>
                    <a:pt x="5377" y="10934"/>
                    <a:pt x="5381" y="10937"/>
                  </a:cubicBezTo>
                  <a:lnTo>
                    <a:pt x="5381" y="10937"/>
                  </a:lnTo>
                  <a:cubicBezTo>
                    <a:pt x="5382" y="10936"/>
                    <a:pt x="5383" y="10935"/>
                    <a:pt x="5385" y="10935"/>
                  </a:cubicBezTo>
                  <a:cubicBezTo>
                    <a:pt x="5391" y="10935"/>
                    <a:pt x="5399" y="10940"/>
                    <a:pt x="5396" y="10950"/>
                  </a:cubicBezTo>
                  <a:lnTo>
                    <a:pt x="5396" y="10950"/>
                  </a:lnTo>
                  <a:cubicBezTo>
                    <a:pt x="5397" y="10951"/>
                    <a:pt x="5398" y="10952"/>
                    <a:pt x="5400" y="10953"/>
                  </a:cubicBezTo>
                  <a:lnTo>
                    <a:pt x="5400" y="10953"/>
                  </a:lnTo>
                  <a:cubicBezTo>
                    <a:pt x="5398" y="10953"/>
                    <a:pt x="5396" y="10953"/>
                    <a:pt x="5394" y="10953"/>
                  </a:cubicBezTo>
                  <a:cubicBezTo>
                    <a:pt x="5407" y="10963"/>
                    <a:pt x="5414" y="10967"/>
                    <a:pt x="5414" y="10967"/>
                  </a:cubicBezTo>
                  <a:cubicBezTo>
                    <a:pt x="5415" y="10967"/>
                    <a:pt x="5410" y="10962"/>
                    <a:pt x="5400" y="10953"/>
                  </a:cubicBezTo>
                  <a:lnTo>
                    <a:pt x="5400" y="10953"/>
                  </a:lnTo>
                  <a:cubicBezTo>
                    <a:pt x="5442" y="10955"/>
                    <a:pt x="5571" y="10980"/>
                    <a:pt x="5537" y="11060"/>
                  </a:cubicBezTo>
                  <a:cubicBezTo>
                    <a:pt x="5644" y="11072"/>
                    <a:pt x="5644" y="11060"/>
                    <a:pt x="5716" y="11120"/>
                  </a:cubicBezTo>
                  <a:cubicBezTo>
                    <a:pt x="5704" y="11084"/>
                    <a:pt x="5823" y="10989"/>
                    <a:pt x="5871" y="10989"/>
                  </a:cubicBezTo>
                  <a:cubicBezTo>
                    <a:pt x="5871" y="10989"/>
                    <a:pt x="5847" y="11024"/>
                    <a:pt x="5847" y="11024"/>
                  </a:cubicBezTo>
                  <a:cubicBezTo>
                    <a:pt x="5848" y="11024"/>
                    <a:pt x="5850" y="11024"/>
                    <a:pt x="5851" y="11024"/>
                  </a:cubicBezTo>
                  <a:cubicBezTo>
                    <a:pt x="5867" y="11024"/>
                    <a:pt x="5774" y="11103"/>
                    <a:pt x="5754" y="11118"/>
                  </a:cubicBezTo>
                  <a:lnTo>
                    <a:pt x="5754" y="11118"/>
                  </a:lnTo>
                  <a:cubicBezTo>
                    <a:pt x="5765" y="11112"/>
                    <a:pt x="5770" y="11109"/>
                    <a:pt x="5771" y="11109"/>
                  </a:cubicBezTo>
                  <a:cubicBezTo>
                    <a:pt x="5776" y="11109"/>
                    <a:pt x="5759" y="11125"/>
                    <a:pt x="5759" y="11132"/>
                  </a:cubicBezTo>
                  <a:lnTo>
                    <a:pt x="5759" y="11132"/>
                  </a:lnTo>
                  <a:cubicBezTo>
                    <a:pt x="5753" y="11133"/>
                    <a:pt x="5746" y="11133"/>
                    <a:pt x="5738" y="11133"/>
                  </a:cubicBezTo>
                  <a:cubicBezTo>
                    <a:pt x="5699" y="11133"/>
                    <a:pt x="5648" y="11128"/>
                    <a:pt x="5609" y="11096"/>
                  </a:cubicBezTo>
                  <a:lnTo>
                    <a:pt x="5609" y="11096"/>
                  </a:lnTo>
                  <a:cubicBezTo>
                    <a:pt x="5621" y="11132"/>
                    <a:pt x="5644" y="11132"/>
                    <a:pt x="5656" y="11179"/>
                  </a:cubicBezTo>
                  <a:cubicBezTo>
                    <a:pt x="5654" y="11162"/>
                    <a:pt x="5659" y="11156"/>
                    <a:pt x="5669" y="11156"/>
                  </a:cubicBezTo>
                  <a:cubicBezTo>
                    <a:pt x="5696" y="11156"/>
                    <a:pt x="5761" y="11208"/>
                    <a:pt x="5784" y="11208"/>
                  </a:cubicBezTo>
                  <a:cubicBezTo>
                    <a:pt x="5789" y="11208"/>
                    <a:pt x="5792" y="11205"/>
                    <a:pt x="5792" y="11197"/>
                  </a:cubicBezTo>
                  <a:lnTo>
                    <a:pt x="5792" y="11197"/>
                  </a:lnTo>
                  <a:cubicBezTo>
                    <a:pt x="5830" y="11328"/>
                    <a:pt x="5917" y="11290"/>
                    <a:pt x="5975" y="11343"/>
                  </a:cubicBezTo>
                  <a:lnTo>
                    <a:pt x="5975" y="11343"/>
                  </a:lnTo>
                  <a:cubicBezTo>
                    <a:pt x="5971" y="11335"/>
                    <a:pt x="5968" y="11317"/>
                    <a:pt x="5964" y="11295"/>
                  </a:cubicBezTo>
                  <a:lnTo>
                    <a:pt x="5964" y="11295"/>
                  </a:lnTo>
                  <a:cubicBezTo>
                    <a:pt x="5973" y="11292"/>
                    <a:pt x="5980" y="11291"/>
                    <a:pt x="5987" y="11291"/>
                  </a:cubicBezTo>
                  <a:cubicBezTo>
                    <a:pt x="6019" y="11291"/>
                    <a:pt x="6031" y="11321"/>
                    <a:pt x="6049" y="11358"/>
                  </a:cubicBezTo>
                  <a:cubicBezTo>
                    <a:pt x="6058" y="11331"/>
                    <a:pt x="6074" y="11318"/>
                    <a:pt x="6096" y="11318"/>
                  </a:cubicBezTo>
                  <a:cubicBezTo>
                    <a:pt x="6103" y="11318"/>
                    <a:pt x="6112" y="11319"/>
                    <a:pt x="6121" y="11322"/>
                  </a:cubicBezTo>
                  <a:cubicBezTo>
                    <a:pt x="6129" y="11330"/>
                    <a:pt x="6126" y="11350"/>
                    <a:pt x="6119" y="11357"/>
                  </a:cubicBezTo>
                  <a:lnTo>
                    <a:pt x="6119" y="11357"/>
                  </a:lnTo>
                  <a:cubicBezTo>
                    <a:pt x="6116" y="11356"/>
                    <a:pt x="6113" y="11355"/>
                    <a:pt x="6112" y="11355"/>
                  </a:cubicBezTo>
                  <a:cubicBezTo>
                    <a:pt x="6110" y="11355"/>
                    <a:pt x="6109" y="11356"/>
                    <a:pt x="6109" y="11358"/>
                  </a:cubicBezTo>
                  <a:cubicBezTo>
                    <a:pt x="6110" y="11359"/>
                    <a:pt x="6112" y="11360"/>
                    <a:pt x="6114" y="11360"/>
                  </a:cubicBezTo>
                  <a:cubicBezTo>
                    <a:pt x="6116" y="11360"/>
                    <a:pt x="6117" y="11359"/>
                    <a:pt x="6119" y="11357"/>
                  </a:cubicBezTo>
                  <a:lnTo>
                    <a:pt x="6119" y="11357"/>
                  </a:lnTo>
                  <a:cubicBezTo>
                    <a:pt x="6151" y="11371"/>
                    <a:pt x="6239" y="11447"/>
                    <a:pt x="6189" y="11447"/>
                  </a:cubicBezTo>
                  <a:cubicBezTo>
                    <a:pt x="6182" y="11447"/>
                    <a:pt x="6171" y="11445"/>
                    <a:pt x="6156" y="11441"/>
                  </a:cubicBezTo>
                  <a:lnTo>
                    <a:pt x="6156" y="11441"/>
                  </a:lnTo>
                  <a:cubicBezTo>
                    <a:pt x="6394" y="11608"/>
                    <a:pt x="6668" y="11572"/>
                    <a:pt x="6894" y="11739"/>
                  </a:cubicBezTo>
                  <a:cubicBezTo>
                    <a:pt x="6894" y="11758"/>
                    <a:pt x="6887" y="11767"/>
                    <a:pt x="6877" y="11767"/>
                  </a:cubicBezTo>
                  <a:cubicBezTo>
                    <a:pt x="6868" y="11767"/>
                    <a:pt x="6858" y="11761"/>
                    <a:pt x="6847" y="11751"/>
                  </a:cubicBezTo>
                  <a:lnTo>
                    <a:pt x="6847" y="11751"/>
                  </a:lnTo>
                  <a:cubicBezTo>
                    <a:pt x="6874" y="11777"/>
                    <a:pt x="6894" y="11791"/>
                    <a:pt x="6917" y="11791"/>
                  </a:cubicBezTo>
                  <a:cubicBezTo>
                    <a:pt x="6925" y="11791"/>
                    <a:pt x="6933" y="11789"/>
                    <a:pt x="6942" y="11786"/>
                  </a:cubicBezTo>
                  <a:cubicBezTo>
                    <a:pt x="6942" y="11774"/>
                    <a:pt x="6930" y="11774"/>
                    <a:pt x="6930" y="11774"/>
                  </a:cubicBezTo>
                  <a:cubicBezTo>
                    <a:pt x="6932" y="11770"/>
                    <a:pt x="6936" y="11769"/>
                    <a:pt x="6942" y="11769"/>
                  </a:cubicBezTo>
                  <a:cubicBezTo>
                    <a:pt x="6972" y="11769"/>
                    <a:pt x="7041" y="11810"/>
                    <a:pt x="7061" y="11810"/>
                  </a:cubicBezTo>
                  <a:cubicBezTo>
                    <a:pt x="7061" y="11834"/>
                    <a:pt x="7037" y="11846"/>
                    <a:pt x="7014" y="11846"/>
                  </a:cubicBezTo>
                  <a:cubicBezTo>
                    <a:pt x="7388" y="12005"/>
                    <a:pt x="7698" y="12012"/>
                    <a:pt x="8056" y="12085"/>
                  </a:cubicBezTo>
                  <a:lnTo>
                    <a:pt x="8056" y="12085"/>
                  </a:lnTo>
                  <a:cubicBezTo>
                    <a:pt x="8047" y="12087"/>
                    <a:pt x="8077" y="12106"/>
                    <a:pt x="8145" y="12144"/>
                  </a:cubicBezTo>
                  <a:lnTo>
                    <a:pt x="8359" y="12144"/>
                  </a:lnTo>
                  <a:cubicBezTo>
                    <a:pt x="8442" y="12144"/>
                    <a:pt x="8502" y="12179"/>
                    <a:pt x="8561" y="12215"/>
                  </a:cubicBezTo>
                  <a:cubicBezTo>
                    <a:pt x="8541" y="12195"/>
                    <a:pt x="8536" y="12187"/>
                    <a:pt x="8540" y="12187"/>
                  </a:cubicBezTo>
                  <a:cubicBezTo>
                    <a:pt x="8550" y="12187"/>
                    <a:pt x="8617" y="12232"/>
                    <a:pt x="8648" y="12232"/>
                  </a:cubicBezTo>
                  <a:cubicBezTo>
                    <a:pt x="8662" y="12232"/>
                    <a:pt x="8669" y="12221"/>
                    <a:pt x="8657" y="12191"/>
                  </a:cubicBezTo>
                  <a:cubicBezTo>
                    <a:pt x="8659" y="12191"/>
                    <a:pt x="8662" y="12191"/>
                    <a:pt x="8665" y="12191"/>
                  </a:cubicBezTo>
                  <a:cubicBezTo>
                    <a:pt x="8718" y="12191"/>
                    <a:pt x="8830" y="12249"/>
                    <a:pt x="8918" y="12249"/>
                  </a:cubicBezTo>
                  <a:cubicBezTo>
                    <a:pt x="8965" y="12249"/>
                    <a:pt x="9006" y="12232"/>
                    <a:pt x="9026" y="12179"/>
                  </a:cubicBezTo>
                  <a:cubicBezTo>
                    <a:pt x="9026" y="12179"/>
                    <a:pt x="9109" y="12203"/>
                    <a:pt x="9133" y="12263"/>
                  </a:cubicBezTo>
                  <a:cubicBezTo>
                    <a:pt x="9155" y="12245"/>
                    <a:pt x="9188" y="12237"/>
                    <a:pt x="9216" y="12237"/>
                  </a:cubicBezTo>
                  <a:cubicBezTo>
                    <a:pt x="9264" y="12237"/>
                    <a:pt x="9296" y="12261"/>
                    <a:pt x="9228" y="12298"/>
                  </a:cubicBezTo>
                  <a:cubicBezTo>
                    <a:pt x="9300" y="12275"/>
                    <a:pt x="9371" y="12263"/>
                    <a:pt x="9442" y="12239"/>
                  </a:cubicBezTo>
                  <a:cubicBezTo>
                    <a:pt x="9514" y="12298"/>
                    <a:pt x="9776" y="12322"/>
                    <a:pt x="9931" y="12346"/>
                  </a:cubicBezTo>
                  <a:cubicBezTo>
                    <a:pt x="9978" y="12346"/>
                    <a:pt x="10312" y="12405"/>
                    <a:pt x="10276" y="12417"/>
                  </a:cubicBezTo>
                  <a:cubicBezTo>
                    <a:pt x="10283" y="12416"/>
                    <a:pt x="10290" y="12416"/>
                    <a:pt x="10297" y="12416"/>
                  </a:cubicBezTo>
                  <a:cubicBezTo>
                    <a:pt x="10339" y="12416"/>
                    <a:pt x="10387" y="12432"/>
                    <a:pt x="10433" y="12432"/>
                  </a:cubicBezTo>
                  <a:cubicBezTo>
                    <a:pt x="10462" y="12432"/>
                    <a:pt x="10489" y="12426"/>
                    <a:pt x="10514" y="12405"/>
                  </a:cubicBezTo>
                  <a:lnTo>
                    <a:pt x="10514" y="12405"/>
                  </a:lnTo>
                  <a:cubicBezTo>
                    <a:pt x="10526" y="12441"/>
                    <a:pt x="10538" y="12465"/>
                    <a:pt x="10502" y="12477"/>
                  </a:cubicBezTo>
                  <a:cubicBezTo>
                    <a:pt x="10597" y="12477"/>
                    <a:pt x="10633" y="12429"/>
                    <a:pt x="10645" y="12346"/>
                  </a:cubicBezTo>
                  <a:cubicBezTo>
                    <a:pt x="10660" y="12361"/>
                    <a:pt x="10677" y="12368"/>
                    <a:pt x="10694" y="12368"/>
                  </a:cubicBezTo>
                  <a:cubicBezTo>
                    <a:pt x="10718" y="12368"/>
                    <a:pt x="10743" y="12355"/>
                    <a:pt x="10764" y="12334"/>
                  </a:cubicBezTo>
                  <a:lnTo>
                    <a:pt x="10764" y="12334"/>
                  </a:lnTo>
                  <a:cubicBezTo>
                    <a:pt x="10800" y="12358"/>
                    <a:pt x="10800" y="12382"/>
                    <a:pt x="10752" y="12382"/>
                  </a:cubicBezTo>
                  <a:cubicBezTo>
                    <a:pt x="10800" y="12389"/>
                    <a:pt x="10848" y="12392"/>
                    <a:pt x="10896" y="12392"/>
                  </a:cubicBezTo>
                  <a:cubicBezTo>
                    <a:pt x="11004" y="12392"/>
                    <a:pt x="11113" y="12378"/>
                    <a:pt x="11228" y="12370"/>
                  </a:cubicBezTo>
                  <a:cubicBezTo>
                    <a:pt x="11239" y="12348"/>
                    <a:pt x="11289" y="12338"/>
                    <a:pt x="11350" y="12338"/>
                  </a:cubicBezTo>
                  <a:cubicBezTo>
                    <a:pt x="11420" y="12338"/>
                    <a:pt x="11504" y="12351"/>
                    <a:pt x="11562" y="12370"/>
                  </a:cubicBezTo>
                  <a:cubicBezTo>
                    <a:pt x="11573" y="12329"/>
                    <a:pt x="11588" y="12316"/>
                    <a:pt x="11606" y="12316"/>
                  </a:cubicBezTo>
                  <a:cubicBezTo>
                    <a:pt x="11637" y="12316"/>
                    <a:pt x="11680" y="12355"/>
                    <a:pt x="11733" y="12355"/>
                  </a:cubicBezTo>
                  <a:cubicBezTo>
                    <a:pt x="11746" y="12355"/>
                    <a:pt x="11761" y="12353"/>
                    <a:pt x="11776" y="12346"/>
                  </a:cubicBezTo>
                  <a:cubicBezTo>
                    <a:pt x="11764" y="12334"/>
                    <a:pt x="11752" y="12322"/>
                    <a:pt x="11752" y="12322"/>
                  </a:cubicBezTo>
                  <a:cubicBezTo>
                    <a:pt x="11754" y="12320"/>
                    <a:pt x="11757" y="12319"/>
                    <a:pt x="11762" y="12319"/>
                  </a:cubicBezTo>
                  <a:cubicBezTo>
                    <a:pt x="11809" y="12319"/>
                    <a:pt x="11983" y="12432"/>
                    <a:pt x="11907" y="12465"/>
                  </a:cubicBezTo>
                  <a:cubicBezTo>
                    <a:pt x="11926" y="12471"/>
                    <a:pt x="11939" y="12473"/>
                    <a:pt x="11948" y="12473"/>
                  </a:cubicBezTo>
                  <a:cubicBezTo>
                    <a:pt x="11998" y="12473"/>
                    <a:pt x="11934" y="12404"/>
                    <a:pt x="12014" y="12394"/>
                  </a:cubicBezTo>
                  <a:cubicBezTo>
                    <a:pt x="12044" y="12433"/>
                    <a:pt x="12069" y="12446"/>
                    <a:pt x="12095" y="12446"/>
                  </a:cubicBezTo>
                  <a:cubicBezTo>
                    <a:pt x="12147" y="12446"/>
                    <a:pt x="12196" y="12390"/>
                    <a:pt x="12268" y="12390"/>
                  </a:cubicBezTo>
                  <a:cubicBezTo>
                    <a:pt x="12289" y="12390"/>
                    <a:pt x="12311" y="12394"/>
                    <a:pt x="12336" y="12405"/>
                  </a:cubicBezTo>
                  <a:cubicBezTo>
                    <a:pt x="12325" y="12395"/>
                    <a:pt x="12671" y="12307"/>
                    <a:pt x="12801" y="12307"/>
                  </a:cubicBezTo>
                  <a:cubicBezTo>
                    <a:pt x="12816" y="12307"/>
                    <a:pt x="12827" y="12308"/>
                    <a:pt x="12836" y="12310"/>
                  </a:cubicBezTo>
                  <a:cubicBezTo>
                    <a:pt x="12853" y="12315"/>
                    <a:pt x="12880" y="12317"/>
                    <a:pt x="12912" y="12317"/>
                  </a:cubicBezTo>
                  <a:cubicBezTo>
                    <a:pt x="13057" y="12317"/>
                    <a:pt x="13315" y="12278"/>
                    <a:pt x="13383" y="12239"/>
                  </a:cubicBezTo>
                  <a:cubicBezTo>
                    <a:pt x="13741" y="12024"/>
                    <a:pt x="14229" y="12227"/>
                    <a:pt x="14634" y="11905"/>
                  </a:cubicBezTo>
                  <a:lnTo>
                    <a:pt x="14634" y="11905"/>
                  </a:lnTo>
                  <a:cubicBezTo>
                    <a:pt x="14610" y="11911"/>
                    <a:pt x="14593" y="11913"/>
                    <a:pt x="14582" y="11913"/>
                  </a:cubicBezTo>
                  <a:cubicBezTo>
                    <a:pt x="14516" y="11913"/>
                    <a:pt x="14645" y="11834"/>
                    <a:pt x="14574" y="11834"/>
                  </a:cubicBezTo>
                  <a:cubicBezTo>
                    <a:pt x="14589" y="11824"/>
                    <a:pt x="14604" y="11820"/>
                    <a:pt x="14619" y="11820"/>
                  </a:cubicBezTo>
                  <a:cubicBezTo>
                    <a:pt x="14640" y="11820"/>
                    <a:pt x="14661" y="11827"/>
                    <a:pt x="14681" y="11834"/>
                  </a:cubicBezTo>
                  <a:cubicBezTo>
                    <a:pt x="14681" y="11851"/>
                    <a:pt x="14675" y="11862"/>
                    <a:pt x="14662" y="11862"/>
                  </a:cubicBezTo>
                  <a:cubicBezTo>
                    <a:pt x="14657" y="11862"/>
                    <a:pt x="14652" y="11861"/>
                    <a:pt x="14645" y="11858"/>
                  </a:cubicBezTo>
                  <a:lnTo>
                    <a:pt x="14645" y="11858"/>
                  </a:lnTo>
                  <a:cubicBezTo>
                    <a:pt x="14645" y="11872"/>
                    <a:pt x="14665" y="11878"/>
                    <a:pt x="14698" y="11878"/>
                  </a:cubicBezTo>
                  <a:cubicBezTo>
                    <a:pt x="14891" y="11878"/>
                    <a:pt x="15551" y="11676"/>
                    <a:pt x="15622" y="11655"/>
                  </a:cubicBezTo>
                  <a:cubicBezTo>
                    <a:pt x="15610" y="11632"/>
                    <a:pt x="15586" y="11620"/>
                    <a:pt x="15574" y="11608"/>
                  </a:cubicBezTo>
                  <a:cubicBezTo>
                    <a:pt x="15610" y="11596"/>
                    <a:pt x="15634" y="11584"/>
                    <a:pt x="15657" y="11572"/>
                  </a:cubicBezTo>
                  <a:lnTo>
                    <a:pt x="15657" y="11572"/>
                  </a:lnTo>
                  <a:cubicBezTo>
                    <a:pt x="15705" y="11596"/>
                    <a:pt x="15693" y="11608"/>
                    <a:pt x="15646" y="11632"/>
                  </a:cubicBezTo>
                  <a:cubicBezTo>
                    <a:pt x="15649" y="11633"/>
                    <a:pt x="15653" y="11634"/>
                    <a:pt x="15657" y="11634"/>
                  </a:cubicBezTo>
                  <a:cubicBezTo>
                    <a:pt x="15700" y="11634"/>
                    <a:pt x="15731" y="11531"/>
                    <a:pt x="15765" y="11531"/>
                  </a:cubicBezTo>
                  <a:cubicBezTo>
                    <a:pt x="15773" y="11531"/>
                    <a:pt x="15780" y="11536"/>
                    <a:pt x="15788" y="11548"/>
                  </a:cubicBezTo>
                  <a:cubicBezTo>
                    <a:pt x="15800" y="11560"/>
                    <a:pt x="15753" y="11620"/>
                    <a:pt x="15753" y="11620"/>
                  </a:cubicBezTo>
                  <a:cubicBezTo>
                    <a:pt x="15765" y="11608"/>
                    <a:pt x="15777" y="11608"/>
                    <a:pt x="15800" y="11596"/>
                  </a:cubicBezTo>
                  <a:cubicBezTo>
                    <a:pt x="15807" y="11540"/>
                    <a:pt x="15868" y="11513"/>
                    <a:pt x="15935" y="11493"/>
                  </a:cubicBezTo>
                  <a:lnTo>
                    <a:pt x="15935" y="11493"/>
                  </a:lnTo>
                  <a:lnTo>
                    <a:pt x="15931" y="11489"/>
                  </a:lnTo>
                  <a:cubicBezTo>
                    <a:pt x="15945" y="11480"/>
                    <a:pt x="15952" y="11476"/>
                    <a:pt x="15954" y="11476"/>
                  </a:cubicBezTo>
                  <a:cubicBezTo>
                    <a:pt x="15957" y="11476"/>
                    <a:pt x="15954" y="11481"/>
                    <a:pt x="15950" y="11489"/>
                  </a:cubicBezTo>
                  <a:lnTo>
                    <a:pt x="15950" y="11489"/>
                  </a:lnTo>
                  <a:cubicBezTo>
                    <a:pt x="15993" y="11476"/>
                    <a:pt x="16039" y="11466"/>
                    <a:pt x="16074" y="11453"/>
                  </a:cubicBezTo>
                  <a:cubicBezTo>
                    <a:pt x="16062" y="11441"/>
                    <a:pt x="16038" y="11441"/>
                    <a:pt x="16015" y="11429"/>
                  </a:cubicBezTo>
                  <a:cubicBezTo>
                    <a:pt x="16038" y="11406"/>
                    <a:pt x="16116" y="11383"/>
                    <a:pt x="16057" y="11360"/>
                  </a:cubicBezTo>
                  <a:lnTo>
                    <a:pt x="16057" y="11360"/>
                  </a:lnTo>
                  <a:cubicBezTo>
                    <a:pt x="16067" y="11363"/>
                    <a:pt x="16079" y="11365"/>
                    <a:pt x="16092" y="11365"/>
                  </a:cubicBezTo>
                  <a:cubicBezTo>
                    <a:pt x="16269" y="11365"/>
                    <a:pt x="16679" y="11077"/>
                    <a:pt x="16658" y="11001"/>
                  </a:cubicBezTo>
                  <a:cubicBezTo>
                    <a:pt x="16658" y="11001"/>
                    <a:pt x="16824" y="10948"/>
                    <a:pt x="16901" y="10948"/>
                  </a:cubicBezTo>
                  <a:cubicBezTo>
                    <a:pt x="16912" y="10948"/>
                    <a:pt x="16921" y="10949"/>
                    <a:pt x="16927" y="10951"/>
                  </a:cubicBezTo>
                  <a:lnTo>
                    <a:pt x="16927" y="10951"/>
                  </a:lnTo>
                  <a:cubicBezTo>
                    <a:pt x="16898" y="10932"/>
                    <a:pt x="17095" y="10810"/>
                    <a:pt x="17003" y="10798"/>
                  </a:cubicBezTo>
                  <a:cubicBezTo>
                    <a:pt x="17020" y="10786"/>
                    <a:pt x="17030" y="10782"/>
                    <a:pt x="17036" y="10782"/>
                  </a:cubicBezTo>
                  <a:cubicBezTo>
                    <a:pt x="17051" y="10782"/>
                    <a:pt x="17047" y="10803"/>
                    <a:pt x="17063" y="10803"/>
                  </a:cubicBezTo>
                  <a:cubicBezTo>
                    <a:pt x="17075" y="10803"/>
                    <a:pt x="17097" y="10791"/>
                    <a:pt x="17146" y="10751"/>
                  </a:cubicBezTo>
                  <a:cubicBezTo>
                    <a:pt x="17265" y="10643"/>
                    <a:pt x="17396" y="10584"/>
                    <a:pt x="17491" y="10465"/>
                  </a:cubicBezTo>
                  <a:cubicBezTo>
                    <a:pt x="17467" y="10465"/>
                    <a:pt x="17467" y="10441"/>
                    <a:pt x="17467" y="10417"/>
                  </a:cubicBezTo>
                  <a:cubicBezTo>
                    <a:pt x="17622" y="10405"/>
                    <a:pt x="17586" y="10310"/>
                    <a:pt x="17622" y="10262"/>
                  </a:cubicBezTo>
                  <a:cubicBezTo>
                    <a:pt x="17943" y="10012"/>
                    <a:pt x="18074" y="9548"/>
                    <a:pt x="18277" y="9191"/>
                  </a:cubicBezTo>
                  <a:lnTo>
                    <a:pt x="18277" y="9191"/>
                  </a:lnTo>
                  <a:cubicBezTo>
                    <a:pt x="18267" y="9200"/>
                    <a:pt x="18261" y="9204"/>
                    <a:pt x="18257" y="9204"/>
                  </a:cubicBezTo>
                  <a:cubicBezTo>
                    <a:pt x="18239" y="9204"/>
                    <a:pt x="18251" y="9143"/>
                    <a:pt x="18194" y="9143"/>
                  </a:cubicBezTo>
                  <a:cubicBezTo>
                    <a:pt x="18241" y="9096"/>
                    <a:pt x="18336" y="8798"/>
                    <a:pt x="18253" y="8762"/>
                  </a:cubicBezTo>
                  <a:lnTo>
                    <a:pt x="18253" y="8762"/>
                  </a:lnTo>
                  <a:cubicBezTo>
                    <a:pt x="18253" y="8786"/>
                    <a:pt x="18253" y="8798"/>
                    <a:pt x="18253" y="8822"/>
                  </a:cubicBezTo>
                  <a:cubicBezTo>
                    <a:pt x="18241" y="8801"/>
                    <a:pt x="18225" y="8792"/>
                    <a:pt x="18208" y="8792"/>
                  </a:cubicBezTo>
                  <a:cubicBezTo>
                    <a:pt x="18109" y="8792"/>
                    <a:pt x="17950" y="9101"/>
                    <a:pt x="17991" y="9203"/>
                  </a:cubicBezTo>
                  <a:cubicBezTo>
                    <a:pt x="17976" y="9203"/>
                    <a:pt x="17965" y="9198"/>
                    <a:pt x="17960" y="9191"/>
                  </a:cubicBezTo>
                  <a:lnTo>
                    <a:pt x="17960" y="9191"/>
                  </a:lnTo>
                  <a:cubicBezTo>
                    <a:pt x="18000" y="9328"/>
                    <a:pt x="17751" y="9622"/>
                    <a:pt x="17670" y="9715"/>
                  </a:cubicBezTo>
                  <a:cubicBezTo>
                    <a:pt x="17682" y="9715"/>
                    <a:pt x="17693" y="9727"/>
                    <a:pt x="17705" y="9727"/>
                  </a:cubicBezTo>
                  <a:cubicBezTo>
                    <a:pt x="17693" y="9750"/>
                    <a:pt x="17670" y="9762"/>
                    <a:pt x="17646" y="9774"/>
                  </a:cubicBezTo>
                  <a:cubicBezTo>
                    <a:pt x="17648" y="9787"/>
                    <a:pt x="17651" y="9791"/>
                    <a:pt x="17656" y="9791"/>
                  </a:cubicBezTo>
                  <a:cubicBezTo>
                    <a:pt x="17672" y="9791"/>
                    <a:pt x="17702" y="9728"/>
                    <a:pt x="17723" y="9728"/>
                  </a:cubicBezTo>
                  <a:cubicBezTo>
                    <a:pt x="17730" y="9728"/>
                    <a:pt x="17736" y="9734"/>
                    <a:pt x="17741" y="9750"/>
                  </a:cubicBezTo>
                  <a:cubicBezTo>
                    <a:pt x="17670" y="9750"/>
                    <a:pt x="17467" y="10024"/>
                    <a:pt x="17467" y="10024"/>
                  </a:cubicBezTo>
                  <a:cubicBezTo>
                    <a:pt x="17484" y="10033"/>
                    <a:pt x="17399" y="10107"/>
                    <a:pt x="17374" y="10107"/>
                  </a:cubicBezTo>
                  <a:cubicBezTo>
                    <a:pt x="17363" y="10107"/>
                    <a:pt x="17363" y="10095"/>
                    <a:pt x="17384" y="10060"/>
                  </a:cubicBezTo>
                  <a:lnTo>
                    <a:pt x="17384" y="10060"/>
                  </a:lnTo>
                  <a:cubicBezTo>
                    <a:pt x="17336" y="10096"/>
                    <a:pt x="17289" y="10143"/>
                    <a:pt x="17253" y="10191"/>
                  </a:cubicBezTo>
                  <a:cubicBezTo>
                    <a:pt x="17277" y="10179"/>
                    <a:pt x="17289" y="10167"/>
                    <a:pt x="17312" y="10155"/>
                  </a:cubicBezTo>
                  <a:lnTo>
                    <a:pt x="17312" y="10155"/>
                  </a:lnTo>
                  <a:cubicBezTo>
                    <a:pt x="17193" y="10322"/>
                    <a:pt x="16943" y="10596"/>
                    <a:pt x="16824" y="10667"/>
                  </a:cubicBezTo>
                  <a:cubicBezTo>
                    <a:pt x="16794" y="10688"/>
                    <a:pt x="16587" y="10796"/>
                    <a:pt x="16545" y="10796"/>
                  </a:cubicBezTo>
                  <a:cubicBezTo>
                    <a:pt x="16538" y="10796"/>
                    <a:pt x="16535" y="10793"/>
                    <a:pt x="16539" y="10786"/>
                  </a:cubicBezTo>
                  <a:lnTo>
                    <a:pt x="16539" y="10786"/>
                  </a:lnTo>
                  <a:cubicBezTo>
                    <a:pt x="16443" y="10893"/>
                    <a:pt x="16431" y="10977"/>
                    <a:pt x="16324" y="11048"/>
                  </a:cubicBezTo>
                  <a:cubicBezTo>
                    <a:pt x="16372" y="11001"/>
                    <a:pt x="16265" y="11036"/>
                    <a:pt x="16312" y="10965"/>
                  </a:cubicBezTo>
                  <a:lnTo>
                    <a:pt x="16312" y="10965"/>
                  </a:lnTo>
                  <a:cubicBezTo>
                    <a:pt x="16230" y="10975"/>
                    <a:pt x="16138" y="11093"/>
                    <a:pt x="16061" y="11093"/>
                  </a:cubicBezTo>
                  <a:cubicBezTo>
                    <a:pt x="16049" y="11093"/>
                    <a:pt x="16038" y="11090"/>
                    <a:pt x="16027" y="11084"/>
                  </a:cubicBezTo>
                  <a:lnTo>
                    <a:pt x="16027" y="11084"/>
                  </a:lnTo>
                  <a:cubicBezTo>
                    <a:pt x="16011" y="11121"/>
                    <a:pt x="16028" y="11132"/>
                    <a:pt x="16052" y="11132"/>
                  </a:cubicBezTo>
                  <a:cubicBezTo>
                    <a:pt x="16084" y="11132"/>
                    <a:pt x="16127" y="11114"/>
                    <a:pt x="16134" y="11108"/>
                  </a:cubicBezTo>
                  <a:lnTo>
                    <a:pt x="16134" y="11108"/>
                  </a:lnTo>
                  <a:cubicBezTo>
                    <a:pt x="16220" y="11117"/>
                    <a:pt x="15907" y="11196"/>
                    <a:pt x="15836" y="11196"/>
                  </a:cubicBezTo>
                  <a:cubicBezTo>
                    <a:pt x="15818" y="11196"/>
                    <a:pt x="15815" y="11191"/>
                    <a:pt x="15836" y="11179"/>
                  </a:cubicBezTo>
                  <a:cubicBezTo>
                    <a:pt x="15800" y="11179"/>
                    <a:pt x="15622" y="11251"/>
                    <a:pt x="15634" y="11334"/>
                  </a:cubicBezTo>
                  <a:cubicBezTo>
                    <a:pt x="15669" y="11310"/>
                    <a:pt x="15705" y="11298"/>
                    <a:pt x="15741" y="11274"/>
                  </a:cubicBezTo>
                  <a:lnTo>
                    <a:pt x="15741" y="11274"/>
                  </a:lnTo>
                  <a:cubicBezTo>
                    <a:pt x="15669" y="11334"/>
                    <a:pt x="15646" y="11417"/>
                    <a:pt x="15538" y="11417"/>
                  </a:cubicBezTo>
                  <a:cubicBezTo>
                    <a:pt x="15543" y="11399"/>
                    <a:pt x="15547" y="11386"/>
                    <a:pt x="15551" y="11376"/>
                  </a:cubicBezTo>
                  <a:lnTo>
                    <a:pt x="15551" y="11376"/>
                  </a:lnTo>
                  <a:cubicBezTo>
                    <a:pt x="15543" y="11381"/>
                    <a:pt x="15531" y="11385"/>
                    <a:pt x="15516" y="11385"/>
                  </a:cubicBezTo>
                  <a:cubicBezTo>
                    <a:pt x="15509" y="11385"/>
                    <a:pt x="15500" y="11384"/>
                    <a:pt x="15491" y="11382"/>
                  </a:cubicBezTo>
                  <a:cubicBezTo>
                    <a:pt x="15479" y="11322"/>
                    <a:pt x="15646" y="11286"/>
                    <a:pt x="15669" y="11239"/>
                  </a:cubicBezTo>
                  <a:cubicBezTo>
                    <a:pt x="15664" y="11237"/>
                    <a:pt x="15658" y="11236"/>
                    <a:pt x="15651" y="11236"/>
                  </a:cubicBezTo>
                  <a:cubicBezTo>
                    <a:pt x="15561" y="11236"/>
                    <a:pt x="15392" y="11383"/>
                    <a:pt x="15336" y="11405"/>
                  </a:cubicBezTo>
                  <a:cubicBezTo>
                    <a:pt x="15336" y="11382"/>
                    <a:pt x="15348" y="11358"/>
                    <a:pt x="15360" y="11334"/>
                  </a:cubicBezTo>
                  <a:lnTo>
                    <a:pt x="15360" y="11334"/>
                  </a:lnTo>
                  <a:cubicBezTo>
                    <a:pt x="15330" y="11370"/>
                    <a:pt x="15297" y="11373"/>
                    <a:pt x="15265" y="11373"/>
                  </a:cubicBezTo>
                  <a:cubicBezTo>
                    <a:pt x="15258" y="11373"/>
                    <a:pt x="15251" y="11372"/>
                    <a:pt x="15245" y="11372"/>
                  </a:cubicBezTo>
                  <a:cubicBezTo>
                    <a:pt x="15219" y="11372"/>
                    <a:pt x="15193" y="11374"/>
                    <a:pt x="15169" y="11393"/>
                  </a:cubicBezTo>
                  <a:cubicBezTo>
                    <a:pt x="15208" y="11379"/>
                    <a:pt x="15229" y="11374"/>
                    <a:pt x="15239" y="11374"/>
                  </a:cubicBezTo>
                  <a:cubicBezTo>
                    <a:pt x="15273" y="11374"/>
                    <a:pt x="15194" y="11432"/>
                    <a:pt x="15276" y="11441"/>
                  </a:cubicBezTo>
                  <a:cubicBezTo>
                    <a:pt x="15245" y="11460"/>
                    <a:pt x="15217" y="11466"/>
                    <a:pt x="15192" y="11466"/>
                  </a:cubicBezTo>
                  <a:cubicBezTo>
                    <a:pt x="15140" y="11466"/>
                    <a:pt x="15097" y="11440"/>
                    <a:pt x="15042" y="11440"/>
                  </a:cubicBezTo>
                  <a:cubicBezTo>
                    <a:pt x="15036" y="11440"/>
                    <a:pt x="15030" y="11441"/>
                    <a:pt x="15023" y="11441"/>
                  </a:cubicBezTo>
                  <a:lnTo>
                    <a:pt x="15023" y="11441"/>
                  </a:lnTo>
                  <a:cubicBezTo>
                    <a:pt x="15022" y="11441"/>
                    <a:pt x="15019" y="11441"/>
                    <a:pt x="15017" y="11441"/>
                  </a:cubicBezTo>
                  <a:cubicBezTo>
                    <a:pt x="15008" y="11441"/>
                    <a:pt x="14996" y="11445"/>
                    <a:pt x="14979" y="11453"/>
                  </a:cubicBezTo>
                  <a:cubicBezTo>
                    <a:pt x="14995" y="11447"/>
                    <a:pt x="15009" y="11443"/>
                    <a:pt x="15023" y="11441"/>
                  </a:cubicBezTo>
                  <a:lnTo>
                    <a:pt x="15023" y="11441"/>
                  </a:lnTo>
                  <a:cubicBezTo>
                    <a:pt x="15035" y="11445"/>
                    <a:pt x="15038" y="11457"/>
                    <a:pt x="15038" y="11477"/>
                  </a:cubicBezTo>
                  <a:cubicBezTo>
                    <a:pt x="15012" y="11466"/>
                    <a:pt x="14985" y="11460"/>
                    <a:pt x="14959" y="11460"/>
                  </a:cubicBezTo>
                  <a:cubicBezTo>
                    <a:pt x="14928" y="11460"/>
                    <a:pt x="14898" y="11469"/>
                    <a:pt x="14872" y="11489"/>
                  </a:cubicBezTo>
                  <a:cubicBezTo>
                    <a:pt x="14860" y="11513"/>
                    <a:pt x="14943" y="11513"/>
                    <a:pt x="14907" y="11536"/>
                  </a:cubicBezTo>
                  <a:cubicBezTo>
                    <a:pt x="14860" y="11536"/>
                    <a:pt x="14824" y="11560"/>
                    <a:pt x="14800" y="11608"/>
                  </a:cubicBezTo>
                  <a:cubicBezTo>
                    <a:pt x="14783" y="11599"/>
                    <a:pt x="14770" y="11596"/>
                    <a:pt x="14760" y="11596"/>
                  </a:cubicBezTo>
                  <a:cubicBezTo>
                    <a:pt x="14713" y="11596"/>
                    <a:pt x="14721" y="11667"/>
                    <a:pt x="14634" y="11667"/>
                  </a:cubicBezTo>
                  <a:cubicBezTo>
                    <a:pt x="14645" y="11655"/>
                    <a:pt x="14657" y="11632"/>
                    <a:pt x="14681" y="11608"/>
                  </a:cubicBezTo>
                  <a:lnTo>
                    <a:pt x="14681" y="11608"/>
                  </a:lnTo>
                  <a:cubicBezTo>
                    <a:pt x="14657" y="11620"/>
                    <a:pt x="14634" y="11620"/>
                    <a:pt x="14610" y="11632"/>
                  </a:cubicBezTo>
                  <a:cubicBezTo>
                    <a:pt x="14610" y="11620"/>
                    <a:pt x="14610" y="11608"/>
                    <a:pt x="14622" y="11584"/>
                  </a:cubicBezTo>
                  <a:lnTo>
                    <a:pt x="14622" y="11584"/>
                  </a:lnTo>
                  <a:cubicBezTo>
                    <a:pt x="14503" y="11679"/>
                    <a:pt x="14431" y="11691"/>
                    <a:pt x="14324" y="11727"/>
                  </a:cubicBezTo>
                  <a:cubicBezTo>
                    <a:pt x="14360" y="11655"/>
                    <a:pt x="14407" y="11715"/>
                    <a:pt x="14419" y="11643"/>
                  </a:cubicBezTo>
                  <a:cubicBezTo>
                    <a:pt x="14403" y="11640"/>
                    <a:pt x="14388" y="11639"/>
                    <a:pt x="14374" y="11639"/>
                  </a:cubicBezTo>
                  <a:cubicBezTo>
                    <a:pt x="14334" y="11639"/>
                    <a:pt x="14299" y="11650"/>
                    <a:pt x="14264" y="11667"/>
                  </a:cubicBezTo>
                  <a:cubicBezTo>
                    <a:pt x="14336" y="11667"/>
                    <a:pt x="14122" y="11763"/>
                    <a:pt x="14110" y="11763"/>
                  </a:cubicBezTo>
                  <a:cubicBezTo>
                    <a:pt x="14110" y="11715"/>
                    <a:pt x="14122" y="11691"/>
                    <a:pt x="14157" y="11667"/>
                  </a:cubicBezTo>
                  <a:lnTo>
                    <a:pt x="14157" y="11667"/>
                  </a:lnTo>
                  <a:cubicBezTo>
                    <a:pt x="14077" y="11717"/>
                    <a:pt x="13580" y="11851"/>
                    <a:pt x="13407" y="11851"/>
                  </a:cubicBezTo>
                  <a:cubicBezTo>
                    <a:pt x="13373" y="11851"/>
                    <a:pt x="13352" y="11846"/>
                    <a:pt x="13348" y="11834"/>
                  </a:cubicBezTo>
                  <a:lnTo>
                    <a:pt x="13348" y="11834"/>
                  </a:lnTo>
                  <a:cubicBezTo>
                    <a:pt x="13366" y="11890"/>
                    <a:pt x="13361" y="11908"/>
                    <a:pt x="13346" y="11908"/>
                  </a:cubicBezTo>
                  <a:cubicBezTo>
                    <a:pt x="13322" y="11908"/>
                    <a:pt x="13274" y="11865"/>
                    <a:pt x="13252" y="11858"/>
                  </a:cubicBezTo>
                  <a:cubicBezTo>
                    <a:pt x="13203" y="11907"/>
                    <a:pt x="13145" y="11932"/>
                    <a:pt x="13079" y="11932"/>
                  </a:cubicBezTo>
                  <a:cubicBezTo>
                    <a:pt x="13066" y="11932"/>
                    <a:pt x="13052" y="11931"/>
                    <a:pt x="13038" y="11929"/>
                  </a:cubicBezTo>
                  <a:cubicBezTo>
                    <a:pt x="13048" y="11924"/>
                    <a:pt x="13056" y="11919"/>
                    <a:pt x="13064" y="11915"/>
                  </a:cubicBezTo>
                  <a:lnTo>
                    <a:pt x="13064" y="11915"/>
                  </a:lnTo>
                  <a:cubicBezTo>
                    <a:pt x="13067" y="11916"/>
                    <a:pt x="13071" y="11916"/>
                    <a:pt x="13074" y="11916"/>
                  </a:cubicBezTo>
                  <a:cubicBezTo>
                    <a:pt x="13102" y="11916"/>
                    <a:pt x="13130" y="11893"/>
                    <a:pt x="13118" y="11893"/>
                  </a:cubicBezTo>
                  <a:cubicBezTo>
                    <a:pt x="13111" y="11893"/>
                    <a:pt x="13095" y="11898"/>
                    <a:pt x="13064" y="11915"/>
                  </a:cubicBezTo>
                  <a:lnTo>
                    <a:pt x="13064" y="11915"/>
                  </a:lnTo>
                  <a:cubicBezTo>
                    <a:pt x="13054" y="11913"/>
                    <a:pt x="13044" y="11906"/>
                    <a:pt x="13038" y="11894"/>
                  </a:cubicBezTo>
                  <a:cubicBezTo>
                    <a:pt x="13070" y="11872"/>
                    <a:pt x="13102" y="11851"/>
                    <a:pt x="13125" y="11830"/>
                  </a:cubicBezTo>
                  <a:lnTo>
                    <a:pt x="13125" y="11830"/>
                  </a:lnTo>
                  <a:cubicBezTo>
                    <a:pt x="13072" y="11860"/>
                    <a:pt x="12782" y="11929"/>
                    <a:pt x="12836" y="11929"/>
                  </a:cubicBezTo>
                  <a:cubicBezTo>
                    <a:pt x="12824" y="11929"/>
                    <a:pt x="12536" y="11996"/>
                    <a:pt x="12547" y="12000"/>
                  </a:cubicBezTo>
                  <a:lnTo>
                    <a:pt x="12547" y="12000"/>
                  </a:lnTo>
                  <a:cubicBezTo>
                    <a:pt x="12535" y="11999"/>
                    <a:pt x="12523" y="11998"/>
                    <a:pt x="12512" y="11998"/>
                  </a:cubicBezTo>
                  <a:cubicBezTo>
                    <a:pt x="12433" y="11998"/>
                    <a:pt x="12398" y="12032"/>
                    <a:pt x="12336" y="12084"/>
                  </a:cubicBezTo>
                  <a:cubicBezTo>
                    <a:pt x="12331" y="12079"/>
                    <a:pt x="12328" y="12074"/>
                    <a:pt x="12328" y="12070"/>
                  </a:cubicBezTo>
                  <a:lnTo>
                    <a:pt x="12328" y="12070"/>
                  </a:lnTo>
                  <a:cubicBezTo>
                    <a:pt x="12311" y="12079"/>
                    <a:pt x="12293" y="12087"/>
                    <a:pt x="12276" y="12096"/>
                  </a:cubicBezTo>
                  <a:cubicBezTo>
                    <a:pt x="12264" y="12036"/>
                    <a:pt x="12300" y="12024"/>
                    <a:pt x="12348" y="12024"/>
                  </a:cubicBezTo>
                  <a:cubicBezTo>
                    <a:pt x="12328" y="12001"/>
                    <a:pt x="12308" y="11994"/>
                    <a:pt x="12286" y="11994"/>
                  </a:cubicBezTo>
                  <a:cubicBezTo>
                    <a:pt x="12255" y="11994"/>
                    <a:pt x="12221" y="12010"/>
                    <a:pt x="12186" y="12010"/>
                  </a:cubicBezTo>
                  <a:cubicBezTo>
                    <a:pt x="12173" y="12010"/>
                    <a:pt x="12159" y="12008"/>
                    <a:pt x="12145" y="12001"/>
                  </a:cubicBezTo>
                  <a:cubicBezTo>
                    <a:pt x="12157" y="12001"/>
                    <a:pt x="12181" y="11989"/>
                    <a:pt x="12205" y="11989"/>
                  </a:cubicBezTo>
                  <a:cubicBezTo>
                    <a:pt x="12157" y="11941"/>
                    <a:pt x="12098" y="11917"/>
                    <a:pt x="12026" y="11917"/>
                  </a:cubicBezTo>
                  <a:cubicBezTo>
                    <a:pt x="12062" y="11941"/>
                    <a:pt x="12098" y="11965"/>
                    <a:pt x="12133" y="12001"/>
                  </a:cubicBezTo>
                  <a:cubicBezTo>
                    <a:pt x="12133" y="12008"/>
                    <a:pt x="12072" y="12035"/>
                    <a:pt x="12014" y="12035"/>
                  </a:cubicBezTo>
                  <a:cubicBezTo>
                    <a:pt x="11973" y="12035"/>
                    <a:pt x="11934" y="12021"/>
                    <a:pt x="11919" y="11977"/>
                  </a:cubicBezTo>
                  <a:cubicBezTo>
                    <a:pt x="11896" y="11992"/>
                    <a:pt x="11822" y="12030"/>
                    <a:pt x="11770" y="12030"/>
                  </a:cubicBezTo>
                  <a:cubicBezTo>
                    <a:pt x="11758" y="12030"/>
                    <a:pt x="11748" y="12028"/>
                    <a:pt x="11739" y="12023"/>
                  </a:cubicBezTo>
                  <a:lnTo>
                    <a:pt x="11739" y="12023"/>
                  </a:lnTo>
                  <a:cubicBezTo>
                    <a:pt x="11740" y="12027"/>
                    <a:pt x="11740" y="12032"/>
                    <a:pt x="11740" y="12036"/>
                  </a:cubicBezTo>
                  <a:cubicBezTo>
                    <a:pt x="11732" y="12065"/>
                    <a:pt x="11693" y="12074"/>
                    <a:pt x="11646" y="12074"/>
                  </a:cubicBezTo>
                  <a:cubicBezTo>
                    <a:pt x="11565" y="12074"/>
                    <a:pt x="11460" y="12047"/>
                    <a:pt x="11444" y="12047"/>
                  </a:cubicBezTo>
                  <a:cubicBezTo>
                    <a:pt x="11442" y="12047"/>
                    <a:pt x="11442" y="12047"/>
                    <a:pt x="11443" y="12048"/>
                  </a:cubicBezTo>
                  <a:cubicBezTo>
                    <a:pt x="11390" y="12078"/>
                    <a:pt x="11280" y="12137"/>
                    <a:pt x="11195" y="12137"/>
                  </a:cubicBezTo>
                  <a:cubicBezTo>
                    <a:pt x="11145" y="12137"/>
                    <a:pt x="11103" y="12117"/>
                    <a:pt x="11085" y="12060"/>
                  </a:cubicBezTo>
                  <a:cubicBezTo>
                    <a:pt x="11014" y="12087"/>
                    <a:pt x="10949" y="12141"/>
                    <a:pt x="10881" y="12141"/>
                  </a:cubicBezTo>
                  <a:cubicBezTo>
                    <a:pt x="10859" y="12141"/>
                    <a:pt x="10835" y="12135"/>
                    <a:pt x="10812" y="12120"/>
                  </a:cubicBezTo>
                  <a:lnTo>
                    <a:pt x="10812" y="12120"/>
                  </a:lnTo>
                  <a:cubicBezTo>
                    <a:pt x="10919" y="12191"/>
                    <a:pt x="10621" y="12179"/>
                    <a:pt x="10776" y="12286"/>
                  </a:cubicBezTo>
                  <a:cubicBezTo>
                    <a:pt x="10744" y="12297"/>
                    <a:pt x="10712" y="12298"/>
                    <a:pt x="10680" y="12307"/>
                  </a:cubicBezTo>
                  <a:lnTo>
                    <a:pt x="10680" y="12307"/>
                  </a:lnTo>
                  <a:cubicBezTo>
                    <a:pt x="10675" y="12286"/>
                    <a:pt x="10652" y="12236"/>
                    <a:pt x="10646" y="12236"/>
                  </a:cubicBezTo>
                  <a:cubicBezTo>
                    <a:pt x="10646" y="12236"/>
                    <a:pt x="10646" y="12236"/>
                    <a:pt x="10646" y="12236"/>
                  </a:cubicBezTo>
                  <a:lnTo>
                    <a:pt x="10646" y="12236"/>
                  </a:lnTo>
                  <a:cubicBezTo>
                    <a:pt x="10672" y="12170"/>
                    <a:pt x="10776" y="12261"/>
                    <a:pt x="10764" y="12132"/>
                  </a:cubicBezTo>
                  <a:lnTo>
                    <a:pt x="10764" y="12132"/>
                  </a:lnTo>
                  <a:cubicBezTo>
                    <a:pt x="10751" y="12142"/>
                    <a:pt x="10741" y="12146"/>
                    <a:pt x="10734" y="12146"/>
                  </a:cubicBezTo>
                  <a:cubicBezTo>
                    <a:pt x="10707" y="12146"/>
                    <a:pt x="10709" y="12093"/>
                    <a:pt x="10681" y="12084"/>
                  </a:cubicBezTo>
                  <a:cubicBezTo>
                    <a:pt x="10662" y="12080"/>
                    <a:pt x="10644" y="12078"/>
                    <a:pt x="10626" y="12078"/>
                  </a:cubicBezTo>
                  <a:cubicBezTo>
                    <a:pt x="10479" y="12078"/>
                    <a:pt x="10338" y="12194"/>
                    <a:pt x="10169" y="12215"/>
                  </a:cubicBezTo>
                  <a:cubicBezTo>
                    <a:pt x="10204" y="12180"/>
                    <a:pt x="10204" y="12134"/>
                    <a:pt x="10193" y="12087"/>
                  </a:cubicBezTo>
                  <a:lnTo>
                    <a:pt x="10193" y="12087"/>
                  </a:lnTo>
                  <a:cubicBezTo>
                    <a:pt x="10194" y="12087"/>
                    <a:pt x="10194" y="12087"/>
                    <a:pt x="10195" y="12087"/>
                  </a:cubicBezTo>
                  <a:lnTo>
                    <a:pt x="10195" y="12087"/>
                  </a:lnTo>
                  <a:cubicBezTo>
                    <a:pt x="10194" y="12086"/>
                    <a:pt x="10193" y="12085"/>
                    <a:pt x="10193" y="12084"/>
                  </a:cubicBezTo>
                  <a:lnTo>
                    <a:pt x="10193" y="12084"/>
                  </a:lnTo>
                  <a:cubicBezTo>
                    <a:pt x="10193" y="12085"/>
                    <a:pt x="10193" y="12086"/>
                    <a:pt x="10193" y="12087"/>
                  </a:cubicBezTo>
                  <a:lnTo>
                    <a:pt x="10193" y="12087"/>
                  </a:lnTo>
                  <a:cubicBezTo>
                    <a:pt x="10169" y="12086"/>
                    <a:pt x="10145" y="12084"/>
                    <a:pt x="10121" y="12084"/>
                  </a:cubicBezTo>
                  <a:cubicBezTo>
                    <a:pt x="10081" y="12084"/>
                    <a:pt x="10039" y="12089"/>
                    <a:pt x="9990" y="12108"/>
                  </a:cubicBezTo>
                  <a:cubicBezTo>
                    <a:pt x="9990" y="12073"/>
                    <a:pt x="10009" y="12051"/>
                    <a:pt x="10038" y="12051"/>
                  </a:cubicBezTo>
                  <a:cubicBezTo>
                    <a:pt x="10049" y="12051"/>
                    <a:pt x="10061" y="12054"/>
                    <a:pt x="10073" y="12060"/>
                  </a:cubicBezTo>
                  <a:cubicBezTo>
                    <a:pt x="10059" y="12048"/>
                    <a:pt x="10046" y="12043"/>
                    <a:pt x="10035" y="12043"/>
                  </a:cubicBezTo>
                  <a:cubicBezTo>
                    <a:pt x="9996" y="12043"/>
                    <a:pt x="9970" y="12099"/>
                    <a:pt x="9926" y="12099"/>
                  </a:cubicBezTo>
                  <a:cubicBezTo>
                    <a:pt x="9920" y="12099"/>
                    <a:pt x="9913" y="12098"/>
                    <a:pt x="9907" y="12096"/>
                  </a:cubicBezTo>
                  <a:cubicBezTo>
                    <a:pt x="9907" y="12096"/>
                    <a:pt x="9907" y="12090"/>
                    <a:pt x="9911" y="12087"/>
                  </a:cubicBezTo>
                  <a:lnTo>
                    <a:pt x="9911" y="12087"/>
                  </a:lnTo>
                  <a:cubicBezTo>
                    <a:pt x="9905" y="12088"/>
                    <a:pt x="9899" y="12089"/>
                    <a:pt x="9894" y="12089"/>
                  </a:cubicBezTo>
                  <a:cubicBezTo>
                    <a:pt x="9855" y="12089"/>
                    <a:pt x="9826" y="12055"/>
                    <a:pt x="9822" y="12048"/>
                  </a:cubicBezTo>
                  <a:lnTo>
                    <a:pt x="9822" y="12048"/>
                  </a:lnTo>
                  <a:cubicBezTo>
                    <a:pt x="9822" y="12048"/>
                    <a:pt x="9823" y="12048"/>
                    <a:pt x="9823" y="12048"/>
                  </a:cubicBezTo>
                  <a:cubicBezTo>
                    <a:pt x="9822" y="12047"/>
                    <a:pt x="9822" y="12047"/>
                    <a:pt x="9822" y="12047"/>
                  </a:cubicBezTo>
                  <a:lnTo>
                    <a:pt x="9822" y="12047"/>
                  </a:lnTo>
                  <a:cubicBezTo>
                    <a:pt x="9821" y="12047"/>
                    <a:pt x="9822" y="12047"/>
                    <a:pt x="9822" y="12048"/>
                  </a:cubicBezTo>
                  <a:lnTo>
                    <a:pt x="9822" y="12048"/>
                  </a:lnTo>
                  <a:cubicBezTo>
                    <a:pt x="9739" y="12036"/>
                    <a:pt x="9644" y="12036"/>
                    <a:pt x="9561" y="12036"/>
                  </a:cubicBezTo>
                  <a:cubicBezTo>
                    <a:pt x="9573" y="12024"/>
                    <a:pt x="9585" y="12024"/>
                    <a:pt x="9585" y="12013"/>
                  </a:cubicBezTo>
                  <a:lnTo>
                    <a:pt x="9585" y="12013"/>
                  </a:lnTo>
                  <a:cubicBezTo>
                    <a:pt x="9550" y="12048"/>
                    <a:pt x="9454" y="12024"/>
                    <a:pt x="9431" y="12084"/>
                  </a:cubicBezTo>
                  <a:cubicBezTo>
                    <a:pt x="9442" y="12048"/>
                    <a:pt x="9454" y="12013"/>
                    <a:pt x="9466" y="11989"/>
                  </a:cubicBezTo>
                  <a:lnTo>
                    <a:pt x="9466" y="11989"/>
                  </a:lnTo>
                  <a:cubicBezTo>
                    <a:pt x="9431" y="12024"/>
                    <a:pt x="9383" y="12048"/>
                    <a:pt x="9347" y="12084"/>
                  </a:cubicBezTo>
                  <a:cubicBezTo>
                    <a:pt x="9339" y="12076"/>
                    <a:pt x="9365" y="11999"/>
                    <a:pt x="9382" y="11945"/>
                  </a:cubicBezTo>
                  <a:lnTo>
                    <a:pt x="9382" y="11945"/>
                  </a:lnTo>
                  <a:cubicBezTo>
                    <a:pt x="9377" y="11948"/>
                    <a:pt x="9369" y="11955"/>
                    <a:pt x="9359" y="11965"/>
                  </a:cubicBezTo>
                  <a:lnTo>
                    <a:pt x="9311" y="11965"/>
                  </a:lnTo>
                  <a:cubicBezTo>
                    <a:pt x="9311" y="11977"/>
                    <a:pt x="9311" y="12001"/>
                    <a:pt x="9300" y="12013"/>
                  </a:cubicBezTo>
                  <a:cubicBezTo>
                    <a:pt x="9347" y="12072"/>
                    <a:pt x="9323" y="12155"/>
                    <a:pt x="9228" y="12191"/>
                  </a:cubicBezTo>
                  <a:cubicBezTo>
                    <a:pt x="9264" y="12132"/>
                    <a:pt x="9192" y="11989"/>
                    <a:pt x="9300" y="11965"/>
                  </a:cubicBezTo>
                  <a:cubicBezTo>
                    <a:pt x="9264" y="11941"/>
                    <a:pt x="9228" y="11941"/>
                    <a:pt x="9180" y="11941"/>
                  </a:cubicBezTo>
                  <a:cubicBezTo>
                    <a:pt x="9204" y="11977"/>
                    <a:pt x="9204" y="12013"/>
                    <a:pt x="9192" y="12048"/>
                  </a:cubicBezTo>
                  <a:cubicBezTo>
                    <a:pt x="9192" y="12036"/>
                    <a:pt x="9192" y="12036"/>
                    <a:pt x="9192" y="12036"/>
                  </a:cubicBezTo>
                  <a:cubicBezTo>
                    <a:pt x="9157" y="12001"/>
                    <a:pt x="9097" y="11965"/>
                    <a:pt x="9061" y="11929"/>
                  </a:cubicBezTo>
                  <a:lnTo>
                    <a:pt x="9061" y="11929"/>
                  </a:lnTo>
                  <a:cubicBezTo>
                    <a:pt x="9070" y="11956"/>
                    <a:pt x="9073" y="11969"/>
                    <a:pt x="9063" y="11969"/>
                  </a:cubicBezTo>
                  <a:cubicBezTo>
                    <a:pt x="9060" y="11969"/>
                    <a:pt x="9055" y="11968"/>
                    <a:pt x="9050" y="11965"/>
                  </a:cubicBezTo>
                  <a:cubicBezTo>
                    <a:pt x="9073" y="11929"/>
                    <a:pt x="9026" y="11917"/>
                    <a:pt x="9085" y="11917"/>
                  </a:cubicBezTo>
                  <a:cubicBezTo>
                    <a:pt x="9061" y="11905"/>
                    <a:pt x="9055" y="11899"/>
                    <a:pt x="9054" y="11899"/>
                  </a:cubicBezTo>
                  <a:lnTo>
                    <a:pt x="9054" y="11899"/>
                  </a:lnTo>
                  <a:cubicBezTo>
                    <a:pt x="9052" y="11899"/>
                    <a:pt x="9055" y="11905"/>
                    <a:pt x="9050" y="11917"/>
                  </a:cubicBezTo>
                  <a:cubicBezTo>
                    <a:pt x="9055" y="11926"/>
                    <a:pt x="9044" y="11941"/>
                    <a:pt x="9014" y="11965"/>
                  </a:cubicBezTo>
                  <a:cubicBezTo>
                    <a:pt x="9018" y="11938"/>
                    <a:pt x="9015" y="11929"/>
                    <a:pt x="9009" y="11929"/>
                  </a:cubicBezTo>
                  <a:cubicBezTo>
                    <a:pt x="8994" y="11929"/>
                    <a:pt x="8959" y="11973"/>
                    <a:pt x="8919" y="11989"/>
                  </a:cubicBezTo>
                  <a:cubicBezTo>
                    <a:pt x="8919" y="11953"/>
                    <a:pt x="8907" y="11917"/>
                    <a:pt x="8907" y="11894"/>
                  </a:cubicBezTo>
                  <a:cubicBezTo>
                    <a:pt x="8904" y="11899"/>
                    <a:pt x="8896" y="11901"/>
                    <a:pt x="8885" y="11901"/>
                  </a:cubicBezTo>
                  <a:cubicBezTo>
                    <a:pt x="8844" y="11901"/>
                    <a:pt x="8761" y="11869"/>
                    <a:pt x="8752" y="11822"/>
                  </a:cubicBezTo>
                  <a:cubicBezTo>
                    <a:pt x="8744" y="11845"/>
                    <a:pt x="8732" y="11858"/>
                    <a:pt x="8714" y="11858"/>
                  </a:cubicBezTo>
                  <a:cubicBezTo>
                    <a:pt x="8704" y="11858"/>
                    <a:pt x="8693" y="11854"/>
                    <a:pt x="8680" y="11846"/>
                  </a:cubicBezTo>
                  <a:cubicBezTo>
                    <a:pt x="8680" y="11822"/>
                    <a:pt x="8680" y="11810"/>
                    <a:pt x="8692" y="11798"/>
                  </a:cubicBezTo>
                  <a:cubicBezTo>
                    <a:pt x="8684" y="11795"/>
                    <a:pt x="8677" y="11794"/>
                    <a:pt x="8671" y="11794"/>
                  </a:cubicBezTo>
                  <a:cubicBezTo>
                    <a:pt x="8648" y="11794"/>
                    <a:pt x="8636" y="11812"/>
                    <a:pt x="8622" y="11812"/>
                  </a:cubicBezTo>
                  <a:cubicBezTo>
                    <a:pt x="8613" y="11812"/>
                    <a:pt x="8602" y="11804"/>
                    <a:pt x="8585" y="11774"/>
                  </a:cubicBezTo>
                  <a:cubicBezTo>
                    <a:pt x="8585" y="11810"/>
                    <a:pt x="8573" y="11798"/>
                    <a:pt x="8549" y="11810"/>
                  </a:cubicBezTo>
                  <a:cubicBezTo>
                    <a:pt x="8539" y="11845"/>
                    <a:pt x="8540" y="11851"/>
                    <a:pt x="8536" y="11851"/>
                  </a:cubicBezTo>
                  <a:cubicBezTo>
                    <a:pt x="8534" y="11851"/>
                    <a:pt x="8531" y="11850"/>
                    <a:pt x="8526" y="11850"/>
                  </a:cubicBezTo>
                  <a:cubicBezTo>
                    <a:pt x="8515" y="11850"/>
                    <a:pt x="8495" y="11854"/>
                    <a:pt x="8454" y="11882"/>
                  </a:cubicBezTo>
                  <a:cubicBezTo>
                    <a:pt x="8454" y="11870"/>
                    <a:pt x="8454" y="11846"/>
                    <a:pt x="8466" y="11834"/>
                  </a:cubicBezTo>
                  <a:lnTo>
                    <a:pt x="8466" y="11834"/>
                  </a:lnTo>
                  <a:cubicBezTo>
                    <a:pt x="8454" y="11846"/>
                    <a:pt x="8442" y="11858"/>
                    <a:pt x="8430" y="11858"/>
                  </a:cubicBezTo>
                  <a:cubicBezTo>
                    <a:pt x="8442" y="11763"/>
                    <a:pt x="8466" y="11834"/>
                    <a:pt x="8395" y="11774"/>
                  </a:cubicBezTo>
                  <a:cubicBezTo>
                    <a:pt x="8403" y="11757"/>
                    <a:pt x="8418" y="11746"/>
                    <a:pt x="8440" y="11746"/>
                  </a:cubicBezTo>
                  <a:cubicBezTo>
                    <a:pt x="8448" y="11746"/>
                    <a:pt x="8457" y="11747"/>
                    <a:pt x="8466" y="11751"/>
                  </a:cubicBezTo>
                  <a:cubicBezTo>
                    <a:pt x="8414" y="11718"/>
                    <a:pt x="8361" y="11709"/>
                    <a:pt x="8307" y="11709"/>
                  </a:cubicBezTo>
                  <a:cubicBezTo>
                    <a:pt x="8245" y="11709"/>
                    <a:pt x="8184" y="11720"/>
                    <a:pt x="8124" y="11720"/>
                  </a:cubicBezTo>
                  <a:cubicBezTo>
                    <a:pt x="8103" y="11720"/>
                    <a:pt x="8082" y="11719"/>
                    <a:pt x="8061" y="11715"/>
                  </a:cubicBezTo>
                  <a:cubicBezTo>
                    <a:pt x="8061" y="11703"/>
                    <a:pt x="8097" y="11703"/>
                    <a:pt x="8026" y="11667"/>
                  </a:cubicBezTo>
                  <a:lnTo>
                    <a:pt x="8026" y="11667"/>
                  </a:lnTo>
                  <a:cubicBezTo>
                    <a:pt x="8036" y="11681"/>
                    <a:pt x="8035" y="11687"/>
                    <a:pt x="8026" y="11687"/>
                  </a:cubicBezTo>
                  <a:cubicBezTo>
                    <a:pt x="7984" y="11687"/>
                    <a:pt x="7758" y="11546"/>
                    <a:pt x="7728" y="11536"/>
                  </a:cubicBezTo>
                  <a:cubicBezTo>
                    <a:pt x="7716" y="11530"/>
                    <a:pt x="7701" y="11528"/>
                    <a:pt x="7685" y="11528"/>
                  </a:cubicBezTo>
                  <a:cubicBezTo>
                    <a:pt x="7638" y="11528"/>
                    <a:pt x="7582" y="11548"/>
                    <a:pt x="7573" y="11548"/>
                  </a:cubicBezTo>
                  <a:cubicBezTo>
                    <a:pt x="7490" y="11513"/>
                    <a:pt x="7383" y="11524"/>
                    <a:pt x="7287" y="11501"/>
                  </a:cubicBezTo>
                  <a:cubicBezTo>
                    <a:pt x="7311" y="11453"/>
                    <a:pt x="7109" y="11465"/>
                    <a:pt x="7049" y="11382"/>
                  </a:cubicBezTo>
                  <a:lnTo>
                    <a:pt x="7049" y="11382"/>
                  </a:lnTo>
                  <a:cubicBezTo>
                    <a:pt x="7057" y="11405"/>
                    <a:pt x="7056" y="11413"/>
                    <a:pt x="7051" y="11413"/>
                  </a:cubicBezTo>
                  <a:cubicBezTo>
                    <a:pt x="7039" y="11413"/>
                    <a:pt x="7010" y="11378"/>
                    <a:pt x="7002" y="11370"/>
                  </a:cubicBezTo>
                  <a:lnTo>
                    <a:pt x="6990" y="11370"/>
                  </a:lnTo>
                  <a:cubicBezTo>
                    <a:pt x="6990" y="11405"/>
                    <a:pt x="6978" y="11429"/>
                    <a:pt x="6954" y="11429"/>
                  </a:cubicBezTo>
                  <a:cubicBezTo>
                    <a:pt x="6954" y="11381"/>
                    <a:pt x="6901" y="11356"/>
                    <a:pt x="6850" y="11356"/>
                  </a:cubicBezTo>
                  <a:cubicBezTo>
                    <a:pt x="6814" y="11356"/>
                    <a:pt x="6778" y="11369"/>
                    <a:pt x="6764" y="11393"/>
                  </a:cubicBezTo>
                  <a:cubicBezTo>
                    <a:pt x="6767" y="11377"/>
                    <a:pt x="6765" y="11370"/>
                    <a:pt x="6761" y="11369"/>
                  </a:cubicBezTo>
                  <a:lnTo>
                    <a:pt x="6761" y="11369"/>
                  </a:lnTo>
                  <a:cubicBezTo>
                    <a:pt x="6763" y="11367"/>
                    <a:pt x="6767" y="11365"/>
                    <a:pt x="6770" y="11362"/>
                  </a:cubicBezTo>
                  <a:lnTo>
                    <a:pt x="6770" y="11362"/>
                  </a:lnTo>
                  <a:cubicBezTo>
                    <a:pt x="6767" y="11363"/>
                    <a:pt x="6765" y="11364"/>
                    <a:pt x="6762" y="11364"/>
                  </a:cubicBezTo>
                  <a:cubicBezTo>
                    <a:pt x="6743" y="11364"/>
                    <a:pt x="6726" y="11329"/>
                    <a:pt x="6716" y="11310"/>
                  </a:cubicBezTo>
                  <a:cubicBezTo>
                    <a:pt x="6692" y="11322"/>
                    <a:pt x="6680" y="11346"/>
                    <a:pt x="6656" y="11358"/>
                  </a:cubicBezTo>
                  <a:cubicBezTo>
                    <a:pt x="6633" y="11322"/>
                    <a:pt x="6633" y="11286"/>
                    <a:pt x="6668" y="11274"/>
                  </a:cubicBezTo>
                  <a:lnTo>
                    <a:pt x="6668" y="11274"/>
                  </a:lnTo>
                  <a:cubicBezTo>
                    <a:pt x="6661" y="11276"/>
                    <a:pt x="6653" y="11277"/>
                    <a:pt x="6644" y="11277"/>
                  </a:cubicBezTo>
                  <a:cubicBezTo>
                    <a:pt x="6503" y="11277"/>
                    <a:pt x="6136" y="11036"/>
                    <a:pt x="6110" y="11036"/>
                  </a:cubicBezTo>
                  <a:cubicBezTo>
                    <a:pt x="6109" y="11036"/>
                    <a:pt x="6109" y="11036"/>
                    <a:pt x="6109" y="11036"/>
                  </a:cubicBezTo>
                  <a:cubicBezTo>
                    <a:pt x="6109" y="11012"/>
                    <a:pt x="6109" y="10989"/>
                    <a:pt x="6132" y="10977"/>
                  </a:cubicBezTo>
                  <a:cubicBezTo>
                    <a:pt x="6097" y="10950"/>
                    <a:pt x="6068" y="10937"/>
                    <a:pt x="6030" y="10937"/>
                  </a:cubicBezTo>
                  <a:cubicBezTo>
                    <a:pt x="6018" y="10937"/>
                    <a:pt x="6004" y="10938"/>
                    <a:pt x="5990" y="10941"/>
                  </a:cubicBezTo>
                  <a:cubicBezTo>
                    <a:pt x="6002" y="10905"/>
                    <a:pt x="6002" y="10881"/>
                    <a:pt x="6025" y="10881"/>
                  </a:cubicBezTo>
                  <a:cubicBezTo>
                    <a:pt x="6023" y="10880"/>
                    <a:pt x="6020" y="10880"/>
                    <a:pt x="6016" y="10880"/>
                  </a:cubicBezTo>
                  <a:cubicBezTo>
                    <a:pt x="5973" y="10880"/>
                    <a:pt x="5835" y="10930"/>
                    <a:pt x="5835" y="10941"/>
                  </a:cubicBezTo>
                  <a:cubicBezTo>
                    <a:pt x="5823" y="10905"/>
                    <a:pt x="5835" y="10893"/>
                    <a:pt x="5859" y="10893"/>
                  </a:cubicBezTo>
                  <a:cubicBezTo>
                    <a:pt x="5787" y="10834"/>
                    <a:pt x="5704" y="10810"/>
                    <a:pt x="5609" y="10762"/>
                  </a:cubicBezTo>
                  <a:cubicBezTo>
                    <a:pt x="5605" y="10764"/>
                    <a:pt x="5601" y="10764"/>
                    <a:pt x="5596" y="10764"/>
                  </a:cubicBezTo>
                  <a:cubicBezTo>
                    <a:pt x="5557" y="10764"/>
                    <a:pt x="5486" y="10717"/>
                    <a:pt x="5454" y="10631"/>
                  </a:cubicBezTo>
                  <a:cubicBezTo>
                    <a:pt x="5440" y="10640"/>
                    <a:pt x="5427" y="10643"/>
                    <a:pt x="5415" y="10643"/>
                  </a:cubicBezTo>
                  <a:cubicBezTo>
                    <a:pt x="5375" y="10643"/>
                    <a:pt x="5347" y="10608"/>
                    <a:pt x="5347" y="10608"/>
                  </a:cubicBezTo>
                  <a:cubicBezTo>
                    <a:pt x="5324" y="10608"/>
                    <a:pt x="5300" y="10429"/>
                    <a:pt x="5343" y="10429"/>
                  </a:cubicBezTo>
                  <a:cubicBezTo>
                    <a:pt x="5344" y="10429"/>
                    <a:pt x="5345" y="10429"/>
                    <a:pt x="5347" y="10429"/>
                  </a:cubicBezTo>
                  <a:cubicBezTo>
                    <a:pt x="5340" y="10407"/>
                    <a:pt x="5335" y="10399"/>
                    <a:pt x="5329" y="10399"/>
                  </a:cubicBezTo>
                  <a:cubicBezTo>
                    <a:pt x="5316" y="10399"/>
                    <a:pt x="5302" y="10444"/>
                    <a:pt x="5276" y="10444"/>
                  </a:cubicBezTo>
                  <a:cubicBezTo>
                    <a:pt x="5272" y="10444"/>
                    <a:pt x="5268" y="10443"/>
                    <a:pt x="5263" y="10441"/>
                  </a:cubicBezTo>
                  <a:cubicBezTo>
                    <a:pt x="5311" y="10262"/>
                    <a:pt x="5156" y="10417"/>
                    <a:pt x="5156" y="10274"/>
                  </a:cubicBezTo>
                  <a:cubicBezTo>
                    <a:pt x="5156" y="10310"/>
                    <a:pt x="5144" y="10322"/>
                    <a:pt x="5109" y="10322"/>
                  </a:cubicBezTo>
                  <a:cubicBezTo>
                    <a:pt x="5044" y="10279"/>
                    <a:pt x="5028" y="10138"/>
                    <a:pt x="4929" y="10138"/>
                  </a:cubicBezTo>
                  <a:cubicBezTo>
                    <a:pt x="4918" y="10138"/>
                    <a:pt x="4907" y="10140"/>
                    <a:pt x="4894" y="10143"/>
                  </a:cubicBezTo>
                  <a:cubicBezTo>
                    <a:pt x="4930" y="10096"/>
                    <a:pt x="4739" y="9822"/>
                    <a:pt x="4668" y="9822"/>
                  </a:cubicBezTo>
                  <a:cubicBezTo>
                    <a:pt x="4656" y="9738"/>
                    <a:pt x="4656" y="9715"/>
                    <a:pt x="4561" y="9679"/>
                  </a:cubicBezTo>
                  <a:cubicBezTo>
                    <a:pt x="4602" y="9586"/>
                    <a:pt x="4448" y="9156"/>
                    <a:pt x="4336" y="9156"/>
                  </a:cubicBezTo>
                  <a:cubicBezTo>
                    <a:pt x="4318" y="9156"/>
                    <a:pt x="4302" y="9167"/>
                    <a:pt x="4287" y="9191"/>
                  </a:cubicBezTo>
                  <a:cubicBezTo>
                    <a:pt x="4275" y="9149"/>
                    <a:pt x="4293" y="9143"/>
                    <a:pt x="4315" y="9143"/>
                  </a:cubicBezTo>
                  <a:cubicBezTo>
                    <a:pt x="4324" y="9143"/>
                    <a:pt x="4334" y="9144"/>
                    <a:pt x="4343" y="9144"/>
                  </a:cubicBezTo>
                  <a:cubicBezTo>
                    <a:pt x="4356" y="9144"/>
                    <a:pt x="4367" y="9142"/>
                    <a:pt x="4370" y="9131"/>
                  </a:cubicBezTo>
                  <a:cubicBezTo>
                    <a:pt x="4430" y="8941"/>
                    <a:pt x="4442" y="8703"/>
                    <a:pt x="4442" y="8500"/>
                  </a:cubicBezTo>
                  <a:lnTo>
                    <a:pt x="4442" y="8500"/>
                  </a:lnTo>
                  <a:cubicBezTo>
                    <a:pt x="4430" y="8512"/>
                    <a:pt x="4407" y="8512"/>
                    <a:pt x="4384" y="8523"/>
                  </a:cubicBezTo>
                  <a:lnTo>
                    <a:pt x="4384" y="8523"/>
                  </a:lnTo>
                  <a:cubicBezTo>
                    <a:pt x="4390" y="8513"/>
                    <a:pt x="4416" y="8445"/>
                    <a:pt x="4427" y="8445"/>
                  </a:cubicBezTo>
                  <a:cubicBezTo>
                    <a:pt x="4431" y="8445"/>
                    <a:pt x="4433" y="8457"/>
                    <a:pt x="4430" y="8488"/>
                  </a:cubicBezTo>
                  <a:cubicBezTo>
                    <a:pt x="4442" y="8441"/>
                    <a:pt x="4430" y="8417"/>
                    <a:pt x="4394" y="8405"/>
                  </a:cubicBezTo>
                  <a:cubicBezTo>
                    <a:pt x="4398" y="8390"/>
                    <a:pt x="4405" y="8384"/>
                    <a:pt x="4414" y="8384"/>
                  </a:cubicBezTo>
                  <a:cubicBezTo>
                    <a:pt x="4432" y="8384"/>
                    <a:pt x="4454" y="8409"/>
                    <a:pt x="4454" y="8417"/>
                  </a:cubicBezTo>
                  <a:cubicBezTo>
                    <a:pt x="4454" y="8405"/>
                    <a:pt x="4454" y="8393"/>
                    <a:pt x="4454" y="8381"/>
                  </a:cubicBezTo>
                  <a:cubicBezTo>
                    <a:pt x="4426" y="8354"/>
                    <a:pt x="4419" y="8322"/>
                    <a:pt x="4422" y="8282"/>
                  </a:cubicBezTo>
                  <a:lnTo>
                    <a:pt x="4422" y="8282"/>
                  </a:lnTo>
                  <a:lnTo>
                    <a:pt x="4418" y="8286"/>
                  </a:lnTo>
                  <a:cubicBezTo>
                    <a:pt x="4411" y="8272"/>
                    <a:pt x="4412" y="8266"/>
                    <a:pt x="4417" y="8266"/>
                  </a:cubicBezTo>
                  <a:cubicBezTo>
                    <a:pt x="4418" y="8266"/>
                    <a:pt x="4421" y="8267"/>
                    <a:pt x="4423" y="8268"/>
                  </a:cubicBezTo>
                  <a:lnTo>
                    <a:pt x="4423" y="8268"/>
                  </a:lnTo>
                  <a:cubicBezTo>
                    <a:pt x="4426" y="8242"/>
                    <a:pt x="4433" y="8213"/>
                    <a:pt x="4442" y="8179"/>
                  </a:cubicBezTo>
                  <a:lnTo>
                    <a:pt x="4442" y="8179"/>
                  </a:lnTo>
                  <a:cubicBezTo>
                    <a:pt x="4432" y="8184"/>
                    <a:pt x="4424" y="8186"/>
                    <a:pt x="4417" y="8186"/>
                  </a:cubicBezTo>
                  <a:cubicBezTo>
                    <a:pt x="4399" y="8186"/>
                    <a:pt x="4391" y="8172"/>
                    <a:pt x="4377" y="8172"/>
                  </a:cubicBezTo>
                  <a:cubicBezTo>
                    <a:pt x="4372" y="8172"/>
                    <a:pt x="4367" y="8174"/>
                    <a:pt x="4360" y="8178"/>
                  </a:cubicBezTo>
                  <a:lnTo>
                    <a:pt x="4360" y="8178"/>
                  </a:lnTo>
                  <a:cubicBezTo>
                    <a:pt x="4524" y="8070"/>
                    <a:pt x="4323" y="7738"/>
                    <a:pt x="4323" y="7691"/>
                  </a:cubicBezTo>
                  <a:lnTo>
                    <a:pt x="4323" y="7691"/>
                  </a:lnTo>
                  <a:cubicBezTo>
                    <a:pt x="4329" y="7692"/>
                    <a:pt x="4335" y="7692"/>
                    <a:pt x="4340" y="7692"/>
                  </a:cubicBezTo>
                  <a:cubicBezTo>
                    <a:pt x="4462" y="7692"/>
                    <a:pt x="4424" y="7471"/>
                    <a:pt x="4372" y="7471"/>
                  </a:cubicBezTo>
                  <a:cubicBezTo>
                    <a:pt x="4368" y="7471"/>
                    <a:pt x="4363" y="7473"/>
                    <a:pt x="4358" y="7476"/>
                  </a:cubicBezTo>
                  <a:cubicBezTo>
                    <a:pt x="4382" y="7393"/>
                    <a:pt x="4454" y="7250"/>
                    <a:pt x="4442" y="7107"/>
                  </a:cubicBezTo>
                  <a:cubicBezTo>
                    <a:pt x="4418" y="7107"/>
                    <a:pt x="4406" y="7107"/>
                    <a:pt x="4382" y="7095"/>
                  </a:cubicBezTo>
                  <a:cubicBezTo>
                    <a:pt x="4406" y="7071"/>
                    <a:pt x="4430" y="7048"/>
                    <a:pt x="4454" y="7036"/>
                  </a:cubicBezTo>
                  <a:cubicBezTo>
                    <a:pt x="4406" y="6869"/>
                    <a:pt x="4335" y="6476"/>
                    <a:pt x="4454" y="6238"/>
                  </a:cubicBezTo>
                  <a:lnTo>
                    <a:pt x="4454" y="6238"/>
                  </a:lnTo>
                  <a:cubicBezTo>
                    <a:pt x="4451" y="6243"/>
                    <a:pt x="4448" y="6245"/>
                    <a:pt x="4445" y="6245"/>
                  </a:cubicBezTo>
                  <a:cubicBezTo>
                    <a:pt x="4433" y="6245"/>
                    <a:pt x="4416" y="6224"/>
                    <a:pt x="4394" y="6224"/>
                  </a:cubicBezTo>
                  <a:cubicBezTo>
                    <a:pt x="4390" y="6224"/>
                    <a:pt x="4386" y="6225"/>
                    <a:pt x="4382" y="6226"/>
                  </a:cubicBezTo>
                  <a:cubicBezTo>
                    <a:pt x="4422" y="6153"/>
                    <a:pt x="4507" y="6138"/>
                    <a:pt x="4603" y="6138"/>
                  </a:cubicBezTo>
                  <a:cubicBezTo>
                    <a:pt x="4666" y="6138"/>
                    <a:pt x="4733" y="6144"/>
                    <a:pt x="4796" y="6144"/>
                  </a:cubicBezTo>
                  <a:cubicBezTo>
                    <a:pt x="4840" y="6144"/>
                    <a:pt x="4882" y="6141"/>
                    <a:pt x="4918" y="6131"/>
                  </a:cubicBezTo>
                  <a:lnTo>
                    <a:pt x="4918" y="6131"/>
                  </a:lnTo>
                  <a:cubicBezTo>
                    <a:pt x="4835" y="6167"/>
                    <a:pt x="4716" y="6179"/>
                    <a:pt x="4692" y="6179"/>
                  </a:cubicBezTo>
                  <a:cubicBezTo>
                    <a:pt x="4751" y="6179"/>
                    <a:pt x="4680" y="6202"/>
                    <a:pt x="4668" y="6214"/>
                  </a:cubicBezTo>
                  <a:cubicBezTo>
                    <a:pt x="4676" y="6214"/>
                    <a:pt x="4705" y="6209"/>
                    <a:pt x="4706" y="6209"/>
                  </a:cubicBezTo>
                  <a:lnTo>
                    <a:pt x="4706" y="6209"/>
                  </a:lnTo>
                  <a:cubicBezTo>
                    <a:pt x="4706" y="6209"/>
                    <a:pt x="4700" y="6210"/>
                    <a:pt x="4680" y="6214"/>
                  </a:cubicBezTo>
                  <a:lnTo>
                    <a:pt x="4739" y="6214"/>
                  </a:lnTo>
                  <a:cubicBezTo>
                    <a:pt x="4692" y="6214"/>
                    <a:pt x="4704" y="6226"/>
                    <a:pt x="4656" y="6226"/>
                  </a:cubicBezTo>
                  <a:lnTo>
                    <a:pt x="4680" y="6226"/>
                  </a:lnTo>
                  <a:cubicBezTo>
                    <a:pt x="4660" y="6231"/>
                    <a:pt x="4639" y="6238"/>
                    <a:pt x="4644" y="6238"/>
                  </a:cubicBezTo>
                  <a:cubicBezTo>
                    <a:pt x="4656" y="6250"/>
                    <a:pt x="4704" y="6286"/>
                    <a:pt x="4716" y="6286"/>
                  </a:cubicBezTo>
                  <a:cubicBezTo>
                    <a:pt x="4693" y="6291"/>
                    <a:pt x="4721" y="6300"/>
                    <a:pt x="4738" y="6304"/>
                  </a:cubicBezTo>
                  <a:lnTo>
                    <a:pt x="4738" y="6304"/>
                  </a:lnTo>
                  <a:cubicBezTo>
                    <a:pt x="4723" y="6302"/>
                    <a:pt x="4713" y="6301"/>
                    <a:pt x="4706" y="6301"/>
                  </a:cubicBezTo>
                  <a:cubicBezTo>
                    <a:pt x="4704" y="6301"/>
                    <a:pt x="4702" y="6302"/>
                    <a:pt x="4701" y="6302"/>
                  </a:cubicBezTo>
                  <a:lnTo>
                    <a:pt x="4701" y="6302"/>
                  </a:lnTo>
                  <a:cubicBezTo>
                    <a:pt x="4702" y="6302"/>
                    <a:pt x="4703" y="6302"/>
                    <a:pt x="4703" y="6302"/>
                  </a:cubicBezTo>
                  <a:lnTo>
                    <a:pt x="4703" y="6302"/>
                  </a:lnTo>
                  <a:cubicBezTo>
                    <a:pt x="4702" y="6302"/>
                    <a:pt x="4701" y="6302"/>
                    <a:pt x="4700" y="6302"/>
                  </a:cubicBezTo>
                  <a:lnTo>
                    <a:pt x="4700" y="6302"/>
                  </a:lnTo>
                  <a:cubicBezTo>
                    <a:pt x="4679" y="6305"/>
                    <a:pt x="4727" y="6325"/>
                    <a:pt x="4668" y="6333"/>
                  </a:cubicBezTo>
                  <a:lnTo>
                    <a:pt x="4787" y="6333"/>
                  </a:lnTo>
                  <a:cubicBezTo>
                    <a:pt x="4775" y="6333"/>
                    <a:pt x="4680" y="6333"/>
                    <a:pt x="4680" y="6345"/>
                  </a:cubicBezTo>
                  <a:cubicBezTo>
                    <a:pt x="4706" y="6345"/>
                    <a:pt x="4718" y="6353"/>
                    <a:pt x="4732" y="6357"/>
                  </a:cubicBezTo>
                  <a:lnTo>
                    <a:pt x="4644" y="6357"/>
                  </a:lnTo>
                  <a:cubicBezTo>
                    <a:pt x="4763" y="6357"/>
                    <a:pt x="4620" y="6357"/>
                    <a:pt x="4704" y="6369"/>
                  </a:cubicBezTo>
                  <a:cubicBezTo>
                    <a:pt x="4699" y="6369"/>
                    <a:pt x="4695" y="6369"/>
                    <a:pt x="4692" y="6369"/>
                  </a:cubicBezTo>
                  <a:lnTo>
                    <a:pt x="4692" y="6369"/>
                  </a:lnTo>
                  <a:cubicBezTo>
                    <a:pt x="4702" y="6381"/>
                    <a:pt x="4620" y="6393"/>
                    <a:pt x="4620" y="6393"/>
                  </a:cubicBezTo>
                  <a:cubicBezTo>
                    <a:pt x="4620" y="6393"/>
                    <a:pt x="4704" y="6405"/>
                    <a:pt x="4704" y="6405"/>
                  </a:cubicBezTo>
                  <a:lnTo>
                    <a:pt x="4668" y="6405"/>
                  </a:lnTo>
                  <a:cubicBezTo>
                    <a:pt x="4676" y="6405"/>
                    <a:pt x="4691" y="6411"/>
                    <a:pt x="4703" y="6414"/>
                  </a:cubicBezTo>
                  <a:lnTo>
                    <a:pt x="4703" y="6414"/>
                  </a:lnTo>
                  <a:cubicBezTo>
                    <a:pt x="4691" y="6412"/>
                    <a:pt x="4685" y="6411"/>
                    <a:pt x="4681" y="6411"/>
                  </a:cubicBezTo>
                  <a:cubicBezTo>
                    <a:pt x="4671" y="6411"/>
                    <a:pt x="4676" y="6417"/>
                    <a:pt x="4644" y="6417"/>
                  </a:cubicBezTo>
                  <a:lnTo>
                    <a:pt x="4656" y="6417"/>
                  </a:lnTo>
                  <a:cubicBezTo>
                    <a:pt x="4668" y="6417"/>
                    <a:pt x="4692" y="6417"/>
                    <a:pt x="4716" y="6429"/>
                  </a:cubicBezTo>
                  <a:cubicBezTo>
                    <a:pt x="4700" y="6429"/>
                    <a:pt x="4668" y="6434"/>
                    <a:pt x="4645" y="6434"/>
                  </a:cubicBezTo>
                  <a:cubicBezTo>
                    <a:pt x="4634" y="6434"/>
                    <a:pt x="4624" y="6433"/>
                    <a:pt x="4620" y="6429"/>
                  </a:cubicBezTo>
                  <a:lnTo>
                    <a:pt x="4620" y="6429"/>
                  </a:lnTo>
                  <a:cubicBezTo>
                    <a:pt x="4626" y="6435"/>
                    <a:pt x="4641" y="6435"/>
                    <a:pt x="4656" y="6435"/>
                  </a:cubicBezTo>
                  <a:cubicBezTo>
                    <a:pt x="4671" y="6435"/>
                    <a:pt x="4686" y="6435"/>
                    <a:pt x="4692" y="6440"/>
                  </a:cubicBezTo>
                  <a:cubicBezTo>
                    <a:pt x="4628" y="6440"/>
                    <a:pt x="4681" y="6456"/>
                    <a:pt x="4678" y="6456"/>
                  </a:cubicBezTo>
                  <a:cubicBezTo>
                    <a:pt x="4676" y="6456"/>
                    <a:pt x="4668" y="6454"/>
                    <a:pt x="4645" y="6449"/>
                  </a:cubicBezTo>
                  <a:lnTo>
                    <a:pt x="4645" y="6449"/>
                  </a:lnTo>
                  <a:cubicBezTo>
                    <a:pt x="4643" y="6451"/>
                    <a:pt x="4634" y="6452"/>
                    <a:pt x="4612" y="6452"/>
                  </a:cubicBezTo>
                  <a:lnTo>
                    <a:pt x="4612" y="6452"/>
                  </a:lnTo>
                  <a:cubicBezTo>
                    <a:pt x="4607" y="6450"/>
                    <a:pt x="4603" y="6449"/>
                    <a:pt x="4600" y="6449"/>
                  </a:cubicBezTo>
                  <a:cubicBezTo>
                    <a:pt x="4598" y="6449"/>
                    <a:pt x="4597" y="6450"/>
                    <a:pt x="4597" y="6452"/>
                  </a:cubicBezTo>
                  <a:cubicBezTo>
                    <a:pt x="4602" y="6452"/>
                    <a:pt x="4607" y="6452"/>
                    <a:pt x="4612" y="6452"/>
                  </a:cubicBezTo>
                  <a:lnTo>
                    <a:pt x="4612" y="6452"/>
                  </a:lnTo>
                  <a:cubicBezTo>
                    <a:pt x="4623" y="6457"/>
                    <a:pt x="4637" y="6464"/>
                    <a:pt x="4644" y="6464"/>
                  </a:cubicBezTo>
                  <a:cubicBezTo>
                    <a:pt x="4620" y="6464"/>
                    <a:pt x="4620" y="6476"/>
                    <a:pt x="4644" y="6476"/>
                  </a:cubicBezTo>
                  <a:cubicBezTo>
                    <a:pt x="4620" y="6476"/>
                    <a:pt x="4608" y="6476"/>
                    <a:pt x="4585" y="6488"/>
                  </a:cubicBezTo>
                  <a:cubicBezTo>
                    <a:pt x="4593" y="6484"/>
                    <a:pt x="4602" y="6483"/>
                    <a:pt x="4612" y="6483"/>
                  </a:cubicBezTo>
                  <a:cubicBezTo>
                    <a:pt x="4631" y="6483"/>
                    <a:pt x="4652" y="6488"/>
                    <a:pt x="4668" y="6488"/>
                  </a:cubicBezTo>
                  <a:lnTo>
                    <a:pt x="4608" y="6488"/>
                  </a:lnTo>
                  <a:cubicBezTo>
                    <a:pt x="4728" y="6500"/>
                    <a:pt x="4561" y="6500"/>
                    <a:pt x="4537" y="6500"/>
                  </a:cubicBezTo>
                  <a:cubicBezTo>
                    <a:pt x="4597" y="6500"/>
                    <a:pt x="4608" y="6512"/>
                    <a:pt x="4656" y="6512"/>
                  </a:cubicBezTo>
                  <a:lnTo>
                    <a:pt x="4632" y="6512"/>
                  </a:lnTo>
                  <a:cubicBezTo>
                    <a:pt x="4610" y="6512"/>
                    <a:pt x="4638" y="6516"/>
                    <a:pt x="4663" y="6520"/>
                  </a:cubicBezTo>
                  <a:lnTo>
                    <a:pt x="4663" y="6520"/>
                  </a:lnTo>
                  <a:cubicBezTo>
                    <a:pt x="4666" y="6518"/>
                    <a:pt x="4669" y="6517"/>
                    <a:pt x="4669" y="6517"/>
                  </a:cubicBezTo>
                  <a:lnTo>
                    <a:pt x="4669" y="6517"/>
                  </a:lnTo>
                  <a:cubicBezTo>
                    <a:pt x="4669" y="6517"/>
                    <a:pt x="4668" y="6518"/>
                    <a:pt x="4664" y="6520"/>
                  </a:cubicBezTo>
                  <a:lnTo>
                    <a:pt x="4664" y="6520"/>
                  </a:lnTo>
                  <a:cubicBezTo>
                    <a:pt x="4663" y="6520"/>
                    <a:pt x="4663" y="6520"/>
                    <a:pt x="4663" y="6520"/>
                  </a:cubicBezTo>
                  <a:lnTo>
                    <a:pt x="4663" y="6520"/>
                  </a:lnTo>
                  <a:cubicBezTo>
                    <a:pt x="4661" y="6521"/>
                    <a:pt x="4658" y="6522"/>
                    <a:pt x="4656" y="6524"/>
                  </a:cubicBezTo>
                  <a:lnTo>
                    <a:pt x="4656" y="6524"/>
                  </a:lnTo>
                  <a:cubicBezTo>
                    <a:pt x="4659" y="6522"/>
                    <a:pt x="4662" y="6521"/>
                    <a:pt x="4664" y="6520"/>
                  </a:cubicBezTo>
                  <a:lnTo>
                    <a:pt x="4664" y="6520"/>
                  </a:lnTo>
                  <a:cubicBezTo>
                    <a:pt x="4678" y="6522"/>
                    <a:pt x="4692" y="6524"/>
                    <a:pt x="4692" y="6524"/>
                  </a:cubicBezTo>
                  <a:cubicBezTo>
                    <a:pt x="4682" y="6526"/>
                    <a:pt x="4675" y="6528"/>
                    <a:pt x="4669" y="6529"/>
                  </a:cubicBezTo>
                  <a:lnTo>
                    <a:pt x="4669" y="6529"/>
                  </a:lnTo>
                  <a:cubicBezTo>
                    <a:pt x="4668" y="6528"/>
                    <a:pt x="4664" y="6526"/>
                    <a:pt x="4656" y="6524"/>
                  </a:cubicBezTo>
                  <a:lnTo>
                    <a:pt x="4656" y="6524"/>
                  </a:lnTo>
                  <a:cubicBezTo>
                    <a:pt x="4651" y="6527"/>
                    <a:pt x="4648" y="6531"/>
                    <a:pt x="4655" y="6531"/>
                  </a:cubicBezTo>
                  <a:cubicBezTo>
                    <a:pt x="4658" y="6531"/>
                    <a:pt x="4662" y="6530"/>
                    <a:pt x="4669" y="6529"/>
                  </a:cubicBezTo>
                  <a:lnTo>
                    <a:pt x="4669" y="6529"/>
                  </a:lnTo>
                  <a:cubicBezTo>
                    <a:pt x="4670" y="6531"/>
                    <a:pt x="4667" y="6531"/>
                    <a:pt x="4662" y="6532"/>
                  </a:cubicBezTo>
                  <a:lnTo>
                    <a:pt x="4662" y="6532"/>
                  </a:lnTo>
                  <a:cubicBezTo>
                    <a:pt x="4607" y="6528"/>
                    <a:pt x="4582" y="6527"/>
                    <a:pt x="4574" y="6527"/>
                  </a:cubicBezTo>
                  <a:cubicBezTo>
                    <a:pt x="4557" y="6527"/>
                    <a:pt x="4615" y="6532"/>
                    <a:pt x="4648" y="6532"/>
                  </a:cubicBezTo>
                  <a:cubicBezTo>
                    <a:pt x="4653" y="6532"/>
                    <a:pt x="4658" y="6532"/>
                    <a:pt x="4662" y="6532"/>
                  </a:cubicBezTo>
                  <a:lnTo>
                    <a:pt x="4662" y="6532"/>
                  </a:lnTo>
                  <a:cubicBezTo>
                    <a:pt x="4677" y="6533"/>
                    <a:pt x="4695" y="6534"/>
                    <a:pt x="4716" y="6536"/>
                  </a:cubicBezTo>
                  <a:cubicBezTo>
                    <a:pt x="4680" y="6536"/>
                    <a:pt x="4692" y="6536"/>
                    <a:pt x="4716" y="6548"/>
                  </a:cubicBezTo>
                  <a:cubicBezTo>
                    <a:pt x="4620" y="6548"/>
                    <a:pt x="4656" y="6548"/>
                    <a:pt x="4549" y="6560"/>
                  </a:cubicBezTo>
                  <a:cubicBezTo>
                    <a:pt x="4581" y="6560"/>
                    <a:pt x="4607" y="6554"/>
                    <a:pt x="4635" y="6554"/>
                  </a:cubicBezTo>
                  <a:cubicBezTo>
                    <a:pt x="4649" y="6554"/>
                    <a:pt x="4664" y="6556"/>
                    <a:pt x="4680" y="6560"/>
                  </a:cubicBezTo>
                  <a:lnTo>
                    <a:pt x="4597" y="6560"/>
                  </a:lnTo>
                  <a:cubicBezTo>
                    <a:pt x="4614" y="6565"/>
                    <a:pt x="4626" y="6569"/>
                    <a:pt x="4636" y="6571"/>
                  </a:cubicBezTo>
                  <a:lnTo>
                    <a:pt x="4656" y="6571"/>
                  </a:lnTo>
                  <a:cubicBezTo>
                    <a:pt x="4655" y="6574"/>
                    <a:pt x="4654" y="6575"/>
                    <a:pt x="4654" y="6577"/>
                  </a:cubicBezTo>
                  <a:lnTo>
                    <a:pt x="4654" y="6577"/>
                  </a:lnTo>
                  <a:cubicBezTo>
                    <a:pt x="4650" y="6576"/>
                    <a:pt x="4644" y="6574"/>
                    <a:pt x="4636" y="6571"/>
                  </a:cubicBezTo>
                  <a:lnTo>
                    <a:pt x="4585" y="6571"/>
                  </a:lnTo>
                  <a:cubicBezTo>
                    <a:pt x="4608" y="6571"/>
                    <a:pt x="4641" y="6577"/>
                    <a:pt x="4653" y="6579"/>
                  </a:cubicBezTo>
                  <a:lnTo>
                    <a:pt x="4653" y="6579"/>
                  </a:lnTo>
                  <a:cubicBezTo>
                    <a:pt x="4653" y="6578"/>
                    <a:pt x="4653" y="6578"/>
                    <a:pt x="4654" y="6577"/>
                  </a:cubicBezTo>
                  <a:lnTo>
                    <a:pt x="4654" y="6577"/>
                  </a:lnTo>
                  <a:cubicBezTo>
                    <a:pt x="4658" y="6579"/>
                    <a:pt x="4659" y="6579"/>
                    <a:pt x="4657" y="6579"/>
                  </a:cubicBezTo>
                  <a:cubicBezTo>
                    <a:pt x="4656" y="6579"/>
                    <a:pt x="4655" y="6579"/>
                    <a:pt x="4653" y="6579"/>
                  </a:cubicBezTo>
                  <a:lnTo>
                    <a:pt x="4653" y="6579"/>
                  </a:lnTo>
                  <a:cubicBezTo>
                    <a:pt x="4650" y="6587"/>
                    <a:pt x="4652" y="6591"/>
                    <a:pt x="4660" y="6591"/>
                  </a:cubicBezTo>
                  <a:cubicBezTo>
                    <a:pt x="4666" y="6591"/>
                    <a:pt x="4677" y="6588"/>
                    <a:pt x="4692" y="6583"/>
                  </a:cubicBezTo>
                  <a:lnTo>
                    <a:pt x="4692" y="6583"/>
                  </a:lnTo>
                  <a:cubicBezTo>
                    <a:pt x="4650" y="6597"/>
                    <a:pt x="4657" y="6603"/>
                    <a:pt x="4677" y="6603"/>
                  </a:cubicBezTo>
                  <a:cubicBezTo>
                    <a:pt x="4688" y="6603"/>
                    <a:pt x="4702" y="6602"/>
                    <a:pt x="4714" y="6599"/>
                  </a:cubicBezTo>
                  <a:lnTo>
                    <a:pt x="4714" y="6599"/>
                  </a:lnTo>
                  <a:cubicBezTo>
                    <a:pt x="4700" y="6603"/>
                    <a:pt x="4696" y="6606"/>
                    <a:pt x="4696" y="6608"/>
                  </a:cubicBezTo>
                  <a:lnTo>
                    <a:pt x="4696" y="6608"/>
                  </a:lnTo>
                  <a:cubicBezTo>
                    <a:pt x="4687" y="6607"/>
                    <a:pt x="4674" y="6607"/>
                    <a:pt x="4656" y="6607"/>
                  </a:cubicBezTo>
                  <a:cubicBezTo>
                    <a:pt x="4692" y="6619"/>
                    <a:pt x="4716" y="6619"/>
                    <a:pt x="4739" y="6619"/>
                  </a:cubicBezTo>
                  <a:lnTo>
                    <a:pt x="4716" y="6619"/>
                  </a:lnTo>
                  <a:cubicBezTo>
                    <a:pt x="4763" y="6619"/>
                    <a:pt x="4835" y="6631"/>
                    <a:pt x="4894" y="6631"/>
                  </a:cubicBezTo>
                  <a:cubicBezTo>
                    <a:pt x="4862" y="6635"/>
                    <a:pt x="4844" y="6636"/>
                    <a:pt x="4830" y="6636"/>
                  </a:cubicBezTo>
                  <a:cubicBezTo>
                    <a:pt x="4802" y="6636"/>
                    <a:pt x="4791" y="6631"/>
                    <a:pt x="4728" y="6631"/>
                  </a:cubicBezTo>
                  <a:lnTo>
                    <a:pt x="4680" y="6631"/>
                  </a:lnTo>
                  <a:cubicBezTo>
                    <a:pt x="4680" y="6634"/>
                    <a:pt x="4682" y="6635"/>
                    <a:pt x="4684" y="6635"/>
                  </a:cubicBezTo>
                  <a:cubicBezTo>
                    <a:pt x="4685" y="6635"/>
                    <a:pt x="4685" y="6634"/>
                    <a:pt x="4686" y="6634"/>
                  </a:cubicBezTo>
                  <a:lnTo>
                    <a:pt x="4686" y="6634"/>
                  </a:lnTo>
                  <a:cubicBezTo>
                    <a:pt x="4682" y="6636"/>
                    <a:pt x="4676" y="6639"/>
                    <a:pt x="4668" y="6643"/>
                  </a:cubicBezTo>
                  <a:cubicBezTo>
                    <a:pt x="4728" y="6643"/>
                    <a:pt x="4775" y="6655"/>
                    <a:pt x="4823" y="6655"/>
                  </a:cubicBezTo>
                  <a:cubicBezTo>
                    <a:pt x="4644" y="6655"/>
                    <a:pt x="4775" y="6655"/>
                    <a:pt x="4668" y="6643"/>
                  </a:cubicBezTo>
                  <a:lnTo>
                    <a:pt x="4668" y="6643"/>
                  </a:lnTo>
                  <a:cubicBezTo>
                    <a:pt x="4680" y="6655"/>
                    <a:pt x="4704" y="6655"/>
                    <a:pt x="4716" y="6655"/>
                  </a:cubicBezTo>
                  <a:cubicBezTo>
                    <a:pt x="4704" y="6655"/>
                    <a:pt x="4680" y="6655"/>
                    <a:pt x="4668" y="6667"/>
                  </a:cubicBezTo>
                  <a:cubicBezTo>
                    <a:pt x="4680" y="6661"/>
                    <a:pt x="4692" y="6658"/>
                    <a:pt x="4704" y="6658"/>
                  </a:cubicBezTo>
                  <a:cubicBezTo>
                    <a:pt x="4708" y="6658"/>
                    <a:pt x="4712" y="6658"/>
                    <a:pt x="4716" y="6659"/>
                  </a:cubicBezTo>
                  <a:lnTo>
                    <a:pt x="4716" y="6659"/>
                  </a:lnTo>
                  <a:cubicBezTo>
                    <a:pt x="4716" y="6659"/>
                    <a:pt x="4716" y="6659"/>
                    <a:pt x="4716" y="6659"/>
                  </a:cubicBezTo>
                  <a:cubicBezTo>
                    <a:pt x="4710" y="6659"/>
                    <a:pt x="4702" y="6662"/>
                    <a:pt x="4692" y="6667"/>
                  </a:cubicBezTo>
                  <a:lnTo>
                    <a:pt x="4732" y="6667"/>
                  </a:lnTo>
                  <a:cubicBezTo>
                    <a:pt x="4730" y="6664"/>
                    <a:pt x="4727" y="6662"/>
                    <a:pt x="4725" y="6661"/>
                  </a:cubicBezTo>
                  <a:lnTo>
                    <a:pt x="4725" y="6661"/>
                  </a:lnTo>
                  <a:cubicBezTo>
                    <a:pt x="4730" y="6662"/>
                    <a:pt x="4735" y="6664"/>
                    <a:pt x="4739" y="6667"/>
                  </a:cubicBezTo>
                  <a:lnTo>
                    <a:pt x="4732" y="6667"/>
                  </a:lnTo>
                  <a:cubicBezTo>
                    <a:pt x="4734" y="6669"/>
                    <a:pt x="4735" y="6671"/>
                    <a:pt x="4737" y="6674"/>
                  </a:cubicBezTo>
                  <a:lnTo>
                    <a:pt x="4737" y="6674"/>
                  </a:lnTo>
                  <a:cubicBezTo>
                    <a:pt x="4734" y="6675"/>
                    <a:pt x="4728" y="6679"/>
                    <a:pt x="4716" y="6679"/>
                  </a:cubicBezTo>
                  <a:cubicBezTo>
                    <a:pt x="4692" y="6702"/>
                    <a:pt x="4835" y="6702"/>
                    <a:pt x="4775" y="6702"/>
                  </a:cubicBezTo>
                  <a:lnTo>
                    <a:pt x="4680" y="6702"/>
                  </a:lnTo>
                  <a:cubicBezTo>
                    <a:pt x="4751" y="6702"/>
                    <a:pt x="4823" y="6702"/>
                    <a:pt x="4894" y="6714"/>
                  </a:cubicBezTo>
                  <a:cubicBezTo>
                    <a:pt x="4864" y="6714"/>
                    <a:pt x="4829" y="6717"/>
                    <a:pt x="4792" y="6717"/>
                  </a:cubicBezTo>
                  <a:cubicBezTo>
                    <a:pt x="4775" y="6717"/>
                    <a:pt x="4757" y="6717"/>
                    <a:pt x="4740" y="6715"/>
                  </a:cubicBezTo>
                  <a:lnTo>
                    <a:pt x="4740" y="6715"/>
                  </a:lnTo>
                  <a:cubicBezTo>
                    <a:pt x="4721" y="6716"/>
                    <a:pt x="4703" y="6719"/>
                    <a:pt x="4680" y="6726"/>
                  </a:cubicBezTo>
                  <a:cubicBezTo>
                    <a:pt x="4692" y="6722"/>
                    <a:pt x="4704" y="6721"/>
                    <a:pt x="4715" y="6721"/>
                  </a:cubicBezTo>
                  <a:cubicBezTo>
                    <a:pt x="4738" y="6721"/>
                    <a:pt x="4759" y="6726"/>
                    <a:pt x="4775" y="6726"/>
                  </a:cubicBezTo>
                  <a:lnTo>
                    <a:pt x="4680" y="6726"/>
                  </a:lnTo>
                  <a:cubicBezTo>
                    <a:pt x="4680" y="6726"/>
                    <a:pt x="4680" y="6738"/>
                    <a:pt x="4680" y="6738"/>
                  </a:cubicBezTo>
                  <a:cubicBezTo>
                    <a:pt x="4693" y="6738"/>
                    <a:pt x="4732" y="6746"/>
                    <a:pt x="4765" y="6750"/>
                  </a:cubicBezTo>
                  <a:lnTo>
                    <a:pt x="4692" y="6750"/>
                  </a:lnTo>
                  <a:cubicBezTo>
                    <a:pt x="4717" y="6750"/>
                    <a:pt x="4742" y="6750"/>
                    <a:pt x="4767" y="6750"/>
                  </a:cubicBezTo>
                  <a:lnTo>
                    <a:pt x="4767" y="6750"/>
                  </a:lnTo>
                  <a:cubicBezTo>
                    <a:pt x="4780" y="6752"/>
                    <a:pt x="4792" y="6753"/>
                    <a:pt x="4800" y="6753"/>
                  </a:cubicBezTo>
                  <a:cubicBezTo>
                    <a:pt x="4805" y="6753"/>
                    <a:pt x="4809" y="6753"/>
                    <a:pt x="4810" y="6751"/>
                  </a:cubicBezTo>
                  <a:lnTo>
                    <a:pt x="4810" y="6751"/>
                  </a:lnTo>
                  <a:cubicBezTo>
                    <a:pt x="4854" y="6753"/>
                    <a:pt x="4898" y="6756"/>
                    <a:pt x="4942" y="6762"/>
                  </a:cubicBezTo>
                  <a:cubicBezTo>
                    <a:pt x="4906" y="6762"/>
                    <a:pt x="4906" y="6762"/>
                    <a:pt x="4942" y="6774"/>
                  </a:cubicBezTo>
                  <a:cubicBezTo>
                    <a:pt x="4866" y="6765"/>
                    <a:pt x="4784" y="6757"/>
                    <a:pt x="4705" y="6757"/>
                  </a:cubicBezTo>
                  <a:cubicBezTo>
                    <a:pt x="4672" y="6757"/>
                    <a:pt x="4640" y="6758"/>
                    <a:pt x="4608" y="6762"/>
                  </a:cubicBezTo>
                  <a:cubicBezTo>
                    <a:pt x="4644" y="6762"/>
                    <a:pt x="4668" y="6774"/>
                    <a:pt x="4704" y="6774"/>
                  </a:cubicBezTo>
                  <a:cubicBezTo>
                    <a:pt x="4680" y="6774"/>
                    <a:pt x="4668" y="6762"/>
                    <a:pt x="4644" y="6762"/>
                  </a:cubicBezTo>
                  <a:cubicBezTo>
                    <a:pt x="4692" y="6762"/>
                    <a:pt x="4739" y="6762"/>
                    <a:pt x="4787" y="6774"/>
                  </a:cubicBezTo>
                  <a:lnTo>
                    <a:pt x="4680" y="6774"/>
                  </a:lnTo>
                  <a:cubicBezTo>
                    <a:pt x="4692" y="6780"/>
                    <a:pt x="4698" y="6783"/>
                    <a:pt x="4696" y="6783"/>
                  </a:cubicBezTo>
                  <a:cubicBezTo>
                    <a:pt x="4695" y="6783"/>
                    <a:pt x="4686" y="6780"/>
                    <a:pt x="4668" y="6774"/>
                  </a:cubicBezTo>
                  <a:lnTo>
                    <a:pt x="4668" y="6774"/>
                  </a:lnTo>
                  <a:cubicBezTo>
                    <a:pt x="4680" y="6786"/>
                    <a:pt x="4692" y="6786"/>
                    <a:pt x="4704" y="6786"/>
                  </a:cubicBezTo>
                  <a:cubicBezTo>
                    <a:pt x="4694" y="6786"/>
                    <a:pt x="4675" y="6794"/>
                    <a:pt x="4662" y="6797"/>
                  </a:cubicBezTo>
                  <a:lnTo>
                    <a:pt x="4662" y="6797"/>
                  </a:lnTo>
                  <a:cubicBezTo>
                    <a:pt x="4756" y="6786"/>
                    <a:pt x="4848" y="6786"/>
                    <a:pt x="4930" y="6786"/>
                  </a:cubicBezTo>
                  <a:cubicBezTo>
                    <a:pt x="4859" y="6798"/>
                    <a:pt x="4787" y="6798"/>
                    <a:pt x="4704" y="6798"/>
                  </a:cubicBezTo>
                  <a:cubicBezTo>
                    <a:pt x="4799" y="6810"/>
                    <a:pt x="4704" y="6810"/>
                    <a:pt x="4704" y="6810"/>
                  </a:cubicBezTo>
                  <a:cubicBezTo>
                    <a:pt x="4763" y="6810"/>
                    <a:pt x="4799" y="6810"/>
                    <a:pt x="4870" y="6821"/>
                  </a:cubicBezTo>
                  <a:cubicBezTo>
                    <a:pt x="4823" y="6821"/>
                    <a:pt x="4799" y="6845"/>
                    <a:pt x="4751" y="6845"/>
                  </a:cubicBezTo>
                  <a:lnTo>
                    <a:pt x="4716" y="6845"/>
                  </a:lnTo>
                  <a:cubicBezTo>
                    <a:pt x="4700" y="6845"/>
                    <a:pt x="4774" y="6851"/>
                    <a:pt x="4793" y="6851"/>
                  </a:cubicBezTo>
                  <a:cubicBezTo>
                    <a:pt x="4803" y="6851"/>
                    <a:pt x="4799" y="6849"/>
                    <a:pt x="4763" y="6845"/>
                  </a:cubicBezTo>
                  <a:cubicBezTo>
                    <a:pt x="4823" y="6845"/>
                    <a:pt x="4870" y="6845"/>
                    <a:pt x="4930" y="6857"/>
                  </a:cubicBezTo>
                  <a:lnTo>
                    <a:pt x="4894" y="6857"/>
                  </a:lnTo>
                  <a:cubicBezTo>
                    <a:pt x="4894" y="6857"/>
                    <a:pt x="4989" y="6869"/>
                    <a:pt x="4966" y="6869"/>
                  </a:cubicBezTo>
                  <a:cubicBezTo>
                    <a:pt x="4908" y="6874"/>
                    <a:pt x="4865" y="6878"/>
                    <a:pt x="4833" y="6881"/>
                  </a:cubicBezTo>
                  <a:lnTo>
                    <a:pt x="4833" y="6881"/>
                  </a:lnTo>
                  <a:cubicBezTo>
                    <a:pt x="4855" y="6880"/>
                    <a:pt x="5091" y="6877"/>
                    <a:pt x="5049" y="6869"/>
                  </a:cubicBezTo>
                  <a:lnTo>
                    <a:pt x="5037" y="6869"/>
                  </a:lnTo>
                  <a:cubicBezTo>
                    <a:pt x="5037" y="6869"/>
                    <a:pt x="5001" y="6857"/>
                    <a:pt x="5001" y="6845"/>
                  </a:cubicBezTo>
                  <a:cubicBezTo>
                    <a:pt x="5001" y="6821"/>
                    <a:pt x="5073" y="6821"/>
                    <a:pt x="5085" y="6810"/>
                  </a:cubicBezTo>
                  <a:cubicBezTo>
                    <a:pt x="5085" y="6810"/>
                    <a:pt x="4989" y="6786"/>
                    <a:pt x="4978" y="6786"/>
                  </a:cubicBezTo>
                  <a:cubicBezTo>
                    <a:pt x="4978" y="6786"/>
                    <a:pt x="5013" y="6762"/>
                    <a:pt x="5025" y="6762"/>
                  </a:cubicBezTo>
                  <a:cubicBezTo>
                    <a:pt x="4989" y="6750"/>
                    <a:pt x="4989" y="6750"/>
                    <a:pt x="5025" y="6750"/>
                  </a:cubicBezTo>
                  <a:cubicBezTo>
                    <a:pt x="5013" y="6750"/>
                    <a:pt x="5001" y="6750"/>
                    <a:pt x="4989" y="6738"/>
                  </a:cubicBezTo>
                  <a:lnTo>
                    <a:pt x="4954" y="6738"/>
                  </a:lnTo>
                  <a:cubicBezTo>
                    <a:pt x="5037" y="6738"/>
                    <a:pt x="4918" y="6738"/>
                    <a:pt x="5001" y="6726"/>
                  </a:cubicBezTo>
                  <a:lnTo>
                    <a:pt x="4918" y="6726"/>
                  </a:lnTo>
                  <a:cubicBezTo>
                    <a:pt x="4930" y="6726"/>
                    <a:pt x="4930" y="6726"/>
                    <a:pt x="4930" y="6714"/>
                  </a:cubicBezTo>
                  <a:lnTo>
                    <a:pt x="4906" y="6714"/>
                  </a:lnTo>
                  <a:cubicBezTo>
                    <a:pt x="4984" y="6702"/>
                    <a:pt x="4998" y="6699"/>
                    <a:pt x="4988" y="6699"/>
                  </a:cubicBezTo>
                  <a:cubicBezTo>
                    <a:pt x="4981" y="6699"/>
                    <a:pt x="4961" y="6701"/>
                    <a:pt x="4942" y="6702"/>
                  </a:cubicBezTo>
                  <a:lnTo>
                    <a:pt x="4942" y="6702"/>
                  </a:lnTo>
                  <a:cubicBezTo>
                    <a:pt x="4930" y="6678"/>
                    <a:pt x="4942" y="6667"/>
                    <a:pt x="4989" y="6655"/>
                  </a:cubicBezTo>
                  <a:lnTo>
                    <a:pt x="4989" y="6655"/>
                  </a:lnTo>
                  <a:cubicBezTo>
                    <a:pt x="4984" y="6655"/>
                    <a:pt x="4979" y="6656"/>
                    <a:pt x="4974" y="6656"/>
                  </a:cubicBezTo>
                  <a:lnTo>
                    <a:pt x="4974" y="6656"/>
                  </a:lnTo>
                  <a:cubicBezTo>
                    <a:pt x="4976" y="6656"/>
                    <a:pt x="4972" y="6655"/>
                    <a:pt x="4954" y="6655"/>
                  </a:cubicBezTo>
                  <a:cubicBezTo>
                    <a:pt x="5120" y="6643"/>
                    <a:pt x="4894" y="6643"/>
                    <a:pt x="5025" y="6643"/>
                  </a:cubicBezTo>
                  <a:cubicBezTo>
                    <a:pt x="5023" y="6640"/>
                    <a:pt x="5021" y="6638"/>
                    <a:pt x="5021" y="6637"/>
                  </a:cubicBezTo>
                  <a:lnTo>
                    <a:pt x="5021" y="6637"/>
                  </a:lnTo>
                  <a:cubicBezTo>
                    <a:pt x="5030" y="6638"/>
                    <a:pt x="5039" y="6640"/>
                    <a:pt x="5049" y="6643"/>
                  </a:cubicBezTo>
                  <a:cubicBezTo>
                    <a:pt x="5037" y="6637"/>
                    <a:pt x="5028" y="6634"/>
                    <a:pt x="5024" y="6634"/>
                  </a:cubicBezTo>
                  <a:cubicBezTo>
                    <a:pt x="5021" y="6634"/>
                    <a:pt x="5020" y="6635"/>
                    <a:pt x="5021" y="6637"/>
                  </a:cubicBezTo>
                  <a:lnTo>
                    <a:pt x="5021" y="6637"/>
                  </a:lnTo>
                  <a:cubicBezTo>
                    <a:pt x="4986" y="6631"/>
                    <a:pt x="4956" y="6631"/>
                    <a:pt x="4918" y="6631"/>
                  </a:cubicBezTo>
                  <a:lnTo>
                    <a:pt x="4906" y="6631"/>
                  </a:lnTo>
                  <a:cubicBezTo>
                    <a:pt x="4930" y="6631"/>
                    <a:pt x="4942" y="6631"/>
                    <a:pt x="4966" y="6619"/>
                  </a:cubicBezTo>
                  <a:cubicBezTo>
                    <a:pt x="4966" y="6619"/>
                    <a:pt x="4906" y="6595"/>
                    <a:pt x="4894" y="6595"/>
                  </a:cubicBezTo>
                  <a:cubicBezTo>
                    <a:pt x="4906" y="6595"/>
                    <a:pt x="4930" y="6583"/>
                    <a:pt x="4942" y="6583"/>
                  </a:cubicBezTo>
                  <a:lnTo>
                    <a:pt x="4882" y="6583"/>
                  </a:lnTo>
                  <a:cubicBezTo>
                    <a:pt x="4906" y="6577"/>
                    <a:pt x="4915" y="6577"/>
                    <a:pt x="4915" y="6577"/>
                  </a:cubicBezTo>
                  <a:cubicBezTo>
                    <a:pt x="4915" y="6577"/>
                    <a:pt x="4906" y="6577"/>
                    <a:pt x="4894" y="6571"/>
                  </a:cubicBezTo>
                  <a:cubicBezTo>
                    <a:pt x="4942" y="6571"/>
                    <a:pt x="4989" y="6560"/>
                    <a:pt x="5037" y="6560"/>
                  </a:cubicBezTo>
                  <a:cubicBezTo>
                    <a:pt x="5013" y="6560"/>
                    <a:pt x="4989" y="6548"/>
                    <a:pt x="4954" y="6536"/>
                  </a:cubicBezTo>
                  <a:lnTo>
                    <a:pt x="4974" y="6536"/>
                  </a:lnTo>
                  <a:cubicBezTo>
                    <a:pt x="4969" y="6530"/>
                    <a:pt x="4960" y="6519"/>
                    <a:pt x="4918" y="6512"/>
                  </a:cubicBezTo>
                  <a:cubicBezTo>
                    <a:pt x="5035" y="6512"/>
                    <a:pt x="4952" y="6512"/>
                    <a:pt x="4942" y="6503"/>
                  </a:cubicBezTo>
                  <a:lnTo>
                    <a:pt x="4942" y="6503"/>
                  </a:lnTo>
                  <a:cubicBezTo>
                    <a:pt x="4942" y="6503"/>
                    <a:pt x="4942" y="6503"/>
                    <a:pt x="4942" y="6503"/>
                  </a:cubicBezTo>
                  <a:cubicBezTo>
                    <a:pt x="4951" y="6503"/>
                    <a:pt x="4987" y="6488"/>
                    <a:pt x="4978" y="6488"/>
                  </a:cubicBezTo>
                  <a:cubicBezTo>
                    <a:pt x="4966" y="6476"/>
                    <a:pt x="4954" y="6476"/>
                    <a:pt x="4930" y="6476"/>
                  </a:cubicBezTo>
                  <a:cubicBezTo>
                    <a:pt x="4966" y="6476"/>
                    <a:pt x="5013" y="6476"/>
                    <a:pt x="4918" y="6464"/>
                  </a:cubicBezTo>
                  <a:cubicBezTo>
                    <a:pt x="4959" y="6454"/>
                    <a:pt x="4982" y="6426"/>
                    <a:pt x="5003" y="6426"/>
                  </a:cubicBezTo>
                  <a:lnTo>
                    <a:pt x="5003" y="6426"/>
                  </a:lnTo>
                  <a:cubicBezTo>
                    <a:pt x="4980" y="6421"/>
                    <a:pt x="4951" y="6416"/>
                    <a:pt x="4923" y="6413"/>
                  </a:cubicBezTo>
                  <a:lnTo>
                    <a:pt x="4923" y="6413"/>
                  </a:lnTo>
                  <a:cubicBezTo>
                    <a:pt x="4954" y="6404"/>
                    <a:pt x="4984" y="6387"/>
                    <a:pt x="4989" y="6357"/>
                  </a:cubicBezTo>
                  <a:cubicBezTo>
                    <a:pt x="4984" y="6352"/>
                    <a:pt x="4979" y="6349"/>
                    <a:pt x="4973" y="6348"/>
                  </a:cubicBezTo>
                  <a:lnTo>
                    <a:pt x="4973" y="6348"/>
                  </a:lnTo>
                  <a:cubicBezTo>
                    <a:pt x="4974" y="6348"/>
                    <a:pt x="4976" y="6348"/>
                    <a:pt x="4978" y="6348"/>
                  </a:cubicBezTo>
                  <a:cubicBezTo>
                    <a:pt x="4989" y="6348"/>
                    <a:pt x="5001" y="6351"/>
                    <a:pt x="5013" y="6357"/>
                  </a:cubicBezTo>
                  <a:cubicBezTo>
                    <a:pt x="5001" y="6345"/>
                    <a:pt x="4954" y="6345"/>
                    <a:pt x="4954" y="6345"/>
                  </a:cubicBezTo>
                  <a:cubicBezTo>
                    <a:pt x="4954" y="6345"/>
                    <a:pt x="4959" y="6345"/>
                    <a:pt x="4966" y="6345"/>
                  </a:cubicBezTo>
                  <a:lnTo>
                    <a:pt x="4966" y="6345"/>
                  </a:lnTo>
                  <a:cubicBezTo>
                    <a:pt x="4966" y="6345"/>
                    <a:pt x="4966" y="6345"/>
                    <a:pt x="4966" y="6345"/>
                  </a:cubicBezTo>
                  <a:lnTo>
                    <a:pt x="4966" y="6345"/>
                  </a:lnTo>
                  <a:lnTo>
                    <a:pt x="4966" y="6345"/>
                  </a:lnTo>
                  <a:cubicBezTo>
                    <a:pt x="4966" y="6345"/>
                    <a:pt x="4966" y="6345"/>
                    <a:pt x="4966" y="6345"/>
                  </a:cubicBezTo>
                  <a:lnTo>
                    <a:pt x="4966" y="6345"/>
                  </a:lnTo>
                  <a:cubicBezTo>
                    <a:pt x="4966" y="6333"/>
                    <a:pt x="4966" y="6333"/>
                    <a:pt x="4978" y="6333"/>
                  </a:cubicBezTo>
                  <a:lnTo>
                    <a:pt x="4906" y="6333"/>
                  </a:lnTo>
                  <a:cubicBezTo>
                    <a:pt x="4989" y="6333"/>
                    <a:pt x="4930" y="6309"/>
                    <a:pt x="4954" y="6309"/>
                  </a:cubicBezTo>
                  <a:cubicBezTo>
                    <a:pt x="4948" y="6309"/>
                    <a:pt x="4933" y="6301"/>
                    <a:pt x="4918" y="6295"/>
                  </a:cubicBezTo>
                  <a:lnTo>
                    <a:pt x="4918" y="6295"/>
                  </a:lnTo>
                  <a:cubicBezTo>
                    <a:pt x="4943" y="6291"/>
                    <a:pt x="4969" y="6286"/>
                    <a:pt x="5001" y="6286"/>
                  </a:cubicBezTo>
                  <a:cubicBezTo>
                    <a:pt x="4966" y="6274"/>
                    <a:pt x="4942" y="6274"/>
                    <a:pt x="4918" y="6274"/>
                  </a:cubicBezTo>
                  <a:cubicBezTo>
                    <a:pt x="4940" y="6263"/>
                    <a:pt x="5030" y="6252"/>
                    <a:pt x="4966" y="6241"/>
                  </a:cubicBezTo>
                  <a:lnTo>
                    <a:pt x="4966" y="6241"/>
                  </a:lnTo>
                  <a:cubicBezTo>
                    <a:pt x="4965" y="6241"/>
                    <a:pt x="4964" y="6241"/>
                    <a:pt x="4962" y="6241"/>
                  </a:cubicBezTo>
                  <a:cubicBezTo>
                    <a:pt x="4958" y="6241"/>
                    <a:pt x="4952" y="6241"/>
                    <a:pt x="4942" y="6238"/>
                  </a:cubicBezTo>
                  <a:lnTo>
                    <a:pt x="4942" y="6238"/>
                  </a:lnTo>
                  <a:cubicBezTo>
                    <a:pt x="4951" y="6239"/>
                    <a:pt x="4959" y="6240"/>
                    <a:pt x="4966" y="6241"/>
                  </a:cubicBezTo>
                  <a:lnTo>
                    <a:pt x="4966" y="6241"/>
                  </a:lnTo>
                  <a:cubicBezTo>
                    <a:pt x="4969" y="6241"/>
                    <a:pt x="4970" y="6239"/>
                    <a:pt x="4972" y="6238"/>
                  </a:cubicBezTo>
                  <a:lnTo>
                    <a:pt x="4942" y="6238"/>
                  </a:lnTo>
                  <a:cubicBezTo>
                    <a:pt x="5025" y="6202"/>
                    <a:pt x="4847" y="6202"/>
                    <a:pt x="5013" y="6167"/>
                  </a:cubicBezTo>
                  <a:lnTo>
                    <a:pt x="4930" y="6167"/>
                  </a:lnTo>
                  <a:cubicBezTo>
                    <a:pt x="5037" y="6143"/>
                    <a:pt x="4859" y="6143"/>
                    <a:pt x="5109" y="6143"/>
                  </a:cubicBezTo>
                  <a:cubicBezTo>
                    <a:pt x="5061" y="6167"/>
                    <a:pt x="5013" y="6190"/>
                    <a:pt x="4966" y="6202"/>
                  </a:cubicBezTo>
                  <a:cubicBezTo>
                    <a:pt x="5012" y="6191"/>
                    <a:pt x="5059" y="6187"/>
                    <a:pt x="5105" y="6187"/>
                  </a:cubicBezTo>
                  <a:cubicBezTo>
                    <a:pt x="5235" y="6187"/>
                    <a:pt x="5364" y="6219"/>
                    <a:pt x="5494" y="6219"/>
                  </a:cubicBezTo>
                  <a:cubicBezTo>
                    <a:pt x="5520" y="6219"/>
                    <a:pt x="5547" y="6217"/>
                    <a:pt x="5573" y="6214"/>
                  </a:cubicBezTo>
                  <a:cubicBezTo>
                    <a:pt x="5394" y="6214"/>
                    <a:pt x="5394" y="6155"/>
                    <a:pt x="5299" y="6131"/>
                  </a:cubicBezTo>
                  <a:cubicBezTo>
                    <a:pt x="5329" y="6129"/>
                    <a:pt x="5358" y="6128"/>
                    <a:pt x="5388" y="6128"/>
                  </a:cubicBezTo>
                  <a:cubicBezTo>
                    <a:pt x="5527" y="6128"/>
                    <a:pt x="5668" y="6149"/>
                    <a:pt x="5775" y="6179"/>
                  </a:cubicBezTo>
                  <a:cubicBezTo>
                    <a:pt x="5751" y="6190"/>
                    <a:pt x="5740" y="6202"/>
                    <a:pt x="5716" y="6214"/>
                  </a:cubicBezTo>
                  <a:cubicBezTo>
                    <a:pt x="5724" y="6214"/>
                    <a:pt x="5753" y="6209"/>
                    <a:pt x="5754" y="6209"/>
                  </a:cubicBezTo>
                  <a:lnTo>
                    <a:pt x="5754" y="6209"/>
                  </a:lnTo>
                  <a:cubicBezTo>
                    <a:pt x="5754" y="6209"/>
                    <a:pt x="5748" y="6210"/>
                    <a:pt x="5728" y="6214"/>
                  </a:cubicBezTo>
                  <a:lnTo>
                    <a:pt x="5787" y="6214"/>
                  </a:lnTo>
                  <a:cubicBezTo>
                    <a:pt x="5740" y="6214"/>
                    <a:pt x="5751" y="6226"/>
                    <a:pt x="5704" y="6226"/>
                  </a:cubicBezTo>
                  <a:lnTo>
                    <a:pt x="5737" y="6226"/>
                  </a:lnTo>
                  <a:cubicBezTo>
                    <a:pt x="5716" y="6231"/>
                    <a:pt x="5692" y="6238"/>
                    <a:pt x="5692" y="6238"/>
                  </a:cubicBezTo>
                  <a:cubicBezTo>
                    <a:pt x="5704" y="6250"/>
                    <a:pt x="5751" y="6286"/>
                    <a:pt x="5763" y="6286"/>
                  </a:cubicBezTo>
                  <a:cubicBezTo>
                    <a:pt x="5741" y="6291"/>
                    <a:pt x="5769" y="6300"/>
                    <a:pt x="5786" y="6304"/>
                  </a:cubicBezTo>
                  <a:lnTo>
                    <a:pt x="5786" y="6304"/>
                  </a:lnTo>
                  <a:cubicBezTo>
                    <a:pt x="5771" y="6302"/>
                    <a:pt x="5761" y="6301"/>
                    <a:pt x="5754" y="6301"/>
                  </a:cubicBezTo>
                  <a:cubicBezTo>
                    <a:pt x="5754" y="6301"/>
                    <a:pt x="5753" y="6301"/>
                    <a:pt x="5753" y="6301"/>
                  </a:cubicBezTo>
                  <a:lnTo>
                    <a:pt x="5753" y="6301"/>
                  </a:lnTo>
                  <a:cubicBezTo>
                    <a:pt x="5758" y="6302"/>
                    <a:pt x="5764" y="6304"/>
                    <a:pt x="5769" y="6305"/>
                  </a:cubicBezTo>
                  <a:lnTo>
                    <a:pt x="5769" y="6305"/>
                  </a:lnTo>
                  <a:cubicBezTo>
                    <a:pt x="5763" y="6304"/>
                    <a:pt x="5756" y="6303"/>
                    <a:pt x="5748" y="6302"/>
                  </a:cubicBezTo>
                  <a:lnTo>
                    <a:pt x="5748" y="6302"/>
                  </a:lnTo>
                  <a:cubicBezTo>
                    <a:pt x="5728" y="6305"/>
                    <a:pt x="5778" y="6325"/>
                    <a:pt x="5728" y="6333"/>
                  </a:cubicBezTo>
                  <a:lnTo>
                    <a:pt x="5835" y="6333"/>
                  </a:lnTo>
                  <a:cubicBezTo>
                    <a:pt x="5835" y="6333"/>
                    <a:pt x="5740" y="6333"/>
                    <a:pt x="5728" y="6345"/>
                  </a:cubicBezTo>
                  <a:cubicBezTo>
                    <a:pt x="5754" y="6345"/>
                    <a:pt x="5766" y="6353"/>
                    <a:pt x="5779" y="6357"/>
                  </a:cubicBezTo>
                  <a:lnTo>
                    <a:pt x="5692" y="6357"/>
                  </a:lnTo>
                  <a:cubicBezTo>
                    <a:pt x="5811" y="6357"/>
                    <a:pt x="5668" y="6357"/>
                    <a:pt x="5751" y="6369"/>
                  </a:cubicBezTo>
                  <a:cubicBezTo>
                    <a:pt x="5751" y="6377"/>
                    <a:pt x="5716" y="6386"/>
                    <a:pt x="5691" y="6390"/>
                  </a:cubicBezTo>
                  <a:lnTo>
                    <a:pt x="5691" y="6390"/>
                  </a:lnTo>
                  <a:cubicBezTo>
                    <a:pt x="5685" y="6391"/>
                    <a:pt x="5677" y="6392"/>
                    <a:pt x="5668" y="6393"/>
                  </a:cubicBezTo>
                  <a:cubicBezTo>
                    <a:pt x="5668" y="6393"/>
                    <a:pt x="5703" y="6398"/>
                    <a:pt x="5731" y="6401"/>
                  </a:cubicBezTo>
                  <a:lnTo>
                    <a:pt x="5731" y="6401"/>
                  </a:lnTo>
                  <a:cubicBezTo>
                    <a:pt x="5732" y="6401"/>
                    <a:pt x="5733" y="6402"/>
                    <a:pt x="5734" y="6402"/>
                  </a:cubicBezTo>
                  <a:lnTo>
                    <a:pt x="5734" y="6402"/>
                  </a:lnTo>
                  <a:cubicBezTo>
                    <a:pt x="5733" y="6402"/>
                    <a:pt x="5732" y="6402"/>
                    <a:pt x="5731" y="6401"/>
                  </a:cubicBezTo>
                  <a:lnTo>
                    <a:pt x="5731" y="6401"/>
                  </a:lnTo>
                  <a:cubicBezTo>
                    <a:pt x="5731" y="6401"/>
                    <a:pt x="5731" y="6401"/>
                    <a:pt x="5731" y="6401"/>
                  </a:cubicBezTo>
                  <a:cubicBezTo>
                    <a:pt x="5729" y="6401"/>
                    <a:pt x="5728" y="6402"/>
                    <a:pt x="5728" y="6405"/>
                  </a:cubicBezTo>
                  <a:lnTo>
                    <a:pt x="5742" y="6405"/>
                  </a:lnTo>
                  <a:cubicBezTo>
                    <a:pt x="5739" y="6403"/>
                    <a:pt x="5736" y="6402"/>
                    <a:pt x="5734" y="6402"/>
                  </a:cubicBezTo>
                  <a:lnTo>
                    <a:pt x="5734" y="6402"/>
                  </a:lnTo>
                  <a:cubicBezTo>
                    <a:pt x="5748" y="6403"/>
                    <a:pt x="5759" y="6405"/>
                    <a:pt x="5763" y="6405"/>
                  </a:cubicBezTo>
                  <a:lnTo>
                    <a:pt x="5742" y="6405"/>
                  </a:lnTo>
                  <a:cubicBezTo>
                    <a:pt x="5752" y="6409"/>
                    <a:pt x="5763" y="6417"/>
                    <a:pt x="5763" y="6417"/>
                  </a:cubicBezTo>
                  <a:cubicBezTo>
                    <a:pt x="5748" y="6413"/>
                    <a:pt x="5740" y="6411"/>
                    <a:pt x="5734" y="6411"/>
                  </a:cubicBezTo>
                  <a:cubicBezTo>
                    <a:pt x="5724" y="6411"/>
                    <a:pt x="5724" y="6417"/>
                    <a:pt x="5692" y="6417"/>
                  </a:cubicBezTo>
                  <a:lnTo>
                    <a:pt x="5704" y="6417"/>
                  </a:lnTo>
                  <a:cubicBezTo>
                    <a:pt x="5728" y="6417"/>
                    <a:pt x="5751" y="6417"/>
                    <a:pt x="5763" y="6429"/>
                  </a:cubicBezTo>
                  <a:cubicBezTo>
                    <a:pt x="5748" y="6429"/>
                    <a:pt x="5721" y="6434"/>
                    <a:pt x="5702" y="6434"/>
                  </a:cubicBezTo>
                  <a:cubicBezTo>
                    <a:pt x="5692" y="6434"/>
                    <a:pt x="5684" y="6433"/>
                    <a:pt x="5680" y="6429"/>
                  </a:cubicBezTo>
                  <a:lnTo>
                    <a:pt x="5680" y="6429"/>
                  </a:lnTo>
                  <a:cubicBezTo>
                    <a:pt x="5686" y="6435"/>
                    <a:pt x="5698" y="6435"/>
                    <a:pt x="5710" y="6435"/>
                  </a:cubicBezTo>
                  <a:cubicBezTo>
                    <a:pt x="5722" y="6435"/>
                    <a:pt x="5734" y="6435"/>
                    <a:pt x="5740" y="6440"/>
                  </a:cubicBezTo>
                  <a:cubicBezTo>
                    <a:pt x="5684" y="6440"/>
                    <a:pt x="5740" y="6456"/>
                    <a:pt x="5733" y="6456"/>
                  </a:cubicBezTo>
                  <a:cubicBezTo>
                    <a:pt x="5731" y="6456"/>
                    <a:pt x="5722" y="6454"/>
                    <a:pt x="5698" y="6449"/>
                  </a:cubicBezTo>
                  <a:lnTo>
                    <a:pt x="5698" y="6449"/>
                  </a:lnTo>
                  <a:cubicBezTo>
                    <a:pt x="5695" y="6451"/>
                    <a:pt x="5686" y="6452"/>
                    <a:pt x="5665" y="6452"/>
                  </a:cubicBezTo>
                  <a:lnTo>
                    <a:pt x="5665" y="6452"/>
                  </a:lnTo>
                  <a:cubicBezTo>
                    <a:pt x="5660" y="6450"/>
                    <a:pt x="5656" y="6449"/>
                    <a:pt x="5653" y="6449"/>
                  </a:cubicBezTo>
                  <a:cubicBezTo>
                    <a:pt x="5650" y="6449"/>
                    <a:pt x="5647" y="6450"/>
                    <a:pt x="5644" y="6452"/>
                  </a:cubicBezTo>
                  <a:cubicBezTo>
                    <a:pt x="5652" y="6452"/>
                    <a:pt x="5659" y="6452"/>
                    <a:pt x="5665" y="6452"/>
                  </a:cubicBezTo>
                  <a:lnTo>
                    <a:pt x="5665" y="6452"/>
                  </a:lnTo>
                  <a:cubicBezTo>
                    <a:pt x="5675" y="6457"/>
                    <a:pt x="5685" y="6464"/>
                    <a:pt x="5692" y="6464"/>
                  </a:cubicBezTo>
                  <a:cubicBezTo>
                    <a:pt x="5668" y="6464"/>
                    <a:pt x="5668" y="6476"/>
                    <a:pt x="5692" y="6476"/>
                  </a:cubicBezTo>
                  <a:lnTo>
                    <a:pt x="5632" y="6476"/>
                  </a:lnTo>
                  <a:cubicBezTo>
                    <a:pt x="5668" y="6476"/>
                    <a:pt x="5692" y="6488"/>
                    <a:pt x="5728" y="6488"/>
                  </a:cubicBezTo>
                  <a:lnTo>
                    <a:pt x="5668" y="6488"/>
                  </a:lnTo>
                  <a:cubicBezTo>
                    <a:pt x="5775" y="6500"/>
                    <a:pt x="5609" y="6500"/>
                    <a:pt x="5597" y="6500"/>
                  </a:cubicBezTo>
                  <a:cubicBezTo>
                    <a:pt x="5644" y="6500"/>
                    <a:pt x="5656" y="6512"/>
                    <a:pt x="5704" y="6512"/>
                  </a:cubicBezTo>
                  <a:lnTo>
                    <a:pt x="5680" y="6512"/>
                  </a:lnTo>
                  <a:cubicBezTo>
                    <a:pt x="5665" y="6512"/>
                    <a:pt x="5691" y="6516"/>
                    <a:pt x="5713" y="6520"/>
                  </a:cubicBezTo>
                  <a:lnTo>
                    <a:pt x="5713" y="6520"/>
                  </a:lnTo>
                  <a:cubicBezTo>
                    <a:pt x="5717" y="6518"/>
                    <a:pt x="5721" y="6517"/>
                    <a:pt x="5723" y="6517"/>
                  </a:cubicBezTo>
                  <a:lnTo>
                    <a:pt x="5723" y="6517"/>
                  </a:lnTo>
                  <a:cubicBezTo>
                    <a:pt x="5724" y="6517"/>
                    <a:pt x="5724" y="6518"/>
                    <a:pt x="5720" y="6521"/>
                  </a:cubicBezTo>
                  <a:lnTo>
                    <a:pt x="5720" y="6521"/>
                  </a:lnTo>
                  <a:cubicBezTo>
                    <a:pt x="5718" y="6521"/>
                    <a:pt x="5716" y="6520"/>
                    <a:pt x="5713" y="6520"/>
                  </a:cubicBezTo>
                  <a:lnTo>
                    <a:pt x="5713" y="6520"/>
                  </a:lnTo>
                  <a:cubicBezTo>
                    <a:pt x="5704" y="6524"/>
                    <a:pt x="5693" y="6531"/>
                    <a:pt x="5703" y="6531"/>
                  </a:cubicBezTo>
                  <a:cubicBezTo>
                    <a:pt x="5707" y="6531"/>
                    <a:pt x="5714" y="6530"/>
                    <a:pt x="5725" y="6527"/>
                  </a:cubicBezTo>
                  <a:lnTo>
                    <a:pt x="5725" y="6527"/>
                  </a:lnTo>
                  <a:cubicBezTo>
                    <a:pt x="5723" y="6526"/>
                    <a:pt x="5720" y="6525"/>
                    <a:pt x="5716" y="6524"/>
                  </a:cubicBezTo>
                  <a:cubicBezTo>
                    <a:pt x="5717" y="6523"/>
                    <a:pt x="5719" y="6522"/>
                    <a:pt x="5720" y="6521"/>
                  </a:cubicBezTo>
                  <a:lnTo>
                    <a:pt x="5720" y="6521"/>
                  </a:lnTo>
                  <a:cubicBezTo>
                    <a:pt x="5731" y="6523"/>
                    <a:pt x="5740" y="6524"/>
                    <a:pt x="5740" y="6524"/>
                  </a:cubicBezTo>
                  <a:cubicBezTo>
                    <a:pt x="5734" y="6525"/>
                    <a:pt x="5730" y="6526"/>
                    <a:pt x="5725" y="6527"/>
                  </a:cubicBezTo>
                  <a:lnTo>
                    <a:pt x="5725" y="6527"/>
                  </a:lnTo>
                  <a:cubicBezTo>
                    <a:pt x="5732" y="6530"/>
                    <a:pt x="5726" y="6532"/>
                    <a:pt x="5714" y="6532"/>
                  </a:cubicBezTo>
                  <a:lnTo>
                    <a:pt x="5714" y="6532"/>
                  </a:lnTo>
                  <a:cubicBezTo>
                    <a:pt x="5657" y="6528"/>
                    <a:pt x="5631" y="6527"/>
                    <a:pt x="5624" y="6527"/>
                  </a:cubicBezTo>
                  <a:cubicBezTo>
                    <a:pt x="5609" y="6527"/>
                    <a:pt x="5670" y="6532"/>
                    <a:pt x="5706" y="6532"/>
                  </a:cubicBezTo>
                  <a:cubicBezTo>
                    <a:pt x="5709" y="6532"/>
                    <a:pt x="5712" y="6532"/>
                    <a:pt x="5714" y="6532"/>
                  </a:cubicBezTo>
                  <a:lnTo>
                    <a:pt x="5714" y="6532"/>
                  </a:lnTo>
                  <a:cubicBezTo>
                    <a:pt x="5729" y="6533"/>
                    <a:pt x="5745" y="6534"/>
                    <a:pt x="5763" y="6536"/>
                  </a:cubicBezTo>
                  <a:cubicBezTo>
                    <a:pt x="5740" y="6536"/>
                    <a:pt x="5740" y="6536"/>
                    <a:pt x="5775" y="6548"/>
                  </a:cubicBezTo>
                  <a:cubicBezTo>
                    <a:pt x="5680" y="6548"/>
                    <a:pt x="5704" y="6548"/>
                    <a:pt x="5597" y="6560"/>
                  </a:cubicBezTo>
                  <a:cubicBezTo>
                    <a:pt x="5628" y="6560"/>
                    <a:pt x="5655" y="6554"/>
                    <a:pt x="5683" y="6554"/>
                  </a:cubicBezTo>
                  <a:cubicBezTo>
                    <a:pt x="5697" y="6554"/>
                    <a:pt x="5712" y="6556"/>
                    <a:pt x="5728" y="6560"/>
                  </a:cubicBezTo>
                  <a:lnTo>
                    <a:pt x="5656" y="6560"/>
                  </a:lnTo>
                  <a:cubicBezTo>
                    <a:pt x="5716" y="6571"/>
                    <a:pt x="5722" y="6574"/>
                    <a:pt x="5708" y="6574"/>
                  </a:cubicBezTo>
                  <a:cubicBezTo>
                    <a:pt x="5707" y="6574"/>
                    <a:pt x="5706" y="6574"/>
                    <a:pt x="5704" y="6574"/>
                  </a:cubicBezTo>
                  <a:lnTo>
                    <a:pt x="5704" y="6574"/>
                  </a:lnTo>
                  <a:cubicBezTo>
                    <a:pt x="5704" y="6586"/>
                    <a:pt x="5709" y="6591"/>
                    <a:pt x="5716" y="6591"/>
                  </a:cubicBezTo>
                  <a:cubicBezTo>
                    <a:pt x="5717" y="6591"/>
                    <a:pt x="5719" y="6591"/>
                    <a:pt x="5720" y="6591"/>
                  </a:cubicBezTo>
                  <a:lnTo>
                    <a:pt x="5720" y="6591"/>
                  </a:lnTo>
                  <a:cubicBezTo>
                    <a:pt x="5701" y="6599"/>
                    <a:pt x="5709" y="6603"/>
                    <a:pt x="5728" y="6603"/>
                  </a:cubicBezTo>
                  <a:cubicBezTo>
                    <a:pt x="5741" y="6603"/>
                    <a:pt x="5761" y="6601"/>
                    <a:pt x="5779" y="6597"/>
                  </a:cubicBezTo>
                  <a:lnTo>
                    <a:pt x="5779" y="6597"/>
                  </a:lnTo>
                  <a:cubicBezTo>
                    <a:pt x="5757" y="6602"/>
                    <a:pt x="5750" y="6606"/>
                    <a:pt x="5749" y="6608"/>
                  </a:cubicBezTo>
                  <a:lnTo>
                    <a:pt x="5749" y="6608"/>
                  </a:lnTo>
                  <a:cubicBezTo>
                    <a:pt x="5741" y="6607"/>
                    <a:pt x="5730" y="6607"/>
                    <a:pt x="5716" y="6607"/>
                  </a:cubicBezTo>
                  <a:cubicBezTo>
                    <a:pt x="5740" y="6619"/>
                    <a:pt x="5763" y="6619"/>
                    <a:pt x="5799" y="6619"/>
                  </a:cubicBezTo>
                  <a:lnTo>
                    <a:pt x="5763" y="6619"/>
                  </a:lnTo>
                  <a:cubicBezTo>
                    <a:pt x="5823" y="6619"/>
                    <a:pt x="5882" y="6631"/>
                    <a:pt x="5942" y="6631"/>
                  </a:cubicBezTo>
                  <a:cubicBezTo>
                    <a:pt x="5910" y="6635"/>
                    <a:pt x="5893" y="6636"/>
                    <a:pt x="5880" y="6636"/>
                  </a:cubicBezTo>
                  <a:cubicBezTo>
                    <a:pt x="5855" y="6636"/>
                    <a:pt x="5847" y="6631"/>
                    <a:pt x="5775" y="6631"/>
                  </a:cubicBezTo>
                  <a:lnTo>
                    <a:pt x="5740" y="6631"/>
                  </a:lnTo>
                  <a:cubicBezTo>
                    <a:pt x="5737" y="6634"/>
                    <a:pt x="5737" y="6635"/>
                    <a:pt x="5737" y="6635"/>
                  </a:cubicBezTo>
                  <a:cubicBezTo>
                    <a:pt x="5739" y="6635"/>
                    <a:pt x="5744" y="6632"/>
                    <a:pt x="5744" y="6632"/>
                  </a:cubicBezTo>
                  <a:lnTo>
                    <a:pt x="5744" y="6632"/>
                  </a:lnTo>
                  <a:cubicBezTo>
                    <a:pt x="5744" y="6632"/>
                    <a:pt x="5741" y="6634"/>
                    <a:pt x="5728" y="6643"/>
                  </a:cubicBezTo>
                  <a:cubicBezTo>
                    <a:pt x="5775" y="6643"/>
                    <a:pt x="5823" y="6655"/>
                    <a:pt x="5882" y="6655"/>
                  </a:cubicBezTo>
                  <a:cubicBezTo>
                    <a:pt x="5704" y="6655"/>
                    <a:pt x="5835" y="6655"/>
                    <a:pt x="5716" y="6643"/>
                  </a:cubicBezTo>
                  <a:lnTo>
                    <a:pt x="5716" y="6643"/>
                  </a:lnTo>
                  <a:cubicBezTo>
                    <a:pt x="5740" y="6655"/>
                    <a:pt x="5751" y="6655"/>
                    <a:pt x="5763" y="6655"/>
                  </a:cubicBezTo>
                  <a:lnTo>
                    <a:pt x="5716" y="6655"/>
                  </a:lnTo>
                  <a:cubicBezTo>
                    <a:pt x="5751" y="6655"/>
                    <a:pt x="5775" y="6655"/>
                    <a:pt x="5799" y="6667"/>
                  </a:cubicBezTo>
                  <a:lnTo>
                    <a:pt x="5784" y="6667"/>
                  </a:lnTo>
                  <a:cubicBezTo>
                    <a:pt x="5785" y="6669"/>
                    <a:pt x="5786" y="6671"/>
                    <a:pt x="5787" y="6674"/>
                  </a:cubicBezTo>
                  <a:lnTo>
                    <a:pt x="5787" y="6674"/>
                  </a:lnTo>
                  <a:cubicBezTo>
                    <a:pt x="5787" y="6673"/>
                    <a:pt x="5787" y="6673"/>
                    <a:pt x="5786" y="6673"/>
                  </a:cubicBezTo>
                  <a:cubicBezTo>
                    <a:pt x="5785" y="6673"/>
                    <a:pt x="5779" y="6679"/>
                    <a:pt x="5763" y="6679"/>
                  </a:cubicBezTo>
                  <a:cubicBezTo>
                    <a:pt x="5740" y="6702"/>
                    <a:pt x="5894" y="6702"/>
                    <a:pt x="5823" y="6702"/>
                  </a:cubicBezTo>
                  <a:lnTo>
                    <a:pt x="5740" y="6702"/>
                  </a:lnTo>
                  <a:cubicBezTo>
                    <a:pt x="5811" y="6702"/>
                    <a:pt x="5882" y="6702"/>
                    <a:pt x="5954" y="6714"/>
                  </a:cubicBezTo>
                  <a:cubicBezTo>
                    <a:pt x="5882" y="6714"/>
                    <a:pt x="5799" y="6714"/>
                    <a:pt x="5740" y="6702"/>
                  </a:cubicBezTo>
                  <a:lnTo>
                    <a:pt x="5740" y="6702"/>
                  </a:lnTo>
                  <a:cubicBezTo>
                    <a:pt x="5728" y="6714"/>
                    <a:pt x="5823" y="6714"/>
                    <a:pt x="5823" y="6714"/>
                  </a:cubicBezTo>
                  <a:cubicBezTo>
                    <a:pt x="5787" y="6714"/>
                    <a:pt x="5763" y="6714"/>
                    <a:pt x="5740" y="6726"/>
                  </a:cubicBezTo>
                  <a:cubicBezTo>
                    <a:pt x="5748" y="6722"/>
                    <a:pt x="5757" y="6721"/>
                    <a:pt x="5767" y="6721"/>
                  </a:cubicBezTo>
                  <a:cubicBezTo>
                    <a:pt x="5787" y="6721"/>
                    <a:pt x="5811" y="6726"/>
                    <a:pt x="5835" y="6726"/>
                  </a:cubicBezTo>
                  <a:lnTo>
                    <a:pt x="5728" y="6726"/>
                  </a:lnTo>
                  <a:cubicBezTo>
                    <a:pt x="5728" y="6726"/>
                    <a:pt x="5740" y="6738"/>
                    <a:pt x="5728" y="6738"/>
                  </a:cubicBezTo>
                  <a:cubicBezTo>
                    <a:pt x="5741" y="6738"/>
                    <a:pt x="5780" y="6746"/>
                    <a:pt x="5814" y="6750"/>
                  </a:cubicBezTo>
                  <a:lnTo>
                    <a:pt x="5751" y="6750"/>
                  </a:lnTo>
                  <a:cubicBezTo>
                    <a:pt x="5772" y="6750"/>
                    <a:pt x="5794" y="6750"/>
                    <a:pt x="5816" y="6750"/>
                  </a:cubicBezTo>
                  <a:lnTo>
                    <a:pt x="5816" y="6750"/>
                  </a:lnTo>
                  <a:cubicBezTo>
                    <a:pt x="5830" y="6752"/>
                    <a:pt x="5844" y="6753"/>
                    <a:pt x="5853" y="6753"/>
                  </a:cubicBezTo>
                  <a:cubicBezTo>
                    <a:pt x="5860" y="6753"/>
                    <a:pt x="5865" y="6753"/>
                    <a:pt x="5868" y="6751"/>
                  </a:cubicBezTo>
                  <a:lnTo>
                    <a:pt x="5868" y="6751"/>
                  </a:lnTo>
                  <a:cubicBezTo>
                    <a:pt x="5911" y="6753"/>
                    <a:pt x="5953" y="6756"/>
                    <a:pt x="5990" y="6762"/>
                  </a:cubicBezTo>
                  <a:cubicBezTo>
                    <a:pt x="5954" y="6762"/>
                    <a:pt x="5954" y="6762"/>
                    <a:pt x="5990" y="6774"/>
                  </a:cubicBezTo>
                  <a:cubicBezTo>
                    <a:pt x="5914" y="6765"/>
                    <a:pt x="5832" y="6757"/>
                    <a:pt x="5753" y="6757"/>
                  </a:cubicBezTo>
                  <a:cubicBezTo>
                    <a:pt x="5720" y="6757"/>
                    <a:pt x="5688" y="6758"/>
                    <a:pt x="5656" y="6762"/>
                  </a:cubicBezTo>
                  <a:cubicBezTo>
                    <a:pt x="5692" y="6762"/>
                    <a:pt x="5728" y="6774"/>
                    <a:pt x="5751" y="6774"/>
                  </a:cubicBezTo>
                  <a:cubicBezTo>
                    <a:pt x="5740" y="6774"/>
                    <a:pt x="5716" y="6762"/>
                    <a:pt x="5704" y="6762"/>
                  </a:cubicBezTo>
                  <a:cubicBezTo>
                    <a:pt x="5751" y="6762"/>
                    <a:pt x="5787" y="6762"/>
                    <a:pt x="5835" y="6774"/>
                  </a:cubicBezTo>
                  <a:lnTo>
                    <a:pt x="5728" y="6774"/>
                  </a:lnTo>
                  <a:cubicBezTo>
                    <a:pt x="5728" y="6786"/>
                    <a:pt x="5740" y="6786"/>
                    <a:pt x="5751" y="6786"/>
                  </a:cubicBezTo>
                  <a:cubicBezTo>
                    <a:pt x="5741" y="6786"/>
                    <a:pt x="5723" y="6794"/>
                    <a:pt x="5710" y="6797"/>
                  </a:cubicBezTo>
                  <a:cubicBezTo>
                    <a:pt x="5803" y="6786"/>
                    <a:pt x="5896" y="6786"/>
                    <a:pt x="5990" y="6786"/>
                  </a:cubicBezTo>
                  <a:cubicBezTo>
                    <a:pt x="5906" y="6798"/>
                    <a:pt x="5835" y="6798"/>
                    <a:pt x="5751" y="6798"/>
                  </a:cubicBezTo>
                  <a:cubicBezTo>
                    <a:pt x="5847" y="6810"/>
                    <a:pt x="5763" y="6810"/>
                    <a:pt x="5751" y="6810"/>
                  </a:cubicBezTo>
                  <a:cubicBezTo>
                    <a:pt x="5811" y="6810"/>
                    <a:pt x="5847" y="6810"/>
                    <a:pt x="5918" y="6821"/>
                  </a:cubicBezTo>
                  <a:cubicBezTo>
                    <a:pt x="5871" y="6821"/>
                    <a:pt x="5847" y="6845"/>
                    <a:pt x="5799" y="6845"/>
                  </a:cubicBezTo>
                  <a:lnTo>
                    <a:pt x="5775" y="6845"/>
                  </a:lnTo>
                  <a:cubicBezTo>
                    <a:pt x="5751" y="6845"/>
                    <a:pt x="5823" y="6851"/>
                    <a:pt x="5845" y="6851"/>
                  </a:cubicBezTo>
                  <a:cubicBezTo>
                    <a:pt x="5856" y="6851"/>
                    <a:pt x="5855" y="6849"/>
                    <a:pt x="5823" y="6845"/>
                  </a:cubicBezTo>
                  <a:cubicBezTo>
                    <a:pt x="5871" y="6845"/>
                    <a:pt x="5930" y="6845"/>
                    <a:pt x="5978" y="6857"/>
                  </a:cubicBezTo>
                  <a:lnTo>
                    <a:pt x="5942" y="6857"/>
                  </a:lnTo>
                  <a:cubicBezTo>
                    <a:pt x="5942" y="6857"/>
                    <a:pt x="6037" y="6869"/>
                    <a:pt x="6013" y="6869"/>
                  </a:cubicBezTo>
                  <a:cubicBezTo>
                    <a:pt x="5956" y="6874"/>
                    <a:pt x="5912" y="6878"/>
                    <a:pt x="5881" y="6881"/>
                  </a:cubicBezTo>
                  <a:lnTo>
                    <a:pt x="5881" y="6881"/>
                  </a:lnTo>
                  <a:cubicBezTo>
                    <a:pt x="5903" y="6880"/>
                    <a:pt x="6139" y="6877"/>
                    <a:pt x="6097" y="6869"/>
                  </a:cubicBezTo>
                  <a:lnTo>
                    <a:pt x="6085" y="6869"/>
                  </a:lnTo>
                  <a:cubicBezTo>
                    <a:pt x="6085" y="6869"/>
                    <a:pt x="6049" y="6857"/>
                    <a:pt x="6049" y="6845"/>
                  </a:cubicBezTo>
                  <a:cubicBezTo>
                    <a:pt x="6049" y="6821"/>
                    <a:pt x="6121" y="6821"/>
                    <a:pt x="6132" y="6810"/>
                  </a:cubicBezTo>
                  <a:cubicBezTo>
                    <a:pt x="6132" y="6810"/>
                    <a:pt x="6049" y="6786"/>
                    <a:pt x="6025" y="6786"/>
                  </a:cubicBezTo>
                  <a:cubicBezTo>
                    <a:pt x="6025" y="6786"/>
                    <a:pt x="6061" y="6762"/>
                    <a:pt x="6073" y="6762"/>
                  </a:cubicBezTo>
                  <a:cubicBezTo>
                    <a:pt x="6037" y="6750"/>
                    <a:pt x="6037" y="6750"/>
                    <a:pt x="6073" y="6750"/>
                  </a:cubicBezTo>
                  <a:cubicBezTo>
                    <a:pt x="6061" y="6750"/>
                    <a:pt x="6049" y="6750"/>
                    <a:pt x="6037" y="6738"/>
                  </a:cubicBezTo>
                  <a:lnTo>
                    <a:pt x="6013" y="6738"/>
                  </a:lnTo>
                  <a:cubicBezTo>
                    <a:pt x="6085" y="6738"/>
                    <a:pt x="5966" y="6738"/>
                    <a:pt x="6049" y="6726"/>
                  </a:cubicBezTo>
                  <a:lnTo>
                    <a:pt x="5966" y="6726"/>
                  </a:lnTo>
                  <a:cubicBezTo>
                    <a:pt x="5978" y="6726"/>
                    <a:pt x="5978" y="6726"/>
                    <a:pt x="5978" y="6714"/>
                  </a:cubicBezTo>
                  <a:lnTo>
                    <a:pt x="5954" y="6714"/>
                  </a:lnTo>
                  <a:cubicBezTo>
                    <a:pt x="6037" y="6702"/>
                    <a:pt x="6052" y="6699"/>
                    <a:pt x="6040" y="6699"/>
                  </a:cubicBezTo>
                  <a:cubicBezTo>
                    <a:pt x="6032" y="6699"/>
                    <a:pt x="6010" y="6701"/>
                    <a:pt x="5990" y="6702"/>
                  </a:cubicBezTo>
                  <a:lnTo>
                    <a:pt x="5990" y="6702"/>
                  </a:lnTo>
                  <a:cubicBezTo>
                    <a:pt x="5990" y="6678"/>
                    <a:pt x="5990" y="6667"/>
                    <a:pt x="6037" y="6655"/>
                  </a:cubicBezTo>
                  <a:lnTo>
                    <a:pt x="6037" y="6655"/>
                  </a:lnTo>
                  <a:cubicBezTo>
                    <a:pt x="6034" y="6655"/>
                    <a:pt x="6032" y="6655"/>
                    <a:pt x="6030" y="6656"/>
                  </a:cubicBezTo>
                  <a:lnTo>
                    <a:pt x="6030" y="6656"/>
                  </a:lnTo>
                  <a:cubicBezTo>
                    <a:pt x="6029" y="6655"/>
                    <a:pt x="6024" y="6655"/>
                    <a:pt x="6013" y="6655"/>
                  </a:cubicBezTo>
                  <a:cubicBezTo>
                    <a:pt x="6168" y="6643"/>
                    <a:pt x="5942" y="6643"/>
                    <a:pt x="6085" y="6643"/>
                  </a:cubicBezTo>
                  <a:cubicBezTo>
                    <a:pt x="6080" y="6640"/>
                    <a:pt x="6077" y="6639"/>
                    <a:pt x="6075" y="6637"/>
                  </a:cubicBezTo>
                  <a:lnTo>
                    <a:pt x="6075" y="6637"/>
                  </a:lnTo>
                  <a:cubicBezTo>
                    <a:pt x="6043" y="6631"/>
                    <a:pt x="6006" y="6631"/>
                    <a:pt x="5978" y="6631"/>
                  </a:cubicBezTo>
                  <a:lnTo>
                    <a:pt x="5954" y="6631"/>
                  </a:lnTo>
                  <a:cubicBezTo>
                    <a:pt x="5978" y="6631"/>
                    <a:pt x="6002" y="6631"/>
                    <a:pt x="6013" y="6619"/>
                  </a:cubicBezTo>
                  <a:cubicBezTo>
                    <a:pt x="6013" y="6619"/>
                    <a:pt x="5954" y="6595"/>
                    <a:pt x="5954" y="6595"/>
                  </a:cubicBezTo>
                  <a:cubicBezTo>
                    <a:pt x="5966" y="6595"/>
                    <a:pt x="5978" y="6583"/>
                    <a:pt x="5990" y="6583"/>
                  </a:cubicBezTo>
                  <a:lnTo>
                    <a:pt x="5930" y="6583"/>
                  </a:lnTo>
                  <a:cubicBezTo>
                    <a:pt x="5954" y="6577"/>
                    <a:pt x="5963" y="6577"/>
                    <a:pt x="5964" y="6577"/>
                  </a:cubicBezTo>
                  <a:cubicBezTo>
                    <a:pt x="5966" y="6577"/>
                    <a:pt x="5960" y="6577"/>
                    <a:pt x="5954" y="6571"/>
                  </a:cubicBezTo>
                  <a:cubicBezTo>
                    <a:pt x="5990" y="6571"/>
                    <a:pt x="6049" y="6560"/>
                    <a:pt x="6085" y="6560"/>
                  </a:cubicBezTo>
                  <a:lnTo>
                    <a:pt x="6097" y="6560"/>
                  </a:lnTo>
                  <a:cubicBezTo>
                    <a:pt x="6061" y="6560"/>
                    <a:pt x="6037" y="6548"/>
                    <a:pt x="6002" y="6536"/>
                  </a:cubicBezTo>
                  <a:lnTo>
                    <a:pt x="6028" y="6536"/>
                  </a:lnTo>
                  <a:cubicBezTo>
                    <a:pt x="6023" y="6530"/>
                    <a:pt x="6013" y="6519"/>
                    <a:pt x="5978" y="6512"/>
                  </a:cubicBezTo>
                  <a:cubicBezTo>
                    <a:pt x="6109" y="6512"/>
                    <a:pt x="5978" y="6512"/>
                    <a:pt x="5990" y="6500"/>
                  </a:cubicBezTo>
                  <a:lnTo>
                    <a:pt x="5990" y="6500"/>
                  </a:lnTo>
                  <a:cubicBezTo>
                    <a:pt x="5990" y="6502"/>
                    <a:pt x="5992" y="6503"/>
                    <a:pt x="5995" y="6503"/>
                  </a:cubicBezTo>
                  <a:cubicBezTo>
                    <a:pt x="6007" y="6503"/>
                    <a:pt x="6037" y="6488"/>
                    <a:pt x="6037" y="6488"/>
                  </a:cubicBezTo>
                  <a:cubicBezTo>
                    <a:pt x="6025" y="6476"/>
                    <a:pt x="6002" y="6476"/>
                    <a:pt x="5990" y="6476"/>
                  </a:cubicBezTo>
                  <a:cubicBezTo>
                    <a:pt x="6013" y="6476"/>
                    <a:pt x="6061" y="6476"/>
                    <a:pt x="5966" y="6464"/>
                  </a:cubicBezTo>
                  <a:cubicBezTo>
                    <a:pt x="6007" y="6454"/>
                    <a:pt x="6039" y="6426"/>
                    <a:pt x="6055" y="6426"/>
                  </a:cubicBezTo>
                  <a:cubicBezTo>
                    <a:pt x="6056" y="6426"/>
                    <a:pt x="6057" y="6426"/>
                    <a:pt x="6058" y="6427"/>
                  </a:cubicBezTo>
                  <a:lnTo>
                    <a:pt x="6058" y="6427"/>
                  </a:lnTo>
                  <a:cubicBezTo>
                    <a:pt x="6041" y="6417"/>
                    <a:pt x="6016" y="6412"/>
                    <a:pt x="5990" y="6410"/>
                  </a:cubicBezTo>
                  <a:lnTo>
                    <a:pt x="5990" y="6410"/>
                  </a:lnTo>
                  <a:cubicBezTo>
                    <a:pt x="6019" y="6400"/>
                    <a:pt x="6044" y="6383"/>
                    <a:pt x="6049" y="6357"/>
                  </a:cubicBezTo>
                  <a:lnTo>
                    <a:pt x="6037" y="6357"/>
                  </a:lnTo>
                  <a:cubicBezTo>
                    <a:pt x="6032" y="6352"/>
                    <a:pt x="6027" y="6349"/>
                    <a:pt x="6022" y="6348"/>
                  </a:cubicBezTo>
                  <a:lnTo>
                    <a:pt x="6022" y="6348"/>
                  </a:lnTo>
                  <a:cubicBezTo>
                    <a:pt x="6024" y="6348"/>
                    <a:pt x="6025" y="6348"/>
                    <a:pt x="6027" y="6348"/>
                  </a:cubicBezTo>
                  <a:cubicBezTo>
                    <a:pt x="6037" y="6348"/>
                    <a:pt x="6049" y="6351"/>
                    <a:pt x="6061" y="6357"/>
                  </a:cubicBezTo>
                  <a:cubicBezTo>
                    <a:pt x="6049" y="6345"/>
                    <a:pt x="6013" y="6345"/>
                    <a:pt x="6013" y="6345"/>
                  </a:cubicBezTo>
                  <a:cubicBezTo>
                    <a:pt x="6013" y="6345"/>
                    <a:pt x="6018" y="6345"/>
                    <a:pt x="6025" y="6345"/>
                  </a:cubicBezTo>
                  <a:lnTo>
                    <a:pt x="6025" y="6345"/>
                  </a:lnTo>
                  <a:cubicBezTo>
                    <a:pt x="6025" y="6345"/>
                    <a:pt x="6025" y="6345"/>
                    <a:pt x="6025" y="6345"/>
                  </a:cubicBezTo>
                  <a:lnTo>
                    <a:pt x="6025" y="6345"/>
                  </a:lnTo>
                  <a:lnTo>
                    <a:pt x="6025" y="6345"/>
                  </a:lnTo>
                  <a:cubicBezTo>
                    <a:pt x="6025" y="6345"/>
                    <a:pt x="6025" y="6345"/>
                    <a:pt x="6025" y="6345"/>
                  </a:cubicBezTo>
                  <a:lnTo>
                    <a:pt x="6025" y="6345"/>
                  </a:lnTo>
                  <a:cubicBezTo>
                    <a:pt x="6014" y="6333"/>
                    <a:pt x="6025" y="6333"/>
                    <a:pt x="6025" y="6333"/>
                  </a:cubicBezTo>
                  <a:lnTo>
                    <a:pt x="5966" y="6333"/>
                  </a:lnTo>
                  <a:cubicBezTo>
                    <a:pt x="6037" y="6333"/>
                    <a:pt x="5978" y="6309"/>
                    <a:pt x="6013" y="6309"/>
                  </a:cubicBezTo>
                  <a:cubicBezTo>
                    <a:pt x="6001" y="6309"/>
                    <a:pt x="5986" y="6300"/>
                    <a:pt x="5971" y="6295"/>
                  </a:cubicBezTo>
                  <a:lnTo>
                    <a:pt x="5971" y="6295"/>
                  </a:lnTo>
                  <a:cubicBezTo>
                    <a:pt x="5996" y="6291"/>
                    <a:pt x="6017" y="6286"/>
                    <a:pt x="6049" y="6286"/>
                  </a:cubicBezTo>
                  <a:cubicBezTo>
                    <a:pt x="6025" y="6274"/>
                    <a:pt x="5990" y="6274"/>
                    <a:pt x="5966" y="6274"/>
                  </a:cubicBezTo>
                  <a:cubicBezTo>
                    <a:pt x="6002" y="6262"/>
                    <a:pt x="6097" y="6250"/>
                    <a:pt x="5990" y="6238"/>
                  </a:cubicBezTo>
                  <a:lnTo>
                    <a:pt x="6049" y="6238"/>
                  </a:lnTo>
                  <a:cubicBezTo>
                    <a:pt x="6038" y="6235"/>
                    <a:pt x="6032" y="6234"/>
                    <a:pt x="6028" y="6234"/>
                  </a:cubicBezTo>
                  <a:cubicBezTo>
                    <a:pt x="6020" y="6234"/>
                    <a:pt x="6020" y="6237"/>
                    <a:pt x="6017" y="6237"/>
                  </a:cubicBezTo>
                  <a:cubicBezTo>
                    <a:pt x="6013" y="6237"/>
                    <a:pt x="6007" y="6235"/>
                    <a:pt x="5990" y="6226"/>
                  </a:cubicBezTo>
                  <a:cubicBezTo>
                    <a:pt x="6049" y="6214"/>
                    <a:pt x="6121" y="6214"/>
                    <a:pt x="6180" y="6214"/>
                  </a:cubicBezTo>
                  <a:cubicBezTo>
                    <a:pt x="6148" y="6214"/>
                    <a:pt x="6115" y="6214"/>
                    <a:pt x="6083" y="6212"/>
                  </a:cubicBezTo>
                  <a:lnTo>
                    <a:pt x="6083" y="6212"/>
                  </a:lnTo>
                  <a:cubicBezTo>
                    <a:pt x="6177" y="6210"/>
                    <a:pt x="6328" y="6192"/>
                    <a:pt x="6423" y="6192"/>
                  </a:cubicBezTo>
                  <a:cubicBezTo>
                    <a:pt x="6460" y="6192"/>
                    <a:pt x="6489" y="6195"/>
                    <a:pt x="6502" y="6202"/>
                  </a:cubicBezTo>
                  <a:cubicBezTo>
                    <a:pt x="6490" y="6190"/>
                    <a:pt x="6406" y="6167"/>
                    <a:pt x="6406" y="6167"/>
                  </a:cubicBezTo>
                  <a:cubicBezTo>
                    <a:pt x="6441" y="6136"/>
                    <a:pt x="6502" y="6126"/>
                    <a:pt x="6569" y="6126"/>
                  </a:cubicBezTo>
                  <a:cubicBezTo>
                    <a:pt x="6683" y="6126"/>
                    <a:pt x="6814" y="6155"/>
                    <a:pt x="6859" y="6155"/>
                  </a:cubicBezTo>
                  <a:cubicBezTo>
                    <a:pt x="6835" y="6155"/>
                    <a:pt x="6835" y="6155"/>
                    <a:pt x="6847" y="6167"/>
                  </a:cubicBezTo>
                  <a:cubicBezTo>
                    <a:pt x="6787" y="6173"/>
                    <a:pt x="6805" y="6173"/>
                    <a:pt x="6823" y="6173"/>
                  </a:cubicBezTo>
                  <a:cubicBezTo>
                    <a:pt x="6841" y="6173"/>
                    <a:pt x="6859" y="6173"/>
                    <a:pt x="6799" y="6179"/>
                  </a:cubicBezTo>
                  <a:cubicBezTo>
                    <a:pt x="6847" y="6179"/>
                    <a:pt x="6775" y="6202"/>
                    <a:pt x="6764" y="6214"/>
                  </a:cubicBezTo>
                  <a:cubicBezTo>
                    <a:pt x="6771" y="6214"/>
                    <a:pt x="6801" y="6209"/>
                    <a:pt x="6801" y="6209"/>
                  </a:cubicBezTo>
                  <a:lnTo>
                    <a:pt x="6801" y="6209"/>
                  </a:lnTo>
                  <a:cubicBezTo>
                    <a:pt x="6802" y="6209"/>
                    <a:pt x="6795" y="6210"/>
                    <a:pt x="6775" y="6214"/>
                  </a:cubicBezTo>
                  <a:lnTo>
                    <a:pt x="6847" y="6214"/>
                  </a:lnTo>
                  <a:cubicBezTo>
                    <a:pt x="6799" y="6214"/>
                    <a:pt x="6811" y="6226"/>
                    <a:pt x="6764" y="6226"/>
                  </a:cubicBezTo>
                  <a:lnTo>
                    <a:pt x="6786" y="6226"/>
                  </a:lnTo>
                  <a:cubicBezTo>
                    <a:pt x="6764" y="6231"/>
                    <a:pt x="6740" y="6238"/>
                    <a:pt x="6740" y="6238"/>
                  </a:cubicBezTo>
                  <a:cubicBezTo>
                    <a:pt x="6764" y="6250"/>
                    <a:pt x="6799" y="6286"/>
                    <a:pt x="6823" y="6286"/>
                  </a:cubicBezTo>
                  <a:cubicBezTo>
                    <a:pt x="6797" y="6291"/>
                    <a:pt x="6819" y="6298"/>
                    <a:pt x="6837" y="6303"/>
                  </a:cubicBezTo>
                  <a:lnTo>
                    <a:pt x="6837" y="6303"/>
                  </a:lnTo>
                  <a:cubicBezTo>
                    <a:pt x="6826" y="6302"/>
                    <a:pt x="6818" y="6301"/>
                    <a:pt x="6812" y="6301"/>
                  </a:cubicBezTo>
                  <a:cubicBezTo>
                    <a:pt x="6810" y="6301"/>
                    <a:pt x="6809" y="6302"/>
                    <a:pt x="6807" y="6302"/>
                  </a:cubicBezTo>
                  <a:lnTo>
                    <a:pt x="6807" y="6302"/>
                  </a:lnTo>
                  <a:cubicBezTo>
                    <a:pt x="6809" y="6302"/>
                    <a:pt x="6810" y="6302"/>
                    <a:pt x="6811" y="6302"/>
                  </a:cubicBezTo>
                  <a:lnTo>
                    <a:pt x="6811" y="6302"/>
                  </a:lnTo>
                  <a:cubicBezTo>
                    <a:pt x="6810" y="6302"/>
                    <a:pt x="6808" y="6302"/>
                    <a:pt x="6806" y="6302"/>
                  </a:cubicBezTo>
                  <a:lnTo>
                    <a:pt x="6806" y="6302"/>
                  </a:lnTo>
                  <a:cubicBezTo>
                    <a:pt x="6780" y="6304"/>
                    <a:pt x="6826" y="6325"/>
                    <a:pt x="6775" y="6333"/>
                  </a:cubicBezTo>
                  <a:lnTo>
                    <a:pt x="6883" y="6333"/>
                  </a:lnTo>
                  <a:cubicBezTo>
                    <a:pt x="6883" y="6333"/>
                    <a:pt x="6787" y="6333"/>
                    <a:pt x="6787" y="6345"/>
                  </a:cubicBezTo>
                  <a:lnTo>
                    <a:pt x="6775" y="6345"/>
                  </a:lnTo>
                  <a:cubicBezTo>
                    <a:pt x="6809" y="6345"/>
                    <a:pt x="6820" y="6353"/>
                    <a:pt x="6831" y="6357"/>
                  </a:cubicBezTo>
                  <a:lnTo>
                    <a:pt x="6752" y="6357"/>
                  </a:lnTo>
                  <a:cubicBezTo>
                    <a:pt x="6859" y="6357"/>
                    <a:pt x="6716" y="6357"/>
                    <a:pt x="6799" y="6369"/>
                  </a:cubicBezTo>
                  <a:cubicBezTo>
                    <a:pt x="6799" y="6377"/>
                    <a:pt x="6764" y="6386"/>
                    <a:pt x="6739" y="6390"/>
                  </a:cubicBezTo>
                  <a:lnTo>
                    <a:pt x="6739" y="6390"/>
                  </a:lnTo>
                  <a:cubicBezTo>
                    <a:pt x="6733" y="6391"/>
                    <a:pt x="6725" y="6392"/>
                    <a:pt x="6716" y="6393"/>
                  </a:cubicBezTo>
                  <a:cubicBezTo>
                    <a:pt x="6716" y="6393"/>
                    <a:pt x="6753" y="6398"/>
                    <a:pt x="6781" y="6402"/>
                  </a:cubicBezTo>
                  <a:lnTo>
                    <a:pt x="6781" y="6402"/>
                  </a:lnTo>
                  <a:cubicBezTo>
                    <a:pt x="6782" y="6401"/>
                    <a:pt x="6783" y="6401"/>
                    <a:pt x="6784" y="6401"/>
                  </a:cubicBezTo>
                  <a:cubicBezTo>
                    <a:pt x="6786" y="6401"/>
                    <a:pt x="6789" y="6402"/>
                    <a:pt x="6792" y="6403"/>
                  </a:cubicBezTo>
                  <a:lnTo>
                    <a:pt x="6792" y="6403"/>
                  </a:lnTo>
                  <a:cubicBezTo>
                    <a:pt x="6788" y="6403"/>
                    <a:pt x="6785" y="6402"/>
                    <a:pt x="6781" y="6402"/>
                  </a:cubicBezTo>
                  <a:lnTo>
                    <a:pt x="6781" y="6402"/>
                  </a:lnTo>
                  <a:cubicBezTo>
                    <a:pt x="6779" y="6402"/>
                    <a:pt x="6777" y="6403"/>
                    <a:pt x="6775" y="6405"/>
                  </a:cubicBezTo>
                  <a:lnTo>
                    <a:pt x="6796" y="6405"/>
                  </a:lnTo>
                  <a:cubicBezTo>
                    <a:pt x="6795" y="6404"/>
                    <a:pt x="6793" y="6403"/>
                    <a:pt x="6792" y="6403"/>
                  </a:cubicBezTo>
                  <a:lnTo>
                    <a:pt x="6792" y="6403"/>
                  </a:lnTo>
                  <a:cubicBezTo>
                    <a:pt x="6801" y="6404"/>
                    <a:pt x="6808" y="6405"/>
                    <a:pt x="6811" y="6405"/>
                  </a:cubicBezTo>
                  <a:lnTo>
                    <a:pt x="6796" y="6405"/>
                  </a:lnTo>
                  <a:cubicBezTo>
                    <a:pt x="6804" y="6408"/>
                    <a:pt x="6812" y="6413"/>
                    <a:pt x="6818" y="6416"/>
                  </a:cubicBezTo>
                  <a:lnTo>
                    <a:pt x="6818" y="6416"/>
                  </a:lnTo>
                  <a:cubicBezTo>
                    <a:pt x="6793" y="6410"/>
                    <a:pt x="6787" y="6408"/>
                    <a:pt x="6781" y="6408"/>
                  </a:cubicBezTo>
                  <a:cubicBezTo>
                    <a:pt x="6775" y="6408"/>
                    <a:pt x="6769" y="6411"/>
                    <a:pt x="6740" y="6417"/>
                  </a:cubicBezTo>
                  <a:lnTo>
                    <a:pt x="6752" y="6417"/>
                  </a:lnTo>
                  <a:cubicBezTo>
                    <a:pt x="6775" y="6417"/>
                    <a:pt x="6799" y="6417"/>
                    <a:pt x="6823" y="6429"/>
                  </a:cubicBezTo>
                  <a:cubicBezTo>
                    <a:pt x="6807" y="6429"/>
                    <a:pt x="6775" y="6434"/>
                    <a:pt x="6752" y="6434"/>
                  </a:cubicBezTo>
                  <a:cubicBezTo>
                    <a:pt x="6741" y="6434"/>
                    <a:pt x="6732" y="6433"/>
                    <a:pt x="6728" y="6429"/>
                  </a:cubicBezTo>
                  <a:lnTo>
                    <a:pt x="6728" y="6429"/>
                  </a:lnTo>
                  <a:cubicBezTo>
                    <a:pt x="6734" y="6435"/>
                    <a:pt x="6746" y="6435"/>
                    <a:pt x="6758" y="6435"/>
                  </a:cubicBezTo>
                  <a:cubicBezTo>
                    <a:pt x="6769" y="6435"/>
                    <a:pt x="6781" y="6435"/>
                    <a:pt x="6787" y="6440"/>
                  </a:cubicBezTo>
                  <a:cubicBezTo>
                    <a:pt x="6732" y="6440"/>
                    <a:pt x="6787" y="6456"/>
                    <a:pt x="6781" y="6456"/>
                  </a:cubicBezTo>
                  <a:cubicBezTo>
                    <a:pt x="6779" y="6456"/>
                    <a:pt x="6769" y="6454"/>
                    <a:pt x="6745" y="6449"/>
                  </a:cubicBezTo>
                  <a:lnTo>
                    <a:pt x="6745" y="6449"/>
                  </a:lnTo>
                  <a:cubicBezTo>
                    <a:pt x="6743" y="6451"/>
                    <a:pt x="6733" y="6452"/>
                    <a:pt x="6712" y="6452"/>
                  </a:cubicBezTo>
                  <a:lnTo>
                    <a:pt x="6712" y="6452"/>
                  </a:lnTo>
                  <a:cubicBezTo>
                    <a:pt x="6708" y="6450"/>
                    <a:pt x="6704" y="6449"/>
                    <a:pt x="6700" y="6449"/>
                  </a:cubicBezTo>
                  <a:cubicBezTo>
                    <a:pt x="6697" y="6449"/>
                    <a:pt x="6694" y="6450"/>
                    <a:pt x="6692" y="6452"/>
                  </a:cubicBezTo>
                  <a:cubicBezTo>
                    <a:pt x="6700" y="6452"/>
                    <a:pt x="6707" y="6452"/>
                    <a:pt x="6712" y="6452"/>
                  </a:cubicBezTo>
                  <a:lnTo>
                    <a:pt x="6712" y="6452"/>
                  </a:lnTo>
                  <a:cubicBezTo>
                    <a:pt x="6722" y="6457"/>
                    <a:pt x="6733" y="6464"/>
                    <a:pt x="6740" y="6464"/>
                  </a:cubicBezTo>
                  <a:cubicBezTo>
                    <a:pt x="6716" y="6464"/>
                    <a:pt x="6716" y="6476"/>
                    <a:pt x="6740" y="6476"/>
                  </a:cubicBezTo>
                  <a:lnTo>
                    <a:pt x="6692" y="6476"/>
                  </a:lnTo>
                  <a:cubicBezTo>
                    <a:pt x="6716" y="6476"/>
                    <a:pt x="6740" y="6476"/>
                    <a:pt x="6775" y="6488"/>
                  </a:cubicBezTo>
                  <a:lnTo>
                    <a:pt x="6716" y="6488"/>
                  </a:lnTo>
                  <a:cubicBezTo>
                    <a:pt x="6769" y="6494"/>
                    <a:pt x="6758" y="6494"/>
                    <a:pt x="6729" y="6494"/>
                  </a:cubicBezTo>
                  <a:cubicBezTo>
                    <a:pt x="6701" y="6494"/>
                    <a:pt x="6656" y="6494"/>
                    <a:pt x="6644" y="6500"/>
                  </a:cubicBezTo>
                  <a:cubicBezTo>
                    <a:pt x="6692" y="6500"/>
                    <a:pt x="6704" y="6512"/>
                    <a:pt x="6752" y="6512"/>
                  </a:cubicBezTo>
                  <a:lnTo>
                    <a:pt x="6728" y="6512"/>
                  </a:lnTo>
                  <a:cubicBezTo>
                    <a:pt x="6712" y="6512"/>
                    <a:pt x="6745" y="6517"/>
                    <a:pt x="6768" y="6521"/>
                  </a:cubicBezTo>
                  <a:lnTo>
                    <a:pt x="6768" y="6521"/>
                  </a:lnTo>
                  <a:cubicBezTo>
                    <a:pt x="6772" y="6519"/>
                    <a:pt x="6776" y="6517"/>
                    <a:pt x="6776" y="6517"/>
                  </a:cubicBezTo>
                  <a:lnTo>
                    <a:pt x="6776" y="6517"/>
                  </a:lnTo>
                  <a:cubicBezTo>
                    <a:pt x="6777" y="6517"/>
                    <a:pt x="6775" y="6518"/>
                    <a:pt x="6769" y="6521"/>
                  </a:cubicBezTo>
                  <a:lnTo>
                    <a:pt x="6769" y="6521"/>
                  </a:lnTo>
                  <a:cubicBezTo>
                    <a:pt x="6768" y="6521"/>
                    <a:pt x="6768" y="6521"/>
                    <a:pt x="6768" y="6521"/>
                  </a:cubicBezTo>
                  <a:lnTo>
                    <a:pt x="6768" y="6521"/>
                  </a:lnTo>
                  <a:cubicBezTo>
                    <a:pt x="6760" y="6525"/>
                    <a:pt x="6750" y="6531"/>
                    <a:pt x="6757" y="6531"/>
                  </a:cubicBezTo>
                  <a:cubicBezTo>
                    <a:pt x="6759" y="6531"/>
                    <a:pt x="6765" y="6530"/>
                    <a:pt x="6774" y="6527"/>
                  </a:cubicBezTo>
                  <a:lnTo>
                    <a:pt x="6774" y="6527"/>
                  </a:lnTo>
                  <a:cubicBezTo>
                    <a:pt x="6772" y="6526"/>
                    <a:pt x="6768" y="6525"/>
                    <a:pt x="6764" y="6524"/>
                  </a:cubicBezTo>
                  <a:cubicBezTo>
                    <a:pt x="6766" y="6523"/>
                    <a:pt x="6767" y="6522"/>
                    <a:pt x="6769" y="6521"/>
                  </a:cubicBezTo>
                  <a:lnTo>
                    <a:pt x="6769" y="6521"/>
                  </a:lnTo>
                  <a:cubicBezTo>
                    <a:pt x="6779" y="6523"/>
                    <a:pt x="6787" y="6524"/>
                    <a:pt x="6787" y="6524"/>
                  </a:cubicBezTo>
                  <a:cubicBezTo>
                    <a:pt x="6782" y="6525"/>
                    <a:pt x="6778" y="6526"/>
                    <a:pt x="6774" y="6527"/>
                  </a:cubicBezTo>
                  <a:lnTo>
                    <a:pt x="6774" y="6527"/>
                  </a:lnTo>
                  <a:cubicBezTo>
                    <a:pt x="6779" y="6530"/>
                    <a:pt x="6776" y="6531"/>
                    <a:pt x="6769" y="6532"/>
                  </a:cubicBezTo>
                  <a:lnTo>
                    <a:pt x="6769" y="6532"/>
                  </a:lnTo>
                  <a:cubicBezTo>
                    <a:pt x="6715" y="6528"/>
                    <a:pt x="6689" y="6527"/>
                    <a:pt x="6681" y="6527"/>
                  </a:cubicBezTo>
                  <a:cubicBezTo>
                    <a:pt x="6664" y="6527"/>
                    <a:pt x="6723" y="6532"/>
                    <a:pt x="6756" y="6532"/>
                  </a:cubicBezTo>
                  <a:cubicBezTo>
                    <a:pt x="6761" y="6532"/>
                    <a:pt x="6765" y="6532"/>
                    <a:pt x="6769" y="6532"/>
                  </a:cubicBezTo>
                  <a:lnTo>
                    <a:pt x="6769" y="6532"/>
                  </a:lnTo>
                  <a:cubicBezTo>
                    <a:pt x="6785" y="6533"/>
                    <a:pt x="6803" y="6534"/>
                    <a:pt x="6823" y="6536"/>
                  </a:cubicBezTo>
                  <a:cubicBezTo>
                    <a:pt x="6787" y="6536"/>
                    <a:pt x="6787" y="6536"/>
                    <a:pt x="6823" y="6548"/>
                  </a:cubicBezTo>
                  <a:cubicBezTo>
                    <a:pt x="6728" y="6548"/>
                    <a:pt x="6764" y="6548"/>
                    <a:pt x="6656" y="6560"/>
                  </a:cubicBezTo>
                  <a:cubicBezTo>
                    <a:pt x="6680" y="6560"/>
                    <a:pt x="6709" y="6554"/>
                    <a:pt x="6737" y="6554"/>
                  </a:cubicBezTo>
                  <a:cubicBezTo>
                    <a:pt x="6750" y="6554"/>
                    <a:pt x="6764" y="6556"/>
                    <a:pt x="6775" y="6560"/>
                  </a:cubicBezTo>
                  <a:lnTo>
                    <a:pt x="6704" y="6560"/>
                  </a:lnTo>
                  <a:cubicBezTo>
                    <a:pt x="6734" y="6565"/>
                    <a:pt x="6750" y="6569"/>
                    <a:pt x="6757" y="6571"/>
                  </a:cubicBezTo>
                  <a:lnTo>
                    <a:pt x="6764" y="6571"/>
                  </a:lnTo>
                  <a:cubicBezTo>
                    <a:pt x="6757" y="6585"/>
                    <a:pt x="6758" y="6591"/>
                    <a:pt x="6765" y="6591"/>
                  </a:cubicBezTo>
                  <a:cubicBezTo>
                    <a:pt x="6766" y="6591"/>
                    <a:pt x="6767" y="6591"/>
                    <a:pt x="6768" y="6591"/>
                  </a:cubicBezTo>
                  <a:lnTo>
                    <a:pt x="6768" y="6591"/>
                  </a:lnTo>
                  <a:cubicBezTo>
                    <a:pt x="6751" y="6599"/>
                    <a:pt x="6762" y="6603"/>
                    <a:pt x="6780" y="6603"/>
                  </a:cubicBezTo>
                  <a:cubicBezTo>
                    <a:pt x="6791" y="6603"/>
                    <a:pt x="6804" y="6602"/>
                    <a:pt x="6816" y="6600"/>
                  </a:cubicBezTo>
                  <a:lnTo>
                    <a:pt x="6816" y="6600"/>
                  </a:lnTo>
                  <a:cubicBezTo>
                    <a:pt x="6803" y="6603"/>
                    <a:pt x="6798" y="6606"/>
                    <a:pt x="6799" y="6607"/>
                  </a:cubicBezTo>
                  <a:lnTo>
                    <a:pt x="6799" y="6607"/>
                  </a:lnTo>
                  <a:cubicBezTo>
                    <a:pt x="6790" y="6607"/>
                    <a:pt x="6779" y="6607"/>
                    <a:pt x="6764" y="6607"/>
                  </a:cubicBezTo>
                  <a:cubicBezTo>
                    <a:pt x="6787" y="6619"/>
                    <a:pt x="6823" y="6619"/>
                    <a:pt x="6847" y="6619"/>
                  </a:cubicBezTo>
                  <a:lnTo>
                    <a:pt x="6811" y="6619"/>
                  </a:lnTo>
                  <a:cubicBezTo>
                    <a:pt x="6871" y="6619"/>
                    <a:pt x="6930" y="6631"/>
                    <a:pt x="6990" y="6631"/>
                  </a:cubicBezTo>
                  <a:cubicBezTo>
                    <a:pt x="6962" y="6635"/>
                    <a:pt x="6946" y="6636"/>
                    <a:pt x="6933" y="6636"/>
                  </a:cubicBezTo>
                  <a:cubicBezTo>
                    <a:pt x="6908" y="6636"/>
                    <a:pt x="6894" y="6631"/>
                    <a:pt x="6823" y="6631"/>
                  </a:cubicBezTo>
                  <a:lnTo>
                    <a:pt x="6787" y="6631"/>
                  </a:lnTo>
                  <a:cubicBezTo>
                    <a:pt x="6787" y="6634"/>
                    <a:pt x="6789" y="6635"/>
                    <a:pt x="6791" y="6635"/>
                  </a:cubicBezTo>
                  <a:cubicBezTo>
                    <a:pt x="6792" y="6635"/>
                    <a:pt x="6793" y="6634"/>
                    <a:pt x="6793" y="6634"/>
                  </a:cubicBezTo>
                  <a:lnTo>
                    <a:pt x="6793" y="6634"/>
                  </a:lnTo>
                  <a:cubicBezTo>
                    <a:pt x="6789" y="6636"/>
                    <a:pt x="6784" y="6639"/>
                    <a:pt x="6775" y="6643"/>
                  </a:cubicBezTo>
                  <a:cubicBezTo>
                    <a:pt x="6823" y="6643"/>
                    <a:pt x="6871" y="6655"/>
                    <a:pt x="6930" y="6655"/>
                  </a:cubicBezTo>
                  <a:cubicBezTo>
                    <a:pt x="6752" y="6655"/>
                    <a:pt x="6883" y="6655"/>
                    <a:pt x="6775" y="6643"/>
                  </a:cubicBezTo>
                  <a:lnTo>
                    <a:pt x="6775" y="6643"/>
                  </a:lnTo>
                  <a:cubicBezTo>
                    <a:pt x="6787" y="6655"/>
                    <a:pt x="6799" y="6655"/>
                    <a:pt x="6811" y="6655"/>
                  </a:cubicBezTo>
                  <a:lnTo>
                    <a:pt x="6775" y="6655"/>
                  </a:lnTo>
                  <a:cubicBezTo>
                    <a:pt x="6799" y="6655"/>
                    <a:pt x="6823" y="6655"/>
                    <a:pt x="6847" y="6667"/>
                  </a:cubicBezTo>
                  <a:lnTo>
                    <a:pt x="6833" y="6667"/>
                  </a:lnTo>
                  <a:cubicBezTo>
                    <a:pt x="6834" y="6669"/>
                    <a:pt x="6835" y="6671"/>
                    <a:pt x="6835" y="6674"/>
                  </a:cubicBezTo>
                  <a:lnTo>
                    <a:pt x="6835" y="6674"/>
                  </a:lnTo>
                  <a:cubicBezTo>
                    <a:pt x="6835" y="6674"/>
                    <a:pt x="6834" y="6673"/>
                    <a:pt x="6834" y="6673"/>
                  </a:cubicBezTo>
                  <a:cubicBezTo>
                    <a:pt x="6832" y="6673"/>
                    <a:pt x="6827" y="6679"/>
                    <a:pt x="6811" y="6679"/>
                  </a:cubicBezTo>
                  <a:cubicBezTo>
                    <a:pt x="6799" y="6702"/>
                    <a:pt x="6942" y="6702"/>
                    <a:pt x="6871" y="6702"/>
                  </a:cubicBezTo>
                  <a:lnTo>
                    <a:pt x="6787" y="6702"/>
                  </a:lnTo>
                  <a:cubicBezTo>
                    <a:pt x="6859" y="6702"/>
                    <a:pt x="6930" y="6702"/>
                    <a:pt x="7002" y="6714"/>
                  </a:cubicBezTo>
                  <a:cubicBezTo>
                    <a:pt x="6966" y="6708"/>
                    <a:pt x="6930" y="6708"/>
                    <a:pt x="6894" y="6708"/>
                  </a:cubicBezTo>
                  <a:cubicBezTo>
                    <a:pt x="6859" y="6708"/>
                    <a:pt x="6823" y="6708"/>
                    <a:pt x="6787" y="6702"/>
                  </a:cubicBezTo>
                  <a:lnTo>
                    <a:pt x="6787" y="6702"/>
                  </a:lnTo>
                  <a:cubicBezTo>
                    <a:pt x="6775" y="6714"/>
                    <a:pt x="6871" y="6714"/>
                    <a:pt x="6871" y="6714"/>
                  </a:cubicBezTo>
                  <a:cubicBezTo>
                    <a:pt x="6847" y="6714"/>
                    <a:pt x="6811" y="6714"/>
                    <a:pt x="6787" y="6726"/>
                  </a:cubicBezTo>
                  <a:cubicBezTo>
                    <a:pt x="6805" y="6720"/>
                    <a:pt x="6820" y="6717"/>
                    <a:pt x="6835" y="6717"/>
                  </a:cubicBezTo>
                  <a:cubicBezTo>
                    <a:pt x="6850" y="6717"/>
                    <a:pt x="6865" y="6720"/>
                    <a:pt x="6883" y="6726"/>
                  </a:cubicBezTo>
                  <a:lnTo>
                    <a:pt x="6775" y="6726"/>
                  </a:lnTo>
                  <a:cubicBezTo>
                    <a:pt x="6787" y="6726"/>
                    <a:pt x="6787" y="6726"/>
                    <a:pt x="6787" y="6738"/>
                  </a:cubicBezTo>
                  <a:cubicBezTo>
                    <a:pt x="6801" y="6738"/>
                    <a:pt x="6836" y="6746"/>
                    <a:pt x="6867" y="6750"/>
                  </a:cubicBezTo>
                  <a:lnTo>
                    <a:pt x="6799" y="6750"/>
                  </a:lnTo>
                  <a:cubicBezTo>
                    <a:pt x="6823" y="6750"/>
                    <a:pt x="6846" y="6750"/>
                    <a:pt x="6869" y="6750"/>
                  </a:cubicBezTo>
                  <a:lnTo>
                    <a:pt x="6869" y="6750"/>
                  </a:lnTo>
                  <a:cubicBezTo>
                    <a:pt x="6882" y="6752"/>
                    <a:pt x="6893" y="6753"/>
                    <a:pt x="6902" y="6753"/>
                  </a:cubicBezTo>
                  <a:cubicBezTo>
                    <a:pt x="6909" y="6753"/>
                    <a:pt x="6914" y="6753"/>
                    <a:pt x="6916" y="6751"/>
                  </a:cubicBezTo>
                  <a:lnTo>
                    <a:pt x="6916" y="6751"/>
                  </a:lnTo>
                  <a:cubicBezTo>
                    <a:pt x="6959" y="6753"/>
                    <a:pt x="7000" y="6756"/>
                    <a:pt x="7037" y="6762"/>
                  </a:cubicBezTo>
                  <a:cubicBezTo>
                    <a:pt x="7014" y="6762"/>
                    <a:pt x="7014" y="6762"/>
                    <a:pt x="7049" y="6774"/>
                  </a:cubicBezTo>
                  <a:cubicBezTo>
                    <a:pt x="6965" y="6765"/>
                    <a:pt x="6887" y="6757"/>
                    <a:pt x="6810" y="6757"/>
                  </a:cubicBezTo>
                  <a:cubicBezTo>
                    <a:pt x="6779" y="6757"/>
                    <a:pt x="6747" y="6758"/>
                    <a:pt x="6716" y="6762"/>
                  </a:cubicBezTo>
                  <a:cubicBezTo>
                    <a:pt x="6740" y="6762"/>
                    <a:pt x="6775" y="6774"/>
                    <a:pt x="6799" y="6774"/>
                  </a:cubicBezTo>
                  <a:cubicBezTo>
                    <a:pt x="6787" y="6762"/>
                    <a:pt x="6764" y="6762"/>
                    <a:pt x="6752" y="6762"/>
                  </a:cubicBezTo>
                  <a:cubicBezTo>
                    <a:pt x="6799" y="6762"/>
                    <a:pt x="6847" y="6762"/>
                    <a:pt x="6883" y="6774"/>
                  </a:cubicBezTo>
                  <a:lnTo>
                    <a:pt x="6775" y="6774"/>
                  </a:lnTo>
                  <a:cubicBezTo>
                    <a:pt x="6787" y="6786"/>
                    <a:pt x="6787" y="6786"/>
                    <a:pt x="6799" y="6786"/>
                  </a:cubicBezTo>
                  <a:cubicBezTo>
                    <a:pt x="6789" y="6786"/>
                    <a:pt x="6771" y="6794"/>
                    <a:pt x="6758" y="6797"/>
                  </a:cubicBezTo>
                  <a:cubicBezTo>
                    <a:pt x="6851" y="6786"/>
                    <a:pt x="6944" y="6786"/>
                    <a:pt x="7037" y="6786"/>
                  </a:cubicBezTo>
                  <a:cubicBezTo>
                    <a:pt x="6954" y="6798"/>
                    <a:pt x="6883" y="6798"/>
                    <a:pt x="6799" y="6798"/>
                  </a:cubicBezTo>
                  <a:cubicBezTo>
                    <a:pt x="6799" y="6798"/>
                    <a:pt x="6799" y="6798"/>
                    <a:pt x="6799" y="6798"/>
                  </a:cubicBezTo>
                  <a:lnTo>
                    <a:pt x="6799" y="6798"/>
                  </a:lnTo>
                  <a:cubicBezTo>
                    <a:pt x="6805" y="6804"/>
                    <a:pt x="6829" y="6807"/>
                    <a:pt x="6839" y="6807"/>
                  </a:cubicBezTo>
                  <a:cubicBezTo>
                    <a:pt x="6844" y="6807"/>
                    <a:pt x="6846" y="6806"/>
                    <a:pt x="6844" y="6805"/>
                  </a:cubicBezTo>
                  <a:lnTo>
                    <a:pt x="6844" y="6805"/>
                  </a:lnTo>
                  <a:cubicBezTo>
                    <a:pt x="6881" y="6810"/>
                    <a:pt x="6914" y="6813"/>
                    <a:pt x="6966" y="6821"/>
                  </a:cubicBezTo>
                  <a:cubicBezTo>
                    <a:pt x="6918" y="6821"/>
                    <a:pt x="6894" y="6845"/>
                    <a:pt x="6847" y="6845"/>
                  </a:cubicBezTo>
                  <a:lnTo>
                    <a:pt x="6823" y="6845"/>
                  </a:lnTo>
                  <a:cubicBezTo>
                    <a:pt x="6799" y="6845"/>
                    <a:pt x="6871" y="6851"/>
                    <a:pt x="6893" y="6851"/>
                  </a:cubicBezTo>
                  <a:cubicBezTo>
                    <a:pt x="6904" y="6851"/>
                    <a:pt x="6902" y="6849"/>
                    <a:pt x="6871" y="6845"/>
                  </a:cubicBezTo>
                  <a:cubicBezTo>
                    <a:pt x="6918" y="6845"/>
                    <a:pt x="6978" y="6845"/>
                    <a:pt x="7025" y="6857"/>
                  </a:cubicBezTo>
                  <a:lnTo>
                    <a:pt x="7002" y="6857"/>
                  </a:lnTo>
                  <a:cubicBezTo>
                    <a:pt x="6990" y="6857"/>
                    <a:pt x="7085" y="6869"/>
                    <a:pt x="7061" y="6869"/>
                  </a:cubicBezTo>
                  <a:cubicBezTo>
                    <a:pt x="7003" y="6874"/>
                    <a:pt x="6960" y="6878"/>
                    <a:pt x="6928" y="6881"/>
                  </a:cubicBezTo>
                  <a:lnTo>
                    <a:pt x="6928" y="6881"/>
                  </a:lnTo>
                  <a:cubicBezTo>
                    <a:pt x="6951" y="6880"/>
                    <a:pt x="7186" y="6877"/>
                    <a:pt x="7145" y="6869"/>
                  </a:cubicBezTo>
                  <a:lnTo>
                    <a:pt x="7133" y="6869"/>
                  </a:lnTo>
                  <a:cubicBezTo>
                    <a:pt x="7133" y="6857"/>
                    <a:pt x="7097" y="6857"/>
                    <a:pt x="7097" y="6845"/>
                  </a:cubicBezTo>
                  <a:cubicBezTo>
                    <a:pt x="7097" y="6821"/>
                    <a:pt x="7168" y="6821"/>
                    <a:pt x="7180" y="6810"/>
                  </a:cubicBezTo>
                  <a:cubicBezTo>
                    <a:pt x="7180" y="6810"/>
                    <a:pt x="7097" y="6786"/>
                    <a:pt x="7085" y="6786"/>
                  </a:cubicBezTo>
                  <a:cubicBezTo>
                    <a:pt x="7085" y="6786"/>
                    <a:pt x="7109" y="6762"/>
                    <a:pt x="7121" y="6762"/>
                  </a:cubicBezTo>
                  <a:cubicBezTo>
                    <a:pt x="7085" y="6750"/>
                    <a:pt x="7097" y="6750"/>
                    <a:pt x="7121" y="6750"/>
                  </a:cubicBezTo>
                  <a:cubicBezTo>
                    <a:pt x="7109" y="6750"/>
                    <a:pt x="7097" y="6750"/>
                    <a:pt x="7097" y="6738"/>
                  </a:cubicBezTo>
                  <a:lnTo>
                    <a:pt x="7061" y="6738"/>
                  </a:lnTo>
                  <a:cubicBezTo>
                    <a:pt x="7133" y="6738"/>
                    <a:pt x="7025" y="6738"/>
                    <a:pt x="7097" y="6726"/>
                  </a:cubicBezTo>
                  <a:lnTo>
                    <a:pt x="7014" y="6726"/>
                  </a:lnTo>
                  <a:cubicBezTo>
                    <a:pt x="7025" y="6726"/>
                    <a:pt x="7037" y="6726"/>
                    <a:pt x="7025" y="6714"/>
                  </a:cubicBezTo>
                  <a:lnTo>
                    <a:pt x="7014" y="6714"/>
                  </a:lnTo>
                  <a:cubicBezTo>
                    <a:pt x="7091" y="6702"/>
                    <a:pt x="7103" y="6699"/>
                    <a:pt x="7089" y="6699"/>
                  </a:cubicBezTo>
                  <a:cubicBezTo>
                    <a:pt x="7082" y="6699"/>
                    <a:pt x="7066" y="6700"/>
                    <a:pt x="7049" y="6701"/>
                  </a:cubicBezTo>
                  <a:lnTo>
                    <a:pt x="7049" y="6701"/>
                  </a:lnTo>
                  <a:cubicBezTo>
                    <a:pt x="7037" y="6678"/>
                    <a:pt x="7038" y="6666"/>
                    <a:pt x="7085" y="6655"/>
                  </a:cubicBezTo>
                  <a:lnTo>
                    <a:pt x="7085" y="6655"/>
                  </a:lnTo>
                  <a:cubicBezTo>
                    <a:pt x="7082" y="6655"/>
                    <a:pt x="7080" y="6655"/>
                    <a:pt x="7077" y="6656"/>
                  </a:cubicBezTo>
                  <a:lnTo>
                    <a:pt x="7077" y="6656"/>
                  </a:lnTo>
                  <a:cubicBezTo>
                    <a:pt x="7077" y="6655"/>
                    <a:pt x="7072" y="6655"/>
                    <a:pt x="7061" y="6655"/>
                  </a:cubicBezTo>
                  <a:cubicBezTo>
                    <a:pt x="7216" y="6643"/>
                    <a:pt x="7002" y="6643"/>
                    <a:pt x="7133" y="6643"/>
                  </a:cubicBezTo>
                  <a:cubicBezTo>
                    <a:pt x="7131" y="6641"/>
                    <a:pt x="7129" y="6640"/>
                    <a:pt x="7128" y="6638"/>
                  </a:cubicBezTo>
                  <a:lnTo>
                    <a:pt x="7128" y="6638"/>
                  </a:lnTo>
                  <a:cubicBezTo>
                    <a:pt x="7134" y="6640"/>
                    <a:pt x="7139" y="6641"/>
                    <a:pt x="7145" y="6643"/>
                  </a:cubicBezTo>
                  <a:cubicBezTo>
                    <a:pt x="7133" y="6637"/>
                    <a:pt x="7127" y="6634"/>
                    <a:pt x="7125" y="6634"/>
                  </a:cubicBezTo>
                  <a:lnTo>
                    <a:pt x="7125" y="6634"/>
                  </a:lnTo>
                  <a:cubicBezTo>
                    <a:pt x="7124" y="6634"/>
                    <a:pt x="7125" y="6635"/>
                    <a:pt x="7128" y="6638"/>
                  </a:cubicBezTo>
                  <a:lnTo>
                    <a:pt x="7128" y="6638"/>
                  </a:lnTo>
                  <a:cubicBezTo>
                    <a:pt x="7095" y="6631"/>
                    <a:pt x="7056" y="6631"/>
                    <a:pt x="7025" y="6631"/>
                  </a:cubicBezTo>
                  <a:lnTo>
                    <a:pt x="7002" y="6631"/>
                  </a:lnTo>
                  <a:cubicBezTo>
                    <a:pt x="7025" y="6631"/>
                    <a:pt x="7049" y="6631"/>
                    <a:pt x="7061" y="6619"/>
                  </a:cubicBezTo>
                  <a:cubicBezTo>
                    <a:pt x="7061" y="6619"/>
                    <a:pt x="7002" y="6595"/>
                    <a:pt x="7002" y="6595"/>
                  </a:cubicBezTo>
                  <a:cubicBezTo>
                    <a:pt x="7014" y="6595"/>
                    <a:pt x="7025" y="6583"/>
                    <a:pt x="7037" y="6583"/>
                  </a:cubicBezTo>
                  <a:lnTo>
                    <a:pt x="6978" y="6583"/>
                  </a:lnTo>
                  <a:cubicBezTo>
                    <a:pt x="7008" y="6577"/>
                    <a:pt x="7019" y="6577"/>
                    <a:pt x="7021" y="6577"/>
                  </a:cubicBezTo>
                  <a:cubicBezTo>
                    <a:pt x="7022" y="6577"/>
                    <a:pt x="7014" y="6577"/>
                    <a:pt x="7002" y="6571"/>
                  </a:cubicBezTo>
                  <a:cubicBezTo>
                    <a:pt x="7049" y="6571"/>
                    <a:pt x="7097" y="6560"/>
                    <a:pt x="7145" y="6560"/>
                  </a:cubicBezTo>
                  <a:cubicBezTo>
                    <a:pt x="7109" y="6560"/>
                    <a:pt x="7085" y="6548"/>
                    <a:pt x="7061" y="6536"/>
                  </a:cubicBezTo>
                  <a:lnTo>
                    <a:pt x="7076" y="6536"/>
                  </a:lnTo>
                  <a:cubicBezTo>
                    <a:pt x="7071" y="6530"/>
                    <a:pt x="7061" y="6519"/>
                    <a:pt x="7025" y="6512"/>
                  </a:cubicBezTo>
                  <a:cubicBezTo>
                    <a:pt x="7143" y="6512"/>
                    <a:pt x="7058" y="6512"/>
                    <a:pt x="7040" y="6503"/>
                  </a:cubicBezTo>
                  <a:lnTo>
                    <a:pt x="7040" y="6503"/>
                  </a:lnTo>
                  <a:cubicBezTo>
                    <a:pt x="7041" y="6503"/>
                    <a:pt x="7042" y="6503"/>
                    <a:pt x="7042" y="6503"/>
                  </a:cubicBezTo>
                  <a:cubicBezTo>
                    <a:pt x="7054" y="6503"/>
                    <a:pt x="7085" y="6488"/>
                    <a:pt x="7085" y="6488"/>
                  </a:cubicBezTo>
                  <a:cubicBezTo>
                    <a:pt x="7073" y="6476"/>
                    <a:pt x="7049" y="6476"/>
                    <a:pt x="7037" y="6476"/>
                  </a:cubicBezTo>
                  <a:cubicBezTo>
                    <a:pt x="7061" y="6476"/>
                    <a:pt x="7109" y="6476"/>
                    <a:pt x="7025" y="6464"/>
                  </a:cubicBezTo>
                  <a:cubicBezTo>
                    <a:pt x="7056" y="6454"/>
                    <a:pt x="7087" y="6426"/>
                    <a:pt x="7102" y="6426"/>
                  </a:cubicBezTo>
                  <a:cubicBezTo>
                    <a:pt x="7104" y="6426"/>
                    <a:pt x="7105" y="6426"/>
                    <a:pt x="7106" y="6427"/>
                  </a:cubicBezTo>
                  <a:lnTo>
                    <a:pt x="7106" y="6427"/>
                  </a:lnTo>
                  <a:cubicBezTo>
                    <a:pt x="7089" y="6417"/>
                    <a:pt x="7064" y="6412"/>
                    <a:pt x="7037" y="6410"/>
                  </a:cubicBezTo>
                  <a:lnTo>
                    <a:pt x="7037" y="6410"/>
                  </a:lnTo>
                  <a:cubicBezTo>
                    <a:pt x="7066" y="6400"/>
                    <a:pt x="7092" y="6383"/>
                    <a:pt x="7097" y="6357"/>
                  </a:cubicBezTo>
                  <a:lnTo>
                    <a:pt x="7085" y="6357"/>
                  </a:lnTo>
                  <a:cubicBezTo>
                    <a:pt x="7073" y="6345"/>
                    <a:pt x="7061" y="6345"/>
                    <a:pt x="7049" y="6345"/>
                  </a:cubicBezTo>
                  <a:cubicBezTo>
                    <a:pt x="7073" y="6345"/>
                    <a:pt x="7085" y="6345"/>
                    <a:pt x="7109" y="6357"/>
                  </a:cubicBezTo>
                  <a:cubicBezTo>
                    <a:pt x="7097" y="6345"/>
                    <a:pt x="7061" y="6345"/>
                    <a:pt x="7061" y="6345"/>
                  </a:cubicBezTo>
                  <a:cubicBezTo>
                    <a:pt x="7061" y="6345"/>
                    <a:pt x="7066" y="6345"/>
                    <a:pt x="7072" y="6345"/>
                  </a:cubicBezTo>
                  <a:lnTo>
                    <a:pt x="7072" y="6345"/>
                  </a:lnTo>
                  <a:cubicBezTo>
                    <a:pt x="7073" y="6345"/>
                    <a:pt x="7073" y="6345"/>
                    <a:pt x="7073" y="6345"/>
                  </a:cubicBezTo>
                  <a:lnTo>
                    <a:pt x="7074" y="6344"/>
                  </a:lnTo>
                  <a:lnTo>
                    <a:pt x="7074" y="6344"/>
                  </a:lnTo>
                  <a:cubicBezTo>
                    <a:pt x="7073" y="6344"/>
                    <a:pt x="7073" y="6345"/>
                    <a:pt x="7072" y="6345"/>
                  </a:cubicBezTo>
                  <a:lnTo>
                    <a:pt x="7072" y="6345"/>
                  </a:lnTo>
                  <a:cubicBezTo>
                    <a:pt x="7062" y="6333"/>
                    <a:pt x="7073" y="6333"/>
                    <a:pt x="7085" y="6333"/>
                  </a:cubicBezTo>
                  <a:lnTo>
                    <a:pt x="7014" y="6333"/>
                  </a:lnTo>
                  <a:cubicBezTo>
                    <a:pt x="7085" y="6333"/>
                    <a:pt x="7025" y="6309"/>
                    <a:pt x="7061" y="6309"/>
                  </a:cubicBezTo>
                  <a:cubicBezTo>
                    <a:pt x="7048" y="6309"/>
                    <a:pt x="7031" y="6299"/>
                    <a:pt x="7015" y="6291"/>
                  </a:cubicBezTo>
                  <a:lnTo>
                    <a:pt x="7015" y="6291"/>
                  </a:lnTo>
                  <a:cubicBezTo>
                    <a:pt x="7017" y="6291"/>
                    <a:pt x="7020" y="6291"/>
                    <a:pt x="7022" y="6291"/>
                  </a:cubicBezTo>
                  <a:cubicBezTo>
                    <a:pt x="7049" y="6291"/>
                    <a:pt x="7073" y="6286"/>
                    <a:pt x="7097" y="6286"/>
                  </a:cubicBezTo>
                  <a:cubicBezTo>
                    <a:pt x="7073" y="6274"/>
                    <a:pt x="7049" y="6274"/>
                    <a:pt x="7014" y="6274"/>
                  </a:cubicBezTo>
                  <a:cubicBezTo>
                    <a:pt x="7049" y="6262"/>
                    <a:pt x="7156" y="6250"/>
                    <a:pt x="7037" y="6238"/>
                  </a:cubicBezTo>
                  <a:lnTo>
                    <a:pt x="7109" y="6238"/>
                  </a:lnTo>
                  <a:cubicBezTo>
                    <a:pt x="7095" y="6235"/>
                    <a:pt x="7087" y="6234"/>
                    <a:pt x="7081" y="6234"/>
                  </a:cubicBezTo>
                  <a:cubicBezTo>
                    <a:pt x="7071" y="6234"/>
                    <a:pt x="7069" y="6237"/>
                    <a:pt x="7065" y="6237"/>
                  </a:cubicBezTo>
                  <a:cubicBezTo>
                    <a:pt x="7061" y="6237"/>
                    <a:pt x="7055" y="6235"/>
                    <a:pt x="7037" y="6226"/>
                  </a:cubicBezTo>
                  <a:cubicBezTo>
                    <a:pt x="7121" y="6202"/>
                    <a:pt x="6954" y="6202"/>
                    <a:pt x="7109" y="6167"/>
                  </a:cubicBezTo>
                  <a:lnTo>
                    <a:pt x="7085" y="6167"/>
                  </a:lnTo>
                  <a:cubicBezTo>
                    <a:pt x="7061" y="6155"/>
                    <a:pt x="7049" y="6155"/>
                    <a:pt x="7025" y="6155"/>
                  </a:cubicBezTo>
                  <a:lnTo>
                    <a:pt x="7002" y="6155"/>
                  </a:lnTo>
                  <a:cubicBezTo>
                    <a:pt x="7108" y="6144"/>
                    <a:pt x="7166" y="6105"/>
                    <a:pt x="7271" y="6105"/>
                  </a:cubicBezTo>
                  <a:cubicBezTo>
                    <a:pt x="7283" y="6105"/>
                    <a:pt x="7297" y="6106"/>
                    <a:pt x="7311" y="6107"/>
                  </a:cubicBezTo>
                  <a:cubicBezTo>
                    <a:pt x="7264" y="6119"/>
                    <a:pt x="7204" y="6143"/>
                    <a:pt x="7145" y="6155"/>
                  </a:cubicBezTo>
                  <a:cubicBezTo>
                    <a:pt x="7180" y="6149"/>
                    <a:pt x="7216" y="6149"/>
                    <a:pt x="7252" y="6149"/>
                  </a:cubicBezTo>
                  <a:cubicBezTo>
                    <a:pt x="7287" y="6149"/>
                    <a:pt x="7323" y="6149"/>
                    <a:pt x="7359" y="6143"/>
                  </a:cubicBezTo>
                  <a:lnTo>
                    <a:pt x="7359" y="6143"/>
                  </a:lnTo>
                  <a:cubicBezTo>
                    <a:pt x="7347" y="6155"/>
                    <a:pt x="7323" y="6179"/>
                    <a:pt x="7311" y="6190"/>
                  </a:cubicBezTo>
                  <a:cubicBezTo>
                    <a:pt x="7416" y="6176"/>
                    <a:pt x="7516" y="6171"/>
                    <a:pt x="7618" y="6171"/>
                  </a:cubicBezTo>
                  <a:cubicBezTo>
                    <a:pt x="7689" y="6171"/>
                    <a:pt x="7761" y="6174"/>
                    <a:pt x="7835" y="6179"/>
                  </a:cubicBezTo>
                  <a:cubicBezTo>
                    <a:pt x="7764" y="6143"/>
                    <a:pt x="8192" y="6131"/>
                    <a:pt x="8252" y="6131"/>
                  </a:cubicBezTo>
                  <a:cubicBezTo>
                    <a:pt x="8213" y="6150"/>
                    <a:pt x="8175" y="6162"/>
                    <a:pt x="8130" y="6165"/>
                  </a:cubicBezTo>
                  <a:lnTo>
                    <a:pt x="8130" y="6165"/>
                  </a:lnTo>
                  <a:cubicBezTo>
                    <a:pt x="8108" y="6155"/>
                    <a:pt x="8096" y="6155"/>
                    <a:pt x="8073" y="6155"/>
                  </a:cubicBezTo>
                  <a:cubicBezTo>
                    <a:pt x="8014" y="6155"/>
                    <a:pt x="7859" y="6179"/>
                    <a:pt x="7847" y="6179"/>
                  </a:cubicBezTo>
                  <a:cubicBezTo>
                    <a:pt x="7907" y="6179"/>
                    <a:pt x="7835" y="6202"/>
                    <a:pt x="7823" y="6214"/>
                  </a:cubicBezTo>
                  <a:cubicBezTo>
                    <a:pt x="7831" y="6214"/>
                    <a:pt x="7860" y="6209"/>
                    <a:pt x="7861" y="6209"/>
                  </a:cubicBezTo>
                  <a:lnTo>
                    <a:pt x="7861" y="6209"/>
                  </a:lnTo>
                  <a:cubicBezTo>
                    <a:pt x="7862" y="6209"/>
                    <a:pt x="7855" y="6210"/>
                    <a:pt x="7835" y="6214"/>
                  </a:cubicBezTo>
                  <a:lnTo>
                    <a:pt x="7895" y="6214"/>
                  </a:lnTo>
                  <a:cubicBezTo>
                    <a:pt x="7847" y="6214"/>
                    <a:pt x="7859" y="6226"/>
                    <a:pt x="7811" y="6226"/>
                  </a:cubicBezTo>
                  <a:lnTo>
                    <a:pt x="7834" y="6226"/>
                  </a:lnTo>
                  <a:cubicBezTo>
                    <a:pt x="7811" y="6231"/>
                    <a:pt x="7787" y="6238"/>
                    <a:pt x="7787" y="6238"/>
                  </a:cubicBezTo>
                  <a:cubicBezTo>
                    <a:pt x="7811" y="6250"/>
                    <a:pt x="7847" y="6286"/>
                    <a:pt x="7871" y="6286"/>
                  </a:cubicBezTo>
                  <a:cubicBezTo>
                    <a:pt x="7845" y="6291"/>
                    <a:pt x="7867" y="6298"/>
                    <a:pt x="7884" y="6303"/>
                  </a:cubicBezTo>
                  <a:lnTo>
                    <a:pt x="7884" y="6303"/>
                  </a:lnTo>
                  <a:cubicBezTo>
                    <a:pt x="7874" y="6302"/>
                    <a:pt x="7867" y="6301"/>
                    <a:pt x="7861" y="6301"/>
                  </a:cubicBezTo>
                  <a:cubicBezTo>
                    <a:pt x="7859" y="6301"/>
                    <a:pt x="7857" y="6302"/>
                    <a:pt x="7856" y="6302"/>
                  </a:cubicBezTo>
                  <a:lnTo>
                    <a:pt x="7856" y="6302"/>
                  </a:lnTo>
                  <a:cubicBezTo>
                    <a:pt x="7844" y="6299"/>
                    <a:pt x="7833" y="6298"/>
                    <a:pt x="7823" y="6298"/>
                  </a:cubicBezTo>
                  <a:cubicBezTo>
                    <a:pt x="7835" y="6299"/>
                    <a:pt x="7846" y="6301"/>
                    <a:pt x="7855" y="6302"/>
                  </a:cubicBezTo>
                  <a:lnTo>
                    <a:pt x="7855" y="6302"/>
                  </a:lnTo>
                  <a:cubicBezTo>
                    <a:pt x="7855" y="6302"/>
                    <a:pt x="7855" y="6302"/>
                    <a:pt x="7856" y="6302"/>
                  </a:cubicBezTo>
                  <a:lnTo>
                    <a:pt x="7856" y="6302"/>
                  </a:lnTo>
                  <a:cubicBezTo>
                    <a:pt x="7857" y="6302"/>
                    <a:pt x="7858" y="6302"/>
                    <a:pt x="7859" y="6302"/>
                  </a:cubicBezTo>
                  <a:lnTo>
                    <a:pt x="7859" y="6302"/>
                  </a:lnTo>
                  <a:cubicBezTo>
                    <a:pt x="7858" y="6302"/>
                    <a:pt x="7856" y="6302"/>
                    <a:pt x="7855" y="6302"/>
                  </a:cubicBezTo>
                  <a:lnTo>
                    <a:pt x="7855" y="6302"/>
                  </a:lnTo>
                  <a:cubicBezTo>
                    <a:pt x="7834" y="6305"/>
                    <a:pt x="7882" y="6325"/>
                    <a:pt x="7823" y="6333"/>
                  </a:cubicBezTo>
                  <a:lnTo>
                    <a:pt x="7930" y="6333"/>
                  </a:lnTo>
                  <a:cubicBezTo>
                    <a:pt x="7930" y="6333"/>
                    <a:pt x="7835" y="6333"/>
                    <a:pt x="7835" y="6345"/>
                  </a:cubicBezTo>
                  <a:lnTo>
                    <a:pt x="7823" y="6345"/>
                  </a:lnTo>
                  <a:cubicBezTo>
                    <a:pt x="7856" y="6345"/>
                    <a:pt x="7867" y="6353"/>
                    <a:pt x="7879" y="6357"/>
                  </a:cubicBezTo>
                  <a:lnTo>
                    <a:pt x="7799" y="6357"/>
                  </a:lnTo>
                  <a:cubicBezTo>
                    <a:pt x="7907" y="6357"/>
                    <a:pt x="7776" y="6357"/>
                    <a:pt x="7847" y="6369"/>
                  </a:cubicBezTo>
                  <a:cubicBezTo>
                    <a:pt x="7859" y="6381"/>
                    <a:pt x="7776" y="6393"/>
                    <a:pt x="7776" y="6393"/>
                  </a:cubicBezTo>
                  <a:lnTo>
                    <a:pt x="7764" y="6393"/>
                  </a:lnTo>
                  <a:cubicBezTo>
                    <a:pt x="7764" y="6393"/>
                    <a:pt x="7801" y="6398"/>
                    <a:pt x="7829" y="6402"/>
                  </a:cubicBezTo>
                  <a:lnTo>
                    <a:pt x="7829" y="6402"/>
                  </a:lnTo>
                  <a:cubicBezTo>
                    <a:pt x="7830" y="6401"/>
                    <a:pt x="7831" y="6401"/>
                    <a:pt x="7832" y="6401"/>
                  </a:cubicBezTo>
                  <a:cubicBezTo>
                    <a:pt x="7834" y="6401"/>
                    <a:pt x="7837" y="6402"/>
                    <a:pt x="7839" y="6403"/>
                  </a:cubicBezTo>
                  <a:lnTo>
                    <a:pt x="7839" y="6403"/>
                  </a:lnTo>
                  <a:cubicBezTo>
                    <a:pt x="7836" y="6403"/>
                    <a:pt x="7833" y="6402"/>
                    <a:pt x="7829" y="6402"/>
                  </a:cubicBezTo>
                  <a:lnTo>
                    <a:pt x="7829" y="6402"/>
                  </a:lnTo>
                  <a:cubicBezTo>
                    <a:pt x="7827" y="6402"/>
                    <a:pt x="7825" y="6403"/>
                    <a:pt x="7823" y="6405"/>
                  </a:cubicBezTo>
                  <a:lnTo>
                    <a:pt x="7844" y="6405"/>
                  </a:lnTo>
                  <a:cubicBezTo>
                    <a:pt x="7842" y="6404"/>
                    <a:pt x="7841" y="6403"/>
                    <a:pt x="7839" y="6403"/>
                  </a:cubicBezTo>
                  <a:lnTo>
                    <a:pt x="7839" y="6403"/>
                  </a:lnTo>
                  <a:cubicBezTo>
                    <a:pt x="7849" y="6404"/>
                    <a:pt x="7856" y="6405"/>
                    <a:pt x="7859" y="6405"/>
                  </a:cubicBezTo>
                  <a:lnTo>
                    <a:pt x="7844" y="6405"/>
                  </a:lnTo>
                  <a:cubicBezTo>
                    <a:pt x="7852" y="6408"/>
                    <a:pt x="7859" y="6413"/>
                    <a:pt x="7866" y="6416"/>
                  </a:cubicBezTo>
                  <a:lnTo>
                    <a:pt x="7866" y="6416"/>
                  </a:lnTo>
                  <a:cubicBezTo>
                    <a:pt x="7840" y="6410"/>
                    <a:pt x="7835" y="6408"/>
                    <a:pt x="7829" y="6408"/>
                  </a:cubicBezTo>
                  <a:cubicBezTo>
                    <a:pt x="7823" y="6408"/>
                    <a:pt x="7817" y="6411"/>
                    <a:pt x="7787" y="6417"/>
                  </a:cubicBezTo>
                  <a:lnTo>
                    <a:pt x="7799" y="6417"/>
                  </a:lnTo>
                  <a:cubicBezTo>
                    <a:pt x="7823" y="6417"/>
                    <a:pt x="7847" y="6417"/>
                    <a:pt x="7871" y="6429"/>
                  </a:cubicBezTo>
                  <a:cubicBezTo>
                    <a:pt x="7855" y="6429"/>
                    <a:pt x="7823" y="6434"/>
                    <a:pt x="7800" y="6434"/>
                  </a:cubicBezTo>
                  <a:cubicBezTo>
                    <a:pt x="7789" y="6434"/>
                    <a:pt x="7780" y="6433"/>
                    <a:pt x="7776" y="6429"/>
                  </a:cubicBezTo>
                  <a:lnTo>
                    <a:pt x="7776" y="6429"/>
                  </a:lnTo>
                  <a:cubicBezTo>
                    <a:pt x="7782" y="6435"/>
                    <a:pt x="7793" y="6435"/>
                    <a:pt x="7807" y="6435"/>
                  </a:cubicBezTo>
                  <a:cubicBezTo>
                    <a:pt x="7820" y="6435"/>
                    <a:pt x="7835" y="6435"/>
                    <a:pt x="7847" y="6440"/>
                  </a:cubicBezTo>
                  <a:cubicBezTo>
                    <a:pt x="7783" y="6440"/>
                    <a:pt x="7836" y="6456"/>
                    <a:pt x="7829" y="6456"/>
                  </a:cubicBezTo>
                  <a:cubicBezTo>
                    <a:pt x="7827" y="6456"/>
                    <a:pt x="7818" y="6455"/>
                    <a:pt x="7795" y="6450"/>
                  </a:cubicBezTo>
                  <a:lnTo>
                    <a:pt x="7795" y="6450"/>
                  </a:lnTo>
                  <a:cubicBezTo>
                    <a:pt x="7791" y="6451"/>
                    <a:pt x="7781" y="6452"/>
                    <a:pt x="7764" y="6452"/>
                  </a:cubicBezTo>
                  <a:lnTo>
                    <a:pt x="7764" y="6452"/>
                  </a:lnTo>
                  <a:cubicBezTo>
                    <a:pt x="7759" y="6450"/>
                    <a:pt x="7754" y="6449"/>
                    <a:pt x="7749" y="6449"/>
                  </a:cubicBezTo>
                  <a:cubicBezTo>
                    <a:pt x="7746" y="6449"/>
                    <a:pt x="7742" y="6450"/>
                    <a:pt x="7740" y="6452"/>
                  </a:cubicBezTo>
                  <a:cubicBezTo>
                    <a:pt x="7749" y="6452"/>
                    <a:pt x="7757" y="6452"/>
                    <a:pt x="7764" y="6452"/>
                  </a:cubicBezTo>
                  <a:lnTo>
                    <a:pt x="7764" y="6452"/>
                  </a:lnTo>
                  <a:cubicBezTo>
                    <a:pt x="7776" y="6457"/>
                    <a:pt x="7787" y="6464"/>
                    <a:pt x="7787" y="6464"/>
                  </a:cubicBezTo>
                  <a:cubicBezTo>
                    <a:pt x="7764" y="6464"/>
                    <a:pt x="7764" y="6476"/>
                    <a:pt x="7787" y="6476"/>
                  </a:cubicBezTo>
                  <a:lnTo>
                    <a:pt x="7740" y="6476"/>
                  </a:lnTo>
                  <a:cubicBezTo>
                    <a:pt x="7764" y="6476"/>
                    <a:pt x="7799" y="6488"/>
                    <a:pt x="7823" y="6488"/>
                  </a:cubicBezTo>
                  <a:lnTo>
                    <a:pt x="7764" y="6488"/>
                  </a:lnTo>
                  <a:cubicBezTo>
                    <a:pt x="7883" y="6500"/>
                    <a:pt x="7716" y="6500"/>
                    <a:pt x="7692" y="6500"/>
                  </a:cubicBezTo>
                  <a:cubicBezTo>
                    <a:pt x="7740" y="6500"/>
                    <a:pt x="7752" y="6512"/>
                    <a:pt x="7811" y="6512"/>
                  </a:cubicBezTo>
                  <a:lnTo>
                    <a:pt x="7776" y="6512"/>
                  </a:lnTo>
                  <a:cubicBezTo>
                    <a:pt x="7759" y="6512"/>
                    <a:pt x="7792" y="6517"/>
                    <a:pt x="7815" y="6521"/>
                  </a:cubicBezTo>
                  <a:lnTo>
                    <a:pt x="7815" y="6521"/>
                  </a:lnTo>
                  <a:cubicBezTo>
                    <a:pt x="7820" y="6519"/>
                    <a:pt x="7823" y="6517"/>
                    <a:pt x="7824" y="6517"/>
                  </a:cubicBezTo>
                  <a:lnTo>
                    <a:pt x="7824" y="6517"/>
                  </a:lnTo>
                  <a:cubicBezTo>
                    <a:pt x="7824" y="6517"/>
                    <a:pt x="7822" y="6518"/>
                    <a:pt x="7817" y="6521"/>
                  </a:cubicBezTo>
                  <a:lnTo>
                    <a:pt x="7817" y="6521"/>
                  </a:lnTo>
                  <a:cubicBezTo>
                    <a:pt x="7816" y="6521"/>
                    <a:pt x="7816" y="6521"/>
                    <a:pt x="7815" y="6521"/>
                  </a:cubicBezTo>
                  <a:lnTo>
                    <a:pt x="7815" y="6521"/>
                  </a:lnTo>
                  <a:cubicBezTo>
                    <a:pt x="7807" y="6525"/>
                    <a:pt x="7798" y="6531"/>
                    <a:pt x="7804" y="6531"/>
                  </a:cubicBezTo>
                  <a:cubicBezTo>
                    <a:pt x="7807" y="6531"/>
                    <a:pt x="7813" y="6530"/>
                    <a:pt x="7822" y="6527"/>
                  </a:cubicBezTo>
                  <a:lnTo>
                    <a:pt x="7822" y="6527"/>
                  </a:lnTo>
                  <a:cubicBezTo>
                    <a:pt x="7827" y="6530"/>
                    <a:pt x="7824" y="6531"/>
                    <a:pt x="7817" y="6532"/>
                  </a:cubicBezTo>
                  <a:lnTo>
                    <a:pt x="7817" y="6532"/>
                  </a:lnTo>
                  <a:cubicBezTo>
                    <a:pt x="7763" y="6528"/>
                    <a:pt x="7737" y="6527"/>
                    <a:pt x="7729" y="6527"/>
                  </a:cubicBezTo>
                  <a:cubicBezTo>
                    <a:pt x="7712" y="6527"/>
                    <a:pt x="7770" y="6532"/>
                    <a:pt x="7803" y="6532"/>
                  </a:cubicBezTo>
                  <a:cubicBezTo>
                    <a:pt x="7809" y="6532"/>
                    <a:pt x="7813" y="6532"/>
                    <a:pt x="7817" y="6532"/>
                  </a:cubicBezTo>
                  <a:lnTo>
                    <a:pt x="7817" y="6532"/>
                  </a:lnTo>
                  <a:cubicBezTo>
                    <a:pt x="7832" y="6533"/>
                    <a:pt x="7850" y="6534"/>
                    <a:pt x="7871" y="6536"/>
                  </a:cubicBezTo>
                  <a:cubicBezTo>
                    <a:pt x="7835" y="6536"/>
                    <a:pt x="7835" y="6536"/>
                    <a:pt x="7871" y="6548"/>
                  </a:cubicBezTo>
                  <a:cubicBezTo>
                    <a:pt x="7776" y="6548"/>
                    <a:pt x="7811" y="6548"/>
                    <a:pt x="7704" y="6560"/>
                  </a:cubicBezTo>
                  <a:cubicBezTo>
                    <a:pt x="7728" y="6560"/>
                    <a:pt x="7757" y="6554"/>
                    <a:pt x="7784" y="6554"/>
                  </a:cubicBezTo>
                  <a:cubicBezTo>
                    <a:pt x="7798" y="6554"/>
                    <a:pt x="7811" y="6556"/>
                    <a:pt x="7823" y="6560"/>
                  </a:cubicBezTo>
                  <a:lnTo>
                    <a:pt x="7752" y="6560"/>
                  </a:lnTo>
                  <a:cubicBezTo>
                    <a:pt x="7781" y="6565"/>
                    <a:pt x="7799" y="6569"/>
                    <a:pt x="7807" y="6571"/>
                  </a:cubicBezTo>
                  <a:lnTo>
                    <a:pt x="7811" y="6571"/>
                  </a:lnTo>
                  <a:cubicBezTo>
                    <a:pt x="7811" y="6572"/>
                    <a:pt x="7811" y="6572"/>
                    <a:pt x="7811" y="6573"/>
                  </a:cubicBezTo>
                  <a:lnTo>
                    <a:pt x="7811" y="6573"/>
                  </a:lnTo>
                  <a:cubicBezTo>
                    <a:pt x="7810" y="6572"/>
                    <a:pt x="7808" y="6572"/>
                    <a:pt x="7807" y="6571"/>
                  </a:cubicBezTo>
                  <a:lnTo>
                    <a:pt x="7740" y="6571"/>
                  </a:lnTo>
                  <a:cubicBezTo>
                    <a:pt x="7764" y="6571"/>
                    <a:pt x="7796" y="6574"/>
                    <a:pt x="7808" y="6574"/>
                  </a:cubicBezTo>
                  <a:cubicBezTo>
                    <a:pt x="7809" y="6574"/>
                    <a:pt x="7809" y="6574"/>
                    <a:pt x="7810" y="6574"/>
                  </a:cubicBezTo>
                  <a:lnTo>
                    <a:pt x="7810" y="6574"/>
                  </a:lnTo>
                  <a:cubicBezTo>
                    <a:pt x="7804" y="6586"/>
                    <a:pt x="7806" y="6591"/>
                    <a:pt x="7812" y="6591"/>
                  </a:cubicBezTo>
                  <a:cubicBezTo>
                    <a:pt x="7813" y="6591"/>
                    <a:pt x="7815" y="6591"/>
                    <a:pt x="7816" y="6591"/>
                  </a:cubicBezTo>
                  <a:lnTo>
                    <a:pt x="7816" y="6591"/>
                  </a:lnTo>
                  <a:cubicBezTo>
                    <a:pt x="7798" y="6599"/>
                    <a:pt x="7809" y="6603"/>
                    <a:pt x="7828" y="6603"/>
                  </a:cubicBezTo>
                  <a:cubicBezTo>
                    <a:pt x="7839" y="6603"/>
                    <a:pt x="7852" y="6602"/>
                    <a:pt x="7864" y="6600"/>
                  </a:cubicBezTo>
                  <a:lnTo>
                    <a:pt x="7864" y="6600"/>
                  </a:lnTo>
                  <a:cubicBezTo>
                    <a:pt x="7851" y="6603"/>
                    <a:pt x="7846" y="6606"/>
                    <a:pt x="7846" y="6607"/>
                  </a:cubicBezTo>
                  <a:lnTo>
                    <a:pt x="7846" y="6607"/>
                  </a:lnTo>
                  <a:cubicBezTo>
                    <a:pt x="7838" y="6607"/>
                    <a:pt x="7826" y="6607"/>
                    <a:pt x="7811" y="6607"/>
                  </a:cubicBezTo>
                  <a:cubicBezTo>
                    <a:pt x="7835" y="6619"/>
                    <a:pt x="7871" y="6619"/>
                    <a:pt x="7895" y="6619"/>
                  </a:cubicBezTo>
                  <a:lnTo>
                    <a:pt x="7859" y="6619"/>
                  </a:lnTo>
                  <a:cubicBezTo>
                    <a:pt x="7918" y="6619"/>
                    <a:pt x="7978" y="6631"/>
                    <a:pt x="8037" y="6631"/>
                  </a:cubicBezTo>
                  <a:cubicBezTo>
                    <a:pt x="8010" y="6635"/>
                    <a:pt x="7994" y="6636"/>
                    <a:pt x="7981" y="6636"/>
                  </a:cubicBezTo>
                  <a:cubicBezTo>
                    <a:pt x="7955" y="6636"/>
                    <a:pt x="7942" y="6631"/>
                    <a:pt x="7871" y="6631"/>
                  </a:cubicBezTo>
                  <a:lnTo>
                    <a:pt x="7835" y="6631"/>
                  </a:lnTo>
                  <a:cubicBezTo>
                    <a:pt x="7835" y="6634"/>
                    <a:pt x="7837" y="6635"/>
                    <a:pt x="7839" y="6635"/>
                  </a:cubicBezTo>
                  <a:cubicBezTo>
                    <a:pt x="7840" y="6635"/>
                    <a:pt x="7840" y="6634"/>
                    <a:pt x="7841" y="6634"/>
                  </a:cubicBezTo>
                  <a:lnTo>
                    <a:pt x="7841" y="6634"/>
                  </a:lnTo>
                  <a:cubicBezTo>
                    <a:pt x="7837" y="6636"/>
                    <a:pt x="7831" y="6639"/>
                    <a:pt x="7823" y="6643"/>
                  </a:cubicBezTo>
                  <a:cubicBezTo>
                    <a:pt x="7871" y="6643"/>
                    <a:pt x="7930" y="6655"/>
                    <a:pt x="7978" y="6655"/>
                  </a:cubicBezTo>
                  <a:cubicBezTo>
                    <a:pt x="7799" y="6655"/>
                    <a:pt x="7930" y="6655"/>
                    <a:pt x="7823" y="6643"/>
                  </a:cubicBezTo>
                  <a:lnTo>
                    <a:pt x="7823" y="6643"/>
                  </a:lnTo>
                  <a:cubicBezTo>
                    <a:pt x="7835" y="6655"/>
                    <a:pt x="7847" y="6655"/>
                    <a:pt x="7859" y="6655"/>
                  </a:cubicBezTo>
                  <a:lnTo>
                    <a:pt x="7823" y="6655"/>
                  </a:lnTo>
                  <a:cubicBezTo>
                    <a:pt x="7840" y="6655"/>
                    <a:pt x="7857" y="6655"/>
                    <a:pt x="7874" y="6659"/>
                  </a:cubicBezTo>
                  <a:lnTo>
                    <a:pt x="7874" y="6659"/>
                  </a:lnTo>
                  <a:cubicBezTo>
                    <a:pt x="7873" y="6659"/>
                    <a:pt x="7872" y="6659"/>
                    <a:pt x="7871" y="6659"/>
                  </a:cubicBezTo>
                  <a:cubicBezTo>
                    <a:pt x="7865" y="6659"/>
                    <a:pt x="7857" y="6662"/>
                    <a:pt x="7847" y="6667"/>
                  </a:cubicBezTo>
                  <a:lnTo>
                    <a:pt x="7887" y="6667"/>
                  </a:lnTo>
                  <a:cubicBezTo>
                    <a:pt x="7885" y="6664"/>
                    <a:pt x="7882" y="6662"/>
                    <a:pt x="7879" y="6661"/>
                  </a:cubicBezTo>
                  <a:lnTo>
                    <a:pt x="7879" y="6661"/>
                  </a:lnTo>
                  <a:cubicBezTo>
                    <a:pt x="7884" y="6662"/>
                    <a:pt x="7889" y="6664"/>
                    <a:pt x="7895" y="6667"/>
                  </a:cubicBezTo>
                  <a:lnTo>
                    <a:pt x="7887" y="6667"/>
                  </a:lnTo>
                  <a:cubicBezTo>
                    <a:pt x="7890" y="6670"/>
                    <a:pt x="7892" y="6674"/>
                    <a:pt x="7895" y="6679"/>
                  </a:cubicBezTo>
                  <a:cubicBezTo>
                    <a:pt x="7891" y="6675"/>
                    <a:pt x="7889" y="6673"/>
                    <a:pt x="7888" y="6673"/>
                  </a:cubicBezTo>
                  <a:cubicBezTo>
                    <a:pt x="7885" y="6673"/>
                    <a:pt x="7883" y="6679"/>
                    <a:pt x="7859" y="6679"/>
                  </a:cubicBezTo>
                  <a:cubicBezTo>
                    <a:pt x="7847" y="6702"/>
                    <a:pt x="7990" y="6702"/>
                    <a:pt x="7930" y="6702"/>
                  </a:cubicBezTo>
                  <a:lnTo>
                    <a:pt x="7835" y="6702"/>
                  </a:lnTo>
                  <a:cubicBezTo>
                    <a:pt x="7907" y="6702"/>
                    <a:pt x="7978" y="6702"/>
                    <a:pt x="8049" y="6714"/>
                  </a:cubicBezTo>
                  <a:cubicBezTo>
                    <a:pt x="7978" y="6714"/>
                    <a:pt x="7907" y="6714"/>
                    <a:pt x="7835" y="6702"/>
                  </a:cubicBezTo>
                  <a:lnTo>
                    <a:pt x="7835" y="6702"/>
                  </a:lnTo>
                  <a:cubicBezTo>
                    <a:pt x="7823" y="6714"/>
                    <a:pt x="7918" y="6714"/>
                    <a:pt x="7918" y="6714"/>
                  </a:cubicBezTo>
                  <a:cubicBezTo>
                    <a:pt x="7895" y="6714"/>
                    <a:pt x="7859" y="6714"/>
                    <a:pt x="7835" y="6726"/>
                  </a:cubicBezTo>
                  <a:cubicBezTo>
                    <a:pt x="7847" y="6722"/>
                    <a:pt x="7858" y="6721"/>
                    <a:pt x="7868" y="6721"/>
                  </a:cubicBezTo>
                  <a:cubicBezTo>
                    <a:pt x="7888" y="6721"/>
                    <a:pt x="7907" y="6726"/>
                    <a:pt x="7930" y="6726"/>
                  </a:cubicBezTo>
                  <a:lnTo>
                    <a:pt x="7823" y="6726"/>
                  </a:lnTo>
                  <a:cubicBezTo>
                    <a:pt x="7835" y="6726"/>
                    <a:pt x="7835" y="6738"/>
                    <a:pt x="7835" y="6738"/>
                  </a:cubicBezTo>
                  <a:cubicBezTo>
                    <a:pt x="7848" y="6738"/>
                    <a:pt x="7888" y="6746"/>
                    <a:pt x="7920" y="6750"/>
                  </a:cubicBezTo>
                  <a:lnTo>
                    <a:pt x="7847" y="6750"/>
                  </a:lnTo>
                  <a:cubicBezTo>
                    <a:pt x="7872" y="6750"/>
                    <a:pt x="7897" y="6750"/>
                    <a:pt x="7922" y="6750"/>
                  </a:cubicBezTo>
                  <a:lnTo>
                    <a:pt x="7922" y="6750"/>
                  </a:lnTo>
                  <a:cubicBezTo>
                    <a:pt x="7935" y="6752"/>
                    <a:pt x="7947" y="6753"/>
                    <a:pt x="7955" y="6753"/>
                  </a:cubicBezTo>
                  <a:cubicBezTo>
                    <a:pt x="7960" y="6753"/>
                    <a:pt x="7964" y="6753"/>
                    <a:pt x="7965" y="6751"/>
                  </a:cubicBezTo>
                  <a:lnTo>
                    <a:pt x="7965" y="6751"/>
                  </a:lnTo>
                  <a:cubicBezTo>
                    <a:pt x="8007" y="6753"/>
                    <a:pt x="8048" y="6756"/>
                    <a:pt x="8085" y="6762"/>
                  </a:cubicBezTo>
                  <a:cubicBezTo>
                    <a:pt x="8061" y="6762"/>
                    <a:pt x="8061" y="6762"/>
                    <a:pt x="8097" y="6774"/>
                  </a:cubicBezTo>
                  <a:cubicBezTo>
                    <a:pt x="8013" y="6765"/>
                    <a:pt x="7935" y="6757"/>
                    <a:pt x="7858" y="6757"/>
                  </a:cubicBezTo>
                  <a:cubicBezTo>
                    <a:pt x="7826" y="6757"/>
                    <a:pt x="7795" y="6758"/>
                    <a:pt x="7764" y="6762"/>
                  </a:cubicBezTo>
                  <a:cubicBezTo>
                    <a:pt x="7787" y="6762"/>
                    <a:pt x="7823" y="6774"/>
                    <a:pt x="7847" y="6774"/>
                  </a:cubicBezTo>
                  <a:cubicBezTo>
                    <a:pt x="7835" y="6774"/>
                    <a:pt x="7823" y="6762"/>
                    <a:pt x="7799" y="6762"/>
                  </a:cubicBezTo>
                  <a:cubicBezTo>
                    <a:pt x="7847" y="6762"/>
                    <a:pt x="7895" y="6762"/>
                    <a:pt x="7930" y="6774"/>
                  </a:cubicBezTo>
                  <a:lnTo>
                    <a:pt x="7823" y="6774"/>
                  </a:lnTo>
                  <a:cubicBezTo>
                    <a:pt x="7835" y="6786"/>
                    <a:pt x="7847" y="6786"/>
                    <a:pt x="7847" y="6786"/>
                  </a:cubicBezTo>
                  <a:cubicBezTo>
                    <a:pt x="7837" y="6786"/>
                    <a:pt x="7827" y="6794"/>
                    <a:pt x="7817" y="6797"/>
                  </a:cubicBezTo>
                  <a:lnTo>
                    <a:pt x="7817" y="6797"/>
                  </a:lnTo>
                  <a:cubicBezTo>
                    <a:pt x="7899" y="6786"/>
                    <a:pt x="7992" y="6786"/>
                    <a:pt x="8085" y="6786"/>
                  </a:cubicBezTo>
                  <a:cubicBezTo>
                    <a:pt x="8014" y="6798"/>
                    <a:pt x="7930" y="6798"/>
                    <a:pt x="7859" y="6798"/>
                  </a:cubicBezTo>
                  <a:cubicBezTo>
                    <a:pt x="7942" y="6810"/>
                    <a:pt x="7859" y="6810"/>
                    <a:pt x="7859" y="6810"/>
                  </a:cubicBezTo>
                  <a:cubicBezTo>
                    <a:pt x="7907" y="6810"/>
                    <a:pt x="7954" y="6810"/>
                    <a:pt x="8014" y="6821"/>
                  </a:cubicBezTo>
                  <a:cubicBezTo>
                    <a:pt x="7966" y="6821"/>
                    <a:pt x="7954" y="6845"/>
                    <a:pt x="7907" y="6845"/>
                  </a:cubicBezTo>
                  <a:lnTo>
                    <a:pt x="7871" y="6845"/>
                  </a:lnTo>
                  <a:cubicBezTo>
                    <a:pt x="7847" y="6845"/>
                    <a:pt x="7918" y="6851"/>
                    <a:pt x="7940" y="6851"/>
                  </a:cubicBezTo>
                  <a:cubicBezTo>
                    <a:pt x="7951" y="6851"/>
                    <a:pt x="7950" y="6849"/>
                    <a:pt x="7918" y="6845"/>
                  </a:cubicBezTo>
                  <a:cubicBezTo>
                    <a:pt x="7978" y="6845"/>
                    <a:pt x="8026" y="6845"/>
                    <a:pt x="8073" y="6857"/>
                  </a:cubicBezTo>
                  <a:lnTo>
                    <a:pt x="8049" y="6857"/>
                  </a:lnTo>
                  <a:cubicBezTo>
                    <a:pt x="8049" y="6857"/>
                    <a:pt x="8133" y="6869"/>
                    <a:pt x="8109" y="6869"/>
                  </a:cubicBezTo>
                  <a:cubicBezTo>
                    <a:pt x="8053" y="6874"/>
                    <a:pt x="8012" y="6878"/>
                    <a:pt x="7980" y="6880"/>
                  </a:cubicBezTo>
                  <a:lnTo>
                    <a:pt x="7980" y="6880"/>
                  </a:lnTo>
                  <a:cubicBezTo>
                    <a:pt x="7981" y="6880"/>
                    <a:pt x="7982" y="6880"/>
                    <a:pt x="7982" y="6879"/>
                  </a:cubicBezTo>
                  <a:lnTo>
                    <a:pt x="7982" y="6879"/>
                  </a:lnTo>
                  <a:cubicBezTo>
                    <a:pt x="7976" y="6880"/>
                    <a:pt x="7970" y="6881"/>
                    <a:pt x="7963" y="6882"/>
                  </a:cubicBezTo>
                  <a:lnTo>
                    <a:pt x="7963" y="6882"/>
                  </a:lnTo>
                  <a:cubicBezTo>
                    <a:pt x="7969" y="6881"/>
                    <a:pt x="7974" y="6881"/>
                    <a:pt x="7980" y="6880"/>
                  </a:cubicBezTo>
                  <a:lnTo>
                    <a:pt x="7980" y="6880"/>
                  </a:lnTo>
                  <a:cubicBezTo>
                    <a:pt x="7972" y="6884"/>
                    <a:pt x="7963" y="6889"/>
                    <a:pt x="7954" y="6893"/>
                  </a:cubicBezTo>
                  <a:cubicBezTo>
                    <a:pt x="7976" y="6893"/>
                    <a:pt x="8011" y="6897"/>
                    <a:pt x="8044" y="6901"/>
                  </a:cubicBezTo>
                  <a:lnTo>
                    <a:pt x="8044" y="6901"/>
                  </a:lnTo>
                  <a:cubicBezTo>
                    <a:pt x="8041" y="6902"/>
                    <a:pt x="8039" y="6903"/>
                    <a:pt x="8037" y="6905"/>
                  </a:cubicBezTo>
                  <a:cubicBezTo>
                    <a:pt x="8040" y="6903"/>
                    <a:pt x="8042" y="6902"/>
                    <a:pt x="8045" y="6901"/>
                  </a:cubicBezTo>
                  <a:lnTo>
                    <a:pt x="8045" y="6901"/>
                  </a:lnTo>
                  <a:cubicBezTo>
                    <a:pt x="8050" y="6901"/>
                    <a:pt x="8055" y="6902"/>
                    <a:pt x="8060" y="6902"/>
                  </a:cubicBezTo>
                  <a:lnTo>
                    <a:pt x="8060" y="6902"/>
                  </a:lnTo>
                  <a:cubicBezTo>
                    <a:pt x="8060" y="6901"/>
                    <a:pt x="8056" y="6900"/>
                    <a:pt x="8051" y="6900"/>
                  </a:cubicBezTo>
                  <a:cubicBezTo>
                    <a:pt x="8050" y="6900"/>
                    <a:pt x="8049" y="6900"/>
                    <a:pt x="8048" y="6900"/>
                  </a:cubicBezTo>
                  <a:lnTo>
                    <a:pt x="8048" y="6900"/>
                  </a:lnTo>
                  <a:cubicBezTo>
                    <a:pt x="8055" y="6897"/>
                    <a:pt x="8063" y="6896"/>
                    <a:pt x="8072" y="6896"/>
                  </a:cubicBezTo>
                  <a:cubicBezTo>
                    <a:pt x="8092" y="6896"/>
                    <a:pt x="8116" y="6902"/>
                    <a:pt x="8139" y="6905"/>
                  </a:cubicBezTo>
                  <a:lnTo>
                    <a:pt x="8139" y="6905"/>
                  </a:lnTo>
                  <a:cubicBezTo>
                    <a:pt x="8161" y="6905"/>
                    <a:pt x="8182" y="6904"/>
                    <a:pt x="8204" y="6893"/>
                  </a:cubicBezTo>
                  <a:cubicBezTo>
                    <a:pt x="8168" y="6893"/>
                    <a:pt x="8133" y="6893"/>
                    <a:pt x="8097" y="6881"/>
                  </a:cubicBezTo>
                  <a:lnTo>
                    <a:pt x="8109" y="6881"/>
                  </a:lnTo>
                  <a:cubicBezTo>
                    <a:pt x="7764" y="6881"/>
                    <a:pt x="8252" y="6881"/>
                    <a:pt x="8192" y="6869"/>
                  </a:cubicBezTo>
                  <a:lnTo>
                    <a:pt x="8180" y="6869"/>
                  </a:lnTo>
                  <a:cubicBezTo>
                    <a:pt x="8180" y="6869"/>
                    <a:pt x="8145" y="6857"/>
                    <a:pt x="8145" y="6845"/>
                  </a:cubicBezTo>
                  <a:cubicBezTo>
                    <a:pt x="8145" y="6821"/>
                    <a:pt x="8216" y="6821"/>
                    <a:pt x="8228" y="6810"/>
                  </a:cubicBezTo>
                  <a:cubicBezTo>
                    <a:pt x="8240" y="6810"/>
                    <a:pt x="8145" y="6786"/>
                    <a:pt x="8133" y="6786"/>
                  </a:cubicBezTo>
                  <a:cubicBezTo>
                    <a:pt x="8133" y="6786"/>
                    <a:pt x="8168" y="6762"/>
                    <a:pt x="8168" y="6762"/>
                  </a:cubicBezTo>
                  <a:cubicBezTo>
                    <a:pt x="8133" y="6750"/>
                    <a:pt x="8145" y="6750"/>
                    <a:pt x="8168" y="6750"/>
                  </a:cubicBezTo>
                  <a:cubicBezTo>
                    <a:pt x="8157" y="6750"/>
                    <a:pt x="8145" y="6750"/>
                    <a:pt x="8145" y="6738"/>
                  </a:cubicBezTo>
                  <a:lnTo>
                    <a:pt x="8157" y="6738"/>
                  </a:lnTo>
                  <a:cubicBezTo>
                    <a:pt x="8121" y="6726"/>
                    <a:pt x="8097" y="6726"/>
                    <a:pt x="8061" y="6726"/>
                  </a:cubicBezTo>
                  <a:cubicBezTo>
                    <a:pt x="8073" y="6726"/>
                    <a:pt x="8085" y="6726"/>
                    <a:pt x="8073" y="6714"/>
                  </a:cubicBezTo>
                  <a:lnTo>
                    <a:pt x="8061" y="6714"/>
                  </a:lnTo>
                  <a:cubicBezTo>
                    <a:pt x="8139" y="6702"/>
                    <a:pt x="8151" y="6699"/>
                    <a:pt x="8137" y="6699"/>
                  </a:cubicBezTo>
                  <a:cubicBezTo>
                    <a:pt x="8129" y="6699"/>
                    <a:pt x="8113" y="6700"/>
                    <a:pt x="8096" y="6701"/>
                  </a:cubicBezTo>
                  <a:lnTo>
                    <a:pt x="8096" y="6701"/>
                  </a:lnTo>
                  <a:cubicBezTo>
                    <a:pt x="8086" y="6680"/>
                    <a:pt x="8096" y="6668"/>
                    <a:pt x="8125" y="6658"/>
                  </a:cubicBezTo>
                  <a:lnTo>
                    <a:pt x="8125" y="6658"/>
                  </a:lnTo>
                  <a:cubicBezTo>
                    <a:pt x="8128" y="6657"/>
                    <a:pt x="8130" y="6656"/>
                    <a:pt x="8130" y="6656"/>
                  </a:cubicBezTo>
                  <a:lnTo>
                    <a:pt x="8130" y="6656"/>
                  </a:lnTo>
                  <a:cubicBezTo>
                    <a:pt x="8131" y="6655"/>
                    <a:pt x="8132" y="6655"/>
                    <a:pt x="8133" y="6655"/>
                  </a:cubicBezTo>
                  <a:lnTo>
                    <a:pt x="8133" y="6655"/>
                  </a:lnTo>
                  <a:cubicBezTo>
                    <a:pt x="8131" y="6655"/>
                    <a:pt x="8129" y="6655"/>
                    <a:pt x="8128" y="6655"/>
                  </a:cubicBezTo>
                  <a:lnTo>
                    <a:pt x="8128" y="6655"/>
                  </a:lnTo>
                  <a:cubicBezTo>
                    <a:pt x="8125" y="6655"/>
                    <a:pt x="8119" y="6655"/>
                    <a:pt x="8109" y="6655"/>
                  </a:cubicBezTo>
                  <a:cubicBezTo>
                    <a:pt x="8264" y="6643"/>
                    <a:pt x="8049" y="6643"/>
                    <a:pt x="8180" y="6643"/>
                  </a:cubicBezTo>
                  <a:cubicBezTo>
                    <a:pt x="8178" y="6640"/>
                    <a:pt x="8176" y="6638"/>
                    <a:pt x="8175" y="6637"/>
                  </a:cubicBezTo>
                  <a:lnTo>
                    <a:pt x="8175" y="6637"/>
                  </a:lnTo>
                  <a:cubicBezTo>
                    <a:pt x="8145" y="6632"/>
                    <a:pt x="8117" y="6631"/>
                    <a:pt x="8092" y="6631"/>
                  </a:cubicBezTo>
                  <a:lnTo>
                    <a:pt x="8092" y="6631"/>
                  </a:lnTo>
                  <a:cubicBezTo>
                    <a:pt x="8099" y="6628"/>
                    <a:pt x="8105" y="6623"/>
                    <a:pt x="8109" y="6619"/>
                  </a:cubicBezTo>
                  <a:cubicBezTo>
                    <a:pt x="8109" y="6619"/>
                    <a:pt x="8049" y="6595"/>
                    <a:pt x="8049" y="6595"/>
                  </a:cubicBezTo>
                  <a:cubicBezTo>
                    <a:pt x="8061" y="6595"/>
                    <a:pt x="8073" y="6583"/>
                    <a:pt x="8085" y="6583"/>
                  </a:cubicBezTo>
                  <a:lnTo>
                    <a:pt x="8026" y="6583"/>
                  </a:lnTo>
                  <a:cubicBezTo>
                    <a:pt x="8055" y="6577"/>
                    <a:pt x="8067" y="6577"/>
                    <a:pt x="8069" y="6577"/>
                  </a:cubicBezTo>
                  <a:cubicBezTo>
                    <a:pt x="8070" y="6577"/>
                    <a:pt x="8061" y="6577"/>
                    <a:pt x="8049" y="6571"/>
                  </a:cubicBezTo>
                  <a:lnTo>
                    <a:pt x="8049" y="6571"/>
                  </a:lnTo>
                  <a:cubicBezTo>
                    <a:pt x="8059" y="6574"/>
                    <a:pt x="8068" y="6575"/>
                    <a:pt x="8078" y="6575"/>
                  </a:cubicBezTo>
                  <a:cubicBezTo>
                    <a:pt x="8116" y="6575"/>
                    <a:pt x="8154" y="6560"/>
                    <a:pt x="8192" y="6560"/>
                  </a:cubicBezTo>
                  <a:cubicBezTo>
                    <a:pt x="8157" y="6560"/>
                    <a:pt x="8145" y="6548"/>
                    <a:pt x="8109" y="6536"/>
                  </a:cubicBezTo>
                  <a:lnTo>
                    <a:pt x="8126" y="6536"/>
                  </a:lnTo>
                  <a:cubicBezTo>
                    <a:pt x="8119" y="6530"/>
                    <a:pt x="8108" y="6519"/>
                    <a:pt x="8073" y="6512"/>
                  </a:cubicBezTo>
                  <a:cubicBezTo>
                    <a:pt x="8191" y="6512"/>
                    <a:pt x="8106" y="6512"/>
                    <a:pt x="8088" y="6503"/>
                  </a:cubicBezTo>
                  <a:lnTo>
                    <a:pt x="8088" y="6503"/>
                  </a:lnTo>
                  <a:cubicBezTo>
                    <a:pt x="8089" y="6503"/>
                    <a:pt x="8089" y="6503"/>
                    <a:pt x="8090" y="6503"/>
                  </a:cubicBezTo>
                  <a:cubicBezTo>
                    <a:pt x="8102" y="6503"/>
                    <a:pt x="8133" y="6488"/>
                    <a:pt x="8133" y="6488"/>
                  </a:cubicBezTo>
                  <a:cubicBezTo>
                    <a:pt x="8121" y="6476"/>
                    <a:pt x="8097" y="6476"/>
                    <a:pt x="8085" y="6476"/>
                  </a:cubicBezTo>
                  <a:cubicBezTo>
                    <a:pt x="8109" y="6476"/>
                    <a:pt x="8157" y="6476"/>
                    <a:pt x="8073" y="6464"/>
                  </a:cubicBezTo>
                  <a:cubicBezTo>
                    <a:pt x="8104" y="6454"/>
                    <a:pt x="8135" y="6426"/>
                    <a:pt x="8158" y="6426"/>
                  </a:cubicBezTo>
                  <a:cubicBezTo>
                    <a:pt x="8158" y="6426"/>
                    <a:pt x="8158" y="6426"/>
                    <a:pt x="8158" y="6426"/>
                  </a:cubicBezTo>
                  <a:lnTo>
                    <a:pt x="8158" y="6426"/>
                  </a:lnTo>
                  <a:cubicBezTo>
                    <a:pt x="8134" y="6421"/>
                    <a:pt x="8104" y="6416"/>
                    <a:pt x="8074" y="6413"/>
                  </a:cubicBezTo>
                  <a:lnTo>
                    <a:pt x="8074" y="6413"/>
                  </a:lnTo>
                  <a:cubicBezTo>
                    <a:pt x="8107" y="6404"/>
                    <a:pt x="8139" y="6386"/>
                    <a:pt x="8145" y="6357"/>
                  </a:cubicBezTo>
                  <a:lnTo>
                    <a:pt x="8133" y="6357"/>
                  </a:lnTo>
                  <a:cubicBezTo>
                    <a:pt x="8129" y="6353"/>
                    <a:pt x="8125" y="6350"/>
                    <a:pt x="8121" y="6349"/>
                  </a:cubicBezTo>
                  <a:lnTo>
                    <a:pt x="8121" y="6349"/>
                  </a:lnTo>
                  <a:cubicBezTo>
                    <a:pt x="8124" y="6349"/>
                    <a:pt x="8128" y="6348"/>
                    <a:pt x="8131" y="6348"/>
                  </a:cubicBezTo>
                  <a:cubicBezTo>
                    <a:pt x="8134" y="6348"/>
                    <a:pt x="8137" y="6348"/>
                    <a:pt x="8139" y="6349"/>
                  </a:cubicBezTo>
                  <a:cubicBezTo>
                    <a:pt x="8125" y="6345"/>
                    <a:pt x="8109" y="6345"/>
                    <a:pt x="8109" y="6345"/>
                  </a:cubicBezTo>
                  <a:cubicBezTo>
                    <a:pt x="8109" y="6345"/>
                    <a:pt x="8114" y="6345"/>
                    <a:pt x="8120" y="6345"/>
                  </a:cubicBezTo>
                  <a:lnTo>
                    <a:pt x="8120" y="6345"/>
                  </a:lnTo>
                  <a:cubicBezTo>
                    <a:pt x="8120" y="6345"/>
                    <a:pt x="8121" y="6345"/>
                    <a:pt x="8121" y="6345"/>
                  </a:cubicBezTo>
                  <a:lnTo>
                    <a:pt x="8122" y="6344"/>
                  </a:lnTo>
                  <a:lnTo>
                    <a:pt x="8122" y="6344"/>
                  </a:lnTo>
                  <a:cubicBezTo>
                    <a:pt x="8121" y="6344"/>
                    <a:pt x="8121" y="6345"/>
                    <a:pt x="8120" y="6345"/>
                  </a:cubicBezTo>
                  <a:lnTo>
                    <a:pt x="8120" y="6345"/>
                  </a:lnTo>
                  <a:cubicBezTo>
                    <a:pt x="8109" y="6333"/>
                    <a:pt x="8121" y="6333"/>
                    <a:pt x="8133" y="6333"/>
                  </a:cubicBezTo>
                  <a:lnTo>
                    <a:pt x="8061" y="6333"/>
                  </a:lnTo>
                  <a:cubicBezTo>
                    <a:pt x="8133" y="6333"/>
                    <a:pt x="8085" y="6309"/>
                    <a:pt x="8109" y="6309"/>
                  </a:cubicBezTo>
                  <a:cubicBezTo>
                    <a:pt x="8097" y="6309"/>
                    <a:pt x="8082" y="6301"/>
                    <a:pt x="8068" y="6295"/>
                  </a:cubicBezTo>
                  <a:lnTo>
                    <a:pt x="8068" y="6295"/>
                  </a:lnTo>
                  <a:cubicBezTo>
                    <a:pt x="8096" y="6291"/>
                    <a:pt x="8120" y="6286"/>
                    <a:pt x="8145" y="6286"/>
                  </a:cubicBezTo>
                  <a:cubicBezTo>
                    <a:pt x="8121" y="6274"/>
                    <a:pt x="8097" y="6274"/>
                    <a:pt x="8061" y="6274"/>
                  </a:cubicBezTo>
                  <a:cubicBezTo>
                    <a:pt x="8094" y="6263"/>
                    <a:pt x="8187" y="6252"/>
                    <a:pt x="8110" y="6241"/>
                  </a:cubicBezTo>
                  <a:lnTo>
                    <a:pt x="8110" y="6241"/>
                  </a:lnTo>
                  <a:cubicBezTo>
                    <a:pt x="8109" y="6241"/>
                    <a:pt x="8108" y="6241"/>
                    <a:pt x="8106" y="6241"/>
                  </a:cubicBezTo>
                  <a:cubicBezTo>
                    <a:pt x="8102" y="6241"/>
                    <a:pt x="8095" y="6241"/>
                    <a:pt x="8085" y="6238"/>
                  </a:cubicBezTo>
                  <a:lnTo>
                    <a:pt x="8085" y="6238"/>
                  </a:lnTo>
                  <a:cubicBezTo>
                    <a:pt x="8095" y="6239"/>
                    <a:pt x="8103" y="6240"/>
                    <a:pt x="8110" y="6241"/>
                  </a:cubicBezTo>
                  <a:lnTo>
                    <a:pt x="8110" y="6241"/>
                  </a:lnTo>
                  <a:cubicBezTo>
                    <a:pt x="8113" y="6240"/>
                    <a:pt x="8115" y="6239"/>
                    <a:pt x="8116" y="6238"/>
                  </a:cubicBezTo>
                  <a:lnTo>
                    <a:pt x="8085" y="6238"/>
                  </a:lnTo>
                  <a:cubicBezTo>
                    <a:pt x="8109" y="6226"/>
                    <a:pt x="8121" y="6226"/>
                    <a:pt x="8109" y="6202"/>
                  </a:cubicBezTo>
                  <a:lnTo>
                    <a:pt x="8395" y="6202"/>
                  </a:lnTo>
                  <a:cubicBezTo>
                    <a:pt x="8143" y="6185"/>
                    <a:pt x="8505" y="6149"/>
                    <a:pt x="8637" y="6149"/>
                  </a:cubicBezTo>
                  <a:cubicBezTo>
                    <a:pt x="8686" y="6149"/>
                    <a:pt x="8703" y="6154"/>
                    <a:pt x="8645" y="6167"/>
                  </a:cubicBezTo>
                  <a:cubicBezTo>
                    <a:pt x="8728" y="6167"/>
                    <a:pt x="8811" y="6143"/>
                    <a:pt x="8907" y="6143"/>
                  </a:cubicBezTo>
                  <a:cubicBezTo>
                    <a:pt x="8847" y="6214"/>
                    <a:pt x="8811" y="6214"/>
                    <a:pt x="8716" y="6226"/>
                  </a:cubicBezTo>
                  <a:cubicBezTo>
                    <a:pt x="8735" y="6226"/>
                    <a:pt x="8861" y="6211"/>
                    <a:pt x="8886" y="6211"/>
                  </a:cubicBezTo>
                  <a:cubicBezTo>
                    <a:pt x="8892" y="6211"/>
                    <a:pt x="8892" y="6212"/>
                    <a:pt x="8883" y="6214"/>
                  </a:cubicBezTo>
                  <a:lnTo>
                    <a:pt x="8942" y="6214"/>
                  </a:lnTo>
                  <a:cubicBezTo>
                    <a:pt x="8895" y="6214"/>
                    <a:pt x="8907" y="6226"/>
                    <a:pt x="8859" y="6226"/>
                  </a:cubicBezTo>
                  <a:lnTo>
                    <a:pt x="8881" y="6226"/>
                  </a:lnTo>
                  <a:cubicBezTo>
                    <a:pt x="8859" y="6231"/>
                    <a:pt x="8835" y="6238"/>
                    <a:pt x="8835" y="6238"/>
                  </a:cubicBezTo>
                  <a:cubicBezTo>
                    <a:pt x="8859" y="6250"/>
                    <a:pt x="8907" y="6286"/>
                    <a:pt x="8919" y="6286"/>
                  </a:cubicBezTo>
                  <a:cubicBezTo>
                    <a:pt x="8896" y="6291"/>
                    <a:pt x="8924" y="6300"/>
                    <a:pt x="8941" y="6304"/>
                  </a:cubicBezTo>
                  <a:lnTo>
                    <a:pt x="8941" y="6304"/>
                  </a:lnTo>
                  <a:cubicBezTo>
                    <a:pt x="8926" y="6302"/>
                    <a:pt x="8916" y="6301"/>
                    <a:pt x="8909" y="6301"/>
                  </a:cubicBezTo>
                  <a:cubicBezTo>
                    <a:pt x="8907" y="6301"/>
                    <a:pt x="8905" y="6302"/>
                    <a:pt x="8903" y="6302"/>
                  </a:cubicBezTo>
                  <a:lnTo>
                    <a:pt x="8903" y="6302"/>
                  </a:lnTo>
                  <a:cubicBezTo>
                    <a:pt x="8892" y="6299"/>
                    <a:pt x="8880" y="6298"/>
                    <a:pt x="8871" y="6298"/>
                  </a:cubicBezTo>
                  <a:cubicBezTo>
                    <a:pt x="8883" y="6299"/>
                    <a:pt x="8894" y="6301"/>
                    <a:pt x="8903" y="6302"/>
                  </a:cubicBezTo>
                  <a:lnTo>
                    <a:pt x="8903" y="6302"/>
                  </a:lnTo>
                  <a:cubicBezTo>
                    <a:pt x="8903" y="6302"/>
                    <a:pt x="8903" y="6302"/>
                    <a:pt x="8903" y="6302"/>
                  </a:cubicBezTo>
                  <a:lnTo>
                    <a:pt x="8903" y="6302"/>
                  </a:lnTo>
                  <a:cubicBezTo>
                    <a:pt x="8904" y="6302"/>
                    <a:pt x="8905" y="6302"/>
                    <a:pt x="8906" y="6302"/>
                  </a:cubicBezTo>
                  <a:lnTo>
                    <a:pt x="8906" y="6302"/>
                  </a:lnTo>
                  <a:cubicBezTo>
                    <a:pt x="8905" y="6302"/>
                    <a:pt x="8904" y="6302"/>
                    <a:pt x="8903" y="6302"/>
                  </a:cubicBezTo>
                  <a:lnTo>
                    <a:pt x="8903" y="6302"/>
                  </a:lnTo>
                  <a:cubicBezTo>
                    <a:pt x="8882" y="6305"/>
                    <a:pt x="8930" y="6325"/>
                    <a:pt x="8871" y="6333"/>
                  </a:cubicBezTo>
                  <a:lnTo>
                    <a:pt x="8990" y="6333"/>
                  </a:lnTo>
                  <a:cubicBezTo>
                    <a:pt x="8978" y="6333"/>
                    <a:pt x="8883" y="6333"/>
                    <a:pt x="8883" y="6345"/>
                  </a:cubicBezTo>
                  <a:lnTo>
                    <a:pt x="8871" y="6345"/>
                  </a:lnTo>
                  <a:cubicBezTo>
                    <a:pt x="8904" y="6345"/>
                    <a:pt x="8919" y="6353"/>
                    <a:pt x="8932" y="6357"/>
                  </a:cubicBezTo>
                  <a:lnTo>
                    <a:pt x="8847" y="6357"/>
                  </a:lnTo>
                  <a:cubicBezTo>
                    <a:pt x="8966" y="6357"/>
                    <a:pt x="8823" y="6357"/>
                    <a:pt x="8907" y="6369"/>
                  </a:cubicBezTo>
                  <a:cubicBezTo>
                    <a:pt x="8902" y="6369"/>
                    <a:pt x="8898" y="6369"/>
                    <a:pt x="8895" y="6369"/>
                  </a:cubicBezTo>
                  <a:lnTo>
                    <a:pt x="8895" y="6369"/>
                  </a:lnTo>
                  <a:cubicBezTo>
                    <a:pt x="8895" y="6369"/>
                    <a:pt x="8895" y="6369"/>
                    <a:pt x="8895" y="6369"/>
                  </a:cubicBezTo>
                  <a:cubicBezTo>
                    <a:pt x="8891" y="6369"/>
                    <a:pt x="8887" y="6369"/>
                    <a:pt x="8883" y="6369"/>
                  </a:cubicBezTo>
                  <a:lnTo>
                    <a:pt x="8883" y="6369"/>
                  </a:lnTo>
                  <a:cubicBezTo>
                    <a:pt x="8883" y="6369"/>
                    <a:pt x="8883" y="6369"/>
                    <a:pt x="8883" y="6369"/>
                  </a:cubicBezTo>
                  <a:cubicBezTo>
                    <a:pt x="8882" y="6369"/>
                    <a:pt x="8882" y="6369"/>
                    <a:pt x="8881" y="6369"/>
                  </a:cubicBezTo>
                  <a:lnTo>
                    <a:pt x="8881" y="6369"/>
                  </a:lnTo>
                  <a:cubicBezTo>
                    <a:pt x="8882" y="6369"/>
                    <a:pt x="8882" y="6369"/>
                    <a:pt x="8883" y="6369"/>
                  </a:cubicBezTo>
                  <a:lnTo>
                    <a:pt x="8883" y="6369"/>
                  </a:lnTo>
                  <a:cubicBezTo>
                    <a:pt x="8883" y="6370"/>
                    <a:pt x="8883" y="6370"/>
                    <a:pt x="8883" y="6371"/>
                  </a:cubicBezTo>
                  <a:lnTo>
                    <a:pt x="8883" y="6371"/>
                  </a:lnTo>
                  <a:cubicBezTo>
                    <a:pt x="8885" y="6370"/>
                    <a:pt x="8889" y="6370"/>
                    <a:pt x="8895" y="6369"/>
                  </a:cubicBezTo>
                  <a:lnTo>
                    <a:pt x="8895" y="6369"/>
                  </a:lnTo>
                  <a:cubicBezTo>
                    <a:pt x="8905" y="6381"/>
                    <a:pt x="8823" y="6393"/>
                    <a:pt x="8823" y="6393"/>
                  </a:cubicBezTo>
                  <a:cubicBezTo>
                    <a:pt x="8823" y="6393"/>
                    <a:pt x="8907" y="6405"/>
                    <a:pt x="8907" y="6405"/>
                  </a:cubicBezTo>
                  <a:lnTo>
                    <a:pt x="8892" y="6405"/>
                  </a:lnTo>
                  <a:cubicBezTo>
                    <a:pt x="8899" y="6408"/>
                    <a:pt x="8907" y="6413"/>
                    <a:pt x="8913" y="6416"/>
                  </a:cubicBezTo>
                  <a:lnTo>
                    <a:pt x="8913" y="6416"/>
                  </a:lnTo>
                  <a:cubicBezTo>
                    <a:pt x="8888" y="6410"/>
                    <a:pt x="8883" y="6408"/>
                    <a:pt x="8878" y="6408"/>
                  </a:cubicBezTo>
                  <a:cubicBezTo>
                    <a:pt x="8874" y="6408"/>
                    <a:pt x="8871" y="6411"/>
                    <a:pt x="8847" y="6417"/>
                  </a:cubicBezTo>
                  <a:cubicBezTo>
                    <a:pt x="8871" y="6417"/>
                    <a:pt x="8895" y="6417"/>
                    <a:pt x="8919" y="6429"/>
                  </a:cubicBezTo>
                  <a:cubicBezTo>
                    <a:pt x="8903" y="6429"/>
                    <a:pt x="8871" y="6434"/>
                    <a:pt x="8848" y="6434"/>
                  </a:cubicBezTo>
                  <a:cubicBezTo>
                    <a:pt x="8837" y="6434"/>
                    <a:pt x="8827" y="6433"/>
                    <a:pt x="8823" y="6429"/>
                  </a:cubicBezTo>
                  <a:lnTo>
                    <a:pt x="8823" y="6429"/>
                  </a:lnTo>
                  <a:cubicBezTo>
                    <a:pt x="8829" y="6435"/>
                    <a:pt x="8841" y="6435"/>
                    <a:pt x="8855" y="6435"/>
                  </a:cubicBezTo>
                  <a:cubicBezTo>
                    <a:pt x="8868" y="6435"/>
                    <a:pt x="8883" y="6435"/>
                    <a:pt x="8895" y="6440"/>
                  </a:cubicBezTo>
                  <a:cubicBezTo>
                    <a:pt x="8831" y="6440"/>
                    <a:pt x="8884" y="6456"/>
                    <a:pt x="8881" y="6456"/>
                  </a:cubicBezTo>
                  <a:cubicBezTo>
                    <a:pt x="8879" y="6456"/>
                    <a:pt x="8870" y="6454"/>
                    <a:pt x="8846" y="6448"/>
                  </a:cubicBezTo>
                  <a:lnTo>
                    <a:pt x="8846" y="6448"/>
                  </a:lnTo>
                  <a:cubicBezTo>
                    <a:pt x="8844" y="6450"/>
                    <a:pt x="8835" y="6452"/>
                    <a:pt x="8812" y="6452"/>
                  </a:cubicBezTo>
                  <a:lnTo>
                    <a:pt x="8812" y="6452"/>
                  </a:lnTo>
                  <a:cubicBezTo>
                    <a:pt x="8807" y="6450"/>
                    <a:pt x="8802" y="6449"/>
                    <a:pt x="8797" y="6449"/>
                  </a:cubicBezTo>
                  <a:cubicBezTo>
                    <a:pt x="8793" y="6449"/>
                    <a:pt x="8790" y="6450"/>
                    <a:pt x="8788" y="6452"/>
                  </a:cubicBezTo>
                  <a:cubicBezTo>
                    <a:pt x="8797" y="6452"/>
                    <a:pt x="8805" y="6452"/>
                    <a:pt x="8812" y="6452"/>
                  </a:cubicBezTo>
                  <a:lnTo>
                    <a:pt x="8812" y="6452"/>
                  </a:lnTo>
                  <a:cubicBezTo>
                    <a:pt x="8826" y="6457"/>
                    <a:pt x="8840" y="6464"/>
                    <a:pt x="8847" y="6464"/>
                  </a:cubicBezTo>
                  <a:cubicBezTo>
                    <a:pt x="8823" y="6464"/>
                    <a:pt x="8823" y="6476"/>
                    <a:pt x="8835" y="6476"/>
                  </a:cubicBezTo>
                  <a:lnTo>
                    <a:pt x="8788" y="6476"/>
                  </a:lnTo>
                  <a:cubicBezTo>
                    <a:pt x="8811" y="6476"/>
                    <a:pt x="8847" y="6488"/>
                    <a:pt x="8871" y="6488"/>
                  </a:cubicBezTo>
                  <a:lnTo>
                    <a:pt x="8811" y="6488"/>
                  </a:lnTo>
                  <a:cubicBezTo>
                    <a:pt x="8930" y="6500"/>
                    <a:pt x="8764" y="6500"/>
                    <a:pt x="8740" y="6500"/>
                  </a:cubicBezTo>
                  <a:cubicBezTo>
                    <a:pt x="8799" y="6500"/>
                    <a:pt x="8811" y="6512"/>
                    <a:pt x="8859" y="6512"/>
                  </a:cubicBezTo>
                  <a:lnTo>
                    <a:pt x="8835" y="6512"/>
                  </a:lnTo>
                  <a:cubicBezTo>
                    <a:pt x="8813" y="6512"/>
                    <a:pt x="8841" y="6516"/>
                    <a:pt x="8866" y="6520"/>
                  </a:cubicBezTo>
                  <a:lnTo>
                    <a:pt x="8866" y="6520"/>
                  </a:lnTo>
                  <a:cubicBezTo>
                    <a:pt x="8869" y="6518"/>
                    <a:pt x="8872" y="6517"/>
                    <a:pt x="8872" y="6517"/>
                  </a:cubicBezTo>
                  <a:lnTo>
                    <a:pt x="8872" y="6517"/>
                  </a:lnTo>
                  <a:cubicBezTo>
                    <a:pt x="8872" y="6517"/>
                    <a:pt x="8871" y="6518"/>
                    <a:pt x="8866" y="6520"/>
                  </a:cubicBezTo>
                  <a:lnTo>
                    <a:pt x="8866" y="6520"/>
                  </a:lnTo>
                  <a:cubicBezTo>
                    <a:pt x="8866" y="6520"/>
                    <a:pt x="8866" y="6520"/>
                    <a:pt x="8866" y="6520"/>
                  </a:cubicBezTo>
                  <a:lnTo>
                    <a:pt x="8866" y="6520"/>
                  </a:lnTo>
                  <a:cubicBezTo>
                    <a:pt x="8863" y="6521"/>
                    <a:pt x="8861" y="6522"/>
                    <a:pt x="8859" y="6524"/>
                  </a:cubicBezTo>
                  <a:lnTo>
                    <a:pt x="8859" y="6524"/>
                  </a:lnTo>
                  <a:cubicBezTo>
                    <a:pt x="8862" y="6522"/>
                    <a:pt x="8865" y="6521"/>
                    <a:pt x="8866" y="6520"/>
                  </a:cubicBezTo>
                  <a:lnTo>
                    <a:pt x="8866" y="6520"/>
                  </a:lnTo>
                  <a:cubicBezTo>
                    <a:pt x="8881" y="6522"/>
                    <a:pt x="8895" y="6524"/>
                    <a:pt x="8895" y="6524"/>
                  </a:cubicBezTo>
                  <a:cubicBezTo>
                    <a:pt x="8885" y="6526"/>
                    <a:pt x="8878" y="6528"/>
                    <a:pt x="8872" y="6529"/>
                  </a:cubicBezTo>
                  <a:lnTo>
                    <a:pt x="8872" y="6529"/>
                  </a:lnTo>
                  <a:cubicBezTo>
                    <a:pt x="8871" y="6528"/>
                    <a:pt x="8867" y="6526"/>
                    <a:pt x="8859" y="6524"/>
                  </a:cubicBezTo>
                  <a:lnTo>
                    <a:pt x="8859" y="6524"/>
                  </a:lnTo>
                  <a:cubicBezTo>
                    <a:pt x="8854" y="6527"/>
                    <a:pt x="8851" y="6531"/>
                    <a:pt x="8858" y="6531"/>
                  </a:cubicBezTo>
                  <a:cubicBezTo>
                    <a:pt x="8861" y="6531"/>
                    <a:pt x="8865" y="6530"/>
                    <a:pt x="8872" y="6529"/>
                  </a:cubicBezTo>
                  <a:lnTo>
                    <a:pt x="8872" y="6529"/>
                  </a:lnTo>
                  <a:cubicBezTo>
                    <a:pt x="8873" y="6531"/>
                    <a:pt x="8870" y="6531"/>
                    <a:pt x="8865" y="6532"/>
                  </a:cubicBezTo>
                  <a:lnTo>
                    <a:pt x="8865" y="6532"/>
                  </a:lnTo>
                  <a:cubicBezTo>
                    <a:pt x="8810" y="6528"/>
                    <a:pt x="8785" y="6527"/>
                    <a:pt x="8776" y="6527"/>
                  </a:cubicBezTo>
                  <a:cubicBezTo>
                    <a:pt x="8759" y="6527"/>
                    <a:pt x="8818" y="6532"/>
                    <a:pt x="8851" y="6532"/>
                  </a:cubicBezTo>
                  <a:cubicBezTo>
                    <a:pt x="8856" y="6532"/>
                    <a:pt x="8861" y="6532"/>
                    <a:pt x="8865" y="6532"/>
                  </a:cubicBezTo>
                  <a:lnTo>
                    <a:pt x="8865" y="6532"/>
                  </a:lnTo>
                  <a:cubicBezTo>
                    <a:pt x="8880" y="6533"/>
                    <a:pt x="8898" y="6534"/>
                    <a:pt x="8919" y="6536"/>
                  </a:cubicBezTo>
                  <a:cubicBezTo>
                    <a:pt x="8883" y="6536"/>
                    <a:pt x="8883" y="6536"/>
                    <a:pt x="8919" y="6548"/>
                  </a:cubicBezTo>
                  <a:cubicBezTo>
                    <a:pt x="8823" y="6548"/>
                    <a:pt x="8859" y="6548"/>
                    <a:pt x="8752" y="6560"/>
                  </a:cubicBezTo>
                  <a:cubicBezTo>
                    <a:pt x="8784" y="6560"/>
                    <a:pt x="8810" y="6554"/>
                    <a:pt x="8838" y="6554"/>
                  </a:cubicBezTo>
                  <a:cubicBezTo>
                    <a:pt x="8852" y="6554"/>
                    <a:pt x="8867" y="6556"/>
                    <a:pt x="8883" y="6560"/>
                  </a:cubicBezTo>
                  <a:lnTo>
                    <a:pt x="8799" y="6560"/>
                  </a:lnTo>
                  <a:cubicBezTo>
                    <a:pt x="8829" y="6565"/>
                    <a:pt x="8846" y="6569"/>
                    <a:pt x="8855" y="6571"/>
                  </a:cubicBezTo>
                  <a:lnTo>
                    <a:pt x="8859" y="6571"/>
                  </a:lnTo>
                  <a:cubicBezTo>
                    <a:pt x="8859" y="6572"/>
                    <a:pt x="8859" y="6572"/>
                    <a:pt x="8858" y="6573"/>
                  </a:cubicBezTo>
                  <a:lnTo>
                    <a:pt x="8858" y="6573"/>
                  </a:lnTo>
                  <a:cubicBezTo>
                    <a:pt x="8857" y="6572"/>
                    <a:pt x="8856" y="6572"/>
                    <a:pt x="8855" y="6571"/>
                  </a:cubicBezTo>
                  <a:lnTo>
                    <a:pt x="8788" y="6571"/>
                  </a:lnTo>
                  <a:cubicBezTo>
                    <a:pt x="8811" y="6571"/>
                    <a:pt x="8844" y="6574"/>
                    <a:pt x="8856" y="6574"/>
                  </a:cubicBezTo>
                  <a:cubicBezTo>
                    <a:pt x="8857" y="6574"/>
                    <a:pt x="8857" y="6574"/>
                    <a:pt x="8858" y="6574"/>
                  </a:cubicBezTo>
                  <a:lnTo>
                    <a:pt x="8858" y="6574"/>
                  </a:lnTo>
                  <a:cubicBezTo>
                    <a:pt x="8852" y="6586"/>
                    <a:pt x="8854" y="6591"/>
                    <a:pt x="8863" y="6591"/>
                  </a:cubicBezTo>
                  <a:cubicBezTo>
                    <a:pt x="8869" y="6591"/>
                    <a:pt x="8880" y="6588"/>
                    <a:pt x="8895" y="6583"/>
                  </a:cubicBezTo>
                  <a:lnTo>
                    <a:pt x="8895" y="6583"/>
                  </a:lnTo>
                  <a:cubicBezTo>
                    <a:pt x="8853" y="6597"/>
                    <a:pt x="8860" y="6603"/>
                    <a:pt x="8880" y="6603"/>
                  </a:cubicBezTo>
                  <a:cubicBezTo>
                    <a:pt x="8889" y="6603"/>
                    <a:pt x="8900" y="6602"/>
                    <a:pt x="8910" y="6600"/>
                  </a:cubicBezTo>
                  <a:lnTo>
                    <a:pt x="8910" y="6600"/>
                  </a:lnTo>
                  <a:cubicBezTo>
                    <a:pt x="8898" y="6604"/>
                    <a:pt x="8894" y="6606"/>
                    <a:pt x="8894" y="6607"/>
                  </a:cubicBezTo>
                  <a:lnTo>
                    <a:pt x="8894" y="6607"/>
                  </a:lnTo>
                  <a:cubicBezTo>
                    <a:pt x="8886" y="6607"/>
                    <a:pt x="8874" y="6607"/>
                    <a:pt x="8859" y="6607"/>
                  </a:cubicBezTo>
                  <a:cubicBezTo>
                    <a:pt x="8895" y="6619"/>
                    <a:pt x="8919" y="6619"/>
                    <a:pt x="8942" y="6619"/>
                  </a:cubicBezTo>
                  <a:lnTo>
                    <a:pt x="8919" y="6619"/>
                  </a:lnTo>
                  <a:cubicBezTo>
                    <a:pt x="8966" y="6619"/>
                    <a:pt x="9038" y="6631"/>
                    <a:pt x="9097" y="6631"/>
                  </a:cubicBezTo>
                  <a:cubicBezTo>
                    <a:pt x="9065" y="6635"/>
                    <a:pt x="9047" y="6636"/>
                    <a:pt x="9033" y="6636"/>
                  </a:cubicBezTo>
                  <a:cubicBezTo>
                    <a:pt x="9005" y="6636"/>
                    <a:pt x="8994" y="6631"/>
                    <a:pt x="8930" y="6631"/>
                  </a:cubicBezTo>
                  <a:lnTo>
                    <a:pt x="8883" y="6631"/>
                  </a:lnTo>
                  <a:cubicBezTo>
                    <a:pt x="8883" y="6634"/>
                    <a:pt x="8885" y="6635"/>
                    <a:pt x="8887" y="6635"/>
                  </a:cubicBezTo>
                  <a:cubicBezTo>
                    <a:pt x="8888" y="6635"/>
                    <a:pt x="8888" y="6634"/>
                    <a:pt x="8889" y="6634"/>
                  </a:cubicBezTo>
                  <a:lnTo>
                    <a:pt x="8889" y="6634"/>
                  </a:lnTo>
                  <a:cubicBezTo>
                    <a:pt x="8885" y="6636"/>
                    <a:pt x="8879" y="6639"/>
                    <a:pt x="8871" y="6643"/>
                  </a:cubicBezTo>
                  <a:cubicBezTo>
                    <a:pt x="8919" y="6643"/>
                    <a:pt x="8978" y="6655"/>
                    <a:pt x="9026" y="6655"/>
                  </a:cubicBezTo>
                  <a:cubicBezTo>
                    <a:pt x="8847" y="6655"/>
                    <a:pt x="8978" y="6655"/>
                    <a:pt x="8871" y="6643"/>
                  </a:cubicBezTo>
                  <a:lnTo>
                    <a:pt x="8871" y="6643"/>
                  </a:lnTo>
                  <a:cubicBezTo>
                    <a:pt x="8883" y="6655"/>
                    <a:pt x="8895" y="6655"/>
                    <a:pt x="8919" y="6655"/>
                  </a:cubicBezTo>
                  <a:lnTo>
                    <a:pt x="8871" y="6655"/>
                  </a:lnTo>
                  <a:cubicBezTo>
                    <a:pt x="8888" y="6655"/>
                    <a:pt x="8905" y="6655"/>
                    <a:pt x="8921" y="6659"/>
                  </a:cubicBezTo>
                  <a:lnTo>
                    <a:pt x="8921" y="6659"/>
                  </a:lnTo>
                  <a:cubicBezTo>
                    <a:pt x="8921" y="6659"/>
                    <a:pt x="8920" y="6659"/>
                    <a:pt x="8919" y="6659"/>
                  </a:cubicBezTo>
                  <a:cubicBezTo>
                    <a:pt x="8912" y="6659"/>
                    <a:pt x="8905" y="6662"/>
                    <a:pt x="8895" y="6667"/>
                  </a:cubicBezTo>
                  <a:lnTo>
                    <a:pt x="8935" y="6667"/>
                  </a:lnTo>
                  <a:cubicBezTo>
                    <a:pt x="8932" y="6664"/>
                    <a:pt x="8930" y="6662"/>
                    <a:pt x="8927" y="6661"/>
                  </a:cubicBezTo>
                  <a:lnTo>
                    <a:pt x="8927" y="6661"/>
                  </a:lnTo>
                  <a:cubicBezTo>
                    <a:pt x="8932" y="6662"/>
                    <a:pt x="8937" y="6664"/>
                    <a:pt x="8942" y="6667"/>
                  </a:cubicBezTo>
                  <a:lnTo>
                    <a:pt x="8935" y="6667"/>
                  </a:lnTo>
                  <a:cubicBezTo>
                    <a:pt x="8937" y="6670"/>
                    <a:pt x="8940" y="6674"/>
                    <a:pt x="8942" y="6679"/>
                  </a:cubicBezTo>
                  <a:cubicBezTo>
                    <a:pt x="8938" y="6675"/>
                    <a:pt x="8937" y="6673"/>
                    <a:pt x="8936" y="6673"/>
                  </a:cubicBezTo>
                  <a:cubicBezTo>
                    <a:pt x="8934" y="6673"/>
                    <a:pt x="8934" y="6679"/>
                    <a:pt x="8919" y="6679"/>
                  </a:cubicBezTo>
                  <a:cubicBezTo>
                    <a:pt x="8895" y="6702"/>
                    <a:pt x="9038" y="6702"/>
                    <a:pt x="8978" y="6702"/>
                  </a:cubicBezTo>
                  <a:lnTo>
                    <a:pt x="8883" y="6702"/>
                  </a:lnTo>
                  <a:cubicBezTo>
                    <a:pt x="8954" y="6702"/>
                    <a:pt x="9026" y="6702"/>
                    <a:pt x="9097" y="6714"/>
                  </a:cubicBezTo>
                  <a:cubicBezTo>
                    <a:pt x="9026" y="6714"/>
                    <a:pt x="8954" y="6714"/>
                    <a:pt x="8883" y="6702"/>
                  </a:cubicBezTo>
                  <a:lnTo>
                    <a:pt x="8883" y="6702"/>
                  </a:lnTo>
                  <a:cubicBezTo>
                    <a:pt x="8883" y="6714"/>
                    <a:pt x="8966" y="6714"/>
                    <a:pt x="8966" y="6714"/>
                  </a:cubicBezTo>
                  <a:cubicBezTo>
                    <a:pt x="8942" y="6714"/>
                    <a:pt x="8919" y="6714"/>
                    <a:pt x="8883" y="6726"/>
                  </a:cubicBezTo>
                  <a:cubicBezTo>
                    <a:pt x="8895" y="6722"/>
                    <a:pt x="8907" y="6721"/>
                    <a:pt x="8918" y="6721"/>
                  </a:cubicBezTo>
                  <a:cubicBezTo>
                    <a:pt x="8941" y="6721"/>
                    <a:pt x="8962" y="6726"/>
                    <a:pt x="8978" y="6726"/>
                  </a:cubicBezTo>
                  <a:lnTo>
                    <a:pt x="8871" y="6726"/>
                  </a:lnTo>
                  <a:cubicBezTo>
                    <a:pt x="8883" y="6726"/>
                    <a:pt x="8883" y="6738"/>
                    <a:pt x="8883" y="6738"/>
                  </a:cubicBezTo>
                  <a:cubicBezTo>
                    <a:pt x="8896" y="6738"/>
                    <a:pt x="8935" y="6746"/>
                    <a:pt x="8967" y="6750"/>
                  </a:cubicBezTo>
                  <a:lnTo>
                    <a:pt x="8895" y="6750"/>
                  </a:lnTo>
                  <a:cubicBezTo>
                    <a:pt x="8920" y="6750"/>
                    <a:pt x="8945" y="6750"/>
                    <a:pt x="8970" y="6750"/>
                  </a:cubicBezTo>
                  <a:lnTo>
                    <a:pt x="8970" y="6750"/>
                  </a:lnTo>
                  <a:cubicBezTo>
                    <a:pt x="8983" y="6752"/>
                    <a:pt x="8994" y="6753"/>
                    <a:pt x="9002" y="6753"/>
                  </a:cubicBezTo>
                  <a:cubicBezTo>
                    <a:pt x="9008" y="6753"/>
                    <a:pt x="9012" y="6753"/>
                    <a:pt x="9013" y="6751"/>
                  </a:cubicBezTo>
                  <a:lnTo>
                    <a:pt x="9013" y="6751"/>
                  </a:lnTo>
                  <a:cubicBezTo>
                    <a:pt x="9057" y="6753"/>
                    <a:pt x="9101" y="6756"/>
                    <a:pt x="9145" y="6762"/>
                  </a:cubicBezTo>
                  <a:cubicBezTo>
                    <a:pt x="9109" y="6762"/>
                    <a:pt x="9109" y="6762"/>
                    <a:pt x="9145" y="6774"/>
                  </a:cubicBezTo>
                  <a:cubicBezTo>
                    <a:pt x="9069" y="6765"/>
                    <a:pt x="8987" y="6757"/>
                    <a:pt x="8908" y="6757"/>
                  </a:cubicBezTo>
                  <a:cubicBezTo>
                    <a:pt x="8875" y="6757"/>
                    <a:pt x="8843" y="6758"/>
                    <a:pt x="8811" y="6762"/>
                  </a:cubicBezTo>
                  <a:cubicBezTo>
                    <a:pt x="8835" y="6762"/>
                    <a:pt x="8871" y="6774"/>
                    <a:pt x="8907" y="6774"/>
                  </a:cubicBezTo>
                  <a:cubicBezTo>
                    <a:pt x="8883" y="6774"/>
                    <a:pt x="8871" y="6762"/>
                    <a:pt x="8847" y="6762"/>
                  </a:cubicBezTo>
                  <a:cubicBezTo>
                    <a:pt x="8895" y="6762"/>
                    <a:pt x="8942" y="6762"/>
                    <a:pt x="8990" y="6774"/>
                  </a:cubicBezTo>
                  <a:lnTo>
                    <a:pt x="8883" y="6774"/>
                  </a:lnTo>
                  <a:cubicBezTo>
                    <a:pt x="8895" y="6780"/>
                    <a:pt x="8901" y="6783"/>
                    <a:pt x="8899" y="6783"/>
                  </a:cubicBezTo>
                  <a:cubicBezTo>
                    <a:pt x="8898" y="6783"/>
                    <a:pt x="8889" y="6780"/>
                    <a:pt x="8871" y="6774"/>
                  </a:cubicBezTo>
                  <a:lnTo>
                    <a:pt x="8871" y="6774"/>
                  </a:lnTo>
                  <a:cubicBezTo>
                    <a:pt x="8883" y="6786"/>
                    <a:pt x="8895" y="6786"/>
                    <a:pt x="8907" y="6786"/>
                  </a:cubicBezTo>
                  <a:cubicBezTo>
                    <a:pt x="8897" y="6786"/>
                    <a:pt x="8878" y="6794"/>
                    <a:pt x="8865" y="6797"/>
                  </a:cubicBezTo>
                  <a:lnTo>
                    <a:pt x="8865" y="6797"/>
                  </a:lnTo>
                  <a:cubicBezTo>
                    <a:pt x="8958" y="6786"/>
                    <a:pt x="9040" y="6786"/>
                    <a:pt x="9133" y="6786"/>
                  </a:cubicBezTo>
                  <a:cubicBezTo>
                    <a:pt x="9061" y="6798"/>
                    <a:pt x="8978" y="6798"/>
                    <a:pt x="8907" y="6798"/>
                  </a:cubicBezTo>
                  <a:cubicBezTo>
                    <a:pt x="9002" y="6810"/>
                    <a:pt x="8907" y="6810"/>
                    <a:pt x="8907" y="6810"/>
                  </a:cubicBezTo>
                  <a:cubicBezTo>
                    <a:pt x="8954" y="6810"/>
                    <a:pt x="9002" y="6810"/>
                    <a:pt x="9073" y="6821"/>
                  </a:cubicBezTo>
                  <a:cubicBezTo>
                    <a:pt x="9026" y="6821"/>
                    <a:pt x="9002" y="6845"/>
                    <a:pt x="8954" y="6845"/>
                  </a:cubicBezTo>
                  <a:lnTo>
                    <a:pt x="8919" y="6845"/>
                  </a:lnTo>
                  <a:cubicBezTo>
                    <a:pt x="8903" y="6845"/>
                    <a:pt x="8977" y="6851"/>
                    <a:pt x="8996" y="6851"/>
                  </a:cubicBezTo>
                  <a:cubicBezTo>
                    <a:pt x="9006" y="6851"/>
                    <a:pt x="9002" y="6849"/>
                    <a:pt x="8966" y="6845"/>
                  </a:cubicBezTo>
                  <a:cubicBezTo>
                    <a:pt x="9026" y="6845"/>
                    <a:pt x="9073" y="6845"/>
                    <a:pt x="9133" y="6857"/>
                  </a:cubicBezTo>
                  <a:lnTo>
                    <a:pt x="9097" y="6857"/>
                  </a:lnTo>
                  <a:cubicBezTo>
                    <a:pt x="9097" y="6857"/>
                    <a:pt x="9192" y="6869"/>
                    <a:pt x="9157" y="6869"/>
                  </a:cubicBezTo>
                  <a:cubicBezTo>
                    <a:pt x="9100" y="6874"/>
                    <a:pt x="9058" y="6878"/>
                    <a:pt x="9027" y="6881"/>
                  </a:cubicBezTo>
                  <a:lnTo>
                    <a:pt x="9027" y="6881"/>
                  </a:lnTo>
                  <a:cubicBezTo>
                    <a:pt x="9028" y="6880"/>
                    <a:pt x="9029" y="6880"/>
                    <a:pt x="9029" y="6880"/>
                  </a:cubicBezTo>
                  <a:lnTo>
                    <a:pt x="9029" y="6880"/>
                  </a:lnTo>
                  <a:cubicBezTo>
                    <a:pt x="9023" y="6881"/>
                    <a:pt x="9015" y="6882"/>
                    <a:pt x="9008" y="6883"/>
                  </a:cubicBezTo>
                  <a:lnTo>
                    <a:pt x="9008" y="6883"/>
                  </a:lnTo>
                  <a:cubicBezTo>
                    <a:pt x="9014" y="6882"/>
                    <a:pt x="9020" y="6881"/>
                    <a:pt x="9027" y="6881"/>
                  </a:cubicBezTo>
                  <a:lnTo>
                    <a:pt x="9027" y="6881"/>
                  </a:lnTo>
                  <a:cubicBezTo>
                    <a:pt x="9019" y="6884"/>
                    <a:pt x="9010" y="6889"/>
                    <a:pt x="9002" y="6893"/>
                  </a:cubicBezTo>
                  <a:cubicBezTo>
                    <a:pt x="9024" y="6893"/>
                    <a:pt x="9059" y="6897"/>
                    <a:pt x="9091" y="6901"/>
                  </a:cubicBezTo>
                  <a:lnTo>
                    <a:pt x="9091" y="6901"/>
                  </a:lnTo>
                  <a:cubicBezTo>
                    <a:pt x="9089" y="6902"/>
                    <a:pt x="9087" y="6903"/>
                    <a:pt x="9085" y="6905"/>
                  </a:cubicBezTo>
                  <a:cubicBezTo>
                    <a:pt x="9088" y="6903"/>
                    <a:pt x="9091" y="6902"/>
                    <a:pt x="9094" y="6901"/>
                  </a:cubicBezTo>
                  <a:lnTo>
                    <a:pt x="9094" y="6901"/>
                  </a:lnTo>
                  <a:cubicBezTo>
                    <a:pt x="9099" y="6902"/>
                    <a:pt x="9103" y="6902"/>
                    <a:pt x="9107" y="6902"/>
                  </a:cubicBezTo>
                  <a:lnTo>
                    <a:pt x="9107" y="6902"/>
                  </a:lnTo>
                  <a:cubicBezTo>
                    <a:pt x="9107" y="6901"/>
                    <a:pt x="9104" y="6900"/>
                    <a:pt x="9099" y="6900"/>
                  </a:cubicBezTo>
                  <a:lnTo>
                    <a:pt x="9099" y="6900"/>
                  </a:lnTo>
                  <a:cubicBezTo>
                    <a:pt x="9108" y="6897"/>
                    <a:pt x="9117" y="6896"/>
                    <a:pt x="9127" y="6896"/>
                  </a:cubicBezTo>
                  <a:cubicBezTo>
                    <a:pt x="9149" y="6896"/>
                    <a:pt x="9174" y="6901"/>
                    <a:pt x="9197" y="6905"/>
                  </a:cubicBezTo>
                  <a:lnTo>
                    <a:pt x="9197" y="6905"/>
                  </a:lnTo>
                  <a:cubicBezTo>
                    <a:pt x="9216" y="6904"/>
                    <a:pt x="9236" y="6902"/>
                    <a:pt x="9264" y="6893"/>
                  </a:cubicBezTo>
                  <a:cubicBezTo>
                    <a:pt x="9228" y="6893"/>
                    <a:pt x="9192" y="6893"/>
                    <a:pt x="9145" y="6881"/>
                  </a:cubicBezTo>
                  <a:lnTo>
                    <a:pt x="9157" y="6881"/>
                  </a:lnTo>
                  <a:cubicBezTo>
                    <a:pt x="8811" y="6881"/>
                    <a:pt x="9311" y="6881"/>
                    <a:pt x="9240" y="6869"/>
                  </a:cubicBezTo>
                  <a:lnTo>
                    <a:pt x="9228" y="6869"/>
                  </a:lnTo>
                  <a:cubicBezTo>
                    <a:pt x="9228" y="6869"/>
                    <a:pt x="9192" y="6857"/>
                    <a:pt x="9204" y="6845"/>
                  </a:cubicBezTo>
                  <a:cubicBezTo>
                    <a:pt x="9204" y="6821"/>
                    <a:pt x="9264" y="6821"/>
                    <a:pt x="9288" y="6810"/>
                  </a:cubicBezTo>
                  <a:cubicBezTo>
                    <a:pt x="9288" y="6810"/>
                    <a:pt x="9192" y="6786"/>
                    <a:pt x="9180" y="6786"/>
                  </a:cubicBezTo>
                  <a:cubicBezTo>
                    <a:pt x="9180" y="6786"/>
                    <a:pt x="9216" y="6762"/>
                    <a:pt x="9228" y="6762"/>
                  </a:cubicBezTo>
                  <a:cubicBezTo>
                    <a:pt x="9192" y="6750"/>
                    <a:pt x="9192" y="6750"/>
                    <a:pt x="9228" y="6750"/>
                  </a:cubicBezTo>
                  <a:cubicBezTo>
                    <a:pt x="9216" y="6750"/>
                    <a:pt x="9204" y="6750"/>
                    <a:pt x="9192" y="6738"/>
                  </a:cubicBezTo>
                  <a:lnTo>
                    <a:pt x="9204" y="6738"/>
                  </a:lnTo>
                  <a:cubicBezTo>
                    <a:pt x="9169" y="6726"/>
                    <a:pt x="9145" y="6726"/>
                    <a:pt x="9121" y="6726"/>
                  </a:cubicBezTo>
                  <a:cubicBezTo>
                    <a:pt x="9133" y="6726"/>
                    <a:pt x="9133" y="6726"/>
                    <a:pt x="9121" y="6714"/>
                  </a:cubicBezTo>
                  <a:lnTo>
                    <a:pt x="9109" y="6714"/>
                  </a:lnTo>
                  <a:cubicBezTo>
                    <a:pt x="9186" y="6702"/>
                    <a:pt x="9198" y="6699"/>
                    <a:pt x="9185" y="6699"/>
                  </a:cubicBezTo>
                  <a:cubicBezTo>
                    <a:pt x="9177" y="6699"/>
                    <a:pt x="9161" y="6700"/>
                    <a:pt x="9144" y="6701"/>
                  </a:cubicBezTo>
                  <a:lnTo>
                    <a:pt x="9144" y="6701"/>
                  </a:lnTo>
                  <a:cubicBezTo>
                    <a:pt x="9133" y="6678"/>
                    <a:pt x="9146" y="6666"/>
                    <a:pt x="9192" y="6655"/>
                  </a:cubicBezTo>
                  <a:lnTo>
                    <a:pt x="9192" y="6655"/>
                  </a:lnTo>
                  <a:cubicBezTo>
                    <a:pt x="9187" y="6655"/>
                    <a:pt x="9182" y="6656"/>
                    <a:pt x="9177" y="6656"/>
                  </a:cubicBezTo>
                  <a:lnTo>
                    <a:pt x="9177" y="6656"/>
                  </a:lnTo>
                  <a:cubicBezTo>
                    <a:pt x="9179" y="6656"/>
                    <a:pt x="9175" y="6655"/>
                    <a:pt x="9157" y="6655"/>
                  </a:cubicBezTo>
                  <a:cubicBezTo>
                    <a:pt x="9311" y="6643"/>
                    <a:pt x="9097" y="6643"/>
                    <a:pt x="9228" y="6643"/>
                  </a:cubicBezTo>
                  <a:cubicBezTo>
                    <a:pt x="9225" y="6640"/>
                    <a:pt x="9223" y="6638"/>
                    <a:pt x="9222" y="6637"/>
                  </a:cubicBezTo>
                  <a:lnTo>
                    <a:pt x="9222" y="6637"/>
                  </a:lnTo>
                  <a:cubicBezTo>
                    <a:pt x="9232" y="6638"/>
                    <a:pt x="9242" y="6640"/>
                    <a:pt x="9252" y="6643"/>
                  </a:cubicBezTo>
                  <a:cubicBezTo>
                    <a:pt x="9234" y="6637"/>
                    <a:pt x="9225" y="6634"/>
                    <a:pt x="9222" y="6634"/>
                  </a:cubicBezTo>
                  <a:lnTo>
                    <a:pt x="9222" y="6634"/>
                  </a:lnTo>
                  <a:cubicBezTo>
                    <a:pt x="9221" y="6634"/>
                    <a:pt x="9221" y="6635"/>
                    <a:pt x="9222" y="6637"/>
                  </a:cubicBezTo>
                  <a:lnTo>
                    <a:pt x="9222" y="6637"/>
                  </a:lnTo>
                  <a:cubicBezTo>
                    <a:pt x="9196" y="6632"/>
                    <a:pt x="9172" y="6631"/>
                    <a:pt x="9146" y="6631"/>
                  </a:cubicBezTo>
                  <a:lnTo>
                    <a:pt x="9146" y="6631"/>
                  </a:lnTo>
                  <a:cubicBezTo>
                    <a:pt x="9153" y="6628"/>
                    <a:pt x="9160" y="6623"/>
                    <a:pt x="9169" y="6619"/>
                  </a:cubicBezTo>
                  <a:cubicBezTo>
                    <a:pt x="9169" y="6619"/>
                    <a:pt x="9109" y="6595"/>
                    <a:pt x="9097" y="6595"/>
                  </a:cubicBezTo>
                  <a:cubicBezTo>
                    <a:pt x="9109" y="6595"/>
                    <a:pt x="9133" y="6583"/>
                    <a:pt x="9145" y="6583"/>
                  </a:cubicBezTo>
                  <a:lnTo>
                    <a:pt x="9085" y="6583"/>
                  </a:lnTo>
                  <a:cubicBezTo>
                    <a:pt x="9109" y="6577"/>
                    <a:pt x="9118" y="6577"/>
                    <a:pt x="9118" y="6577"/>
                  </a:cubicBezTo>
                  <a:cubicBezTo>
                    <a:pt x="9118" y="6577"/>
                    <a:pt x="9109" y="6577"/>
                    <a:pt x="9097" y="6571"/>
                  </a:cubicBezTo>
                  <a:lnTo>
                    <a:pt x="9097" y="6571"/>
                  </a:lnTo>
                  <a:cubicBezTo>
                    <a:pt x="9107" y="6574"/>
                    <a:pt x="9116" y="6575"/>
                    <a:pt x="9126" y="6575"/>
                  </a:cubicBezTo>
                  <a:cubicBezTo>
                    <a:pt x="9164" y="6575"/>
                    <a:pt x="9202" y="6560"/>
                    <a:pt x="9240" y="6560"/>
                  </a:cubicBezTo>
                  <a:cubicBezTo>
                    <a:pt x="9216" y="6560"/>
                    <a:pt x="9192" y="6548"/>
                    <a:pt x="9157" y="6536"/>
                  </a:cubicBezTo>
                  <a:lnTo>
                    <a:pt x="9177" y="6536"/>
                  </a:lnTo>
                  <a:cubicBezTo>
                    <a:pt x="9172" y="6530"/>
                    <a:pt x="9163" y="6519"/>
                    <a:pt x="9121" y="6512"/>
                  </a:cubicBezTo>
                  <a:cubicBezTo>
                    <a:pt x="9239" y="6512"/>
                    <a:pt x="9154" y="6512"/>
                    <a:pt x="9136" y="6503"/>
                  </a:cubicBezTo>
                  <a:lnTo>
                    <a:pt x="9136" y="6503"/>
                  </a:lnTo>
                  <a:cubicBezTo>
                    <a:pt x="9137" y="6503"/>
                    <a:pt x="9137" y="6503"/>
                    <a:pt x="9138" y="6503"/>
                  </a:cubicBezTo>
                  <a:cubicBezTo>
                    <a:pt x="9150" y="6503"/>
                    <a:pt x="9180" y="6488"/>
                    <a:pt x="9180" y="6488"/>
                  </a:cubicBezTo>
                  <a:cubicBezTo>
                    <a:pt x="9169" y="6476"/>
                    <a:pt x="9157" y="6476"/>
                    <a:pt x="9133" y="6476"/>
                  </a:cubicBezTo>
                  <a:cubicBezTo>
                    <a:pt x="9169" y="6476"/>
                    <a:pt x="9216" y="6476"/>
                    <a:pt x="9121" y="6464"/>
                  </a:cubicBezTo>
                  <a:cubicBezTo>
                    <a:pt x="9152" y="6454"/>
                    <a:pt x="9182" y="6426"/>
                    <a:pt x="9206" y="6426"/>
                  </a:cubicBezTo>
                  <a:cubicBezTo>
                    <a:pt x="9206" y="6426"/>
                    <a:pt x="9206" y="6426"/>
                    <a:pt x="9206" y="6426"/>
                  </a:cubicBezTo>
                  <a:lnTo>
                    <a:pt x="9206" y="6426"/>
                  </a:lnTo>
                  <a:cubicBezTo>
                    <a:pt x="9183" y="6421"/>
                    <a:pt x="9154" y="6416"/>
                    <a:pt x="9125" y="6413"/>
                  </a:cubicBezTo>
                  <a:lnTo>
                    <a:pt x="9125" y="6413"/>
                  </a:lnTo>
                  <a:cubicBezTo>
                    <a:pt x="9157" y="6404"/>
                    <a:pt x="9186" y="6387"/>
                    <a:pt x="9192" y="6357"/>
                  </a:cubicBezTo>
                  <a:lnTo>
                    <a:pt x="9180" y="6357"/>
                  </a:lnTo>
                  <a:cubicBezTo>
                    <a:pt x="9180" y="6352"/>
                    <a:pt x="9178" y="6349"/>
                    <a:pt x="9174" y="6348"/>
                  </a:cubicBezTo>
                  <a:lnTo>
                    <a:pt x="9174" y="6348"/>
                  </a:lnTo>
                  <a:cubicBezTo>
                    <a:pt x="9176" y="6348"/>
                    <a:pt x="9178" y="6348"/>
                    <a:pt x="9180" y="6348"/>
                  </a:cubicBezTo>
                  <a:cubicBezTo>
                    <a:pt x="9192" y="6348"/>
                    <a:pt x="9204" y="6351"/>
                    <a:pt x="9216" y="6357"/>
                  </a:cubicBezTo>
                  <a:cubicBezTo>
                    <a:pt x="9204" y="6345"/>
                    <a:pt x="9157" y="6345"/>
                    <a:pt x="9157" y="6345"/>
                  </a:cubicBezTo>
                  <a:cubicBezTo>
                    <a:pt x="9157" y="6345"/>
                    <a:pt x="9161" y="6345"/>
                    <a:pt x="9168" y="6345"/>
                  </a:cubicBezTo>
                  <a:lnTo>
                    <a:pt x="9168" y="6345"/>
                  </a:lnTo>
                  <a:cubicBezTo>
                    <a:pt x="9168" y="6345"/>
                    <a:pt x="9168" y="6345"/>
                    <a:pt x="9169" y="6345"/>
                  </a:cubicBezTo>
                  <a:lnTo>
                    <a:pt x="9169" y="6345"/>
                  </a:lnTo>
                  <a:lnTo>
                    <a:pt x="9169" y="6345"/>
                  </a:lnTo>
                  <a:cubicBezTo>
                    <a:pt x="9169" y="6345"/>
                    <a:pt x="9168" y="6345"/>
                    <a:pt x="9168" y="6345"/>
                  </a:cubicBezTo>
                  <a:lnTo>
                    <a:pt x="9168" y="6345"/>
                  </a:lnTo>
                  <a:cubicBezTo>
                    <a:pt x="9157" y="6333"/>
                    <a:pt x="9169" y="6333"/>
                    <a:pt x="9180" y="6333"/>
                  </a:cubicBezTo>
                  <a:lnTo>
                    <a:pt x="9109" y="6333"/>
                  </a:lnTo>
                  <a:cubicBezTo>
                    <a:pt x="9192" y="6333"/>
                    <a:pt x="9133" y="6309"/>
                    <a:pt x="9157" y="6309"/>
                  </a:cubicBezTo>
                  <a:cubicBezTo>
                    <a:pt x="9151" y="6309"/>
                    <a:pt x="9136" y="6301"/>
                    <a:pt x="9121" y="6295"/>
                  </a:cubicBezTo>
                  <a:lnTo>
                    <a:pt x="9121" y="6295"/>
                  </a:lnTo>
                  <a:cubicBezTo>
                    <a:pt x="9146" y="6291"/>
                    <a:pt x="9172" y="6286"/>
                    <a:pt x="9204" y="6286"/>
                  </a:cubicBezTo>
                  <a:cubicBezTo>
                    <a:pt x="9169" y="6274"/>
                    <a:pt x="9145" y="6274"/>
                    <a:pt x="9121" y="6274"/>
                  </a:cubicBezTo>
                  <a:cubicBezTo>
                    <a:pt x="9142" y="6263"/>
                    <a:pt x="9232" y="6252"/>
                    <a:pt x="9161" y="6241"/>
                  </a:cubicBezTo>
                  <a:lnTo>
                    <a:pt x="9161" y="6241"/>
                  </a:lnTo>
                  <a:cubicBezTo>
                    <a:pt x="9161" y="6241"/>
                    <a:pt x="9161" y="6241"/>
                    <a:pt x="9161" y="6241"/>
                  </a:cubicBezTo>
                  <a:cubicBezTo>
                    <a:pt x="9158" y="6241"/>
                    <a:pt x="9156" y="6241"/>
                    <a:pt x="9152" y="6240"/>
                  </a:cubicBezTo>
                  <a:lnTo>
                    <a:pt x="9152" y="6240"/>
                  </a:lnTo>
                  <a:cubicBezTo>
                    <a:pt x="9146" y="6240"/>
                    <a:pt x="9140" y="6239"/>
                    <a:pt x="9133" y="6238"/>
                  </a:cubicBezTo>
                  <a:lnTo>
                    <a:pt x="9145" y="6238"/>
                  </a:lnTo>
                  <a:cubicBezTo>
                    <a:pt x="9169" y="6226"/>
                    <a:pt x="9169" y="6214"/>
                    <a:pt x="9157" y="6202"/>
                  </a:cubicBezTo>
                  <a:lnTo>
                    <a:pt x="9157" y="6202"/>
                  </a:lnTo>
                  <a:cubicBezTo>
                    <a:pt x="9234" y="6220"/>
                    <a:pt x="9311" y="6226"/>
                    <a:pt x="9388" y="6226"/>
                  </a:cubicBezTo>
                  <a:cubicBezTo>
                    <a:pt x="9574" y="6226"/>
                    <a:pt x="9761" y="6190"/>
                    <a:pt x="9954" y="6190"/>
                  </a:cubicBezTo>
                  <a:cubicBezTo>
                    <a:pt x="9913" y="6211"/>
                    <a:pt x="9917" y="6216"/>
                    <a:pt x="9928" y="6216"/>
                  </a:cubicBezTo>
                  <a:cubicBezTo>
                    <a:pt x="9933" y="6216"/>
                    <a:pt x="9939" y="6215"/>
                    <a:pt x="9943" y="6214"/>
                  </a:cubicBezTo>
                  <a:lnTo>
                    <a:pt x="9990" y="6214"/>
                  </a:lnTo>
                  <a:cubicBezTo>
                    <a:pt x="9942" y="6214"/>
                    <a:pt x="9954" y="6226"/>
                    <a:pt x="9907" y="6226"/>
                  </a:cubicBezTo>
                  <a:lnTo>
                    <a:pt x="9936" y="6226"/>
                  </a:lnTo>
                  <a:cubicBezTo>
                    <a:pt x="9916" y="6231"/>
                    <a:pt x="9895" y="6238"/>
                    <a:pt x="9895" y="6238"/>
                  </a:cubicBezTo>
                  <a:cubicBezTo>
                    <a:pt x="9907" y="6250"/>
                    <a:pt x="9954" y="6286"/>
                    <a:pt x="9966" y="6286"/>
                  </a:cubicBezTo>
                  <a:cubicBezTo>
                    <a:pt x="9944" y="6291"/>
                    <a:pt x="9971" y="6300"/>
                    <a:pt x="9988" y="6304"/>
                  </a:cubicBezTo>
                  <a:lnTo>
                    <a:pt x="9988" y="6304"/>
                  </a:lnTo>
                  <a:cubicBezTo>
                    <a:pt x="9974" y="6302"/>
                    <a:pt x="9963" y="6301"/>
                    <a:pt x="9957" y="6301"/>
                  </a:cubicBezTo>
                  <a:cubicBezTo>
                    <a:pt x="9957" y="6301"/>
                    <a:pt x="9956" y="6301"/>
                    <a:pt x="9956" y="6301"/>
                  </a:cubicBezTo>
                  <a:lnTo>
                    <a:pt x="9956" y="6301"/>
                  </a:lnTo>
                  <a:cubicBezTo>
                    <a:pt x="9944" y="6299"/>
                    <a:pt x="9932" y="6298"/>
                    <a:pt x="9919" y="6298"/>
                  </a:cubicBezTo>
                  <a:cubicBezTo>
                    <a:pt x="9931" y="6299"/>
                    <a:pt x="9942" y="6301"/>
                    <a:pt x="9951" y="6302"/>
                  </a:cubicBezTo>
                  <a:lnTo>
                    <a:pt x="9951" y="6302"/>
                  </a:lnTo>
                  <a:cubicBezTo>
                    <a:pt x="9952" y="6302"/>
                    <a:pt x="9954" y="6302"/>
                    <a:pt x="9956" y="6301"/>
                  </a:cubicBezTo>
                  <a:lnTo>
                    <a:pt x="9956" y="6301"/>
                  </a:lnTo>
                  <a:cubicBezTo>
                    <a:pt x="9961" y="6302"/>
                    <a:pt x="9966" y="6304"/>
                    <a:pt x="9972" y="6305"/>
                  </a:cubicBezTo>
                  <a:lnTo>
                    <a:pt x="9972" y="6305"/>
                  </a:lnTo>
                  <a:cubicBezTo>
                    <a:pt x="9966" y="6304"/>
                    <a:pt x="9959" y="6303"/>
                    <a:pt x="9951" y="6302"/>
                  </a:cubicBezTo>
                  <a:lnTo>
                    <a:pt x="9951" y="6302"/>
                  </a:lnTo>
                  <a:cubicBezTo>
                    <a:pt x="9931" y="6305"/>
                    <a:pt x="9981" y="6325"/>
                    <a:pt x="9931" y="6333"/>
                  </a:cubicBezTo>
                  <a:lnTo>
                    <a:pt x="10038" y="6333"/>
                  </a:lnTo>
                  <a:cubicBezTo>
                    <a:pt x="10026" y="6333"/>
                    <a:pt x="9931" y="6333"/>
                    <a:pt x="9931" y="6345"/>
                  </a:cubicBezTo>
                  <a:cubicBezTo>
                    <a:pt x="9957" y="6345"/>
                    <a:pt x="9969" y="6353"/>
                    <a:pt x="9982" y="6357"/>
                  </a:cubicBezTo>
                  <a:lnTo>
                    <a:pt x="9895" y="6357"/>
                  </a:lnTo>
                  <a:cubicBezTo>
                    <a:pt x="10014" y="6357"/>
                    <a:pt x="9871" y="6357"/>
                    <a:pt x="9954" y="6369"/>
                  </a:cubicBezTo>
                  <a:cubicBezTo>
                    <a:pt x="9950" y="6369"/>
                    <a:pt x="9946" y="6369"/>
                    <a:pt x="9943" y="6369"/>
                  </a:cubicBezTo>
                  <a:lnTo>
                    <a:pt x="9943" y="6369"/>
                  </a:lnTo>
                  <a:cubicBezTo>
                    <a:pt x="9953" y="6381"/>
                    <a:pt x="9883" y="6393"/>
                    <a:pt x="9871" y="6393"/>
                  </a:cubicBezTo>
                  <a:cubicBezTo>
                    <a:pt x="9871" y="6393"/>
                    <a:pt x="9954" y="6405"/>
                    <a:pt x="9954" y="6405"/>
                  </a:cubicBezTo>
                  <a:lnTo>
                    <a:pt x="9919" y="6405"/>
                  </a:lnTo>
                  <a:cubicBezTo>
                    <a:pt x="9931" y="6405"/>
                    <a:pt x="9966" y="6417"/>
                    <a:pt x="9966" y="6417"/>
                  </a:cubicBezTo>
                  <a:cubicBezTo>
                    <a:pt x="9946" y="6413"/>
                    <a:pt x="9937" y="6411"/>
                    <a:pt x="9932" y="6411"/>
                  </a:cubicBezTo>
                  <a:cubicBezTo>
                    <a:pt x="9921" y="6411"/>
                    <a:pt x="9927" y="6417"/>
                    <a:pt x="9895" y="6417"/>
                  </a:cubicBezTo>
                  <a:lnTo>
                    <a:pt x="9907" y="6417"/>
                  </a:lnTo>
                  <a:cubicBezTo>
                    <a:pt x="9931" y="6417"/>
                    <a:pt x="9954" y="6417"/>
                    <a:pt x="9966" y="6429"/>
                  </a:cubicBezTo>
                  <a:cubicBezTo>
                    <a:pt x="9950" y="6429"/>
                    <a:pt x="9924" y="6434"/>
                    <a:pt x="9901" y="6434"/>
                  </a:cubicBezTo>
                  <a:cubicBezTo>
                    <a:pt x="9890" y="6434"/>
                    <a:pt x="9879" y="6433"/>
                    <a:pt x="9871" y="6429"/>
                  </a:cubicBezTo>
                  <a:lnTo>
                    <a:pt x="9871" y="6429"/>
                  </a:lnTo>
                  <a:cubicBezTo>
                    <a:pt x="9877" y="6435"/>
                    <a:pt x="9892" y="6435"/>
                    <a:pt x="9907" y="6435"/>
                  </a:cubicBezTo>
                  <a:cubicBezTo>
                    <a:pt x="9922" y="6435"/>
                    <a:pt x="9937" y="6435"/>
                    <a:pt x="9942" y="6440"/>
                  </a:cubicBezTo>
                  <a:cubicBezTo>
                    <a:pt x="9879" y="6440"/>
                    <a:pt x="9937" y="6456"/>
                    <a:pt x="9934" y="6456"/>
                  </a:cubicBezTo>
                  <a:cubicBezTo>
                    <a:pt x="9932" y="6456"/>
                    <a:pt x="9923" y="6454"/>
                    <a:pt x="9896" y="6448"/>
                  </a:cubicBezTo>
                  <a:lnTo>
                    <a:pt x="9896" y="6448"/>
                  </a:lnTo>
                  <a:cubicBezTo>
                    <a:pt x="9896" y="6450"/>
                    <a:pt x="9887" y="6452"/>
                    <a:pt x="9863" y="6452"/>
                  </a:cubicBezTo>
                  <a:lnTo>
                    <a:pt x="9863" y="6452"/>
                  </a:lnTo>
                  <a:cubicBezTo>
                    <a:pt x="9858" y="6450"/>
                    <a:pt x="9854" y="6449"/>
                    <a:pt x="9851" y="6449"/>
                  </a:cubicBezTo>
                  <a:cubicBezTo>
                    <a:pt x="9849" y="6449"/>
                    <a:pt x="9847" y="6450"/>
                    <a:pt x="9847" y="6452"/>
                  </a:cubicBezTo>
                  <a:cubicBezTo>
                    <a:pt x="9853" y="6452"/>
                    <a:pt x="9858" y="6452"/>
                    <a:pt x="9863" y="6452"/>
                  </a:cubicBezTo>
                  <a:lnTo>
                    <a:pt x="9863" y="6452"/>
                  </a:lnTo>
                  <a:cubicBezTo>
                    <a:pt x="9874" y="6457"/>
                    <a:pt x="9888" y="6464"/>
                    <a:pt x="9895" y="6464"/>
                  </a:cubicBezTo>
                  <a:cubicBezTo>
                    <a:pt x="9871" y="6464"/>
                    <a:pt x="9871" y="6476"/>
                    <a:pt x="9895" y="6476"/>
                  </a:cubicBezTo>
                  <a:cubicBezTo>
                    <a:pt x="9871" y="6476"/>
                    <a:pt x="9859" y="6476"/>
                    <a:pt x="9835" y="6488"/>
                  </a:cubicBezTo>
                  <a:cubicBezTo>
                    <a:pt x="9847" y="6484"/>
                    <a:pt x="9858" y="6483"/>
                    <a:pt x="9868" y="6483"/>
                  </a:cubicBezTo>
                  <a:cubicBezTo>
                    <a:pt x="9887" y="6483"/>
                    <a:pt x="9903" y="6488"/>
                    <a:pt x="9919" y="6488"/>
                  </a:cubicBezTo>
                  <a:lnTo>
                    <a:pt x="9859" y="6488"/>
                  </a:lnTo>
                  <a:cubicBezTo>
                    <a:pt x="9978" y="6500"/>
                    <a:pt x="9812" y="6500"/>
                    <a:pt x="9800" y="6500"/>
                  </a:cubicBezTo>
                  <a:cubicBezTo>
                    <a:pt x="9847" y="6500"/>
                    <a:pt x="9859" y="6512"/>
                    <a:pt x="9907" y="6512"/>
                  </a:cubicBezTo>
                  <a:lnTo>
                    <a:pt x="9883" y="6512"/>
                  </a:lnTo>
                  <a:cubicBezTo>
                    <a:pt x="9860" y="6512"/>
                    <a:pt x="9890" y="6517"/>
                    <a:pt x="9915" y="6520"/>
                  </a:cubicBezTo>
                  <a:lnTo>
                    <a:pt x="9915" y="6520"/>
                  </a:lnTo>
                  <a:cubicBezTo>
                    <a:pt x="9920" y="6518"/>
                    <a:pt x="9924" y="6517"/>
                    <a:pt x="9925" y="6517"/>
                  </a:cubicBezTo>
                  <a:lnTo>
                    <a:pt x="9925" y="6517"/>
                  </a:lnTo>
                  <a:cubicBezTo>
                    <a:pt x="9927" y="6517"/>
                    <a:pt x="9927" y="6518"/>
                    <a:pt x="9922" y="6521"/>
                  </a:cubicBezTo>
                  <a:lnTo>
                    <a:pt x="9922" y="6521"/>
                  </a:lnTo>
                  <a:cubicBezTo>
                    <a:pt x="9920" y="6521"/>
                    <a:pt x="9918" y="6521"/>
                    <a:pt x="9915" y="6520"/>
                  </a:cubicBezTo>
                  <a:lnTo>
                    <a:pt x="9915" y="6520"/>
                  </a:lnTo>
                  <a:cubicBezTo>
                    <a:pt x="9906" y="6524"/>
                    <a:pt x="9896" y="6531"/>
                    <a:pt x="9906" y="6531"/>
                  </a:cubicBezTo>
                  <a:cubicBezTo>
                    <a:pt x="9910" y="6531"/>
                    <a:pt x="9916" y="6530"/>
                    <a:pt x="9927" y="6527"/>
                  </a:cubicBezTo>
                  <a:lnTo>
                    <a:pt x="9927" y="6527"/>
                  </a:lnTo>
                  <a:cubicBezTo>
                    <a:pt x="9931" y="6530"/>
                    <a:pt x="9926" y="6532"/>
                    <a:pt x="9915" y="6532"/>
                  </a:cubicBezTo>
                  <a:lnTo>
                    <a:pt x="9915" y="6532"/>
                  </a:lnTo>
                  <a:cubicBezTo>
                    <a:pt x="9859" y="6528"/>
                    <a:pt x="9833" y="6527"/>
                    <a:pt x="9824" y="6527"/>
                  </a:cubicBezTo>
                  <a:cubicBezTo>
                    <a:pt x="9808" y="6527"/>
                    <a:pt x="9868" y="6532"/>
                    <a:pt x="9903" y="6532"/>
                  </a:cubicBezTo>
                  <a:cubicBezTo>
                    <a:pt x="9908" y="6532"/>
                    <a:pt x="9912" y="6532"/>
                    <a:pt x="9915" y="6532"/>
                  </a:cubicBezTo>
                  <a:lnTo>
                    <a:pt x="9915" y="6532"/>
                  </a:lnTo>
                  <a:cubicBezTo>
                    <a:pt x="9930" y="6533"/>
                    <a:pt x="9947" y="6534"/>
                    <a:pt x="9966" y="6536"/>
                  </a:cubicBezTo>
                  <a:cubicBezTo>
                    <a:pt x="9942" y="6536"/>
                    <a:pt x="9942" y="6536"/>
                    <a:pt x="9966" y="6548"/>
                  </a:cubicBezTo>
                  <a:cubicBezTo>
                    <a:pt x="9871" y="6548"/>
                    <a:pt x="9907" y="6548"/>
                    <a:pt x="9800" y="6560"/>
                  </a:cubicBezTo>
                  <a:cubicBezTo>
                    <a:pt x="9831" y="6560"/>
                    <a:pt x="9858" y="6554"/>
                    <a:pt x="9886" y="6554"/>
                  </a:cubicBezTo>
                  <a:cubicBezTo>
                    <a:pt x="9900" y="6554"/>
                    <a:pt x="9915" y="6556"/>
                    <a:pt x="9931" y="6560"/>
                  </a:cubicBezTo>
                  <a:lnTo>
                    <a:pt x="9859" y="6560"/>
                  </a:lnTo>
                  <a:cubicBezTo>
                    <a:pt x="9874" y="6565"/>
                    <a:pt x="9886" y="6569"/>
                    <a:pt x="9894" y="6571"/>
                  </a:cubicBezTo>
                  <a:lnTo>
                    <a:pt x="9907" y="6571"/>
                  </a:lnTo>
                  <a:cubicBezTo>
                    <a:pt x="9907" y="6573"/>
                    <a:pt x="9907" y="6575"/>
                    <a:pt x="9907" y="6576"/>
                  </a:cubicBezTo>
                  <a:lnTo>
                    <a:pt x="9907" y="6576"/>
                  </a:lnTo>
                  <a:cubicBezTo>
                    <a:pt x="9904" y="6575"/>
                    <a:pt x="9900" y="6573"/>
                    <a:pt x="9894" y="6571"/>
                  </a:cubicBezTo>
                  <a:lnTo>
                    <a:pt x="9835" y="6571"/>
                  </a:lnTo>
                  <a:cubicBezTo>
                    <a:pt x="9860" y="6571"/>
                    <a:pt x="9895" y="6578"/>
                    <a:pt x="9907" y="6579"/>
                  </a:cubicBezTo>
                  <a:lnTo>
                    <a:pt x="9907" y="6579"/>
                  </a:lnTo>
                  <a:cubicBezTo>
                    <a:pt x="9907" y="6578"/>
                    <a:pt x="9907" y="6577"/>
                    <a:pt x="9907" y="6576"/>
                  </a:cubicBezTo>
                  <a:lnTo>
                    <a:pt x="9907" y="6576"/>
                  </a:lnTo>
                  <a:cubicBezTo>
                    <a:pt x="9912" y="6578"/>
                    <a:pt x="9912" y="6579"/>
                    <a:pt x="9910" y="6579"/>
                  </a:cubicBezTo>
                  <a:cubicBezTo>
                    <a:pt x="9909" y="6579"/>
                    <a:pt x="9908" y="6579"/>
                    <a:pt x="9907" y="6579"/>
                  </a:cubicBezTo>
                  <a:lnTo>
                    <a:pt x="9907" y="6579"/>
                  </a:lnTo>
                  <a:cubicBezTo>
                    <a:pt x="9907" y="6588"/>
                    <a:pt x="9908" y="6591"/>
                    <a:pt x="9914" y="6591"/>
                  </a:cubicBezTo>
                  <a:cubicBezTo>
                    <a:pt x="9919" y="6591"/>
                    <a:pt x="9928" y="6588"/>
                    <a:pt x="9942" y="6583"/>
                  </a:cubicBezTo>
                  <a:lnTo>
                    <a:pt x="9942" y="6583"/>
                  </a:lnTo>
                  <a:cubicBezTo>
                    <a:pt x="9901" y="6597"/>
                    <a:pt x="9908" y="6603"/>
                    <a:pt x="9928" y="6603"/>
                  </a:cubicBezTo>
                  <a:cubicBezTo>
                    <a:pt x="9939" y="6603"/>
                    <a:pt x="9952" y="6602"/>
                    <a:pt x="9965" y="6599"/>
                  </a:cubicBezTo>
                  <a:lnTo>
                    <a:pt x="9965" y="6599"/>
                  </a:lnTo>
                  <a:cubicBezTo>
                    <a:pt x="9950" y="6603"/>
                    <a:pt x="9946" y="6606"/>
                    <a:pt x="9947" y="6608"/>
                  </a:cubicBezTo>
                  <a:lnTo>
                    <a:pt x="9947" y="6608"/>
                  </a:lnTo>
                  <a:cubicBezTo>
                    <a:pt x="9938" y="6607"/>
                    <a:pt x="9925" y="6607"/>
                    <a:pt x="9907" y="6607"/>
                  </a:cubicBezTo>
                  <a:cubicBezTo>
                    <a:pt x="9942" y="6619"/>
                    <a:pt x="9966" y="6619"/>
                    <a:pt x="9990" y="6619"/>
                  </a:cubicBezTo>
                  <a:lnTo>
                    <a:pt x="9966" y="6619"/>
                  </a:lnTo>
                  <a:cubicBezTo>
                    <a:pt x="10026" y="6619"/>
                    <a:pt x="10085" y="6631"/>
                    <a:pt x="10145" y="6631"/>
                  </a:cubicBezTo>
                  <a:cubicBezTo>
                    <a:pt x="10113" y="6635"/>
                    <a:pt x="10095" y="6636"/>
                    <a:pt x="10080" y="6636"/>
                  </a:cubicBezTo>
                  <a:cubicBezTo>
                    <a:pt x="10052" y="6636"/>
                    <a:pt x="10042" y="6631"/>
                    <a:pt x="9978" y="6631"/>
                  </a:cubicBezTo>
                  <a:lnTo>
                    <a:pt x="9931" y="6631"/>
                  </a:lnTo>
                  <a:cubicBezTo>
                    <a:pt x="9931" y="6634"/>
                    <a:pt x="9932" y="6635"/>
                    <a:pt x="9935" y="6635"/>
                  </a:cubicBezTo>
                  <a:cubicBezTo>
                    <a:pt x="9935" y="6635"/>
                    <a:pt x="9936" y="6634"/>
                    <a:pt x="9936" y="6634"/>
                  </a:cubicBezTo>
                  <a:lnTo>
                    <a:pt x="9936" y="6634"/>
                  </a:lnTo>
                  <a:cubicBezTo>
                    <a:pt x="9933" y="6636"/>
                    <a:pt x="9927" y="6639"/>
                    <a:pt x="9919" y="6643"/>
                  </a:cubicBezTo>
                  <a:cubicBezTo>
                    <a:pt x="9978" y="6643"/>
                    <a:pt x="10026" y="6655"/>
                    <a:pt x="10073" y="6655"/>
                  </a:cubicBezTo>
                  <a:cubicBezTo>
                    <a:pt x="9907" y="6655"/>
                    <a:pt x="10038" y="6655"/>
                    <a:pt x="9919" y="6643"/>
                  </a:cubicBezTo>
                  <a:lnTo>
                    <a:pt x="9919" y="6643"/>
                  </a:lnTo>
                  <a:cubicBezTo>
                    <a:pt x="9931" y="6655"/>
                    <a:pt x="9954" y="6655"/>
                    <a:pt x="9966" y="6655"/>
                  </a:cubicBezTo>
                  <a:cubicBezTo>
                    <a:pt x="9954" y="6655"/>
                    <a:pt x="9931" y="6655"/>
                    <a:pt x="9919" y="6667"/>
                  </a:cubicBezTo>
                  <a:cubicBezTo>
                    <a:pt x="9931" y="6661"/>
                    <a:pt x="9942" y="6658"/>
                    <a:pt x="9954" y="6658"/>
                  </a:cubicBezTo>
                  <a:cubicBezTo>
                    <a:pt x="9959" y="6658"/>
                    <a:pt x="9963" y="6658"/>
                    <a:pt x="9967" y="6659"/>
                  </a:cubicBezTo>
                  <a:lnTo>
                    <a:pt x="9967" y="6659"/>
                  </a:lnTo>
                  <a:cubicBezTo>
                    <a:pt x="9967" y="6659"/>
                    <a:pt x="9967" y="6659"/>
                    <a:pt x="9967" y="6659"/>
                  </a:cubicBezTo>
                  <a:cubicBezTo>
                    <a:pt x="9960" y="6659"/>
                    <a:pt x="9952" y="6662"/>
                    <a:pt x="9942" y="6667"/>
                  </a:cubicBezTo>
                  <a:lnTo>
                    <a:pt x="9983" y="6667"/>
                  </a:lnTo>
                  <a:cubicBezTo>
                    <a:pt x="9980" y="6664"/>
                    <a:pt x="9978" y="6662"/>
                    <a:pt x="9975" y="6661"/>
                  </a:cubicBezTo>
                  <a:lnTo>
                    <a:pt x="9975" y="6661"/>
                  </a:lnTo>
                  <a:cubicBezTo>
                    <a:pt x="9980" y="6662"/>
                    <a:pt x="9985" y="6664"/>
                    <a:pt x="9990" y="6667"/>
                  </a:cubicBezTo>
                  <a:lnTo>
                    <a:pt x="9983" y="6667"/>
                  </a:lnTo>
                  <a:cubicBezTo>
                    <a:pt x="9984" y="6669"/>
                    <a:pt x="9986" y="6671"/>
                    <a:pt x="9988" y="6674"/>
                  </a:cubicBezTo>
                  <a:lnTo>
                    <a:pt x="9988" y="6674"/>
                  </a:lnTo>
                  <a:cubicBezTo>
                    <a:pt x="9985" y="6675"/>
                    <a:pt x="9979" y="6679"/>
                    <a:pt x="9966" y="6679"/>
                  </a:cubicBezTo>
                  <a:cubicBezTo>
                    <a:pt x="9942" y="6702"/>
                    <a:pt x="10085" y="6702"/>
                    <a:pt x="10026" y="6702"/>
                  </a:cubicBezTo>
                  <a:lnTo>
                    <a:pt x="9931" y="6702"/>
                  </a:lnTo>
                  <a:cubicBezTo>
                    <a:pt x="10014" y="6702"/>
                    <a:pt x="10085" y="6702"/>
                    <a:pt x="10157" y="6714"/>
                  </a:cubicBezTo>
                  <a:cubicBezTo>
                    <a:pt x="10240" y="6702"/>
                    <a:pt x="10255" y="6699"/>
                    <a:pt x="10243" y="6699"/>
                  </a:cubicBezTo>
                  <a:cubicBezTo>
                    <a:pt x="10235" y="6699"/>
                    <a:pt x="10213" y="6701"/>
                    <a:pt x="10192" y="6702"/>
                  </a:cubicBezTo>
                  <a:lnTo>
                    <a:pt x="10192" y="6702"/>
                  </a:lnTo>
                  <a:cubicBezTo>
                    <a:pt x="10181" y="6678"/>
                    <a:pt x="10193" y="6667"/>
                    <a:pt x="10240" y="6655"/>
                  </a:cubicBezTo>
                  <a:lnTo>
                    <a:pt x="10240" y="6655"/>
                  </a:lnTo>
                  <a:cubicBezTo>
                    <a:pt x="10234" y="6655"/>
                    <a:pt x="10229" y="6656"/>
                    <a:pt x="10225" y="6656"/>
                  </a:cubicBezTo>
                  <a:lnTo>
                    <a:pt x="10225" y="6656"/>
                  </a:lnTo>
                  <a:cubicBezTo>
                    <a:pt x="10227" y="6656"/>
                    <a:pt x="10223" y="6655"/>
                    <a:pt x="10204" y="6655"/>
                  </a:cubicBezTo>
                  <a:cubicBezTo>
                    <a:pt x="10371" y="6655"/>
                    <a:pt x="10145" y="6643"/>
                    <a:pt x="10276" y="6643"/>
                  </a:cubicBezTo>
                  <a:cubicBezTo>
                    <a:pt x="10273" y="6640"/>
                    <a:pt x="10272" y="6638"/>
                    <a:pt x="10271" y="6637"/>
                  </a:cubicBezTo>
                  <a:lnTo>
                    <a:pt x="10271" y="6637"/>
                  </a:lnTo>
                  <a:cubicBezTo>
                    <a:pt x="10280" y="6638"/>
                    <a:pt x="10290" y="6640"/>
                    <a:pt x="10300" y="6643"/>
                  </a:cubicBezTo>
                  <a:cubicBezTo>
                    <a:pt x="10288" y="6637"/>
                    <a:pt x="10279" y="6634"/>
                    <a:pt x="10274" y="6634"/>
                  </a:cubicBezTo>
                  <a:lnTo>
                    <a:pt x="10274" y="6634"/>
                  </a:lnTo>
                  <a:cubicBezTo>
                    <a:pt x="10272" y="6634"/>
                    <a:pt x="10271" y="6635"/>
                    <a:pt x="10271" y="6637"/>
                  </a:cubicBezTo>
                  <a:lnTo>
                    <a:pt x="10271" y="6637"/>
                  </a:lnTo>
                  <a:cubicBezTo>
                    <a:pt x="10245" y="6632"/>
                    <a:pt x="10221" y="6631"/>
                    <a:pt x="10194" y="6631"/>
                  </a:cubicBezTo>
                  <a:lnTo>
                    <a:pt x="10194" y="6631"/>
                  </a:lnTo>
                  <a:cubicBezTo>
                    <a:pt x="10200" y="6628"/>
                    <a:pt x="10208" y="6623"/>
                    <a:pt x="10216" y="6619"/>
                  </a:cubicBezTo>
                  <a:cubicBezTo>
                    <a:pt x="10216" y="6619"/>
                    <a:pt x="10157" y="6595"/>
                    <a:pt x="10145" y="6595"/>
                  </a:cubicBezTo>
                  <a:cubicBezTo>
                    <a:pt x="10157" y="6595"/>
                    <a:pt x="10181" y="6583"/>
                    <a:pt x="10193" y="6583"/>
                  </a:cubicBezTo>
                  <a:lnTo>
                    <a:pt x="10133" y="6583"/>
                  </a:lnTo>
                  <a:cubicBezTo>
                    <a:pt x="10157" y="6577"/>
                    <a:pt x="10166" y="6577"/>
                    <a:pt x="10167" y="6577"/>
                  </a:cubicBezTo>
                  <a:cubicBezTo>
                    <a:pt x="10169" y="6577"/>
                    <a:pt x="10163" y="6577"/>
                    <a:pt x="10157" y="6571"/>
                  </a:cubicBezTo>
                  <a:lnTo>
                    <a:pt x="10157" y="6571"/>
                  </a:lnTo>
                  <a:cubicBezTo>
                    <a:pt x="10164" y="6574"/>
                    <a:pt x="10172" y="6575"/>
                    <a:pt x="10181" y="6575"/>
                  </a:cubicBezTo>
                  <a:cubicBezTo>
                    <a:pt x="10215" y="6575"/>
                    <a:pt x="10259" y="6560"/>
                    <a:pt x="10288" y="6560"/>
                  </a:cubicBezTo>
                  <a:lnTo>
                    <a:pt x="10300" y="6560"/>
                  </a:lnTo>
                  <a:cubicBezTo>
                    <a:pt x="10264" y="6560"/>
                    <a:pt x="10240" y="6548"/>
                    <a:pt x="10204" y="6536"/>
                  </a:cubicBezTo>
                  <a:lnTo>
                    <a:pt x="10225" y="6536"/>
                  </a:lnTo>
                  <a:cubicBezTo>
                    <a:pt x="10220" y="6530"/>
                    <a:pt x="10211" y="6519"/>
                    <a:pt x="10169" y="6512"/>
                  </a:cubicBezTo>
                  <a:cubicBezTo>
                    <a:pt x="10297" y="6512"/>
                    <a:pt x="10205" y="6512"/>
                    <a:pt x="10193" y="6503"/>
                  </a:cubicBezTo>
                  <a:lnTo>
                    <a:pt x="10193" y="6503"/>
                  </a:lnTo>
                  <a:cubicBezTo>
                    <a:pt x="10202" y="6503"/>
                    <a:pt x="10238" y="6488"/>
                    <a:pt x="10228" y="6488"/>
                  </a:cubicBezTo>
                  <a:cubicBezTo>
                    <a:pt x="10216" y="6476"/>
                    <a:pt x="10204" y="6476"/>
                    <a:pt x="10181" y="6476"/>
                  </a:cubicBezTo>
                  <a:cubicBezTo>
                    <a:pt x="10216" y="6476"/>
                    <a:pt x="10264" y="6476"/>
                    <a:pt x="10169" y="6464"/>
                  </a:cubicBezTo>
                  <a:cubicBezTo>
                    <a:pt x="10210" y="6454"/>
                    <a:pt x="10233" y="6426"/>
                    <a:pt x="10254" y="6426"/>
                  </a:cubicBezTo>
                  <a:lnTo>
                    <a:pt x="10254" y="6426"/>
                  </a:lnTo>
                  <a:cubicBezTo>
                    <a:pt x="10232" y="6421"/>
                    <a:pt x="10205" y="6417"/>
                    <a:pt x="10178" y="6414"/>
                  </a:cubicBezTo>
                  <a:lnTo>
                    <a:pt x="10178" y="6414"/>
                  </a:lnTo>
                  <a:cubicBezTo>
                    <a:pt x="10213" y="6405"/>
                    <a:pt x="10246" y="6387"/>
                    <a:pt x="10252" y="6357"/>
                  </a:cubicBezTo>
                  <a:lnTo>
                    <a:pt x="10240" y="6357"/>
                  </a:lnTo>
                  <a:cubicBezTo>
                    <a:pt x="10235" y="6352"/>
                    <a:pt x="10230" y="6349"/>
                    <a:pt x="10224" y="6348"/>
                  </a:cubicBezTo>
                  <a:lnTo>
                    <a:pt x="10224" y="6348"/>
                  </a:lnTo>
                  <a:cubicBezTo>
                    <a:pt x="10225" y="6348"/>
                    <a:pt x="10227" y="6348"/>
                    <a:pt x="10228" y="6348"/>
                  </a:cubicBezTo>
                  <a:cubicBezTo>
                    <a:pt x="10240" y="6348"/>
                    <a:pt x="10252" y="6351"/>
                    <a:pt x="10264" y="6357"/>
                  </a:cubicBezTo>
                  <a:cubicBezTo>
                    <a:pt x="10252" y="6345"/>
                    <a:pt x="10204" y="6345"/>
                    <a:pt x="10204" y="6345"/>
                  </a:cubicBezTo>
                  <a:cubicBezTo>
                    <a:pt x="10204" y="6345"/>
                    <a:pt x="10209" y="6345"/>
                    <a:pt x="10216" y="6345"/>
                  </a:cubicBezTo>
                  <a:lnTo>
                    <a:pt x="10216" y="6345"/>
                  </a:lnTo>
                  <a:cubicBezTo>
                    <a:pt x="10216" y="6345"/>
                    <a:pt x="10216" y="6345"/>
                    <a:pt x="10216" y="6345"/>
                  </a:cubicBezTo>
                  <a:lnTo>
                    <a:pt x="10217" y="6345"/>
                  </a:lnTo>
                  <a:lnTo>
                    <a:pt x="10217" y="6345"/>
                  </a:lnTo>
                  <a:cubicBezTo>
                    <a:pt x="10216" y="6345"/>
                    <a:pt x="10216" y="6345"/>
                    <a:pt x="10216" y="6345"/>
                  </a:cubicBezTo>
                  <a:lnTo>
                    <a:pt x="10216" y="6345"/>
                  </a:lnTo>
                  <a:cubicBezTo>
                    <a:pt x="10205" y="6333"/>
                    <a:pt x="10216" y="6333"/>
                    <a:pt x="10228" y="6333"/>
                  </a:cubicBezTo>
                  <a:lnTo>
                    <a:pt x="10157" y="6333"/>
                  </a:lnTo>
                  <a:cubicBezTo>
                    <a:pt x="10240" y="6333"/>
                    <a:pt x="10181" y="6309"/>
                    <a:pt x="10216" y="6309"/>
                  </a:cubicBezTo>
                  <a:cubicBezTo>
                    <a:pt x="10204" y="6309"/>
                    <a:pt x="10189" y="6300"/>
                    <a:pt x="10174" y="6295"/>
                  </a:cubicBezTo>
                  <a:lnTo>
                    <a:pt x="10174" y="6295"/>
                  </a:lnTo>
                  <a:cubicBezTo>
                    <a:pt x="10199" y="6291"/>
                    <a:pt x="10220" y="6286"/>
                    <a:pt x="10252" y="6286"/>
                  </a:cubicBezTo>
                  <a:cubicBezTo>
                    <a:pt x="10216" y="6274"/>
                    <a:pt x="10193" y="6274"/>
                    <a:pt x="10169" y="6274"/>
                  </a:cubicBezTo>
                  <a:cubicBezTo>
                    <a:pt x="10201" y="6263"/>
                    <a:pt x="10283" y="6252"/>
                    <a:pt x="10216" y="6241"/>
                  </a:cubicBezTo>
                  <a:lnTo>
                    <a:pt x="10216" y="6241"/>
                  </a:lnTo>
                  <a:cubicBezTo>
                    <a:pt x="10216" y="6241"/>
                    <a:pt x="10214" y="6241"/>
                    <a:pt x="10213" y="6241"/>
                  </a:cubicBezTo>
                  <a:cubicBezTo>
                    <a:pt x="10209" y="6241"/>
                    <a:pt x="10203" y="6241"/>
                    <a:pt x="10193" y="6238"/>
                  </a:cubicBezTo>
                  <a:lnTo>
                    <a:pt x="10193" y="6238"/>
                  </a:lnTo>
                  <a:cubicBezTo>
                    <a:pt x="10202" y="6239"/>
                    <a:pt x="10210" y="6240"/>
                    <a:pt x="10216" y="6241"/>
                  </a:cubicBezTo>
                  <a:lnTo>
                    <a:pt x="10216" y="6241"/>
                  </a:lnTo>
                  <a:cubicBezTo>
                    <a:pt x="10220" y="6241"/>
                    <a:pt x="10221" y="6239"/>
                    <a:pt x="10222" y="6238"/>
                  </a:cubicBezTo>
                  <a:lnTo>
                    <a:pt x="10193" y="6238"/>
                  </a:lnTo>
                  <a:cubicBezTo>
                    <a:pt x="10292" y="6205"/>
                    <a:pt x="10559" y="6160"/>
                    <a:pt x="10772" y="6160"/>
                  </a:cubicBezTo>
                  <a:cubicBezTo>
                    <a:pt x="10865" y="6160"/>
                    <a:pt x="10948" y="6169"/>
                    <a:pt x="11002" y="6190"/>
                  </a:cubicBezTo>
                  <a:cubicBezTo>
                    <a:pt x="10961" y="6211"/>
                    <a:pt x="10967" y="6216"/>
                    <a:pt x="10979" y="6216"/>
                  </a:cubicBezTo>
                  <a:cubicBezTo>
                    <a:pt x="10985" y="6216"/>
                    <a:pt x="10991" y="6215"/>
                    <a:pt x="10996" y="6214"/>
                  </a:cubicBezTo>
                  <a:lnTo>
                    <a:pt x="11038" y="6214"/>
                  </a:lnTo>
                  <a:cubicBezTo>
                    <a:pt x="11026" y="6214"/>
                    <a:pt x="10978" y="6226"/>
                    <a:pt x="10955" y="6226"/>
                  </a:cubicBezTo>
                  <a:lnTo>
                    <a:pt x="10988" y="6226"/>
                  </a:lnTo>
                  <a:cubicBezTo>
                    <a:pt x="10967" y="6231"/>
                    <a:pt x="10943" y="6238"/>
                    <a:pt x="10943" y="6238"/>
                  </a:cubicBezTo>
                  <a:cubicBezTo>
                    <a:pt x="10955" y="6250"/>
                    <a:pt x="11002" y="6286"/>
                    <a:pt x="11026" y="6286"/>
                  </a:cubicBezTo>
                  <a:cubicBezTo>
                    <a:pt x="10995" y="6292"/>
                    <a:pt x="11033" y="6302"/>
                    <a:pt x="11048" y="6306"/>
                  </a:cubicBezTo>
                  <a:lnTo>
                    <a:pt x="11048" y="6306"/>
                  </a:lnTo>
                  <a:cubicBezTo>
                    <a:pt x="11026" y="6303"/>
                    <a:pt x="11013" y="6301"/>
                    <a:pt x="11005" y="6301"/>
                  </a:cubicBezTo>
                  <a:cubicBezTo>
                    <a:pt x="11004" y="6301"/>
                    <a:pt x="11004" y="6301"/>
                    <a:pt x="11004" y="6301"/>
                  </a:cubicBezTo>
                  <a:lnTo>
                    <a:pt x="11004" y="6301"/>
                  </a:lnTo>
                  <a:cubicBezTo>
                    <a:pt x="10992" y="6299"/>
                    <a:pt x="10980" y="6298"/>
                    <a:pt x="10966" y="6298"/>
                  </a:cubicBezTo>
                  <a:cubicBezTo>
                    <a:pt x="10979" y="6299"/>
                    <a:pt x="10990" y="6301"/>
                    <a:pt x="10999" y="6302"/>
                  </a:cubicBezTo>
                  <a:lnTo>
                    <a:pt x="10999" y="6302"/>
                  </a:lnTo>
                  <a:cubicBezTo>
                    <a:pt x="11001" y="6302"/>
                    <a:pt x="11002" y="6302"/>
                    <a:pt x="11004" y="6301"/>
                  </a:cubicBezTo>
                  <a:lnTo>
                    <a:pt x="11004" y="6301"/>
                  </a:lnTo>
                  <a:cubicBezTo>
                    <a:pt x="11007" y="6302"/>
                    <a:pt x="11010" y="6303"/>
                    <a:pt x="11014" y="6303"/>
                  </a:cubicBezTo>
                  <a:lnTo>
                    <a:pt x="11014" y="6303"/>
                  </a:lnTo>
                  <a:cubicBezTo>
                    <a:pt x="11009" y="6303"/>
                    <a:pt x="11005" y="6302"/>
                    <a:pt x="10999" y="6302"/>
                  </a:cubicBezTo>
                  <a:lnTo>
                    <a:pt x="10999" y="6302"/>
                  </a:lnTo>
                  <a:cubicBezTo>
                    <a:pt x="10977" y="6304"/>
                    <a:pt x="11029" y="6325"/>
                    <a:pt x="10978" y="6333"/>
                  </a:cubicBezTo>
                  <a:lnTo>
                    <a:pt x="11085" y="6333"/>
                  </a:lnTo>
                  <a:cubicBezTo>
                    <a:pt x="11085" y="6333"/>
                    <a:pt x="10990" y="6333"/>
                    <a:pt x="10978" y="6345"/>
                  </a:cubicBezTo>
                  <a:cubicBezTo>
                    <a:pt x="11005" y="6345"/>
                    <a:pt x="11017" y="6353"/>
                    <a:pt x="11030" y="6357"/>
                  </a:cubicBezTo>
                  <a:lnTo>
                    <a:pt x="10955" y="6357"/>
                  </a:lnTo>
                  <a:cubicBezTo>
                    <a:pt x="11062" y="6357"/>
                    <a:pt x="10919" y="6357"/>
                    <a:pt x="11002" y="6369"/>
                  </a:cubicBezTo>
                  <a:cubicBezTo>
                    <a:pt x="11002" y="6381"/>
                    <a:pt x="10931" y="6393"/>
                    <a:pt x="10919" y="6393"/>
                  </a:cubicBezTo>
                  <a:cubicBezTo>
                    <a:pt x="10919" y="6393"/>
                    <a:pt x="11002" y="6405"/>
                    <a:pt x="11014" y="6405"/>
                  </a:cubicBezTo>
                  <a:lnTo>
                    <a:pt x="10978" y="6405"/>
                  </a:lnTo>
                  <a:cubicBezTo>
                    <a:pt x="10978" y="6405"/>
                    <a:pt x="10993" y="6410"/>
                    <a:pt x="11007" y="6413"/>
                  </a:cubicBezTo>
                  <a:lnTo>
                    <a:pt x="11007" y="6413"/>
                  </a:lnTo>
                  <a:cubicBezTo>
                    <a:pt x="10998" y="6412"/>
                    <a:pt x="10993" y="6411"/>
                    <a:pt x="10988" y="6411"/>
                  </a:cubicBezTo>
                  <a:cubicBezTo>
                    <a:pt x="10974" y="6411"/>
                    <a:pt x="10974" y="6417"/>
                    <a:pt x="10943" y="6417"/>
                  </a:cubicBezTo>
                  <a:lnTo>
                    <a:pt x="10955" y="6417"/>
                  </a:lnTo>
                  <a:cubicBezTo>
                    <a:pt x="10978" y="6417"/>
                    <a:pt x="11002" y="6417"/>
                    <a:pt x="11026" y="6429"/>
                  </a:cubicBezTo>
                  <a:cubicBezTo>
                    <a:pt x="11002" y="6429"/>
                    <a:pt x="10973" y="6434"/>
                    <a:pt x="10953" y="6434"/>
                  </a:cubicBezTo>
                  <a:cubicBezTo>
                    <a:pt x="10943" y="6434"/>
                    <a:pt x="10935" y="6433"/>
                    <a:pt x="10931" y="6429"/>
                  </a:cubicBezTo>
                  <a:lnTo>
                    <a:pt x="10931" y="6429"/>
                  </a:lnTo>
                  <a:cubicBezTo>
                    <a:pt x="10943" y="6440"/>
                    <a:pt x="10978" y="6440"/>
                    <a:pt x="10990" y="6440"/>
                  </a:cubicBezTo>
                  <a:cubicBezTo>
                    <a:pt x="10935" y="6440"/>
                    <a:pt x="10990" y="6456"/>
                    <a:pt x="10984" y="6456"/>
                  </a:cubicBezTo>
                  <a:cubicBezTo>
                    <a:pt x="10982" y="6456"/>
                    <a:pt x="10972" y="6454"/>
                    <a:pt x="10948" y="6449"/>
                  </a:cubicBezTo>
                  <a:lnTo>
                    <a:pt x="10948" y="6449"/>
                  </a:lnTo>
                  <a:cubicBezTo>
                    <a:pt x="10946" y="6451"/>
                    <a:pt x="10936" y="6452"/>
                    <a:pt x="10915" y="6452"/>
                  </a:cubicBezTo>
                  <a:lnTo>
                    <a:pt x="10915" y="6452"/>
                  </a:lnTo>
                  <a:cubicBezTo>
                    <a:pt x="10911" y="6450"/>
                    <a:pt x="10907" y="6449"/>
                    <a:pt x="10903" y="6449"/>
                  </a:cubicBezTo>
                  <a:cubicBezTo>
                    <a:pt x="10900" y="6449"/>
                    <a:pt x="10897" y="6450"/>
                    <a:pt x="10895" y="6452"/>
                  </a:cubicBezTo>
                  <a:cubicBezTo>
                    <a:pt x="10903" y="6452"/>
                    <a:pt x="10909" y="6452"/>
                    <a:pt x="10915" y="6452"/>
                  </a:cubicBezTo>
                  <a:lnTo>
                    <a:pt x="10915" y="6452"/>
                  </a:lnTo>
                  <a:cubicBezTo>
                    <a:pt x="10925" y="6457"/>
                    <a:pt x="10936" y="6464"/>
                    <a:pt x="10943" y="6464"/>
                  </a:cubicBezTo>
                  <a:cubicBezTo>
                    <a:pt x="10919" y="6464"/>
                    <a:pt x="10919" y="6476"/>
                    <a:pt x="10943" y="6476"/>
                  </a:cubicBezTo>
                  <a:cubicBezTo>
                    <a:pt x="10919" y="6476"/>
                    <a:pt x="10907" y="6476"/>
                    <a:pt x="10883" y="6488"/>
                  </a:cubicBezTo>
                  <a:cubicBezTo>
                    <a:pt x="10895" y="6484"/>
                    <a:pt x="10906" y="6483"/>
                    <a:pt x="10916" y="6483"/>
                  </a:cubicBezTo>
                  <a:cubicBezTo>
                    <a:pt x="10936" y="6483"/>
                    <a:pt x="10955" y="6488"/>
                    <a:pt x="10978" y="6488"/>
                  </a:cubicBezTo>
                  <a:lnTo>
                    <a:pt x="10919" y="6488"/>
                  </a:lnTo>
                  <a:cubicBezTo>
                    <a:pt x="11026" y="6500"/>
                    <a:pt x="10871" y="6500"/>
                    <a:pt x="10847" y="6500"/>
                  </a:cubicBezTo>
                  <a:cubicBezTo>
                    <a:pt x="10895" y="6500"/>
                    <a:pt x="10907" y="6512"/>
                    <a:pt x="10955" y="6512"/>
                  </a:cubicBezTo>
                  <a:lnTo>
                    <a:pt x="10931" y="6512"/>
                  </a:lnTo>
                  <a:cubicBezTo>
                    <a:pt x="10915" y="6512"/>
                    <a:pt x="10947" y="6517"/>
                    <a:pt x="10970" y="6521"/>
                  </a:cubicBezTo>
                  <a:lnTo>
                    <a:pt x="10970" y="6521"/>
                  </a:lnTo>
                  <a:cubicBezTo>
                    <a:pt x="10975" y="6519"/>
                    <a:pt x="10979" y="6517"/>
                    <a:pt x="10979" y="6517"/>
                  </a:cubicBezTo>
                  <a:lnTo>
                    <a:pt x="10979" y="6517"/>
                  </a:lnTo>
                  <a:cubicBezTo>
                    <a:pt x="10980" y="6517"/>
                    <a:pt x="10978" y="6518"/>
                    <a:pt x="10972" y="6521"/>
                  </a:cubicBezTo>
                  <a:lnTo>
                    <a:pt x="10972" y="6521"/>
                  </a:lnTo>
                  <a:cubicBezTo>
                    <a:pt x="10971" y="6521"/>
                    <a:pt x="10971" y="6521"/>
                    <a:pt x="10970" y="6521"/>
                  </a:cubicBezTo>
                  <a:lnTo>
                    <a:pt x="10970" y="6521"/>
                  </a:lnTo>
                  <a:cubicBezTo>
                    <a:pt x="10962" y="6525"/>
                    <a:pt x="10953" y="6531"/>
                    <a:pt x="10960" y="6531"/>
                  </a:cubicBezTo>
                  <a:cubicBezTo>
                    <a:pt x="10962" y="6531"/>
                    <a:pt x="10968" y="6530"/>
                    <a:pt x="10977" y="6527"/>
                  </a:cubicBezTo>
                  <a:lnTo>
                    <a:pt x="10977" y="6527"/>
                  </a:lnTo>
                  <a:cubicBezTo>
                    <a:pt x="10975" y="6526"/>
                    <a:pt x="10971" y="6525"/>
                    <a:pt x="10966" y="6524"/>
                  </a:cubicBezTo>
                  <a:cubicBezTo>
                    <a:pt x="10968" y="6523"/>
                    <a:pt x="10970" y="6522"/>
                    <a:pt x="10972" y="6521"/>
                  </a:cubicBezTo>
                  <a:lnTo>
                    <a:pt x="10972" y="6521"/>
                  </a:lnTo>
                  <a:cubicBezTo>
                    <a:pt x="10982" y="6523"/>
                    <a:pt x="10990" y="6524"/>
                    <a:pt x="10990" y="6524"/>
                  </a:cubicBezTo>
                  <a:cubicBezTo>
                    <a:pt x="10985" y="6525"/>
                    <a:pt x="10981" y="6527"/>
                    <a:pt x="10977" y="6527"/>
                  </a:cubicBezTo>
                  <a:lnTo>
                    <a:pt x="10977" y="6527"/>
                  </a:lnTo>
                  <a:cubicBezTo>
                    <a:pt x="10982" y="6530"/>
                    <a:pt x="10978" y="6531"/>
                    <a:pt x="10970" y="6532"/>
                  </a:cubicBezTo>
                  <a:lnTo>
                    <a:pt x="10970" y="6532"/>
                  </a:lnTo>
                  <a:cubicBezTo>
                    <a:pt x="10914" y="6528"/>
                    <a:pt x="10887" y="6527"/>
                    <a:pt x="10879" y="6527"/>
                  </a:cubicBezTo>
                  <a:cubicBezTo>
                    <a:pt x="10861" y="6527"/>
                    <a:pt x="10922" y="6532"/>
                    <a:pt x="10956" y="6532"/>
                  </a:cubicBezTo>
                  <a:cubicBezTo>
                    <a:pt x="10962" y="6532"/>
                    <a:pt x="10967" y="6532"/>
                    <a:pt x="10970" y="6532"/>
                  </a:cubicBezTo>
                  <a:lnTo>
                    <a:pt x="10970" y="6532"/>
                  </a:lnTo>
                  <a:cubicBezTo>
                    <a:pt x="10986" y="6533"/>
                    <a:pt x="11005" y="6534"/>
                    <a:pt x="11026" y="6536"/>
                  </a:cubicBezTo>
                  <a:cubicBezTo>
                    <a:pt x="10990" y="6536"/>
                    <a:pt x="10990" y="6536"/>
                    <a:pt x="11026" y="6548"/>
                  </a:cubicBezTo>
                  <a:cubicBezTo>
                    <a:pt x="10931" y="6548"/>
                    <a:pt x="10955" y="6548"/>
                    <a:pt x="10847" y="6560"/>
                  </a:cubicBezTo>
                  <a:cubicBezTo>
                    <a:pt x="10879" y="6560"/>
                    <a:pt x="10911" y="6554"/>
                    <a:pt x="10939" y="6554"/>
                  </a:cubicBezTo>
                  <a:cubicBezTo>
                    <a:pt x="10953" y="6554"/>
                    <a:pt x="10966" y="6556"/>
                    <a:pt x="10978" y="6560"/>
                  </a:cubicBezTo>
                  <a:lnTo>
                    <a:pt x="10907" y="6560"/>
                  </a:lnTo>
                  <a:cubicBezTo>
                    <a:pt x="10924" y="6565"/>
                    <a:pt x="10937" y="6569"/>
                    <a:pt x="10946" y="6571"/>
                  </a:cubicBezTo>
                  <a:lnTo>
                    <a:pt x="10966" y="6571"/>
                  </a:lnTo>
                  <a:cubicBezTo>
                    <a:pt x="10965" y="6574"/>
                    <a:pt x="10964" y="6576"/>
                    <a:pt x="10964" y="6578"/>
                  </a:cubicBezTo>
                  <a:lnTo>
                    <a:pt x="10964" y="6578"/>
                  </a:lnTo>
                  <a:cubicBezTo>
                    <a:pt x="10961" y="6577"/>
                    <a:pt x="10956" y="6575"/>
                    <a:pt x="10946" y="6571"/>
                  </a:cubicBezTo>
                  <a:lnTo>
                    <a:pt x="10895" y="6571"/>
                  </a:lnTo>
                  <a:cubicBezTo>
                    <a:pt x="10915" y="6571"/>
                    <a:pt x="10954" y="6579"/>
                    <a:pt x="10963" y="6579"/>
                  </a:cubicBezTo>
                  <a:lnTo>
                    <a:pt x="10963" y="6579"/>
                  </a:lnTo>
                  <a:cubicBezTo>
                    <a:pt x="10963" y="6579"/>
                    <a:pt x="10963" y="6578"/>
                    <a:pt x="10964" y="6578"/>
                  </a:cubicBezTo>
                  <a:lnTo>
                    <a:pt x="10964" y="6578"/>
                  </a:lnTo>
                  <a:cubicBezTo>
                    <a:pt x="10966" y="6579"/>
                    <a:pt x="10965" y="6579"/>
                    <a:pt x="10963" y="6579"/>
                  </a:cubicBezTo>
                  <a:cubicBezTo>
                    <a:pt x="10963" y="6579"/>
                    <a:pt x="10963" y="6579"/>
                    <a:pt x="10963" y="6579"/>
                  </a:cubicBezTo>
                  <a:lnTo>
                    <a:pt x="10963" y="6579"/>
                  </a:lnTo>
                  <a:cubicBezTo>
                    <a:pt x="10960" y="6588"/>
                    <a:pt x="10962" y="6591"/>
                    <a:pt x="10968" y="6591"/>
                  </a:cubicBezTo>
                  <a:cubicBezTo>
                    <a:pt x="10968" y="6591"/>
                    <a:pt x="10969" y="6591"/>
                    <a:pt x="10970" y="6591"/>
                  </a:cubicBezTo>
                  <a:lnTo>
                    <a:pt x="10970" y="6591"/>
                  </a:lnTo>
                  <a:cubicBezTo>
                    <a:pt x="10952" y="6599"/>
                    <a:pt x="10960" y="6603"/>
                    <a:pt x="10978" y="6603"/>
                  </a:cubicBezTo>
                  <a:cubicBezTo>
                    <a:pt x="10992" y="6603"/>
                    <a:pt x="11012" y="6601"/>
                    <a:pt x="11030" y="6597"/>
                  </a:cubicBezTo>
                  <a:lnTo>
                    <a:pt x="11030" y="6597"/>
                  </a:lnTo>
                  <a:cubicBezTo>
                    <a:pt x="11008" y="6602"/>
                    <a:pt x="11001" y="6606"/>
                    <a:pt x="11002" y="6607"/>
                  </a:cubicBezTo>
                  <a:lnTo>
                    <a:pt x="11002" y="6607"/>
                  </a:lnTo>
                  <a:cubicBezTo>
                    <a:pt x="10993" y="6607"/>
                    <a:pt x="10981" y="6607"/>
                    <a:pt x="10966" y="6607"/>
                  </a:cubicBezTo>
                  <a:cubicBezTo>
                    <a:pt x="10990" y="6619"/>
                    <a:pt x="11014" y="6619"/>
                    <a:pt x="11050" y="6619"/>
                  </a:cubicBezTo>
                  <a:lnTo>
                    <a:pt x="11014" y="6619"/>
                  </a:lnTo>
                  <a:cubicBezTo>
                    <a:pt x="11074" y="6619"/>
                    <a:pt x="11133" y="6631"/>
                    <a:pt x="11193" y="6631"/>
                  </a:cubicBezTo>
                  <a:cubicBezTo>
                    <a:pt x="11161" y="6635"/>
                    <a:pt x="11144" y="6636"/>
                    <a:pt x="11131" y="6636"/>
                  </a:cubicBezTo>
                  <a:cubicBezTo>
                    <a:pt x="11105" y="6636"/>
                    <a:pt x="11097" y="6631"/>
                    <a:pt x="11026" y="6631"/>
                  </a:cubicBezTo>
                  <a:lnTo>
                    <a:pt x="10990" y="6631"/>
                  </a:lnTo>
                  <a:cubicBezTo>
                    <a:pt x="10990" y="6633"/>
                    <a:pt x="10991" y="6634"/>
                    <a:pt x="10992" y="6634"/>
                  </a:cubicBezTo>
                  <a:lnTo>
                    <a:pt x="10992" y="6634"/>
                  </a:lnTo>
                  <a:cubicBezTo>
                    <a:pt x="10989" y="6636"/>
                    <a:pt x="10984" y="6639"/>
                    <a:pt x="10978" y="6643"/>
                  </a:cubicBezTo>
                  <a:cubicBezTo>
                    <a:pt x="11026" y="6643"/>
                    <a:pt x="11074" y="6655"/>
                    <a:pt x="11133" y="6655"/>
                  </a:cubicBezTo>
                  <a:cubicBezTo>
                    <a:pt x="10955" y="6655"/>
                    <a:pt x="11085" y="6655"/>
                    <a:pt x="10966" y="6643"/>
                  </a:cubicBezTo>
                  <a:lnTo>
                    <a:pt x="10966" y="6643"/>
                  </a:lnTo>
                  <a:cubicBezTo>
                    <a:pt x="10990" y="6655"/>
                    <a:pt x="11002" y="6655"/>
                    <a:pt x="11014" y="6655"/>
                  </a:cubicBezTo>
                  <a:cubicBezTo>
                    <a:pt x="11002" y="6655"/>
                    <a:pt x="10990" y="6655"/>
                    <a:pt x="10978" y="6667"/>
                  </a:cubicBezTo>
                  <a:cubicBezTo>
                    <a:pt x="10990" y="6661"/>
                    <a:pt x="11002" y="6658"/>
                    <a:pt x="11014" y="6658"/>
                  </a:cubicBezTo>
                  <a:cubicBezTo>
                    <a:pt x="11018" y="6658"/>
                    <a:pt x="11023" y="6658"/>
                    <a:pt x="11027" y="6659"/>
                  </a:cubicBezTo>
                  <a:lnTo>
                    <a:pt x="11027" y="6659"/>
                  </a:lnTo>
                  <a:cubicBezTo>
                    <a:pt x="11026" y="6659"/>
                    <a:pt x="11026" y="6659"/>
                    <a:pt x="11026" y="6659"/>
                  </a:cubicBezTo>
                  <a:cubicBezTo>
                    <a:pt x="11020" y="6659"/>
                    <a:pt x="11012" y="6662"/>
                    <a:pt x="11002" y="6667"/>
                  </a:cubicBezTo>
                  <a:lnTo>
                    <a:pt x="11036" y="6667"/>
                  </a:lnTo>
                  <a:cubicBezTo>
                    <a:pt x="11035" y="6663"/>
                    <a:pt x="11033" y="6660"/>
                    <a:pt x="11030" y="6659"/>
                  </a:cubicBezTo>
                  <a:lnTo>
                    <a:pt x="11030" y="6659"/>
                  </a:lnTo>
                  <a:cubicBezTo>
                    <a:pt x="11036" y="6661"/>
                    <a:pt x="11043" y="6663"/>
                    <a:pt x="11050" y="6667"/>
                  </a:cubicBezTo>
                  <a:lnTo>
                    <a:pt x="11036" y="6667"/>
                  </a:lnTo>
                  <a:cubicBezTo>
                    <a:pt x="11037" y="6669"/>
                    <a:pt x="11037" y="6671"/>
                    <a:pt x="11038" y="6674"/>
                  </a:cubicBezTo>
                  <a:lnTo>
                    <a:pt x="11038" y="6674"/>
                  </a:lnTo>
                  <a:cubicBezTo>
                    <a:pt x="11038" y="6674"/>
                    <a:pt x="11037" y="6673"/>
                    <a:pt x="11037" y="6673"/>
                  </a:cubicBezTo>
                  <a:cubicBezTo>
                    <a:pt x="11035" y="6673"/>
                    <a:pt x="11030" y="6679"/>
                    <a:pt x="11014" y="6679"/>
                  </a:cubicBezTo>
                  <a:cubicBezTo>
                    <a:pt x="10990" y="6702"/>
                    <a:pt x="11145" y="6702"/>
                    <a:pt x="11074" y="6702"/>
                  </a:cubicBezTo>
                  <a:lnTo>
                    <a:pt x="10990" y="6702"/>
                  </a:lnTo>
                  <a:cubicBezTo>
                    <a:pt x="11062" y="6702"/>
                    <a:pt x="11133" y="6702"/>
                    <a:pt x="11205" y="6714"/>
                  </a:cubicBezTo>
                  <a:cubicBezTo>
                    <a:pt x="11169" y="6714"/>
                    <a:pt x="11133" y="6717"/>
                    <a:pt x="11097" y="6717"/>
                  </a:cubicBezTo>
                  <a:cubicBezTo>
                    <a:pt x="11081" y="6717"/>
                    <a:pt x="11064" y="6717"/>
                    <a:pt x="11047" y="6715"/>
                  </a:cubicBezTo>
                  <a:lnTo>
                    <a:pt x="11047" y="6715"/>
                  </a:lnTo>
                  <a:cubicBezTo>
                    <a:pt x="11028" y="6716"/>
                    <a:pt x="11006" y="6718"/>
                    <a:pt x="10990" y="6726"/>
                  </a:cubicBezTo>
                  <a:lnTo>
                    <a:pt x="10990" y="6726"/>
                  </a:lnTo>
                  <a:cubicBezTo>
                    <a:pt x="10998" y="6722"/>
                    <a:pt x="11007" y="6721"/>
                    <a:pt x="11018" y="6721"/>
                  </a:cubicBezTo>
                  <a:cubicBezTo>
                    <a:pt x="11038" y="6721"/>
                    <a:pt x="11062" y="6726"/>
                    <a:pt x="11085" y="6726"/>
                  </a:cubicBezTo>
                  <a:lnTo>
                    <a:pt x="10978" y="6726"/>
                  </a:lnTo>
                  <a:cubicBezTo>
                    <a:pt x="10978" y="6726"/>
                    <a:pt x="10990" y="6738"/>
                    <a:pt x="10990" y="6738"/>
                  </a:cubicBezTo>
                  <a:cubicBezTo>
                    <a:pt x="11004" y="6738"/>
                    <a:pt x="11039" y="6746"/>
                    <a:pt x="11070" y="6750"/>
                  </a:cubicBezTo>
                  <a:lnTo>
                    <a:pt x="11002" y="6750"/>
                  </a:lnTo>
                  <a:cubicBezTo>
                    <a:pt x="11025" y="6750"/>
                    <a:pt x="11049" y="6750"/>
                    <a:pt x="11072" y="6750"/>
                  </a:cubicBezTo>
                  <a:lnTo>
                    <a:pt x="11072" y="6750"/>
                  </a:lnTo>
                  <a:cubicBezTo>
                    <a:pt x="11084" y="6752"/>
                    <a:pt x="11096" y="6753"/>
                    <a:pt x="11105" y="6753"/>
                  </a:cubicBezTo>
                  <a:cubicBezTo>
                    <a:pt x="11112" y="6753"/>
                    <a:pt x="11116" y="6753"/>
                    <a:pt x="11119" y="6751"/>
                  </a:cubicBezTo>
                  <a:lnTo>
                    <a:pt x="11119" y="6751"/>
                  </a:lnTo>
                  <a:cubicBezTo>
                    <a:pt x="11162" y="6753"/>
                    <a:pt x="11203" y="6756"/>
                    <a:pt x="11240" y="6762"/>
                  </a:cubicBezTo>
                  <a:cubicBezTo>
                    <a:pt x="11205" y="6762"/>
                    <a:pt x="11205" y="6762"/>
                    <a:pt x="11252" y="6774"/>
                  </a:cubicBezTo>
                  <a:cubicBezTo>
                    <a:pt x="11168" y="6765"/>
                    <a:pt x="11084" y="6757"/>
                    <a:pt x="11004" y="6757"/>
                  </a:cubicBezTo>
                  <a:cubicBezTo>
                    <a:pt x="10971" y="6757"/>
                    <a:pt x="10938" y="6758"/>
                    <a:pt x="10907" y="6762"/>
                  </a:cubicBezTo>
                  <a:cubicBezTo>
                    <a:pt x="10943" y="6762"/>
                    <a:pt x="10978" y="6774"/>
                    <a:pt x="11002" y="6774"/>
                  </a:cubicBezTo>
                  <a:cubicBezTo>
                    <a:pt x="10990" y="6774"/>
                    <a:pt x="10966" y="6762"/>
                    <a:pt x="10955" y="6762"/>
                  </a:cubicBezTo>
                  <a:cubicBezTo>
                    <a:pt x="11002" y="6762"/>
                    <a:pt x="11038" y="6762"/>
                    <a:pt x="11085" y="6774"/>
                  </a:cubicBezTo>
                  <a:lnTo>
                    <a:pt x="10978" y="6774"/>
                  </a:lnTo>
                  <a:cubicBezTo>
                    <a:pt x="10978" y="6786"/>
                    <a:pt x="10990" y="6786"/>
                    <a:pt x="11002" y="6786"/>
                  </a:cubicBezTo>
                  <a:cubicBezTo>
                    <a:pt x="10992" y="6786"/>
                    <a:pt x="10974" y="6794"/>
                    <a:pt x="10961" y="6797"/>
                  </a:cubicBezTo>
                  <a:cubicBezTo>
                    <a:pt x="11054" y="6786"/>
                    <a:pt x="11147" y="6786"/>
                    <a:pt x="11240" y="6786"/>
                  </a:cubicBezTo>
                  <a:cubicBezTo>
                    <a:pt x="11157" y="6798"/>
                    <a:pt x="11085" y="6798"/>
                    <a:pt x="11002" y="6798"/>
                  </a:cubicBezTo>
                  <a:cubicBezTo>
                    <a:pt x="11097" y="6810"/>
                    <a:pt x="11014" y="6810"/>
                    <a:pt x="11002" y="6810"/>
                  </a:cubicBezTo>
                  <a:cubicBezTo>
                    <a:pt x="11062" y="6810"/>
                    <a:pt x="11097" y="6810"/>
                    <a:pt x="11169" y="6821"/>
                  </a:cubicBezTo>
                  <a:cubicBezTo>
                    <a:pt x="11121" y="6821"/>
                    <a:pt x="11097" y="6845"/>
                    <a:pt x="11050" y="6845"/>
                  </a:cubicBezTo>
                  <a:lnTo>
                    <a:pt x="11026" y="6845"/>
                  </a:lnTo>
                  <a:cubicBezTo>
                    <a:pt x="11002" y="6845"/>
                    <a:pt x="11074" y="6851"/>
                    <a:pt x="11096" y="6851"/>
                  </a:cubicBezTo>
                  <a:cubicBezTo>
                    <a:pt x="11107" y="6851"/>
                    <a:pt x="11105" y="6849"/>
                    <a:pt x="11074" y="6845"/>
                  </a:cubicBezTo>
                  <a:cubicBezTo>
                    <a:pt x="11121" y="6845"/>
                    <a:pt x="11181" y="6845"/>
                    <a:pt x="11228" y="6857"/>
                  </a:cubicBezTo>
                  <a:lnTo>
                    <a:pt x="11193" y="6857"/>
                  </a:lnTo>
                  <a:cubicBezTo>
                    <a:pt x="11193" y="6857"/>
                    <a:pt x="11288" y="6869"/>
                    <a:pt x="11264" y="6869"/>
                  </a:cubicBezTo>
                  <a:cubicBezTo>
                    <a:pt x="11209" y="6874"/>
                    <a:pt x="11167" y="6877"/>
                    <a:pt x="11136" y="6880"/>
                  </a:cubicBezTo>
                  <a:lnTo>
                    <a:pt x="11136" y="6880"/>
                  </a:lnTo>
                  <a:cubicBezTo>
                    <a:pt x="11137" y="6880"/>
                    <a:pt x="11139" y="6879"/>
                    <a:pt x="11140" y="6878"/>
                  </a:cubicBezTo>
                  <a:lnTo>
                    <a:pt x="11140" y="6878"/>
                  </a:lnTo>
                  <a:cubicBezTo>
                    <a:pt x="11126" y="6880"/>
                    <a:pt x="11109" y="6882"/>
                    <a:pt x="11095" y="6884"/>
                  </a:cubicBezTo>
                  <a:lnTo>
                    <a:pt x="11095" y="6884"/>
                  </a:lnTo>
                  <a:cubicBezTo>
                    <a:pt x="11105" y="6883"/>
                    <a:pt x="11116" y="6882"/>
                    <a:pt x="11130" y="6881"/>
                  </a:cubicBezTo>
                  <a:lnTo>
                    <a:pt x="11130" y="6881"/>
                  </a:lnTo>
                  <a:cubicBezTo>
                    <a:pt x="11130" y="6881"/>
                    <a:pt x="11132" y="6881"/>
                    <a:pt x="11134" y="6881"/>
                  </a:cubicBezTo>
                  <a:lnTo>
                    <a:pt x="11134" y="6881"/>
                  </a:lnTo>
                  <a:cubicBezTo>
                    <a:pt x="11135" y="6881"/>
                    <a:pt x="11135" y="6881"/>
                    <a:pt x="11135" y="6881"/>
                  </a:cubicBezTo>
                  <a:lnTo>
                    <a:pt x="11135" y="6881"/>
                  </a:lnTo>
                  <a:cubicBezTo>
                    <a:pt x="11133" y="6881"/>
                    <a:pt x="11132" y="6881"/>
                    <a:pt x="11131" y="6881"/>
                  </a:cubicBezTo>
                  <a:lnTo>
                    <a:pt x="11131" y="6881"/>
                  </a:lnTo>
                  <a:cubicBezTo>
                    <a:pt x="11133" y="6881"/>
                    <a:pt x="11134" y="6880"/>
                    <a:pt x="11136" y="6880"/>
                  </a:cubicBezTo>
                  <a:lnTo>
                    <a:pt x="11136" y="6880"/>
                  </a:lnTo>
                  <a:cubicBezTo>
                    <a:pt x="11135" y="6880"/>
                    <a:pt x="11135" y="6880"/>
                    <a:pt x="11135" y="6881"/>
                  </a:cubicBezTo>
                  <a:lnTo>
                    <a:pt x="11135" y="6881"/>
                  </a:lnTo>
                  <a:cubicBezTo>
                    <a:pt x="11172" y="6880"/>
                    <a:pt x="11388" y="6877"/>
                    <a:pt x="11347" y="6869"/>
                  </a:cubicBezTo>
                  <a:lnTo>
                    <a:pt x="11336" y="6869"/>
                  </a:lnTo>
                  <a:cubicBezTo>
                    <a:pt x="11336" y="6869"/>
                    <a:pt x="11300" y="6857"/>
                    <a:pt x="11300" y="6845"/>
                  </a:cubicBezTo>
                  <a:cubicBezTo>
                    <a:pt x="11300" y="6821"/>
                    <a:pt x="11371" y="6821"/>
                    <a:pt x="11383" y="6810"/>
                  </a:cubicBezTo>
                  <a:cubicBezTo>
                    <a:pt x="11383" y="6810"/>
                    <a:pt x="11300" y="6786"/>
                    <a:pt x="11276" y="6786"/>
                  </a:cubicBezTo>
                  <a:cubicBezTo>
                    <a:pt x="11276" y="6786"/>
                    <a:pt x="11312" y="6762"/>
                    <a:pt x="11324" y="6762"/>
                  </a:cubicBezTo>
                  <a:cubicBezTo>
                    <a:pt x="11288" y="6750"/>
                    <a:pt x="11300" y="6750"/>
                    <a:pt x="11324" y="6750"/>
                  </a:cubicBezTo>
                  <a:cubicBezTo>
                    <a:pt x="11312" y="6750"/>
                    <a:pt x="11300" y="6750"/>
                    <a:pt x="11288" y="6738"/>
                  </a:cubicBezTo>
                  <a:lnTo>
                    <a:pt x="11300" y="6738"/>
                  </a:lnTo>
                  <a:cubicBezTo>
                    <a:pt x="11276" y="6726"/>
                    <a:pt x="11252" y="6726"/>
                    <a:pt x="11216" y="6726"/>
                  </a:cubicBezTo>
                  <a:cubicBezTo>
                    <a:pt x="11228" y="6726"/>
                    <a:pt x="11228" y="6726"/>
                    <a:pt x="11228" y="6714"/>
                  </a:cubicBezTo>
                  <a:lnTo>
                    <a:pt x="11216" y="6714"/>
                  </a:lnTo>
                  <a:cubicBezTo>
                    <a:pt x="11294" y="6702"/>
                    <a:pt x="11306" y="6699"/>
                    <a:pt x="11292" y="6699"/>
                  </a:cubicBezTo>
                  <a:cubicBezTo>
                    <a:pt x="11283" y="6699"/>
                    <a:pt x="11261" y="6701"/>
                    <a:pt x="11240" y="6702"/>
                  </a:cubicBezTo>
                  <a:lnTo>
                    <a:pt x="11240" y="6702"/>
                  </a:lnTo>
                  <a:cubicBezTo>
                    <a:pt x="11240" y="6678"/>
                    <a:pt x="11241" y="6667"/>
                    <a:pt x="11288" y="6655"/>
                  </a:cubicBezTo>
                  <a:lnTo>
                    <a:pt x="11288" y="6655"/>
                  </a:lnTo>
                  <a:cubicBezTo>
                    <a:pt x="11285" y="6655"/>
                    <a:pt x="11283" y="6655"/>
                    <a:pt x="11280" y="6656"/>
                  </a:cubicBezTo>
                  <a:cubicBezTo>
                    <a:pt x="11279" y="6655"/>
                    <a:pt x="11275" y="6655"/>
                    <a:pt x="11264" y="6655"/>
                  </a:cubicBezTo>
                  <a:cubicBezTo>
                    <a:pt x="11419" y="6655"/>
                    <a:pt x="11193" y="6643"/>
                    <a:pt x="11336" y="6643"/>
                  </a:cubicBezTo>
                  <a:cubicBezTo>
                    <a:pt x="11331" y="6640"/>
                    <a:pt x="11327" y="6639"/>
                    <a:pt x="11325" y="6637"/>
                  </a:cubicBezTo>
                  <a:lnTo>
                    <a:pt x="11325" y="6637"/>
                  </a:lnTo>
                  <a:cubicBezTo>
                    <a:pt x="11333" y="6639"/>
                    <a:pt x="11340" y="6641"/>
                    <a:pt x="11347" y="6643"/>
                  </a:cubicBezTo>
                  <a:cubicBezTo>
                    <a:pt x="11336" y="6637"/>
                    <a:pt x="11327" y="6634"/>
                    <a:pt x="11324" y="6634"/>
                  </a:cubicBezTo>
                  <a:lnTo>
                    <a:pt x="11324" y="6634"/>
                  </a:lnTo>
                  <a:cubicBezTo>
                    <a:pt x="11322" y="6634"/>
                    <a:pt x="11322" y="6635"/>
                    <a:pt x="11325" y="6637"/>
                  </a:cubicBezTo>
                  <a:lnTo>
                    <a:pt x="11325" y="6637"/>
                  </a:lnTo>
                  <a:cubicBezTo>
                    <a:pt x="11300" y="6632"/>
                    <a:pt x="11272" y="6631"/>
                    <a:pt x="11247" y="6631"/>
                  </a:cubicBezTo>
                  <a:lnTo>
                    <a:pt x="11247" y="6631"/>
                  </a:lnTo>
                  <a:cubicBezTo>
                    <a:pt x="11254" y="6628"/>
                    <a:pt x="11260" y="6623"/>
                    <a:pt x="11264" y="6619"/>
                  </a:cubicBezTo>
                  <a:cubicBezTo>
                    <a:pt x="11264" y="6619"/>
                    <a:pt x="11205" y="6595"/>
                    <a:pt x="11205" y="6595"/>
                  </a:cubicBezTo>
                  <a:cubicBezTo>
                    <a:pt x="11216" y="6595"/>
                    <a:pt x="11228" y="6583"/>
                    <a:pt x="11240" y="6583"/>
                  </a:cubicBezTo>
                  <a:lnTo>
                    <a:pt x="11181" y="6583"/>
                  </a:lnTo>
                  <a:cubicBezTo>
                    <a:pt x="11205" y="6577"/>
                    <a:pt x="11213" y="6577"/>
                    <a:pt x="11215" y="6577"/>
                  </a:cubicBezTo>
                  <a:cubicBezTo>
                    <a:pt x="11216" y="6577"/>
                    <a:pt x="11210" y="6577"/>
                    <a:pt x="11205" y="6571"/>
                  </a:cubicBezTo>
                  <a:lnTo>
                    <a:pt x="11205" y="6571"/>
                  </a:lnTo>
                  <a:cubicBezTo>
                    <a:pt x="11214" y="6574"/>
                    <a:pt x="11224" y="6575"/>
                    <a:pt x="11233" y="6575"/>
                  </a:cubicBezTo>
                  <a:cubicBezTo>
                    <a:pt x="11271" y="6575"/>
                    <a:pt x="11307" y="6560"/>
                    <a:pt x="11336" y="6560"/>
                  </a:cubicBezTo>
                  <a:lnTo>
                    <a:pt x="11347" y="6560"/>
                  </a:lnTo>
                  <a:cubicBezTo>
                    <a:pt x="11312" y="6560"/>
                    <a:pt x="11288" y="6548"/>
                    <a:pt x="11252" y="6536"/>
                  </a:cubicBezTo>
                  <a:lnTo>
                    <a:pt x="11279" y="6536"/>
                  </a:lnTo>
                  <a:cubicBezTo>
                    <a:pt x="11274" y="6530"/>
                    <a:pt x="11264" y="6519"/>
                    <a:pt x="11228" y="6512"/>
                  </a:cubicBezTo>
                  <a:cubicBezTo>
                    <a:pt x="11359" y="6512"/>
                    <a:pt x="11228" y="6512"/>
                    <a:pt x="11240" y="6500"/>
                  </a:cubicBezTo>
                  <a:lnTo>
                    <a:pt x="11240" y="6500"/>
                  </a:lnTo>
                  <a:cubicBezTo>
                    <a:pt x="11240" y="6502"/>
                    <a:pt x="11242" y="6503"/>
                    <a:pt x="11245" y="6503"/>
                  </a:cubicBezTo>
                  <a:cubicBezTo>
                    <a:pt x="11257" y="6503"/>
                    <a:pt x="11288" y="6488"/>
                    <a:pt x="11288" y="6488"/>
                  </a:cubicBezTo>
                  <a:cubicBezTo>
                    <a:pt x="11276" y="6476"/>
                    <a:pt x="11252" y="6476"/>
                    <a:pt x="11240" y="6476"/>
                  </a:cubicBezTo>
                  <a:cubicBezTo>
                    <a:pt x="11264" y="6476"/>
                    <a:pt x="11312" y="6476"/>
                    <a:pt x="11216" y="6464"/>
                  </a:cubicBezTo>
                  <a:cubicBezTo>
                    <a:pt x="11255" y="6455"/>
                    <a:pt x="11286" y="6429"/>
                    <a:pt x="11303" y="6426"/>
                  </a:cubicBezTo>
                  <a:lnTo>
                    <a:pt x="11303" y="6426"/>
                  </a:lnTo>
                  <a:cubicBezTo>
                    <a:pt x="11306" y="6427"/>
                    <a:pt x="11309" y="6428"/>
                    <a:pt x="11312" y="6429"/>
                  </a:cubicBezTo>
                  <a:cubicBezTo>
                    <a:pt x="11310" y="6427"/>
                    <a:pt x="11308" y="6426"/>
                    <a:pt x="11305" y="6426"/>
                  </a:cubicBezTo>
                  <a:cubicBezTo>
                    <a:pt x="11305" y="6426"/>
                    <a:pt x="11304" y="6426"/>
                    <a:pt x="11303" y="6426"/>
                  </a:cubicBezTo>
                  <a:lnTo>
                    <a:pt x="11303" y="6426"/>
                  </a:lnTo>
                  <a:cubicBezTo>
                    <a:pt x="11280" y="6421"/>
                    <a:pt x="11254" y="6416"/>
                    <a:pt x="11227" y="6414"/>
                  </a:cubicBezTo>
                  <a:lnTo>
                    <a:pt x="11227" y="6414"/>
                  </a:lnTo>
                  <a:cubicBezTo>
                    <a:pt x="11261" y="6405"/>
                    <a:pt x="11294" y="6387"/>
                    <a:pt x="11300" y="6357"/>
                  </a:cubicBezTo>
                  <a:lnTo>
                    <a:pt x="11288" y="6357"/>
                  </a:lnTo>
                  <a:cubicBezTo>
                    <a:pt x="11283" y="6352"/>
                    <a:pt x="11278" y="6349"/>
                    <a:pt x="11273" y="6348"/>
                  </a:cubicBezTo>
                  <a:lnTo>
                    <a:pt x="11273" y="6348"/>
                  </a:lnTo>
                  <a:cubicBezTo>
                    <a:pt x="11274" y="6348"/>
                    <a:pt x="11276" y="6348"/>
                    <a:pt x="11277" y="6348"/>
                  </a:cubicBezTo>
                  <a:cubicBezTo>
                    <a:pt x="11288" y="6348"/>
                    <a:pt x="11300" y="6351"/>
                    <a:pt x="11312" y="6357"/>
                  </a:cubicBezTo>
                  <a:cubicBezTo>
                    <a:pt x="11300" y="6345"/>
                    <a:pt x="11264" y="6345"/>
                    <a:pt x="11264" y="6345"/>
                  </a:cubicBezTo>
                  <a:cubicBezTo>
                    <a:pt x="11252" y="6333"/>
                    <a:pt x="11264" y="6333"/>
                    <a:pt x="11276" y="6333"/>
                  </a:cubicBezTo>
                  <a:lnTo>
                    <a:pt x="11216" y="6333"/>
                  </a:lnTo>
                  <a:cubicBezTo>
                    <a:pt x="11288" y="6333"/>
                    <a:pt x="11228" y="6309"/>
                    <a:pt x="11264" y="6309"/>
                  </a:cubicBezTo>
                  <a:cubicBezTo>
                    <a:pt x="11249" y="6309"/>
                    <a:pt x="11229" y="6300"/>
                    <a:pt x="11211" y="6296"/>
                  </a:cubicBezTo>
                  <a:lnTo>
                    <a:pt x="11211" y="6296"/>
                  </a:lnTo>
                  <a:cubicBezTo>
                    <a:pt x="11241" y="6293"/>
                    <a:pt x="11263" y="6286"/>
                    <a:pt x="11300" y="6286"/>
                  </a:cubicBezTo>
                  <a:cubicBezTo>
                    <a:pt x="11276" y="6274"/>
                    <a:pt x="11240" y="6274"/>
                    <a:pt x="11216" y="6274"/>
                  </a:cubicBezTo>
                  <a:cubicBezTo>
                    <a:pt x="11251" y="6262"/>
                    <a:pt x="11342" y="6262"/>
                    <a:pt x="11249" y="6240"/>
                  </a:cubicBezTo>
                  <a:lnTo>
                    <a:pt x="11249" y="6240"/>
                  </a:lnTo>
                  <a:cubicBezTo>
                    <a:pt x="11254" y="6241"/>
                    <a:pt x="11258" y="6241"/>
                    <a:pt x="11261" y="6241"/>
                  </a:cubicBezTo>
                  <a:cubicBezTo>
                    <a:pt x="11267" y="6241"/>
                    <a:pt x="11268" y="6240"/>
                    <a:pt x="11270" y="6238"/>
                  </a:cubicBezTo>
                  <a:lnTo>
                    <a:pt x="11240" y="6238"/>
                  </a:lnTo>
                  <a:cubicBezTo>
                    <a:pt x="11324" y="6202"/>
                    <a:pt x="11157" y="6202"/>
                    <a:pt x="11312" y="6179"/>
                  </a:cubicBezTo>
                  <a:cubicBezTo>
                    <a:pt x="11288" y="6167"/>
                    <a:pt x="11252" y="6167"/>
                    <a:pt x="11228" y="6167"/>
                  </a:cubicBezTo>
                  <a:lnTo>
                    <a:pt x="11276" y="6167"/>
                  </a:lnTo>
                  <a:cubicBezTo>
                    <a:pt x="11264" y="6155"/>
                    <a:pt x="11252" y="6155"/>
                    <a:pt x="11228" y="6155"/>
                  </a:cubicBezTo>
                  <a:cubicBezTo>
                    <a:pt x="11246" y="6161"/>
                    <a:pt x="11249" y="6164"/>
                    <a:pt x="11237" y="6164"/>
                  </a:cubicBezTo>
                  <a:cubicBezTo>
                    <a:pt x="11225" y="6164"/>
                    <a:pt x="11199" y="6161"/>
                    <a:pt x="11157" y="6155"/>
                  </a:cubicBezTo>
                  <a:cubicBezTo>
                    <a:pt x="11183" y="6148"/>
                    <a:pt x="11280" y="6130"/>
                    <a:pt x="11361" y="6130"/>
                  </a:cubicBezTo>
                  <a:cubicBezTo>
                    <a:pt x="11425" y="6130"/>
                    <a:pt x="11478" y="6142"/>
                    <a:pt x="11478" y="6179"/>
                  </a:cubicBezTo>
                  <a:cubicBezTo>
                    <a:pt x="11478" y="6179"/>
                    <a:pt x="12074" y="6155"/>
                    <a:pt x="12145" y="6155"/>
                  </a:cubicBezTo>
                  <a:cubicBezTo>
                    <a:pt x="12092" y="6161"/>
                    <a:pt x="12089" y="6161"/>
                    <a:pt x="12074" y="6161"/>
                  </a:cubicBezTo>
                  <a:cubicBezTo>
                    <a:pt x="12059" y="6161"/>
                    <a:pt x="12032" y="6161"/>
                    <a:pt x="11931" y="6167"/>
                  </a:cubicBezTo>
                  <a:cubicBezTo>
                    <a:pt x="11978" y="6179"/>
                    <a:pt x="12014" y="6190"/>
                    <a:pt x="12062" y="6190"/>
                  </a:cubicBezTo>
                  <a:cubicBezTo>
                    <a:pt x="12050" y="6201"/>
                    <a:pt x="12042" y="6208"/>
                    <a:pt x="12037" y="6212"/>
                  </a:cubicBezTo>
                  <a:lnTo>
                    <a:pt x="12037" y="6212"/>
                  </a:lnTo>
                  <a:cubicBezTo>
                    <a:pt x="12035" y="6212"/>
                    <a:pt x="12031" y="6213"/>
                    <a:pt x="12026" y="6214"/>
                  </a:cubicBezTo>
                  <a:lnTo>
                    <a:pt x="12036" y="6214"/>
                  </a:lnTo>
                  <a:cubicBezTo>
                    <a:pt x="12031" y="6219"/>
                    <a:pt x="12031" y="6221"/>
                    <a:pt x="12032" y="6221"/>
                  </a:cubicBezTo>
                  <a:cubicBezTo>
                    <a:pt x="12035" y="6221"/>
                    <a:pt x="12041" y="6217"/>
                    <a:pt x="12042" y="6214"/>
                  </a:cubicBezTo>
                  <a:lnTo>
                    <a:pt x="12098" y="6214"/>
                  </a:lnTo>
                  <a:cubicBezTo>
                    <a:pt x="12040" y="6214"/>
                    <a:pt x="11930" y="6260"/>
                    <a:pt x="11864" y="6266"/>
                  </a:cubicBezTo>
                  <a:lnTo>
                    <a:pt x="11864" y="6266"/>
                  </a:lnTo>
                  <a:cubicBezTo>
                    <a:pt x="11840" y="6264"/>
                    <a:pt x="11824" y="6262"/>
                    <a:pt x="11824" y="6262"/>
                  </a:cubicBezTo>
                  <a:lnTo>
                    <a:pt x="11824" y="6262"/>
                  </a:lnTo>
                  <a:cubicBezTo>
                    <a:pt x="11830" y="6265"/>
                    <a:pt x="11839" y="6267"/>
                    <a:pt x="11850" y="6267"/>
                  </a:cubicBezTo>
                  <a:cubicBezTo>
                    <a:pt x="11854" y="6267"/>
                    <a:pt x="11859" y="6266"/>
                    <a:pt x="11864" y="6266"/>
                  </a:cubicBezTo>
                  <a:lnTo>
                    <a:pt x="11864" y="6266"/>
                  </a:lnTo>
                  <a:cubicBezTo>
                    <a:pt x="11930" y="6273"/>
                    <a:pt x="12056" y="6286"/>
                    <a:pt x="12074" y="6286"/>
                  </a:cubicBezTo>
                  <a:cubicBezTo>
                    <a:pt x="12047" y="6291"/>
                    <a:pt x="12070" y="6298"/>
                    <a:pt x="12088" y="6303"/>
                  </a:cubicBezTo>
                  <a:lnTo>
                    <a:pt x="12088" y="6303"/>
                  </a:lnTo>
                  <a:cubicBezTo>
                    <a:pt x="12077" y="6302"/>
                    <a:pt x="12068" y="6301"/>
                    <a:pt x="12063" y="6301"/>
                  </a:cubicBezTo>
                  <a:cubicBezTo>
                    <a:pt x="12061" y="6301"/>
                    <a:pt x="12059" y="6302"/>
                    <a:pt x="12058" y="6302"/>
                  </a:cubicBezTo>
                  <a:lnTo>
                    <a:pt x="12058" y="6302"/>
                  </a:lnTo>
                  <a:cubicBezTo>
                    <a:pt x="12046" y="6299"/>
                    <a:pt x="12035" y="6298"/>
                    <a:pt x="12026" y="6298"/>
                  </a:cubicBezTo>
                  <a:cubicBezTo>
                    <a:pt x="12038" y="6299"/>
                    <a:pt x="12048" y="6301"/>
                    <a:pt x="12057" y="6302"/>
                  </a:cubicBezTo>
                  <a:lnTo>
                    <a:pt x="12057" y="6302"/>
                  </a:lnTo>
                  <a:cubicBezTo>
                    <a:pt x="12057" y="6302"/>
                    <a:pt x="12058" y="6302"/>
                    <a:pt x="12058" y="6302"/>
                  </a:cubicBezTo>
                  <a:lnTo>
                    <a:pt x="12058" y="6302"/>
                  </a:lnTo>
                  <a:cubicBezTo>
                    <a:pt x="12059" y="6302"/>
                    <a:pt x="12061" y="6302"/>
                    <a:pt x="12062" y="6302"/>
                  </a:cubicBezTo>
                  <a:lnTo>
                    <a:pt x="12062" y="6302"/>
                  </a:lnTo>
                  <a:cubicBezTo>
                    <a:pt x="12060" y="6302"/>
                    <a:pt x="12059" y="6302"/>
                    <a:pt x="12057" y="6302"/>
                  </a:cubicBezTo>
                  <a:lnTo>
                    <a:pt x="12057" y="6302"/>
                  </a:lnTo>
                  <a:cubicBezTo>
                    <a:pt x="12031" y="6304"/>
                    <a:pt x="12077" y="6325"/>
                    <a:pt x="12026" y="6333"/>
                  </a:cubicBezTo>
                  <a:lnTo>
                    <a:pt x="12133" y="6333"/>
                  </a:lnTo>
                  <a:cubicBezTo>
                    <a:pt x="12133" y="6333"/>
                    <a:pt x="12038" y="6333"/>
                    <a:pt x="12038" y="6345"/>
                  </a:cubicBezTo>
                  <a:lnTo>
                    <a:pt x="12026" y="6345"/>
                  </a:lnTo>
                  <a:cubicBezTo>
                    <a:pt x="12059" y="6345"/>
                    <a:pt x="12070" y="6353"/>
                    <a:pt x="12082" y="6357"/>
                  </a:cubicBezTo>
                  <a:lnTo>
                    <a:pt x="12002" y="6357"/>
                  </a:lnTo>
                  <a:cubicBezTo>
                    <a:pt x="12109" y="6357"/>
                    <a:pt x="11978" y="6357"/>
                    <a:pt x="12050" y="6369"/>
                  </a:cubicBezTo>
                  <a:cubicBezTo>
                    <a:pt x="12045" y="6369"/>
                    <a:pt x="12041" y="6369"/>
                    <a:pt x="12038" y="6369"/>
                  </a:cubicBezTo>
                  <a:lnTo>
                    <a:pt x="12038" y="6369"/>
                  </a:lnTo>
                  <a:cubicBezTo>
                    <a:pt x="12038" y="6369"/>
                    <a:pt x="12038" y="6369"/>
                    <a:pt x="12038" y="6369"/>
                  </a:cubicBezTo>
                  <a:cubicBezTo>
                    <a:pt x="12034" y="6369"/>
                    <a:pt x="12027" y="6370"/>
                    <a:pt x="12020" y="6372"/>
                  </a:cubicBezTo>
                  <a:lnTo>
                    <a:pt x="12020" y="6372"/>
                  </a:lnTo>
                  <a:cubicBezTo>
                    <a:pt x="12018" y="6372"/>
                    <a:pt x="12016" y="6372"/>
                    <a:pt x="12014" y="6372"/>
                  </a:cubicBezTo>
                  <a:cubicBezTo>
                    <a:pt x="12002" y="6372"/>
                    <a:pt x="11990" y="6375"/>
                    <a:pt x="11978" y="6381"/>
                  </a:cubicBezTo>
                  <a:cubicBezTo>
                    <a:pt x="11986" y="6381"/>
                    <a:pt x="12005" y="6376"/>
                    <a:pt x="12020" y="6372"/>
                  </a:cubicBezTo>
                  <a:lnTo>
                    <a:pt x="12020" y="6372"/>
                  </a:lnTo>
                  <a:cubicBezTo>
                    <a:pt x="12021" y="6372"/>
                    <a:pt x="12023" y="6373"/>
                    <a:pt x="12025" y="6373"/>
                  </a:cubicBezTo>
                  <a:lnTo>
                    <a:pt x="12025" y="6373"/>
                  </a:lnTo>
                  <a:cubicBezTo>
                    <a:pt x="12026" y="6374"/>
                    <a:pt x="12028" y="6374"/>
                    <a:pt x="12030" y="6374"/>
                  </a:cubicBezTo>
                  <a:cubicBezTo>
                    <a:pt x="12031" y="6374"/>
                    <a:pt x="12031" y="6374"/>
                    <a:pt x="12032" y="6374"/>
                  </a:cubicBezTo>
                  <a:lnTo>
                    <a:pt x="12032" y="6374"/>
                  </a:lnTo>
                  <a:cubicBezTo>
                    <a:pt x="12038" y="6376"/>
                    <a:pt x="12044" y="6378"/>
                    <a:pt x="12050" y="6381"/>
                  </a:cubicBezTo>
                  <a:cubicBezTo>
                    <a:pt x="12050" y="6381"/>
                    <a:pt x="11978" y="6393"/>
                    <a:pt x="11967" y="6393"/>
                  </a:cubicBezTo>
                  <a:cubicBezTo>
                    <a:pt x="11967" y="6393"/>
                    <a:pt x="12050" y="6405"/>
                    <a:pt x="12062" y="6405"/>
                  </a:cubicBezTo>
                  <a:lnTo>
                    <a:pt x="12026" y="6405"/>
                  </a:lnTo>
                  <a:cubicBezTo>
                    <a:pt x="12038" y="6405"/>
                    <a:pt x="12062" y="6417"/>
                    <a:pt x="12074" y="6417"/>
                  </a:cubicBezTo>
                  <a:lnTo>
                    <a:pt x="12002" y="6417"/>
                  </a:lnTo>
                  <a:cubicBezTo>
                    <a:pt x="12026" y="6417"/>
                    <a:pt x="12050" y="6417"/>
                    <a:pt x="12074" y="6429"/>
                  </a:cubicBezTo>
                  <a:cubicBezTo>
                    <a:pt x="12058" y="6429"/>
                    <a:pt x="12026" y="6434"/>
                    <a:pt x="12003" y="6434"/>
                  </a:cubicBezTo>
                  <a:cubicBezTo>
                    <a:pt x="11992" y="6434"/>
                    <a:pt x="11982" y="6433"/>
                    <a:pt x="11978" y="6429"/>
                  </a:cubicBezTo>
                  <a:lnTo>
                    <a:pt x="11978" y="6429"/>
                  </a:lnTo>
                  <a:cubicBezTo>
                    <a:pt x="11990" y="6440"/>
                    <a:pt x="12026" y="6440"/>
                    <a:pt x="12038" y="6440"/>
                  </a:cubicBezTo>
                  <a:cubicBezTo>
                    <a:pt x="11982" y="6440"/>
                    <a:pt x="12038" y="6456"/>
                    <a:pt x="12032" y="6456"/>
                  </a:cubicBezTo>
                  <a:cubicBezTo>
                    <a:pt x="12030" y="6456"/>
                    <a:pt x="12021" y="6455"/>
                    <a:pt x="11998" y="6450"/>
                  </a:cubicBezTo>
                  <a:lnTo>
                    <a:pt x="11998" y="6450"/>
                  </a:lnTo>
                  <a:cubicBezTo>
                    <a:pt x="11994" y="6451"/>
                    <a:pt x="11984" y="6452"/>
                    <a:pt x="11967" y="6452"/>
                  </a:cubicBezTo>
                  <a:lnTo>
                    <a:pt x="11967" y="6452"/>
                  </a:lnTo>
                  <a:cubicBezTo>
                    <a:pt x="11962" y="6450"/>
                    <a:pt x="11957" y="6449"/>
                    <a:pt x="11952" y="6449"/>
                  </a:cubicBezTo>
                  <a:cubicBezTo>
                    <a:pt x="11948" y="6449"/>
                    <a:pt x="11945" y="6450"/>
                    <a:pt x="11943" y="6452"/>
                  </a:cubicBezTo>
                  <a:cubicBezTo>
                    <a:pt x="11952" y="6452"/>
                    <a:pt x="11960" y="6452"/>
                    <a:pt x="11967" y="6452"/>
                  </a:cubicBezTo>
                  <a:lnTo>
                    <a:pt x="11967" y="6452"/>
                  </a:lnTo>
                  <a:cubicBezTo>
                    <a:pt x="11979" y="6457"/>
                    <a:pt x="11990" y="6464"/>
                    <a:pt x="11990" y="6464"/>
                  </a:cubicBezTo>
                  <a:cubicBezTo>
                    <a:pt x="11967" y="6464"/>
                    <a:pt x="11967" y="6476"/>
                    <a:pt x="11990" y="6476"/>
                  </a:cubicBezTo>
                  <a:cubicBezTo>
                    <a:pt x="11978" y="6476"/>
                    <a:pt x="11955" y="6476"/>
                    <a:pt x="11943" y="6488"/>
                  </a:cubicBezTo>
                  <a:lnTo>
                    <a:pt x="11967" y="6488"/>
                  </a:lnTo>
                  <a:cubicBezTo>
                    <a:pt x="12086" y="6500"/>
                    <a:pt x="11919" y="6500"/>
                    <a:pt x="11895" y="6500"/>
                  </a:cubicBezTo>
                  <a:cubicBezTo>
                    <a:pt x="11943" y="6500"/>
                    <a:pt x="11955" y="6512"/>
                    <a:pt x="12002" y="6512"/>
                  </a:cubicBezTo>
                  <a:lnTo>
                    <a:pt x="11978" y="6512"/>
                  </a:lnTo>
                  <a:cubicBezTo>
                    <a:pt x="11962" y="6512"/>
                    <a:pt x="11995" y="6517"/>
                    <a:pt x="12018" y="6521"/>
                  </a:cubicBezTo>
                  <a:lnTo>
                    <a:pt x="12018" y="6521"/>
                  </a:lnTo>
                  <a:cubicBezTo>
                    <a:pt x="12023" y="6519"/>
                    <a:pt x="12026" y="6517"/>
                    <a:pt x="12027" y="6517"/>
                  </a:cubicBezTo>
                  <a:lnTo>
                    <a:pt x="12027" y="6517"/>
                  </a:lnTo>
                  <a:cubicBezTo>
                    <a:pt x="12027" y="6517"/>
                    <a:pt x="12025" y="6518"/>
                    <a:pt x="12020" y="6521"/>
                  </a:cubicBezTo>
                  <a:lnTo>
                    <a:pt x="12020" y="6521"/>
                  </a:lnTo>
                  <a:cubicBezTo>
                    <a:pt x="12019" y="6521"/>
                    <a:pt x="12019" y="6521"/>
                    <a:pt x="12018" y="6521"/>
                  </a:cubicBezTo>
                  <a:lnTo>
                    <a:pt x="12018" y="6521"/>
                  </a:lnTo>
                  <a:cubicBezTo>
                    <a:pt x="12010" y="6525"/>
                    <a:pt x="12001" y="6531"/>
                    <a:pt x="12007" y="6531"/>
                  </a:cubicBezTo>
                  <a:cubicBezTo>
                    <a:pt x="12010" y="6531"/>
                    <a:pt x="12015" y="6530"/>
                    <a:pt x="12025" y="6527"/>
                  </a:cubicBezTo>
                  <a:lnTo>
                    <a:pt x="12025" y="6527"/>
                  </a:lnTo>
                  <a:cubicBezTo>
                    <a:pt x="12030" y="6530"/>
                    <a:pt x="12027" y="6531"/>
                    <a:pt x="12020" y="6532"/>
                  </a:cubicBezTo>
                  <a:lnTo>
                    <a:pt x="12020" y="6532"/>
                  </a:lnTo>
                  <a:cubicBezTo>
                    <a:pt x="11965" y="6528"/>
                    <a:pt x="11940" y="6527"/>
                    <a:pt x="11932" y="6527"/>
                  </a:cubicBezTo>
                  <a:cubicBezTo>
                    <a:pt x="11915" y="6527"/>
                    <a:pt x="11973" y="6532"/>
                    <a:pt x="12006" y="6532"/>
                  </a:cubicBezTo>
                  <a:cubicBezTo>
                    <a:pt x="12011" y="6532"/>
                    <a:pt x="12016" y="6532"/>
                    <a:pt x="12020" y="6532"/>
                  </a:cubicBezTo>
                  <a:lnTo>
                    <a:pt x="12020" y="6532"/>
                  </a:lnTo>
                  <a:cubicBezTo>
                    <a:pt x="12035" y="6533"/>
                    <a:pt x="12053" y="6534"/>
                    <a:pt x="12074" y="6536"/>
                  </a:cubicBezTo>
                  <a:cubicBezTo>
                    <a:pt x="12038" y="6536"/>
                    <a:pt x="12038" y="6536"/>
                    <a:pt x="12074" y="6548"/>
                  </a:cubicBezTo>
                  <a:cubicBezTo>
                    <a:pt x="11978" y="6548"/>
                    <a:pt x="12014" y="6548"/>
                    <a:pt x="11907" y="6560"/>
                  </a:cubicBezTo>
                  <a:lnTo>
                    <a:pt x="11955" y="6560"/>
                  </a:lnTo>
                  <a:cubicBezTo>
                    <a:pt x="11972" y="6565"/>
                    <a:pt x="11985" y="6569"/>
                    <a:pt x="11994" y="6571"/>
                  </a:cubicBezTo>
                  <a:lnTo>
                    <a:pt x="12014" y="6571"/>
                  </a:lnTo>
                  <a:cubicBezTo>
                    <a:pt x="12013" y="6573"/>
                    <a:pt x="12012" y="6575"/>
                    <a:pt x="12012" y="6577"/>
                  </a:cubicBezTo>
                  <a:lnTo>
                    <a:pt x="12012" y="6577"/>
                  </a:lnTo>
                  <a:cubicBezTo>
                    <a:pt x="12008" y="6576"/>
                    <a:pt x="12002" y="6574"/>
                    <a:pt x="11994" y="6571"/>
                  </a:cubicBezTo>
                  <a:lnTo>
                    <a:pt x="11943" y="6571"/>
                  </a:lnTo>
                  <a:cubicBezTo>
                    <a:pt x="11966" y="6571"/>
                    <a:pt x="11999" y="6577"/>
                    <a:pt x="12011" y="6579"/>
                  </a:cubicBezTo>
                  <a:lnTo>
                    <a:pt x="12011" y="6579"/>
                  </a:lnTo>
                  <a:cubicBezTo>
                    <a:pt x="12011" y="6578"/>
                    <a:pt x="12011" y="6578"/>
                    <a:pt x="12012" y="6577"/>
                  </a:cubicBezTo>
                  <a:lnTo>
                    <a:pt x="12012" y="6577"/>
                  </a:lnTo>
                  <a:cubicBezTo>
                    <a:pt x="12016" y="6579"/>
                    <a:pt x="12017" y="6579"/>
                    <a:pt x="12015" y="6579"/>
                  </a:cubicBezTo>
                  <a:cubicBezTo>
                    <a:pt x="12014" y="6579"/>
                    <a:pt x="12013" y="6579"/>
                    <a:pt x="12011" y="6579"/>
                  </a:cubicBezTo>
                  <a:lnTo>
                    <a:pt x="12011" y="6579"/>
                  </a:lnTo>
                  <a:cubicBezTo>
                    <a:pt x="12005" y="6595"/>
                    <a:pt x="12017" y="6595"/>
                    <a:pt x="12038" y="6595"/>
                  </a:cubicBezTo>
                  <a:cubicBezTo>
                    <a:pt x="12002" y="6601"/>
                    <a:pt x="12005" y="6604"/>
                    <a:pt x="12022" y="6604"/>
                  </a:cubicBezTo>
                  <a:cubicBezTo>
                    <a:pt x="12033" y="6604"/>
                    <a:pt x="12051" y="6603"/>
                    <a:pt x="12067" y="6600"/>
                  </a:cubicBezTo>
                  <a:lnTo>
                    <a:pt x="12067" y="6600"/>
                  </a:lnTo>
                  <a:cubicBezTo>
                    <a:pt x="12053" y="6603"/>
                    <a:pt x="12049" y="6606"/>
                    <a:pt x="12049" y="6607"/>
                  </a:cubicBezTo>
                  <a:lnTo>
                    <a:pt x="12049" y="6607"/>
                  </a:lnTo>
                  <a:cubicBezTo>
                    <a:pt x="12041" y="6607"/>
                    <a:pt x="12029" y="6607"/>
                    <a:pt x="12014" y="6607"/>
                  </a:cubicBezTo>
                  <a:cubicBezTo>
                    <a:pt x="12038" y="6619"/>
                    <a:pt x="12074" y="6619"/>
                    <a:pt x="12098" y="6619"/>
                  </a:cubicBezTo>
                  <a:cubicBezTo>
                    <a:pt x="12086" y="6619"/>
                    <a:pt x="12074" y="6619"/>
                    <a:pt x="12062" y="6631"/>
                  </a:cubicBezTo>
                  <a:cubicBezTo>
                    <a:pt x="12082" y="6627"/>
                    <a:pt x="12101" y="6626"/>
                    <a:pt x="12121" y="6626"/>
                  </a:cubicBezTo>
                  <a:cubicBezTo>
                    <a:pt x="12161" y="6626"/>
                    <a:pt x="12201" y="6631"/>
                    <a:pt x="12240" y="6631"/>
                  </a:cubicBezTo>
                  <a:cubicBezTo>
                    <a:pt x="12213" y="6635"/>
                    <a:pt x="12197" y="6636"/>
                    <a:pt x="12184" y="6636"/>
                  </a:cubicBezTo>
                  <a:cubicBezTo>
                    <a:pt x="12158" y="6636"/>
                    <a:pt x="12145" y="6631"/>
                    <a:pt x="12074" y="6631"/>
                  </a:cubicBezTo>
                  <a:lnTo>
                    <a:pt x="12038" y="6631"/>
                  </a:lnTo>
                  <a:cubicBezTo>
                    <a:pt x="12038" y="6634"/>
                    <a:pt x="12040" y="6635"/>
                    <a:pt x="12042" y="6635"/>
                  </a:cubicBezTo>
                  <a:cubicBezTo>
                    <a:pt x="12043" y="6635"/>
                    <a:pt x="12043" y="6634"/>
                    <a:pt x="12044" y="6634"/>
                  </a:cubicBezTo>
                  <a:lnTo>
                    <a:pt x="12044" y="6634"/>
                  </a:lnTo>
                  <a:cubicBezTo>
                    <a:pt x="12040" y="6636"/>
                    <a:pt x="12034" y="6639"/>
                    <a:pt x="12026" y="6643"/>
                  </a:cubicBezTo>
                  <a:cubicBezTo>
                    <a:pt x="12074" y="6643"/>
                    <a:pt x="12133" y="6655"/>
                    <a:pt x="12181" y="6655"/>
                  </a:cubicBezTo>
                  <a:lnTo>
                    <a:pt x="12062" y="6655"/>
                  </a:lnTo>
                  <a:cubicBezTo>
                    <a:pt x="12050" y="6655"/>
                    <a:pt x="12038" y="6655"/>
                    <a:pt x="12026" y="6667"/>
                  </a:cubicBezTo>
                  <a:cubicBezTo>
                    <a:pt x="12038" y="6661"/>
                    <a:pt x="12050" y="6658"/>
                    <a:pt x="12062" y="6658"/>
                  </a:cubicBezTo>
                  <a:cubicBezTo>
                    <a:pt x="12066" y="6658"/>
                    <a:pt x="12070" y="6658"/>
                    <a:pt x="12075" y="6659"/>
                  </a:cubicBezTo>
                  <a:lnTo>
                    <a:pt x="12075" y="6659"/>
                  </a:lnTo>
                  <a:cubicBezTo>
                    <a:pt x="12074" y="6659"/>
                    <a:pt x="12074" y="6659"/>
                    <a:pt x="12073" y="6659"/>
                  </a:cubicBezTo>
                  <a:cubicBezTo>
                    <a:pt x="12068" y="6659"/>
                    <a:pt x="12060" y="6662"/>
                    <a:pt x="12050" y="6667"/>
                  </a:cubicBezTo>
                  <a:lnTo>
                    <a:pt x="12084" y="6667"/>
                  </a:lnTo>
                  <a:cubicBezTo>
                    <a:pt x="12083" y="6663"/>
                    <a:pt x="12081" y="6660"/>
                    <a:pt x="12077" y="6659"/>
                  </a:cubicBezTo>
                  <a:lnTo>
                    <a:pt x="12077" y="6659"/>
                  </a:lnTo>
                  <a:cubicBezTo>
                    <a:pt x="12084" y="6661"/>
                    <a:pt x="12091" y="6663"/>
                    <a:pt x="12098" y="6667"/>
                  </a:cubicBezTo>
                  <a:lnTo>
                    <a:pt x="12084" y="6667"/>
                  </a:lnTo>
                  <a:cubicBezTo>
                    <a:pt x="12085" y="6669"/>
                    <a:pt x="12085" y="6671"/>
                    <a:pt x="12085" y="6674"/>
                  </a:cubicBezTo>
                  <a:lnTo>
                    <a:pt x="12085" y="6674"/>
                  </a:lnTo>
                  <a:cubicBezTo>
                    <a:pt x="12085" y="6674"/>
                    <a:pt x="12085" y="6673"/>
                    <a:pt x="12085" y="6673"/>
                  </a:cubicBezTo>
                  <a:cubicBezTo>
                    <a:pt x="12083" y="6673"/>
                    <a:pt x="12078" y="6679"/>
                    <a:pt x="12062" y="6679"/>
                  </a:cubicBezTo>
                  <a:cubicBezTo>
                    <a:pt x="12050" y="6702"/>
                    <a:pt x="12193" y="6702"/>
                    <a:pt x="12121" y="6702"/>
                  </a:cubicBezTo>
                  <a:lnTo>
                    <a:pt x="12038" y="6702"/>
                  </a:lnTo>
                  <a:cubicBezTo>
                    <a:pt x="12109" y="6702"/>
                    <a:pt x="12181" y="6702"/>
                    <a:pt x="12252" y="6714"/>
                  </a:cubicBezTo>
                  <a:cubicBezTo>
                    <a:pt x="12205" y="6714"/>
                    <a:pt x="12157" y="6720"/>
                    <a:pt x="12109" y="6720"/>
                  </a:cubicBezTo>
                  <a:cubicBezTo>
                    <a:pt x="12095" y="6720"/>
                    <a:pt x="12080" y="6719"/>
                    <a:pt x="12065" y="6718"/>
                  </a:cubicBezTo>
                  <a:lnTo>
                    <a:pt x="12065" y="6718"/>
                  </a:lnTo>
                  <a:cubicBezTo>
                    <a:pt x="12055" y="6720"/>
                    <a:pt x="12046" y="6722"/>
                    <a:pt x="12038" y="6726"/>
                  </a:cubicBezTo>
                  <a:lnTo>
                    <a:pt x="12026" y="6726"/>
                  </a:lnTo>
                  <a:cubicBezTo>
                    <a:pt x="12038" y="6726"/>
                    <a:pt x="12038" y="6738"/>
                    <a:pt x="12038" y="6738"/>
                  </a:cubicBezTo>
                  <a:cubicBezTo>
                    <a:pt x="12051" y="6738"/>
                    <a:pt x="12087" y="6746"/>
                    <a:pt x="12118" y="6750"/>
                  </a:cubicBezTo>
                  <a:lnTo>
                    <a:pt x="12050" y="6750"/>
                  </a:lnTo>
                  <a:cubicBezTo>
                    <a:pt x="12073" y="6750"/>
                    <a:pt x="12096" y="6750"/>
                    <a:pt x="12120" y="6750"/>
                  </a:cubicBezTo>
                  <a:lnTo>
                    <a:pt x="12120" y="6750"/>
                  </a:lnTo>
                  <a:cubicBezTo>
                    <a:pt x="12132" y="6752"/>
                    <a:pt x="12144" y="6753"/>
                    <a:pt x="12153" y="6753"/>
                  </a:cubicBezTo>
                  <a:cubicBezTo>
                    <a:pt x="12159" y="6753"/>
                    <a:pt x="12164" y="6753"/>
                    <a:pt x="12167" y="6751"/>
                  </a:cubicBezTo>
                  <a:lnTo>
                    <a:pt x="12167" y="6751"/>
                  </a:lnTo>
                  <a:cubicBezTo>
                    <a:pt x="12210" y="6753"/>
                    <a:pt x="12250" y="6756"/>
                    <a:pt x="12288" y="6762"/>
                  </a:cubicBezTo>
                  <a:cubicBezTo>
                    <a:pt x="12264" y="6762"/>
                    <a:pt x="12264" y="6762"/>
                    <a:pt x="12300" y="6774"/>
                  </a:cubicBezTo>
                  <a:cubicBezTo>
                    <a:pt x="12216" y="6765"/>
                    <a:pt x="12137" y="6757"/>
                    <a:pt x="12061" y="6757"/>
                  </a:cubicBezTo>
                  <a:cubicBezTo>
                    <a:pt x="12029" y="6757"/>
                    <a:pt x="11998" y="6758"/>
                    <a:pt x="11967" y="6762"/>
                  </a:cubicBezTo>
                  <a:cubicBezTo>
                    <a:pt x="11990" y="6774"/>
                    <a:pt x="12026" y="6774"/>
                    <a:pt x="12050" y="6774"/>
                  </a:cubicBezTo>
                  <a:cubicBezTo>
                    <a:pt x="12038" y="6774"/>
                    <a:pt x="12014" y="6762"/>
                    <a:pt x="12002" y="6762"/>
                  </a:cubicBezTo>
                  <a:cubicBezTo>
                    <a:pt x="12050" y="6762"/>
                    <a:pt x="12098" y="6762"/>
                    <a:pt x="12133" y="6774"/>
                  </a:cubicBezTo>
                  <a:lnTo>
                    <a:pt x="12026" y="6774"/>
                  </a:lnTo>
                  <a:cubicBezTo>
                    <a:pt x="12038" y="6786"/>
                    <a:pt x="12038" y="6786"/>
                    <a:pt x="12050" y="6786"/>
                  </a:cubicBezTo>
                  <a:cubicBezTo>
                    <a:pt x="12041" y="6786"/>
                    <a:pt x="12032" y="6792"/>
                    <a:pt x="12018" y="6796"/>
                  </a:cubicBezTo>
                  <a:lnTo>
                    <a:pt x="12018" y="6796"/>
                  </a:lnTo>
                  <a:cubicBezTo>
                    <a:pt x="12060" y="6791"/>
                    <a:pt x="12103" y="6789"/>
                    <a:pt x="12145" y="6789"/>
                  </a:cubicBezTo>
                  <a:cubicBezTo>
                    <a:pt x="12193" y="6789"/>
                    <a:pt x="12240" y="6792"/>
                    <a:pt x="12288" y="6798"/>
                  </a:cubicBezTo>
                  <a:lnTo>
                    <a:pt x="12062" y="6798"/>
                  </a:lnTo>
                  <a:cubicBezTo>
                    <a:pt x="12145" y="6810"/>
                    <a:pt x="12062" y="6810"/>
                    <a:pt x="12062" y="6810"/>
                  </a:cubicBezTo>
                  <a:cubicBezTo>
                    <a:pt x="12109" y="6810"/>
                    <a:pt x="12145" y="6810"/>
                    <a:pt x="12217" y="6821"/>
                  </a:cubicBezTo>
                  <a:cubicBezTo>
                    <a:pt x="12169" y="6821"/>
                    <a:pt x="12145" y="6845"/>
                    <a:pt x="12098" y="6845"/>
                  </a:cubicBezTo>
                  <a:lnTo>
                    <a:pt x="12074" y="6845"/>
                  </a:lnTo>
                  <a:cubicBezTo>
                    <a:pt x="12050" y="6845"/>
                    <a:pt x="12121" y="6851"/>
                    <a:pt x="12143" y="6851"/>
                  </a:cubicBezTo>
                  <a:cubicBezTo>
                    <a:pt x="12154" y="6851"/>
                    <a:pt x="12153" y="6849"/>
                    <a:pt x="12121" y="6845"/>
                  </a:cubicBezTo>
                  <a:cubicBezTo>
                    <a:pt x="12169" y="6845"/>
                    <a:pt x="12228" y="6845"/>
                    <a:pt x="12276" y="6857"/>
                  </a:cubicBezTo>
                  <a:lnTo>
                    <a:pt x="12252" y="6857"/>
                  </a:lnTo>
                  <a:cubicBezTo>
                    <a:pt x="12252" y="6857"/>
                    <a:pt x="12336" y="6869"/>
                    <a:pt x="12312" y="6869"/>
                  </a:cubicBezTo>
                  <a:cubicBezTo>
                    <a:pt x="12257" y="6874"/>
                    <a:pt x="12215" y="6877"/>
                    <a:pt x="12183" y="6880"/>
                  </a:cubicBezTo>
                  <a:lnTo>
                    <a:pt x="12183" y="6880"/>
                  </a:lnTo>
                  <a:cubicBezTo>
                    <a:pt x="12185" y="6880"/>
                    <a:pt x="12186" y="6879"/>
                    <a:pt x="12188" y="6878"/>
                  </a:cubicBezTo>
                  <a:lnTo>
                    <a:pt x="12188" y="6878"/>
                  </a:lnTo>
                  <a:cubicBezTo>
                    <a:pt x="12173" y="6880"/>
                    <a:pt x="12157" y="6882"/>
                    <a:pt x="12143" y="6884"/>
                  </a:cubicBezTo>
                  <a:lnTo>
                    <a:pt x="12143" y="6884"/>
                  </a:lnTo>
                  <a:cubicBezTo>
                    <a:pt x="12154" y="6883"/>
                    <a:pt x="12167" y="6882"/>
                    <a:pt x="12183" y="6880"/>
                  </a:cubicBezTo>
                  <a:lnTo>
                    <a:pt x="12183" y="6880"/>
                  </a:lnTo>
                  <a:cubicBezTo>
                    <a:pt x="12183" y="6880"/>
                    <a:pt x="12183" y="6881"/>
                    <a:pt x="12182" y="6881"/>
                  </a:cubicBezTo>
                  <a:lnTo>
                    <a:pt x="12182" y="6881"/>
                  </a:lnTo>
                  <a:cubicBezTo>
                    <a:pt x="12194" y="6880"/>
                    <a:pt x="12438" y="6878"/>
                    <a:pt x="12395" y="6869"/>
                  </a:cubicBezTo>
                  <a:lnTo>
                    <a:pt x="12383" y="6869"/>
                  </a:lnTo>
                  <a:cubicBezTo>
                    <a:pt x="12383" y="6869"/>
                    <a:pt x="12348" y="6857"/>
                    <a:pt x="12348" y="6845"/>
                  </a:cubicBezTo>
                  <a:cubicBezTo>
                    <a:pt x="12348" y="6821"/>
                    <a:pt x="12419" y="6821"/>
                    <a:pt x="12431" y="6810"/>
                  </a:cubicBezTo>
                  <a:cubicBezTo>
                    <a:pt x="12443" y="6810"/>
                    <a:pt x="12348" y="6786"/>
                    <a:pt x="12336" y="6786"/>
                  </a:cubicBezTo>
                  <a:cubicBezTo>
                    <a:pt x="12336" y="6786"/>
                    <a:pt x="12351" y="6771"/>
                    <a:pt x="12363" y="6771"/>
                  </a:cubicBezTo>
                  <a:cubicBezTo>
                    <a:pt x="12365" y="6771"/>
                    <a:pt x="12366" y="6771"/>
                    <a:pt x="12368" y="6771"/>
                  </a:cubicBezTo>
                  <a:lnTo>
                    <a:pt x="12368" y="6771"/>
                  </a:lnTo>
                  <a:cubicBezTo>
                    <a:pt x="12336" y="6750"/>
                    <a:pt x="12348" y="6750"/>
                    <a:pt x="12371" y="6750"/>
                  </a:cubicBezTo>
                  <a:lnTo>
                    <a:pt x="12348" y="6750"/>
                  </a:lnTo>
                  <a:cubicBezTo>
                    <a:pt x="12359" y="6750"/>
                    <a:pt x="12371" y="6738"/>
                    <a:pt x="12383" y="6738"/>
                  </a:cubicBezTo>
                  <a:lnTo>
                    <a:pt x="12359" y="6738"/>
                  </a:lnTo>
                  <a:cubicBezTo>
                    <a:pt x="12324" y="6726"/>
                    <a:pt x="12300" y="6726"/>
                    <a:pt x="12264" y="6726"/>
                  </a:cubicBezTo>
                  <a:cubicBezTo>
                    <a:pt x="12276" y="6726"/>
                    <a:pt x="12288" y="6726"/>
                    <a:pt x="12276" y="6714"/>
                  </a:cubicBezTo>
                  <a:lnTo>
                    <a:pt x="12264" y="6714"/>
                  </a:lnTo>
                  <a:cubicBezTo>
                    <a:pt x="12419" y="6702"/>
                    <a:pt x="12312" y="6702"/>
                    <a:pt x="12264" y="6702"/>
                  </a:cubicBezTo>
                  <a:lnTo>
                    <a:pt x="12300" y="6702"/>
                  </a:lnTo>
                  <a:cubicBezTo>
                    <a:pt x="12289" y="6681"/>
                    <a:pt x="12288" y="6669"/>
                    <a:pt x="12323" y="6658"/>
                  </a:cubicBezTo>
                  <a:lnTo>
                    <a:pt x="12323" y="6658"/>
                  </a:lnTo>
                  <a:cubicBezTo>
                    <a:pt x="12329" y="6657"/>
                    <a:pt x="12334" y="6656"/>
                    <a:pt x="12332" y="6656"/>
                  </a:cubicBezTo>
                  <a:lnTo>
                    <a:pt x="12332" y="6656"/>
                  </a:lnTo>
                  <a:cubicBezTo>
                    <a:pt x="12333" y="6655"/>
                    <a:pt x="12334" y="6655"/>
                    <a:pt x="12336" y="6655"/>
                  </a:cubicBezTo>
                  <a:lnTo>
                    <a:pt x="12336" y="6655"/>
                  </a:lnTo>
                  <a:cubicBezTo>
                    <a:pt x="12334" y="6655"/>
                    <a:pt x="12332" y="6655"/>
                    <a:pt x="12331" y="6655"/>
                  </a:cubicBezTo>
                  <a:lnTo>
                    <a:pt x="12331" y="6655"/>
                  </a:lnTo>
                  <a:cubicBezTo>
                    <a:pt x="12328" y="6655"/>
                    <a:pt x="12322" y="6655"/>
                    <a:pt x="12312" y="6655"/>
                  </a:cubicBezTo>
                  <a:cubicBezTo>
                    <a:pt x="12467" y="6655"/>
                    <a:pt x="12252" y="6643"/>
                    <a:pt x="12383" y="6643"/>
                  </a:cubicBezTo>
                  <a:cubicBezTo>
                    <a:pt x="12381" y="6640"/>
                    <a:pt x="12379" y="6638"/>
                    <a:pt x="12377" y="6637"/>
                  </a:cubicBezTo>
                  <a:lnTo>
                    <a:pt x="12377" y="6637"/>
                  </a:lnTo>
                  <a:cubicBezTo>
                    <a:pt x="12387" y="6638"/>
                    <a:pt x="12397" y="6640"/>
                    <a:pt x="12407" y="6643"/>
                  </a:cubicBezTo>
                  <a:cubicBezTo>
                    <a:pt x="12389" y="6637"/>
                    <a:pt x="12380" y="6634"/>
                    <a:pt x="12377" y="6634"/>
                  </a:cubicBezTo>
                  <a:lnTo>
                    <a:pt x="12377" y="6634"/>
                  </a:lnTo>
                  <a:cubicBezTo>
                    <a:pt x="12376" y="6634"/>
                    <a:pt x="12376" y="6635"/>
                    <a:pt x="12377" y="6637"/>
                  </a:cubicBezTo>
                  <a:lnTo>
                    <a:pt x="12377" y="6637"/>
                  </a:lnTo>
                  <a:cubicBezTo>
                    <a:pt x="12348" y="6632"/>
                    <a:pt x="12320" y="6631"/>
                    <a:pt x="12295" y="6631"/>
                  </a:cubicBezTo>
                  <a:lnTo>
                    <a:pt x="12295" y="6631"/>
                  </a:lnTo>
                  <a:cubicBezTo>
                    <a:pt x="12301" y="6628"/>
                    <a:pt x="12307" y="6623"/>
                    <a:pt x="12312" y="6619"/>
                  </a:cubicBezTo>
                  <a:cubicBezTo>
                    <a:pt x="12312" y="6619"/>
                    <a:pt x="12252" y="6595"/>
                    <a:pt x="12252" y="6595"/>
                  </a:cubicBezTo>
                  <a:cubicBezTo>
                    <a:pt x="12264" y="6595"/>
                    <a:pt x="12276" y="6583"/>
                    <a:pt x="12288" y="6583"/>
                  </a:cubicBezTo>
                  <a:lnTo>
                    <a:pt x="12228" y="6583"/>
                  </a:lnTo>
                  <a:cubicBezTo>
                    <a:pt x="12258" y="6577"/>
                    <a:pt x="12270" y="6577"/>
                    <a:pt x="12272" y="6577"/>
                  </a:cubicBezTo>
                  <a:cubicBezTo>
                    <a:pt x="12273" y="6577"/>
                    <a:pt x="12264" y="6577"/>
                    <a:pt x="12252" y="6571"/>
                  </a:cubicBezTo>
                  <a:lnTo>
                    <a:pt x="12252" y="6571"/>
                  </a:lnTo>
                  <a:cubicBezTo>
                    <a:pt x="12262" y="6574"/>
                    <a:pt x="12271" y="6575"/>
                    <a:pt x="12281" y="6575"/>
                  </a:cubicBezTo>
                  <a:cubicBezTo>
                    <a:pt x="12319" y="6575"/>
                    <a:pt x="12357" y="6560"/>
                    <a:pt x="12395" y="6560"/>
                  </a:cubicBezTo>
                  <a:cubicBezTo>
                    <a:pt x="12359" y="6560"/>
                    <a:pt x="12348" y="6548"/>
                    <a:pt x="12312" y="6536"/>
                  </a:cubicBezTo>
                  <a:lnTo>
                    <a:pt x="12329" y="6536"/>
                  </a:lnTo>
                  <a:cubicBezTo>
                    <a:pt x="12322" y="6530"/>
                    <a:pt x="12311" y="6519"/>
                    <a:pt x="12276" y="6512"/>
                  </a:cubicBezTo>
                  <a:cubicBezTo>
                    <a:pt x="12394" y="6512"/>
                    <a:pt x="12309" y="6512"/>
                    <a:pt x="12291" y="6503"/>
                  </a:cubicBezTo>
                  <a:lnTo>
                    <a:pt x="12291" y="6503"/>
                  </a:lnTo>
                  <a:cubicBezTo>
                    <a:pt x="12292" y="6503"/>
                    <a:pt x="12292" y="6503"/>
                    <a:pt x="12293" y="6503"/>
                  </a:cubicBezTo>
                  <a:cubicBezTo>
                    <a:pt x="12305" y="6503"/>
                    <a:pt x="12336" y="6488"/>
                    <a:pt x="12336" y="6488"/>
                  </a:cubicBezTo>
                  <a:cubicBezTo>
                    <a:pt x="12324" y="6476"/>
                    <a:pt x="12300" y="6476"/>
                    <a:pt x="12288" y="6476"/>
                  </a:cubicBezTo>
                  <a:cubicBezTo>
                    <a:pt x="12312" y="6476"/>
                    <a:pt x="12359" y="6476"/>
                    <a:pt x="12276" y="6464"/>
                  </a:cubicBezTo>
                  <a:cubicBezTo>
                    <a:pt x="12307" y="6454"/>
                    <a:pt x="12338" y="6426"/>
                    <a:pt x="12361" y="6426"/>
                  </a:cubicBezTo>
                  <a:cubicBezTo>
                    <a:pt x="12361" y="6426"/>
                    <a:pt x="12361" y="6426"/>
                    <a:pt x="12361" y="6426"/>
                  </a:cubicBezTo>
                  <a:lnTo>
                    <a:pt x="12361" y="6426"/>
                  </a:lnTo>
                  <a:cubicBezTo>
                    <a:pt x="12337" y="6421"/>
                    <a:pt x="12307" y="6416"/>
                    <a:pt x="12276" y="6413"/>
                  </a:cubicBezTo>
                  <a:lnTo>
                    <a:pt x="12276" y="6413"/>
                  </a:lnTo>
                  <a:cubicBezTo>
                    <a:pt x="12310" y="6404"/>
                    <a:pt x="12342" y="6386"/>
                    <a:pt x="12348" y="6357"/>
                  </a:cubicBezTo>
                  <a:lnTo>
                    <a:pt x="12336" y="6357"/>
                  </a:lnTo>
                  <a:cubicBezTo>
                    <a:pt x="12332" y="6353"/>
                    <a:pt x="12328" y="6350"/>
                    <a:pt x="12324" y="6349"/>
                  </a:cubicBezTo>
                  <a:lnTo>
                    <a:pt x="12324" y="6349"/>
                  </a:lnTo>
                  <a:cubicBezTo>
                    <a:pt x="12327" y="6349"/>
                    <a:pt x="12331" y="6348"/>
                    <a:pt x="12334" y="6348"/>
                  </a:cubicBezTo>
                  <a:cubicBezTo>
                    <a:pt x="12337" y="6348"/>
                    <a:pt x="12340" y="6348"/>
                    <a:pt x="12342" y="6349"/>
                  </a:cubicBezTo>
                  <a:cubicBezTo>
                    <a:pt x="12328" y="6345"/>
                    <a:pt x="12312" y="6345"/>
                    <a:pt x="12312" y="6345"/>
                  </a:cubicBezTo>
                  <a:cubicBezTo>
                    <a:pt x="12312" y="6345"/>
                    <a:pt x="12317" y="6345"/>
                    <a:pt x="12323" y="6345"/>
                  </a:cubicBezTo>
                  <a:lnTo>
                    <a:pt x="12323" y="6345"/>
                  </a:lnTo>
                  <a:cubicBezTo>
                    <a:pt x="12323" y="6345"/>
                    <a:pt x="12324" y="6345"/>
                    <a:pt x="12324" y="6345"/>
                  </a:cubicBezTo>
                  <a:lnTo>
                    <a:pt x="12324" y="6345"/>
                  </a:lnTo>
                  <a:lnTo>
                    <a:pt x="12324" y="6345"/>
                  </a:lnTo>
                  <a:cubicBezTo>
                    <a:pt x="12324" y="6345"/>
                    <a:pt x="12323" y="6345"/>
                    <a:pt x="12323" y="6345"/>
                  </a:cubicBezTo>
                  <a:lnTo>
                    <a:pt x="12323" y="6345"/>
                  </a:lnTo>
                  <a:cubicBezTo>
                    <a:pt x="12312" y="6333"/>
                    <a:pt x="12312" y="6333"/>
                    <a:pt x="12324" y="6333"/>
                  </a:cubicBezTo>
                  <a:lnTo>
                    <a:pt x="12264" y="6333"/>
                  </a:lnTo>
                  <a:cubicBezTo>
                    <a:pt x="12336" y="6333"/>
                    <a:pt x="12276" y="6309"/>
                    <a:pt x="12312" y="6309"/>
                  </a:cubicBezTo>
                  <a:cubicBezTo>
                    <a:pt x="12297" y="6309"/>
                    <a:pt x="12277" y="6300"/>
                    <a:pt x="12259" y="6296"/>
                  </a:cubicBezTo>
                  <a:lnTo>
                    <a:pt x="12259" y="6296"/>
                  </a:lnTo>
                  <a:cubicBezTo>
                    <a:pt x="12292" y="6293"/>
                    <a:pt x="12320" y="6286"/>
                    <a:pt x="12348" y="6286"/>
                  </a:cubicBezTo>
                  <a:cubicBezTo>
                    <a:pt x="12324" y="6274"/>
                    <a:pt x="12300" y="6274"/>
                    <a:pt x="12264" y="6274"/>
                  </a:cubicBezTo>
                  <a:cubicBezTo>
                    <a:pt x="12298" y="6262"/>
                    <a:pt x="12398" y="6262"/>
                    <a:pt x="12302" y="6241"/>
                  </a:cubicBezTo>
                  <a:lnTo>
                    <a:pt x="12302" y="6241"/>
                  </a:lnTo>
                  <a:cubicBezTo>
                    <a:pt x="12304" y="6241"/>
                    <a:pt x="12307" y="6241"/>
                    <a:pt x="12309" y="6241"/>
                  </a:cubicBezTo>
                  <a:cubicBezTo>
                    <a:pt x="12315" y="6241"/>
                    <a:pt x="12317" y="6240"/>
                    <a:pt x="12319" y="6238"/>
                  </a:cubicBezTo>
                  <a:lnTo>
                    <a:pt x="12288" y="6238"/>
                  </a:lnTo>
                  <a:cubicBezTo>
                    <a:pt x="12396" y="6202"/>
                    <a:pt x="12579" y="6166"/>
                    <a:pt x="12723" y="6166"/>
                  </a:cubicBezTo>
                  <a:cubicBezTo>
                    <a:pt x="12770" y="6166"/>
                    <a:pt x="12813" y="6170"/>
                    <a:pt x="12848" y="6179"/>
                  </a:cubicBezTo>
                  <a:cubicBezTo>
                    <a:pt x="12824" y="6179"/>
                    <a:pt x="12800" y="6179"/>
                    <a:pt x="12764" y="6190"/>
                  </a:cubicBezTo>
                  <a:cubicBezTo>
                    <a:pt x="12777" y="6193"/>
                    <a:pt x="12791" y="6194"/>
                    <a:pt x="12805" y="6194"/>
                  </a:cubicBezTo>
                  <a:cubicBezTo>
                    <a:pt x="12942" y="6194"/>
                    <a:pt x="13149" y="6090"/>
                    <a:pt x="13302" y="6090"/>
                  </a:cubicBezTo>
                  <a:cubicBezTo>
                    <a:pt x="13358" y="6090"/>
                    <a:pt x="13407" y="6104"/>
                    <a:pt x="13443" y="6143"/>
                  </a:cubicBezTo>
                  <a:cubicBezTo>
                    <a:pt x="13443" y="6143"/>
                    <a:pt x="13416" y="6148"/>
                    <a:pt x="13434" y="6148"/>
                  </a:cubicBezTo>
                  <a:cubicBezTo>
                    <a:pt x="13443" y="6148"/>
                    <a:pt x="13463" y="6147"/>
                    <a:pt x="13502" y="6143"/>
                  </a:cubicBezTo>
                  <a:cubicBezTo>
                    <a:pt x="13511" y="6143"/>
                    <a:pt x="13621" y="6123"/>
                    <a:pt x="13680" y="6123"/>
                  </a:cubicBezTo>
                  <a:cubicBezTo>
                    <a:pt x="13700" y="6123"/>
                    <a:pt x="13714" y="6125"/>
                    <a:pt x="13717" y="6131"/>
                  </a:cubicBezTo>
                  <a:cubicBezTo>
                    <a:pt x="13729" y="6143"/>
                    <a:pt x="13872" y="6143"/>
                    <a:pt x="13979" y="6143"/>
                  </a:cubicBezTo>
                  <a:cubicBezTo>
                    <a:pt x="14073" y="6132"/>
                    <a:pt x="14195" y="6131"/>
                    <a:pt x="14288" y="6106"/>
                  </a:cubicBezTo>
                  <a:lnTo>
                    <a:pt x="14288" y="6106"/>
                  </a:lnTo>
                  <a:cubicBezTo>
                    <a:pt x="14355" y="6104"/>
                    <a:pt x="14514" y="6095"/>
                    <a:pt x="14514" y="6095"/>
                  </a:cubicBezTo>
                  <a:lnTo>
                    <a:pt x="14514" y="6095"/>
                  </a:lnTo>
                  <a:cubicBezTo>
                    <a:pt x="14481" y="6128"/>
                    <a:pt x="14419" y="6136"/>
                    <a:pt x="14360" y="6136"/>
                  </a:cubicBezTo>
                  <a:cubicBezTo>
                    <a:pt x="14312" y="6136"/>
                    <a:pt x="14267" y="6131"/>
                    <a:pt x="14241" y="6131"/>
                  </a:cubicBezTo>
                  <a:cubicBezTo>
                    <a:pt x="14309" y="6173"/>
                    <a:pt x="14231" y="6179"/>
                    <a:pt x="14181" y="6179"/>
                  </a:cubicBezTo>
                  <a:cubicBezTo>
                    <a:pt x="14172" y="6179"/>
                    <a:pt x="14165" y="6179"/>
                    <a:pt x="14159" y="6179"/>
                  </a:cubicBezTo>
                  <a:lnTo>
                    <a:pt x="14159" y="6179"/>
                  </a:lnTo>
                  <a:cubicBezTo>
                    <a:pt x="14192" y="6183"/>
                    <a:pt x="14132" y="6203"/>
                    <a:pt x="14122" y="6214"/>
                  </a:cubicBezTo>
                  <a:cubicBezTo>
                    <a:pt x="14130" y="6214"/>
                    <a:pt x="14159" y="6209"/>
                    <a:pt x="14159" y="6209"/>
                  </a:cubicBezTo>
                  <a:lnTo>
                    <a:pt x="14159" y="6209"/>
                  </a:lnTo>
                  <a:cubicBezTo>
                    <a:pt x="14160" y="6209"/>
                    <a:pt x="14153" y="6210"/>
                    <a:pt x="14133" y="6214"/>
                  </a:cubicBezTo>
                  <a:lnTo>
                    <a:pt x="14193" y="6214"/>
                  </a:lnTo>
                  <a:cubicBezTo>
                    <a:pt x="14145" y="6214"/>
                    <a:pt x="14157" y="6226"/>
                    <a:pt x="14110" y="6226"/>
                  </a:cubicBezTo>
                  <a:cubicBezTo>
                    <a:pt x="14116" y="6226"/>
                    <a:pt x="14122" y="6226"/>
                    <a:pt x="14128" y="6228"/>
                  </a:cubicBezTo>
                  <a:lnTo>
                    <a:pt x="14128" y="6228"/>
                  </a:lnTo>
                  <a:cubicBezTo>
                    <a:pt x="14109" y="6232"/>
                    <a:pt x="14093" y="6238"/>
                    <a:pt x="14098" y="6238"/>
                  </a:cubicBezTo>
                  <a:cubicBezTo>
                    <a:pt x="14110" y="6250"/>
                    <a:pt x="14157" y="6286"/>
                    <a:pt x="14169" y="6286"/>
                  </a:cubicBezTo>
                  <a:cubicBezTo>
                    <a:pt x="14147" y="6291"/>
                    <a:pt x="14174" y="6300"/>
                    <a:pt x="14191" y="6304"/>
                  </a:cubicBezTo>
                  <a:lnTo>
                    <a:pt x="14191" y="6304"/>
                  </a:lnTo>
                  <a:cubicBezTo>
                    <a:pt x="14176" y="6302"/>
                    <a:pt x="14166" y="6301"/>
                    <a:pt x="14160" y="6301"/>
                  </a:cubicBezTo>
                  <a:cubicBezTo>
                    <a:pt x="14158" y="6301"/>
                    <a:pt x="14156" y="6302"/>
                    <a:pt x="14155" y="6302"/>
                  </a:cubicBezTo>
                  <a:lnTo>
                    <a:pt x="14155" y="6302"/>
                  </a:lnTo>
                  <a:cubicBezTo>
                    <a:pt x="14157" y="6302"/>
                    <a:pt x="14158" y="6302"/>
                    <a:pt x="14160" y="6303"/>
                  </a:cubicBezTo>
                  <a:lnTo>
                    <a:pt x="14160" y="6303"/>
                  </a:lnTo>
                  <a:cubicBezTo>
                    <a:pt x="14158" y="6302"/>
                    <a:pt x="14156" y="6302"/>
                    <a:pt x="14153" y="6302"/>
                  </a:cubicBezTo>
                  <a:lnTo>
                    <a:pt x="14153" y="6302"/>
                  </a:lnTo>
                  <a:cubicBezTo>
                    <a:pt x="14133" y="6305"/>
                    <a:pt x="14180" y="6325"/>
                    <a:pt x="14122" y="6333"/>
                  </a:cubicBezTo>
                  <a:lnTo>
                    <a:pt x="14241" y="6333"/>
                  </a:lnTo>
                  <a:cubicBezTo>
                    <a:pt x="14229" y="6333"/>
                    <a:pt x="14133" y="6333"/>
                    <a:pt x="14133" y="6345"/>
                  </a:cubicBezTo>
                  <a:cubicBezTo>
                    <a:pt x="14160" y="6345"/>
                    <a:pt x="14172" y="6353"/>
                    <a:pt x="14185" y="6357"/>
                  </a:cubicBezTo>
                  <a:lnTo>
                    <a:pt x="14098" y="6357"/>
                  </a:lnTo>
                  <a:cubicBezTo>
                    <a:pt x="14217" y="6357"/>
                    <a:pt x="14074" y="6357"/>
                    <a:pt x="14157" y="6369"/>
                  </a:cubicBezTo>
                  <a:cubicBezTo>
                    <a:pt x="14145" y="6369"/>
                    <a:pt x="14138" y="6370"/>
                    <a:pt x="14133" y="6371"/>
                  </a:cubicBezTo>
                  <a:lnTo>
                    <a:pt x="14133" y="6371"/>
                  </a:lnTo>
                  <a:cubicBezTo>
                    <a:pt x="14133" y="6370"/>
                    <a:pt x="14133" y="6370"/>
                    <a:pt x="14133" y="6369"/>
                  </a:cubicBezTo>
                  <a:cubicBezTo>
                    <a:pt x="14129" y="6369"/>
                    <a:pt x="14123" y="6370"/>
                    <a:pt x="14115" y="6372"/>
                  </a:cubicBezTo>
                  <a:lnTo>
                    <a:pt x="14115" y="6372"/>
                  </a:lnTo>
                  <a:cubicBezTo>
                    <a:pt x="14113" y="6372"/>
                    <a:pt x="14111" y="6372"/>
                    <a:pt x="14110" y="6372"/>
                  </a:cubicBezTo>
                  <a:cubicBezTo>
                    <a:pt x="14098" y="6372"/>
                    <a:pt x="14086" y="6375"/>
                    <a:pt x="14074" y="6381"/>
                  </a:cubicBezTo>
                  <a:cubicBezTo>
                    <a:pt x="14082" y="6381"/>
                    <a:pt x="14100" y="6376"/>
                    <a:pt x="14115" y="6372"/>
                  </a:cubicBezTo>
                  <a:lnTo>
                    <a:pt x="14115" y="6372"/>
                  </a:lnTo>
                  <a:cubicBezTo>
                    <a:pt x="14125" y="6373"/>
                    <a:pt x="14135" y="6376"/>
                    <a:pt x="14145" y="6381"/>
                  </a:cubicBezTo>
                  <a:cubicBezTo>
                    <a:pt x="14157" y="6381"/>
                    <a:pt x="14074" y="6393"/>
                    <a:pt x="14074" y="6393"/>
                  </a:cubicBezTo>
                  <a:cubicBezTo>
                    <a:pt x="14074" y="6393"/>
                    <a:pt x="14157" y="6405"/>
                    <a:pt x="14157" y="6405"/>
                  </a:cubicBezTo>
                  <a:lnTo>
                    <a:pt x="14122" y="6405"/>
                  </a:lnTo>
                  <a:cubicBezTo>
                    <a:pt x="14133" y="6405"/>
                    <a:pt x="14157" y="6417"/>
                    <a:pt x="14169" y="6417"/>
                  </a:cubicBezTo>
                  <a:lnTo>
                    <a:pt x="14110" y="6417"/>
                  </a:lnTo>
                  <a:cubicBezTo>
                    <a:pt x="14122" y="6417"/>
                    <a:pt x="14145" y="6417"/>
                    <a:pt x="14169" y="6429"/>
                  </a:cubicBezTo>
                  <a:cubicBezTo>
                    <a:pt x="14153" y="6429"/>
                    <a:pt x="14122" y="6434"/>
                    <a:pt x="14099" y="6434"/>
                  </a:cubicBezTo>
                  <a:cubicBezTo>
                    <a:pt x="14087" y="6434"/>
                    <a:pt x="14078" y="6433"/>
                    <a:pt x="14074" y="6429"/>
                  </a:cubicBezTo>
                  <a:lnTo>
                    <a:pt x="14074" y="6429"/>
                  </a:lnTo>
                  <a:cubicBezTo>
                    <a:pt x="14086" y="6440"/>
                    <a:pt x="14133" y="6440"/>
                    <a:pt x="14145" y="6440"/>
                  </a:cubicBezTo>
                  <a:cubicBezTo>
                    <a:pt x="14082" y="6440"/>
                    <a:pt x="14135" y="6456"/>
                    <a:pt x="14131" y="6456"/>
                  </a:cubicBezTo>
                  <a:cubicBezTo>
                    <a:pt x="14130" y="6456"/>
                    <a:pt x="14121" y="6454"/>
                    <a:pt x="14096" y="6448"/>
                  </a:cubicBezTo>
                  <a:lnTo>
                    <a:pt x="14096" y="6448"/>
                  </a:lnTo>
                  <a:cubicBezTo>
                    <a:pt x="14095" y="6450"/>
                    <a:pt x="14086" y="6452"/>
                    <a:pt x="14063" y="6452"/>
                  </a:cubicBezTo>
                  <a:lnTo>
                    <a:pt x="14063" y="6452"/>
                  </a:lnTo>
                  <a:cubicBezTo>
                    <a:pt x="14058" y="6450"/>
                    <a:pt x="14052" y="6449"/>
                    <a:pt x="14048" y="6449"/>
                  </a:cubicBezTo>
                  <a:cubicBezTo>
                    <a:pt x="14044" y="6449"/>
                    <a:pt x="14041" y="6450"/>
                    <a:pt x="14038" y="6452"/>
                  </a:cubicBezTo>
                  <a:cubicBezTo>
                    <a:pt x="14048" y="6452"/>
                    <a:pt x="14056" y="6452"/>
                    <a:pt x="14063" y="6452"/>
                  </a:cubicBezTo>
                  <a:lnTo>
                    <a:pt x="14063" y="6452"/>
                  </a:lnTo>
                  <a:cubicBezTo>
                    <a:pt x="14076" y="6457"/>
                    <a:pt x="14091" y="6464"/>
                    <a:pt x="14098" y="6464"/>
                  </a:cubicBezTo>
                  <a:cubicBezTo>
                    <a:pt x="14074" y="6464"/>
                    <a:pt x="14074" y="6476"/>
                    <a:pt x="14086" y="6476"/>
                  </a:cubicBezTo>
                  <a:cubicBezTo>
                    <a:pt x="14074" y="6476"/>
                    <a:pt x="14062" y="6476"/>
                    <a:pt x="14038" y="6488"/>
                  </a:cubicBezTo>
                  <a:lnTo>
                    <a:pt x="14062" y="6488"/>
                  </a:lnTo>
                  <a:cubicBezTo>
                    <a:pt x="14181" y="6500"/>
                    <a:pt x="14014" y="6500"/>
                    <a:pt x="13991" y="6500"/>
                  </a:cubicBezTo>
                  <a:cubicBezTo>
                    <a:pt x="14050" y="6500"/>
                    <a:pt x="14062" y="6512"/>
                    <a:pt x="14110" y="6512"/>
                  </a:cubicBezTo>
                  <a:lnTo>
                    <a:pt x="14086" y="6512"/>
                  </a:lnTo>
                  <a:cubicBezTo>
                    <a:pt x="14050" y="6512"/>
                    <a:pt x="14145" y="6524"/>
                    <a:pt x="14145" y="6524"/>
                  </a:cubicBezTo>
                  <a:cubicBezTo>
                    <a:pt x="14132" y="6527"/>
                    <a:pt x="14123" y="6529"/>
                    <a:pt x="14117" y="6530"/>
                  </a:cubicBezTo>
                  <a:lnTo>
                    <a:pt x="14117" y="6530"/>
                  </a:lnTo>
                  <a:cubicBezTo>
                    <a:pt x="14124" y="6524"/>
                    <a:pt x="14123" y="6522"/>
                    <a:pt x="14121" y="6522"/>
                  </a:cubicBezTo>
                  <a:cubicBezTo>
                    <a:pt x="14114" y="6522"/>
                    <a:pt x="14097" y="6531"/>
                    <a:pt x="14108" y="6531"/>
                  </a:cubicBezTo>
                  <a:cubicBezTo>
                    <a:pt x="14110" y="6531"/>
                    <a:pt x="14113" y="6531"/>
                    <a:pt x="14117" y="6530"/>
                  </a:cubicBezTo>
                  <a:lnTo>
                    <a:pt x="14117" y="6530"/>
                  </a:lnTo>
                  <a:cubicBezTo>
                    <a:pt x="14116" y="6531"/>
                    <a:pt x="14115" y="6531"/>
                    <a:pt x="14115" y="6532"/>
                  </a:cubicBezTo>
                  <a:lnTo>
                    <a:pt x="14115" y="6532"/>
                  </a:lnTo>
                  <a:cubicBezTo>
                    <a:pt x="14064" y="6529"/>
                    <a:pt x="14039" y="6527"/>
                    <a:pt x="14029" y="6527"/>
                  </a:cubicBezTo>
                  <a:cubicBezTo>
                    <a:pt x="14000" y="6527"/>
                    <a:pt x="14107" y="6538"/>
                    <a:pt x="14121" y="6538"/>
                  </a:cubicBezTo>
                  <a:cubicBezTo>
                    <a:pt x="14125" y="6538"/>
                    <a:pt x="14122" y="6538"/>
                    <a:pt x="14110" y="6536"/>
                  </a:cubicBezTo>
                  <a:cubicBezTo>
                    <a:pt x="14112" y="6534"/>
                    <a:pt x="14113" y="6533"/>
                    <a:pt x="14115" y="6532"/>
                  </a:cubicBezTo>
                  <a:lnTo>
                    <a:pt x="14115" y="6532"/>
                  </a:lnTo>
                  <a:cubicBezTo>
                    <a:pt x="14130" y="6533"/>
                    <a:pt x="14148" y="6534"/>
                    <a:pt x="14169" y="6536"/>
                  </a:cubicBezTo>
                  <a:cubicBezTo>
                    <a:pt x="14133" y="6536"/>
                    <a:pt x="14145" y="6536"/>
                    <a:pt x="14169" y="6548"/>
                  </a:cubicBezTo>
                  <a:cubicBezTo>
                    <a:pt x="14074" y="6548"/>
                    <a:pt x="14110" y="6548"/>
                    <a:pt x="14003" y="6560"/>
                  </a:cubicBezTo>
                  <a:lnTo>
                    <a:pt x="14050" y="6560"/>
                  </a:lnTo>
                  <a:cubicBezTo>
                    <a:pt x="14067" y="6565"/>
                    <a:pt x="14080" y="6569"/>
                    <a:pt x="14089" y="6571"/>
                  </a:cubicBezTo>
                  <a:lnTo>
                    <a:pt x="14110" y="6571"/>
                  </a:lnTo>
                  <a:cubicBezTo>
                    <a:pt x="14109" y="6574"/>
                    <a:pt x="14108" y="6575"/>
                    <a:pt x="14107" y="6577"/>
                  </a:cubicBezTo>
                  <a:lnTo>
                    <a:pt x="14107" y="6577"/>
                  </a:lnTo>
                  <a:cubicBezTo>
                    <a:pt x="14104" y="6576"/>
                    <a:pt x="14098" y="6574"/>
                    <a:pt x="14089" y="6571"/>
                  </a:cubicBezTo>
                  <a:lnTo>
                    <a:pt x="14038" y="6571"/>
                  </a:lnTo>
                  <a:cubicBezTo>
                    <a:pt x="14062" y="6571"/>
                    <a:pt x="14094" y="6577"/>
                    <a:pt x="14106" y="6579"/>
                  </a:cubicBezTo>
                  <a:lnTo>
                    <a:pt x="14106" y="6579"/>
                  </a:lnTo>
                  <a:cubicBezTo>
                    <a:pt x="14107" y="6578"/>
                    <a:pt x="14107" y="6578"/>
                    <a:pt x="14107" y="6577"/>
                  </a:cubicBezTo>
                  <a:lnTo>
                    <a:pt x="14107" y="6577"/>
                  </a:lnTo>
                  <a:cubicBezTo>
                    <a:pt x="14111" y="6579"/>
                    <a:pt x="14112" y="6579"/>
                    <a:pt x="14110" y="6579"/>
                  </a:cubicBezTo>
                  <a:cubicBezTo>
                    <a:pt x="14110" y="6579"/>
                    <a:pt x="14108" y="6579"/>
                    <a:pt x="14106" y="6579"/>
                  </a:cubicBezTo>
                  <a:lnTo>
                    <a:pt x="14106" y="6579"/>
                  </a:lnTo>
                  <a:cubicBezTo>
                    <a:pt x="14101" y="6595"/>
                    <a:pt x="14114" y="6595"/>
                    <a:pt x="14145" y="6595"/>
                  </a:cubicBezTo>
                  <a:cubicBezTo>
                    <a:pt x="14110" y="6601"/>
                    <a:pt x="14110" y="6604"/>
                    <a:pt x="14123" y="6604"/>
                  </a:cubicBezTo>
                  <a:cubicBezTo>
                    <a:pt x="14133" y="6604"/>
                    <a:pt x="14151" y="6602"/>
                    <a:pt x="14167" y="6599"/>
                  </a:cubicBezTo>
                  <a:lnTo>
                    <a:pt x="14167" y="6599"/>
                  </a:lnTo>
                  <a:cubicBezTo>
                    <a:pt x="14153" y="6603"/>
                    <a:pt x="14149" y="6606"/>
                    <a:pt x="14150" y="6608"/>
                  </a:cubicBezTo>
                  <a:lnTo>
                    <a:pt x="14150" y="6608"/>
                  </a:lnTo>
                  <a:cubicBezTo>
                    <a:pt x="14141" y="6607"/>
                    <a:pt x="14128" y="6607"/>
                    <a:pt x="14110" y="6607"/>
                  </a:cubicBezTo>
                  <a:cubicBezTo>
                    <a:pt x="14145" y="6619"/>
                    <a:pt x="14169" y="6619"/>
                    <a:pt x="14193" y="6619"/>
                  </a:cubicBezTo>
                  <a:cubicBezTo>
                    <a:pt x="14181" y="6619"/>
                    <a:pt x="14169" y="6619"/>
                    <a:pt x="14169" y="6631"/>
                  </a:cubicBezTo>
                  <a:cubicBezTo>
                    <a:pt x="14185" y="6627"/>
                    <a:pt x="14204" y="6626"/>
                    <a:pt x="14223" y="6626"/>
                  </a:cubicBezTo>
                  <a:cubicBezTo>
                    <a:pt x="14263" y="6626"/>
                    <a:pt x="14308" y="6631"/>
                    <a:pt x="14348" y="6631"/>
                  </a:cubicBezTo>
                  <a:cubicBezTo>
                    <a:pt x="14316" y="6635"/>
                    <a:pt x="14298" y="6636"/>
                    <a:pt x="14283" y="6636"/>
                  </a:cubicBezTo>
                  <a:cubicBezTo>
                    <a:pt x="14255" y="6636"/>
                    <a:pt x="14245" y="6631"/>
                    <a:pt x="14181" y="6631"/>
                  </a:cubicBezTo>
                  <a:lnTo>
                    <a:pt x="14133" y="6631"/>
                  </a:lnTo>
                  <a:cubicBezTo>
                    <a:pt x="14133" y="6634"/>
                    <a:pt x="14135" y="6635"/>
                    <a:pt x="14138" y="6635"/>
                  </a:cubicBezTo>
                  <a:cubicBezTo>
                    <a:pt x="14138" y="6635"/>
                    <a:pt x="14139" y="6634"/>
                    <a:pt x="14139" y="6634"/>
                  </a:cubicBezTo>
                  <a:lnTo>
                    <a:pt x="14139" y="6634"/>
                  </a:lnTo>
                  <a:cubicBezTo>
                    <a:pt x="14136" y="6636"/>
                    <a:pt x="14130" y="6639"/>
                    <a:pt x="14122" y="6643"/>
                  </a:cubicBezTo>
                  <a:cubicBezTo>
                    <a:pt x="14181" y="6643"/>
                    <a:pt x="14229" y="6655"/>
                    <a:pt x="14276" y="6655"/>
                  </a:cubicBezTo>
                  <a:lnTo>
                    <a:pt x="14169" y="6655"/>
                  </a:lnTo>
                  <a:cubicBezTo>
                    <a:pt x="14157" y="6655"/>
                    <a:pt x="14133" y="6655"/>
                    <a:pt x="14122" y="6667"/>
                  </a:cubicBezTo>
                  <a:cubicBezTo>
                    <a:pt x="14133" y="6661"/>
                    <a:pt x="14145" y="6658"/>
                    <a:pt x="14157" y="6658"/>
                  </a:cubicBezTo>
                  <a:cubicBezTo>
                    <a:pt x="14161" y="6658"/>
                    <a:pt x="14166" y="6658"/>
                    <a:pt x="14170" y="6659"/>
                  </a:cubicBezTo>
                  <a:lnTo>
                    <a:pt x="14170" y="6659"/>
                  </a:lnTo>
                  <a:cubicBezTo>
                    <a:pt x="14170" y="6659"/>
                    <a:pt x="14170" y="6659"/>
                    <a:pt x="14170" y="6659"/>
                  </a:cubicBezTo>
                  <a:cubicBezTo>
                    <a:pt x="14163" y="6659"/>
                    <a:pt x="14155" y="6662"/>
                    <a:pt x="14145" y="6667"/>
                  </a:cubicBezTo>
                  <a:lnTo>
                    <a:pt x="14185" y="6667"/>
                  </a:lnTo>
                  <a:cubicBezTo>
                    <a:pt x="14183" y="6664"/>
                    <a:pt x="14181" y="6662"/>
                    <a:pt x="14178" y="6661"/>
                  </a:cubicBezTo>
                  <a:lnTo>
                    <a:pt x="14178" y="6661"/>
                  </a:lnTo>
                  <a:cubicBezTo>
                    <a:pt x="14183" y="6662"/>
                    <a:pt x="14188" y="6664"/>
                    <a:pt x="14193" y="6667"/>
                  </a:cubicBezTo>
                  <a:lnTo>
                    <a:pt x="14185" y="6667"/>
                  </a:lnTo>
                  <a:cubicBezTo>
                    <a:pt x="14188" y="6670"/>
                    <a:pt x="14191" y="6674"/>
                    <a:pt x="14193" y="6679"/>
                  </a:cubicBezTo>
                  <a:cubicBezTo>
                    <a:pt x="14189" y="6675"/>
                    <a:pt x="14188" y="6673"/>
                    <a:pt x="14187" y="6673"/>
                  </a:cubicBezTo>
                  <a:cubicBezTo>
                    <a:pt x="14185" y="6673"/>
                    <a:pt x="14185" y="6679"/>
                    <a:pt x="14169" y="6679"/>
                  </a:cubicBezTo>
                  <a:cubicBezTo>
                    <a:pt x="14145" y="6702"/>
                    <a:pt x="14288" y="6702"/>
                    <a:pt x="14229" y="6702"/>
                  </a:cubicBezTo>
                  <a:lnTo>
                    <a:pt x="14133" y="6702"/>
                  </a:lnTo>
                  <a:cubicBezTo>
                    <a:pt x="14205" y="6702"/>
                    <a:pt x="14276" y="6702"/>
                    <a:pt x="14348" y="6714"/>
                  </a:cubicBezTo>
                  <a:cubicBezTo>
                    <a:pt x="14308" y="6714"/>
                    <a:pt x="14258" y="6720"/>
                    <a:pt x="14208" y="6720"/>
                  </a:cubicBezTo>
                  <a:cubicBezTo>
                    <a:pt x="14193" y="6720"/>
                    <a:pt x="14179" y="6719"/>
                    <a:pt x="14165" y="6718"/>
                  </a:cubicBezTo>
                  <a:lnTo>
                    <a:pt x="14165" y="6718"/>
                  </a:lnTo>
                  <a:cubicBezTo>
                    <a:pt x="14155" y="6720"/>
                    <a:pt x="14145" y="6722"/>
                    <a:pt x="14133" y="6726"/>
                  </a:cubicBezTo>
                  <a:cubicBezTo>
                    <a:pt x="14133" y="6726"/>
                    <a:pt x="14133" y="6738"/>
                    <a:pt x="14133" y="6738"/>
                  </a:cubicBezTo>
                  <a:cubicBezTo>
                    <a:pt x="14147" y="6738"/>
                    <a:pt x="14186" y="6746"/>
                    <a:pt x="14218" y="6750"/>
                  </a:cubicBezTo>
                  <a:lnTo>
                    <a:pt x="14145" y="6750"/>
                  </a:lnTo>
                  <a:cubicBezTo>
                    <a:pt x="14170" y="6750"/>
                    <a:pt x="14195" y="6750"/>
                    <a:pt x="14220" y="6750"/>
                  </a:cubicBezTo>
                  <a:lnTo>
                    <a:pt x="14220" y="6750"/>
                  </a:lnTo>
                  <a:cubicBezTo>
                    <a:pt x="14233" y="6752"/>
                    <a:pt x="14245" y="6753"/>
                    <a:pt x="14253" y="6753"/>
                  </a:cubicBezTo>
                  <a:cubicBezTo>
                    <a:pt x="14259" y="6753"/>
                    <a:pt x="14263" y="6753"/>
                    <a:pt x="14264" y="6751"/>
                  </a:cubicBezTo>
                  <a:lnTo>
                    <a:pt x="14264" y="6751"/>
                  </a:lnTo>
                  <a:cubicBezTo>
                    <a:pt x="14308" y="6753"/>
                    <a:pt x="14352" y="6756"/>
                    <a:pt x="14395" y="6762"/>
                  </a:cubicBezTo>
                  <a:cubicBezTo>
                    <a:pt x="14360" y="6762"/>
                    <a:pt x="14360" y="6762"/>
                    <a:pt x="14395" y="6774"/>
                  </a:cubicBezTo>
                  <a:cubicBezTo>
                    <a:pt x="14320" y="6765"/>
                    <a:pt x="14238" y="6757"/>
                    <a:pt x="14159" y="6757"/>
                  </a:cubicBezTo>
                  <a:cubicBezTo>
                    <a:pt x="14126" y="6757"/>
                    <a:pt x="14093" y="6758"/>
                    <a:pt x="14062" y="6762"/>
                  </a:cubicBezTo>
                  <a:cubicBezTo>
                    <a:pt x="14098" y="6774"/>
                    <a:pt x="14122" y="6774"/>
                    <a:pt x="14157" y="6774"/>
                  </a:cubicBezTo>
                  <a:cubicBezTo>
                    <a:pt x="14133" y="6774"/>
                    <a:pt x="14122" y="6762"/>
                    <a:pt x="14098" y="6762"/>
                  </a:cubicBezTo>
                  <a:cubicBezTo>
                    <a:pt x="14145" y="6762"/>
                    <a:pt x="14193" y="6762"/>
                    <a:pt x="14241" y="6774"/>
                  </a:cubicBezTo>
                  <a:lnTo>
                    <a:pt x="14133" y="6774"/>
                  </a:lnTo>
                  <a:cubicBezTo>
                    <a:pt x="14145" y="6780"/>
                    <a:pt x="14151" y="6783"/>
                    <a:pt x="14150" y="6783"/>
                  </a:cubicBezTo>
                  <a:cubicBezTo>
                    <a:pt x="14148" y="6783"/>
                    <a:pt x="14139" y="6780"/>
                    <a:pt x="14122" y="6774"/>
                  </a:cubicBezTo>
                  <a:lnTo>
                    <a:pt x="14122" y="6774"/>
                  </a:lnTo>
                  <a:cubicBezTo>
                    <a:pt x="14133" y="6786"/>
                    <a:pt x="14145" y="6786"/>
                    <a:pt x="14157" y="6786"/>
                  </a:cubicBezTo>
                  <a:cubicBezTo>
                    <a:pt x="14147" y="6786"/>
                    <a:pt x="14129" y="6794"/>
                    <a:pt x="14116" y="6797"/>
                  </a:cubicBezTo>
                  <a:lnTo>
                    <a:pt x="14116" y="6797"/>
                  </a:lnTo>
                  <a:cubicBezTo>
                    <a:pt x="14161" y="6791"/>
                    <a:pt x="14207" y="6789"/>
                    <a:pt x="14251" y="6789"/>
                  </a:cubicBezTo>
                  <a:cubicBezTo>
                    <a:pt x="14297" y="6789"/>
                    <a:pt x="14342" y="6792"/>
                    <a:pt x="14384" y="6798"/>
                  </a:cubicBezTo>
                  <a:lnTo>
                    <a:pt x="14157" y="6798"/>
                  </a:lnTo>
                  <a:cubicBezTo>
                    <a:pt x="14253" y="6810"/>
                    <a:pt x="14157" y="6810"/>
                    <a:pt x="14157" y="6810"/>
                  </a:cubicBezTo>
                  <a:cubicBezTo>
                    <a:pt x="14217" y="6810"/>
                    <a:pt x="14253" y="6810"/>
                    <a:pt x="14324" y="6821"/>
                  </a:cubicBezTo>
                  <a:cubicBezTo>
                    <a:pt x="14276" y="6821"/>
                    <a:pt x="14253" y="6845"/>
                    <a:pt x="14205" y="6845"/>
                  </a:cubicBezTo>
                  <a:lnTo>
                    <a:pt x="14169" y="6845"/>
                  </a:lnTo>
                  <a:cubicBezTo>
                    <a:pt x="14153" y="6845"/>
                    <a:pt x="14227" y="6851"/>
                    <a:pt x="14247" y="6851"/>
                  </a:cubicBezTo>
                  <a:cubicBezTo>
                    <a:pt x="14257" y="6851"/>
                    <a:pt x="14253" y="6849"/>
                    <a:pt x="14217" y="6845"/>
                  </a:cubicBezTo>
                  <a:cubicBezTo>
                    <a:pt x="14276" y="6845"/>
                    <a:pt x="14324" y="6845"/>
                    <a:pt x="14384" y="6857"/>
                  </a:cubicBezTo>
                  <a:lnTo>
                    <a:pt x="14348" y="6857"/>
                  </a:lnTo>
                  <a:cubicBezTo>
                    <a:pt x="14348" y="6857"/>
                    <a:pt x="14443" y="6869"/>
                    <a:pt x="14419" y="6869"/>
                  </a:cubicBezTo>
                  <a:cubicBezTo>
                    <a:pt x="14362" y="6874"/>
                    <a:pt x="14318" y="6878"/>
                    <a:pt x="14287" y="6881"/>
                  </a:cubicBezTo>
                  <a:lnTo>
                    <a:pt x="14287" y="6881"/>
                  </a:lnTo>
                  <a:cubicBezTo>
                    <a:pt x="14311" y="6880"/>
                    <a:pt x="14541" y="6877"/>
                    <a:pt x="14491" y="6869"/>
                  </a:cubicBezTo>
                  <a:cubicBezTo>
                    <a:pt x="14479" y="6869"/>
                    <a:pt x="14455" y="6857"/>
                    <a:pt x="14455" y="6845"/>
                  </a:cubicBezTo>
                  <a:cubicBezTo>
                    <a:pt x="14455" y="6821"/>
                    <a:pt x="14526" y="6821"/>
                    <a:pt x="14538" y="6810"/>
                  </a:cubicBezTo>
                  <a:cubicBezTo>
                    <a:pt x="14538" y="6810"/>
                    <a:pt x="14443" y="6786"/>
                    <a:pt x="14431" y="6786"/>
                  </a:cubicBezTo>
                  <a:cubicBezTo>
                    <a:pt x="14431" y="6786"/>
                    <a:pt x="14454" y="6771"/>
                    <a:pt x="14469" y="6771"/>
                  </a:cubicBezTo>
                  <a:cubicBezTo>
                    <a:pt x="14471" y="6771"/>
                    <a:pt x="14474" y="6771"/>
                    <a:pt x="14475" y="6772"/>
                  </a:cubicBezTo>
                  <a:lnTo>
                    <a:pt x="14475" y="6772"/>
                  </a:lnTo>
                  <a:cubicBezTo>
                    <a:pt x="14443" y="6750"/>
                    <a:pt x="14444" y="6750"/>
                    <a:pt x="14479" y="6750"/>
                  </a:cubicBezTo>
                  <a:lnTo>
                    <a:pt x="14443" y="6750"/>
                  </a:lnTo>
                  <a:cubicBezTo>
                    <a:pt x="14455" y="6750"/>
                    <a:pt x="14467" y="6750"/>
                    <a:pt x="14479" y="6738"/>
                  </a:cubicBezTo>
                  <a:lnTo>
                    <a:pt x="14455" y="6738"/>
                  </a:lnTo>
                  <a:cubicBezTo>
                    <a:pt x="14431" y="6726"/>
                    <a:pt x="14395" y="6726"/>
                    <a:pt x="14372" y="6726"/>
                  </a:cubicBezTo>
                  <a:cubicBezTo>
                    <a:pt x="14384" y="6726"/>
                    <a:pt x="14384" y="6726"/>
                    <a:pt x="14372" y="6714"/>
                  </a:cubicBezTo>
                  <a:lnTo>
                    <a:pt x="14360" y="6714"/>
                  </a:lnTo>
                  <a:cubicBezTo>
                    <a:pt x="14514" y="6702"/>
                    <a:pt x="14419" y="6702"/>
                    <a:pt x="14372" y="6702"/>
                  </a:cubicBezTo>
                  <a:lnTo>
                    <a:pt x="14395" y="6702"/>
                  </a:lnTo>
                  <a:cubicBezTo>
                    <a:pt x="14384" y="6679"/>
                    <a:pt x="14395" y="6667"/>
                    <a:pt x="14443" y="6655"/>
                  </a:cubicBezTo>
                  <a:lnTo>
                    <a:pt x="14443" y="6655"/>
                  </a:lnTo>
                  <a:cubicBezTo>
                    <a:pt x="14437" y="6655"/>
                    <a:pt x="14432" y="6656"/>
                    <a:pt x="14428" y="6656"/>
                  </a:cubicBezTo>
                  <a:lnTo>
                    <a:pt x="14428" y="6656"/>
                  </a:lnTo>
                  <a:cubicBezTo>
                    <a:pt x="14430" y="6656"/>
                    <a:pt x="14425" y="6655"/>
                    <a:pt x="14407" y="6655"/>
                  </a:cubicBezTo>
                  <a:cubicBezTo>
                    <a:pt x="14562" y="6655"/>
                    <a:pt x="14348" y="6643"/>
                    <a:pt x="14479" y="6643"/>
                  </a:cubicBezTo>
                  <a:cubicBezTo>
                    <a:pt x="14476" y="6640"/>
                    <a:pt x="14475" y="6638"/>
                    <a:pt x="14474" y="6637"/>
                  </a:cubicBezTo>
                  <a:lnTo>
                    <a:pt x="14474" y="6637"/>
                  </a:lnTo>
                  <a:cubicBezTo>
                    <a:pt x="14483" y="6638"/>
                    <a:pt x="14493" y="6640"/>
                    <a:pt x="14503" y="6643"/>
                  </a:cubicBezTo>
                  <a:cubicBezTo>
                    <a:pt x="14491" y="6637"/>
                    <a:pt x="14482" y="6634"/>
                    <a:pt x="14477" y="6634"/>
                  </a:cubicBezTo>
                  <a:lnTo>
                    <a:pt x="14477" y="6634"/>
                  </a:lnTo>
                  <a:cubicBezTo>
                    <a:pt x="14475" y="6634"/>
                    <a:pt x="14474" y="6635"/>
                    <a:pt x="14474" y="6637"/>
                  </a:cubicBezTo>
                  <a:lnTo>
                    <a:pt x="14474" y="6637"/>
                  </a:lnTo>
                  <a:cubicBezTo>
                    <a:pt x="14448" y="6632"/>
                    <a:pt x="14423" y="6631"/>
                    <a:pt x="14397" y="6631"/>
                  </a:cubicBezTo>
                  <a:lnTo>
                    <a:pt x="14397" y="6631"/>
                  </a:lnTo>
                  <a:cubicBezTo>
                    <a:pt x="14403" y="6628"/>
                    <a:pt x="14410" y="6623"/>
                    <a:pt x="14419" y="6619"/>
                  </a:cubicBezTo>
                  <a:cubicBezTo>
                    <a:pt x="14419" y="6619"/>
                    <a:pt x="14360" y="6595"/>
                    <a:pt x="14348" y="6595"/>
                  </a:cubicBezTo>
                  <a:cubicBezTo>
                    <a:pt x="14360" y="6595"/>
                    <a:pt x="14384" y="6583"/>
                    <a:pt x="14395" y="6583"/>
                  </a:cubicBezTo>
                  <a:lnTo>
                    <a:pt x="14336" y="6583"/>
                  </a:lnTo>
                  <a:cubicBezTo>
                    <a:pt x="14360" y="6577"/>
                    <a:pt x="14369" y="6577"/>
                    <a:pt x="14369" y="6577"/>
                  </a:cubicBezTo>
                  <a:cubicBezTo>
                    <a:pt x="14369" y="6577"/>
                    <a:pt x="14360" y="6577"/>
                    <a:pt x="14348" y="6571"/>
                  </a:cubicBezTo>
                  <a:lnTo>
                    <a:pt x="14348" y="6571"/>
                  </a:lnTo>
                  <a:cubicBezTo>
                    <a:pt x="14357" y="6574"/>
                    <a:pt x="14367" y="6575"/>
                    <a:pt x="14376" y="6575"/>
                  </a:cubicBezTo>
                  <a:cubicBezTo>
                    <a:pt x="14414" y="6575"/>
                    <a:pt x="14453" y="6560"/>
                    <a:pt x="14491" y="6560"/>
                  </a:cubicBezTo>
                  <a:cubicBezTo>
                    <a:pt x="14467" y="6560"/>
                    <a:pt x="14443" y="6548"/>
                    <a:pt x="14407" y="6548"/>
                  </a:cubicBezTo>
                  <a:cubicBezTo>
                    <a:pt x="14414" y="6540"/>
                    <a:pt x="14422" y="6538"/>
                    <a:pt x="14429" y="6536"/>
                  </a:cubicBezTo>
                  <a:lnTo>
                    <a:pt x="14429" y="6536"/>
                  </a:lnTo>
                  <a:cubicBezTo>
                    <a:pt x="14424" y="6531"/>
                    <a:pt x="14416" y="6519"/>
                    <a:pt x="14372" y="6512"/>
                  </a:cubicBezTo>
                  <a:cubicBezTo>
                    <a:pt x="14489" y="6512"/>
                    <a:pt x="14405" y="6512"/>
                    <a:pt x="14396" y="6503"/>
                  </a:cubicBezTo>
                  <a:lnTo>
                    <a:pt x="14396" y="6503"/>
                  </a:lnTo>
                  <a:cubicBezTo>
                    <a:pt x="14396" y="6503"/>
                    <a:pt x="14396" y="6503"/>
                    <a:pt x="14396" y="6503"/>
                  </a:cubicBezTo>
                  <a:cubicBezTo>
                    <a:pt x="14404" y="6503"/>
                    <a:pt x="14441" y="6488"/>
                    <a:pt x="14431" y="6488"/>
                  </a:cubicBezTo>
                  <a:cubicBezTo>
                    <a:pt x="14419" y="6476"/>
                    <a:pt x="14407" y="6476"/>
                    <a:pt x="14384" y="6476"/>
                  </a:cubicBezTo>
                  <a:cubicBezTo>
                    <a:pt x="14419" y="6476"/>
                    <a:pt x="14467" y="6476"/>
                    <a:pt x="14372" y="6464"/>
                  </a:cubicBezTo>
                  <a:cubicBezTo>
                    <a:pt x="14412" y="6454"/>
                    <a:pt x="14435" y="6427"/>
                    <a:pt x="14456" y="6426"/>
                  </a:cubicBezTo>
                  <a:lnTo>
                    <a:pt x="14456" y="6426"/>
                  </a:lnTo>
                  <a:cubicBezTo>
                    <a:pt x="14428" y="6421"/>
                    <a:pt x="14392" y="6418"/>
                    <a:pt x="14358" y="6417"/>
                  </a:cubicBezTo>
                  <a:lnTo>
                    <a:pt x="14358" y="6417"/>
                  </a:lnTo>
                  <a:cubicBezTo>
                    <a:pt x="14397" y="6410"/>
                    <a:pt x="14436" y="6392"/>
                    <a:pt x="14443" y="6357"/>
                  </a:cubicBezTo>
                  <a:lnTo>
                    <a:pt x="14431" y="6357"/>
                  </a:lnTo>
                  <a:cubicBezTo>
                    <a:pt x="14431" y="6352"/>
                    <a:pt x="14429" y="6349"/>
                    <a:pt x="14425" y="6348"/>
                  </a:cubicBezTo>
                  <a:lnTo>
                    <a:pt x="14425" y="6348"/>
                  </a:lnTo>
                  <a:cubicBezTo>
                    <a:pt x="14427" y="6348"/>
                    <a:pt x="14429" y="6348"/>
                    <a:pt x="14431" y="6348"/>
                  </a:cubicBezTo>
                  <a:cubicBezTo>
                    <a:pt x="14443" y="6348"/>
                    <a:pt x="14455" y="6351"/>
                    <a:pt x="14467" y="6357"/>
                  </a:cubicBezTo>
                  <a:cubicBezTo>
                    <a:pt x="14455" y="6345"/>
                    <a:pt x="14407" y="6345"/>
                    <a:pt x="14407" y="6345"/>
                  </a:cubicBezTo>
                  <a:cubicBezTo>
                    <a:pt x="14407" y="6345"/>
                    <a:pt x="14412" y="6345"/>
                    <a:pt x="14419" y="6345"/>
                  </a:cubicBezTo>
                  <a:lnTo>
                    <a:pt x="14419" y="6345"/>
                  </a:lnTo>
                  <a:cubicBezTo>
                    <a:pt x="14419" y="6345"/>
                    <a:pt x="14419" y="6345"/>
                    <a:pt x="14419" y="6345"/>
                  </a:cubicBezTo>
                  <a:lnTo>
                    <a:pt x="14420" y="6345"/>
                  </a:lnTo>
                  <a:lnTo>
                    <a:pt x="14420" y="6345"/>
                  </a:lnTo>
                  <a:cubicBezTo>
                    <a:pt x="14419" y="6345"/>
                    <a:pt x="14419" y="6345"/>
                    <a:pt x="14419" y="6345"/>
                  </a:cubicBezTo>
                  <a:lnTo>
                    <a:pt x="14419" y="6345"/>
                  </a:lnTo>
                  <a:cubicBezTo>
                    <a:pt x="14408" y="6333"/>
                    <a:pt x="14419" y="6333"/>
                    <a:pt x="14431" y="6333"/>
                  </a:cubicBezTo>
                  <a:lnTo>
                    <a:pt x="14360" y="6333"/>
                  </a:lnTo>
                  <a:cubicBezTo>
                    <a:pt x="14443" y="6333"/>
                    <a:pt x="14384" y="6309"/>
                    <a:pt x="14407" y="6309"/>
                  </a:cubicBezTo>
                  <a:cubicBezTo>
                    <a:pt x="14400" y="6309"/>
                    <a:pt x="14378" y="6300"/>
                    <a:pt x="14360" y="6296"/>
                  </a:cubicBezTo>
                  <a:lnTo>
                    <a:pt x="14360" y="6296"/>
                  </a:lnTo>
                  <a:cubicBezTo>
                    <a:pt x="14388" y="6293"/>
                    <a:pt x="14418" y="6286"/>
                    <a:pt x="14455" y="6286"/>
                  </a:cubicBezTo>
                  <a:cubicBezTo>
                    <a:pt x="14419" y="6274"/>
                    <a:pt x="14395" y="6274"/>
                    <a:pt x="14372" y="6274"/>
                  </a:cubicBezTo>
                  <a:cubicBezTo>
                    <a:pt x="14395" y="6262"/>
                    <a:pt x="14503" y="6262"/>
                    <a:pt x="14395" y="6250"/>
                  </a:cubicBezTo>
                  <a:cubicBezTo>
                    <a:pt x="14400" y="6246"/>
                    <a:pt x="14405" y="6243"/>
                    <a:pt x="14412" y="6241"/>
                  </a:cubicBezTo>
                  <a:lnTo>
                    <a:pt x="14412" y="6241"/>
                  </a:lnTo>
                  <a:cubicBezTo>
                    <a:pt x="14414" y="6241"/>
                    <a:pt x="14415" y="6241"/>
                    <a:pt x="14416" y="6241"/>
                  </a:cubicBezTo>
                  <a:cubicBezTo>
                    <a:pt x="14421" y="6241"/>
                    <a:pt x="14423" y="6240"/>
                    <a:pt x="14424" y="6239"/>
                  </a:cubicBezTo>
                  <a:lnTo>
                    <a:pt x="14424" y="6239"/>
                  </a:lnTo>
                  <a:cubicBezTo>
                    <a:pt x="14420" y="6240"/>
                    <a:pt x="14416" y="6240"/>
                    <a:pt x="14412" y="6241"/>
                  </a:cubicBezTo>
                  <a:lnTo>
                    <a:pt x="14412" y="6241"/>
                  </a:lnTo>
                  <a:cubicBezTo>
                    <a:pt x="14408" y="6241"/>
                    <a:pt x="14403" y="6240"/>
                    <a:pt x="14395" y="6238"/>
                  </a:cubicBezTo>
                  <a:cubicBezTo>
                    <a:pt x="14407" y="6226"/>
                    <a:pt x="14467" y="6179"/>
                    <a:pt x="14443" y="6179"/>
                  </a:cubicBezTo>
                  <a:cubicBezTo>
                    <a:pt x="14527" y="6165"/>
                    <a:pt x="14610" y="6159"/>
                    <a:pt x="14694" y="6159"/>
                  </a:cubicBezTo>
                  <a:cubicBezTo>
                    <a:pt x="14753" y="6159"/>
                    <a:pt x="14812" y="6162"/>
                    <a:pt x="14872" y="6167"/>
                  </a:cubicBezTo>
                  <a:cubicBezTo>
                    <a:pt x="14800" y="6167"/>
                    <a:pt x="14729" y="6179"/>
                    <a:pt x="14657" y="6190"/>
                  </a:cubicBezTo>
                  <a:cubicBezTo>
                    <a:pt x="14760" y="6232"/>
                    <a:pt x="15023" y="6290"/>
                    <a:pt x="15161" y="6290"/>
                  </a:cubicBezTo>
                  <a:cubicBezTo>
                    <a:pt x="15183" y="6290"/>
                    <a:pt x="15202" y="6289"/>
                    <a:pt x="15217" y="6286"/>
                  </a:cubicBezTo>
                  <a:lnTo>
                    <a:pt x="15217" y="6286"/>
                  </a:lnTo>
                  <a:cubicBezTo>
                    <a:pt x="15195" y="6291"/>
                    <a:pt x="15222" y="6300"/>
                    <a:pt x="15239" y="6304"/>
                  </a:cubicBezTo>
                  <a:lnTo>
                    <a:pt x="15239" y="6304"/>
                  </a:lnTo>
                  <a:cubicBezTo>
                    <a:pt x="15224" y="6302"/>
                    <a:pt x="15214" y="6301"/>
                    <a:pt x="15208" y="6301"/>
                  </a:cubicBezTo>
                  <a:cubicBezTo>
                    <a:pt x="15207" y="6301"/>
                    <a:pt x="15207" y="6301"/>
                    <a:pt x="15206" y="6301"/>
                  </a:cubicBezTo>
                  <a:lnTo>
                    <a:pt x="15206" y="6301"/>
                  </a:lnTo>
                  <a:cubicBezTo>
                    <a:pt x="15195" y="6299"/>
                    <a:pt x="15183" y="6298"/>
                    <a:pt x="15169" y="6298"/>
                  </a:cubicBezTo>
                  <a:cubicBezTo>
                    <a:pt x="15182" y="6299"/>
                    <a:pt x="15192" y="6301"/>
                    <a:pt x="15201" y="6302"/>
                  </a:cubicBezTo>
                  <a:lnTo>
                    <a:pt x="15201" y="6302"/>
                  </a:lnTo>
                  <a:cubicBezTo>
                    <a:pt x="15203" y="6302"/>
                    <a:pt x="15204" y="6302"/>
                    <a:pt x="15206" y="6301"/>
                  </a:cubicBezTo>
                  <a:lnTo>
                    <a:pt x="15206" y="6301"/>
                  </a:lnTo>
                  <a:cubicBezTo>
                    <a:pt x="15212" y="6302"/>
                    <a:pt x="15217" y="6304"/>
                    <a:pt x="15222" y="6305"/>
                  </a:cubicBezTo>
                  <a:lnTo>
                    <a:pt x="15222" y="6305"/>
                  </a:lnTo>
                  <a:cubicBezTo>
                    <a:pt x="15216" y="6304"/>
                    <a:pt x="15210" y="6303"/>
                    <a:pt x="15201" y="6302"/>
                  </a:cubicBezTo>
                  <a:lnTo>
                    <a:pt x="15201" y="6302"/>
                  </a:lnTo>
                  <a:cubicBezTo>
                    <a:pt x="15182" y="6305"/>
                    <a:pt x="15231" y="6325"/>
                    <a:pt x="15181" y="6333"/>
                  </a:cubicBezTo>
                  <a:lnTo>
                    <a:pt x="15288" y="6333"/>
                  </a:lnTo>
                  <a:cubicBezTo>
                    <a:pt x="15288" y="6333"/>
                    <a:pt x="15193" y="6333"/>
                    <a:pt x="15181" y="6345"/>
                  </a:cubicBezTo>
                  <a:cubicBezTo>
                    <a:pt x="15208" y="6345"/>
                    <a:pt x="15220" y="6353"/>
                    <a:pt x="15233" y="6357"/>
                  </a:cubicBezTo>
                  <a:lnTo>
                    <a:pt x="15146" y="6357"/>
                  </a:lnTo>
                  <a:cubicBezTo>
                    <a:pt x="15265" y="6357"/>
                    <a:pt x="15122" y="6357"/>
                    <a:pt x="15205" y="6369"/>
                  </a:cubicBezTo>
                  <a:cubicBezTo>
                    <a:pt x="15200" y="6369"/>
                    <a:pt x="15196" y="6369"/>
                    <a:pt x="15193" y="6369"/>
                  </a:cubicBezTo>
                  <a:lnTo>
                    <a:pt x="15193" y="6369"/>
                  </a:lnTo>
                  <a:cubicBezTo>
                    <a:pt x="15193" y="6369"/>
                    <a:pt x="15193" y="6369"/>
                    <a:pt x="15193" y="6369"/>
                  </a:cubicBezTo>
                  <a:cubicBezTo>
                    <a:pt x="15169" y="6369"/>
                    <a:pt x="15146" y="6381"/>
                    <a:pt x="15134" y="6381"/>
                  </a:cubicBezTo>
                  <a:cubicBezTo>
                    <a:pt x="15149" y="6381"/>
                    <a:pt x="15165" y="6376"/>
                    <a:pt x="15178" y="6376"/>
                  </a:cubicBezTo>
                  <a:cubicBezTo>
                    <a:pt x="15184" y="6376"/>
                    <a:pt x="15189" y="6377"/>
                    <a:pt x="15193" y="6381"/>
                  </a:cubicBezTo>
                  <a:cubicBezTo>
                    <a:pt x="15205" y="6381"/>
                    <a:pt x="15134" y="6393"/>
                    <a:pt x="15122" y="6393"/>
                  </a:cubicBezTo>
                  <a:cubicBezTo>
                    <a:pt x="15122" y="6393"/>
                    <a:pt x="15205" y="6405"/>
                    <a:pt x="15205" y="6405"/>
                  </a:cubicBezTo>
                  <a:lnTo>
                    <a:pt x="15169" y="6405"/>
                  </a:lnTo>
                  <a:cubicBezTo>
                    <a:pt x="15181" y="6405"/>
                    <a:pt x="15217" y="6417"/>
                    <a:pt x="15217" y="6417"/>
                  </a:cubicBezTo>
                  <a:lnTo>
                    <a:pt x="15157" y="6417"/>
                  </a:lnTo>
                  <a:cubicBezTo>
                    <a:pt x="15181" y="6417"/>
                    <a:pt x="15205" y="6417"/>
                    <a:pt x="15217" y="6429"/>
                  </a:cubicBezTo>
                  <a:cubicBezTo>
                    <a:pt x="15201" y="6429"/>
                    <a:pt x="15175" y="6434"/>
                    <a:pt x="15155" y="6434"/>
                  </a:cubicBezTo>
                  <a:cubicBezTo>
                    <a:pt x="15146" y="6434"/>
                    <a:pt x="15138" y="6433"/>
                    <a:pt x="15134" y="6429"/>
                  </a:cubicBezTo>
                  <a:lnTo>
                    <a:pt x="15134" y="6429"/>
                  </a:lnTo>
                  <a:cubicBezTo>
                    <a:pt x="15146" y="6440"/>
                    <a:pt x="15181" y="6440"/>
                    <a:pt x="15193" y="6440"/>
                  </a:cubicBezTo>
                  <a:cubicBezTo>
                    <a:pt x="15138" y="6440"/>
                    <a:pt x="15193" y="6456"/>
                    <a:pt x="15187" y="6456"/>
                  </a:cubicBezTo>
                  <a:cubicBezTo>
                    <a:pt x="15185" y="6456"/>
                    <a:pt x="15175" y="6454"/>
                    <a:pt x="15151" y="6449"/>
                  </a:cubicBezTo>
                  <a:lnTo>
                    <a:pt x="15151" y="6449"/>
                  </a:lnTo>
                  <a:cubicBezTo>
                    <a:pt x="15149" y="6451"/>
                    <a:pt x="15139" y="6452"/>
                    <a:pt x="15118" y="6452"/>
                  </a:cubicBezTo>
                  <a:lnTo>
                    <a:pt x="15118" y="6452"/>
                  </a:lnTo>
                  <a:cubicBezTo>
                    <a:pt x="15114" y="6450"/>
                    <a:pt x="15110" y="6449"/>
                    <a:pt x="15106" y="6449"/>
                  </a:cubicBezTo>
                  <a:cubicBezTo>
                    <a:pt x="15103" y="6449"/>
                    <a:pt x="15100" y="6450"/>
                    <a:pt x="15098" y="6452"/>
                  </a:cubicBezTo>
                  <a:cubicBezTo>
                    <a:pt x="15106" y="6452"/>
                    <a:pt x="15112" y="6452"/>
                    <a:pt x="15118" y="6452"/>
                  </a:cubicBezTo>
                  <a:lnTo>
                    <a:pt x="15118" y="6452"/>
                  </a:lnTo>
                  <a:cubicBezTo>
                    <a:pt x="15128" y="6457"/>
                    <a:pt x="15139" y="6464"/>
                    <a:pt x="15146" y="6464"/>
                  </a:cubicBezTo>
                  <a:cubicBezTo>
                    <a:pt x="15122" y="6464"/>
                    <a:pt x="15122" y="6476"/>
                    <a:pt x="15146" y="6476"/>
                  </a:cubicBezTo>
                  <a:cubicBezTo>
                    <a:pt x="15122" y="6476"/>
                    <a:pt x="15110" y="6476"/>
                    <a:pt x="15086" y="6488"/>
                  </a:cubicBezTo>
                  <a:lnTo>
                    <a:pt x="15122" y="6488"/>
                  </a:lnTo>
                  <a:cubicBezTo>
                    <a:pt x="15229" y="6500"/>
                    <a:pt x="15062" y="6500"/>
                    <a:pt x="15050" y="6500"/>
                  </a:cubicBezTo>
                  <a:cubicBezTo>
                    <a:pt x="15098" y="6500"/>
                    <a:pt x="15110" y="6512"/>
                    <a:pt x="15157" y="6512"/>
                  </a:cubicBezTo>
                  <a:lnTo>
                    <a:pt x="15134" y="6512"/>
                  </a:lnTo>
                  <a:cubicBezTo>
                    <a:pt x="15110" y="6512"/>
                    <a:pt x="15193" y="6524"/>
                    <a:pt x="15193" y="6524"/>
                  </a:cubicBezTo>
                  <a:cubicBezTo>
                    <a:pt x="15186" y="6525"/>
                    <a:pt x="15181" y="6527"/>
                    <a:pt x="15176" y="6528"/>
                  </a:cubicBezTo>
                  <a:lnTo>
                    <a:pt x="15176" y="6528"/>
                  </a:lnTo>
                  <a:cubicBezTo>
                    <a:pt x="15178" y="6523"/>
                    <a:pt x="15176" y="6522"/>
                    <a:pt x="15172" y="6522"/>
                  </a:cubicBezTo>
                  <a:cubicBezTo>
                    <a:pt x="15163" y="6522"/>
                    <a:pt x="15145" y="6531"/>
                    <a:pt x="15156" y="6531"/>
                  </a:cubicBezTo>
                  <a:cubicBezTo>
                    <a:pt x="15160" y="6531"/>
                    <a:pt x="15166" y="6530"/>
                    <a:pt x="15176" y="6528"/>
                  </a:cubicBezTo>
                  <a:lnTo>
                    <a:pt x="15176" y="6528"/>
                  </a:lnTo>
                  <a:cubicBezTo>
                    <a:pt x="15175" y="6529"/>
                    <a:pt x="15174" y="6531"/>
                    <a:pt x="15172" y="6533"/>
                  </a:cubicBezTo>
                  <a:lnTo>
                    <a:pt x="15172" y="6533"/>
                  </a:lnTo>
                  <a:cubicBezTo>
                    <a:pt x="15116" y="6529"/>
                    <a:pt x="15088" y="6527"/>
                    <a:pt x="15079" y="6527"/>
                  </a:cubicBezTo>
                  <a:cubicBezTo>
                    <a:pt x="15052" y="6527"/>
                    <a:pt x="15164" y="6538"/>
                    <a:pt x="15180" y="6538"/>
                  </a:cubicBezTo>
                  <a:cubicBezTo>
                    <a:pt x="15184" y="6538"/>
                    <a:pt x="15182" y="6538"/>
                    <a:pt x="15169" y="6536"/>
                  </a:cubicBezTo>
                  <a:cubicBezTo>
                    <a:pt x="15170" y="6535"/>
                    <a:pt x="15171" y="6534"/>
                    <a:pt x="15172" y="6533"/>
                  </a:cubicBezTo>
                  <a:lnTo>
                    <a:pt x="15172" y="6533"/>
                  </a:lnTo>
                  <a:cubicBezTo>
                    <a:pt x="15186" y="6533"/>
                    <a:pt x="15200" y="6535"/>
                    <a:pt x="15217" y="6536"/>
                  </a:cubicBezTo>
                  <a:cubicBezTo>
                    <a:pt x="15193" y="6536"/>
                    <a:pt x="15193" y="6536"/>
                    <a:pt x="15229" y="6548"/>
                  </a:cubicBezTo>
                  <a:cubicBezTo>
                    <a:pt x="15134" y="6548"/>
                    <a:pt x="15157" y="6548"/>
                    <a:pt x="15050" y="6560"/>
                  </a:cubicBezTo>
                  <a:lnTo>
                    <a:pt x="15110" y="6560"/>
                  </a:lnTo>
                  <a:cubicBezTo>
                    <a:pt x="15127" y="6565"/>
                    <a:pt x="15139" y="6569"/>
                    <a:pt x="15148" y="6571"/>
                  </a:cubicBezTo>
                  <a:lnTo>
                    <a:pt x="15157" y="6571"/>
                  </a:lnTo>
                  <a:cubicBezTo>
                    <a:pt x="15157" y="6572"/>
                    <a:pt x="15157" y="6573"/>
                    <a:pt x="15157" y="6574"/>
                  </a:cubicBezTo>
                  <a:lnTo>
                    <a:pt x="15157" y="6574"/>
                  </a:lnTo>
                  <a:cubicBezTo>
                    <a:pt x="15155" y="6574"/>
                    <a:pt x="15152" y="6573"/>
                    <a:pt x="15148" y="6571"/>
                  </a:cubicBezTo>
                  <a:lnTo>
                    <a:pt x="15098" y="6571"/>
                  </a:lnTo>
                  <a:cubicBezTo>
                    <a:pt x="15114" y="6571"/>
                    <a:pt x="15143" y="6576"/>
                    <a:pt x="15158" y="6578"/>
                  </a:cubicBezTo>
                  <a:lnTo>
                    <a:pt x="15158" y="6578"/>
                  </a:lnTo>
                  <a:cubicBezTo>
                    <a:pt x="15158" y="6577"/>
                    <a:pt x="15158" y="6576"/>
                    <a:pt x="15157" y="6574"/>
                  </a:cubicBezTo>
                  <a:lnTo>
                    <a:pt x="15157" y="6574"/>
                  </a:lnTo>
                  <a:cubicBezTo>
                    <a:pt x="15168" y="6578"/>
                    <a:pt x="15170" y="6579"/>
                    <a:pt x="15166" y="6579"/>
                  </a:cubicBezTo>
                  <a:cubicBezTo>
                    <a:pt x="15165" y="6579"/>
                    <a:pt x="15162" y="6579"/>
                    <a:pt x="15158" y="6578"/>
                  </a:cubicBezTo>
                  <a:lnTo>
                    <a:pt x="15158" y="6578"/>
                  </a:lnTo>
                  <a:cubicBezTo>
                    <a:pt x="15160" y="6595"/>
                    <a:pt x="15172" y="6595"/>
                    <a:pt x="15193" y="6595"/>
                  </a:cubicBezTo>
                  <a:cubicBezTo>
                    <a:pt x="15157" y="6601"/>
                    <a:pt x="15157" y="6604"/>
                    <a:pt x="15172" y="6604"/>
                  </a:cubicBezTo>
                  <a:cubicBezTo>
                    <a:pt x="15185" y="6604"/>
                    <a:pt x="15210" y="6602"/>
                    <a:pt x="15232" y="6597"/>
                  </a:cubicBezTo>
                  <a:lnTo>
                    <a:pt x="15232" y="6597"/>
                  </a:lnTo>
                  <a:cubicBezTo>
                    <a:pt x="15210" y="6602"/>
                    <a:pt x="15203" y="6606"/>
                    <a:pt x="15203" y="6608"/>
                  </a:cubicBezTo>
                  <a:lnTo>
                    <a:pt x="15203" y="6608"/>
                  </a:lnTo>
                  <a:cubicBezTo>
                    <a:pt x="15195" y="6607"/>
                    <a:pt x="15184" y="6607"/>
                    <a:pt x="15169" y="6607"/>
                  </a:cubicBezTo>
                  <a:cubicBezTo>
                    <a:pt x="15193" y="6619"/>
                    <a:pt x="15217" y="6619"/>
                    <a:pt x="15241" y="6619"/>
                  </a:cubicBezTo>
                  <a:cubicBezTo>
                    <a:pt x="15241" y="6619"/>
                    <a:pt x="15229" y="6619"/>
                    <a:pt x="15217" y="6631"/>
                  </a:cubicBezTo>
                  <a:cubicBezTo>
                    <a:pt x="15237" y="6627"/>
                    <a:pt x="15257" y="6626"/>
                    <a:pt x="15276" y="6626"/>
                  </a:cubicBezTo>
                  <a:cubicBezTo>
                    <a:pt x="15316" y="6626"/>
                    <a:pt x="15356" y="6631"/>
                    <a:pt x="15396" y="6631"/>
                  </a:cubicBezTo>
                  <a:cubicBezTo>
                    <a:pt x="15364" y="6635"/>
                    <a:pt x="15347" y="6636"/>
                    <a:pt x="15334" y="6636"/>
                  </a:cubicBezTo>
                  <a:cubicBezTo>
                    <a:pt x="15308" y="6636"/>
                    <a:pt x="15300" y="6631"/>
                    <a:pt x="15229" y="6631"/>
                  </a:cubicBezTo>
                  <a:lnTo>
                    <a:pt x="15181" y="6631"/>
                  </a:lnTo>
                  <a:cubicBezTo>
                    <a:pt x="15181" y="6634"/>
                    <a:pt x="15183" y="6635"/>
                    <a:pt x="15185" y="6635"/>
                  </a:cubicBezTo>
                  <a:cubicBezTo>
                    <a:pt x="15186" y="6635"/>
                    <a:pt x="15187" y="6634"/>
                    <a:pt x="15187" y="6634"/>
                  </a:cubicBezTo>
                  <a:lnTo>
                    <a:pt x="15187" y="6634"/>
                  </a:lnTo>
                  <a:cubicBezTo>
                    <a:pt x="15183" y="6636"/>
                    <a:pt x="15178" y="6639"/>
                    <a:pt x="15169" y="6643"/>
                  </a:cubicBezTo>
                  <a:cubicBezTo>
                    <a:pt x="15229" y="6643"/>
                    <a:pt x="15276" y="6655"/>
                    <a:pt x="15336" y="6655"/>
                  </a:cubicBezTo>
                  <a:lnTo>
                    <a:pt x="15217" y="6655"/>
                  </a:lnTo>
                  <a:cubicBezTo>
                    <a:pt x="15205" y="6655"/>
                    <a:pt x="15193" y="6655"/>
                    <a:pt x="15169" y="6667"/>
                  </a:cubicBezTo>
                  <a:cubicBezTo>
                    <a:pt x="15187" y="6661"/>
                    <a:pt x="15202" y="6658"/>
                    <a:pt x="15215" y="6658"/>
                  </a:cubicBezTo>
                  <a:cubicBezTo>
                    <a:pt x="15229" y="6658"/>
                    <a:pt x="15241" y="6661"/>
                    <a:pt x="15253" y="6667"/>
                  </a:cubicBezTo>
                  <a:lnTo>
                    <a:pt x="15238" y="6667"/>
                  </a:lnTo>
                  <a:cubicBezTo>
                    <a:pt x="15239" y="6669"/>
                    <a:pt x="15240" y="6671"/>
                    <a:pt x="15240" y="6674"/>
                  </a:cubicBezTo>
                  <a:lnTo>
                    <a:pt x="15240" y="6674"/>
                  </a:lnTo>
                  <a:cubicBezTo>
                    <a:pt x="15240" y="6673"/>
                    <a:pt x="15240" y="6673"/>
                    <a:pt x="15240" y="6673"/>
                  </a:cubicBezTo>
                  <a:cubicBezTo>
                    <a:pt x="15238" y="6673"/>
                    <a:pt x="15233" y="6679"/>
                    <a:pt x="15217" y="6679"/>
                  </a:cubicBezTo>
                  <a:cubicBezTo>
                    <a:pt x="15193" y="6702"/>
                    <a:pt x="15348" y="6702"/>
                    <a:pt x="15276" y="6702"/>
                  </a:cubicBezTo>
                  <a:lnTo>
                    <a:pt x="15193" y="6702"/>
                  </a:lnTo>
                  <a:cubicBezTo>
                    <a:pt x="15265" y="6702"/>
                    <a:pt x="15336" y="6702"/>
                    <a:pt x="15407" y="6714"/>
                  </a:cubicBezTo>
                  <a:cubicBezTo>
                    <a:pt x="15574" y="6702"/>
                    <a:pt x="15467" y="6702"/>
                    <a:pt x="15419" y="6702"/>
                  </a:cubicBezTo>
                  <a:lnTo>
                    <a:pt x="15443" y="6702"/>
                  </a:lnTo>
                  <a:cubicBezTo>
                    <a:pt x="15431" y="6679"/>
                    <a:pt x="15443" y="6667"/>
                    <a:pt x="15491" y="6655"/>
                  </a:cubicBezTo>
                  <a:lnTo>
                    <a:pt x="15491" y="6655"/>
                  </a:lnTo>
                  <a:cubicBezTo>
                    <a:pt x="15488" y="6655"/>
                    <a:pt x="15485" y="6655"/>
                    <a:pt x="15483" y="6656"/>
                  </a:cubicBezTo>
                  <a:cubicBezTo>
                    <a:pt x="15482" y="6655"/>
                    <a:pt x="15478" y="6655"/>
                    <a:pt x="15467" y="6655"/>
                  </a:cubicBezTo>
                  <a:cubicBezTo>
                    <a:pt x="15622" y="6655"/>
                    <a:pt x="15396" y="6643"/>
                    <a:pt x="15527" y="6643"/>
                  </a:cubicBezTo>
                  <a:cubicBezTo>
                    <a:pt x="15523" y="6640"/>
                    <a:pt x="15522" y="6638"/>
                    <a:pt x="15522" y="6636"/>
                  </a:cubicBezTo>
                  <a:lnTo>
                    <a:pt x="15522" y="6636"/>
                  </a:lnTo>
                  <a:cubicBezTo>
                    <a:pt x="15532" y="6638"/>
                    <a:pt x="15541" y="6640"/>
                    <a:pt x="15550" y="6643"/>
                  </a:cubicBezTo>
                  <a:cubicBezTo>
                    <a:pt x="15538" y="6637"/>
                    <a:pt x="15529" y="6634"/>
                    <a:pt x="15525" y="6634"/>
                  </a:cubicBezTo>
                  <a:lnTo>
                    <a:pt x="15525" y="6634"/>
                  </a:lnTo>
                  <a:cubicBezTo>
                    <a:pt x="15523" y="6634"/>
                    <a:pt x="15522" y="6635"/>
                    <a:pt x="15522" y="6636"/>
                  </a:cubicBezTo>
                  <a:lnTo>
                    <a:pt x="15522" y="6636"/>
                  </a:lnTo>
                  <a:cubicBezTo>
                    <a:pt x="15500" y="6632"/>
                    <a:pt x="15475" y="6631"/>
                    <a:pt x="15449" y="6631"/>
                  </a:cubicBezTo>
                  <a:lnTo>
                    <a:pt x="15449" y="6631"/>
                  </a:lnTo>
                  <a:cubicBezTo>
                    <a:pt x="15457" y="6628"/>
                    <a:pt x="15463" y="6623"/>
                    <a:pt x="15467" y="6619"/>
                  </a:cubicBezTo>
                  <a:cubicBezTo>
                    <a:pt x="15467" y="6619"/>
                    <a:pt x="15407" y="6595"/>
                    <a:pt x="15396" y="6595"/>
                  </a:cubicBezTo>
                  <a:cubicBezTo>
                    <a:pt x="15419" y="6595"/>
                    <a:pt x="15431" y="6583"/>
                    <a:pt x="15443" y="6583"/>
                  </a:cubicBezTo>
                  <a:lnTo>
                    <a:pt x="15384" y="6583"/>
                  </a:lnTo>
                  <a:cubicBezTo>
                    <a:pt x="15407" y="6577"/>
                    <a:pt x="15416" y="6577"/>
                    <a:pt x="15418" y="6577"/>
                  </a:cubicBezTo>
                  <a:cubicBezTo>
                    <a:pt x="15419" y="6577"/>
                    <a:pt x="15413" y="6577"/>
                    <a:pt x="15407" y="6571"/>
                  </a:cubicBezTo>
                  <a:lnTo>
                    <a:pt x="15407" y="6571"/>
                  </a:lnTo>
                  <a:cubicBezTo>
                    <a:pt x="15415" y="6574"/>
                    <a:pt x="15423" y="6575"/>
                    <a:pt x="15431" y="6575"/>
                  </a:cubicBezTo>
                  <a:cubicBezTo>
                    <a:pt x="15466" y="6575"/>
                    <a:pt x="15510" y="6560"/>
                    <a:pt x="15538" y="6560"/>
                  </a:cubicBezTo>
                  <a:lnTo>
                    <a:pt x="15550" y="6560"/>
                  </a:lnTo>
                  <a:cubicBezTo>
                    <a:pt x="15515" y="6560"/>
                    <a:pt x="15491" y="6548"/>
                    <a:pt x="15455" y="6548"/>
                  </a:cubicBezTo>
                  <a:cubicBezTo>
                    <a:pt x="15462" y="6540"/>
                    <a:pt x="15470" y="6537"/>
                    <a:pt x="15477" y="6536"/>
                  </a:cubicBezTo>
                  <a:lnTo>
                    <a:pt x="15477" y="6536"/>
                  </a:lnTo>
                  <a:cubicBezTo>
                    <a:pt x="15473" y="6531"/>
                    <a:pt x="15468" y="6519"/>
                    <a:pt x="15431" y="6512"/>
                  </a:cubicBezTo>
                  <a:cubicBezTo>
                    <a:pt x="15549" y="6512"/>
                    <a:pt x="15456" y="6512"/>
                    <a:pt x="15444" y="6503"/>
                  </a:cubicBezTo>
                  <a:lnTo>
                    <a:pt x="15444" y="6503"/>
                  </a:lnTo>
                  <a:cubicBezTo>
                    <a:pt x="15453" y="6503"/>
                    <a:pt x="15491" y="6488"/>
                    <a:pt x="15491" y="6488"/>
                  </a:cubicBezTo>
                  <a:cubicBezTo>
                    <a:pt x="15467" y="6476"/>
                    <a:pt x="15455" y="6476"/>
                    <a:pt x="15443" y="6476"/>
                  </a:cubicBezTo>
                  <a:cubicBezTo>
                    <a:pt x="15467" y="6476"/>
                    <a:pt x="15515" y="6476"/>
                    <a:pt x="15419" y="6464"/>
                  </a:cubicBezTo>
                  <a:cubicBezTo>
                    <a:pt x="15458" y="6455"/>
                    <a:pt x="15489" y="6429"/>
                    <a:pt x="15505" y="6426"/>
                  </a:cubicBezTo>
                  <a:lnTo>
                    <a:pt x="15505" y="6426"/>
                  </a:lnTo>
                  <a:cubicBezTo>
                    <a:pt x="15508" y="6427"/>
                    <a:pt x="15512" y="6428"/>
                    <a:pt x="15515" y="6429"/>
                  </a:cubicBezTo>
                  <a:cubicBezTo>
                    <a:pt x="15513" y="6427"/>
                    <a:pt x="15511" y="6426"/>
                    <a:pt x="15508" y="6426"/>
                  </a:cubicBezTo>
                  <a:cubicBezTo>
                    <a:pt x="15507" y="6426"/>
                    <a:pt x="15506" y="6426"/>
                    <a:pt x="15505" y="6426"/>
                  </a:cubicBezTo>
                  <a:lnTo>
                    <a:pt x="15505" y="6426"/>
                  </a:lnTo>
                  <a:cubicBezTo>
                    <a:pt x="15478" y="6421"/>
                    <a:pt x="15445" y="6418"/>
                    <a:pt x="15413" y="6417"/>
                  </a:cubicBezTo>
                  <a:lnTo>
                    <a:pt x="15413" y="6417"/>
                  </a:lnTo>
                  <a:cubicBezTo>
                    <a:pt x="15452" y="6410"/>
                    <a:pt x="15496" y="6392"/>
                    <a:pt x="15503" y="6357"/>
                  </a:cubicBezTo>
                  <a:lnTo>
                    <a:pt x="15491" y="6357"/>
                  </a:lnTo>
                  <a:cubicBezTo>
                    <a:pt x="15486" y="6352"/>
                    <a:pt x="15481" y="6349"/>
                    <a:pt x="15476" y="6348"/>
                  </a:cubicBezTo>
                  <a:lnTo>
                    <a:pt x="15476" y="6348"/>
                  </a:lnTo>
                  <a:cubicBezTo>
                    <a:pt x="15477" y="6348"/>
                    <a:pt x="15479" y="6348"/>
                    <a:pt x="15480" y="6348"/>
                  </a:cubicBezTo>
                  <a:cubicBezTo>
                    <a:pt x="15491" y="6348"/>
                    <a:pt x="15503" y="6351"/>
                    <a:pt x="15515" y="6357"/>
                  </a:cubicBezTo>
                  <a:cubicBezTo>
                    <a:pt x="15503" y="6345"/>
                    <a:pt x="15467" y="6345"/>
                    <a:pt x="15455" y="6345"/>
                  </a:cubicBezTo>
                  <a:cubicBezTo>
                    <a:pt x="15455" y="6345"/>
                    <a:pt x="15460" y="6345"/>
                    <a:pt x="15467" y="6345"/>
                  </a:cubicBezTo>
                  <a:lnTo>
                    <a:pt x="15467" y="6345"/>
                  </a:lnTo>
                  <a:cubicBezTo>
                    <a:pt x="15467" y="6345"/>
                    <a:pt x="15467" y="6345"/>
                    <a:pt x="15467" y="6345"/>
                  </a:cubicBezTo>
                  <a:lnTo>
                    <a:pt x="15467" y="6345"/>
                  </a:lnTo>
                  <a:lnTo>
                    <a:pt x="15467" y="6345"/>
                  </a:lnTo>
                  <a:cubicBezTo>
                    <a:pt x="15467" y="6345"/>
                    <a:pt x="15467" y="6345"/>
                    <a:pt x="15467" y="6345"/>
                  </a:cubicBezTo>
                  <a:lnTo>
                    <a:pt x="15467" y="6345"/>
                  </a:lnTo>
                  <a:cubicBezTo>
                    <a:pt x="15455" y="6333"/>
                    <a:pt x="15467" y="6333"/>
                    <a:pt x="15479" y="6333"/>
                  </a:cubicBezTo>
                  <a:lnTo>
                    <a:pt x="15407" y="6333"/>
                  </a:lnTo>
                  <a:cubicBezTo>
                    <a:pt x="15491" y="6333"/>
                    <a:pt x="15431" y="6309"/>
                    <a:pt x="15467" y="6309"/>
                  </a:cubicBezTo>
                  <a:cubicBezTo>
                    <a:pt x="15452" y="6309"/>
                    <a:pt x="15432" y="6300"/>
                    <a:pt x="15413" y="6296"/>
                  </a:cubicBezTo>
                  <a:lnTo>
                    <a:pt x="15413" y="6296"/>
                  </a:lnTo>
                  <a:cubicBezTo>
                    <a:pt x="15444" y="6293"/>
                    <a:pt x="15466" y="6286"/>
                    <a:pt x="15503" y="6286"/>
                  </a:cubicBezTo>
                  <a:cubicBezTo>
                    <a:pt x="15479" y="6274"/>
                    <a:pt x="15443" y="6274"/>
                    <a:pt x="15419" y="6274"/>
                  </a:cubicBezTo>
                  <a:cubicBezTo>
                    <a:pt x="15455" y="6262"/>
                    <a:pt x="15550" y="6262"/>
                    <a:pt x="15443" y="6250"/>
                  </a:cubicBezTo>
                  <a:cubicBezTo>
                    <a:pt x="15451" y="6246"/>
                    <a:pt x="15458" y="6243"/>
                    <a:pt x="15464" y="6241"/>
                  </a:cubicBezTo>
                  <a:lnTo>
                    <a:pt x="15464" y="6241"/>
                  </a:lnTo>
                  <a:cubicBezTo>
                    <a:pt x="15464" y="6241"/>
                    <a:pt x="15464" y="6241"/>
                    <a:pt x="15464" y="6241"/>
                  </a:cubicBezTo>
                  <a:cubicBezTo>
                    <a:pt x="15460" y="6241"/>
                    <a:pt x="15453" y="6241"/>
                    <a:pt x="15443" y="6238"/>
                  </a:cubicBezTo>
                  <a:cubicBezTo>
                    <a:pt x="15527" y="6214"/>
                    <a:pt x="15360" y="6202"/>
                    <a:pt x="15515" y="6179"/>
                  </a:cubicBezTo>
                  <a:cubicBezTo>
                    <a:pt x="15503" y="6173"/>
                    <a:pt x="15488" y="6170"/>
                    <a:pt x="15473" y="6170"/>
                  </a:cubicBezTo>
                  <a:cubicBezTo>
                    <a:pt x="15458" y="6170"/>
                    <a:pt x="15443" y="6173"/>
                    <a:pt x="15431" y="6179"/>
                  </a:cubicBezTo>
                  <a:cubicBezTo>
                    <a:pt x="15443" y="6167"/>
                    <a:pt x="15467" y="6167"/>
                    <a:pt x="15479" y="6167"/>
                  </a:cubicBezTo>
                  <a:cubicBezTo>
                    <a:pt x="15467" y="6167"/>
                    <a:pt x="15443" y="6155"/>
                    <a:pt x="15431" y="6155"/>
                  </a:cubicBezTo>
                  <a:cubicBezTo>
                    <a:pt x="15348" y="6155"/>
                    <a:pt x="15217" y="6179"/>
                    <a:pt x="15193" y="6179"/>
                  </a:cubicBezTo>
                  <a:cubicBezTo>
                    <a:pt x="15253" y="6179"/>
                    <a:pt x="15181" y="6202"/>
                    <a:pt x="15169" y="6214"/>
                  </a:cubicBezTo>
                  <a:cubicBezTo>
                    <a:pt x="15177" y="6214"/>
                    <a:pt x="15206" y="6209"/>
                    <a:pt x="15207" y="6209"/>
                  </a:cubicBezTo>
                  <a:lnTo>
                    <a:pt x="15207" y="6209"/>
                  </a:lnTo>
                  <a:cubicBezTo>
                    <a:pt x="15208" y="6209"/>
                    <a:pt x="15201" y="6210"/>
                    <a:pt x="15181" y="6214"/>
                  </a:cubicBezTo>
                  <a:lnTo>
                    <a:pt x="15241" y="6214"/>
                  </a:lnTo>
                  <a:cubicBezTo>
                    <a:pt x="15205" y="6214"/>
                    <a:pt x="15217" y="6226"/>
                    <a:pt x="15157" y="6226"/>
                  </a:cubicBezTo>
                  <a:cubicBezTo>
                    <a:pt x="15169" y="6226"/>
                    <a:pt x="15178" y="6226"/>
                    <a:pt x="15185" y="6227"/>
                  </a:cubicBezTo>
                  <a:lnTo>
                    <a:pt x="15185" y="6227"/>
                  </a:lnTo>
                  <a:cubicBezTo>
                    <a:pt x="15165" y="6232"/>
                    <a:pt x="15146" y="6238"/>
                    <a:pt x="15146" y="6238"/>
                  </a:cubicBezTo>
                  <a:cubicBezTo>
                    <a:pt x="15148" y="6241"/>
                    <a:pt x="15151" y="6242"/>
                    <a:pt x="15154" y="6242"/>
                  </a:cubicBezTo>
                  <a:cubicBezTo>
                    <a:pt x="15157" y="6242"/>
                    <a:pt x="15160" y="6241"/>
                    <a:pt x="15162" y="6241"/>
                  </a:cubicBezTo>
                  <a:cubicBezTo>
                    <a:pt x="15166" y="6241"/>
                    <a:pt x="15169" y="6244"/>
                    <a:pt x="15169" y="6262"/>
                  </a:cubicBezTo>
                  <a:cubicBezTo>
                    <a:pt x="15146" y="6250"/>
                    <a:pt x="14884" y="6167"/>
                    <a:pt x="14895" y="6155"/>
                  </a:cubicBezTo>
                  <a:cubicBezTo>
                    <a:pt x="14907" y="6147"/>
                    <a:pt x="14920" y="6140"/>
                    <a:pt x="14934" y="6135"/>
                  </a:cubicBezTo>
                  <a:lnTo>
                    <a:pt x="14934" y="6135"/>
                  </a:lnTo>
                  <a:cubicBezTo>
                    <a:pt x="14893" y="6143"/>
                    <a:pt x="14836" y="6153"/>
                    <a:pt x="14790" y="6153"/>
                  </a:cubicBezTo>
                  <a:cubicBezTo>
                    <a:pt x="14765" y="6153"/>
                    <a:pt x="14744" y="6150"/>
                    <a:pt x="14729" y="6143"/>
                  </a:cubicBezTo>
                  <a:cubicBezTo>
                    <a:pt x="14761" y="6121"/>
                    <a:pt x="14789" y="6114"/>
                    <a:pt x="14819" y="6114"/>
                  </a:cubicBezTo>
                  <a:cubicBezTo>
                    <a:pt x="14854" y="6114"/>
                    <a:pt x="14893" y="6124"/>
                    <a:pt x="14948" y="6130"/>
                  </a:cubicBezTo>
                  <a:lnTo>
                    <a:pt x="14948" y="6130"/>
                  </a:lnTo>
                  <a:cubicBezTo>
                    <a:pt x="14989" y="6117"/>
                    <a:pt x="15037" y="6112"/>
                    <a:pt x="15088" y="6112"/>
                  </a:cubicBezTo>
                  <a:cubicBezTo>
                    <a:pt x="15241" y="6112"/>
                    <a:pt x="15423" y="6155"/>
                    <a:pt x="15527" y="6155"/>
                  </a:cubicBezTo>
                  <a:cubicBezTo>
                    <a:pt x="15527" y="6161"/>
                    <a:pt x="15527" y="6164"/>
                    <a:pt x="15525" y="6164"/>
                  </a:cubicBezTo>
                  <a:cubicBezTo>
                    <a:pt x="15524" y="6164"/>
                    <a:pt x="15521" y="6161"/>
                    <a:pt x="15515" y="6155"/>
                  </a:cubicBezTo>
                  <a:lnTo>
                    <a:pt x="15515" y="6155"/>
                  </a:lnTo>
                  <a:cubicBezTo>
                    <a:pt x="15515" y="6167"/>
                    <a:pt x="15527" y="6167"/>
                    <a:pt x="15515" y="6202"/>
                  </a:cubicBezTo>
                  <a:cubicBezTo>
                    <a:pt x="15645" y="6192"/>
                    <a:pt x="15735" y="6141"/>
                    <a:pt x="15849" y="6141"/>
                  </a:cubicBezTo>
                  <a:cubicBezTo>
                    <a:pt x="15860" y="6141"/>
                    <a:pt x="15872" y="6142"/>
                    <a:pt x="15884" y="6143"/>
                  </a:cubicBezTo>
                  <a:cubicBezTo>
                    <a:pt x="15941" y="6152"/>
                    <a:pt x="16037" y="6231"/>
                    <a:pt x="16103" y="6231"/>
                  </a:cubicBezTo>
                  <a:cubicBezTo>
                    <a:pt x="16119" y="6231"/>
                    <a:pt x="16134" y="6226"/>
                    <a:pt x="16146" y="6214"/>
                  </a:cubicBezTo>
                  <a:cubicBezTo>
                    <a:pt x="16146" y="6214"/>
                    <a:pt x="16074" y="6179"/>
                    <a:pt x="16062" y="6167"/>
                  </a:cubicBezTo>
                  <a:cubicBezTo>
                    <a:pt x="16062" y="6167"/>
                    <a:pt x="16396" y="6155"/>
                    <a:pt x="16431" y="6143"/>
                  </a:cubicBezTo>
                  <a:cubicBezTo>
                    <a:pt x="16526" y="6143"/>
                    <a:pt x="16713" y="6087"/>
                    <a:pt x="16854" y="6087"/>
                  </a:cubicBezTo>
                  <a:cubicBezTo>
                    <a:pt x="16909" y="6087"/>
                    <a:pt x="16958" y="6096"/>
                    <a:pt x="16991" y="6119"/>
                  </a:cubicBezTo>
                  <a:cubicBezTo>
                    <a:pt x="17003" y="6119"/>
                    <a:pt x="16920" y="6143"/>
                    <a:pt x="16955" y="6155"/>
                  </a:cubicBezTo>
                  <a:cubicBezTo>
                    <a:pt x="17086" y="6119"/>
                    <a:pt x="17134" y="6107"/>
                    <a:pt x="17241" y="6071"/>
                  </a:cubicBezTo>
                  <a:cubicBezTo>
                    <a:pt x="17259" y="6067"/>
                    <a:pt x="17286" y="6065"/>
                    <a:pt x="17320" y="6065"/>
                  </a:cubicBezTo>
                  <a:cubicBezTo>
                    <a:pt x="17485" y="6065"/>
                    <a:pt x="17811" y="6112"/>
                    <a:pt x="17965" y="6112"/>
                  </a:cubicBezTo>
                  <a:cubicBezTo>
                    <a:pt x="18014" y="6112"/>
                    <a:pt x="18046" y="6107"/>
                    <a:pt x="18051" y="6095"/>
                  </a:cubicBezTo>
                  <a:lnTo>
                    <a:pt x="18051" y="6095"/>
                  </a:lnTo>
                  <a:cubicBezTo>
                    <a:pt x="18051" y="6107"/>
                    <a:pt x="18003" y="6131"/>
                    <a:pt x="18003" y="6131"/>
                  </a:cubicBezTo>
                  <a:cubicBezTo>
                    <a:pt x="18016" y="6132"/>
                    <a:pt x="18029" y="6132"/>
                    <a:pt x="18042" y="6132"/>
                  </a:cubicBezTo>
                  <a:cubicBezTo>
                    <a:pt x="18240" y="6132"/>
                    <a:pt x="18487" y="6064"/>
                    <a:pt x="18723" y="6064"/>
                  </a:cubicBezTo>
                  <a:cubicBezTo>
                    <a:pt x="18765" y="6064"/>
                    <a:pt x="18807" y="6066"/>
                    <a:pt x="18848" y="6071"/>
                  </a:cubicBezTo>
                  <a:cubicBezTo>
                    <a:pt x="18658" y="6036"/>
                    <a:pt x="19075" y="5952"/>
                    <a:pt x="19098" y="5940"/>
                  </a:cubicBezTo>
                  <a:cubicBezTo>
                    <a:pt x="19051" y="5928"/>
                    <a:pt x="19003" y="5917"/>
                    <a:pt x="18944" y="5905"/>
                  </a:cubicBezTo>
                  <a:cubicBezTo>
                    <a:pt x="18979" y="5898"/>
                    <a:pt x="19131" y="5878"/>
                    <a:pt x="19214" y="5878"/>
                  </a:cubicBezTo>
                  <a:cubicBezTo>
                    <a:pt x="19272" y="5878"/>
                    <a:pt x="19297" y="5887"/>
                    <a:pt x="19229" y="5917"/>
                  </a:cubicBezTo>
                  <a:cubicBezTo>
                    <a:pt x="19244" y="5912"/>
                    <a:pt x="19261" y="5909"/>
                    <a:pt x="19278" y="5909"/>
                  </a:cubicBezTo>
                  <a:cubicBezTo>
                    <a:pt x="19302" y="5909"/>
                    <a:pt x="19327" y="5915"/>
                    <a:pt x="19348" y="5928"/>
                  </a:cubicBezTo>
                  <a:cubicBezTo>
                    <a:pt x="19384" y="5988"/>
                    <a:pt x="18944" y="5940"/>
                    <a:pt x="19003" y="6059"/>
                  </a:cubicBezTo>
                  <a:cubicBezTo>
                    <a:pt x="19029" y="6052"/>
                    <a:pt x="19061" y="6048"/>
                    <a:pt x="19097" y="6048"/>
                  </a:cubicBezTo>
                  <a:cubicBezTo>
                    <a:pt x="19222" y="6048"/>
                    <a:pt x="19396" y="6089"/>
                    <a:pt x="19563" y="6107"/>
                  </a:cubicBezTo>
                  <a:cubicBezTo>
                    <a:pt x="19597" y="6110"/>
                    <a:pt x="19632" y="6112"/>
                    <a:pt x="19667" y="6112"/>
                  </a:cubicBezTo>
                  <a:cubicBezTo>
                    <a:pt x="20017" y="6112"/>
                    <a:pt x="20384" y="5962"/>
                    <a:pt x="20741" y="5940"/>
                  </a:cubicBezTo>
                  <a:lnTo>
                    <a:pt x="20741" y="5940"/>
                  </a:lnTo>
                  <a:cubicBezTo>
                    <a:pt x="20622" y="5988"/>
                    <a:pt x="20730" y="5988"/>
                    <a:pt x="20730" y="6059"/>
                  </a:cubicBezTo>
                  <a:cubicBezTo>
                    <a:pt x="20673" y="6044"/>
                    <a:pt x="20617" y="6038"/>
                    <a:pt x="20560" y="6038"/>
                  </a:cubicBezTo>
                  <a:cubicBezTo>
                    <a:pt x="20411" y="6038"/>
                    <a:pt x="20262" y="6079"/>
                    <a:pt x="20112" y="6083"/>
                  </a:cubicBezTo>
                  <a:lnTo>
                    <a:pt x="20112" y="6083"/>
                  </a:lnTo>
                  <a:cubicBezTo>
                    <a:pt x="20100" y="6081"/>
                    <a:pt x="20089" y="6080"/>
                    <a:pt x="20083" y="6080"/>
                  </a:cubicBezTo>
                  <a:cubicBezTo>
                    <a:pt x="20078" y="6080"/>
                    <a:pt x="20078" y="6081"/>
                    <a:pt x="20087" y="6083"/>
                  </a:cubicBezTo>
                  <a:cubicBezTo>
                    <a:pt x="20095" y="6083"/>
                    <a:pt x="20104" y="6083"/>
                    <a:pt x="20112" y="6083"/>
                  </a:cubicBezTo>
                  <a:lnTo>
                    <a:pt x="20112" y="6083"/>
                  </a:lnTo>
                  <a:cubicBezTo>
                    <a:pt x="20155" y="6089"/>
                    <a:pt x="20218" y="6104"/>
                    <a:pt x="20158" y="6119"/>
                  </a:cubicBezTo>
                  <a:cubicBezTo>
                    <a:pt x="20291" y="6105"/>
                    <a:pt x="20407" y="6099"/>
                    <a:pt x="20521" y="6099"/>
                  </a:cubicBezTo>
                  <a:cubicBezTo>
                    <a:pt x="20602" y="6099"/>
                    <a:pt x="20681" y="6102"/>
                    <a:pt x="20765" y="6107"/>
                  </a:cubicBezTo>
                  <a:cubicBezTo>
                    <a:pt x="20753" y="6167"/>
                    <a:pt x="20741" y="6226"/>
                    <a:pt x="20730" y="6286"/>
                  </a:cubicBezTo>
                  <a:cubicBezTo>
                    <a:pt x="20740" y="6286"/>
                    <a:pt x="20753" y="6281"/>
                    <a:pt x="20760" y="6281"/>
                  </a:cubicBezTo>
                  <a:cubicBezTo>
                    <a:pt x="20769" y="6281"/>
                    <a:pt x="20768" y="6288"/>
                    <a:pt x="20741" y="6321"/>
                  </a:cubicBezTo>
                  <a:cubicBezTo>
                    <a:pt x="20748" y="6324"/>
                    <a:pt x="20752" y="6326"/>
                    <a:pt x="20755" y="6326"/>
                  </a:cubicBezTo>
                  <a:cubicBezTo>
                    <a:pt x="20775" y="6326"/>
                    <a:pt x="20757" y="6281"/>
                    <a:pt x="20783" y="6281"/>
                  </a:cubicBezTo>
                  <a:cubicBezTo>
                    <a:pt x="20788" y="6281"/>
                    <a:pt x="20793" y="6283"/>
                    <a:pt x="20801" y="6286"/>
                  </a:cubicBezTo>
                  <a:cubicBezTo>
                    <a:pt x="20718" y="6309"/>
                    <a:pt x="20801" y="6440"/>
                    <a:pt x="20718" y="6452"/>
                  </a:cubicBezTo>
                  <a:cubicBezTo>
                    <a:pt x="20718" y="6476"/>
                    <a:pt x="20753" y="6488"/>
                    <a:pt x="20765" y="6500"/>
                  </a:cubicBezTo>
                  <a:cubicBezTo>
                    <a:pt x="20746" y="6526"/>
                    <a:pt x="20730" y="6537"/>
                    <a:pt x="20720" y="6537"/>
                  </a:cubicBezTo>
                  <a:cubicBezTo>
                    <a:pt x="20711" y="6537"/>
                    <a:pt x="20706" y="6528"/>
                    <a:pt x="20706" y="6512"/>
                  </a:cubicBezTo>
                  <a:cubicBezTo>
                    <a:pt x="20694" y="6536"/>
                    <a:pt x="20694" y="6571"/>
                    <a:pt x="20706" y="6607"/>
                  </a:cubicBezTo>
                  <a:cubicBezTo>
                    <a:pt x="20706" y="6595"/>
                    <a:pt x="20718" y="6583"/>
                    <a:pt x="20718" y="6571"/>
                  </a:cubicBezTo>
                  <a:cubicBezTo>
                    <a:pt x="20753" y="6702"/>
                    <a:pt x="20801" y="6917"/>
                    <a:pt x="20789" y="7036"/>
                  </a:cubicBezTo>
                  <a:cubicBezTo>
                    <a:pt x="20765" y="7048"/>
                    <a:pt x="20753" y="7048"/>
                    <a:pt x="20730" y="7048"/>
                  </a:cubicBezTo>
                  <a:cubicBezTo>
                    <a:pt x="20753" y="7107"/>
                    <a:pt x="20765" y="7095"/>
                    <a:pt x="20813" y="7131"/>
                  </a:cubicBezTo>
                  <a:cubicBezTo>
                    <a:pt x="20801" y="7143"/>
                    <a:pt x="20801" y="7143"/>
                    <a:pt x="20789" y="7143"/>
                  </a:cubicBezTo>
                  <a:cubicBezTo>
                    <a:pt x="20813" y="7155"/>
                    <a:pt x="20825" y="7179"/>
                    <a:pt x="20837" y="7202"/>
                  </a:cubicBezTo>
                  <a:cubicBezTo>
                    <a:pt x="20821" y="7183"/>
                    <a:pt x="20809" y="7175"/>
                    <a:pt x="20799" y="7175"/>
                  </a:cubicBezTo>
                  <a:cubicBezTo>
                    <a:pt x="20753" y="7175"/>
                    <a:pt x="20749" y="7336"/>
                    <a:pt x="20730" y="7345"/>
                  </a:cubicBezTo>
                  <a:cubicBezTo>
                    <a:pt x="20738" y="7350"/>
                    <a:pt x="20746" y="7352"/>
                    <a:pt x="20752" y="7352"/>
                  </a:cubicBezTo>
                  <a:cubicBezTo>
                    <a:pt x="20787" y="7352"/>
                    <a:pt x="20786" y="7294"/>
                    <a:pt x="20804" y="7294"/>
                  </a:cubicBezTo>
                  <a:cubicBezTo>
                    <a:pt x="20809" y="7294"/>
                    <a:pt x="20816" y="7298"/>
                    <a:pt x="20825" y="7310"/>
                  </a:cubicBezTo>
                  <a:cubicBezTo>
                    <a:pt x="20872" y="7369"/>
                    <a:pt x="20741" y="7441"/>
                    <a:pt x="20741" y="7441"/>
                  </a:cubicBezTo>
                  <a:cubicBezTo>
                    <a:pt x="20706" y="7476"/>
                    <a:pt x="20741" y="7560"/>
                    <a:pt x="20789" y="7560"/>
                  </a:cubicBezTo>
                  <a:cubicBezTo>
                    <a:pt x="20789" y="7548"/>
                    <a:pt x="20777" y="7524"/>
                    <a:pt x="20777" y="7500"/>
                  </a:cubicBezTo>
                  <a:lnTo>
                    <a:pt x="20777" y="7500"/>
                  </a:lnTo>
                  <a:cubicBezTo>
                    <a:pt x="20813" y="7536"/>
                    <a:pt x="20837" y="7572"/>
                    <a:pt x="20825" y="7619"/>
                  </a:cubicBezTo>
                  <a:cubicBezTo>
                    <a:pt x="20813" y="7615"/>
                    <a:pt x="20804" y="7612"/>
                    <a:pt x="20797" y="7609"/>
                  </a:cubicBezTo>
                  <a:lnTo>
                    <a:pt x="20797" y="7609"/>
                  </a:lnTo>
                  <a:cubicBezTo>
                    <a:pt x="20803" y="7616"/>
                    <a:pt x="20804" y="7628"/>
                    <a:pt x="20789" y="7643"/>
                  </a:cubicBezTo>
                  <a:cubicBezTo>
                    <a:pt x="20730" y="7631"/>
                    <a:pt x="20765" y="7560"/>
                    <a:pt x="20730" y="7536"/>
                  </a:cubicBezTo>
                  <a:lnTo>
                    <a:pt x="20730" y="7536"/>
                  </a:lnTo>
                  <a:cubicBezTo>
                    <a:pt x="20698" y="7546"/>
                    <a:pt x="20760" y="7585"/>
                    <a:pt x="20724" y="7585"/>
                  </a:cubicBezTo>
                  <a:cubicBezTo>
                    <a:pt x="20720" y="7585"/>
                    <a:pt x="20714" y="7585"/>
                    <a:pt x="20706" y="7583"/>
                  </a:cubicBezTo>
                  <a:lnTo>
                    <a:pt x="20706" y="7583"/>
                  </a:lnTo>
                  <a:cubicBezTo>
                    <a:pt x="20789" y="7607"/>
                    <a:pt x="20694" y="7643"/>
                    <a:pt x="20753" y="7691"/>
                  </a:cubicBezTo>
                  <a:cubicBezTo>
                    <a:pt x="20741" y="7687"/>
                    <a:pt x="20734" y="7686"/>
                    <a:pt x="20731" y="7686"/>
                  </a:cubicBezTo>
                  <a:cubicBezTo>
                    <a:pt x="20722" y="7686"/>
                    <a:pt x="20741" y="7697"/>
                    <a:pt x="20741" y="7714"/>
                  </a:cubicBezTo>
                  <a:cubicBezTo>
                    <a:pt x="20730" y="7714"/>
                    <a:pt x="20718" y="7703"/>
                    <a:pt x="20694" y="7691"/>
                  </a:cubicBezTo>
                  <a:lnTo>
                    <a:pt x="20694" y="7691"/>
                  </a:lnTo>
                  <a:cubicBezTo>
                    <a:pt x="20702" y="7715"/>
                    <a:pt x="20699" y="7739"/>
                    <a:pt x="20693" y="7763"/>
                  </a:cubicBezTo>
                  <a:lnTo>
                    <a:pt x="20693" y="7763"/>
                  </a:lnTo>
                  <a:cubicBezTo>
                    <a:pt x="20696" y="7761"/>
                    <a:pt x="20699" y="7760"/>
                    <a:pt x="20703" y="7760"/>
                  </a:cubicBezTo>
                  <a:cubicBezTo>
                    <a:pt x="20711" y="7760"/>
                    <a:pt x="20720" y="7763"/>
                    <a:pt x="20729" y="7763"/>
                  </a:cubicBezTo>
                  <a:cubicBezTo>
                    <a:pt x="20738" y="7763"/>
                    <a:pt x="20747" y="7760"/>
                    <a:pt x="20753" y="7750"/>
                  </a:cubicBezTo>
                  <a:lnTo>
                    <a:pt x="20753" y="7750"/>
                  </a:lnTo>
                  <a:cubicBezTo>
                    <a:pt x="20801" y="7833"/>
                    <a:pt x="20658" y="7810"/>
                    <a:pt x="20682" y="7893"/>
                  </a:cubicBezTo>
                  <a:cubicBezTo>
                    <a:pt x="20682" y="7876"/>
                    <a:pt x="20688" y="7865"/>
                    <a:pt x="20701" y="7865"/>
                  </a:cubicBezTo>
                  <a:cubicBezTo>
                    <a:pt x="20706" y="7865"/>
                    <a:pt x="20711" y="7866"/>
                    <a:pt x="20718" y="7869"/>
                  </a:cubicBezTo>
                  <a:cubicBezTo>
                    <a:pt x="20670" y="7988"/>
                    <a:pt x="20718" y="7893"/>
                    <a:pt x="20765" y="8000"/>
                  </a:cubicBezTo>
                  <a:lnTo>
                    <a:pt x="20730" y="8000"/>
                  </a:lnTo>
                  <a:cubicBezTo>
                    <a:pt x="20706" y="8072"/>
                    <a:pt x="20801" y="8012"/>
                    <a:pt x="20777" y="8084"/>
                  </a:cubicBezTo>
                  <a:cubicBezTo>
                    <a:pt x="20765" y="8072"/>
                    <a:pt x="20741" y="8060"/>
                    <a:pt x="20730" y="8060"/>
                  </a:cubicBezTo>
                  <a:cubicBezTo>
                    <a:pt x="20706" y="8084"/>
                    <a:pt x="20765" y="8084"/>
                    <a:pt x="20694" y="8084"/>
                  </a:cubicBezTo>
                  <a:cubicBezTo>
                    <a:pt x="20705" y="8084"/>
                    <a:pt x="20765" y="8193"/>
                    <a:pt x="20776" y="8203"/>
                  </a:cubicBezTo>
                  <a:lnTo>
                    <a:pt x="20776" y="8203"/>
                  </a:lnTo>
                  <a:cubicBezTo>
                    <a:pt x="20753" y="8203"/>
                    <a:pt x="20741" y="8215"/>
                    <a:pt x="20741" y="8238"/>
                  </a:cubicBezTo>
                  <a:cubicBezTo>
                    <a:pt x="20682" y="8203"/>
                    <a:pt x="20777" y="8191"/>
                    <a:pt x="20694" y="8179"/>
                  </a:cubicBezTo>
                  <a:lnTo>
                    <a:pt x="20694" y="8179"/>
                  </a:lnTo>
                  <a:cubicBezTo>
                    <a:pt x="20682" y="8203"/>
                    <a:pt x="20682" y="8226"/>
                    <a:pt x="20694" y="8262"/>
                  </a:cubicBezTo>
                  <a:cubicBezTo>
                    <a:pt x="20696" y="8252"/>
                    <a:pt x="20700" y="8248"/>
                    <a:pt x="20705" y="8248"/>
                  </a:cubicBezTo>
                  <a:cubicBezTo>
                    <a:pt x="20720" y="8248"/>
                    <a:pt x="20744" y="8300"/>
                    <a:pt x="20753" y="8310"/>
                  </a:cubicBezTo>
                  <a:cubicBezTo>
                    <a:pt x="20737" y="8302"/>
                    <a:pt x="20727" y="8298"/>
                    <a:pt x="20721" y="8298"/>
                  </a:cubicBezTo>
                  <a:cubicBezTo>
                    <a:pt x="20710" y="8298"/>
                    <a:pt x="20718" y="8314"/>
                    <a:pt x="20741" y="8345"/>
                  </a:cubicBezTo>
                  <a:cubicBezTo>
                    <a:pt x="20706" y="8345"/>
                    <a:pt x="20682" y="8334"/>
                    <a:pt x="20658" y="8310"/>
                  </a:cubicBezTo>
                  <a:lnTo>
                    <a:pt x="20658" y="8310"/>
                  </a:lnTo>
                  <a:cubicBezTo>
                    <a:pt x="20670" y="8405"/>
                    <a:pt x="20730" y="8619"/>
                    <a:pt x="20646" y="8715"/>
                  </a:cubicBezTo>
                  <a:cubicBezTo>
                    <a:pt x="20648" y="8721"/>
                    <a:pt x="20652" y="8724"/>
                    <a:pt x="20657" y="8724"/>
                  </a:cubicBezTo>
                  <a:cubicBezTo>
                    <a:pt x="20668" y="8724"/>
                    <a:pt x="20685" y="8708"/>
                    <a:pt x="20701" y="8708"/>
                  </a:cubicBezTo>
                  <a:cubicBezTo>
                    <a:pt x="20712" y="8708"/>
                    <a:pt x="20722" y="8715"/>
                    <a:pt x="20730" y="8738"/>
                  </a:cubicBezTo>
                  <a:cubicBezTo>
                    <a:pt x="20718" y="8774"/>
                    <a:pt x="20706" y="8774"/>
                    <a:pt x="20670" y="8774"/>
                  </a:cubicBezTo>
                  <a:cubicBezTo>
                    <a:pt x="20718" y="8798"/>
                    <a:pt x="20730" y="8834"/>
                    <a:pt x="20706" y="8881"/>
                  </a:cubicBezTo>
                  <a:cubicBezTo>
                    <a:pt x="20706" y="8871"/>
                    <a:pt x="20664" y="8828"/>
                    <a:pt x="20623" y="8828"/>
                  </a:cubicBezTo>
                  <a:cubicBezTo>
                    <a:pt x="20615" y="8828"/>
                    <a:pt x="20606" y="8830"/>
                    <a:pt x="20599" y="8834"/>
                  </a:cubicBezTo>
                  <a:cubicBezTo>
                    <a:pt x="20706" y="8846"/>
                    <a:pt x="20610" y="8965"/>
                    <a:pt x="20718" y="8976"/>
                  </a:cubicBezTo>
                  <a:cubicBezTo>
                    <a:pt x="20718" y="8976"/>
                    <a:pt x="20702" y="8992"/>
                    <a:pt x="20691" y="8992"/>
                  </a:cubicBezTo>
                  <a:cubicBezTo>
                    <a:pt x="20691" y="8992"/>
                    <a:pt x="20691" y="8992"/>
                    <a:pt x="20691" y="8992"/>
                  </a:cubicBezTo>
                  <a:lnTo>
                    <a:pt x="20691" y="8992"/>
                  </a:lnTo>
                  <a:cubicBezTo>
                    <a:pt x="20709" y="9043"/>
                    <a:pt x="20747" y="9197"/>
                    <a:pt x="20777" y="9227"/>
                  </a:cubicBezTo>
                  <a:cubicBezTo>
                    <a:pt x="20771" y="9232"/>
                    <a:pt x="20768" y="9235"/>
                    <a:pt x="20765" y="9235"/>
                  </a:cubicBezTo>
                  <a:cubicBezTo>
                    <a:pt x="20762" y="9235"/>
                    <a:pt x="20759" y="9232"/>
                    <a:pt x="20753" y="9227"/>
                  </a:cubicBezTo>
                  <a:lnTo>
                    <a:pt x="20753" y="9227"/>
                  </a:lnTo>
                  <a:cubicBezTo>
                    <a:pt x="20765" y="9238"/>
                    <a:pt x="20765" y="9250"/>
                    <a:pt x="20777" y="9262"/>
                  </a:cubicBezTo>
                  <a:cubicBezTo>
                    <a:pt x="20769" y="9262"/>
                    <a:pt x="20719" y="9227"/>
                    <a:pt x="20694" y="9227"/>
                  </a:cubicBezTo>
                  <a:cubicBezTo>
                    <a:pt x="20684" y="9227"/>
                    <a:pt x="20678" y="9233"/>
                    <a:pt x="20682" y="9250"/>
                  </a:cubicBezTo>
                  <a:cubicBezTo>
                    <a:pt x="20707" y="9259"/>
                    <a:pt x="20715" y="9279"/>
                    <a:pt x="20708" y="9299"/>
                  </a:cubicBezTo>
                  <a:lnTo>
                    <a:pt x="20708" y="9299"/>
                  </a:lnTo>
                  <a:cubicBezTo>
                    <a:pt x="20707" y="9298"/>
                    <a:pt x="20707" y="9298"/>
                    <a:pt x="20706" y="9298"/>
                  </a:cubicBezTo>
                  <a:lnTo>
                    <a:pt x="20706" y="9298"/>
                  </a:lnTo>
                  <a:cubicBezTo>
                    <a:pt x="20693" y="9304"/>
                    <a:pt x="20694" y="9310"/>
                    <a:pt x="20699" y="9316"/>
                  </a:cubicBezTo>
                  <a:lnTo>
                    <a:pt x="20699" y="9316"/>
                  </a:lnTo>
                  <a:cubicBezTo>
                    <a:pt x="20703" y="9311"/>
                    <a:pt x="20706" y="9305"/>
                    <a:pt x="20708" y="9299"/>
                  </a:cubicBezTo>
                  <a:lnTo>
                    <a:pt x="20708" y="9299"/>
                  </a:lnTo>
                  <a:cubicBezTo>
                    <a:pt x="20752" y="9310"/>
                    <a:pt x="20729" y="9322"/>
                    <a:pt x="20718" y="9334"/>
                  </a:cubicBezTo>
                  <a:cubicBezTo>
                    <a:pt x="20712" y="9328"/>
                    <a:pt x="20703" y="9322"/>
                    <a:pt x="20699" y="9316"/>
                  </a:cubicBezTo>
                  <a:lnTo>
                    <a:pt x="20699" y="9316"/>
                  </a:lnTo>
                  <a:cubicBezTo>
                    <a:pt x="20697" y="9318"/>
                    <a:pt x="20696" y="9320"/>
                    <a:pt x="20694" y="9322"/>
                  </a:cubicBezTo>
                  <a:cubicBezTo>
                    <a:pt x="20670" y="9334"/>
                    <a:pt x="20670" y="9322"/>
                    <a:pt x="20610" y="9381"/>
                  </a:cubicBezTo>
                  <a:cubicBezTo>
                    <a:pt x="20646" y="9346"/>
                    <a:pt x="20682" y="9334"/>
                    <a:pt x="20730" y="9334"/>
                  </a:cubicBezTo>
                  <a:cubicBezTo>
                    <a:pt x="20682" y="9405"/>
                    <a:pt x="20741" y="9405"/>
                    <a:pt x="20658" y="9429"/>
                  </a:cubicBezTo>
                  <a:cubicBezTo>
                    <a:pt x="20691" y="9485"/>
                    <a:pt x="20756" y="9488"/>
                    <a:pt x="20667" y="9518"/>
                  </a:cubicBezTo>
                  <a:lnTo>
                    <a:pt x="20667" y="9518"/>
                  </a:lnTo>
                  <a:cubicBezTo>
                    <a:pt x="20663" y="9513"/>
                    <a:pt x="20659" y="9510"/>
                    <a:pt x="20655" y="9510"/>
                  </a:cubicBezTo>
                  <a:cubicBezTo>
                    <a:pt x="20651" y="9510"/>
                    <a:pt x="20648" y="9514"/>
                    <a:pt x="20646" y="9524"/>
                  </a:cubicBezTo>
                  <a:cubicBezTo>
                    <a:pt x="20654" y="9522"/>
                    <a:pt x="20661" y="9520"/>
                    <a:pt x="20667" y="9518"/>
                  </a:cubicBezTo>
                  <a:lnTo>
                    <a:pt x="20667" y="9518"/>
                  </a:lnTo>
                  <a:cubicBezTo>
                    <a:pt x="20696" y="9550"/>
                    <a:pt x="20741" y="9667"/>
                    <a:pt x="20741" y="9667"/>
                  </a:cubicBezTo>
                  <a:cubicBezTo>
                    <a:pt x="20735" y="9673"/>
                    <a:pt x="20730" y="9676"/>
                    <a:pt x="20724" y="9676"/>
                  </a:cubicBezTo>
                  <a:cubicBezTo>
                    <a:pt x="20718" y="9676"/>
                    <a:pt x="20712" y="9673"/>
                    <a:pt x="20706" y="9667"/>
                  </a:cubicBezTo>
                  <a:lnTo>
                    <a:pt x="20706" y="9667"/>
                  </a:lnTo>
                  <a:cubicBezTo>
                    <a:pt x="20707" y="9669"/>
                    <a:pt x="20789" y="9750"/>
                    <a:pt x="20789" y="9750"/>
                  </a:cubicBezTo>
                  <a:cubicBezTo>
                    <a:pt x="20765" y="9782"/>
                    <a:pt x="20768" y="9793"/>
                    <a:pt x="20755" y="9793"/>
                  </a:cubicBezTo>
                  <a:cubicBezTo>
                    <a:pt x="20748" y="9793"/>
                    <a:pt x="20737" y="9790"/>
                    <a:pt x="20718" y="9786"/>
                  </a:cubicBezTo>
                  <a:lnTo>
                    <a:pt x="20718" y="9786"/>
                  </a:lnTo>
                  <a:cubicBezTo>
                    <a:pt x="20741" y="9810"/>
                    <a:pt x="20753" y="9846"/>
                    <a:pt x="20765" y="9881"/>
                  </a:cubicBezTo>
                  <a:cubicBezTo>
                    <a:pt x="20741" y="9881"/>
                    <a:pt x="20734" y="9897"/>
                    <a:pt x="20724" y="9897"/>
                  </a:cubicBezTo>
                  <a:cubicBezTo>
                    <a:pt x="20719" y="9897"/>
                    <a:pt x="20714" y="9893"/>
                    <a:pt x="20706" y="9881"/>
                  </a:cubicBezTo>
                  <a:lnTo>
                    <a:pt x="20706" y="9881"/>
                  </a:lnTo>
                  <a:cubicBezTo>
                    <a:pt x="20695" y="9892"/>
                    <a:pt x="20781" y="9980"/>
                    <a:pt x="20781" y="9980"/>
                  </a:cubicBezTo>
                  <a:cubicBezTo>
                    <a:pt x="20781" y="9980"/>
                    <a:pt x="20780" y="9979"/>
                    <a:pt x="20777" y="9977"/>
                  </a:cubicBezTo>
                  <a:cubicBezTo>
                    <a:pt x="20752" y="9951"/>
                    <a:pt x="20733" y="9939"/>
                    <a:pt x="20723" y="9939"/>
                  </a:cubicBezTo>
                  <a:cubicBezTo>
                    <a:pt x="20714" y="9939"/>
                    <a:pt x="20712" y="9948"/>
                    <a:pt x="20718" y="9965"/>
                  </a:cubicBezTo>
                  <a:cubicBezTo>
                    <a:pt x="20706" y="9965"/>
                    <a:pt x="20682" y="9953"/>
                    <a:pt x="20670" y="9953"/>
                  </a:cubicBezTo>
                  <a:cubicBezTo>
                    <a:pt x="20634" y="10024"/>
                    <a:pt x="20718" y="10108"/>
                    <a:pt x="20694" y="10239"/>
                  </a:cubicBezTo>
                  <a:cubicBezTo>
                    <a:pt x="20672" y="10206"/>
                    <a:pt x="20670" y="10198"/>
                    <a:pt x="20675" y="10198"/>
                  </a:cubicBezTo>
                  <a:cubicBezTo>
                    <a:pt x="20679" y="10198"/>
                    <a:pt x="20688" y="10205"/>
                    <a:pt x="20692" y="10205"/>
                  </a:cubicBezTo>
                  <a:cubicBezTo>
                    <a:pt x="20693" y="10205"/>
                    <a:pt x="20694" y="10204"/>
                    <a:pt x="20694" y="10203"/>
                  </a:cubicBezTo>
                  <a:cubicBezTo>
                    <a:pt x="20682" y="10191"/>
                    <a:pt x="20670" y="10179"/>
                    <a:pt x="20658" y="10167"/>
                  </a:cubicBezTo>
                  <a:cubicBezTo>
                    <a:pt x="20658" y="10193"/>
                    <a:pt x="20655" y="10204"/>
                    <a:pt x="20644" y="10204"/>
                  </a:cubicBezTo>
                  <a:cubicBezTo>
                    <a:pt x="20635" y="10204"/>
                    <a:pt x="20621" y="10196"/>
                    <a:pt x="20599" y="10179"/>
                  </a:cubicBezTo>
                  <a:cubicBezTo>
                    <a:pt x="20646" y="10179"/>
                    <a:pt x="20610" y="10108"/>
                    <a:pt x="20634" y="10084"/>
                  </a:cubicBezTo>
                  <a:lnTo>
                    <a:pt x="20634" y="10084"/>
                  </a:lnTo>
                  <a:cubicBezTo>
                    <a:pt x="20629" y="10089"/>
                    <a:pt x="20624" y="10092"/>
                    <a:pt x="20619" y="10092"/>
                  </a:cubicBezTo>
                  <a:cubicBezTo>
                    <a:pt x="20613" y="10092"/>
                    <a:pt x="20606" y="10086"/>
                    <a:pt x="20599" y="10072"/>
                  </a:cubicBezTo>
                  <a:lnTo>
                    <a:pt x="20599" y="10072"/>
                  </a:lnTo>
                  <a:cubicBezTo>
                    <a:pt x="20599" y="10108"/>
                    <a:pt x="20599" y="10131"/>
                    <a:pt x="20610" y="10167"/>
                  </a:cubicBezTo>
                  <a:cubicBezTo>
                    <a:pt x="20599" y="10161"/>
                    <a:pt x="20590" y="10158"/>
                    <a:pt x="20581" y="10158"/>
                  </a:cubicBezTo>
                  <a:cubicBezTo>
                    <a:pt x="20572" y="10158"/>
                    <a:pt x="20563" y="10161"/>
                    <a:pt x="20551" y="10167"/>
                  </a:cubicBezTo>
                  <a:cubicBezTo>
                    <a:pt x="20622" y="10191"/>
                    <a:pt x="20575" y="10239"/>
                    <a:pt x="20587" y="10286"/>
                  </a:cubicBezTo>
                  <a:cubicBezTo>
                    <a:pt x="20580" y="10283"/>
                    <a:pt x="20574" y="10279"/>
                    <a:pt x="20570" y="10274"/>
                  </a:cubicBezTo>
                  <a:lnTo>
                    <a:pt x="20570" y="10274"/>
                  </a:lnTo>
                  <a:cubicBezTo>
                    <a:pt x="20555" y="10302"/>
                    <a:pt x="20530" y="10336"/>
                    <a:pt x="20515" y="10353"/>
                  </a:cubicBezTo>
                  <a:lnTo>
                    <a:pt x="20515" y="10353"/>
                  </a:lnTo>
                  <a:cubicBezTo>
                    <a:pt x="20515" y="10353"/>
                    <a:pt x="20516" y="10353"/>
                    <a:pt x="20517" y="10353"/>
                  </a:cubicBezTo>
                  <a:cubicBezTo>
                    <a:pt x="20526" y="10353"/>
                    <a:pt x="20521" y="10367"/>
                    <a:pt x="20503" y="10393"/>
                  </a:cubicBezTo>
                  <a:cubicBezTo>
                    <a:pt x="20496" y="10386"/>
                    <a:pt x="20492" y="10384"/>
                    <a:pt x="20490" y="10384"/>
                  </a:cubicBezTo>
                  <a:cubicBezTo>
                    <a:pt x="20488" y="10384"/>
                    <a:pt x="20487" y="10386"/>
                    <a:pt x="20486" y="10386"/>
                  </a:cubicBezTo>
                  <a:cubicBezTo>
                    <a:pt x="20485" y="10386"/>
                    <a:pt x="20484" y="10383"/>
                    <a:pt x="20480" y="10370"/>
                  </a:cubicBezTo>
                  <a:lnTo>
                    <a:pt x="20480" y="10370"/>
                  </a:lnTo>
                  <a:cubicBezTo>
                    <a:pt x="20491" y="10404"/>
                    <a:pt x="20491" y="10515"/>
                    <a:pt x="20491" y="10524"/>
                  </a:cubicBezTo>
                  <a:lnTo>
                    <a:pt x="20491" y="10524"/>
                  </a:lnTo>
                  <a:cubicBezTo>
                    <a:pt x="20485" y="10515"/>
                    <a:pt x="20478" y="10508"/>
                    <a:pt x="20478" y="10508"/>
                  </a:cubicBezTo>
                  <a:lnTo>
                    <a:pt x="20478" y="10508"/>
                  </a:lnTo>
                  <a:cubicBezTo>
                    <a:pt x="20478" y="10508"/>
                    <a:pt x="20481" y="10512"/>
                    <a:pt x="20491" y="10524"/>
                  </a:cubicBezTo>
                  <a:cubicBezTo>
                    <a:pt x="20491" y="10524"/>
                    <a:pt x="20491" y="10524"/>
                    <a:pt x="20491" y="10524"/>
                  </a:cubicBezTo>
                  <a:lnTo>
                    <a:pt x="20491" y="10524"/>
                  </a:lnTo>
                  <a:cubicBezTo>
                    <a:pt x="20501" y="10536"/>
                    <a:pt x="20512" y="10551"/>
                    <a:pt x="20507" y="10551"/>
                  </a:cubicBezTo>
                  <a:cubicBezTo>
                    <a:pt x="20503" y="10551"/>
                    <a:pt x="20483" y="10536"/>
                    <a:pt x="20432" y="10489"/>
                  </a:cubicBezTo>
                  <a:lnTo>
                    <a:pt x="20432" y="10489"/>
                  </a:lnTo>
                  <a:cubicBezTo>
                    <a:pt x="20456" y="10529"/>
                    <a:pt x="20475" y="10590"/>
                    <a:pt x="20477" y="10612"/>
                  </a:cubicBezTo>
                  <a:lnTo>
                    <a:pt x="20477" y="10612"/>
                  </a:lnTo>
                  <a:cubicBezTo>
                    <a:pt x="20549" y="10643"/>
                    <a:pt x="20529" y="10645"/>
                    <a:pt x="20587" y="10691"/>
                  </a:cubicBezTo>
                  <a:cubicBezTo>
                    <a:pt x="20596" y="10688"/>
                    <a:pt x="20604" y="10687"/>
                    <a:pt x="20611" y="10687"/>
                  </a:cubicBezTo>
                  <a:cubicBezTo>
                    <a:pt x="20634" y="10687"/>
                    <a:pt x="20652" y="10700"/>
                    <a:pt x="20670" y="10727"/>
                  </a:cubicBezTo>
                  <a:cubicBezTo>
                    <a:pt x="20658" y="10679"/>
                    <a:pt x="20646" y="10643"/>
                    <a:pt x="20634" y="10596"/>
                  </a:cubicBezTo>
                  <a:lnTo>
                    <a:pt x="20634" y="10596"/>
                  </a:lnTo>
                  <a:cubicBezTo>
                    <a:pt x="20646" y="10608"/>
                    <a:pt x="20658" y="10608"/>
                    <a:pt x="20658" y="10620"/>
                  </a:cubicBezTo>
                  <a:cubicBezTo>
                    <a:pt x="20692" y="10530"/>
                    <a:pt x="20725" y="10452"/>
                    <a:pt x="20807" y="10452"/>
                  </a:cubicBezTo>
                  <a:cubicBezTo>
                    <a:pt x="20813" y="10452"/>
                    <a:pt x="20819" y="10452"/>
                    <a:pt x="20825" y="10453"/>
                  </a:cubicBezTo>
                  <a:cubicBezTo>
                    <a:pt x="20789" y="10465"/>
                    <a:pt x="20730" y="10584"/>
                    <a:pt x="20813" y="10608"/>
                  </a:cubicBezTo>
                  <a:cubicBezTo>
                    <a:pt x="20777" y="10631"/>
                    <a:pt x="20753" y="10631"/>
                    <a:pt x="20837" y="10667"/>
                  </a:cubicBezTo>
                  <a:cubicBezTo>
                    <a:pt x="20813" y="10679"/>
                    <a:pt x="20718" y="10810"/>
                    <a:pt x="20741" y="10846"/>
                  </a:cubicBezTo>
                  <a:cubicBezTo>
                    <a:pt x="20758" y="10862"/>
                    <a:pt x="20818" y="10873"/>
                    <a:pt x="20866" y="10874"/>
                  </a:cubicBezTo>
                  <a:lnTo>
                    <a:pt x="20866" y="10874"/>
                  </a:lnTo>
                  <a:cubicBezTo>
                    <a:pt x="20820" y="10929"/>
                    <a:pt x="20777" y="11082"/>
                    <a:pt x="20777" y="11108"/>
                  </a:cubicBezTo>
                  <a:cubicBezTo>
                    <a:pt x="20789" y="11108"/>
                    <a:pt x="20813" y="11108"/>
                    <a:pt x="20825" y="11096"/>
                  </a:cubicBezTo>
                  <a:lnTo>
                    <a:pt x="20825" y="11096"/>
                  </a:lnTo>
                  <a:cubicBezTo>
                    <a:pt x="20834" y="11096"/>
                    <a:pt x="20801" y="11131"/>
                    <a:pt x="20790" y="11131"/>
                  </a:cubicBezTo>
                  <a:cubicBezTo>
                    <a:pt x="20790" y="11131"/>
                    <a:pt x="20790" y="11131"/>
                    <a:pt x="20790" y="11131"/>
                  </a:cubicBezTo>
                  <a:lnTo>
                    <a:pt x="20790" y="11131"/>
                  </a:lnTo>
                  <a:cubicBezTo>
                    <a:pt x="20794" y="11143"/>
                    <a:pt x="20806" y="11143"/>
                    <a:pt x="20825" y="11143"/>
                  </a:cubicBezTo>
                  <a:cubicBezTo>
                    <a:pt x="20813" y="11149"/>
                    <a:pt x="20801" y="11152"/>
                    <a:pt x="20789" y="11152"/>
                  </a:cubicBezTo>
                  <a:cubicBezTo>
                    <a:pt x="20777" y="11152"/>
                    <a:pt x="20765" y="11149"/>
                    <a:pt x="20753" y="11143"/>
                  </a:cubicBezTo>
                  <a:lnTo>
                    <a:pt x="20753" y="11143"/>
                  </a:lnTo>
                  <a:cubicBezTo>
                    <a:pt x="20765" y="11167"/>
                    <a:pt x="20813" y="11143"/>
                    <a:pt x="20813" y="11179"/>
                  </a:cubicBezTo>
                  <a:cubicBezTo>
                    <a:pt x="20799" y="11193"/>
                    <a:pt x="20791" y="11197"/>
                    <a:pt x="20785" y="11197"/>
                  </a:cubicBezTo>
                  <a:cubicBezTo>
                    <a:pt x="20778" y="11197"/>
                    <a:pt x="20776" y="11190"/>
                    <a:pt x="20776" y="11190"/>
                  </a:cubicBezTo>
                  <a:lnTo>
                    <a:pt x="20776" y="11190"/>
                  </a:lnTo>
                  <a:cubicBezTo>
                    <a:pt x="20776" y="11190"/>
                    <a:pt x="20777" y="11195"/>
                    <a:pt x="20777" y="11215"/>
                  </a:cubicBezTo>
                  <a:cubicBezTo>
                    <a:pt x="20785" y="11212"/>
                    <a:pt x="20791" y="11211"/>
                    <a:pt x="20797" y="11211"/>
                  </a:cubicBezTo>
                  <a:cubicBezTo>
                    <a:pt x="20813" y="11211"/>
                    <a:pt x="20825" y="11218"/>
                    <a:pt x="20841" y="11218"/>
                  </a:cubicBezTo>
                  <a:cubicBezTo>
                    <a:pt x="20845" y="11218"/>
                    <a:pt x="20850" y="11218"/>
                    <a:pt x="20855" y="11216"/>
                  </a:cubicBezTo>
                  <a:lnTo>
                    <a:pt x="20855" y="11216"/>
                  </a:lnTo>
                  <a:cubicBezTo>
                    <a:pt x="20752" y="11249"/>
                    <a:pt x="20855" y="11364"/>
                    <a:pt x="20887" y="11382"/>
                  </a:cubicBezTo>
                  <a:lnTo>
                    <a:pt x="20887" y="11382"/>
                  </a:lnTo>
                  <a:cubicBezTo>
                    <a:pt x="20829" y="11384"/>
                    <a:pt x="20845" y="11415"/>
                    <a:pt x="20796" y="11428"/>
                  </a:cubicBezTo>
                  <a:lnTo>
                    <a:pt x="20796" y="11428"/>
                  </a:lnTo>
                  <a:cubicBezTo>
                    <a:pt x="20796" y="11428"/>
                    <a:pt x="20797" y="11428"/>
                    <a:pt x="20798" y="11428"/>
                  </a:cubicBezTo>
                  <a:cubicBezTo>
                    <a:pt x="20817" y="11428"/>
                    <a:pt x="20811" y="11459"/>
                    <a:pt x="20837" y="11459"/>
                  </a:cubicBezTo>
                  <a:cubicBezTo>
                    <a:pt x="20843" y="11459"/>
                    <a:pt x="20850" y="11457"/>
                    <a:pt x="20861" y="11453"/>
                  </a:cubicBezTo>
                  <a:lnTo>
                    <a:pt x="20861" y="11453"/>
                  </a:lnTo>
                  <a:cubicBezTo>
                    <a:pt x="20837" y="11513"/>
                    <a:pt x="20730" y="11536"/>
                    <a:pt x="20849" y="11584"/>
                  </a:cubicBezTo>
                  <a:cubicBezTo>
                    <a:pt x="20825" y="11596"/>
                    <a:pt x="20801" y="11608"/>
                    <a:pt x="20789" y="11608"/>
                  </a:cubicBezTo>
                  <a:cubicBezTo>
                    <a:pt x="20813" y="11643"/>
                    <a:pt x="20932" y="11786"/>
                    <a:pt x="20789" y="11882"/>
                  </a:cubicBezTo>
                  <a:cubicBezTo>
                    <a:pt x="20801" y="11888"/>
                    <a:pt x="20813" y="11891"/>
                    <a:pt x="20826" y="11891"/>
                  </a:cubicBezTo>
                  <a:cubicBezTo>
                    <a:pt x="20840" y="11891"/>
                    <a:pt x="20855" y="11888"/>
                    <a:pt x="20872" y="11882"/>
                  </a:cubicBezTo>
                  <a:lnTo>
                    <a:pt x="20872" y="11882"/>
                  </a:lnTo>
                  <a:cubicBezTo>
                    <a:pt x="20849" y="11894"/>
                    <a:pt x="20837" y="11905"/>
                    <a:pt x="20825" y="11917"/>
                  </a:cubicBezTo>
                  <a:cubicBezTo>
                    <a:pt x="20837" y="11929"/>
                    <a:pt x="20861" y="11953"/>
                    <a:pt x="20872" y="11965"/>
                  </a:cubicBezTo>
                  <a:cubicBezTo>
                    <a:pt x="21111" y="11882"/>
                    <a:pt x="21039" y="11929"/>
                    <a:pt x="21122" y="11715"/>
                  </a:cubicBezTo>
                  <a:cubicBezTo>
                    <a:pt x="21116" y="11715"/>
                    <a:pt x="21097" y="11723"/>
                    <a:pt x="21091" y="11723"/>
                  </a:cubicBezTo>
                  <a:cubicBezTo>
                    <a:pt x="21087" y="11723"/>
                    <a:pt x="21090" y="11718"/>
                    <a:pt x="21111" y="11703"/>
                  </a:cubicBezTo>
                  <a:cubicBezTo>
                    <a:pt x="21104" y="11701"/>
                    <a:pt x="21099" y="11701"/>
                    <a:pt x="21095" y="11701"/>
                  </a:cubicBezTo>
                  <a:cubicBezTo>
                    <a:pt x="21071" y="11701"/>
                    <a:pt x="21092" y="11727"/>
                    <a:pt x="21051" y="11727"/>
                  </a:cubicBezTo>
                  <a:cubicBezTo>
                    <a:pt x="21111" y="11703"/>
                    <a:pt x="21051" y="11643"/>
                    <a:pt x="21134" y="11632"/>
                  </a:cubicBezTo>
                  <a:lnTo>
                    <a:pt x="21087" y="11632"/>
                  </a:lnTo>
                  <a:cubicBezTo>
                    <a:pt x="21146" y="11632"/>
                    <a:pt x="21087" y="11620"/>
                    <a:pt x="21087" y="11620"/>
                  </a:cubicBezTo>
                  <a:cubicBezTo>
                    <a:pt x="21100" y="11600"/>
                    <a:pt x="21109" y="11591"/>
                    <a:pt x="21117" y="11591"/>
                  </a:cubicBezTo>
                  <a:cubicBezTo>
                    <a:pt x="21124" y="11591"/>
                    <a:pt x="21129" y="11597"/>
                    <a:pt x="21134" y="11608"/>
                  </a:cubicBezTo>
                  <a:cubicBezTo>
                    <a:pt x="21146" y="11596"/>
                    <a:pt x="21146" y="11584"/>
                    <a:pt x="21134" y="11572"/>
                  </a:cubicBezTo>
                  <a:cubicBezTo>
                    <a:pt x="21134" y="11560"/>
                    <a:pt x="21039" y="11405"/>
                    <a:pt x="21051" y="11370"/>
                  </a:cubicBezTo>
                  <a:cubicBezTo>
                    <a:pt x="21063" y="11358"/>
                    <a:pt x="21087" y="11358"/>
                    <a:pt x="21111" y="11358"/>
                  </a:cubicBezTo>
                  <a:cubicBezTo>
                    <a:pt x="21087" y="11334"/>
                    <a:pt x="21051" y="11322"/>
                    <a:pt x="21015" y="11322"/>
                  </a:cubicBezTo>
                  <a:cubicBezTo>
                    <a:pt x="21047" y="11322"/>
                    <a:pt x="21052" y="11317"/>
                    <a:pt x="21038" y="11309"/>
                  </a:cubicBezTo>
                  <a:lnTo>
                    <a:pt x="21038" y="11309"/>
                  </a:lnTo>
                  <a:cubicBezTo>
                    <a:pt x="21075" y="11308"/>
                    <a:pt x="21071" y="11246"/>
                    <a:pt x="21089" y="11230"/>
                  </a:cubicBezTo>
                  <a:lnTo>
                    <a:pt x="21089" y="11230"/>
                  </a:lnTo>
                  <a:cubicBezTo>
                    <a:pt x="21072" y="11235"/>
                    <a:pt x="21035" y="11243"/>
                    <a:pt x="21011" y="11243"/>
                  </a:cubicBezTo>
                  <a:cubicBezTo>
                    <a:pt x="20994" y="11243"/>
                    <a:pt x="20984" y="11239"/>
                    <a:pt x="20991" y="11227"/>
                  </a:cubicBezTo>
                  <a:lnTo>
                    <a:pt x="20991" y="11227"/>
                  </a:lnTo>
                  <a:cubicBezTo>
                    <a:pt x="20990" y="11229"/>
                    <a:pt x="20990" y="11230"/>
                    <a:pt x="20991" y="11230"/>
                  </a:cubicBezTo>
                  <a:cubicBezTo>
                    <a:pt x="20999" y="11230"/>
                    <a:pt x="21061" y="11172"/>
                    <a:pt x="21081" y="11172"/>
                  </a:cubicBezTo>
                  <a:cubicBezTo>
                    <a:pt x="21084" y="11172"/>
                    <a:pt x="21087" y="11174"/>
                    <a:pt x="21087" y="11179"/>
                  </a:cubicBezTo>
                  <a:cubicBezTo>
                    <a:pt x="21087" y="11167"/>
                    <a:pt x="21087" y="11155"/>
                    <a:pt x="21087" y="11143"/>
                  </a:cubicBezTo>
                  <a:cubicBezTo>
                    <a:pt x="21082" y="11141"/>
                    <a:pt x="21077" y="11140"/>
                    <a:pt x="21072" y="11140"/>
                  </a:cubicBezTo>
                  <a:cubicBezTo>
                    <a:pt x="21057" y="11140"/>
                    <a:pt x="21042" y="11148"/>
                    <a:pt x="21043" y="11153"/>
                  </a:cubicBezTo>
                  <a:lnTo>
                    <a:pt x="21043" y="11153"/>
                  </a:lnTo>
                  <a:cubicBezTo>
                    <a:pt x="21013" y="11141"/>
                    <a:pt x="21002" y="11129"/>
                    <a:pt x="20991" y="11096"/>
                  </a:cubicBezTo>
                  <a:lnTo>
                    <a:pt x="20991" y="11096"/>
                  </a:lnTo>
                  <a:cubicBezTo>
                    <a:pt x="21051" y="11108"/>
                    <a:pt x="21039" y="11120"/>
                    <a:pt x="21099" y="11132"/>
                  </a:cubicBezTo>
                  <a:cubicBezTo>
                    <a:pt x="21134" y="11120"/>
                    <a:pt x="21027" y="11108"/>
                    <a:pt x="21122" y="11108"/>
                  </a:cubicBezTo>
                  <a:cubicBezTo>
                    <a:pt x="21027" y="11108"/>
                    <a:pt x="21134" y="11084"/>
                    <a:pt x="21063" y="11060"/>
                  </a:cubicBezTo>
                  <a:cubicBezTo>
                    <a:pt x="21068" y="11059"/>
                    <a:pt x="21073" y="11058"/>
                    <a:pt x="21077" y="11058"/>
                  </a:cubicBezTo>
                  <a:lnTo>
                    <a:pt x="21077" y="11058"/>
                  </a:lnTo>
                  <a:cubicBezTo>
                    <a:pt x="21079" y="11063"/>
                    <a:pt x="21082" y="11065"/>
                    <a:pt x="21086" y="11065"/>
                  </a:cubicBezTo>
                  <a:cubicBezTo>
                    <a:pt x="21093" y="11065"/>
                    <a:pt x="21098" y="11058"/>
                    <a:pt x="21083" y="11058"/>
                  </a:cubicBezTo>
                  <a:cubicBezTo>
                    <a:pt x="21082" y="11058"/>
                    <a:pt x="21079" y="11058"/>
                    <a:pt x="21077" y="11058"/>
                  </a:cubicBezTo>
                  <a:lnTo>
                    <a:pt x="21077" y="11058"/>
                  </a:lnTo>
                  <a:cubicBezTo>
                    <a:pt x="21075" y="11056"/>
                    <a:pt x="21075" y="11052"/>
                    <a:pt x="21075" y="11048"/>
                  </a:cubicBezTo>
                  <a:cubicBezTo>
                    <a:pt x="21099" y="11048"/>
                    <a:pt x="21111" y="11060"/>
                    <a:pt x="21122" y="11060"/>
                  </a:cubicBezTo>
                  <a:cubicBezTo>
                    <a:pt x="21122" y="11043"/>
                    <a:pt x="21122" y="11032"/>
                    <a:pt x="21127" y="11023"/>
                  </a:cubicBezTo>
                  <a:lnTo>
                    <a:pt x="21127" y="11023"/>
                  </a:lnTo>
                  <a:cubicBezTo>
                    <a:pt x="21113" y="11036"/>
                    <a:pt x="21092" y="11036"/>
                    <a:pt x="21063" y="11036"/>
                  </a:cubicBezTo>
                  <a:cubicBezTo>
                    <a:pt x="21055" y="11028"/>
                    <a:pt x="21097" y="10997"/>
                    <a:pt x="21128" y="10975"/>
                  </a:cubicBezTo>
                  <a:lnTo>
                    <a:pt x="21128" y="10975"/>
                  </a:lnTo>
                  <a:cubicBezTo>
                    <a:pt x="21130" y="10976"/>
                    <a:pt x="21132" y="10976"/>
                    <a:pt x="21134" y="10977"/>
                  </a:cubicBezTo>
                  <a:cubicBezTo>
                    <a:pt x="21134" y="10977"/>
                    <a:pt x="21134" y="10977"/>
                    <a:pt x="21130" y="10974"/>
                  </a:cubicBezTo>
                  <a:lnTo>
                    <a:pt x="21130" y="10974"/>
                  </a:lnTo>
                  <a:cubicBezTo>
                    <a:pt x="21144" y="10964"/>
                    <a:pt x="21155" y="10956"/>
                    <a:pt x="21158" y="10953"/>
                  </a:cubicBezTo>
                  <a:lnTo>
                    <a:pt x="21158" y="10953"/>
                  </a:lnTo>
                  <a:cubicBezTo>
                    <a:pt x="21151" y="10960"/>
                    <a:pt x="21129" y="10963"/>
                    <a:pt x="21120" y="10966"/>
                  </a:cubicBezTo>
                  <a:lnTo>
                    <a:pt x="21120" y="10966"/>
                  </a:lnTo>
                  <a:cubicBezTo>
                    <a:pt x="21113" y="10961"/>
                    <a:pt x="21103" y="10953"/>
                    <a:pt x="21087" y="10941"/>
                  </a:cubicBezTo>
                  <a:cubicBezTo>
                    <a:pt x="21099" y="10941"/>
                    <a:pt x="21099" y="10941"/>
                    <a:pt x="21111" y="10929"/>
                  </a:cubicBezTo>
                  <a:cubicBezTo>
                    <a:pt x="21087" y="10929"/>
                    <a:pt x="21075" y="10929"/>
                    <a:pt x="21051" y="10917"/>
                  </a:cubicBezTo>
                  <a:cubicBezTo>
                    <a:pt x="21063" y="10917"/>
                    <a:pt x="21146" y="10893"/>
                    <a:pt x="21146" y="10893"/>
                  </a:cubicBezTo>
                  <a:cubicBezTo>
                    <a:pt x="21128" y="10876"/>
                    <a:pt x="21122" y="10873"/>
                    <a:pt x="21119" y="10873"/>
                  </a:cubicBezTo>
                  <a:cubicBezTo>
                    <a:pt x="21118" y="10873"/>
                    <a:pt x="21117" y="10873"/>
                    <a:pt x="21116" y="10873"/>
                  </a:cubicBezTo>
                  <a:cubicBezTo>
                    <a:pt x="21115" y="10873"/>
                    <a:pt x="21114" y="10873"/>
                    <a:pt x="21111" y="10870"/>
                  </a:cubicBezTo>
                  <a:cubicBezTo>
                    <a:pt x="21153" y="10861"/>
                    <a:pt x="21189" y="10853"/>
                    <a:pt x="21227" y="10853"/>
                  </a:cubicBezTo>
                  <a:cubicBezTo>
                    <a:pt x="21243" y="10853"/>
                    <a:pt x="21260" y="10854"/>
                    <a:pt x="21277" y="10858"/>
                  </a:cubicBezTo>
                  <a:cubicBezTo>
                    <a:pt x="21265" y="10881"/>
                    <a:pt x="21265" y="10881"/>
                    <a:pt x="21242" y="10881"/>
                  </a:cubicBezTo>
                  <a:cubicBezTo>
                    <a:pt x="21245" y="10910"/>
                    <a:pt x="21269" y="10917"/>
                    <a:pt x="21293" y="10917"/>
                  </a:cubicBezTo>
                  <a:cubicBezTo>
                    <a:pt x="21319" y="10917"/>
                    <a:pt x="21346" y="10909"/>
                    <a:pt x="21351" y="10909"/>
                  </a:cubicBezTo>
                  <a:cubicBezTo>
                    <a:pt x="21358" y="10909"/>
                    <a:pt x="21331" y="10921"/>
                    <a:pt x="21230" y="10977"/>
                  </a:cubicBezTo>
                  <a:cubicBezTo>
                    <a:pt x="21223" y="10964"/>
                    <a:pt x="21224" y="10954"/>
                    <a:pt x="21228" y="10946"/>
                  </a:cubicBezTo>
                  <a:lnTo>
                    <a:pt x="21228" y="10946"/>
                  </a:lnTo>
                  <a:cubicBezTo>
                    <a:pt x="21226" y="10947"/>
                    <a:pt x="21225" y="10947"/>
                    <a:pt x="21224" y="10947"/>
                  </a:cubicBezTo>
                  <a:cubicBezTo>
                    <a:pt x="21218" y="10947"/>
                    <a:pt x="21212" y="10941"/>
                    <a:pt x="21206" y="10929"/>
                  </a:cubicBezTo>
                  <a:cubicBezTo>
                    <a:pt x="21194" y="10965"/>
                    <a:pt x="21194" y="11001"/>
                    <a:pt x="21194" y="11036"/>
                  </a:cubicBezTo>
                  <a:cubicBezTo>
                    <a:pt x="21194" y="11036"/>
                    <a:pt x="21273" y="11015"/>
                    <a:pt x="21319" y="11015"/>
                  </a:cubicBezTo>
                  <a:cubicBezTo>
                    <a:pt x="21342" y="11015"/>
                    <a:pt x="21357" y="11020"/>
                    <a:pt x="21349" y="11036"/>
                  </a:cubicBezTo>
                  <a:cubicBezTo>
                    <a:pt x="21341" y="11044"/>
                    <a:pt x="21329" y="11051"/>
                    <a:pt x="21319" y="11056"/>
                  </a:cubicBezTo>
                  <a:lnTo>
                    <a:pt x="21319" y="11056"/>
                  </a:lnTo>
                  <a:cubicBezTo>
                    <a:pt x="21323" y="11051"/>
                    <a:pt x="21320" y="11044"/>
                    <a:pt x="21313" y="11036"/>
                  </a:cubicBezTo>
                  <a:lnTo>
                    <a:pt x="21313" y="11036"/>
                  </a:lnTo>
                  <a:cubicBezTo>
                    <a:pt x="21313" y="11044"/>
                    <a:pt x="21313" y="11051"/>
                    <a:pt x="21310" y="11059"/>
                  </a:cubicBezTo>
                  <a:lnTo>
                    <a:pt x="21310" y="11059"/>
                  </a:lnTo>
                  <a:cubicBezTo>
                    <a:pt x="21307" y="11060"/>
                    <a:pt x="21304" y="11060"/>
                    <a:pt x="21301" y="11060"/>
                  </a:cubicBezTo>
                  <a:cubicBezTo>
                    <a:pt x="21304" y="11060"/>
                    <a:pt x="21307" y="11060"/>
                    <a:pt x="21310" y="11059"/>
                  </a:cubicBezTo>
                  <a:lnTo>
                    <a:pt x="21310" y="11059"/>
                  </a:lnTo>
                  <a:cubicBezTo>
                    <a:pt x="21308" y="11063"/>
                    <a:pt x="21306" y="11066"/>
                    <a:pt x="21304" y="11069"/>
                  </a:cubicBezTo>
                  <a:lnTo>
                    <a:pt x="21304" y="11069"/>
                  </a:lnTo>
                  <a:cubicBezTo>
                    <a:pt x="21322" y="11060"/>
                    <a:pt x="21434" y="11058"/>
                    <a:pt x="21456" y="11036"/>
                  </a:cubicBezTo>
                  <a:lnTo>
                    <a:pt x="21456" y="11036"/>
                  </a:lnTo>
                  <a:cubicBezTo>
                    <a:pt x="21443" y="11044"/>
                    <a:pt x="21435" y="11047"/>
                    <a:pt x="21430" y="11047"/>
                  </a:cubicBezTo>
                  <a:cubicBezTo>
                    <a:pt x="21417" y="11047"/>
                    <a:pt x="21424" y="11026"/>
                    <a:pt x="21410" y="11026"/>
                  </a:cubicBezTo>
                  <a:cubicBezTo>
                    <a:pt x="21406" y="11026"/>
                    <a:pt x="21401" y="11028"/>
                    <a:pt x="21393" y="11031"/>
                  </a:cubicBezTo>
                  <a:lnTo>
                    <a:pt x="21393" y="11031"/>
                  </a:lnTo>
                  <a:cubicBezTo>
                    <a:pt x="21414" y="11019"/>
                    <a:pt x="21433" y="10998"/>
                    <a:pt x="21444" y="10977"/>
                  </a:cubicBezTo>
                  <a:lnTo>
                    <a:pt x="21444" y="10977"/>
                  </a:lnTo>
                  <a:cubicBezTo>
                    <a:pt x="21444" y="10977"/>
                    <a:pt x="21361" y="10989"/>
                    <a:pt x="21361" y="10989"/>
                  </a:cubicBezTo>
                  <a:cubicBezTo>
                    <a:pt x="21396" y="10977"/>
                    <a:pt x="21420" y="10965"/>
                    <a:pt x="21456" y="10953"/>
                  </a:cubicBezTo>
                  <a:cubicBezTo>
                    <a:pt x="21453" y="10950"/>
                    <a:pt x="21451" y="10949"/>
                    <a:pt x="21448" y="10949"/>
                  </a:cubicBezTo>
                  <a:cubicBezTo>
                    <a:pt x="21441" y="10949"/>
                    <a:pt x="21435" y="10956"/>
                    <a:pt x="21428" y="10956"/>
                  </a:cubicBezTo>
                  <a:cubicBezTo>
                    <a:pt x="21425" y="10956"/>
                    <a:pt x="21423" y="10956"/>
                    <a:pt x="21421" y="10953"/>
                  </a:cubicBezTo>
                  <a:lnTo>
                    <a:pt x="21421" y="10953"/>
                  </a:lnTo>
                  <a:cubicBezTo>
                    <a:pt x="21460" y="10935"/>
                    <a:pt x="21527" y="10905"/>
                    <a:pt x="21527" y="10905"/>
                  </a:cubicBezTo>
                  <a:lnTo>
                    <a:pt x="21527" y="10905"/>
                  </a:lnTo>
                  <a:cubicBezTo>
                    <a:pt x="21498" y="10925"/>
                    <a:pt x="21477" y="10944"/>
                    <a:pt x="21452" y="10957"/>
                  </a:cubicBezTo>
                  <a:lnTo>
                    <a:pt x="21452" y="10957"/>
                  </a:lnTo>
                  <a:cubicBezTo>
                    <a:pt x="21452" y="10957"/>
                    <a:pt x="21452" y="10957"/>
                    <a:pt x="21452" y="10957"/>
                  </a:cubicBezTo>
                  <a:cubicBezTo>
                    <a:pt x="21459" y="10957"/>
                    <a:pt x="21432" y="10977"/>
                    <a:pt x="21432" y="10977"/>
                  </a:cubicBezTo>
                  <a:cubicBezTo>
                    <a:pt x="21439" y="10977"/>
                    <a:pt x="21447" y="10977"/>
                    <a:pt x="21451" y="10974"/>
                  </a:cubicBezTo>
                  <a:lnTo>
                    <a:pt x="21451" y="10974"/>
                  </a:lnTo>
                  <a:cubicBezTo>
                    <a:pt x="21444" y="10988"/>
                    <a:pt x="21432" y="11012"/>
                    <a:pt x="21432" y="11012"/>
                  </a:cubicBezTo>
                  <a:cubicBezTo>
                    <a:pt x="21503" y="10953"/>
                    <a:pt x="21587" y="10893"/>
                    <a:pt x="21670" y="10846"/>
                  </a:cubicBezTo>
                  <a:lnTo>
                    <a:pt x="21670" y="10846"/>
                  </a:lnTo>
                  <a:cubicBezTo>
                    <a:pt x="21611" y="10905"/>
                    <a:pt x="21539" y="10941"/>
                    <a:pt x="21480" y="10989"/>
                  </a:cubicBezTo>
                  <a:cubicBezTo>
                    <a:pt x="21503" y="10975"/>
                    <a:pt x="21514" y="10970"/>
                    <a:pt x="21516" y="10970"/>
                  </a:cubicBezTo>
                  <a:cubicBezTo>
                    <a:pt x="21522" y="10970"/>
                    <a:pt x="21480" y="11001"/>
                    <a:pt x="21480" y="11001"/>
                  </a:cubicBezTo>
                  <a:cubicBezTo>
                    <a:pt x="21527" y="10977"/>
                    <a:pt x="21575" y="10941"/>
                    <a:pt x="21634" y="10929"/>
                  </a:cubicBezTo>
                  <a:lnTo>
                    <a:pt x="21634" y="10929"/>
                  </a:lnTo>
                  <a:cubicBezTo>
                    <a:pt x="21587" y="10965"/>
                    <a:pt x="21611" y="11001"/>
                    <a:pt x="21551" y="11036"/>
                  </a:cubicBezTo>
                  <a:cubicBezTo>
                    <a:pt x="21570" y="11028"/>
                    <a:pt x="21580" y="11025"/>
                    <a:pt x="21583" y="11025"/>
                  </a:cubicBezTo>
                  <a:cubicBezTo>
                    <a:pt x="21588" y="11025"/>
                    <a:pt x="21582" y="11030"/>
                    <a:pt x="21574" y="11036"/>
                  </a:cubicBezTo>
                  <a:lnTo>
                    <a:pt x="21574" y="11036"/>
                  </a:lnTo>
                  <a:cubicBezTo>
                    <a:pt x="21593" y="11025"/>
                    <a:pt x="21609" y="11015"/>
                    <a:pt x="21603" y="11015"/>
                  </a:cubicBezTo>
                  <a:cubicBezTo>
                    <a:pt x="21601" y="11015"/>
                    <a:pt x="21592" y="11018"/>
                    <a:pt x="21575" y="11024"/>
                  </a:cubicBezTo>
                  <a:cubicBezTo>
                    <a:pt x="21623" y="10989"/>
                    <a:pt x="21670" y="10965"/>
                    <a:pt x="21718" y="10953"/>
                  </a:cubicBezTo>
                  <a:lnTo>
                    <a:pt x="21718" y="10953"/>
                  </a:lnTo>
                  <a:cubicBezTo>
                    <a:pt x="21718" y="10965"/>
                    <a:pt x="21706" y="10977"/>
                    <a:pt x="21694" y="10977"/>
                  </a:cubicBezTo>
                  <a:cubicBezTo>
                    <a:pt x="21705" y="10977"/>
                    <a:pt x="21715" y="10977"/>
                    <a:pt x="21726" y="10975"/>
                  </a:cubicBezTo>
                  <a:lnTo>
                    <a:pt x="21726" y="10975"/>
                  </a:lnTo>
                  <a:cubicBezTo>
                    <a:pt x="21700" y="10993"/>
                    <a:pt x="21698" y="11008"/>
                    <a:pt x="21693" y="11008"/>
                  </a:cubicBezTo>
                  <a:cubicBezTo>
                    <a:pt x="21690" y="11008"/>
                    <a:pt x="21687" y="11006"/>
                    <a:pt x="21682" y="11001"/>
                  </a:cubicBezTo>
                  <a:cubicBezTo>
                    <a:pt x="21623" y="11060"/>
                    <a:pt x="21646" y="11048"/>
                    <a:pt x="21669" y="11060"/>
                  </a:cubicBezTo>
                  <a:lnTo>
                    <a:pt x="21669" y="11060"/>
                  </a:lnTo>
                  <a:cubicBezTo>
                    <a:pt x="21682" y="11052"/>
                    <a:pt x="21747" y="11015"/>
                    <a:pt x="21764" y="11015"/>
                  </a:cubicBezTo>
                  <a:cubicBezTo>
                    <a:pt x="21768" y="11015"/>
                    <a:pt x="21770" y="11018"/>
                    <a:pt x="21766" y="11024"/>
                  </a:cubicBezTo>
                  <a:lnTo>
                    <a:pt x="21766" y="11024"/>
                  </a:lnTo>
                  <a:cubicBezTo>
                    <a:pt x="21799" y="11008"/>
                    <a:pt x="21838" y="11000"/>
                    <a:pt x="21861" y="10977"/>
                  </a:cubicBezTo>
                  <a:lnTo>
                    <a:pt x="21861" y="10977"/>
                  </a:lnTo>
                  <a:cubicBezTo>
                    <a:pt x="21846" y="10988"/>
                    <a:pt x="21839" y="10991"/>
                    <a:pt x="21835" y="10991"/>
                  </a:cubicBezTo>
                  <a:cubicBezTo>
                    <a:pt x="21831" y="10991"/>
                    <a:pt x="21831" y="10986"/>
                    <a:pt x="21826" y="10986"/>
                  </a:cubicBezTo>
                  <a:cubicBezTo>
                    <a:pt x="21824" y="10986"/>
                    <a:pt x="21821" y="10987"/>
                    <a:pt x="21817" y="10990"/>
                  </a:cubicBezTo>
                  <a:lnTo>
                    <a:pt x="21817" y="10990"/>
                  </a:lnTo>
                  <a:cubicBezTo>
                    <a:pt x="21831" y="10977"/>
                    <a:pt x="21843" y="10959"/>
                    <a:pt x="21861" y="10941"/>
                  </a:cubicBezTo>
                  <a:lnTo>
                    <a:pt x="21861" y="10941"/>
                  </a:lnTo>
                  <a:cubicBezTo>
                    <a:pt x="21825" y="10965"/>
                    <a:pt x="21789" y="10977"/>
                    <a:pt x="21753" y="10989"/>
                  </a:cubicBezTo>
                  <a:cubicBezTo>
                    <a:pt x="21708" y="11021"/>
                    <a:pt x="21690" y="11033"/>
                    <a:pt x="21689" y="11033"/>
                  </a:cubicBezTo>
                  <a:cubicBezTo>
                    <a:pt x="21685" y="11033"/>
                    <a:pt x="21858" y="10904"/>
                    <a:pt x="21832" y="10904"/>
                  </a:cubicBezTo>
                  <a:cubicBezTo>
                    <a:pt x="21831" y="10904"/>
                    <a:pt x="21828" y="10904"/>
                    <a:pt x="21825" y="10905"/>
                  </a:cubicBezTo>
                  <a:cubicBezTo>
                    <a:pt x="21814" y="10923"/>
                    <a:pt x="21806" y="10930"/>
                    <a:pt x="21801" y="10930"/>
                  </a:cubicBezTo>
                  <a:cubicBezTo>
                    <a:pt x="21777" y="10930"/>
                    <a:pt x="21801" y="10786"/>
                    <a:pt x="21801" y="10786"/>
                  </a:cubicBezTo>
                  <a:cubicBezTo>
                    <a:pt x="21801" y="10781"/>
                    <a:pt x="21796" y="10778"/>
                    <a:pt x="21787" y="10778"/>
                  </a:cubicBezTo>
                  <a:cubicBezTo>
                    <a:pt x="21760" y="10778"/>
                    <a:pt x="21703" y="10801"/>
                    <a:pt x="21694" y="10810"/>
                  </a:cubicBezTo>
                  <a:cubicBezTo>
                    <a:pt x="21682" y="10810"/>
                    <a:pt x="21706" y="10751"/>
                    <a:pt x="21706" y="10751"/>
                  </a:cubicBezTo>
                  <a:cubicBezTo>
                    <a:pt x="21685" y="10751"/>
                    <a:pt x="21663" y="10741"/>
                    <a:pt x="21685" y="10722"/>
                  </a:cubicBezTo>
                  <a:lnTo>
                    <a:pt x="21685" y="10722"/>
                  </a:lnTo>
                  <a:cubicBezTo>
                    <a:pt x="21676" y="10727"/>
                    <a:pt x="21667" y="10727"/>
                    <a:pt x="21658" y="10727"/>
                  </a:cubicBezTo>
                  <a:cubicBezTo>
                    <a:pt x="21670" y="10727"/>
                    <a:pt x="21682" y="10715"/>
                    <a:pt x="21694" y="10703"/>
                  </a:cubicBezTo>
                  <a:cubicBezTo>
                    <a:pt x="21680" y="10703"/>
                    <a:pt x="21666" y="10711"/>
                    <a:pt x="21655" y="10720"/>
                  </a:cubicBezTo>
                  <a:lnTo>
                    <a:pt x="21655" y="10720"/>
                  </a:lnTo>
                  <a:cubicBezTo>
                    <a:pt x="21655" y="10719"/>
                    <a:pt x="21655" y="10719"/>
                    <a:pt x="21654" y="10719"/>
                  </a:cubicBezTo>
                  <a:cubicBezTo>
                    <a:pt x="21651" y="10719"/>
                    <a:pt x="21642" y="10723"/>
                    <a:pt x="21639" y="10723"/>
                  </a:cubicBezTo>
                  <a:cubicBezTo>
                    <a:pt x="21636" y="10723"/>
                    <a:pt x="21638" y="10719"/>
                    <a:pt x="21658" y="10703"/>
                  </a:cubicBezTo>
                  <a:lnTo>
                    <a:pt x="21658" y="10703"/>
                  </a:lnTo>
                  <a:cubicBezTo>
                    <a:pt x="21637" y="10713"/>
                    <a:pt x="21607" y="10724"/>
                    <a:pt x="21583" y="10735"/>
                  </a:cubicBezTo>
                  <a:lnTo>
                    <a:pt x="21583" y="10735"/>
                  </a:lnTo>
                  <a:cubicBezTo>
                    <a:pt x="21585" y="10731"/>
                    <a:pt x="21582" y="10727"/>
                    <a:pt x="21575" y="10727"/>
                  </a:cubicBezTo>
                  <a:cubicBezTo>
                    <a:pt x="21587" y="10715"/>
                    <a:pt x="21611" y="10703"/>
                    <a:pt x="21623" y="10691"/>
                  </a:cubicBezTo>
                  <a:lnTo>
                    <a:pt x="21623" y="10691"/>
                  </a:lnTo>
                  <a:cubicBezTo>
                    <a:pt x="21599" y="10703"/>
                    <a:pt x="21575" y="10715"/>
                    <a:pt x="21563" y="10727"/>
                  </a:cubicBezTo>
                  <a:cubicBezTo>
                    <a:pt x="21608" y="10681"/>
                    <a:pt x="21624" y="10666"/>
                    <a:pt x="21620" y="10666"/>
                  </a:cubicBezTo>
                  <a:cubicBezTo>
                    <a:pt x="21616" y="10666"/>
                    <a:pt x="21588" y="10684"/>
                    <a:pt x="21551" y="10703"/>
                  </a:cubicBezTo>
                  <a:cubicBezTo>
                    <a:pt x="21563" y="10691"/>
                    <a:pt x="21575" y="10691"/>
                    <a:pt x="21575" y="10679"/>
                  </a:cubicBezTo>
                  <a:cubicBezTo>
                    <a:pt x="21563" y="10667"/>
                    <a:pt x="21551" y="10631"/>
                    <a:pt x="21575" y="10584"/>
                  </a:cubicBezTo>
                  <a:lnTo>
                    <a:pt x="21575" y="10584"/>
                  </a:lnTo>
                  <a:cubicBezTo>
                    <a:pt x="21572" y="10586"/>
                    <a:pt x="21569" y="10589"/>
                    <a:pt x="21567" y="10591"/>
                  </a:cubicBezTo>
                  <a:lnTo>
                    <a:pt x="21567" y="10591"/>
                  </a:lnTo>
                  <a:cubicBezTo>
                    <a:pt x="21569" y="10589"/>
                    <a:pt x="21569" y="10587"/>
                    <a:pt x="21568" y="10587"/>
                  </a:cubicBezTo>
                  <a:cubicBezTo>
                    <a:pt x="21566" y="10587"/>
                    <a:pt x="21561" y="10590"/>
                    <a:pt x="21551" y="10596"/>
                  </a:cubicBezTo>
                  <a:cubicBezTo>
                    <a:pt x="21551" y="10596"/>
                    <a:pt x="21604" y="10550"/>
                    <a:pt x="21589" y="10550"/>
                  </a:cubicBezTo>
                  <a:cubicBezTo>
                    <a:pt x="21585" y="10550"/>
                    <a:pt x="21577" y="10553"/>
                    <a:pt x="21563" y="10560"/>
                  </a:cubicBezTo>
                  <a:cubicBezTo>
                    <a:pt x="21593" y="10537"/>
                    <a:pt x="21590" y="10534"/>
                    <a:pt x="21593" y="10531"/>
                  </a:cubicBezTo>
                  <a:lnTo>
                    <a:pt x="21593" y="10531"/>
                  </a:lnTo>
                  <a:cubicBezTo>
                    <a:pt x="21563" y="10544"/>
                    <a:pt x="21533" y="10564"/>
                    <a:pt x="21503" y="10584"/>
                  </a:cubicBezTo>
                  <a:cubicBezTo>
                    <a:pt x="21505" y="10582"/>
                    <a:pt x="21506" y="10579"/>
                    <a:pt x="21507" y="10578"/>
                  </a:cubicBezTo>
                  <a:lnTo>
                    <a:pt x="21507" y="10578"/>
                  </a:lnTo>
                  <a:cubicBezTo>
                    <a:pt x="21522" y="10569"/>
                    <a:pt x="21527" y="10553"/>
                    <a:pt x="21527" y="10536"/>
                  </a:cubicBezTo>
                  <a:cubicBezTo>
                    <a:pt x="21527" y="10536"/>
                    <a:pt x="21496" y="10531"/>
                    <a:pt x="21471" y="10531"/>
                  </a:cubicBezTo>
                  <a:cubicBezTo>
                    <a:pt x="21458" y="10531"/>
                    <a:pt x="21448" y="10532"/>
                    <a:pt x="21444" y="10536"/>
                  </a:cubicBezTo>
                  <a:cubicBezTo>
                    <a:pt x="21456" y="10524"/>
                    <a:pt x="21456" y="10500"/>
                    <a:pt x="21468" y="10489"/>
                  </a:cubicBezTo>
                  <a:lnTo>
                    <a:pt x="21468" y="10489"/>
                  </a:lnTo>
                  <a:cubicBezTo>
                    <a:pt x="21468" y="10489"/>
                    <a:pt x="21438" y="10504"/>
                    <a:pt x="21425" y="10516"/>
                  </a:cubicBezTo>
                  <a:lnTo>
                    <a:pt x="21425" y="10516"/>
                  </a:lnTo>
                  <a:cubicBezTo>
                    <a:pt x="21438" y="10496"/>
                    <a:pt x="21443" y="10490"/>
                    <a:pt x="21443" y="10490"/>
                  </a:cubicBezTo>
                  <a:lnTo>
                    <a:pt x="21443" y="10490"/>
                  </a:lnTo>
                  <a:cubicBezTo>
                    <a:pt x="21443" y="10490"/>
                    <a:pt x="21433" y="10500"/>
                    <a:pt x="21420" y="10500"/>
                  </a:cubicBezTo>
                  <a:cubicBezTo>
                    <a:pt x="21456" y="10477"/>
                    <a:pt x="21503" y="10417"/>
                    <a:pt x="21527" y="10393"/>
                  </a:cubicBezTo>
                  <a:lnTo>
                    <a:pt x="21527" y="10393"/>
                  </a:lnTo>
                  <a:cubicBezTo>
                    <a:pt x="21515" y="10405"/>
                    <a:pt x="21492" y="10417"/>
                    <a:pt x="21468" y="10429"/>
                  </a:cubicBezTo>
                  <a:cubicBezTo>
                    <a:pt x="21492" y="10417"/>
                    <a:pt x="21515" y="10405"/>
                    <a:pt x="21527" y="10381"/>
                  </a:cubicBezTo>
                  <a:lnTo>
                    <a:pt x="21527" y="10381"/>
                  </a:lnTo>
                  <a:cubicBezTo>
                    <a:pt x="21527" y="10381"/>
                    <a:pt x="21444" y="10405"/>
                    <a:pt x="21444" y="10405"/>
                  </a:cubicBezTo>
                  <a:cubicBezTo>
                    <a:pt x="21444" y="10395"/>
                    <a:pt x="21453" y="10384"/>
                    <a:pt x="21463" y="10374"/>
                  </a:cubicBezTo>
                  <a:lnTo>
                    <a:pt x="21463" y="10374"/>
                  </a:lnTo>
                  <a:cubicBezTo>
                    <a:pt x="21458" y="10375"/>
                    <a:pt x="21450" y="10375"/>
                    <a:pt x="21441" y="10375"/>
                  </a:cubicBezTo>
                  <a:cubicBezTo>
                    <a:pt x="21426" y="10375"/>
                    <a:pt x="21408" y="10375"/>
                    <a:pt x="21396" y="10381"/>
                  </a:cubicBezTo>
                  <a:cubicBezTo>
                    <a:pt x="21433" y="10354"/>
                    <a:pt x="21442" y="10346"/>
                    <a:pt x="21437" y="10346"/>
                  </a:cubicBezTo>
                  <a:cubicBezTo>
                    <a:pt x="21432" y="10346"/>
                    <a:pt x="21409" y="10356"/>
                    <a:pt x="21395" y="10359"/>
                  </a:cubicBezTo>
                  <a:lnTo>
                    <a:pt x="21395" y="10359"/>
                  </a:lnTo>
                  <a:cubicBezTo>
                    <a:pt x="21405" y="10348"/>
                    <a:pt x="21416" y="10315"/>
                    <a:pt x="21419" y="10309"/>
                  </a:cubicBezTo>
                  <a:lnTo>
                    <a:pt x="21419" y="10309"/>
                  </a:lnTo>
                  <a:cubicBezTo>
                    <a:pt x="21419" y="10310"/>
                    <a:pt x="21420" y="10310"/>
                    <a:pt x="21420" y="10310"/>
                  </a:cubicBezTo>
                  <a:cubicBezTo>
                    <a:pt x="21420" y="10309"/>
                    <a:pt x="21420" y="10309"/>
                    <a:pt x="21420" y="10309"/>
                  </a:cubicBezTo>
                  <a:cubicBezTo>
                    <a:pt x="21420" y="10309"/>
                    <a:pt x="21419" y="10309"/>
                    <a:pt x="21419" y="10309"/>
                  </a:cubicBezTo>
                  <a:lnTo>
                    <a:pt x="21419" y="10309"/>
                  </a:lnTo>
                  <a:cubicBezTo>
                    <a:pt x="21410" y="10305"/>
                    <a:pt x="21402" y="10302"/>
                    <a:pt x="21396" y="10302"/>
                  </a:cubicBezTo>
                  <a:cubicBezTo>
                    <a:pt x="21391" y="10302"/>
                    <a:pt x="21387" y="10304"/>
                    <a:pt x="21384" y="10307"/>
                  </a:cubicBezTo>
                  <a:lnTo>
                    <a:pt x="21384" y="10307"/>
                  </a:lnTo>
                  <a:cubicBezTo>
                    <a:pt x="21394" y="10293"/>
                    <a:pt x="21400" y="10286"/>
                    <a:pt x="21390" y="10286"/>
                  </a:cubicBezTo>
                  <a:cubicBezTo>
                    <a:pt x="21382" y="10286"/>
                    <a:pt x="21366" y="10290"/>
                    <a:pt x="21337" y="10298"/>
                  </a:cubicBezTo>
                  <a:cubicBezTo>
                    <a:pt x="21361" y="10274"/>
                    <a:pt x="21396" y="10179"/>
                    <a:pt x="21384" y="10179"/>
                  </a:cubicBezTo>
                  <a:cubicBezTo>
                    <a:pt x="21362" y="10179"/>
                    <a:pt x="21317" y="10202"/>
                    <a:pt x="21280" y="10225"/>
                  </a:cubicBezTo>
                  <a:lnTo>
                    <a:pt x="21280" y="10225"/>
                  </a:lnTo>
                  <a:cubicBezTo>
                    <a:pt x="21308" y="10185"/>
                    <a:pt x="21324" y="10122"/>
                    <a:pt x="21301" y="10084"/>
                  </a:cubicBezTo>
                  <a:lnTo>
                    <a:pt x="21301" y="10084"/>
                  </a:lnTo>
                  <a:cubicBezTo>
                    <a:pt x="21289" y="10096"/>
                    <a:pt x="21277" y="10108"/>
                    <a:pt x="21265" y="10119"/>
                  </a:cubicBezTo>
                  <a:cubicBezTo>
                    <a:pt x="21255" y="10119"/>
                    <a:pt x="21282" y="10082"/>
                    <a:pt x="21296" y="10082"/>
                  </a:cubicBezTo>
                  <a:cubicBezTo>
                    <a:pt x="21298" y="10082"/>
                    <a:pt x="21300" y="10082"/>
                    <a:pt x="21301" y="10084"/>
                  </a:cubicBezTo>
                  <a:cubicBezTo>
                    <a:pt x="21297" y="10080"/>
                    <a:pt x="21291" y="10077"/>
                    <a:pt x="21286" y="10076"/>
                  </a:cubicBezTo>
                  <a:lnTo>
                    <a:pt x="21286" y="10076"/>
                  </a:lnTo>
                  <a:cubicBezTo>
                    <a:pt x="21294" y="10071"/>
                    <a:pt x="21302" y="10065"/>
                    <a:pt x="21313" y="10060"/>
                  </a:cubicBezTo>
                  <a:cubicBezTo>
                    <a:pt x="21304" y="10060"/>
                    <a:pt x="21276" y="10067"/>
                    <a:pt x="21266" y="10070"/>
                  </a:cubicBezTo>
                  <a:lnTo>
                    <a:pt x="21266" y="10070"/>
                  </a:lnTo>
                  <a:cubicBezTo>
                    <a:pt x="21269" y="10066"/>
                    <a:pt x="21271" y="10063"/>
                    <a:pt x="21273" y="10060"/>
                  </a:cubicBezTo>
                  <a:lnTo>
                    <a:pt x="21273" y="10060"/>
                  </a:lnTo>
                  <a:cubicBezTo>
                    <a:pt x="21275" y="10060"/>
                    <a:pt x="21276" y="10060"/>
                    <a:pt x="21277" y="10060"/>
                  </a:cubicBezTo>
                  <a:lnTo>
                    <a:pt x="21274" y="10060"/>
                  </a:lnTo>
                  <a:cubicBezTo>
                    <a:pt x="21282" y="10052"/>
                    <a:pt x="21289" y="10054"/>
                    <a:pt x="21289" y="10036"/>
                  </a:cubicBezTo>
                  <a:lnTo>
                    <a:pt x="21289" y="10036"/>
                  </a:lnTo>
                  <a:cubicBezTo>
                    <a:pt x="21268" y="10057"/>
                    <a:pt x="21238" y="10060"/>
                    <a:pt x="21215" y="10076"/>
                  </a:cubicBezTo>
                  <a:lnTo>
                    <a:pt x="21215" y="10076"/>
                  </a:lnTo>
                  <a:cubicBezTo>
                    <a:pt x="21259" y="10036"/>
                    <a:pt x="21207" y="10035"/>
                    <a:pt x="21230" y="10012"/>
                  </a:cubicBezTo>
                  <a:cubicBezTo>
                    <a:pt x="21222" y="10012"/>
                    <a:pt x="21189" y="10012"/>
                    <a:pt x="21167" y="10019"/>
                  </a:cubicBezTo>
                  <a:lnTo>
                    <a:pt x="21167" y="10019"/>
                  </a:lnTo>
                  <a:cubicBezTo>
                    <a:pt x="21195" y="9992"/>
                    <a:pt x="21202" y="9973"/>
                    <a:pt x="21242" y="9953"/>
                  </a:cubicBezTo>
                  <a:cubicBezTo>
                    <a:pt x="21206" y="9953"/>
                    <a:pt x="21182" y="9965"/>
                    <a:pt x="21158" y="9989"/>
                  </a:cubicBezTo>
                  <a:cubicBezTo>
                    <a:pt x="21167" y="9952"/>
                    <a:pt x="21219" y="9901"/>
                    <a:pt x="21193" y="9901"/>
                  </a:cubicBezTo>
                  <a:cubicBezTo>
                    <a:pt x="21186" y="9901"/>
                    <a:pt x="21171" y="9906"/>
                    <a:pt x="21146" y="9917"/>
                  </a:cubicBezTo>
                  <a:cubicBezTo>
                    <a:pt x="21170" y="9905"/>
                    <a:pt x="21182" y="9881"/>
                    <a:pt x="21206" y="9869"/>
                  </a:cubicBezTo>
                  <a:cubicBezTo>
                    <a:pt x="21146" y="9869"/>
                    <a:pt x="21182" y="9893"/>
                    <a:pt x="21146" y="9893"/>
                  </a:cubicBezTo>
                  <a:cubicBezTo>
                    <a:pt x="21182" y="9810"/>
                    <a:pt x="21051" y="9869"/>
                    <a:pt x="21146" y="9762"/>
                  </a:cubicBezTo>
                  <a:lnTo>
                    <a:pt x="21146" y="9762"/>
                  </a:lnTo>
                  <a:cubicBezTo>
                    <a:pt x="21122" y="9774"/>
                    <a:pt x="21099" y="9786"/>
                    <a:pt x="21075" y="9798"/>
                  </a:cubicBezTo>
                  <a:cubicBezTo>
                    <a:pt x="21087" y="9786"/>
                    <a:pt x="21099" y="9774"/>
                    <a:pt x="21111" y="9762"/>
                  </a:cubicBezTo>
                  <a:cubicBezTo>
                    <a:pt x="21099" y="9762"/>
                    <a:pt x="21075" y="9774"/>
                    <a:pt x="21063" y="9774"/>
                  </a:cubicBezTo>
                  <a:cubicBezTo>
                    <a:pt x="21087" y="9774"/>
                    <a:pt x="21075" y="9786"/>
                    <a:pt x="21015" y="9810"/>
                  </a:cubicBezTo>
                  <a:cubicBezTo>
                    <a:pt x="21015" y="9766"/>
                    <a:pt x="21036" y="9435"/>
                    <a:pt x="21067" y="9435"/>
                  </a:cubicBezTo>
                  <a:cubicBezTo>
                    <a:pt x="21070" y="9435"/>
                    <a:pt x="21072" y="9437"/>
                    <a:pt x="21075" y="9441"/>
                  </a:cubicBezTo>
                  <a:cubicBezTo>
                    <a:pt x="21111" y="9417"/>
                    <a:pt x="21039" y="9393"/>
                    <a:pt x="21039" y="9393"/>
                  </a:cubicBezTo>
                  <a:cubicBezTo>
                    <a:pt x="21075" y="9393"/>
                    <a:pt x="21063" y="9143"/>
                    <a:pt x="21063" y="9060"/>
                  </a:cubicBezTo>
                  <a:lnTo>
                    <a:pt x="21063" y="9060"/>
                  </a:lnTo>
                  <a:cubicBezTo>
                    <a:pt x="21051" y="9119"/>
                    <a:pt x="21051" y="9107"/>
                    <a:pt x="21039" y="9143"/>
                  </a:cubicBezTo>
                  <a:cubicBezTo>
                    <a:pt x="21027" y="9119"/>
                    <a:pt x="21015" y="9036"/>
                    <a:pt x="20968" y="9012"/>
                  </a:cubicBezTo>
                  <a:cubicBezTo>
                    <a:pt x="21027" y="9000"/>
                    <a:pt x="21051" y="8738"/>
                    <a:pt x="20980" y="8691"/>
                  </a:cubicBezTo>
                  <a:cubicBezTo>
                    <a:pt x="21015" y="8643"/>
                    <a:pt x="21039" y="8631"/>
                    <a:pt x="20968" y="8548"/>
                  </a:cubicBezTo>
                  <a:cubicBezTo>
                    <a:pt x="21051" y="8488"/>
                    <a:pt x="21015" y="8393"/>
                    <a:pt x="21039" y="8310"/>
                  </a:cubicBezTo>
                  <a:cubicBezTo>
                    <a:pt x="21049" y="8242"/>
                    <a:pt x="20995" y="8094"/>
                    <a:pt x="20936" y="8094"/>
                  </a:cubicBezTo>
                  <a:cubicBezTo>
                    <a:pt x="20923" y="8094"/>
                    <a:pt x="20909" y="8102"/>
                    <a:pt x="20896" y="8119"/>
                  </a:cubicBezTo>
                  <a:cubicBezTo>
                    <a:pt x="20884" y="8089"/>
                    <a:pt x="20899" y="8086"/>
                    <a:pt x="20919" y="8086"/>
                  </a:cubicBezTo>
                  <a:cubicBezTo>
                    <a:pt x="20923" y="8086"/>
                    <a:pt x="20928" y="8087"/>
                    <a:pt x="20934" y="8087"/>
                  </a:cubicBezTo>
                  <a:cubicBezTo>
                    <a:pt x="20949" y="8087"/>
                    <a:pt x="20963" y="8085"/>
                    <a:pt x="20968" y="8072"/>
                  </a:cubicBezTo>
                  <a:cubicBezTo>
                    <a:pt x="21027" y="7953"/>
                    <a:pt x="21039" y="7762"/>
                    <a:pt x="21039" y="7619"/>
                  </a:cubicBezTo>
                  <a:cubicBezTo>
                    <a:pt x="21027" y="7619"/>
                    <a:pt x="21003" y="7631"/>
                    <a:pt x="20991" y="7631"/>
                  </a:cubicBezTo>
                  <a:cubicBezTo>
                    <a:pt x="20991" y="7619"/>
                    <a:pt x="20991" y="7595"/>
                    <a:pt x="20991" y="7583"/>
                  </a:cubicBezTo>
                  <a:cubicBezTo>
                    <a:pt x="21000" y="7579"/>
                    <a:pt x="21007" y="7576"/>
                    <a:pt x="21013" y="7576"/>
                  </a:cubicBezTo>
                  <a:cubicBezTo>
                    <a:pt x="21022" y="7576"/>
                    <a:pt x="21027" y="7585"/>
                    <a:pt x="21027" y="7607"/>
                  </a:cubicBezTo>
                  <a:cubicBezTo>
                    <a:pt x="21039" y="7572"/>
                    <a:pt x="21027" y="7560"/>
                    <a:pt x="20991" y="7548"/>
                  </a:cubicBezTo>
                  <a:cubicBezTo>
                    <a:pt x="20996" y="7535"/>
                    <a:pt x="21007" y="7530"/>
                    <a:pt x="21019" y="7530"/>
                  </a:cubicBezTo>
                  <a:cubicBezTo>
                    <a:pt x="21027" y="7530"/>
                    <a:pt x="21036" y="7532"/>
                    <a:pt x="21043" y="7536"/>
                  </a:cubicBezTo>
                  <a:lnTo>
                    <a:pt x="21043" y="7536"/>
                  </a:lnTo>
                  <a:cubicBezTo>
                    <a:pt x="21016" y="7495"/>
                    <a:pt x="21021" y="7451"/>
                    <a:pt x="21051" y="7381"/>
                  </a:cubicBezTo>
                  <a:lnTo>
                    <a:pt x="21051" y="7381"/>
                  </a:lnTo>
                  <a:cubicBezTo>
                    <a:pt x="21044" y="7383"/>
                    <a:pt x="21038" y="7384"/>
                    <a:pt x="21032" y="7384"/>
                  </a:cubicBezTo>
                  <a:cubicBezTo>
                    <a:pt x="21012" y="7384"/>
                    <a:pt x="21002" y="7373"/>
                    <a:pt x="20985" y="7373"/>
                  </a:cubicBezTo>
                  <a:cubicBezTo>
                    <a:pt x="20977" y="7373"/>
                    <a:pt x="20968" y="7375"/>
                    <a:pt x="20956" y="7381"/>
                  </a:cubicBezTo>
                  <a:cubicBezTo>
                    <a:pt x="21122" y="7298"/>
                    <a:pt x="20932" y="7036"/>
                    <a:pt x="20932" y="7024"/>
                  </a:cubicBezTo>
                  <a:lnTo>
                    <a:pt x="20932" y="7024"/>
                  </a:lnTo>
                  <a:cubicBezTo>
                    <a:pt x="20938" y="7025"/>
                    <a:pt x="20944" y="7025"/>
                    <a:pt x="20949" y="7025"/>
                  </a:cubicBezTo>
                  <a:cubicBezTo>
                    <a:pt x="21019" y="7025"/>
                    <a:pt x="20987" y="6956"/>
                    <a:pt x="21045" y="6931"/>
                  </a:cubicBezTo>
                  <a:lnTo>
                    <a:pt x="21045" y="6931"/>
                  </a:lnTo>
                  <a:cubicBezTo>
                    <a:pt x="21043" y="6931"/>
                    <a:pt x="21042" y="6932"/>
                    <a:pt x="21041" y="6932"/>
                  </a:cubicBezTo>
                  <a:cubicBezTo>
                    <a:pt x="21013" y="6932"/>
                    <a:pt x="21028" y="6851"/>
                    <a:pt x="20989" y="6851"/>
                  </a:cubicBezTo>
                  <a:cubicBezTo>
                    <a:pt x="20983" y="6851"/>
                    <a:pt x="20976" y="6853"/>
                    <a:pt x="20968" y="6857"/>
                  </a:cubicBezTo>
                  <a:cubicBezTo>
                    <a:pt x="20980" y="6798"/>
                    <a:pt x="21063" y="6726"/>
                    <a:pt x="21039" y="6583"/>
                  </a:cubicBezTo>
                  <a:lnTo>
                    <a:pt x="21039" y="6583"/>
                  </a:lnTo>
                  <a:cubicBezTo>
                    <a:pt x="21033" y="6589"/>
                    <a:pt x="21024" y="6592"/>
                    <a:pt x="21015" y="6592"/>
                  </a:cubicBezTo>
                  <a:cubicBezTo>
                    <a:pt x="21006" y="6592"/>
                    <a:pt x="20997" y="6589"/>
                    <a:pt x="20991" y="6583"/>
                  </a:cubicBezTo>
                  <a:cubicBezTo>
                    <a:pt x="21003" y="6571"/>
                    <a:pt x="21027" y="6548"/>
                    <a:pt x="21051" y="6536"/>
                  </a:cubicBezTo>
                  <a:cubicBezTo>
                    <a:pt x="21015" y="6429"/>
                    <a:pt x="20932" y="6131"/>
                    <a:pt x="21063" y="5952"/>
                  </a:cubicBezTo>
                  <a:lnTo>
                    <a:pt x="21063" y="5952"/>
                  </a:lnTo>
                  <a:cubicBezTo>
                    <a:pt x="21055" y="5959"/>
                    <a:pt x="21049" y="5962"/>
                    <a:pt x="21044" y="5962"/>
                  </a:cubicBezTo>
                  <a:cubicBezTo>
                    <a:pt x="21006" y="5962"/>
                    <a:pt x="21047" y="5792"/>
                    <a:pt x="21061" y="5765"/>
                  </a:cubicBezTo>
                  <a:lnTo>
                    <a:pt x="21061" y="5765"/>
                  </a:lnTo>
                  <a:cubicBezTo>
                    <a:pt x="21058" y="5803"/>
                    <a:pt x="21054" y="5833"/>
                    <a:pt x="21051" y="5845"/>
                  </a:cubicBezTo>
                  <a:cubicBezTo>
                    <a:pt x="21061" y="5821"/>
                    <a:pt x="21063" y="5816"/>
                    <a:pt x="21064" y="5816"/>
                  </a:cubicBezTo>
                  <a:cubicBezTo>
                    <a:pt x="21064" y="5816"/>
                    <a:pt x="21065" y="5818"/>
                    <a:pt x="21066" y="5818"/>
                  </a:cubicBezTo>
                  <a:cubicBezTo>
                    <a:pt x="21069" y="5818"/>
                    <a:pt x="21074" y="5814"/>
                    <a:pt x="21087" y="5798"/>
                  </a:cubicBezTo>
                  <a:cubicBezTo>
                    <a:pt x="21083" y="5764"/>
                    <a:pt x="21075" y="5707"/>
                    <a:pt x="21066" y="5639"/>
                  </a:cubicBezTo>
                  <a:lnTo>
                    <a:pt x="21066" y="5639"/>
                  </a:lnTo>
                  <a:cubicBezTo>
                    <a:pt x="21066" y="5680"/>
                    <a:pt x="21064" y="5723"/>
                    <a:pt x="21061" y="5760"/>
                  </a:cubicBezTo>
                  <a:lnTo>
                    <a:pt x="21061" y="5760"/>
                  </a:lnTo>
                  <a:cubicBezTo>
                    <a:pt x="21016" y="5700"/>
                    <a:pt x="21039" y="5594"/>
                    <a:pt x="21027" y="5500"/>
                  </a:cubicBezTo>
                  <a:cubicBezTo>
                    <a:pt x="21029" y="5499"/>
                    <a:pt x="21031" y="5499"/>
                    <a:pt x="21033" y="5499"/>
                  </a:cubicBezTo>
                  <a:cubicBezTo>
                    <a:pt x="21041" y="5499"/>
                    <a:pt x="21047" y="5505"/>
                    <a:pt x="21052" y="5517"/>
                  </a:cubicBezTo>
                  <a:lnTo>
                    <a:pt x="21052" y="5517"/>
                  </a:lnTo>
                  <a:cubicBezTo>
                    <a:pt x="21039" y="5393"/>
                    <a:pt x="21033" y="5258"/>
                    <a:pt x="21051" y="5166"/>
                  </a:cubicBezTo>
                  <a:lnTo>
                    <a:pt x="21051" y="5166"/>
                  </a:lnTo>
                  <a:cubicBezTo>
                    <a:pt x="21051" y="5202"/>
                    <a:pt x="21051" y="5238"/>
                    <a:pt x="21063" y="5274"/>
                  </a:cubicBezTo>
                  <a:cubicBezTo>
                    <a:pt x="21051" y="5166"/>
                    <a:pt x="21039" y="4964"/>
                    <a:pt x="21087" y="4869"/>
                  </a:cubicBezTo>
                  <a:cubicBezTo>
                    <a:pt x="21088" y="4868"/>
                    <a:pt x="21088" y="4868"/>
                    <a:pt x="21089" y="4868"/>
                  </a:cubicBezTo>
                  <a:cubicBezTo>
                    <a:pt x="21099" y="4868"/>
                    <a:pt x="21099" y="4940"/>
                    <a:pt x="21099" y="4940"/>
                  </a:cubicBezTo>
                  <a:cubicBezTo>
                    <a:pt x="21111" y="4702"/>
                    <a:pt x="21265" y="3833"/>
                    <a:pt x="21099" y="3666"/>
                  </a:cubicBezTo>
                  <a:lnTo>
                    <a:pt x="21099" y="3666"/>
                  </a:lnTo>
                  <a:cubicBezTo>
                    <a:pt x="21134" y="3678"/>
                    <a:pt x="21170" y="3714"/>
                    <a:pt x="21194" y="3750"/>
                  </a:cubicBezTo>
                  <a:cubicBezTo>
                    <a:pt x="21134" y="3500"/>
                    <a:pt x="21075" y="3262"/>
                    <a:pt x="21015" y="3023"/>
                  </a:cubicBezTo>
                  <a:lnTo>
                    <a:pt x="21015" y="3023"/>
                  </a:lnTo>
                  <a:cubicBezTo>
                    <a:pt x="21031" y="3043"/>
                    <a:pt x="21047" y="3050"/>
                    <a:pt x="21063" y="3050"/>
                  </a:cubicBezTo>
                  <a:cubicBezTo>
                    <a:pt x="21099" y="3050"/>
                    <a:pt x="21134" y="3018"/>
                    <a:pt x="21162" y="3018"/>
                  </a:cubicBezTo>
                  <a:cubicBezTo>
                    <a:pt x="21192" y="3018"/>
                    <a:pt x="21213" y="3052"/>
                    <a:pt x="21218" y="3190"/>
                  </a:cubicBezTo>
                  <a:cubicBezTo>
                    <a:pt x="21242" y="3047"/>
                    <a:pt x="21253" y="2916"/>
                    <a:pt x="21242" y="2773"/>
                  </a:cubicBezTo>
                  <a:lnTo>
                    <a:pt x="21242" y="2773"/>
                  </a:lnTo>
                  <a:cubicBezTo>
                    <a:pt x="21230" y="2821"/>
                    <a:pt x="21206" y="2857"/>
                    <a:pt x="21170" y="2881"/>
                  </a:cubicBezTo>
                  <a:cubicBezTo>
                    <a:pt x="21160" y="2881"/>
                    <a:pt x="21231" y="2525"/>
                    <a:pt x="21257" y="2412"/>
                  </a:cubicBezTo>
                  <a:lnTo>
                    <a:pt x="21257" y="2412"/>
                  </a:lnTo>
                  <a:cubicBezTo>
                    <a:pt x="21255" y="2417"/>
                    <a:pt x="21252" y="2420"/>
                    <a:pt x="21250" y="2420"/>
                  </a:cubicBezTo>
                  <a:cubicBezTo>
                    <a:pt x="21225" y="2420"/>
                    <a:pt x="21191" y="2237"/>
                    <a:pt x="21184" y="2214"/>
                  </a:cubicBezTo>
                  <a:lnTo>
                    <a:pt x="21184" y="2214"/>
                  </a:lnTo>
                  <a:cubicBezTo>
                    <a:pt x="21218" y="2214"/>
                    <a:pt x="21242" y="2226"/>
                    <a:pt x="21265" y="2261"/>
                  </a:cubicBezTo>
                  <a:cubicBezTo>
                    <a:pt x="21254" y="2141"/>
                    <a:pt x="21233" y="2020"/>
                    <a:pt x="21211" y="1899"/>
                  </a:cubicBezTo>
                  <a:lnTo>
                    <a:pt x="21211" y="1899"/>
                  </a:lnTo>
                  <a:cubicBezTo>
                    <a:pt x="21215" y="1911"/>
                    <a:pt x="21221" y="1916"/>
                    <a:pt x="21227" y="1916"/>
                  </a:cubicBezTo>
                  <a:cubicBezTo>
                    <a:pt x="21256" y="1916"/>
                    <a:pt x="21301" y="1815"/>
                    <a:pt x="21301" y="1797"/>
                  </a:cubicBezTo>
                  <a:cubicBezTo>
                    <a:pt x="21301" y="1654"/>
                    <a:pt x="21325" y="1523"/>
                    <a:pt x="21325" y="1380"/>
                  </a:cubicBezTo>
                  <a:lnTo>
                    <a:pt x="21325" y="1380"/>
                  </a:lnTo>
                  <a:cubicBezTo>
                    <a:pt x="21316" y="1415"/>
                    <a:pt x="21308" y="1456"/>
                    <a:pt x="21303" y="1494"/>
                  </a:cubicBezTo>
                  <a:lnTo>
                    <a:pt x="21303" y="1494"/>
                  </a:lnTo>
                  <a:cubicBezTo>
                    <a:pt x="21314" y="1213"/>
                    <a:pt x="21207" y="962"/>
                    <a:pt x="21230" y="678"/>
                  </a:cubicBezTo>
                  <a:lnTo>
                    <a:pt x="21230" y="678"/>
                  </a:lnTo>
                  <a:cubicBezTo>
                    <a:pt x="21240" y="719"/>
                    <a:pt x="21259" y="736"/>
                    <a:pt x="21278" y="736"/>
                  </a:cubicBezTo>
                  <a:cubicBezTo>
                    <a:pt x="21304" y="736"/>
                    <a:pt x="21330" y="707"/>
                    <a:pt x="21337" y="666"/>
                  </a:cubicBezTo>
                  <a:cubicBezTo>
                    <a:pt x="21390" y="484"/>
                    <a:pt x="21299" y="302"/>
                    <a:pt x="21159" y="302"/>
                  </a:cubicBezTo>
                  <a:cubicBezTo>
                    <a:pt x="21143" y="302"/>
                    <a:pt x="21127" y="304"/>
                    <a:pt x="21111" y="309"/>
                  </a:cubicBezTo>
                  <a:cubicBezTo>
                    <a:pt x="20884" y="392"/>
                    <a:pt x="20682" y="380"/>
                    <a:pt x="20456" y="404"/>
                  </a:cubicBezTo>
                  <a:cubicBezTo>
                    <a:pt x="20599" y="344"/>
                    <a:pt x="20741" y="285"/>
                    <a:pt x="20896" y="237"/>
                  </a:cubicBezTo>
                  <a:cubicBezTo>
                    <a:pt x="20985" y="215"/>
                    <a:pt x="21147" y="147"/>
                    <a:pt x="21260" y="147"/>
                  </a:cubicBezTo>
                  <a:cubicBezTo>
                    <a:pt x="21329" y="147"/>
                    <a:pt x="21380" y="172"/>
                    <a:pt x="21384" y="249"/>
                  </a:cubicBezTo>
                  <a:cubicBezTo>
                    <a:pt x="21384" y="202"/>
                    <a:pt x="21396" y="154"/>
                    <a:pt x="21408" y="106"/>
                  </a:cubicBezTo>
                  <a:cubicBezTo>
                    <a:pt x="21370" y="97"/>
                    <a:pt x="21206" y="79"/>
                    <a:pt x="21139" y="79"/>
                  </a:cubicBezTo>
                  <a:cubicBezTo>
                    <a:pt x="21123" y="79"/>
                    <a:pt x="21113" y="80"/>
                    <a:pt x="21111" y="83"/>
                  </a:cubicBezTo>
                  <a:cubicBezTo>
                    <a:pt x="21130" y="49"/>
                    <a:pt x="21220" y="42"/>
                    <a:pt x="21304" y="42"/>
                  </a:cubicBezTo>
                  <a:cubicBezTo>
                    <a:pt x="21371" y="42"/>
                    <a:pt x="21435" y="47"/>
                    <a:pt x="21456" y="47"/>
                  </a:cubicBezTo>
                  <a:cubicBezTo>
                    <a:pt x="21459" y="19"/>
                    <a:pt x="21400" y="8"/>
                    <a:pt x="2130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2883975" y="2178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2886950" y="2177125"/>
              <a:ext cx="525" cy="375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5" y="6"/>
                  </a:moveTo>
                  <a:lnTo>
                    <a:pt x="5" y="6"/>
                  </a:lnTo>
                  <a:cubicBezTo>
                    <a:pt x="4" y="6"/>
                    <a:pt x="1" y="9"/>
                    <a:pt x="1" y="15"/>
                  </a:cubicBezTo>
                  <a:cubicBezTo>
                    <a:pt x="7" y="9"/>
                    <a:pt x="7" y="6"/>
                    <a:pt x="5" y="6"/>
                  </a:cubicBezTo>
                  <a:close/>
                  <a:moveTo>
                    <a:pt x="20" y="1"/>
                  </a:moveTo>
                  <a:cubicBezTo>
                    <a:pt x="18" y="1"/>
                    <a:pt x="8" y="8"/>
                    <a:pt x="1" y="15"/>
                  </a:cubicBezTo>
                  <a:cubicBezTo>
                    <a:pt x="16" y="5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2883200" y="2181300"/>
              <a:ext cx="650" cy="425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25" y="1"/>
                  </a:moveTo>
                  <a:lnTo>
                    <a:pt x="25" y="1"/>
                  </a:lnTo>
                  <a:cubicBezTo>
                    <a:pt x="23" y="1"/>
                    <a:pt x="0" y="16"/>
                    <a:pt x="3" y="16"/>
                  </a:cubicBezTo>
                  <a:cubicBezTo>
                    <a:pt x="4" y="16"/>
                    <a:pt x="5" y="16"/>
                    <a:pt x="8" y="14"/>
                  </a:cubicBezTo>
                  <a:cubicBezTo>
                    <a:pt x="21" y="4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2884375" y="2178925"/>
              <a:ext cx="1275" cy="550"/>
            </a:xfrm>
            <a:custGeom>
              <a:avLst/>
              <a:gdLst/>
              <a:ahLst/>
              <a:cxnLst/>
              <a:rect l="l" t="t" r="r" b="b"/>
              <a:pathLst>
                <a:path w="51" h="22" extrusionOk="0">
                  <a:moveTo>
                    <a:pt x="33" y="1"/>
                  </a:moveTo>
                  <a:cubicBezTo>
                    <a:pt x="30" y="1"/>
                    <a:pt x="26" y="1"/>
                    <a:pt x="20" y="2"/>
                  </a:cubicBezTo>
                  <a:cubicBezTo>
                    <a:pt x="3" y="16"/>
                    <a:pt x="1" y="21"/>
                    <a:pt x="5" y="21"/>
                  </a:cubicBezTo>
                  <a:cubicBezTo>
                    <a:pt x="14" y="21"/>
                    <a:pt x="50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2884875" y="217935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0"/>
                  </a:moveTo>
                  <a:lnTo>
                    <a:pt x="5" y="0"/>
                  </a:ln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2885625" y="2176375"/>
              <a:ext cx="1325" cy="525"/>
            </a:xfrm>
            <a:custGeom>
              <a:avLst/>
              <a:gdLst/>
              <a:ahLst/>
              <a:cxnLst/>
              <a:rect l="l" t="t" r="r" b="b"/>
              <a:pathLst>
                <a:path w="53" h="21" extrusionOk="0">
                  <a:moveTo>
                    <a:pt x="50" y="1"/>
                  </a:moveTo>
                  <a:cubicBezTo>
                    <a:pt x="43" y="1"/>
                    <a:pt x="0" y="21"/>
                    <a:pt x="18" y="21"/>
                  </a:cubicBezTo>
                  <a:cubicBezTo>
                    <a:pt x="18" y="21"/>
                    <a:pt x="41" y="6"/>
                    <a:pt x="44" y="6"/>
                  </a:cubicBezTo>
                  <a:lnTo>
                    <a:pt x="44" y="6"/>
                  </a:lnTo>
                  <a:cubicBezTo>
                    <a:pt x="45" y="6"/>
                    <a:pt x="44" y="7"/>
                    <a:pt x="42" y="9"/>
                  </a:cubicBezTo>
                  <a:cubicBezTo>
                    <a:pt x="51" y="3"/>
                    <a:pt x="52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2882800" y="21798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6" y="1"/>
                  </a:moveTo>
                  <a:cubicBezTo>
                    <a:pt x="0" y="25"/>
                    <a:pt x="0" y="25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2882800" y="2179650"/>
              <a:ext cx="375" cy="225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3" y="0"/>
                  </a:moveTo>
                  <a:cubicBezTo>
                    <a:pt x="12" y="0"/>
                    <a:pt x="6" y="3"/>
                    <a:pt x="0" y="9"/>
                  </a:cubicBezTo>
                  <a:cubicBezTo>
                    <a:pt x="12" y="3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2882500" y="21801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1"/>
                  </a:moveTo>
                  <a:cubicBezTo>
                    <a:pt x="0" y="37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2881525" y="2177775"/>
              <a:ext cx="700" cy="300"/>
            </a:xfrm>
            <a:custGeom>
              <a:avLst/>
              <a:gdLst/>
              <a:ahLst/>
              <a:cxnLst/>
              <a:rect l="l" t="t" r="r" b="b"/>
              <a:pathLst>
                <a:path w="28" h="12" extrusionOk="0">
                  <a:moveTo>
                    <a:pt x="27" y="1"/>
                  </a:moveTo>
                  <a:cubicBezTo>
                    <a:pt x="11" y="1"/>
                    <a:pt x="1" y="11"/>
                    <a:pt x="6" y="11"/>
                  </a:cubicBezTo>
                  <a:cubicBezTo>
                    <a:pt x="9" y="11"/>
                    <a:pt x="15" y="9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2880050" y="2179275"/>
              <a:ext cx="975" cy="575"/>
            </a:xfrm>
            <a:custGeom>
              <a:avLst/>
              <a:gdLst/>
              <a:ahLst/>
              <a:cxnLst/>
              <a:rect l="l" t="t" r="r" b="b"/>
              <a:pathLst>
                <a:path w="39" h="23" extrusionOk="0">
                  <a:moveTo>
                    <a:pt x="39" y="0"/>
                  </a:moveTo>
                  <a:cubicBezTo>
                    <a:pt x="12" y="13"/>
                    <a:pt x="1" y="23"/>
                    <a:pt x="3" y="23"/>
                  </a:cubicBezTo>
                  <a:cubicBezTo>
                    <a:pt x="5" y="23"/>
                    <a:pt x="17" y="16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2878925" y="21792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36" y="0"/>
                  </a:moveTo>
                  <a:cubicBezTo>
                    <a:pt x="24" y="12"/>
                    <a:pt x="0" y="24"/>
                    <a:pt x="12" y="24"/>
                  </a:cubicBezTo>
                  <a:cubicBezTo>
                    <a:pt x="12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2879800" y="2174800"/>
              <a:ext cx="1525" cy="1225"/>
            </a:xfrm>
            <a:custGeom>
              <a:avLst/>
              <a:gdLst/>
              <a:ahLst/>
              <a:cxnLst/>
              <a:rect l="l" t="t" r="r" b="b"/>
              <a:pathLst>
                <a:path w="61" h="49" extrusionOk="0">
                  <a:moveTo>
                    <a:pt x="60" y="1"/>
                  </a:moveTo>
                  <a:lnTo>
                    <a:pt x="60" y="1"/>
                  </a:lnTo>
                  <a:cubicBezTo>
                    <a:pt x="49" y="13"/>
                    <a:pt x="1" y="48"/>
                    <a:pt x="1" y="48"/>
                  </a:cubicBezTo>
                  <a:cubicBezTo>
                    <a:pt x="25" y="36"/>
                    <a:pt x="37" y="24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2869025" y="21458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11" y="0"/>
                    <a:pt x="9" y="4"/>
                    <a:pt x="3" y="16"/>
                  </a:cubicBezTo>
                  <a:cubicBezTo>
                    <a:pt x="1" y="22"/>
                    <a:pt x="1" y="25"/>
                    <a:pt x="1" y="25"/>
                  </a:cubicBezTo>
                  <a:cubicBezTo>
                    <a:pt x="2" y="25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2867600" y="21462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1"/>
                  </a:moveTo>
                  <a:cubicBezTo>
                    <a:pt x="1" y="24"/>
                    <a:pt x="1" y="24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2755425" y="2118850"/>
              <a:ext cx="875" cy="975"/>
            </a:xfrm>
            <a:custGeom>
              <a:avLst/>
              <a:gdLst/>
              <a:ahLst/>
              <a:cxnLst/>
              <a:rect l="l" t="t" r="r" b="b"/>
              <a:pathLst>
                <a:path w="35" h="39" extrusionOk="0">
                  <a:moveTo>
                    <a:pt x="11" y="0"/>
                  </a:moveTo>
                  <a:cubicBezTo>
                    <a:pt x="1" y="10"/>
                    <a:pt x="17" y="38"/>
                    <a:pt x="22" y="38"/>
                  </a:cubicBezTo>
                  <a:cubicBezTo>
                    <a:pt x="23" y="38"/>
                    <a:pt x="23" y="38"/>
                    <a:pt x="23" y="36"/>
                  </a:cubicBezTo>
                  <a:cubicBezTo>
                    <a:pt x="35" y="36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2751675" y="212390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6" y="1"/>
                  </a:moveTo>
                  <a:cubicBezTo>
                    <a:pt x="1" y="33"/>
                    <a:pt x="0" y="46"/>
                    <a:pt x="1" y="46"/>
                  </a:cubicBezTo>
                  <a:cubicBezTo>
                    <a:pt x="3" y="46"/>
                    <a:pt x="6" y="27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2747350" y="2124800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108" y="0"/>
                  </a:moveTo>
                  <a:cubicBezTo>
                    <a:pt x="84" y="48"/>
                    <a:pt x="48" y="72"/>
                    <a:pt x="1" y="96"/>
                  </a:cubicBezTo>
                  <a:cubicBezTo>
                    <a:pt x="10" y="105"/>
                    <a:pt x="19" y="109"/>
                    <a:pt x="27" y="109"/>
                  </a:cubicBezTo>
                  <a:cubicBezTo>
                    <a:pt x="58" y="109"/>
                    <a:pt x="79" y="48"/>
                    <a:pt x="108" y="48"/>
                  </a:cubicBezTo>
                  <a:cubicBezTo>
                    <a:pt x="112" y="52"/>
                    <a:pt x="115" y="54"/>
                    <a:pt x="117" y="54"/>
                  </a:cubicBezTo>
                  <a:cubicBezTo>
                    <a:pt x="128" y="54"/>
                    <a:pt x="118" y="1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2743575" y="2125650"/>
              <a:ext cx="825" cy="525"/>
            </a:xfrm>
            <a:custGeom>
              <a:avLst/>
              <a:gdLst/>
              <a:ahLst/>
              <a:cxnLst/>
              <a:rect l="l" t="t" r="r" b="b"/>
              <a:pathLst>
                <a:path w="33" h="21" extrusionOk="0">
                  <a:moveTo>
                    <a:pt x="26" y="0"/>
                  </a:moveTo>
                  <a:cubicBezTo>
                    <a:pt x="12" y="0"/>
                    <a:pt x="0" y="21"/>
                    <a:pt x="7" y="21"/>
                  </a:cubicBezTo>
                  <a:cubicBezTo>
                    <a:pt x="11" y="21"/>
                    <a:pt x="19" y="16"/>
                    <a:pt x="33" y="2"/>
                  </a:cubicBezTo>
                  <a:cubicBezTo>
                    <a:pt x="30" y="1"/>
                    <a:pt x="28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2743900" y="2125350"/>
              <a:ext cx="450" cy="375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4" y="0"/>
                  </a:moveTo>
                  <a:cubicBezTo>
                    <a:pt x="10" y="0"/>
                    <a:pt x="1" y="7"/>
                    <a:pt x="8" y="14"/>
                  </a:cubicBezTo>
                  <a:cubicBezTo>
                    <a:pt x="18" y="4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2741250" y="2126125"/>
              <a:ext cx="1375" cy="1375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21" y="1"/>
                  </a:moveTo>
                  <a:cubicBezTo>
                    <a:pt x="10" y="1"/>
                    <a:pt x="1" y="7"/>
                    <a:pt x="7" y="31"/>
                  </a:cubicBezTo>
                  <a:cubicBezTo>
                    <a:pt x="17" y="48"/>
                    <a:pt x="24" y="54"/>
                    <a:pt x="30" y="54"/>
                  </a:cubicBezTo>
                  <a:cubicBezTo>
                    <a:pt x="43" y="54"/>
                    <a:pt x="46" y="15"/>
                    <a:pt x="54" y="7"/>
                  </a:cubicBezTo>
                  <a:cubicBezTo>
                    <a:pt x="48" y="7"/>
                    <a:pt x="33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2742000" y="21280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0" y="0"/>
                    <a:pt x="0" y="0"/>
                    <a:pt x="0" y="2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2742250" y="2127450"/>
              <a:ext cx="375" cy="800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5" y="1"/>
                  </a:moveTo>
                  <a:cubicBezTo>
                    <a:pt x="1" y="1"/>
                    <a:pt x="7" y="32"/>
                    <a:pt x="11" y="32"/>
                  </a:cubicBezTo>
                  <a:cubicBezTo>
                    <a:pt x="13" y="32"/>
                    <a:pt x="14" y="27"/>
                    <a:pt x="14" y="13"/>
                  </a:cubicBezTo>
                  <a:cubicBezTo>
                    <a:pt x="10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2743200" y="2126800"/>
              <a:ext cx="1450" cy="1300"/>
            </a:xfrm>
            <a:custGeom>
              <a:avLst/>
              <a:gdLst/>
              <a:ahLst/>
              <a:cxnLst/>
              <a:rect l="l" t="t" r="r" b="b"/>
              <a:pathLst>
                <a:path w="58" h="52" extrusionOk="0">
                  <a:moveTo>
                    <a:pt x="35" y="1"/>
                  </a:moveTo>
                  <a:cubicBezTo>
                    <a:pt x="26" y="1"/>
                    <a:pt x="14" y="5"/>
                    <a:pt x="0" y="16"/>
                  </a:cubicBezTo>
                  <a:cubicBezTo>
                    <a:pt x="24" y="27"/>
                    <a:pt x="36" y="16"/>
                    <a:pt x="24" y="51"/>
                  </a:cubicBezTo>
                  <a:cubicBezTo>
                    <a:pt x="57" y="26"/>
                    <a:pt x="5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2747650" y="2127775"/>
              <a:ext cx="2100" cy="925"/>
            </a:xfrm>
            <a:custGeom>
              <a:avLst/>
              <a:gdLst/>
              <a:ahLst/>
              <a:cxnLst/>
              <a:rect l="l" t="t" r="r" b="b"/>
              <a:pathLst>
                <a:path w="84" h="37" extrusionOk="0">
                  <a:moveTo>
                    <a:pt x="13" y="36"/>
                  </a:moveTo>
                  <a:cubicBezTo>
                    <a:pt x="84" y="0"/>
                    <a:pt x="13" y="36"/>
                    <a:pt x="13" y="36"/>
                  </a:cubicBezTo>
                  <a:cubicBezTo>
                    <a:pt x="13" y="36"/>
                    <a:pt x="1" y="24"/>
                    <a:pt x="13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2737825" y="2128975"/>
              <a:ext cx="650" cy="950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1" y="0"/>
                  </a:moveTo>
                  <a:cubicBezTo>
                    <a:pt x="8" y="14"/>
                    <a:pt x="24" y="38"/>
                    <a:pt x="25" y="38"/>
                  </a:cubicBezTo>
                  <a:cubicBezTo>
                    <a:pt x="25" y="38"/>
                    <a:pt x="19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2738125" y="21298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24" y="1"/>
                  </a:moveTo>
                  <a:lnTo>
                    <a:pt x="1" y="36"/>
                  </a:lnTo>
                  <a:cubicBezTo>
                    <a:pt x="36" y="25"/>
                    <a:pt x="36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2742300" y="2128375"/>
              <a:ext cx="900" cy="1800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36" y="0"/>
                  </a:moveTo>
                  <a:cubicBezTo>
                    <a:pt x="24" y="24"/>
                    <a:pt x="12" y="48"/>
                    <a:pt x="0" y="72"/>
                  </a:cubicBezTo>
                  <a:cubicBezTo>
                    <a:pt x="24" y="48"/>
                    <a:pt x="24" y="24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2735150" y="2129750"/>
              <a:ext cx="250" cy="1025"/>
            </a:xfrm>
            <a:custGeom>
              <a:avLst/>
              <a:gdLst/>
              <a:ahLst/>
              <a:cxnLst/>
              <a:rect l="l" t="t" r="r" b="b"/>
              <a:pathLst>
                <a:path w="10" h="41" extrusionOk="0">
                  <a:moveTo>
                    <a:pt x="9" y="0"/>
                  </a:moveTo>
                  <a:cubicBezTo>
                    <a:pt x="9" y="0"/>
                    <a:pt x="6" y="12"/>
                    <a:pt x="1" y="40"/>
                  </a:cubicBezTo>
                  <a:cubicBezTo>
                    <a:pt x="7" y="15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2732175" y="2130350"/>
              <a:ext cx="1500" cy="1625"/>
            </a:xfrm>
            <a:custGeom>
              <a:avLst/>
              <a:gdLst/>
              <a:ahLst/>
              <a:cxnLst/>
              <a:rect l="l" t="t" r="r" b="b"/>
              <a:pathLst>
                <a:path w="60" h="65" extrusionOk="0">
                  <a:moveTo>
                    <a:pt x="43" y="1"/>
                  </a:moveTo>
                  <a:cubicBezTo>
                    <a:pt x="28" y="1"/>
                    <a:pt x="8" y="28"/>
                    <a:pt x="0" y="64"/>
                  </a:cubicBezTo>
                  <a:cubicBezTo>
                    <a:pt x="12" y="52"/>
                    <a:pt x="36" y="52"/>
                    <a:pt x="60" y="40"/>
                  </a:cubicBezTo>
                  <a:cubicBezTo>
                    <a:pt x="60" y="12"/>
                    <a:pt x="53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2736050" y="2130750"/>
              <a:ext cx="1075" cy="550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0" y="0"/>
                  </a:moveTo>
                  <a:cubicBezTo>
                    <a:pt x="20" y="16"/>
                    <a:pt x="31" y="22"/>
                    <a:pt x="35" y="22"/>
                  </a:cubicBezTo>
                  <a:cubicBezTo>
                    <a:pt x="43" y="22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2736000" y="2131650"/>
              <a:ext cx="950" cy="275"/>
            </a:xfrm>
            <a:custGeom>
              <a:avLst/>
              <a:gdLst/>
              <a:ahLst/>
              <a:cxnLst/>
              <a:rect l="l" t="t" r="r" b="b"/>
              <a:pathLst>
                <a:path w="38" h="11" extrusionOk="0">
                  <a:moveTo>
                    <a:pt x="38" y="0"/>
                  </a:moveTo>
                  <a:cubicBezTo>
                    <a:pt x="30" y="0"/>
                    <a:pt x="1" y="11"/>
                    <a:pt x="4" y="11"/>
                  </a:cubicBezTo>
                  <a:cubicBezTo>
                    <a:pt x="5" y="11"/>
                    <a:pt x="14" y="8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2739625" y="2130450"/>
              <a:ext cx="1200" cy="1800"/>
            </a:xfrm>
            <a:custGeom>
              <a:avLst/>
              <a:gdLst/>
              <a:ahLst/>
              <a:cxnLst/>
              <a:rect l="l" t="t" r="r" b="b"/>
              <a:pathLst>
                <a:path w="48" h="72" extrusionOk="0">
                  <a:moveTo>
                    <a:pt x="36" y="1"/>
                  </a:moveTo>
                  <a:cubicBezTo>
                    <a:pt x="24" y="24"/>
                    <a:pt x="0" y="72"/>
                    <a:pt x="48" y="72"/>
                  </a:cubicBezTo>
                  <a:cubicBezTo>
                    <a:pt x="48" y="48"/>
                    <a:pt x="24" y="48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2738050" y="21313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7" y="1"/>
                  </a:moveTo>
                  <a:cubicBezTo>
                    <a:pt x="0" y="1"/>
                    <a:pt x="1" y="10"/>
                    <a:pt x="27" y="23"/>
                  </a:cubicBezTo>
                  <a:cubicBezTo>
                    <a:pt x="22" y="7"/>
                    <a:pt x="12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2737525" y="2132075"/>
              <a:ext cx="275" cy="475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9" y="0"/>
                  </a:moveTo>
                  <a:cubicBezTo>
                    <a:pt x="8" y="0"/>
                    <a:pt x="5" y="5"/>
                    <a:pt x="1" y="19"/>
                  </a:cubicBezTo>
                  <a:cubicBezTo>
                    <a:pt x="8" y="12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2732950" y="2132775"/>
              <a:ext cx="950" cy="1475"/>
            </a:xfrm>
            <a:custGeom>
              <a:avLst/>
              <a:gdLst/>
              <a:ahLst/>
              <a:cxnLst/>
              <a:rect l="l" t="t" r="r" b="b"/>
              <a:pathLst>
                <a:path w="38" h="59" extrusionOk="0">
                  <a:moveTo>
                    <a:pt x="20" y="0"/>
                  </a:moveTo>
                  <a:lnTo>
                    <a:pt x="20" y="0"/>
                  </a:lnTo>
                  <a:cubicBezTo>
                    <a:pt x="20" y="0"/>
                    <a:pt x="19" y="1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lnTo>
                    <a:pt x="17" y="3"/>
                  </a:lnTo>
                  <a:cubicBezTo>
                    <a:pt x="14" y="9"/>
                    <a:pt x="13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4" y="11"/>
                  </a:lnTo>
                  <a:cubicBezTo>
                    <a:pt x="2" y="46"/>
                    <a:pt x="0" y="58"/>
                    <a:pt x="3" y="58"/>
                  </a:cubicBezTo>
                  <a:cubicBezTo>
                    <a:pt x="10" y="58"/>
                    <a:pt x="38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lnTo>
                    <a:pt x="20" y="2"/>
                  </a:lnTo>
                  <a:cubicBezTo>
                    <a:pt x="21" y="1"/>
                    <a:pt x="2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2728300" y="213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2733950" y="2133175"/>
              <a:ext cx="700" cy="400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22" y="0"/>
                  </a:moveTo>
                  <a:cubicBezTo>
                    <a:pt x="19" y="0"/>
                    <a:pt x="13" y="3"/>
                    <a:pt x="1" y="11"/>
                  </a:cubicBezTo>
                  <a:cubicBezTo>
                    <a:pt x="17" y="11"/>
                    <a:pt x="27" y="0"/>
                    <a:pt x="22" y="0"/>
                  </a:cubicBezTo>
                  <a:close/>
                  <a:moveTo>
                    <a:pt x="1" y="11"/>
                  </a:moveTo>
                  <a:cubicBezTo>
                    <a:pt x="1" y="15"/>
                    <a:pt x="2" y="16"/>
                    <a:pt x="4" y="16"/>
                  </a:cubicBezTo>
                  <a:cubicBezTo>
                    <a:pt x="6" y="16"/>
                    <a:pt x="9" y="11"/>
                    <a:pt x="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2730675" y="2133600"/>
              <a:ext cx="925" cy="150"/>
            </a:xfrm>
            <a:custGeom>
              <a:avLst/>
              <a:gdLst/>
              <a:ahLst/>
              <a:cxnLst/>
              <a:rect l="l" t="t" r="r" b="b"/>
              <a:pathLst>
                <a:path w="37" h="6" extrusionOk="0">
                  <a:moveTo>
                    <a:pt x="8" y="0"/>
                  </a:moveTo>
                  <a:cubicBezTo>
                    <a:pt x="4" y="0"/>
                    <a:pt x="1" y="2"/>
                    <a:pt x="1" y="6"/>
                  </a:cubicBezTo>
                  <a:lnTo>
                    <a:pt x="37" y="6"/>
                  </a:lnTo>
                  <a:cubicBezTo>
                    <a:pt x="29" y="6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2734600" y="213210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2734475" y="2132225"/>
              <a:ext cx="575" cy="725"/>
            </a:xfrm>
            <a:custGeom>
              <a:avLst/>
              <a:gdLst/>
              <a:ahLst/>
              <a:cxnLst/>
              <a:rect l="l" t="t" r="r" b="b"/>
              <a:pathLst>
                <a:path w="23" h="29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21"/>
                    <a:pt x="0" y="28"/>
                    <a:pt x="4" y="28"/>
                  </a:cubicBezTo>
                  <a:cubicBezTo>
                    <a:pt x="10" y="28"/>
                    <a:pt x="23" y="15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2728300" y="2135800"/>
              <a:ext cx="4200" cy="5975"/>
            </a:xfrm>
            <a:custGeom>
              <a:avLst/>
              <a:gdLst/>
              <a:ahLst/>
              <a:cxnLst/>
              <a:rect l="l" t="t" r="r" b="b"/>
              <a:pathLst>
                <a:path w="168" h="239" extrusionOk="0">
                  <a:moveTo>
                    <a:pt x="13" y="1"/>
                  </a:moveTo>
                  <a:cubicBezTo>
                    <a:pt x="13" y="25"/>
                    <a:pt x="13" y="48"/>
                    <a:pt x="1" y="60"/>
                  </a:cubicBezTo>
                  <a:cubicBezTo>
                    <a:pt x="2" y="62"/>
                    <a:pt x="4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lnTo>
                    <a:pt x="10" y="61"/>
                  </a:lnTo>
                  <a:cubicBezTo>
                    <a:pt x="31" y="64"/>
                    <a:pt x="50" y="77"/>
                    <a:pt x="60" y="108"/>
                  </a:cubicBezTo>
                  <a:cubicBezTo>
                    <a:pt x="48" y="120"/>
                    <a:pt x="39" y="126"/>
                    <a:pt x="30" y="126"/>
                  </a:cubicBezTo>
                  <a:cubicBezTo>
                    <a:pt x="22" y="126"/>
                    <a:pt x="13" y="120"/>
                    <a:pt x="1" y="108"/>
                  </a:cubicBezTo>
                  <a:cubicBezTo>
                    <a:pt x="1" y="156"/>
                    <a:pt x="1" y="203"/>
                    <a:pt x="1" y="239"/>
                  </a:cubicBezTo>
                  <a:cubicBezTo>
                    <a:pt x="9" y="237"/>
                    <a:pt x="15" y="236"/>
                    <a:pt x="19" y="235"/>
                  </a:cubicBezTo>
                  <a:lnTo>
                    <a:pt x="19" y="235"/>
                  </a:lnTo>
                  <a:cubicBezTo>
                    <a:pt x="22" y="236"/>
                    <a:pt x="28" y="237"/>
                    <a:pt x="36" y="239"/>
                  </a:cubicBezTo>
                  <a:cubicBezTo>
                    <a:pt x="13" y="144"/>
                    <a:pt x="167" y="156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2728425" y="2134425"/>
              <a:ext cx="2000" cy="1400"/>
            </a:xfrm>
            <a:custGeom>
              <a:avLst/>
              <a:gdLst/>
              <a:ahLst/>
              <a:cxnLst/>
              <a:rect l="l" t="t" r="r" b="b"/>
              <a:pathLst>
                <a:path w="80" h="56" extrusionOk="0">
                  <a:moveTo>
                    <a:pt x="27" y="0"/>
                  </a:moveTo>
                  <a:cubicBezTo>
                    <a:pt x="7" y="0"/>
                    <a:pt x="0" y="19"/>
                    <a:pt x="8" y="56"/>
                  </a:cubicBezTo>
                  <a:cubicBezTo>
                    <a:pt x="20" y="44"/>
                    <a:pt x="43" y="32"/>
                    <a:pt x="67" y="32"/>
                  </a:cubicBezTo>
                  <a:cubicBezTo>
                    <a:pt x="67" y="37"/>
                    <a:pt x="67" y="40"/>
                    <a:pt x="68" y="40"/>
                  </a:cubicBezTo>
                  <a:cubicBezTo>
                    <a:pt x="69" y="40"/>
                    <a:pt x="72" y="34"/>
                    <a:pt x="79" y="20"/>
                  </a:cubicBezTo>
                  <a:cubicBezTo>
                    <a:pt x="57" y="7"/>
                    <a:pt x="3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2730250" y="2133725"/>
              <a:ext cx="2550" cy="3000"/>
            </a:xfrm>
            <a:custGeom>
              <a:avLst/>
              <a:gdLst/>
              <a:ahLst/>
              <a:cxnLst/>
              <a:rect l="l" t="t" r="r" b="b"/>
              <a:pathLst>
                <a:path w="102" h="120" extrusionOk="0">
                  <a:moveTo>
                    <a:pt x="54" y="1"/>
                  </a:moveTo>
                  <a:cubicBezTo>
                    <a:pt x="54" y="12"/>
                    <a:pt x="54" y="12"/>
                    <a:pt x="54" y="24"/>
                  </a:cubicBezTo>
                  <a:cubicBezTo>
                    <a:pt x="54" y="24"/>
                    <a:pt x="51" y="18"/>
                    <a:pt x="43" y="18"/>
                  </a:cubicBezTo>
                  <a:cubicBezTo>
                    <a:pt x="36" y="18"/>
                    <a:pt x="24" y="24"/>
                    <a:pt x="6" y="48"/>
                  </a:cubicBezTo>
                  <a:cubicBezTo>
                    <a:pt x="37" y="46"/>
                    <a:pt x="53" y="44"/>
                    <a:pt x="61" y="44"/>
                  </a:cubicBezTo>
                  <a:cubicBezTo>
                    <a:pt x="89" y="44"/>
                    <a:pt x="0" y="64"/>
                    <a:pt x="66" y="120"/>
                  </a:cubicBezTo>
                  <a:cubicBezTo>
                    <a:pt x="89" y="108"/>
                    <a:pt x="101" y="84"/>
                    <a:pt x="101" y="48"/>
                  </a:cubicBezTo>
                  <a:lnTo>
                    <a:pt x="101" y="48"/>
                  </a:lnTo>
                  <a:cubicBezTo>
                    <a:pt x="92" y="55"/>
                    <a:pt x="86" y="58"/>
                    <a:pt x="82" y="58"/>
                  </a:cubicBezTo>
                  <a:cubicBezTo>
                    <a:pt x="65" y="58"/>
                    <a:pt x="82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2740500" y="21343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12"/>
                    <a:pt x="1" y="12"/>
                    <a:pt x="13" y="12"/>
                  </a:cubicBezTo>
                  <a:cubicBezTo>
                    <a:pt x="13" y="12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2738350" y="2132825"/>
              <a:ext cx="2325" cy="1525"/>
            </a:xfrm>
            <a:custGeom>
              <a:avLst/>
              <a:gdLst/>
              <a:ahLst/>
              <a:cxnLst/>
              <a:rect l="l" t="t" r="r" b="b"/>
              <a:pathLst>
                <a:path w="93" h="61" extrusionOk="0">
                  <a:moveTo>
                    <a:pt x="4" y="1"/>
                  </a:moveTo>
                  <a:cubicBezTo>
                    <a:pt x="0" y="7"/>
                    <a:pt x="5" y="12"/>
                    <a:pt x="14" y="15"/>
                  </a:cubicBezTo>
                  <a:lnTo>
                    <a:pt x="14" y="15"/>
                  </a:lnTo>
                  <a:cubicBezTo>
                    <a:pt x="10" y="11"/>
                    <a:pt x="7" y="6"/>
                    <a:pt x="4" y="1"/>
                  </a:cubicBezTo>
                  <a:close/>
                  <a:moveTo>
                    <a:pt x="14" y="15"/>
                  </a:moveTo>
                  <a:cubicBezTo>
                    <a:pt x="40" y="50"/>
                    <a:pt x="58" y="61"/>
                    <a:pt x="70" y="61"/>
                  </a:cubicBezTo>
                  <a:cubicBezTo>
                    <a:pt x="91" y="61"/>
                    <a:pt x="90" y="25"/>
                    <a:pt x="75" y="25"/>
                  </a:cubicBezTo>
                  <a:cubicBezTo>
                    <a:pt x="93" y="25"/>
                    <a:pt x="38" y="25"/>
                    <a:pt x="14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2734850" y="2134625"/>
              <a:ext cx="1225" cy="150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36" y="0"/>
                  </a:moveTo>
                  <a:cubicBezTo>
                    <a:pt x="24" y="24"/>
                    <a:pt x="13" y="36"/>
                    <a:pt x="1" y="48"/>
                  </a:cubicBezTo>
                  <a:cubicBezTo>
                    <a:pt x="13" y="48"/>
                    <a:pt x="24" y="60"/>
                    <a:pt x="36" y="60"/>
                  </a:cubicBezTo>
                  <a:cubicBezTo>
                    <a:pt x="36" y="36"/>
                    <a:pt x="48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2727575" y="2135050"/>
              <a:ext cx="675" cy="525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" y="0"/>
                  </a:moveTo>
                  <a:cubicBezTo>
                    <a:pt x="0" y="0"/>
                    <a:pt x="4" y="5"/>
                    <a:pt x="18" y="19"/>
                  </a:cubicBezTo>
                  <a:cubicBezTo>
                    <a:pt x="20" y="20"/>
                    <a:pt x="21" y="21"/>
                    <a:pt x="22" y="21"/>
                  </a:cubicBezTo>
                  <a:cubicBezTo>
                    <a:pt x="27" y="2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2726225" y="2135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1"/>
                  </a:moveTo>
                  <a:cubicBezTo>
                    <a:pt x="0" y="49"/>
                    <a:pt x="0" y="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2634550" y="2169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0"/>
                  </a:lnTo>
                  <a:cubicBezTo>
                    <a:pt x="0" y="12"/>
                    <a:pt x="0" y="12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2684850" y="2150675"/>
              <a:ext cx="1500" cy="975"/>
            </a:xfrm>
            <a:custGeom>
              <a:avLst/>
              <a:gdLst/>
              <a:ahLst/>
              <a:cxnLst/>
              <a:rect l="l" t="t" r="r" b="b"/>
              <a:pathLst>
                <a:path w="60" h="39" extrusionOk="0">
                  <a:moveTo>
                    <a:pt x="22" y="1"/>
                  </a:moveTo>
                  <a:cubicBezTo>
                    <a:pt x="16" y="1"/>
                    <a:pt x="9" y="5"/>
                    <a:pt x="0" y="13"/>
                  </a:cubicBezTo>
                  <a:cubicBezTo>
                    <a:pt x="6" y="34"/>
                    <a:pt x="11" y="39"/>
                    <a:pt x="18" y="39"/>
                  </a:cubicBezTo>
                  <a:cubicBezTo>
                    <a:pt x="24" y="39"/>
                    <a:pt x="33" y="34"/>
                    <a:pt x="44" y="34"/>
                  </a:cubicBezTo>
                  <a:cubicBezTo>
                    <a:pt x="47" y="34"/>
                    <a:pt x="50" y="35"/>
                    <a:pt x="53" y="35"/>
                  </a:cubicBezTo>
                  <a:lnTo>
                    <a:pt x="53" y="35"/>
                  </a:lnTo>
                  <a:cubicBezTo>
                    <a:pt x="55" y="36"/>
                    <a:pt x="58" y="37"/>
                    <a:pt x="60" y="37"/>
                  </a:cubicBezTo>
                  <a:cubicBezTo>
                    <a:pt x="45" y="14"/>
                    <a:pt x="34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2658000" y="2162300"/>
              <a:ext cx="550" cy="650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22" y="0"/>
                  </a:moveTo>
                  <a:cubicBezTo>
                    <a:pt x="21" y="0"/>
                    <a:pt x="0" y="26"/>
                    <a:pt x="1" y="26"/>
                  </a:cubicBezTo>
                  <a:cubicBezTo>
                    <a:pt x="1" y="26"/>
                    <a:pt x="2" y="25"/>
                    <a:pt x="3" y="24"/>
                  </a:cubicBezTo>
                  <a:cubicBezTo>
                    <a:pt x="17" y="6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2614900" y="21709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24" y="1"/>
                  </a:moveTo>
                  <a:lnTo>
                    <a:pt x="0" y="37"/>
                  </a:lnTo>
                  <a:cubicBezTo>
                    <a:pt x="36" y="37"/>
                    <a:pt x="24" y="25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2708650" y="2143850"/>
              <a:ext cx="1525" cy="500"/>
            </a:xfrm>
            <a:custGeom>
              <a:avLst/>
              <a:gdLst/>
              <a:ahLst/>
              <a:cxnLst/>
              <a:rect l="l" t="t" r="r" b="b"/>
              <a:pathLst>
                <a:path w="61" h="20" extrusionOk="0">
                  <a:moveTo>
                    <a:pt x="1" y="0"/>
                  </a:moveTo>
                  <a:cubicBezTo>
                    <a:pt x="23" y="8"/>
                    <a:pt x="40" y="19"/>
                    <a:pt x="50" y="19"/>
                  </a:cubicBezTo>
                  <a:cubicBezTo>
                    <a:pt x="57" y="19"/>
                    <a:pt x="60" y="1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2632150" y="21602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0"/>
                  </a:moveTo>
                  <a:cubicBezTo>
                    <a:pt x="1" y="12"/>
                    <a:pt x="1" y="12"/>
                    <a:pt x="1" y="24"/>
                  </a:cubicBez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2707475" y="2143725"/>
              <a:ext cx="1500" cy="850"/>
            </a:xfrm>
            <a:custGeom>
              <a:avLst/>
              <a:gdLst/>
              <a:ahLst/>
              <a:cxnLst/>
              <a:rect l="l" t="t" r="r" b="b"/>
              <a:pathLst>
                <a:path w="60" h="34" extrusionOk="0">
                  <a:moveTo>
                    <a:pt x="41" y="1"/>
                  </a:moveTo>
                  <a:cubicBezTo>
                    <a:pt x="24" y="1"/>
                    <a:pt x="9" y="12"/>
                    <a:pt x="0" y="29"/>
                  </a:cubicBezTo>
                  <a:cubicBezTo>
                    <a:pt x="7" y="32"/>
                    <a:pt x="12" y="34"/>
                    <a:pt x="17" y="34"/>
                  </a:cubicBezTo>
                  <a:cubicBezTo>
                    <a:pt x="31" y="34"/>
                    <a:pt x="42" y="23"/>
                    <a:pt x="60" y="5"/>
                  </a:cubicBezTo>
                  <a:cubicBezTo>
                    <a:pt x="53" y="2"/>
                    <a:pt x="47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2543450" y="21489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13"/>
                  </a:moveTo>
                  <a:cubicBezTo>
                    <a:pt x="25" y="1"/>
                    <a:pt x="13" y="1"/>
                    <a:pt x="1" y="1"/>
                  </a:cubicBezTo>
                  <a:cubicBezTo>
                    <a:pt x="13" y="1"/>
                    <a:pt x="25" y="1"/>
                    <a:pt x="25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2719975" y="2138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cubicBezTo>
                    <a:pt x="12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2705375" y="2151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" y="1"/>
                  </a:ln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2720575" y="213865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1"/>
                  </a:moveTo>
                  <a:cubicBezTo>
                    <a:pt x="1" y="1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2719475" y="2139075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32" y="1"/>
                  </a:moveTo>
                  <a:cubicBezTo>
                    <a:pt x="24" y="1"/>
                    <a:pt x="0" y="6"/>
                    <a:pt x="3" y="6"/>
                  </a:cubicBezTo>
                  <a:cubicBezTo>
                    <a:pt x="4" y="6"/>
                    <a:pt x="11" y="5"/>
                    <a:pt x="27" y="2"/>
                  </a:cubicBezTo>
                  <a:lnTo>
                    <a:pt x="27" y="2"/>
                  </a:lnTo>
                  <a:cubicBezTo>
                    <a:pt x="23" y="4"/>
                    <a:pt x="22" y="6"/>
                    <a:pt x="24" y="6"/>
                  </a:cubicBezTo>
                  <a:cubicBezTo>
                    <a:pt x="26" y="6"/>
                    <a:pt x="28" y="5"/>
                    <a:pt x="32" y="1"/>
                  </a:cubicBezTo>
                  <a:lnTo>
                    <a:pt x="32" y="1"/>
                  </a:lnTo>
                  <a:cubicBezTo>
                    <a:pt x="32" y="1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2588400" y="2165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12"/>
                    <a:pt x="1" y="12"/>
                    <a:pt x="13" y="12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2678600" y="21632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2677400" y="2160800"/>
              <a:ext cx="1225" cy="3600"/>
            </a:xfrm>
            <a:custGeom>
              <a:avLst/>
              <a:gdLst/>
              <a:ahLst/>
              <a:cxnLst/>
              <a:rect l="l" t="t" r="r" b="b"/>
              <a:pathLst>
                <a:path w="49" h="144" extrusionOk="0">
                  <a:moveTo>
                    <a:pt x="13" y="1"/>
                  </a:moveTo>
                  <a:cubicBezTo>
                    <a:pt x="1" y="49"/>
                    <a:pt x="1" y="96"/>
                    <a:pt x="1" y="144"/>
                  </a:cubicBezTo>
                  <a:cubicBezTo>
                    <a:pt x="1" y="108"/>
                    <a:pt x="25" y="96"/>
                    <a:pt x="48" y="96"/>
                  </a:cubicBezTo>
                  <a:cubicBezTo>
                    <a:pt x="36" y="72"/>
                    <a:pt x="25" y="37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2539600" y="2136700"/>
              <a:ext cx="186350" cy="36650"/>
            </a:xfrm>
            <a:custGeom>
              <a:avLst/>
              <a:gdLst/>
              <a:ahLst/>
              <a:cxnLst/>
              <a:rect l="l" t="t" r="r" b="b"/>
              <a:pathLst>
                <a:path w="7454" h="1466" extrusionOk="0">
                  <a:moveTo>
                    <a:pt x="7062" y="194"/>
                  </a:moveTo>
                  <a:cubicBezTo>
                    <a:pt x="7064" y="194"/>
                    <a:pt x="7072" y="197"/>
                    <a:pt x="7084" y="203"/>
                  </a:cubicBezTo>
                  <a:cubicBezTo>
                    <a:pt x="7066" y="197"/>
                    <a:pt x="7061" y="194"/>
                    <a:pt x="7062" y="194"/>
                  </a:cubicBezTo>
                  <a:close/>
                  <a:moveTo>
                    <a:pt x="7344" y="189"/>
                  </a:moveTo>
                  <a:lnTo>
                    <a:pt x="7344" y="189"/>
                  </a:lnTo>
                  <a:cubicBezTo>
                    <a:pt x="7340" y="191"/>
                    <a:pt x="7336" y="196"/>
                    <a:pt x="7334" y="203"/>
                  </a:cubicBezTo>
                  <a:cubicBezTo>
                    <a:pt x="7337" y="197"/>
                    <a:pt x="7340" y="192"/>
                    <a:pt x="7344" y="189"/>
                  </a:cubicBezTo>
                  <a:close/>
                  <a:moveTo>
                    <a:pt x="7037" y="370"/>
                  </a:moveTo>
                  <a:cubicBezTo>
                    <a:pt x="7045" y="372"/>
                    <a:pt x="7054" y="374"/>
                    <a:pt x="7062" y="374"/>
                  </a:cubicBezTo>
                  <a:lnTo>
                    <a:pt x="7062" y="374"/>
                  </a:lnTo>
                  <a:cubicBezTo>
                    <a:pt x="7055" y="372"/>
                    <a:pt x="7047" y="370"/>
                    <a:pt x="7037" y="370"/>
                  </a:cubicBezTo>
                  <a:close/>
                  <a:moveTo>
                    <a:pt x="5870" y="596"/>
                  </a:moveTo>
                  <a:lnTo>
                    <a:pt x="5870" y="596"/>
                  </a:lnTo>
                  <a:cubicBezTo>
                    <a:pt x="5873" y="597"/>
                    <a:pt x="5875" y="598"/>
                    <a:pt x="5878" y="599"/>
                  </a:cubicBezTo>
                  <a:lnTo>
                    <a:pt x="5878" y="599"/>
                  </a:lnTo>
                  <a:cubicBezTo>
                    <a:pt x="5876" y="598"/>
                    <a:pt x="5873" y="597"/>
                    <a:pt x="5870" y="596"/>
                  </a:cubicBezTo>
                  <a:close/>
                  <a:moveTo>
                    <a:pt x="6913" y="515"/>
                  </a:moveTo>
                  <a:cubicBezTo>
                    <a:pt x="6894" y="515"/>
                    <a:pt x="6876" y="529"/>
                    <a:pt x="6866" y="551"/>
                  </a:cubicBezTo>
                  <a:lnTo>
                    <a:pt x="6866" y="551"/>
                  </a:lnTo>
                  <a:cubicBezTo>
                    <a:pt x="6874" y="549"/>
                    <a:pt x="6880" y="548"/>
                    <a:pt x="6882" y="548"/>
                  </a:cubicBezTo>
                  <a:lnTo>
                    <a:pt x="6882" y="548"/>
                  </a:lnTo>
                  <a:cubicBezTo>
                    <a:pt x="6930" y="584"/>
                    <a:pt x="6834" y="572"/>
                    <a:pt x="6882" y="620"/>
                  </a:cubicBezTo>
                  <a:cubicBezTo>
                    <a:pt x="6894" y="584"/>
                    <a:pt x="6918" y="548"/>
                    <a:pt x="6941" y="524"/>
                  </a:cubicBezTo>
                  <a:cubicBezTo>
                    <a:pt x="6932" y="518"/>
                    <a:pt x="6922" y="515"/>
                    <a:pt x="6913" y="515"/>
                  </a:cubicBezTo>
                  <a:close/>
                  <a:moveTo>
                    <a:pt x="158" y="819"/>
                  </a:moveTo>
                  <a:cubicBezTo>
                    <a:pt x="157" y="820"/>
                    <a:pt x="156" y="821"/>
                    <a:pt x="155" y="822"/>
                  </a:cubicBezTo>
                  <a:cubicBezTo>
                    <a:pt x="156" y="821"/>
                    <a:pt x="157" y="820"/>
                    <a:pt x="158" y="819"/>
                  </a:cubicBezTo>
                  <a:close/>
                  <a:moveTo>
                    <a:pt x="1965" y="846"/>
                  </a:moveTo>
                  <a:cubicBezTo>
                    <a:pt x="1961" y="846"/>
                    <a:pt x="1953" y="851"/>
                    <a:pt x="1946" y="859"/>
                  </a:cubicBezTo>
                  <a:lnTo>
                    <a:pt x="1946" y="859"/>
                  </a:lnTo>
                  <a:cubicBezTo>
                    <a:pt x="1952" y="855"/>
                    <a:pt x="1958" y="851"/>
                    <a:pt x="1965" y="846"/>
                  </a:cubicBezTo>
                  <a:close/>
                  <a:moveTo>
                    <a:pt x="6389" y="841"/>
                  </a:moveTo>
                  <a:cubicBezTo>
                    <a:pt x="6394" y="852"/>
                    <a:pt x="6400" y="861"/>
                    <a:pt x="6406" y="870"/>
                  </a:cubicBezTo>
                  <a:cubicBezTo>
                    <a:pt x="6404" y="855"/>
                    <a:pt x="6397" y="846"/>
                    <a:pt x="6389" y="841"/>
                  </a:cubicBezTo>
                  <a:close/>
                  <a:moveTo>
                    <a:pt x="1834" y="870"/>
                  </a:moveTo>
                  <a:lnTo>
                    <a:pt x="1846" y="882"/>
                  </a:lnTo>
                  <a:cubicBezTo>
                    <a:pt x="1839" y="885"/>
                    <a:pt x="1835" y="887"/>
                    <a:pt x="1833" y="887"/>
                  </a:cubicBezTo>
                  <a:cubicBezTo>
                    <a:pt x="1828" y="887"/>
                    <a:pt x="1834" y="878"/>
                    <a:pt x="1834" y="870"/>
                  </a:cubicBezTo>
                  <a:close/>
                  <a:moveTo>
                    <a:pt x="4816" y="1111"/>
                  </a:moveTo>
                  <a:cubicBezTo>
                    <a:pt x="4822" y="1111"/>
                    <a:pt x="4828" y="1114"/>
                    <a:pt x="4834" y="1120"/>
                  </a:cubicBezTo>
                  <a:cubicBezTo>
                    <a:pt x="4828" y="1126"/>
                    <a:pt x="4822" y="1129"/>
                    <a:pt x="4816" y="1129"/>
                  </a:cubicBezTo>
                  <a:cubicBezTo>
                    <a:pt x="4810" y="1129"/>
                    <a:pt x="4804" y="1126"/>
                    <a:pt x="4798" y="1120"/>
                  </a:cubicBezTo>
                  <a:cubicBezTo>
                    <a:pt x="4804" y="1114"/>
                    <a:pt x="4810" y="1111"/>
                    <a:pt x="4816" y="1111"/>
                  </a:cubicBezTo>
                  <a:close/>
                  <a:moveTo>
                    <a:pt x="1992" y="1157"/>
                  </a:moveTo>
                  <a:cubicBezTo>
                    <a:pt x="1980" y="1159"/>
                    <a:pt x="1975" y="1172"/>
                    <a:pt x="1978" y="1172"/>
                  </a:cubicBezTo>
                  <a:cubicBezTo>
                    <a:pt x="1980" y="1172"/>
                    <a:pt x="1984" y="1168"/>
                    <a:pt x="1992" y="1157"/>
                  </a:cubicBezTo>
                  <a:close/>
                  <a:moveTo>
                    <a:pt x="2149" y="1297"/>
                  </a:moveTo>
                  <a:lnTo>
                    <a:pt x="2149" y="1297"/>
                  </a:lnTo>
                  <a:cubicBezTo>
                    <a:pt x="2151" y="1306"/>
                    <a:pt x="2160" y="1310"/>
                    <a:pt x="2191" y="1310"/>
                  </a:cubicBezTo>
                  <a:cubicBezTo>
                    <a:pt x="2177" y="1306"/>
                    <a:pt x="2163" y="1301"/>
                    <a:pt x="2149" y="1297"/>
                  </a:cubicBezTo>
                  <a:close/>
                  <a:moveTo>
                    <a:pt x="3946" y="1282"/>
                  </a:moveTo>
                  <a:cubicBezTo>
                    <a:pt x="3954" y="1282"/>
                    <a:pt x="3964" y="1292"/>
                    <a:pt x="3977" y="1298"/>
                  </a:cubicBezTo>
                  <a:cubicBezTo>
                    <a:pt x="3969" y="1307"/>
                    <a:pt x="3955" y="1320"/>
                    <a:pt x="3943" y="1320"/>
                  </a:cubicBezTo>
                  <a:cubicBezTo>
                    <a:pt x="3938" y="1320"/>
                    <a:pt x="3933" y="1318"/>
                    <a:pt x="3929" y="1310"/>
                  </a:cubicBezTo>
                  <a:cubicBezTo>
                    <a:pt x="3935" y="1289"/>
                    <a:pt x="3940" y="1282"/>
                    <a:pt x="3946" y="1282"/>
                  </a:cubicBezTo>
                  <a:close/>
                  <a:moveTo>
                    <a:pt x="3573" y="1367"/>
                  </a:moveTo>
                  <a:lnTo>
                    <a:pt x="3573" y="1367"/>
                  </a:lnTo>
                  <a:cubicBezTo>
                    <a:pt x="3566" y="1369"/>
                    <a:pt x="3562" y="1370"/>
                    <a:pt x="3560" y="1370"/>
                  </a:cubicBezTo>
                  <a:cubicBezTo>
                    <a:pt x="3568" y="1370"/>
                    <a:pt x="3572" y="1369"/>
                    <a:pt x="3573" y="1367"/>
                  </a:cubicBezTo>
                  <a:close/>
                  <a:moveTo>
                    <a:pt x="7406" y="1"/>
                  </a:moveTo>
                  <a:cubicBezTo>
                    <a:pt x="7453" y="48"/>
                    <a:pt x="7311" y="48"/>
                    <a:pt x="7370" y="96"/>
                  </a:cubicBezTo>
                  <a:cubicBezTo>
                    <a:pt x="7334" y="72"/>
                    <a:pt x="7299" y="60"/>
                    <a:pt x="7263" y="48"/>
                  </a:cubicBezTo>
                  <a:cubicBezTo>
                    <a:pt x="7263" y="72"/>
                    <a:pt x="7251" y="96"/>
                    <a:pt x="7239" y="108"/>
                  </a:cubicBezTo>
                  <a:cubicBezTo>
                    <a:pt x="7239" y="143"/>
                    <a:pt x="7239" y="143"/>
                    <a:pt x="7203" y="215"/>
                  </a:cubicBezTo>
                  <a:cubicBezTo>
                    <a:pt x="7203" y="203"/>
                    <a:pt x="7192" y="191"/>
                    <a:pt x="7192" y="179"/>
                  </a:cubicBezTo>
                  <a:cubicBezTo>
                    <a:pt x="7192" y="191"/>
                    <a:pt x="7180" y="203"/>
                    <a:pt x="7180" y="227"/>
                  </a:cubicBezTo>
                  <a:cubicBezTo>
                    <a:pt x="7144" y="203"/>
                    <a:pt x="7132" y="179"/>
                    <a:pt x="7144" y="143"/>
                  </a:cubicBezTo>
                  <a:lnTo>
                    <a:pt x="7144" y="143"/>
                  </a:lnTo>
                  <a:cubicBezTo>
                    <a:pt x="7061" y="155"/>
                    <a:pt x="6989" y="215"/>
                    <a:pt x="6930" y="239"/>
                  </a:cubicBezTo>
                  <a:cubicBezTo>
                    <a:pt x="6751" y="298"/>
                    <a:pt x="6632" y="310"/>
                    <a:pt x="6477" y="334"/>
                  </a:cubicBezTo>
                  <a:cubicBezTo>
                    <a:pt x="6350" y="369"/>
                    <a:pt x="6301" y="549"/>
                    <a:pt x="6212" y="549"/>
                  </a:cubicBezTo>
                  <a:cubicBezTo>
                    <a:pt x="6209" y="549"/>
                    <a:pt x="6206" y="549"/>
                    <a:pt x="6203" y="548"/>
                  </a:cubicBezTo>
                  <a:cubicBezTo>
                    <a:pt x="6137" y="548"/>
                    <a:pt x="6032" y="609"/>
                    <a:pt x="5938" y="609"/>
                  </a:cubicBezTo>
                  <a:cubicBezTo>
                    <a:pt x="5917" y="609"/>
                    <a:pt x="5897" y="606"/>
                    <a:pt x="5878" y="599"/>
                  </a:cubicBezTo>
                  <a:lnTo>
                    <a:pt x="5878" y="599"/>
                  </a:lnTo>
                  <a:cubicBezTo>
                    <a:pt x="5903" y="612"/>
                    <a:pt x="5890" y="633"/>
                    <a:pt x="5846" y="644"/>
                  </a:cubicBezTo>
                  <a:cubicBezTo>
                    <a:pt x="5834" y="632"/>
                    <a:pt x="5834" y="620"/>
                    <a:pt x="5822" y="608"/>
                  </a:cubicBezTo>
                  <a:cubicBezTo>
                    <a:pt x="5822" y="608"/>
                    <a:pt x="5810" y="608"/>
                    <a:pt x="5810" y="620"/>
                  </a:cubicBezTo>
                  <a:cubicBezTo>
                    <a:pt x="5834" y="644"/>
                    <a:pt x="5834" y="667"/>
                    <a:pt x="5810" y="679"/>
                  </a:cubicBezTo>
                  <a:cubicBezTo>
                    <a:pt x="5802" y="665"/>
                    <a:pt x="5788" y="659"/>
                    <a:pt x="5772" y="659"/>
                  </a:cubicBezTo>
                  <a:cubicBezTo>
                    <a:pt x="5720" y="659"/>
                    <a:pt x="5647" y="720"/>
                    <a:pt x="5656" y="774"/>
                  </a:cubicBezTo>
                  <a:cubicBezTo>
                    <a:pt x="5656" y="777"/>
                    <a:pt x="5653" y="779"/>
                    <a:pt x="5648" y="779"/>
                  </a:cubicBezTo>
                  <a:cubicBezTo>
                    <a:pt x="5633" y="779"/>
                    <a:pt x="5599" y="766"/>
                    <a:pt x="5572" y="739"/>
                  </a:cubicBezTo>
                  <a:cubicBezTo>
                    <a:pt x="5572" y="763"/>
                    <a:pt x="5560" y="786"/>
                    <a:pt x="5548" y="810"/>
                  </a:cubicBezTo>
                  <a:cubicBezTo>
                    <a:pt x="5513" y="798"/>
                    <a:pt x="5501" y="763"/>
                    <a:pt x="5513" y="727"/>
                  </a:cubicBezTo>
                  <a:lnTo>
                    <a:pt x="5513" y="727"/>
                  </a:lnTo>
                  <a:cubicBezTo>
                    <a:pt x="5489" y="763"/>
                    <a:pt x="5453" y="786"/>
                    <a:pt x="5429" y="834"/>
                  </a:cubicBezTo>
                  <a:cubicBezTo>
                    <a:pt x="5416" y="825"/>
                    <a:pt x="5343" y="819"/>
                    <a:pt x="5259" y="819"/>
                  </a:cubicBezTo>
                  <a:cubicBezTo>
                    <a:pt x="5126" y="819"/>
                    <a:pt x="4965" y="833"/>
                    <a:pt x="4965" y="870"/>
                  </a:cubicBezTo>
                  <a:cubicBezTo>
                    <a:pt x="4953" y="846"/>
                    <a:pt x="4953" y="834"/>
                    <a:pt x="4953" y="810"/>
                  </a:cubicBezTo>
                  <a:cubicBezTo>
                    <a:pt x="4906" y="810"/>
                    <a:pt x="4870" y="822"/>
                    <a:pt x="4834" y="858"/>
                  </a:cubicBezTo>
                  <a:cubicBezTo>
                    <a:pt x="4822" y="822"/>
                    <a:pt x="4810" y="810"/>
                    <a:pt x="4822" y="786"/>
                  </a:cubicBezTo>
                  <a:lnTo>
                    <a:pt x="4822" y="786"/>
                  </a:lnTo>
                  <a:cubicBezTo>
                    <a:pt x="4798" y="798"/>
                    <a:pt x="4703" y="953"/>
                    <a:pt x="4703" y="965"/>
                  </a:cubicBezTo>
                  <a:cubicBezTo>
                    <a:pt x="4679" y="941"/>
                    <a:pt x="4679" y="929"/>
                    <a:pt x="4703" y="917"/>
                  </a:cubicBezTo>
                  <a:cubicBezTo>
                    <a:pt x="4692" y="916"/>
                    <a:pt x="4680" y="915"/>
                    <a:pt x="4669" y="915"/>
                  </a:cubicBezTo>
                  <a:cubicBezTo>
                    <a:pt x="4597" y="915"/>
                    <a:pt x="4525" y="944"/>
                    <a:pt x="4453" y="965"/>
                  </a:cubicBezTo>
                  <a:cubicBezTo>
                    <a:pt x="4439" y="986"/>
                    <a:pt x="4405" y="998"/>
                    <a:pt x="4363" y="998"/>
                  </a:cubicBezTo>
                  <a:cubicBezTo>
                    <a:pt x="4332" y="998"/>
                    <a:pt x="4297" y="992"/>
                    <a:pt x="4263" y="977"/>
                  </a:cubicBezTo>
                  <a:cubicBezTo>
                    <a:pt x="4239" y="1036"/>
                    <a:pt x="4191" y="1025"/>
                    <a:pt x="4167" y="1036"/>
                  </a:cubicBezTo>
                  <a:cubicBezTo>
                    <a:pt x="4167" y="1037"/>
                    <a:pt x="4166" y="1037"/>
                    <a:pt x="4165" y="1037"/>
                  </a:cubicBezTo>
                  <a:cubicBezTo>
                    <a:pt x="4144" y="1037"/>
                    <a:pt x="4038" y="928"/>
                    <a:pt x="4072" y="894"/>
                  </a:cubicBezTo>
                  <a:cubicBezTo>
                    <a:pt x="4059" y="885"/>
                    <a:pt x="4051" y="881"/>
                    <a:pt x="4046" y="881"/>
                  </a:cubicBezTo>
                  <a:cubicBezTo>
                    <a:pt x="4022" y="881"/>
                    <a:pt x="4063" y="955"/>
                    <a:pt x="4024" y="965"/>
                  </a:cubicBezTo>
                  <a:cubicBezTo>
                    <a:pt x="4004" y="917"/>
                    <a:pt x="3988" y="902"/>
                    <a:pt x="3974" y="902"/>
                  </a:cubicBezTo>
                  <a:cubicBezTo>
                    <a:pt x="3948" y="902"/>
                    <a:pt x="3928" y="954"/>
                    <a:pt x="3891" y="954"/>
                  </a:cubicBezTo>
                  <a:cubicBezTo>
                    <a:pt x="3879" y="954"/>
                    <a:pt x="3864" y="947"/>
                    <a:pt x="3846" y="929"/>
                  </a:cubicBezTo>
                  <a:lnTo>
                    <a:pt x="3846" y="929"/>
                  </a:lnTo>
                  <a:cubicBezTo>
                    <a:pt x="3858" y="953"/>
                    <a:pt x="3858" y="965"/>
                    <a:pt x="3846" y="989"/>
                  </a:cubicBezTo>
                  <a:cubicBezTo>
                    <a:pt x="3827" y="994"/>
                    <a:pt x="3804" y="996"/>
                    <a:pt x="3777" y="996"/>
                  </a:cubicBezTo>
                  <a:cubicBezTo>
                    <a:pt x="3679" y="996"/>
                    <a:pt x="3534" y="970"/>
                    <a:pt x="3417" y="970"/>
                  </a:cubicBezTo>
                  <a:cubicBezTo>
                    <a:pt x="3336" y="970"/>
                    <a:pt x="3268" y="983"/>
                    <a:pt x="3239" y="1025"/>
                  </a:cubicBezTo>
                  <a:cubicBezTo>
                    <a:pt x="3209" y="1001"/>
                    <a:pt x="3188" y="986"/>
                    <a:pt x="3164" y="986"/>
                  </a:cubicBezTo>
                  <a:cubicBezTo>
                    <a:pt x="3140" y="986"/>
                    <a:pt x="3114" y="1001"/>
                    <a:pt x="3072" y="1036"/>
                  </a:cubicBezTo>
                  <a:cubicBezTo>
                    <a:pt x="3039" y="971"/>
                    <a:pt x="2920" y="934"/>
                    <a:pt x="2804" y="934"/>
                  </a:cubicBezTo>
                  <a:cubicBezTo>
                    <a:pt x="2708" y="934"/>
                    <a:pt x="2615" y="959"/>
                    <a:pt x="2572" y="1013"/>
                  </a:cubicBezTo>
                  <a:cubicBezTo>
                    <a:pt x="2655" y="1025"/>
                    <a:pt x="2548" y="1072"/>
                    <a:pt x="2584" y="1108"/>
                  </a:cubicBezTo>
                  <a:cubicBezTo>
                    <a:pt x="2579" y="1109"/>
                    <a:pt x="2575" y="1109"/>
                    <a:pt x="2571" y="1109"/>
                  </a:cubicBezTo>
                  <a:cubicBezTo>
                    <a:pt x="2508" y="1109"/>
                    <a:pt x="2570" y="1024"/>
                    <a:pt x="2536" y="1013"/>
                  </a:cubicBezTo>
                  <a:cubicBezTo>
                    <a:pt x="2393" y="929"/>
                    <a:pt x="2191" y="905"/>
                    <a:pt x="2024" y="882"/>
                  </a:cubicBezTo>
                  <a:lnTo>
                    <a:pt x="2024" y="882"/>
                  </a:lnTo>
                  <a:cubicBezTo>
                    <a:pt x="2036" y="894"/>
                    <a:pt x="2036" y="917"/>
                    <a:pt x="2036" y="941"/>
                  </a:cubicBezTo>
                  <a:cubicBezTo>
                    <a:pt x="2024" y="941"/>
                    <a:pt x="2000" y="929"/>
                    <a:pt x="1988" y="929"/>
                  </a:cubicBezTo>
                  <a:cubicBezTo>
                    <a:pt x="1977" y="905"/>
                    <a:pt x="1977" y="894"/>
                    <a:pt x="2012" y="882"/>
                  </a:cubicBezTo>
                  <a:cubicBezTo>
                    <a:pt x="2003" y="879"/>
                    <a:pt x="1996" y="877"/>
                    <a:pt x="1990" y="877"/>
                  </a:cubicBezTo>
                  <a:cubicBezTo>
                    <a:pt x="1971" y="877"/>
                    <a:pt x="1962" y="891"/>
                    <a:pt x="1953" y="917"/>
                  </a:cubicBezTo>
                  <a:cubicBezTo>
                    <a:pt x="1921" y="901"/>
                    <a:pt x="1932" y="875"/>
                    <a:pt x="1946" y="859"/>
                  </a:cubicBezTo>
                  <a:lnTo>
                    <a:pt x="1946" y="859"/>
                  </a:lnTo>
                  <a:cubicBezTo>
                    <a:pt x="1926" y="871"/>
                    <a:pt x="1906" y="876"/>
                    <a:pt x="1885" y="876"/>
                  </a:cubicBezTo>
                  <a:cubicBezTo>
                    <a:pt x="1851" y="876"/>
                    <a:pt x="1814" y="861"/>
                    <a:pt x="1774" y="834"/>
                  </a:cubicBezTo>
                  <a:cubicBezTo>
                    <a:pt x="1774" y="905"/>
                    <a:pt x="1738" y="894"/>
                    <a:pt x="1750" y="941"/>
                  </a:cubicBezTo>
                  <a:cubicBezTo>
                    <a:pt x="1724" y="871"/>
                    <a:pt x="1667" y="849"/>
                    <a:pt x="1604" y="849"/>
                  </a:cubicBezTo>
                  <a:cubicBezTo>
                    <a:pt x="1501" y="849"/>
                    <a:pt x="1382" y="906"/>
                    <a:pt x="1350" y="906"/>
                  </a:cubicBezTo>
                  <a:cubicBezTo>
                    <a:pt x="1348" y="906"/>
                    <a:pt x="1347" y="906"/>
                    <a:pt x="1346" y="905"/>
                  </a:cubicBezTo>
                  <a:cubicBezTo>
                    <a:pt x="1373" y="809"/>
                    <a:pt x="1301" y="772"/>
                    <a:pt x="1242" y="772"/>
                  </a:cubicBezTo>
                  <a:cubicBezTo>
                    <a:pt x="1200" y="772"/>
                    <a:pt x="1164" y="792"/>
                    <a:pt x="1179" y="822"/>
                  </a:cubicBezTo>
                  <a:cubicBezTo>
                    <a:pt x="1107" y="798"/>
                    <a:pt x="1012" y="691"/>
                    <a:pt x="893" y="679"/>
                  </a:cubicBezTo>
                  <a:cubicBezTo>
                    <a:pt x="893" y="703"/>
                    <a:pt x="881" y="715"/>
                    <a:pt x="869" y="739"/>
                  </a:cubicBezTo>
                  <a:cubicBezTo>
                    <a:pt x="857" y="703"/>
                    <a:pt x="845" y="679"/>
                    <a:pt x="834" y="655"/>
                  </a:cubicBezTo>
                  <a:cubicBezTo>
                    <a:pt x="808" y="658"/>
                    <a:pt x="774" y="660"/>
                    <a:pt x="735" y="660"/>
                  </a:cubicBezTo>
                  <a:cubicBezTo>
                    <a:pt x="575" y="660"/>
                    <a:pt x="327" y="628"/>
                    <a:pt x="203" y="465"/>
                  </a:cubicBezTo>
                  <a:lnTo>
                    <a:pt x="203" y="465"/>
                  </a:lnTo>
                  <a:cubicBezTo>
                    <a:pt x="214" y="501"/>
                    <a:pt x="179" y="513"/>
                    <a:pt x="167" y="548"/>
                  </a:cubicBezTo>
                  <a:cubicBezTo>
                    <a:pt x="150" y="531"/>
                    <a:pt x="89" y="464"/>
                    <a:pt x="43" y="464"/>
                  </a:cubicBezTo>
                  <a:cubicBezTo>
                    <a:pt x="26" y="464"/>
                    <a:pt x="10" y="474"/>
                    <a:pt x="0" y="501"/>
                  </a:cubicBezTo>
                  <a:cubicBezTo>
                    <a:pt x="0" y="501"/>
                    <a:pt x="17" y="804"/>
                    <a:pt x="119" y="804"/>
                  </a:cubicBezTo>
                  <a:cubicBezTo>
                    <a:pt x="136" y="804"/>
                    <a:pt x="156" y="795"/>
                    <a:pt x="179" y="774"/>
                  </a:cubicBezTo>
                  <a:lnTo>
                    <a:pt x="179" y="774"/>
                  </a:lnTo>
                  <a:cubicBezTo>
                    <a:pt x="168" y="796"/>
                    <a:pt x="167" y="808"/>
                    <a:pt x="158" y="819"/>
                  </a:cubicBezTo>
                  <a:lnTo>
                    <a:pt x="158" y="819"/>
                  </a:lnTo>
                  <a:cubicBezTo>
                    <a:pt x="168" y="809"/>
                    <a:pt x="182" y="804"/>
                    <a:pt x="198" y="804"/>
                  </a:cubicBezTo>
                  <a:cubicBezTo>
                    <a:pt x="284" y="804"/>
                    <a:pt x="437" y="922"/>
                    <a:pt x="476" y="941"/>
                  </a:cubicBezTo>
                  <a:cubicBezTo>
                    <a:pt x="484" y="926"/>
                    <a:pt x="473" y="898"/>
                    <a:pt x="478" y="898"/>
                  </a:cubicBezTo>
                  <a:cubicBezTo>
                    <a:pt x="480" y="898"/>
                    <a:pt x="489" y="909"/>
                    <a:pt x="512" y="941"/>
                  </a:cubicBezTo>
                  <a:cubicBezTo>
                    <a:pt x="560" y="894"/>
                    <a:pt x="453" y="917"/>
                    <a:pt x="488" y="858"/>
                  </a:cubicBezTo>
                  <a:lnTo>
                    <a:pt x="488" y="858"/>
                  </a:lnTo>
                  <a:cubicBezTo>
                    <a:pt x="500" y="965"/>
                    <a:pt x="667" y="905"/>
                    <a:pt x="667" y="1013"/>
                  </a:cubicBezTo>
                  <a:cubicBezTo>
                    <a:pt x="679" y="1013"/>
                    <a:pt x="715" y="977"/>
                    <a:pt x="726" y="965"/>
                  </a:cubicBezTo>
                  <a:cubicBezTo>
                    <a:pt x="762" y="1013"/>
                    <a:pt x="762" y="1036"/>
                    <a:pt x="726" y="1036"/>
                  </a:cubicBezTo>
                  <a:cubicBezTo>
                    <a:pt x="762" y="1048"/>
                    <a:pt x="798" y="1060"/>
                    <a:pt x="834" y="1060"/>
                  </a:cubicBezTo>
                  <a:cubicBezTo>
                    <a:pt x="822" y="1048"/>
                    <a:pt x="810" y="1036"/>
                    <a:pt x="798" y="1036"/>
                  </a:cubicBezTo>
                  <a:cubicBezTo>
                    <a:pt x="857" y="1036"/>
                    <a:pt x="921" y="1035"/>
                    <a:pt x="985" y="1035"/>
                  </a:cubicBezTo>
                  <a:cubicBezTo>
                    <a:pt x="1113" y="1035"/>
                    <a:pt x="1242" y="1040"/>
                    <a:pt x="1346" y="1072"/>
                  </a:cubicBezTo>
                  <a:cubicBezTo>
                    <a:pt x="1346" y="1096"/>
                    <a:pt x="1346" y="1120"/>
                    <a:pt x="1346" y="1144"/>
                  </a:cubicBezTo>
                  <a:cubicBezTo>
                    <a:pt x="1417" y="1120"/>
                    <a:pt x="1405" y="1108"/>
                    <a:pt x="1453" y="1060"/>
                  </a:cubicBezTo>
                  <a:cubicBezTo>
                    <a:pt x="1465" y="1060"/>
                    <a:pt x="1488" y="1048"/>
                    <a:pt x="1536" y="1048"/>
                  </a:cubicBezTo>
                  <a:cubicBezTo>
                    <a:pt x="1405" y="1120"/>
                    <a:pt x="1679" y="1167"/>
                    <a:pt x="1679" y="1191"/>
                  </a:cubicBezTo>
                  <a:cubicBezTo>
                    <a:pt x="1700" y="1150"/>
                    <a:pt x="1666" y="1117"/>
                    <a:pt x="1642" y="1117"/>
                  </a:cubicBezTo>
                  <a:cubicBezTo>
                    <a:pt x="1638" y="1117"/>
                    <a:pt x="1634" y="1118"/>
                    <a:pt x="1631" y="1120"/>
                  </a:cubicBezTo>
                  <a:cubicBezTo>
                    <a:pt x="1618" y="1090"/>
                    <a:pt x="1623" y="1079"/>
                    <a:pt x="1639" y="1079"/>
                  </a:cubicBezTo>
                  <a:cubicBezTo>
                    <a:pt x="1690" y="1079"/>
                    <a:pt x="1851" y="1204"/>
                    <a:pt x="1804" y="1204"/>
                  </a:cubicBezTo>
                  <a:cubicBezTo>
                    <a:pt x="1802" y="1204"/>
                    <a:pt x="1800" y="1203"/>
                    <a:pt x="1798" y="1203"/>
                  </a:cubicBezTo>
                  <a:lnTo>
                    <a:pt x="1798" y="1203"/>
                  </a:lnTo>
                  <a:cubicBezTo>
                    <a:pt x="1806" y="1211"/>
                    <a:pt x="1821" y="1215"/>
                    <a:pt x="1840" y="1215"/>
                  </a:cubicBezTo>
                  <a:cubicBezTo>
                    <a:pt x="1880" y="1215"/>
                    <a:pt x="1933" y="1196"/>
                    <a:pt x="1941" y="1155"/>
                  </a:cubicBezTo>
                  <a:cubicBezTo>
                    <a:pt x="1917" y="1155"/>
                    <a:pt x="1893" y="1167"/>
                    <a:pt x="1869" y="1167"/>
                  </a:cubicBezTo>
                  <a:cubicBezTo>
                    <a:pt x="1897" y="1131"/>
                    <a:pt x="1931" y="1115"/>
                    <a:pt x="1972" y="1115"/>
                  </a:cubicBezTo>
                  <a:cubicBezTo>
                    <a:pt x="1985" y="1115"/>
                    <a:pt x="1998" y="1117"/>
                    <a:pt x="2012" y="1120"/>
                  </a:cubicBezTo>
                  <a:cubicBezTo>
                    <a:pt x="2004" y="1137"/>
                    <a:pt x="1997" y="1149"/>
                    <a:pt x="1992" y="1157"/>
                  </a:cubicBezTo>
                  <a:lnTo>
                    <a:pt x="1992" y="1157"/>
                  </a:lnTo>
                  <a:cubicBezTo>
                    <a:pt x="1993" y="1157"/>
                    <a:pt x="1994" y="1157"/>
                    <a:pt x="1995" y="1157"/>
                  </a:cubicBezTo>
                  <a:cubicBezTo>
                    <a:pt x="2003" y="1157"/>
                    <a:pt x="2013" y="1162"/>
                    <a:pt x="2024" y="1179"/>
                  </a:cubicBezTo>
                  <a:cubicBezTo>
                    <a:pt x="2018" y="1209"/>
                    <a:pt x="1994" y="1212"/>
                    <a:pt x="1968" y="1212"/>
                  </a:cubicBezTo>
                  <a:cubicBezTo>
                    <a:pt x="1961" y="1212"/>
                    <a:pt x="1954" y="1212"/>
                    <a:pt x="1947" y="1212"/>
                  </a:cubicBezTo>
                  <a:cubicBezTo>
                    <a:pt x="1927" y="1212"/>
                    <a:pt x="1907" y="1214"/>
                    <a:pt x="1893" y="1227"/>
                  </a:cubicBezTo>
                  <a:cubicBezTo>
                    <a:pt x="1895" y="1231"/>
                    <a:pt x="1900" y="1233"/>
                    <a:pt x="1905" y="1233"/>
                  </a:cubicBezTo>
                  <a:cubicBezTo>
                    <a:pt x="1918" y="1233"/>
                    <a:pt x="1937" y="1223"/>
                    <a:pt x="1949" y="1223"/>
                  </a:cubicBezTo>
                  <a:cubicBezTo>
                    <a:pt x="1958" y="1223"/>
                    <a:pt x="1961" y="1229"/>
                    <a:pt x="1953" y="1251"/>
                  </a:cubicBezTo>
                  <a:cubicBezTo>
                    <a:pt x="1964" y="1229"/>
                    <a:pt x="1974" y="1223"/>
                    <a:pt x="1986" y="1223"/>
                  </a:cubicBezTo>
                  <a:cubicBezTo>
                    <a:pt x="2001" y="1223"/>
                    <a:pt x="2018" y="1236"/>
                    <a:pt x="2036" y="1236"/>
                  </a:cubicBezTo>
                  <a:cubicBezTo>
                    <a:pt x="2047" y="1236"/>
                    <a:pt x="2059" y="1231"/>
                    <a:pt x="2072" y="1215"/>
                  </a:cubicBezTo>
                  <a:lnTo>
                    <a:pt x="2072" y="1215"/>
                  </a:lnTo>
                  <a:cubicBezTo>
                    <a:pt x="2067" y="1239"/>
                    <a:pt x="2066" y="1246"/>
                    <a:pt x="2069" y="1246"/>
                  </a:cubicBezTo>
                  <a:cubicBezTo>
                    <a:pt x="2073" y="1246"/>
                    <a:pt x="2081" y="1237"/>
                    <a:pt x="2096" y="1237"/>
                  </a:cubicBezTo>
                  <a:cubicBezTo>
                    <a:pt x="2099" y="1237"/>
                    <a:pt x="2103" y="1237"/>
                    <a:pt x="2108" y="1239"/>
                  </a:cubicBezTo>
                  <a:cubicBezTo>
                    <a:pt x="2096" y="1251"/>
                    <a:pt x="2084" y="1263"/>
                    <a:pt x="2072" y="1286"/>
                  </a:cubicBezTo>
                  <a:cubicBezTo>
                    <a:pt x="2101" y="1286"/>
                    <a:pt x="2126" y="1291"/>
                    <a:pt x="2149" y="1297"/>
                  </a:cubicBezTo>
                  <a:lnTo>
                    <a:pt x="2149" y="1297"/>
                  </a:lnTo>
                  <a:cubicBezTo>
                    <a:pt x="2145" y="1283"/>
                    <a:pt x="2166" y="1257"/>
                    <a:pt x="2143" y="1227"/>
                  </a:cubicBezTo>
                  <a:cubicBezTo>
                    <a:pt x="2154" y="1223"/>
                    <a:pt x="2163" y="1221"/>
                    <a:pt x="2171" y="1221"/>
                  </a:cubicBezTo>
                  <a:cubicBezTo>
                    <a:pt x="2235" y="1221"/>
                    <a:pt x="2225" y="1334"/>
                    <a:pt x="2310" y="1334"/>
                  </a:cubicBezTo>
                  <a:lnTo>
                    <a:pt x="2310" y="1334"/>
                  </a:lnTo>
                  <a:cubicBezTo>
                    <a:pt x="2274" y="1322"/>
                    <a:pt x="2262" y="1310"/>
                    <a:pt x="2274" y="1286"/>
                  </a:cubicBezTo>
                  <a:lnTo>
                    <a:pt x="2274" y="1286"/>
                  </a:lnTo>
                  <a:cubicBezTo>
                    <a:pt x="2290" y="1318"/>
                    <a:pt x="2311" y="1334"/>
                    <a:pt x="2334" y="1334"/>
                  </a:cubicBezTo>
                  <a:cubicBezTo>
                    <a:pt x="2346" y="1334"/>
                    <a:pt x="2358" y="1330"/>
                    <a:pt x="2369" y="1322"/>
                  </a:cubicBezTo>
                  <a:cubicBezTo>
                    <a:pt x="2369" y="1263"/>
                    <a:pt x="2358" y="1263"/>
                    <a:pt x="2429" y="1239"/>
                  </a:cubicBezTo>
                  <a:lnTo>
                    <a:pt x="2524" y="1239"/>
                  </a:lnTo>
                  <a:cubicBezTo>
                    <a:pt x="2512" y="1251"/>
                    <a:pt x="2500" y="1275"/>
                    <a:pt x="2489" y="1286"/>
                  </a:cubicBezTo>
                  <a:cubicBezTo>
                    <a:pt x="2496" y="1290"/>
                    <a:pt x="2502" y="1292"/>
                    <a:pt x="2507" y="1292"/>
                  </a:cubicBezTo>
                  <a:cubicBezTo>
                    <a:pt x="2521" y="1292"/>
                    <a:pt x="2525" y="1280"/>
                    <a:pt x="2525" y="1280"/>
                  </a:cubicBezTo>
                  <a:lnTo>
                    <a:pt x="2525" y="1280"/>
                  </a:lnTo>
                  <a:cubicBezTo>
                    <a:pt x="2526" y="1280"/>
                    <a:pt x="2524" y="1289"/>
                    <a:pt x="2524" y="1322"/>
                  </a:cubicBezTo>
                  <a:cubicBezTo>
                    <a:pt x="2536" y="1310"/>
                    <a:pt x="2667" y="1251"/>
                    <a:pt x="2667" y="1251"/>
                  </a:cubicBezTo>
                  <a:cubicBezTo>
                    <a:pt x="2667" y="1275"/>
                    <a:pt x="2679" y="1286"/>
                    <a:pt x="2703" y="1286"/>
                  </a:cubicBezTo>
                  <a:cubicBezTo>
                    <a:pt x="2693" y="1303"/>
                    <a:pt x="2685" y="1307"/>
                    <a:pt x="2679" y="1307"/>
                  </a:cubicBezTo>
                  <a:cubicBezTo>
                    <a:pt x="2669" y="1307"/>
                    <a:pt x="2662" y="1298"/>
                    <a:pt x="2657" y="1298"/>
                  </a:cubicBezTo>
                  <a:cubicBezTo>
                    <a:pt x="2651" y="1298"/>
                    <a:pt x="2647" y="1305"/>
                    <a:pt x="2643" y="1334"/>
                  </a:cubicBezTo>
                  <a:cubicBezTo>
                    <a:pt x="2657" y="1348"/>
                    <a:pt x="2671" y="1354"/>
                    <a:pt x="2688" y="1354"/>
                  </a:cubicBezTo>
                  <a:cubicBezTo>
                    <a:pt x="2699" y="1354"/>
                    <a:pt x="2712" y="1351"/>
                    <a:pt x="2727" y="1346"/>
                  </a:cubicBezTo>
                  <a:cubicBezTo>
                    <a:pt x="2667" y="1334"/>
                    <a:pt x="2774" y="1298"/>
                    <a:pt x="2786" y="1286"/>
                  </a:cubicBezTo>
                  <a:lnTo>
                    <a:pt x="2786" y="1286"/>
                  </a:lnTo>
                  <a:cubicBezTo>
                    <a:pt x="2773" y="1313"/>
                    <a:pt x="2771" y="1329"/>
                    <a:pt x="2780" y="1329"/>
                  </a:cubicBezTo>
                  <a:cubicBezTo>
                    <a:pt x="2787" y="1329"/>
                    <a:pt x="2801" y="1319"/>
                    <a:pt x="2822" y="1298"/>
                  </a:cubicBezTo>
                  <a:lnTo>
                    <a:pt x="2822" y="1298"/>
                  </a:lnTo>
                  <a:cubicBezTo>
                    <a:pt x="2822" y="1334"/>
                    <a:pt x="2810" y="1358"/>
                    <a:pt x="2786" y="1382"/>
                  </a:cubicBezTo>
                  <a:cubicBezTo>
                    <a:pt x="2836" y="1369"/>
                    <a:pt x="2938" y="1350"/>
                    <a:pt x="3035" y="1350"/>
                  </a:cubicBezTo>
                  <a:cubicBezTo>
                    <a:pt x="3125" y="1350"/>
                    <a:pt x="3211" y="1366"/>
                    <a:pt x="3251" y="1417"/>
                  </a:cubicBezTo>
                  <a:cubicBezTo>
                    <a:pt x="3309" y="1401"/>
                    <a:pt x="3268" y="1343"/>
                    <a:pt x="3275" y="1343"/>
                  </a:cubicBezTo>
                  <a:cubicBezTo>
                    <a:pt x="3278" y="1343"/>
                    <a:pt x="3290" y="1353"/>
                    <a:pt x="3322" y="1382"/>
                  </a:cubicBezTo>
                  <a:cubicBezTo>
                    <a:pt x="3338" y="1350"/>
                    <a:pt x="3364" y="1334"/>
                    <a:pt x="3394" y="1334"/>
                  </a:cubicBezTo>
                  <a:cubicBezTo>
                    <a:pt x="3409" y="1334"/>
                    <a:pt x="3425" y="1338"/>
                    <a:pt x="3441" y="1346"/>
                  </a:cubicBezTo>
                  <a:cubicBezTo>
                    <a:pt x="3441" y="1346"/>
                    <a:pt x="3358" y="1417"/>
                    <a:pt x="3393" y="1465"/>
                  </a:cubicBezTo>
                  <a:cubicBezTo>
                    <a:pt x="3393" y="1358"/>
                    <a:pt x="3548" y="1453"/>
                    <a:pt x="3548" y="1334"/>
                  </a:cubicBezTo>
                  <a:cubicBezTo>
                    <a:pt x="3548" y="1343"/>
                    <a:pt x="3577" y="1360"/>
                    <a:pt x="3573" y="1367"/>
                  </a:cubicBezTo>
                  <a:lnTo>
                    <a:pt x="3573" y="1367"/>
                  </a:lnTo>
                  <a:cubicBezTo>
                    <a:pt x="3625" y="1351"/>
                    <a:pt x="3814" y="1282"/>
                    <a:pt x="3846" y="1251"/>
                  </a:cubicBezTo>
                  <a:cubicBezTo>
                    <a:pt x="3858" y="1263"/>
                    <a:pt x="3846" y="1275"/>
                    <a:pt x="3846" y="1275"/>
                  </a:cubicBezTo>
                  <a:cubicBezTo>
                    <a:pt x="3858" y="1275"/>
                    <a:pt x="3870" y="1263"/>
                    <a:pt x="3882" y="1251"/>
                  </a:cubicBezTo>
                  <a:lnTo>
                    <a:pt x="3882" y="1251"/>
                  </a:lnTo>
                  <a:cubicBezTo>
                    <a:pt x="3893" y="1286"/>
                    <a:pt x="3870" y="1310"/>
                    <a:pt x="3834" y="1310"/>
                  </a:cubicBezTo>
                  <a:cubicBezTo>
                    <a:pt x="3848" y="1339"/>
                    <a:pt x="3860" y="1348"/>
                    <a:pt x="3870" y="1348"/>
                  </a:cubicBezTo>
                  <a:cubicBezTo>
                    <a:pt x="3888" y="1348"/>
                    <a:pt x="3904" y="1322"/>
                    <a:pt x="3932" y="1322"/>
                  </a:cubicBezTo>
                  <a:cubicBezTo>
                    <a:pt x="3941" y="1322"/>
                    <a:pt x="3952" y="1326"/>
                    <a:pt x="3965" y="1334"/>
                  </a:cubicBezTo>
                  <a:cubicBezTo>
                    <a:pt x="3953" y="1394"/>
                    <a:pt x="3941" y="1358"/>
                    <a:pt x="4024" y="1429"/>
                  </a:cubicBezTo>
                  <a:cubicBezTo>
                    <a:pt x="3970" y="1341"/>
                    <a:pt x="3989" y="1300"/>
                    <a:pt x="4020" y="1300"/>
                  </a:cubicBezTo>
                  <a:cubicBezTo>
                    <a:pt x="4043" y="1300"/>
                    <a:pt x="4074" y="1324"/>
                    <a:pt x="4084" y="1370"/>
                  </a:cubicBezTo>
                  <a:cubicBezTo>
                    <a:pt x="4108" y="1358"/>
                    <a:pt x="4120" y="1334"/>
                    <a:pt x="4132" y="1298"/>
                  </a:cubicBezTo>
                  <a:cubicBezTo>
                    <a:pt x="4167" y="1310"/>
                    <a:pt x="4179" y="1346"/>
                    <a:pt x="4191" y="1382"/>
                  </a:cubicBezTo>
                  <a:cubicBezTo>
                    <a:pt x="4201" y="1382"/>
                    <a:pt x="4248" y="1275"/>
                    <a:pt x="4310" y="1275"/>
                  </a:cubicBezTo>
                  <a:cubicBezTo>
                    <a:pt x="4325" y="1275"/>
                    <a:pt x="4341" y="1282"/>
                    <a:pt x="4358" y="1298"/>
                  </a:cubicBezTo>
                  <a:cubicBezTo>
                    <a:pt x="4373" y="1253"/>
                    <a:pt x="4437" y="1197"/>
                    <a:pt x="4490" y="1197"/>
                  </a:cubicBezTo>
                  <a:cubicBezTo>
                    <a:pt x="4520" y="1197"/>
                    <a:pt x="4547" y="1215"/>
                    <a:pt x="4560" y="1263"/>
                  </a:cubicBezTo>
                  <a:cubicBezTo>
                    <a:pt x="4644" y="1191"/>
                    <a:pt x="4632" y="1179"/>
                    <a:pt x="4703" y="1179"/>
                  </a:cubicBezTo>
                  <a:cubicBezTo>
                    <a:pt x="4655" y="1132"/>
                    <a:pt x="4739" y="1001"/>
                    <a:pt x="4763" y="977"/>
                  </a:cubicBezTo>
                  <a:lnTo>
                    <a:pt x="4763" y="977"/>
                  </a:lnTo>
                  <a:cubicBezTo>
                    <a:pt x="4834" y="1036"/>
                    <a:pt x="4715" y="1084"/>
                    <a:pt x="4739" y="1167"/>
                  </a:cubicBezTo>
                  <a:cubicBezTo>
                    <a:pt x="4744" y="1151"/>
                    <a:pt x="4747" y="1145"/>
                    <a:pt x="4747" y="1145"/>
                  </a:cubicBezTo>
                  <a:lnTo>
                    <a:pt x="4747" y="1145"/>
                  </a:lnTo>
                  <a:cubicBezTo>
                    <a:pt x="4749" y="1145"/>
                    <a:pt x="4742" y="1178"/>
                    <a:pt x="4748" y="1178"/>
                  </a:cubicBezTo>
                  <a:cubicBezTo>
                    <a:pt x="4750" y="1178"/>
                    <a:pt x="4754" y="1172"/>
                    <a:pt x="4763" y="1155"/>
                  </a:cubicBezTo>
                  <a:cubicBezTo>
                    <a:pt x="4775" y="1167"/>
                    <a:pt x="4775" y="1191"/>
                    <a:pt x="4786" y="1203"/>
                  </a:cubicBezTo>
                  <a:cubicBezTo>
                    <a:pt x="4794" y="1205"/>
                    <a:pt x="4800" y="1205"/>
                    <a:pt x="4807" y="1205"/>
                  </a:cubicBezTo>
                  <a:cubicBezTo>
                    <a:pt x="4897" y="1205"/>
                    <a:pt x="4926" y="1056"/>
                    <a:pt x="5048" y="1001"/>
                  </a:cubicBezTo>
                  <a:lnTo>
                    <a:pt x="5048" y="1001"/>
                  </a:lnTo>
                  <a:cubicBezTo>
                    <a:pt x="5036" y="1048"/>
                    <a:pt x="5036" y="1084"/>
                    <a:pt x="5048" y="1132"/>
                  </a:cubicBezTo>
                  <a:cubicBezTo>
                    <a:pt x="5043" y="1121"/>
                    <a:pt x="5036" y="1117"/>
                    <a:pt x="5029" y="1117"/>
                  </a:cubicBezTo>
                  <a:cubicBezTo>
                    <a:pt x="5006" y="1117"/>
                    <a:pt x="4975" y="1157"/>
                    <a:pt x="4949" y="1157"/>
                  </a:cubicBezTo>
                  <a:cubicBezTo>
                    <a:pt x="4946" y="1157"/>
                    <a:pt x="4944" y="1156"/>
                    <a:pt x="4941" y="1155"/>
                  </a:cubicBezTo>
                  <a:lnTo>
                    <a:pt x="4941" y="1155"/>
                  </a:lnTo>
                  <a:cubicBezTo>
                    <a:pt x="4965" y="1167"/>
                    <a:pt x="4965" y="1179"/>
                    <a:pt x="4953" y="1203"/>
                  </a:cubicBezTo>
                  <a:cubicBezTo>
                    <a:pt x="5015" y="1180"/>
                    <a:pt x="5017" y="1156"/>
                    <a:pt x="5033" y="1156"/>
                  </a:cubicBezTo>
                  <a:cubicBezTo>
                    <a:pt x="5042" y="1156"/>
                    <a:pt x="5055" y="1163"/>
                    <a:pt x="5084" y="1179"/>
                  </a:cubicBezTo>
                  <a:cubicBezTo>
                    <a:pt x="5048" y="1096"/>
                    <a:pt x="5132" y="1108"/>
                    <a:pt x="5167" y="1072"/>
                  </a:cubicBezTo>
                  <a:lnTo>
                    <a:pt x="5167" y="1072"/>
                  </a:lnTo>
                  <a:cubicBezTo>
                    <a:pt x="5167" y="1108"/>
                    <a:pt x="5156" y="1132"/>
                    <a:pt x="5120" y="1132"/>
                  </a:cubicBezTo>
                  <a:cubicBezTo>
                    <a:pt x="5129" y="1141"/>
                    <a:pt x="5137" y="1145"/>
                    <a:pt x="5143" y="1145"/>
                  </a:cubicBezTo>
                  <a:cubicBezTo>
                    <a:pt x="5172" y="1145"/>
                    <a:pt x="5175" y="1063"/>
                    <a:pt x="5199" y="1063"/>
                  </a:cubicBezTo>
                  <a:cubicBezTo>
                    <a:pt x="5204" y="1063"/>
                    <a:pt x="5209" y="1066"/>
                    <a:pt x="5215" y="1072"/>
                  </a:cubicBezTo>
                  <a:cubicBezTo>
                    <a:pt x="5205" y="1072"/>
                    <a:pt x="5251" y="1083"/>
                    <a:pt x="5306" y="1083"/>
                  </a:cubicBezTo>
                  <a:cubicBezTo>
                    <a:pt x="5378" y="1083"/>
                    <a:pt x="5465" y="1064"/>
                    <a:pt x="5465" y="977"/>
                  </a:cubicBezTo>
                  <a:cubicBezTo>
                    <a:pt x="5465" y="1013"/>
                    <a:pt x="5465" y="1048"/>
                    <a:pt x="5465" y="1084"/>
                  </a:cubicBezTo>
                  <a:cubicBezTo>
                    <a:pt x="5489" y="1001"/>
                    <a:pt x="5513" y="905"/>
                    <a:pt x="5548" y="822"/>
                  </a:cubicBezTo>
                  <a:cubicBezTo>
                    <a:pt x="5548" y="882"/>
                    <a:pt x="5620" y="1013"/>
                    <a:pt x="5560" y="1072"/>
                  </a:cubicBezTo>
                  <a:cubicBezTo>
                    <a:pt x="5584" y="1072"/>
                    <a:pt x="5608" y="1072"/>
                    <a:pt x="5632" y="1048"/>
                  </a:cubicBezTo>
                  <a:cubicBezTo>
                    <a:pt x="5608" y="1025"/>
                    <a:pt x="5596" y="1001"/>
                    <a:pt x="5596" y="965"/>
                  </a:cubicBezTo>
                  <a:lnTo>
                    <a:pt x="5596" y="965"/>
                  </a:lnTo>
                  <a:cubicBezTo>
                    <a:pt x="5632" y="989"/>
                    <a:pt x="5656" y="1013"/>
                    <a:pt x="5691" y="1036"/>
                  </a:cubicBezTo>
                  <a:cubicBezTo>
                    <a:pt x="5679" y="1001"/>
                    <a:pt x="5679" y="953"/>
                    <a:pt x="5703" y="917"/>
                  </a:cubicBezTo>
                  <a:cubicBezTo>
                    <a:pt x="5703" y="953"/>
                    <a:pt x="5715" y="989"/>
                    <a:pt x="5715" y="1025"/>
                  </a:cubicBezTo>
                  <a:cubicBezTo>
                    <a:pt x="5727" y="989"/>
                    <a:pt x="5739" y="953"/>
                    <a:pt x="5763" y="917"/>
                  </a:cubicBezTo>
                  <a:lnTo>
                    <a:pt x="5763" y="917"/>
                  </a:lnTo>
                  <a:cubicBezTo>
                    <a:pt x="5728" y="969"/>
                    <a:pt x="5768" y="1008"/>
                    <a:pt x="5811" y="1008"/>
                  </a:cubicBezTo>
                  <a:cubicBezTo>
                    <a:pt x="5828" y="1008"/>
                    <a:pt x="5845" y="1002"/>
                    <a:pt x="5858" y="989"/>
                  </a:cubicBezTo>
                  <a:cubicBezTo>
                    <a:pt x="5846" y="989"/>
                    <a:pt x="5834" y="977"/>
                    <a:pt x="5834" y="977"/>
                  </a:cubicBezTo>
                  <a:cubicBezTo>
                    <a:pt x="5906" y="965"/>
                    <a:pt x="5870" y="834"/>
                    <a:pt x="5941" y="810"/>
                  </a:cubicBezTo>
                  <a:lnTo>
                    <a:pt x="5941" y="810"/>
                  </a:lnTo>
                  <a:cubicBezTo>
                    <a:pt x="5929" y="870"/>
                    <a:pt x="5953" y="905"/>
                    <a:pt x="5989" y="941"/>
                  </a:cubicBezTo>
                  <a:cubicBezTo>
                    <a:pt x="6001" y="786"/>
                    <a:pt x="6013" y="655"/>
                    <a:pt x="6120" y="620"/>
                  </a:cubicBezTo>
                  <a:lnTo>
                    <a:pt x="6120" y="620"/>
                  </a:lnTo>
                  <a:cubicBezTo>
                    <a:pt x="6109" y="676"/>
                    <a:pt x="5991" y="956"/>
                    <a:pt x="6059" y="956"/>
                  </a:cubicBezTo>
                  <a:cubicBezTo>
                    <a:pt x="6063" y="956"/>
                    <a:pt x="6067" y="955"/>
                    <a:pt x="6072" y="953"/>
                  </a:cubicBezTo>
                  <a:lnTo>
                    <a:pt x="6072" y="953"/>
                  </a:lnTo>
                  <a:cubicBezTo>
                    <a:pt x="6084" y="977"/>
                    <a:pt x="6072" y="1001"/>
                    <a:pt x="6049" y="1001"/>
                  </a:cubicBezTo>
                  <a:cubicBezTo>
                    <a:pt x="6055" y="1002"/>
                    <a:pt x="6061" y="1003"/>
                    <a:pt x="6068" y="1003"/>
                  </a:cubicBezTo>
                  <a:cubicBezTo>
                    <a:pt x="6131" y="1003"/>
                    <a:pt x="6223" y="955"/>
                    <a:pt x="6191" y="870"/>
                  </a:cubicBezTo>
                  <a:lnTo>
                    <a:pt x="6191" y="870"/>
                  </a:lnTo>
                  <a:cubicBezTo>
                    <a:pt x="6168" y="905"/>
                    <a:pt x="6132" y="929"/>
                    <a:pt x="6108" y="965"/>
                  </a:cubicBezTo>
                  <a:cubicBezTo>
                    <a:pt x="6084" y="894"/>
                    <a:pt x="6132" y="786"/>
                    <a:pt x="6191" y="774"/>
                  </a:cubicBezTo>
                  <a:cubicBezTo>
                    <a:pt x="6203" y="822"/>
                    <a:pt x="6215" y="858"/>
                    <a:pt x="6215" y="894"/>
                  </a:cubicBezTo>
                  <a:cubicBezTo>
                    <a:pt x="6227" y="870"/>
                    <a:pt x="6251" y="858"/>
                    <a:pt x="6275" y="858"/>
                  </a:cubicBezTo>
                  <a:cubicBezTo>
                    <a:pt x="6263" y="870"/>
                    <a:pt x="6263" y="882"/>
                    <a:pt x="6251" y="894"/>
                  </a:cubicBezTo>
                  <a:cubicBezTo>
                    <a:pt x="6259" y="894"/>
                    <a:pt x="6330" y="838"/>
                    <a:pt x="6373" y="838"/>
                  </a:cubicBezTo>
                  <a:cubicBezTo>
                    <a:pt x="6379" y="838"/>
                    <a:pt x="6384" y="839"/>
                    <a:pt x="6389" y="841"/>
                  </a:cubicBezTo>
                  <a:lnTo>
                    <a:pt x="6389" y="841"/>
                  </a:lnTo>
                  <a:cubicBezTo>
                    <a:pt x="6348" y="765"/>
                    <a:pt x="6312" y="645"/>
                    <a:pt x="6322" y="572"/>
                  </a:cubicBezTo>
                  <a:lnTo>
                    <a:pt x="6322" y="572"/>
                  </a:lnTo>
                  <a:cubicBezTo>
                    <a:pt x="6441" y="655"/>
                    <a:pt x="6394" y="715"/>
                    <a:pt x="6465" y="798"/>
                  </a:cubicBezTo>
                  <a:cubicBezTo>
                    <a:pt x="6453" y="763"/>
                    <a:pt x="6572" y="751"/>
                    <a:pt x="6513" y="727"/>
                  </a:cubicBezTo>
                  <a:cubicBezTo>
                    <a:pt x="6572" y="655"/>
                    <a:pt x="6549" y="608"/>
                    <a:pt x="6620" y="536"/>
                  </a:cubicBezTo>
                  <a:cubicBezTo>
                    <a:pt x="6624" y="563"/>
                    <a:pt x="6661" y="572"/>
                    <a:pt x="6705" y="572"/>
                  </a:cubicBezTo>
                  <a:cubicBezTo>
                    <a:pt x="6756" y="572"/>
                    <a:pt x="6817" y="560"/>
                    <a:pt x="6853" y="554"/>
                  </a:cubicBezTo>
                  <a:lnTo>
                    <a:pt x="6853" y="554"/>
                  </a:lnTo>
                  <a:cubicBezTo>
                    <a:pt x="6854" y="560"/>
                    <a:pt x="6856" y="566"/>
                    <a:pt x="6858" y="572"/>
                  </a:cubicBezTo>
                  <a:cubicBezTo>
                    <a:pt x="6860" y="564"/>
                    <a:pt x="6863" y="557"/>
                    <a:pt x="6866" y="551"/>
                  </a:cubicBezTo>
                  <a:lnTo>
                    <a:pt x="6866" y="551"/>
                  </a:lnTo>
                  <a:cubicBezTo>
                    <a:pt x="6862" y="552"/>
                    <a:pt x="6858" y="553"/>
                    <a:pt x="6853" y="554"/>
                  </a:cubicBezTo>
                  <a:lnTo>
                    <a:pt x="6853" y="554"/>
                  </a:lnTo>
                  <a:cubicBezTo>
                    <a:pt x="6826" y="435"/>
                    <a:pt x="6942" y="380"/>
                    <a:pt x="6953" y="380"/>
                  </a:cubicBezTo>
                  <a:cubicBezTo>
                    <a:pt x="6954" y="380"/>
                    <a:pt x="6954" y="381"/>
                    <a:pt x="6953" y="382"/>
                  </a:cubicBezTo>
                  <a:cubicBezTo>
                    <a:pt x="7056" y="358"/>
                    <a:pt x="7054" y="271"/>
                    <a:pt x="7076" y="271"/>
                  </a:cubicBezTo>
                  <a:cubicBezTo>
                    <a:pt x="7087" y="271"/>
                    <a:pt x="7104" y="294"/>
                    <a:pt x="7144" y="358"/>
                  </a:cubicBezTo>
                  <a:cubicBezTo>
                    <a:pt x="7119" y="366"/>
                    <a:pt x="7093" y="375"/>
                    <a:pt x="7068" y="375"/>
                  </a:cubicBezTo>
                  <a:cubicBezTo>
                    <a:pt x="7066" y="375"/>
                    <a:pt x="7064" y="375"/>
                    <a:pt x="7062" y="374"/>
                  </a:cubicBezTo>
                  <a:lnTo>
                    <a:pt x="7062" y="374"/>
                  </a:lnTo>
                  <a:cubicBezTo>
                    <a:pt x="7071" y="378"/>
                    <a:pt x="7078" y="382"/>
                    <a:pt x="7084" y="382"/>
                  </a:cubicBezTo>
                  <a:cubicBezTo>
                    <a:pt x="7072" y="405"/>
                    <a:pt x="7049" y="417"/>
                    <a:pt x="7025" y="417"/>
                  </a:cubicBezTo>
                  <a:cubicBezTo>
                    <a:pt x="7030" y="420"/>
                    <a:pt x="7036" y="421"/>
                    <a:pt x="7045" y="421"/>
                  </a:cubicBezTo>
                  <a:cubicBezTo>
                    <a:pt x="7123" y="421"/>
                    <a:pt x="7340" y="330"/>
                    <a:pt x="7287" y="298"/>
                  </a:cubicBezTo>
                  <a:lnTo>
                    <a:pt x="7287" y="298"/>
                  </a:lnTo>
                  <a:cubicBezTo>
                    <a:pt x="7285" y="301"/>
                    <a:pt x="7283" y="303"/>
                    <a:pt x="7281" y="303"/>
                  </a:cubicBezTo>
                  <a:cubicBezTo>
                    <a:pt x="7262" y="303"/>
                    <a:pt x="7261" y="154"/>
                    <a:pt x="7358" y="143"/>
                  </a:cubicBezTo>
                  <a:cubicBezTo>
                    <a:pt x="7358" y="167"/>
                    <a:pt x="7370" y="179"/>
                    <a:pt x="7382" y="191"/>
                  </a:cubicBezTo>
                  <a:cubicBezTo>
                    <a:pt x="7372" y="186"/>
                    <a:pt x="7364" y="183"/>
                    <a:pt x="7358" y="183"/>
                  </a:cubicBezTo>
                  <a:cubicBezTo>
                    <a:pt x="7352" y="183"/>
                    <a:pt x="7348" y="185"/>
                    <a:pt x="7344" y="189"/>
                  </a:cubicBezTo>
                  <a:lnTo>
                    <a:pt x="7344" y="189"/>
                  </a:lnTo>
                  <a:cubicBezTo>
                    <a:pt x="7347" y="188"/>
                    <a:pt x="7350" y="187"/>
                    <a:pt x="7353" y="187"/>
                  </a:cubicBezTo>
                  <a:cubicBezTo>
                    <a:pt x="7366" y="187"/>
                    <a:pt x="7381" y="194"/>
                    <a:pt x="7394" y="194"/>
                  </a:cubicBezTo>
                  <a:cubicBezTo>
                    <a:pt x="7408" y="194"/>
                    <a:pt x="7418" y="187"/>
                    <a:pt x="7418" y="155"/>
                  </a:cubicBezTo>
                  <a:lnTo>
                    <a:pt x="7418" y="155"/>
                  </a:lnTo>
                  <a:cubicBezTo>
                    <a:pt x="7418" y="156"/>
                    <a:pt x="7418" y="156"/>
                    <a:pt x="7417" y="156"/>
                  </a:cubicBezTo>
                  <a:cubicBezTo>
                    <a:pt x="7412" y="156"/>
                    <a:pt x="7351" y="36"/>
                    <a:pt x="7453" y="24"/>
                  </a:cubicBezTo>
                  <a:cubicBezTo>
                    <a:pt x="7442" y="12"/>
                    <a:pt x="7430" y="1"/>
                    <a:pt x="7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2657750" y="21658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cubicBezTo>
                    <a:pt x="1" y="0"/>
                    <a:pt x="1" y="12"/>
                    <a:pt x="13" y="24"/>
                  </a:cubicBezTo>
                  <a:cubicBezTo>
                    <a:pt x="13" y="12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2615200" y="2170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0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2701225" y="21566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2722850" y="213725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8" y="1"/>
                  </a:moveTo>
                  <a:cubicBezTo>
                    <a:pt x="2" y="1"/>
                    <a:pt x="1" y="6"/>
                    <a:pt x="21" y="12"/>
                  </a:cubicBezTo>
                  <a:lnTo>
                    <a:pt x="21" y="12"/>
                  </a:lnTo>
                  <a:cubicBezTo>
                    <a:pt x="23" y="13"/>
                    <a:pt x="25" y="14"/>
                    <a:pt x="28" y="14"/>
                  </a:cubicBezTo>
                  <a:cubicBezTo>
                    <a:pt x="23" y="4"/>
                    <a:pt x="1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2731525" y="2139025"/>
              <a:ext cx="575" cy="675"/>
            </a:xfrm>
            <a:custGeom>
              <a:avLst/>
              <a:gdLst/>
              <a:ahLst/>
              <a:cxnLst/>
              <a:rect l="l" t="t" r="r" b="b"/>
              <a:pathLst>
                <a:path w="23" h="27" extrusionOk="0">
                  <a:moveTo>
                    <a:pt x="20" y="0"/>
                  </a:moveTo>
                  <a:cubicBezTo>
                    <a:pt x="15" y="0"/>
                    <a:pt x="0" y="24"/>
                    <a:pt x="13" y="26"/>
                  </a:cubicBezTo>
                  <a:lnTo>
                    <a:pt x="13" y="26"/>
                  </a:lnTo>
                  <a:cubicBezTo>
                    <a:pt x="13" y="27"/>
                    <a:pt x="14" y="27"/>
                    <a:pt x="15" y="27"/>
                  </a:cubicBezTo>
                  <a:cubicBezTo>
                    <a:pt x="19" y="23"/>
                    <a:pt x="19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lnTo>
                    <a:pt x="17" y="21"/>
                  </a:lnTo>
                  <a:cubicBezTo>
                    <a:pt x="22" y="6"/>
                    <a:pt x="22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2725325" y="2138750"/>
              <a:ext cx="1225" cy="1400"/>
            </a:xfrm>
            <a:custGeom>
              <a:avLst/>
              <a:gdLst/>
              <a:ahLst/>
              <a:cxnLst/>
              <a:rect l="l" t="t" r="r" b="b"/>
              <a:pathLst>
                <a:path w="49" h="56" extrusionOk="0">
                  <a:moveTo>
                    <a:pt x="26" y="0"/>
                  </a:moveTo>
                  <a:cubicBezTo>
                    <a:pt x="24" y="0"/>
                    <a:pt x="18" y="10"/>
                    <a:pt x="1" y="38"/>
                  </a:cubicBezTo>
                  <a:cubicBezTo>
                    <a:pt x="7" y="50"/>
                    <a:pt x="13" y="56"/>
                    <a:pt x="20" y="56"/>
                  </a:cubicBezTo>
                  <a:cubicBezTo>
                    <a:pt x="27" y="56"/>
                    <a:pt x="36" y="50"/>
                    <a:pt x="48" y="38"/>
                  </a:cubicBezTo>
                  <a:cubicBezTo>
                    <a:pt x="44" y="38"/>
                    <a:pt x="39" y="39"/>
                    <a:pt x="37" y="41"/>
                  </a:cubicBezTo>
                  <a:lnTo>
                    <a:pt x="37" y="41"/>
                  </a:lnTo>
                  <a:cubicBezTo>
                    <a:pt x="36" y="41"/>
                    <a:pt x="35" y="41"/>
                    <a:pt x="35" y="41"/>
                  </a:cubicBezTo>
                  <a:cubicBezTo>
                    <a:pt x="12" y="4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2726525" y="2139125"/>
              <a:ext cx="625" cy="575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16" y="1"/>
                  </a:moveTo>
                  <a:cubicBezTo>
                    <a:pt x="13" y="1"/>
                    <a:pt x="11" y="6"/>
                    <a:pt x="7" y="12"/>
                  </a:cubicBezTo>
                  <a:lnTo>
                    <a:pt x="7" y="12"/>
                  </a:lnTo>
                  <a:cubicBezTo>
                    <a:pt x="12" y="11"/>
                    <a:pt x="18" y="11"/>
                    <a:pt x="24" y="11"/>
                  </a:cubicBezTo>
                  <a:cubicBezTo>
                    <a:pt x="20" y="3"/>
                    <a:pt x="18" y="1"/>
                    <a:pt x="16" y="1"/>
                  </a:cubicBezTo>
                  <a:close/>
                  <a:moveTo>
                    <a:pt x="7" y="12"/>
                  </a:moveTo>
                  <a:cubicBezTo>
                    <a:pt x="3" y="14"/>
                    <a:pt x="0" y="17"/>
                    <a:pt x="0" y="23"/>
                  </a:cubicBezTo>
                  <a:cubicBezTo>
                    <a:pt x="3" y="20"/>
                    <a:pt x="5" y="16"/>
                    <a:pt x="7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2718325" y="2139125"/>
              <a:ext cx="1050" cy="1450"/>
            </a:xfrm>
            <a:custGeom>
              <a:avLst/>
              <a:gdLst/>
              <a:ahLst/>
              <a:cxnLst/>
              <a:rect l="l" t="t" r="r" b="b"/>
              <a:pathLst>
                <a:path w="42" h="58" extrusionOk="0">
                  <a:moveTo>
                    <a:pt x="28" y="0"/>
                  </a:moveTo>
                  <a:cubicBezTo>
                    <a:pt x="20" y="0"/>
                    <a:pt x="0" y="57"/>
                    <a:pt x="15" y="57"/>
                  </a:cubicBezTo>
                  <a:cubicBezTo>
                    <a:pt x="18" y="57"/>
                    <a:pt x="23" y="54"/>
                    <a:pt x="31" y="46"/>
                  </a:cubicBezTo>
                  <a:cubicBezTo>
                    <a:pt x="41" y="46"/>
                    <a:pt x="33" y="9"/>
                    <a:pt x="31" y="9"/>
                  </a:cubicBezTo>
                  <a:lnTo>
                    <a:pt x="31" y="9"/>
                  </a:lnTo>
                  <a:cubicBezTo>
                    <a:pt x="31" y="9"/>
                    <a:pt x="31" y="9"/>
                    <a:pt x="31" y="11"/>
                  </a:cubicBezTo>
                  <a:cubicBezTo>
                    <a:pt x="31" y="3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2725625" y="2141175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6" y="36"/>
                  </a:moveTo>
                  <a:cubicBezTo>
                    <a:pt x="1" y="0"/>
                    <a:pt x="24" y="24"/>
                    <a:pt x="36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2722175" y="2143075"/>
              <a:ext cx="1150" cy="500"/>
            </a:xfrm>
            <a:custGeom>
              <a:avLst/>
              <a:gdLst/>
              <a:ahLst/>
              <a:cxnLst/>
              <a:rect l="l" t="t" r="r" b="b"/>
              <a:pathLst>
                <a:path w="46" h="20" extrusionOk="0">
                  <a:moveTo>
                    <a:pt x="40" y="1"/>
                  </a:moveTo>
                  <a:cubicBezTo>
                    <a:pt x="33" y="1"/>
                    <a:pt x="0" y="12"/>
                    <a:pt x="8" y="19"/>
                  </a:cubicBezTo>
                  <a:cubicBezTo>
                    <a:pt x="40" y="5"/>
                    <a:pt x="45" y="1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2723250" y="21423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24" y="1"/>
                  </a:lnTo>
                  <a:cubicBezTo>
                    <a:pt x="24" y="1"/>
                    <a:pt x="12" y="13"/>
                    <a:pt x="0" y="25"/>
                  </a:cubicBezTo>
                  <a:cubicBezTo>
                    <a:pt x="12" y="13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2724600" y="2142825"/>
              <a:ext cx="875" cy="575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33" y="1"/>
                  </a:moveTo>
                  <a:cubicBezTo>
                    <a:pt x="30" y="1"/>
                    <a:pt x="0" y="22"/>
                    <a:pt x="3" y="22"/>
                  </a:cubicBezTo>
                  <a:cubicBezTo>
                    <a:pt x="4" y="22"/>
                    <a:pt x="11" y="18"/>
                    <a:pt x="30" y="6"/>
                  </a:cubicBezTo>
                  <a:cubicBezTo>
                    <a:pt x="33" y="2"/>
                    <a:pt x="34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2712225" y="2147500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31" y="1"/>
                  </a:moveTo>
                  <a:cubicBezTo>
                    <a:pt x="28" y="1"/>
                    <a:pt x="19" y="3"/>
                    <a:pt x="1" y="9"/>
                  </a:cubicBezTo>
                  <a:cubicBezTo>
                    <a:pt x="1" y="11"/>
                    <a:pt x="2" y="12"/>
                    <a:pt x="5" y="12"/>
                  </a:cubicBezTo>
                  <a:cubicBezTo>
                    <a:pt x="15" y="12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2716400" y="2147725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0" y="72"/>
                  </a:moveTo>
                  <a:cubicBezTo>
                    <a:pt x="0" y="24"/>
                    <a:pt x="0" y="0"/>
                    <a:pt x="0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2713450" y="2150100"/>
              <a:ext cx="1775" cy="1075"/>
            </a:xfrm>
            <a:custGeom>
              <a:avLst/>
              <a:gdLst/>
              <a:ahLst/>
              <a:cxnLst/>
              <a:rect l="l" t="t" r="r" b="b"/>
              <a:pathLst>
                <a:path w="71" h="43" extrusionOk="0">
                  <a:moveTo>
                    <a:pt x="23" y="0"/>
                  </a:moveTo>
                  <a:cubicBezTo>
                    <a:pt x="23" y="10"/>
                    <a:pt x="0" y="43"/>
                    <a:pt x="16" y="43"/>
                  </a:cubicBezTo>
                  <a:cubicBezTo>
                    <a:pt x="20" y="43"/>
                    <a:pt x="26" y="41"/>
                    <a:pt x="35" y="36"/>
                  </a:cubicBezTo>
                  <a:cubicBezTo>
                    <a:pt x="35" y="24"/>
                    <a:pt x="71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2699125" y="2151875"/>
              <a:ext cx="625" cy="2125"/>
            </a:xfrm>
            <a:custGeom>
              <a:avLst/>
              <a:gdLst/>
              <a:ahLst/>
              <a:cxnLst/>
              <a:rect l="l" t="t" r="r" b="b"/>
              <a:pathLst>
                <a:path w="25" h="85" extrusionOk="0">
                  <a:moveTo>
                    <a:pt x="1" y="1"/>
                  </a:moveTo>
                  <a:cubicBezTo>
                    <a:pt x="1" y="25"/>
                    <a:pt x="13" y="48"/>
                    <a:pt x="25" y="84"/>
                  </a:cubicBezTo>
                  <a:cubicBezTo>
                    <a:pt x="25" y="84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2686875" y="2160875"/>
              <a:ext cx="1950" cy="1750"/>
            </a:xfrm>
            <a:custGeom>
              <a:avLst/>
              <a:gdLst/>
              <a:ahLst/>
              <a:cxnLst/>
              <a:rect l="l" t="t" r="r" b="b"/>
              <a:pathLst>
                <a:path w="78" h="70" extrusionOk="0">
                  <a:moveTo>
                    <a:pt x="43" y="0"/>
                  </a:moveTo>
                  <a:cubicBezTo>
                    <a:pt x="21" y="0"/>
                    <a:pt x="0" y="17"/>
                    <a:pt x="27" y="69"/>
                  </a:cubicBezTo>
                  <a:cubicBezTo>
                    <a:pt x="70" y="69"/>
                    <a:pt x="34" y="20"/>
                    <a:pt x="63" y="20"/>
                  </a:cubicBezTo>
                  <a:cubicBezTo>
                    <a:pt x="66" y="20"/>
                    <a:pt x="70" y="21"/>
                    <a:pt x="74" y="22"/>
                  </a:cubicBezTo>
                  <a:cubicBezTo>
                    <a:pt x="78" y="14"/>
                    <a:pt x="75" y="10"/>
                    <a:pt x="70" y="9"/>
                  </a:cubicBezTo>
                  <a:lnTo>
                    <a:pt x="70" y="9"/>
                  </a:lnTo>
                  <a:cubicBezTo>
                    <a:pt x="64" y="4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2540825" y="2146375"/>
              <a:ext cx="275" cy="775"/>
            </a:xfrm>
            <a:custGeom>
              <a:avLst/>
              <a:gdLst/>
              <a:ahLst/>
              <a:cxnLst/>
              <a:rect l="l" t="t" r="r" b="b"/>
              <a:pathLst>
                <a:path w="11" h="31" extrusionOk="0">
                  <a:moveTo>
                    <a:pt x="2" y="1"/>
                  </a:moveTo>
                  <a:cubicBezTo>
                    <a:pt x="0" y="1"/>
                    <a:pt x="3" y="23"/>
                    <a:pt x="11" y="30"/>
                  </a:cubicBezTo>
                  <a:cubicBezTo>
                    <a:pt x="6" y="8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2539450" y="2146950"/>
              <a:ext cx="175" cy="1100"/>
            </a:xfrm>
            <a:custGeom>
              <a:avLst/>
              <a:gdLst/>
              <a:ahLst/>
              <a:cxnLst/>
              <a:rect l="l" t="t" r="r" b="b"/>
              <a:pathLst>
                <a:path w="7" h="44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2" y="11"/>
                    <a:pt x="6" y="43"/>
                  </a:cubicBezTo>
                  <a:cubicBezTo>
                    <a:pt x="6" y="28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2640725" y="21712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9" y="0"/>
                  </a:moveTo>
                  <a:cubicBezTo>
                    <a:pt x="1" y="0"/>
                    <a:pt x="3" y="11"/>
                    <a:pt x="27" y="11"/>
                  </a:cubicBez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2630500" y="2170325"/>
              <a:ext cx="500" cy="925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0"/>
                    <a:pt x="6" y="17"/>
                    <a:pt x="19" y="37"/>
                  </a:cubicBezTo>
                  <a:cubicBezTo>
                    <a:pt x="9" y="1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2621750" y="2172350"/>
              <a:ext cx="1200" cy="700"/>
            </a:xfrm>
            <a:custGeom>
              <a:avLst/>
              <a:gdLst/>
              <a:ahLst/>
              <a:cxnLst/>
              <a:rect l="l" t="t" r="r" b="b"/>
              <a:pathLst>
                <a:path w="48" h="28" extrusionOk="0">
                  <a:moveTo>
                    <a:pt x="7" y="1"/>
                  </a:moveTo>
                  <a:cubicBezTo>
                    <a:pt x="3" y="1"/>
                    <a:pt x="0" y="7"/>
                    <a:pt x="0" y="27"/>
                  </a:cubicBezTo>
                  <a:cubicBezTo>
                    <a:pt x="15" y="27"/>
                    <a:pt x="26" y="22"/>
                    <a:pt x="34" y="22"/>
                  </a:cubicBezTo>
                  <a:lnTo>
                    <a:pt x="34" y="22"/>
                  </a:lnTo>
                  <a:cubicBezTo>
                    <a:pt x="23" y="14"/>
                    <a:pt x="14" y="1"/>
                    <a:pt x="7" y="1"/>
                  </a:cubicBezTo>
                  <a:close/>
                  <a:moveTo>
                    <a:pt x="36" y="22"/>
                  </a:moveTo>
                  <a:cubicBezTo>
                    <a:pt x="35" y="22"/>
                    <a:pt x="35" y="22"/>
                    <a:pt x="34" y="22"/>
                  </a:cubicBezTo>
                  <a:lnTo>
                    <a:pt x="34" y="22"/>
                  </a:lnTo>
                  <a:cubicBezTo>
                    <a:pt x="39" y="25"/>
                    <a:pt x="43" y="27"/>
                    <a:pt x="48" y="27"/>
                  </a:cubicBezTo>
                  <a:cubicBezTo>
                    <a:pt x="44" y="23"/>
                    <a:pt x="40" y="22"/>
                    <a:pt x="36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2740500" y="190392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cubicBezTo>
                    <a:pt x="1" y="13"/>
                    <a:pt x="13" y="49"/>
                    <a:pt x="13" y="49"/>
                  </a:cubicBezTo>
                  <a:cubicBezTo>
                    <a:pt x="25" y="49"/>
                    <a:pt x="25" y="13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2733075" y="1906625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48" y="0"/>
                  </a:moveTo>
                  <a:cubicBezTo>
                    <a:pt x="0" y="48"/>
                    <a:pt x="12" y="36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2728000" y="1906325"/>
              <a:ext cx="3900" cy="1275"/>
            </a:xfrm>
            <a:custGeom>
              <a:avLst/>
              <a:gdLst/>
              <a:ahLst/>
              <a:cxnLst/>
              <a:rect l="l" t="t" r="r" b="b"/>
              <a:pathLst>
                <a:path w="156" h="51" extrusionOk="0">
                  <a:moveTo>
                    <a:pt x="156" y="0"/>
                  </a:moveTo>
                  <a:lnTo>
                    <a:pt x="156" y="0"/>
                  </a:lnTo>
                  <a:cubicBezTo>
                    <a:pt x="121" y="18"/>
                    <a:pt x="86" y="29"/>
                    <a:pt x="46" y="29"/>
                  </a:cubicBezTo>
                  <a:cubicBezTo>
                    <a:pt x="32" y="29"/>
                    <a:pt x="17" y="27"/>
                    <a:pt x="1" y="24"/>
                  </a:cubicBezTo>
                  <a:lnTo>
                    <a:pt x="1" y="24"/>
                  </a:lnTo>
                  <a:cubicBezTo>
                    <a:pt x="9" y="45"/>
                    <a:pt x="23" y="51"/>
                    <a:pt x="39" y="51"/>
                  </a:cubicBezTo>
                  <a:cubicBezTo>
                    <a:pt x="65" y="51"/>
                    <a:pt x="97" y="34"/>
                    <a:pt x="121" y="34"/>
                  </a:cubicBezTo>
                  <a:cubicBezTo>
                    <a:pt x="125" y="34"/>
                    <a:pt x="128" y="35"/>
                    <a:pt x="132" y="36"/>
                  </a:cubicBezTo>
                  <a:cubicBezTo>
                    <a:pt x="132" y="39"/>
                    <a:pt x="133" y="40"/>
                    <a:pt x="135" y="40"/>
                  </a:cubicBezTo>
                  <a:cubicBezTo>
                    <a:pt x="142" y="40"/>
                    <a:pt x="156" y="27"/>
                    <a:pt x="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2724300" y="1903650"/>
              <a:ext cx="1300" cy="350"/>
            </a:xfrm>
            <a:custGeom>
              <a:avLst/>
              <a:gdLst/>
              <a:ahLst/>
              <a:cxnLst/>
              <a:rect l="l" t="t" r="r" b="b"/>
              <a:pathLst>
                <a:path w="52" h="14" extrusionOk="0">
                  <a:moveTo>
                    <a:pt x="42" y="0"/>
                  </a:moveTo>
                  <a:lnTo>
                    <a:pt x="42" y="0"/>
                  </a:lnTo>
                  <a:cubicBezTo>
                    <a:pt x="0" y="7"/>
                    <a:pt x="15" y="14"/>
                    <a:pt x="30" y="14"/>
                  </a:cubicBezTo>
                  <a:cubicBezTo>
                    <a:pt x="40" y="14"/>
                    <a:pt x="52" y="1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2725225" y="19035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5" y="1"/>
                  </a:moveTo>
                  <a:cubicBezTo>
                    <a:pt x="2" y="1"/>
                    <a:pt x="1" y="2"/>
                    <a:pt x="5" y="6"/>
                  </a:cubicBezTo>
                  <a:cubicBezTo>
                    <a:pt x="21" y="6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2722050" y="1902825"/>
              <a:ext cx="1225" cy="1425"/>
            </a:xfrm>
            <a:custGeom>
              <a:avLst/>
              <a:gdLst/>
              <a:ahLst/>
              <a:cxnLst/>
              <a:rect l="l" t="t" r="r" b="b"/>
              <a:pathLst>
                <a:path w="49" h="57" extrusionOk="0">
                  <a:moveTo>
                    <a:pt x="12" y="0"/>
                  </a:moveTo>
                  <a:cubicBezTo>
                    <a:pt x="6" y="0"/>
                    <a:pt x="1" y="6"/>
                    <a:pt x="1" y="21"/>
                  </a:cubicBezTo>
                  <a:cubicBezTo>
                    <a:pt x="1" y="48"/>
                    <a:pt x="6" y="56"/>
                    <a:pt x="13" y="56"/>
                  </a:cubicBezTo>
                  <a:cubicBezTo>
                    <a:pt x="24" y="56"/>
                    <a:pt x="41" y="33"/>
                    <a:pt x="48" y="33"/>
                  </a:cubicBezTo>
                  <a:cubicBezTo>
                    <a:pt x="48" y="25"/>
                    <a:pt x="26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2721450" y="1904900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17" y="1"/>
                  </a:moveTo>
                  <a:cubicBezTo>
                    <a:pt x="13" y="1"/>
                    <a:pt x="7" y="4"/>
                    <a:pt x="1" y="10"/>
                  </a:cubicBezTo>
                  <a:lnTo>
                    <a:pt x="25" y="10"/>
                  </a:lnTo>
                  <a:cubicBezTo>
                    <a:pt x="25" y="4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2722200" y="1904825"/>
              <a:ext cx="175" cy="500"/>
            </a:xfrm>
            <a:custGeom>
              <a:avLst/>
              <a:gdLst/>
              <a:ahLst/>
              <a:cxnLst/>
              <a:rect l="l" t="t" r="r" b="b"/>
              <a:pathLst>
                <a:path w="7" h="20" extrusionOk="0">
                  <a:moveTo>
                    <a:pt x="7" y="1"/>
                  </a:moveTo>
                  <a:lnTo>
                    <a:pt x="7" y="1"/>
                  </a:lnTo>
                  <a:cubicBezTo>
                    <a:pt x="2" y="15"/>
                    <a:pt x="1" y="19"/>
                    <a:pt x="1" y="19"/>
                  </a:cubicBezTo>
                  <a:cubicBezTo>
                    <a:pt x="2" y="19"/>
                    <a:pt x="7" y="8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2723550" y="1904775"/>
              <a:ext cx="1650" cy="975"/>
            </a:xfrm>
            <a:custGeom>
              <a:avLst/>
              <a:gdLst/>
              <a:ahLst/>
              <a:cxnLst/>
              <a:rect l="l" t="t" r="r" b="b"/>
              <a:pathLst>
                <a:path w="66" h="39" extrusionOk="0">
                  <a:moveTo>
                    <a:pt x="18" y="1"/>
                  </a:moveTo>
                  <a:cubicBezTo>
                    <a:pt x="13" y="1"/>
                    <a:pt x="7" y="1"/>
                    <a:pt x="0" y="3"/>
                  </a:cubicBezTo>
                  <a:cubicBezTo>
                    <a:pt x="12" y="15"/>
                    <a:pt x="36" y="26"/>
                    <a:pt x="12" y="38"/>
                  </a:cubicBezTo>
                  <a:cubicBezTo>
                    <a:pt x="65" y="38"/>
                    <a:pt x="61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2727850" y="1908400"/>
              <a:ext cx="1075" cy="47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43" y="1"/>
                  </a:moveTo>
                  <a:cubicBezTo>
                    <a:pt x="7" y="12"/>
                    <a:pt x="1" y="18"/>
                    <a:pt x="7" y="18"/>
                  </a:cubicBezTo>
                  <a:cubicBezTo>
                    <a:pt x="13" y="18"/>
                    <a:pt x="31" y="12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2717000" y="1903350"/>
              <a:ext cx="150" cy="1275"/>
            </a:xfrm>
            <a:custGeom>
              <a:avLst/>
              <a:gdLst/>
              <a:ahLst/>
              <a:cxnLst/>
              <a:rect l="l" t="t" r="r" b="b"/>
              <a:pathLst>
                <a:path w="6" h="51" extrusionOk="0">
                  <a:moveTo>
                    <a:pt x="0" y="0"/>
                  </a:moveTo>
                  <a:cubicBezTo>
                    <a:pt x="0" y="8"/>
                    <a:pt x="5" y="50"/>
                    <a:pt x="6" y="50"/>
                  </a:cubicBezTo>
                  <a:cubicBezTo>
                    <a:pt x="6" y="50"/>
                    <a:pt x="4" y="3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2716400" y="19045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1"/>
                  </a:moveTo>
                  <a:lnTo>
                    <a:pt x="0" y="25"/>
                  </a:lnTo>
                  <a:cubicBezTo>
                    <a:pt x="36" y="25"/>
                    <a:pt x="48" y="13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2721150" y="1905725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72" y="0"/>
                  </a:moveTo>
                  <a:lnTo>
                    <a:pt x="72" y="0"/>
                  </a:lnTo>
                  <a:cubicBezTo>
                    <a:pt x="49" y="12"/>
                    <a:pt x="25" y="36"/>
                    <a:pt x="1" y="48"/>
                  </a:cubicBezTo>
                  <a:cubicBezTo>
                    <a:pt x="25" y="36"/>
                    <a:pt x="49" y="24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2713125" y="1902450"/>
              <a:ext cx="925" cy="1200"/>
            </a:xfrm>
            <a:custGeom>
              <a:avLst/>
              <a:gdLst/>
              <a:ahLst/>
              <a:cxnLst/>
              <a:rect l="l" t="t" r="r" b="b"/>
              <a:pathLst>
                <a:path w="37" h="48" extrusionOk="0">
                  <a:moveTo>
                    <a:pt x="36" y="0"/>
                  </a:moveTo>
                  <a:cubicBezTo>
                    <a:pt x="24" y="24"/>
                    <a:pt x="12" y="36"/>
                    <a:pt x="0" y="48"/>
                  </a:cubicBezTo>
                  <a:cubicBezTo>
                    <a:pt x="12" y="36"/>
                    <a:pt x="24" y="24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2709250" y="1902275"/>
              <a:ext cx="2300" cy="1100"/>
            </a:xfrm>
            <a:custGeom>
              <a:avLst/>
              <a:gdLst/>
              <a:ahLst/>
              <a:cxnLst/>
              <a:rect l="l" t="t" r="r" b="b"/>
              <a:pathLst>
                <a:path w="92" h="44" extrusionOk="0">
                  <a:moveTo>
                    <a:pt x="70" y="1"/>
                  </a:moveTo>
                  <a:cubicBezTo>
                    <a:pt x="50" y="1"/>
                    <a:pt x="14" y="18"/>
                    <a:pt x="1" y="31"/>
                  </a:cubicBezTo>
                  <a:cubicBezTo>
                    <a:pt x="25" y="43"/>
                    <a:pt x="48" y="43"/>
                    <a:pt x="72" y="43"/>
                  </a:cubicBezTo>
                  <a:cubicBezTo>
                    <a:pt x="78" y="38"/>
                    <a:pt x="79" y="34"/>
                    <a:pt x="79" y="32"/>
                  </a:cubicBezTo>
                  <a:lnTo>
                    <a:pt x="79" y="32"/>
                  </a:lnTo>
                  <a:cubicBezTo>
                    <a:pt x="91" y="9"/>
                    <a:pt x="84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2714125" y="1904000"/>
              <a:ext cx="800" cy="1150"/>
            </a:xfrm>
            <a:custGeom>
              <a:avLst/>
              <a:gdLst/>
              <a:ahLst/>
              <a:cxnLst/>
              <a:rect l="l" t="t" r="r" b="b"/>
              <a:pathLst>
                <a:path w="32" h="46" extrusionOk="0">
                  <a:moveTo>
                    <a:pt x="7" y="0"/>
                  </a:moveTo>
                  <a:cubicBezTo>
                    <a:pt x="1" y="0"/>
                    <a:pt x="9" y="38"/>
                    <a:pt x="32" y="46"/>
                  </a:cubicBezTo>
                  <a:cubicBezTo>
                    <a:pt x="19" y="12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2713550" y="19050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3" y="0"/>
                  </a:moveTo>
                  <a:cubicBezTo>
                    <a:pt x="1" y="0"/>
                    <a:pt x="35" y="6"/>
                    <a:pt x="43" y="6"/>
                  </a:cubicBezTo>
                  <a:cubicBezTo>
                    <a:pt x="15" y="2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2717300" y="1906025"/>
              <a:ext cx="1800" cy="180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72" y="0"/>
                  </a:moveTo>
                  <a:cubicBezTo>
                    <a:pt x="48" y="24"/>
                    <a:pt x="0" y="48"/>
                    <a:pt x="48" y="72"/>
                  </a:cubicBezTo>
                  <a:cubicBezTo>
                    <a:pt x="60" y="48"/>
                    <a:pt x="36" y="36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2715700" y="1905425"/>
              <a:ext cx="725" cy="850"/>
            </a:xfrm>
            <a:custGeom>
              <a:avLst/>
              <a:gdLst/>
              <a:ahLst/>
              <a:cxnLst/>
              <a:rect l="l" t="t" r="r" b="b"/>
              <a:pathLst>
                <a:path w="29" h="34" extrusionOk="0">
                  <a:moveTo>
                    <a:pt x="28" y="0"/>
                  </a:moveTo>
                  <a:lnTo>
                    <a:pt x="28" y="0"/>
                  </a:lnTo>
                  <a:cubicBezTo>
                    <a:pt x="14" y="15"/>
                    <a:pt x="0" y="33"/>
                    <a:pt x="1" y="33"/>
                  </a:cubicBezTo>
                  <a:cubicBezTo>
                    <a:pt x="2" y="33"/>
                    <a:pt x="9" y="25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2714975" y="1906025"/>
              <a:ext cx="550" cy="25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22" y="0"/>
                  </a:moveTo>
                  <a:lnTo>
                    <a:pt x="22" y="0"/>
                  </a:lnTo>
                  <a:cubicBezTo>
                    <a:pt x="4" y="6"/>
                    <a:pt x="1" y="9"/>
                    <a:pt x="4" y="9"/>
                  </a:cubicBezTo>
                  <a:cubicBezTo>
                    <a:pt x="7" y="9"/>
                    <a:pt x="16" y="6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2708650" y="1904525"/>
              <a:ext cx="2625" cy="1025"/>
            </a:xfrm>
            <a:custGeom>
              <a:avLst/>
              <a:gdLst/>
              <a:ahLst/>
              <a:cxnLst/>
              <a:rect l="l" t="t" r="r" b="b"/>
              <a:pathLst>
                <a:path w="105" h="41" extrusionOk="0">
                  <a:moveTo>
                    <a:pt x="60" y="1"/>
                  </a:moveTo>
                  <a:cubicBezTo>
                    <a:pt x="37" y="13"/>
                    <a:pt x="25" y="25"/>
                    <a:pt x="1" y="25"/>
                  </a:cubicBezTo>
                  <a:cubicBezTo>
                    <a:pt x="40" y="36"/>
                    <a:pt x="63" y="41"/>
                    <a:pt x="75" y="41"/>
                  </a:cubicBezTo>
                  <a:cubicBezTo>
                    <a:pt x="105" y="41"/>
                    <a:pt x="81" y="18"/>
                    <a:pt x="68" y="7"/>
                  </a:cubicBezTo>
                  <a:lnTo>
                    <a:pt x="68" y="7"/>
                  </a:lnTo>
                  <a:cubicBezTo>
                    <a:pt x="70" y="4"/>
                    <a:pt x="69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2712225" y="1904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2703600" y="19051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2710450" y="1905500"/>
              <a:ext cx="1200" cy="300"/>
            </a:xfrm>
            <a:custGeom>
              <a:avLst/>
              <a:gdLst/>
              <a:ahLst/>
              <a:cxnLst/>
              <a:rect l="l" t="t" r="r" b="b"/>
              <a:pathLst>
                <a:path w="48" h="12" extrusionOk="0">
                  <a:moveTo>
                    <a:pt x="33" y="1"/>
                  </a:moveTo>
                  <a:cubicBezTo>
                    <a:pt x="27" y="1"/>
                    <a:pt x="16" y="3"/>
                    <a:pt x="0" y="9"/>
                  </a:cubicBezTo>
                  <a:cubicBezTo>
                    <a:pt x="7" y="11"/>
                    <a:pt x="14" y="12"/>
                    <a:pt x="19" y="12"/>
                  </a:cubicBezTo>
                  <a:cubicBezTo>
                    <a:pt x="40" y="12"/>
                    <a:pt x="47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2706875" y="1904150"/>
              <a:ext cx="925" cy="700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7" y="1"/>
                  </a:moveTo>
                  <a:cubicBezTo>
                    <a:pt x="5" y="1"/>
                    <a:pt x="3" y="2"/>
                    <a:pt x="0" y="4"/>
                  </a:cubicBezTo>
                  <a:cubicBezTo>
                    <a:pt x="12" y="16"/>
                    <a:pt x="24" y="16"/>
                    <a:pt x="36" y="28"/>
                  </a:cubicBezTo>
                  <a:cubicBezTo>
                    <a:pt x="27" y="18"/>
                    <a:pt x="17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2711925" y="19045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" y="1"/>
                    <a:pt x="1" y="1"/>
                    <a:pt x="1" y="1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2711250" y="1904825"/>
              <a:ext cx="875" cy="600"/>
            </a:xfrm>
            <a:custGeom>
              <a:avLst/>
              <a:gdLst/>
              <a:ahLst/>
              <a:cxnLst/>
              <a:rect l="l" t="t" r="r" b="b"/>
              <a:pathLst>
                <a:path w="35" h="24" extrusionOk="0">
                  <a:moveTo>
                    <a:pt x="28" y="1"/>
                  </a:moveTo>
                  <a:cubicBezTo>
                    <a:pt x="1" y="17"/>
                    <a:pt x="1" y="23"/>
                    <a:pt x="8" y="23"/>
                  </a:cubicBezTo>
                  <a:cubicBezTo>
                    <a:pt x="16" y="23"/>
                    <a:pt x="34" y="14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2703600" y="1904075"/>
              <a:ext cx="2525" cy="1400"/>
            </a:xfrm>
            <a:custGeom>
              <a:avLst/>
              <a:gdLst/>
              <a:ahLst/>
              <a:cxnLst/>
              <a:rect l="l" t="t" r="r" b="b"/>
              <a:pathLst>
                <a:path w="101" h="56" extrusionOk="0">
                  <a:moveTo>
                    <a:pt x="35" y="0"/>
                  </a:moveTo>
                  <a:cubicBezTo>
                    <a:pt x="21" y="0"/>
                    <a:pt x="7" y="11"/>
                    <a:pt x="0" y="43"/>
                  </a:cubicBezTo>
                  <a:cubicBezTo>
                    <a:pt x="12" y="43"/>
                    <a:pt x="84" y="54"/>
                    <a:pt x="72" y="54"/>
                  </a:cubicBezTo>
                  <a:cubicBezTo>
                    <a:pt x="74" y="55"/>
                    <a:pt x="76" y="55"/>
                    <a:pt x="77" y="55"/>
                  </a:cubicBezTo>
                  <a:cubicBezTo>
                    <a:pt x="101" y="55"/>
                    <a:pt x="66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2705975" y="1904775"/>
              <a:ext cx="2700" cy="2750"/>
            </a:xfrm>
            <a:custGeom>
              <a:avLst/>
              <a:gdLst/>
              <a:ahLst/>
              <a:cxnLst/>
              <a:rect l="l" t="t" r="r" b="b"/>
              <a:pathLst>
                <a:path w="108" h="110" extrusionOk="0">
                  <a:moveTo>
                    <a:pt x="76" y="1"/>
                  </a:moveTo>
                  <a:cubicBezTo>
                    <a:pt x="76" y="1"/>
                    <a:pt x="77" y="4"/>
                    <a:pt x="72" y="15"/>
                  </a:cubicBezTo>
                  <a:cubicBezTo>
                    <a:pt x="72" y="15"/>
                    <a:pt x="68" y="7"/>
                    <a:pt x="54" y="7"/>
                  </a:cubicBezTo>
                  <a:cubicBezTo>
                    <a:pt x="43" y="7"/>
                    <a:pt x="26" y="11"/>
                    <a:pt x="1" y="26"/>
                  </a:cubicBezTo>
                  <a:lnTo>
                    <a:pt x="72" y="26"/>
                  </a:lnTo>
                  <a:cubicBezTo>
                    <a:pt x="49" y="26"/>
                    <a:pt x="51" y="41"/>
                    <a:pt x="58" y="42"/>
                  </a:cubicBezTo>
                  <a:lnTo>
                    <a:pt x="58" y="42"/>
                  </a:lnTo>
                  <a:cubicBezTo>
                    <a:pt x="62" y="37"/>
                    <a:pt x="67" y="32"/>
                    <a:pt x="72" y="26"/>
                  </a:cubicBezTo>
                  <a:lnTo>
                    <a:pt x="72" y="26"/>
                  </a:lnTo>
                  <a:cubicBezTo>
                    <a:pt x="68" y="38"/>
                    <a:pt x="63" y="42"/>
                    <a:pt x="59" y="42"/>
                  </a:cubicBezTo>
                  <a:cubicBezTo>
                    <a:pt x="59" y="42"/>
                    <a:pt x="58" y="42"/>
                    <a:pt x="58" y="42"/>
                  </a:cubicBezTo>
                  <a:lnTo>
                    <a:pt x="58" y="42"/>
                  </a:lnTo>
                  <a:cubicBezTo>
                    <a:pt x="44" y="61"/>
                    <a:pt x="36" y="82"/>
                    <a:pt x="36" y="110"/>
                  </a:cubicBezTo>
                  <a:cubicBezTo>
                    <a:pt x="72" y="110"/>
                    <a:pt x="84" y="86"/>
                    <a:pt x="108" y="62"/>
                  </a:cubicBezTo>
                  <a:lnTo>
                    <a:pt x="108" y="62"/>
                  </a:lnTo>
                  <a:cubicBezTo>
                    <a:pt x="103" y="63"/>
                    <a:pt x="98" y="64"/>
                    <a:pt x="94" y="64"/>
                  </a:cubicBezTo>
                  <a:cubicBezTo>
                    <a:pt x="61" y="64"/>
                    <a:pt x="65" y="25"/>
                    <a:pt x="108" y="15"/>
                  </a:cubicBezTo>
                  <a:cubicBezTo>
                    <a:pt x="80" y="8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2717000" y="19096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12" y="12"/>
                    <a:pt x="0" y="12"/>
                    <a:pt x="12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2715450" y="19072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3" y="1"/>
                  </a:moveTo>
                  <a:cubicBezTo>
                    <a:pt x="1" y="3"/>
                    <a:pt x="2" y="6"/>
                    <a:pt x="5" y="9"/>
                  </a:cubicBezTo>
                  <a:lnTo>
                    <a:pt x="5" y="9"/>
                  </a:lnTo>
                  <a:cubicBezTo>
                    <a:pt x="4" y="7"/>
                    <a:pt x="4" y="4"/>
                    <a:pt x="3" y="1"/>
                  </a:cubicBezTo>
                  <a:close/>
                  <a:moveTo>
                    <a:pt x="5" y="9"/>
                  </a:moveTo>
                  <a:cubicBezTo>
                    <a:pt x="24" y="68"/>
                    <a:pt x="39" y="81"/>
                    <a:pt x="51" y="81"/>
                  </a:cubicBezTo>
                  <a:cubicBezTo>
                    <a:pt x="59" y="81"/>
                    <a:pt x="66" y="73"/>
                    <a:pt x="70" y="73"/>
                  </a:cubicBezTo>
                  <a:cubicBezTo>
                    <a:pt x="73" y="73"/>
                    <a:pt x="74" y="78"/>
                    <a:pt x="74" y="96"/>
                  </a:cubicBezTo>
                  <a:cubicBezTo>
                    <a:pt x="98" y="84"/>
                    <a:pt x="98" y="73"/>
                    <a:pt x="75" y="49"/>
                  </a:cubicBezTo>
                  <a:lnTo>
                    <a:pt x="75" y="49"/>
                  </a:lnTo>
                  <a:cubicBezTo>
                    <a:pt x="77" y="50"/>
                    <a:pt x="77" y="50"/>
                    <a:pt x="78" y="50"/>
                  </a:cubicBezTo>
                  <a:cubicBezTo>
                    <a:pt x="78" y="50"/>
                    <a:pt x="77" y="50"/>
                    <a:pt x="74" y="49"/>
                  </a:cubicBezTo>
                  <a:lnTo>
                    <a:pt x="74" y="49"/>
                  </a:lnTo>
                  <a:cubicBezTo>
                    <a:pt x="74" y="49"/>
                    <a:pt x="75" y="49"/>
                    <a:pt x="75" y="49"/>
                  </a:cubicBezTo>
                  <a:lnTo>
                    <a:pt x="75" y="49"/>
                  </a:lnTo>
                  <a:cubicBezTo>
                    <a:pt x="64" y="45"/>
                    <a:pt x="18" y="23"/>
                    <a:pt x="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2710450" y="1907500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60" y="1"/>
                  </a:moveTo>
                  <a:lnTo>
                    <a:pt x="60" y="1"/>
                  </a:lnTo>
                  <a:cubicBezTo>
                    <a:pt x="48" y="13"/>
                    <a:pt x="24" y="13"/>
                    <a:pt x="0" y="25"/>
                  </a:cubicBezTo>
                  <a:cubicBezTo>
                    <a:pt x="12" y="25"/>
                    <a:pt x="24" y="37"/>
                    <a:pt x="36" y="48"/>
                  </a:cubicBezTo>
                  <a:cubicBezTo>
                    <a:pt x="48" y="25"/>
                    <a:pt x="60" y="37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2702700" y="1903650"/>
              <a:ext cx="925" cy="1500"/>
            </a:xfrm>
            <a:custGeom>
              <a:avLst/>
              <a:gdLst/>
              <a:ahLst/>
              <a:cxnLst/>
              <a:rect l="l" t="t" r="r" b="b"/>
              <a:pathLst>
                <a:path w="37" h="60" extrusionOk="0">
                  <a:moveTo>
                    <a:pt x="36" y="0"/>
                  </a:moveTo>
                  <a:lnTo>
                    <a:pt x="36" y="0"/>
                  </a:lnTo>
                  <a:cubicBezTo>
                    <a:pt x="25" y="24"/>
                    <a:pt x="13" y="36"/>
                    <a:pt x="1" y="60"/>
                  </a:cubicBezTo>
                  <a:cubicBezTo>
                    <a:pt x="25" y="48"/>
                    <a:pt x="25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2700975" y="1903925"/>
              <a:ext cx="275" cy="825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10" y="1"/>
                  </a:moveTo>
                  <a:lnTo>
                    <a:pt x="10" y="1"/>
                  </a:lnTo>
                  <a:cubicBezTo>
                    <a:pt x="4" y="20"/>
                    <a:pt x="1" y="32"/>
                    <a:pt x="1" y="32"/>
                  </a:cubicBezTo>
                  <a:cubicBezTo>
                    <a:pt x="2" y="32"/>
                    <a:pt x="5" y="23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2586925" y="1914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9"/>
            <p:cNvSpPr/>
            <p:nvPr/>
          </p:nvSpPr>
          <p:spPr>
            <a:xfrm>
              <a:off x="2648525" y="1903825"/>
              <a:ext cx="1525" cy="1025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18" y="0"/>
                  </a:moveTo>
                  <a:cubicBezTo>
                    <a:pt x="13" y="0"/>
                    <a:pt x="7" y="2"/>
                    <a:pt x="1" y="5"/>
                  </a:cubicBezTo>
                  <a:cubicBezTo>
                    <a:pt x="1" y="29"/>
                    <a:pt x="7" y="32"/>
                    <a:pt x="17" y="32"/>
                  </a:cubicBezTo>
                  <a:cubicBezTo>
                    <a:pt x="21" y="32"/>
                    <a:pt x="25" y="31"/>
                    <a:pt x="29" y="31"/>
                  </a:cubicBezTo>
                  <a:cubicBezTo>
                    <a:pt x="35" y="31"/>
                    <a:pt x="42" y="32"/>
                    <a:pt x="49" y="35"/>
                  </a:cubicBezTo>
                  <a:lnTo>
                    <a:pt x="49" y="35"/>
                  </a:lnTo>
                  <a:cubicBezTo>
                    <a:pt x="52" y="38"/>
                    <a:pt x="56" y="41"/>
                    <a:pt x="60" y="41"/>
                  </a:cubicBezTo>
                  <a:cubicBezTo>
                    <a:pt x="51" y="14"/>
                    <a:pt x="3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2615000" y="1909900"/>
              <a:ext cx="525" cy="700"/>
            </a:xfrm>
            <a:custGeom>
              <a:avLst/>
              <a:gdLst/>
              <a:ahLst/>
              <a:cxnLst/>
              <a:rect l="l" t="t" r="r" b="b"/>
              <a:pathLst>
                <a:path w="21" h="28" extrusionOk="0">
                  <a:moveTo>
                    <a:pt x="20" y="0"/>
                  </a:moveTo>
                  <a:lnTo>
                    <a:pt x="20" y="0"/>
                  </a:lnTo>
                  <a:cubicBezTo>
                    <a:pt x="6" y="14"/>
                    <a:pt x="1" y="28"/>
                    <a:pt x="3" y="28"/>
                  </a:cubicBezTo>
                  <a:cubicBezTo>
                    <a:pt x="4" y="28"/>
                    <a:pt x="10" y="2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9"/>
            <p:cNvSpPr/>
            <p:nvPr/>
          </p:nvSpPr>
          <p:spPr>
            <a:xfrm>
              <a:off x="2564300" y="1916150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4" y="0"/>
                  </a:moveTo>
                  <a:lnTo>
                    <a:pt x="0" y="36"/>
                  </a:lnTo>
                  <a:cubicBezTo>
                    <a:pt x="36" y="36"/>
                    <a:pt x="24" y="24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2678300" y="1904525"/>
              <a:ext cx="1500" cy="1000"/>
            </a:xfrm>
            <a:custGeom>
              <a:avLst/>
              <a:gdLst/>
              <a:ahLst/>
              <a:cxnLst/>
              <a:rect l="l" t="t" r="r" b="b"/>
              <a:pathLst>
                <a:path w="60" h="40" extrusionOk="0">
                  <a:moveTo>
                    <a:pt x="0" y="1"/>
                  </a:moveTo>
                  <a:cubicBezTo>
                    <a:pt x="25" y="17"/>
                    <a:pt x="44" y="40"/>
                    <a:pt x="54" y="40"/>
                  </a:cubicBezTo>
                  <a:cubicBezTo>
                    <a:pt x="58" y="40"/>
                    <a:pt x="60" y="35"/>
                    <a:pt x="60" y="25"/>
                  </a:cubicBezTo>
                  <a:cubicBezTo>
                    <a:pt x="36" y="13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2584525" y="19054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" y="12"/>
                    <a:pt x="1" y="12"/>
                    <a:pt x="1" y="24"/>
                  </a:cubicBez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9"/>
            <p:cNvSpPr/>
            <p:nvPr/>
          </p:nvSpPr>
          <p:spPr>
            <a:xfrm>
              <a:off x="2676800" y="1904075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31" y="1"/>
                  </a:moveTo>
                  <a:cubicBezTo>
                    <a:pt x="22" y="1"/>
                    <a:pt x="13" y="7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lnTo>
                    <a:pt x="1" y="19"/>
                  </a:lnTo>
                  <a:cubicBezTo>
                    <a:pt x="1" y="20"/>
                    <a:pt x="1" y="21"/>
                    <a:pt x="2" y="21"/>
                  </a:cubicBezTo>
                  <a:lnTo>
                    <a:pt x="2" y="21"/>
                  </a:lnTo>
                  <a:cubicBezTo>
                    <a:pt x="8" y="31"/>
                    <a:pt x="17" y="37"/>
                    <a:pt x="26" y="37"/>
                  </a:cubicBezTo>
                  <a:cubicBezTo>
                    <a:pt x="37" y="37"/>
                    <a:pt x="49" y="31"/>
                    <a:pt x="60" y="19"/>
                  </a:cubicBezTo>
                  <a:cubicBezTo>
                    <a:pt x="49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2477675" y="19060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" y="0"/>
                    <a:pt x="24" y="0"/>
                    <a:pt x="36" y="0"/>
                  </a:cubicBezTo>
                  <a:cubicBezTo>
                    <a:pt x="24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2692875" y="190430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7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2672350" y="1910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9"/>
            <p:cNvSpPr/>
            <p:nvPr/>
          </p:nvSpPr>
          <p:spPr>
            <a:xfrm>
              <a:off x="2693475" y="19043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1"/>
                  </a:moveTo>
                  <a:cubicBezTo>
                    <a:pt x="10" y="1"/>
                    <a:pt x="7" y="4"/>
                    <a:pt x="1" y="10"/>
                  </a:cubicBezTo>
                  <a:lnTo>
                    <a:pt x="13" y="10"/>
                  </a:lnTo>
                  <a:cubicBezTo>
                    <a:pt x="13" y="4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2691400" y="19045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60" y="1"/>
                    <a:pt x="60" y="1"/>
                  </a:cubicBezTo>
                  <a:cubicBezTo>
                    <a:pt x="48" y="1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2533200" y="1912875"/>
              <a:ext cx="450" cy="25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6" y="0"/>
                  </a:moveTo>
                  <a:cubicBezTo>
                    <a:pt x="0" y="6"/>
                    <a:pt x="0" y="9"/>
                    <a:pt x="3" y="9"/>
                  </a:cubicBezTo>
                  <a:cubicBezTo>
                    <a:pt x="6" y="9"/>
                    <a:pt x="12" y="6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2638425" y="19143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2614300" y="191317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24"/>
                  </a:move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2564900" y="19158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cubicBezTo>
                    <a:pt x="0" y="12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2695850" y="1903925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60" y="1"/>
                  </a:moveTo>
                  <a:cubicBezTo>
                    <a:pt x="1" y="37"/>
                    <a:pt x="60" y="1"/>
                    <a:pt x="60" y="1"/>
                  </a:cubicBezTo>
                  <a:cubicBezTo>
                    <a:pt x="60" y="1"/>
                    <a:pt x="49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2698250" y="1906675"/>
              <a:ext cx="1500" cy="1325"/>
            </a:xfrm>
            <a:custGeom>
              <a:avLst/>
              <a:gdLst/>
              <a:ahLst/>
              <a:cxnLst/>
              <a:rect l="l" t="t" r="r" b="b"/>
              <a:pathLst>
                <a:path w="60" h="53" extrusionOk="0">
                  <a:moveTo>
                    <a:pt x="45" y="0"/>
                  </a:moveTo>
                  <a:cubicBezTo>
                    <a:pt x="41" y="0"/>
                    <a:pt x="28" y="6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22"/>
                  </a:lnTo>
                  <a:cubicBezTo>
                    <a:pt x="0" y="32"/>
                    <a:pt x="3" y="35"/>
                    <a:pt x="6" y="35"/>
                  </a:cubicBezTo>
                  <a:lnTo>
                    <a:pt x="6" y="35"/>
                  </a:lnTo>
                  <a:cubicBezTo>
                    <a:pt x="14" y="48"/>
                    <a:pt x="23" y="53"/>
                    <a:pt x="34" y="53"/>
                  </a:cubicBezTo>
                  <a:cubicBezTo>
                    <a:pt x="42" y="53"/>
                    <a:pt x="51" y="50"/>
                    <a:pt x="60" y="46"/>
                  </a:cubicBezTo>
                  <a:cubicBezTo>
                    <a:pt x="7" y="46"/>
                    <a:pt x="58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2699725" y="1907450"/>
              <a:ext cx="750" cy="375"/>
            </a:xfrm>
            <a:custGeom>
              <a:avLst/>
              <a:gdLst/>
              <a:ahLst/>
              <a:cxnLst/>
              <a:rect l="l" t="t" r="r" b="b"/>
              <a:pathLst>
                <a:path w="30" h="15" extrusionOk="0">
                  <a:moveTo>
                    <a:pt x="24" y="1"/>
                  </a:moveTo>
                  <a:cubicBezTo>
                    <a:pt x="18" y="1"/>
                    <a:pt x="8" y="8"/>
                    <a:pt x="1" y="15"/>
                  </a:cubicBezTo>
                  <a:cubicBezTo>
                    <a:pt x="9" y="15"/>
                    <a:pt x="17" y="9"/>
                    <a:pt x="21" y="9"/>
                  </a:cubicBezTo>
                  <a:cubicBezTo>
                    <a:pt x="23" y="9"/>
                    <a:pt x="25" y="11"/>
                    <a:pt x="25" y="15"/>
                  </a:cubicBezTo>
                  <a:cubicBezTo>
                    <a:pt x="30" y="5"/>
                    <a:pt x="28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2690275" y="1904025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56" y="1"/>
                  </a:moveTo>
                  <a:cubicBezTo>
                    <a:pt x="45" y="1"/>
                    <a:pt x="0" y="48"/>
                    <a:pt x="27" y="48"/>
                  </a:cubicBezTo>
                  <a:cubicBezTo>
                    <a:pt x="31" y="48"/>
                    <a:pt x="37" y="47"/>
                    <a:pt x="45" y="45"/>
                  </a:cubicBezTo>
                  <a:cubicBezTo>
                    <a:pt x="46" y="46"/>
                    <a:pt x="47" y="46"/>
                    <a:pt x="48" y="46"/>
                  </a:cubicBezTo>
                  <a:cubicBezTo>
                    <a:pt x="56" y="46"/>
                    <a:pt x="57" y="7"/>
                    <a:pt x="57" y="7"/>
                  </a:cubicBezTo>
                  <a:cubicBezTo>
                    <a:pt x="57" y="7"/>
                    <a:pt x="57" y="8"/>
                    <a:pt x="57" y="9"/>
                  </a:cubicBezTo>
                  <a:cubicBezTo>
                    <a:pt x="59" y="3"/>
                    <a:pt x="58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2694975" y="19090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12"/>
                  </a:moveTo>
                  <a:cubicBezTo>
                    <a:pt x="12" y="12"/>
                    <a:pt x="24" y="12"/>
                    <a:pt x="36" y="0"/>
                  </a:cubicBezTo>
                  <a:cubicBezTo>
                    <a:pt x="24" y="12"/>
                    <a:pt x="12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2680775" y="1909450"/>
              <a:ext cx="1125" cy="175"/>
            </a:xfrm>
            <a:custGeom>
              <a:avLst/>
              <a:gdLst/>
              <a:ahLst/>
              <a:cxnLst/>
              <a:rect l="l" t="t" r="r" b="b"/>
              <a:pathLst>
                <a:path w="45" h="7" extrusionOk="0">
                  <a:moveTo>
                    <a:pt x="43" y="1"/>
                  </a:moveTo>
                  <a:cubicBezTo>
                    <a:pt x="40" y="1"/>
                    <a:pt x="1" y="6"/>
                    <a:pt x="9" y="6"/>
                  </a:cubicBezTo>
                  <a:cubicBezTo>
                    <a:pt x="36" y="2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2685150" y="191145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5" y="0"/>
                  </a:moveTo>
                  <a:cubicBezTo>
                    <a:pt x="4" y="0"/>
                    <a:pt x="0" y="19"/>
                    <a:pt x="0" y="45"/>
                  </a:cubicBezTo>
                  <a:cubicBezTo>
                    <a:pt x="6" y="13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2648525" y="1914350"/>
              <a:ext cx="2125" cy="1650"/>
            </a:xfrm>
            <a:custGeom>
              <a:avLst/>
              <a:gdLst/>
              <a:ahLst/>
              <a:cxnLst/>
              <a:rect l="l" t="t" r="r" b="b"/>
              <a:pathLst>
                <a:path w="85" h="66" extrusionOk="0">
                  <a:moveTo>
                    <a:pt x="48" y="1"/>
                  </a:moveTo>
                  <a:cubicBezTo>
                    <a:pt x="13" y="1"/>
                    <a:pt x="1" y="24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lnTo>
                    <a:pt x="13" y="60"/>
                  </a:lnTo>
                  <a:cubicBezTo>
                    <a:pt x="15" y="61"/>
                    <a:pt x="17" y="62"/>
                    <a:pt x="19" y="63"/>
                  </a:cubicBezTo>
                  <a:lnTo>
                    <a:pt x="19" y="63"/>
                  </a:lnTo>
                  <a:cubicBezTo>
                    <a:pt x="25" y="64"/>
                    <a:pt x="30" y="65"/>
                    <a:pt x="33" y="65"/>
                  </a:cubicBezTo>
                  <a:cubicBezTo>
                    <a:pt x="58" y="65"/>
                    <a:pt x="49" y="31"/>
                    <a:pt x="68" y="31"/>
                  </a:cubicBezTo>
                  <a:cubicBezTo>
                    <a:pt x="72" y="31"/>
                    <a:pt x="77" y="33"/>
                    <a:pt x="84" y="36"/>
                  </a:cubicBezTo>
                  <a:cubicBezTo>
                    <a:pt x="72" y="24"/>
                    <a:pt x="60" y="13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2473575" y="1904775"/>
              <a:ext cx="850" cy="375"/>
            </a:xfrm>
            <a:custGeom>
              <a:avLst/>
              <a:gdLst/>
              <a:ahLst/>
              <a:cxnLst/>
              <a:rect l="l" t="t" r="r" b="b"/>
              <a:pathLst>
                <a:path w="34" h="15" extrusionOk="0">
                  <a:moveTo>
                    <a:pt x="1" y="1"/>
                  </a:moveTo>
                  <a:cubicBezTo>
                    <a:pt x="0" y="1"/>
                    <a:pt x="8" y="4"/>
                    <a:pt x="34" y="15"/>
                  </a:cubicBezTo>
                  <a:cubicBezTo>
                    <a:pt x="20" y="8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2471725" y="1905275"/>
              <a:ext cx="950" cy="1375"/>
            </a:xfrm>
            <a:custGeom>
              <a:avLst/>
              <a:gdLst/>
              <a:ahLst/>
              <a:cxnLst/>
              <a:rect l="l" t="t" r="r" b="b"/>
              <a:pathLst>
                <a:path w="38" h="55" extrusionOk="0">
                  <a:moveTo>
                    <a:pt x="35" y="0"/>
                  </a:moveTo>
                  <a:cubicBezTo>
                    <a:pt x="34" y="0"/>
                    <a:pt x="31" y="5"/>
                    <a:pt x="24" y="18"/>
                  </a:cubicBezTo>
                  <a:cubicBezTo>
                    <a:pt x="1" y="42"/>
                    <a:pt x="1" y="54"/>
                    <a:pt x="36" y="54"/>
                  </a:cubicBezTo>
                  <a:cubicBezTo>
                    <a:pt x="28" y="37"/>
                    <a:pt x="38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2594125" y="1916850"/>
              <a:ext cx="550" cy="500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7" y="1"/>
                  </a:moveTo>
                  <a:cubicBezTo>
                    <a:pt x="0" y="1"/>
                    <a:pt x="0" y="12"/>
                    <a:pt x="22" y="20"/>
                  </a:cubicBezTo>
                  <a:cubicBezTo>
                    <a:pt x="17" y="6"/>
                    <a:pt x="1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2582150" y="1915250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1" y="0"/>
                  </a:moveTo>
                  <a:cubicBezTo>
                    <a:pt x="25" y="60"/>
                    <a:pt x="25" y="6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2572325" y="1917425"/>
              <a:ext cx="1225" cy="825"/>
            </a:xfrm>
            <a:custGeom>
              <a:avLst/>
              <a:gdLst/>
              <a:ahLst/>
              <a:cxnLst/>
              <a:rect l="l" t="t" r="r" b="b"/>
              <a:pathLst>
                <a:path w="49" h="33" extrusionOk="0">
                  <a:moveTo>
                    <a:pt x="6" y="0"/>
                  </a:moveTo>
                  <a:cubicBezTo>
                    <a:pt x="2" y="0"/>
                    <a:pt x="1" y="8"/>
                    <a:pt x="1" y="32"/>
                  </a:cubicBezTo>
                  <a:cubicBezTo>
                    <a:pt x="10" y="32"/>
                    <a:pt x="27" y="25"/>
                    <a:pt x="40" y="22"/>
                  </a:cubicBezTo>
                  <a:lnTo>
                    <a:pt x="40" y="22"/>
                  </a:lnTo>
                  <a:cubicBezTo>
                    <a:pt x="40" y="22"/>
                    <a:pt x="40" y="22"/>
                    <a:pt x="40" y="22"/>
                  </a:cubicBezTo>
                  <a:cubicBezTo>
                    <a:pt x="43" y="22"/>
                    <a:pt x="46" y="21"/>
                    <a:pt x="48" y="21"/>
                  </a:cubicBezTo>
                  <a:cubicBezTo>
                    <a:pt x="46" y="21"/>
                    <a:pt x="43" y="21"/>
                    <a:pt x="40" y="22"/>
                  </a:cubicBezTo>
                  <a:lnTo>
                    <a:pt x="40" y="22"/>
                  </a:lnTo>
                  <a:cubicBezTo>
                    <a:pt x="22" y="21"/>
                    <a:pt x="11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2466075" y="20792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0" y="1"/>
                    <a:pt x="36" y="1"/>
                    <a:pt x="36" y="1"/>
                  </a:cubicBezTo>
                  <a:cubicBezTo>
                    <a:pt x="36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246397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2463625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7" y="0"/>
                  </a:moveTo>
                  <a:cubicBezTo>
                    <a:pt x="3" y="6"/>
                    <a:pt x="0" y="9"/>
                    <a:pt x="5" y="9"/>
                  </a:cubicBezTo>
                  <a:cubicBezTo>
                    <a:pt x="8" y="9"/>
                    <a:pt x="14" y="8"/>
                    <a:pt x="20" y="5"/>
                  </a:cubicBezTo>
                  <a:lnTo>
                    <a:pt x="20" y="5"/>
                  </a:lnTo>
                  <a:cubicBezTo>
                    <a:pt x="30" y="4"/>
                    <a:pt x="46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2466975" y="20780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246725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2466975" y="2077625"/>
              <a:ext cx="1325" cy="175"/>
            </a:xfrm>
            <a:custGeom>
              <a:avLst/>
              <a:gdLst/>
              <a:ahLst/>
              <a:cxnLst/>
              <a:rect l="l" t="t" r="r" b="b"/>
              <a:pathLst>
                <a:path w="53" h="7" extrusionOk="0">
                  <a:moveTo>
                    <a:pt x="48" y="1"/>
                  </a:moveTo>
                  <a:cubicBezTo>
                    <a:pt x="45" y="1"/>
                    <a:pt x="32" y="2"/>
                    <a:pt x="0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246607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2465475" y="20777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0" y="0"/>
                    <a:pt x="24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246547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0" y="0"/>
                  </a:moveTo>
                  <a:cubicBezTo>
                    <a:pt x="6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246260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0" y="0"/>
                  </a:moveTo>
                  <a:cubicBezTo>
                    <a:pt x="4" y="8"/>
                    <a:pt x="0" y="11"/>
                    <a:pt x="2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2466400" y="2077175"/>
              <a:ext cx="1475" cy="150"/>
            </a:xfrm>
            <a:custGeom>
              <a:avLst/>
              <a:gdLst/>
              <a:ahLst/>
              <a:cxnLst/>
              <a:rect l="l" t="t" r="r" b="b"/>
              <a:pathLst>
                <a:path w="59" h="6" extrusionOk="0">
                  <a:moveTo>
                    <a:pt x="59" y="0"/>
                  </a:moveTo>
                  <a:cubicBezTo>
                    <a:pt x="43" y="0"/>
                    <a:pt x="1" y="6"/>
                    <a:pt x="6" y="6"/>
                  </a:cubicBezTo>
                  <a:cubicBezTo>
                    <a:pt x="8" y="6"/>
                    <a:pt x="23" y="4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246607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246457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2467250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2467600" y="2076500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6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20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246602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2466075" y="20770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8" y="0"/>
                  </a:moveTo>
                  <a:cubicBezTo>
                    <a:pt x="7" y="0"/>
                    <a:pt x="4" y="1"/>
                    <a:pt x="0" y="5"/>
                  </a:cubicBezTo>
                  <a:cubicBezTo>
                    <a:pt x="8" y="5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2463700" y="2077325"/>
              <a:ext cx="1500" cy="175"/>
            </a:xfrm>
            <a:custGeom>
              <a:avLst/>
              <a:gdLst/>
              <a:ahLst/>
              <a:cxnLst/>
              <a:rect l="l" t="t" r="r" b="b"/>
              <a:pathLst>
                <a:path w="60" h="7" extrusionOk="0">
                  <a:moveTo>
                    <a:pt x="23" y="1"/>
                  </a:moveTo>
                  <a:cubicBezTo>
                    <a:pt x="16" y="1"/>
                    <a:pt x="8" y="2"/>
                    <a:pt x="0" y="6"/>
                  </a:cubicBezTo>
                  <a:lnTo>
                    <a:pt x="60" y="6"/>
                  </a:lnTo>
                  <a:cubicBezTo>
                    <a:pt x="52" y="6"/>
                    <a:pt x="38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9"/>
            <p:cNvSpPr/>
            <p:nvPr/>
          </p:nvSpPr>
          <p:spPr>
            <a:xfrm>
              <a:off x="2463975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246487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3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2466275" y="20765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6" y="1"/>
                  </a:moveTo>
                  <a:cubicBezTo>
                    <a:pt x="0" y="1"/>
                    <a:pt x="6" y="6"/>
                    <a:pt x="11" y="6"/>
                  </a:cubicBezTo>
                  <a:cubicBezTo>
                    <a:pt x="13" y="6"/>
                    <a:pt x="16" y="4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246607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246577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246547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12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2466375" y="2076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246637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2465475" y="20768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0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246130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6" y="4"/>
                    <a:pt x="13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246577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5" y="0"/>
                  </a:moveTo>
                  <a:cubicBezTo>
                    <a:pt x="41" y="0"/>
                    <a:pt x="28" y="2"/>
                    <a:pt x="0" y="6"/>
                  </a:cubicBezTo>
                  <a:cubicBezTo>
                    <a:pt x="24" y="6"/>
                    <a:pt x="53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9"/>
            <p:cNvSpPr/>
            <p:nvPr/>
          </p:nvSpPr>
          <p:spPr>
            <a:xfrm>
              <a:off x="2463975" y="2076350"/>
              <a:ext cx="2425" cy="250"/>
            </a:xfrm>
            <a:custGeom>
              <a:avLst/>
              <a:gdLst/>
              <a:ahLst/>
              <a:cxnLst/>
              <a:rect l="l" t="t" r="r" b="b"/>
              <a:pathLst>
                <a:path w="97" h="10" extrusionOk="0">
                  <a:moveTo>
                    <a:pt x="66" y="1"/>
                  </a:moveTo>
                  <a:cubicBezTo>
                    <a:pt x="57" y="1"/>
                    <a:pt x="43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9"/>
            <p:cNvSpPr/>
            <p:nvPr/>
          </p:nvSpPr>
          <p:spPr>
            <a:xfrm>
              <a:off x="246397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9"/>
            <p:cNvSpPr/>
            <p:nvPr/>
          </p:nvSpPr>
          <p:spPr>
            <a:xfrm>
              <a:off x="2461925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1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2462500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9"/>
            <p:cNvSpPr/>
            <p:nvPr/>
          </p:nvSpPr>
          <p:spPr>
            <a:xfrm>
              <a:off x="2465775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9"/>
            <p:cNvSpPr/>
            <p:nvPr/>
          </p:nvSpPr>
          <p:spPr>
            <a:xfrm>
              <a:off x="2466375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9"/>
            <p:cNvSpPr/>
            <p:nvPr/>
          </p:nvSpPr>
          <p:spPr>
            <a:xfrm>
              <a:off x="2466375" y="2071600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29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2461000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3" y="1"/>
                  </a:moveTo>
                  <a:cubicBezTo>
                    <a:pt x="5" y="1"/>
                    <a:pt x="1" y="2"/>
                    <a:pt x="13" y="6"/>
                  </a:cubicBezTo>
                  <a:cubicBezTo>
                    <a:pt x="60" y="6"/>
                    <a:pt x="29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245535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24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2465475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2466575" y="2073900"/>
              <a:ext cx="500" cy="150"/>
            </a:xfrm>
            <a:custGeom>
              <a:avLst/>
              <a:gdLst/>
              <a:ahLst/>
              <a:cxnLst/>
              <a:rect l="l" t="t" r="r" b="b"/>
              <a:pathLst>
                <a:path w="20" h="6" extrusionOk="0">
                  <a:moveTo>
                    <a:pt x="4" y="0"/>
                  </a:moveTo>
                  <a:cubicBezTo>
                    <a:pt x="0" y="4"/>
                    <a:pt x="1" y="6"/>
                    <a:pt x="4" y="6"/>
                  </a:cubicBezTo>
                  <a:cubicBezTo>
                    <a:pt x="9" y="6"/>
                    <a:pt x="20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9"/>
            <p:cNvSpPr/>
            <p:nvPr/>
          </p:nvSpPr>
          <p:spPr>
            <a:xfrm>
              <a:off x="246130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9"/>
            <p:cNvSpPr/>
            <p:nvPr/>
          </p:nvSpPr>
          <p:spPr>
            <a:xfrm>
              <a:off x="2466675" y="20753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246647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5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9"/>
            <p:cNvSpPr/>
            <p:nvPr/>
          </p:nvSpPr>
          <p:spPr>
            <a:xfrm>
              <a:off x="245892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9"/>
            <p:cNvSpPr/>
            <p:nvPr/>
          </p:nvSpPr>
          <p:spPr>
            <a:xfrm>
              <a:off x="2457725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9"/>
            <p:cNvSpPr/>
            <p:nvPr/>
          </p:nvSpPr>
          <p:spPr>
            <a:xfrm>
              <a:off x="245715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83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9"/>
            <p:cNvSpPr/>
            <p:nvPr/>
          </p:nvSpPr>
          <p:spPr>
            <a:xfrm>
              <a:off x="245595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9"/>
            <p:cNvSpPr/>
            <p:nvPr/>
          </p:nvSpPr>
          <p:spPr>
            <a:xfrm>
              <a:off x="2466675" y="20753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9"/>
            <p:cNvSpPr/>
            <p:nvPr/>
          </p:nvSpPr>
          <p:spPr>
            <a:xfrm>
              <a:off x="2461000" y="20762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1"/>
                  </a:moveTo>
                  <a:cubicBezTo>
                    <a:pt x="37" y="1"/>
                    <a:pt x="1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9"/>
            <p:cNvSpPr/>
            <p:nvPr/>
          </p:nvSpPr>
          <p:spPr>
            <a:xfrm>
              <a:off x="2463100" y="2075675"/>
              <a:ext cx="1600" cy="175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48" y="1"/>
                  </a:moveTo>
                  <a:cubicBezTo>
                    <a:pt x="0" y="1"/>
                    <a:pt x="37" y="6"/>
                    <a:pt x="53" y="6"/>
                  </a:cubicBezTo>
                  <a:cubicBezTo>
                    <a:pt x="61" y="6"/>
                    <a:pt x="64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2463700" y="20759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2465475" y="2075075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24" y="1"/>
                  </a:moveTo>
                  <a:cubicBezTo>
                    <a:pt x="24" y="1"/>
                    <a:pt x="72" y="1"/>
                    <a:pt x="48" y="1"/>
                  </a:cubicBezTo>
                  <a:cubicBezTo>
                    <a:pt x="96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246160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9"/>
            <p:cNvSpPr/>
            <p:nvPr/>
          </p:nvSpPr>
          <p:spPr>
            <a:xfrm>
              <a:off x="24622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2461300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246160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1" y="6"/>
                    <a:pt x="25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245952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2458625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0"/>
                  </a:moveTo>
                  <a:cubicBezTo>
                    <a:pt x="1" y="0"/>
                    <a:pt x="24" y="12"/>
                    <a:pt x="36" y="12"/>
                  </a:cubicBezTo>
                  <a:cubicBezTo>
                    <a:pt x="36" y="12"/>
                    <a:pt x="24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2461000" y="2073000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" y="1"/>
                  </a:moveTo>
                  <a:cubicBezTo>
                    <a:pt x="25" y="1"/>
                    <a:pt x="60" y="1"/>
                    <a:pt x="84" y="1"/>
                  </a:cubicBezTo>
                  <a:cubicBezTo>
                    <a:pt x="60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245655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50" y="5"/>
                  </a:cubicBezTo>
                  <a:cubicBezTo>
                    <a:pt x="58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2466125" y="2056850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5" y="0"/>
                  </a:moveTo>
                  <a:cubicBezTo>
                    <a:pt x="24" y="0"/>
                    <a:pt x="20" y="1"/>
                    <a:pt x="10" y="4"/>
                  </a:cubicBezTo>
                  <a:cubicBezTo>
                    <a:pt x="3" y="6"/>
                    <a:pt x="0" y="7"/>
                    <a:pt x="1" y="7"/>
                  </a:cubicBezTo>
                  <a:cubicBezTo>
                    <a:pt x="3" y="7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2455050" y="2067050"/>
              <a:ext cx="1125" cy="150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13" y="1"/>
                  </a:moveTo>
                  <a:cubicBezTo>
                    <a:pt x="1" y="4"/>
                    <a:pt x="2" y="6"/>
                    <a:pt x="7" y="6"/>
                  </a:cubicBezTo>
                  <a:cubicBezTo>
                    <a:pt x="18" y="6"/>
                    <a:pt x="44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2455950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245445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2492275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0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249017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2489900" y="2078075"/>
              <a:ext cx="1150" cy="225"/>
            </a:xfrm>
            <a:custGeom>
              <a:avLst/>
              <a:gdLst/>
              <a:ahLst/>
              <a:cxnLst/>
              <a:rect l="l" t="t" r="r" b="b"/>
              <a:pathLst>
                <a:path w="46" h="9" extrusionOk="0">
                  <a:moveTo>
                    <a:pt x="36" y="0"/>
                  </a:moveTo>
                  <a:cubicBezTo>
                    <a:pt x="35" y="0"/>
                    <a:pt x="35" y="0"/>
                    <a:pt x="35" y="0"/>
                  </a:cubicBezTo>
                  <a:lnTo>
                    <a:pt x="35" y="0"/>
                  </a:lnTo>
                  <a:cubicBezTo>
                    <a:pt x="26" y="2"/>
                    <a:pt x="20" y="3"/>
                    <a:pt x="16" y="4"/>
                  </a:cubicBezTo>
                  <a:lnTo>
                    <a:pt x="16" y="4"/>
                  </a:lnTo>
                  <a:cubicBezTo>
                    <a:pt x="3" y="7"/>
                    <a:pt x="1" y="9"/>
                    <a:pt x="4" y="9"/>
                  </a:cubicBezTo>
                  <a:cubicBezTo>
                    <a:pt x="8" y="9"/>
                    <a:pt x="17" y="7"/>
                    <a:pt x="27" y="4"/>
                  </a:cubicBezTo>
                  <a:lnTo>
                    <a:pt x="27" y="4"/>
                  </a:lnTo>
                  <a:cubicBezTo>
                    <a:pt x="36" y="2"/>
                    <a:pt x="4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249315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249345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249315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6" y="1"/>
                    <a:pt x="33" y="2"/>
                    <a:pt x="1" y="6"/>
                  </a:cubicBezTo>
                  <a:cubicBezTo>
                    <a:pt x="17" y="6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2492275" y="20777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2491675" y="20777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2491675" y="2077775"/>
              <a:ext cx="1050" cy="25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0" y="0"/>
                  </a:moveTo>
                  <a:cubicBezTo>
                    <a:pt x="6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2488800" y="20780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0" y="0"/>
                  </a:moveTo>
                  <a:cubicBezTo>
                    <a:pt x="4" y="8"/>
                    <a:pt x="0" y="11"/>
                    <a:pt x="1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249272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2492275" y="2077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249077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2493750" y="207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6" y="12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2493800" y="2076500"/>
              <a:ext cx="1775" cy="175"/>
            </a:xfrm>
            <a:custGeom>
              <a:avLst/>
              <a:gdLst/>
              <a:ahLst/>
              <a:cxnLst/>
              <a:rect l="l" t="t" r="r" b="b"/>
              <a:pathLst>
                <a:path w="71" h="7" extrusionOk="0">
                  <a:moveTo>
                    <a:pt x="6" y="0"/>
                  </a:moveTo>
                  <a:cubicBezTo>
                    <a:pt x="0" y="0"/>
                    <a:pt x="0" y="1"/>
                    <a:pt x="10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2492375" y="2077175"/>
              <a:ext cx="800" cy="150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0"/>
                  </a:moveTo>
                  <a:cubicBezTo>
                    <a:pt x="24" y="0"/>
                    <a:pt x="0" y="6"/>
                    <a:pt x="3" y="6"/>
                  </a:cubicBezTo>
                  <a:cubicBezTo>
                    <a:pt x="4" y="6"/>
                    <a:pt x="12" y="4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249255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2489875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4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2490475" y="20771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48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249107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cubicBezTo>
                    <a:pt x="12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24926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4" y="6"/>
                    <a:pt x="6" y="6"/>
                  </a:cubicBezTo>
                  <a:cubicBezTo>
                    <a:pt x="8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2492275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249197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249167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2492550" y="20765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25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37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24928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2491675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248750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7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249197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5" y="0"/>
                  </a:moveTo>
                  <a:cubicBezTo>
                    <a:pt x="41" y="0"/>
                    <a:pt x="28" y="2"/>
                    <a:pt x="0" y="6"/>
                  </a:cubicBezTo>
                  <a:cubicBezTo>
                    <a:pt x="24" y="6"/>
                    <a:pt x="53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2490175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24881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9" y="1"/>
                    <a:pt x="32" y="3"/>
                    <a:pt x="33" y="4"/>
                  </a:cubicBezTo>
                  <a:lnTo>
                    <a:pt x="33" y="4"/>
                  </a:lnTo>
                  <a:cubicBezTo>
                    <a:pt x="38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8" y="14"/>
                    <a:pt x="42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249017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2489000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0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2492075" y="207615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58" y="0"/>
                  </a:moveTo>
                  <a:cubicBezTo>
                    <a:pt x="48" y="0"/>
                    <a:pt x="0" y="6"/>
                    <a:pt x="32" y="6"/>
                  </a:cubicBezTo>
                  <a:cubicBezTo>
                    <a:pt x="60" y="2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2492550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249255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4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3" y="3"/>
                    <a:pt x="16" y="0"/>
                    <a:pt x="14" y="0"/>
                  </a:cubicBezTo>
                  <a:close/>
                  <a:moveTo>
                    <a:pt x="46" y="0"/>
                  </a:moveTo>
                  <a:cubicBezTo>
                    <a:pt x="37" y="0"/>
                    <a:pt x="13" y="3"/>
                    <a:pt x="1" y="9"/>
                  </a:cubicBezTo>
                  <a:cubicBezTo>
                    <a:pt x="49" y="3"/>
                    <a:pt x="55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2487400" y="206870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9" y="1"/>
                  </a:moveTo>
                  <a:cubicBezTo>
                    <a:pt x="2" y="1"/>
                    <a:pt x="1" y="2"/>
                    <a:pt x="16" y="6"/>
                  </a:cubicBezTo>
                  <a:cubicBezTo>
                    <a:pt x="56" y="6"/>
                    <a:pt x="22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248155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0" y="12"/>
                    <a:pt x="24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2491675" y="20739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2492750" y="20739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5" y="0"/>
                  </a:moveTo>
                  <a:cubicBezTo>
                    <a:pt x="1" y="4"/>
                    <a:pt x="2" y="6"/>
                    <a:pt x="5" y="6"/>
                  </a:cubicBezTo>
                  <a:cubicBezTo>
                    <a:pt x="10" y="6"/>
                    <a:pt x="21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248750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0"/>
                    <a:pt x="1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249285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2492850" y="20750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248512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2483925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2483325" y="2070625"/>
              <a:ext cx="3300" cy="25"/>
            </a:xfrm>
            <a:custGeom>
              <a:avLst/>
              <a:gdLst/>
              <a:ahLst/>
              <a:cxnLst/>
              <a:rect l="l" t="t" r="r" b="b"/>
              <a:pathLst>
                <a:path w="132" h="1" extrusionOk="0">
                  <a:moveTo>
                    <a:pt x="1" y="0"/>
                  </a:moveTo>
                  <a:cubicBezTo>
                    <a:pt x="48" y="0"/>
                    <a:pt x="72" y="0"/>
                    <a:pt x="132" y="0"/>
                  </a:cubicBezTo>
                  <a:cubicBezTo>
                    <a:pt x="84" y="0"/>
                    <a:pt x="4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248215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249285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2487200" y="20762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48" y="1"/>
                    <a:pt x="1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2489275" y="2075675"/>
              <a:ext cx="1625" cy="175"/>
            </a:xfrm>
            <a:custGeom>
              <a:avLst/>
              <a:gdLst/>
              <a:ahLst/>
              <a:cxnLst/>
              <a:rect l="l" t="t" r="r" b="b"/>
              <a:pathLst>
                <a:path w="65" h="7" extrusionOk="0">
                  <a:moveTo>
                    <a:pt x="49" y="1"/>
                  </a:moveTo>
                  <a:cubicBezTo>
                    <a:pt x="1" y="1"/>
                    <a:pt x="38" y="6"/>
                    <a:pt x="54" y="6"/>
                  </a:cubicBezTo>
                  <a:cubicBezTo>
                    <a:pt x="62" y="6"/>
                    <a:pt x="64" y="5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249017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2491975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2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3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248780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cubicBezTo>
                    <a:pt x="48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24884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248750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1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248780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0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248572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2484925" y="2074200"/>
              <a:ext cx="1100" cy="325"/>
            </a:xfrm>
            <a:custGeom>
              <a:avLst/>
              <a:gdLst/>
              <a:ahLst/>
              <a:cxnLst/>
              <a:rect l="l" t="t" r="r" b="b"/>
              <a:pathLst>
                <a:path w="44" h="13" extrusionOk="0">
                  <a:moveTo>
                    <a:pt x="8" y="0"/>
                  </a:moveTo>
                  <a:cubicBezTo>
                    <a:pt x="1" y="0"/>
                    <a:pt x="8" y="5"/>
                    <a:pt x="21" y="9"/>
                  </a:cubicBezTo>
                  <a:lnTo>
                    <a:pt x="21" y="9"/>
                  </a:lnTo>
                  <a:cubicBezTo>
                    <a:pt x="17" y="7"/>
                    <a:pt x="12" y="4"/>
                    <a:pt x="8" y="0"/>
                  </a:cubicBezTo>
                  <a:close/>
                  <a:moveTo>
                    <a:pt x="21" y="9"/>
                  </a:moveTo>
                  <a:lnTo>
                    <a:pt x="21" y="9"/>
                  </a:lnTo>
                  <a:cubicBezTo>
                    <a:pt x="28" y="12"/>
                    <a:pt x="36" y="12"/>
                    <a:pt x="44" y="12"/>
                  </a:cubicBezTo>
                  <a:cubicBezTo>
                    <a:pt x="36" y="12"/>
                    <a:pt x="27" y="11"/>
                    <a:pt x="2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248750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1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248275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49" y="5"/>
                  </a:cubicBezTo>
                  <a:cubicBezTo>
                    <a:pt x="58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2481250" y="2067050"/>
              <a:ext cx="1125" cy="150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12" y="1"/>
                  </a:moveTo>
                  <a:cubicBezTo>
                    <a:pt x="1" y="4"/>
                    <a:pt x="2" y="6"/>
                    <a:pt x="7" y="6"/>
                  </a:cubicBezTo>
                  <a:cubicBezTo>
                    <a:pt x="18" y="6"/>
                    <a:pt x="4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2482150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248065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251845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3" y="1"/>
                  </a:moveTo>
                  <a:cubicBezTo>
                    <a:pt x="13" y="1"/>
                    <a:pt x="37" y="1"/>
                    <a:pt x="48" y="1"/>
                  </a:cubicBezTo>
                  <a:cubicBezTo>
                    <a:pt x="37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251637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251617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7" y="3"/>
                  </a:cubicBezTo>
                  <a:lnTo>
                    <a:pt x="17" y="3"/>
                  </a:lnTo>
                  <a:cubicBezTo>
                    <a:pt x="2" y="7"/>
                    <a:pt x="1" y="9"/>
                    <a:pt x="5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2519650" y="207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251965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12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251935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5" y="1"/>
                    <a:pt x="32" y="2"/>
                    <a:pt x="1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2518450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2518150" y="20777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25" y="0"/>
                    <a:pt x="37" y="0"/>
                  </a:cubicBezTo>
                  <a:cubicBezTo>
                    <a:pt x="37" y="0"/>
                    <a:pt x="25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2517850" y="2077775"/>
              <a:ext cx="1225" cy="250"/>
            </a:xfrm>
            <a:custGeom>
              <a:avLst/>
              <a:gdLst/>
              <a:ahLst/>
              <a:cxnLst/>
              <a:rect l="l" t="t" r="r" b="b"/>
              <a:pathLst>
                <a:path w="49" h="10" extrusionOk="0">
                  <a:moveTo>
                    <a:pt x="1" y="0"/>
                  </a:moveTo>
                  <a:cubicBezTo>
                    <a:pt x="7" y="6"/>
                    <a:pt x="19" y="9"/>
                    <a:pt x="29" y="9"/>
                  </a:cubicBezTo>
                  <a:cubicBezTo>
                    <a:pt x="40" y="9"/>
                    <a:pt x="49" y="6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2515125" y="2078075"/>
              <a:ext cx="575" cy="27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15" y="0"/>
                  </a:moveTo>
                  <a:cubicBezTo>
                    <a:pt x="3" y="8"/>
                    <a:pt x="0" y="11"/>
                    <a:pt x="1" y="11"/>
                  </a:cubicBezTo>
                  <a:cubicBezTo>
                    <a:pt x="4" y="11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251892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8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25184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2516975" y="20774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2519950" y="207687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0" y="0"/>
                  </a:moveTo>
                  <a:cubicBezTo>
                    <a:pt x="18" y="6"/>
                    <a:pt x="30" y="9"/>
                    <a:pt x="32" y="9"/>
                  </a:cubicBezTo>
                  <a:cubicBezTo>
                    <a:pt x="33" y="9"/>
                    <a:pt x="24" y="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2520000" y="2076500"/>
              <a:ext cx="1775" cy="175"/>
            </a:xfrm>
            <a:custGeom>
              <a:avLst/>
              <a:gdLst/>
              <a:ahLst/>
              <a:cxnLst/>
              <a:rect l="l" t="t" r="r" b="b"/>
              <a:pathLst>
                <a:path w="71" h="7" extrusionOk="0">
                  <a:moveTo>
                    <a:pt x="5" y="0"/>
                  </a:moveTo>
                  <a:cubicBezTo>
                    <a:pt x="0" y="0"/>
                    <a:pt x="0" y="1"/>
                    <a:pt x="10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19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2518600" y="207717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2" y="0"/>
                  </a:moveTo>
                  <a:cubicBezTo>
                    <a:pt x="27" y="0"/>
                    <a:pt x="0" y="6"/>
                    <a:pt x="5" y="6"/>
                  </a:cubicBezTo>
                  <a:cubicBezTo>
                    <a:pt x="8" y="6"/>
                    <a:pt x="19" y="4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251875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251607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4" y="1"/>
                  </a:moveTo>
                  <a:cubicBezTo>
                    <a:pt x="16" y="1"/>
                    <a:pt x="8" y="2"/>
                    <a:pt x="1" y="6"/>
                  </a:cubicBezTo>
                  <a:lnTo>
                    <a:pt x="72" y="6"/>
                  </a:lnTo>
                  <a:cubicBezTo>
                    <a:pt x="56" y="6"/>
                    <a:pt x="4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2516675" y="20771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48" y="0"/>
                    <a:pt x="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2517575" y="2077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25188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25187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251815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251785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25" y="0"/>
                  </a:cubicBezTo>
                  <a:cubicBezTo>
                    <a:pt x="25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251905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24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25190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251785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0"/>
                  </a:moveTo>
                  <a:cubicBezTo>
                    <a:pt x="1" y="0"/>
                    <a:pt x="37" y="0"/>
                    <a:pt x="49" y="0"/>
                  </a:cubicBezTo>
                  <a:cubicBezTo>
                    <a:pt x="37" y="0"/>
                    <a:pt x="37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251370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7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251845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0" y="0"/>
                    <a:pt x="29" y="2"/>
                    <a:pt x="1" y="6"/>
                  </a:cubicBezTo>
                  <a:cubicBezTo>
                    <a:pt x="17" y="6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2516375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0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25143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251667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251517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3" y="0"/>
                    <a:pt x="1" y="0"/>
                    <a:pt x="48" y="0"/>
                  </a:cubicBezTo>
                  <a:cubicBezTo>
                    <a:pt x="48" y="0"/>
                    <a:pt x="37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251845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2" y="2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2518750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251875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4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3" y="3"/>
                    <a:pt x="16" y="0"/>
                    <a:pt x="14" y="0"/>
                  </a:cubicBezTo>
                  <a:close/>
                  <a:moveTo>
                    <a:pt x="45" y="0"/>
                  </a:moveTo>
                  <a:cubicBezTo>
                    <a:pt x="36" y="0"/>
                    <a:pt x="13" y="3"/>
                    <a:pt x="1" y="9"/>
                  </a:cubicBezTo>
                  <a:cubicBezTo>
                    <a:pt x="48" y="3"/>
                    <a:pt x="54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251360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2508050" y="20643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0"/>
                  </a:moveTo>
                  <a:cubicBezTo>
                    <a:pt x="0" y="12"/>
                    <a:pt x="12" y="12"/>
                    <a:pt x="24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251785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lnTo>
                    <a:pt x="49" y="0"/>
                  </a:lnTo>
                  <a:cubicBezTo>
                    <a:pt x="25" y="12"/>
                    <a:pt x="1" y="12"/>
                    <a:pt x="25" y="12"/>
                  </a:cubicBezTo>
                  <a:cubicBezTo>
                    <a:pt x="37" y="12"/>
                    <a:pt x="49" y="1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251905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11" y="6"/>
                    <a:pt x="1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251370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251905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2519075" y="20752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4" y="1"/>
                  </a:moveTo>
                  <a:cubicBezTo>
                    <a:pt x="1" y="1"/>
                    <a:pt x="4" y="6"/>
                    <a:pt x="12" y="6"/>
                  </a:cubicBezTo>
                  <a:cubicBezTo>
                    <a:pt x="8" y="2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2511325" y="20620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251042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250982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72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250832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251905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2513400" y="20762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48" y="1"/>
                    <a:pt x="0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2515475" y="2075675"/>
              <a:ext cx="1625" cy="175"/>
            </a:xfrm>
            <a:custGeom>
              <a:avLst/>
              <a:gdLst/>
              <a:ahLst/>
              <a:cxnLst/>
              <a:rect l="l" t="t" r="r" b="b"/>
              <a:pathLst>
                <a:path w="65" h="7" extrusionOk="0">
                  <a:moveTo>
                    <a:pt x="48" y="1"/>
                  </a:moveTo>
                  <a:cubicBezTo>
                    <a:pt x="1" y="1"/>
                    <a:pt x="38" y="6"/>
                    <a:pt x="54" y="6"/>
                  </a:cubicBezTo>
                  <a:cubicBezTo>
                    <a:pt x="62" y="6"/>
                    <a:pt x="64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251637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2518150" y="20750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3" y="1"/>
                  </a:moveTo>
                  <a:cubicBezTo>
                    <a:pt x="13" y="1"/>
                    <a:pt x="60" y="1"/>
                    <a:pt x="49" y="1"/>
                  </a:cubicBezTo>
                  <a:cubicBezTo>
                    <a:pt x="84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2514000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2514600" y="2075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251370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0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2514000" y="2074050"/>
              <a:ext cx="800" cy="175"/>
            </a:xfrm>
            <a:custGeom>
              <a:avLst/>
              <a:gdLst/>
              <a:ahLst/>
              <a:cxnLst/>
              <a:rect l="l" t="t" r="r" b="b"/>
              <a:pathLst>
                <a:path w="32" h="7" extrusionOk="0">
                  <a:moveTo>
                    <a:pt x="27" y="1"/>
                  </a:moveTo>
                  <a:cubicBezTo>
                    <a:pt x="19" y="1"/>
                    <a:pt x="0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2511900" y="207450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8" y="0"/>
                  </a:moveTo>
                  <a:cubicBezTo>
                    <a:pt x="17" y="0"/>
                    <a:pt x="1" y="5"/>
                    <a:pt x="11" y="5"/>
                  </a:cubicBezTo>
                  <a:cubicBezTo>
                    <a:pt x="17" y="5"/>
                    <a:pt x="29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2511325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251370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250892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9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2517575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48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2516975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12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2507450" y="206705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12" y="1"/>
                  </a:moveTo>
                  <a:cubicBezTo>
                    <a:pt x="0" y="4"/>
                    <a:pt x="2" y="6"/>
                    <a:pt x="7" y="6"/>
                  </a:cubicBezTo>
                  <a:cubicBezTo>
                    <a:pt x="17" y="6"/>
                    <a:pt x="4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2508325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9" y="1"/>
                    <a:pt x="49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2506850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12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254465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2" y="1"/>
                  </a:moveTo>
                  <a:cubicBezTo>
                    <a:pt x="12" y="1"/>
                    <a:pt x="36" y="1"/>
                    <a:pt x="48" y="1"/>
                  </a:cubicBezTo>
                  <a:cubicBezTo>
                    <a:pt x="36" y="1"/>
                    <a:pt x="1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2542575" y="2078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254237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6" y="3"/>
                  </a:cubicBezTo>
                  <a:lnTo>
                    <a:pt x="16" y="3"/>
                  </a:lnTo>
                  <a:cubicBezTo>
                    <a:pt x="1" y="7"/>
                    <a:pt x="1" y="9"/>
                    <a:pt x="5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254585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2546150" y="20780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2545850" y="2077625"/>
              <a:ext cx="1075" cy="175"/>
            </a:xfrm>
            <a:custGeom>
              <a:avLst/>
              <a:gdLst/>
              <a:ahLst/>
              <a:cxnLst/>
              <a:rect l="l" t="t" r="r" b="b"/>
              <a:pathLst>
                <a:path w="43" h="7" extrusionOk="0">
                  <a:moveTo>
                    <a:pt x="40" y="1"/>
                  </a:moveTo>
                  <a:cubicBezTo>
                    <a:pt x="39" y="1"/>
                    <a:pt x="28" y="2"/>
                    <a:pt x="0" y="6"/>
                  </a:cubicBezTo>
                  <a:cubicBezTo>
                    <a:pt x="8" y="6"/>
                    <a:pt x="42" y="1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254465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12" y="0"/>
                  </a:lnTo>
                  <a:cubicBezTo>
                    <a:pt x="12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2543750" y="20777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48" y="0"/>
                  </a:moveTo>
                  <a:cubicBezTo>
                    <a:pt x="84" y="0"/>
                    <a:pt x="1" y="0"/>
                    <a:pt x="48" y="0"/>
                  </a:cubicBezTo>
                  <a:cubicBezTo>
                    <a:pt x="37" y="0"/>
                    <a:pt x="25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254435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cubicBezTo>
                    <a:pt x="1" y="6"/>
                    <a:pt x="10" y="9"/>
                    <a:pt x="18" y="9"/>
                  </a:cubicBezTo>
                  <a:cubicBezTo>
                    <a:pt x="27" y="9"/>
                    <a:pt x="36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2541300" y="2078075"/>
              <a:ext cx="600" cy="275"/>
            </a:xfrm>
            <a:custGeom>
              <a:avLst/>
              <a:gdLst/>
              <a:ahLst/>
              <a:cxnLst/>
              <a:rect l="l" t="t" r="r" b="b"/>
              <a:pathLst>
                <a:path w="24" h="11" extrusionOk="0">
                  <a:moveTo>
                    <a:pt x="15" y="0"/>
                  </a:moveTo>
                  <a:cubicBezTo>
                    <a:pt x="4" y="8"/>
                    <a:pt x="1" y="11"/>
                    <a:pt x="2" y="11"/>
                  </a:cubicBezTo>
                  <a:cubicBezTo>
                    <a:pt x="5" y="11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2545125" y="2077175"/>
              <a:ext cx="1325" cy="150"/>
            </a:xfrm>
            <a:custGeom>
              <a:avLst/>
              <a:gdLst/>
              <a:ahLst/>
              <a:cxnLst/>
              <a:rect l="l" t="t" r="r" b="b"/>
              <a:pathLst>
                <a:path w="53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7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25446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cubicBezTo>
                    <a:pt x="1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2543175" y="20774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2546150" y="20768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254637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0" y="0"/>
                    <a:pt x="2" y="1"/>
                    <a:pt x="15" y="4"/>
                  </a:cubicBezTo>
                  <a:cubicBezTo>
                    <a:pt x="40" y="6"/>
                    <a:pt x="52" y="7"/>
                    <a:pt x="56" y="7"/>
                  </a:cubicBezTo>
                  <a:cubicBezTo>
                    <a:pt x="65" y="7"/>
                    <a:pt x="14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254492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5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254495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254227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9" y="1"/>
                  </a:moveTo>
                  <a:cubicBezTo>
                    <a:pt x="21" y="1"/>
                    <a:pt x="12" y="2"/>
                    <a:pt x="0" y="6"/>
                  </a:cubicBezTo>
                  <a:lnTo>
                    <a:pt x="72" y="6"/>
                  </a:lnTo>
                  <a:cubicBezTo>
                    <a:pt x="56" y="6"/>
                    <a:pt x="45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2542875" y="20771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48" y="0"/>
                    <a:pt x="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5437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25450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1"/>
                  </a:moveTo>
                  <a:cubicBezTo>
                    <a:pt x="0" y="1"/>
                    <a:pt x="3" y="6"/>
                    <a:pt x="6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25449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2544350" y="20762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" y="1"/>
                    <a:pt x="13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54405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25" y="0"/>
                  </a:cubicBezTo>
                  <a:cubicBezTo>
                    <a:pt x="25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254525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254525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254405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" y="0"/>
                    <a:pt x="36" y="0"/>
                    <a:pt x="48" y="0"/>
                  </a:cubicBezTo>
                  <a:cubicBezTo>
                    <a:pt x="36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253990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3" y="13"/>
                  </a:lnTo>
                  <a:cubicBezTo>
                    <a:pt x="83" y="1"/>
                    <a:pt x="95" y="1"/>
                    <a:pt x="107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3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254465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0" y="0"/>
                    <a:pt x="28" y="2"/>
                    <a:pt x="1" y="6"/>
                  </a:cubicBezTo>
                  <a:cubicBezTo>
                    <a:pt x="16" y="6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2542575" y="2076350"/>
              <a:ext cx="2700" cy="250"/>
            </a:xfrm>
            <a:custGeom>
              <a:avLst/>
              <a:gdLst/>
              <a:ahLst/>
              <a:cxnLst/>
              <a:rect l="l" t="t" r="r" b="b"/>
              <a:pathLst>
                <a:path w="108" h="10" extrusionOk="0">
                  <a:moveTo>
                    <a:pt x="72" y="1"/>
                  </a:moveTo>
                  <a:cubicBezTo>
                    <a:pt x="63" y="1"/>
                    <a:pt x="48" y="4"/>
                    <a:pt x="0" y="10"/>
                  </a:cubicBezTo>
                  <a:lnTo>
                    <a:pt x="107" y="10"/>
                  </a:lnTo>
                  <a:cubicBezTo>
                    <a:pt x="84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25405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2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2542875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254137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2" y="0"/>
                    <a:pt x="1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254465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6" y="0"/>
                    <a:pt x="1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254525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254495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8" y="0"/>
                  </a:moveTo>
                  <a:cubicBezTo>
                    <a:pt x="15" y="0"/>
                    <a:pt x="6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8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19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253980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253422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3" y="12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54405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36" y="12"/>
                    <a:pt x="1" y="12"/>
                    <a:pt x="36" y="12"/>
                  </a:cubicBezTo>
                  <a:cubicBezTo>
                    <a:pt x="48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54525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0" y="0"/>
                  </a:moveTo>
                  <a:cubicBezTo>
                    <a:pt x="0" y="4"/>
                    <a:pt x="3" y="6"/>
                    <a:pt x="6" y="6"/>
                  </a:cubicBezTo>
                  <a:cubicBezTo>
                    <a:pt x="11" y="6"/>
                    <a:pt x="1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5401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545550" y="207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2545350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253750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253662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253602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72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253452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2545550" y="20753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2540175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254167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3" y="6"/>
                    <a:pt x="59" y="6"/>
                  </a:cubicBezTo>
                  <a:cubicBezTo>
                    <a:pt x="67" y="6"/>
                    <a:pt x="68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54257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54435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3" y="1"/>
                    <a:pt x="60" y="1"/>
                    <a:pt x="48" y="1"/>
                  </a:cubicBezTo>
                  <a:cubicBezTo>
                    <a:pt x="84" y="1"/>
                    <a:pt x="1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540175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9" y="1"/>
                    <a:pt x="4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254077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254017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2540275" y="2074050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27" y="1"/>
                  </a:moveTo>
                  <a:cubicBezTo>
                    <a:pt x="17" y="1"/>
                    <a:pt x="1" y="6"/>
                    <a:pt x="33" y="6"/>
                  </a:cubicBezTo>
                  <a:cubicBezTo>
                    <a:pt x="37" y="2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2538225" y="207450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43" y="0"/>
                  </a:moveTo>
                  <a:cubicBezTo>
                    <a:pt x="11" y="0"/>
                    <a:pt x="1" y="5"/>
                    <a:pt x="11" y="5"/>
                  </a:cubicBezTo>
                  <a:cubicBezTo>
                    <a:pt x="17" y="5"/>
                    <a:pt x="27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253750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2"/>
                    <a:pt x="25" y="12"/>
                    <a:pt x="37" y="12"/>
                  </a:cubicBez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253990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1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253512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8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2543750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2543450" y="20569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1"/>
                  </a:moveTo>
                  <a:cubicBezTo>
                    <a:pt x="1" y="1"/>
                    <a:pt x="1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2533650" y="206705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12" y="1"/>
                  </a:moveTo>
                  <a:cubicBezTo>
                    <a:pt x="0" y="4"/>
                    <a:pt x="1" y="6"/>
                    <a:pt x="7" y="6"/>
                  </a:cubicBezTo>
                  <a:cubicBezTo>
                    <a:pt x="17" y="6"/>
                    <a:pt x="4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534525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8" y="1"/>
                    <a:pt x="48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533350" y="20652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570850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12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56875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568675" y="2078075"/>
              <a:ext cx="1200" cy="225"/>
            </a:xfrm>
            <a:custGeom>
              <a:avLst/>
              <a:gdLst/>
              <a:ahLst/>
              <a:cxnLst/>
              <a:rect l="l" t="t" r="r" b="b"/>
              <a:pathLst>
                <a:path w="48" h="9" extrusionOk="0">
                  <a:moveTo>
                    <a:pt x="28" y="0"/>
                  </a:moveTo>
                  <a:cubicBezTo>
                    <a:pt x="4" y="6"/>
                    <a:pt x="1" y="9"/>
                    <a:pt x="5" y="9"/>
                  </a:cubicBezTo>
                  <a:cubicBezTo>
                    <a:pt x="8" y="9"/>
                    <a:pt x="15" y="8"/>
                    <a:pt x="21" y="5"/>
                  </a:cubicBezTo>
                  <a:lnTo>
                    <a:pt x="21" y="5"/>
                  </a:lnTo>
                  <a:cubicBezTo>
                    <a:pt x="31" y="4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25720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5723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2572025" y="20776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43" y="1"/>
                  </a:moveTo>
                  <a:cubicBezTo>
                    <a:pt x="41" y="1"/>
                    <a:pt x="29" y="2"/>
                    <a:pt x="1" y="6"/>
                  </a:cubicBezTo>
                  <a:cubicBezTo>
                    <a:pt x="17" y="6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257085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24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570250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24" y="0"/>
                    <a:pt x="12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257055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0" y="0"/>
                  </a:moveTo>
                  <a:cubicBezTo>
                    <a:pt x="0" y="6"/>
                    <a:pt x="9" y="9"/>
                    <a:pt x="18" y="9"/>
                  </a:cubicBezTo>
                  <a:cubicBezTo>
                    <a:pt x="27" y="9"/>
                    <a:pt x="36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2567525" y="2078075"/>
              <a:ext cx="775" cy="275"/>
            </a:xfrm>
            <a:custGeom>
              <a:avLst/>
              <a:gdLst/>
              <a:ahLst/>
              <a:cxnLst/>
              <a:rect l="l" t="t" r="r" b="b"/>
              <a:pathLst>
                <a:path w="31" h="11" extrusionOk="0">
                  <a:moveTo>
                    <a:pt x="14" y="0"/>
                  </a:moveTo>
                  <a:cubicBezTo>
                    <a:pt x="2" y="8"/>
                    <a:pt x="1" y="11"/>
                    <a:pt x="4" y="11"/>
                  </a:cubicBezTo>
                  <a:cubicBezTo>
                    <a:pt x="9" y="11"/>
                    <a:pt x="30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257130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25708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2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2569350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257232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257257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0" y="0"/>
                    <a:pt x="2" y="1"/>
                    <a:pt x="15" y="4"/>
                  </a:cubicBezTo>
                  <a:cubicBezTo>
                    <a:pt x="40" y="6"/>
                    <a:pt x="52" y="7"/>
                    <a:pt x="55" y="7"/>
                  </a:cubicBezTo>
                  <a:cubicBezTo>
                    <a:pt x="65" y="7"/>
                    <a:pt x="14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25711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2571150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256847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9" y="1"/>
                  </a:moveTo>
                  <a:cubicBezTo>
                    <a:pt x="21" y="1"/>
                    <a:pt x="12" y="2"/>
                    <a:pt x="0" y="6"/>
                  </a:cubicBezTo>
                  <a:lnTo>
                    <a:pt x="71" y="6"/>
                  </a:lnTo>
                  <a:cubicBezTo>
                    <a:pt x="56" y="6"/>
                    <a:pt x="45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2569050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25699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25712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1"/>
                  </a:moveTo>
                  <a:cubicBezTo>
                    <a:pt x="0" y="1"/>
                    <a:pt x="3" y="6"/>
                    <a:pt x="5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25711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257085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257025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2571450" y="2076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2571450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257025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2566075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3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6" y="4"/>
                    <a:pt x="13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2570850" y="20761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3" y="0"/>
                  </a:moveTo>
                  <a:cubicBezTo>
                    <a:pt x="40" y="0"/>
                    <a:pt x="28" y="2"/>
                    <a:pt x="0" y="6"/>
                  </a:cubicBezTo>
                  <a:cubicBezTo>
                    <a:pt x="16" y="6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2568750" y="2076350"/>
              <a:ext cx="2725" cy="25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72" y="1"/>
                  </a:moveTo>
                  <a:cubicBezTo>
                    <a:pt x="64" y="1"/>
                    <a:pt x="50" y="3"/>
                    <a:pt x="8" y="9"/>
                  </a:cubicBezTo>
                  <a:lnTo>
                    <a:pt x="8" y="9"/>
                  </a:lnTo>
                  <a:cubicBezTo>
                    <a:pt x="15" y="7"/>
                    <a:pt x="21" y="4"/>
                    <a:pt x="19" y="4"/>
                  </a:cubicBezTo>
                  <a:cubicBezTo>
                    <a:pt x="18" y="4"/>
                    <a:pt x="13" y="6"/>
                    <a:pt x="1" y="10"/>
                  </a:cubicBezTo>
                  <a:lnTo>
                    <a:pt x="108" y="10"/>
                  </a:lnTo>
                  <a:cubicBezTo>
                    <a:pt x="84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25667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1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256905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" y="0"/>
                    <a:pt x="13" y="0"/>
                  </a:cubicBez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256757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36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257085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2571450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2571150" y="2071600"/>
              <a:ext cx="1350" cy="25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8" y="0"/>
                  </a:moveTo>
                  <a:cubicBezTo>
                    <a:pt x="15" y="0"/>
                    <a:pt x="6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8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19" y="2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2565975" y="2068700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1" y="1"/>
                  </a:moveTo>
                  <a:cubicBezTo>
                    <a:pt x="3" y="1"/>
                    <a:pt x="1" y="2"/>
                    <a:pt x="17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256042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2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257025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36" y="12"/>
                    <a:pt x="0" y="12"/>
                    <a:pt x="36" y="12"/>
                  </a:cubicBezTo>
                  <a:cubicBezTo>
                    <a:pt x="48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2571450" y="2073900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0" y="0"/>
                  </a:moveTo>
                  <a:cubicBezTo>
                    <a:pt x="0" y="4"/>
                    <a:pt x="3" y="6"/>
                    <a:pt x="5" y="6"/>
                  </a:cubicBezTo>
                  <a:cubicBezTo>
                    <a:pt x="11" y="6"/>
                    <a:pt x="1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25663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2571750" y="20753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2571550" y="2075250"/>
              <a:ext cx="200" cy="150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5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2563700" y="20620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12" y="0"/>
                    <a:pt x="12" y="0"/>
                    <a:pt x="24" y="0"/>
                  </a:cubicBezTo>
                  <a:cubicBezTo>
                    <a:pt x="1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2562800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256222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1" y="0"/>
                    <a:pt x="119" y="0"/>
                  </a:cubicBezTo>
                  <a:cubicBezTo>
                    <a:pt x="83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256102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2571750" y="20753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2566375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256787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3" y="6"/>
                    <a:pt x="58" y="6"/>
                  </a:cubicBezTo>
                  <a:cubicBezTo>
                    <a:pt x="66" y="6"/>
                    <a:pt x="68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2568750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257055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256667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256697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4" y="1"/>
                    <a:pt x="12" y="1"/>
                    <a:pt x="1" y="1"/>
                  </a:cubicBezTo>
                  <a:cubicBezTo>
                    <a:pt x="1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256637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2566475" y="2074050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27" y="1"/>
                  </a:moveTo>
                  <a:cubicBezTo>
                    <a:pt x="17" y="1"/>
                    <a:pt x="1" y="6"/>
                    <a:pt x="32" y="6"/>
                  </a:cubicBezTo>
                  <a:cubicBezTo>
                    <a:pt x="36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2564425" y="20745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11" y="0"/>
                    <a:pt x="1" y="5"/>
                    <a:pt x="11" y="5"/>
                  </a:cubicBezTo>
                  <a:cubicBezTo>
                    <a:pt x="17" y="5"/>
                    <a:pt x="27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256370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2566075" y="20730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13" y="1"/>
                    <a:pt x="60" y="1"/>
                    <a:pt x="72" y="1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2561625" y="2071525"/>
              <a:ext cx="1300" cy="150"/>
            </a:xfrm>
            <a:custGeom>
              <a:avLst/>
              <a:gdLst/>
              <a:ahLst/>
              <a:cxnLst/>
              <a:rect l="l" t="t" r="r" b="b"/>
              <a:pathLst>
                <a:path w="52" h="6" extrusionOk="0">
                  <a:moveTo>
                    <a:pt x="0" y="0"/>
                  </a:moveTo>
                  <a:cubicBezTo>
                    <a:pt x="0" y="0"/>
                    <a:pt x="27" y="5"/>
                    <a:pt x="41" y="5"/>
                  </a:cubicBezTo>
                  <a:cubicBezTo>
                    <a:pt x="48" y="5"/>
                    <a:pt x="52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2558950" y="206705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1" y="1"/>
                  </a:moveTo>
                  <a:cubicBezTo>
                    <a:pt x="0" y="1"/>
                    <a:pt x="60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2560725" y="2065850"/>
              <a:ext cx="1500" cy="325"/>
            </a:xfrm>
            <a:custGeom>
              <a:avLst/>
              <a:gdLst/>
              <a:ahLst/>
              <a:cxnLst/>
              <a:rect l="l" t="t" r="r" b="b"/>
              <a:pathLst>
                <a:path w="60" h="13" extrusionOk="0">
                  <a:moveTo>
                    <a:pt x="0" y="13"/>
                  </a:moveTo>
                  <a:cubicBezTo>
                    <a:pt x="60" y="1"/>
                    <a:pt x="6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2559525" y="20652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4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2597325" y="2079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" y="1"/>
                    <a:pt x="37" y="1"/>
                    <a:pt x="37" y="1"/>
                  </a:cubicBezTo>
                  <a:cubicBezTo>
                    <a:pt x="25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259495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2594875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8" y="0"/>
                  </a:moveTo>
                  <a:cubicBezTo>
                    <a:pt x="4" y="6"/>
                    <a:pt x="1" y="9"/>
                    <a:pt x="5" y="9"/>
                  </a:cubicBezTo>
                  <a:cubicBezTo>
                    <a:pt x="8" y="9"/>
                    <a:pt x="15" y="8"/>
                    <a:pt x="20" y="5"/>
                  </a:cubicBezTo>
                  <a:lnTo>
                    <a:pt x="20" y="5"/>
                  </a:lnTo>
                  <a:cubicBezTo>
                    <a:pt x="31" y="4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25982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25985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2598225" y="20776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43" y="1"/>
                  </a:moveTo>
                  <a:cubicBezTo>
                    <a:pt x="40" y="1"/>
                    <a:pt x="28" y="2"/>
                    <a:pt x="1" y="6"/>
                  </a:cubicBezTo>
                  <a:cubicBezTo>
                    <a:pt x="17" y="6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25973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2596450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24" y="0"/>
                    <a:pt x="12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2596750" y="2077775"/>
              <a:ext cx="1050" cy="25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0" y="0"/>
                  </a:moveTo>
                  <a:cubicBezTo>
                    <a:pt x="0" y="6"/>
                    <a:pt x="12" y="9"/>
                    <a:pt x="22" y="9"/>
                  </a:cubicBezTo>
                  <a:cubicBezTo>
                    <a:pt x="33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2593875" y="20780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0" y="0"/>
                  </a:moveTo>
                  <a:cubicBezTo>
                    <a:pt x="4" y="8"/>
                    <a:pt x="0" y="11"/>
                    <a:pt x="1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259750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25973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595850" y="20774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36" y="12"/>
                    <a:pt x="36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259852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2598850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5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7" y="6"/>
                    <a:pt x="49" y="7"/>
                    <a:pt x="53" y="7"/>
                  </a:cubicBezTo>
                  <a:cubicBezTo>
                    <a:pt x="65" y="7"/>
                    <a:pt x="1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25973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2597325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3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2594950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1" y="1"/>
                  </a:moveTo>
                  <a:cubicBezTo>
                    <a:pt x="15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44" y="6"/>
                    <a:pt x="34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2595250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25961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2597425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4" y="6"/>
                    <a:pt x="6" y="6"/>
                  </a:cubicBezTo>
                  <a:cubicBezTo>
                    <a:pt x="8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25973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2597050" y="20762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259675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2597625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3" y="1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25976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2596750" y="20768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0" y="0"/>
                    <a:pt x="24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2592275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2" y="1"/>
                    <a:pt x="1" y="13"/>
                    <a:pt x="24" y="13"/>
                  </a:cubicBezTo>
                  <a:lnTo>
                    <a:pt x="84" y="13"/>
                  </a:lnTo>
                  <a:cubicBezTo>
                    <a:pt x="96" y="1"/>
                    <a:pt x="96" y="1"/>
                    <a:pt x="108" y="1"/>
                  </a:cubicBezTo>
                  <a:close/>
                  <a:moveTo>
                    <a:pt x="137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2597050" y="20761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2" y="0"/>
                  </a:moveTo>
                  <a:cubicBezTo>
                    <a:pt x="40" y="0"/>
                    <a:pt x="28" y="2"/>
                    <a:pt x="0" y="6"/>
                  </a:cubicBezTo>
                  <a:cubicBezTo>
                    <a:pt x="16" y="6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259525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2" y="1"/>
                  </a:moveTo>
                  <a:cubicBezTo>
                    <a:pt x="54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2" y="4"/>
                    <a:pt x="69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59525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2593050" y="2077175"/>
              <a:ext cx="1325" cy="375"/>
            </a:xfrm>
            <a:custGeom>
              <a:avLst/>
              <a:gdLst/>
              <a:ahLst/>
              <a:cxnLst/>
              <a:rect l="l" t="t" r="r" b="b"/>
              <a:pathLst>
                <a:path w="53" h="15" extrusionOk="0">
                  <a:moveTo>
                    <a:pt x="17" y="0"/>
                  </a:moveTo>
                  <a:cubicBezTo>
                    <a:pt x="25" y="2"/>
                    <a:pt x="29" y="3"/>
                    <a:pt x="31" y="5"/>
                  </a:cubicBezTo>
                  <a:lnTo>
                    <a:pt x="31" y="5"/>
                  </a:lnTo>
                  <a:cubicBezTo>
                    <a:pt x="37" y="4"/>
                    <a:pt x="44" y="2"/>
                    <a:pt x="53" y="0"/>
                  </a:cubicBezTo>
                  <a:close/>
                  <a:moveTo>
                    <a:pt x="31" y="5"/>
                  </a:moveTo>
                  <a:cubicBezTo>
                    <a:pt x="2" y="12"/>
                    <a:pt x="0" y="14"/>
                    <a:pt x="7" y="14"/>
                  </a:cubicBezTo>
                  <a:cubicBezTo>
                    <a:pt x="16" y="14"/>
                    <a:pt x="38" y="10"/>
                    <a:pt x="3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259377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2597050" y="207615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2597625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2597625" y="2071600"/>
              <a:ext cx="1150" cy="250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43" y="3"/>
                    <a:pt x="45" y="0"/>
                    <a:pt x="37" y="0"/>
                  </a:cubicBezTo>
                  <a:cubicBezTo>
                    <a:pt x="30" y="0"/>
                    <a:pt x="16" y="2"/>
                    <a:pt x="8" y="5"/>
                  </a:cubicBezTo>
                  <a:lnTo>
                    <a:pt x="8" y="5"/>
                  </a:lnTo>
                  <a:cubicBezTo>
                    <a:pt x="13" y="2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2592275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2" y="1"/>
                  </a:moveTo>
                  <a:cubicBezTo>
                    <a:pt x="5" y="1"/>
                    <a:pt x="1" y="2"/>
                    <a:pt x="12" y="6"/>
                  </a:cubicBezTo>
                  <a:cubicBezTo>
                    <a:pt x="60" y="6"/>
                    <a:pt x="2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258662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0" y="12"/>
                    <a:pt x="12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2596750" y="20739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2597625" y="207390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" y="0"/>
                  </a:moveTo>
                  <a:cubicBezTo>
                    <a:pt x="1" y="4"/>
                    <a:pt x="5" y="6"/>
                    <a:pt x="9" y="6"/>
                  </a:cubicBezTo>
                  <a:cubicBezTo>
                    <a:pt x="17" y="6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25925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259792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259772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259020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2589000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58840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84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2587225" y="20646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0"/>
                  </a:moveTo>
                  <a:cubicBezTo>
                    <a:pt x="24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259792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9"/>
            <p:cNvSpPr/>
            <p:nvPr/>
          </p:nvSpPr>
          <p:spPr>
            <a:xfrm>
              <a:off x="2592575" y="207615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2" y="0"/>
                  </a:moveTo>
                  <a:cubicBezTo>
                    <a:pt x="19" y="0"/>
                    <a:pt x="12" y="2"/>
                    <a:pt x="0" y="6"/>
                  </a:cubicBezTo>
                  <a:cubicBezTo>
                    <a:pt x="16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9"/>
            <p:cNvSpPr/>
            <p:nvPr/>
          </p:nvSpPr>
          <p:spPr>
            <a:xfrm>
              <a:off x="2594050" y="2075675"/>
              <a:ext cx="1725" cy="175"/>
            </a:xfrm>
            <a:custGeom>
              <a:avLst/>
              <a:gdLst/>
              <a:ahLst/>
              <a:cxnLst/>
              <a:rect l="l" t="t" r="r" b="b"/>
              <a:pathLst>
                <a:path w="69" h="7" extrusionOk="0">
                  <a:moveTo>
                    <a:pt x="49" y="1"/>
                  </a:moveTo>
                  <a:cubicBezTo>
                    <a:pt x="1" y="1"/>
                    <a:pt x="43" y="6"/>
                    <a:pt x="59" y="6"/>
                  </a:cubicBezTo>
                  <a:cubicBezTo>
                    <a:pt x="67" y="6"/>
                    <a:pt x="68" y="5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259495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259675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3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259287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259317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259257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3"/>
                  </a:moveTo>
                  <a:cubicBezTo>
                    <a:pt x="0" y="13"/>
                    <a:pt x="24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2592875" y="2074050"/>
              <a:ext cx="725" cy="17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22" y="1"/>
                  </a:moveTo>
                  <a:cubicBezTo>
                    <a:pt x="14" y="1"/>
                    <a:pt x="0" y="6"/>
                    <a:pt x="24" y="6"/>
                  </a:cubicBezTo>
                  <a:cubicBezTo>
                    <a:pt x="28" y="2"/>
                    <a:pt x="25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2590625" y="20745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11" y="0"/>
                    <a:pt x="0" y="5"/>
                    <a:pt x="11" y="5"/>
                  </a:cubicBezTo>
                  <a:cubicBezTo>
                    <a:pt x="16" y="5"/>
                    <a:pt x="27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2589900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2592275" y="207300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" y="1"/>
                  </a:moveTo>
                  <a:cubicBezTo>
                    <a:pt x="12" y="1"/>
                    <a:pt x="60" y="1"/>
                    <a:pt x="84" y="1"/>
                  </a:cubicBezTo>
                  <a:cubicBezTo>
                    <a:pt x="48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9"/>
            <p:cNvSpPr/>
            <p:nvPr/>
          </p:nvSpPr>
          <p:spPr>
            <a:xfrm>
              <a:off x="2587800" y="2071525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" y="0"/>
                  </a:moveTo>
                  <a:cubicBezTo>
                    <a:pt x="1" y="0"/>
                    <a:pt x="27" y="5"/>
                    <a:pt x="45" y="5"/>
                  </a:cubicBezTo>
                  <a:cubicBezTo>
                    <a:pt x="54" y="5"/>
                    <a:pt x="60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9"/>
            <p:cNvSpPr/>
            <p:nvPr/>
          </p:nvSpPr>
          <p:spPr>
            <a:xfrm>
              <a:off x="2585125" y="206705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1"/>
                  </a:moveTo>
                  <a:cubicBezTo>
                    <a:pt x="1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2587225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9"/>
            <p:cNvSpPr/>
            <p:nvPr/>
          </p:nvSpPr>
          <p:spPr>
            <a:xfrm>
              <a:off x="2585725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9"/>
            <p:cNvSpPr/>
            <p:nvPr/>
          </p:nvSpPr>
          <p:spPr>
            <a:xfrm>
              <a:off x="2623525" y="2079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" y="1"/>
                    <a:pt x="36" y="1"/>
                    <a:pt x="36" y="1"/>
                  </a:cubicBezTo>
                  <a:cubicBezTo>
                    <a:pt x="36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9"/>
            <p:cNvSpPr/>
            <p:nvPr/>
          </p:nvSpPr>
          <p:spPr>
            <a:xfrm>
              <a:off x="262115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0" y="1"/>
                    <a:pt x="12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2621075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7" y="0"/>
                  </a:moveTo>
                  <a:cubicBezTo>
                    <a:pt x="3" y="6"/>
                    <a:pt x="0" y="9"/>
                    <a:pt x="5" y="9"/>
                  </a:cubicBezTo>
                  <a:cubicBezTo>
                    <a:pt x="8" y="9"/>
                    <a:pt x="14" y="8"/>
                    <a:pt x="20" y="5"/>
                  </a:cubicBezTo>
                  <a:lnTo>
                    <a:pt x="20" y="5"/>
                  </a:lnTo>
                  <a:cubicBezTo>
                    <a:pt x="31" y="4"/>
                    <a:pt x="47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26244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9"/>
            <p:cNvSpPr/>
            <p:nvPr/>
          </p:nvSpPr>
          <p:spPr>
            <a:xfrm>
              <a:off x="26247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9"/>
            <p:cNvSpPr/>
            <p:nvPr/>
          </p:nvSpPr>
          <p:spPr>
            <a:xfrm>
              <a:off x="2624425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5" y="1"/>
                    <a:pt x="32" y="2"/>
                    <a:pt x="0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9"/>
            <p:cNvSpPr/>
            <p:nvPr/>
          </p:nvSpPr>
          <p:spPr>
            <a:xfrm>
              <a:off x="26235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9"/>
            <p:cNvSpPr/>
            <p:nvPr/>
          </p:nvSpPr>
          <p:spPr>
            <a:xfrm>
              <a:off x="2622625" y="20777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49" y="0"/>
                  </a:moveTo>
                  <a:cubicBezTo>
                    <a:pt x="84" y="0"/>
                    <a:pt x="1" y="0"/>
                    <a:pt x="49" y="0"/>
                  </a:cubicBezTo>
                  <a:cubicBezTo>
                    <a:pt x="37" y="0"/>
                    <a:pt x="13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262292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" y="0"/>
                  </a:moveTo>
                  <a:cubicBezTo>
                    <a:pt x="7" y="6"/>
                    <a:pt x="19" y="9"/>
                    <a:pt x="28" y="9"/>
                  </a:cubicBezTo>
                  <a:cubicBezTo>
                    <a:pt x="37" y="9"/>
                    <a:pt x="43" y="6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262005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1" y="0"/>
                  </a:moveTo>
                  <a:cubicBezTo>
                    <a:pt x="5" y="8"/>
                    <a:pt x="1" y="11"/>
                    <a:pt x="2" y="11"/>
                  </a:cubicBezTo>
                  <a:cubicBezTo>
                    <a:pt x="5" y="11"/>
                    <a:pt x="29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9"/>
            <p:cNvSpPr/>
            <p:nvPr/>
          </p:nvSpPr>
          <p:spPr>
            <a:xfrm>
              <a:off x="262370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8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9"/>
            <p:cNvSpPr/>
            <p:nvPr/>
          </p:nvSpPr>
          <p:spPr>
            <a:xfrm>
              <a:off x="262352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2622050" y="2077475"/>
              <a:ext cx="825" cy="250"/>
            </a:xfrm>
            <a:custGeom>
              <a:avLst/>
              <a:gdLst/>
              <a:ahLst/>
              <a:cxnLst/>
              <a:rect l="l" t="t" r="r" b="b"/>
              <a:pathLst>
                <a:path w="33" h="10" extrusionOk="0">
                  <a:moveTo>
                    <a:pt x="0" y="0"/>
                  </a:moveTo>
                  <a:cubicBezTo>
                    <a:pt x="18" y="6"/>
                    <a:pt x="30" y="9"/>
                    <a:pt x="31" y="9"/>
                  </a:cubicBezTo>
                  <a:cubicBezTo>
                    <a:pt x="33" y="9"/>
                    <a:pt x="24" y="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9"/>
            <p:cNvSpPr/>
            <p:nvPr/>
          </p:nvSpPr>
          <p:spPr>
            <a:xfrm>
              <a:off x="2624725" y="20768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25025" y="2076750"/>
              <a:ext cx="1800" cy="150"/>
            </a:xfrm>
            <a:custGeom>
              <a:avLst/>
              <a:gdLst/>
              <a:ahLst/>
              <a:cxnLst/>
              <a:rect l="l" t="t" r="r" b="b"/>
              <a:pathLst>
                <a:path w="72" h="6" extrusionOk="0">
                  <a:moveTo>
                    <a:pt x="16" y="0"/>
                  </a:moveTo>
                  <a:cubicBezTo>
                    <a:pt x="13" y="0"/>
                    <a:pt x="8" y="1"/>
                    <a:pt x="0" y="5"/>
                  </a:cubicBezTo>
                  <a:cubicBezTo>
                    <a:pt x="72" y="5"/>
                    <a:pt x="64" y="0"/>
                    <a:pt x="40" y="0"/>
                  </a:cubicBezTo>
                  <a:cubicBezTo>
                    <a:pt x="33" y="0"/>
                    <a:pt x="25" y="1"/>
                    <a:pt x="18" y="2"/>
                  </a:cubicBezTo>
                  <a:lnTo>
                    <a:pt x="18" y="2"/>
                  </a:lnTo>
                  <a:cubicBezTo>
                    <a:pt x="18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9"/>
            <p:cNvSpPr/>
            <p:nvPr/>
          </p:nvSpPr>
          <p:spPr>
            <a:xfrm>
              <a:off x="26235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2" y="0"/>
                    <a:pt x="0" y="6"/>
                    <a:pt x="6" y="6"/>
                  </a:cubicBezTo>
                  <a:cubicBezTo>
                    <a:pt x="8" y="6"/>
                    <a:pt x="18" y="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9"/>
            <p:cNvSpPr/>
            <p:nvPr/>
          </p:nvSpPr>
          <p:spPr>
            <a:xfrm>
              <a:off x="2623525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3" y="0"/>
                    <a:pt x="1" y="12"/>
                  </a:cubicBezTo>
                  <a:cubicBezTo>
                    <a:pt x="1" y="12"/>
                    <a:pt x="13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2621150" y="2077325"/>
              <a:ext cx="1500" cy="175"/>
            </a:xfrm>
            <a:custGeom>
              <a:avLst/>
              <a:gdLst/>
              <a:ahLst/>
              <a:cxnLst/>
              <a:rect l="l" t="t" r="r" b="b"/>
              <a:pathLst>
                <a:path w="60" h="7" extrusionOk="0">
                  <a:moveTo>
                    <a:pt x="24" y="1"/>
                  </a:moveTo>
                  <a:cubicBezTo>
                    <a:pt x="16" y="1"/>
                    <a:pt x="8" y="2"/>
                    <a:pt x="0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621450" y="207717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2" y="0"/>
                  </a:moveTo>
                  <a:cubicBezTo>
                    <a:pt x="60" y="0"/>
                    <a:pt x="0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2622350" y="20771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0"/>
                  </a:moveTo>
                  <a:cubicBezTo>
                    <a:pt x="12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2623625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26235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262322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262292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25" y="0"/>
                  </a:cubicBezTo>
                  <a:cubicBezTo>
                    <a:pt x="13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2623825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26238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2622925" y="20768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25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2618475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24" y="13"/>
                  </a:cubicBezTo>
                  <a:lnTo>
                    <a:pt x="84" y="13"/>
                  </a:lnTo>
                  <a:cubicBezTo>
                    <a:pt x="96" y="1"/>
                    <a:pt x="96" y="1"/>
                    <a:pt x="119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262322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6" y="0"/>
                  </a:moveTo>
                  <a:cubicBezTo>
                    <a:pt x="42" y="0"/>
                    <a:pt x="29" y="2"/>
                    <a:pt x="1" y="6"/>
                  </a:cubicBezTo>
                  <a:cubicBezTo>
                    <a:pt x="25" y="6"/>
                    <a:pt x="5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262145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0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2619250" y="2077175"/>
              <a:ext cx="1325" cy="375"/>
            </a:xfrm>
            <a:custGeom>
              <a:avLst/>
              <a:gdLst/>
              <a:ahLst/>
              <a:cxnLst/>
              <a:rect l="l" t="t" r="r" b="b"/>
              <a:pathLst>
                <a:path w="53" h="15" extrusionOk="0">
                  <a:moveTo>
                    <a:pt x="17" y="0"/>
                  </a:moveTo>
                  <a:cubicBezTo>
                    <a:pt x="25" y="2"/>
                    <a:pt x="29" y="3"/>
                    <a:pt x="31" y="5"/>
                  </a:cubicBezTo>
                  <a:lnTo>
                    <a:pt x="31" y="5"/>
                  </a:lnTo>
                  <a:cubicBezTo>
                    <a:pt x="37" y="4"/>
                    <a:pt x="44" y="2"/>
                    <a:pt x="53" y="0"/>
                  </a:cubicBezTo>
                  <a:close/>
                  <a:moveTo>
                    <a:pt x="31" y="5"/>
                  </a:moveTo>
                  <a:cubicBezTo>
                    <a:pt x="1" y="12"/>
                    <a:pt x="0" y="14"/>
                    <a:pt x="7" y="14"/>
                  </a:cubicBezTo>
                  <a:cubicBezTo>
                    <a:pt x="16" y="14"/>
                    <a:pt x="37" y="10"/>
                    <a:pt x="3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262145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2619950" y="20768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13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2623225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2" y="2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>
              <a:off x="2623825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2623825" y="2071600"/>
              <a:ext cx="1150" cy="250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30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618475" y="2068700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12" y="1"/>
                  </a:moveTo>
                  <a:cubicBezTo>
                    <a:pt x="4" y="1"/>
                    <a:pt x="0" y="2"/>
                    <a:pt x="12" y="6"/>
                  </a:cubicBezTo>
                  <a:cubicBezTo>
                    <a:pt x="60" y="6"/>
                    <a:pt x="2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2612825" y="206437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0" y="12"/>
                    <a:pt x="24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2622925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cubicBezTo>
                    <a:pt x="25" y="12"/>
                    <a:pt x="1" y="12"/>
                    <a:pt x="25" y="12"/>
                  </a:cubicBezTo>
                  <a:cubicBezTo>
                    <a:pt x="37" y="12"/>
                    <a:pt x="37" y="1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2624025" y="20739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5" y="0"/>
                  </a:moveTo>
                  <a:cubicBezTo>
                    <a:pt x="1" y="4"/>
                    <a:pt x="2" y="6"/>
                    <a:pt x="5" y="6"/>
                  </a:cubicBezTo>
                  <a:cubicBezTo>
                    <a:pt x="10" y="6"/>
                    <a:pt x="20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26187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262412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262392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26163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2615200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261460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84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261340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0"/>
                  </a:moveTo>
                  <a:cubicBezTo>
                    <a:pt x="25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262412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1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2619075" y="2076150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3" y="0"/>
                  </a:moveTo>
                  <a:cubicBezTo>
                    <a:pt x="12" y="0"/>
                    <a:pt x="8" y="2"/>
                    <a:pt x="0" y="6"/>
                  </a:cubicBezTo>
                  <a:cubicBezTo>
                    <a:pt x="8" y="6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2620450" y="207567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40" y="1"/>
                  </a:moveTo>
                  <a:cubicBezTo>
                    <a:pt x="1" y="1"/>
                    <a:pt x="40" y="6"/>
                    <a:pt x="54" y="6"/>
                  </a:cubicBezTo>
                  <a:cubicBezTo>
                    <a:pt x="60" y="6"/>
                    <a:pt x="60" y="5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262115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2622925" y="207507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25" y="1"/>
                  </a:moveTo>
                  <a:cubicBezTo>
                    <a:pt x="13" y="1"/>
                    <a:pt x="60" y="1"/>
                    <a:pt x="49" y="1"/>
                  </a:cubicBezTo>
                  <a:cubicBezTo>
                    <a:pt x="96" y="1"/>
                    <a:pt x="1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2619075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2619375" y="2075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2618775" y="20753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3"/>
                  </a:moveTo>
                  <a:cubicBezTo>
                    <a:pt x="0" y="13"/>
                    <a:pt x="24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2619075" y="2074050"/>
              <a:ext cx="700" cy="175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21" y="1"/>
                  </a:moveTo>
                  <a:cubicBezTo>
                    <a:pt x="13" y="1"/>
                    <a:pt x="0" y="6"/>
                    <a:pt x="24" y="6"/>
                  </a:cubicBezTo>
                  <a:cubicBezTo>
                    <a:pt x="28" y="2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2616975" y="207450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8" y="0"/>
                  </a:moveTo>
                  <a:cubicBezTo>
                    <a:pt x="17" y="0"/>
                    <a:pt x="1" y="5"/>
                    <a:pt x="11" y="5"/>
                  </a:cubicBezTo>
                  <a:cubicBezTo>
                    <a:pt x="17" y="5"/>
                    <a:pt x="29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2616100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2618475" y="207300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0" y="1"/>
                  </a:moveTo>
                  <a:cubicBezTo>
                    <a:pt x="24" y="1"/>
                    <a:pt x="60" y="1"/>
                    <a:pt x="84" y="1"/>
                  </a:cubicBezTo>
                  <a:cubicBezTo>
                    <a:pt x="60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2614000" y="2071525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" y="0"/>
                  </a:moveTo>
                  <a:cubicBezTo>
                    <a:pt x="1" y="0"/>
                    <a:pt x="27" y="5"/>
                    <a:pt x="45" y="5"/>
                  </a:cubicBezTo>
                  <a:cubicBezTo>
                    <a:pt x="54" y="5"/>
                    <a:pt x="60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2622625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1" y="1"/>
                  </a:moveTo>
                  <a:cubicBezTo>
                    <a:pt x="1" y="1"/>
                    <a:pt x="49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2622050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2612525" y="20670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12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2613400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9" y="1"/>
                    <a:pt x="49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2611925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649725" y="2079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0" y="1"/>
                    <a:pt x="36" y="1"/>
                    <a:pt x="36" y="1"/>
                  </a:cubicBezTo>
                  <a:cubicBezTo>
                    <a:pt x="36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2647650" y="2078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2647375" y="2078075"/>
              <a:ext cx="1150" cy="225"/>
            </a:xfrm>
            <a:custGeom>
              <a:avLst/>
              <a:gdLst/>
              <a:ahLst/>
              <a:cxnLst/>
              <a:rect l="l" t="t" r="r" b="b"/>
              <a:pathLst>
                <a:path w="46" h="9" extrusionOk="0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lnTo>
                    <a:pt x="35" y="0"/>
                  </a:lnTo>
                  <a:cubicBezTo>
                    <a:pt x="25" y="2"/>
                    <a:pt x="19" y="3"/>
                    <a:pt x="16" y="4"/>
                  </a:cubicBezTo>
                  <a:lnTo>
                    <a:pt x="16" y="4"/>
                  </a:lnTo>
                  <a:cubicBezTo>
                    <a:pt x="3" y="7"/>
                    <a:pt x="0" y="9"/>
                    <a:pt x="4" y="9"/>
                  </a:cubicBezTo>
                  <a:cubicBezTo>
                    <a:pt x="7" y="9"/>
                    <a:pt x="16" y="7"/>
                    <a:pt x="26" y="4"/>
                  </a:cubicBezTo>
                  <a:lnTo>
                    <a:pt x="26" y="4"/>
                  </a:lnTo>
                  <a:cubicBezTo>
                    <a:pt x="36" y="2"/>
                    <a:pt x="45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26506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2650925" y="20780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2650625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5" y="1"/>
                    <a:pt x="32" y="2"/>
                    <a:pt x="0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26497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2648825" y="20777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48" y="0"/>
                  </a:moveTo>
                  <a:cubicBezTo>
                    <a:pt x="84" y="0"/>
                    <a:pt x="1" y="0"/>
                    <a:pt x="48" y="0"/>
                  </a:cubicBezTo>
                  <a:cubicBezTo>
                    <a:pt x="36" y="0"/>
                    <a:pt x="13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264912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" y="0"/>
                  </a:moveTo>
                  <a:cubicBezTo>
                    <a:pt x="7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264625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0" y="0"/>
                  </a:moveTo>
                  <a:cubicBezTo>
                    <a:pt x="5" y="8"/>
                    <a:pt x="1" y="11"/>
                    <a:pt x="2" y="11"/>
                  </a:cubicBezTo>
                  <a:cubicBezTo>
                    <a:pt x="5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2650050" y="2077175"/>
              <a:ext cx="1475" cy="150"/>
            </a:xfrm>
            <a:custGeom>
              <a:avLst/>
              <a:gdLst/>
              <a:ahLst/>
              <a:cxnLst/>
              <a:rect l="l" t="t" r="r" b="b"/>
              <a:pathLst>
                <a:path w="59" h="6" extrusionOk="0">
                  <a:moveTo>
                    <a:pt x="59" y="0"/>
                  </a:moveTo>
                  <a:cubicBezTo>
                    <a:pt x="43" y="0"/>
                    <a:pt x="1" y="6"/>
                    <a:pt x="6" y="6"/>
                  </a:cubicBezTo>
                  <a:cubicBezTo>
                    <a:pt x="9" y="6"/>
                    <a:pt x="23" y="4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264972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264822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2651200" y="207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7" y="12"/>
                    <a:pt x="37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2651250" y="2076500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6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9" y="6"/>
                    <a:pt x="52" y="7"/>
                    <a:pt x="57" y="7"/>
                  </a:cubicBezTo>
                  <a:cubicBezTo>
                    <a:pt x="71" y="7"/>
                    <a:pt x="20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26497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5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2649725" y="20770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8" y="0"/>
                  </a:moveTo>
                  <a:cubicBezTo>
                    <a:pt x="7" y="0"/>
                    <a:pt x="4" y="1"/>
                    <a:pt x="0" y="5"/>
                  </a:cubicBezTo>
                  <a:cubicBezTo>
                    <a:pt x="8" y="5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2647350" y="2077325"/>
              <a:ext cx="1500" cy="175"/>
            </a:xfrm>
            <a:custGeom>
              <a:avLst/>
              <a:gdLst/>
              <a:ahLst/>
              <a:cxnLst/>
              <a:rect l="l" t="t" r="r" b="b"/>
              <a:pathLst>
                <a:path w="60" h="7" extrusionOk="0">
                  <a:moveTo>
                    <a:pt x="24" y="1"/>
                  </a:moveTo>
                  <a:cubicBezTo>
                    <a:pt x="16" y="1"/>
                    <a:pt x="8" y="2"/>
                    <a:pt x="0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2647650" y="207717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2" y="0"/>
                  </a:moveTo>
                  <a:cubicBezTo>
                    <a:pt x="60" y="0"/>
                    <a:pt x="0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264852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3" y="0"/>
                    <a:pt x="3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2649925" y="20765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6" y="1"/>
                  </a:moveTo>
                  <a:cubicBezTo>
                    <a:pt x="0" y="1"/>
                    <a:pt x="6" y="6"/>
                    <a:pt x="11" y="6"/>
                  </a:cubicBezTo>
                  <a:cubicBezTo>
                    <a:pt x="14" y="6"/>
                    <a:pt x="16" y="4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26497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264942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264912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3" y="0"/>
                    <a:pt x="1" y="0"/>
                    <a:pt x="24" y="0"/>
                  </a:cubicBezTo>
                  <a:cubicBezTo>
                    <a:pt x="13" y="0"/>
                    <a:pt x="13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2650025" y="20765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36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26500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2649125" y="20768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1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264495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4" y="7"/>
                    <a:pt x="156" y="4"/>
                    <a:pt x="13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264942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6" y="0"/>
                  </a:moveTo>
                  <a:cubicBezTo>
                    <a:pt x="42" y="0"/>
                    <a:pt x="28" y="2"/>
                    <a:pt x="1" y="6"/>
                  </a:cubicBezTo>
                  <a:cubicBezTo>
                    <a:pt x="24" y="6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264765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0" y="10"/>
                  </a:cubicBezTo>
                  <a:lnTo>
                    <a:pt x="95" y="10"/>
                  </a:lnTo>
                  <a:cubicBezTo>
                    <a:pt x="77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2647650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2645575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2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2646150" y="20768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12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2649425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6" y="0"/>
                    <a:pt x="1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2650025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650025" y="2071600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29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644675" y="2068700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12" y="1"/>
                  </a:moveTo>
                  <a:cubicBezTo>
                    <a:pt x="4" y="1"/>
                    <a:pt x="0" y="2"/>
                    <a:pt x="12" y="6"/>
                  </a:cubicBezTo>
                  <a:cubicBezTo>
                    <a:pt x="60" y="6"/>
                    <a:pt x="2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263900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25" y="12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2649125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1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2650225" y="20739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4" y="0"/>
                  </a:move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20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264495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265032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265012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26425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2641400" y="20706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264080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84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263960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1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265032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2645250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646750" y="2075675"/>
              <a:ext cx="1600" cy="175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48" y="1"/>
                  </a:moveTo>
                  <a:cubicBezTo>
                    <a:pt x="0" y="1"/>
                    <a:pt x="37" y="6"/>
                    <a:pt x="53" y="6"/>
                  </a:cubicBezTo>
                  <a:cubicBezTo>
                    <a:pt x="61" y="6"/>
                    <a:pt x="64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2647350" y="20759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2649125" y="2075075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24" y="1"/>
                  </a:moveTo>
                  <a:cubicBezTo>
                    <a:pt x="24" y="1"/>
                    <a:pt x="60" y="1"/>
                    <a:pt x="48" y="1"/>
                  </a:cubicBezTo>
                  <a:cubicBezTo>
                    <a:pt x="96" y="1"/>
                    <a:pt x="1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264525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264585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2644950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264525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1" y="6"/>
                    <a:pt x="25" y="6"/>
                  </a:cubicBezTo>
                  <a:cubicBezTo>
                    <a:pt x="33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2643175" y="207450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8" y="0"/>
                  </a:moveTo>
                  <a:cubicBezTo>
                    <a:pt x="16" y="0"/>
                    <a:pt x="1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2642275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0"/>
                  </a:moveTo>
                  <a:cubicBezTo>
                    <a:pt x="1" y="0"/>
                    <a:pt x="25" y="12"/>
                    <a:pt x="37" y="12"/>
                  </a:cubicBezTo>
                  <a:cubicBezTo>
                    <a:pt x="37" y="12"/>
                    <a:pt x="25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2644675" y="207300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0" y="1"/>
                  </a:moveTo>
                  <a:cubicBezTo>
                    <a:pt x="24" y="1"/>
                    <a:pt x="60" y="1"/>
                    <a:pt x="83" y="1"/>
                  </a:cubicBezTo>
                  <a:cubicBezTo>
                    <a:pt x="60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64020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50" y="5"/>
                  </a:cubicBezTo>
                  <a:cubicBezTo>
                    <a:pt x="59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2638700" y="2067050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cubicBezTo>
                    <a:pt x="13" y="1"/>
                    <a:pt x="60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2639600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8" y="1"/>
                    <a:pt x="48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2638125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2675925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0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267382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2673575" y="2078075"/>
              <a:ext cx="1125" cy="225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lnTo>
                    <a:pt x="35" y="0"/>
                  </a:lnTo>
                  <a:cubicBezTo>
                    <a:pt x="25" y="2"/>
                    <a:pt x="19" y="3"/>
                    <a:pt x="16" y="4"/>
                  </a:cubicBezTo>
                  <a:lnTo>
                    <a:pt x="16" y="4"/>
                  </a:lnTo>
                  <a:cubicBezTo>
                    <a:pt x="2" y="7"/>
                    <a:pt x="0" y="9"/>
                    <a:pt x="3" y="9"/>
                  </a:cubicBezTo>
                  <a:cubicBezTo>
                    <a:pt x="7" y="9"/>
                    <a:pt x="16" y="7"/>
                    <a:pt x="26" y="4"/>
                  </a:cubicBezTo>
                  <a:lnTo>
                    <a:pt x="26" y="4"/>
                  </a:lnTo>
                  <a:cubicBezTo>
                    <a:pt x="35" y="2"/>
                    <a:pt x="45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267680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267710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267680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9" y="1"/>
                  </a:moveTo>
                  <a:cubicBezTo>
                    <a:pt x="46" y="1"/>
                    <a:pt x="33" y="2"/>
                    <a:pt x="1" y="6"/>
                  </a:cubicBezTo>
                  <a:cubicBezTo>
                    <a:pt x="17" y="6"/>
                    <a:pt x="5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26759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2675025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36" y="0"/>
                    <a:pt x="24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267532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0" y="0"/>
                  </a:moveTo>
                  <a:cubicBezTo>
                    <a:pt x="6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267245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0" y="0"/>
                  </a:moveTo>
                  <a:cubicBezTo>
                    <a:pt x="4" y="8"/>
                    <a:pt x="0" y="11"/>
                    <a:pt x="2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267637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2675925" y="2077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9"/>
            <p:cNvSpPr/>
            <p:nvPr/>
          </p:nvSpPr>
          <p:spPr>
            <a:xfrm>
              <a:off x="267442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9"/>
            <p:cNvSpPr/>
            <p:nvPr/>
          </p:nvSpPr>
          <p:spPr>
            <a:xfrm>
              <a:off x="2677400" y="207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6" y="12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2677450" y="2076500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6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20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2676025" y="2077175"/>
              <a:ext cx="800" cy="150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0"/>
                  </a:moveTo>
                  <a:cubicBezTo>
                    <a:pt x="24" y="0"/>
                    <a:pt x="0" y="6"/>
                    <a:pt x="3" y="6"/>
                  </a:cubicBezTo>
                  <a:cubicBezTo>
                    <a:pt x="4" y="6"/>
                    <a:pt x="12" y="4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9"/>
            <p:cNvSpPr/>
            <p:nvPr/>
          </p:nvSpPr>
          <p:spPr>
            <a:xfrm>
              <a:off x="2676225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9"/>
            <p:cNvSpPr/>
            <p:nvPr/>
          </p:nvSpPr>
          <p:spPr>
            <a:xfrm>
              <a:off x="2673525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4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53" y="6"/>
                    <a:pt x="3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9"/>
            <p:cNvSpPr/>
            <p:nvPr/>
          </p:nvSpPr>
          <p:spPr>
            <a:xfrm>
              <a:off x="2674125" y="20771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48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9"/>
            <p:cNvSpPr/>
            <p:nvPr/>
          </p:nvSpPr>
          <p:spPr>
            <a:xfrm>
              <a:off x="267472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2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9"/>
            <p:cNvSpPr/>
            <p:nvPr/>
          </p:nvSpPr>
          <p:spPr>
            <a:xfrm>
              <a:off x="2676125" y="2076575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6" y="1"/>
                  </a:moveTo>
                  <a:cubicBezTo>
                    <a:pt x="0" y="1"/>
                    <a:pt x="5" y="6"/>
                    <a:pt x="11" y="6"/>
                  </a:cubicBezTo>
                  <a:cubicBezTo>
                    <a:pt x="13" y="6"/>
                    <a:pt x="16" y="4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9"/>
            <p:cNvSpPr/>
            <p:nvPr/>
          </p:nvSpPr>
          <p:spPr>
            <a:xfrm>
              <a:off x="26759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9"/>
            <p:cNvSpPr/>
            <p:nvPr/>
          </p:nvSpPr>
          <p:spPr>
            <a:xfrm>
              <a:off x="267562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9"/>
            <p:cNvSpPr/>
            <p:nvPr/>
          </p:nvSpPr>
          <p:spPr>
            <a:xfrm>
              <a:off x="267532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9"/>
            <p:cNvSpPr/>
            <p:nvPr/>
          </p:nvSpPr>
          <p:spPr>
            <a:xfrm>
              <a:off x="2676225" y="20765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36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9"/>
            <p:cNvSpPr/>
            <p:nvPr/>
          </p:nvSpPr>
          <p:spPr>
            <a:xfrm>
              <a:off x="2676525" y="20768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9"/>
            <p:cNvSpPr/>
            <p:nvPr/>
          </p:nvSpPr>
          <p:spPr>
            <a:xfrm>
              <a:off x="2675325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9"/>
            <p:cNvSpPr/>
            <p:nvPr/>
          </p:nvSpPr>
          <p:spPr>
            <a:xfrm>
              <a:off x="267115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9"/>
            <p:cNvSpPr/>
            <p:nvPr/>
          </p:nvSpPr>
          <p:spPr>
            <a:xfrm>
              <a:off x="2675925" y="207615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37" y="0"/>
                  </a:moveTo>
                  <a:cubicBezTo>
                    <a:pt x="35" y="0"/>
                    <a:pt x="24" y="2"/>
                    <a:pt x="0" y="6"/>
                  </a:cubicBezTo>
                  <a:cubicBezTo>
                    <a:pt x="16" y="6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9"/>
            <p:cNvSpPr/>
            <p:nvPr/>
          </p:nvSpPr>
          <p:spPr>
            <a:xfrm>
              <a:off x="2673825" y="2076350"/>
              <a:ext cx="2425" cy="250"/>
            </a:xfrm>
            <a:custGeom>
              <a:avLst/>
              <a:gdLst/>
              <a:ahLst/>
              <a:cxnLst/>
              <a:rect l="l" t="t" r="r" b="b"/>
              <a:pathLst>
                <a:path w="97" h="10" extrusionOk="0">
                  <a:moveTo>
                    <a:pt x="66" y="1"/>
                  </a:moveTo>
                  <a:cubicBezTo>
                    <a:pt x="57" y="1"/>
                    <a:pt x="43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9"/>
            <p:cNvSpPr/>
            <p:nvPr/>
          </p:nvSpPr>
          <p:spPr>
            <a:xfrm>
              <a:off x="2671775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0"/>
                  </a:moveTo>
                  <a:cubicBezTo>
                    <a:pt x="28" y="1"/>
                    <a:pt x="31" y="3"/>
                    <a:pt x="32" y="4"/>
                  </a:cubicBezTo>
                  <a:lnTo>
                    <a:pt x="32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2" y="4"/>
                  </a:moveTo>
                  <a:cubicBezTo>
                    <a:pt x="1" y="11"/>
                    <a:pt x="0" y="14"/>
                    <a:pt x="7" y="14"/>
                  </a:cubicBezTo>
                  <a:cubicBezTo>
                    <a:pt x="17" y="14"/>
                    <a:pt x="41" y="9"/>
                    <a:pt x="3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9"/>
            <p:cNvSpPr/>
            <p:nvPr/>
          </p:nvSpPr>
          <p:spPr>
            <a:xfrm>
              <a:off x="26738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9"/>
            <p:cNvSpPr/>
            <p:nvPr/>
          </p:nvSpPr>
          <p:spPr>
            <a:xfrm>
              <a:off x="2672650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0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9"/>
            <p:cNvSpPr/>
            <p:nvPr/>
          </p:nvSpPr>
          <p:spPr>
            <a:xfrm>
              <a:off x="2675725" y="207615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58" y="0"/>
                  </a:moveTo>
                  <a:cubicBezTo>
                    <a:pt x="48" y="0"/>
                    <a:pt x="0" y="6"/>
                    <a:pt x="32" y="6"/>
                  </a:cubicBezTo>
                  <a:cubicBezTo>
                    <a:pt x="60" y="2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9"/>
            <p:cNvSpPr/>
            <p:nvPr/>
          </p:nvSpPr>
          <p:spPr>
            <a:xfrm>
              <a:off x="2676225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9"/>
            <p:cNvSpPr/>
            <p:nvPr/>
          </p:nvSpPr>
          <p:spPr>
            <a:xfrm>
              <a:off x="2676225" y="2071600"/>
              <a:ext cx="1350" cy="25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3" y="0"/>
                  </a:moveTo>
                  <a:cubicBezTo>
                    <a:pt x="12" y="0"/>
                    <a:pt x="6" y="3"/>
                    <a:pt x="0" y="9"/>
                  </a:cubicBezTo>
                  <a:cubicBezTo>
                    <a:pt x="12" y="3"/>
                    <a:pt x="15" y="0"/>
                    <a:pt x="13" y="0"/>
                  </a:cubicBezTo>
                  <a:close/>
                  <a:moveTo>
                    <a:pt x="45" y="0"/>
                  </a:moveTo>
                  <a:cubicBezTo>
                    <a:pt x="36" y="0"/>
                    <a:pt x="12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9"/>
            <p:cNvSpPr/>
            <p:nvPr/>
          </p:nvSpPr>
          <p:spPr>
            <a:xfrm>
              <a:off x="2671050" y="206870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9" y="1"/>
                  </a:moveTo>
                  <a:cubicBezTo>
                    <a:pt x="2" y="1"/>
                    <a:pt x="1" y="2"/>
                    <a:pt x="17" y="6"/>
                  </a:cubicBezTo>
                  <a:cubicBezTo>
                    <a:pt x="56" y="6"/>
                    <a:pt x="22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9"/>
            <p:cNvSpPr/>
            <p:nvPr/>
          </p:nvSpPr>
          <p:spPr>
            <a:xfrm>
              <a:off x="266520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24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9"/>
            <p:cNvSpPr/>
            <p:nvPr/>
          </p:nvSpPr>
          <p:spPr>
            <a:xfrm>
              <a:off x="2675325" y="20739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2676425" y="2073900"/>
              <a:ext cx="500" cy="150"/>
            </a:xfrm>
            <a:custGeom>
              <a:avLst/>
              <a:gdLst/>
              <a:ahLst/>
              <a:cxnLst/>
              <a:rect l="l" t="t" r="r" b="b"/>
              <a:pathLst>
                <a:path w="20" h="6" extrusionOk="0">
                  <a:moveTo>
                    <a:pt x="4" y="0"/>
                  </a:moveTo>
                  <a:cubicBezTo>
                    <a:pt x="0" y="4"/>
                    <a:pt x="1" y="6"/>
                    <a:pt x="4" y="6"/>
                  </a:cubicBezTo>
                  <a:cubicBezTo>
                    <a:pt x="9" y="6"/>
                    <a:pt x="20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267115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2676525" y="20753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2676525" y="2075075"/>
              <a:ext cx="0" cy="325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26687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2667575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2667000" y="2070625"/>
              <a:ext cx="3275" cy="25"/>
            </a:xfrm>
            <a:custGeom>
              <a:avLst/>
              <a:gdLst/>
              <a:ahLst/>
              <a:cxnLst/>
              <a:rect l="l" t="t" r="r" b="b"/>
              <a:pathLst>
                <a:path w="131" h="1" extrusionOk="0">
                  <a:moveTo>
                    <a:pt x="0" y="0"/>
                  </a:moveTo>
                  <a:cubicBezTo>
                    <a:pt x="48" y="0"/>
                    <a:pt x="71" y="0"/>
                    <a:pt x="131" y="0"/>
                  </a:cubicBezTo>
                  <a:cubicBezTo>
                    <a:pt x="83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2664300" y="2056925"/>
              <a:ext cx="14325" cy="18925"/>
            </a:xfrm>
            <a:custGeom>
              <a:avLst/>
              <a:gdLst/>
              <a:ahLst/>
              <a:cxnLst/>
              <a:rect l="l" t="t" r="r" b="b"/>
              <a:pathLst>
                <a:path w="573" h="757" extrusionOk="0">
                  <a:moveTo>
                    <a:pt x="465" y="1"/>
                  </a:moveTo>
                  <a:cubicBezTo>
                    <a:pt x="449" y="3"/>
                    <a:pt x="438" y="4"/>
                    <a:pt x="431" y="6"/>
                  </a:cubicBezTo>
                  <a:lnTo>
                    <a:pt x="431" y="6"/>
                  </a:lnTo>
                  <a:cubicBezTo>
                    <a:pt x="433" y="6"/>
                    <a:pt x="434" y="6"/>
                    <a:pt x="436" y="6"/>
                  </a:cubicBezTo>
                  <a:cubicBezTo>
                    <a:pt x="444" y="6"/>
                    <a:pt x="453" y="5"/>
                    <a:pt x="465" y="1"/>
                  </a:cubicBezTo>
                  <a:close/>
                  <a:moveTo>
                    <a:pt x="120" y="144"/>
                  </a:moveTo>
                  <a:cubicBezTo>
                    <a:pt x="133" y="145"/>
                    <a:pt x="144" y="147"/>
                    <a:pt x="153" y="148"/>
                  </a:cubicBezTo>
                  <a:lnTo>
                    <a:pt x="153" y="148"/>
                  </a:lnTo>
                  <a:cubicBezTo>
                    <a:pt x="154" y="148"/>
                    <a:pt x="155" y="148"/>
                    <a:pt x="157" y="147"/>
                  </a:cubicBezTo>
                  <a:lnTo>
                    <a:pt x="157" y="147"/>
                  </a:lnTo>
                  <a:cubicBezTo>
                    <a:pt x="146" y="145"/>
                    <a:pt x="134" y="144"/>
                    <a:pt x="120" y="144"/>
                  </a:cubicBezTo>
                  <a:close/>
                  <a:moveTo>
                    <a:pt x="429" y="179"/>
                  </a:moveTo>
                  <a:lnTo>
                    <a:pt x="429" y="191"/>
                  </a:lnTo>
                  <a:lnTo>
                    <a:pt x="429" y="191"/>
                  </a:lnTo>
                  <a:cubicBezTo>
                    <a:pt x="440" y="189"/>
                    <a:pt x="453" y="187"/>
                    <a:pt x="453" y="179"/>
                  </a:cubicBezTo>
                  <a:close/>
                  <a:moveTo>
                    <a:pt x="144" y="215"/>
                  </a:moveTo>
                  <a:cubicBezTo>
                    <a:pt x="142" y="215"/>
                    <a:pt x="141" y="215"/>
                    <a:pt x="139" y="215"/>
                  </a:cubicBezTo>
                  <a:lnTo>
                    <a:pt x="139" y="215"/>
                  </a:lnTo>
                  <a:cubicBezTo>
                    <a:pt x="145" y="215"/>
                    <a:pt x="150" y="215"/>
                    <a:pt x="156" y="215"/>
                  </a:cubicBezTo>
                  <a:close/>
                  <a:moveTo>
                    <a:pt x="139" y="215"/>
                  </a:moveTo>
                  <a:lnTo>
                    <a:pt x="139" y="215"/>
                  </a:lnTo>
                  <a:cubicBezTo>
                    <a:pt x="121" y="216"/>
                    <a:pt x="102" y="218"/>
                    <a:pt x="84" y="227"/>
                  </a:cubicBezTo>
                  <a:cubicBezTo>
                    <a:pt x="95" y="227"/>
                    <a:pt x="117" y="217"/>
                    <a:pt x="139" y="215"/>
                  </a:cubicBezTo>
                  <a:close/>
                  <a:moveTo>
                    <a:pt x="462" y="273"/>
                  </a:moveTo>
                  <a:cubicBezTo>
                    <a:pt x="463" y="273"/>
                    <a:pt x="464" y="274"/>
                    <a:pt x="465" y="275"/>
                  </a:cubicBezTo>
                  <a:cubicBezTo>
                    <a:pt x="464" y="274"/>
                    <a:pt x="463" y="273"/>
                    <a:pt x="462" y="273"/>
                  </a:cubicBezTo>
                  <a:close/>
                  <a:moveTo>
                    <a:pt x="48" y="286"/>
                  </a:moveTo>
                  <a:cubicBezTo>
                    <a:pt x="49" y="287"/>
                    <a:pt x="50" y="287"/>
                    <a:pt x="51" y="287"/>
                  </a:cubicBezTo>
                  <a:lnTo>
                    <a:pt x="51" y="287"/>
                  </a:lnTo>
                  <a:cubicBezTo>
                    <a:pt x="50" y="287"/>
                    <a:pt x="49" y="286"/>
                    <a:pt x="48" y="286"/>
                  </a:cubicBezTo>
                  <a:close/>
                  <a:moveTo>
                    <a:pt x="432" y="382"/>
                  </a:moveTo>
                  <a:cubicBezTo>
                    <a:pt x="434" y="384"/>
                    <a:pt x="435" y="385"/>
                    <a:pt x="436" y="385"/>
                  </a:cubicBezTo>
                  <a:cubicBezTo>
                    <a:pt x="438" y="385"/>
                    <a:pt x="439" y="384"/>
                    <a:pt x="441" y="382"/>
                  </a:cubicBezTo>
                  <a:close/>
                  <a:moveTo>
                    <a:pt x="48" y="417"/>
                  </a:moveTo>
                  <a:cubicBezTo>
                    <a:pt x="66" y="417"/>
                    <a:pt x="99" y="420"/>
                    <a:pt x="112" y="420"/>
                  </a:cubicBezTo>
                  <a:cubicBezTo>
                    <a:pt x="119" y="420"/>
                    <a:pt x="121" y="420"/>
                    <a:pt x="114" y="417"/>
                  </a:cubicBezTo>
                  <a:close/>
                  <a:moveTo>
                    <a:pt x="477" y="480"/>
                  </a:moveTo>
                  <a:cubicBezTo>
                    <a:pt x="475" y="480"/>
                    <a:pt x="476" y="481"/>
                    <a:pt x="479" y="483"/>
                  </a:cubicBezTo>
                  <a:lnTo>
                    <a:pt x="479" y="483"/>
                  </a:lnTo>
                  <a:cubicBezTo>
                    <a:pt x="487" y="485"/>
                    <a:pt x="494" y="487"/>
                    <a:pt x="501" y="489"/>
                  </a:cubicBezTo>
                  <a:cubicBezTo>
                    <a:pt x="489" y="483"/>
                    <a:pt x="480" y="480"/>
                    <a:pt x="477" y="480"/>
                  </a:cubicBezTo>
                  <a:close/>
                  <a:moveTo>
                    <a:pt x="179" y="505"/>
                  </a:moveTo>
                  <a:cubicBezTo>
                    <a:pt x="173" y="505"/>
                    <a:pt x="165" y="508"/>
                    <a:pt x="156" y="513"/>
                  </a:cubicBezTo>
                  <a:lnTo>
                    <a:pt x="190" y="513"/>
                  </a:lnTo>
                  <a:cubicBezTo>
                    <a:pt x="188" y="507"/>
                    <a:pt x="184" y="505"/>
                    <a:pt x="179" y="505"/>
                  </a:cubicBezTo>
                  <a:close/>
                  <a:moveTo>
                    <a:pt x="114" y="643"/>
                  </a:moveTo>
                  <a:lnTo>
                    <a:pt x="114" y="643"/>
                  </a:lnTo>
                  <a:cubicBezTo>
                    <a:pt x="112" y="643"/>
                    <a:pt x="110" y="643"/>
                    <a:pt x="108" y="644"/>
                  </a:cubicBezTo>
                  <a:cubicBezTo>
                    <a:pt x="110" y="644"/>
                    <a:pt x="112" y="643"/>
                    <a:pt x="114" y="643"/>
                  </a:cubicBezTo>
                  <a:close/>
                  <a:moveTo>
                    <a:pt x="156" y="644"/>
                  </a:moveTo>
                  <a:cubicBezTo>
                    <a:pt x="170" y="645"/>
                    <a:pt x="181" y="647"/>
                    <a:pt x="188" y="648"/>
                  </a:cubicBezTo>
                  <a:lnTo>
                    <a:pt x="188" y="648"/>
                  </a:lnTo>
                  <a:cubicBezTo>
                    <a:pt x="178" y="647"/>
                    <a:pt x="167" y="646"/>
                    <a:pt x="156" y="644"/>
                  </a:cubicBezTo>
                  <a:close/>
                  <a:moveTo>
                    <a:pt x="382" y="1"/>
                  </a:moveTo>
                  <a:cubicBezTo>
                    <a:pt x="310" y="1"/>
                    <a:pt x="168" y="25"/>
                    <a:pt x="156" y="25"/>
                  </a:cubicBezTo>
                  <a:cubicBezTo>
                    <a:pt x="203" y="25"/>
                    <a:pt x="132" y="48"/>
                    <a:pt x="120" y="60"/>
                  </a:cubicBezTo>
                  <a:cubicBezTo>
                    <a:pt x="128" y="60"/>
                    <a:pt x="157" y="55"/>
                    <a:pt x="158" y="55"/>
                  </a:cubicBezTo>
                  <a:lnTo>
                    <a:pt x="158" y="55"/>
                  </a:lnTo>
                  <a:cubicBezTo>
                    <a:pt x="158" y="55"/>
                    <a:pt x="152" y="56"/>
                    <a:pt x="132" y="60"/>
                  </a:cubicBezTo>
                  <a:cubicBezTo>
                    <a:pt x="145" y="60"/>
                    <a:pt x="159" y="60"/>
                    <a:pt x="170" y="58"/>
                  </a:cubicBezTo>
                  <a:lnTo>
                    <a:pt x="170" y="58"/>
                  </a:lnTo>
                  <a:cubicBezTo>
                    <a:pt x="157" y="66"/>
                    <a:pt x="151" y="72"/>
                    <a:pt x="108" y="72"/>
                  </a:cubicBezTo>
                  <a:lnTo>
                    <a:pt x="141" y="72"/>
                  </a:lnTo>
                  <a:cubicBezTo>
                    <a:pt x="141" y="72"/>
                    <a:pt x="141" y="72"/>
                    <a:pt x="141" y="72"/>
                  </a:cubicBezTo>
                  <a:lnTo>
                    <a:pt x="141" y="72"/>
                  </a:lnTo>
                  <a:cubicBezTo>
                    <a:pt x="130" y="72"/>
                    <a:pt x="127" y="73"/>
                    <a:pt x="130" y="75"/>
                  </a:cubicBezTo>
                  <a:lnTo>
                    <a:pt x="130" y="75"/>
                  </a:lnTo>
                  <a:cubicBezTo>
                    <a:pt x="112" y="79"/>
                    <a:pt x="96" y="84"/>
                    <a:pt x="96" y="84"/>
                  </a:cubicBezTo>
                  <a:cubicBezTo>
                    <a:pt x="108" y="96"/>
                    <a:pt x="156" y="132"/>
                    <a:pt x="179" y="132"/>
                  </a:cubicBezTo>
                  <a:cubicBezTo>
                    <a:pt x="148" y="138"/>
                    <a:pt x="186" y="148"/>
                    <a:pt x="201" y="152"/>
                  </a:cubicBezTo>
                  <a:lnTo>
                    <a:pt x="201" y="152"/>
                  </a:lnTo>
                  <a:cubicBezTo>
                    <a:pt x="180" y="149"/>
                    <a:pt x="166" y="147"/>
                    <a:pt x="158" y="147"/>
                  </a:cubicBezTo>
                  <a:cubicBezTo>
                    <a:pt x="158" y="147"/>
                    <a:pt x="157" y="147"/>
                    <a:pt x="157" y="147"/>
                  </a:cubicBezTo>
                  <a:lnTo>
                    <a:pt x="157" y="147"/>
                  </a:lnTo>
                  <a:cubicBezTo>
                    <a:pt x="160" y="148"/>
                    <a:pt x="164" y="149"/>
                    <a:pt x="167" y="149"/>
                  </a:cubicBezTo>
                  <a:lnTo>
                    <a:pt x="167" y="149"/>
                  </a:lnTo>
                  <a:cubicBezTo>
                    <a:pt x="163" y="149"/>
                    <a:pt x="158" y="148"/>
                    <a:pt x="153" y="148"/>
                  </a:cubicBezTo>
                  <a:lnTo>
                    <a:pt x="153" y="148"/>
                  </a:lnTo>
                  <a:cubicBezTo>
                    <a:pt x="131" y="150"/>
                    <a:pt x="183" y="171"/>
                    <a:pt x="132" y="179"/>
                  </a:cubicBezTo>
                  <a:cubicBezTo>
                    <a:pt x="144" y="191"/>
                    <a:pt x="144" y="191"/>
                    <a:pt x="132" y="191"/>
                  </a:cubicBezTo>
                  <a:cubicBezTo>
                    <a:pt x="158" y="191"/>
                    <a:pt x="170" y="199"/>
                    <a:pt x="184" y="203"/>
                  </a:cubicBezTo>
                  <a:lnTo>
                    <a:pt x="108" y="203"/>
                  </a:lnTo>
                  <a:cubicBezTo>
                    <a:pt x="215" y="203"/>
                    <a:pt x="72" y="203"/>
                    <a:pt x="156" y="215"/>
                  </a:cubicBezTo>
                  <a:cubicBezTo>
                    <a:pt x="156" y="215"/>
                    <a:pt x="97" y="234"/>
                    <a:pt x="77" y="238"/>
                  </a:cubicBezTo>
                  <a:lnTo>
                    <a:pt x="77" y="238"/>
                  </a:lnTo>
                  <a:cubicBezTo>
                    <a:pt x="76" y="238"/>
                    <a:pt x="74" y="239"/>
                    <a:pt x="72" y="239"/>
                  </a:cubicBezTo>
                  <a:cubicBezTo>
                    <a:pt x="72" y="239"/>
                    <a:pt x="108" y="244"/>
                    <a:pt x="136" y="247"/>
                  </a:cubicBezTo>
                  <a:lnTo>
                    <a:pt x="136" y="247"/>
                  </a:lnTo>
                  <a:cubicBezTo>
                    <a:pt x="136" y="247"/>
                    <a:pt x="136" y="247"/>
                    <a:pt x="136" y="247"/>
                  </a:cubicBezTo>
                  <a:cubicBezTo>
                    <a:pt x="137" y="247"/>
                    <a:pt x="138" y="248"/>
                    <a:pt x="139" y="248"/>
                  </a:cubicBezTo>
                  <a:lnTo>
                    <a:pt x="139" y="248"/>
                  </a:lnTo>
                  <a:cubicBezTo>
                    <a:pt x="138" y="248"/>
                    <a:pt x="137" y="248"/>
                    <a:pt x="136" y="247"/>
                  </a:cubicBezTo>
                  <a:lnTo>
                    <a:pt x="136" y="247"/>
                  </a:lnTo>
                  <a:cubicBezTo>
                    <a:pt x="133" y="247"/>
                    <a:pt x="132" y="248"/>
                    <a:pt x="132" y="251"/>
                  </a:cubicBezTo>
                  <a:lnTo>
                    <a:pt x="148" y="251"/>
                  </a:lnTo>
                  <a:cubicBezTo>
                    <a:pt x="144" y="249"/>
                    <a:pt x="141" y="248"/>
                    <a:pt x="139" y="248"/>
                  </a:cubicBezTo>
                  <a:lnTo>
                    <a:pt x="139" y="248"/>
                  </a:lnTo>
                  <a:cubicBezTo>
                    <a:pt x="152" y="249"/>
                    <a:pt x="164" y="251"/>
                    <a:pt x="168" y="251"/>
                  </a:cubicBezTo>
                  <a:lnTo>
                    <a:pt x="148" y="251"/>
                  </a:lnTo>
                  <a:cubicBezTo>
                    <a:pt x="156" y="254"/>
                    <a:pt x="166" y="259"/>
                    <a:pt x="173" y="261"/>
                  </a:cubicBezTo>
                  <a:lnTo>
                    <a:pt x="173" y="261"/>
                  </a:lnTo>
                  <a:cubicBezTo>
                    <a:pt x="122" y="251"/>
                    <a:pt x="142" y="251"/>
                    <a:pt x="96" y="251"/>
                  </a:cubicBezTo>
                  <a:cubicBezTo>
                    <a:pt x="120" y="263"/>
                    <a:pt x="120" y="263"/>
                    <a:pt x="108" y="263"/>
                  </a:cubicBezTo>
                  <a:cubicBezTo>
                    <a:pt x="132" y="263"/>
                    <a:pt x="156" y="263"/>
                    <a:pt x="179" y="275"/>
                  </a:cubicBezTo>
                  <a:cubicBezTo>
                    <a:pt x="156" y="275"/>
                    <a:pt x="127" y="280"/>
                    <a:pt x="106" y="280"/>
                  </a:cubicBezTo>
                  <a:cubicBezTo>
                    <a:pt x="96" y="280"/>
                    <a:pt x="88" y="279"/>
                    <a:pt x="84" y="275"/>
                  </a:cubicBezTo>
                  <a:lnTo>
                    <a:pt x="84" y="275"/>
                  </a:lnTo>
                  <a:cubicBezTo>
                    <a:pt x="90" y="281"/>
                    <a:pt x="102" y="281"/>
                    <a:pt x="114" y="281"/>
                  </a:cubicBezTo>
                  <a:cubicBezTo>
                    <a:pt x="126" y="281"/>
                    <a:pt x="138" y="281"/>
                    <a:pt x="144" y="286"/>
                  </a:cubicBezTo>
                  <a:cubicBezTo>
                    <a:pt x="88" y="286"/>
                    <a:pt x="144" y="302"/>
                    <a:pt x="138" y="302"/>
                  </a:cubicBezTo>
                  <a:cubicBezTo>
                    <a:pt x="135" y="302"/>
                    <a:pt x="119" y="299"/>
                    <a:pt x="73" y="289"/>
                  </a:cubicBezTo>
                  <a:lnTo>
                    <a:pt x="73" y="289"/>
                  </a:lnTo>
                  <a:cubicBezTo>
                    <a:pt x="91" y="291"/>
                    <a:pt x="100" y="292"/>
                    <a:pt x="102" y="292"/>
                  </a:cubicBezTo>
                  <a:cubicBezTo>
                    <a:pt x="108" y="292"/>
                    <a:pt x="68" y="286"/>
                    <a:pt x="60" y="286"/>
                  </a:cubicBezTo>
                  <a:cubicBezTo>
                    <a:pt x="65" y="287"/>
                    <a:pt x="69" y="288"/>
                    <a:pt x="73" y="289"/>
                  </a:cubicBezTo>
                  <a:lnTo>
                    <a:pt x="73" y="289"/>
                  </a:lnTo>
                  <a:cubicBezTo>
                    <a:pt x="67" y="288"/>
                    <a:pt x="59" y="288"/>
                    <a:pt x="51" y="287"/>
                  </a:cubicBezTo>
                  <a:lnTo>
                    <a:pt x="51" y="287"/>
                  </a:lnTo>
                  <a:cubicBezTo>
                    <a:pt x="63" y="289"/>
                    <a:pt x="85" y="310"/>
                    <a:pt x="96" y="310"/>
                  </a:cubicBezTo>
                  <a:cubicBezTo>
                    <a:pt x="72" y="310"/>
                    <a:pt x="72" y="322"/>
                    <a:pt x="96" y="322"/>
                  </a:cubicBezTo>
                  <a:lnTo>
                    <a:pt x="37" y="322"/>
                  </a:lnTo>
                  <a:cubicBezTo>
                    <a:pt x="72" y="322"/>
                    <a:pt x="96" y="322"/>
                    <a:pt x="132" y="334"/>
                  </a:cubicBezTo>
                  <a:lnTo>
                    <a:pt x="72" y="334"/>
                  </a:lnTo>
                  <a:cubicBezTo>
                    <a:pt x="126" y="340"/>
                    <a:pt x="114" y="340"/>
                    <a:pt x="86" y="340"/>
                  </a:cubicBezTo>
                  <a:cubicBezTo>
                    <a:pt x="57" y="340"/>
                    <a:pt x="13" y="340"/>
                    <a:pt x="1" y="346"/>
                  </a:cubicBezTo>
                  <a:cubicBezTo>
                    <a:pt x="48" y="346"/>
                    <a:pt x="60" y="358"/>
                    <a:pt x="108" y="358"/>
                  </a:cubicBezTo>
                  <a:lnTo>
                    <a:pt x="84" y="358"/>
                  </a:lnTo>
                  <a:cubicBezTo>
                    <a:pt x="68" y="358"/>
                    <a:pt x="101" y="363"/>
                    <a:pt x="124" y="367"/>
                  </a:cubicBezTo>
                  <a:lnTo>
                    <a:pt x="124" y="367"/>
                  </a:lnTo>
                  <a:cubicBezTo>
                    <a:pt x="128" y="365"/>
                    <a:pt x="132" y="363"/>
                    <a:pt x="133" y="363"/>
                  </a:cubicBezTo>
                  <a:lnTo>
                    <a:pt x="133" y="363"/>
                  </a:lnTo>
                  <a:cubicBezTo>
                    <a:pt x="133" y="363"/>
                    <a:pt x="131" y="364"/>
                    <a:pt x="125" y="367"/>
                  </a:cubicBezTo>
                  <a:lnTo>
                    <a:pt x="125" y="367"/>
                  </a:lnTo>
                  <a:cubicBezTo>
                    <a:pt x="125" y="367"/>
                    <a:pt x="124" y="367"/>
                    <a:pt x="124" y="367"/>
                  </a:cubicBezTo>
                  <a:lnTo>
                    <a:pt x="124" y="367"/>
                  </a:lnTo>
                  <a:cubicBezTo>
                    <a:pt x="116" y="371"/>
                    <a:pt x="106" y="377"/>
                    <a:pt x="113" y="377"/>
                  </a:cubicBezTo>
                  <a:cubicBezTo>
                    <a:pt x="116" y="377"/>
                    <a:pt x="121" y="376"/>
                    <a:pt x="130" y="373"/>
                  </a:cubicBezTo>
                  <a:lnTo>
                    <a:pt x="130" y="373"/>
                  </a:lnTo>
                  <a:cubicBezTo>
                    <a:pt x="128" y="372"/>
                    <a:pt x="125" y="371"/>
                    <a:pt x="120" y="370"/>
                  </a:cubicBezTo>
                  <a:cubicBezTo>
                    <a:pt x="122" y="369"/>
                    <a:pt x="124" y="368"/>
                    <a:pt x="125" y="367"/>
                  </a:cubicBezTo>
                  <a:lnTo>
                    <a:pt x="125" y="367"/>
                  </a:lnTo>
                  <a:cubicBezTo>
                    <a:pt x="136" y="369"/>
                    <a:pt x="144" y="370"/>
                    <a:pt x="144" y="370"/>
                  </a:cubicBezTo>
                  <a:cubicBezTo>
                    <a:pt x="139" y="371"/>
                    <a:pt x="134" y="373"/>
                    <a:pt x="130" y="373"/>
                  </a:cubicBezTo>
                  <a:lnTo>
                    <a:pt x="130" y="373"/>
                  </a:lnTo>
                  <a:cubicBezTo>
                    <a:pt x="135" y="376"/>
                    <a:pt x="132" y="377"/>
                    <a:pt x="124" y="378"/>
                  </a:cubicBezTo>
                  <a:lnTo>
                    <a:pt x="124" y="378"/>
                  </a:lnTo>
                  <a:cubicBezTo>
                    <a:pt x="67" y="374"/>
                    <a:pt x="41" y="373"/>
                    <a:pt x="32" y="373"/>
                  </a:cubicBezTo>
                  <a:cubicBezTo>
                    <a:pt x="15" y="373"/>
                    <a:pt x="75" y="378"/>
                    <a:pt x="110" y="378"/>
                  </a:cubicBezTo>
                  <a:cubicBezTo>
                    <a:pt x="115" y="378"/>
                    <a:pt x="120" y="378"/>
                    <a:pt x="124" y="378"/>
                  </a:cubicBezTo>
                  <a:lnTo>
                    <a:pt x="124" y="378"/>
                  </a:lnTo>
                  <a:cubicBezTo>
                    <a:pt x="140" y="379"/>
                    <a:pt x="158" y="380"/>
                    <a:pt x="179" y="382"/>
                  </a:cubicBezTo>
                  <a:cubicBezTo>
                    <a:pt x="144" y="382"/>
                    <a:pt x="144" y="382"/>
                    <a:pt x="179" y="394"/>
                  </a:cubicBezTo>
                  <a:cubicBezTo>
                    <a:pt x="84" y="394"/>
                    <a:pt x="120" y="394"/>
                    <a:pt x="13" y="406"/>
                  </a:cubicBezTo>
                  <a:cubicBezTo>
                    <a:pt x="37" y="406"/>
                    <a:pt x="66" y="400"/>
                    <a:pt x="93" y="400"/>
                  </a:cubicBezTo>
                  <a:cubicBezTo>
                    <a:pt x="107" y="400"/>
                    <a:pt x="120" y="402"/>
                    <a:pt x="132" y="406"/>
                  </a:cubicBezTo>
                  <a:lnTo>
                    <a:pt x="60" y="406"/>
                  </a:lnTo>
                  <a:cubicBezTo>
                    <a:pt x="90" y="411"/>
                    <a:pt x="107" y="415"/>
                    <a:pt x="114" y="417"/>
                  </a:cubicBezTo>
                  <a:lnTo>
                    <a:pt x="120" y="417"/>
                  </a:lnTo>
                  <a:cubicBezTo>
                    <a:pt x="113" y="431"/>
                    <a:pt x="114" y="437"/>
                    <a:pt x="121" y="437"/>
                  </a:cubicBezTo>
                  <a:cubicBezTo>
                    <a:pt x="122" y="437"/>
                    <a:pt x="123" y="437"/>
                    <a:pt x="124" y="437"/>
                  </a:cubicBezTo>
                  <a:lnTo>
                    <a:pt x="124" y="437"/>
                  </a:lnTo>
                  <a:cubicBezTo>
                    <a:pt x="105" y="445"/>
                    <a:pt x="114" y="449"/>
                    <a:pt x="132" y="449"/>
                  </a:cubicBezTo>
                  <a:cubicBezTo>
                    <a:pt x="146" y="449"/>
                    <a:pt x="165" y="447"/>
                    <a:pt x="183" y="443"/>
                  </a:cubicBezTo>
                  <a:lnTo>
                    <a:pt x="183" y="443"/>
                  </a:lnTo>
                  <a:cubicBezTo>
                    <a:pt x="161" y="448"/>
                    <a:pt x="155" y="452"/>
                    <a:pt x="155" y="453"/>
                  </a:cubicBezTo>
                  <a:lnTo>
                    <a:pt x="155" y="453"/>
                  </a:lnTo>
                  <a:cubicBezTo>
                    <a:pt x="146" y="453"/>
                    <a:pt x="135" y="453"/>
                    <a:pt x="120" y="453"/>
                  </a:cubicBezTo>
                  <a:cubicBezTo>
                    <a:pt x="144" y="465"/>
                    <a:pt x="168" y="465"/>
                    <a:pt x="203" y="465"/>
                  </a:cubicBezTo>
                  <a:lnTo>
                    <a:pt x="168" y="465"/>
                  </a:lnTo>
                  <a:cubicBezTo>
                    <a:pt x="227" y="465"/>
                    <a:pt x="287" y="477"/>
                    <a:pt x="346" y="477"/>
                  </a:cubicBezTo>
                  <a:cubicBezTo>
                    <a:pt x="314" y="481"/>
                    <a:pt x="297" y="482"/>
                    <a:pt x="284" y="482"/>
                  </a:cubicBezTo>
                  <a:cubicBezTo>
                    <a:pt x="259" y="482"/>
                    <a:pt x="251" y="477"/>
                    <a:pt x="179" y="477"/>
                  </a:cubicBezTo>
                  <a:lnTo>
                    <a:pt x="144" y="477"/>
                  </a:lnTo>
                  <a:cubicBezTo>
                    <a:pt x="144" y="480"/>
                    <a:pt x="146" y="481"/>
                    <a:pt x="148" y="481"/>
                  </a:cubicBezTo>
                  <a:cubicBezTo>
                    <a:pt x="148" y="481"/>
                    <a:pt x="149" y="480"/>
                    <a:pt x="150" y="480"/>
                  </a:cubicBezTo>
                  <a:lnTo>
                    <a:pt x="150" y="480"/>
                  </a:lnTo>
                  <a:cubicBezTo>
                    <a:pt x="146" y="482"/>
                    <a:pt x="140" y="485"/>
                    <a:pt x="132" y="489"/>
                  </a:cubicBezTo>
                  <a:cubicBezTo>
                    <a:pt x="179" y="489"/>
                    <a:pt x="227" y="489"/>
                    <a:pt x="287" y="501"/>
                  </a:cubicBezTo>
                  <a:cubicBezTo>
                    <a:pt x="197" y="495"/>
                    <a:pt x="185" y="495"/>
                    <a:pt x="182" y="495"/>
                  </a:cubicBezTo>
                  <a:cubicBezTo>
                    <a:pt x="179" y="495"/>
                    <a:pt x="185" y="495"/>
                    <a:pt x="132" y="489"/>
                  </a:cubicBezTo>
                  <a:lnTo>
                    <a:pt x="132" y="489"/>
                  </a:lnTo>
                  <a:cubicBezTo>
                    <a:pt x="144" y="501"/>
                    <a:pt x="156" y="501"/>
                    <a:pt x="168" y="501"/>
                  </a:cubicBezTo>
                  <a:lnTo>
                    <a:pt x="132" y="501"/>
                  </a:lnTo>
                  <a:cubicBezTo>
                    <a:pt x="156" y="501"/>
                    <a:pt x="179" y="501"/>
                    <a:pt x="203" y="513"/>
                  </a:cubicBezTo>
                  <a:lnTo>
                    <a:pt x="190" y="513"/>
                  </a:lnTo>
                  <a:cubicBezTo>
                    <a:pt x="191" y="515"/>
                    <a:pt x="191" y="517"/>
                    <a:pt x="191" y="520"/>
                  </a:cubicBezTo>
                  <a:lnTo>
                    <a:pt x="191" y="520"/>
                  </a:lnTo>
                  <a:cubicBezTo>
                    <a:pt x="191" y="520"/>
                    <a:pt x="191" y="519"/>
                    <a:pt x="190" y="519"/>
                  </a:cubicBezTo>
                  <a:cubicBezTo>
                    <a:pt x="189" y="519"/>
                    <a:pt x="183" y="525"/>
                    <a:pt x="168" y="525"/>
                  </a:cubicBezTo>
                  <a:cubicBezTo>
                    <a:pt x="156" y="548"/>
                    <a:pt x="299" y="548"/>
                    <a:pt x="227" y="548"/>
                  </a:cubicBezTo>
                  <a:lnTo>
                    <a:pt x="144" y="548"/>
                  </a:lnTo>
                  <a:cubicBezTo>
                    <a:pt x="215" y="548"/>
                    <a:pt x="287" y="548"/>
                    <a:pt x="358" y="560"/>
                  </a:cubicBezTo>
                  <a:cubicBezTo>
                    <a:pt x="322" y="554"/>
                    <a:pt x="287" y="554"/>
                    <a:pt x="251" y="554"/>
                  </a:cubicBezTo>
                  <a:cubicBezTo>
                    <a:pt x="215" y="554"/>
                    <a:pt x="179" y="554"/>
                    <a:pt x="144" y="548"/>
                  </a:cubicBezTo>
                  <a:lnTo>
                    <a:pt x="144" y="548"/>
                  </a:lnTo>
                  <a:cubicBezTo>
                    <a:pt x="132" y="560"/>
                    <a:pt x="227" y="560"/>
                    <a:pt x="227" y="560"/>
                  </a:cubicBezTo>
                  <a:cubicBezTo>
                    <a:pt x="203" y="560"/>
                    <a:pt x="168" y="560"/>
                    <a:pt x="144" y="572"/>
                  </a:cubicBezTo>
                  <a:cubicBezTo>
                    <a:pt x="162" y="566"/>
                    <a:pt x="176" y="563"/>
                    <a:pt x="191" y="563"/>
                  </a:cubicBezTo>
                  <a:cubicBezTo>
                    <a:pt x="206" y="563"/>
                    <a:pt x="221" y="566"/>
                    <a:pt x="239" y="572"/>
                  </a:cubicBezTo>
                  <a:lnTo>
                    <a:pt x="132" y="572"/>
                  </a:lnTo>
                  <a:cubicBezTo>
                    <a:pt x="132" y="572"/>
                    <a:pt x="144" y="572"/>
                    <a:pt x="144" y="584"/>
                  </a:cubicBezTo>
                  <a:cubicBezTo>
                    <a:pt x="157" y="584"/>
                    <a:pt x="193" y="592"/>
                    <a:pt x="223" y="596"/>
                  </a:cubicBezTo>
                  <a:lnTo>
                    <a:pt x="156" y="596"/>
                  </a:lnTo>
                  <a:cubicBezTo>
                    <a:pt x="179" y="596"/>
                    <a:pt x="202" y="596"/>
                    <a:pt x="225" y="596"/>
                  </a:cubicBezTo>
                  <a:lnTo>
                    <a:pt x="225" y="596"/>
                  </a:lnTo>
                  <a:cubicBezTo>
                    <a:pt x="238" y="598"/>
                    <a:pt x="250" y="599"/>
                    <a:pt x="259" y="599"/>
                  </a:cubicBezTo>
                  <a:cubicBezTo>
                    <a:pt x="265" y="599"/>
                    <a:pt x="270" y="599"/>
                    <a:pt x="273" y="597"/>
                  </a:cubicBezTo>
                  <a:lnTo>
                    <a:pt x="273" y="597"/>
                  </a:lnTo>
                  <a:cubicBezTo>
                    <a:pt x="315" y="599"/>
                    <a:pt x="356" y="602"/>
                    <a:pt x="394" y="608"/>
                  </a:cubicBezTo>
                  <a:cubicBezTo>
                    <a:pt x="358" y="608"/>
                    <a:pt x="370" y="608"/>
                    <a:pt x="406" y="620"/>
                  </a:cubicBezTo>
                  <a:cubicBezTo>
                    <a:pt x="321" y="611"/>
                    <a:pt x="237" y="603"/>
                    <a:pt x="157" y="603"/>
                  </a:cubicBezTo>
                  <a:cubicBezTo>
                    <a:pt x="124" y="603"/>
                    <a:pt x="92" y="604"/>
                    <a:pt x="60" y="608"/>
                  </a:cubicBezTo>
                  <a:cubicBezTo>
                    <a:pt x="96" y="608"/>
                    <a:pt x="132" y="620"/>
                    <a:pt x="156" y="620"/>
                  </a:cubicBezTo>
                  <a:cubicBezTo>
                    <a:pt x="144" y="608"/>
                    <a:pt x="120" y="608"/>
                    <a:pt x="108" y="608"/>
                  </a:cubicBezTo>
                  <a:cubicBezTo>
                    <a:pt x="156" y="608"/>
                    <a:pt x="203" y="608"/>
                    <a:pt x="239" y="620"/>
                  </a:cubicBezTo>
                  <a:lnTo>
                    <a:pt x="132" y="620"/>
                  </a:lnTo>
                  <a:cubicBezTo>
                    <a:pt x="144" y="632"/>
                    <a:pt x="144" y="632"/>
                    <a:pt x="156" y="632"/>
                  </a:cubicBezTo>
                  <a:cubicBezTo>
                    <a:pt x="146" y="632"/>
                    <a:pt x="127" y="640"/>
                    <a:pt x="114" y="643"/>
                  </a:cubicBezTo>
                  <a:lnTo>
                    <a:pt x="114" y="643"/>
                  </a:lnTo>
                  <a:cubicBezTo>
                    <a:pt x="207" y="632"/>
                    <a:pt x="301" y="632"/>
                    <a:pt x="394" y="632"/>
                  </a:cubicBezTo>
                  <a:cubicBezTo>
                    <a:pt x="310" y="644"/>
                    <a:pt x="239" y="644"/>
                    <a:pt x="156" y="644"/>
                  </a:cubicBezTo>
                  <a:cubicBezTo>
                    <a:pt x="156" y="644"/>
                    <a:pt x="156" y="644"/>
                    <a:pt x="156" y="644"/>
                  </a:cubicBezTo>
                  <a:lnTo>
                    <a:pt x="156" y="644"/>
                  </a:lnTo>
                  <a:cubicBezTo>
                    <a:pt x="162" y="650"/>
                    <a:pt x="185" y="653"/>
                    <a:pt x="196" y="653"/>
                  </a:cubicBezTo>
                  <a:cubicBezTo>
                    <a:pt x="203" y="653"/>
                    <a:pt x="204" y="651"/>
                    <a:pt x="188" y="648"/>
                  </a:cubicBezTo>
                  <a:lnTo>
                    <a:pt x="188" y="648"/>
                  </a:lnTo>
                  <a:cubicBezTo>
                    <a:pt x="230" y="652"/>
                    <a:pt x="265" y="648"/>
                    <a:pt x="322" y="667"/>
                  </a:cubicBezTo>
                  <a:cubicBezTo>
                    <a:pt x="275" y="667"/>
                    <a:pt x="251" y="691"/>
                    <a:pt x="203" y="691"/>
                  </a:cubicBezTo>
                  <a:lnTo>
                    <a:pt x="179" y="691"/>
                  </a:lnTo>
                  <a:cubicBezTo>
                    <a:pt x="156" y="691"/>
                    <a:pt x="227" y="697"/>
                    <a:pt x="249" y="697"/>
                  </a:cubicBezTo>
                  <a:cubicBezTo>
                    <a:pt x="260" y="697"/>
                    <a:pt x="259" y="695"/>
                    <a:pt x="227" y="691"/>
                  </a:cubicBezTo>
                  <a:cubicBezTo>
                    <a:pt x="275" y="691"/>
                    <a:pt x="334" y="691"/>
                    <a:pt x="382" y="703"/>
                  </a:cubicBezTo>
                  <a:lnTo>
                    <a:pt x="358" y="703"/>
                  </a:lnTo>
                  <a:cubicBezTo>
                    <a:pt x="346" y="703"/>
                    <a:pt x="441" y="715"/>
                    <a:pt x="418" y="715"/>
                  </a:cubicBezTo>
                  <a:cubicBezTo>
                    <a:pt x="360" y="720"/>
                    <a:pt x="317" y="724"/>
                    <a:pt x="285" y="727"/>
                  </a:cubicBezTo>
                  <a:lnTo>
                    <a:pt x="285" y="727"/>
                  </a:lnTo>
                  <a:cubicBezTo>
                    <a:pt x="307" y="726"/>
                    <a:pt x="543" y="723"/>
                    <a:pt x="501" y="715"/>
                  </a:cubicBezTo>
                  <a:lnTo>
                    <a:pt x="489" y="715"/>
                  </a:lnTo>
                  <a:cubicBezTo>
                    <a:pt x="489" y="703"/>
                    <a:pt x="453" y="703"/>
                    <a:pt x="453" y="691"/>
                  </a:cubicBezTo>
                  <a:cubicBezTo>
                    <a:pt x="453" y="667"/>
                    <a:pt x="525" y="667"/>
                    <a:pt x="537" y="656"/>
                  </a:cubicBezTo>
                  <a:cubicBezTo>
                    <a:pt x="537" y="656"/>
                    <a:pt x="453" y="632"/>
                    <a:pt x="441" y="632"/>
                  </a:cubicBezTo>
                  <a:cubicBezTo>
                    <a:pt x="441" y="632"/>
                    <a:pt x="465" y="608"/>
                    <a:pt x="477" y="608"/>
                  </a:cubicBezTo>
                  <a:cubicBezTo>
                    <a:pt x="441" y="596"/>
                    <a:pt x="453" y="596"/>
                    <a:pt x="477" y="596"/>
                  </a:cubicBezTo>
                  <a:cubicBezTo>
                    <a:pt x="465" y="596"/>
                    <a:pt x="453" y="596"/>
                    <a:pt x="441" y="584"/>
                  </a:cubicBezTo>
                  <a:lnTo>
                    <a:pt x="418" y="584"/>
                  </a:lnTo>
                  <a:cubicBezTo>
                    <a:pt x="489" y="584"/>
                    <a:pt x="382" y="584"/>
                    <a:pt x="453" y="572"/>
                  </a:cubicBezTo>
                  <a:lnTo>
                    <a:pt x="370" y="572"/>
                  </a:lnTo>
                  <a:cubicBezTo>
                    <a:pt x="382" y="572"/>
                    <a:pt x="394" y="572"/>
                    <a:pt x="382" y="560"/>
                  </a:cubicBezTo>
                  <a:lnTo>
                    <a:pt x="370" y="560"/>
                  </a:lnTo>
                  <a:cubicBezTo>
                    <a:pt x="447" y="548"/>
                    <a:pt x="459" y="545"/>
                    <a:pt x="446" y="545"/>
                  </a:cubicBezTo>
                  <a:cubicBezTo>
                    <a:pt x="438" y="545"/>
                    <a:pt x="422" y="546"/>
                    <a:pt x="405" y="547"/>
                  </a:cubicBezTo>
                  <a:lnTo>
                    <a:pt x="405" y="547"/>
                  </a:lnTo>
                  <a:cubicBezTo>
                    <a:pt x="394" y="524"/>
                    <a:pt x="395" y="512"/>
                    <a:pt x="441" y="501"/>
                  </a:cubicBezTo>
                  <a:lnTo>
                    <a:pt x="441" y="501"/>
                  </a:lnTo>
                  <a:cubicBezTo>
                    <a:pt x="439" y="501"/>
                    <a:pt x="436" y="501"/>
                    <a:pt x="434" y="502"/>
                  </a:cubicBezTo>
                  <a:lnTo>
                    <a:pt x="434" y="502"/>
                  </a:lnTo>
                  <a:cubicBezTo>
                    <a:pt x="433" y="501"/>
                    <a:pt x="428" y="501"/>
                    <a:pt x="418" y="501"/>
                  </a:cubicBezTo>
                  <a:cubicBezTo>
                    <a:pt x="572" y="489"/>
                    <a:pt x="346" y="489"/>
                    <a:pt x="489" y="489"/>
                  </a:cubicBezTo>
                  <a:cubicBezTo>
                    <a:pt x="484" y="486"/>
                    <a:pt x="481" y="485"/>
                    <a:pt x="479" y="483"/>
                  </a:cubicBezTo>
                  <a:lnTo>
                    <a:pt x="479" y="483"/>
                  </a:lnTo>
                  <a:cubicBezTo>
                    <a:pt x="447" y="477"/>
                    <a:pt x="411" y="477"/>
                    <a:pt x="382" y="477"/>
                  </a:cubicBezTo>
                  <a:lnTo>
                    <a:pt x="358" y="477"/>
                  </a:lnTo>
                  <a:cubicBezTo>
                    <a:pt x="382" y="477"/>
                    <a:pt x="406" y="477"/>
                    <a:pt x="418" y="465"/>
                  </a:cubicBezTo>
                  <a:cubicBezTo>
                    <a:pt x="418" y="465"/>
                    <a:pt x="358" y="441"/>
                    <a:pt x="358" y="441"/>
                  </a:cubicBezTo>
                  <a:cubicBezTo>
                    <a:pt x="370" y="441"/>
                    <a:pt x="382" y="429"/>
                    <a:pt x="394" y="429"/>
                  </a:cubicBezTo>
                  <a:cubicBezTo>
                    <a:pt x="387" y="429"/>
                    <a:pt x="373" y="426"/>
                    <a:pt x="359" y="424"/>
                  </a:cubicBezTo>
                  <a:lnTo>
                    <a:pt x="359" y="424"/>
                  </a:lnTo>
                  <a:cubicBezTo>
                    <a:pt x="367" y="423"/>
                    <a:pt x="371" y="423"/>
                    <a:pt x="373" y="423"/>
                  </a:cubicBezTo>
                  <a:cubicBezTo>
                    <a:pt x="376" y="423"/>
                    <a:pt x="370" y="423"/>
                    <a:pt x="358" y="417"/>
                  </a:cubicBezTo>
                  <a:cubicBezTo>
                    <a:pt x="406" y="417"/>
                    <a:pt x="453" y="406"/>
                    <a:pt x="501" y="406"/>
                  </a:cubicBezTo>
                  <a:cubicBezTo>
                    <a:pt x="465" y="406"/>
                    <a:pt x="441" y="394"/>
                    <a:pt x="406" y="382"/>
                  </a:cubicBezTo>
                  <a:lnTo>
                    <a:pt x="432" y="382"/>
                  </a:lnTo>
                  <a:cubicBezTo>
                    <a:pt x="427" y="376"/>
                    <a:pt x="417" y="365"/>
                    <a:pt x="382" y="358"/>
                  </a:cubicBezTo>
                  <a:cubicBezTo>
                    <a:pt x="500" y="358"/>
                    <a:pt x="415" y="358"/>
                    <a:pt x="397" y="349"/>
                  </a:cubicBezTo>
                  <a:lnTo>
                    <a:pt x="397" y="349"/>
                  </a:lnTo>
                  <a:cubicBezTo>
                    <a:pt x="397" y="349"/>
                    <a:pt x="398" y="349"/>
                    <a:pt x="399" y="349"/>
                  </a:cubicBezTo>
                  <a:cubicBezTo>
                    <a:pt x="411" y="349"/>
                    <a:pt x="441" y="334"/>
                    <a:pt x="441" y="334"/>
                  </a:cubicBezTo>
                  <a:cubicBezTo>
                    <a:pt x="429" y="322"/>
                    <a:pt x="406" y="322"/>
                    <a:pt x="394" y="322"/>
                  </a:cubicBezTo>
                  <a:cubicBezTo>
                    <a:pt x="418" y="322"/>
                    <a:pt x="465" y="322"/>
                    <a:pt x="382" y="310"/>
                  </a:cubicBezTo>
                  <a:cubicBezTo>
                    <a:pt x="413" y="300"/>
                    <a:pt x="443" y="272"/>
                    <a:pt x="459" y="272"/>
                  </a:cubicBezTo>
                  <a:cubicBezTo>
                    <a:pt x="460" y="272"/>
                    <a:pt x="461" y="272"/>
                    <a:pt x="462" y="273"/>
                  </a:cubicBezTo>
                  <a:lnTo>
                    <a:pt x="462" y="273"/>
                  </a:lnTo>
                  <a:cubicBezTo>
                    <a:pt x="446" y="263"/>
                    <a:pt x="421" y="258"/>
                    <a:pt x="394" y="256"/>
                  </a:cubicBezTo>
                  <a:lnTo>
                    <a:pt x="394" y="256"/>
                  </a:lnTo>
                  <a:cubicBezTo>
                    <a:pt x="423" y="246"/>
                    <a:pt x="448" y="229"/>
                    <a:pt x="453" y="203"/>
                  </a:cubicBezTo>
                  <a:lnTo>
                    <a:pt x="441" y="203"/>
                  </a:lnTo>
                  <a:cubicBezTo>
                    <a:pt x="429" y="191"/>
                    <a:pt x="418" y="191"/>
                    <a:pt x="406" y="191"/>
                  </a:cubicBezTo>
                  <a:cubicBezTo>
                    <a:pt x="429" y="191"/>
                    <a:pt x="441" y="191"/>
                    <a:pt x="465" y="203"/>
                  </a:cubicBezTo>
                  <a:cubicBezTo>
                    <a:pt x="453" y="191"/>
                    <a:pt x="418" y="191"/>
                    <a:pt x="418" y="191"/>
                  </a:cubicBezTo>
                  <a:cubicBezTo>
                    <a:pt x="418" y="191"/>
                    <a:pt x="423" y="191"/>
                    <a:pt x="429" y="191"/>
                  </a:cubicBezTo>
                  <a:lnTo>
                    <a:pt x="429" y="191"/>
                  </a:lnTo>
                  <a:cubicBezTo>
                    <a:pt x="429" y="191"/>
                    <a:pt x="429" y="191"/>
                    <a:pt x="429" y="191"/>
                  </a:cubicBezTo>
                  <a:lnTo>
                    <a:pt x="429" y="191"/>
                  </a:lnTo>
                  <a:lnTo>
                    <a:pt x="429" y="191"/>
                  </a:lnTo>
                  <a:cubicBezTo>
                    <a:pt x="429" y="191"/>
                    <a:pt x="429" y="191"/>
                    <a:pt x="429" y="191"/>
                  </a:cubicBezTo>
                  <a:lnTo>
                    <a:pt x="429" y="191"/>
                  </a:lnTo>
                  <a:cubicBezTo>
                    <a:pt x="418" y="179"/>
                    <a:pt x="429" y="179"/>
                    <a:pt x="429" y="179"/>
                  </a:cubicBezTo>
                  <a:lnTo>
                    <a:pt x="370" y="179"/>
                  </a:lnTo>
                  <a:cubicBezTo>
                    <a:pt x="441" y="179"/>
                    <a:pt x="382" y="155"/>
                    <a:pt x="418" y="155"/>
                  </a:cubicBezTo>
                  <a:cubicBezTo>
                    <a:pt x="404" y="155"/>
                    <a:pt x="388" y="145"/>
                    <a:pt x="371" y="137"/>
                  </a:cubicBezTo>
                  <a:lnTo>
                    <a:pt x="371" y="137"/>
                  </a:lnTo>
                  <a:cubicBezTo>
                    <a:pt x="373" y="137"/>
                    <a:pt x="374" y="137"/>
                    <a:pt x="376" y="137"/>
                  </a:cubicBezTo>
                  <a:cubicBezTo>
                    <a:pt x="400" y="137"/>
                    <a:pt x="422" y="132"/>
                    <a:pt x="453" y="132"/>
                  </a:cubicBezTo>
                  <a:cubicBezTo>
                    <a:pt x="429" y="120"/>
                    <a:pt x="406" y="120"/>
                    <a:pt x="370" y="120"/>
                  </a:cubicBezTo>
                  <a:cubicBezTo>
                    <a:pt x="406" y="108"/>
                    <a:pt x="501" y="96"/>
                    <a:pt x="394" y="84"/>
                  </a:cubicBezTo>
                  <a:lnTo>
                    <a:pt x="465" y="84"/>
                  </a:lnTo>
                  <a:cubicBezTo>
                    <a:pt x="452" y="81"/>
                    <a:pt x="443" y="80"/>
                    <a:pt x="437" y="80"/>
                  </a:cubicBezTo>
                  <a:cubicBezTo>
                    <a:pt x="427" y="80"/>
                    <a:pt x="426" y="83"/>
                    <a:pt x="421" y="83"/>
                  </a:cubicBezTo>
                  <a:cubicBezTo>
                    <a:pt x="418" y="83"/>
                    <a:pt x="411" y="81"/>
                    <a:pt x="394" y="72"/>
                  </a:cubicBezTo>
                  <a:cubicBezTo>
                    <a:pt x="477" y="48"/>
                    <a:pt x="310" y="48"/>
                    <a:pt x="465" y="13"/>
                  </a:cubicBezTo>
                  <a:lnTo>
                    <a:pt x="382" y="13"/>
                  </a:lnTo>
                  <a:cubicBezTo>
                    <a:pt x="451" y="13"/>
                    <a:pt x="397" y="13"/>
                    <a:pt x="431" y="6"/>
                  </a:cubicBezTo>
                  <a:lnTo>
                    <a:pt x="431" y="6"/>
                  </a:lnTo>
                  <a:cubicBezTo>
                    <a:pt x="416" y="5"/>
                    <a:pt x="403" y="1"/>
                    <a:pt x="382" y="1"/>
                  </a:cubicBezTo>
                  <a:close/>
                  <a:moveTo>
                    <a:pt x="285" y="727"/>
                  </a:moveTo>
                  <a:cubicBezTo>
                    <a:pt x="283" y="727"/>
                    <a:pt x="283" y="727"/>
                    <a:pt x="283" y="727"/>
                  </a:cubicBezTo>
                  <a:lnTo>
                    <a:pt x="283" y="727"/>
                  </a:lnTo>
                  <a:cubicBezTo>
                    <a:pt x="284" y="727"/>
                    <a:pt x="284" y="727"/>
                    <a:pt x="285" y="727"/>
                  </a:cubicBezTo>
                  <a:close/>
                  <a:moveTo>
                    <a:pt x="334" y="715"/>
                  </a:moveTo>
                  <a:cubicBezTo>
                    <a:pt x="310" y="715"/>
                    <a:pt x="287" y="727"/>
                    <a:pt x="263" y="727"/>
                  </a:cubicBezTo>
                  <a:cubicBezTo>
                    <a:pt x="264" y="727"/>
                    <a:pt x="265" y="728"/>
                    <a:pt x="266" y="728"/>
                  </a:cubicBezTo>
                  <a:lnTo>
                    <a:pt x="266" y="728"/>
                  </a:lnTo>
                  <a:cubicBezTo>
                    <a:pt x="299" y="724"/>
                    <a:pt x="334" y="719"/>
                    <a:pt x="334" y="715"/>
                  </a:cubicBezTo>
                  <a:close/>
                  <a:moveTo>
                    <a:pt x="248" y="730"/>
                  </a:moveTo>
                  <a:lnTo>
                    <a:pt x="248" y="730"/>
                  </a:lnTo>
                  <a:cubicBezTo>
                    <a:pt x="218" y="733"/>
                    <a:pt x="207" y="734"/>
                    <a:pt x="208" y="734"/>
                  </a:cubicBezTo>
                  <a:cubicBezTo>
                    <a:pt x="209" y="734"/>
                    <a:pt x="227" y="732"/>
                    <a:pt x="248" y="730"/>
                  </a:cubicBezTo>
                  <a:close/>
                  <a:moveTo>
                    <a:pt x="283" y="727"/>
                  </a:moveTo>
                  <a:lnTo>
                    <a:pt x="283" y="727"/>
                  </a:lnTo>
                  <a:cubicBezTo>
                    <a:pt x="277" y="727"/>
                    <a:pt x="272" y="728"/>
                    <a:pt x="267" y="728"/>
                  </a:cubicBezTo>
                  <a:lnTo>
                    <a:pt x="267" y="728"/>
                  </a:lnTo>
                  <a:cubicBezTo>
                    <a:pt x="267" y="728"/>
                    <a:pt x="266" y="728"/>
                    <a:pt x="266" y="728"/>
                  </a:cubicBezTo>
                  <a:lnTo>
                    <a:pt x="266" y="728"/>
                  </a:lnTo>
                  <a:cubicBezTo>
                    <a:pt x="260" y="729"/>
                    <a:pt x="254" y="729"/>
                    <a:pt x="248" y="730"/>
                  </a:cubicBezTo>
                  <a:lnTo>
                    <a:pt x="248" y="730"/>
                  </a:lnTo>
                  <a:cubicBezTo>
                    <a:pt x="254" y="729"/>
                    <a:pt x="260" y="729"/>
                    <a:pt x="267" y="728"/>
                  </a:cubicBezTo>
                  <a:lnTo>
                    <a:pt x="267" y="728"/>
                  </a:lnTo>
                  <a:cubicBezTo>
                    <a:pt x="289" y="735"/>
                    <a:pt x="323" y="742"/>
                    <a:pt x="354" y="746"/>
                  </a:cubicBezTo>
                  <a:lnTo>
                    <a:pt x="354" y="746"/>
                  </a:lnTo>
                  <a:cubicBezTo>
                    <a:pt x="351" y="747"/>
                    <a:pt x="348" y="749"/>
                    <a:pt x="346" y="751"/>
                  </a:cubicBezTo>
                  <a:cubicBezTo>
                    <a:pt x="349" y="749"/>
                    <a:pt x="352" y="748"/>
                    <a:pt x="355" y="746"/>
                  </a:cubicBezTo>
                  <a:lnTo>
                    <a:pt x="355" y="746"/>
                  </a:lnTo>
                  <a:cubicBezTo>
                    <a:pt x="359" y="747"/>
                    <a:pt x="364" y="748"/>
                    <a:pt x="368" y="748"/>
                  </a:cubicBezTo>
                  <a:lnTo>
                    <a:pt x="368" y="748"/>
                  </a:lnTo>
                  <a:cubicBezTo>
                    <a:pt x="368" y="747"/>
                    <a:pt x="364" y="746"/>
                    <a:pt x="360" y="746"/>
                  </a:cubicBezTo>
                  <a:cubicBezTo>
                    <a:pt x="359" y="746"/>
                    <a:pt x="358" y="746"/>
                    <a:pt x="357" y="746"/>
                  </a:cubicBezTo>
                  <a:lnTo>
                    <a:pt x="357" y="746"/>
                  </a:lnTo>
                  <a:cubicBezTo>
                    <a:pt x="364" y="743"/>
                    <a:pt x="372" y="742"/>
                    <a:pt x="380" y="742"/>
                  </a:cubicBezTo>
                  <a:cubicBezTo>
                    <a:pt x="400" y="742"/>
                    <a:pt x="424" y="747"/>
                    <a:pt x="446" y="751"/>
                  </a:cubicBezTo>
                  <a:lnTo>
                    <a:pt x="446" y="751"/>
                  </a:lnTo>
                  <a:cubicBezTo>
                    <a:pt x="469" y="749"/>
                    <a:pt x="491" y="739"/>
                    <a:pt x="513" y="739"/>
                  </a:cubicBezTo>
                  <a:cubicBezTo>
                    <a:pt x="477" y="739"/>
                    <a:pt x="441" y="739"/>
                    <a:pt x="406" y="727"/>
                  </a:cubicBezTo>
                  <a:cubicBezTo>
                    <a:pt x="320" y="727"/>
                    <a:pt x="287" y="727"/>
                    <a:pt x="283" y="727"/>
                  </a:cubicBezTo>
                  <a:close/>
                  <a:moveTo>
                    <a:pt x="368" y="748"/>
                  </a:moveTo>
                  <a:cubicBezTo>
                    <a:pt x="369" y="750"/>
                    <a:pt x="366" y="751"/>
                    <a:pt x="358" y="751"/>
                  </a:cubicBezTo>
                  <a:lnTo>
                    <a:pt x="406" y="751"/>
                  </a:lnTo>
                  <a:cubicBezTo>
                    <a:pt x="396" y="751"/>
                    <a:pt x="382" y="750"/>
                    <a:pt x="368" y="748"/>
                  </a:cubicBezTo>
                  <a:close/>
                  <a:moveTo>
                    <a:pt x="446" y="751"/>
                  </a:moveTo>
                  <a:cubicBezTo>
                    <a:pt x="445" y="751"/>
                    <a:pt x="443" y="751"/>
                    <a:pt x="441" y="751"/>
                  </a:cubicBezTo>
                  <a:cubicBezTo>
                    <a:pt x="444" y="751"/>
                    <a:pt x="446" y="751"/>
                    <a:pt x="448" y="751"/>
                  </a:cubicBezTo>
                  <a:lnTo>
                    <a:pt x="448" y="751"/>
                  </a:lnTo>
                  <a:cubicBezTo>
                    <a:pt x="448" y="751"/>
                    <a:pt x="447" y="751"/>
                    <a:pt x="446" y="751"/>
                  </a:cubicBezTo>
                  <a:close/>
                  <a:moveTo>
                    <a:pt x="448" y="751"/>
                  </a:moveTo>
                  <a:lnTo>
                    <a:pt x="448" y="751"/>
                  </a:lnTo>
                  <a:cubicBezTo>
                    <a:pt x="454" y="752"/>
                    <a:pt x="460" y="752"/>
                    <a:pt x="465" y="753"/>
                  </a:cubicBezTo>
                  <a:lnTo>
                    <a:pt x="465" y="753"/>
                  </a:lnTo>
                  <a:cubicBezTo>
                    <a:pt x="462" y="752"/>
                    <a:pt x="457" y="751"/>
                    <a:pt x="448" y="751"/>
                  </a:cubicBezTo>
                  <a:close/>
                  <a:moveTo>
                    <a:pt x="501" y="751"/>
                  </a:moveTo>
                  <a:cubicBezTo>
                    <a:pt x="494" y="753"/>
                    <a:pt x="486" y="753"/>
                    <a:pt x="478" y="753"/>
                  </a:cubicBezTo>
                  <a:cubicBezTo>
                    <a:pt x="474" y="753"/>
                    <a:pt x="470" y="753"/>
                    <a:pt x="465" y="753"/>
                  </a:cubicBezTo>
                  <a:lnTo>
                    <a:pt x="465" y="753"/>
                  </a:lnTo>
                  <a:cubicBezTo>
                    <a:pt x="471" y="754"/>
                    <a:pt x="471" y="756"/>
                    <a:pt x="475" y="756"/>
                  </a:cubicBezTo>
                  <a:cubicBezTo>
                    <a:pt x="478" y="756"/>
                    <a:pt x="485" y="755"/>
                    <a:pt x="501" y="7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266580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9"/>
            <p:cNvSpPr/>
            <p:nvPr/>
          </p:nvSpPr>
          <p:spPr>
            <a:xfrm>
              <a:off x="2676525" y="20753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9"/>
            <p:cNvSpPr/>
            <p:nvPr/>
          </p:nvSpPr>
          <p:spPr>
            <a:xfrm>
              <a:off x="2671450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6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2672950" y="2075675"/>
              <a:ext cx="1600" cy="175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48" y="1"/>
                  </a:moveTo>
                  <a:cubicBezTo>
                    <a:pt x="0" y="1"/>
                    <a:pt x="37" y="6"/>
                    <a:pt x="53" y="6"/>
                  </a:cubicBezTo>
                  <a:cubicBezTo>
                    <a:pt x="61" y="6"/>
                    <a:pt x="64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267382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2675625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2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267145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2672050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267115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3" y="1"/>
                    <a:pt x="9" y="2"/>
                    <a:pt x="1" y="6"/>
                  </a:cubicBezTo>
                  <a:cubicBezTo>
                    <a:pt x="9" y="6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267145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1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266937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2668575" y="2074200"/>
              <a:ext cx="1125" cy="325"/>
            </a:xfrm>
            <a:custGeom>
              <a:avLst/>
              <a:gdLst/>
              <a:ahLst/>
              <a:cxnLst/>
              <a:rect l="l" t="t" r="r" b="b"/>
              <a:pathLst>
                <a:path w="45" h="13" extrusionOk="0">
                  <a:moveTo>
                    <a:pt x="8" y="0"/>
                  </a:moveTo>
                  <a:cubicBezTo>
                    <a:pt x="1" y="0"/>
                    <a:pt x="8" y="5"/>
                    <a:pt x="21" y="9"/>
                  </a:cubicBezTo>
                  <a:lnTo>
                    <a:pt x="21" y="9"/>
                  </a:lnTo>
                  <a:cubicBezTo>
                    <a:pt x="17" y="7"/>
                    <a:pt x="13" y="4"/>
                    <a:pt x="8" y="0"/>
                  </a:cubicBezTo>
                  <a:close/>
                  <a:moveTo>
                    <a:pt x="21" y="9"/>
                  </a:moveTo>
                  <a:lnTo>
                    <a:pt x="21" y="9"/>
                  </a:lnTo>
                  <a:cubicBezTo>
                    <a:pt x="29" y="12"/>
                    <a:pt x="36" y="12"/>
                    <a:pt x="44" y="12"/>
                  </a:cubicBezTo>
                  <a:cubicBezTo>
                    <a:pt x="36" y="12"/>
                    <a:pt x="28" y="11"/>
                    <a:pt x="2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2671150" y="20730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13" y="1"/>
                    <a:pt x="60" y="1"/>
                    <a:pt x="72" y="1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266640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50" y="5"/>
                  </a:cubicBezTo>
                  <a:cubicBezTo>
                    <a:pt x="58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9"/>
            <p:cNvSpPr/>
            <p:nvPr/>
          </p:nvSpPr>
          <p:spPr>
            <a:xfrm>
              <a:off x="2675975" y="2056850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5" y="0"/>
                  </a:moveTo>
                  <a:lnTo>
                    <a:pt x="25" y="0"/>
                  </a:lnTo>
                  <a:cubicBezTo>
                    <a:pt x="24" y="0"/>
                    <a:pt x="20" y="1"/>
                    <a:pt x="10" y="4"/>
                  </a:cubicBezTo>
                  <a:cubicBezTo>
                    <a:pt x="3" y="6"/>
                    <a:pt x="0" y="7"/>
                    <a:pt x="1" y="7"/>
                  </a:cubicBezTo>
                  <a:cubicBezTo>
                    <a:pt x="3" y="7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9"/>
            <p:cNvSpPr/>
            <p:nvPr/>
          </p:nvSpPr>
          <p:spPr>
            <a:xfrm>
              <a:off x="2674425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1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2664000" y="2067050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665800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266430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70210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3" y="1"/>
                  </a:moveTo>
                  <a:cubicBezTo>
                    <a:pt x="13" y="1"/>
                    <a:pt x="37" y="1"/>
                    <a:pt x="49" y="1"/>
                  </a:cubicBezTo>
                  <a:cubicBezTo>
                    <a:pt x="37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70002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269982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7" y="3"/>
                  </a:cubicBezTo>
                  <a:lnTo>
                    <a:pt x="17" y="3"/>
                  </a:lnTo>
                  <a:cubicBezTo>
                    <a:pt x="2" y="7"/>
                    <a:pt x="1" y="9"/>
                    <a:pt x="6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2703300" y="207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270330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2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270300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6" y="1"/>
                    <a:pt x="32" y="2"/>
                    <a:pt x="1" y="6"/>
                  </a:cubicBezTo>
                  <a:cubicBezTo>
                    <a:pt x="17" y="6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2702100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2701225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36" y="0"/>
                    <a:pt x="24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2701525" y="2077775"/>
              <a:ext cx="1200" cy="250"/>
            </a:xfrm>
            <a:custGeom>
              <a:avLst/>
              <a:gdLst/>
              <a:ahLst/>
              <a:cxnLst/>
              <a:rect l="l" t="t" r="r" b="b"/>
              <a:pathLst>
                <a:path w="48" h="10" extrusionOk="0">
                  <a:moveTo>
                    <a:pt x="0" y="0"/>
                  </a:moveTo>
                  <a:cubicBezTo>
                    <a:pt x="6" y="6"/>
                    <a:pt x="18" y="9"/>
                    <a:pt x="28" y="9"/>
                  </a:cubicBezTo>
                  <a:cubicBezTo>
                    <a:pt x="39" y="9"/>
                    <a:pt x="48" y="6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2698775" y="2078075"/>
              <a:ext cx="575" cy="27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15" y="0"/>
                  </a:moveTo>
                  <a:cubicBezTo>
                    <a:pt x="3" y="8"/>
                    <a:pt x="0" y="11"/>
                    <a:pt x="2" y="11"/>
                  </a:cubicBezTo>
                  <a:cubicBezTo>
                    <a:pt x="4" y="11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270257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8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27021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270062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2703600" y="207687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6"/>
                    <a:pt x="30" y="9"/>
                    <a:pt x="32" y="9"/>
                  </a:cubicBezTo>
                  <a:cubicBezTo>
                    <a:pt x="33" y="9"/>
                    <a:pt x="24" y="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2703650" y="2076500"/>
              <a:ext cx="1775" cy="175"/>
            </a:xfrm>
            <a:custGeom>
              <a:avLst/>
              <a:gdLst/>
              <a:ahLst/>
              <a:cxnLst/>
              <a:rect l="l" t="t" r="r" b="b"/>
              <a:pathLst>
                <a:path w="71" h="7" extrusionOk="0">
                  <a:moveTo>
                    <a:pt x="5" y="0"/>
                  </a:moveTo>
                  <a:cubicBezTo>
                    <a:pt x="0" y="0"/>
                    <a:pt x="0" y="1"/>
                    <a:pt x="10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19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2702250" y="207717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27" y="0"/>
                    <a:pt x="0" y="6"/>
                    <a:pt x="6" y="6"/>
                  </a:cubicBezTo>
                  <a:cubicBezTo>
                    <a:pt x="8" y="6"/>
                    <a:pt x="19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70240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699725" y="2077325"/>
              <a:ext cx="1825" cy="175"/>
            </a:xfrm>
            <a:custGeom>
              <a:avLst/>
              <a:gdLst/>
              <a:ahLst/>
              <a:cxnLst/>
              <a:rect l="l" t="t" r="r" b="b"/>
              <a:pathLst>
                <a:path w="73" h="7" extrusionOk="0">
                  <a:moveTo>
                    <a:pt x="25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72" y="6"/>
                  </a:lnTo>
                  <a:cubicBezTo>
                    <a:pt x="56" y="6"/>
                    <a:pt x="40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700325" y="20771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48" y="0"/>
                    <a:pt x="1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70122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270250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27024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2701825" y="20762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2701525" y="20768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270270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27027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2701525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269735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7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270210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1" y="0"/>
                    <a:pt x="29" y="2"/>
                    <a:pt x="1" y="6"/>
                  </a:cubicBezTo>
                  <a:cubicBezTo>
                    <a:pt x="17" y="6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2700025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269795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9" y="1"/>
                    <a:pt x="32" y="3"/>
                    <a:pt x="33" y="4"/>
                  </a:cubicBezTo>
                  <a:lnTo>
                    <a:pt x="33" y="4"/>
                  </a:lnTo>
                  <a:cubicBezTo>
                    <a:pt x="38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8" y="14"/>
                    <a:pt x="42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27003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269882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0"/>
                  </a:moveTo>
                  <a:cubicBezTo>
                    <a:pt x="13" y="0"/>
                    <a:pt x="1" y="0"/>
                    <a:pt x="49" y="0"/>
                  </a:cubicBezTo>
                  <a:cubicBezTo>
                    <a:pt x="49" y="0"/>
                    <a:pt x="37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27021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3" y="2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2702400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270240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4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3" y="3"/>
                    <a:pt x="16" y="0"/>
                    <a:pt x="14" y="0"/>
                  </a:cubicBezTo>
                  <a:close/>
                  <a:moveTo>
                    <a:pt x="45" y="0"/>
                  </a:moveTo>
                  <a:cubicBezTo>
                    <a:pt x="37" y="0"/>
                    <a:pt x="13" y="3"/>
                    <a:pt x="1" y="9"/>
                  </a:cubicBezTo>
                  <a:cubicBezTo>
                    <a:pt x="48" y="3"/>
                    <a:pt x="54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269725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2691700" y="2064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0" y="12"/>
                    <a:pt x="12" y="12"/>
                    <a:pt x="24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2701525" y="20739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270270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11" y="6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269735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27027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2702750" y="20752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26949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269407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69347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72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2692000" y="20646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270270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2697650" y="207615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2" y="0"/>
                  </a:moveTo>
                  <a:cubicBezTo>
                    <a:pt x="19" y="0"/>
                    <a:pt x="12" y="2"/>
                    <a:pt x="0" y="6"/>
                  </a:cubicBezTo>
                  <a:cubicBezTo>
                    <a:pt x="16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2699125" y="2075675"/>
              <a:ext cx="1625" cy="175"/>
            </a:xfrm>
            <a:custGeom>
              <a:avLst/>
              <a:gdLst/>
              <a:ahLst/>
              <a:cxnLst/>
              <a:rect l="l" t="t" r="r" b="b"/>
              <a:pathLst>
                <a:path w="65" h="7" extrusionOk="0">
                  <a:moveTo>
                    <a:pt x="49" y="1"/>
                  </a:moveTo>
                  <a:cubicBezTo>
                    <a:pt x="1" y="1"/>
                    <a:pt x="38" y="6"/>
                    <a:pt x="54" y="6"/>
                  </a:cubicBezTo>
                  <a:cubicBezTo>
                    <a:pt x="62" y="6"/>
                    <a:pt x="64" y="5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270002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2701825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2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3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2697650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698250" y="2075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269735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0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269765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0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269557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2694975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69735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69257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9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691100" y="20670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12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692000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269050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3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272830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36" y="1"/>
                    <a:pt x="1" y="1"/>
                    <a:pt x="13" y="1"/>
                  </a:cubicBezTo>
                  <a:cubicBezTo>
                    <a:pt x="13" y="1"/>
                    <a:pt x="36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272622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272602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7" y="3"/>
                  </a:cubicBezTo>
                  <a:lnTo>
                    <a:pt x="17" y="3"/>
                  </a:lnTo>
                  <a:cubicBezTo>
                    <a:pt x="2" y="7"/>
                    <a:pt x="1" y="9"/>
                    <a:pt x="5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272950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272980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2729500" y="2077625"/>
              <a:ext cx="1200" cy="175"/>
            </a:xfrm>
            <a:custGeom>
              <a:avLst/>
              <a:gdLst/>
              <a:ahLst/>
              <a:cxnLst/>
              <a:rect l="l" t="t" r="r" b="b"/>
              <a:pathLst>
                <a:path w="48" h="7" extrusionOk="0">
                  <a:moveTo>
                    <a:pt x="43" y="1"/>
                  </a:moveTo>
                  <a:cubicBezTo>
                    <a:pt x="40" y="1"/>
                    <a:pt x="28" y="2"/>
                    <a:pt x="0" y="6"/>
                  </a:cubicBezTo>
                  <a:cubicBezTo>
                    <a:pt x="16" y="6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272830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2728000" y="20777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25" y="0"/>
                    <a:pt x="37" y="0"/>
                  </a:cubicBezTo>
                  <a:cubicBezTo>
                    <a:pt x="37" y="0"/>
                    <a:pt x="25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72800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cubicBezTo>
                    <a:pt x="1" y="6"/>
                    <a:pt x="10" y="9"/>
                    <a:pt x="19" y="9"/>
                  </a:cubicBezTo>
                  <a:cubicBezTo>
                    <a:pt x="28" y="9"/>
                    <a:pt x="37" y="6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2724975" y="2078075"/>
              <a:ext cx="575" cy="27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15" y="0"/>
                  </a:moveTo>
                  <a:cubicBezTo>
                    <a:pt x="3" y="8"/>
                    <a:pt x="0" y="11"/>
                    <a:pt x="1" y="11"/>
                  </a:cubicBezTo>
                  <a:cubicBezTo>
                    <a:pt x="4" y="11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272877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7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27283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2726825" y="20774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729800" y="20768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73002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1" y="0"/>
                    <a:pt x="2" y="1"/>
                    <a:pt x="15" y="4"/>
                  </a:cubicBezTo>
                  <a:cubicBezTo>
                    <a:pt x="40" y="6"/>
                    <a:pt x="52" y="7"/>
                    <a:pt x="56" y="7"/>
                  </a:cubicBezTo>
                  <a:cubicBezTo>
                    <a:pt x="66" y="7"/>
                    <a:pt x="14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72857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6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72860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272592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30" y="1"/>
                  </a:moveTo>
                  <a:cubicBezTo>
                    <a:pt x="22" y="1"/>
                    <a:pt x="12" y="2"/>
                    <a:pt x="0" y="6"/>
                  </a:cubicBezTo>
                  <a:lnTo>
                    <a:pt x="72" y="6"/>
                  </a:lnTo>
                  <a:cubicBezTo>
                    <a:pt x="56" y="6"/>
                    <a:pt x="45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2727475" y="2077075"/>
              <a:ext cx="850" cy="2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2" y="1"/>
                  </a:moveTo>
                  <a:cubicBezTo>
                    <a:pt x="1" y="1"/>
                    <a:pt x="2" y="2"/>
                    <a:pt x="10" y="4"/>
                  </a:cubicBezTo>
                  <a:cubicBezTo>
                    <a:pt x="22" y="7"/>
                    <a:pt x="28" y="8"/>
                    <a:pt x="30" y="8"/>
                  </a:cubicBezTo>
                  <a:cubicBezTo>
                    <a:pt x="34" y="8"/>
                    <a:pt x="6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27274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272870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27286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2728000" y="20762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" y="1"/>
                    <a:pt x="13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272770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ubicBezTo>
                    <a:pt x="25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272890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12" y="1"/>
                    <a:pt x="1" y="1"/>
                    <a:pt x="1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27289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272770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0"/>
                  </a:moveTo>
                  <a:cubicBezTo>
                    <a:pt x="1" y="0"/>
                    <a:pt x="37" y="0"/>
                    <a:pt x="49" y="0"/>
                  </a:cubicBezTo>
                  <a:cubicBezTo>
                    <a:pt x="37" y="0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272355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5" y="1"/>
                    <a:pt x="107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72830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0" y="0"/>
                    <a:pt x="28" y="2"/>
                    <a:pt x="1" y="6"/>
                  </a:cubicBezTo>
                  <a:cubicBezTo>
                    <a:pt x="17" y="6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726225" y="2076350"/>
              <a:ext cx="2700" cy="250"/>
            </a:xfrm>
            <a:custGeom>
              <a:avLst/>
              <a:gdLst/>
              <a:ahLst/>
              <a:cxnLst/>
              <a:rect l="l" t="t" r="r" b="b"/>
              <a:pathLst>
                <a:path w="108" h="10" extrusionOk="0">
                  <a:moveTo>
                    <a:pt x="72" y="1"/>
                  </a:moveTo>
                  <a:cubicBezTo>
                    <a:pt x="63" y="1"/>
                    <a:pt x="48" y="4"/>
                    <a:pt x="0" y="10"/>
                  </a:cubicBezTo>
                  <a:lnTo>
                    <a:pt x="108" y="10"/>
                  </a:lnTo>
                  <a:cubicBezTo>
                    <a:pt x="84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265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2415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2502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3" y="0"/>
                    <a:pt x="1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7283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2" y="2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272890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4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272860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8" y="0"/>
                  </a:moveTo>
                  <a:cubicBezTo>
                    <a:pt x="15" y="0"/>
                    <a:pt x="7" y="3"/>
                    <a:pt x="1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9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20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272345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271787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3" y="12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272770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cubicBezTo>
                    <a:pt x="37" y="12"/>
                    <a:pt x="1" y="12"/>
                    <a:pt x="37" y="12"/>
                  </a:cubicBezTo>
                  <a:cubicBezTo>
                    <a:pt x="49" y="12"/>
                    <a:pt x="49" y="1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272890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11" y="6"/>
                    <a:pt x="1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2723850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27289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1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2728925" y="20752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3" y="1"/>
                  </a:moveTo>
                  <a:cubicBezTo>
                    <a:pt x="1" y="1"/>
                    <a:pt x="3" y="6"/>
                    <a:pt x="11" y="6"/>
                  </a:cubicBezTo>
                  <a:cubicBezTo>
                    <a:pt x="7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272115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272027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271967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72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271817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2729200" y="20753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9"/>
            <p:cNvSpPr/>
            <p:nvPr/>
          </p:nvSpPr>
          <p:spPr>
            <a:xfrm>
              <a:off x="2723850" y="207615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1" y="0"/>
                  </a:moveTo>
                  <a:cubicBezTo>
                    <a:pt x="19" y="0"/>
                    <a:pt x="12" y="2"/>
                    <a:pt x="0" y="6"/>
                  </a:cubicBezTo>
                  <a:cubicBezTo>
                    <a:pt x="16" y="6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9"/>
            <p:cNvSpPr/>
            <p:nvPr/>
          </p:nvSpPr>
          <p:spPr>
            <a:xfrm>
              <a:off x="2725325" y="2075675"/>
              <a:ext cx="1725" cy="175"/>
            </a:xfrm>
            <a:custGeom>
              <a:avLst/>
              <a:gdLst/>
              <a:ahLst/>
              <a:cxnLst/>
              <a:rect l="l" t="t" r="r" b="b"/>
              <a:pathLst>
                <a:path w="69" h="7" extrusionOk="0">
                  <a:moveTo>
                    <a:pt x="48" y="1"/>
                  </a:moveTo>
                  <a:cubicBezTo>
                    <a:pt x="1" y="1"/>
                    <a:pt x="43" y="6"/>
                    <a:pt x="59" y="6"/>
                  </a:cubicBezTo>
                  <a:cubicBezTo>
                    <a:pt x="67" y="6"/>
                    <a:pt x="68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9"/>
            <p:cNvSpPr/>
            <p:nvPr/>
          </p:nvSpPr>
          <p:spPr>
            <a:xfrm>
              <a:off x="272622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9"/>
            <p:cNvSpPr/>
            <p:nvPr/>
          </p:nvSpPr>
          <p:spPr>
            <a:xfrm>
              <a:off x="2728000" y="20750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25" y="1"/>
                  </a:moveTo>
                  <a:cubicBezTo>
                    <a:pt x="13" y="1"/>
                    <a:pt x="60" y="1"/>
                    <a:pt x="48" y="1"/>
                  </a:cubicBezTo>
                  <a:cubicBezTo>
                    <a:pt x="84" y="1"/>
                    <a:pt x="1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9"/>
            <p:cNvSpPr/>
            <p:nvPr/>
          </p:nvSpPr>
          <p:spPr>
            <a:xfrm>
              <a:off x="2723850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9"/>
            <p:cNvSpPr/>
            <p:nvPr/>
          </p:nvSpPr>
          <p:spPr>
            <a:xfrm>
              <a:off x="272442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2723850" y="20753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3"/>
                  </a:moveTo>
                  <a:cubicBezTo>
                    <a:pt x="0" y="13"/>
                    <a:pt x="24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2723950" y="2074050"/>
              <a:ext cx="900" cy="175"/>
            </a:xfrm>
            <a:custGeom>
              <a:avLst/>
              <a:gdLst/>
              <a:ahLst/>
              <a:cxnLst/>
              <a:rect l="l" t="t" r="r" b="b"/>
              <a:pathLst>
                <a:path w="36" h="7" extrusionOk="0">
                  <a:moveTo>
                    <a:pt x="27" y="1"/>
                  </a:moveTo>
                  <a:cubicBezTo>
                    <a:pt x="16" y="1"/>
                    <a:pt x="0" y="6"/>
                    <a:pt x="32" y="6"/>
                  </a:cubicBezTo>
                  <a:cubicBezTo>
                    <a:pt x="36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9"/>
            <p:cNvSpPr/>
            <p:nvPr/>
          </p:nvSpPr>
          <p:spPr>
            <a:xfrm>
              <a:off x="2721950" y="2074700"/>
              <a:ext cx="1200" cy="200"/>
            </a:xfrm>
            <a:custGeom>
              <a:avLst/>
              <a:gdLst/>
              <a:ahLst/>
              <a:cxnLst/>
              <a:rect l="l" t="t" r="r" b="b"/>
              <a:pathLst>
                <a:path w="48" h="8" extrusionOk="0">
                  <a:moveTo>
                    <a:pt x="43" y="1"/>
                  </a:moveTo>
                  <a:cubicBezTo>
                    <a:pt x="42" y="1"/>
                    <a:pt x="34" y="2"/>
                    <a:pt x="17" y="4"/>
                  </a:cubicBezTo>
                  <a:cubicBezTo>
                    <a:pt x="4" y="7"/>
                    <a:pt x="0" y="8"/>
                    <a:pt x="2" y="8"/>
                  </a:cubicBezTo>
                  <a:cubicBezTo>
                    <a:pt x="6" y="8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9"/>
            <p:cNvSpPr/>
            <p:nvPr/>
          </p:nvSpPr>
          <p:spPr>
            <a:xfrm>
              <a:off x="272115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2"/>
                    <a:pt x="25" y="12"/>
                    <a:pt x="37" y="12"/>
                  </a:cubicBez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9"/>
            <p:cNvSpPr/>
            <p:nvPr/>
          </p:nvSpPr>
          <p:spPr>
            <a:xfrm>
              <a:off x="272355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271877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9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9"/>
            <p:cNvSpPr/>
            <p:nvPr/>
          </p:nvSpPr>
          <p:spPr>
            <a:xfrm>
              <a:off x="2717300" y="20670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12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9"/>
            <p:cNvSpPr/>
            <p:nvPr/>
          </p:nvSpPr>
          <p:spPr>
            <a:xfrm>
              <a:off x="2718175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9" y="1"/>
                    <a:pt x="49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2716700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12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9"/>
            <p:cNvSpPr/>
            <p:nvPr/>
          </p:nvSpPr>
          <p:spPr>
            <a:xfrm>
              <a:off x="275450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2" y="1"/>
                  </a:moveTo>
                  <a:cubicBezTo>
                    <a:pt x="12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9"/>
            <p:cNvSpPr/>
            <p:nvPr/>
          </p:nvSpPr>
          <p:spPr>
            <a:xfrm>
              <a:off x="2752425" y="2078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9"/>
            <p:cNvSpPr/>
            <p:nvPr/>
          </p:nvSpPr>
          <p:spPr>
            <a:xfrm>
              <a:off x="2752350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7" y="0"/>
                  </a:moveTo>
                  <a:cubicBezTo>
                    <a:pt x="3" y="6"/>
                    <a:pt x="0" y="9"/>
                    <a:pt x="5" y="9"/>
                  </a:cubicBezTo>
                  <a:cubicBezTo>
                    <a:pt x="8" y="9"/>
                    <a:pt x="14" y="8"/>
                    <a:pt x="20" y="5"/>
                  </a:cubicBezTo>
                  <a:lnTo>
                    <a:pt x="20" y="5"/>
                  </a:lnTo>
                  <a:cubicBezTo>
                    <a:pt x="31" y="4"/>
                    <a:pt x="46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9"/>
            <p:cNvSpPr/>
            <p:nvPr/>
          </p:nvSpPr>
          <p:spPr>
            <a:xfrm>
              <a:off x="2755400" y="207777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12" y="12"/>
                  </a:moveTo>
                  <a:cubicBezTo>
                    <a:pt x="36" y="12"/>
                    <a:pt x="12" y="12"/>
                    <a:pt x="12" y="12"/>
                  </a:cubicBezTo>
                  <a:cubicBezTo>
                    <a:pt x="12" y="12"/>
                    <a:pt x="0" y="0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9"/>
            <p:cNvSpPr/>
            <p:nvPr/>
          </p:nvSpPr>
          <p:spPr>
            <a:xfrm>
              <a:off x="275597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9"/>
            <p:cNvSpPr/>
            <p:nvPr/>
          </p:nvSpPr>
          <p:spPr>
            <a:xfrm>
              <a:off x="2755700" y="2077625"/>
              <a:ext cx="1200" cy="175"/>
            </a:xfrm>
            <a:custGeom>
              <a:avLst/>
              <a:gdLst/>
              <a:ahLst/>
              <a:cxnLst/>
              <a:rect l="l" t="t" r="r" b="b"/>
              <a:pathLst>
                <a:path w="48" h="7" extrusionOk="0">
                  <a:moveTo>
                    <a:pt x="42" y="1"/>
                  </a:moveTo>
                  <a:cubicBezTo>
                    <a:pt x="40" y="1"/>
                    <a:pt x="28" y="2"/>
                    <a:pt x="0" y="6"/>
                  </a:cubicBezTo>
                  <a:cubicBezTo>
                    <a:pt x="16" y="6"/>
                    <a:pt x="48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9"/>
            <p:cNvSpPr/>
            <p:nvPr/>
          </p:nvSpPr>
          <p:spPr>
            <a:xfrm>
              <a:off x="275450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24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9"/>
            <p:cNvSpPr/>
            <p:nvPr/>
          </p:nvSpPr>
          <p:spPr>
            <a:xfrm>
              <a:off x="2754200" y="20777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1" y="0"/>
                    <a:pt x="24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9"/>
            <p:cNvSpPr/>
            <p:nvPr/>
          </p:nvSpPr>
          <p:spPr>
            <a:xfrm>
              <a:off x="275420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cubicBezTo>
                    <a:pt x="1" y="6"/>
                    <a:pt x="9" y="9"/>
                    <a:pt x="18" y="9"/>
                  </a:cubicBezTo>
                  <a:cubicBezTo>
                    <a:pt x="27" y="9"/>
                    <a:pt x="36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9"/>
            <p:cNvSpPr/>
            <p:nvPr/>
          </p:nvSpPr>
          <p:spPr>
            <a:xfrm>
              <a:off x="2751200" y="2078075"/>
              <a:ext cx="750" cy="275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13" y="0"/>
                  </a:moveTo>
                  <a:cubicBezTo>
                    <a:pt x="1" y="8"/>
                    <a:pt x="0" y="11"/>
                    <a:pt x="3" y="11"/>
                  </a:cubicBezTo>
                  <a:cubicBezTo>
                    <a:pt x="8" y="11"/>
                    <a:pt x="29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9"/>
            <p:cNvSpPr/>
            <p:nvPr/>
          </p:nvSpPr>
          <p:spPr>
            <a:xfrm>
              <a:off x="275495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4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9"/>
            <p:cNvSpPr/>
            <p:nvPr/>
          </p:nvSpPr>
          <p:spPr>
            <a:xfrm>
              <a:off x="27545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2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9"/>
            <p:cNvSpPr/>
            <p:nvPr/>
          </p:nvSpPr>
          <p:spPr>
            <a:xfrm>
              <a:off x="2753000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9"/>
            <p:cNvSpPr/>
            <p:nvPr/>
          </p:nvSpPr>
          <p:spPr>
            <a:xfrm>
              <a:off x="275597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9"/>
            <p:cNvSpPr/>
            <p:nvPr/>
          </p:nvSpPr>
          <p:spPr>
            <a:xfrm>
              <a:off x="275622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0" y="0"/>
                    <a:pt x="2" y="1"/>
                    <a:pt x="15" y="4"/>
                  </a:cubicBezTo>
                  <a:cubicBezTo>
                    <a:pt x="40" y="6"/>
                    <a:pt x="52" y="7"/>
                    <a:pt x="55" y="7"/>
                  </a:cubicBezTo>
                  <a:cubicBezTo>
                    <a:pt x="65" y="7"/>
                    <a:pt x="14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9"/>
            <p:cNvSpPr/>
            <p:nvPr/>
          </p:nvSpPr>
          <p:spPr>
            <a:xfrm>
              <a:off x="275477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5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9"/>
            <p:cNvSpPr/>
            <p:nvPr/>
          </p:nvSpPr>
          <p:spPr>
            <a:xfrm>
              <a:off x="2754800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9"/>
            <p:cNvSpPr/>
            <p:nvPr/>
          </p:nvSpPr>
          <p:spPr>
            <a:xfrm>
              <a:off x="275212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9" y="1"/>
                  </a:moveTo>
                  <a:cubicBezTo>
                    <a:pt x="21" y="1"/>
                    <a:pt x="12" y="2"/>
                    <a:pt x="0" y="6"/>
                  </a:cubicBezTo>
                  <a:lnTo>
                    <a:pt x="72" y="6"/>
                  </a:lnTo>
                  <a:cubicBezTo>
                    <a:pt x="56" y="6"/>
                    <a:pt x="45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9"/>
            <p:cNvSpPr/>
            <p:nvPr/>
          </p:nvSpPr>
          <p:spPr>
            <a:xfrm>
              <a:off x="2752725" y="207717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1" y="0"/>
                  </a:moveTo>
                  <a:cubicBezTo>
                    <a:pt x="60" y="0"/>
                    <a:pt x="0" y="0"/>
                    <a:pt x="71" y="0"/>
                  </a:cubicBezTo>
                  <a:cubicBezTo>
                    <a:pt x="71" y="0"/>
                    <a:pt x="60" y="0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9"/>
            <p:cNvSpPr/>
            <p:nvPr/>
          </p:nvSpPr>
          <p:spPr>
            <a:xfrm>
              <a:off x="27536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9"/>
            <p:cNvSpPr/>
            <p:nvPr/>
          </p:nvSpPr>
          <p:spPr>
            <a:xfrm>
              <a:off x="275490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1"/>
                  </a:moveTo>
                  <a:cubicBezTo>
                    <a:pt x="0" y="1"/>
                    <a:pt x="3" y="6"/>
                    <a:pt x="6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9"/>
            <p:cNvSpPr/>
            <p:nvPr/>
          </p:nvSpPr>
          <p:spPr>
            <a:xfrm>
              <a:off x="27548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9"/>
            <p:cNvSpPr/>
            <p:nvPr/>
          </p:nvSpPr>
          <p:spPr>
            <a:xfrm>
              <a:off x="275450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9"/>
            <p:cNvSpPr/>
            <p:nvPr/>
          </p:nvSpPr>
          <p:spPr>
            <a:xfrm>
              <a:off x="2754200" y="2076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2"/>
                  </a:moveTo>
                  <a:cubicBezTo>
                    <a:pt x="1" y="1"/>
                    <a:pt x="12" y="12"/>
                    <a:pt x="12" y="12"/>
                  </a:cubicBezTo>
                  <a:cubicBezTo>
                    <a:pt x="1" y="1"/>
                    <a:pt x="12" y="12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9"/>
            <p:cNvSpPr/>
            <p:nvPr/>
          </p:nvSpPr>
          <p:spPr>
            <a:xfrm>
              <a:off x="275510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9"/>
            <p:cNvSpPr/>
            <p:nvPr/>
          </p:nvSpPr>
          <p:spPr>
            <a:xfrm>
              <a:off x="275510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9"/>
            <p:cNvSpPr/>
            <p:nvPr/>
          </p:nvSpPr>
          <p:spPr>
            <a:xfrm>
              <a:off x="275390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" y="0"/>
                    <a:pt x="36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9"/>
            <p:cNvSpPr/>
            <p:nvPr/>
          </p:nvSpPr>
          <p:spPr>
            <a:xfrm>
              <a:off x="2749450" y="2075975"/>
              <a:ext cx="5075" cy="400"/>
            </a:xfrm>
            <a:custGeom>
              <a:avLst/>
              <a:gdLst/>
              <a:ahLst/>
              <a:cxnLst/>
              <a:rect l="l" t="t" r="r" b="b"/>
              <a:pathLst>
                <a:path w="203" h="16" extrusionOk="0">
                  <a:moveTo>
                    <a:pt x="0" y="1"/>
                  </a:moveTo>
                  <a:cubicBezTo>
                    <a:pt x="5" y="1"/>
                    <a:pt x="9" y="1"/>
                    <a:pt x="12" y="1"/>
                  </a:cubicBezTo>
                  <a:lnTo>
                    <a:pt x="12" y="1"/>
                  </a:lnTo>
                  <a:cubicBezTo>
                    <a:pt x="12" y="1"/>
                    <a:pt x="12" y="1"/>
                    <a:pt x="12" y="1"/>
                  </a:cubicBezTo>
                  <a:close/>
                  <a:moveTo>
                    <a:pt x="12" y="1"/>
                  </a:moveTo>
                  <a:cubicBezTo>
                    <a:pt x="16" y="1"/>
                    <a:pt x="26" y="2"/>
                    <a:pt x="39" y="4"/>
                  </a:cubicBezTo>
                  <a:lnTo>
                    <a:pt x="39" y="4"/>
                  </a:lnTo>
                  <a:cubicBezTo>
                    <a:pt x="42" y="1"/>
                    <a:pt x="34" y="1"/>
                    <a:pt x="12" y="1"/>
                  </a:cubicBezTo>
                  <a:close/>
                  <a:moveTo>
                    <a:pt x="39" y="4"/>
                  </a:moveTo>
                  <a:cubicBezTo>
                    <a:pt x="37" y="6"/>
                    <a:pt x="32" y="9"/>
                    <a:pt x="24" y="13"/>
                  </a:cubicBezTo>
                  <a:lnTo>
                    <a:pt x="94" y="13"/>
                  </a:lnTo>
                  <a:cubicBezTo>
                    <a:pt x="78" y="10"/>
                    <a:pt x="56" y="7"/>
                    <a:pt x="39" y="4"/>
                  </a:cubicBezTo>
                  <a:close/>
                  <a:moveTo>
                    <a:pt x="149" y="4"/>
                  </a:moveTo>
                  <a:cubicBezTo>
                    <a:pt x="134" y="4"/>
                    <a:pt x="119" y="6"/>
                    <a:pt x="103" y="10"/>
                  </a:cubicBezTo>
                  <a:lnTo>
                    <a:pt x="103" y="10"/>
                  </a:lnTo>
                  <a:cubicBezTo>
                    <a:pt x="102" y="9"/>
                    <a:pt x="98" y="7"/>
                    <a:pt x="95" y="7"/>
                  </a:cubicBezTo>
                  <a:cubicBezTo>
                    <a:pt x="93" y="7"/>
                    <a:pt x="91" y="9"/>
                    <a:pt x="95" y="13"/>
                  </a:cubicBezTo>
                  <a:cubicBezTo>
                    <a:pt x="98" y="12"/>
                    <a:pt x="101" y="11"/>
                    <a:pt x="103" y="10"/>
                  </a:cubicBezTo>
                  <a:lnTo>
                    <a:pt x="103" y="10"/>
                  </a:lnTo>
                  <a:cubicBezTo>
                    <a:pt x="104" y="11"/>
                    <a:pt x="103" y="13"/>
                    <a:pt x="95" y="13"/>
                  </a:cubicBezTo>
                  <a:lnTo>
                    <a:pt x="202" y="13"/>
                  </a:lnTo>
                  <a:cubicBezTo>
                    <a:pt x="185" y="7"/>
                    <a:pt x="167" y="4"/>
                    <a:pt x="149" y="4"/>
                  </a:cubicBezTo>
                  <a:close/>
                  <a:moveTo>
                    <a:pt x="94" y="13"/>
                  </a:moveTo>
                  <a:cubicBezTo>
                    <a:pt x="106" y="15"/>
                    <a:pt x="115" y="16"/>
                    <a:pt x="115" y="16"/>
                  </a:cubicBezTo>
                  <a:cubicBezTo>
                    <a:pt x="115" y="16"/>
                    <a:pt x="110" y="15"/>
                    <a:pt x="95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9"/>
            <p:cNvSpPr/>
            <p:nvPr/>
          </p:nvSpPr>
          <p:spPr>
            <a:xfrm>
              <a:off x="2754600" y="207615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6" y="0"/>
                  </a:moveTo>
                  <a:cubicBezTo>
                    <a:pt x="7" y="0"/>
                    <a:pt x="0" y="2"/>
                    <a:pt x="8" y="6"/>
                  </a:cubicBezTo>
                  <a:cubicBezTo>
                    <a:pt x="64" y="6"/>
                    <a:pt x="35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9"/>
            <p:cNvSpPr/>
            <p:nvPr/>
          </p:nvSpPr>
          <p:spPr>
            <a:xfrm>
              <a:off x="2752425" y="2076450"/>
              <a:ext cx="2700" cy="275"/>
            </a:xfrm>
            <a:custGeom>
              <a:avLst/>
              <a:gdLst/>
              <a:ahLst/>
              <a:cxnLst/>
              <a:rect l="l" t="t" r="r" b="b"/>
              <a:pathLst>
                <a:path w="108" h="11" extrusionOk="0">
                  <a:moveTo>
                    <a:pt x="41" y="0"/>
                  </a:moveTo>
                  <a:cubicBezTo>
                    <a:pt x="27" y="0"/>
                    <a:pt x="12" y="2"/>
                    <a:pt x="0" y="6"/>
                  </a:cubicBezTo>
                  <a:cubicBezTo>
                    <a:pt x="4" y="9"/>
                    <a:pt x="16" y="11"/>
                    <a:pt x="31" y="11"/>
                  </a:cubicBezTo>
                  <a:cubicBezTo>
                    <a:pt x="60" y="11"/>
                    <a:pt x="99" y="6"/>
                    <a:pt x="107" y="6"/>
                  </a:cubicBezTo>
                  <a:cubicBezTo>
                    <a:pt x="99" y="6"/>
                    <a:pt x="70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9"/>
            <p:cNvSpPr/>
            <p:nvPr/>
          </p:nvSpPr>
          <p:spPr>
            <a:xfrm>
              <a:off x="2752725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9"/>
            <p:cNvSpPr/>
            <p:nvPr/>
          </p:nvSpPr>
          <p:spPr>
            <a:xfrm>
              <a:off x="275035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2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9"/>
            <p:cNvSpPr/>
            <p:nvPr/>
          </p:nvSpPr>
          <p:spPr>
            <a:xfrm>
              <a:off x="275122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36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9"/>
            <p:cNvSpPr/>
            <p:nvPr/>
          </p:nvSpPr>
          <p:spPr>
            <a:xfrm>
              <a:off x="27545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9"/>
            <p:cNvSpPr/>
            <p:nvPr/>
          </p:nvSpPr>
          <p:spPr>
            <a:xfrm>
              <a:off x="2755100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9"/>
            <p:cNvSpPr/>
            <p:nvPr/>
          </p:nvSpPr>
          <p:spPr>
            <a:xfrm>
              <a:off x="2754800" y="2071600"/>
              <a:ext cx="1350" cy="25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8" y="0"/>
                  </a:moveTo>
                  <a:cubicBezTo>
                    <a:pt x="15" y="0"/>
                    <a:pt x="6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8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19" y="2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>
              <a:off x="2749725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3" y="1"/>
                  </a:moveTo>
                  <a:cubicBezTo>
                    <a:pt x="5" y="1"/>
                    <a:pt x="1" y="2"/>
                    <a:pt x="13" y="6"/>
                  </a:cubicBezTo>
                  <a:cubicBezTo>
                    <a:pt x="60" y="6"/>
                    <a:pt x="29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>
              <a:off x="274407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3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>
              <a:off x="275390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cubicBezTo>
                    <a:pt x="36" y="12"/>
                    <a:pt x="1" y="12"/>
                    <a:pt x="36" y="12"/>
                  </a:cubicBezTo>
                  <a:cubicBezTo>
                    <a:pt x="48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>
              <a:off x="275510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0" y="0"/>
                  </a:moveTo>
                  <a:cubicBezTo>
                    <a:pt x="0" y="4"/>
                    <a:pt x="3" y="6"/>
                    <a:pt x="6" y="6"/>
                  </a:cubicBezTo>
                  <a:cubicBezTo>
                    <a:pt x="11" y="6"/>
                    <a:pt x="1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>
              <a:off x="275002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9"/>
            <p:cNvSpPr/>
            <p:nvPr/>
          </p:nvSpPr>
          <p:spPr>
            <a:xfrm>
              <a:off x="2755400" y="207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2755200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2747350" y="20620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0"/>
                  </a:moveTo>
                  <a:cubicBezTo>
                    <a:pt x="13" y="0"/>
                    <a:pt x="13" y="0"/>
                    <a:pt x="25" y="0"/>
                  </a:cubicBez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>
              <a:off x="2746450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9"/>
            <p:cNvSpPr/>
            <p:nvPr/>
          </p:nvSpPr>
          <p:spPr>
            <a:xfrm>
              <a:off x="274587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84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>
              <a:off x="2742900" y="2056925"/>
              <a:ext cx="14000" cy="18850"/>
            </a:xfrm>
            <a:custGeom>
              <a:avLst/>
              <a:gdLst/>
              <a:ahLst/>
              <a:cxnLst/>
              <a:rect l="l" t="t" r="r" b="b"/>
              <a:pathLst>
                <a:path w="560" h="754" extrusionOk="0">
                  <a:moveTo>
                    <a:pt x="131" y="144"/>
                  </a:moveTo>
                  <a:cubicBezTo>
                    <a:pt x="143" y="145"/>
                    <a:pt x="153" y="147"/>
                    <a:pt x="162" y="148"/>
                  </a:cubicBezTo>
                  <a:lnTo>
                    <a:pt x="162" y="148"/>
                  </a:lnTo>
                  <a:cubicBezTo>
                    <a:pt x="164" y="147"/>
                    <a:pt x="166" y="147"/>
                    <a:pt x="168" y="147"/>
                  </a:cubicBezTo>
                  <a:cubicBezTo>
                    <a:pt x="173" y="147"/>
                    <a:pt x="180" y="148"/>
                    <a:pt x="190" y="149"/>
                  </a:cubicBezTo>
                  <a:lnTo>
                    <a:pt x="190" y="149"/>
                  </a:lnTo>
                  <a:cubicBezTo>
                    <a:pt x="189" y="147"/>
                    <a:pt x="192" y="146"/>
                    <a:pt x="198" y="145"/>
                  </a:cubicBezTo>
                  <a:lnTo>
                    <a:pt x="198" y="145"/>
                  </a:lnTo>
                  <a:cubicBezTo>
                    <a:pt x="198" y="144"/>
                    <a:pt x="197" y="144"/>
                    <a:pt x="196" y="144"/>
                  </a:cubicBezTo>
                  <a:close/>
                  <a:moveTo>
                    <a:pt x="441" y="179"/>
                  </a:moveTo>
                  <a:lnTo>
                    <a:pt x="429" y="191"/>
                  </a:lnTo>
                  <a:lnTo>
                    <a:pt x="429" y="191"/>
                  </a:lnTo>
                  <a:cubicBezTo>
                    <a:pt x="441" y="189"/>
                    <a:pt x="457" y="187"/>
                    <a:pt x="464" y="179"/>
                  </a:cubicBezTo>
                  <a:close/>
                  <a:moveTo>
                    <a:pt x="143" y="215"/>
                  </a:moveTo>
                  <a:cubicBezTo>
                    <a:pt x="142" y="215"/>
                    <a:pt x="142" y="215"/>
                    <a:pt x="141" y="215"/>
                  </a:cubicBezTo>
                  <a:lnTo>
                    <a:pt x="141" y="215"/>
                  </a:lnTo>
                  <a:cubicBezTo>
                    <a:pt x="146" y="215"/>
                    <a:pt x="150" y="215"/>
                    <a:pt x="155" y="215"/>
                  </a:cubicBezTo>
                  <a:close/>
                  <a:moveTo>
                    <a:pt x="141" y="215"/>
                  </a:moveTo>
                  <a:lnTo>
                    <a:pt x="141" y="215"/>
                  </a:lnTo>
                  <a:cubicBezTo>
                    <a:pt x="122" y="215"/>
                    <a:pt x="103" y="217"/>
                    <a:pt x="83" y="227"/>
                  </a:cubicBezTo>
                  <a:cubicBezTo>
                    <a:pt x="95" y="227"/>
                    <a:pt x="128" y="216"/>
                    <a:pt x="141" y="215"/>
                  </a:cubicBezTo>
                  <a:close/>
                  <a:moveTo>
                    <a:pt x="48" y="286"/>
                  </a:moveTo>
                  <a:cubicBezTo>
                    <a:pt x="49" y="287"/>
                    <a:pt x="49" y="287"/>
                    <a:pt x="50" y="287"/>
                  </a:cubicBezTo>
                  <a:lnTo>
                    <a:pt x="50" y="287"/>
                  </a:lnTo>
                  <a:cubicBezTo>
                    <a:pt x="49" y="287"/>
                    <a:pt x="48" y="286"/>
                    <a:pt x="48" y="286"/>
                  </a:cubicBezTo>
                  <a:close/>
                  <a:moveTo>
                    <a:pt x="118" y="418"/>
                  </a:moveTo>
                  <a:cubicBezTo>
                    <a:pt x="122" y="420"/>
                    <a:pt x="121" y="420"/>
                    <a:pt x="117" y="420"/>
                  </a:cubicBezTo>
                  <a:lnTo>
                    <a:pt x="117" y="420"/>
                  </a:lnTo>
                  <a:cubicBezTo>
                    <a:pt x="117" y="420"/>
                    <a:pt x="118" y="419"/>
                    <a:pt x="118" y="418"/>
                  </a:cubicBezTo>
                  <a:close/>
                  <a:moveTo>
                    <a:pt x="197" y="466"/>
                  </a:moveTo>
                  <a:cubicBezTo>
                    <a:pt x="250" y="469"/>
                    <a:pt x="308" y="477"/>
                    <a:pt x="357" y="477"/>
                  </a:cubicBezTo>
                  <a:cubicBezTo>
                    <a:pt x="329" y="480"/>
                    <a:pt x="312" y="482"/>
                    <a:pt x="298" y="482"/>
                  </a:cubicBezTo>
                  <a:cubicBezTo>
                    <a:pt x="267" y="482"/>
                    <a:pt x="259" y="474"/>
                    <a:pt x="197" y="466"/>
                  </a:cubicBezTo>
                  <a:close/>
                  <a:moveTo>
                    <a:pt x="182" y="505"/>
                  </a:moveTo>
                  <a:lnTo>
                    <a:pt x="182" y="505"/>
                  </a:lnTo>
                  <a:cubicBezTo>
                    <a:pt x="184" y="505"/>
                    <a:pt x="185" y="506"/>
                    <a:pt x="187" y="507"/>
                  </a:cubicBezTo>
                  <a:lnTo>
                    <a:pt x="187" y="507"/>
                  </a:lnTo>
                  <a:cubicBezTo>
                    <a:pt x="185" y="506"/>
                    <a:pt x="183" y="505"/>
                    <a:pt x="182" y="505"/>
                  </a:cubicBezTo>
                  <a:close/>
                  <a:moveTo>
                    <a:pt x="167" y="644"/>
                  </a:moveTo>
                  <a:cubicBezTo>
                    <a:pt x="167" y="648"/>
                    <a:pt x="177" y="649"/>
                    <a:pt x="188" y="649"/>
                  </a:cubicBezTo>
                  <a:cubicBezTo>
                    <a:pt x="209" y="649"/>
                    <a:pt x="230" y="644"/>
                    <a:pt x="167" y="644"/>
                  </a:cubicBezTo>
                  <a:close/>
                  <a:moveTo>
                    <a:pt x="214" y="679"/>
                  </a:moveTo>
                  <a:cubicBezTo>
                    <a:pt x="219" y="681"/>
                    <a:pt x="224" y="681"/>
                    <a:pt x="228" y="682"/>
                  </a:cubicBezTo>
                  <a:lnTo>
                    <a:pt x="228" y="682"/>
                  </a:lnTo>
                  <a:cubicBezTo>
                    <a:pt x="224" y="681"/>
                    <a:pt x="220" y="680"/>
                    <a:pt x="214" y="679"/>
                  </a:cubicBezTo>
                  <a:close/>
                  <a:moveTo>
                    <a:pt x="226" y="679"/>
                  </a:moveTo>
                  <a:cubicBezTo>
                    <a:pt x="231" y="681"/>
                    <a:pt x="235" y="682"/>
                    <a:pt x="239" y="683"/>
                  </a:cubicBezTo>
                  <a:lnTo>
                    <a:pt x="239" y="683"/>
                  </a:lnTo>
                  <a:cubicBezTo>
                    <a:pt x="239" y="683"/>
                    <a:pt x="240" y="683"/>
                    <a:pt x="240" y="683"/>
                  </a:cubicBezTo>
                  <a:cubicBezTo>
                    <a:pt x="248" y="683"/>
                    <a:pt x="255" y="682"/>
                    <a:pt x="261" y="681"/>
                  </a:cubicBezTo>
                  <a:lnTo>
                    <a:pt x="261" y="681"/>
                  </a:lnTo>
                  <a:cubicBezTo>
                    <a:pt x="250" y="680"/>
                    <a:pt x="238" y="679"/>
                    <a:pt x="226" y="679"/>
                  </a:cubicBezTo>
                  <a:close/>
                  <a:moveTo>
                    <a:pt x="228" y="682"/>
                  </a:moveTo>
                  <a:lnTo>
                    <a:pt x="228" y="682"/>
                  </a:lnTo>
                  <a:cubicBezTo>
                    <a:pt x="269" y="691"/>
                    <a:pt x="182" y="691"/>
                    <a:pt x="179" y="691"/>
                  </a:cubicBezTo>
                  <a:lnTo>
                    <a:pt x="179" y="691"/>
                  </a:lnTo>
                  <a:cubicBezTo>
                    <a:pt x="195" y="691"/>
                    <a:pt x="210" y="686"/>
                    <a:pt x="205" y="686"/>
                  </a:cubicBezTo>
                  <a:cubicBezTo>
                    <a:pt x="203" y="686"/>
                    <a:pt x="195" y="687"/>
                    <a:pt x="179" y="691"/>
                  </a:cubicBezTo>
                  <a:cubicBezTo>
                    <a:pt x="161" y="691"/>
                    <a:pt x="197" y="694"/>
                    <a:pt x="225" y="694"/>
                  </a:cubicBezTo>
                  <a:cubicBezTo>
                    <a:pt x="250" y="694"/>
                    <a:pt x="270" y="692"/>
                    <a:pt x="239" y="683"/>
                  </a:cubicBezTo>
                  <a:lnTo>
                    <a:pt x="239" y="683"/>
                  </a:lnTo>
                  <a:cubicBezTo>
                    <a:pt x="235" y="683"/>
                    <a:pt x="232" y="682"/>
                    <a:pt x="228" y="682"/>
                  </a:cubicBezTo>
                  <a:close/>
                  <a:moveTo>
                    <a:pt x="333" y="703"/>
                  </a:moveTo>
                  <a:lnTo>
                    <a:pt x="333" y="703"/>
                  </a:lnTo>
                  <a:cubicBezTo>
                    <a:pt x="329" y="705"/>
                    <a:pt x="325" y="707"/>
                    <a:pt x="321" y="709"/>
                  </a:cubicBezTo>
                  <a:lnTo>
                    <a:pt x="321" y="709"/>
                  </a:lnTo>
                  <a:cubicBezTo>
                    <a:pt x="330" y="707"/>
                    <a:pt x="335" y="705"/>
                    <a:pt x="333" y="703"/>
                  </a:cubicBezTo>
                  <a:close/>
                  <a:moveTo>
                    <a:pt x="381" y="1"/>
                  </a:moveTo>
                  <a:cubicBezTo>
                    <a:pt x="310" y="1"/>
                    <a:pt x="179" y="25"/>
                    <a:pt x="155" y="25"/>
                  </a:cubicBezTo>
                  <a:cubicBezTo>
                    <a:pt x="214" y="25"/>
                    <a:pt x="143" y="48"/>
                    <a:pt x="131" y="48"/>
                  </a:cubicBezTo>
                  <a:cubicBezTo>
                    <a:pt x="143" y="48"/>
                    <a:pt x="203" y="48"/>
                    <a:pt x="143" y="60"/>
                  </a:cubicBezTo>
                  <a:cubicBezTo>
                    <a:pt x="155" y="60"/>
                    <a:pt x="179" y="48"/>
                    <a:pt x="203" y="48"/>
                  </a:cubicBezTo>
                  <a:cubicBezTo>
                    <a:pt x="171" y="56"/>
                    <a:pt x="166" y="64"/>
                    <a:pt x="152" y="68"/>
                  </a:cubicBezTo>
                  <a:lnTo>
                    <a:pt x="152" y="68"/>
                  </a:lnTo>
                  <a:cubicBezTo>
                    <a:pt x="149" y="69"/>
                    <a:pt x="147" y="70"/>
                    <a:pt x="144" y="70"/>
                  </a:cubicBezTo>
                  <a:lnTo>
                    <a:pt x="144" y="70"/>
                  </a:lnTo>
                  <a:cubicBezTo>
                    <a:pt x="138" y="72"/>
                    <a:pt x="130" y="72"/>
                    <a:pt x="119" y="72"/>
                  </a:cubicBezTo>
                  <a:lnTo>
                    <a:pt x="137" y="72"/>
                  </a:lnTo>
                  <a:cubicBezTo>
                    <a:pt x="117" y="78"/>
                    <a:pt x="95" y="84"/>
                    <a:pt x="95" y="84"/>
                  </a:cubicBezTo>
                  <a:cubicBezTo>
                    <a:pt x="116" y="94"/>
                    <a:pt x="145" y="122"/>
                    <a:pt x="168" y="122"/>
                  </a:cubicBezTo>
                  <a:cubicBezTo>
                    <a:pt x="169" y="122"/>
                    <a:pt x="170" y="122"/>
                    <a:pt x="171" y="122"/>
                  </a:cubicBezTo>
                  <a:lnTo>
                    <a:pt x="171" y="122"/>
                  </a:lnTo>
                  <a:cubicBezTo>
                    <a:pt x="157" y="128"/>
                    <a:pt x="180" y="137"/>
                    <a:pt x="196" y="144"/>
                  </a:cubicBezTo>
                  <a:lnTo>
                    <a:pt x="214" y="144"/>
                  </a:lnTo>
                  <a:cubicBezTo>
                    <a:pt x="208" y="144"/>
                    <a:pt x="202" y="144"/>
                    <a:pt x="198" y="145"/>
                  </a:cubicBezTo>
                  <a:lnTo>
                    <a:pt x="198" y="145"/>
                  </a:lnTo>
                  <a:cubicBezTo>
                    <a:pt x="206" y="148"/>
                    <a:pt x="212" y="150"/>
                    <a:pt x="209" y="151"/>
                  </a:cubicBezTo>
                  <a:lnTo>
                    <a:pt x="209" y="151"/>
                  </a:lnTo>
                  <a:cubicBezTo>
                    <a:pt x="202" y="150"/>
                    <a:pt x="195" y="149"/>
                    <a:pt x="190" y="149"/>
                  </a:cubicBezTo>
                  <a:lnTo>
                    <a:pt x="190" y="149"/>
                  </a:lnTo>
                  <a:cubicBezTo>
                    <a:pt x="190" y="150"/>
                    <a:pt x="191" y="150"/>
                    <a:pt x="193" y="151"/>
                  </a:cubicBezTo>
                  <a:lnTo>
                    <a:pt x="193" y="151"/>
                  </a:lnTo>
                  <a:cubicBezTo>
                    <a:pt x="186" y="150"/>
                    <a:pt x="176" y="149"/>
                    <a:pt x="162" y="148"/>
                  </a:cubicBezTo>
                  <a:lnTo>
                    <a:pt x="162" y="148"/>
                  </a:lnTo>
                  <a:cubicBezTo>
                    <a:pt x="143" y="150"/>
                    <a:pt x="189" y="167"/>
                    <a:pt x="131" y="167"/>
                  </a:cubicBezTo>
                  <a:cubicBezTo>
                    <a:pt x="139" y="167"/>
                    <a:pt x="184" y="173"/>
                    <a:pt x="217" y="173"/>
                  </a:cubicBezTo>
                  <a:cubicBezTo>
                    <a:pt x="233" y="173"/>
                    <a:pt x="246" y="171"/>
                    <a:pt x="250" y="167"/>
                  </a:cubicBezTo>
                  <a:lnTo>
                    <a:pt x="250" y="167"/>
                  </a:lnTo>
                  <a:cubicBezTo>
                    <a:pt x="238" y="179"/>
                    <a:pt x="143" y="179"/>
                    <a:pt x="143" y="179"/>
                  </a:cubicBezTo>
                  <a:cubicBezTo>
                    <a:pt x="143" y="191"/>
                    <a:pt x="143" y="191"/>
                    <a:pt x="131" y="191"/>
                  </a:cubicBezTo>
                  <a:cubicBezTo>
                    <a:pt x="163" y="191"/>
                    <a:pt x="178" y="198"/>
                    <a:pt x="190" y="203"/>
                  </a:cubicBezTo>
                  <a:lnTo>
                    <a:pt x="190" y="203"/>
                  </a:lnTo>
                  <a:cubicBezTo>
                    <a:pt x="168" y="202"/>
                    <a:pt x="147" y="199"/>
                    <a:pt x="131" y="191"/>
                  </a:cubicBezTo>
                  <a:lnTo>
                    <a:pt x="131" y="191"/>
                  </a:lnTo>
                  <a:cubicBezTo>
                    <a:pt x="143" y="203"/>
                    <a:pt x="143" y="203"/>
                    <a:pt x="107" y="203"/>
                  </a:cubicBezTo>
                  <a:cubicBezTo>
                    <a:pt x="226" y="203"/>
                    <a:pt x="83" y="203"/>
                    <a:pt x="155" y="215"/>
                  </a:cubicBezTo>
                  <a:cubicBezTo>
                    <a:pt x="167" y="215"/>
                    <a:pt x="83" y="239"/>
                    <a:pt x="83" y="239"/>
                  </a:cubicBezTo>
                  <a:cubicBezTo>
                    <a:pt x="72" y="239"/>
                    <a:pt x="155" y="239"/>
                    <a:pt x="167" y="251"/>
                  </a:cubicBezTo>
                  <a:lnTo>
                    <a:pt x="155" y="251"/>
                  </a:lnTo>
                  <a:cubicBezTo>
                    <a:pt x="150" y="249"/>
                    <a:pt x="145" y="247"/>
                    <a:pt x="140" y="247"/>
                  </a:cubicBezTo>
                  <a:cubicBezTo>
                    <a:pt x="137" y="247"/>
                    <a:pt x="134" y="248"/>
                    <a:pt x="131" y="251"/>
                  </a:cubicBezTo>
                  <a:lnTo>
                    <a:pt x="95" y="251"/>
                  </a:lnTo>
                  <a:cubicBezTo>
                    <a:pt x="131" y="251"/>
                    <a:pt x="131" y="263"/>
                    <a:pt x="107" y="263"/>
                  </a:cubicBezTo>
                  <a:cubicBezTo>
                    <a:pt x="131" y="263"/>
                    <a:pt x="155" y="263"/>
                    <a:pt x="179" y="275"/>
                  </a:cubicBezTo>
                  <a:cubicBezTo>
                    <a:pt x="169" y="275"/>
                    <a:pt x="152" y="277"/>
                    <a:pt x="135" y="278"/>
                  </a:cubicBezTo>
                  <a:lnTo>
                    <a:pt x="135" y="278"/>
                  </a:lnTo>
                  <a:cubicBezTo>
                    <a:pt x="140" y="277"/>
                    <a:pt x="146" y="276"/>
                    <a:pt x="155" y="275"/>
                  </a:cubicBezTo>
                  <a:cubicBezTo>
                    <a:pt x="140" y="275"/>
                    <a:pt x="120" y="279"/>
                    <a:pt x="105" y="280"/>
                  </a:cubicBezTo>
                  <a:lnTo>
                    <a:pt x="105" y="280"/>
                  </a:lnTo>
                  <a:cubicBezTo>
                    <a:pt x="95" y="280"/>
                    <a:pt x="87" y="278"/>
                    <a:pt x="83" y="275"/>
                  </a:cubicBezTo>
                  <a:lnTo>
                    <a:pt x="83" y="275"/>
                  </a:lnTo>
                  <a:cubicBezTo>
                    <a:pt x="87" y="279"/>
                    <a:pt x="94" y="280"/>
                    <a:pt x="102" y="280"/>
                  </a:cubicBezTo>
                  <a:cubicBezTo>
                    <a:pt x="103" y="280"/>
                    <a:pt x="104" y="280"/>
                    <a:pt x="105" y="280"/>
                  </a:cubicBezTo>
                  <a:lnTo>
                    <a:pt x="105" y="280"/>
                  </a:lnTo>
                  <a:cubicBezTo>
                    <a:pt x="106" y="280"/>
                    <a:pt x="107" y="280"/>
                    <a:pt x="108" y="280"/>
                  </a:cubicBezTo>
                  <a:cubicBezTo>
                    <a:pt x="116" y="280"/>
                    <a:pt x="126" y="279"/>
                    <a:pt x="135" y="278"/>
                  </a:cubicBezTo>
                  <a:lnTo>
                    <a:pt x="135" y="278"/>
                  </a:lnTo>
                  <a:cubicBezTo>
                    <a:pt x="104" y="287"/>
                    <a:pt x="146" y="302"/>
                    <a:pt x="140" y="302"/>
                  </a:cubicBezTo>
                  <a:cubicBezTo>
                    <a:pt x="138" y="302"/>
                    <a:pt x="125" y="299"/>
                    <a:pt x="91" y="291"/>
                  </a:cubicBezTo>
                  <a:lnTo>
                    <a:pt x="91" y="291"/>
                  </a:lnTo>
                  <a:cubicBezTo>
                    <a:pt x="98" y="291"/>
                    <a:pt x="102" y="292"/>
                    <a:pt x="104" y="292"/>
                  </a:cubicBezTo>
                  <a:cubicBezTo>
                    <a:pt x="114" y="292"/>
                    <a:pt x="79" y="286"/>
                    <a:pt x="72" y="286"/>
                  </a:cubicBezTo>
                  <a:cubicBezTo>
                    <a:pt x="79" y="288"/>
                    <a:pt x="85" y="290"/>
                    <a:pt x="91" y="291"/>
                  </a:cubicBezTo>
                  <a:lnTo>
                    <a:pt x="91" y="291"/>
                  </a:lnTo>
                  <a:cubicBezTo>
                    <a:pt x="82" y="290"/>
                    <a:pt x="69" y="289"/>
                    <a:pt x="50" y="287"/>
                  </a:cubicBezTo>
                  <a:lnTo>
                    <a:pt x="50" y="287"/>
                  </a:lnTo>
                  <a:cubicBezTo>
                    <a:pt x="64" y="289"/>
                    <a:pt x="96" y="310"/>
                    <a:pt x="107" y="310"/>
                  </a:cubicBezTo>
                  <a:cubicBezTo>
                    <a:pt x="72" y="310"/>
                    <a:pt x="72" y="310"/>
                    <a:pt x="95" y="322"/>
                  </a:cubicBezTo>
                  <a:lnTo>
                    <a:pt x="48" y="322"/>
                  </a:lnTo>
                  <a:cubicBezTo>
                    <a:pt x="72" y="322"/>
                    <a:pt x="107" y="322"/>
                    <a:pt x="131" y="334"/>
                  </a:cubicBezTo>
                  <a:lnTo>
                    <a:pt x="72" y="334"/>
                  </a:lnTo>
                  <a:cubicBezTo>
                    <a:pt x="131" y="340"/>
                    <a:pt x="119" y="340"/>
                    <a:pt x="89" y="340"/>
                  </a:cubicBezTo>
                  <a:cubicBezTo>
                    <a:pt x="60" y="340"/>
                    <a:pt x="12" y="340"/>
                    <a:pt x="0" y="346"/>
                  </a:cubicBezTo>
                  <a:cubicBezTo>
                    <a:pt x="48" y="346"/>
                    <a:pt x="72" y="358"/>
                    <a:pt x="119" y="358"/>
                  </a:cubicBezTo>
                  <a:lnTo>
                    <a:pt x="95" y="358"/>
                  </a:lnTo>
                  <a:cubicBezTo>
                    <a:pt x="72" y="358"/>
                    <a:pt x="99" y="363"/>
                    <a:pt x="125" y="367"/>
                  </a:cubicBezTo>
                  <a:lnTo>
                    <a:pt x="125" y="367"/>
                  </a:lnTo>
                  <a:cubicBezTo>
                    <a:pt x="128" y="364"/>
                    <a:pt x="132" y="363"/>
                    <a:pt x="132" y="363"/>
                  </a:cubicBezTo>
                  <a:lnTo>
                    <a:pt x="132" y="363"/>
                  </a:lnTo>
                  <a:cubicBezTo>
                    <a:pt x="132" y="363"/>
                    <a:pt x="131" y="364"/>
                    <a:pt x="125" y="367"/>
                  </a:cubicBezTo>
                  <a:lnTo>
                    <a:pt x="125" y="367"/>
                  </a:lnTo>
                  <a:cubicBezTo>
                    <a:pt x="125" y="367"/>
                    <a:pt x="125" y="367"/>
                    <a:pt x="125" y="367"/>
                  </a:cubicBezTo>
                  <a:lnTo>
                    <a:pt x="125" y="367"/>
                  </a:lnTo>
                  <a:cubicBezTo>
                    <a:pt x="123" y="368"/>
                    <a:pt x="121" y="369"/>
                    <a:pt x="119" y="370"/>
                  </a:cubicBezTo>
                  <a:lnTo>
                    <a:pt x="119" y="370"/>
                  </a:lnTo>
                  <a:cubicBezTo>
                    <a:pt x="122" y="369"/>
                    <a:pt x="124" y="367"/>
                    <a:pt x="125" y="367"/>
                  </a:cubicBezTo>
                  <a:lnTo>
                    <a:pt x="125" y="367"/>
                  </a:lnTo>
                  <a:cubicBezTo>
                    <a:pt x="139" y="368"/>
                    <a:pt x="151" y="370"/>
                    <a:pt x="155" y="370"/>
                  </a:cubicBezTo>
                  <a:cubicBezTo>
                    <a:pt x="145" y="372"/>
                    <a:pt x="138" y="374"/>
                    <a:pt x="132" y="375"/>
                  </a:cubicBezTo>
                  <a:lnTo>
                    <a:pt x="132" y="375"/>
                  </a:lnTo>
                  <a:cubicBezTo>
                    <a:pt x="131" y="374"/>
                    <a:pt x="127" y="372"/>
                    <a:pt x="119" y="370"/>
                  </a:cubicBezTo>
                  <a:lnTo>
                    <a:pt x="119" y="370"/>
                  </a:lnTo>
                  <a:cubicBezTo>
                    <a:pt x="114" y="373"/>
                    <a:pt x="111" y="377"/>
                    <a:pt x="118" y="377"/>
                  </a:cubicBezTo>
                  <a:cubicBezTo>
                    <a:pt x="121" y="377"/>
                    <a:pt x="125" y="376"/>
                    <a:pt x="132" y="375"/>
                  </a:cubicBezTo>
                  <a:lnTo>
                    <a:pt x="132" y="375"/>
                  </a:lnTo>
                  <a:cubicBezTo>
                    <a:pt x="133" y="377"/>
                    <a:pt x="130" y="377"/>
                    <a:pt x="125" y="378"/>
                  </a:cubicBezTo>
                  <a:lnTo>
                    <a:pt x="125" y="378"/>
                  </a:lnTo>
                  <a:cubicBezTo>
                    <a:pt x="70" y="374"/>
                    <a:pt x="45" y="373"/>
                    <a:pt x="37" y="373"/>
                  </a:cubicBezTo>
                  <a:cubicBezTo>
                    <a:pt x="20" y="373"/>
                    <a:pt x="78" y="378"/>
                    <a:pt x="111" y="378"/>
                  </a:cubicBezTo>
                  <a:cubicBezTo>
                    <a:pt x="116" y="378"/>
                    <a:pt x="121" y="378"/>
                    <a:pt x="125" y="378"/>
                  </a:cubicBezTo>
                  <a:lnTo>
                    <a:pt x="125" y="378"/>
                  </a:lnTo>
                  <a:cubicBezTo>
                    <a:pt x="140" y="379"/>
                    <a:pt x="158" y="380"/>
                    <a:pt x="179" y="382"/>
                  </a:cubicBezTo>
                  <a:cubicBezTo>
                    <a:pt x="115" y="390"/>
                    <a:pt x="110" y="392"/>
                    <a:pt x="82" y="397"/>
                  </a:cubicBezTo>
                  <a:lnTo>
                    <a:pt x="82" y="397"/>
                  </a:lnTo>
                  <a:cubicBezTo>
                    <a:pt x="81" y="397"/>
                    <a:pt x="79" y="397"/>
                    <a:pt x="77" y="397"/>
                  </a:cubicBezTo>
                  <a:cubicBezTo>
                    <a:pt x="57" y="397"/>
                    <a:pt x="36" y="400"/>
                    <a:pt x="12" y="406"/>
                  </a:cubicBezTo>
                  <a:cubicBezTo>
                    <a:pt x="48" y="402"/>
                    <a:pt x="68" y="399"/>
                    <a:pt x="82" y="397"/>
                  </a:cubicBezTo>
                  <a:lnTo>
                    <a:pt x="82" y="397"/>
                  </a:lnTo>
                  <a:cubicBezTo>
                    <a:pt x="101" y="397"/>
                    <a:pt x="121" y="400"/>
                    <a:pt x="143" y="406"/>
                  </a:cubicBezTo>
                  <a:lnTo>
                    <a:pt x="60" y="406"/>
                  </a:lnTo>
                  <a:cubicBezTo>
                    <a:pt x="89" y="411"/>
                    <a:pt x="107" y="415"/>
                    <a:pt x="115" y="417"/>
                  </a:cubicBezTo>
                  <a:lnTo>
                    <a:pt x="119" y="417"/>
                  </a:lnTo>
                  <a:cubicBezTo>
                    <a:pt x="119" y="418"/>
                    <a:pt x="118" y="418"/>
                    <a:pt x="118" y="418"/>
                  </a:cubicBezTo>
                  <a:lnTo>
                    <a:pt x="118" y="418"/>
                  </a:lnTo>
                  <a:cubicBezTo>
                    <a:pt x="117" y="418"/>
                    <a:pt x="116" y="418"/>
                    <a:pt x="115" y="417"/>
                  </a:cubicBezTo>
                  <a:lnTo>
                    <a:pt x="48" y="417"/>
                  </a:lnTo>
                  <a:cubicBezTo>
                    <a:pt x="72" y="417"/>
                    <a:pt x="104" y="420"/>
                    <a:pt x="116" y="420"/>
                  </a:cubicBezTo>
                  <a:cubicBezTo>
                    <a:pt x="116" y="420"/>
                    <a:pt x="117" y="420"/>
                    <a:pt x="117" y="420"/>
                  </a:cubicBezTo>
                  <a:lnTo>
                    <a:pt x="117" y="420"/>
                  </a:lnTo>
                  <a:cubicBezTo>
                    <a:pt x="112" y="428"/>
                    <a:pt x="116" y="434"/>
                    <a:pt x="125" y="434"/>
                  </a:cubicBezTo>
                  <a:lnTo>
                    <a:pt x="125" y="434"/>
                  </a:lnTo>
                  <a:cubicBezTo>
                    <a:pt x="110" y="441"/>
                    <a:pt x="130" y="446"/>
                    <a:pt x="154" y="446"/>
                  </a:cubicBezTo>
                  <a:cubicBezTo>
                    <a:pt x="156" y="446"/>
                    <a:pt x="157" y="446"/>
                    <a:pt x="159" y="446"/>
                  </a:cubicBezTo>
                  <a:lnTo>
                    <a:pt x="159" y="446"/>
                  </a:lnTo>
                  <a:cubicBezTo>
                    <a:pt x="133" y="453"/>
                    <a:pt x="239" y="453"/>
                    <a:pt x="119" y="453"/>
                  </a:cubicBezTo>
                  <a:cubicBezTo>
                    <a:pt x="143" y="453"/>
                    <a:pt x="179" y="465"/>
                    <a:pt x="203" y="465"/>
                  </a:cubicBezTo>
                  <a:lnTo>
                    <a:pt x="167" y="465"/>
                  </a:lnTo>
                  <a:cubicBezTo>
                    <a:pt x="175" y="465"/>
                    <a:pt x="184" y="465"/>
                    <a:pt x="193" y="466"/>
                  </a:cubicBezTo>
                  <a:lnTo>
                    <a:pt x="193" y="466"/>
                  </a:lnTo>
                  <a:cubicBezTo>
                    <a:pt x="213" y="471"/>
                    <a:pt x="202" y="471"/>
                    <a:pt x="192" y="471"/>
                  </a:cubicBezTo>
                  <a:cubicBezTo>
                    <a:pt x="182" y="471"/>
                    <a:pt x="173" y="471"/>
                    <a:pt x="203" y="477"/>
                  </a:cubicBezTo>
                  <a:lnTo>
                    <a:pt x="143" y="477"/>
                  </a:lnTo>
                  <a:cubicBezTo>
                    <a:pt x="143" y="480"/>
                    <a:pt x="145" y="481"/>
                    <a:pt x="147" y="481"/>
                  </a:cubicBezTo>
                  <a:cubicBezTo>
                    <a:pt x="148" y="481"/>
                    <a:pt x="148" y="480"/>
                    <a:pt x="149" y="480"/>
                  </a:cubicBezTo>
                  <a:lnTo>
                    <a:pt x="149" y="480"/>
                  </a:lnTo>
                  <a:cubicBezTo>
                    <a:pt x="145" y="482"/>
                    <a:pt x="139" y="485"/>
                    <a:pt x="131" y="489"/>
                  </a:cubicBezTo>
                  <a:cubicBezTo>
                    <a:pt x="179" y="489"/>
                    <a:pt x="238" y="489"/>
                    <a:pt x="286" y="501"/>
                  </a:cubicBezTo>
                  <a:cubicBezTo>
                    <a:pt x="197" y="495"/>
                    <a:pt x="185" y="495"/>
                    <a:pt x="182" y="495"/>
                  </a:cubicBezTo>
                  <a:cubicBezTo>
                    <a:pt x="179" y="495"/>
                    <a:pt x="185" y="495"/>
                    <a:pt x="131" y="489"/>
                  </a:cubicBezTo>
                  <a:lnTo>
                    <a:pt x="131" y="489"/>
                  </a:lnTo>
                  <a:cubicBezTo>
                    <a:pt x="143" y="501"/>
                    <a:pt x="155" y="501"/>
                    <a:pt x="179" y="501"/>
                  </a:cubicBezTo>
                  <a:lnTo>
                    <a:pt x="131" y="501"/>
                  </a:lnTo>
                  <a:cubicBezTo>
                    <a:pt x="148" y="501"/>
                    <a:pt x="165" y="501"/>
                    <a:pt x="182" y="505"/>
                  </a:cubicBezTo>
                  <a:lnTo>
                    <a:pt x="182" y="505"/>
                  </a:lnTo>
                  <a:cubicBezTo>
                    <a:pt x="181" y="505"/>
                    <a:pt x="180" y="505"/>
                    <a:pt x="179" y="505"/>
                  </a:cubicBezTo>
                  <a:cubicBezTo>
                    <a:pt x="173" y="505"/>
                    <a:pt x="165" y="508"/>
                    <a:pt x="155" y="513"/>
                  </a:cubicBezTo>
                  <a:lnTo>
                    <a:pt x="195" y="513"/>
                  </a:lnTo>
                  <a:cubicBezTo>
                    <a:pt x="192" y="510"/>
                    <a:pt x="190" y="508"/>
                    <a:pt x="187" y="507"/>
                  </a:cubicBezTo>
                  <a:lnTo>
                    <a:pt x="187" y="507"/>
                  </a:lnTo>
                  <a:cubicBezTo>
                    <a:pt x="192" y="508"/>
                    <a:pt x="197" y="510"/>
                    <a:pt x="203" y="513"/>
                  </a:cubicBezTo>
                  <a:lnTo>
                    <a:pt x="195" y="513"/>
                  </a:lnTo>
                  <a:cubicBezTo>
                    <a:pt x="198" y="516"/>
                    <a:pt x="200" y="520"/>
                    <a:pt x="203" y="525"/>
                  </a:cubicBezTo>
                  <a:cubicBezTo>
                    <a:pt x="199" y="521"/>
                    <a:pt x="197" y="519"/>
                    <a:pt x="196" y="519"/>
                  </a:cubicBezTo>
                  <a:cubicBezTo>
                    <a:pt x="193" y="519"/>
                    <a:pt x="191" y="525"/>
                    <a:pt x="167" y="525"/>
                  </a:cubicBezTo>
                  <a:cubicBezTo>
                    <a:pt x="155" y="548"/>
                    <a:pt x="298" y="548"/>
                    <a:pt x="238" y="548"/>
                  </a:cubicBezTo>
                  <a:lnTo>
                    <a:pt x="357" y="548"/>
                  </a:lnTo>
                  <a:cubicBezTo>
                    <a:pt x="310" y="548"/>
                    <a:pt x="262" y="554"/>
                    <a:pt x="214" y="554"/>
                  </a:cubicBezTo>
                  <a:cubicBezTo>
                    <a:pt x="191" y="554"/>
                    <a:pt x="167" y="552"/>
                    <a:pt x="143" y="548"/>
                  </a:cubicBezTo>
                  <a:cubicBezTo>
                    <a:pt x="131" y="548"/>
                    <a:pt x="226" y="560"/>
                    <a:pt x="226" y="560"/>
                  </a:cubicBezTo>
                  <a:lnTo>
                    <a:pt x="143" y="560"/>
                  </a:lnTo>
                  <a:cubicBezTo>
                    <a:pt x="179" y="560"/>
                    <a:pt x="214" y="560"/>
                    <a:pt x="238" y="572"/>
                  </a:cubicBezTo>
                  <a:lnTo>
                    <a:pt x="131" y="572"/>
                  </a:lnTo>
                  <a:cubicBezTo>
                    <a:pt x="143" y="572"/>
                    <a:pt x="143" y="572"/>
                    <a:pt x="143" y="584"/>
                  </a:cubicBezTo>
                  <a:cubicBezTo>
                    <a:pt x="156" y="584"/>
                    <a:pt x="196" y="592"/>
                    <a:pt x="228" y="596"/>
                  </a:cubicBezTo>
                  <a:lnTo>
                    <a:pt x="155" y="596"/>
                  </a:lnTo>
                  <a:cubicBezTo>
                    <a:pt x="180" y="596"/>
                    <a:pt x="205" y="596"/>
                    <a:pt x="230" y="596"/>
                  </a:cubicBezTo>
                  <a:lnTo>
                    <a:pt x="230" y="596"/>
                  </a:lnTo>
                  <a:cubicBezTo>
                    <a:pt x="243" y="598"/>
                    <a:pt x="255" y="599"/>
                    <a:pt x="263" y="599"/>
                  </a:cubicBezTo>
                  <a:cubicBezTo>
                    <a:pt x="268" y="599"/>
                    <a:pt x="272" y="599"/>
                    <a:pt x="273" y="597"/>
                  </a:cubicBezTo>
                  <a:lnTo>
                    <a:pt x="273" y="597"/>
                  </a:lnTo>
                  <a:cubicBezTo>
                    <a:pt x="317" y="599"/>
                    <a:pt x="361" y="602"/>
                    <a:pt x="405" y="608"/>
                  </a:cubicBezTo>
                  <a:cubicBezTo>
                    <a:pt x="369" y="608"/>
                    <a:pt x="369" y="608"/>
                    <a:pt x="405" y="620"/>
                  </a:cubicBezTo>
                  <a:cubicBezTo>
                    <a:pt x="329" y="611"/>
                    <a:pt x="247" y="603"/>
                    <a:pt x="168" y="603"/>
                  </a:cubicBezTo>
                  <a:cubicBezTo>
                    <a:pt x="135" y="603"/>
                    <a:pt x="103" y="604"/>
                    <a:pt x="72" y="608"/>
                  </a:cubicBezTo>
                  <a:cubicBezTo>
                    <a:pt x="95" y="608"/>
                    <a:pt x="131" y="608"/>
                    <a:pt x="167" y="620"/>
                  </a:cubicBezTo>
                  <a:cubicBezTo>
                    <a:pt x="143" y="608"/>
                    <a:pt x="131" y="608"/>
                    <a:pt x="107" y="608"/>
                  </a:cubicBezTo>
                  <a:cubicBezTo>
                    <a:pt x="155" y="608"/>
                    <a:pt x="203" y="608"/>
                    <a:pt x="250" y="620"/>
                  </a:cubicBezTo>
                  <a:lnTo>
                    <a:pt x="143" y="620"/>
                  </a:lnTo>
                  <a:cubicBezTo>
                    <a:pt x="159" y="620"/>
                    <a:pt x="164" y="625"/>
                    <a:pt x="155" y="625"/>
                  </a:cubicBezTo>
                  <a:cubicBezTo>
                    <a:pt x="151" y="625"/>
                    <a:pt x="143" y="624"/>
                    <a:pt x="131" y="620"/>
                  </a:cubicBezTo>
                  <a:lnTo>
                    <a:pt x="131" y="620"/>
                  </a:lnTo>
                  <a:cubicBezTo>
                    <a:pt x="135" y="623"/>
                    <a:pt x="138" y="626"/>
                    <a:pt x="142" y="628"/>
                  </a:cubicBezTo>
                  <a:lnTo>
                    <a:pt x="142" y="628"/>
                  </a:lnTo>
                  <a:cubicBezTo>
                    <a:pt x="133" y="629"/>
                    <a:pt x="125" y="632"/>
                    <a:pt x="119" y="632"/>
                  </a:cubicBezTo>
                  <a:lnTo>
                    <a:pt x="393" y="632"/>
                  </a:lnTo>
                  <a:cubicBezTo>
                    <a:pt x="322" y="644"/>
                    <a:pt x="238" y="644"/>
                    <a:pt x="167" y="644"/>
                  </a:cubicBezTo>
                  <a:cubicBezTo>
                    <a:pt x="214" y="644"/>
                    <a:pt x="262" y="644"/>
                    <a:pt x="322" y="667"/>
                  </a:cubicBezTo>
                  <a:cubicBezTo>
                    <a:pt x="300" y="667"/>
                    <a:pt x="282" y="676"/>
                    <a:pt x="261" y="681"/>
                  </a:cubicBezTo>
                  <a:lnTo>
                    <a:pt x="261" y="681"/>
                  </a:lnTo>
                  <a:cubicBezTo>
                    <a:pt x="305" y="684"/>
                    <a:pt x="345" y="691"/>
                    <a:pt x="393" y="691"/>
                  </a:cubicBezTo>
                  <a:cubicBezTo>
                    <a:pt x="381" y="703"/>
                    <a:pt x="369" y="703"/>
                    <a:pt x="357" y="703"/>
                  </a:cubicBezTo>
                  <a:cubicBezTo>
                    <a:pt x="357" y="703"/>
                    <a:pt x="441" y="715"/>
                    <a:pt x="417" y="715"/>
                  </a:cubicBezTo>
                  <a:cubicBezTo>
                    <a:pt x="345" y="721"/>
                    <a:pt x="296" y="726"/>
                    <a:pt x="265" y="728"/>
                  </a:cubicBezTo>
                  <a:lnTo>
                    <a:pt x="265" y="728"/>
                  </a:lnTo>
                  <a:cubicBezTo>
                    <a:pt x="264" y="728"/>
                    <a:pt x="263" y="727"/>
                    <a:pt x="262" y="727"/>
                  </a:cubicBezTo>
                  <a:cubicBezTo>
                    <a:pt x="282" y="727"/>
                    <a:pt x="301" y="719"/>
                    <a:pt x="321" y="709"/>
                  </a:cubicBezTo>
                  <a:lnTo>
                    <a:pt x="321" y="709"/>
                  </a:lnTo>
                  <a:cubicBezTo>
                    <a:pt x="286" y="718"/>
                    <a:pt x="195" y="731"/>
                    <a:pt x="220" y="731"/>
                  </a:cubicBezTo>
                  <a:cubicBezTo>
                    <a:pt x="226" y="731"/>
                    <a:pt x="240" y="730"/>
                    <a:pt x="265" y="728"/>
                  </a:cubicBezTo>
                  <a:lnTo>
                    <a:pt x="265" y="728"/>
                  </a:lnTo>
                  <a:cubicBezTo>
                    <a:pt x="290" y="736"/>
                    <a:pt x="332" y="744"/>
                    <a:pt x="366" y="744"/>
                  </a:cubicBezTo>
                  <a:cubicBezTo>
                    <a:pt x="367" y="744"/>
                    <a:pt x="367" y="744"/>
                    <a:pt x="368" y="744"/>
                  </a:cubicBezTo>
                  <a:lnTo>
                    <a:pt x="368" y="744"/>
                  </a:lnTo>
                  <a:cubicBezTo>
                    <a:pt x="365" y="744"/>
                    <a:pt x="362" y="745"/>
                    <a:pt x="360" y="746"/>
                  </a:cubicBezTo>
                  <a:lnTo>
                    <a:pt x="360" y="746"/>
                  </a:lnTo>
                  <a:cubicBezTo>
                    <a:pt x="359" y="746"/>
                    <a:pt x="359" y="746"/>
                    <a:pt x="359" y="746"/>
                  </a:cubicBezTo>
                  <a:cubicBezTo>
                    <a:pt x="355" y="746"/>
                    <a:pt x="349" y="747"/>
                    <a:pt x="345" y="751"/>
                  </a:cubicBezTo>
                  <a:cubicBezTo>
                    <a:pt x="350" y="749"/>
                    <a:pt x="355" y="747"/>
                    <a:pt x="360" y="746"/>
                  </a:cubicBezTo>
                  <a:lnTo>
                    <a:pt x="360" y="746"/>
                  </a:lnTo>
                  <a:cubicBezTo>
                    <a:pt x="364" y="746"/>
                    <a:pt x="368" y="747"/>
                    <a:pt x="367" y="749"/>
                  </a:cubicBezTo>
                  <a:lnTo>
                    <a:pt x="367" y="749"/>
                  </a:lnTo>
                  <a:cubicBezTo>
                    <a:pt x="371" y="747"/>
                    <a:pt x="376" y="745"/>
                    <a:pt x="381" y="743"/>
                  </a:cubicBezTo>
                  <a:lnTo>
                    <a:pt x="381" y="743"/>
                  </a:lnTo>
                  <a:cubicBezTo>
                    <a:pt x="377" y="744"/>
                    <a:pt x="372" y="744"/>
                    <a:pt x="368" y="744"/>
                  </a:cubicBezTo>
                  <a:lnTo>
                    <a:pt x="368" y="744"/>
                  </a:lnTo>
                  <a:cubicBezTo>
                    <a:pt x="373" y="743"/>
                    <a:pt x="378" y="743"/>
                    <a:pt x="383" y="742"/>
                  </a:cubicBezTo>
                  <a:lnTo>
                    <a:pt x="383" y="742"/>
                  </a:lnTo>
                  <a:cubicBezTo>
                    <a:pt x="382" y="743"/>
                    <a:pt x="381" y="743"/>
                    <a:pt x="381" y="743"/>
                  </a:cubicBezTo>
                  <a:lnTo>
                    <a:pt x="381" y="743"/>
                  </a:lnTo>
                  <a:cubicBezTo>
                    <a:pt x="384" y="743"/>
                    <a:pt x="386" y="743"/>
                    <a:pt x="389" y="742"/>
                  </a:cubicBezTo>
                  <a:lnTo>
                    <a:pt x="389" y="742"/>
                  </a:lnTo>
                  <a:cubicBezTo>
                    <a:pt x="409" y="743"/>
                    <a:pt x="431" y="747"/>
                    <a:pt x="451" y="750"/>
                  </a:cubicBezTo>
                  <a:lnTo>
                    <a:pt x="451" y="750"/>
                  </a:lnTo>
                  <a:cubicBezTo>
                    <a:pt x="471" y="748"/>
                    <a:pt x="492" y="739"/>
                    <a:pt x="512" y="739"/>
                  </a:cubicBezTo>
                  <a:cubicBezTo>
                    <a:pt x="476" y="739"/>
                    <a:pt x="441" y="727"/>
                    <a:pt x="405" y="727"/>
                  </a:cubicBezTo>
                  <a:lnTo>
                    <a:pt x="417" y="727"/>
                  </a:lnTo>
                  <a:cubicBezTo>
                    <a:pt x="72" y="727"/>
                    <a:pt x="560" y="727"/>
                    <a:pt x="500" y="715"/>
                  </a:cubicBezTo>
                  <a:cubicBezTo>
                    <a:pt x="488" y="715"/>
                    <a:pt x="488" y="715"/>
                    <a:pt x="488" y="703"/>
                  </a:cubicBezTo>
                  <a:cubicBezTo>
                    <a:pt x="488" y="703"/>
                    <a:pt x="453" y="703"/>
                    <a:pt x="453" y="691"/>
                  </a:cubicBezTo>
                  <a:cubicBezTo>
                    <a:pt x="464" y="667"/>
                    <a:pt x="524" y="667"/>
                    <a:pt x="548" y="656"/>
                  </a:cubicBezTo>
                  <a:cubicBezTo>
                    <a:pt x="548" y="656"/>
                    <a:pt x="453" y="632"/>
                    <a:pt x="441" y="632"/>
                  </a:cubicBezTo>
                  <a:cubicBezTo>
                    <a:pt x="441" y="632"/>
                    <a:pt x="476" y="608"/>
                    <a:pt x="476" y="608"/>
                  </a:cubicBezTo>
                  <a:cubicBezTo>
                    <a:pt x="441" y="596"/>
                    <a:pt x="453" y="596"/>
                    <a:pt x="476" y="596"/>
                  </a:cubicBezTo>
                  <a:cubicBezTo>
                    <a:pt x="464" y="596"/>
                    <a:pt x="464" y="596"/>
                    <a:pt x="453" y="584"/>
                  </a:cubicBezTo>
                  <a:lnTo>
                    <a:pt x="488" y="584"/>
                  </a:lnTo>
                  <a:cubicBezTo>
                    <a:pt x="480" y="580"/>
                    <a:pt x="472" y="579"/>
                    <a:pt x="464" y="579"/>
                  </a:cubicBezTo>
                  <a:cubicBezTo>
                    <a:pt x="455" y="579"/>
                    <a:pt x="445" y="581"/>
                    <a:pt x="435" y="582"/>
                  </a:cubicBezTo>
                  <a:lnTo>
                    <a:pt x="435" y="582"/>
                  </a:lnTo>
                  <a:cubicBezTo>
                    <a:pt x="428" y="581"/>
                    <a:pt x="425" y="578"/>
                    <a:pt x="464" y="572"/>
                  </a:cubicBezTo>
                  <a:cubicBezTo>
                    <a:pt x="434" y="572"/>
                    <a:pt x="413" y="572"/>
                    <a:pt x="385" y="565"/>
                  </a:cubicBezTo>
                  <a:lnTo>
                    <a:pt x="385" y="565"/>
                  </a:lnTo>
                  <a:cubicBezTo>
                    <a:pt x="384" y="564"/>
                    <a:pt x="383" y="562"/>
                    <a:pt x="381" y="560"/>
                  </a:cubicBezTo>
                  <a:lnTo>
                    <a:pt x="369" y="560"/>
                  </a:lnTo>
                  <a:cubicBezTo>
                    <a:pt x="447" y="548"/>
                    <a:pt x="458" y="545"/>
                    <a:pt x="445" y="545"/>
                  </a:cubicBezTo>
                  <a:cubicBezTo>
                    <a:pt x="437" y="545"/>
                    <a:pt x="421" y="546"/>
                    <a:pt x="404" y="547"/>
                  </a:cubicBezTo>
                  <a:lnTo>
                    <a:pt x="404" y="547"/>
                  </a:lnTo>
                  <a:cubicBezTo>
                    <a:pt x="393" y="524"/>
                    <a:pt x="406" y="512"/>
                    <a:pt x="453" y="501"/>
                  </a:cubicBezTo>
                  <a:lnTo>
                    <a:pt x="417" y="501"/>
                  </a:lnTo>
                  <a:cubicBezTo>
                    <a:pt x="487" y="495"/>
                    <a:pt x="481" y="490"/>
                    <a:pt x="466" y="487"/>
                  </a:cubicBezTo>
                  <a:lnTo>
                    <a:pt x="466" y="487"/>
                  </a:lnTo>
                  <a:cubicBezTo>
                    <a:pt x="472" y="487"/>
                    <a:pt x="479" y="488"/>
                    <a:pt x="488" y="489"/>
                  </a:cubicBezTo>
                  <a:cubicBezTo>
                    <a:pt x="486" y="486"/>
                    <a:pt x="484" y="484"/>
                    <a:pt x="482" y="483"/>
                  </a:cubicBezTo>
                  <a:lnTo>
                    <a:pt x="482" y="483"/>
                  </a:lnTo>
                  <a:cubicBezTo>
                    <a:pt x="492" y="484"/>
                    <a:pt x="502" y="486"/>
                    <a:pt x="512" y="489"/>
                  </a:cubicBezTo>
                  <a:cubicBezTo>
                    <a:pt x="494" y="483"/>
                    <a:pt x="485" y="480"/>
                    <a:pt x="482" y="480"/>
                  </a:cubicBezTo>
                  <a:cubicBezTo>
                    <a:pt x="481" y="480"/>
                    <a:pt x="481" y="481"/>
                    <a:pt x="482" y="483"/>
                  </a:cubicBezTo>
                  <a:lnTo>
                    <a:pt x="482" y="483"/>
                  </a:lnTo>
                  <a:cubicBezTo>
                    <a:pt x="445" y="477"/>
                    <a:pt x="409" y="477"/>
                    <a:pt x="381" y="477"/>
                  </a:cubicBezTo>
                  <a:cubicBezTo>
                    <a:pt x="389" y="477"/>
                    <a:pt x="394" y="476"/>
                    <a:pt x="396" y="474"/>
                  </a:cubicBezTo>
                  <a:lnTo>
                    <a:pt x="396" y="474"/>
                  </a:lnTo>
                  <a:cubicBezTo>
                    <a:pt x="397" y="474"/>
                    <a:pt x="397" y="474"/>
                    <a:pt x="397" y="474"/>
                  </a:cubicBezTo>
                  <a:cubicBezTo>
                    <a:pt x="405" y="474"/>
                    <a:pt x="411" y="471"/>
                    <a:pt x="417" y="465"/>
                  </a:cubicBezTo>
                  <a:cubicBezTo>
                    <a:pt x="417" y="465"/>
                    <a:pt x="357" y="441"/>
                    <a:pt x="357" y="441"/>
                  </a:cubicBezTo>
                  <a:cubicBezTo>
                    <a:pt x="369" y="441"/>
                    <a:pt x="381" y="429"/>
                    <a:pt x="405" y="429"/>
                  </a:cubicBezTo>
                  <a:cubicBezTo>
                    <a:pt x="392" y="429"/>
                    <a:pt x="379" y="426"/>
                    <a:pt x="368" y="425"/>
                  </a:cubicBezTo>
                  <a:lnTo>
                    <a:pt x="368" y="425"/>
                  </a:lnTo>
                  <a:cubicBezTo>
                    <a:pt x="375" y="423"/>
                    <a:pt x="378" y="423"/>
                    <a:pt x="378" y="423"/>
                  </a:cubicBezTo>
                  <a:cubicBezTo>
                    <a:pt x="378" y="423"/>
                    <a:pt x="369" y="423"/>
                    <a:pt x="357" y="417"/>
                  </a:cubicBezTo>
                  <a:cubicBezTo>
                    <a:pt x="405" y="417"/>
                    <a:pt x="453" y="406"/>
                    <a:pt x="500" y="406"/>
                  </a:cubicBezTo>
                  <a:cubicBezTo>
                    <a:pt x="476" y="406"/>
                    <a:pt x="453" y="394"/>
                    <a:pt x="417" y="382"/>
                  </a:cubicBezTo>
                  <a:cubicBezTo>
                    <a:pt x="429" y="382"/>
                    <a:pt x="441" y="382"/>
                    <a:pt x="453" y="370"/>
                  </a:cubicBezTo>
                  <a:lnTo>
                    <a:pt x="453" y="370"/>
                  </a:lnTo>
                  <a:cubicBezTo>
                    <a:pt x="448" y="372"/>
                    <a:pt x="444" y="373"/>
                    <a:pt x="442" y="373"/>
                  </a:cubicBezTo>
                  <a:cubicBezTo>
                    <a:pt x="431" y="373"/>
                    <a:pt x="429" y="358"/>
                    <a:pt x="381" y="358"/>
                  </a:cubicBezTo>
                  <a:cubicBezTo>
                    <a:pt x="499" y="358"/>
                    <a:pt x="414" y="358"/>
                    <a:pt x="396" y="349"/>
                  </a:cubicBezTo>
                  <a:lnTo>
                    <a:pt x="396" y="349"/>
                  </a:lnTo>
                  <a:cubicBezTo>
                    <a:pt x="397" y="349"/>
                    <a:pt x="397" y="349"/>
                    <a:pt x="398" y="349"/>
                  </a:cubicBezTo>
                  <a:cubicBezTo>
                    <a:pt x="410" y="349"/>
                    <a:pt x="441" y="334"/>
                    <a:pt x="441" y="334"/>
                  </a:cubicBezTo>
                  <a:cubicBezTo>
                    <a:pt x="429" y="322"/>
                    <a:pt x="417" y="322"/>
                    <a:pt x="393" y="322"/>
                  </a:cubicBezTo>
                  <a:cubicBezTo>
                    <a:pt x="417" y="322"/>
                    <a:pt x="464" y="322"/>
                    <a:pt x="381" y="310"/>
                  </a:cubicBezTo>
                  <a:cubicBezTo>
                    <a:pt x="417" y="298"/>
                    <a:pt x="453" y="263"/>
                    <a:pt x="476" y="263"/>
                  </a:cubicBezTo>
                  <a:cubicBezTo>
                    <a:pt x="455" y="257"/>
                    <a:pt x="427" y="254"/>
                    <a:pt x="398" y="254"/>
                  </a:cubicBezTo>
                  <a:lnTo>
                    <a:pt x="398" y="254"/>
                  </a:lnTo>
                  <a:cubicBezTo>
                    <a:pt x="425" y="244"/>
                    <a:pt x="448" y="227"/>
                    <a:pt x="453" y="203"/>
                  </a:cubicBezTo>
                  <a:lnTo>
                    <a:pt x="441" y="203"/>
                  </a:lnTo>
                  <a:cubicBezTo>
                    <a:pt x="441" y="191"/>
                    <a:pt x="417" y="191"/>
                    <a:pt x="405" y="191"/>
                  </a:cubicBezTo>
                  <a:lnTo>
                    <a:pt x="417" y="191"/>
                  </a:lnTo>
                  <a:cubicBezTo>
                    <a:pt x="417" y="191"/>
                    <a:pt x="422" y="191"/>
                    <a:pt x="428" y="191"/>
                  </a:cubicBezTo>
                  <a:lnTo>
                    <a:pt x="428" y="191"/>
                  </a:lnTo>
                  <a:cubicBezTo>
                    <a:pt x="428" y="191"/>
                    <a:pt x="429" y="191"/>
                    <a:pt x="429" y="191"/>
                  </a:cubicBezTo>
                  <a:lnTo>
                    <a:pt x="429" y="191"/>
                  </a:lnTo>
                  <a:lnTo>
                    <a:pt x="429" y="191"/>
                  </a:lnTo>
                  <a:cubicBezTo>
                    <a:pt x="429" y="191"/>
                    <a:pt x="429" y="191"/>
                    <a:pt x="428" y="191"/>
                  </a:cubicBezTo>
                  <a:lnTo>
                    <a:pt x="428" y="191"/>
                  </a:lnTo>
                  <a:cubicBezTo>
                    <a:pt x="417" y="179"/>
                    <a:pt x="429" y="179"/>
                    <a:pt x="441" y="179"/>
                  </a:cubicBezTo>
                  <a:lnTo>
                    <a:pt x="369" y="179"/>
                  </a:lnTo>
                  <a:cubicBezTo>
                    <a:pt x="453" y="167"/>
                    <a:pt x="393" y="155"/>
                    <a:pt x="417" y="155"/>
                  </a:cubicBezTo>
                  <a:cubicBezTo>
                    <a:pt x="410" y="148"/>
                    <a:pt x="390" y="137"/>
                    <a:pt x="372" y="131"/>
                  </a:cubicBezTo>
                  <a:lnTo>
                    <a:pt x="372" y="131"/>
                  </a:lnTo>
                  <a:cubicBezTo>
                    <a:pt x="399" y="131"/>
                    <a:pt x="426" y="129"/>
                    <a:pt x="453" y="120"/>
                  </a:cubicBezTo>
                  <a:lnTo>
                    <a:pt x="381" y="120"/>
                  </a:lnTo>
                  <a:cubicBezTo>
                    <a:pt x="405" y="108"/>
                    <a:pt x="512" y="96"/>
                    <a:pt x="393" y="84"/>
                  </a:cubicBezTo>
                  <a:lnTo>
                    <a:pt x="464" y="84"/>
                  </a:lnTo>
                  <a:cubicBezTo>
                    <a:pt x="448" y="77"/>
                    <a:pt x="439" y="75"/>
                    <a:pt x="433" y="75"/>
                  </a:cubicBezTo>
                  <a:cubicBezTo>
                    <a:pt x="425" y="75"/>
                    <a:pt x="426" y="81"/>
                    <a:pt x="422" y="81"/>
                  </a:cubicBezTo>
                  <a:cubicBezTo>
                    <a:pt x="419" y="81"/>
                    <a:pt x="415" y="79"/>
                    <a:pt x="405" y="72"/>
                  </a:cubicBezTo>
                  <a:cubicBezTo>
                    <a:pt x="476" y="48"/>
                    <a:pt x="310" y="36"/>
                    <a:pt x="464" y="13"/>
                  </a:cubicBezTo>
                  <a:lnTo>
                    <a:pt x="441" y="13"/>
                  </a:lnTo>
                  <a:cubicBezTo>
                    <a:pt x="417" y="1"/>
                    <a:pt x="405" y="1"/>
                    <a:pt x="381" y="1"/>
                  </a:cubicBezTo>
                  <a:close/>
                  <a:moveTo>
                    <a:pt x="367" y="749"/>
                  </a:moveTo>
                  <a:lnTo>
                    <a:pt x="367" y="749"/>
                  </a:lnTo>
                  <a:cubicBezTo>
                    <a:pt x="364" y="750"/>
                    <a:pt x="361" y="751"/>
                    <a:pt x="357" y="751"/>
                  </a:cubicBezTo>
                  <a:cubicBezTo>
                    <a:pt x="364" y="751"/>
                    <a:pt x="367" y="750"/>
                    <a:pt x="367" y="749"/>
                  </a:cubicBezTo>
                  <a:close/>
                  <a:moveTo>
                    <a:pt x="451" y="750"/>
                  </a:moveTo>
                  <a:lnTo>
                    <a:pt x="451" y="750"/>
                  </a:lnTo>
                  <a:cubicBezTo>
                    <a:pt x="447" y="751"/>
                    <a:pt x="444" y="751"/>
                    <a:pt x="441" y="751"/>
                  </a:cubicBezTo>
                  <a:lnTo>
                    <a:pt x="455" y="751"/>
                  </a:lnTo>
                  <a:cubicBezTo>
                    <a:pt x="453" y="751"/>
                    <a:pt x="452" y="750"/>
                    <a:pt x="451" y="750"/>
                  </a:cubicBezTo>
                  <a:close/>
                  <a:moveTo>
                    <a:pt x="455" y="751"/>
                  </a:moveTo>
                  <a:cubicBezTo>
                    <a:pt x="464" y="752"/>
                    <a:pt x="474" y="753"/>
                    <a:pt x="482" y="753"/>
                  </a:cubicBezTo>
                  <a:cubicBezTo>
                    <a:pt x="489" y="753"/>
                    <a:pt x="495" y="753"/>
                    <a:pt x="500" y="7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>
              <a:off x="274467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1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9"/>
            <p:cNvSpPr/>
            <p:nvPr/>
          </p:nvSpPr>
          <p:spPr>
            <a:xfrm>
              <a:off x="275540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9"/>
            <p:cNvSpPr/>
            <p:nvPr/>
          </p:nvSpPr>
          <p:spPr>
            <a:xfrm>
              <a:off x="2750025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9"/>
            <p:cNvSpPr/>
            <p:nvPr/>
          </p:nvSpPr>
          <p:spPr>
            <a:xfrm>
              <a:off x="275152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3" y="6"/>
                    <a:pt x="59" y="6"/>
                  </a:cubicBezTo>
                  <a:cubicBezTo>
                    <a:pt x="67" y="6"/>
                    <a:pt x="68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2752425" y="20759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275420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1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275032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275062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4" y="1"/>
                    <a:pt x="13" y="1"/>
                    <a:pt x="1" y="1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275002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2750125" y="2074050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27" y="1"/>
                  </a:moveTo>
                  <a:cubicBezTo>
                    <a:pt x="17" y="1"/>
                    <a:pt x="1" y="6"/>
                    <a:pt x="33" y="6"/>
                  </a:cubicBezTo>
                  <a:cubicBezTo>
                    <a:pt x="37" y="2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9"/>
            <p:cNvSpPr/>
            <p:nvPr/>
          </p:nvSpPr>
          <p:spPr>
            <a:xfrm>
              <a:off x="2748150" y="2074700"/>
              <a:ext cx="1350" cy="200"/>
            </a:xfrm>
            <a:custGeom>
              <a:avLst/>
              <a:gdLst/>
              <a:ahLst/>
              <a:cxnLst/>
              <a:rect l="l" t="t" r="r" b="b"/>
              <a:pathLst>
                <a:path w="54" h="8" extrusionOk="0">
                  <a:moveTo>
                    <a:pt x="48" y="1"/>
                  </a:moveTo>
                  <a:cubicBezTo>
                    <a:pt x="45" y="1"/>
                    <a:pt x="36" y="2"/>
                    <a:pt x="16" y="4"/>
                  </a:cubicBezTo>
                  <a:cubicBezTo>
                    <a:pt x="4" y="7"/>
                    <a:pt x="1" y="8"/>
                    <a:pt x="3" y="8"/>
                  </a:cubicBezTo>
                  <a:cubicBezTo>
                    <a:pt x="9" y="8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9"/>
            <p:cNvSpPr/>
            <p:nvPr/>
          </p:nvSpPr>
          <p:spPr>
            <a:xfrm>
              <a:off x="274735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2"/>
                    <a:pt x="25" y="12"/>
                    <a:pt x="36" y="12"/>
                  </a:cubicBez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2749725" y="20730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13" y="1"/>
                    <a:pt x="60" y="1"/>
                    <a:pt x="72" y="1"/>
                  </a:cubicBezTo>
                  <a:cubicBezTo>
                    <a:pt x="49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2745275" y="2071525"/>
              <a:ext cx="1300" cy="150"/>
            </a:xfrm>
            <a:custGeom>
              <a:avLst/>
              <a:gdLst/>
              <a:ahLst/>
              <a:cxnLst/>
              <a:rect l="l" t="t" r="r" b="b"/>
              <a:pathLst>
                <a:path w="52" h="6" extrusionOk="0">
                  <a:moveTo>
                    <a:pt x="0" y="0"/>
                  </a:moveTo>
                  <a:cubicBezTo>
                    <a:pt x="0" y="0"/>
                    <a:pt x="27" y="5"/>
                    <a:pt x="41" y="5"/>
                  </a:cubicBezTo>
                  <a:cubicBezTo>
                    <a:pt x="48" y="5"/>
                    <a:pt x="52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2753900" y="20569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1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2753300" y="20569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1" y="1"/>
                    <a:pt x="1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2743475" y="206705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25" y="1"/>
                    <a:pt x="7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2744375" y="2065850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1" y="13"/>
                  </a:moveTo>
                  <a:cubicBezTo>
                    <a:pt x="60" y="1"/>
                    <a:pt x="60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2743200" y="20652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2780700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12" y="1"/>
                    <a:pt x="48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277860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2778525" y="2078075"/>
              <a:ext cx="1200" cy="225"/>
            </a:xfrm>
            <a:custGeom>
              <a:avLst/>
              <a:gdLst/>
              <a:ahLst/>
              <a:cxnLst/>
              <a:rect l="l" t="t" r="r" b="b"/>
              <a:pathLst>
                <a:path w="48" h="9" extrusionOk="0">
                  <a:moveTo>
                    <a:pt x="28" y="0"/>
                  </a:moveTo>
                  <a:cubicBezTo>
                    <a:pt x="4" y="6"/>
                    <a:pt x="1" y="9"/>
                    <a:pt x="5" y="9"/>
                  </a:cubicBezTo>
                  <a:cubicBezTo>
                    <a:pt x="8" y="9"/>
                    <a:pt x="15" y="8"/>
                    <a:pt x="21" y="5"/>
                  </a:cubicBezTo>
                  <a:lnTo>
                    <a:pt x="21" y="5"/>
                  </a:lnTo>
                  <a:cubicBezTo>
                    <a:pt x="31" y="4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278187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278217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2781875" y="20776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43" y="1"/>
                  </a:moveTo>
                  <a:cubicBezTo>
                    <a:pt x="41" y="1"/>
                    <a:pt x="29" y="2"/>
                    <a:pt x="1" y="6"/>
                  </a:cubicBezTo>
                  <a:cubicBezTo>
                    <a:pt x="17" y="6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2781000" y="20777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2780400" y="20777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24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2780400" y="2077775"/>
              <a:ext cx="1050" cy="25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0" y="0"/>
                  </a:moveTo>
                  <a:cubicBezTo>
                    <a:pt x="0" y="6"/>
                    <a:pt x="12" y="9"/>
                    <a:pt x="23" y="9"/>
                  </a:cubicBezTo>
                  <a:cubicBezTo>
                    <a:pt x="33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>
              <a:off x="2777525" y="20780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0" y="0"/>
                  </a:moveTo>
                  <a:cubicBezTo>
                    <a:pt x="4" y="8"/>
                    <a:pt x="0" y="11"/>
                    <a:pt x="2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278115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781000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0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779500" y="20774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6" y="12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78217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782500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5" y="0"/>
                  </a:moveTo>
                  <a:cubicBezTo>
                    <a:pt x="1" y="0"/>
                    <a:pt x="1" y="1"/>
                    <a:pt x="12" y="4"/>
                  </a:cubicBezTo>
                  <a:cubicBezTo>
                    <a:pt x="37" y="6"/>
                    <a:pt x="49" y="7"/>
                    <a:pt x="53" y="7"/>
                  </a:cubicBezTo>
                  <a:cubicBezTo>
                    <a:pt x="65" y="7"/>
                    <a:pt x="1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278095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2781000" y="20768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2778600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4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2778900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2779800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cubicBezTo>
                    <a:pt x="0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2781100" y="2076575"/>
              <a:ext cx="200" cy="150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8" y="1"/>
                  </a:moveTo>
                  <a:cubicBezTo>
                    <a:pt x="0" y="1"/>
                    <a:pt x="3" y="6"/>
                    <a:pt x="5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2781000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0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278070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278040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2781300" y="2076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2781300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780400" y="20768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0" y="0"/>
                    <a:pt x="24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775925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3" y="1"/>
                    <a:pt x="1" y="13"/>
                    <a:pt x="25" y="13"/>
                  </a:cubicBezTo>
                  <a:lnTo>
                    <a:pt x="84" y="13"/>
                  </a:lnTo>
                  <a:cubicBezTo>
                    <a:pt x="96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80700" y="20761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3" y="0"/>
                  </a:moveTo>
                  <a:cubicBezTo>
                    <a:pt x="40" y="0"/>
                    <a:pt x="28" y="2"/>
                    <a:pt x="0" y="6"/>
                  </a:cubicBezTo>
                  <a:cubicBezTo>
                    <a:pt x="16" y="6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7890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2" y="1"/>
                  </a:moveTo>
                  <a:cubicBezTo>
                    <a:pt x="54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2" y="4"/>
                    <a:pt x="69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7890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776700" y="2077175"/>
              <a:ext cx="1350" cy="375"/>
            </a:xfrm>
            <a:custGeom>
              <a:avLst/>
              <a:gdLst/>
              <a:ahLst/>
              <a:cxnLst/>
              <a:rect l="l" t="t" r="r" b="b"/>
              <a:pathLst>
                <a:path w="54" h="15" extrusionOk="0">
                  <a:moveTo>
                    <a:pt x="17" y="0"/>
                  </a:moveTo>
                  <a:cubicBezTo>
                    <a:pt x="25" y="2"/>
                    <a:pt x="29" y="3"/>
                    <a:pt x="31" y="5"/>
                  </a:cubicBezTo>
                  <a:lnTo>
                    <a:pt x="31" y="5"/>
                  </a:lnTo>
                  <a:cubicBezTo>
                    <a:pt x="37" y="4"/>
                    <a:pt x="45" y="2"/>
                    <a:pt x="53" y="0"/>
                  </a:cubicBezTo>
                  <a:close/>
                  <a:moveTo>
                    <a:pt x="31" y="5"/>
                  </a:moveTo>
                  <a:cubicBezTo>
                    <a:pt x="2" y="12"/>
                    <a:pt x="1" y="14"/>
                    <a:pt x="7" y="14"/>
                  </a:cubicBezTo>
                  <a:cubicBezTo>
                    <a:pt x="16" y="14"/>
                    <a:pt x="38" y="10"/>
                    <a:pt x="3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9"/>
            <p:cNvSpPr/>
            <p:nvPr/>
          </p:nvSpPr>
          <p:spPr>
            <a:xfrm>
              <a:off x="277742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9"/>
            <p:cNvSpPr/>
            <p:nvPr/>
          </p:nvSpPr>
          <p:spPr>
            <a:xfrm>
              <a:off x="27807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2781300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2781300" y="2071600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29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2775925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3" y="1"/>
                  </a:moveTo>
                  <a:cubicBezTo>
                    <a:pt x="5" y="1"/>
                    <a:pt x="1" y="2"/>
                    <a:pt x="13" y="6"/>
                  </a:cubicBezTo>
                  <a:cubicBezTo>
                    <a:pt x="60" y="6"/>
                    <a:pt x="28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277027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0" y="12"/>
                    <a:pt x="12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2780400" y="20739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0"/>
                  </a:move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2781300" y="2073900"/>
              <a:ext cx="600" cy="150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0" y="0"/>
                  </a:moveTo>
                  <a:cubicBezTo>
                    <a:pt x="0" y="4"/>
                    <a:pt x="4" y="6"/>
                    <a:pt x="8" y="6"/>
                  </a:cubicBezTo>
                  <a:cubicBezTo>
                    <a:pt x="16" y="6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277622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278157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278137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4" y="1"/>
                    <a:pt x="1" y="6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277385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2772650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277205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7" y="0"/>
                    <a:pt x="72" y="0"/>
                    <a:pt x="120" y="0"/>
                  </a:cubicBezTo>
                  <a:cubicBezTo>
                    <a:pt x="84" y="0"/>
                    <a:pt x="3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2769075" y="2056925"/>
              <a:ext cx="14025" cy="18775"/>
            </a:xfrm>
            <a:custGeom>
              <a:avLst/>
              <a:gdLst/>
              <a:ahLst/>
              <a:cxnLst/>
              <a:rect l="l" t="t" r="r" b="b"/>
              <a:pathLst>
                <a:path w="561" h="751" extrusionOk="0">
                  <a:moveTo>
                    <a:pt x="132" y="144"/>
                  </a:moveTo>
                  <a:cubicBezTo>
                    <a:pt x="144" y="145"/>
                    <a:pt x="154" y="147"/>
                    <a:pt x="163" y="148"/>
                  </a:cubicBezTo>
                  <a:lnTo>
                    <a:pt x="163" y="148"/>
                  </a:lnTo>
                  <a:cubicBezTo>
                    <a:pt x="164" y="147"/>
                    <a:pt x="166" y="147"/>
                    <a:pt x="169" y="147"/>
                  </a:cubicBezTo>
                  <a:cubicBezTo>
                    <a:pt x="174" y="147"/>
                    <a:pt x="181" y="148"/>
                    <a:pt x="191" y="149"/>
                  </a:cubicBezTo>
                  <a:lnTo>
                    <a:pt x="191" y="149"/>
                  </a:lnTo>
                  <a:cubicBezTo>
                    <a:pt x="190" y="147"/>
                    <a:pt x="193" y="146"/>
                    <a:pt x="199" y="145"/>
                  </a:cubicBezTo>
                  <a:lnTo>
                    <a:pt x="199" y="145"/>
                  </a:lnTo>
                  <a:cubicBezTo>
                    <a:pt x="198" y="144"/>
                    <a:pt x="198" y="144"/>
                    <a:pt x="197" y="144"/>
                  </a:cubicBezTo>
                  <a:close/>
                  <a:moveTo>
                    <a:pt x="441" y="179"/>
                  </a:moveTo>
                  <a:lnTo>
                    <a:pt x="430" y="191"/>
                  </a:lnTo>
                  <a:lnTo>
                    <a:pt x="430" y="191"/>
                  </a:lnTo>
                  <a:cubicBezTo>
                    <a:pt x="442" y="189"/>
                    <a:pt x="458" y="187"/>
                    <a:pt x="465" y="179"/>
                  </a:cubicBezTo>
                  <a:close/>
                  <a:moveTo>
                    <a:pt x="144" y="215"/>
                  </a:moveTo>
                  <a:cubicBezTo>
                    <a:pt x="143" y="215"/>
                    <a:pt x="142" y="215"/>
                    <a:pt x="142" y="215"/>
                  </a:cubicBezTo>
                  <a:lnTo>
                    <a:pt x="142" y="215"/>
                  </a:lnTo>
                  <a:cubicBezTo>
                    <a:pt x="146" y="215"/>
                    <a:pt x="151" y="215"/>
                    <a:pt x="156" y="215"/>
                  </a:cubicBezTo>
                  <a:close/>
                  <a:moveTo>
                    <a:pt x="142" y="215"/>
                  </a:moveTo>
                  <a:lnTo>
                    <a:pt x="142" y="215"/>
                  </a:lnTo>
                  <a:cubicBezTo>
                    <a:pt x="123" y="215"/>
                    <a:pt x="103" y="217"/>
                    <a:pt x="84" y="227"/>
                  </a:cubicBezTo>
                  <a:cubicBezTo>
                    <a:pt x="95" y="227"/>
                    <a:pt x="128" y="216"/>
                    <a:pt x="142" y="215"/>
                  </a:cubicBezTo>
                  <a:close/>
                  <a:moveTo>
                    <a:pt x="131" y="277"/>
                  </a:moveTo>
                  <a:cubicBezTo>
                    <a:pt x="126" y="278"/>
                    <a:pt x="122" y="278"/>
                    <a:pt x="117" y="279"/>
                  </a:cubicBezTo>
                  <a:lnTo>
                    <a:pt x="117" y="279"/>
                  </a:lnTo>
                  <a:cubicBezTo>
                    <a:pt x="121" y="278"/>
                    <a:pt x="126" y="278"/>
                    <a:pt x="131" y="277"/>
                  </a:cubicBezTo>
                  <a:close/>
                  <a:moveTo>
                    <a:pt x="84" y="275"/>
                  </a:moveTo>
                  <a:cubicBezTo>
                    <a:pt x="88" y="279"/>
                    <a:pt x="95" y="280"/>
                    <a:pt x="103" y="280"/>
                  </a:cubicBezTo>
                  <a:cubicBezTo>
                    <a:pt x="107" y="280"/>
                    <a:pt x="112" y="279"/>
                    <a:pt x="117" y="279"/>
                  </a:cubicBezTo>
                  <a:lnTo>
                    <a:pt x="117" y="279"/>
                  </a:lnTo>
                  <a:cubicBezTo>
                    <a:pt x="113" y="279"/>
                    <a:pt x="109" y="279"/>
                    <a:pt x="105" y="279"/>
                  </a:cubicBezTo>
                  <a:cubicBezTo>
                    <a:pt x="95" y="279"/>
                    <a:pt x="88" y="278"/>
                    <a:pt x="84" y="275"/>
                  </a:cubicBezTo>
                  <a:close/>
                  <a:moveTo>
                    <a:pt x="48" y="286"/>
                  </a:moveTo>
                  <a:cubicBezTo>
                    <a:pt x="51" y="287"/>
                    <a:pt x="53" y="287"/>
                    <a:pt x="55" y="287"/>
                  </a:cubicBezTo>
                  <a:lnTo>
                    <a:pt x="55" y="287"/>
                  </a:lnTo>
                  <a:cubicBezTo>
                    <a:pt x="52" y="287"/>
                    <a:pt x="50" y="286"/>
                    <a:pt x="48" y="286"/>
                  </a:cubicBezTo>
                  <a:close/>
                  <a:moveTo>
                    <a:pt x="1" y="334"/>
                  </a:moveTo>
                  <a:cubicBezTo>
                    <a:pt x="2" y="334"/>
                    <a:pt x="4" y="334"/>
                    <a:pt x="7" y="334"/>
                  </a:cubicBezTo>
                  <a:lnTo>
                    <a:pt x="7" y="334"/>
                  </a:lnTo>
                  <a:cubicBezTo>
                    <a:pt x="5" y="334"/>
                    <a:pt x="3" y="334"/>
                    <a:pt x="1" y="334"/>
                  </a:cubicBezTo>
                  <a:close/>
                  <a:moveTo>
                    <a:pt x="34" y="401"/>
                  </a:moveTo>
                  <a:cubicBezTo>
                    <a:pt x="27" y="402"/>
                    <a:pt x="20" y="404"/>
                    <a:pt x="13" y="406"/>
                  </a:cubicBezTo>
                  <a:cubicBezTo>
                    <a:pt x="21" y="404"/>
                    <a:pt x="28" y="402"/>
                    <a:pt x="34" y="401"/>
                  </a:cubicBezTo>
                  <a:close/>
                  <a:moveTo>
                    <a:pt x="119" y="418"/>
                  </a:moveTo>
                  <a:cubicBezTo>
                    <a:pt x="123" y="420"/>
                    <a:pt x="122" y="420"/>
                    <a:pt x="117" y="420"/>
                  </a:cubicBezTo>
                  <a:lnTo>
                    <a:pt x="117" y="420"/>
                  </a:lnTo>
                  <a:cubicBezTo>
                    <a:pt x="118" y="420"/>
                    <a:pt x="118" y="419"/>
                    <a:pt x="119" y="418"/>
                  </a:cubicBezTo>
                  <a:close/>
                  <a:moveTo>
                    <a:pt x="198" y="466"/>
                  </a:moveTo>
                  <a:cubicBezTo>
                    <a:pt x="251" y="469"/>
                    <a:pt x="308" y="477"/>
                    <a:pt x="358" y="477"/>
                  </a:cubicBezTo>
                  <a:cubicBezTo>
                    <a:pt x="330" y="480"/>
                    <a:pt x="312" y="482"/>
                    <a:pt x="299" y="482"/>
                  </a:cubicBezTo>
                  <a:cubicBezTo>
                    <a:pt x="268" y="482"/>
                    <a:pt x="259" y="474"/>
                    <a:pt x="198" y="466"/>
                  </a:cubicBezTo>
                  <a:close/>
                  <a:moveTo>
                    <a:pt x="132" y="489"/>
                  </a:moveTo>
                  <a:cubicBezTo>
                    <a:pt x="133" y="489"/>
                    <a:pt x="135" y="489"/>
                    <a:pt x="136" y="489"/>
                  </a:cubicBezTo>
                  <a:lnTo>
                    <a:pt x="136" y="489"/>
                  </a:lnTo>
                  <a:cubicBezTo>
                    <a:pt x="135" y="489"/>
                    <a:pt x="133" y="489"/>
                    <a:pt x="132" y="489"/>
                  </a:cubicBezTo>
                  <a:close/>
                  <a:moveTo>
                    <a:pt x="182" y="505"/>
                  </a:moveTo>
                  <a:cubicBezTo>
                    <a:pt x="184" y="505"/>
                    <a:pt x="186" y="506"/>
                    <a:pt x="188" y="507"/>
                  </a:cubicBezTo>
                  <a:lnTo>
                    <a:pt x="188" y="507"/>
                  </a:lnTo>
                  <a:cubicBezTo>
                    <a:pt x="186" y="506"/>
                    <a:pt x="184" y="505"/>
                    <a:pt x="182" y="505"/>
                  </a:cubicBezTo>
                  <a:close/>
                  <a:moveTo>
                    <a:pt x="168" y="644"/>
                  </a:moveTo>
                  <a:cubicBezTo>
                    <a:pt x="168" y="648"/>
                    <a:pt x="178" y="649"/>
                    <a:pt x="189" y="649"/>
                  </a:cubicBezTo>
                  <a:cubicBezTo>
                    <a:pt x="210" y="649"/>
                    <a:pt x="231" y="644"/>
                    <a:pt x="168" y="644"/>
                  </a:cubicBezTo>
                  <a:close/>
                  <a:moveTo>
                    <a:pt x="215" y="679"/>
                  </a:moveTo>
                  <a:lnTo>
                    <a:pt x="215" y="679"/>
                  </a:lnTo>
                  <a:cubicBezTo>
                    <a:pt x="220" y="681"/>
                    <a:pt x="224" y="681"/>
                    <a:pt x="229" y="682"/>
                  </a:cubicBezTo>
                  <a:lnTo>
                    <a:pt x="229" y="682"/>
                  </a:lnTo>
                  <a:cubicBezTo>
                    <a:pt x="225" y="681"/>
                    <a:pt x="221" y="680"/>
                    <a:pt x="215" y="679"/>
                  </a:cubicBezTo>
                  <a:close/>
                  <a:moveTo>
                    <a:pt x="334" y="703"/>
                  </a:moveTo>
                  <a:cubicBezTo>
                    <a:pt x="324" y="703"/>
                    <a:pt x="316" y="708"/>
                    <a:pt x="307" y="713"/>
                  </a:cubicBezTo>
                  <a:lnTo>
                    <a:pt x="307" y="713"/>
                  </a:lnTo>
                  <a:cubicBezTo>
                    <a:pt x="324" y="709"/>
                    <a:pt x="337" y="706"/>
                    <a:pt x="334" y="703"/>
                  </a:cubicBezTo>
                  <a:close/>
                  <a:moveTo>
                    <a:pt x="368" y="744"/>
                  </a:moveTo>
                  <a:cubicBezTo>
                    <a:pt x="364" y="746"/>
                    <a:pt x="361" y="748"/>
                    <a:pt x="358" y="751"/>
                  </a:cubicBezTo>
                  <a:cubicBezTo>
                    <a:pt x="364" y="748"/>
                    <a:pt x="367" y="746"/>
                    <a:pt x="368" y="744"/>
                  </a:cubicBezTo>
                  <a:close/>
                  <a:moveTo>
                    <a:pt x="394" y="1"/>
                  </a:moveTo>
                  <a:cubicBezTo>
                    <a:pt x="310" y="1"/>
                    <a:pt x="179" y="25"/>
                    <a:pt x="156" y="25"/>
                  </a:cubicBezTo>
                  <a:cubicBezTo>
                    <a:pt x="215" y="25"/>
                    <a:pt x="144" y="48"/>
                    <a:pt x="132" y="48"/>
                  </a:cubicBezTo>
                  <a:cubicBezTo>
                    <a:pt x="144" y="48"/>
                    <a:pt x="203" y="48"/>
                    <a:pt x="144" y="60"/>
                  </a:cubicBezTo>
                  <a:cubicBezTo>
                    <a:pt x="156" y="60"/>
                    <a:pt x="179" y="48"/>
                    <a:pt x="203" y="48"/>
                  </a:cubicBezTo>
                  <a:cubicBezTo>
                    <a:pt x="172" y="56"/>
                    <a:pt x="166" y="64"/>
                    <a:pt x="153" y="68"/>
                  </a:cubicBezTo>
                  <a:lnTo>
                    <a:pt x="153" y="68"/>
                  </a:lnTo>
                  <a:cubicBezTo>
                    <a:pt x="150" y="69"/>
                    <a:pt x="148" y="70"/>
                    <a:pt x="145" y="70"/>
                  </a:cubicBezTo>
                  <a:lnTo>
                    <a:pt x="145" y="70"/>
                  </a:lnTo>
                  <a:cubicBezTo>
                    <a:pt x="139" y="72"/>
                    <a:pt x="131" y="72"/>
                    <a:pt x="120" y="72"/>
                  </a:cubicBezTo>
                  <a:lnTo>
                    <a:pt x="138" y="72"/>
                  </a:lnTo>
                  <a:cubicBezTo>
                    <a:pt x="117" y="78"/>
                    <a:pt x="96" y="84"/>
                    <a:pt x="96" y="84"/>
                  </a:cubicBezTo>
                  <a:cubicBezTo>
                    <a:pt x="117" y="94"/>
                    <a:pt x="146" y="122"/>
                    <a:pt x="169" y="122"/>
                  </a:cubicBezTo>
                  <a:cubicBezTo>
                    <a:pt x="170" y="122"/>
                    <a:pt x="171" y="122"/>
                    <a:pt x="172" y="122"/>
                  </a:cubicBezTo>
                  <a:lnTo>
                    <a:pt x="172" y="122"/>
                  </a:lnTo>
                  <a:cubicBezTo>
                    <a:pt x="158" y="128"/>
                    <a:pt x="181" y="137"/>
                    <a:pt x="197" y="144"/>
                  </a:cubicBezTo>
                  <a:lnTo>
                    <a:pt x="215" y="144"/>
                  </a:lnTo>
                  <a:cubicBezTo>
                    <a:pt x="209" y="144"/>
                    <a:pt x="203" y="144"/>
                    <a:pt x="199" y="145"/>
                  </a:cubicBezTo>
                  <a:lnTo>
                    <a:pt x="199" y="145"/>
                  </a:lnTo>
                  <a:cubicBezTo>
                    <a:pt x="207" y="148"/>
                    <a:pt x="212" y="150"/>
                    <a:pt x="210" y="151"/>
                  </a:cubicBezTo>
                  <a:lnTo>
                    <a:pt x="210" y="151"/>
                  </a:lnTo>
                  <a:cubicBezTo>
                    <a:pt x="202" y="150"/>
                    <a:pt x="196" y="149"/>
                    <a:pt x="191" y="149"/>
                  </a:cubicBezTo>
                  <a:lnTo>
                    <a:pt x="191" y="149"/>
                  </a:lnTo>
                  <a:cubicBezTo>
                    <a:pt x="191" y="150"/>
                    <a:pt x="192" y="150"/>
                    <a:pt x="194" y="151"/>
                  </a:cubicBezTo>
                  <a:lnTo>
                    <a:pt x="194" y="151"/>
                  </a:lnTo>
                  <a:cubicBezTo>
                    <a:pt x="186" y="150"/>
                    <a:pt x="176" y="149"/>
                    <a:pt x="163" y="148"/>
                  </a:cubicBezTo>
                  <a:lnTo>
                    <a:pt x="163" y="148"/>
                  </a:lnTo>
                  <a:cubicBezTo>
                    <a:pt x="144" y="150"/>
                    <a:pt x="190" y="167"/>
                    <a:pt x="132" y="167"/>
                  </a:cubicBezTo>
                  <a:cubicBezTo>
                    <a:pt x="140" y="167"/>
                    <a:pt x="185" y="173"/>
                    <a:pt x="214" y="173"/>
                  </a:cubicBezTo>
                  <a:cubicBezTo>
                    <a:pt x="228" y="173"/>
                    <a:pt x="239" y="171"/>
                    <a:pt x="239" y="167"/>
                  </a:cubicBezTo>
                  <a:lnTo>
                    <a:pt x="239" y="167"/>
                  </a:lnTo>
                  <a:cubicBezTo>
                    <a:pt x="238" y="179"/>
                    <a:pt x="144" y="179"/>
                    <a:pt x="144" y="179"/>
                  </a:cubicBezTo>
                  <a:cubicBezTo>
                    <a:pt x="144" y="191"/>
                    <a:pt x="144" y="191"/>
                    <a:pt x="132" y="191"/>
                  </a:cubicBezTo>
                  <a:cubicBezTo>
                    <a:pt x="164" y="191"/>
                    <a:pt x="179" y="198"/>
                    <a:pt x="191" y="203"/>
                  </a:cubicBezTo>
                  <a:lnTo>
                    <a:pt x="191" y="203"/>
                  </a:lnTo>
                  <a:cubicBezTo>
                    <a:pt x="168" y="202"/>
                    <a:pt x="148" y="199"/>
                    <a:pt x="132" y="191"/>
                  </a:cubicBezTo>
                  <a:lnTo>
                    <a:pt x="132" y="191"/>
                  </a:lnTo>
                  <a:cubicBezTo>
                    <a:pt x="144" y="203"/>
                    <a:pt x="144" y="203"/>
                    <a:pt x="108" y="203"/>
                  </a:cubicBezTo>
                  <a:cubicBezTo>
                    <a:pt x="227" y="203"/>
                    <a:pt x="84" y="203"/>
                    <a:pt x="156" y="215"/>
                  </a:cubicBezTo>
                  <a:cubicBezTo>
                    <a:pt x="168" y="215"/>
                    <a:pt x="84" y="239"/>
                    <a:pt x="84" y="239"/>
                  </a:cubicBezTo>
                  <a:cubicBezTo>
                    <a:pt x="72" y="239"/>
                    <a:pt x="156" y="239"/>
                    <a:pt x="168" y="251"/>
                  </a:cubicBezTo>
                  <a:lnTo>
                    <a:pt x="156" y="251"/>
                  </a:lnTo>
                  <a:cubicBezTo>
                    <a:pt x="150" y="249"/>
                    <a:pt x="145" y="247"/>
                    <a:pt x="141" y="247"/>
                  </a:cubicBezTo>
                  <a:cubicBezTo>
                    <a:pt x="137" y="247"/>
                    <a:pt x="134" y="248"/>
                    <a:pt x="132" y="251"/>
                  </a:cubicBezTo>
                  <a:lnTo>
                    <a:pt x="96" y="251"/>
                  </a:lnTo>
                  <a:cubicBezTo>
                    <a:pt x="132" y="251"/>
                    <a:pt x="132" y="263"/>
                    <a:pt x="108" y="263"/>
                  </a:cubicBezTo>
                  <a:lnTo>
                    <a:pt x="179" y="263"/>
                  </a:lnTo>
                  <a:cubicBezTo>
                    <a:pt x="168" y="268"/>
                    <a:pt x="149" y="274"/>
                    <a:pt x="131" y="277"/>
                  </a:cubicBezTo>
                  <a:lnTo>
                    <a:pt x="131" y="277"/>
                  </a:lnTo>
                  <a:cubicBezTo>
                    <a:pt x="140" y="276"/>
                    <a:pt x="148" y="275"/>
                    <a:pt x="156" y="275"/>
                  </a:cubicBezTo>
                  <a:cubicBezTo>
                    <a:pt x="91" y="283"/>
                    <a:pt x="148" y="302"/>
                    <a:pt x="137" y="302"/>
                  </a:cubicBezTo>
                  <a:cubicBezTo>
                    <a:pt x="133" y="302"/>
                    <a:pt x="116" y="298"/>
                    <a:pt x="72" y="289"/>
                  </a:cubicBezTo>
                  <a:lnTo>
                    <a:pt x="72" y="289"/>
                  </a:lnTo>
                  <a:cubicBezTo>
                    <a:pt x="92" y="291"/>
                    <a:pt x="101" y="292"/>
                    <a:pt x="104" y="292"/>
                  </a:cubicBezTo>
                  <a:cubicBezTo>
                    <a:pt x="113" y="292"/>
                    <a:pt x="76" y="286"/>
                    <a:pt x="60" y="286"/>
                  </a:cubicBezTo>
                  <a:cubicBezTo>
                    <a:pt x="65" y="287"/>
                    <a:pt x="69" y="288"/>
                    <a:pt x="72" y="289"/>
                  </a:cubicBezTo>
                  <a:lnTo>
                    <a:pt x="72" y="289"/>
                  </a:lnTo>
                  <a:cubicBezTo>
                    <a:pt x="67" y="289"/>
                    <a:pt x="62" y="288"/>
                    <a:pt x="55" y="287"/>
                  </a:cubicBezTo>
                  <a:lnTo>
                    <a:pt x="55" y="287"/>
                  </a:lnTo>
                  <a:cubicBezTo>
                    <a:pt x="70" y="290"/>
                    <a:pt x="98" y="300"/>
                    <a:pt x="108" y="310"/>
                  </a:cubicBezTo>
                  <a:cubicBezTo>
                    <a:pt x="84" y="310"/>
                    <a:pt x="72" y="310"/>
                    <a:pt x="96" y="322"/>
                  </a:cubicBezTo>
                  <a:lnTo>
                    <a:pt x="48" y="322"/>
                  </a:lnTo>
                  <a:cubicBezTo>
                    <a:pt x="72" y="322"/>
                    <a:pt x="108" y="322"/>
                    <a:pt x="132" y="334"/>
                  </a:cubicBezTo>
                  <a:lnTo>
                    <a:pt x="72" y="334"/>
                  </a:lnTo>
                  <a:cubicBezTo>
                    <a:pt x="112" y="338"/>
                    <a:pt x="120" y="339"/>
                    <a:pt x="112" y="339"/>
                  </a:cubicBezTo>
                  <a:cubicBezTo>
                    <a:pt x="98" y="339"/>
                    <a:pt x="31" y="335"/>
                    <a:pt x="7" y="334"/>
                  </a:cubicBezTo>
                  <a:lnTo>
                    <a:pt x="7" y="334"/>
                  </a:lnTo>
                  <a:cubicBezTo>
                    <a:pt x="50" y="336"/>
                    <a:pt x="63" y="358"/>
                    <a:pt x="120" y="358"/>
                  </a:cubicBezTo>
                  <a:lnTo>
                    <a:pt x="96" y="358"/>
                  </a:lnTo>
                  <a:cubicBezTo>
                    <a:pt x="73" y="358"/>
                    <a:pt x="100" y="363"/>
                    <a:pt x="125" y="367"/>
                  </a:cubicBezTo>
                  <a:lnTo>
                    <a:pt x="125" y="367"/>
                  </a:lnTo>
                  <a:cubicBezTo>
                    <a:pt x="129" y="364"/>
                    <a:pt x="132" y="363"/>
                    <a:pt x="133" y="363"/>
                  </a:cubicBezTo>
                  <a:lnTo>
                    <a:pt x="133" y="363"/>
                  </a:lnTo>
                  <a:cubicBezTo>
                    <a:pt x="133" y="363"/>
                    <a:pt x="131" y="364"/>
                    <a:pt x="126" y="367"/>
                  </a:cubicBezTo>
                  <a:lnTo>
                    <a:pt x="126" y="367"/>
                  </a:lnTo>
                  <a:cubicBezTo>
                    <a:pt x="126" y="367"/>
                    <a:pt x="126" y="367"/>
                    <a:pt x="125" y="367"/>
                  </a:cubicBezTo>
                  <a:lnTo>
                    <a:pt x="125" y="367"/>
                  </a:lnTo>
                  <a:cubicBezTo>
                    <a:pt x="124" y="368"/>
                    <a:pt x="122" y="369"/>
                    <a:pt x="120" y="370"/>
                  </a:cubicBezTo>
                  <a:lnTo>
                    <a:pt x="120" y="370"/>
                  </a:lnTo>
                  <a:cubicBezTo>
                    <a:pt x="122" y="369"/>
                    <a:pt x="125" y="367"/>
                    <a:pt x="126" y="367"/>
                  </a:cubicBezTo>
                  <a:lnTo>
                    <a:pt x="126" y="367"/>
                  </a:lnTo>
                  <a:cubicBezTo>
                    <a:pt x="139" y="368"/>
                    <a:pt x="152" y="370"/>
                    <a:pt x="156" y="370"/>
                  </a:cubicBezTo>
                  <a:cubicBezTo>
                    <a:pt x="146" y="372"/>
                    <a:pt x="138" y="374"/>
                    <a:pt x="133" y="375"/>
                  </a:cubicBezTo>
                  <a:lnTo>
                    <a:pt x="133" y="375"/>
                  </a:lnTo>
                  <a:cubicBezTo>
                    <a:pt x="132" y="374"/>
                    <a:pt x="128" y="372"/>
                    <a:pt x="120" y="370"/>
                  </a:cubicBezTo>
                  <a:lnTo>
                    <a:pt x="120" y="370"/>
                  </a:lnTo>
                  <a:cubicBezTo>
                    <a:pt x="115" y="373"/>
                    <a:pt x="112" y="377"/>
                    <a:pt x="119" y="377"/>
                  </a:cubicBezTo>
                  <a:cubicBezTo>
                    <a:pt x="122" y="377"/>
                    <a:pt x="126" y="376"/>
                    <a:pt x="133" y="375"/>
                  </a:cubicBezTo>
                  <a:lnTo>
                    <a:pt x="133" y="375"/>
                  </a:lnTo>
                  <a:cubicBezTo>
                    <a:pt x="134" y="377"/>
                    <a:pt x="131" y="377"/>
                    <a:pt x="125" y="378"/>
                  </a:cubicBezTo>
                  <a:lnTo>
                    <a:pt x="125" y="378"/>
                  </a:lnTo>
                  <a:cubicBezTo>
                    <a:pt x="71" y="374"/>
                    <a:pt x="46" y="373"/>
                    <a:pt x="37" y="373"/>
                  </a:cubicBezTo>
                  <a:cubicBezTo>
                    <a:pt x="20" y="373"/>
                    <a:pt x="79" y="378"/>
                    <a:pt x="112" y="378"/>
                  </a:cubicBezTo>
                  <a:cubicBezTo>
                    <a:pt x="117" y="378"/>
                    <a:pt x="122" y="378"/>
                    <a:pt x="125" y="378"/>
                  </a:cubicBezTo>
                  <a:lnTo>
                    <a:pt x="125" y="378"/>
                  </a:lnTo>
                  <a:cubicBezTo>
                    <a:pt x="141" y="379"/>
                    <a:pt x="159" y="380"/>
                    <a:pt x="179" y="382"/>
                  </a:cubicBezTo>
                  <a:cubicBezTo>
                    <a:pt x="91" y="393"/>
                    <a:pt x="115" y="383"/>
                    <a:pt x="34" y="401"/>
                  </a:cubicBezTo>
                  <a:lnTo>
                    <a:pt x="34" y="401"/>
                  </a:lnTo>
                  <a:cubicBezTo>
                    <a:pt x="49" y="398"/>
                    <a:pt x="63" y="397"/>
                    <a:pt x="77" y="397"/>
                  </a:cubicBezTo>
                  <a:cubicBezTo>
                    <a:pt x="96" y="397"/>
                    <a:pt x="114" y="400"/>
                    <a:pt x="132" y="406"/>
                  </a:cubicBezTo>
                  <a:lnTo>
                    <a:pt x="60" y="406"/>
                  </a:lnTo>
                  <a:cubicBezTo>
                    <a:pt x="90" y="411"/>
                    <a:pt x="107" y="415"/>
                    <a:pt x="115" y="417"/>
                  </a:cubicBezTo>
                  <a:lnTo>
                    <a:pt x="120" y="417"/>
                  </a:lnTo>
                  <a:cubicBezTo>
                    <a:pt x="120" y="418"/>
                    <a:pt x="119" y="418"/>
                    <a:pt x="119" y="418"/>
                  </a:cubicBezTo>
                  <a:lnTo>
                    <a:pt x="119" y="418"/>
                  </a:lnTo>
                  <a:cubicBezTo>
                    <a:pt x="118" y="418"/>
                    <a:pt x="117" y="418"/>
                    <a:pt x="115" y="417"/>
                  </a:cubicBezTo>
                  <a:lnTo>
                    <a:pt x="48" y="417"/>
                  </a:lnTo>
                  <a:cubicBezTo>
                    <a:pt x="72" y="417"/>
                    <a:pt x="105" y="420"/>
                    <a:pt x="117" y="420"/>
                  </a:cubicBezTo>
                  <a:cubicBezTo>
                    <a:pt x="117" y="420"/>
                    <a:pt x="117" y="420"/>
                    <a:pt x="117" y="420"/>
                  </a:cubicBezTo>
                  <a:lnTo>
                    <a:pt x="117" y="420"/>
                  </a:lnTo>
                  <a:cubicBezTo>
                    <a:pt x="112" y="428"/>
                    <a:pt x="117" y="434"/>
                    <a:pt x="130" y="434"/>
                  </a:cubicBezTo>
                  <a:cubicBezTo>
                    <a:pt x="132" y="434"/>
                    <a:pt x="133" y="434"/>
                    <a:pt x="134" y="434"/>
                  </a:cubicBezTo>
                  <a:lnTo>
                    <a:pt x="134" y="434"/>
                  </a:lnTo>
                  <a:cubicBezTo>
                    <a:pt x="113" y="441"/>
                    <a:pt x="132" y="446"/>
                    <a:pt x="155" y="446"/>
                  </a:cubicBezTo>
                  <a:cubicBezTo>
                    <a:pt x="157" y="446"/>
                    <a:pt x="158" y="446"/>
                    <a:pt x="159" y="446"/>
                  </a:cubicBezTo>
                  <a:lnTo>
                    <a:pt x="159" y="446"/>
                  </a:lnTo>
                  <a:cubicBezTo>
                    <a:pt x="133" y="453"/>
                    <a:pt x="240" y="453"/>
                    <a:pt x="120" y="453"/>
                  </a:cubicBezTo>
                  <a:cubicBezTo>
                    <a:pt x="144" y="453"/>
                    <a:pt x="179" y="465"/>
                    <a:pt x="203" y="465"/>
                  </a:cubicBezTo>
                  <a:lnTo>
                    <a:pt x="168" y="465"/>
                  </a:lnTo>
                  <a:cubicBezTo>
                    <a:pt x="176" y="465"/>
                    <a:pt x="185" y="465"/>
                    <a:pt x="194" y="466"/>
                  </a:cubicBezTo>
                  <a:lnTo>
                    <a:pt x="194" y="466"/>
                  </a:lnTo>
                  <a:cubicBezTo>
                    <a:pt x="214" y="471"/>
                    <a:pt x="203" y="471"/>
                    <a:pt x="193" y="471"/>
                  </a:cubicBezTo>
                  <a:cubicBezTo>
                    <a:pt x="182" y="471"/>
                    <a:pt x="173" y="471"/>
                    <a:pt x="203" y="477"/>
                  </a:cubicBezTo>
                  <a:lnTo>
                    <a:pt x="144" y="477"/>
                  </a:lnTo>
                  <a:cubicBezTo>
                    <a:pt x="144" y="480"/>
                    <a:pt x="146" y="481"/>
                    <a:pt x="148" y="481"/>
                  </a:cubicBezTo>
                  <a:cubicBezTo>
                    <a:pt x="148" y="481"/>
                    <a:pt x="149" y="480"/>
                    <a:pt x="150" y="480"/>
                  </a:cubicBezTo>
                  <a:lnTo>
                    <a:pt x="150" y="480"/>
                  </a:lnTo>
                  <a:cubicBezTo>
                    <a:pt x="146" y="482"/>
                    <a:pt x="140" y="485"/>
                    <a:pt x="132" y="489"/>
                  </a:cubicBezTo>
                  <a:cubicBezTo>
                    <a:pt x="179" y="489"/>
                    <a:pt x="239" y="489"/>
                    <a:pt x="287" y="501"/>
                  </a:cubicBezTo>
                  <a:cubicBezTo>
                    <a:pt x="197" y="495"/>
                    <a:pt x="185" y="495"/>
                    <a:pt x="182" y="495"/>
                  </a:cubicBezTo>
                  <a:cubicBezTo>
                    <a:pt x="180" y="495"/>
                    <a:pt x="185" y="495"/>
                    <a:pt x="136" y="489"/>
                  </a:cubicBezTo>
                  <a:lnTo>
                    <a:pt x="136" y="489"/>
                  </a:lnTo>
                  <a:cubicBezTo>
                    <a:pt x="147" y="492"/>
                    <a:pt x="159" y="501"/>
                    <a:pt x="179" y="501"/>
                  </a:cubicBezTo>
                  <a:lnTo>
                    <a:pt x="132" y="501"/>
                  </a:lnTo>
                  <a:cubicBezTo>
                    <a:pt x="149" y="501"/>
                    <a:pt x="166" y="501"/>
                    <a:pt x="182" y="505"/>
                  </a:cubicBezTo>
                  <a:lnTo>
                    <a:pt x="182" y="505"/>
                  </a:lnTo>
                  <a:cubicBezTo>
                    <a:pt x="182" y="505"/>
                    <a:pt x="181" y="505"/>
                    <a:pt x="180" y="505"/>
                  </a:cubicBezTo>
                  <a:cubicBezTo>
                    <a:pt x="173" y="505"/>
                    <a:pt x="165" y="508"/>
                    <a:pt x="156" y="513"/>
                  </a:cubicBezTo>
                  <a:lnTo>
                    <a:pt x="196" y="513"/>
                  </a:lnTo>
                  <a:cubicBezTo>
                    <a:pt x="193" y="510"/>
                    <a:pt x="191" y="508"/>
                    <a:pt x="188" y="507"/>
                  </a:cubicBezTo>
                  <a:lnTo>
                    <a:pt x="188" y="507"/>
                  </a:lnTo>
                  <a:cubicBezTo>
                    <a:pt x="193" y="508"/>
                    <a:pt x="198" y="510"/>
                    <a:pt x="203" y="513"/>
                  </a:cubicBezTo>
                  <a:lnTo>
                    <a:pt x="196" y="513"/>
                  </a:lnTo>
                  <a:cubicBezTo>
                    <a:pt x="198" y="516"/>
                    <a:pt x="201" y="520"/>
                    <a:pt x="203" y="525"/>
                  </a:cubicBezTo>
                  <a:cubicBezTo>
                    <a:pt x="199" y="521"/>
                    <a:pt x="198" y="519"/>
                    <a:pt x="197" y="519"/>
                  </a:cubicBezTo>
                  <a:cubicBezTo>
                    <a:pt x="194" y="519"/>
                    <a:pt x="191" y="525"/>
                    <a:pt x="168" y="525"/>
                  </a:cubicBezTo>
                  <a:cubicBezTo>
                    <a:pt x="156" y="548"/>
                    <a:pt x="299" y="548"/>
                    <a:pt x="239" y="548"/>
                  </a:cubicBezTo>
                  <a:lnTo>
                    <a:pt x="358" y="548"/>
                  </a:lnTo>
                  <a:cubicBezTo>
                    <a:pt x="310" y="548"/>
                    <a:pt x="263" y="554"/>
                    <a:pt x="215" y="554"/>
                  </a:cubicBezTo>
                  <a:cubicBezTo>
                    <a:pt x="191" y="554"/>
                    <a:pt x="168" y="552"/>
                    <a:pt x="144" y="548"/>
                  </a:cubicBezTo>
                  <a:cubicBezTo>
                    <a:pt x="132" y="548"/>
                    <a:pt x="227" y="560"/>
                    <a:pt x="227" y="560"/>
                  </a:cubicBezTo>
                  <a:lnTo>
                    <a:pt x="144" y="560"/>
                  </a:lnTo>
                  <a:cubicBezTo>
                    <a:pt x="179" y="560"/>
                    <a:pt x="215" y="560"/>
                    <a:pt x="239" y="572"/>
                  </a:cubicBezTo>
                  <a:lnTo>
                    <a:pt x="132" y="572"/>
                  </a:lnTo>
                  <a:cubicBezTo>
                    <a:pt x="144" y="572"/>
                    <a:pt x="144" y="572"/>
                    <a:pt x="144" y="584"/>
                  </a:cubicBezTo>
                  <a:cubicBezTo>
                    <a:pt x="157" y="584"/>
                    <a:pt x="196" y="592"/>
                    <a:pt x="228" y="596"/>
                  </a:cubicBezTo>
                  <a:lnTo>
                    <a:pt x="156" y="596"/>
                  </a:lnTo>
                  <a:cubicBezTo>
                    <a:pt x="181" y="596"/>
                    <a:pt x="206" y="596"/>
                    <a:pt x="231" y="596"/>
                  </a:cubicBezTo>
                  <a:lnTo>
                    <a:pt x="231" y="596"/>
                  </a:lnTo>
                  <a:cubicBezTo>
                    <a:pt x="244" y="598"/>
                    <a:pt x="255" y="599"/>
                    <a:pt x="263" y="599"/>
                  </a:cubicBezTo>
                  <a:cubicBezTo>
                    <a:pt x="269" y="599"/>
                    <a:pt x="273" y="599"/>
                    <a:pt x="274" y="597"/>
                  </a:cubicBezTo>
                  <a:lnTo>
                    <a:pt x="274" y="597"/>
                  </a:lnTo>
                  <a:cubicBezTo>
                    <a:pt x="318" y="599"/>
                    <a:pt x="362" y="602"/>
                    <a:pt x="406" y="608"/>
                  </a:cubicBezTo>
                  <a:cubicBezTo>
                    <a:pt x="334" y="608"/>
                    <a:pt x="257" y="603"/>
                    <a:pt x="183" y="603"/>
                  </a:cubicBezTo>
                  <a:cubicBezTo>
                    <a:pt x="145" y="603"/>
                    <a:pt x="108" y="604"/>
                    <a:pt x="72" y="608"/>
                  </a:cubicBezTo>
                  <a:cubicBezTo>
                    <a:pt x="96" y="608"/>
                    <a:pt x="132" y="608"/>
                    <a:pt x="168" y="620"/>
                  </a:cubicBezTo>
                  <a:cubicBezTo>
                    <a:pt x="144" y="608"/>
                    <a:pt x="132" y="608"/>
                    <a:pt x="108" y="608"/>
                  </a:cubicBezTo>
                  <a:cubicBezTo>
                    <a:pt x="156" y="608"/>
                    <a:pt x="203" y="608"/>
                    <a:pt x="251" y="620"/>
                  </a:cubicBezTo>
                  <a:lnTo>
                    <a:pt x="132" y="620"/>
                  </a:lnTo>
                  <a:cubicBezTo>
                    <a:pt x="135" y="623"/>
                    <a:pt x="139" y="626"/>
                    <a:pt x="142" y="628"/>
                  </a:cubicBezTo>
                  <a:lnTo>
                    <a:pt x="142" y="628"/>
                  </a:lnTo>
                  <a:cubicBezTo>
                    <a:pt x="134" y="629"/>
                    <a:pt x="126" y="632"/>
                    <a:pt x="120" y="632"/>
                  </a:cubicBezTo>
                  <a:lnTo>
                    <a:pt x="394" y="632"/>
                  </a:lnTo>
                  <a:cubicBezTo>
                    <a:pt x="322" y="644"/>
                    <a:pt x="239" y="644"/>
                    <a:pt x="168" y="644"/>
                  </a:cubicBezTo>
                  <a:cubicBezTo>
                    <a:pt x="215" y="644"/>
                    <a:pt x="263" y="644"/>
                    <a:pt x="334" y="667"/>
                  </a:cubicBezTo>
                  <a:cubicBezTo>
                    <a:pt x="305" y="667"/>
                    <a:pt x="285" y="676"/>
                    <a:pt x="262" y="681"/>
                  </a:cubicBezTo>
                  <a:lnTo>
                    <a:pt x="262" y="681"/>
                  </a:lnTo>
                  <a:cubicBezTo>
                    <a:pt x="251" y="680"/>
                    <a:pt x="239" y="679"/>
                    <a:pt x="227" y="679"/>
                  </a:cubicBezTo>
                  <a:cubicBezTo>
                    <a:pt x="232" y="681"/>
                    <a:pt x="237" y="682"/>
                    <a:pt x="241" y="683"/>
                  </a:cubicBezTo>
                  <a:lnTo>
                    <a:pt x="241" y="683"/>
                  </a:lnTo>
                  <a:cubicBezTo>
                    <a:pt x="237" y="683"/>
                    <a:pt x="233" y="682"/>
                    <a:pt x="229" y="682"/>
                  </a:cubicBezTo>
                  <a:lnTo>
                    <a:pt x="229" y="682"/>
                  </a:lnTo>
                  <a:cubicBezTo>
                    <a:pt x="271" y="691"/>
                    <a:pt x="179" y="691"/>
                    <a:pt x="179" y="691"/>
                  </a:cubicBezTo>
                  <a:cubicBezTo>
                    <a:pt x="168" y="691"/>
                    <a:pt x="206" y="694"/>
                    <a:pt x="235" y="694"/>
                  </a:cubicBezTo>
                  <a:cubicBezTo>
                    <a:pt x="260" y="694"/>
                    <a:pt x="277" y="692"/>
                    <a:pt x="241" y="683"/>
                  </a:cubicBezTo>
                  <a:lnTo>
                    <a:pt x="241" y="683"/>
                  </a:lnTo>
                  <a:cubicBezTo>
                    <a:pt x="241" y="683"/>
                    <a:pt x="241" y="683"/>
                    <a:pt x="241" y="683"/>
                  </a:cubicBezTo>
                  <a:cubicBezTo>
                    <a:pt x="249" y="683"/>
                    <a:pt x="256" y="682"/>
                    <a:pt x="262" y="681"/>
                  </a:cubicBezTo>
                  <a:lnTo>
                    <a:pt x="262" y="681"/>
                  </a:lnTo>
                  <a:cubicBezTo>
                    <a:pt x="307" y="684"/>
                    <a:pt x="346" y="691"/>
                    <a:pt x="394" y="691"/>
                  </a:cubicBezTo>
                  <a:cubicBezTo>
                    <a:pt x="382" y="703"/>
                    <a:pt x="370" y="703"/>
                    <a:pt x="358" y="703"/>
                  </a:cubicBezTo>
                  <a:cubicBezTo>
                    <a:pt x="358" y="703"/>
                    <a:pt x="453" y="715"/>
                    <a:pt x="418" y="715"/>
                  </a:cubicBezTo>
                  <a:cubicBezTo>
                    <a:pt x="346" y="721"/>
                    <a:pt x="297" y="726"/>
                    <a:pt x="266" y="728"/>
                  </a:cubicBezTo>
                  <a:lnTo>
                    <a:pt x="266" y="728"/>
                  </a:lnTo>
                  <a:cubicBezTo>
                    <a:pt x="265" y="728"/>
                    <a:pt x="264" y="727"/>
                    <a:pt x="263" y="727"/>
                  </a:cubicBezTo>
                  <a:cubicBezTo>
                    <a:pt x="283" y="727"/>
                    <a:pt x="296" y="719"/>
                    <a:pt x="307" y="713"/>
                  </a:cubicBezTo>
                  <a:lnTo>
                    <a:pt x="307" y="713"/>
                  </a:lnTo>
                  <a:cubicBezTo>
                    <a:pt x="267" y="721"/>
                    <a:pt x="199" y="731"/>
                    <a:pt x="221" y="731"/>
                  </a:cubicBezTo>
                  <a:cubicBezTo>
                    <a:pt x="227" y="731"/>
                    <a:pt x="241" y="730"/>
                    <a:pt x="266" y="728"/>
                  </a:cubicBezTo>
                  <a:lnTo>
                    <a:pt x="266" y="728"/>
                  </a:lnTo>
                  <a:cubicBezTo>
                    <a:pt x="289" y="735"/>
                    <a:pt x="325" y="742"/>
                    <a:pt x="358" y="744"/>
                  </a:cubicBezTo>
                  <a:lnTo>
                    <a:pt x="358" y="744"/>
                  </a:lnTo>
                  <a:cubicBezTo>
                    <a:pt x="354" y="745"/>
                    <a:pt x="349" y="748"/>
                    <a:pt x="346" y="751"/>
                  </a:cubicBezTo>
                  <a:cubicBezTo>
                    <a:pt x="352" y="748"/>
                    <a:pt x="359" y="745"/>
                    <a:pt x="366" y="744"/>
                  </a:cubicBezTo>
                  <a:lnTo>
                    <a:pt x="366" y="744"/>
                  </a:lnTo>
                  <a:cubicBezTo>
                    <a:pt x="366" y="744"/>
                    <a:pt x="366" y="744"/>
                    <a:pt x="367" y="744"/>
                  </a:cubicBezTo>
                  <a:cubicBezTo>
                    <a:pt x="367" y="744"/>
                    <a:pt x="368" y="744"/>
                    <a:pt x="368" y="744"/>
                  </a:cubicBezTo>
                  <a:lnTo>
                    <a:pt x="368" y="744"/>
                  </a:lnTo>
                  <a:cubicBezTo>
                    <a:pt x="368" y="744"/>
                    <a:pt x="368" y="744"/>
                    <a:pt x="368" y="744"/>
                  </a:cubicBezTo>
                  <a:lnTo>
                    <a:pt x="368" y="744"/>
                  </a:lnTo>
                  <a:cubicBezTo>
                    <a:pt x="368" y="744"/>
                    <a:pt x="369" y="744"/>
                    <a:pt x="369" y="744"/>
                  </a:cubicBezTo>
                  <a:lnTo>
                    <a:pt x="369" y="744"/>
                  </a:lnTo>
                  <a:cubicBezTo>
                    <a:pt x="369" y="744"/>
                    <a:pt x="368" y="744"/>
                    <a:pt x="368" y="744"/>
                  </a:cubicBezTo>
                  <a:lnTo>
                    <a:pt x="368" y="744"/>
                  </a:lnTo>
                  <a:cubicBezTo>
                    <a:pt x="368" y="744"/>
                    <a:pt x="368" y="743"/>
                    <a:pt x="368" y="743"/>
                  </a:cubicBezTo>
                  <a:lnTo>
                    <a:pt x="368" y="743"/>
                  </a:lnTo>
                  <a:cubicBezTo>
                    <a:pt x="370" y="743"/>
                    <a:pt x="372" y="742"/>
                    <a:pt x="374" y="742"/>
                  </a:cubicBezTo>
                  <a:lnTo>
                    <a:pt x="374" y="742"/>
                  </a:lnTo>
                  <a:cubicBezTo>
                    <a:pt x="372" y="743"/>
                    <a:pt x="371" y="743"/>
                    <a:pt x="369" y="744"/>
                  </a:cubicBezTo>
                  <a:lnTo>
                    <a:pt x="369" y="744"/>
                  </a:lnTo>
                  <a:cubicBezTo>
                    <a:pt x="381" y="744"/>
                    <a:pt x="392" y="743"/>
                    <a:pt x="401" y="740"/>
                  </a:cubicBezTo>
                  <a:lnTo>
                    <a:pt x="401" y="740"/>
                  </a:lnTo>
                  <a:cubicBezTo>
                    <a:pt x="422" y="740"/>
                    <a:pt x="443" y="743"/>
                    <a:pt x="463" y="746"/>
                  </a:cubicBezTo>
                  <a:lnTo>
                    <a:pt x="463" y="746"/>
                  </a:lnTo>
                  <a:cubicBezTo>
                    <a:pt x="458" y="747"/>
                    <a:pt x="451" y="748"/>
                    <a:pt x="441" y="751"/>
                  </a:cubicBezTo>
                  <a:cubicBezTo>
                    <a:pt x="450" y="751"/>
                    <a:pt x="460" y="749"/>
                    <a:pt x="469" y="747"/>
                  </a:cubicBezTo>
                  <a:lnTo>
                    <a:pt x="469" y="747"/>
                  </a:lnTo>
                  <a:cubicBezTo>
                    <a:pt x="477" y="748"/>
                    <a:pt x="484" y="749"/>
                    <a:pt x="490" y="749"/>
                  </a:cubicBezTo>
                  <a:lnTo>
                    <a:pt x="490" y="749"/>
                  </a:lnTo>
                  <a:cubicBezTo>
                    <a:pt x="482" y="748"/>
                    <a:pt x="479" y="746"/>
                    <a:pt x="474" y="746"/>
                  </a:cubicBezTo>
                  <a:lnTo>
                    <a:pt x="474" y="746"/>
                  </a:lnTo>
                  <a:cubicBezTo>
                    <a:pt x="489" y="743"/>
                    <a:pt x="505" y="739"/>
                    <a:pt x="525" y="739"/>
                  </a:cubicBezTo>
                  <a:cubicBezTo>
                    <a:pt x="489" y="739"/>
                    <a:pt x="441" y="727"/>
                    <a:pt x="406" y="727"/>
                  </a:cubicBezTo>
                  <a:lnTo>
                    <a:pt x="418" y="727"/>
                  </a:lnTo>
                  <a:cubicBezTo>
                    <a:pt x="72" y="727"/>
                    <a:pt x="560" y="727"/>
                    <a:pt x="501" y="715"/>
                  </a:cubicBezTo>
                  <a:cubicBezTo>
                    <a:pt x="489" y="715"/>
                    <a:pt x="489" y="715"/>
                    <a:pt x="489" y="703"/>
                  </a:cubicBezTo>
                  <a:cubicBezTo>
                    <a:pt x="489" y="703"/>
                    <a:pt x="453" y="691"/>
                    <a:pt x="465" y="691"/>
                  </a:cubicBezTo>
                  <a:cubicBezTo>
                    <a:pt x="465" y="667"/>
                    <a:pt x="525" y="667"/>
                    <a:pt x="549" y="656"/>
                  </a:cubicBezTo>
                  <a:cubicBezTo>
                    <a:pt x="549" y="656"/>
                    <a:pt x="453" y="632"/>
                    <a:pt x="441" y="632"/>
                  </a:cubicBezTo>
                  <a:cubicBezTo>
                    <a:pt x="441" y="632"/>
                    <a:pt x="477" y="608"/>
                    <a:pt x="489" y="608"/>
                  </a:cubicBezTo>
                  <a:cubicBezTo>
                    <a:pt x="464" y="600"/>
                    <a:pt x="457" y="597"/>
                    <a:pt x="466" y="592"/>
                  </a:cubicBezTo>
                  <a:lnTo>
                    <a:pt x="466" y="592"/>
                  </a:lnTo>
                  <a:cubicBezTo>
                    <a:pt x="468" y="593"/>
                    <a:pt x="470" y="593"/>
                    <a:pt x="471" y="593"/>
                  </a:cubicBezTo>
                  <a:cubicBezTo>
                    <a:pt x="477" y="593"/>
                    <a:pt x="483" y="590"/>
                    <a:pt x="489" y="584"/>
                  </a:cubicBezTo>
                  <a:lnTo>
                    <a:pt x="489" y="584"/>
                  </a:lnTo>
                  <a:cubicBezTo>
                    <a:pt x="478" y="588"/>
                    <a:pt x="471" y="590"/>
                    <a:pt x="466" y="592"/>
                  </a:cubicBezTo>
                  <a:lnTo>
                    <a:pt x="466" y="592"/>
                  </a:lnTo>
                  <a:cubicBezTo>
                    <a:pt x="462" y="591"/>
                    <a:pt x="458" y="588"/>
                    <a:pt x="453" y="584"/>
                  </a:cubicBezTo>
                  <a:lnTo>
                    <a:pt x="489" y="584"/>
                  </a:lnTo>
                  <a:cubicBezTo>
                    <a:pt x="481" y="580"/>
                    <a:pt x="473" y="579"/>
                    <a:pt x="465" y="579"/>
                  </a:cubicBezTo>
                  <a:cubicBezTo>
                    <a:pt x="456" y="579"/>
                    <a:pt x="447" y="581"/>
                    <a:pt x="438" y="582"/>
                  </a:cubicBezTo>
                  <a:lnTo>
                    <a:pt x="438" y="582"/>
                  </a:lnTo>
                  <a:cubicBezTo>
                    <a:pt x="431" y="580"/>
                    <a:pt x="429" y="577"/>
                    <a:pt x="465" y="572"/>
                  </a:cubicBezTo>
                  <a:cubicBezTo>
                    <a:pt x="429" y="572"/>
                    <a:pt x="406" y="572"/>
                    <a:pt x="382" y="560"/>
                  </a:cubicBezTo>
                  <a:lnTo>
                    <a:pt x="370" y="560"/>
                  </a:lnTo>
                  <a:cubicBezTo>
                    <a:pt x="447" y="548"/>
                    <a:pt x="459" y="545"/>
                    <a:pt x="446" y="545"/>
                  </a:cubicBezTo>
                  <a:cubicBezTo>
                    <a:pt x="438" y="545"/>
                    <a:pt x="422" y="546"/>
                    <a:pt x="405" y="547"/>
                  </a:cubicBezTo>
                  <a:lnTo>
                    <a:pt x="405" y="547"/>
                  </a:lnTo>
                  <a:cubicBezTo>
                    <a:pt x="394" y="524"/>
                    <a:pt x="406" y="512"/>
                    <a:pt x="453" y="501"/>
                  </a:cubicBezTo>
                  <a:lnTo>
                    <a:pt x="418" y="501"/>
                  </a:lnTo>
                  <a:cubicBezTo>
                    <a:pt x="488" y="495"/>
                    <a:pt x="482" y="490"/>
                    <a:pt x="467" y="487"/>
                  </a:cubicBezTo>
                  <a:lnTo>
                    <a:pt x="467" y="487"/>
                  </a:lnTo>
                  <a:cubicBezTo>
                    <a:pt x="473" y="487"/>
                    <a:pt x="480" y="488"/>
                    <a:pt x="489" y="489"/>
                  </a:cubicBezTo>
                  <a:cubicBezTo>
                    <a:pt x="486" y="486"/>
                    <a:pt x="484" y="484"/>
                    <a:pt x="483" y="483"/>
                  </a:cubicBezTo>
                  <a:lnTo>
                    <a:pt x="483" y="483"/>
                  </a:lnTo>
                  <a:cubicBezTo>
                    <a:pt x="493" y="484"/>
                    <a:pt x="502" y="486"/>
                    <a:pt x="513" y="489"/>
                  </a:cubicBezTo>
                  <a:cubicBezTo>
                    <a:pt x="495" y="483"/>
                    <a:pt x="486" y="480"/>
                    <a:pt x="483" y="480"/>
                  </a:cubicBezTo>
                  <a:cubicBezTo>
                    <a:pt x="481" y="480"/>
                    <a:pt x="482" y="481"/>
                    <a:pt x="483" y="483"/>
                  </a:cubicBezTo>
                  <a:lnTo>
                    <a:pt x="483" y="483"/>
                  </a:lnTo>
                  <a:cubicBezTo>
                    <a:pt x="449" y="477"/>
                    <a:pt x="419" y="477"/>
                    <a:pt x="382" y="477"/>
                  </a:cubicBezTo>
                  <a:cubicBezTo>
                    <a:pt x="390" y="477"/>
                    <a:pt x="395" y="476"/>
                    <a:pt x="397" y="474"/>
                  </a:cubicBezTo>
                  <a:lnTo>
                    <a:pt x="397" y="474"/>
                  </a:lnTo>
                  <a:cubicBezTo>
                    <a:pt x="398" y="474"/>
                    <a:pt x="399" y="474"/>
                    <a:pt x="400" y="474"/>
                  </a:cubicBezTo>
                  <a:cubicBezTo>
                    <a:pt x="409" y="474"/>
                    <a:pt x="418" y="471"/>
                    <a:pt x="429" y="465"/>
                  </a:cubicBezTo>
                  <a:cubicBezTo>
                    <a:pt x="429" y="465"/>
                    <a:pt x="370" y="441"/>
                    <a:pt x="358" y="441"/>
                  </a:cubicBezTo>
                  <a:cubicBezTo>
                    <a:pt x="370" y="441"/>
                    <a:pt x="382" y="429"/>
                    <a:pt x="406" y="429"/>
                  </a:cubicBezTo>
                  <a:cubicBezTo>
                    <a:pt x="393" y="429"/>
                    <a:pt x="380" y="426"/>
                    <a:pt x="369" y="425"/>
                  </a:cubicBezTo>
                  <a:lnTo>
                    <a:pt x="369" y="425"/>
                  </a:lnTo>
                  <a:cubicBezTo>
                    <a:pt x="376" y="423"/>
                    <a:pt x="379" y="423"/>
                    <a:pt x="379" y="423"/>
                  </a:cubicBezTo>
                  <a:cubicBezTo>
                    <a:pt x="379" y="423"/>
                    <a:pt x="370" y="423"/>
                    <a:pt x="358" y="417"/>
                  </a:cubicBezTo>
                  <a:cubicBezTo>
                    <a:pt x="406" y="417"/>
                    <a:pt x="453" y="406"/>
                    <a:pt x="501" y="406"/>
                  </a:cubicBezTo>
                  <a:lnTo>
                    <a:pt x="429" y="406"/>
                  </a:lnTo>
                  <a:cubicBezTo>
                    <a:pt x="453" y="406"/>
                    <a:pt x="477" y="406"/>
                    <a:pt x="501" y="394"/>
                  </a:cubicBezTo>
                  <a:lnTo>
                    <a:pt x="501" y="394"/>
                  </a:lnTo>
                  <a:cubicBezTo>
                    <a:pt x="494" y="397"/>
                    <a:pt x="487" y="399"/>
                    <a:pt x="480" y="399"/>
                  </a:cubicBezTo>
                  <a:cubicBezTo>
                    <a:pt x="462" y="399"/>
                    <a:pt x="443" y="390"/>
                    <a:pt x="418" y="382"/>
                  </a:cubicBezTo>
                  <a:cubicBezTo>
                    <a:pt x="429" y="382"/>
                    <a:pt x="441" y="382"/>
                    <a:pt x="453" y="370"/>
                  </a:cubicBezTo>
                  <a:lnTo>
                    <a:pt x="453" y="370"/>
                  </a:lnTo>
                  <a:cubicBezTo>
                    <a:pt x="449" y="372"/>
                    <a:pt x="445" y="373"/>
                    <a:pt x="442" y="373"/>
                  </a:cubicBezTo>
                  <a:cubicBezTo>
                    <a:pt x="431" y="373"/>
                    <a:pt x="429" y="358"/>
                    <a:pt x="382" y="358"/>
                  </a:cubicBezTo>
                  <a:cubicBezTo>
                    <a:pt x="500" y="358"/>
                    <a:pt x="415" y="358"/>
                    <a:pt x="397" y="349"/>
                  </a:cubicBezTo>
                  <a:lnTo>
                    <a:pt x="397" y="349"/>
                  </a:lnTo>
                  <a:cubicBezTo>
                    <a:pt x="397" y="349"/>
                    <a:pt x="398" y="349"/>
                    <a:pt x="399" y="349"/>
                  </a:cubicBezTo>
                  <a:cubicBezTo>
                    <a:pt x="411" y="349"/>
                    <a:pt x="441" y="334"/>
                    <a:pt x="441" y="334"/>
                  </a:cubicBezTo>
                  <a:cubicBezTo>
                    <a:pt x="429" y="322"/>
                    <a:pt x="418" y="322"/>
                    <a:pt x="394" y="322"/>
                  </a:cubicBezTo>
                  <a:cubicBezTo>
                    <a:pt x="429" y="322"/>
                    <a:pt x="465" y="322"/>
                    <a:pt x="382" y="310"/>
                  </a:cubicBezTo>
                  <a:cubicBezTo>
                    <a:pt x="418" y="298"/>
                    <a:pt x="453" y="263"/>
                    <a:pt x="477" y="263"/>
                  </a:cubicBezTo>
                  <a:cubicBezTo>
                    <a:pt x="456" y="257"/>
                    <a:pt x="428" y="254"/>
                    <a:pt x="399" y="254"/>
                  </a:cubicBezTo>
                  <a:lnTo>
                    <a:pt x="399" y="254"/>
                  </a:lnTo>
                  <a:cubicBezTo>
                    <a:pt x="426" y="244"/>
                    <a:pt x="448" y="227"/>
                    <a:pt x="453" y="203"/>
                  </a:cubicBezTo>
                  <a:lnTo>
                    <a:pt x="441" y="203"/>
                  </a:lnTo>
                  <a:cubicBezTo>
                    <a:pt x="441" y="191"/>
                    <a:pt x="429" y="191"/>
                    <a:pt x="406" y="191"/>
                  </a:cubicBezTo>
                  <a:lnTo>
                    <a:pt x="418" y="191"/>
                  </a:lnTo>
                  <a:cubicBezTo>
                    <a:pt x="418" y="191"/>
                    <a:pt x="422" y="191"/>
                    <a:pt x="429" y="191"/>
                  </a:cubicBezTo>
                  <a:lnTo>
                    <a:pt x="429" y="191"/>
                  </a:lnTo>
                  <a:cubicBezTo>
                    <a:pt x="429" y="191"/>
                    <a:pt x="429" y="191"/>
                    <a:pt x="429" y="191"/>
                  </a:cubicBezTo>
                  <a:lnTo>
                    <a:pt x="430" y="191"/>
                  </a:lnTo>
                  <a:lnTo>
                    <a:pt x="430" y="191"/>
                  </a:lnTo>
                  <a:cubicBezTo>
                    <a:pt x="430" y="191"/>
                    <a:pt x="429" y="191"/>
                    <a:pt x="429" y="191"/>
                  </a:cubicBezTo>
                  <a:lnTo>
                    <a:pt x="429" y="191"/>
                  </a:lnTo>
                  <a:cubicBezTo>
                    <a:pt x="418" y="179"/>
                    <a:pt x="430" y="179"/>
                    <a:pt x="441" y="179"/>
                  </a:cubicBezTo>
                  <a:lnTo>
                    <a:pt x="370" y="179"/>
                  </a:lnTo>
                  <a:cubicBezTo>
                    <a:pt x="453" y="167"/>
                    <a:pt x="394" y="155"/>
                    <a:pt x="418" y="155"/>
                  </a:cubicBezTo>
                  <a:cubicBezTo>
                    <a:pt x="410" y="148"/>
                    <a:pt x="390" y="137"/>
                    <a:pt x="373" y="131"/>
                  </a:cubicBezTo>
                  <a:lnTo>
                    <a:pt x="373" y="131"/>
                  </a:lnTo>
                  <a:cubicBezTo>
                    <a:pt x="400" y="131"/>
                    <a:pt x="427" y="129"/>
                    <a:pt x="453" y="120"/>
                  </a:cubicBezTo>
                  <a:lnTo>
                    <a:pt x="382" y="120"/>
                  </a:lnTo>
                  <a:cubicBezTo>
                    <a:pt x="406" y="108"/>
                    <a:pt x="513" y="96"/>
                    <a:pt x="394" y="84"/>
                  </a:cubicBezTo>
                  <a:lnTo>
                    <a:pt x="465" y="84"/>
                  </a:lnTo>
                  <a:cubicBezTo>
                    <a:pt x="449" y="77"/>
                    <a:pt x="440" y="75"/>
                    <a:pt x="434" y="75"/>
                  </a:cubicBezTo>
                  <a:cubicBezTo>
                    <a:pt x="425" y="75"/>
                    <a:pt x="426" y="81"/>
                    <a:pt x="422" y="81"/>
                  </a:cubicBezTo>
                  <a:cubicBezTo>
                    <a:pt x="420" y="81"/>
                    <a:pt x="416" y="79"/>
                    <a:pt x="406" y="72"/>
                  </a:cubicBezTo>
                  <a:cubicBezTo>
                    <a:pt x="489" y="48"/>
                    <a:pt x="310" y="36"/>
                    <a:pt x="465" y="13"/>
                  </a:cubicBezTo>
                  <a:lnTo>
                    <a:pt x="441" y="13"/>
                  </a:lnTo>
                  <a:cubicBezTo>
                    <a:pt x="418" y="1"/>
                    <a:pt x="406" y="1"/>
                    <a:pt x="394" y="1"/>
                  </a:cubicBezTo>
                  <a:close/>
                  <a:moveTo>
                    <a:pt x="490" y="749"/>
                  </a:moveTo>
                  <a:cubicBezTo>
                    <a:pt x="496" y="750"/>
                    <a:pt x="503" y="751"/>
                    <a:pt x="513" y="751"/>
                  </a:cubicBezTo>
                  <a:cubicBezTo>
                    <a:pt x="506" y="751"/>
                    <a:pt x="498" y="750"/>
                    <a:pt x="490" y="7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277087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278157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9"/>
            <p:cNvSpPr/>
            <p:nvPr/>
          </p:nvSpPr>
          <p:spPr>
            <a:xfrm>
              <a:off x="2775925" y="20762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36" y="1"/>
                    <a:pt x="1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277772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2" y="6"/>
                    <a:pt x="58" y="6"/>
                  </a:cubicBezTo>
                  <a:cubicBezTo>
                    <a:pt x="66" y="6"/>
                    <a:pt x="68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277860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278040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277652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277682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2775925" y="2075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" y="1"/>
                    <a:pt x="13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2776525" y="2074050"/>
              <a:ext cx="725" cy="17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22" y="1"/>
                  </a:moveTo>
                  <a:cubicBezTo>
                    <a:pt x="14" y="1"/>
                    <a:pt x="1" y="6"/>
                    <a:pt x="24" y="6"/>
                  </a:cubicBezTo>
                  <a:cubicBezTo>
                    <a:pt x="28" y="2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2774275" y="20745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11" y="0"/>
                    <a:pt x="1" y="5"/>
                    <a:pt x="11" y="5"/>
                  </a:cubicBezTo>
                  <a:cubicBezTo>
                    <a:pt x="16" y="5"/>
                    <a:pt x="27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277355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2775925" y="2073000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" y="1"/>
                  </a:moveTo>
                  <a:cubicBezTo>
                    <a:pt x="13" y="1"/>
                    <a:pt x="60" y="1"/>
                    <a:pt x="84" y="1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9"/>
            <p:cNvSpPr/>
            <p:nvPr/>
          </p:nvSpPr>
          <p:spPr>
            <a:xfrm>
              <a:off x="2771475" y="2071525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0" y="0"/>
                  </a:moveTo>
                  <a:cubicBezTo>
                    <a:pt x="0" y="0"/>
                    <a:pt x="27" y="5"/>
                    <a:pt x="44" y="5"/>
                  </a:cubicBezTo>
                  <a:cubicBezTo>
                    <a:pt x="53" y="5"/>
                    <a:pt x="60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2780100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48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2779500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1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2769975" y="2067050"/>
              <a:ext cx="1125" cy="150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12" y="1"/>
                  </a:moveTo>
                  <a:cubicBezTo>
                    <a:pt x="1" y="4"/>
                    <a:pt x="2" y="6"/>
                    <a:pt x="7" y="6"/>
                  </a:cubicBezTo>
                  <a:cubicBezTo>
                    <a:pt x="18" y="6"/>
                    <a:pt x="4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2770875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2769375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6" name="Google Shape;1406;p29"/>
          <p:cNvSpPr/>
          <p:nvPr/>
        </p:nvSpPr>
        <p:spPr>
          <a:xfrm rot="-3610131">
            <a:off x="1403725" y="3241680"/>
            <a:ext cx="610054" cy="505780"/>
          </a:xfrm>
          <a:custGeom>
            <a:avLst/>
            <a:gdLst/>
            <a:ahLst/>
            <a:cxnLst/>
            <a:rect l="l" t="t" r="r" b="b"/>
            <a:pathLst>
              <a:path w="14379" h="11921" extrusionOk="0">
                <a:moveTo>
                  <a:pt x="36" y="324"/>
                </a:moveTo>
                <a:lnTo>
                  <a:pt x="36" y="324"/>
                </a:lnTo>
                <a:cubicBezTo>
                  <a:pt x="11" y="366"/>
                  <a:pt x="32" y="384"/>
                  <a:pt x="60" y="395"/>
                </a:cubicBezTo>
                <a:lnTo>
                  <a:pt x="60" y="395"/>
                </a:lnTo>
                <a:lnTo>
                  <a:pt x="36" y="324"/>
                </a:lnTo>
                <a:close/>
                <a:moveTo>
                  <a:pt x="1212" y="584"/>
                </a:moveTo>
                <a:cubicBezTo>
                  <a:pt x="1209" y="584"/>
                  <a:pt x="1206" y="585"/>
                  <a:pt x="1203" y="586"/>
                </a:cubicBezTo>
                <a:cubicBezTo>
                  <a:pt x="1205" y="586"/>
                  <a:pt x="1208" y="585"/>
                  <a:pt x="1212" y="584"/>
                </a:cubicBezTo>
                <a:close/>
                <a:moveTo>
                  <a:pt x="1619" y="908"/>
                </a:moveTo>
                <a:cubicBezTo>
                  <a:pt x="1619" y="910"/>
                  <a:pt x="1620" y="912"/>
                  <a:pt x="1621" y="912"/>
                </a:cubicBezTo>
                <a:lnTo>
                  <a:pt x="1621" y="912"/>
                </a:lnTo>
                <a:cubicBezTo>
                  <a:pt x="1621" y="911"/>
                  <a:pt x="1620" y="909"/>
                  <a:pt x="1619" y="908"/>
                </a:cubicBezTo>
                <a:close/>
                <a:moveTo>
                  <a:pt x="2310" y="908"/>
                </a:moveTo>
                <a:cubicBezTo>
                  <a:pt x="2310" y="913"/>
                  <a:pt x="2310" y="918"/>
                  <a:pt x="2310" y="923"/>
                </a:cubicBezTo>
                <a:lnTo>
                  <a:pt x="2310" y="923"/>
                </a:lnTo>
                <a:cubicBezTo>
                  <a:pt x="2310" y="919"/>
                  <a:pt x="2310" y="914"/>
                  <a:pt x="2310" y="908"/>
                </a:cubicBezTo>
                <a:close/>
                <a:moveTo>
                  <a:pt x="2016" y="1285"/>
                </a:moveTo>
                <a:lnTo>
                  <a:pt x="2016" y="1285"/>
                </a:lnTo>
                <a:cubicBezTo>
                  <a:pt x="2011" y="1286"/>
                  <a:pt x="2006" y="1287"/>
                  <a:pt x="2000" y="1289"/>
                </a:cubicBezTo>
                <a:cubicBezTo>
                  <a:pt x="2008" y="1289"/>
                  <a:pt x="2013" y="1287"/>
                  <a:pt x="2016" y="1285"/>
                </a:cubicBezTo>
                <a:close/>
                <a:moveTo>
                  <a:pt x="2200" y="1347"/>
                </a:moveTo>
                <a:cubicBezTo>
                  <a:pt x="2197" y="1351"/>
                  <a:pt x="2194" y="1356"/>
                  <a:pt x="2191" y="1360"/>
                </a:cubicBezTo>
                <a:cubicBezTo>
                  <a:pt x="2191" y="1360"/>
                  <a:pt x="2196" y="1354"/>
                  <a:pt x="2200" y="1347"/>
                </a:cubicBezTo>
                <a:close/>
                <a:moveTo>
                  <a:pt x="572" y="1467"/>
                </a:moveTo>
                <a:cubicBezTo>
                  <a:pt x="572" y="1469"/>
                  <a:pt x="572" y="1471"/>
                  <a:pt x="573" y="1472"/>
                </a:cubicBezTo>
                <a:lnTo>
                  <a:pt x="573" y="1472"/>
                </a:lnTo>
                <a:cubicBezTo>
                  <a:pt x="573" y="1470"/>
                  <a:pt x="572" y="1469"/>
                  <a:pt x="572" y="1467"/>
                </a:cubicBezTo>
                <a:close/>
                <a:moveTo>
                  <a:pt x="3143" y="1503"/>
                </a:moveTo>
                <a:cubicBezTo>
                  <a:pt x="3167" y="1503"/>
                  <a:pt x="3155" y="1515"/>
                  <a:pt x="3155" y="1527"/>
                </a:cubicBezTo>
                <a:cubicBezTo>
                  <a:pt x="3145" y="1527"/>
                  <a:pt x="3135" y="1527"/>
                  <a:pt x="3125" y="1520"/>
                </a:cubicBezTo>
                <a:lnTo>
                  <a:pt x="3125" y="1520"/>
                </a:lnTo>
                <a:cubicBezTo>
                  <a:pt x="3132" y="1510"/>
                  <a:pt x="3134" y="1503"/>
                  <a:pt x="3143" y="1503"/>
                </a:cubicBezTo>
                <a:close/>
                <a:moveTo>
                  <a:pt x="3026" y="1534"/>
                </a:moveTo>
                <a:cubicBezTo>
                  <a:pt x="3025" y="1534"/>
                  <a:pt x="3024" y="1536"/>
                  <a:pt x="3024" y="1539"/>
                </a:cubicBezTo>
                <a:cubicBezTo>
                  <a:pt x="3025" y="1537"/>
                  <a:pt x="3026" y="1535"/>
                  <a:pt x="3026" y="1534"/>
                </a:cubicBezTo>
                <a:close/>
                <a:moveTo>
                  <a:pt x="3277" y="1762"/>
                </a:moveTo>
                <a:cubicBezTo>
                  <a:pt x="3276" y="1763"/>
                  <a:pt x="3275" y="1764"/>
                  <a:pt x="3274" y="1765"/>
                </a:cubicBezTo>
                <a:cubicBezTo>
                  <a:pt x="3276" y="1765"/>
                  <a:pt x="3277" y="1764"/>
                  <a:pt x="3277" y="1762"/>
                </a:cubicBezTo>
                <a:close/>
                <a:moveTo>
                  <a:pt x="2862" y="1943"/>
                </a:moveTo>
                <a:cubicBezTo>
                  <a:pt x="2864" y="1943"/>
                  <a:pt x="2866" y="1943"/>
                  <a:pt x="2870" y="1943"/>
                </a:cubicBezTo>
                <a:lnTo>
                  <a:pt x="2870" y="1955"/>
                </a:lnTo>
                <a:cubicBezTo>
                  <a:pt x="2870" y="1949"/>
                  <a:pt x="2866" y="1946"/>
                  <a:pt x="2862" y="1943"/>
                </a:cubicBezTo>
                <a:close/>
                <a:moveTo>
                  <a:pt x="980" y="1991"/>
                </a:moveTo>
                <a:lnTo>
                  <a:pt x="980" y="1991"/>
                </a:lnTo>
                <a:cubicBezTo>
                  <a:pt x="979" y="1991"/>
                  <a:pt x="978" y="1991"/>
                  <a:pt x="976" y="1991"/>
                </a:cubicBezTo>
                <a:cubicBezTo>
                  <a:pt x="978" y="1991"/>
                  <a:pt x="979" y="1991"/>
                  <a:pt x="980" y="1991"/>
                </a:cubicBezTo>
                <a:close/>
                <a:moveTo>
                  <a:pt x="2965" y="1955"/>
                </a:moveTo>
                <a:cubicBezTo>
                  <a:pt x="2953" y="1967"/>
                  <a:pt x="2953" y="1991"/>
                  <a:pt x="2953" y="2027"/>
                </a:cubicBezTo>
                <a:cubicBezTo>
                  <a:pt x="2941" y="2015"/>
                  <a:pt x="2929" y="2003"/>
                  <a:pt x="2917" y="1991"/>
                </a:cubicBezTo>
                <a:cubicBezTo>
                  <a:pt x="2941" y="1967"/>
                  <a:pt x="2953" y="1955"/>
                  <a:pt x="2965" y="1955"/>
                </a:cubicBezTo>
                <a:close/>
                <a:moveTo>
                  <a:pt x="2419" y="2299"/>
                </a:moveTo>
                <a:cubicBezTo>
                  <a:pt x="2418" y="2299"/>
                  <a:pt x="2418" y="2300"/>
                  <a:pt x="2417" y="2301"/>
                </a:cubicBezTo>
                <a:cubicBezTo>
                  <a:pt x="2419" y="2301"/>
                  <a:pt x="2419" y="2300"/>
                  <a:pt x="2419" y="2299"/>
                </a:cubicBezTo>
                <a:close/>
                <a:moveTo>
                  <a:pt x="2116" y="2510"/>
                </a:moveTo>
                <a:cubicBezTo>
                  <a:pt x="2118" y="2510"/>
                  <a:pt x="2119" y="2511"/>
                  <a:pt x="2119" y="2515"/>
                </a:cubicBezTo>
                <a:lnTo>
                  <a:pt x="2108" y="2515"/>
                </a:lnTo>
                <a:cubicBezTo>
                  <a:pt x="2108" y="2515"/>
                  <a:pt x="2113" y="2510"/>
                  <a:pt x="2116" y="2510"/>
                </a:cubicBezTo>
                <a:close/>
                <a:moveTo>
                  <a:pt x="2000" y="2515"/>
                </a:moveTo>
                <a:cubicBezTo>
                  <a:pt x="2000" y="2515"/>
                  <a:pt x="1988" y="2527"/>
                  <a:pt x="1988" y="2527"/>
                </a:cubicBezTo>
                <a:cubicBezTo>
                  <a:pt x="1988" y="2527"/>
                  <a:pt x="1988" y="2515"/>
                  <a:pt x="1988" y="2515"/>
                </a:cubicBezTo>
                <a:close/>
                <a:moveTo>
                  <a:pt x="2735" y="2585"/>
                </a:moveTo>
                <a:cubicBezTo>
                  <a:pt x="2736" y="2588"/>
                  <a:pt x="2738" y="2593"/>
                  <a:pt x="2739" y="2598"/>
                </a:cubicBezTo>
                <a:cubicBezTo>
                  <a:pt x="2739" y="2591"/>
                  <a:pt x="2737" y="2587"/>
                  <a:pt x="2735" y="2585"/>
                </a:cubicBezTo>
                <a:close/>
                <a:moveTo>
                  <a:pt x="2031" y="2891"/>
                </a:moveTo>
                <a:cubicBezTo>
                  <a:pt x="2034" y="2891"/>
                  <a:pt x="2036" y="2893"/>
                  <a:pt x="2036" y="2896"/>
                </a:cubicBezTo>
                <a:cubicBezTo>
                  <a:pt x="2024" y="2908"/>
                  <a:pt x="2036" y="2932"/>
                  <a:pt x="2036" y="2967"/>
                </a:cubicBezTo>
                <a:cubicBezTo>
                  <a:pt x="2024" y="2955"/>
                  <a:pt x="2012" y="2932"/>
                  <a:pt x="1988" y="2920"/>
                </a:cubicBezTo>
                <a:cubicBezTo>
                  <a:pt x="2006" y="2902"/>
                  <a:pt x="2023" y="2891"/>
                  <a:pt x="2031" y="2891"/>
                </a:cubicBezTo>
                <a:close/>
                <a:moveTo>
                  <a:pt x="7596" y="6325"/>
                </a:moveTo>
                <a:cubicBezTo>
                  <a:pt x="7596" y="6325"/>
                  <a:pt x="7594" y="6327"/>
                  <a:pt x="7591" y="6331"/>
                </a:cubicBezTo>
                <a:lnTo>
                  <a:pt x="7591" y="6331"/>
                </a:lnTo>
                <a:cubicBezTo>
                  <a:pt x="7593" y="6330"/>
                  <a:pt x="7595" y="6327"/>
                  <a:pt x="7596" y="6325"/>
                </a:cubicBezTo>
                <a:close/>
                <a:moveTo>
                  <a:pt x="6913" y="6395"/>
                </a:moveTo>
                <a:cubicBezTo>
                  <a:pt x="6911" y="6395"/>
                  <a:pt x="6908" y="6395"/>
                  <a:pt x="6906" y="6396"/>
                </a:cubicBezTo>
                <a:cubicBezTo>
                  <a:pt x="6906" y="6396"/>
                  <a:pt x="6910" y="6396"/>
                  <a:pt x="6916" y="6395"/>
                </a:cubicBezTo>
                <a:lnTo>
                  <a:pt x="6916" y="6395"/>
                </a:lnTo>
                <a:cubicBezTo>
                  <a:pt x="6915" y="6395"/>
                  <a:pt x="6914" y="6395"/>
                  <a:pt x="6913" y="6395"/>
                </a:cubicBezTo>
                <a:close/>
                <a:moveTo>
                  <a:pt x="8689" y="7096"/>
                </a:moveTo>
                <a:cubicBezTo>
                  <a:pt x="8688" y="7096"/>
                  <a:pt x="8687" y="7096"/>
                  <a:pt x="8686" y="7096"/>
                </a:cubicBezTo>
                <a:lnTo>
                  <a:pt x="8686" y="7096"/>
                </a:lnTo>
                <a:cubicBezTo>
                  <a:pt x="8691" y="7098"/>
                  <a:pt x="8697" y="7099"/>
                  <a:pt x="8704" y="7099"/>
                </a:cubicBezTo>
                <a:cubicBezTo>
                  <a:pt x="8699" y="7097"/>
                  <a:pt x="8694" y="7096"/>
                  <a:pt x="8689" y="7096"/>
                </a:cubicBezTo>
                <a:close/>
                <a:moveTo>
                  <a:pt x="8140" y="7384"/>
                </a:moveTo>
                <a:cubicBezTo>
                  <a:pt x="8138" y="7386"/>
                  <a:pt x="8136" y="7389"/>
                  <a:pt x="8135" y="7392"/>
                </a:cubicBezTo>
                <a:lnTo>
                  <a:pt x="8135" y="7392"/>
                </a:lnTo>
                <a:cubicBezTo>
                  <a:pt x="8138" y="7390"/>
                  <a:pt x="8141" y="7388"/>
                  <a:pt x="8144" y="7384"/>
                </a:cubicBezTo>
                <a:cubicBezTo>
                  <a:pt x="8143" y="7384"/>
                  <a:pt x="8141" y="7384"/>
                  <a:pt x="8140" y="7384"/>
                </a:cubicBezTo>
                <a:close/>
                <a:moveTo>
                  <a:pt x="8135" y="7392"/>
                </a:moveTo>
                <a:lnTo>
                  <a:pt x="8135" y="7392"/>
                </a:lnTo>
                <a:cubicBezTo>
                  <a:pt x="8126" y="7396"/>
                  <a:pt x="8117" y="7396"/>
                  <a:pt x="8108" y="7396"/>
                </a:cubicBezTo>
                <a:cubicBezTo>
                  <a:pt x="8116" y="7404"/>
                  <a:pt x="8118" y="7420"/>
                  <a:pt x="8128" y="7420"/>
                </a:cubicBezTo>
                <a:cubicBezTo>
                  <a:pt x="8134" y="7420"/>
                  <a:pt x="8142" y="7414"/>
                  <a:pt x="8156" y="7396"/>
                </a:cubicBezTo>
                <a:lnTo>
                  <a:pt x="8132" y="7396"/>
                </a:lnTo>
                <a:cubicBezTo>
                  <a:pt x="8133" y="7395"/>
                  <a:pt x="8134" y="7393"/>
                  <a:pt x="8135" y="7392"/>
                </a:cubicBezTo>
                <a:close/>
                <a:moveTo>
                  <a:pt x="11109" y="7480"/>
                </a:moveTo>
                <a:cubicBezTo>
                  <a:pt x="11106" y="7482"/>
                  <a:pt x="11104" y="7483"/>
                  <a:pt x="11102" y="7485"/>
                </a:cubicBezTo>
                <a:lnTo>
                  <a:pt x="11102" y="7485"/>
                </a:lnTo>
                <a:cubicBezTo>
                  <a:pt x="11105" y="7483"/>
                  <a:pt x="11107" y="7482"/>
                  <a:pt x="11109" y="7480"/>
                </a:cubicBezTo>
                <a:close/>
                <a:moveTo>
                  <a:pt x="8418" y="7599"/>
                </a:moveTo>
                <a:lnTo>
                  <a:pt x="8418" y="7599"/>
                </a:lnTo>
                <a:cubicBezTo>
                  <a:pt x="8419" y="7600"/>
                  <a:pt x="8420" y="7601"/>
                  <a:pt x="8421" y="7601"/>
                </a:cubicBezTo>
                <a:lnTo>
                  <a:pt x="8421" y="7601"/>
                </a:lnTo>
                <a:cubicBezTo>
                  <a:pt x="8420" y="7600"/>
                  <a:pt x="8419" y="7600"/>
                  <a:pt x="8418" y="7599"/>
                </a:cubicBezTo>
                <a:close/>
                <a:moveTo>
                  <a:pt x="10692" y="7646"/>
                </a:moveTo>
                <a:cubicBezTo>
                  <a:pt x="10673" y="7660"/>
                  <a:pt x="10669" y="7665"/>
                  <a:pt x="10673" y="7665"/>
                </a:cubicBezTo>
                <a:cubicBezTo>
                  <a:pt x="10677" y="7665"/>
                  <a:pt x="10688" y="7661"/>
                  <a:pt x="10702" y="7656"/>
                </a:cubicBezTo>
                <a:lnTo>
                  <a:pt x="10702" y="7656"/>
                </a:lnTo>
                <a:lnTo>
                  <a:pt x="10704" y="7658"/>
                </a:lnTo>
                <a:lnTo>
                  <a:pt x="10713" y="7652"/>
                </a:lnTo>
                <a:lnTo>
                  <a:pt x="10713" y="7652"/>
                </a:lnTo>
                <a:cubicBezTo>
                  <a:pt x="10709" y="7653"/>
                  <a:pt x="10705" y="7655"/>
                  <a:pt x="10702" y="7656"/>
                </a:cubicBezTo>
                <a:lnTo>
                  <a:pt x="10702" y="7656"/>
                </a:lnTo>
                <a:lnTo>
                  <a:pt x="10692" y="7646"/>
                </a:lnTo>
                <a:close/>
                <a:moveTo>
                  <a:pt x="10726" y="7715"/>
                </a:moveTo>
                <a:lnTo>
                  <a:pt x="10726" y="7715"/>
                </a:lnTo>
                <a:cubicBezTo>
                  <a:pt x="10723" y="7716"/>
                  <a:pt x="10720" y="7717"/>
                  <a:pt x="10716" y="7718"/>
                </a:cubicBezTo>
                <a:cubicBezTo>
                  <a:pt x="10719" y="7718"/>
                  <a:pt x="10722" y="7717"/>
                  <a:pt x="10726" y="7715"/>
                </a:cubicBezTo>
                <a:close/>
                <a:moveTo>
                  <a:pt x="7025" y="7754"/>
                </a:moveTo>
                <a:lnTo>
                  <a:pt x="7025" y="7754"/>
                </a:lnTo>
                <a:cubicBezTo>
                  <a:pt x="7027" y="7754"/>
                  <a:pt x="7029" y="7754"/>
                  <a:pt x="7032" y="7755"/>
                </a:cubicBezTo>
                <a:lnTo>
                  <a:pt x="7032" y="7755"/>
                </a:lnTo>
                <a:cubicBezTo>
                  <a:pt x="7029" y="7754"/>
                  <a:pt x="7027" y="7754"/>
                  <a:pt x="7025" y="7754"/>
                </a:cubicBezTo>
                <a:close/>
                <a:moveTo>
                  <a:pt x="11311" y="7765"/>
                </a:moveTo>
                <a:cubicBezTo>
                  <a:pt x="11310" y="7767"/>
                  <a:pt x="11309" y="7768"/>
                  <a:pt x="11308" y="7769"/>
                </a:cubicBezTo>
                <a:lnTo>
                  <a:pt x="11308" y="7769"/>
                </a:lnTo>
                <a:cubicBezTo>
                  <a:pt x="11309" y="7768"/>
                  <a:pt x="11310" y="7767"/>
                  <a:pt x="11311" y="7765"/>
                </a:cubicBezTo>
                <a:close/>
                <a:moveTo>
                  <a:pt x="11308" y="7769"/>
                </a:moveTo>
                <a:lnTo>
                  <a:pt x="11308" y="7769"/>
                </a:lnTo>
                <a:cubicBezTo>
                  <a:pt x="11303" y="7775"/>
                  <a:pt x="11298" y="7780"/>
                  <a:pt x="11295" y="7784"/>
                </a:cubicBezTo>
                <a:lnTo>
                  <a:pt x="11295" y="7784"/>
                </a:lnTo>
                <a:cubicBezTo>
                  <a:pt x="11300" y="7781"/>
                  <a:pt x="11303" y="7775"/>
                  <a:pt x="11308" y="7769"/>
                </a:cubicBezTo>
                <a:close/>
                <a:moveTo>
                  <a:pt x="10735" y="7842"/>
                </a:moveTo>
                <a:cubicBezTo>
                  <a:pt x="10726" y="7846"/>
                  <a:pt x="10715" y="7852"/>
                  <a:pt x="10704" y="7861"/>
                </a:cubicBezTo>
                <a:cubicBezTo>
                  <a:pt x="10717" y="7854"/>
                  <a:pt x="10727" y="7848"/>
                  <a:pt x="10735" y="7842"/>
                </a:cubicBezTo>
                <a:close/>
                <a:moveTo>
                  <a:pt x="10954" y="7837"/>
                </a:moveTo>
                <a:cubicBezTo>
                  <a:pt x="10942" y="7849"/>
                  <a:pt x="10942" y="7849"/>
                  <a:pt x="10930" y="7861"/>
                </a:cubicBezTo>
                <a:cubicBezTo>
                  <a:pt x="10930" y="7849"/>
                  <a:pt x="10930" y="7849"/>
                  <a:pt x="10930" y="7849"/>
                </a:cubicBezTo>
                <a:cubicBezTo>
                  <a:pt x="10942" y="7849"/>
                  <a:pt x="10942" y="7849"/>
                  <a:pt x="10954" y="7837"/>
                </a:cubicBezTo>
                <a:close/>
                <a:moveTo>
                  <a:pt x="10918" y="7861"/>
                </a:moveTo>
                <a:cubicBezTo>
                  <a:pt x="10906" y="7873"/>
                  <a:pt x="10882" y="7885"/>
                  <a:pt x="10871" y="7896"/>
                </a:cubicBezTo>
                <a:cubicBezTo>
                  <a:pt x="10859" y="7885"/>
                  <a:pt x="10847" y="7885"/>
                  <a:pt x="10835" y="7885"/>
                </a:cubicBezTo>
                <a:cubicBezTo>
                  <a:pt x="10859" y="7873"/>
                  <a:pt x="10882" y="7861"/>
                  <a:pt x="10894" y="7861"/>
                </a:cubicBezTo>
                <a:close/>
                <a:moveTo>
                  <a:pt x="10906" y="7885"/>
                </a:moveTo>
                <a:cubicBezTo>
                  <a:pt x="10894" y="7896"/>
                  <a:pt x="10894" y="7896"/>
                  <a:pt x="10894" y="7896"/>
                </a:cubicBezTo>
                <a:lnTo>
                  <a:pt x="10882" y="7896"/>
                </a:lnTo>
                <a:cubicBezTo>
                  <a:pt x="10894" y="7896"/>
                  <a:pt x="10894" y="7896"/>
                  <a:pt x="10906" y="7885"/>
                </a:cubicBezTo>
                <a:close/>
                <a:moveTo>
                  <a:pt x="10751" y="7908"/>
                </a:moveTo>
                <a:lnTo>
                  <a:pt x="10751" y="7908"/>
                </a:lnTo>
                <a:cubicBezTo>
                  <a:pt x="10751" y="7910"/>
                  <a:pt x="10750" y="7911"/>
                  <a:pt x="10750" y="7912"/>
                </a:cubicBezTo>
                <a:lnTo>
                  <a:pt x="10750" y="7912"/>
                </a:lnTo>
                <a:cubicBezTo>
                  <a:pt x="10750" y="7911"/>
                  <a:pt x="10751" y="7910"/>
                  <a:pt x="10751" y="7908"/>
                </a:cubicBezTo>
                <a:close/>
                <a:moveTo>
                  <a:pt x="11124" y="7966"/>
                </a:moveTo>
                <a:cubicBezTo>
                  <a:pt x="11130" y="7966"/>
                  <a:pt x="11130" y="7970"/>
                  <a:pt x="11109" y="7992"/>
                </a:cubicBezTo>
                <a:cubicBezTo>
                  <a:pt x="11109" y="7980"/>
                  <a:pt x="11109" y="7980"/>
                  <a:pt x="11109" y="7968"/>
                </a:cubicBezTo>
                <a:cubicBezTo>
                  <a:pt x="11113" y="7968"/>
                  <a:pt x="11120" y="7966"/>
                  <a:pt x="11124" y="7966"/>
                </a:cubicBezTo>
                <a:close/>
                <a:moveTo>
                  <a:pt x="11704" y="8016"/>
                </a:moveTo>
                <a:lnTo>
                  <a:pt x="11704" y="8016"/>
                </a:lnTo>
                <a:cubicBezTo>
                  <a:pt x="11691" y="8020"/>
                  <a:pt x="11682" y="8024"/>
                  <a:pt x="11674" y="8028"/>
                </a:cubicBezTo>
                <a:lnTo>
                  <a:pt x="11674" y="8028"/>
                </a:lnTo>
                <a:cubicBezTo>
                  <a:pt x="11685" y="8024"/>
                  <a:pt x="11695" y="8020"/>
                  <a:pt x="11704" y="8016"/>
                </a:cubicBezTo>
                <a:close/>
                <a:moveTo>
                  <a:pt x="10936" y="8190"/>
                </a:moveTo>
                <a:cubicBezTo>
                  <a:pt x="10931" y="8195"/>
                  <a:pt x="10928" y="8201"/>
                  <a:pt x="10923" y="8208"/>
                </a:cubicBezTo>
                <a:lnTo>
                  <a:pt x="10923" y="8208"/>
                </a:lnTo>
                <a:cubicBezTo>
                  <a:pt x="10930" y="8201"/>
                  <a:pt x="10934" y="8195"/>
                  <a:pt x="10936" y="8190"/>
                </a:cubicBezTo>
                <a:close/>
                <a:moveTo>
                  <a:pt x="10923" y="8208"/>
                </a:moveTo>
                <a:lnTo>
                  <a:pt x="10923" y="8208"/>
                </a:lnTo>
                <a:cubicBezTo>
                  <a:pt x="10916" y="8214"/>
                  <a:pt x="10907" y="8221"/>
                  <a:pt x="10894" y="8230"/>
                </a:cubicBezTo>
                <a:cubicBezTo>
                  <a:pt x="10910" y="8222"/>
                  <a:pt x="10918" y="8214"/>
                  <a:pt x="10923" y="8208"/>
                </a:cubicBezTo>
                <a:close/>
                <a:moveTo>
                  <a:pt x="8704" y="8242"/>
                </a:moveTo>
                <a:lnTo>
                  <a:pt x="8704" y="8242"/>
                </a:lnTo>
                <a:cubicBezTo>
                  <a:pt x="8696" y="8244"/>
                  <a:pt x="8690" y="8246"/>
                  <a:pt x="8685" y="8247"/>
                </a:cubicBezTo>
                <a:lnTo>
                  <a:pt x="8685" y="8247"/>
                </a:lnTo>
                <a:cubicBezTo>
                  <a:pt x="8682" y="8246"/>
                  <a:pt x="8679" y="8245"/>
                  <a:pt x="8675" y="8245"/>
                </a:cubicBezTo>
                <a:cubicBezTo>
                  <a:pt x="8674" y="8245"/>
                  <a:pt x="8672" y="8245"/>
                  <a:pt x="8671" y="8245"/>
                </a:cubicBezTo>
                <a:lnTo>
                  <a:pt x="8671" y="8245"/>
                </a:lnTo>
                <a:cubicBezTo>
                  <a:pt x="8674" y="8246"/>
                  <a:pt x="8677" y="8247"/>
                  <a:pt x="8680" y="8247"/>
                </a:cubicBezTo>
                <a:cubicBezTo>
                  <a:pt x="8682" y="8247"/>
                  <a:pt x="8683" y="8247"/>
                  <a:pt x="8685" y="8247"/>
                </a:cubicBezTo>
                <a:lnTo>
                  <a:pt x="8685" y="8247"/>
                </a:lnTo>
                <a:cubicBezTo>
                  <a:pt x="8691" y="8248"/>
                  <a:pt x="8695" y="8250"/>
                  <a:pt x="8699" y="8250"/>
                </a:cubicBezTo>
                <a:cubicBezTo>
                  <a:pt x="8702" y="8250"/>
                  <a:pt x="8704" y="8248"/>
                  <a:pt x="8704" y="8242"/>
                </a:cubicBezTo>
                <a:close/>
                <a:moveTo>
                  <a:pt x="11132" y="8277"/>
                </a:moveTo>
                <a:cubicBezTo>
                  <a:pt x="11132" y="8277"/>
                  <a:pt x="11132" y="8277"/>
                  <a:pt x="11121" y="8289"/>
                </a:cubicBezTo>
                <a:cubicBezTo>
                  <a:pt x="11121" y="8277"/>
                  <a:pt x="11121" y="8277"/>
                  <a:pt x="11109" y="8277"/>
                </a:cubicBezTo>
                <a:close/>
                <a:moveTo>
                  <a:pt x="11144" y="8277"/>
                </a:moveTo>
                <a:cubicBezTo>
                  <a:pt x="11144" y="8277"/>
                  <a:pt x="11144" y="8277"/>
                  <a:pt x="11156" y="8289"/>
                </a:cubicBezTo>
                <a:lnTo>
                  <a:pt x="11121" y="8289"/>
                </a:lnTo>
                <a:cubicBezTo>
                  <a:pt x="11132" y="8277"/>
                  <a:pt x="11132" y="8277"/>
                  <a:pt x="11144" y="8277"/>
                </a:cubicBezTo>
                <a:close/>
                <a:moveTo>
                  <a:pt x="11204" y="8277"/>
                </a:moveTo>
                <a:cubicBezTo>
                  <a:pt x="11204" y="8277"/>
                  <a:pt x="11204" y="8277"/>
                  <a:pt x="11216" y="8289"/>
                </a:cubicBezTo>
                <a:lnTo>
                  <a:pt x="11192" y="8289"/>
                </a:lnTo>
                <a:cubicBezTo>
                  <a:pt x="11192" y="8289"/>
                  <a:pt x="11192" y="8277"/>
                  <a:pt x="11204" y="8277"/>
                </a:cubicBezTo>
                <a:close/>
                <a:moveTo>
                  <a:pt x="9039" y="8331"/>
                </a:moveTo>
                <a:cubicBezTo>
                  <a:pt x="9039" y="8331"/>
                  <a:pt x="9038" y="8331"/>
                  <a:pt x="9037" y="8331"/>
                </a:cubicBezTo>
                <a:lnTo>
                  <a:pt x="9037" y="8331"/>
                </a:lnTo>
                <a:cubicBezTo>
                  <a:pt x="9044" y="8335"/>
                  <a:pt x="9051" y="8337"/>
                  <a:pt x="9061" y="8337"/>
                </a:cubicBezTo>
                <a:cubicBezTo>
                  <a:pt x="9053" y="8333"/>
                  <a:pt x="9046" y="8331"/>
                  <a:pt x="9039" y="8331"/>
                </a:cubicBezTo>
                <a:close/>
                <a:moveTo>
                  <a:pt x="10966" y="8385"/>
                </a:moveTo>
                <a:lnTo>
                  <a:pt x="10966" y="8385"/>
                </a:lnTo>
                <a:cubicBezTo>
                  <a:pt x="10942" y="8397"/>
                  <a:pt x="10930" y="8397"/>
                  <a:pt x="10918" y="8397"/>
                </a:cubicBezTo>
                <a:cubicBezTo>
                  <a:pt x="10906" y="8397"/>
                  <a:pt x="10894" y="8408"/>
                  <a:pt x="10871" y="8420"/>
                </a:cubicBezTo>
                <a:cubicBezTo>
                  <a:pt x="10871" y="8422"/>
                  <a:pt x="10872" y="8423"/>
                  <a:pt x="10874" y="8423"/>
                </a:cubicBezTo>
                <a:cubicBezTo>
                  <a:pt x="10890" y="8423"/>
                  <a:pt x="10945" y="8395"/>
                  <a:pt x="10966" y="8385"/>
                </a:cubicBezTo>
                <a:close/>
                <a:moveTo>
                  <a:pt x="11179" y="8433"/>
                </a:moveTo>
                <a:lnTo>
                  <a:pt x="11179" y="8433"/>
                </a:lnTo>
                <a:cubicBezTo>
                  <a:pt x="11168" y="8445"/>
                  <a:pt x="11156" y="8456"/>
                  <a:pt x="11144" y="8456"/>
                </a:cubicBezTo>
                <a:cubicBezTo>
                  <a:pt x="11168" y="8444"/>
                  <a:pt x="11168" y="8444"/>
                  <a:pt x="11179" y="8433"/>
                </a:cubicBezTo>
                <a:close/>
                <a:moveTo>
                  <a:pt x="11311" y="8504"/>
                </a:moveTo>
                <a:cubicBezTo>
                  <a:pt x="11311" y="8504"/>
                  <a:pt x="11311" y="8504"/>
                  <a:pt x="11311" y="8516"/>
                </a:cubicBezTo>
                <a:lnTo>
                  <a:pt x="11299" y="8516"/>
                </a:lnTo>
                <a:cubicBezTo>
                  <a:pt x="11299" y="8516"/>
                  <a:pt x="11311" y="8504"/>
                  <a:pt x="11311" y="8504"/>
                </a:cubicBezTo>
                <a:close/>
                <a:moveTo>
                  <a:pt x="11156" y="8456"/>
                </a:moveTo>
                <a:cubicBezTo>
                  <a:pt x="11192" y="8456"/>
                  <a:pt x="11216" y="8456"/>
                  <a:pt x="11240" y="8468"/>
                </a:cubicBezTo>
                <a:cubicBezTo>
                  <a:pt x="11252" y="8468"/>
                  <a:pt x="11252" y="8480"/>
                  <a:pt x="11252" y="8492"/>
                </a:cubicBezTo>
                <a:lnTo>
                  <a:pt x="11240" y="8492"/>
                </a:lnTo>
                <a:cubicBezTo>
                  <a:pt x="11240" y="8504"/>
                  <a:pt x="11240" y="8504"/>
                  <a:pt x="11240" y="8516"/>
                </a:cubicBezTo>
                <a:cubicBezTo>
                  <a:pt x="11224" y="8521"/>
                  <a:pt x="11210" y="8526"/>
                  <a:pt x="11201" y="8526"/>
                </a:cubicBezTo>
                <a:cubicBezTo>
                  <a:pt x="11190" y="8526"/>
                  <a:pt x="11185" y="8518"/>
                  <a:pt x="11192" y="8492"/>
                </a:cubicBezTo>
                <a:lnTo>
                  <a:pt x="11216" y="8480"/>
                </a:lnTo>
                <a:cubicBezTo>
                  <a:pt x="11216" y="8480"/>
                  <a:pt x="11228" y="8468"/>
                  <a:pt x="11239" y="8468"/>
                </a:cubicBezTo>
                <a:lnTo>
                  <a:pt x="11239" y="8468"/>
                </a:lnTo>
                <a:cubicBezTo>
                  <a:pt x="11228" y="8468"/>
                  <a:pt x="11216" y="8480"/>
                  <a:pt x="11204" y="8480"/>
                </a:cubicBezTo>
                <a:cubicBezTo>
                  <a:pt x="11180" y="8480"/>
                  <a:pt x="11156" y="8468"/>
                  <a:pt x="11156" y="8456"/>
                </a:cubicBezTo>
                <a:close/>
                <a:moveTo>
                  <a:pt x="11311" y="8504"/>
                </a:moveTo>
                <a:cubicBezTo>
                  <a:pt x="11299" y="8504"/>
                  <a:pt x="11275" y="8516"/>
                  <a:pt x="11263" y="8527"/>
                </a:cubicBezTo>
                <a:cubicBezTo>
                  <a:pt x="11263" y="8516"/>
                  <a:pt x="11275" y="8516"/>
                  <a:pt x="11275" y="8516"/>
                </a:cubicBezTo>
                <a:cubicBezTo>
                  <a:pt x="11287" y="8504"/>
                  <a:pt x="11299" y="8504"/>
                  <a:pt x="11311" y="8504"/>
                </a:cubicBezTo>
                <a:close/>
                <a:moveTo>
                  <a:pt x="11287" y="8527"/>
                </a:moveTo>
                <a:cubicBezTo>
                  <a:pt x="11287" y="8539"/>
                  <a:pt x="11299" y="8551"/>
                  <a:pt x="11311" y="8563"/>
                </a:cubicBezTo>
                <a:cubicBezTo>
                  <a:pt x="11299" y="8563"/>
                  <a:pt x="11299" y="8575"/>
                  <a:pt x="11287" y="8587"/>
                </a:cubicBezTo>
                <a:cubicBezTo>
                  <a:pt x="11277" y="8591"/>
                  <a:pt x="11266" y="8592"/>
                  <a:pt x="11256" y="8592"/>
                </a:cubicBezTo>
                <a:cubicBezTo>
                  <a:pt x="11233" y="8592"/>
                  <a:pt x="11212" y="8584"/>
                  <a:pt x="11204" y="8575"/>
                </a:cubicBezTo>
                <a:cubicBezTo>
                  <a:pt x="11240" y="8575"/>
                  <a:pt x="11275" y="8551"/>
                  <a:pt x="11287" y="8527"/>
                </a:cubicBezTo>
                <a:close/>
                <a:moveTo>
                  <a:pt x="12002" y="8587"/>
                </a:moveTo>
                <a:cubicBezTo>
                  <a:pt x="12002" y="8590"/>
                  <a:pt x="12001" y="8593"/>
                  <a:pt x="12001" y="8596"/>
                </a:cubicBezTo>
                <a:lnTo>
                  <a:pt x="12001" y="8596"/>
                </a:lnTo>
                <a:cubicBezTo>
                  <a:pt x="12002" y="8594"/>
                  <a:pt x="12002" y="8591"/>
                  <a:pt x="12002" y="8587"/>
                </a:cubicBezTo>
                <a:close/>
                <a:moveTo>
                  <a:pt x="10204" y="8658"/>
                </a:moveTo>
                <a:cubicBezTo>
                  <a:pt x="10201" y="8658"/>
                  <a:pt x="10199" y="8659"/>
                  <a:pt x="10196" y="8660"/>
                </a:cubicBezTo>
                <a:lnTo>
                  <a:pt x="10196" y="8660"/>
                </a:lnTo>
                <a:cubicBezTo>
                  <a:pt x="10201" y="8660"/>
                  <a:pt x="10204" y="8658"/>
                  <a:pt x="10204" y="8658"/>
                </a:cubicBezTo>
                <a:close/>
                <a:moveTo>
                  <a:pt x="11406" y="8658"/>
                </a:moveTo>
                <a:cubicBezTo>
                  <a:pt x="11394" y="8658"/>
                  <a:pt x="11394" y="8658"/>
                  <a:pt x="11383" y="8670"/>
                </a:cubicBezTo>
                <a:cubicBezTo>
                  <a:pt x="11383" y="8670"/>
                  <a:pt x="11383" y="8670"/>
                  <a:pt x="11383" y="8658"/>
                </a:cubicBezTo>
                <a:close/>
                <a:moveTo>
                  <a:pt x="11255" y="8763"/>
                </a:moveTo>
                <a:cubicBezTo>
                  <a:pt x="11250" y="8764"/>
                  <a:pt x="11244" y="8766"/>
                  <a:pt x="11240" y="8766"/>
                </a:cubicBezTo>
                <a:cubicBezTo>
                  <a:pt x="11244" y="8766"/>
                  <a:pt x="11249" y="8765"/>
                  <a:pt x="11255" y="8763"/>
                </a:cubicBezTo>
                <a:close/>
                <a:moveTo>
                  <a:pt x="8263" y="9004"/>
                </a:moveTo>
                <a:cubicBezTo>
                  <a:pt x="8262" y="9010"/>
                  <a:pt x="8261" y="9015"/>
                  <a:pt x="8261" y="9019"/>
                </a:cubicBezTo>
                <a:lnTo>
                  <a:pt x="8261" y="9019"/>
                </a:lnTo>
                <a:cubicBezTo>
                  <a:pt x="8262" y="9013"/>
                  <a:pt x="8263" y="9007"/>
                  <a:pt x="8263" y="9004"/>
                </a:cubicBezTo>
                <a:close/>
                <a:moveTo>
                  <a:pt x="8620" y="9063"/>
                </a:moveTo>
                <a:lnTo>
                  <a:pt x="8620" y="9063"/>
                </a:lnTo>
                <a:cubicBezTo>
                  <a:pt x="8632" y="9069"/>
                  <a:pt x="8644" y="9072"/>
                  <a:pt x="8656" y="9072"/>
                </a:cubicBezTo>
                <a:cubicBezTo>
                  <a:pt x="8668" y="9072"/>
                  <a:pt x="8680" y="9069"/>
                  <a:pt x="8692" y="9063"/>
                </a:cubicBezTo>
                <a:lnTo>
                  <a:pt x="8692" y="9063"/>
                </a:lnTo>
                <a:cubicBezTo>
                  <a:pt x="8671" y="9091"/>
                  <a:pt x="8650" y="9118"/>
                  <a:pt x="8637" y="9118"/>
                </a:cubicBezTo>
                <a:cubicBezTo>
                  <a:pt x="8627" y="9118"/>
                  <a:pt x="8620" y="9104"/>
                  <a:pt x="8620" y="9063"/>
                </a:cubicBezTo>
                <a:close/>
                <a:moveTo>
                  <a:pt x="8799" y="9099"/>
                </a:moveTo>
                <a:cubicBezTo>
                  <a:pt x="8799" y="9099"/>
                  <a:pt x="8811" y="9111"/>
                  <a:pt x="8811" y="9111"/>
                </a:cubicBezTo>
                <a:cubicBezTo>
                  <a:pt x="8811" y="9123"/>
                  <a:pt x="8799" y="9123"/>
                  <a:pt x="8799" y="9135"/>
                </a:cubicBezTo>
                <a:cubicBezTo>
                  <a:pt x="8797" y="9137"/>
                  <a:pt x="8795" y="9138"/>
                  <a:pt x="8793" y="9138"/>
                </a:cubicBezTo>
                <a:cubicBezTo>
                  <a:pt x="8787" y="9138"/>
                  <a:pt x="8789" y="9118"/>
                  <a:pt x="8799" y="9099"/>
                </a:cubicBezTo>
                <a:close/>
                <a:moveTo>
                  <a:pt x="7084" y="9135"/>
                </a:moveTo>
                <a:cubicBezTo>
                  <a:pt x="7084" y="9138"/>
                  <a:pt x="7083" y="9141"/>
                  <a:pt x="7083" y="9144"/>
                </a:cubicBezTo>
                <a:lnTo>
                  <a:pt x="7083" y="9144"/>
                </a:lnTo>
                <a:cubicBezTo>
                  <a:pt x="7084" y="9140"/>
                  <a:pt x="7084" y="9137"/>
                  <a:pt x="7084" y="9135"/>
                </a:cubicBezTo>
                <a:close/>
                <a:moveTo>
                  <a:pt x="8763" y="9099"/>
                </a:moveTo>
                <a:cubicBezTo>
                  <a:pt x="8763" y="9111"/>
                  <a:pt x="8751" y="9123"/>
                  <a:pt x="8751" y="9147"/>
                </a:cubicBezTo>
                <a:cubicBezTo>
                  <a:pt x="8751" y="9135"/>
                  <a:pt x="8751" y="9111"/>
                  <a:pt x="8751" y="9099"/>
                </a:cubicBezTo>
                <a:close/>
                <a:moveTo>
                  <a:pt x="8906" y="9194"/>
                </a:moveTo>
                <a:cubicBezTo>
                  <a:pt x="8906" y="9194"/>
                  <a:pt x="8894" y="9206"/>
                  <a:pt x="8894" y="9218"/>
                </a:cubicBezTo>
                <a:cubicBezTo>
                  <a:pt x="8894" y="9206"/>
                  <a:pt x="8894" y="9194"/>
                  <a:pt x="8894" y="9194"/>
                </a:cubicBezTo>
                <a:close/>
                <a:moveTo>
                  <a:pt x="8645" y="9326"/>
                </a:moveTo>
                <a:cubicBezTo>
                  <a:pt x="8648" y="9326"/>
                  <a:pt x="8649" y="9334"/>
                  <a:pt x="8644" y="9361"/>
                </a:cubicBezTo>
                <a:cubicBezTo>
                  <a:pt x="8641" y="9357"/>
                  <a:pt x="8638" y="9356"/>
                  <a:pt x="8636" y="9356"/>
                </a:cubicBezTo>
                <a:cubicBezTo>
                  <a:pt x="8632" y="9356"/>
                  <a:pt x="8632" y="9364"/>
                  <a:pt x="8632" y="9373"/>
                </a:cubicBezTo>
                <a:cubicBezTo>
                  <a:pt x="8632" y="9373"/>
                  <a:pt x="8620" y="9373"/>
                  <a:pt x="8620" y="9361"/>
                </a:cubicBezTo>
                <a:cubicBezTo>
                  <a:pt x="8620" y="9357"/>
                  <a:pt x="8620" y="9353"/>
                  <a:pt x="8620" y="9349"/>
                </a:cubicBezTo>
                <a:cubicBezTo>
                  <a:pt x="8628" y="9349"/>
                  <a:pt x="8640" y="9326"/>
                  <a:pt x="8645" y="9326"/>
                </a:cubicBezTo>
                <a:close/>
                <a:moveTo>
                  <a:pt x="8227" y="9385"/>
                </a:moveTo>
                <a:cubicBezTo>
                  <a:pt x="8227" y="9397"/>
                  <a:pt x="8227" y="9409"/>
                  <a:pt x="8227" y="9409"/>
                </a:cubicBezTo>
                <a:cubicBezTo>
                  <a:pt x="8227" y="9409"/>
                  <a:pt x="8227" y="9420"/>
                  <a:pt x="8215" y="9420"/>
                </a:cubicBezTo>
                <a:cubicBezTo>
                  <a:pt x="8227" y="9409"/>
                  <a:pt x="8227" y="9409"/>
                  <a:pt x="8227" y="9385"/>
                </a:cubicBezTo>
                <a:close/>
                <a:moveTo>
                  <a:pt x="8668" y="9397"/>
                </a:moveTo>
                <a:cubicBezTo>
                  <a:pt x="8668" y="9409"/>
                  <a:pt x="8668" y="9409"/>
                  <a:pt x="8668" y="9420"/>
                </a:cubicBezTo>
                <a:lnTo>
                  <a:pt x="8644" y="9420"/>
                </a:lnTo>
                <a:cubicBezTo>
                  <a:pt x="8644" y="9420"/>
                  <a:pt x="8644" y="9409"/>
                  <a:pt x="8644" y="9397"/>
                </a:cubicBezTo>
                <a:close/>
                <a:moveTo>
                  <a:pt x="8204" y="9397"/>
                </a:moveTo>
                <a:cubicBezTo>
                  <a:pt x="8204" y="9420"/>
                  <a:pt x="8192" y="9432"/>
                  <a:pt x="8192" y="9444"/>
                </a:cubicBezTo>
                <a:cubicBezTo>
                  <a:pt x="8192" y="9432"/>
                  <a:pt x="8192" y="9420"/>
                  <a:pt x="8192" y="9409"/>
                </a:cubicBezTo>
                <a:cubicBezTo>
                  <a:pt x="8192" y="9412"/>
                  <a:pt x="8193" y="9413"/>
                  <a:pt x="8194" y="9413"/>
                </a:cubicBezTo>
                <a:cubicBezTo>
                  <a:pt x="8198" y="9413"/>
                  <a:pt x="8204" y="9405"/>
                  <a:pt x="8204" y="9397"/>
                </a:cubicBezTo>
                <a:close/>
                <a:moveTo>
                  <a:pt x="8751" y="9471"/>
                </a:moveTo>
                <a:cubicBezTo>
                  <a:pt x="8754" y="9471"/>
                  <a:pt x="8757" y="9474"/>
                  <a:pt x="8763" y="9480"/>
                </a:cubicBezTo>
                <a:lnTo>
                  <a:pt x="8739" y="9480"/>
                </a:lnTo>
                <a:cubicBezTo>
                  <a:pt x="8745" y="9474"/>
                  <a:pt x="8748" y="9471"/>
                  <a:pt x="8751" y="9471"/>
                </a:cubicBezTo>
                <a:close/>
                <a:moveTo>
                  <a:pt x="8894" y="9492"/>
                </a:moveTo>
                <a:lnTo>
                  <a:pt x="8894" y="9504"/>
                </a:lnTo>
                <a:lnTo>
                  <a:pt x="8882" y="9504"/>
                </a:lnTo>
                <a:cubicBezTo>
                  <a:pt x="8882" y="9504"/>
                  <a:pt x="8882" y="9504"/>
                  <a:pt x="8894" y="9492"/>
                </a:cubicBezTo>
                <a:close/>
                <a:moveTo>
                  <a:pt x="8930" y="9444"/>
                </a:moveTo>
                <a:cubicBezTo>
                  <a:pt x="8918" y="9468"/>
                  <a:pt x="8930" y="9480"/>
                  <a:pt x="8930" y="9504"/>
                </a:cubicBezTo>
                <a:cubicBezTo>
                  <a:pt x="8918" y="9504"/>
                  <a:pt x="8918" y="9492"/>
                  <a:pt x="8906" y="9492"/>
                </a:cubicBezTo>
                <a:cubicBezTo>
                  <a:pt x="8918" y="9468"/>
                  <a:pt x="8918" y="9444"/>
                  <a:pt x="8930" y="9444"/>
                </a:cubicBezTo>
                <a:close/>
                <a:moveTo>
                  <a:pt x="8620" y="9480"/>
                </a:moveTo>
                <a:cubicBezTo>
                  <a:pt x="8620" y="9504"/>
                  <a:pt x="8620" y="9516"/>
                  <a:pt x="8608" y="9516"/>
                </a:cubicBezTo>
                <a:cubicBezTo>
                  <a:pt x="8608" y="9516"/>
                  <a:pt x="8608" y="9516"/>
                  <a:pt x="8596" y="9504"/>
                </a:cubicBezTo>
                <a:lnTo>
                  <a:pt x="8608" y="9480"/>
                </a:lnTo>
                <a:close/>
                <a:moveTo>
                  <a:pt x="6996" y="9579"/>
                </a:moveTo>
                <a:cubicBezTo>
                  <a:pt x="6994" y="9581"/>
                  <a:pt x="6991" y="9584"/>
                  <a:pt x="6989" y="9587"/>
                </a:cubicBezTo>
                <a:cubicBezTo>
                  <a:pt x="6991" y="9585"/>
                  <a:pt x="6994" y="9582"/>
                  <a:pt x="6996" y="9579"/>
                </a:cubicBezTo>
                <a:close/>
                <a:moveTo>
                  <a:pt x="8882" y="9516"/>
                </a:moveTo>
                <a:cubicBezTo>
                  <a:pt x="8882" y="9540"/>
                  <a:pt x="8870" y="9563"/>
                  <a:pt x="8870" y="9587"/>
                </a:cubicBezTo>
                <a:cubicBezTo>
                  <a:pt x="8860" y="9577"/>
                  <a:pt x="8850" y="9573"/>
                  <a:pt x="8840" y="9573"/>
                </a:cubicBezTo>
                <a:cubicBezTo>
                  <a:pt x="8826" y="9573"/>
                  <a:pt x="8813" y="9580"/>
                  <a:pt x="8799" y="9587"/>
                </a:cubicBezTo>
                <a:cubicBezTo>
                  <a:pt x="8823" y="9563"/>
                  <a:pt x="8858" y="9528"/>
                  <a:pt x="8882" y="9516"/>
                </a:cubicBezTo>
                <a:close/>
                <a:moveTo>
                  <a:pt x="8775" y="9528"/>
                </a:moveTo>
                <a:cubicBezTo>
                  <a:pt x="8775" y="9551"/>
                  <a:pt x="8763" y="9551"/>
                  <a:pt x="8763" y="9563"/>
                </a:cubicBezTo>
                <a:cubicBezTo>
                  <a:pt x="8763" y="9578"/>
                  <a:pt x="8764" y="9584"/>
                  <a:pt x="8766" y="9584"/>
                </a:cubicBezTo>
                <a:cubicBezTo>
                  <a:pt x="8771" y="9584"/>
                  <a:pt x="8779" y="9556"/>
                  <a:pt x="8787" y="9540"/>
                </a:cubicBezTo>
                <a:lnTo>
                  <a:pt x="8799" y="9540"/>
                </a:lnTo>
                <a:lnTo>
                  <a:pt x="8787" y="9587"/>
                </a:lnTo>
                <a:cubicBezTo>
                  <a:pt x="8780" y="9591"/>
                  <a:pt x="8774" y="9592"/>
                  <a:pt x="8769" y="9592"/>
                </a:cubicBezTo>
                <a:cubicBezTo>
                  <a:pt x="8757" y="9592"/>
                  <a:pt x="8751" y="9584"/>
                  <a:pt x="8751" y="9575"/>
                </a:cubicBezTo>
                <a:cubicBezTo>
                  <a:pt x="8751" y="9563"/>
                  <a:pt x="8763" y="9540"/>
                  <a:pt x="8763" y="9528"/>
                </a:cubicBezTo>
                <a:close/>
                <a:moveTo>
                  <a:pt x="8596" y="9480"/>
                </a:moveTo>
                <a:cubicBezTo>
                  <a:pt x="8596" y="9504"/>
                  <a:pt x="8585" y="9516"/>
                  <a:pt x="8585" y="9528"/>
                </a:cubicBezTo>
                <a:cubicBezTo>
                  <a:pt x="8561" y="9551"/>
                  <a:pt x="8549" y="9587"/>
                  <a:pt x="8537" y="9599"/>
                </a:cubicBezTo>
                <a:cubicBezTo>
                  <a:pt x="8537" y="9575"/>
                  <a:pt x="8537" y="9540"/>
                  <a:pt x="8537" y="9516"/>
                </a:cubicBezTo>
                <a:cubicBezTo>
                  <a:pt x="8541" y="9508"/>
                  <a:pt x="8545" y="9506"/>
                  <a:pt x="8549" y="9506"/>
                </a:cubicBezTo>
                <a:cubicBezTo>
                  <a:pt x="8551" y="9506"/>
                  <a:pt x="8554" y="9507"/>
                  <a:pt x="8556" y="9507"/>
                </a:cubicBezTo>
                <a:cubicBezTo>
                  <a:pt x="8564" y="9507"/>
                  <a:pt x="8573" y="9504"/>
                  <a:pt x="8585" y="9480"/>
                </a:cubicBezTo>
                <a:close/>
                <a:moveTo>
                  <a:pt x="12395" y="9611"/>
                </a:moveTo>
                <a:cubicBezTo>
                  <a:pt x="12406" y="9611"/>
                  <a:pt x="12406" y="9623"/>
                  <a:pt x="12395" y="9635"/>
                </a:cubicBezTo>
                <a:lnTo>
                  <a:pt x="12371" y="9635"/>
                </a:lnTo>
                <a:cubicBezTo>
                  <a:pt x="12383" y="9623"/>
                  <a:pt x="12395" y="9623"/>
                  <a:pt x="12395" y="9611"/>
                </a:cubicBezTo>
                <a:close/>
                <a:moveTo>
                  <a:pt x="8888" y="9590"/>
                </a:moveTo>
                <a:cubicBezTo>
                  <a:pt x="8894" y="9590"/>
                  <a:pt x="8900" y="9593"/>
                  <a:pt x="8906" y="9599"/>
                </a:cubicBezTo>
                <a:cubicBezTo>
                  <a:pt x="8897" y="9625"/>
                  <a:pt x="8876" y="9644"/>
                  <a:pt x="8861" y="9644"/>
                </a:cubicBezTo>
                <a:cubicBezTo>
                  <a:pt x="8855" y="9644"/>
                  <a:pt x="8850" y="9641"/>
                  <a:pt x="8846" y="9635"/>
                </a:cubicBezTo>
                <a:cubicBezTo>
                  <a:pt x="8858" y="9611"/>
                  <a:pt x="8858" y="9611"/>
                  <a:pt x="8870" y="9599"/>
                </a:cubicBezTo>
                <a:cubicBezTo>
                  <a:pt x="8876" y="9593"/>
                  <a:pt x="8882" y="9590"/>
                  <a:pt x="8888" y="9590"/>
                </a:cubicBezTo>
                <a:close/>
                <a:moveTo>
                  <a:pt x="9001" y="9587"/>
                </a:moveTo>
                <a:cubicBezTo>
                  <a:pt x="9013" y="9587"/>
                  <a:pt x="9013" y="9611"/>
                  <a:pt x="9001" y="9635"/>
                </a:cubicBezTo>
                <a:cubicBezTo>
                  <a:pt x="9001" y="9635"/>
                  <a:pt x="8989" y="9635"/>
                  <a:pt x="8989" y="9647"/>
                </a:cubicBezTo>
                <a:cubicBezTo>
                  <a:pt x="8989" y="9623"/>
                  <a:pt x="9001" y="9599"/>
                  <a:pt x="9001" y="9587"/>
                </a:cubicBezTo>
                <a:close/>
                <a:moveTo>
                  <a:pt x="7382" y="9659"/>
                </a:moveTo>
                <a:cubicBezTo>
                  <a:pt x="7382" y="9662"/>
                  <a:pt x="7383" y="9664"/>
                  <a:pt x="7384" y="9664"/>
                </a:cubicBezTo>
                <a:cubicBezTo>
                  <a:pt x="7385" y="9664"/>
                  <a:pt x="7385" y="9663"/>
                  <a:pt x="7386" y="9663"/>
                </a:cubicBezTo>
                <a:lnTo>
                  <a:pt x="7386" y="9663"/>
                </a:lnTo>
                <a:cubicBezTo>
                  <a:pt x="7385" y="9662"/>
                  <a:pt x="7383" y="9660"/>
                  <a:pt x="7382" y="9659"/>
                </a:cubicBezTo>
                <a:close/>
                <a:moveTo>
                  <a:pt x="8918" y="9599"/>
                </a:moveTo>
                <a:lnTo>
                  <a:pt x="8918" y="9599"/>
                </a:lnTo>
                <a:cubicBezTo>
                  <a:pt x="8930" y="9623"/>
                  <a:pt x="8942" y="9647"/>
                  <a:pt x="8954" y="9682"/>
                </a:cubicBezTo>
                <a:lnTo>
                  <a:pt x="8989" y="9611"/>
                </a:lnTo>
                <a:lnTo>
                  <a:pt x="8989" y="9611"/>
                </a:lnTo>
                <a:cubicBezTo>
                  <a:pt x="8989" y="9611"/>
                  <a:pt x="8989" y="9647"/>
                  <a:pt x="8977" y="9659"/>
                </a:cubicBezTo>
                <a:cubicBezTo>
                  <a:pt x="8977" y="9670"/>
                  <a:pt x="8966" y="9670"/>
                  <a:pt x="8966" y="9682"/>
                </a:cubicBezTo>
                <a:lnTo>
                  <a:pt x="8954" y="9682"/>
                </a:lnTo>
                <a:cubicBezTo>
                  <a:pt x="8951" y="9684"/>
                  <a:pt x="8947" y="9685"/>
                  <a:pt x="8944" y="9685"/>
                </a:cubicBezTo>
                <a:cubicBezTo>
                  <a:pt x="8924" y="9685"/>
                  <a:pt x="8908" y="9651"/>
                  <a:pt x="8918" y="9599"/>
                </a:cubicBezTo>
                <a:close/>
                <a:moveTo>
                  <a:pt x="9151" y="9546"/>
                </a:moveTo>
                <a:cubicBezTo>
                  <a:pt x="9154" y="9546"/>
                  <a:pt x="9156" y="9551"/>
                  <a:pt x="9156" y="9563"/>
                </a:cubicBezTo>
                <a:lnTo>
                  <a:pt x="9144" y="9575"/>
                </a:lnTo>
                <a:cubicBezTo>
                  <a:pt x="9156" y="9587"/>
                  <a:pt x="9168" y="9599"/>
                  <a:pt x="9180" y="9599"/>
                </a:cubicBezTo>
                <a:cubicBezTo>
                  <a:pt x="9204" y="9599"/>
                  <a:pt x="9216" y="9599"/>
                  <a:pt x="9227" y="9623"/>
                </a:cubicBezTo>
                <a:cubicBezTo>
                  <a:pt x="9204" y="9623"/>
                  <a:pt x="9180" y="9647"/>
                  <a:pt x="9156" y="9659"/>
                </a:cubicBezTo>
                <a:lnTo>
                  <a:pt x="9180" y="9599"/>
                </a:lnTo>
                <a:lnTo>
                  <a:pt x="9180" y="9599"/>
                </a:lnTo>
                <a:cubicBezTo>
                  <a:pt x="9120" y="9670"/>
                  <a:pt x="9108" y="9694"/>
                  <a:pt x="9061" y="9706"/>
                </a:cubicBezTo>
                <a:cubicBezTo>
                  <a:pt x="9061" y="9694"/>
                  <a:pt x="9073" y="9659"/>
                  <a:pt x="9073" y="9659"/>
                </a:cubicBezTo>
                <a:cubicBezTo>
                  <a:pt x="9071" y="9658"/>
                  <a:pt x="9069" y="9657"/>
                  <a:pt x="9067" y="9657"/>
                </a:cubicBezTo>
                <a:cubicBezTo>
                  <a:pt x="9053" y="9657"/>
                  <a:pt x="9042" y="9687"/>
                  <a:pt x="9025" y="9687"/>
                </a:cubicBezTo>
                <a:cubicBezTo>
                  <a:pt x="9018" y="9687"/>
                  <a:pt x="9010" y="9683"/>
                  <a:pt x="9001" y="9670"/>
                </a:cubicBezTo>
                <a:lnTo>
                  <a:pt x="9037" y="9635"/>
                </a:lnTo>
                <a:cubicBezTo>
                  <a:pt x="9025" y="9623"/>
                  <a:pt x="9025" y="9623"/>
                  <a:pt x="9013" y="9623"/>
                </a:cubicBezTo>
                <a:cubicBezTo>
                  <a:pt x="9033" y="9597"/>
                  <a:pt x="9056" y="9578"/>
                  <a:pt x="9073" y="9578"/>
                </a:cubicBezTo>
                <a:cubicBezTo>
                  <a:pt x="9087" y="9578"/>
                  <a:pt x="9097" y="9591"/>
                  <a:pt x="9097" y="9623"/>
                </a:cubicBezTo>
                <a:lnTo>
                  <a:pt x="9085" y="9635"/>
                </a:lnTo>
                <a:cubicBezTo>
                  <a:pt x="9086" y="9638"/>
                  <a:pt x="9087" y="9640"/>
                  <a:pt x="9089" y="9640"/>
                </a:cubicBezTo>
                <a:cubicBezTo>
                  <a:pt x="9104" y="9640"/>
                  <a:pt x="9139" y="9546"/>
                  <a:pt x="9151" y="9546"/>
                </a:cubicBezTo>
                <a:close/>
                <a:moveTo>
                  <a:pt x="13047" y="9713"/>
                </a:moveTo>
                <a:cubicBezTo>
                  <a:pt x="13042" y="9713"/>
                  <a:pt x="13034" y="9722"/>
                  <a:pt x="13026" y="9730"/>
                </a:cubicBezTo>
                <a:cubicBezTo>
                  <a:pt x="13033" y="9722"/>
                  <a:pt x="13040" y="9717"/>
                  <a:pt x="13047" y="9713"/>
                </a:cubicBezTo>
                <a:lnTo>
                  <a:pt x="13047" y="9713"/>
                </a:lnTo>
                <a:cubicBezTo>
                  <a:pt x="13047" y="9713"/>
                  <a:pt x="13047" y="9713"/>
                  <a:pt x="13047" y="9713"/>
                </a:cubicBezTo>
                <a:close/>
                <a:moveTo>
                  <a:pt x="7227" y="9730"/>
                </a:moveTo>
                <a:lnTo>
                  <a:pt x="7227" y="9730"/>
                </a:lnTo>
                <a:cubicBezTo>
                  <a:pt x="7227" y="9730"/>
                  <a:pt x="7227" y="9730"/>
                  <a:pt x="7227" y="9730"/>
                </a:cubicBezTo>
                <a:cubicBezTo>
                  <a:pt x="7227" y="9730"/>
                  <a:pt x="7227" y="9730"/>
                  <a:pt x="7227" y="9730"/>
                </a:cubicBezTo>
                <a:close/>
                <a:moveTo>
                  <a:pt x="10692" y="9682"/>
                </a:moveTo>
                <a:cubicBezTo>
                  <a:pt x="10686" y="9682"/>
                  <a:pt x="10677" y="9706"/>
                  <a:pt x="10666" y="9732"/>
                </a:cubicBezTo>
                <a:lnTo>
                  <a:pt x="10666" y="9732"/>
                </a:lnTo>
                <a:cubicBezTo>
                  <a:pt x="10676" y="9719"/>
                  <a:pt x="10676" y="9723"/>
                  <a:pt x="10692" y="9682"/>
                </a:cubicBezTo>
                <a:close/>
                <a:moveTo>
                  <a:pt x="10858" y="9749"/>
                </a:moveTo>
                <a:cubicBezTo>
                  <a:pt x="10859" y="9750"/>
                  <a:pt x="10859" y="9752"/>
                  <a:pt x="10859" y="9754"/>
                </a:cubicBezTo>
                <a:cubicBezTo>
                  <a:pt x="10859" y="9751"/>
                  <a:pt x="10859" y="9749"/>
                  <a:pt x="10858" y="9749"/>
                </a:cubicBezTo>
                <a:close/>
                <a:moveTo>
                  <a:pt x="10666" y="9732"/>
                </a:moveTo>
                <a:cubicBezTo>
                  <a:pt x="10662" y="9738"/>
                  <a:pt x="10656" y="9747"/>
                  <a:pt x="10644" y="9766"/>
                </a:cubicBezTo>
                <a:cubicBezTo>
                  <a:pt x="10647" y="9765"/>
                  <a:pt x="10650" y="9764"/>
                  <a:pt x="10653" y="9763"/>
                </a:cubicBezTo>
                <a:lnTo>
                  <a:pt x="10653" y="9763"/>
                </a:lnTo>
                <a:cubicBezTo>
                  <a:pt x="10657" y="9753"/>
                  <a:pt x="10662" y="9743"/>
                  <a:pt x="10666" y="9732"/>
                </a:cubicBezTo>
                <a:close/>
                <a:moveTo>
                  <a:pt x="9619" y="9725"/>
                </a:moveTo>
                <a:lnTo>
                  <a:pt x="9608" y="9778"/>
                </a:lnTo>
                <a:cubicBezTo>
                  <a:pt x="9620" y="9766"/>
                  <a:pt x="9620" y="9754"/>
                  <a:pt x="9632" y="9730"/>
                </a:cubicBezTo>
                <a:cubicBezTo>
                  <a:pt x="9632" y="9730"/>
                  <a:pt x="9632" y="9742"/>
                  <a:pt x="9632" y="9742"/>
                </a:cubicBezTo>
                <a:cubicBezTo>
                  <a:pt x="9632" y="9754"/>
                  <a:pt x="9620" y="9766"/>
                  <a:pt x="9608" y="9778"/>
                </a:cubicBezTo>
                <a:cubicBezTo>
                  <a:pt x="9608" y="9790"/>
                  <a:pt x="9597" y="9801"/>
                  <a:pt x="9597" y="9813"/>
                </a:cubicBezTo>
                <a:cubicBezTo>
                  <a:pt x="9597" y="9772"/>
                  <a:pt x="9614" y="9740"/>
                  <a:pt x="9619" y="9725"/>
                </a:cubicBezTo>
                <a:close/>
                <a:moveTo>
                  <a:pt x="7646" y="9797"/>
                </a:moveTo>
                <a:cubicBezTo>
                  <a:pt x="7644" y="9803"/>
                  <a:pt x="7643" y="9808"/>
                  <a:pt x="7642" y="9814"/>
                </a:cubicBezTo>
                <a:lnTo>
                  <a:pt x="7642" y="9814"/>
                </a:lnTo>
                <a:cubicBezTo>
                  <a:pt x="7644" y="9809"/>
                  <a:pt x="7645" y="9803"/>
                  <a:pt x="7646" y="9797"/>
                </a:cubicBezTo>
                <a:close/>
                <a:moveTo>
                  <a:pt x="9835" y="9801"/>
                </a:moveTo>
                <a:cubicBezTo>
                  <a:pt x="9835" y="9801"/>
                  <a:pt x="9835" y="9813"/>
                  <a:pt x="9835" y="9825"/>
                </a:cubicBezTo>
                <a:lnTo>
                  <a:pt x="9823" y="9825"/>
                </a:lnTo>
                <a:cubicBezTo>
                  <a:pt x="9835" y="9813"/>
                  <a:pt x="9835" y="9801"/>
                  <a:pt x="9835" y="9801"/>
                </a:cubicBezTo>
                <a:close/>
                <a:moveTo>
                  <a:pt x="10990" y="9825"/>
                </a:moveTo>
                <a:cubicBezTo>
                  <a:pt x="10990" y="9825"/>
                  <a:pt x="10982" y="9833"/>
                  <a:pt x="10979" y="9842"/>
                </a:cubicBezTo>
                <a:lnTo>
                  <a:pt x="10979" y="9842"/>
                </a:lnTo>
                <a:cubicBezTo>
                  <a:pt x="10983" y="9837"/>
                  <a:pt x="10986" y="9832"/>
                  <a:pt x="10990" y="9825"/>
                </a:cubicBezTo>
                <a:close/>
                <a:moveTo>
                  <a:pt x="7642" y="9814"/>
                </a:moveTo>
                <a:cubicBezTo>
                  <a:pt x="7632" y="9837"/>
                  <a:pt x="7608" y="9849"/>
                  <a:pt x="7608" y="9849"/>
                </a:cubicBezTo>
                <a:cubicBezTo>
                  <a:pt x="7612" y="9851"/>
                  <a:pt x="7615" y="9852"/>
                  <a:pt x="7618" y="9852"/>
                </a:cubicBezTo>
                <a:cubicBezTo>
                  <a:pt x="7629" y="9852"/>
                  <a:pt x="7636" y="9836"/>
                  <a:pt x="7642" y="9814"/>
                </a:cubicBezTo>
                <a:close/>
                <a:moveTo>
                  <a:pt x="13157" y="9861"/>
                </a:moveTo>
                <a:cubicBezTo>
                  <a:pt x="13149" y="9861"/>
                  <a:pt x="13116" y="9891"/>
                  <a:pt x="13088" y="9912"/>
                </a:cubicBezTo>
                <a:lnTo>
                  <a:pt x="13088" y="9912"/>
                </a:lnTo>
                <a:cubicBezTo>
                  <a:pt x="13129" y="9889"/>
                  <a:pt x="13113" y="9904"/>
                  <a:pt x="13157" y="9861"/>
                </a:cubicBezTo>
                <a:close/>
                <a:moveTo>
                  <a:pt x="13088" y="9912"/>
                </a:moveTo>
                <a:cubicBezTo>
                  <a:pt x="13083" y="9915"/>
                  <a:pt x="13079" y="9917"/>
                  <a:pt x="13073" y="9921"/>
                </a:cubicBezTo>
                <a:cubicBezTo>
                  <a:pt x="13074" y="9921"/>
                  <a:pt x="13075" y="9921"/>
                  <a:pt x="13076" y="9921"/>
                </a:cubicBezTo>
                <a:lnTo>
                  <a:pt x="13076" y="9921"/>
                </a:lnTo>
                <a:cubicBezTo>
                  <a:pt x="13079" y="9918"/>
                  <a:pt x="13083" y="9915"/>
                  <a:pt x="13088" y="9912"/>
                </a:cubicBezTo>
                <a:close/>
                <a:moveTo>
                  <a:pt x="8656" y="9873"/>
                </a:moveTo>
                <a:cubicBezTo>
                  <a:pt x="8644" y="9885"/>
                  <a:pt x="8656" y="9909"/>
                  <a:pt x="8668" y="9932"/>
                </a:cubicBezTo>
                <a:cubicBezTo>
                  <a:pt x="8656" y="9932"/>
                  <a:pt x="8644" y="9921"/>
                  <a:pt x="8632" y="9921"/>
                </a:cubicBezTo>
                <a:cubicBezTo>
                  <a:pt x="8632" y="9897"/>
                  <a:pt x="8644" y="9873"/>
                  <a:pt x="8656" y="9873"/>
                </a:cubicBezTo>
                <a:close/>
                <a:moveTo>
                  <a:pt x="11323" y="9944"/>
                </a:moveTo>
                <a:cubicBezTo>
                  <a:pt x="11314" y="9954"/>
                  <a:pt x="11312" y="9948"/>
                  <a:pt x="11305" y="9963"/>
                </a:cubicBezTo>
                <a:lnTo>
                  <a:pt x="11305" y="9963"/>
                </a:lnTo>
                <a:cubicBezTo>
                  <a:pt x="11309" y="9963"/>
                  <a:pt x="11314" y="9958"/>
                  <a:pt x="11323" y="9944"/>
                </a:cubicBezTo>
                <a:close/>
                <a:moveTo>
                  <a:pt x="8608" y="10051"/>
                </a:moveTo>
                <a:lnTo>
                  <a:pt x="8608" y="10051"/>
                </a:lnTo>
                <a:cubicBezTo>
                  <a:pt x="8611" y="10063"/>
                  <a:pt x="8614" y="10074"/>
                  <a:pt x="8617" y="10082"/>
                </a:cubicBezTo>
                <a:lnTo>
                  <a:pt x="8617" y="10082"/>
                </a:lnTo>
                <a:cubicBezTo>
                  <a:pt x="8618" y="10084"/>
                  <a:pt x="8619" y="10085"/>
                  <a:pt x="8620" y="10087"/>
                </a:cubicBezTo>
                <a:cubicBezTo>
                  <a:pt x="8620" y="10075"/>
                  <a:pt x="8620" y="10063"/>
                  <a:pt x="8608" y="10051"/>
                </a:cubicBezTo>
                <a:close/>
                <a:moveTo>
                  <a:pt x="8136" y="9778"/>
                </a:moveTo>
                <a:cubicBezTo>
                  <a:pt x="8185" y="9778"/>
                  <a:pt x="8139" y="9940"/>
                  <a:pt x="8174" y="9940"/>
                </a:cubicBezTo>
                <a:cubicBezTo>
                  <a:pt x="8181" y="9940"/>
                  <a:pt x="8190" y="9934"/>
                  <a:pt x="8204" y="9921"/>
                </a:cubicBezTo>
                <a:cubicBezTo>
                  <a:pt x="8222" y="9883"/>
                  <a:pt x="8256" y="9808"/>
                  <a:pt x="8281" y="9808"/>
                </a:cubicBezTo>
                <a:cubicBezTo>
                  <a:pt x="8288" y="9808"/>
                  <a:pt x="8294" y="9813"/>
                  <a:pt x="8299" y="9825"/>
                </a:cubicBezTo>
                <a:lnTo>
                  <a:pt x="8251" y="9921"/>
                </a:lnTo>
                <a:cubicBezTo>
                  <a:pt x="8255" y="9922"/>
                  <a:pt x="8260" y="9923"/>
                  <a:pt x="8263" y="9923"/>
                </a:cubicBezTo>
                <a:cubicBezTo>
                  <a:pt x="8301" y="9923"/>
                  <a:pt x="8317" y="9848"/>
                  <a:pt x="8338" y="9848"/>
                </a:cubicBezTo>
                <a:cubicBezTo>
                  <a:pt x="8344" y="9848"/>
                  <a:pt x="8351" y="9855"/>
                  <a:pt x="8358" y="9873"/>
                </a:cubicBezTo>
                <a:cubicBezTo>
                  <a:pt x="8346" y="9909"/>
                  <a:pt x="8311" y="9897"/>
                  <a:pt x="8311" y="9909"/>
                </a:cubicBezTo>
                <a:cubicBezTo>
                  <a:pt x="8317" y="9929"/>
                  <a:pt x="8322" y="9937"/>
                  <a:pt x="8328" y="9937"/>
                </a:cubicBezTo>
                <a:cubicBezTo>
                  <a:pt x="8345" y="9937"/>
                  <a:pt x="8362" y="9872"/>
                  <a:pt x="8379" y="9872"/>
                </a:cubicBezTo>
                <a:cubicBezTo>
                  <a:pt x="8380" y="9872"/>
                  <a:pt x="8381" y="9872"/>
                  <a:pt x="8382" y="9873"/>
                </a:cubicBezTo>
                <a:lnTo>
                  <a:pt x="8370" y="9956"/>
                </a:lnTo>
                <a:cubicBezTo>
                  <a:pt x="8377" y="9958"/>
                  <a:pt x="8384" y="9958"/>
                  <a:pt x="8391" y="9958"/>
                </a:cubicBezTo>
                <a:cubicBezTo>
                  <a:pt x="8441" y="9958"/>
                  <a:pt x="8503" y="9930"/>
                  <a:pt x="8560" y="9930"/>
                </a:cubicBezTo>
                <a:cubicBezTo>
                  <a:pt x="8568" y="9930"/>
                  <a:pt x="8576" y="9931"/>
                  <a:pt x="8585" y="9932"/>
                </a:cubicBezTo>
                <a:cubicBezTo>
                  <a:pt x="8573" y="9956"/>
                  <a:pt x="8549" y="9980"/>
                  <a:pt x="8561" y="10004"/>
                </a:cubicBezTo>
                <a:cubicBezTo>
                  <a:pt x="8608" y="10004"/>
                  <a:pt x="8668" y="10028"/>
                  <a:pt x="8704" y="10075"/>
                </a:cubicBezTo>
                <a:cubicBezTo>
                  <a:pt x="8685" y="10100"/>
                  <a:pt x="8667" y="10122"/>
                  <a:pt x="8650" y="10122"/>
                </a:cubicBezTo>
                <a:cubicBezTo>
                  <a:pt x="8638" y="10122"/>
                  <a:pt x="8626" y="10111"/>
                  <a:pt x="8617" y="10082"/>
                </a:cubicBezTo>
                <a:lnTo>
                  <a:pt x="8617" y="10082"/>
                </a:lnTo>
                <a:cubicBezTo>
                  <a:pt x="8595" y="10053"/>
                  <a:pt x="8569" y="10046"/>
                  <a:pt x="8541" y="10046"/>
                </a:cubicBezTo>
                <a:cubicBezTo>
                  <a:pt x="8513" y="10046"/>
                  <a:pt x="8483" y="10054"/>
                  <a:pt x="8456" y="10054"/>
                </a:cubicBezTo>
                <a:cubicBezTo>
                  <a:pt x="8420" y="10054"/>
                  <a:pt x="8389" y="10041"/>
                  <a:pt x="8370" y="9980"/>
                </a:cubicBezTo>
                <a:cubicBezTo>
                  <a:pt x="8365" y="9972"/>
                  <a:pt x="8361" y="9969"/>
                  <a:pt x="8356" y="9969"/>
                </a:cubicBezTo>
                <a:cubicBezTo>
                  <a:pt x="8341" y="9969"/>
                  <a:pt x="8329" y="10014"/>
                  <a:pt x="8311" y="10051"/>
                </a:cubicBezTo>
                <a:lnTo>
                  <a:pt x="8323" y="9968"/>
                </a:lnTo>
                <a:lnTo>
                  <a:pt x="8275" y="10051"/>
                </a:lnTo>
                <a:cubicBezTo>
                  <a:pt x="8270" y="10058"/>
                  <a:pt x="8266" y="10060"/>
                  <a:pt x="8263" y="10060"/>
                </a:cubicBezTo>
                <a:cubicBezTo>
                  <a:pt x="8240" y="10060"/>
                  <a:pt x="8249" y="9937"/>
                  <a:pt x="8222" y="9937"/>
                </a:cubicBezTo>
                <a:cubicBezTo>
                  <a:pt x="8215" y="9937"/>
                  <a:pt x="8205" y="9946"/>
                  <a:pt x="8192" y="9968"/>
                </a:cubicBezTo>
                <a:lnTo>
                  <a:pt x="8180" y="10016"/>
                </a:lnTo>
                <a:cubicBezTo>
                  <a:pt x="8178" y="10014"/>
                  <a:pt x="8175" y="10013"/>
                  <a:pt x="8171" y="10013"/>
                </a:cubicBezTo>
                <a:cubicBezTo>
                  <a:pt x="8164" y="10013"/>
                  <a:pt x="8155" y="10016"/>
                  <a:pt x="8148" y="10016"/>
                </a:cubicBezTo>
                <a:cubicBezTo>
                  <a:pt x="8138" y="10016"/>
                  <a:pt x="8132" y="10010"/>
                  <a:pt x="8144" y="9980"/>
                </a:cubicBezTo>
                <a:cubicBezTo>
                  <a:pt x="8134" y="9980"/>
                  <a:pt x="8125" y="10011"/>
                  <a:pt x="8122" y="10011"/>
                </a:cubicBezTo>
                <a:cubicBezTo>
                  <a:pt x="8121" y="10011"/>
                  <a:pt x="8120" y="10009"/>
                  <a:pt x="8120" y="10004"/>
                </a:cubicBezTo>
                <a:lnTo>
                  <a:pt x="8132" y="9956"/>
                </a:lnTo>
                <a:lnTo>
                  <a:pt x="8132" y="9956"/>
                </a:lnTo>
                <a:lnTo>
                  <a:pt x="8073" y="10016"/>
                </a:lnTo>
                <a:cubicBezTo>
                  <a:pt x="8049" y="9992"/>
                  <a:pt x="8096" y="9897"/>
                  <a:pt x="8084" y="9861"/>
                </a:cubicBezTo>
                <a:cubicBezTo>
                  <a:pt x="8084" y="9837"/>
                  <a:pt x="8096" y="9813"/>
                  <a:pt x="8108" y="9790"/>
                </a:cubicBezTo>
                <a:cubicBezTo>
                  <a:pt x="8120" y="9782"/>
                  <a:pt x="8129" y="9778"/>
                  <a:pt x="8136" y="9778"/>
                </a:cubicBezTo>
                <a:close/>
                <a:moveTo>
                  <a:pt x="8823" y="10111"/>
                </a:moveTo>
                <a:lnTo>
                  <a:pt x="8823" y="10111"/>
                </a:lnTo>
                <a:cubicBezTo>
                  <a:pt x="8811" y="10123"/>
                  <a:pt x="8811" y="10135"/>
                  <a:pt x="8799" y="10147"/>
                </a:cubicBezTo>
                <a:cubicBezTo>
                  <a:pt x="8799" y="10147"/>
                  <a:pt x="8799" y="10135"/>
                  <a:pt x="8799" y="10135"/>
                </a:cubicBezTo>
                <a:lnTo>
                  <a:pt x="8823" y="10111"/>
                </a:lnTo>
                <a:close/>
                <a:moveTo>
                  <a:pt x="8870" y="10075"/>
                </a:moveTo>
                <a:lnTo>
                  <a:pt x="8870" y="10075"/>
                </a:lnTo>
                <a:cubicBezTo>
                  <a:pt x="8882" y="10087"/>
                  <a:pt x="8870" y="10111"/>
                  <a:pt x="8858" y="10135"/>
                </a:cubicBezTo>
                <a:lnTo>
                  <a:pt x="8882" y="10135"/>
                </a:lnTo>
                <a:cubicBezTo>
                  <a:pt x="8870" y="10135"/>
                  <a:pt x="8870" y="10135"/>
                  <a:pt x="8870" y="10147"/>
                </a:cubicBezTo>
                <a:cubicBezTo>
                  <a:pt x="8870" y="10147"/>
                  <a:pt x="8858" y="10147"/>
                  <a:pt x="8858" y="10135"/>
                </a:cubicBezTo>
                <a:cubicBezTo>
                  <a:pt x="8858" y="10111"/>
                  <a:pt x="8870" y="10099"/>
                  <a:pt x="8870" y="10087"/>
                </a:cubicBezTo>
                <a:cubicBezTo>
                  <a:pt x="8870" y="10075"/>
                  <a:pt x="8870" y="10075"/>
                  <a:pt x="8870" y="10075"/>
                </a:cubicBezTo>
                <a:close/>
                <a:moveTo>
                  <a:pt x="11835" y="10123"/>
                </a:moveTo>
                <a:cubicBezTo>
                  <a:pt x="11826" y="10123"/>
                  <a:pt x="11824" y="10130"/>
                  <a:pt x="11818" y="10148"/>
                </a:cubicBezTo>
                <a:lnTo>
                  <a:pt x="11818" y="10148"/>
                </a:lnTo>
                <a:lnTo>
                  <a:pt x="11835" y="10123"/>
                </a:lnTo>
                <a:close/>
                <a:moveTo>
                  <a:pt x="12799" y="10135"/>
                </a:moveTo>
                <a:cubicBezTo>
                  <a:pt x="12799" y="10135"/>
                  <a:pt x="12799" y="10147"/>
                  <a:pt x="12799" y="10147"/>
                </a:cubicBezTo>
                <a:cubicBezTo>
                  <a:pt x="12787" y="10159"/>
                  <a:pt x="12776" y="10159"/>
                  <a:pt x="12776" y="10159"/>
                </a:cubicBezTo>
                <a:cubicBezTo>
                  <a:pt x="12776" y="10147"/>
                  <a:pt x="12787" y="10147"/>
                  <a:pt x="12787" y="10147"/>
                </a:cubicBezTo>
                <a:cubicBezTo>
                  <a:pt x="12787" y="10147"/>
                  <a:pt x="12799" y="10135"/>
                  <a:pt x="12799" y="10135"/>
                </a:cubicBezTo>
                <a:close/>
                <a:moveTo>
                  <a:pt x="9156" y="10111"/>
                </a:moveTo>
                <a:cubicBezTo>
                  <a:pt x="9168" y="10111"/>
                  <a:pt x="9180" y="10123"/>
                  <a:pt x="9180" y="10123"/>
                </a:cubicBezTo>
                <a:lnTo>
                  <a:pt x="9168" y="10135"/>
                </a:lnTo>
                <a:cubicBezTo>
                  <a:pt x="9180" y="10135"/>
                  <a:pt x="9192" y="10147"/>
                  <a:pt x="9192" y="10147"/>
                </a:cubicBezTo>
                <a:cubicBezTo>
                  <a:pt x="9177" y="10154"/>
                  <a:pt x="9162" y="10176"/>
                  <a:pt x="9153" y="10176"/>
                </a:cubicBezTo>
                <a:cubicBezTo>
                  <a:pt x="9147" y="10176"/>
                  <a:pt x="9144" y="10169"/>
                  <a:pt x="9144" y="10147"/>
                </a:cubicBezTo>
                <a:cubicBezTo>
                  <a:pt x="9144" y="10135"/>
                  <a:pt x="9144" y="10123"/>
                  <a:pt x="9144" y="10111"/>
                </a:cubicBezTo>
                <a:close/>
                <a:moveTo>
                  <a:pt x="9239" y="10159"/>
                </a:moveTo>
                <a:cubicBezTo>
                  <a:pt x="9230" y="10188"/>
                  <a:pt x="9220" y="10209"/>
                  <a:pt x="9210" y="10209"/>
                </a:cubicBezTo>
                <a:cubicBezTo>
                  <a:pt x="9208" y="10209"/>
                  <a:pt x="9206" y="10208"/>
                  <a:pt x="9204" y="10206"/>
                </a:cubicBezTo>
                <a:cubicBezTo>
                  <a:pt x="9216" y="10182"/>
                  <a:pt x="9216" y="10171"/>
                  <a:pt x="9227" y="10159"/>
                </a:cubicBezTo>
                <a:close/>
                <a:moveTo>
                  <a:pt x="9311" y="10182"/>
                </a:moveTo>
                <a:cubicBezTo>
                  <a:pt x="9323" y="10194"/>
                  <a:pt x="9323" y="10194"/>
                  <a:pt x="9335" y="10194"/>
                </a:cubicBezTo>
                <a:cubicBezTo>
                  <a:pt x="9326" y="10203"/>
                  <a:pt x="9318" y="10211"/>
                  <a:pt x="9314" y="10211"/>
                </a:cubicBezTo>
                <a:cubicBezTo>
                  <a:pt x="9312" y="10211"/>
                  <a:pt x="9311" y="10210"/>
                  <a:pt x="9311" y="10206"/>
                </a:cubicBezTo>
                <a:lnTo>
                  <a:pt x="9311" y="10182"/>
                </a:lnTo>
                <a:close/>
                <a:moveTo>
                  <a:pt x="9358" y="10206"/>
                </a:moveTo>
                <a:cubicBezTo>
                  <a:pt x="9347" y="10206"/>
                  <a:pt x="9347" y="10218"/>
                  <a:pt x="9347" y="10218"/>
                </a:cubicBezTo>
                <a:cubicBezTo>
                  <a:pt x="9347" y="10218"/>
                  <a:pt x="9347" y="10206"/>
                  <a:pt x="9347" y="10206"/>
                </a:cubicBezTo>
                <a:close/>
                <a:moveTo>
                  <a:pt x="9251" y="10171"/>
                </a:moveTo>
                <a:cubicBezTo>
                  <a:pt x="9263" y="10171"/>
                  <a:pt x="9275" y="10182"/>
                  <a:pt x="9299" y="10182"/>
                </a:cubicBezTo>
                <a:cubicBezTo>
                  <a:pt x="9287" y="10194"/>
                  <a:pt x="9287" y="10206"/>
                  <a:pt x="9275" y="10218"/>
                </a:cubicBezTo>
                <a:cubicBezTo>
                  <a:pt x="9272" y="10225"/>
                  <a:pt x="9269" y="10228"/>
                  <a:pt x="9266" y="10228"/>
                </a:cubicBezTo>
                <a:cubicBezTo>
                  <a:pt x="9258" y="10228"/>
                  <a:pt x="9251" y="10205"/>
                  <a:pt x="9251" y="10171"/>
                </a:cubicBezTo>
                <a:close/>
                <a:moveTo>
                  <a:pt x="9049" y="10099"/>
                </a:moveTo>
                <a:lnTo>
                  <a:pt x="9049" y="10111"/>
                </a:lnTo>
                <a:cubicBezTo>
                  <a:pt x="9049" y="10111"/>
                  <a:pt x="9049" y="10111"/>
                  <a:pt x="9049" y="10123"/>
                </a:cubicBezTo>
                <a:lnTo>
                  <a:pt x="9061" y="10111"/>
                </a:lnTo>
                <a:cubicBezTo>
                  <a:pt x="9061" y="10123"/>
                  <a:pt x="9061" y="10123"/>
                  <a:pt x="9073" y="10135"/>
                </a:cubicBezTo>
                <a:cubicBezTo>
                  <a:pt x="9068" y="10140"/>
                  <a:pt x="9065" y="10143"/>
                  <a:pt x="9062" y="10143"/>
                </a:cubicBezTo>
                <a:cubicBezTo>
                  <a:pt x="9059" y="10143"/>
                  <a:pt x="9056" y="10137"/>
                  <a:pt x="9049" y="10123"/>
                </a:cubicBezTo>
                <a:cubicBezTo>
                  <a:pt x="9037" y="10159"/>
                  <a:pt x="9025" y="10206"/>
                  <a:pt x="9013" y="10230"/>
                </a:cubicBezTo>
                <a:cubicBezTo>
                  <a:pt x="9013" y="10171"/>
                  <a:pt x="9013" y="10135"/>
                  <a:pt x="9013" y="10099"/>
                </a:cubicBezTo>
                <a:close/>
                <a:moveTo>
                  <a:pt x="11990" y="10230"/>
                </a:moveTo>
                <a:cubicBezTo>
                  <a:pt x="11992" y="10233"/>
                  <a:pt x="11993" y="10235"/>
                  <a:pt x="11986" y="10239"/>
                </a:cubicBezTo>
                <a:lnTo>
                  <a:pt x="11986" y="10239"/>
                </a:lnTo>
                <a:cubicBezTo>
                  <a:pt x="11990" y="10235"/>
                  <a:pt x="11990" y="10231"/>
                  <a:pt x="11990" y="10230"/>
                </a:cubicBezTo>
                <a:close/>
                <a:moveTo>
                  <a:pt x="11871" y="10254"/>
                </a:moveTo>
                <a:cubicBezTo>
                  <a:pt x="11871" y="10266"/>
                  <a:pt x="11871" y="10266"/>
                  <a:pt x="11871" y="10266"/>
                </a:cubicBezTo>
                <a:lnTo>
                  <a:pt x="11859" y="10266"/>
                </a:lnTo>
                <a:cubicBezTo>
                  <a:pt x="11871" y="10266"/>
                  <a:pt x="11871" y="10254"/>
                  <a:pt x="11871" y="10254"/>
                </a:cubicBezTo>
                <a:close/>
                <a:moveTo>
                  <a:pt x="5882" y="5299"/>
                </a:moveTo>
                <a:cubicBezTo>
                  <a:pt x="5908" y="5299"/>
                  <a:pt x="5871" y="5339"/>
                  <a:pt x="5882" y="5360"/>
                </a:cubicBezTo>
                <a:cubicBezTo>
                  <a:pt x="5906" y="5337"/>
                  <a:pt x="5894" y="5313"/>
                  <a:pt x="5918" y="5301"/>
                </a:cubicBezTo>
                <a:cubicBezTo>
                  <a:pt x="6108" y="5420"/>
                  <a:pt x="6179" y="5670"/>
                  <a:pt x="6299" y="5849"/>
                </a:cubicBezTo>
                <a:cubicBezTo>
                  <a:pt x="6306" y="5860"/>
                  <a:pt x="6316" y="5864"/>
                  <a:pt x="6328" y="5864"/>
                </a:cubicBezTo>
                <a:cubicBezTo>
                  <a:pt x="6371" y="5864"/>
                  <a:pt x="6433" y="5808"/>
                  <a:pt x="6467" y="5808"/>
                </a:cubicBezTo>
                <a:cubicBezTo>
                  <a:pt x="6483" y="5808"/>
                  <a:pt x="6492" y="5821"/>
                  <a:pt x="6489" y="5860"/>
                </a:cubicBezTo>
                <a:lnTo>
                  <a:pt x="6406" y="5908"/>
                </a:lnTo>
                <a:cubicBezTo>
                  <a:pt x="6596" y="5944"/>
                  <a:pt x="6632" y="6146"/>
                  <a:pt x="6811" y="6194"/>
                </a:cubicBezTo>
                <a:cubicBezTo>
                  <a:pt x="6791" y="6194"/>
                  <a:pt x="6780" y="6209"/>
                  <a:pt x="6770" y="6209"/>
                </a:cubicBezTo>
                <a:cubicBezTo>
                  <a:pt x="6768" y="6209"/>
                  <a:pt x="6765" y="6208"/>
                  <a:pt x="6763" y="6206"/>
                </a:cubicBezTo>
                <a:lnTo>
                  <a:pt x="6763" y="6206"/>
                </a:lnTo>
                <a:cubicBezTo>
                  <a:pt x="6748" y="6252"/>
                  <a:pt x="6786" y="6273"/>
                  <a:pt x="6825" y="6273"/>
                </a:cubicBezTo>
                <a:cubicBezTo>
                  <a:pt x="6847" y="6273"/>
                  <a:pt x="6869" y="6266"/>
                  <a:pt x="6882" y="6253"/>
                </a:cubicBezTo>
                <a:lnTo>
                  <a:pt x="6882" y="6253"/>
                </a:lnTo>
                <a:cubicBezTo>
                  <a:pt x="6894" y="6277"/>
                  <a:pt x="6858" y="6301"/>
                  <a:pt x="6846" y="6325"/>
                </a:cubicBezTo>
                <a:cubicBezTo>
                  <a:pt x="6846" y="6372"/>
                  <a:pt x="6965" y="6325"/>
                  <a:pt x="6930" y="6384"/>
                </a:cubicBezTo>
                <a:cubicBezTo>
                  <a:pt x="6930" y="6391"/>
                  <a:pt x="6922" y="6394"/>
                  <a:pt x="6916" y="6395"/>
                </a:cubicBezTo>
                <a:lnTo>
                  <a:pt x="6916" y="6395"/>
                </a:lnTo>
                <a:cubicBezTo>
                  <a:pt x="6936" y="6398"/>
                  <a:pt x="6952" y="6426"/>
                  <a:pt x="6971" y="6426"/>
                </a:cubicBezTo>
                <a:cubicBezTo>
                  <a:pt x="6980" y="6426"/>
                  <a:pt x="6990" y="6418"/>
                  <a:pt x="7001" y="6396"/>
                </a:cubicBezTo>
                <a:cubicBezTo>
                  <a:pt x="7025" y="6468"/>
                  <a:pt x="7108" y="6456"/>
                  <a:pt x="7108" y="6527"/>
                </a:cubicBezTo>
                <a:cubicBezTo>
                  <a:pt x="7119" y="6523"/>
                  <a:pt x="7127" y="6521"/>
                  <a:pt x="7134" y="6521"/>
                </a:cubicBezTo>
                <a:cubicBezTo>
                  <a:pt x="7172" y="6521"/>
                  <a:pt x="7171" y="6573"/>
                  <a:pt x="7199" y="6573"/>
                </a:cubicBezTo>
                <a:cubicBezTo>
                  <a:pt x="7208" y="6573"/>
                  <a:pt x="7221" y="6567"/>
                  <a:pt x="7239" y="6551"/>
                </a:cubicBezTo>
                <a:lnTo>
                  <a:pt x="7239" y="6551"/>
                </a:lnTo>
                <a:cubicBezTo>
                  <a:pt x="7164" y="6626"/>
                  <a:pt x="7233" y="6672"/>
                  <a:pt x="7291" y="6672"/>
                </a:cubicBezTo>
                <a:cubicBezTo>
                  <a:pt x="7298" y="6672"/>
                  <a:pt x="7304" y="6671"/>
                  <a:pt x="7311" y="6670"/>
                </a:cubicBezTo>
                <a:lnTo>
                  <a:pt x="7311" y="6670"/>
                </a:lnTo>
                <a:cubicBezTo>
                  <a:pt x="7287" y="6694"/>
                  <a:pt x="7311" y="6718"/>
                  <a:pt x="7275" y="6742"/>
                </a:cubicBezTo>
                <a:cubicBezTo>
                  <a:pt x="7288" y="6761"/>
                  <a:pt x="7307" y="6773"/>
                  <a:pt x="7328" y="6773"/>
                </a:cubicBezTo>
                <a:cubicBezTo>
                  <a:pt x="7346" y="6773"/>
                  <a:pt x="7365" y="6764"/>
                  <a:pt x="7382" y="6742"/>
                </a:cubicBezTo>
                <a:lnTo>
                  <a:pt x="7382" y="6742"/>
                </a:lnTo>
                <a:cubicBezTo>
                  <a:pt x="7346" y="6896"/>
                  <a:pt x="7573" y="6765"/>
                  <a:pt x="7489" y="6920"/>
                </a:cubicBezTo>
                <a:cubicBezTo>
                  <a:pt x="7620" y="6968"/>
                  <a:pt x="7739" y="7015"/>
                  <a:pt x="7834" y="7075"/>
                </a:cubicBezTo>
                <a:cubicBezTo>
                  <a:pt x="7817" y="7093"/>
                  <a:pt x="7802" y="7099"/>
                  <a:pt x="7789" y="7099"/>
                </a:cubicBezTo>
                <a:cubicBezTo>
                  <a:pt x="7757" y="7099"/>
                  <a:pt x="7737" y="7056"/>
                  <a:pt x="7705" y="7056"/>
                </a:cubicBezTo>
                <a:cubicBezTo>
                  <a:pt x="7691" y="7056"/>
                  <a:pt x="7676" y="7064"/>
                  <a:pt x="7656" y="7087"/>
                </a:cubicBezTo>
                <a:cubicBezTo>
                  <a:pt x="7763" y="7123"/>
                  <a:pt x="7882" y="7099"/>
                  <a:pt x="7942" y="7194"/>
                </a:cubicBezTo>
                <a:cubicBezTo>
                  <a:pt x="7954" y="7218"/>
                  <a:pt x="7894" y="7218"/>
                  <a:pt x="7870" y="7230"/>
                </a:cubicBezTo>
                <a:cubicBezTo>
                  <a:pt x="7988" y="7265"/>
                  <a:pt x="8024" y="7370"/>
                  <a:pt x="8140" y="7384"/>
                </a:cubicBezTo>
                <a:lnTo>
                  <a:pt x="8140" y="7384"/>
                </a:lnTo>
                <a:cubicBezTo>
                  <a:pt x="8184" y="7325"/>
                  <a:pt x="8301" y="7324"/>
                  <a:pt x="8335" y="7301"/>
                </a:cubicBezTo>
                <a:lnTo>
                  <a:pt x="8335" y="7301"/>
                </a:lnTo>
                <a:cubicBezTo>
                  <a:pt x="8204" y="7396"/>
                  <a:pt x="8370" y="7384"/>
                  <a:pt x="8204" y="7504"/>
                </a:cubicBezTo>
                <a:cubicBezTo>
                  <a:pt x="8227" y="7504"/>
                  <a:pt x="8251" y="7492"/>
                  <a:pt x="8275" y="7468"/>
                </a:cubicBezTo>
                <a:lnTo>
                  <a:pt x="8275" y="7468"/>
                </a:lnTo>
                <a:cubicBezTo>
                  <a:pt x="8287" y="7480"/>
                  <a:pt x="8275" y="7504"/>
                  <a:pt x="8227" y="7527"/>
                </a:cubicBezTo>
                <a:cubicBezTo>
                  <a:pt x="8236" y="7529"/>
                  <a:pt x="8243" y="7529"/>
                  <a:pt x="8250" y="7529"/>
                </a:cubicBezTo>
                <a:cubicBezTo>
                  <a:pt x="8287" y="7529"/>
                  <a:pt x="8310" y="7514"/>
                  <a:pt x="8334" y="7514"/>
                </a:cubicBezTo>
                <a:cubicBezTo>
                  <a:pt x="8345" y="7514"/>
                  <a:pt x="8357" y="7517"/>
                  <a:pt x="8370" y="7527"/>
                </a:cubicBezTo>
                <a:cubicBezTo>
                  <a:pt x="8346" y="7551"/>
                  <a:pt x="8335" y="7551"/>
                  <a:pt x="8311" y="7563"/>
                </a:cubicBezTo>
                <a:cubicBezTo>
                  <a:pt x="8340" y="7557"/>
                  <a:pt x="8367" y="7548"/>
                  <a:pt x="8390" y="7548"/>
                </a:cubicBezTo>
                <a:cubicBezTo>
                  <a:pt x="8412" y="7548"/>
                  <a:pt x="8430" y="7557"/>
                  <a:pt x="8442" y="7587"/>
                </a:cubicBezTo>
                <a:cubicBezTo>
                  <a:pt x="8432" y="7587"/>
                  <a:pt x="8430" y="7602"/>
                  <a:pt x="8424" y="7602"/>
                </a:cubicBezTo>
                <a:cubicBezTo>
                  <a:pt x="8423" y="7602"/>
                  <a:pt x="8422" y="7602"/>
                  <a:pt x="8421" y="7601"/>
                </a:cubicBezTo>
                <a:lnTo>
                  <a:pt x="8421" y="7601"/>
                </a:lnTo>
                <a:cubicBezTo>
                  <a:pt x="8493" y="7657"/>
                  <a:pt x="8621" y="7600"/>
                  <a:pt x="8656" y="7694"/>
                </a:cubicBezTo>
                <a:cubicBezTo>
                  <a:pt x="8561" y="7765"/>
                  <a:pt x="8656" y="7754"/>
                  <a:pt x="8596" y="7825"/>
                </a:cubicBezTo>
                <a:lnTo>
                  <a:pt x="8656" y="7837"/>
                </a:lnTo>
                <a:lnTo>
                  <a:pt x="8668" y="7789"/>
                </a:lnTo>
                <a:cubicBezTo>
                  <a:pt x="8704" y="7813"/>
                  <a:pt x="8787" y="7789"/>
                  <a:pt x="8799" y="7837"/>
                </a:cubicBezTo>
                <a:lnTo>
                  <a:pt x="8739" y="7849"/>
                </a:lnTo>
                <a:lnTo>
                  <a:pt x="8823" y="7885"/>
                </a:lnTo>
                <a:lnTo>
                  <a:pt x="8823" y="7885"/>
                </a:lnTo>
                <a:lnTo>
                  <a:pt x="8811" y="7825"/>
                </a:lnTo>
                <a:cubicBezTo>
                  <a:pt x="8856" y="7825"/>
                  <a:pt x="8874" y="7770"/>
                  <a:pt x="8895" y="7770"/>
                </a:cubicBezTo>
                <a:cubicBezTo>
                  <a:pt x="8902" y="7770"/>
                  <a:pt x="8909" y="7775"/>
                  <a:pt x="8918" y="7789"/>
                </a:cubicBezTo>
                <a:cubicBezTo>
                  <a:pt x="8894" y="7789"/>
                  <a:pt x="8942" y="7825"/>
                  <a:pt x="8930" y="7885"/>
                </a:cubicBezTo>
                <a:lnTo>
                  <a:pt x="8930" y="7885"/>
                </a:lnTo>
                <a:cubicBezTo>
                  <a:pt x="8948" y="7879"/>
                  <a:pt x="8966" y="7873"/>
                  <a:pt x="8980" y="7873"/>
                </a:cubicBezTo>
                <a:cubicBezTo>
                  <a:pt x="8995" y="7873"/>
                  <a:pt x="9007" y="7879"/>
                  <a:pt x="9013" y="7896"/>
                </a:cubicBezTo>
                <a:cubicBezTo>
                  <a:pt x="9001" y="7932"/>
                  <a:pt x="8942" y="7980"/>
                  <a:pt x="8930" y="8004"/>
                </a:cubicBezTo>
                <a:cubicBezTo>
                  <a:pt x="8945" y="7994"/>
                  <a:pt x="8958" y="7990"/>
                  <a:pt x="8971" y="7990"/>
                </a:cubicBezTo>
                <a:cubicBezTo>
                  <a:pt x="9005" y="7990"/>
                  <a:pt x="9033" y="8017"/>
                  <a:pt x="9067" y="8017"/>
                </a:cubicBezTo>
                <a:cubicBezTo>
                  <a:pt x="9078" y="8017"/>
                  <a:pt x="9089" y="8015"/>
                  <a:pt x="9100" y="8008"/>
                </a:cubicBezTo>
                <a:lnTo>
                  <a:pt x="9100" y="8008"/>
                </a:lnTo>
                <a:cubicBezTo>
                  <a:pt x="9079" y="8023"/>
                  <a:pt x="9059" y="8053"/>
                  <a:pt x="9049" y="8063"/>
                </a:cubicBezTo>
                <a:lnTo>
                  <a:pt x="9108" y="8016"/>
                </a:lnTo>
                <a:lnTo>
                  <a:pt x="9108" y="8016"/>
                </a:lnTo>
                <a:cubicBezTo>
                  <a:pt x="9108" y="8051"/>
                  <a:pt x="9108" y="8063"/>
                  <a:pt x="9085" y="8087"/>
                </a:cubicBezTo>
                <a:cubicBezTo>
                  <a:pt x="9090" y="8094"/>
                  <a:pt x="9094" y="8096"/>
                  <a:pt x="9099" y="8096"/>
                </a:cubicBezTo>
                <a:cubicBezTo>
                  <a:pt x="9119" y="8096"/>
                  <a:pt x="9135" y="8043"/>
                  <a:pt x="9150" y="8043"/>
                </a:cubicBezTo>
                <a:cubicBezTo>
                  <a:pt x="9156" y="8043"/>
                  <a:pt x="9162" y="8052"/>
                  <a:pt x="9168" y="8075"/>
                </a:cubicBezTo>
                <a:lnTo>
                  <a:pt x="9144" y="8075"/>
                </a:lnTo>
                <a:cubicBezTo>
                  <a:pt x="9180" y="8146"/>
                  <a:pt x="9275" y="8135"/>
                  <a:pt x="9311" y="8206"/>
                </a:cubicBezTo>
                <a:cubicBezTo>
                  <a:pt x="9294" y="8240"/>
                  <a:pt x="9282" y="8248"/>
                  <a:pt x="9271" y="8248"/>
                </a:cubicBezTo>
                <a:cubicBezTo>
                  <a:pt x="9261" y="8248"/>
                  <a:pt x="9252" y="8239"/>
                  <a:pt x="9242" y="8239"/>
                </a:cubicBezTo>
                <a:cubicBezTo>
                  <a:pt x="9234" y="8239"/>
                  <a:pt x="9226" y="8245"/>
                  <a:pt x="9216" y="8266"/>
                </a:cubicBezTo>
                <a:cubicBezTo>
                  <a:pt x="9311" y="8325"/>
                  <a:pt x="9454" y="8301"/>
                  <a:pt x="9525" y="8385"/>
                </a:cubicBezTo>
                <a:lnTo>
                  <a:pt x="9513" y="8361"/>
                </a:lnTo>
                <a:cubicBezTo>
                  <a:pt x="9532" y="8342"/>
                  <a:pt x="9544" y="8334"/>
                  <a:pt x="9552" y="8334"/>
                </a:cubicBezTo>
                <a:cubicBezTo>
                  <a:pt x="9581" y="8334"/>
                  <a:pt x="9545" y="8445"/>
                  <a:pt x="9601" y="8445"/>
                </a:cubicBezTo>
                <a:cubicBezTo>
                  <a:pt x="9603" y="8445"/>
                  <a:pt x="9605" y="8445"/>
                  <a:pt x="9607" y="8444"/>
                </a:cubicBezTo>
                <a:lnTo>
                  <a:pt x="9607" y="8444"/>
                </a:lnTo>
                <a:cubicBezTo>
                  <a:pt x="9596" y="8447"/>
                  <a:pt x="9569" y="8473"/>
                  <a:pt x="9561" y="8480"/>
                </a:cubicBezTo>
                <a:lnTo>
                  <a:pt x="9561" y="8480"/>
                </a:lnTo>
                <a:cubicBezTo>
                  <a:pt x="9561" y="8480"/>
                  <a:pt x="9561" y="8480"/>
                  <a:pt x="9561" y="8480"/>
                </a:cubicBezTo>
                <a:cubicBezTo>
                  <a:pt x="9560" y="8481"/>
                  <a:pt x="9559" y="8482"/>
                  <a:pt x="9559" y="8482"/>
                </a:cubicBezTo>
                <a:cubicBezTo>
                  <a:pt x="9559" y="8482"/>
                  <a:pt x="9560" y="8481"/>
                  <a:pt x="9561" y="8480"/>
                </a:cubicBezTo>
                <a:lnTo>
                  <a:pt x="9561" y="8480"/>
                </a:lnTo>
                <a:cubicBezTo>
                  <a:pt x="9609" y="8539"/>
                  <a:pt x="9692" y="8539"/>
                  <a:pt x="9799" y="8563"/>
                </a:cubicBezTo>
                <a:lnTo>
                  <a:pt x="9775" y="8587"/>
                </a:lnTo>
                <a:cubicBezTo>
                  <a:pt x="9787" y="8635"/>
                  <a:pt x="9847" y="8658"/>
                  <a:pt x="9870" y="8694"/>
                </a:cubicBezTo>
                <a:cubicBezTo>
                  <a:pt x="9906" y="8670"/>
                  <a:pt x="9918" y="8694"/>
                  <a:pt x="9930" y="8647"/>
                </a:cubicBezTo>
                <a:lnTo>
                  <a:pt x="9930" y="8647"/>
                </a:lnTo>
                <a:cubicBezTo>
                  <a:pt x="9918" y="8885"/>
                  <a:pt x="10204" y="8706"/>
                  <a:pt x="10204" y="8908"/>
                </a:cubicBezTo>
                <a:cubicBezTo>
                  <a:pt x="10200" y="8905"/>
                  <a:pt x="10195" y="8904"/>
                  <a:pt x="10189" y="8904"/>
                </a:cubicBezTo>
                <a:cubicBezTo>
                  <a:pt x="10175" y="8904"/>
                  <a:pt x="10160" y="8912"/>
                  <a:pt x="10168" y="8920"/>
                </a:cubicBezTo>
                <a:lnTo>
                  <a:pt x="10263" y="8944"/>
                </a:lnTo>
                <a:cubicBezTo>
                  <a:pt x="10299" y="8897"/>
                  <a:pt x="10275" y="8908"/>
                  <a:pt x="10287" y="8861"/>
                </a:cubicBezTo>
                <a:cubicBezTo>
                  <a:pt x="10302" y="8846"/>
                  <a:pt x="10326" y="8836"/>
                  <a:pt x="10345" y="8836"/>
                </a:cubicBezTo>
                <a:cubicBezTo>
                  <a:pt x="10356" y="8836"/>
                  <a:pt x="10366" y="8840"/>
                  <a:pt x="10370" y="8849"/>
                </a:cubicBezTo>
                <a:cubicBezTo>
                  <a:pt x="10311" y="8849"/>
                  <a:pt x="10323" y="8920"/>
                  <a:pt x="10323" y="8968"/>
                </a:cubicBezTo>
                <a:cubicBezTo>
                  <a:pt x="10323" y="8944"/>
                  <a:pt x="10347" y="8932"/>
                  <a:pt x="10359" y="8920"/>
                </a:cubicBezTo>
                <a:lnTo>
                  <a:pt x="10359" y="8920"/>
                </a:lnTo>
                <a:cubicBezTo>
                  <a:pt x="10353" y="8944"/>
                  <a:pt x="10354" y="8953"/>
                  <a:pt x="10358" y="8953"/>
                </a:cubicBezTo>
                <a:cubicBezTo>
                  <a:pt x="10369" y="8953"/>
                  <a:pt x="10405" y="8894"/>
                  <a:pt x="10426" y="8894"/>
                </a:cubicBezTo>
                <a:cubicBezTo>
                  <a:pt x="10434" y="8894"/>
                  <a:pt x="10440" y="8901"/>
                  <a:pt x="10442" y="8920"/>
                </a:cubicBezTo>
                <a:lnTo>
                  <a:pt x="10430" y="8944"/>
                </a:lnTo>
                <a:cubicBezTo>
                  <a:pt x="10446" y="8944"/>
                  <a:pt x="10472" y="8934"/>
                  <a:pt x="10492" y="8934"/>
                </a:cubicBezTo>
                <a:cubicBezTo>
                  <a:pt x="10501" y="8934"/>
                  <a:pt x="10509" y="8936"/>
                  <a:pt x="10513" y="8944"/>
                </a:cubicBezTo>
                <a:cubicBezTo>
                  <a:pt x="10501" y="8980"/>
                  <a:pt x="10493" y="8983"/>
                  <a:pt x="10482" y="8983"/>
                </a:cubicBezTo>
                <a:cubicBezTo>
                  <a:pt x="10480" y="8983"/>
                  <a:pt x="10478" y="8983"/>
                  <a:pt x="10476" y="8983"/>
                </a:cubicBezTo>
                <a:cubicBezTo>
                  <a:pt x="10467" y="8983"/>
                  <a:pt x="10456" y="8985"/>
                  <a:pt x="10442" y="9004"/>
                </a:cubicBezTo>
                <a:cubicBezTo>
                  <a:pt x="10446" y="9007"/>
                  <a:pt x="10451" y="9008"/>
                  <a:pt x="10457" y="9008"/>
                </a:cubicBezTo>
                <a:cubicBezTo>
                  <a:pt x="10485" y="9008"/>
                  <a:pt x="10529" y="8981"/>
                  <a:pt x="10554" y="8981"/>
                </a:cubicBezTo>
                <a:cubicBezTo>
                  <a:pt x="10568" y="8981"/>
                  <a:pt x="10577" y="8989"/>
                  <a:pt x="10573" y="9016"/>
                </a:cubicBezTo>
                <a:cubicBezTo>
                  <a:pt x="10568" y="9018"/>
                  <a:pt x="10563" y="9019"/>
                  <a:pt x="10558" y="9019"/>
                </a:cubicBezTo>
                <a:cubicBezTo>
                  <a:pt x="10544" y="9019"/>
                  <a:pt x="10530" y="9012"/>
                  <a:pt x="10517" y="9012"/>
                </a:cubicBezTo>
                <a:cubicBezTo>
                  <a:pt x="10512" y="9012"/>
                  <a:pt x="10506" y="9013"/>
                  <a:pt x="10501" y="9016"/>
                </a:cubicBezTo>
                <a:cubicBezTo>
                  <a:pt x="10490" y="9111"/>
                  <a:pt x="10513" y="9087"/>
                  <a:pt x="10525" y="9123"/>
                </a:cubicBezTo>
                <a:lnTo>
                  <a:pt x="10525" y="9111"/>
                </a:lnTo>
                <a:lnTo>
                  <a:pt x="10561" y="9182"/>
                </a:lnTo>
                <a:lnTo>
                  <a:pt x="10561" y="9159"/>
                </a:lnTo>
                <a:cubicBezTo>
                  <a:pt x="10606" y="9117"/>
                  <a:pt x="10634" y="9104"/>
                  <a:pt x="10654" y="9104"/>
                </a:cubicBezTo>
                <a:cubicBezTo>
                  <a:pt x="10686" y="9104"/>
                  <a:pt x="10699" y="9137"/>
                  <a:pt x="10737" y="9137"/>
                </a:cubicBezTo>
                <a:cubicBezTo>
                  <a:pt x="10750" y="9137"/>
                  <a:pt x="10766" y="9133"/>
                  <a:pt x="10787" y="9123"/>
                </a:cubicBezTo>
                <a:lnTo>
                  <a:pt x="10787" y="9123"/>
                </a:lnTo>
                <a:cubicBezTo>
                  <a:pt x="10668" y="9182"/>
                  <a:pt x="10740" y="9170"/>
                  <a:pt x="10692" y="9230"/>
                </a:cubicBezTo>
                <a:cubicBezTo>
                  <a:pt x="10692" y="9266"/>
                  <a:pt x="10704" y="9301"/>
                  <a:pt x="10692" y="9313"/>
                </a:cubicBezTo>
                <a:cubicBezTo>
                  <a:pt x="10701" y="9308"/>
                  <a:pt x="10707" y="9306"/>
                  <a:pt x="10712" y="9306"/>
                </a:cubicBezTo>
                <a:cubicBezTo>
                  <a:pt x="10733" y="9306"/>
                  <a:pt x="10725" y="9344"/>
                  <a:pt x="10748" y="9344"/>
                </a:cubicBezTo>
                <a:cubicBezTo>
                  <a:pt x="10756" y="9344"/>
                  <a:pt x="10768" y="9339"/>
                  <a:pt x="10787" y="9325"/>
                </a:cubicBezTo>
                <a:lnTo>
                  <a:pt x="10787" y="9325"/>
                </a:lnTo>
                <a:cubicBezTo>
                  <a:pt x="10775" y="9349"/>
                  <a:pt x="10823" y="9349"/>
                  <a:pt x="10775" y="9409"/>
                </a:cubicBezTo>
                <a:cubicBezTo>
                  <a:pt x="10823" y="9409"/>
                  <a:pt x="10799" y="9361"/>
                  <a:pt x="10811" y="9337"/>
                </a:cubicBezTo>
                <a:cubicBezTo>
                  <a:pt x="10822" y="9332"/>
                  <a:pt x="10831" y="9330"/>
                  <a:pt x="10840" y="9330"/>
                </a:cubicBezTo>
                <a:cubicBezTo>
                  <a:pt x="10905" y="9330"/>
                  <a:pt x="10909" y="9455"/>
                  <a:pt x="10991" y="9455"/>
                </a:cubicBezTo>
                <a:cubicBezTo>
                  <a:pt x="11004" y="9455"/>
                  <a:pt x="11020" y="9452"/>
                  <a:pt x="11037" y="9444"/>
                </a:cubicBezTo>
                <a:cubicBezTo>
                  <a:pt x="11132" y="9444"/>
                  <a:pt x="11180" y="9373"/>
                  <a:pt x="11275" y="9373"/>
                </a:cubicBezTo>
                <a:cubicBezTo>
                  <a:pt x="11275" y="9420"/>
                  <a:pt x="11204" y="9444"/>
                  <a:pt x="11204" y="9444"/>
                </a:cubicBezTo>
                <a:cubicBezTo>
                  <a:pt x="11216" y="9504"/>
                  <a:pt x="11252" y="9504"/>
                  <a:pt x="11299" y="9504"/>
                </a:cubicBezTo>
                <a:cubicBezTo>
                  <a:pt x="11275" y="9516"/>
                  <a:pt x="11275" y="9540"/>
                  <a:pt x="11275" y="9575"/>
                </a:cubicBezTo>
                <a:cubicBezTo>
                  <a:pt x="11293" y="9575"/>
                  <a:pt x="11318" y="9535"/>
                  <a:pt x="11339" y="9535"/>
                </a:cubicBezTo>
                <a:cubicBezTo>
                  <a:pt x="11346" y="9535"/>
                  <a:pt x="11353" y="9540"/>
                  <a:pt x="11359" y="9551"/>
                </a:cubicBezTo>
                <a:cubicBezTo>
                  <a:pt x="11335" y="9575"/>
                  <a:pt x="11299" y="9611"/>
                  <a:pt x="11275" y="9623"/>
                </a:cubicBezTo>
                <a:cubicBezTo>
                  <a:pt x="11323" y="9623"/>
                  <a:pt x="11371" y="9599"/>
                  <a:pt x="11418" y="9599"/>
                </a:cubicBezTo>
                <a:cubicBezTo>
                  <a:pt x="11406" y="9647"/>
                  <a:pt x="11359" y="9647"/>
                  <a:pt x="11335" y="9659"/>
                </a:cubicBezTo>
                <a:cubicBezTo>
                  <a:pt x="11356" y="9664"/>
                  <a:pt x="11380" y="9669"/>
                  <a:pt x="11404" y="9669"/>
                </a:cubicBezTo>
                <a:cubicBezTo>
                  <a:pt x="11433" y="9669"/>
                  <a:pt x="11463" y="9661"/>
                  <a:pt x="11490" y="9635"/>
                </a:cubicBezTo>
                <a:cubicBezTo>
                  <a:pt x="11502" y="9635"/>
                  <a:pt x="11513" y="9647"/>
                  <a:pt x="11525" y="9647"/>
                </a:cubicBezTo>
                <a:cubicBezTo>
                  <a:pt x="11502" y="9670"/>
                  <a:pt x="11478" y="9706"/>
                  <a:pt x="11466" y="9742"/>
                </a:cubicBezTo>
                <a:cubicBezTo>
                  <a:pt x="11490" y="9730"/>
                  <a:pt x="11502" y="9718"/>
                  <a:pt x="11502" y="9718"/>
                </a:cubicBezTo>
                <a:lnTo>
                  <a:pt x="11549" y="9730"/>
                </a:lnTo>
                <a:lnTo>
                  <a:pt x="11549" y="9730"/>
                </a:lnTo>
                <a:lnTo>
                  <a:pt x="11513" y="9718"/>
                </a:lnTo>
                <a:cubicBezTo>
                  <a:pt x="11525" y="9694"/>
                  <a:pt x="11537" y="9694"/>
                  <a:pt x="11573" y="9659"/>
                </a:cubicBezTo>
                <a:cubicBezTo>
                  <a:pt x="11585" y="9659"/>
                  <a:pt x="11597" y="9670"/>
                  <a:pt x="11609" y="9670"/>
                </a:cubicBezTo>
                <a:cubicBezTo>
                  <a:pt x="11597" y="9682"/>
                  <a:pt x="11597" y="9706"/>
                  <a:pt x="11585" y="9718"/>
                </a:cubicBezTo>
                <a:cubicBezTo>
                  <a:pt x="11589" y="9714"/>
                  <a:pt x="11592" y="9713"/>
                  <a:pt x="11593" y="9713"/>
                </a:cubicBezTo>
                <a:cubicBezTo>
                  <a:pt x="11597" y="9713"/>
                  <a:pt x="11597" y="9718"/>
                  <a:pt x="11597" y="9718"/>
                </a:cubicBezTo>
                <a:cubicBezTo>
                  <a:pt x="11597" y="9718"/>
                  <a:pt x="11585" y="9730"/>
                  <a:pt x="11585" y="9742"/>
                </a:cubicBezTo>
                <a:cubicBezTo>
                  <a:pt x="11597" y="9742"/>
                  <a:pt x="11609" y="9730"/>
                  <a:pt x="11609" y="9718"/>
                </a:cubicBezTo>
                <a:cubicBezTo>
                  <a:pt x="11614" y="9723"/>
                  <a:pt x="11619" y="9726"/>
                  <a:pt x="11624" y="9726"/>
                </a:cubicBezTo>
                <a:cubicBezTo>
                  <a:pt x="11630" y="9726"/>
                  <a:pt x="11637" y="9720"/>
                  <a:pt x="11644" y="9706"/>
                </a:cubicBezTo>
                <a:cubicBezTo>
                  <a:pt x="11644" y="9694"/>
                  <a:pt x="11644" y="9682"/>
                  <a:pt x="11644" y="9670"/>
                </a:cubicBezTo>
                <a:cubicBezTo>
                  <a:pt x="11644" y="9670"/>
                  <a:pt x="11656" y="9659"/>
                  <a:pt x="11656" y="9659"/>
                </a:cubicBezTo>
                <a:lnTo>
                  <a:pt x="11656" y="9659"/>
                </a:lnTo>
                <a:cubicBezTo>
                  <a:pt x="11668" y="9694"/>
                  <a:pt x="11585" y="9801"/>
                  <a:pt x="11597" y="9813"/>
                </a:cubicBezTo>
                <a:cubicBezTo>
                  <a:pt x="11594" y="9829"/>
                  <a:pt x="11601" y="9834"/>
                  <a:pt x="11614" y="9834"/>
                </a:cubicBezTo>
                <a:cubicBezTo>
                  <a:pt x="11637" y="9834"/>
                  <a:pt x="11678" y="9817"/>
                  <a:pt x="11704" y="9817"/>
                </a:cubicBezTo>
                <a:cubicBezTo>
                  <a:pt x="11718" y="9817"/>
                  <a:pt x="11728" y="9822"/>
                  <a:pt x="11728" y="9837"/>
                </a:cubicBezTo>
                <a:cubicBezTo>
                  <a:pt x="11747" y="9818"/>
                  <a:pt x="11797" y="9783"/>
                  <a:pt x="11841" y="9783"/>
                </a:cubicBezTo>
                <a:cubicBezTo>
                  <a:pt x="11852" y="9783"/>
                  <a:pt x="11862" y="9785"/>
                  <a:pt x="11871" y="9790"/>
                </a:cubicBezTo>
                <a:cubicBezTo>
                  <a:pt x="11882" y="9823"/>
                  <a:pt x="11801" y="9886"/>
                  <a:pt x="11761" y="9886"/>
                </a:cubicBezTo>
                <a:cubicBezTo>
                  <a:pt x="11757" y="9886"/>
                  <a:pt x="11754" y="9886"/>
                  <a:pt x="11752" y="9885"/>
                </a:cubicBezTo>
                <a:cubicBezTo>
                  <a:pt x="11740" y="9885"/>
                  <a:pt x="11752" y="9873"/>
                  <a:pt x="11752" y="9873"/>
                </a:cubicBezTo>
                <a:cubicBezTo>
                  <a:pt x="11747" y="9868"/>
                  <a:pt x="11740" y="9865"/>
                  <a:pt x="11732" y="9865"/>
                </a:cubicBezTo>
                <a:cubicBezTo>
                  <a:pt x="11722" y="9865"/>
                  <a:pt x="11711" y="9871"/>
                  <a:pt x="11704" y="9885"/>
                </a:cubicBezTo>
                <a:lnTo>
                  <a:pt x="11728" y="9873"/>
                </a:lnTo>
                <a:lnTo>
                  <a:pt x="11728" y="9873"/>
                </a:lnTo>
                <a:cubicBezTo>
                  <a:pt x="11716" y="9909"/>
                  <a:pt x="11740" y="9956"/>
                  <a:pt x="11692" y="9968"/>
                </a:cubicBezTo>
                <a:cubicBezTo>
                  <a:pt x="11701" y="9970"/>
                  <a:pt x="11707" y="9971"/>
                  <a:pt x="11713" y="9971"/>
                </a:cubicBezTo>
                <a:cubicBezTo>
                  <a:pt x="11740" y="9971"/>
                  <a:pt x="11742" y="9950"/>
                  <a:pt x="11752" y="9921"/>
                </a:cubicBezTo>
                <a:lnTo>
                  <a:pt x="11752" y="9921"/>
                </a:lnTo>
                <a:cubicBezTo>
                  <a:pt x="11740" y="9992"/>
                  <a:pt x="11787" y="9992"/>
                  <a:pt x="11787" y="10040"/>
                </a:cubicBezTo>
                <a:cubicBezTo>
                  <a:pt x="11799" y="10028"/>
                  <a:pt x="11823" y="10004"/>
                  <a:pt x="11835" y="10004"/>
                </a:cubicBezTo>
                <a:cubicBezTo>
                  <a:pt x="11835" y="10034"/>
                  <a:pt x="11843" y="10042"/>
                  <a:pt x="11854" y="10042"/>
                </a:cubicBezTo>
                <a:cubicBezTo>
                  <a:pt x="11869" y="10042"/>
                  <a:pt x="11889" y="10030"/>
                  <a:pt x="11907" y="10030"/>
                </a:cubicBezTo>
                <a:cubicBezTo>
                  <a:pt x="11915" y="10030"/>
                  <a:pt x="11923" y="10033"/>
                  <a:pt x="11930" y="10040"/>
                </a:cubicBezTo>
                <a:cubicBezTo>
                  <a:pt x="11918" y="10087"/>
                  <a:pt x="11835" y="10087"/>
                  <a:pt x="11894" y="10111"/>
                </a:cubicBezTo>
                <a:cubicBezTo>
                  <a:pt x="11894" y="10145"/>
                  <a:pt x="11850" y="10158"/>
                  <a:pt x="11815" y="10159"/>
                </a:cubicBezTo>
                <a:lnTo>
                  <a:pt x="11815" y="10159"/>
                </a:lnTo>
                <a:cubicBezTo>
                  <a:pt x="11816" y="10155"/>
                  <a:pt x="11817" y="10151"/>
                  <a:pt x="11818" y="10148"/>
                </a:cubicBezTo>
                <a:lnTo>
                  <a:pt x="11818" y="10148"/>
                </a:lnTo>
                <a:lnTo>
                  <a:pt x="11811" y="10159"/>
                </a:lnTo>
                <a:cubicBezTo>
                  <a:pt x="11812" y="10159"/>
                  <a:pt x="11814" y="10159"/>
                  <a:pt x="11815" y="10159"/>
                </a:cubicBezTo>
                <a:lnTo>
                  <a:pt x="11815" y="10159"/>
                </a:lnTo>
                <a:cubicBezTo>
                  <a:pt x="11814" y="10162"/>
                  <a:pt x="11813" y="10166"/>
                  <a:pt x="11811" y="10171"/>
                </a:cubicBezTo>
                <a:cubicBezTo>
                  <a:pt x="11847" y="10182"/>
                  <a:pt x="11847" y="10206"/>
                  <a:pt x="11835" y="10242"/>
                </a:cubicBezTo>
                <a:cubicBezTo>
                  <a:pt x="11823" y="10254"/>
                  <a:pt x="11799" y="10242"/>
                  <a:pt x="11775" y="10278"/>
                </a:cubicBezTo>
                <a:cubicBezTo>
                  <a:pt x="11775" y="10278"/>
                  <a:pt x="11787" y="10230"/>
                  <a:pt x="11799" y="10206"/>
                </a:cubicBezTo>
                <a:lnTo>
                  <a:pt x="11799" y="10206"/>
                </a:lnTo>
                <a:cubicBezTo>
                  <a:pt x="11793" y="10213"/>
                  <a:pt x="11786" y="10223"/>
                  <a:pt x="11782" y="10223"/>
                </a:cubicBezTo>
                <a:cubicBezTo>
                  <a:pt x="11778" y="10223"/>
                  <a:pt x="11775" y="10216"/>
                  <a:pt x="11775" y="10194"/>
                </a:cubicBezTo>
                <a:cubicBezTo>
                  <a:pt x="11791" y="10172"/>
                  <a:pt x="11791" y="10163"/>
                  <a:pt x="11793" y="10163"/>
                </a:cubicBezTo>
                <a:cubicBezTo>
                  <a:pt x="11794" y="10163"/>
                  <a:pt x="11795" y="10166"/>
                  <a:pt x="11799" y="10171"/>
                </a:cubicBezTo>
                <a:cubicBezTo>
                  <a:pt x="11792" y="10155"/>
                  <a:pt x="11794" y="10130"/>
                  <a:pt x="11787" y="10130"/>
                </a:cubicBezTo>
                <a:cubicBezTo>
                  <a:pt x="11783" y="10130"/>
                  <a:pt x="11776" y="10138"/>
                  <a:pt x="11764" y="10159"/>
                </a:cubicBezTo>
                <a:cubicBezTo>
                  <a:pt x="11781" y="10114"/>
                  <a:pt x="11786" y="10090"/>
                  <a:pt x="11777" y="10090"/>
                </a:cubicBezTo>
                <a:cubicBezTo>
                  <a:pt x="11774" y="10090"/>
                  <a:pt x="11770" y="10093"/>
                  <a:pt x="11764" y="10099"/>
                </a:cubicBezTo>
                <a:lnTo>
                  <a:pt x="11752" y="10147"/>
                </a:lnTo>
                <a:cubicBezTo>
                  <a:pt x="11740" y="10147"/>
                  <a:pt x="11740" y="10135"/>
                  <a:pt x="11740" y="10135"/>
                </a:cubicBezTo>
                <a:lnTo>
                  <a:pt x="11775" y="10051"/>
                </a:lnTo>
                <a:cubicBezTo>
                  <a:pt x="11778" y="10031"/>
                  <a:pt x="11774" y="10024"/>
                  <a:pt x="11768" y="10024"/>
                </a:cubicBezTo>
                <a:cubicBezTo>
                  <a:pt x="11750" y="10024"/>
                  <a:pt x="11706" y="10082"/>
                  <a:pt x="11689" y="10082"/>
                </a:cubicBezTo>
                <a:cubicBezTo>
                  <a:pt x="11680" y="10082"/>
                  <a:pt x="11679" y="10066"/>
                  <a:pt x="11692" y="10016"/>
                </a:cubicBezTo>
                <a:lnTo>
                  <a:pt x="11692" y="10016"/>
                </a:lnTo>
                <a:cubicBezTo>
                  <a:pt x="11656" y="10063"/>
                  <a:pt x="11692" y="10063"/>
                  <a:pt x="11656" y="10123"/>
                </a:cubicBezTo>
                <a:cubicBezTo>
                  <a:pt x="11644" y="10111"/>
                  <a:pt x="11680" y="9992"/>
                  <a:pt x="11680" y="9980"/>
                </a:cubicBezTo>
                <a:cubicBezTo>
                  <a:pt x="11680" y="9974"/>
                  <a:pt x="11679" y="9971"/>
                  <a:pt x="11677" y="9971"/>
                </a:cubicBezTo>
                <a:cubicBezTo>
                  <a:pt x="11664" y="9971"/>
                  <a:pt x="11620" y="10057"/>
                  <a:pt x="11602" y="10057"/>
                </a:cubicBezTo>
                <a:cubicBezTo>
                  <a:pt x="11600" y="10057"/>
                  <a:pt x="11598" y="10055"/>
                  <a:pt x="11597" y="10051"/>
                </a:cubicBezTo>
                <a:cubicBezTo>
                  <a:pt x="11585" y="10075"/>
                  <a:pt x="11561" y="10159"/>
                  <a:pt x="11525" y="10171"/>
                </a:cubicBezTo>
                <a:cubicBezTo>
                  <a:pt x="11525" y="10159"/>
                  <a:pt x="11573" y="10051"/>
                  <a:pt x="11585" y="10028"/>
                </a:cubicBezTo>
                <a:cubicBezTo>
                  <a:pt x="11597" y="10028"/>
                  <a:pt x="11585" y="10040"/>
                  <a:pt x="11585" y="10051"/>
                </a:cubicBezTo>
                <a:cubicBezTo>
                  <a:pt x="11597" y="10040"/>
                  <a:pt x="11609" y="10028"/>
                  <a:pt x="11609" y="10004"/>
                </a:cubicBezTo>
                <a:lnTo>
                  <a:pt x="11609" y="10004"/>
                </a:lnTo>
                <a:lnTo>
                  <a:pt x="11597" y="10028"/>
                </a:lnTo>
                <a:cubicBezTo>
                  <a:pt x="11609" y="9992"/>
                  <a:pt x="11585" y="9992"/>
                  <a:pt x="11609" y="9944"/>
                </a:cubicBezTo>
                <a:lnTo>
                  <a:pt x="11609" y="9944"/>
                </a:lnTo>
                <a:cubicBezTo>
                  <a:pt x="11585" y="9968"/>
                  <a:pt x="11585" y="9992"/>
                  <a:pt x="11585" y="10004"/>
                </a:cubicBezTo>
                <a:cubicBezTo>
                  <a:pt x="11585" y="9956"/>
                  <a:pt x="11561" y="9992"/>
                  <a:pt x="11549" y="9956"/>
                </a:cubicBezTo>
                <a:cubicBezTo>
                  <a:pt x="11549" y="9968"/>
                  <a:pt x="11537" y="10004"/>
                  <a:pt x="11525" y="10004"/>
                </a:cubicBezTo>
                <a:cubicBezTo>
                  <a:pt x="11523" y="9994"/>
                  <a:pt x="11520" y="9991"/>
                  <a:pt x="11517" y="9991"/>
                </a:cubicBezTo>
                <a:cubicBezTo>
                  <a:pt x="11504" y="9991"/>
                  <a:pt x="11485" y="10051"/>
                  <a:pt x="11466" y="10051"/>
                </a:cubicBezTo>
                <a:cubicBezTo>
                  <a:pt x="11476" y="10013"/>
                  <a:pt x="11501" y="9974"/>
                  <a:pt x="11491" y="9974"/>
                </a:cubicBezTo>
                <a:cubicBezTo>
                  <a:pt x="11488" y="9974"/>
                  <a:pt x="11484" y="9976"/>
                  <a:pt x="11478" y="9980"/>
                </a:cubicBezTo>
                <a:cubicBezTo>
                  <a:pt x="11490" y="9944"/>
                  <a:pt x="11513" y="9909"/>
                  <a:pt x="11525" y="9885"/>
                </a:cubicBezTo>
                <a:lnTo>
                  <a:pt x="11525" y="9885"/>
                </a:lnTo>
                <a:cubicBezTo>
                  <a:pt x="11518" y="9894"/>
                  <a:pt x="11514" y="9898"/>
                  <a:pt x="11510" y="9898"/>
                </a:cubicBezTo>
                <a:cubicBezTo>
                  <a:pt x="11498" y="9898"/>
                  <a:pt x="11511" y="9835"/>
                  <a:pt x="11502" y="9825"/>
                </a:cubicBezTo>
                <a:lnTo>
                  <a:pt x="11525" y="9802"/>
                </a:lnTo>
                <a:lnTo>
                  <a:pt x="11525" y="9802"/>
                </a:lnTo>
                <a:cubicBezTo>
                  <a:pt x="11513" y="9813"/>
                  <a:pt x="11513" y="9813"/>
                  <a:pt x="11502" y="9813"/>
                </a:cubicBezTo>
                <a:lnTo>
                  <a:pt x="11490" y="9873"/>
                </a:lnTo>
                <a:cubicBezTo>
                  <a:pt x="11490" y="9861"/>
                  <a:pt x="11478" y="9849"/>
                  <a:pt x="11490" y="9825"/>
                </a:cubicBezTo>
                <a:lnTo>
                  <a:pt x="11490" y="9825"/>
                </a:lnTo>
                <a:cubicBezTo>
                  <a:pt x="11466" y="9861"/>
                  <a:pt x="11454" y="9932"/>
                  <a:pt x="11418" y="9968"/>
                </a:cubicBezTo>
                <a:cubicBezTo>
                  <a:pt x="11418" y="9962"/>
                  <a:pt x="11416" y="9961"/>
                  <a:pt x="11413" y="9961"/>
                </a:cubicBezTo>
                <a:cubicBezTo>
                  <a:pt x="11410" y="9961"/>
                  <a:pt x="11407" y="9962"/>
                  <a:pt x="11405" y="9962"/>
                </a:cubicBezTo>
                <a:cubicBezTo>
                  <a:pt x="11400" y="9962"/>
                  <a:pt x="11400" y="9956"/>
                  <a:pt x="11418" y="9921"/>
                </a:cubicBezTo>
                <a:cubicBezTo>
                  <a:pt x="11420" y="9925"/>
                  <a:pt x="11421" y="9927"/>
                  <a:pt x="11423" y="9927"/>
                </a:cubicBezTo>
                <a:cubicBezTo>
                  <a:pt x="11432" y="9927"/>
                  <a:pt x="11443" y="9855"/>
                  <a:pt x="11460" y="9840"/>
                </a:cubicBezTo>
                <a:lnTo>
                  <a:pt x="11460" y="9840"/>
                </a:lnTo>
                <a:cubicBezTo>
                  <a:pt x="11461" y="9841"/>
                  <a:pt x="11462" y="9842"/>
                  <a:pt x="11463" y="9842"/>
                </a:cubicBezTo>
                <a:cubicBezTo>
                  <a:pt x="11465" y="9842"/>
                  <a:pt x="11466" y="9841"/>
                  <a:pt x="11466" y="9837"/>
                </a:cubicBezTo>
                <a:cubicBezTo>
                  <a:pt x="11464" y="9837"/>
                  <a:pt x="11462" y="9838"/>
                  <a:pt x="11460" y="9840"/>
                </a:cubicBezTo>
                <a:lnTo>
                  <a:pt x="11460" y="9840"/>
                </a:lnTo>
                <a:cubicBezTo>
                  <a:pt x="11457" y="9837"/>
                  <a:pt x="11454" y="9831"/>
                  <a:pt x="11454" y="9825"/>
                </a:cubicBezTo>
                <a:cubicBezTo>
                  <a:pt x="11454" y="9825"/>
                  <a:pt x="11466" y="9813"/>
                  <a:pt x="11466" y="9813"/>
                </a:cubicBezTo>
                <a:cubicBezTo>
                  <a:pt x="11468" y="9797"/>
                  <a:pt x="11468" y="9790"/>
                  <a:pt x="11465" y="9790"/>
                </a:cubicBezTo>
                <a:cubicBezTo>
                  <a:pt x="11456" y="9790"/>
                  <a:pt x="11417" y="9885"/>
                  <a:pt x="11397" y="9885"/>
                </a:cubicBezTo>
                <a:cubicBezTo>
                  <a:pt x="11396" y="9885"/>
                  <a:pt x="11395" y="9885"/>
                  <a:pt x="11394" y="9885"/>
                </a:cubicBezTo>
                <a:cubicBezTo>
                  <a:pt x="11418" y="9837"/>
                  <a:pt x="11430" y="9801"/>
                  <a:pt x="11418" y="9801"/>
                </a:cubicBezTo>
                <a:cubicBezTo>
                  <a:pt x="11430" y="9813"/>
                  <a:pt x="11394" y="9873"/>
                  <a:pt x="11371" y="9909"/>
                </a:cubicBezTo>
                <a:cubicBezTo>
                  <a:pt x="11371" y="9899"/>
                  <a:pt x="11369" y="9895"/>
                  <a:pt x="11366" y="9895"/>
                </a:cubicBezTo>
                <a:cubicBezTo>
                  <a:pt x="11358" y="9895"/>
                  <a:pt x="11344" y="9921"/>
                  <a:pt x="11335" y="9921"/>
                </a:cubicBezTo>
                <a:lnTo>
                  <a:pt x="11335" y="9932"/>
                </a:lnTo>
                <a:cubicBezTo>
                  <a:pt x="11311" y="9980"/>
                  <a:pt x="11311" y="9968"/>
                  <a:pt x="11299" y="9980"/>
                </a:cubicBezTo>
                <a:cubicBezTo>
                  <a:pt x="11302" y="9973"/>
                  <a:pt x="11304" y="9967"/>
                  <a:pt x="11305" y="9963"/>
                </a:cubicBezTo>
                <a:lnTo>
                  <a:pt x="11305" y="9963"/>
                </a:lnTo>
                <a:cubicBezTo>
                  <a:pt x="11305" y="9963"/>
                  <a:pt x="11305" y="9963"/>
                  <a:pt x="11305" y="9963"/>
                </a:cubicBezTo>
                <a:cubicBezTo>
                  <a:pt x="11292" y="9963"/>
                  <a:pt x="11310" y="9891"/>
                  <a:pt x="11296" y="9891"/>
                </a:cubicBezTo>
                <a:cubicBezTo>
                  <a:pt x="11294" y="9891"/>
                  <a:pt x="11291" y="9893"/>
                  <a:pt x="11287" y="9897"/>
                </a:cubicBezTo>
                <a:cubicBezTo>
                  <a:pt x="11299" y="9873"/>
                  <a:pt x="11323" y="9825"/>
                  <a:pt x="11323" y="9801"/>
                </a:cubicBezTo>
                <a:lnTo>
                  <a:pt x="11323" y="9801"/>
                </a:lnTo>
                <a:cubicBezTo>
                  <a:pt x="11317" y="9810"/>
                  <a:pt x="11313" y="9813"/>
                  <a:pt x="11311" y="9813"/>
                </a:cubicBezTo>
                <a:cubicBezTo>
                  <a:pt x="11302" y="9813"/>
                  <a:pt x="11319" y="9759"/>
                  <a:pt x="11302" y="9759"/>
                </a:cubicBezTo>
                <a:cubicBezTo>
                  <a:pt x="11298" y="9759"/>
                  <a:pt x="11294" y="9761"/>
                  <a:pt x="11287" y="9766"/>
                </a:cubicBezTo>
                <a:cubicBezTo>
                  <a:pt x="11275" y="9825"/>
                  <a:pt x="11275" y="9813"/>
                  <a:pt x="11240" y="9861"/>
                </a:cubicBezTo>
                <a:lnTo>
                  <a:pt x="11287" y="9837"/>
                </a:lnTo>
                <a:lnTo>
                  <a:pt x="11240" y="9909"/>
                </a:lnTo>
                <a:cubicBezTo>
                  <a:pt x="11240" y="9910"/>
                  <a:pt x="11240" y="9911"/>
                  <a:pt x="11242" y="9911"/>
                </a:cubicBezTo>
                <a:cubicBezTo>
                  <a:pt x="11248" y="9911"/>
                  <a:pt x="11267" y="9894"/>
                  <a:pt x="11273" y="9894"/>
                </a:cubicBezTo>
                <a:cubicBezTo>
                  <a:pt x="11275" y="9894"/>
                  <a:pt x="11275" y="9895"/>
                  <a:pt x="11275" y="9897"/>
                </a:cubicBezTo>
                <a:cubicBezTo>
                  <a:pt x="11240" y="9944"/>
                  <a:pt x="11252" y="9921"/>
                  <a:pt x="11228" y="9980"/>
                </a:cubicBezTo>
                <a:cubicBezTo>
                  <a:pt x="11235" y="9953"/>
                  <a:pt x="11234" y="9944"/>
                  <a:pt x="11229" y="9944"/>
                </a:cubicBezTo>
                <a:cubicBezTo>
                  <a:pt x="11221" y="9944"/>
                  <a:pt x="11201" y="9972"/>
                  <a:pt x="11193" y="9972"/>
                </a:cubicBezTo>
                <a:cubicBezTo>
                  <a:pt x="11191" y="9972"/>
                  <a:pt x="11190" y="9968"/>
                  <a:pt x="11192" y="9956"/>
                </a:cubicBezTo>
                <a:lnTo>
                  <a:pt x="11263" y="9813"/>
                </a:lnTo>
                <a:cubicBezTo>
                  <a:pt x="11263" y="9796"/>
                  <a:pt x="11259" y="9790"/>
                  <a:pt x="11253" y="9790"/>
                </a:cubicBezTo>
                <a:cubicBezTo>
                  <a:pt x="11236" y="9790"/>
                  <a:pt x="11206" y="9825"/>
                  <a:pt x="11185" y="9825"/>
                </a:cubicBezTo>
                <a:cubicBezTo>
                  <a:pt x="11178" y="9825"/>
                  <a:pt x="11172" y="9822"/>
                  <a:pt x="11168" y="9813"/>
                </a:cubicBezTo>
                <a:lnTo>
                  <a:pt x="11168" y="9849"/>
                </a:lnTo>
                <a:cubicBezTo>
                  <a:pt x="11160" y="9866"/>
                  <a:pt x="11156" y="9871"/>
                  <a:pt x="11153" y="9871"/>
                </a:cubicBezTo>
                <a:cubicBezTo>
                  <a:pt x="11149" y="9871"/>
                  <a:pt x="11148" y="9859"/>
                  <a:pt x="11140" y="9859"/>
                </a:cubicBezTo>
                <a:cubicBezTo>
                  <a:pt x="11138" y="9859"/>
                  <a:pt x="11135" y="9860"/>
                  <a:pt x="11132" y="9861"/>
                </a:cubicBezTo>
                <a:cubicBezTo>
                  <a:pt x="11156" y="9813"/>
                  <a:pt x="11156" y="9801"/>
                  <a:pt x="11168" y="9766"/>
                </a:cubicBezTo>
                <a:lnTo>
                  <a:pt x="11168" y="9766"/>
                </a:lnTo>
                <a:cubicBezTo>
                  <a:pt x="11144" y="9801"/>
                  <a:pt x="11144" y="9754"/>
                  <a:pt x="11097" y="9849"/>
                </a:cubicBezTo>
                <a:lnTo>
                  <a:pt x="11109" y="9778"/>
                </a:lnTo>
                <a:cubicBezTo>
                  <a:pt x="11107" y="9774"/>
                  <a:pt x="11106" y="9773"/>
                  <a:pt x="11104" y="9773"/>
                </a:cubicBezTo>
                <a:cubicBezTo>
                  <a:pt x="11085" y="9773"/>
                  <a:pt x="11033" y="9887"/>
                  <a:pt x="11017" y="9887"/>
                </a:cubicBezTo>
                <a:cubicBezTo>
                  <a:pt x="11015" y="9887"/>
                  <a:pt x="11014" y="9886"/>
                  <a:pt x="11013" y="9885"/>
                </a:cubicBezTo>
                <a:cubicBezTo>
                  <a:pt x="11049" y="9837"/>
                  <a:pt x="11049" y="9790"/>
                  <a:pt x="11073" y="9766"/>
                </a:cubicBezTo>
                <a:cubicBezTo>
                  <a:pt x="11073" y="9761"/>
                  <a:pt x="11073" y="9758"/>
                  <a:pt x="11071" y="9758"/>
                </a:cubicBezTo>
                <a:cubicBezTo>
                  <a:pt x="11069" y="9758"/>
                  <a:pt x="11063" y="9764"/>
                  <a:pt x="11049" y="9778"/>
                </a:cubicBezTo>
                <a:cubicBezTo>
                  <a:pt x="11051" y="9775"/>
                  <a:pt x="11051" y="9773"/>
                  <a:pt x="11050" y="9773"/>
                </a:cubicBezTo>
                <a:cubicBezTo>
                  <a:pt x="11048" y="9773"/>
                  <a:pt x="11023" y="9805"/>
                  <a:pt x="11015" y="9805"/>
                </a:cubicBezTo>
                <a:cubicBezTo>
                  <a:pt x="11012" y="9805"/>
                  <a:pt x="11011" y="9800"/>
                  <a:pt x="11013" y="9790"/>
                </a:cubicBezTo>
                <a:lnTo>
                  <a:pt x="11013" y="9790"/>
                </a:lnTo>
                <a:cubicBezTo>
                  <a:pt x="11003" y="9811"/>
                  <a:pt x="10992" y="9851"/>
                  <a:pt x="10982" y="9851"/>
                </a:cubicBezTo>
                <a:cubicBezTo>
                  <a:pt x="10980" y="9851"/>
                  <a:pt x="10979" y="9850"/>
                  <a:pt x="10978" y="9849"/>
                </a:cubicBezTo>
                <a:cubicBezTo>
                  <a:pt x="10978" y="9847"/>
                  <a:pt x="10978" y="9844"/>
                  <a:pt x="10979" y="9842"/>
                </a:cubicBezTo>
                <a:lnTo>
                  <a:pt x="10979" y="9842"/>
                </a:lnTo>
                <a:cubicBezTo>
                  <a:pt x="10970" y="9854"/>
                  <a:pt x="10959" y="9866"/>
                  <a:pt x="10942" y="9909"/>
                </a:cubicBezTo>
                <a:cubicBezTo>
                  <a:pt x="10990" y="9754"/>
                  <a:pt x="10882" y="9897"/>
                  <a:pt x="10918" y="9754"/>
                </a:cubicBezTo>
                <a:lnTo>
                  <a:pt x="10918" y="9754"/>
                </a:lnTo>
                <a:cubicBezTo>
                  <a:pt x="10901" y="9762"/>
                  <a:pt x="10879" y="9771"/>
                  <a:pt x="10862" y="9771"/>
                </a:cubicBezTo>
                <a:cubicBezTo>
                  <a:pt x="10856" y="9771"/>
                  <a:pt x="10850" y="9769"/>
                  <a:pt x="10847" y="9766"/>
                </a:cubicBezTo>
                <a:cubicBezTo>
                  <a:pt x="10855" y="9757"/>
                  <a:pt x="10858" y="9749"/>
                  <a:pt x="10858" y="9749"/>
                </a:cubicBezTo>
                <a:cubicBezTo>
                  <a:pt x="10858" y="9749"/>
                  <a:pt x="10858" y="9749"/>
                  <a:pt x="10858" y="9749"/>
                </a:cubicBezTo>
                <a:lnTo>
                  <a:pt x="10858" y="9749"/>
                </a:lnTo>
                <a:cubicBezTo>
                  <a:pt x="10858" y="9744"/>
                  <a:pt x="10857" y="9742"/>
                  <a:pt x="10855" y="9742"/>
                </a:cubicBezTo>
                <a:cubicBezTo>
                  <a:pt x="10843" y="9742"/>
                  <a:pt x="10803" y="9837"/>
                  <a:pt x="10791" y="9837"/>
                </a:cubicBezTo>
                <a:cubicBezTo>
                  <a:pt x="10789" y="9837"/>
                  <a:pt x="10787" y="9833"/>
                  <a:pt x="10787" y="9825"/>
                </a:cubicBezTo>
                <a:cubicBezTo>
                  <a:pt x="10811" y="9742"/>
                  <a:pt x="10811" y="9790"/>
                  <a:pt x="10823" y="9754"/>
                </a:cubicBezTo>
                <a:cubicBezTo>
                  <a:pt x="10844" y="9699"/>
                  <a:pt x="10846" y="9684"/>
                  <a:pt x="10840" y="9684"/>
                </a:cubicBezTo>
                <a:cubicBezTo>
                  <a:pt x="10834" y="9684"/>
                  <a:pt x="10819" y="9702"/>
                  <a:pt x="10811" y="9702"/>
                </a:cubicBezTo>
                <a:cubicBezTo>
                  <a:pt x="10807" y="9702"/>
                  <a:pt x="10805" y="9695"/>
                  <a:pt x="10811" y="9670"/>
                </a:cubicBezTo>
                <a:lnTo>
                  <a:pt x="10811" y="9659"/>
                </a:lnTo>
                <a:cubicBezTo>
                  <a:pt x="10814" y="9645"/>
                  <a:pt x="10813" y="9640"/>
                  <a:pt x="10810" y="9640"/>
                </a:cubicBezTo>
                <a:cubicBezTo>
                  <a:pt x="10800" y="9640"/>
                  <a:pt x="10766" y="9695"/>
                  <a:pt x="10754" y="9695"/>
                </a:cubicBezTo>
                <a:cubicBezTo>
                  <a:pt x="10753" y="9695"/>
                  <a:pt x="10752" y="9695"/>
                  <a:pt x="10751" y="9694"/>
                </a:cubicBezTo>
                <a:cubicBezTo>
                  <a:pt x="10751" y="9694"/>
                  <a:pt x="10751" y="9670"/>
                  <a:pt x="10751" y="9670"/>
                </a:cubicBezTo>
                <a:cubicBezTo>
                  <a:pt x="10719" y="9736"/>
                  <a:pt x="10686" y="9752"/>
                  <a:pt x="10653" y="9763"/>
                </a:cubicBezTo>
                <a:lnTo>
                  <a:pt x="10653" y="9763"/>
                </a:lnTo>
                <a:cubicBezTo>
                  <a:pt x="10646" y="9776"/>
                  <a:pt x="10639" y="9786"/>
                  <a:pt x="10632" y="9790"/>
                </a:cubicBezTo>
                <a:cubicBezTo>
                  <a:pt x="10632" y="9754"/>
                  <a:pt x="10632" y="9718"/>
                  <a:pt x="10656" y="9647"/>
                </a:cubicBezTo>
                <a:lnTo>
                  <a:pt x="10680" y="9659"/>
                </a:lnTo>
                <a:cubicBezTo>
                  <a:pt x="10689" y="9623"/>
                  <a:pt x="10688" y="9612"/>
                  <a:pt x="10683" y="9612"/>
                </a:cubicBezTo>
                <a:cubicBezTo>
                  <a:pt x="10676" y="9612"/>
                  <a:pt x="10660" y="9636"/>
                  <a:pt x="10657" y="9636"/>
                </a:cubicBezTo>
                <a:cubicBezTo>
                  <a:pt x="10656" y="9636"/>
                  <a:pt x="10656" y="9636"/>
                  <a:pt x="10656" y="9635"/>
                </a:cubicBezTo>
                <a:lnTo>
                  <a:pt x="10668" y="9587"/>
                </a:lnTo>
                <a:lnTo>
                  <a:pt x="10668" y="9587"/>
                </a:lnTo>
                <a:cubicBezTo>
                  <a:pt x="10647" y="9598"/>
                  <a:pt x="10616" y="9674"/>
                  <a:pt x="10593" y="9674"/>
                </a:cubicBezTo>
                <a:cubicBezTo>
                  <a:pt x="10590" y="9674"/>
                  <a:pt x="10587" y="9673"/>
                  <a:pt x="10585" y="9670"/>
                </a:cubicBezTo>
                <a:lnTo>
                  <a:pt x="10573" y="9706"/>
                </a:lnTo>
                <a:cubicBezTo>
                  <a:pt x="10562" y="9726"/>
                  <a:pt x="10556" y="9733"/>
                  <a:pt x="10554" y="9733"/>
                </a:cubicBezTo>
                <a:cubicBezTo>
                  <a:pt x="10549" y="9733"/>
                  <a:pt x="10563" y="9691"/>
                  <a:pt x="10554" y="9691"/>
                </a:cubicBezTo>
                <a:cubicBezTo>
                  <a:pt x="10551" y="9691"/>
                  <a:pt x="10546" y="9695"/>
                  <a:pt x="10537" y="9706"/>
                </a:cubicBezTo>
                <a:lnTo>
                  <a:pt x="10573" y="9611"/>
                </a:lnTo>
                <a:lnTo>
                  <a:pt x="10573" y="9611"/>
                </a:lnTo>
                <a:cubicBezTo>
                  <a:pt x="10549" y="9635"/>
                  <a:pt x="10501" y="9694"/>
                  <a:pt x="10478" y="9706"/>
                </a:cubicBezTo>
                <a:cubicBezTo>
                  <a:pt x="10513" y="9635"/>
                  <a:pt x="10549" y="9611"/>
                  <a:pt x="10573" y="9563"/>
                </a:cubicBezTo>
                <a:lnTo>
                  <a:pt x="10573" y="9563"/>
                </a:lnTo>
                <a:cubicBezTo>
                  <a:pt x="10573" y="9563"/>
                  <a:pt x="10556" y="9563"/>
                  <a:pt x="10537" y="9592"/>
                </a:cubicBezTo>
                <a:lnTo>
                  <a:pt x="10537" y="9592"/>
                </a:lnTo>
                <a:cubicBezTo>
                  <a:pt x="10536" y="9590"/>
                  <a:pt x="10535" y="9589"/>
                  <a:pt x="10534" y="9589"/>
                </a:cubicBezTo>
                <a:cubicBezTo>
                  <a:pt x="10531" y="9589"/>
                  <a:pt x="10525" y="9603"/>
                  <a:pt x="10525" y="9611"/>
                </a:cubicBezTo>
                <a:cubicBezTo>
                  <a:pt x="10529" y="9603"/>
                  <a:pt x="10533" y="9597"/>
                  <a:pt x="10537" y="9592"/>
                </a:cubicBezTo>
                <a:lnTo>
                  <a:pt x="10537" y="9592"/>
                </a:lnTo>
                <a:cubicBezTo>
                  <a:pt x="10537" y="9593"/>
                  <a:pt x="10537" y="9596"/>
                  <a:pt x="10537" y="9599"/>
                </a:cubicBezTo>
                <a:cubicBezTo>
                  <a:pt x="10507" y="9659"/>
                  <a:pt x="10477" y="9685"/>
                  <a:pt x="10461" y="9685"/>
                </a:cubicBezTo>
                <a:cubicBezTo>
                  <a:pt x="10458" y="9685"/>
                  <a:pt x="10456" y="9684"/>
                  <a:pt x="10454" y="9682"/>
                </a:cubicBezTo>
                <a:cubicBezTo>
                  <a:pt x="10525" y="9504"/>
                  <a:pt x="10418" y="9623"/>
                  <a:pt x="10466" y="9468"/>
                </a:cubicBezTo>
                <a:lnTo>
                  <a:pt x="10466" y="9468"/>
                </a:lnTo>
                <a:cubicBezTo>
                  <a:pt x="10453" y="9481"/>
                  <a:pt x="10443" y="9486"/>
                  <a:pt x="10434" y="9486"/>
                </a:cubicBezTo>
                <a:cubicBezTo>
                  <a:pt x="10404" y="9486"/>
                  <a:pt x="10396" y="9420"/>
                  <a:pt x="10359" y="9420"/>
                </a:cubicBezTo>
                <a:cubicBezTo>
                  <a:pt x="10341" y="9492"/>
                  <a:pt x="10338" y="9492"/>
                  <a:pt x="10333" y="9492"/>
                </a:cubicBezTo>
                <a:cubicBezTo>
                  <a:pt x="10329" y="9492"/>
                  <a:pt x="10323" y="9492"/>
                  <a:pt x="10299" y="9563"/>
                </a:cubicBezTo>
                <a:cubicBezTo>
                  <a:pt x="10293" y="9569"/>
                  <a:pt x="10290" y="9572"/>
                  <a:pt x="10289" y="9572"/>
                </a:cubicBezTo>
                <a:cubicBezTo>
                  <a:pt x="10287" y="9572"/>
                  <a:pt x="10287" y="9569"/>
                  <a:pt x="10287" y="9563"/>
                </a:cubicBezTo>
                <a:lnTo>
                  <a:pt x="10287" y="9468"/>
                </a:lnTo>
                <a:cubicBezTo>
                  <a:pt x="10299" y="9420"/>
                  <a:pt x="10311" y="9432"/>
                  <a:pt x="10323" y="9397"/>
                </a:cubicBezTo>
                <a:cubicBezTo>
                  <a:pt x="10311" y="9385"/>
                  <a:pt x="10335" y="9337"/>
                  <a:pt x="10335" y="9289"/>
                </a:cubicBezTo>
                <a:lnTo>
                  <a:pt x="10335" y="9289"/>
                </a:lnTo>
                <a:cubicBezTo>
                  <a:pt x="10326" y="9324"/>
                  <a:pt x="10311" y="9346"/>
                  <a:pt x="10303" y="9346"/>
                </a:cubicBezTo>
                <a:cubicBezTo>
                  <a:pt x="10301" y="9346"/>
                  <a:pt x="10299" y="9343"/>
                  <a:pt x="10299" y="9337"/>
                </a:cubicBezTo>
                <a:lnTo>
                  <a:pt x="10287" y="9409"/>
                </a:lnTo>
                <a:cubicBezTo>
                  <a:pt x="10278" y="9420"/>
                  <a:pt x="10272" y="9424"/>
                  <a:pt x="10269" y="9424"/>
                </a:cubicBezTo>
                <a:cubicBezTo>
                  <a:pt x="10253" y="9424"/>
                  <a:pt x="10285" y="9334"/>
                  <a:pt x="10270" y="9334"/>
                </a:cubicBezTo>
                <a:cubicBezTo>
                  <a:pt x="10266" y="9334"/>
                  <a:pt x="10261" y="9338"/>
                  <a:pt x="10251" y="9349"/>
                </a:cubicBezTo>
                <a:lnTo>
                  <a:pt x="10275" y="9301"/>
                </a:lnTo>
                <a:lnTo>
                  <a:pt x="10275" y="9301"/>
                </a:lnTo>
                <a:cubicBezTo>
                  <a:pt x="10251" y="9325"/>
                  <a:pt x="10228" y="9289"/>
                  <a:pt x="10168" y="9397"/>
                </a:cubicBezTo>
                <a:cubicBezTo>
                  <a:pt x="10168" y="9385"/>
                  <a:pt x="10180" y="9337"/>
                  <a:pt x="10192" y="9337"/>
                </a:cubicBezTo>
                <a:cubicBezTo>
                  <a:pt x="10187" y="9332"/>
                  <a:pt x="10182" y="9331"/>
                  <a:pt x="10176" y="9331"/>
                </a:cubicBezTo>
                <a:cubicBezTo>
                  <a:pt x="10150" y="9331"/>
                  <a:pt x="10116" y="9363"/>
                  <a:pt x="10097" y="9373"/>
                </a:cubicBezTo>
                <a:lnTo>
                  <a:pt x="10073" y="9373"/>
                </a:lnTo>
                <a:cubicBezTo>
                  <a:pt x="10073" y="9361"/>
                  <a:pt x="10073" y="9361"/>
                  <a:pt x="10073" y="9349"/>
                </a:cubicBezTo>
                <a:lnTo>
                  <a:pt x="10085" y="9313"/>
                </a:lnTo>
                <a:lnTo>
                  <a:pt x="10085" y="9313"/>
                </a:lnTo>
                <a:cubicBezTo>
                  <a:pt x="10074" y="9324"/>
                  <a:pt x="10064" y="9351"/>
                  <a:pt x="10054" y="9351"/>
                </a:cubicBezTo>
                <a:cubicBezTo>
                  <a:pt x="10052" y="9351"/>
                  <a:pt x="10051" y="9351"/>
                  <a:pt x="10049" y="9349"/>
                </a:cubicBezTo>
                <a:cubicBezTo>
                  <a:pt x="10061" y="9337"/>
                  <a:pt x="10061" y="9337"/>
                  <a:pt x="10061" y="9325"/>
                </a:cubicBezTo>
                <a:cubicBezTo>
                  <a:pt x="10061" y="9313"/>
                  <a:pt x="10073" y="9301"/>
                  <a:pt x="10061" y="9301"/>
                </a:cubicBezTo>
                <a:cubicBezTo>
                  <a:pt x="10061" y="9301"/>
                  <a:pt x="10061" y="9313"/>
                  <a:pt x="10061" y="9313"/>
                </a:cubicBezTo>
                <a:cubicBezTo>
                  <a:pt x="10061" y="9301"/>
                  <a:pt x="10049" y="9301"/>
                  <a:pt x="10049" y="9289"/>
                </a:cubicBezTo>
                <a:lnTo>
                  <a:pt x="10037" y="9289"/>
                </a:lnTo>
                <a:cubicBezTo>
                  <a:pt x="10025" y="9278"/>
                  <a:pt x="10025" y="9278"/>
                  <a:pt x="10013" y="9278"/>
                </a:cubicBezTo>
                <a:lnTo>
                  <a:pt x="10013" y="9289"/>
                </a:lnTo>
                <a:cubicBezTo>
                  <a:pt x="10001" y="9301"/>
                  <a:pt x="10001" y="9313"/>
                  <a:pt x="9989" y="9325"/>
                </a:cubicBezTo>
                <a:cubicBezTo>
                  <a:pt x="9978" y="9313"/>
                  <a:pt x="9966" y="9301"/>
                  <a:pt x="9954" y="9278"/>
                </a:cubicBezTo>
                <a:lnTo>
                  <a:pt x="10013" y="9218"/>
                </a:lnTo>
                <a:cubicBezTo>
                  <a:pt x="9989" y="9063"/>
                  <a:pt x="9728" y="9218"/>
                  <a:pt x="9763" y="9028"/>
                </a:cubicBezTo>
                <a:lnTo>
                  <a:pt x="9763" y="9028"/>
                </a:lnTo>
                <a:cubicBezTo>
                  <a:pt x="9704" y="9051"/>
                  <a:pt x="9787" y="9099"/>
                  <a:pt x="9728" y="9135"/>
                </a:cubicBezTo>
                <a:cubicBezTo>
                  <a:pt x="9692" y="9099"/>
                  <a:pt x="9716" y="8956"/>
                  <a:pt x="9704" y="8944"/>
                </a:cubicBezTo>
                <a:cubicBezTo>
                  <a:pt x="9698" y="8924"/>
                  <a:pt x="9687" y="8917"/>
                  <a:pt x="9674" y="8917"/>
                </a:cubicBezTo>
                <a:cubicBezTo>
                  <a:pt x="9645" y="8917"/>
                  <a:pt x="9603" y="8948"/>
                  <a:pt x="9568" y="8948"/>
                </a:cubicBezTo>
                <a:cubicBezTo>
                  <a:pt x="9552" y="8948"/>
                  <a:pt x="9537" y="8941"/>
                  <a:pt x="9525" y="8920"/>
                </a:cubicBezTo>
                <a:cubicBezTo>
                  <a:pt x="9515" y="8951"/>
                  <a:pt x="9487" y="9009"/>
                  <a:pt x="9434" y="9009"/>
                </a:cubicBezTo>
                <a:cubicBezTo>
                  <a:pt x="9425" y="9009"/>
                  <a:pt x="9416" y="9007"/>
                  <a:pt x="9406" y="9004"/>
                </a:cubicBezTo>
                <a:cubicBezTo>
                  <a:pt x="9370" y="8956"/>
                  <a:pt x="9430" y="8861"/>
                  <a:pt x="9478" y="8861"/>
                </a:cubicBezTo>
                <a:cubicBezTo>
                  <a:pt x="9489" y="8873"/>
                  <a:pt x="9489" y="8885"/>
                  <a:pt x="9478" y="8897"/>
                </a:cubicBezTo>
                <a:cubicBezTo>
                  <a:pt x="9501" y="8897"/>
                  <a:pt x="9525" y="8897"/>
                  <a:pt x="9537" y="8861"/>
                </a:cubicBezTo>
                <a:lnTo>
                  <a:pt x="9537" y="8861"/>
                </a:lnTo>
                <a:lnTo>
                  <a:pt x="9513" y="8873"/>
                </a:lnTo>
                <a:cubicBezTo>
                  <a:pt x="9513" y="8837"/>
                  <a:pt x="9442" y="8789"/>
                  <a:pt x="9489" y="8766"/>
                </a:cubicBezTo>
                <a:cubicBezTo>
                  <a:pt x="9483" y="8764"/>
                  <a:pt x="9478" y="8763"/>
                  <a:pt x="9473" y="8763"/>
                </a:cubicBezTo>
                <a:cubicBezTo>
                  <a:pt x="9451" y="8763"/>
                  <a:pt x="9446" y="8780"/>
                  <a:pt x="9453" y="8801"/>
                </a:cubicBezTo>
                <a:lnTo>
                  <a:pt x="9453" y="8801"/>
                </a:lnTo>
                <a:cubicBezTo>
                  <a:pt x="9417" y="8741"/>
                  <a:pt x="9366" y="8734"/>
                  <a:pt x="9335" y="8670"/>
                </a:cubicBezTo>
                <a:cubicBezTo>
                  <a:pt x="9335" y="8691"/>
                  <a:pt x="9326" y="8720"/>
                  <a:pt x="9316" y="8720"/>
                </a:cubicBezTo>
                <a:cubicBezTo>
                  <a:pt x="9314" y="8720"/>
                  <a:pt x="9312" y="8720"/>
                  <a:pt x="9311" y="8718"/>
                </a:cubicBezTo>
                <a:cubicBezTo>
                  <a:pt x="9290" y="8690"/>
                  <a:pt x="9276" y="8680"/>
                  <a:pt x="9263" y="8680"/>
                </a:cubicBezTo>
                <a:cubicBezTo>
                  <a:pt x="9240" y="8680"/>
                  <a:pt x="9223" y="8707"/>
                  <a:pt x="9192" y="8707"/>
                </a:cubicBezTo>
                <a:cubicBezTo>
                  <a:pt x="9188" y="8707"/>
                  <a:pt x="9184" y="8707"/>
                  <a:pt x="9180" y="8706"/>
                </a:cubicBezTo>
                <a:cubicBezTo>
                  <a:pt x="9180" y="8694"/>
                  <a:pt x="9180" y="8682"/>
                  <a:pt x="9180" y="8682"/>
                </a:cubicBezTo>
                <a:lnTo>
                  <a:pt x="9216" y="8682"/>
                </a:lnTo>
                <a:cubicBezTo>
                  <a:pt x="9192" y="8682"/>
                  <a:pt x="9180" y="8682"/>
                  <a:pt x="9180" y="8670"/>
                </a:cubicBezTo>
                <a:cubicBezTo>
                  <a:pt x="9192" y="8635"/>
                  <a:pt x="9239" y="8623"/>
                  <a:pt x="9168" y="8599"/>
                </a:cubicBezTo>
                <a:cubicBezTo>
                  <a:pt x="9156" y="8551"/>
                  <a:pt x="9216" y="8539"/>
                  <a:pt x="9239" y="8527"/>
                </a:cubicBezTo>
                <a:cubicBezTo>
                  <a:pt x="9156" y="8527"/>
                  <a:pt x="9168" y="8420"/>
                  <a:pt x="9144" y="8385"/>
                </a:cubicBezTo>
                <a:lnTo>
                  <a:pt x="9192" y="8385"/>
                </a:lnTo>
                <a:cubicBezTo>
                  <a:pt x="9168" y="8385"/>
                  <a:pt x="9156" y="8373"/>
                  <a:pt x="9144" y="8361"/>
                </a:cubicBezTo>
                <a:lnTo>
                  <a:pt x="9120" y="8420"/>
                </a:lnTo>
                <a:cubicBezTo>
                  <a:pt x="9108" y="8397"/>
                  <a:pt x="9097" y="8385"/>
                  <a:pt x="9108" y="8361"/>
                </a:cubicBezTo>
                <a:lnTo>
                  <a:pt x="9108" y="8361"/>
                </a:lnTo>
                <a:cubicBezTo>
                  <a:pt x="9073" y="8385"/>
                  <a:pt x="9061" y="8456"/>
                  <a:pt x="8989" y="8468"/>
                </a:cubicBezTo>
                <a:cubicBezTo>
                  <a:pt x="8989" y="8432"/>
                  <a:pt x="8894" y="8444"/>
                  <a:pt x="8942" y="8373"/>
                </a:cubicBezTo>
                <a:lnTo>
                  <a:pt x="8942" y="8373"/>
                </a:lnTo>
                <a:cubicBezTo>
                  <a:pt x="8954" y="8387"/>
                  <a:pt x="8963" y="8393"/>
                  <a:pt x="8971" y="8393"/>
                </a:cubicBezTo>
                <a:cubicBezTo>
                  <a:pt x="8995" y="8393"/>
                  <a:pt x="9002" y="8334"/>
                  <a:pt x="9037" y="8331"/>
                </a:cubicBezTo>
                <a:lnTo>
                  <a:pt x="9037" y="8331"/>
                </a:lnTo>
                <a:cubicBezTo>
                  <a:pt x="9027" y="8326"/>
                  <a:pt x="9020" y="8316"/>
                  <a:pt x="9013" y="8301"/>
                </a:cubicBezTo>
                <a:cubicBezTo>
                  <a:pt x="9025" y="8301"/>
                  <a:pt x="9037" y="8289"/>
                  <a:pt x="9037" y="8289"/>
                </a:cubicBezTo>
                <a:cubicBezTo>
                  <a:pt x="9034" y="8260"/>
                  <a:pt x="9026" y="8250"/>
                  <a:pt x="9015" y="8250"/>
                </a:cubicBezTo>
                <a:cubicBezTo>
                  <a:pt x="8993" y="8250"/>
                  <a:pt x="8957" y="8292"/>
                  <a:pt x="8919" y="8292"/>
                </a:cubicBezTo>
                <a:cubicBezTo>
                  <a:pt x="8907" y="8292"/>
                  <a:pt x="8894" y="8288"/>
                  <a:pt x="8882" y="8277"/>
                </a:cubicBezTo>
                <a:cubicBezTo>
                  <a:pt x="8918" y="8254"/>
                  <a:pt x="8930" y="8194"/>
                  <a:pt x="8906" y="8194"/>
                </a:cubicBezTo>
                <a:cubicBezTo>
                  <a:pt x="8930" y="8218"/>
                  <a:pt x="8870" y="8266"/>
                  <a:pt x="8823" y="8277"/>
                </a:cubicBezTo>
                <a:cubicBezTo>
                  <a:pt x="8811" y="8242"/>
                  <a:pt x="8796" y="8236"/>
                  <a:pt x="8781" y="8236"/>
                </a:cubicBezTo>
                <a:cubicBezTo>
                  <a:pt x="8774" y="8236"/>
                  <a:pt x="8766" y="8237"/>
                  <a:pt x="8759" y="8237"/>
                </a:cubicBezTo>
                <a:cubicBezTo>
                  <a:pt x="8752" y="8237"/>
                  <a:pt x="8745" y="8236"/>
                  <a:pt x="8739" y="8230"/>
                </a:cubicBezTo>
                <a:lnTo>
                  <a:pt x="8739" y="8230"/>
                </a:lnTo>
                <a:lnTo>
                  <a:pt x="8751" y="8266"/>
                </a:lnTo>
                <a:cubicBezTo>
                  <a:pt x="8740" y="8273"/>
                  <a:pt x="8730" y="8276"/>
                  <a:pt x="8721" y="8276"/>
                </a:cubicBezTo>
                <a:cubicBezTo>
                  <a:pt x="8700" y="8276"/>
                  <a:pt x="8681" y="8262"/>
                  <a:pt x="8656" y="8254"/>
                </a:cubicBezTo>
                <a:cubicBezTo>
                  <a:pt x="8661" y="8249"/>
                  <a:pt x="8666" y="8246"/>
                  <a:pt x="8671" y="8245"/>
                </a:cubicBezTo>
                <a:lnTo>
                  <a:pt x="8671" y="8245"/>
                </a:lnTo>
                <a:cubicBezTo>
                  <a:pt x="8626" y="8231"/>
                  <a:pt x="8667" y="8111"/>
                  <a:pt x="8596" y="8111"/>
                </a:cubicBezTo>
                <a:cubicBezTo>
                  <a:pt x="8596" y="8075"/>
                  <a:pt x="8656" y="8039"/>
                  <a:pt x="8644" y="8016"/>
                </a:cubicBezTo>
                <a:cubicBezTo>
                  <a:pt x="8561" y="8016"/>
                  <a:pt x="8632" y="7920"/>
                  <a:pt x="8549" y="7908"/>
                </a:cubicBezTo>
                <a:cubicBezTo>
                  <a:pt x="8525" y="7968"/>
                  <a:pt x="8537" y="7956"/>
                  <a:pt x="8454" y="7968"/>
                </a:cubicBezTo>
                <a:lnTo>
                  <a:pt x="8573" y="8016"/>
                </a:lnTo>
                <a:lnTo>
                  <a:pt x="8454" y="8027"/>
                </a:lnTo>
                <a:cubicBezTo>
                  <a:pt x="8477" y="8051"/>
                  <a:pt x="8537" y="8051"/>
                  <a:pt x="8549" y="8075"/>
                </a:cubicBezTo>
                <a:cubicBezTo>
                  <a:pt x="8489" y="8087"/>
                  <a:pt x="8501" y="8075"/>
                  <a:pt x="8477" y="8135"/>
                </a:cubicBezTo>
                <a:cubicBezTo>
                  <a:pt x="8501" y="8027"/>
                  <a:pt x="8370" y="8111"/>
                  <a:pt x="8370" y="8027"/>
                </a:cubicBezTo>
                <a:lnTo>
                  <a:pt x="8477" y="7908"/>
                </a:lnTo>
                <a:cubicBezTo>
                  <a:pt x="8454" y="7801"/>
                  <a:pt x="8311" y="7873"/>
                  <a:pt x="8251" y="7765"/>
                </a:cubicBezTo>
                <a:lnTo>
                  <a:pt x="8251" y="7813"/>
                </a:lnTo>
                <a:cubicBezTo>
                  <a:pt x="8243" y="7819"/>
                  <a:pt x="8236" y="7822"/>
                  <a:pt x="8230" y="7822"/>
                </a:cubicBezTo>
                <a:cubicBezTo>
                  <a:pt x="8202" y="7822"/>
                  <a:pt x="8195" y="7765"/>
                  <a:pt x="8156" y="7765"/>
                </a:cubicBezTo>
                <a:cubicBezTo>
                  <a:pt x="8192" y="7730"/>
                  <a:pt x="8192" y="7706"/>
                  <a:pt x="8204" y="7670"/>
                </a:cubicBezTo>
                <a:lnTo>
                  <a:pt x="8204" y="7670"/>
                </a:lnTo>
                <a:cubicBezTo>
                  <a:pt x="8200" y="7673"/>
                  <a:pt x="8197" y="7675"/>
                  <a:pt x="8193" y="7675"/>
                </a:cubicBezTo>
                <a:cubicBezTo>
                  <a:pt x="8178" y="7675"/>
                  <a:pt x="8158" y="7653"/>
                  <a:pt x="8126" y="7653"/>
                </a:cubicBezTo>
                <a:cubicBezTo>
                  <a:pt x="8108" y="7653"/>
                  <a:pt x="8087" y="7660"/>
                  <a:pt x="8061" y="7682"/>
                </a:cubicBezTo>
                <a:lnTo>
                  <a:pt x="8073" y="7599"/>
                </a:lnTo>
                <a:cubicBezTo>
                  <a:pt x="8060" y="7577"/>
                  <a:pt x="8042" y="7570"/>
                  <a:pt x="8021" y="7570"/>
                </a:cubicBezTo>
                <a:cubicBezTo>
                  <a:pt x="7981" y="7570"/>
                  <a:pt x="7930" y="7597"/>
                  <a:pt x="7891" y="7597"/>
                </a:cubicBezTo>
                <a:cubicBezTo>
                  <a:pt x="7873" y="7597"/>
                  <a:pt x="7857" y="7592"/>
                  <a:pt x="7846" y="7575"/>
                </a:cubicBezTo>
                <a:cubicBezTo>
                  <a:pt x="7901" y="7553"/>
                  <a:pt x="7896" y="7502"/>
                  <a:pt x="7948" y="7502"/>
                </a:cubicBezTo>
                <a:cubicBezTo>
                  <a:pt x="7953" y="7502"/>
                  <a:pt x="7959" y="7502"/>
                  <a:pt x="7965" y="7504"/>
                </a:cubicBezTo>
                <a:cubicBezTo>
                  <a:pt x="7949" y="7487"/>
                  <a:pt x="7938" y="7470"/>
                  <a:pt x="7924" y="7470"/>
                </a:cubicBezTo>
                <a:cubicBezTo>
                  <a:pt x="7919" y="7470"/>
                  <a:pt x="7913" y="7473"/>
                  <a:pt x="7906" y="7480"/>
                </a:cubicBezTo>
                <a:cubicBezTo>
                  <a:pt x="7918" y="7444"/>
                  <a:pt x="7799" y="7480"/>
                  <a:pt x="7811" y="7432"/>
                </a:cubicBezTo>
                <a:lnTo>
                  <a:pt x="7811" y="7432"/>
                </a:lnTo>
                <a:cubicBezTo>
                  <a:pt x="7793" y="7441"/>
                  <a:pt x="7768" y="7464"/>
                  <a:pt x="7746" y="7464"/>
                </a:cubicBezTo>
                <a:cubicBezTo>
                  <a:pt x="7739" y="7464"/>
                  <a:pt x="7733" y="7462"/>
                  <a:pt x="7727" y="7456"/>
                </a:cubicBezTo>
                <a:cubicBezTo>
                  <a:pt x="7739" y="7444"/>
                  <a:pt x="7751" y="7433"/>
                  <a:pt x="7751" y="7432"/>
                </a:cubicBezTo>
                <a:lnTo>
                  <a:pt x="7751" y="7432"/>
                </a:lnTo>
                <a:cubicBezTo>
                  <a:pt x="7727" y="7456"/>
                  <a:pt x="7692" y="7420"/>
                  <a:pt x="7668" y="7492"/>
                </a:cubicBezTo>
                <a:cubicBezTo>
                  <a:pt x="7668" y="7492"/>
                  <a:pt x="7668" y="7480"/>
                  <a:pt x="7668" y="7480"/>
                </a:cubicBezTo>
                <a:cubicBezTo>
                  <a:pt x="7668" y="7480"/>
                  <a:pt x="7668" y="7480"/>
                  <a:pt x="7668" y="7468"/>
                </a:cubicBezTo>
                <a:cubicBezTo>
                  <a:pt x="7692" y="7313"/>
                  <a:pt x="7477" y="7325"/>
                  <a:pt x="7513" y="7182"/>
                </a:cubicBezTo>
                <a:cubicBezTo>
                  <a:pt x="7453" y="7146"/>
                  <a:pt x="7394" y="7111"/>
                  <a:pt x="7346" y="7075"/>
                </a:cubicBezTo>
                <a:cubicBezTo>
                  <a:pt x="7355" y="7067"/>
                  <a:pt x="7357" y="7058"/>
                  <a:pt x="7362" y="7058"/>
                </a:cubicBezTo>
                <a:cubicBezTo>
                  <a:pt x="7364" y="7058"/>
                  <a:pt x="7367" y="7060"/>
                  <a:pt x="7370" y="7063"/>
                </a:cubicBezTo>
                <a:cubicBezTo>
                  <a:pt x="7365" y="7045"/>
                  <a:pt x="7355" y="7039"/>
                  <a:pt x="7343" y="7039"/>
                </a:cubicBezTo>
                <a:cubicBezTo>
                  <a:pt x="7314" y="7039"/>
                  <a:pt x="7270" y="7076"/>
                  <a:pt x="7238" y="7076"/>
                </a:cubicBezTo>
                <a:cubicBezTo>
                  <a:pt x="7222" y="7076"/>
                  <a:pt x="7210" y="7067"/>
                  <a:pt x="7203" y="7039"/>
                </a:cubicBezTo>
                <a:cubicBezTo>
                  <a:pt x="7212" y="7004"/>
                  <a:pt x="7223" y="6995"/>
                  <a:pt x="7232" y="6995"/>
                </a:cubicBezTo>
                <a:cubicBezTo>
                  <a:pt x="7243" y="6995"/>
                  <a:pt x="7252" y="7006"/>
                  <a:pt x="7258" y="7006"/>
                </a:cubicBezTo>
                <a:cubicBezTo>
                  <a:pt x="7261" y="7006"/>
                  <a:pt x="7263" y="7002"/>
                  <a:pt x="7263" y="6992"/>
                </a:cubicBezTo>
                <a:cubicBezTo>
                  <a:pt x="7370" y="6861"/>
                  <a:pt x="7180" y="6944"/>
                  <a:pt x="7192" y="6825"/>
                </a:cubicBezTo>
                <a:lnTo>
                  <a:pt x="7215" y="6825"/>
                </a:lnTo>
                <a:cubicBezTo>
                  <a:pt x="7215" y="6753"/>
                  <a:pt x="7084" y="6801"/>
                  <a:pt x="7049" y="6742"/>
                </a:cubicBezTo>
                <a:cubicBezTo>
                  <a:pt x="7049" y="6742"/>
                  <a:pt x="7061" y="6730"/>
                  <a:pt x="7061" y="6718"/>
                </a:cubicBezTo>
                <a:lnTo>
                  <a:pt x="7061" y="6718"/>
                </a:lnTo>
                <a:cubicBezTo>
                  <a:pt x="7037" y="6727"/>
                  <a:pt x="7013" y="6730"/>
                  <a:pt x="6990" y="6730"/>
                </a:cubicBezTo>
                <a:cubicBezTo>
                  <a:pt x="6920" y="6730"/>
                  <a:pt x="6855" y="6697"/>
                  <a:pt x="6811" y="6670"/>
                </a:cubicBezTo>
                <a:cubicBezTo>
                  <a:pt x="6870" y="6646"/>
                  <a:pt x="6858" y="6670"/>
                  <a:pt x="6894" y="6611"/>
                </a:cubicBezTo>
                <a:cubicBezTo>
                  <a:pt x="6892" y="6610"/>
                  <a:pt x="6890" y="6610"/>
                  <a:pt x="6887" y="6610"/>
                </a:cubicBezTo>
                <a:cubicBezTo>
                  <a:pt x="6858" y="6610"/>
                  <a:pt x="6827" y="6674"/>
                  <a:pt x="6782" y="6674"/>
                </a:cubicBezTo>
                <a:cubicBezTo>
                  <a:pt x="6776" y="6674"/>
                  <a:pt x="6770" y="6673"/>
                  <a:pt x="6763" y="6670"/>
                </a:cubicBezTo>
                <a:cubicBezTo>
                  <a:pt x="6775" y="6622"/>
                  <a:pt x="6763" y="6575"/>
                  <a:pt x="6799" y="6515"/>
                </a:cubicBezTo>
                <a:lnTo>
                  <a:pt x="6846" y="6551"/>
                </a:lnTo>
                <a:cubicBezTo>
                  <a:pt x="6894" y="6468"/>
                  <a:pt x="6787" y="6503"/>
                  <a:pt x="6775" y="6468"/>
                </a:cubicBezTo>
                <a:lnTo>
                  <a:pt x="6811" y="6444"/>
                </a:lnTo>
                <a:cubicBezTo>
                  <a:pt x="6784" y="6425"/>
                  <a:pt x="6759" y="6420"/>
                  <a:pt x="6735" y="6420"/>
                </a:cubicBezTo>
                <a:cubicBezTo>
                  <a:pt x="6713" y="6420"/>
                  <a:pt x="6692" y="6424"/>
                  <a:pt x="6672" y="6424"/>
                </a:cubicBezTo>
                <a:cubicBezTo>
                  <a:pt x="6645" y="6424"/>
                  <a:pt x="6620" y="6417"/>
                  <a:pt x="6596" y="6384"/>
                </a:cubicBezTo>
                <a:lnTo>
                  <a:pt x="6584" y="6420"/>
                </a:lnTo>
                <a:cubicBezTo>
                  <a:pt x="6567" y="6425"/>
                  <a:pt x="6555" y="6427"/>
                  <a:pt x="6546" y="6427"/>
                </a:cubicBezTo>
                <a:cubicBezTo>
                  <a:pt x="6498" y="6427"/>
                  <a:pt x="6562" y="6360"/>
                  <a:pt x="6502" y="6360"/>
                </a:cubicBezTo>
                <a:cubicBezTo>
                  <a:pt x="6499" y="6360"/>
                  <a:pt x="6494" y="6360"/>
                  <a:pt x="6489" y="6361"/>
                </a:cubicBezTo>
                <a:lnTo>
                  <a:pt x="6549" y="6277"/>
                </a:lnTo>
                <a:cubicBezTo>
                  <a:pt x="6513" y="6265"/>
                  <a:pt x="6394" y="6265"/>
                  <a:pt x="6334" y="6230"/>
                </a:cubicBezTo>
                <a:cubicBezTo>
                  <a:pt x="6361" y="6221"/>
                  <a:pt x="6389" y="6218"/>
                  <a:pt x="6417" y="6218"/>
                </a:cubicBezTo>
                <a:cubicBezTo>
                  <a:pt x="6448" y="6218"/>
                  <a:pt x="6480" y="6221"/>
                  <a:pt x="6510" y="6221"/>
                </a:cubicBezTo>
                <a:cubicBezTo>
                  <a:pt x="6527" y="6221"/>
                  <a:pt x="6544" y="6220"/>
                  <a:pt x="6560" y="6218"/>
                </a:cubicBezTo>
                <a:cubicBezTo>
                  <a:pt x="6541" y="6198"/>
                  <a:pt x="6491" y="6164"/>
                  <a:pt x="6447" y="6164"/>
                </a:cubicBezTo>
                <a:cubicBezTo>
                  <a:pt x="6437" y="6164"/>
                  <a:pt x="6427" y="6166"/>
                  <a:pt x="6418" y="6170"/>
                </a:cubicBezTo>
                <a:cubicBezTo>
                  <a:pt x="6430" y="6170"/>
                  <a:pt x="6465" y="6170"/>
                  <a:pt x="6465" y="6194"/>
                </a:cubicBezTo>
                <a:cubicBezTo>
                  <a:pt x="6433" y="6202"/>
                  <a:pt x="6406" y="6206"/>
                  <a:pt x="6381" y="6206"/>
                </a:cubicBezTo>
                <a:cubicBezTo>
                  <a:pt x="6330" y="6206"/>
                  <a:pt x="6291" y="6190"/>
                  <a:pt x="6251" y="6158"/>
                </a:cubicBezTo>
                <a:cubicBezTo>
                  <a:pt x="6406" y="6015"/>
                  <a:pt x="6156" y="5991"/>
                  <a:pt x="6215" y="5849"/>
                </a:cubicBezTo>
                <a:cubicBezTo>
                  <a:pt x="6084" y="5813"/>
                  <a:pt x="6060" y="5646"/>
                  <a:pt x="5941" y="5563"/>
                </a:cubicBezTo>
                <a:cubicBezTo>
                  <a:pt x="5921" y="5613"/>
                  <a:pt x="5912" y="5625"/>
                  <a:pt x="5903" y="5625"/>
                </a:cubicBezTo>
                <a:cubicBezTo>
                  <a:pt x="5895" y="5625"/>
                  <a:pt x="5887" y="5614"/>
                  <a:pt x="5872" y="5614"/>
                </a:cubicBezTo>
                <a:cubicBezTo>
                  <a:pt x="5865" y="5614"/>
                  <a:pt x="5857" y="5616"/>
                  <a:pt x="5846" y="5622"/>
                </a:cubicBezTo>
                <a:cubicBezTo>
                  <a:pt x="5834" y="5622"/>
                  <a:pt x="5834" y="5634"/>
                  <a:pt x="5822" y="5646"/>
                </a:cubicBezTo>
                <a:lnTo>
                  <a:pt x="5798" y="5646"/>
                </a:lnTo>
                <a:cubicBezTo>
                  <a:pt x="5775" y="5634"/>
                  <a:pt x="5775" y="5634"/>
                  <a:pt x="5775" y="5622"/>
                </a:cubicBezTo>
                <a:lnTo>
                  <a:pt x="5763" y="5479"/>
                </a:lnTo>
                <a:cubicBezTo>
                  <a:pt x="5768" y="5460"/>
                  <a:pt x="5776" y="5457"/>
                  <a:pt x="5786" y="5457"/>
                </a:cubicBezTo>
                <a:cubicBezTo>
                  <a:pt x="5793" y="5457"/>
                  <a:pt x="5800" y="5458"/>
                  <a:pt x="5808" y="5458"/>
                </a:cubicBezTo>
                <a:cubicBezTo>
                  <a:pt x="5817" y="5458"/>
                  <a:pt x="5826" y="5456"/>
                  <a:pt x="5834" y="5444"/>
                </a:cubicBezTo>
                <a:cubicBezTo>
                  <a:pt x="5787" y="5396"/>
                  <a:pt x="5846" y="5372"/>
                  <a:pt x="5846" y="5325"/>
                </a:cubicBezTo>
                <a:lnTo>
                  <a:pt x="5870" y="5301"/>
                </a:lnTo>
                <a:cubicBezTo>
                  <a:pt x="5875" y="5300"/>
                  <a:pt x="5879" y="5299"/>
                  <a:pt x="5882" y="5299"/>
                </a:cubicBezTo>
                <a:close/>
                <a:moveTo>
                  <a:pt x="11249" y="10200"/>
                </a:moveTo>
                <a:cubicBezTo>
                  <a:pt x="11228" y="10246"/>
                  <a:pt x="11228" y="10258"/>
                  <a:pt x="11228" y="10278"/>
                </a:cubicBezTo>
                <a:cubicBezTo>
                  <a:pt x="11216" y="10290"/>
                  <a:pt x="11204" y="10290"/>
                  <a:pt x="11192" y="10290"/>
                </a:cubicBezTo>
                <a:cubicBezTo>
                  <a:pt x="11209" y="10255"/>
                  <a:pt x="11233" y="10226"/>
                  <a:pt x="11249" y="10200"/>
                </a:cubicBezTo>
                <a:close/>
                <a:moveTo>
                  <a:pt x="11990" y="10206"/>
                </a:moveTo>
                <a:cubicBezTo>
                  <a:pt x="11976" y="10220"/>
                  <a:pt x="11985" y="10225"/>
                  <a:pt x="11990" y="10230"/>
                </a:cubicBezTo>
                <a:lnTo>
                  <a:pt x="11990" y="10230"/>
                </a:lnTo>
                <a:cubicBezTo>
                  <a:pt x="11978" y="10242"/>
                  <a:pt x="11966" y="10242"/>
                  <a:pt x="11942" y="10254"/>
                </a:cubicBezTo>
                <a:cubicBezTo>
                  <a:pt x="11942" y="10254"/>
                  <a:pt x="11930" y="10254"/>
                  <a:pt x="11918" y="10266"/>
                </a:cubicBezTo>
                <a:cubicBezTo>
                  <a:pt x="11906" y="10278"/>
                  <a:pt x="11883" y="10290"/>
                  <a:pt x="11871" y="10290"/>
                </a:cubicBezTo>
                <a:cubicBezTo>
                  <a:pt x="11871" y="10278"/>
                  <a:pt x="11871" y="10278"/>
                  <a:pt x="11871" y="10278"/>
                </a:cubicBezTo>
                <a:cubicBezTo>
                  <a:pt x="11906" y="10254"/>
                  <a:pt x="11942" y="10218"/>
                  <a:pt x="11990" y="10206"/>
                </a:cubicBezTo>
                <a:close/>
                <a:moveTo>
                  <a:pt x="12073" y="10302"/>
                </a:moveTo>
                <a:cubicBezTo>
                  <a:pt x="12067" y="10307"/>
                  <a:pt x="12064" y="10310"/>
                  <a:pt x="12061" y="10310"/>
                </a:cubicBezTo>
                <a:cubicBezTo>
                  <a:pt x="12058" y="10310"/>
                  <a:pt x="12055" y="10307"/>
                  <a:pt x="12049" y="10302"/>
                </a:cubicBezTo>
                <a:close/>
                <a:moveTo>
                  <a:pt x="11921" y="10290"/>
                </a:moveTo>
                <a:cubicBezTo>
                  <a:pt x="11918" y="10291"/>
                  <a:pt x="11918" y="10294"/>
                  <a:pt x="11918" y="10302"/>
                </a:cubicBezTo>
                <a:cubicBezTo>
                  <a:pt x="11906" y="10313"/>
                  <a:pt x="11894" y="10313"/>
                  <a:pt x="11883" y="10313"/>
                </a:cubicBezTo>
                <a:lnTo>
                  <a:pt x="11918" y="10313"/>
                </a:lnTo>
                <a:cubicBezTo>
                  <a:pt x="11912" y="10319"/>
                  <a:pt x="11906" y="10322"/>
                  <a:pt x="11900" y="10322"/>
                </a:cubicBezTo>
                <a:cubicBezTo>
                  <a:pt x="11894" y="10322"/>
                  <a:pt x="11889" y="10319"/>
                  <a:pt x="11883" y="10313"/>
                </a:cubicBezTo>
                <a:cubicBezTo>
                  <a:pt x="11883" y="10313"/>
                  <a:pt x="11883" y="10313"/>
                  <a:pt x="11883" y="10302"/>
                </a:cubicBezTo>
                <a:cubicBezTo>
                  <a:pt x="11893" y="10302"/>
                  <a:pt x="11903" y="10293"/>
                  <a:pt x="11921" y="10290"/>
                </a:cubicBezTo>
                <a:close/>
                <a:moveTo>
                  <a:pt x="11488" y="10259"/>
                </a:moveTo>
                <a:cubicBezTo>
                  <a:pt x="11489" y="10259"/>
                  <a:pt x="11490" y="10261"/>
                  <a:pt x="11490" y="10266"/>
                </a:cubicBezTo>
                <a:cubicBezTo>
                  <a:pt x="11490" y="10278"/>
                  <a:pt x="11502" y="10278"/>
                  <a:pt x="11490" y="10325"/>
                </a:cubicBezTo>
                <a:lnTo>
                  <a:pt x="11454" y="10325"/>
                </a:lnTo>
                <a:cubicBezTo>
                  <a:pt x="11473" y="10296"/>
                  <a:pt x="11485" y="10259"/>
                  <a:pt x="11488" y="10259"/>
                </a:cubicBezTo>
                <a:close/>
                <a:moveTo>
                  <a:pt x="11520" y="10300"/>
                </a:moveTo>
                <a:cubicBezTo>
                  <a:pt x="11524" y="10300"/>
                  <a:pt x="11525" y="10304"/>
                  <a:pt x="11525" y="10313"/>
                </a:cubicBezTo>
                <a:cubicBezTo>
                  <a:pt x="11525" y="10313"/>
                  <a:pt x="11525" y="10325"/>
                  <a:pt x="11525" y="10325"/>
                </a:cubicBezTo>
                <a:lnTo>
                  <a:pt x="11490" y="10325"/>
                </a:lnTo>
                <a:cubicBezTo>
                  <a:pt x="11504" y="10311"/>
                  <a:pt x="11515" y="10300"/>
                  <a:pt x="11520" y="10300"/>
                </a:cubicBezTo>
                <a:close/>
                <a:moveTo>
                  <a:pt x="12109" y="10313"/>
                </a:moveTo>
                <a:cubicBezTo>
                  <a:pt x="12109" y="10313"/>
                  <a:pt x="12109" y="10325"/>
                  <a:pt x="12097" y="10325"/>
                </a:cubicBezTo>
                <a:lnTo>
                  <a:pt x="12097" y="10313"/>
                </a:lnTo>
                <a:close/>
                <a:moveTo>
                  <a:pt x="12121" y="10313"/>
                </a:moveTo>
                <a:cubicBezTo>
                  <a:pt x="12121" y="10325"/>
                  <a:pt x="12133" y="10325"/>
                  <a:pt x="12133" y="10325"/>
                </a:cubicBezTo>
                <a:lnTo>
                  <a:pt x="12121" y="10325"/>
                </a:lnTo>
                <a:cubicBezTo>
                  <a:pt x="12121" y="10325"/>
                  <a:pt x="12121" y="10325"/>
                  <a:pt x="12121" y="10313"/>
                </a:cubicBezTo>
                <a:close/>
                <a:moveTo>
                  <a:pt x="13895" y="10325"/>
                </a:moveTo>
                <a:lnTo>
                  <a:pt x="13879" y="10331"/>
                </a:lnTo>
                <a:lnTo>
                  <a:pt x="13879" y="10331"/>
                </a:lnTo>
                <a:cubicBezTo>
                  <a:pt x="13882" y="10330"/>
                  <a:pt x="13887" y="10329"/>
                  <a:pt x="13895" y="10325"/>
                </a:cubicBezTo>
                <a:close/>
                <a:moveTo>
                  <a:pt x="12097" y="10325"/>
                </a:moveTo>
                <a:lnTo>
                  <a:pt x="12097" y="10325"/>
                </a:lnTo>
                <a:cubicBezTo>
                  <a:pt x="12097" y="10331"/>
                  <a:pt x="12094" y="10334"/>
                  <a:pt x="12091" y="10337"/>
                </a:cubicBezTo>
                <a:lnTo>
                  <a:pt x="12097" y="10325"/>
                </a:lnTo>
                <a:close/>
                <a:moveTo>
                  <a:pt x="12109" y="10325"/>
                </a:moveTo>
                <a:cubicBezTo>
                  <a:pt x="12121" y="10337"/>
                  <a:pt x="12109" y="10337"/>
                  <a:pt x="12109" y="10337"/>
                </a:cubicBezTo>
                <a:cubicBezTo>
                  <a:pt x="12109" y="10337"/>
                  <a:pt x="12109" y="10337"/>
                  <a:pt x="12109" y="10325"/>
                </a:cubicBezTo>
                <a:close/>
                <a:moveTo>
                  <a:pt x="13871" y="10325"/>
                </a:moveTo>
                <a:lnTo>
                  <a:pt x="13859" y="10337"/>
                </a:lnTo>
                <a:lnTo>
                  <a:pt x="13879" y="10331"/>
                </a:lnTo>
                <a:lnTo>
                  <a:pt x="13879" y="10331"/>
                </a:lnTo>
                <a:cubicBezTo>
                  <a:pt x="13879" y="10331"/>
                  <a:pt x="13878" y="10331"/>
                  <a:pt x="13878" y="10331"/>
                </a:cubicBezTo>
                <a:cubicBezTo>
                  <a:pt x="13871" y="10331"/>
                  <a:pt x="13871" y="10325"/>
                  <a:pt x="13871" y="10325"/>
                </a:cubicBezTo>
                <a:close/>
                <a:moveTo>
                  <a:pt x="13847" y="10337"/>
                </a:moveTo>
                <a:cubicBezTo>
                  <a:pt x="13838" y="10342"/>
                  <a:pt x="13832" y="10347"/>
                  <a:pt x="13828" y="10352"/>
                </a:cubicBezTo>
                <a:lnTo>
                  <a:pt x="13828" y="10352"/>
                </a:lnTo>
                <a:cubicBezTo>
                  <a:pt x="13835" y="10346"/>
                  <a:pt x="13841" y="10341"/>
                  <a:pt x="13847" y="10337"/>
                </a:cubicBezTo>
                <a:close/>
                <a:moveTo>
                  <a:pt x="11561" y="10361"/>
                </a:moveTo>
                <a:cubicBezTo>
                  <a:pt x="11561" y="10361"/>
                  <a:pt x="11561" y="10373"/>
                  <a:pt x="11549" y="10373"/>
                </a:cubicBezTo>
                <a:lnTo>
                  <a:pt x="11561" y="10361"/>
                </a:lnTo>
                <a:close/>
                <a:moveTo>
                  <a:pt x="12037" y="10313"/>
                </a:moveTo>
                <a:cubicBezTo>
                  <a:pt x="12025" y="10337"/>
                  <a:pt x="12025" y="10349"/>
                  <a:pt x="12014" y="10373"/>
                </a:cubicBezTo>
                <a:lnTo>
                  <a:pt x="12002" y="10373"/>
                </a:lnTo>
                <a:lnTo>
                  <a:pt x="12014" y="10361"/>
                </a:lnTo>
                <a:cubicBezTo>
                  <a:pt x="12014" y="10354"/>
                  <a:pt x="12012" y="10351"/>
                  <a:pt x="12011" y="10351"/>
                </a:cubicBezTo>
                <a:cubicBezTo>
                  <a:pt x="12007" y="10351"/>
                  <a:pt x="12002" y="10365"/>
                  <a:pt x="12002" y="10373"/>
                </a:cubicBezTo>
                <a:lnTo>
                  <a:pt x="11990" y="10373"/>
                </a:lnTo>
                <a:cubicBezTo>
                  <a:pt x="12002" y="10349"/>
                  <a:pt x="12002" y="10349"/>
                  <a:pt x="12014" y="10313"/>
                </a:cubicBezTo>
                <a:cubicBezTo>
                  <a:pt x="12014" y="10313"/>
                  <a:pt x="12014" y="10329"/>
                  <a:pt x="12020" y="10329"/>
                </a:cubicBezTo>
                <a:cubicBezTo>
                  <a:pt x="12021" y="10329"/>
                  <a:pt x="12023" y="10328"/>
                  <a:pt x="12025" y="10325"/>
                </a:cubicBezTo>
                <a:cubicBezTo>
                  <a:pt x="12025" y="10325"/>
                  <a:pt x="12025" y="10313"/>
                  <a:pt x="12025" y="10313"/>
                </a:cubicBezTo>
                <a:close/>
                <a:moveTo>
                  <a:pt x="11372" y="10300"/>
                </a:moveTo>
                <a:cubicBezTo>
                  <a:pt x="11378" y="10300"/>
                  <a:pt x="11383" y="10303"/>
                  <a:pt x="11383" y="10313"/>
                </a:cubicBezTo>
                <a:cubicBezTo>
                  <a:pt x="11347" y="10373"/>
                  <a:pt x="11347" y="10385"/>
                  <a:pt x="11359" y="10385"/>
                </a:cubicBezTo>
                <a:cubicBezTo>
                  <a:pt x="11347" y="10385"/>
                  <a:pt x="11347" y="10397"/>
                  <a:pt x="11347" y="10397"/>
                </a:cubicBezTo>
                <a:lnTo>
                  <a:pt x="11347" y="10397"/>
                </a:lnTo>
                <a:cubicBezTo>
                  <a:pt x="11347" y="10373"/>
                  <a:pt x="11359" y="10325"/>
                  <a:pt x="11371" y="10325"/>
                </a:cubicBezTo>
                <a:cubicBezTo>
                  <a:pt x="11371" y="10313"/>
                  <a:pt x="11359" y="10313"/>
                  <a:pt x="11347" y="10313"/>
                </a:cubicBezTo>
                <a:cubicBezTo>
                  <a:pt x="11354" y="10307"/>
                  <a:pt x="11365" y="10300"/>
                  <a:pt x="11372" y="10300"/>
                </a:cubicBezTo>
                <a:close/>
                <a:moveTo>
                  <a:pt x="8665" y="10378"/>
                </a:moveTo>
                <a:lnTo>
                  <a:pt x="8656" y="10397"/>
                </a:lnTo>
                <a:cubicBezTo>
                  <a:pt x="8660" y="10393"/>
                  <a:pt x="8663" y="10385"/>
                  <a:pt x="8665" y="10378"/>
                </a:cubicBezTo>
                <a:close/>
                <a:moveTo>
                  <a:pt x="11578" y="10355"/>
                </a:moveTo>
                <a:cubicBezTo>
                  <a:pt x="11578" y="10355"/>
                  <a:pt x="11577" y="10361"/>
                  <a:pt x="11573" y="10373"/>
                </a:cubicBezTo>
                <a:cubicBezTo>
                  <a:pt x="11573" y="10373"/>
                  <a:pt x="11573" y="10385"/>
                  <a:pt x="11561" y="10397"/>
                </a:cubicBezTo>
                <a:cubicBezTo>
                  <a:pt x="11569" y="10374"/>
                  <a:pt x="11577" y="10355"/>
                  <a:pt x="11578" y="10355"/>
                </a:cubicBezTo>
                <a:close/>
                <a:moveTo>
                  <a:pt x="11990" y="10397"/>
                </a:moveTo>
                <a:lnTo>
                  <a:pt x="11990" y="10397"/>
                </a:lnTo>
                <a:cubicBezTo>
                  <a:pt x="11987" y="10401"/>
                  <a:pt x="11985" y="10407"/>
                  <a:pt x="11981" y="10413"/>
                </a:cubicBezTo>
                <a:lnTo>
                  <a:pt x="11981" y="10413"/>
                </a:lnTo>
                <a:cubicBezTo>
                  <a:pt x="11985" y="10412"/>
                  <a:pt x="11990" y="10404"/>
                  <a:pt x="11990" y="10397"/>
                </a:cubicBezTo>
                <a:close/>
                <a:moveTo>
                  <a:pt x="12156" y="10421"/>
                </a:moveTo>
                <a:cubicBezTo>
                  <a:pt x="12156" y="10425"/>
                  <a:pt x="12158" y="10427"/>
                  <a:pt x="12160" y="10429"/>
                </a:cubicBezTo>
                <a:lnTo>
                  <a:pt x="12160" y="10429"/>
                </a:lnTo>
                <a:cubicBezTo>
                  <a:pt x="12156" y="10426"/>
                  <a:pt x="12156" y="10421"/>
                  <a:pt x="12156" y="10421"/>
                </a:cubicBezTo>
                <a:close/>
                <a:moveTo>
                  <a:pt x="12160" y="10429"/>
                </a:moveTo>
                <a:lnTo>
                  <a:pt x="12160" y="10429"/>
                </a:lnTo>
                <a:cubicBezTo>
                  <a:pt x="12161" y="10431"/>
                  <a:pt x="12164" y="10432"/>
                  <a:pt x="12168" y="10432"/>
                </a:cubicBezTo>
                <a:cubicBezTo>
                  <a:pt x="12168" y="10432"/>
                  <a:pt x="12163" y="10432"/>
                  <a:pt x="12160" y="10429"/>
                </a:cubicBezTo>
                <a:close/>
                <a:moveTo>
                  <a:pt x="12216" y="10409"/>
                </a:moveTo>
                <a:cubicBezTo>
                  <a:pt x="12180" y="10409"/>
                  <a:pt x="12180" y="10421"/>
                  <a:pt x="12204" y="10432"/>
                </a:cubicBezTo>
                <a:cubicBezTo>
                  <a:pt x="12199" y="10435"/>
                  <a:pt x="12194" y="10436"/>
                  <a:pt x="12191" y="10436"/>
                </a:cubicBezTo>
                <a:cubicBezTo>
                  <a:pt x="12185" y="10436"/>
                  <a:pt x="12181" y="10433"/>
                  <a:pt x="12175" y="10433"/>
                </a:cubicBezTo>
                <a:cubicBezTo>
                  <a:pt x="12171" y="10433"/>
                  <a:pt x="12165" y="10436"/>
                  <a:pt x="12156" y="10444"/>
                </a:cubicBezTo>
                <a:cubicBezTo>
                  <a:pt x="12156" y="10432"/>
                  <a:pt x="12156" y="10432"/>
                  <a:pt x="12156" y="10421"/>
                </a:cubicBezTo>
                <a:cubicBezTo>
                  <a:pt x="12156" y="10421"/>
                  <a:pt x="12156" y="10409"/>
                  <a:pt x="12156" y="10409"/>
                </a:cubicBezTo>
                <a:close/>
                <a:moveTo>
                  <a:pt x="12954" y="10361"/>
                </a:moveTo>
                <a:cubicBezTo>
                  <a:pt x="12954" y="10373"/>
                  <a:pt x="12966" y="10373"/>
                  <a:pt x="12978" y="10373"/>
                </a:cubicBezTo>
                <a:cubicBezTo>
                  <a:pt x="12942" y="10397"/>
                  <a:pt x="12895" y="10432"/>
                  <a:pt x="12871" y="10444"/>
                </a:cubicBezTo>
                <a:cubicBezTo>
                  <a:pt x="12871" y="10432"/>
                  <a:pt x="12895" y="10409"/>
                  <a:pt x="12930" y="10385"/>
                </a:cubicBezTo>
                <a:cubicBezTo>
                  <a:pt x="12930" y="10385"/>
                  <a:pt x="12930" y="10373"/>
                  <a:pt x="12942" y="10373"/>
                </a:cubicBezTo>
                <a:cubicBezTo>
                  <a:pt x="12942" y="10361"/>
                  <a:pt x="12954" y="10361"/>
                  <a:pt x="12954" y="10361"/>
                </a:cubicBezTo>
                <a:close/>
                <a:moveTo>
                  <a:pt x="12240" y="10444"/>
                </a:moveTo>
                <a:cubicBezTo>
                  <a:pt x="12234" y="10450"/>
                  <a:pt x="12231" y="10453"/>
                  <a:pt x="12229" y="10453"/>
                </a:cubicBezTo>
                <a:cubicBezTo>
                  <a:pt x="12228" y="10453"/>
                  <a:pt x="12228" y="10450"/>
                  <a:pt x="12228" y="10444"/>
                </a:cubicBezTo>
                <a:close/>
                <a:moveTo>
                  <a:pt x="11561" y="10397"/>
                </a:moveTo>
                <a:lnTo>
                  <a:pt x="11561" y="10397"/>
                </a:lnTo>
                <a:cubicBezTo>
                  <a:pt x="11573" y="10409"/>
                  <a:pt x="11573" y="10409"/>
                  <a:pt x="11585" y="10409"/>
                </a:cubicBezTo>
                <a:cubicBezTo>
                  <a:pt x="11585" y="10421"/>
                  <a:pt x="11585" y="10444"/>
                  <a:pt x="11585" y="10444"/>
                </a:cubicBezTo>
                <a:cubicBezTo>
                  <a:pt x="11575" y="10457"/>
                  <a:pt x="11569" y="10462"/>
                  <a:pt x="11565" y="10462"/>
                </a:cubicBezTo>
                <a:cubicBezTo>
                  <a:pt x="11555" y="10462"/>
                  <a:pt x="11561" y="10423"/>
                  <a:pt x="11561" y="10397"/>
                </a:cubicBezTo>
                <a:close/>
                <a:moveTo>
                  <a:pt x="8672" y="10326"/>
                </a:moveTo>
                <a:cubicBezTo>
                  <a:pt x="8676" y="10326"/>
                  <a:pt x="8680" y="10334"/>
                  <a:pt x="8680" y="10361"/>
                </a:cubicBezTo>
                <a:cubicBezTo>
                  <a:pt x="8678" y="10359"/>
                  <a:pt x="8677" y="10359"/>
                  <a:pt x="8675" y="10359"/>
                </a:cubicBezTo>
                <a:cubicBezTo>
                  <a:pt x="8671" y="10359"/>
                  <a:pt x="8668" y="10368"/>
                  <a:pt x="8665" y="10378"/>
                </a:cubicBezTo>
                <a:lnTo>
                  <a:pt x="8665" y="10378"/>
                </a:lnTo>
                <a:lnTo>
                  <a:pt x="8668" y="10373"/>
                </a:lnTo>
                <a:lnTo>
                  <a:pt x="8668" y="10373"/>
                </a:lnTo>
                <a:cubicBezTo>
                  <a:pt x="8668" y="10467"/>
                  <a:pt x="8644" y="10398"/>
                  <a:pt x="8632" y="10466"/>
                </a:cubicBezTo>
                <a:lnTo>
                  <a:pt x="8632" y="10466"/>
                </a:lnTo>
                <a:cubicBezTo>
                  <a:pt x="8634" y="10423"/>
                  <a:pt x="8645" y="10381"/>
                  <a:pt x="8656" y="10349"/>
                </a:cubicBezTo>
                <a:cubicBezTo>
                  <a:pt x="8656" y="10349"/>
                  <a:pt x="8665" y="10326"/>
                  <a:pt x="8672" y="10326"/>
                </a:cubicBezTo>
                <a:close/>
                <a:moveTo>
                  <a:pt x="11623" y="10401"/>
                </a:moveTo>
                <a:cubicBezTo>
                  <a:pt x="11628" y="10401"/>
                  <a:pt x="11633" y="10407"/>
                  <a:pt x="11633" y="10421"/>
                </a:cubicBezTo>
                <a:cubicBezTo>
                  <a:pt x="11621" y="10444"/>
                  <a:pt x="11621" y="10456"/>
                  <a:pt x="11609" y="10456"/>
                </a:cubicBezTo>
                <a:cubicBezTo>
                  <a:pt x="11609" y="10456"/>
                  <a:pt x="11597" y="10468"/>
                  <a:pt x="11597" y="10468"/>
                </a:cubicBezTo>
                <a:cubicBezTo>
                  <a:pt x="11597" y="10456"/>
                  <a:pt x="11609" y="10456"/>
                  <a:pt x="11609" y="10432"/>
                </a:cubicBezTo>
                <a:cubicBezTo>
                  <a:pt x="11609" y="10421"/>
                  <a:pt x="11609" y="10409"/>
                  <a:pt x="11609" y="10409"/>
                </a:cubicBezTo>
                <a:cubicBezTo>
                  <a:pt x="11614" y="10404"/>
                  <a:pt x="11619" y="10401"/>
                  <a:pt x="11623" y="10401"/>
                </a:cubicBezTo>
                <a:close/>
                <a:moveTo>
                  <a:pt x="12252" y="10444"/>
                </a:moveTo>
                <a:cubicBezTo>
                  <a:pt x="12264" y="10456"/>
                  <a:pt x="12275" y="10468"/>
                  <a:pt x="12252" y="10468"/>
                </a:cubicBezTo>
                <a:lnTo>
                  <a:pt x="12240" y="10468"/>
                </a:lnTo>
                <a:cubicBezTo>
                  <a:pt x="12240" y="10456"/>
                  <a:pt x="12252" y="10456"/>
                  <a:pt x="12252" y="10444"/>
                </a:cubicBezTo>
                <a:close/>
                <a:moveTo>
                  <a:pt x="12002" y="10397"/>
                </a:moveTo>
                <a:cubicBezTo>
                  <a:pt x="11978" y="10444"/>
                  <a:pt x="11966" y="10480"/>
                  <a:pt x="11942" y="10492"/>
                </a:cubicBezTo>
                <a:cubicBezTo>
                  <a:pt x="11952" y="10473"/>
                  <a:pt x="11969" y="10439"/>
                  <a:pt x="11981" y="10413"/>
                </a:cubicBezTo>
                <a:lnTo>
                  <a:pt x="11981" y="10413"/>
                </a:lnTo>
                <a:cubicBezTo>
                  <a:pt x="11981" y="10414"/>
                  <a:pt x="11981" y="10414"/>
                  <a:pt x="11980" y="10414"/>
                </a:cubicBezTo>
                <a:cubicBezTo>
                  <a:pt x="11979" y="10414"/>
                  <a:pt x="11978" y="10412"/>
                  <a:pt x="11978" y="10409"/>
                </a:cubicBezTo>
                <a:lnTo>
                  <a:pt x="11978" y="10397"/>
                </a:lnTo>
                <a:close/>
                <a:moveTo>
                  <a:pt x="11728" y="10411"/>
                </a:moveTo>
                <a:cubicBezTo>
                  <a:pt x="11734" y="10411"/>
                  <a:pt x="11714" y="10479"/>
                  <a:pt x="11726" y="10479"/>
                </a:cubicBezTo>
                <a:cubicBezTo>
                  <a:pt x="11728" y="10479"/>
                  <a:pt x="11731" y="10478"/>
                  <a:pt x="11734" y="10474"/>
                </a:cubicBezTo>
                <a:lnTo>
                  <a:pt x="11734" y="10474"/>
                </a:lnTo>
                <a:cubicBezTo>
                  <a:pt x="11724" y="10487"/>
                  <a:pt x="11716" y="10506"/>
                  <a:pt x="11716" y="10516"/>
                </a:cubicBezTo>
                <a:cubicBezTo>
                  <a:pt x="11704" y="10504"/>
                  <a:pt x="11680" y="10480"/>
                  <a:pt x="11668" y="10468"/>
                </a:cubicBezTo>
                <a:cubicBezTo>
                  <a:pt x="11674" y="10462"/>
                  <a:pt x="11680" y="10459"/>
                  <a:pt x="11686" y="10459"/>
                </a:cubicBezTo>
                <a:cubicBezTo>
                  <a:pt x="11692" y="10459"/>
                  <a:pt x="11698" y="10462"/>
                  <a:pt x="11704" y="10468"/>
                </a:cubicBezTo>
                <a:lnTo>
                  <a:pt x="11704" y="10456"/>
                </a:lnTo>
                <a:cubicBezTo>
                  <a:pt x="11719" y="10423"/>
                  <a:pt x="11726" y="10411"/>
                  <a:pt x="11728" y="10411"/>
                </a:cubicBezTo>
                <a:close/>
                <a:moveTo>
                  <a:pt x="9085" y="10468"/>
                </a:moveTo>
                <a:cubicBezTo>
                  <a:pt x="9085" y="10480"/>
                  <a:pt x="9085" y="10504"/>
                  <a:pt x="9097" y="10528"/>
                </a:cubicBezTo>
                <a:cubicBezTo>
                  <a:pt x="9085" y="10516"/>
                  <a:pt x="9073" y="10516"/>
                  <a:pt x="9073" y="10516"/>
                </a:cubicBezTo>
                <a:cubicBezTo>
                  <a:pt x="9073" y="10492"/>
                  <a:pt x="9085" y="10468"/>
                  <a:pt x="9085" y="10468"/>
                </a:cubicBezTo>
                <a:close/>
                <a:moveTo>
                  <a:pt x="13121" y="10492"/>
                </a:moveTo>
                <a:cubicBezTo>
                  <a:pt x="13121" y="10492"/>
                  <a:pt x="13121" y="10504"/>
                  <a:pt x="13121" y="10516"/>
                </a:cubicBezTo>
                <a:cubicBezTo>
                  <a:pt x="13109" y="10516"/>
                  <a:pt x="13097" y="10516"/>
                  <a:pt x="13085" y="10528"/>
                </a:cubicBezTo>
                <a:cubicBezTo>
                  <a:pt x="13097" y="10516"/>
                  <a:pt x="13109" y="10504"/>
                  <a:pt x="13121" y="10492"/>
                </a:cubicBezTo>
                <a:close/>
                <a:moveTo>
                  <a:pt x="12799" y="10504"/>
                </a:moveTo>
                <a:cubicBezTo>
                  <a:pt x="12787" y="10504"/>
                  <a:pt x="12799" y="10516"/>
                  <a:pt x="12764" y="10552"/>
                </a:cubicBezTo>
                <a:cubicBezTo>
                  <a:pt x="12752" y="10552"/>
                  <a:pt x="12752" y="10540"/>
                  <a:pt x="12740" y="10528"/>
                </a:cubicBezTo>
                <a:cubicBezTo>
                  <a:pt x="12764" y="10516"/>
                  <a:pt x="12776" y="10504"/>
                  <a:pt x="12787" y="10504"/>
                </a:cubicBezTo>
                <a:close/>
                <a:moveTo>
                  <a:pt x="12813" y="10541"/>
                </a:moveTo>
                <a:cubicBezTo>
                  <a:pt x="12815" y="10541"/>
                  <a:pt x="12815" y="10544"/>
                  <a:pt x="12811" y="10552"/>
                </a:cubicBezTo>
                <a:cubicBezTo>
                  <a:pt x="12799" y="10563"/>
                  <a:pt x="12799" y="10563"/>
                  <a:pt x="12787" y="10575"/>
                </a:cubicBezTo>
                <a:cubicBezTo>
                  <a:pt x="12776" y="10575"/>
                  <a:pt x="12776" y="10563"/>
                  <a:pt x="12764" y="10563"/>
                </a:cubicBezTo>
                <a:cubicBezTo>
                  <a:pt x="12788" y="10555"/>
                  <a:pt x="12807" y="10541"/>
                  <a:pt x="12813" y="10541"/>
                </a:cubicBezTo>
                <a:close/>
                <a:moveTo>
                  <a:pt x="11644" y="10468"/>
                </a:moveTo>
                <a:lnTo>
                  <a:pt x="11644" y="10468"/>
                </a:lnTo>
                <a:cubicBezTo>
                  <a:pt x="11668" y="10599"/>
                  <a:pt x="11633" y="10480"/>
                  <a:pt x="11644" y="10611"/>
                </a:cubicBezTo>
                <a:lnTo>
                  <a:pt x="11644" y="10623"/>
                </a:lnTo>
                <a:lnTo>
                  <a:pt x="11633" y="10623"/>
                </a:lnTo>
                <a:cubicBezTo>
                  <a:pt x="11633" y="10623"/>
                  <a:pt x="11644" y="10623"/>
                  <a:pt x="11644" y="10611"/>
                </a:cubicBezTo>
                <a:cubicBezTo>
                  <a:pt x="11633" y="10611"/>
                  <a:pt x="11633" y="10623"/>
                  <a:pt x="11633" y="10623"/>
                </a:cubicBezTo>
                <a:cubicBezTo>
                  <a:pt x="11621" y="10623"/>
                  <a:pt x="11621" y="10623"/>
                  <a:pt x="11621" y="10611"/>
                </a:cubicBezTo>
                <a:cubicBezTo>
                  <a:pt x="11621" y="10611"/>
                  <a:pt x="11621" y="10611"/>
                  <a:pt x="11621" y="10599"/>
                </a:cubicBezTo>
                <a:cubicBezTo>
                  <a:pt x="11633" y="10599"/>
                  <a:pt x="11644" y="10599"/>
                  <a:pt x="11633" y="10552"/>
                </a:cubicBezTo>
                <a:lnTo>
                  <a:pt x="11633" y="10552"/>
                </a:lnTo>
                <a:cubicBezTo>
                  <a:pt x="11633" y="10552"/>
                  <a:pt x="11633" y="10563"/>
                  <a:pt x="11621" y="10563"/>
                </a:cubicBezTo>
                <a:cubicBezTo>
                  <a:pt x="11633" y="10540"/>
                  <a:pt x="11633" y="10504"/>
                  <a:pt x="11633" y="10480"/>
                </a:cubicBezTo>
                <a:lnTo>
                  <a:pt x="11633" y="10480"/>
                </a:lnTo>
                <a:cubicBezTo>
                  <a:pt x="11621" y="10516"/>
                  <a:pt x="11609" y="10540"/>
                  <a:pt x="11609" y="10575"/>
                </a:cubicBezTo>
                <a:cubicBezTo>
                  <a:pt x="11597" y="10540"/>
                  <a:pt x="11585" y="10504"/>
                  <a:pt x="11585" y="10504"/>
                </a:cubicBezTo>
                <a:lnTo>
                  <a:pt x="11597" y="10504"/>
                </a:lnTo>
                <a:cubicBezTo>
                  <a:pt x="11609" y="10504"/>
                  <a:pt x="11621" y="10504"/>
                  <a:pt x="11621" y="10492"/>
                </a:cubicBezTo>
                <a:cubicBezTo>
                  <a:pt x="11621" y="10492"/>
                  <a:pt x="11621" y="10492"/>
                  <a:pt x="11633" y="10480"/>
                </a:cubicBezTo>
                <a:lnTo>
                  <a:pt x="11633" y="10480"/>
                </a:lnTo>
                <a:cubicBezTo>
                  <a:pt x="11633" y="10480"/>
                  <a:pt x="11633" y="10480"/>
                  <a:pt x="11633" y="10480"/>
                </a:cubicBezTo>
                <a:cubicBezTo>
                  <a:pt x="11633" y="10480"/>
                  <a:pt x="11644" y="10480"/>
                  <a:pt x="11644" y="10468"/>
                </a:cubicBezTo>
                <a:close/>
                <a:moveTo>
                  <a:pt x="12275" y="10623"/>
                </a:moveTo>
                <a:cubicBezTo>
                  <a:pt x="12275" y="10623"/>
                  <a:pt x="12275" y="10635"/>
                  <a:pt x="12275" y="10635"/>
                </a:cubicBezTo>
                <a:lnTo>
                  <a:pt x="12264" y="10635"/>
                </a:lnTo>
                <a:lnTo>
                  <a:pt x="12275" y="10623"/>
                </a:lnTo>
                <a:close/>
                <a:moveTo>
                  <a:pt x="12811" y="10623"/>
                </a:moveTo>
                <a:cubicBezTo>
                  <a:pt x="12799" y="10623"/>
                  <a:pt x="12799" y="10635"/>
                  <a:pt x="12799" y="10635"/>
                </a:cubicBezTo>
                <a:cubicBezTo>
                  <a:pt x="12799" y="10635"/>
                  <a:pt x="12799" y="10623"/>
                  <a:pt x="12799" y="10623"/>
                </a:cubicBezTo>
                <a:close/>
                <a:moveTo>
                  <a:pt x="12823" y="10623"/>
                </a:moveTo>
                <a:cubicBezTo>
                  <a:pt x="12823" y="10623"/>
                  <a:pt x="12823" y="10635"/>
                  <a:pt x="12823" y="10635"/>
                </a:cubicBezTo>
                <a:cubicBezTo>
                  <a:pt x="12823" y="10635"/>
                  <a:pt x="12811" y="10647"/>
                  <a:pt x="12811" y="10647"/>
                </a:cubicBezTo>
                <a:cubicBezTo>
                  <a:pt x="12811" y="10647"/>
                  <a:pt x="12811" y="10635"/>
                  <a:pt x="12811" y="10635"/>
                </a:cubicBezTo>
                <a:cubicBezTo>
                  <a:pt x="12811" y="10635"/>
                  <a:pt x="12811" y="10635"/>
                  <a:pt x="12823" y="10623"/>
                </a:cubicBezTo>
                <a:close/>
                <a:moveTo>
                  <a:pt x="12323" y="10647"/>
                </a:moveTo>
                <a:cubicBezTo>
                  <a:pt x="12323" y="10647"/>
                  <a:pt x="12335" y="10659"/>
                  <a:pt x="12335" y="10659"/>
                </a:cubicBezTo>
                <a:cubicBezTo>
                  <a:pt x="12335" y="10659"/>
                  <a:pt x="12335" y="10659"/>
                  <a:pt x="12335" y="10671"/>
                </a:cubicBezTo>
                <a:cubicBezTo>
                  <a:pt x="12323" y="10659"/>
                  <a:pt x="12323" y="10659"/>
                  <a:pt x="12311" y="10659"/>
                </a:cubicBezTo>
                <a:cubicBezTo>
                  <a:pt x="12311" y="10659"/>
                  <a:pt x="12323" y="10647"/>
                  <a:pt x="12323" y="10647"/>
                </a:cubicBezTo>
                <a:close/>
                <a:moveTo>
                  <a:pt x="11990" y="10683"/>
                </a:moveTo>
                <a:lnTo>
                  <a:pt x="11998" y="10693"/>
                </a:lnTo>
                <a:lnTo>
                  <a:pt x="11998" y="10693"/>
                </a:lnTo>
                <a:cubicBezTo>
                  <a:pt x="11996" y="10689"/>
                  <a:pt x="11993" y="10686"/>
                  <a:pt x="11990" y="10683"/>
                </a:cubicBezTo>
                <a:close/>
                <a:moveTo>
                  <a:pt x="11811" y="10492"/>
                </a:moveTo>
                <a:lnTo>
                  <a:pt x="11787" y="10516"/>
                </a:lnTo>
                <a:cubicBezTo>
                  <a:pt x="11787" y="10552"/>
                  <a:pt x="11811" y="10552"/>
                  <a:pt x="11823" y="10575"/>
                </a:cubicBezTo>
                <a:cubicBezTo>
                  <a:pt x="11835" y="10540"/>
                  <a:pt x="11847" y="10552"/>
                  <a:pt x="11859" y="10504"/>
                </a:cubicBezTo>
                <a:lnTo>
                  <a:pt x="11859" y="10504"/>
                </a:lnTo>
                <a:cubicBezTo>
                  <a:pt x="11844" y="10565"/>
                  <a:pt x="11849" y="10583"/>
                  <a:pt x="11863" y="10583"/>
                </a:cubicBezTo>
                <a:cubicBezTo>
                  <a:pt x="11881" y="10583"/>
                  <a:pt x="11916" y="10547"/>
                  <a:pt x="11934" y="10547"/>
                </a:cubicBezTo>
                <a:cubicBezTo>
                  <a:pt x="11946" y="10547"/>
                  <a:pt x="11952" y="10562"/>
                  <a:pt x="11942" y="10611"/>
                </a:cubicBezTo>
                <a:cubicBezTo>
                  <a:pt x="11942" y="10611"/>
                  <a:pt x="11930" y="10611"/>
                  <a:pt x="11930" y="10623"/>
                </a:cubicBezTo>
                <a:cubicBezTo>
                  <a:pt x="11918" y="10623"/>
                  <a:pt x="11918" y="10623"/>
                  <a:pt x="11918" y="10635"/>
                </a:cubicBezTo>
                <a:lnTo>
                  <a:pt x="11906" y="10694"/>
                </a:lnTo>
                <a:cubicBezTo>
                  <a:pt x="11894" y="10671"/>
                  <a:pt x="11883" y="10659"/>
                  <a:pt x="11871" y="10647"/>
                </a:cubicBezTo>
                <a:cubicBezTo>
                  <a:pt x="11856" y="10624"/>
                  <a:pt x="11850" y="10616"/>
                  <a:pt x="11845" y="10616"/>
                </a:cubicBezTo>
                <a:cubicBezTo>
                  <a:pt x="11842" y="10616"/>
                  <a:pt x="11839" y="10619"/>
                  <a:pt x="11835" y="10623"/>
                </a:cubicBezTo>
                <a:cubicBezTo>
                  <a:pt x="11823" y="10611"/>
                  <a:pt x="11799" y="10599"/>
                  <a:pt x="11752" y="10528"/>
                </a:cubicBezTo>
                <a:cubicBezTo>
                  <a:pt x="11775" y="10516"/>
                  <a:pt x="11787" y="10504"/>
                  <a:pt x="11811" y="10492"/>
                </a:cubicBezTo>
                <a:close/>
                <a:moveTo>
                  <a:pt x="12371" y="10671"/>
                </a:moveTo>
                <a:cubicBezTo>
                  <a:pt x="12371" y="10683"/>
                  <a:pt x="12383" y="10683"/>
                  <a:pt x="12383" y="10683"/>
                </a:cubicBezTo>
                <a:cubicBezTo>
                  <a:pt x="12383" y="10694"/>
                  <a:pt x="12383" y="10694"/>
                  <a:pt x="12383" y="10694"/>
                </a:cubicBezTo>
                <a:cubicBezTo>
                  <a:pt x="12371" y="10694"/>
                  <a:pt x="12371" y="10683"/>
                  <a:pt x="12359" y="10683"/>
                </a:cubicBezTo>
                <a:lnTo>
                  <a:pt x="12347" y="10683"/>
                </a:lnTo>
                <a:cubicBezTo>
                  <a:pt x="12347" y="10671"/>
                  <a:pt x="12347" y="10671"/>
                  <a:pt x="12359" y="10671"/>
                </a:cubicBezTo>
                <a:lnTo>
                  <a:pt x="12359" y="10683"/>
                </a:lnTo>
                <a:lnTo>
                  <a:pt x="12371" y="10671"/>
                </a:lnTo>
                <a:close/>
                <a:moveTo>
                  <a:pt x="12168" y="10575"/>
                </a:moveTo>
                <a:cubicBezTo>
                  <a:pt x="12121" y="10647"/>
                  <a:pt x="12144" y="10623"/>
                  <a:pt x="12109" y="10694"/>
                </a:cubicBezTo>
                <a:cubicBezTo>
                  <a:pt x="12109" y="10694"/>
                  <a:pt x="12109" y="10706"/>
                  <a:pt x="12109" y="10706"/>
                </a:cubicBezTo>
                <a:cubicBezTo>
                  <a:pt x="12085" y="10683"/>
                  <a:pt x="12073" y="10671"/>
                  <a:pt x="12073" y="10671"/>
                </a:cubicBezTo>
                <a:cubicBezTo>
                  <a:pt x="12111" y="10610"/>
                  <a:pt x="12125" y="10600"/>
                  <a:pt x="12132" y="10600"/>
                </a:cubicBezTo>
                <a:cubicBezTo>
                  <a:pt x="12136" y="10600"/>
                  <a:pt x="12138" y="10603"/>
                  <a:pt x="12142" y="10603"/>
                </a:cubicBezTo>
                <a:cubicBezTo>
                  <a:pt x="12146" y="10603"/>
                  <a:pt x="12153" y="10598"/>
                  <a:pt x="12168" y="10575"/>
                </a:cubicBezTo>
                <a:close/>
                <a:moveTo>
                  <a:pt x="12275" y="10694"/>
                </a:moveTo>
                <a:lnTo>
                  <a:pt x="12275" y="10694"/>
                </a:lnTo>
                <a:cubicBezTo>
                  <a:pt x="12286" y="10705"/>
                  <a:pt x="12296" y="10715"/>
                  <a:pt x="12306" y="10718"/>
                </a:cubicBezTo>
                <a:lnTo>
                  <a:pt x="12306" y="10718"/>
                </a:lnTo>
                <a:lnTo>
                  <a:pt x="12275" y="10694"/>
                </a:lnTo>
                <a:close/>
                <a:moveTo>
                  <a:pt x="12359" y="10706"/>
                </a:moveTo>
                <a:cubicBezTo>
                  <a:pt x="12347" y="10718"/>
                  <a:pt x="12347" y="10718"/>
                  <a:pt x="12347" y="10718"/>
                </a:cubicBezTo>
                <a:lnTo>
                  <a:pt x="12347" y="10706"/>
                </a:lnTo>
                <a:close/>
                <a:moveTo>
                  <a:pt x="12320" y="10728"/>
                </a:moveTo>
                <a:cubicBezTo>
                  <a:pt x="12317" y="10729"/>
                  <a:pt x="12314" y="10730"/>
                  <a:pt x="12311" y="10730"/>
                </a:cubicBezTo>
                <a:lnTo>
                  <a:pt x="12323" y="10730"/>
                </a:lnTo>
                <a:lnTo>
                  <a:pt x="12320" y="10728"/>
                </a:lnTo>
                <a:close/>
                <a:moveTo>
                  <a:pt x="12418" y="10706"/>
                </a:moveTo>
                <a:cubicBezTo>
                  <a:pt x="12418" y="10706"/>
                  <a:pt x="12430" y="10718"/>
                  <a:pt x="12442" y="10718"/>
                </a:cubicBezTo>
                <a:cubicBezTo>
                  <a:pt x="12442" y="10718"/>
                  <a:pt x="12442" y="10730"/>
                  <a:pt x="12442" y="10730"/>
                </a:cubicBezTo>
                <a:cubicBezTo>
                  <a:pt x="12430" y="10718"/>
                  <a:pt x="12418" y="10718"/>
                  <a:pt x="12418" y="10718"/>
                </a:cubicBezTo>
                <a:cubicBezTo>
                  <a:pt x="12418" y="10706"/>
                  <a:pt x="12418" y="10706"/>
                  <a:pt x="12418" y="10706"/>
                </a:cubicBezTo>
                <a:close/>
                <a:moveTo>
                  <a:pt x="12035" y="10489"/>
                </a:moveTo>
                <a:cubicBezTo>
                  <a:pt x="12037" y="10489"/>
                  <a:pt x="12037" y="10490"/>
                  <a:pt x="12037" y="10492"/>
                </a:cubicBezTo>
                <a:cubicBezTo>
                  <a:pt x="12014" y="10516"/>
                  <a:pt x="12002" y="10575"/>
                  <a:pt x="11990" y="10611"/>
                </a:cubicBezTo>
                <a:cubicBezTo>
                  <a:pt x="12002" y="10587"/>
                  <a:pt x="12002" y="10575"/>
                  <a:pt x="12014" y="10552"/>
                </a:cubicBezTo>
                <a:lnTo>
                  <a:pt x="12014" y="10552"/>
                </a:lnTo>
                <a:cubicBezTo>
                  <a:pt x="12006" y="10574"/>
                  <a:pt x="12004" y="10582"/>
                  <a:pt x="12006" y="10582"/>
                </a:cubicBezTo>
                <a:cubicBezTo>
                  <a:pt x="12011" y="10582"/>
                  <a:pt x="12048" y="10508"/>
                  <a:pt x="12059" y="10508"/>
                </a:cubicBezTo>
                <a:cubicBezTo>
                  <a:pt x="12062" y="10508"/>
                  <a:pt x="12063" y="10514"/>
                  <a:pt x="12061" y="10528"/>
                </a:cubicBezTo>
                <a:lnTo>
                  <a:pt x="12037" y="10552"/>
                </a:lnTo>
                <a:cubicBezTo>
                  <a:pt x="12058" y="10541"/>
                  <a:pt x="12078" y="10513"/>
                  <a:pt x="12084" y="10513"/>
                </a:cubicBezTo>
                <a:cubicBezTo>
                  <a:pt x="12085" y="10513"/>
                  <a:pt x="12085" y="10514"/>
                  <a:pt x="12085" y="10516"/>
                </a:cubicBezTo>
                <a:cubicBezTo>
                  <a:pt x="12061" y="10587"/>
                  <a:pt x="12061" y="10540"/>
                  <a:pt x="12037" y="10599"/>
                </a:cubicBezTo>
                <a:cubicBezTo>
                  <a:pt x="12047" y="10599"/>
                  <a:pt x="12092" y="10534"/>
                  <a:pt x="12100" y="10534"/>
                </a:cubicBezTo>
                <a:cubicBezTo>
                  <a:pt x="12103" y="10534"/>
                  <a:pt x="12102" y="10539"/>
                  <a:pt x="12097" y="10552"/>
                </a:cubicBezTo>
                <a:cubicBezTo>
                  <a:pt x="12085" y="10575"/>
                  <a:pt x="12085" y="10563"/>
                  <a:pt x="12073" y="10587"/>
                </a:cubicBezTo>
                <a:cubicBezTo>
                  <a:pt x="12037" y="10659"/>
                  <a:pt x="12049" y="10647"/>
                  <a:pt x="12061" y="10659"/>
                </a:cubicBezTo>
                <a:lnTo>
                  <a:pt x="12061" y="10671"/>
                </a:lnTo>
                <a:cubicBezTo>
                  <a:pt x="12068" y="10678"/>
                  <a:pt x="12075" y="10685"/>
                  <a:pt x="12080" y="10692"/>
                </a:cubicBezTo>
                <a:lnTo>
                  <a:pt x="12080" y="10692"/>
                </a:lnTo>
                <a:lnTo>
                  <a:pt x="12061" y="10683"/>
                </a:lnTo>
                <a:cubicBezTo>
                  <a:pt x="12061" y="10683"/>
                  <a:pt x="12061" y="10671"/>
                  <a:pt x="12061" y="10671"/>
                </a:cubicBezTo>
                <a:lnTo>
                  <a:pt x="12014" y="10635"/>
                </a:lnTo>
                <a:lnTo>
                  <a:pt x="12014" y="10635"/>
                </a:lnTo>
                <a:cubicBezTo>
                  <a:pt x="12014" y="10635"/>
                  <a:pt x="12037" y="10671"/>
                  <a:pt x="12061" y="10694"/>
                </a:cubicBezTo>
                <a:cubicBezTo>
                  <a:pt x="12061" y="10706"/>
                  <a:pt x="12073" y="10706"/>
                  <a:pt x="12073" y="10718"/>
                </a:cubicBezTo>
                <a:lnTo>
                  <a:pt x="12073" y="10718"/>
                </a:lnTo>
                <a:cubicBezTo>
                  <a:pt x="12073" y="10716"/>
                  <a:pt x="12073" y="10715"/>
                  <a:pt x="12072" y="10715"/>
                </a:cubicBezTo>
                <a:cubicBezTo>
                  <a:pt x="12068" y="10715"/>
                  <a:pt x="12057" y="10732"/>
                  <a:pt x="12037" y="10742"/>
                </a:cubicBezTo>
                <a:lnTo>
                  <a:pt x="12037" y="10730"/>
                </a:lnTo>
                <a:cubicBezTo>
                  <a:pt x="12037" y="10730"/>
                  <a:pt x="12037" y="10718"/>
                  <a:pt x="12025" y="10718"/>
                </a:cubicBezTo>
                <a:cubicBezTo>
                  <a:pt x="12025" y="10730"/>
                  <a:pt x="12025" y="10730"/>
                  <a:pt x="12025" y="10730"/>
                </a:cubicBezTo>
                <a:lnTo>
                  <a:pt x="11998" y="10693"/>
                </a:lnTo>
                <a:lnTo>
                  <a:pt x="11998" y="10693"/>
                </a:lnTo>
                <a:cubicBezTo>
                  <a:pt x="12003" y="10702"/>
                  <a:pt x="12005" y="10713"/>
                  <a:pt x="12014" y="10730"/>
                </a:cubicBezTo>
                <a:cubicBezTo>
                  <a:pt x="12009" y="10720"/>
                  <a:pt x="12006" y="10716"/>
                  <a:pt x="12003" y="10716"/>
                </a:cubicBezTo>
                <a:cubicBezTo>
                  <a:pt x="12000" y="10716"/>
                  <a:pt x="11997" y="10723"/>
                  <a:pt x="11990" y="10730"/>
                </a:cubicBezTo>
                <a:cubicBezTo>
                  <a:pt x="11978" y="10694"/>
                  <a:pt x="11954" y="10659"/>
                  <a:pt x="11942" y="10623"/>
                </a:cubicBezTo>
                <a:lnTo>
                  <a:pt x="11966" y="10611"/>
                </a:lnTo>
                <a:cubicBezTo>
                  <a:pt x="11990" y="10563"/>
                  <a:pt x="11978" y="10587"/>
                  <a:pt x="11990" y="10540"/>
                </a:cubicBezTo>
                <a:cubicBezTo>
                  <a:pt x="12009" y="10510"/>
                  <a:pt x="12029" y="10489"/>
                  <a:pt x="12035" y="10489"/>
                </a:cubicBezTo>
                <a:close/>
                <a:moveTo>
                  <a:pt x="12357" y="10721"/>
                </a:moveTo>
                <a:cubicBezTo>
                  <a:pt x="12359" y="10721"/>
                  <a:pt x="12359" y="10724"/>
                  <a:pt x="12359" y="10730"/>
                </a:cubicBezTo>
                <a:cubicBezTo>
                  <a:pt x="12359" y="10730"/>
                  <a:pt x="12359" y="10730"/>
                  <a:pt x="12359" y="10742"/>
                </a:cubicBezTo>
                <a:cubicBezTo>
                  <a:pt x="12347" y="10730"/>
                  <a:pt x="12347" y="10730"/>
                  <a:pt x="12347" y="10730"/>
                </a:cubicBezTo>
                <a:cubicBezTo>
                  <a:pt x="12353" y="10724"/>
                  <a:pt x="12356" y="10721"/>
                  <a:pt x="12357" y="10721"/>
                </a:cubicBezTo>
                <a:close/>
                <a:moveTo>
                  <a:pt x="13412" y="10722"/>
                </a:moveTo>
                <a:lnTo>
                  <a:pt x="13412" y="10722"/>
                </a:lnTo>
                <a:cubicBezTo>
                  <a:pt x="13399" y="10728"/>
                  <a:pt x="13385" y="10735"/>
                  <a:pt x="13371" y="10742"/>
                </a:cubicBezTo>
                <a:cubicBezTo>
                  <a:pt x="13388" y="10734"/>
                  <a:pt x="13399" y="10731"/>
                  <a:pt x="13412" y="10722"/>
                </a:cubicBezTo>
                <a:close/>
                <a:moveTo>
                  <a:pt x="12270" y="10740"/>
                </a:moveTo>
                <a:cubicBezTo>
                  <a:pt x="12268" y="10740"/>
                  <a:pt x="12274" y="10747"/>
                  <a:pt x="12287" y="10754"/>
                </a:cubicBezTo>
                <a:cubicBezTo>
                  <a:pt x="12277" y="10744"/>
                  <a:pt x="12272" y="10740"/>
                  <a:pt x="12270" y="10740"/>
                </a:cubicBezTo>
                <a:close/>
                <a:moveTo>
                  <a:pt x="12299" y="10671"/>
                </a:moveTo>
                <a:cubicBezTo>
                  <a:pt x="12311" y="10671"/>
                  <a:pt x="12311" y="10683"/>
                  <a:pt x="12323" y="10683"/>
                </a:cubicBezTo>
                <a:cubicBezTo>
                  <a:pt x="12311" y="10694"/>
                  <a:pt x="12311" y="10694"/>
                  <a:pt x="12311" y="10694"/>
                </a:cubicBezTo>
                <a:cubicBezTo>
                  <a:pt x="12311" y="10706"/>
                  <a:pt x="12311" y="10718"/>
                  <a:pt x="12311" y="10718"/>
                </a:cubicBezTo>
                <a:cubicBezTo>
                  <a:pt x="12310" y="10718"/>
                  <a:pt x="12308" y="10718"/>
                  <a:pt x="12306" y="10718"/>
                </a:cubicBezTo>
                <a:lnTo>
                  <a:pt x="12306" y="10718"/>
                </a:lnTo>
                <a:lnTo>
                  <a:pt x="12320" y="10728"/>
                </a:lnTo>
                <a:lnTo>
                  <a:pt x="12320" y="10728"/>
                </a:lnTo>
                <a:cubicBezTo>
                  <a:pt x="12328" y="10724"/>
                  <a:pt x="12335" y="10715"/>
                  <a:pt x="12335" y="10706"/>
                </a:cubicBezTo>
                <a:cubicBezTo>
                  <a:pt x="12335" y="10718"/>
                  <a:pt x="12335" y="10718"/>
                  <a:pt x="12335" y="10730"/>
                </a:cubicBezTo>
                <a:lnTo>
                  <a:pt x="12323" y="10730"/>
                </a:lnTo>
                <a:cubicBezTo>
                  <a:pt x="12311" y="10742"/>
                  <a:pt x="12299" y="10754"/>
                  <a:pt x="12287" y="10754"/>
                </a:cubicBezTo>
                <a:cubicBezTo>
                  <a:pt x="12287" y="10766"/>
                  <a:pt x="12275" y="10766"/>
                  <a:pt x="12275" y="10766"/>
                </a:cubicBezTo>
                <a:cubicBezTo>
                  <a:pt x="12264" y="10754"/>
                  <a:pt x="12252" y="10754"/>
                  <a:pt x="12240" y="10742"/>
                </a:cubicBezTo>
                <a:cubicBezTo>
                  <a:pt x="12252" y="10730"/>
                  <a:pt x="12264" y="10718"/>
                  <a:pt x="12275" y="10694"/>
                </a:cubicBezTo>
                <a:cubicBezTo>
                  <a:pt x="12287" y="10694"/>
                  <a:pt x="12299" y="10683"/>
                  <a:pt x="12299" y="10671"/>
                </a:cubicBezTo>
                <a:close/>
                <a:moveTo>
                  <a:pt x="12383" y="10742"/>
                </a:moveTo>
                <a:cubicBezTo>
                  <a:pt x="12382" y="10754"/>
                  <a:pt x="12380" y="10756"/>
                  <a:pt x="12371" y="10766"/>
                </a:cubicBezTo>
                <a:cubicBezTo>
                  <a:pt x="12371" y="10755"/>
                  <a:pt x="12381" y="10743"/>
                  <a:pt x="12383" y="10742"/>
                </a:cubicBezTo>
                <a:close/>
                <a:moveTo>
                  <a:pt x="12947" y="10741"/>
                </a:moveTo>
                <a:cubicBezTo>
                  <a:pt x="12951" y="10741"/>
                  <a:pt x="12945" y="10751"/>
                  <a:pt x="12930" y="10766"/>
                </a:cubicBezTo>
                <a:cubicBezTo>
                  <a:pt x="12930" y="10754"/>
                  <a:pt x="12930" y="10754"/>
                  <a:pt x="12930" y="10754"/>
                </a:cubicBezTo>
                <a:cubicBezTo>
                  <a:pt x="12939" y="10745"/>
                  <a:pt x="12945" y="10741"/>
                  <a:pt x="12947" y="10741"/>
                </a:cubicBezTo>
                <a:close/>
                <a:moveTo>
                  <a:pt x="11930" y="10647"/>
                </a:moveTo>
                <a:cubicBezTo>
                  <a:pt x="11930" y="10653"/>
                  <a:pt x="11933" y="10659"/>
                  <a:pt x="11936" y="10665"/>
                </a:cubicBezTo>
                <a:lnTo>
                  <a:pt x="11936" y="10665"/>
                </a:lnTo>
                <a:cubicBezTo>
                  <a:pt x="11933" y="10662"/>
                  <a:pt x="11932" y="10660"/>
                  <a:pt x="11932" y="10660"/>
                </a:cubicBezTo>
                <a:lnTo>
                  <a:pt x="11932" y="10660"/>
                </a:lnTo>
                <a:cubicBezTo>
                  <a:pt x="11931" y="10660"/>
                  <a:pt x="11942" y="10674"/>
                  <a:pt x="11942" y="10683"/>
                </a:cubicBezTo>
                <a:lnTo>
                  <a:pt x="11942" y="10683"/>
                </a:lnTo>
                <a:cubicBezTo>
                  <a:pt x="11942" y="10677"/>
                  <a:pt x="11939" y="10671"/>
                  <a:pt x="11936" y="10665"/>
                </a:cubicBezTo>
                <a:lnTo>
                  <a:pt x="11936" y="10665"/>
                </a:lnTo>
                <a:cubicBezTo>
                  <a:pt x="11938" y="10666"/>
                  <a:pt x="11940" y="10668"/>
                  <a:pt x="11942" y="10671"/>
                </a:cubicBezTo>
                <a:cubicBezTo>
                  <a:pt x="11966" y="10694"/>
                  <a:pt x="11978" y="10718"/>
                  <a:pt x="11990" y="10742"/>
                </a:cubicBezTo>
                <a:cubicBezTo>
                  <a:pt x="11990" y="10754"/>
                  <a:pt x="11978" y="10766"/>
                  <a:pt x="11966" y="10778"/>
                </a:cubicBezTo>
                <a:cubicBezTo>
                  <a:pt x="11942" y="10742"/>
                  <a:pt x="11930" y="10718"/>
                  <a:pt x="11918" y="10706"/>
                </a:cubicBezTo>
                <a:cubicBezTo>
                  <a:pt x="11918" y="10683"/>
                  <a:pt x="11930" y="10671"/>
                  <a:pt x="11930" y="10647"/>
                </a:cubicBezTo>
                <a:close/>
                <a:moveTo>
                  <a:pt x="12025" y="10754"/>
                </a:moveTo>
                <a:cubicBezTo>
                  <a:pt x="12014" y="10766"/>
                  <a:pt x="12014" y="10766"/>
                  <a:pt x="12014" y="10778"/>
                </a:cubicBezTo>
                <a:cubicBezTo>
                  <a:pt x="12014" y="10766"/>
                  <a:pt x="12002" y="10766"/>
                  <a:pt x="12002" y="10754"/>
                </a:cubicBezTo>
                <a:close/>
                <a:moveTo>
                  <a:pt x="12171" y="10714"/>
                </a:moveTo>
                <a:cubicBezTo>
                  <a:pt x="12180" y="10714"/>
                  <a:pt x="12180" y="10725"/>
                  <a:pt x="12180" y="10742"/>
                </a:cubicBezTo>
                <a:cubicBezTo>
                  <a:pt x="12180" y="10742"/>
                  <a:pt x="12168" y="10754"/>
                  <a:pt x="12168" y="10778"/>
                </a:cubicBezTo>
                <a:cubicBezTo>
                  <a:pt x="12168" y="10766"/>
                  <a:pt x="12156" y="10766"/>
                  <a:pt x="12156" y="10766"/>
                </a:cubicBezTo>
                <a:lnTo>
                  <a:pt x="12156" y="10718"/>
                </a:lnTo>
                <a:cubicBezTo>
                  <a:pt x="12163" y="10715"/>
                  <a:pt x="12167" y="10714"/>
                  <a:pt x="12171" y="10714"/>
                </a:cubicBezTo>
                <a:close/>
                <a:moveTo>
                  <a:pt x="12442" y="10766"/>
                </a:moveTo>
                <a:cubicBezTo>
                  <a:pt x="12442" y="10766"/>
                  <a:pt x="12442" y="10778"/>
                  <a:pt x="12430" y="10778"/>
                </a:cubicBezTo>
                <a:cubicBezTo>
                  <a:pt x="12442" y="10766"/>
                  <a:pt x="12442" y="10766"/>
                  <a:pt x="12442" y="10766"/>
                </a:cubicBezTo>
                <a:close/>
                <a:moveTo>
                  <a:pt x="12002" y="10778"/>
                </a:moveTo>
                <a:lnTo>
                  <a:pt x="12002" y="10778"/>
                </a:lnTo>
                <a:cubicBezTo>
                  <a:pt x="12002" y="10778"/>
                  <a:pt x="11997" y="10783"/>
                  <a:pt x="11993" y="10789"/>
                </a:cubicBezTo>
                <a:lnTo>
                  <a:pt x="11993" y="10789"/>
                </a:lnTo>
                <a:cubicBezTo>
                  <a:pt x="12002" y="10787"/>
                  <a:pt x="12002" y="10778"/>
                  <a:pt x="12002" y="10778"/>
                </a:cubicBezTo>
                <a:close/>
                <a:moveTo>
                  <a:pt x="12371" y="10778"/>
                </a:moveTo>
                <a:cubicBezTo>
                  <a:pt x="12371" y="10778"/>
                  <a:pt x="12359" y="10790"/>
                  <a:pt x="12359" y="10790"/>
                </a:cubicBezTo>
                <a:lnTo>
                  <a:pt x="12359" y="10790"/>
                </a:lnTo>
                <a:cubicBezTo>
                  <a:pt x="12359" y="10790"/>
                  <a:pt x="12359" y="10778"/>
                  <a:pt x="12371" y="10778"/>
                </a:cubicBezTo>
                <a:close/>
                <a:moveTo>
                  <a:pt x="10116" y="10771"/>
                </a:moveTo>
                <a:cubicBezTo>
                  <a:pt x="10109" y="10786"/>
                  <a:pt x="10112" y="10789"/>
                  <a:pt x="10112" y="10799"/>
                </a:cubicBezTo>
                <a:lnTo>
                  <a:pt x="10112" y="10799"/>
                </a:lnTo>
                <a:lnTo>
                  <a:pt x="10116" y="10771"/>
                </a:lnTo>
                <a:close/>
                <a:moveTo>
                  <a:pt x="12002" y="10766"/>
                </a:moveTo>
                <a:cubicBezTo>
                  <a:pt x="12002" y="10778"/>
                  <a:pt x="12002" y="10790"/>
                  <a:pt x="12002" y="10790"/>
                </a:cubicBezTo>
                <a:cubicBezTo>
                  <a:pt x="12002" y="10802"/>
                  <a:pt x="12002" y="10802"/>
                  <a:pt x="11990" y="10802"/>
                </a:cubicBezTo>
                <a:cubicBezTo>
                  <a:pt x="11990" y="10797"/>
                  <a:pt x="11991" y="10793"/>
                  <a:pt x="11993" y="10789"/>
                </a:cubicBezTo>
                <a:lnTo>
                  <a:pt x="11993" y="10789"/>
                </a:lnTo>
                <a:cubicBezTo>
                  <a:pt x="11992" y="10790"/>
                  <a:pt x="11991" y="10790"/>
                  <a:pt x="11990" y="10790"/>
                </a:cubicBezTo>
                <a:lnTo>
                  <a:pt x="11990" y="10790"/>
                </a:lnTo>
                <a:cubicBezTo>
                  <a:pt x="11990" y="10778"/>
                  <a:pt x="11990" y="10778"/>
                  <a:pt x="12002" y="10766"/>
                </a:cubicBezTo>
                <a:close/>
                <a:moveTo>
                  <a:pt x="12085" y="10730"/>
                </a:moveTo>
                <a:cubicBezTo>
                  <a:pt x="12097" y="10742"/>
                  <a:pt x="12097" y="10742"/>
                  <a:pt x="12097" y="10742"/>
                </a:cubicBezTo>
                <a:cubicBezTo>
                  <a:pt x="12097" y="10754"/>
                  <a:pt x="12097" y="10754"/>
                  <a:pt x="12097" y="10754"/>
                </a:cubicBezTo>
                <a:cubicBezTo>
                  <a:pt x="12109" y="10754"/>
                  <a:pt x="12109" y="10754"/>
                  <a:pt x="12109" y="10766"/>
                </a:cubicBezTo>
                <a:cubicBezTo>
                  <a:pt x="12097" y="10778"/>
                  <a:pt x="12097" y="10790"/>
                  <a:pt x="12085" y="10802"/>
                </a:cubicBezTo>
                <a:lnTo>
                  <a:pt x="12073" y="10778"/>
                </a:lnTo>
                <a:cubicBezTo>
                  <a:pt x="12073" y="10754"/>
                  <a:pt x="12085" y="10742"/>
                  <a:pt x="12085" y="10730"/>
                </a:cubicBezTo>
                <a:close/>
                <a:moveTo>
                  <a:pt x="12359" y="10767"/>
                </a:moveTo>
                <a:cubicBezTo>
                  <a:pt x="12358" y="10779"/>
                  <a:pt x="12347" y="10790"/>
                  <a:pt x="12347" y="10802"/>
                </a:cubicBezTo>
                <a:cubicBezTo>
                  <a:pt x="12347" y="10802"/>
                  <a:pt x="12347" y="10802"/>
                  <a:pt x="12347" y="10790"/>
                </a:cubicBezTo>
                <a:lnTo>
                  <a:pt x="12347" y="10778"/>
                </a:lnTo>
                <a:cubicBezTo>
                  <a:pt x="12353" y="10772"/>
                  <a:pt x="12356" y="10769"/>
                  <a:pt x="12359" y="10767"/>
                </a:cubicBezTo>
                <a:close/>
                <a:moveTo>
                  <a:pt x="12228" y="10742"/>
                </a:moveTo>
                <a:cubicBezTo>
                  <a:pt x="12240" y="10754"/>
                  <a:pt x="12240" y="10766"/>
                  <a:pt x="12252" y="10766"/>
                </a:cubicBezTo>
                <a:lnTo>
                  <a:pt x="12252" y="10778"/>
                </a:lnTo>
                <a:cubicBezTo>
                  <a:pt x="12252" y="10778"/>
                  <a:pt x="12240" y="10766"/>
                  <a:pt x="12228" y="10754"/>
                </a:cubicBezTo>
                <a:lnTo>
                  <a:pt x="12228" y="10754"/>
                </a:lnTo>
                <a:cubicBezTo>
                  <a:pt x="12240" y="10766"/>
                  <a:pt x="12240" y="10778"/>
                  <a:pt x="12252" y="10790"/>
                </a:cubicBezTo>
                <a:cubicBezTo>
                  <a:pt x="12252" y="10790"/>
                  <a:pt x="12252" y="10790"/>
                  <a:pt x="12252" y="10802"/>
                </a:cubicBezTo>
                <a:lnTo>
                  <a:pt x="12240" y="10802"/>
                </a:lnTo>
                <a:cubicBezTo>
                  <a:pt x="12240" y="10802"/>
                  <a:pt x="12240" y="10813"/>
                  <a:pt x="12240" y="10813"/>
                </a:cubicBezTo>
                <a:cubicBezTo>
                  <a:pt x="12232" y="10813"/>
                  <a:pt x="12224" y="10803"/>
                  <a:pt x="12216" y="10803"/>
                </a:cubicBezTo>
                <a:cubicBezTo>
                  <a:pt x="12212" y="10803"/>
                  <a:pt x="12208" y="10806"/>
                  <a:pt x="12204" y="10813"/>
                </a:cubicBezTo>
                <a:cubicBezTo>
                  <a:pt x="12204" y="10802"/>
                  <a:pt x="12204" y="10790"/>
                  <a:pt x="12204" y="10790"/>
                </a:cubicBezTo>
                <a:cubicBezTo>
                  <a:pt x="12216" y="10778"/>
                  <a:pt x="12216" y="10766"/>
                  <a:pt x="12216" y="10766"/>
                </a:cubicBezTo>
                <a:lnTo>
                  <a:pt x="12228" y="10754"/>
                </a:lnTo>
                <a:cubicBezTo>
                  <a:pt x="12228" y="10754"/>
                  <a:pt x="12228" y="10754"/>
                  <a:pt x="12228" y="10742"/>
                </a:cubicBezTo>
                <a:close/>
                <a:moveTo>
                  <a:pt x="9875" y="10806"/>
                </a:moveTo>
                <a:cubicBezTo>
                  <a:pt x="9872" y="10807"/>
                  <a:pt x="9867" y="10812"/>
                  <a:pt x="9859" y="10825"/>
                </a:cubicBezTo>
                <a:cubicBezTo>
                  <a:pt x="9864" y="10820"/>
                  <a:pt x="9870" y="10814"/>
                  <a:pt x="9875" y="10806"/>
                </a:cubicBezTo>
                <a:close/>
                <a:moveTo>
                  <a:pt x="10112" y="10799"/>
                </a:moveTo>
                <a:lnTo>
                  <a:pt x="10109" y="10825"/>
                </a:lnTo>
                <a:cubicBezTo>
                  <a:pt x="10112" y="10813"/>
                  <a:pt x="10112" y="10805"/>
                  <a:pt x="10112" y="10799"/>
                </a:cubicBezTo>
                <a:close/>
                <a:moveTo>
                  <a:pt x="12406" y="10778"/>
                </a:moveTo>
                <a:cubicBezTo>
                  <a:pt x="12406" y="10778"/>
                  <a:pt x="12395" y="10790"/>
                  <a:pt x="12395" y="10790"/>
                </a:cubicBezTo>
                <a:cubicBezTo>
                  <a:pt x="12395" y="10790"/>
                  <a:pt x="12395" y="10802"/>
                  <a:pt x="12395" y="10802"/>
                </a:cubicBezTo>
                <a:lnTo>
                  <a:pt x="12383" y="10825"/>
                </a:lnTo>
                <a:cubicBezTo>
                  <a:pt x="12371" y="10813"/>
                  <a:pt x="12371" y="10813"/>
                  <a:pt x="12359" y="10813"/>
                </a:cubicBezTo>
                <a:cubicBezTo>
                  <a:pt x="12371" y="10802"/>
                  <a:pt x="12371" y="10802"/>
                  <a:pt x="12371" y="10790"/>
                </a:cubicBezTo>
                <a:lnTo>
                  <a:pt x="12383" y="10790"/>
                </a:lnTo>
                <a:lnTo>
                  <a:pt x="12406" y="10778"/>
                </a:lnTo>
                <a:close/>
                <a:moveTo>
                  <a:pt x="12454" y="10790"/>
                </a:moveTo>
                <a:lnTo>
                  <a:pt x="12442" y="10825"/>
                </a:lnTo>
                <a:cubicBezTo>
                  <a:pt x="12454" y="10813"/>
                  <a:pt x="12454" y="10790"/>
                  <a:pt x="12454" y="10790"/>
                </a:cubicBezTo>
                <a:close/>
                <a:moveTo>
                  <a:pt x="13347" y="10837"/>
                </a:moveTo>
                <a:cubicBezTo>
                  <a:pt x="13346" y="10841"/>
                  <a:pt x="13345" y="10845"/>
                  <a:pt x="13344" y="10849"/>
                </a:cubicBezTo>
                <a:lnTo>
                  <a:pt x="13344" y="10849"/>
                </a:lnTo>
                <a:cubicBezTo>
                  <a:pt x="13349" y="10846"/>
                  <a:pt x="13354" y="10842"/>
                  <a:pt x="13359" y="10837"/>
                </a:cubicBezTo>
                <a:close/>
                <a:moveTo>
                  <a:pt x="12454" y="10766"/>
                </a:moveTo>
                <a:cubicBezTo>
                  <a:pt x="12454" y="10778"/>
                  <a:pt x="12466" y="10778"/>
                  <a:pt x="12466" y="10778"/>
                </a:cubicBezTo>
                <a:lnTo>
                  <a:pt x="12454" y="10778"/>
                </a:lnTo>
                <a:cubicBezTo>
                  <a:pt x="12478" y="10790"/>
                  <a:pt x="12502" y="10813"/>
                  <a:pt x="12549" y="10837"/>
                </a:cubicBezTo>
                <a:lnTo>
                  <a:pt x="12537" y="10837"/>
                </a:lnTo>
                <a:cubicBezTo>
                  <a:pt x="12502" y="10817"/>
                  <a:pt x="12484" y="10810"/>
                  <a:pt x="12477" y="10810"/>
                </a:cubicBezTo>
                <a:cubicBezTo>
                  <a:pt x="12468" y="10810"/>
                  <a:pt x="12481" y="10824"/>
                  <a:pt x="12502" y="10837"/>
                </a:cubicBezTo>
                <a:cubicBezTo>
                  <a:pt x="12502" y="10837"/>
                  <a:pt x="12502" y="10849"/>
                  <a:pt x="12514" y="10849"/>
                </a:cubicBezTo>
                <a:cubicBezTo>
                  <a:pt x="12502" y="10849"/>
                  <a:pt x="12502" y="10861"/>
                  <a:pt x="12502" y="10861"/>
                </a:cubicBezTo>
                <a:cubicBezTo>
                  <a:pt x="12490" y="10849"/>
                  <a:pt x="12466" y="10837"/>
                  <a:pt x="12442" y="10825"/>
                </a:cubicBezTo>
                <a:cubicBezTo>
                  <a:pt x="12430" y="10813"/>
                  <a:pt x="12430" y="10813"/>
                  <a:pt x="12430" y="10813"/>
                </a:cubicBezTo>
                <a:cubicBezTo>
                  <a:pt x="12430" y="10802"/>
                  <a:pt x="12430" y="10802"/>
                  <a:pt x="12430" y="10790"/>
                </a:cubicBezTo>
                <a:cubicBezTo>
                  <a:pt x="12430" y="10790"/>
                  <a:pt x="12433" y="10793"/>
                  <a:pt x="12438" y="10793"/>
                </a:cubicBezTo>
                <a:cubicBezTo>
                  <a:pt x="12442" y="10793"/>
                  <a:pt x="12448" y="10790"/>
                  <a:pt x="12454" y="10778"/>
                </a:cubicBezTo>
                <a:cubicBezTo>
                  <a:pt x="12454" y="10766"/>
                  <a:pt x="12454" y="10766"/>
                  <a:pt x="12454" y="10766"/>
                </a:cubicBezTo>
                <a:close/>
                <a:moveTo>
                  <a:pt x="12597" y="10861"/>
                </a:moveTo>
                <a:lnTo>
                  <a:pt x="12597" y="10861"/>
                </a:lnTo>
                <a:cubicBezTo>
                  <a:pt x="12609" y="10873"/>
                  <a:pt x="12609" y="10873"/>
                  <a:pt x="12609" y="10873"/>
                </a:cubicBezTo>
                <a:cubicBezTo>
                  <a:pt x="12609" y="10873"/>
                  <a:pt x="12597" y="10873"/>
                  <a:pt x="12597" y="10861"/>
                </a:cubicBezTo>
                <a:close/>
                <a:moveTo>
                  <a:pt x="12454" y="10861"/>
                </a:moveTo>
                <a:cubicBezTo>
                  <a:pt x="12454" y="10873"/>
                  <a:pt x="12466" y="10873"/>
                  <a:pt x="12478" y="10885"/>
                </a:cubicBezTo>
                <a:cubicBezTo>
                  <a:pt x="12473" y="10880"/>
                  <a:pt x="12469" y="10876"/>
                  <a:pt x="12466" y="10873"/>
                </a:cubicBezTo>
                <a:cubicBezTo>
                  <a:pt x="12454" y="10861"/>
                  <a:pt x="12454" y="10861"/>
                  <a:pt x="12454" y="10861"/>
                </a:cubicBezTo>
                <a:close/>
                <a:moveTo>
                  <a:pt x="12478" y="10885"/>
                </a:moveTo>
                <a:cubicBezTo>
                  <a:pt x="12478" y="10885"/>
                  <a:pt x="12478" y="10885"/>
                  <a:pt x="12478" y="10885"/>
                </a:cubicBezTo>
                <a:cubicBezTo>
                  <a:pt x="12478" y="10885"/>
                  <a:pt x="12478" y="10885"/>
                  <a:pt x="12478" y="10885"/>
                </a:cubicBezTo>
                <a:close/>
                <a:moveTo>
                  <a:pt x="12478" y="10885"/>
                </a:moveTo>
                <a:cubicBezTo>
                  <a:pt x="12478" y="10897"/>
                  <a:pt x="12490" y="10897"/>
                  <a:pt x="12490" y="10897"/>
                </a:cubicBezTo>
                <a:cubicBezTo>
                  <a:pt x="12485" y="10892"/>
                  <a:pt x="12481" y="10888"/>
                  <a:pt x="12478" y="10885"/>
                </a:cubicBezTo>
                <a:close/>
                <a:moveTo>
                  <a:pt x="12442" y="10837"/>
                </a:moveTo>
                <a:cubicBezTo>
                  <a:pt x="12454" y="10849"/>
                  <a:pt x="12466" y="10861"/>
                  <a:pt x="12478" y="10873"/>
                </a:cubicBezTo>
                <a:cubicBezTo>
                  <a:pt x="12490" y="10873"/>
                  <a:pt x="12490" y="10885"/>
                  <a:pt x="12502" y="10885"/>
                </a:cubicBezTo>
                <a:cubicBezTo>
                  <a:pt x="12502" y="10885"/>
                  <a:pt x="12502" y="10897"/>
                  <a:pt x="12490" y="10897"/>
                </a:cubicBezTo>
                <a:cubicBezTo>
                  <a:pt x="12490" y="10909"/>
                  <a:pt x="12490" y="10909"/>
                  <a:pt x="12490" y="10909"/>
                </a:cubicBezTo>
                <a:cubicBezTo>
                  <a:pt x="12490" y="10909"/>
                  <a:pt x="12478" y="10897"/>
                  <a:pt x="12478" y="10897"/>
                </a:cubicBezTo>
                <a:cubicBezTo>
                  <a:pt x="12478" y="10897"/>
                  <a:pt x="12478" y="10897"/>
                  <a:pt x="12478" y="10885"/>
                </a:cubicBezTo>
                <a:cubicBezTo>
                  <a:pt x="12478" y="10885"/>
                  <a:pt x="12478" y="10885"/>
                  <a:pt x="12478" y="10885"/>
                </a:cubicBezTo>
                <a:lnTo>
                  <a:pt x="12478" y="10885"/>
                </a:lnTo>
                <a:cubicBezTo>
                  <a:pt x="12478" y="10885"/>
                  <a:pt x="12478" y="10897"/>
                  <a:pt x="12466" y="10897"/>
                </a:cubicBezTo>
                <a:cubicBezTo>
                  <a:pt x="12466" y="10897"/>
                  <a:pt x="12466" y="10885"/>
                  <a:pt x="12466" y="10885"/>
                </a:cubicBezTo>
                <a:lnTo>
                  <a:pt x="12454" y="10885"/>
                </a:lnTo>
                <a:cubicBezTo>
                  <a:pt x="12454" y="10873"/>
                  <a:pt x="12454" y="10873"/>
                  <a:pt x="12454" y="10861"/>
                </a:cubicBezTo>
                <a:cubicBezTo>
                  <a:pt x="12442" y="10849"/>
                  <a:pt x="12442" y="10837"/>
                  <a:pt x="12442" y="10837"/>
                </a:cubicBezTo>
                <a:close/>
                <a:moveTo>
                  <a:pt x="13228" y="10814"/>
                </a:moveTo>
                <a:cubicBezTo>
                  <a:pt x="13184" y="10854"/>
                  <a:pt x="13138" y="10901"/>
                  <a:pt x="13097" y="10909"/>
                </a:cubicBezTo>
                <a:cubicBezTo>
                  <a:pt x="13133" y="10885"/>
                  <a:pt x="13180" y="10849"/>
                  <a:pt x="13192" y="10837"/>
                </a:cubicBezTo>
                <a:lnTo>
                  <a:pt x="13192" y="10837"/>
                </a:lnTo>
                <a:cubicBezTo>
                  <a:pt x="13192" y="10837"/>
                  <a:pt x="13182" y="10843"/>
                  <a:pt x="13175" y="10843"/>
                </a:cubicBezTo>
                <a:cubicBezTo>
                  <a:pt x="13171" y="10843"/>
                  <a:pt x="13168" y="10841"/>
                  <a:pt x="13168" y="10837"/>
                </a:cubicBezTo>
                <a:lnTo>
                  <a:pt x="13228" y="10814"/>
                </a:lnTo>
                <a:close/>
                <a:moveTo>
                  <a:pt x="12323" y="10861"/>
                </a:moveTo>
                <a:cubicBezTo>
                  <a:pt x="12323" y="10861"/>
                  <a:pt x="12335" y="10873"/>
                  <a:pt x="12335" y="10873"/>
                </a:cubicBezTo>
                <a:cubicBezTo>
                  <a:pt x="12347" y="10885"/>
                  <a:pt x="12347" y="10885"/>
                  <a:pt x="12347" y="10897"/>
                </a:cubicBezTo>
                <a:cubicBezTo>
                  <a:pt x="12347" y="10897"/>
                  <a:pt x="12347" y="10897"/>
                  <a:pt x="12335" y="10909"/>
                </a:cubicBezTo>
                <a:cubicBezTo>
                  <a:pt x="12335" y="10909"/>
                  <a:pt x="12330" y="10914"/>
                  <a:pt x="12326" y="10914"/>
                </a:cubicBezTo>
                <a:cubicBezTo>
                  <a:pt x="12324" y="10914"/>
                  <a:pt x="12323" y="10913"/>
                  <a:pt x="12323" y="10909"/>
                </a:cubicBezTo>
                <a:cubicBezTo>
                  <a:pt x="12323" y="10909"/>
                  <a:pt x="12311" y="10909"/>
                  <a:pt x="12311" y="10897"/>
                </a:cubicBezTo>
                <a:lnTo>
                  <a:pt x="12323" y="10885"/>
                </a:lnTo>
                <a:lnTo>
                  <a:pt x="12323" y="10873"/>
                </a:lnTo>
                <a:lnTo>
                  <a:pt x="12323" y="10861"/>
                </a:lnTo>
                <a:close/>
                <a:moveTo>
                  <a:pt x="13442" y="10885"/>
                </a:moveTo>
                <a:lnTo>
                  <a:pt x="13442" y="10885"/>
                </a:lnTo>
                <a:cubicBezTo>
                  <a:pt x="13442" y="10885"/>
                  <a:pt x="13418" y="10904"/>
                  <a:pt x="13394" y="10925"/>
                </a:cubicBezTo>
                <a:lnTo>
                  <a:pt x="13394" y="10925"/>
                </a:lnTo>
                <a:cubicBezTo>
                  <a:pt x="13399" y="10922"/>
                  <a:pt x="13403" y="10921"/>
                  <a:pt x="13407" y="10921"/>
                </a:cubicBezTo>
                <a:cubicBezTo>
                  <a:pt x="13418" y="10909"/>
                  <a:pt x="13430" y="10897"/>
                  <a:pt x="13442" y="10885"/>
                </a:cubicBezTo>
                <a:close/>
                <a:moveTo>
                  <a:pt x="13187" y="10940"/>
                </a:moveTo>
                <a:cubicBezTo>
                  <a:pt x="13190" y="10940"/>
                  <a:pt x="13192" y="10941"/>
                  <a:pt x="13192" y="10944"/>
                </a:cubicBezTo>
                <a:cubicBezTo>
                  <a:pt x="13180" y="10944"/>
                  <a:pt x="13168" y="10956"/>
                  <a:pt x="13157" y="10968"/>
                </a:cubicBezTo>
                <a:cubicBezTo>
                  <a:pt x="13157" y="10956"/>
                  <a:pt x="13157" y="10956"/>
                  <a:pt x="13145" y="10956"/>
                </a:cubicBezTo>
                <a:cubicBezTo>
                  <a:pt x="13161" y="10948"/>
                  <a:pt x="13178" y="10940"/>
                  <a:pt x="13187" y="10940"/>
                </a:cubicBezTo>
                <a:close/>
                <a:moveTo>
                  <a:pt x="13207" y="10966"/>
                </a:moveTo>
                <a:cubicBezTo>
                  <a:pt x="13210" y="10966"/>
                  <a:pt x="13209" y="10970"/>
                  <a:pt x="13204" y="10980"/>
                </a:cubicBezTo>
                <a:lnTo>
                  <a:pt x="13192" y="10992"/>
                </a:lnTo>
                <a:cubicBezTo>
                  <a:pt x="13204" y="10992"/>
                  <a:pt x="13228" y="10980"/>
                  <a:pt x="13228" y="10980"/>
                </a:cubicBezTo>
                <a:lnTo>
                  <a:pt x="13228" y="10980"/>
                </a:lnTo>
                <a:cubicBezTo>
                  <a:pt x="13216" y="10992"/>
                  <a:pt x="13216" y="11004"/>
                  <a:pt x="13204" y="11004"/>
                </a:cubicBezTo>
                <a:cubicBezTo>
                  <a:pt x="13204" y="11004"/>
                  <a:pt x="13192" y="11004"/>
                  <a:pt x="13192" y="10992"/>
                </a:cubicBezTo>
                <a:cubicBezTo>
                  <a:pt x="13180" y="10992"/>
                  <a:pt x="13180" y="10980"/>
                  <a:pt x="13180" y="10980"/>
                </a:cubicBezTo>
                <a:cubicBezTo>
                  <a:pt x="13194" y="10973"/>
                  <a:pt x="13204" y="10966"/>
                  <a:pt x="13207" y="10966"/>
                </a:cubicBezTo>
                <a:close/>
                <a:moveTo>
                  <a:pt x="13240" y="11004"/>
                </a:moveTo>
                <a:cubicBezTo>
                  <a:pt x="13243" y="11004"/>
                  <a:pt x="13240" y="11010"/>
                  <a:pt x="13228" y="11028"/>
                </a:cubicBezTo>
                <a:cubicBezTo>
                  <a:pt x="13216" y="11016"/>
                  <a:pt x="13216" y="11016"/>
                  <a:pt x="13216" y="11016"/>
                </a:cubicBezTo>
                <a:cubicBezTo>
                  <a:pt x="13228" y="11010"/>
                  <a:pt x="13237" y="11004"/>
                  <a:pt x="13240" y="11004"/>
                </a:cubicBezTo>
                <a:close/>
                <a:moveTo>
                  <a:pt x="13204" y="11028"/>
                </a:moveTo>
                <a:cubicBezTo>
                  <a:pt x="13192" y="11028"/>
                  <a:pt x="13192" y="11028"/>
                  <a:pt x="13192" y="11040"/>
                </a:cubicBezTo>
                <a:cubicBezTo>
                  <a:pt x="13180" y="11040"/>
                  <a:pt x="13180" y="11052"/>
                  <a:pt x="13168" y="11052"/>
                </a:cubicBezTo>
                <a:cubicBezTo>
                  <a:pt x="13168" y="11052"/>
                  <a:pt x="13168" y="11040"/>
                  <a:pt x="13157" y="11040"/>
                </a:cubicBezTo>
                <a:cubicBezTo>
                  <a:pt x="13157" y="11028"/>
                  <a:pt x="13157" y="11028"/>
                  <a:pt x="13168" y="11028"/>
                </a:cubicBezTo>
                <a:cubicBezTo>
                  <a:pt x="13168" y="11028"/>
                  <a:pt x="13168" y="11028"/>
                  <a:pt x="13157" y="11040"/>
                </a:cubicBezTo>
                <a:cubicBezTo>
                  <a:pt x="13168" y="11040"/>
                  <a:pt x="13168" y="11028"/>
                  <a:pt x="13180" y="11028"/>
                </a:cubicBezTo>
                <a:close/>
                <a:moveTo>
                  <a:pt x="13478" y="11075"/>
                </a:moveTo>
                <a:cubicBezTo>
                  <a:pt x="13478" y="11076"/>
                  <a:pt x="13477" y="11076"/>
                  <a:pt x="13477" y="11077"/>
                </a:cubicBezTo>
                <a:lnTo>
                  <a:pt x="13477" y="11077"/>
                </a:lnTo>
                <a:cubicBezTo>
                  <a:pt x="13481" y="11076"/>
                  <a:pt x="13485" y="11075"/>
                  <a:pt x="13490" y="11075"/>
                </a:cubicBezTo>
                <a:close/>
                <a:moveTo>
                  <a:pt x="13764" y="11075"/>
                </a:moveTo>
                <a:cubicBezTo>
                  <a:pt x="13762" y="11077"/>
                  <a:pt x="13762" y="11077"/>
                  <a:pt x="13762" y="11077"/>
                </a:cubicBezTo>
                <a:cubicBezTo>
                  <a:pt x="13762" y="11077"/>
                  <a:pt x="13763" y="11077"/>
                  <a:pt x="13764" y="11076"/>
                </a:cubicBezTo>
                <a:lnTo>
                  <a:pt x="13764" y="11076"/>
                </a:lnTo>
                <a:cubicBezTo>
                  <a:pt x="13764" y="11076"/>
                  <a:pt x="13764" y="11075"/>
                  <a:pt x="13764" y="11075"/>
                </a:cubicBezTo>
                <a:close/>
                <a:moveTo>
                  <a:pt x="13299" y="11064"/>
                </a:moveTo>
                <a:cubicBezTo>
                  <a:pt x="13264" y="11087"/>
                  <a:pt x="13240" y="11099"/>
                  <a:pt x="13240" y="11111"/>
                </a:cubicBezTo>
                <a:cubicBezTo>
                  <a:pt x="13240" y="11099"/>
                  <a:pt x="13228" y="11099"/>
                  <a:pt x="13228" y="11099"/>
                </a:cubicBezTo>
                <a:cubicBezTo>
                  <a:pt x="13228" y="11099"/>
                  <a:pt x="13228" y="11099"/>
                  <a:pt x="13216" y="11087"/>
                </a:cubicBezTo>
                <a:lnTo>
                  <a:pt x="13204" y="11087"/>
                </a:lnTo>
                <a:cubicBezTo>
                  <a:pt x="13216" y="11075"/>
                  <a:pt x="13216" y="11075"/>
                  <a:pt x="13216" y="11075"/>
                </a:cubicBezTo>
                <a:cubicBezTo>
                  <a:pt x="13216" y="11075"/>
                  <a:pt x="13216" y="11087"/>
                  <a:pt x="13216" y="11087"/>
                </a:cubicBezTo>
                <a:lnTo>
                  <a:pt x="13228" y="11075"/>
                </a:lnTo>
                <a:cubicBezTo>
                  <a:pt x="13231" y="11074"/>
                  <a:pt x="13233" y="11073"/>
                  <a:pt x="13235" y="11073"/>
                </a:cubicBezTo>
                <a:cubicBezTo>
                  <a:pt x="13242" y="11073"/>
                  <a:pt x="13241" y="11085"/>
                  <a:pt x="13253" y="11085"/>
                </a:cubicBezTo>
                <a:cubicBezTo>
                  <a:pt x="13261" y="11085"/>
                  <a:pt x="13274" y="11080"/>
                  <a:pt x="13299" y="11064"/>
                </a:cubicBezTo>
                <a:close/>
                <a:moveTo>
                  <a:pt x="14085" y="11099"/>
                </a:moveTo>
                <a:cubicBezTo>
                  <a:pt x="14049" y="11127"/>
                  <a:pt x="14015" y="11153"/>
                  <a:pt x="13990" y="11159"/>
                </a:cubicBezTo>
                <a:cubicBezTo>
                  <a:pt x="14013" y="11135"/>
                  <a:pt x="14071" y="11101"/>
                  <a:pt x="14085" y="11099"/>
                </a:cubicBezTo>
                <a:close/>
                <a:moveTo>
                  <a:pt x="11678" y="11236"/>
                </a:moveTo>
                <a:lnTo>
                  <a:pt x="11678" y="11236"/>
                </a:lnTo>
                <a:cubicBezTo>
                  <a:pt x="11675" y="11237"/>
                  <a:pt x="11672" y="11239"/>
                  <a:pt x="11668" y="11242"/>
                </a:cubicBezTo>
                <a:cubicBezTo>
                  <a:pt x="11674" y="11242"/>
                  <a:pt x="11677" y="11240"/>
                  <a:pt x="11678" y="11236"/>
                </a:cubicBezTo>
                <a:close/>
                <a:moveTo>
                  <a:pt x="14288" y="11218"/>
                </a:moveTo>
                <a:lnTo>
                  <a:pt x="14288" y="11218"/>
                </a:lnTo>
                <a:cubicBezTo>
                  <a:pt x="14264" y="11242"/>
                  <a:pt x="14252" y="11242"/>
                  <a:pt x="14252" y="11242"/>
                </a:cubicBezTo>
                <a:cubicBezTo>
                  <a:pt x="14276" y="11230"/>
                  <a:pt x="14287" y="11218"/>
                  <a:pt x="14288" y="11218"/>
                </a:cubicBezTo>
                <a:close/>
                <a:moveTo>
                  <a:pt x="13442" y="11171"/>
                </a:moveTo>
                <a:cubicBezTo>
                  <a:pt x="13442" y="11183"/>
                  <a:pt x="13430" y="11183"/>
                  <a:pt x="13430" y="11194"/>
                </a:cubicBezTo>
                <a:cubicBezTo>
                  <a:pt x="13418" y="11194"/>
                  <a:pt x="13407" y="11206"/>
                  <a:pt x="13407" y="11206"/>
                </a:cubicBezTo>
                <a:cubicBezTo>
                  <a:pt x="13395" y="11218"/>
                  <a:pt x="13395" y="11218"/>
                  <a:pt x="13383" y="11218"/>
                </a:cubicBezTo>
                <a:cubicBezTo>
                  <a:pt x="13383" y="11225"/>
                  <a:pt x="13383" y="11230"/>
                  <a:pt x="13383" y="11230"/>
                </a:cubicBezTo>
                <a:lnTo>
                  <a:pt x="13371" y="11230"/>
                </a:lnTo>
                <a:cubicBezTo>
                  <a:pt x="13371" y="11242"/>
                  <a:pt x="13371" y="11254"/>
                  <a:pt x="13371" y="11254"/>
                </a:cubicBezTo>
                <a:cubicBezTo>
                  <a:pt x="13359" y="11242"/>
                  <a:pt x="13347" y="11242"/>
                  <a:pt x="13335" y="11230"/>
                </a:cubicBezTo>
                <a:cubicBezTo>
                  <a:pt x="13371" y="11206"/>
                  <a:pt x="13407" y="11183"/>
                  <a:pt x="13442" y="11171"/>
                </a:cubicBezTo>
                <a:close/>
                <a:moveTo>
                  <a:pt x="12015" y="11246"/>
                </a:moveTo>
                <a:cubicBezTo>
                  <a:pt x="12018" y="11246"/>
                  <a:pt x="12021" y="11249"/>
                  <a:pt x="12025" y="11254"/>
                </a:cubicBezTo>
                <a:cubicBezTo>
                  <a:pt x="12025" y="11254"/>
                  <a:pt x="12025" y="11266"/>
                  <a:pt x="12025" y="11290"/>
                </a:cubicBezTo>
                <a:lnTo>
                  <a:pt x="12002" y="11266"/>
                </a:lnTo>
                <a:cubicBezTo>
                  <a:pt x="12009" y="11252"/>
                  <a:pt x="12011" y="11246"/>
                  <a:pt x="12015" y="11246"/>
                </a:cubicBezTo>
                <a:close/>
                <a:moveTo>
                  <a:pt x="12025" y="11302"/>
                </a:moveTo>
                <a:cubicBezTo>
                  <a:pt x="12025" y="11314"/>
                  <a:pt x="12025" y="11314"/>
                  <a:pt x="12037" y="11314"/>
                </a:cubicBezTo>
                <a:lnTo>
                  <a:pt x="12025" y="11302"/>
                </a:lnTo>
                <a:close/>
                <a:moveTo>
                  <a:pt x="13502" y="11385"/>
                </a:moveTo>
                <a:lnTo>
                  <a:pt x="13514" y="11397"/>
                </a:lnTo>
                <a:cubicBezTo>
                  <a:pt x="13514" y="11385"/>
                  <a:pt x="13514" y="11385"/>
                  <a:pt x="13502" y="11385"/>
                </a:cubicBezTo>
                <a:close/>
                <a:moveTo>
                  <a:pt x="13823" y="11373"/>
                </a:moveTo>
                <a:cubicBezTo>
                  <a:pt x="13818" y="11383"/>
                  <a:pt x="13814" y="11390"/>
                  <a:pt x="13810" y="11397"/>
                </a:cubicBezTo>
                <a:lnTo>
                  <a:pt x="13810" y="11397"/>
                </a:lnTo>
                <a:cubicBezTo>
                  <a:pt x="13813" y="11387"/>
                  <a:pt x="13816" y="11380"/>
                  <a:pt x="13823" y="11373"/>
                </a:cubicBezTo>
                <a:close/>
                <a:moveTo>
                  <a:pt x="13478" y="11445"/>
                </a:moveTo>
                <a:cubicBezTo>
                  <a:pt x="13478" y="11456"/>
                  <a:pt x="13466" y="11456"/>
                  <a:pt x="13466" y="11456"/>
                </a:cubicBezTo>
                <a:cubicBezTo>
                  <a:pt x="13466" y="11456"/>
                  <a:pt x="13466" y="11456"/>
                  <a:pt x="13478" y="11445"/>
                </a:cubicBezTo>
                <a:close/>
                <a:moveTo>
                  <a:pt x="13590" y="11453"/>
                </a:moveTo>
                <a:cubicBezTo>
                  <a:pt x="13592" y="11453"/>
                  <a:pt x="13595" y="11454"/>
                  <a:pt x="13597" y="11456"/>
                </a:cubicBezTo>
                <a:cubicBezTo>
                  <a:pt x="13561" y="11480"/>
                  <a:pt x="13561" y="11528"/>
                  <a:pt x="13561" y="11564"/>
                </a:cubicBezTo>
                <a:cubicBezTo>
                  <a:pt x="13549" y="11564"/>
                  <a:pt x="13538" y="11552"/>
                  <a:pt x="13538" y="11552"/>
                </a:cubicBezTo>
                <a:cubicBezTo>
                  <a:pt x="13538" y="11528"/>
                  <a:pt x="13538" y="11540"/>
                  <a:pt x="13549" y="11504"/>
                </a:cubicBezTo>
                <a:cubicBezTo>
                  <a:pt x="13559" y="11475"/>
                  <a:pt x="13577" y="11453"/>
                  <a:pt x="13590" y="11453"/>
                </a:cubicBezTo>
                <a:close/>
                <a:moveTo>
                  <a:pt x="14240" y="11611"/>
                </a:moveTo>
                <a:lnTo>
                  <a:pt x="14235" y="11616"/>
                </a:lnTo>
                <a:lnTo>
                  <a:pt x="14235" y="11616"/>
                </a:lnTo>
                <a:cubicBezTo>
                  <a:pt x="14241" y="11613"/>
                  <a:pt x="14243" y="11611"/>
                  <a:pt x="14240" y="11611"/>
                </a:cubicBezTo>
                <a:close/>
                <a:moveTo>
                  <a:pt x="14193" y="11611"/>
                </a:moveTo>
                <a:cubicBezTo>
                  <a:pt x="14190" y="11613"/>
                  <a:pt x="14187" y="11614"/>
                  <a:pt x="14184" y="11616"/>
                </a:cubicBezTo>
                <a:lnTo>
                  <a:pt x="14184" y="11616"/>
                </a:lnTo>
                <a:cubicBezTo>
                  <a:pt x="14190" y="11615"/>
                  <a:pt x="14197" y="11613"/>
                  <a:pt x="14204" y="11611"/>
                </a:cubicBezTo>
                <a:close/>
                <a:moveTo>
                  <a:pt x="14085" y="11611"/>
                </a:moveTo>
                <a:lnTo>
                  <a:pt x="14085" y="11623"/>
                </a:lnTo>
                <a:cubicBezTo>
                  <a:pt x="14085" y="11623"/>
                  <a:pt x="14097" y="11623"/>
                  <a:pt x="14097" y="11611"/>
                </a:cubicBezTo>
                <a:close/>
                <a:moveTo>
                  <a:pt x="14235" y="11616"/>
                </a:moveTo>
                <a:lnTo>
                  <a:pt x="14235" y="11616"/>
                </a:lnTo>
                <a:cubicBezTo>
                  <a:pt x="14221" y="11623"/>
                  <a:pt x="14186" y="11635"/>
                  <a:pt x="14169" y="11635"/>
                </a:cubicBezTo>
                <a:cubicBezTo>
                  <a:pt x="14162" y="11637"/>
                  <a:pt x="14158" y="11637"/>
                  <a:pt x="14155" y="11637"/>
                </a:cubicBezTo>
                <a:cubicBezTo>
                  <a:pt x="14146" y="11637"/>
                  <a:pt x="14164" y="11627"/>
                  <a:pt x="14184" y="11616"/>
                </a:cubicBezTo>
                <a:lnTo>
                  <a:pt x="14184" y="11616"/>
                </a:lnTo>
                <a:cubicBezTo>
                  <a:pt x="14149" y="11623"/>
                  <a:pt x="14129" y="11625"/>
                  <a:pt x="14109" y="11635"/>
                </a:cubicBezTo>
                <a:cubicBezTo>
                  <a:pt x="14121" y="11635"/>
                  <a:pt x="14133" y="11638"/>
                  <a:pt x="14151" y="11638"/>
                </a:cubicBezTo>
                <a:cubicBezTo>
                  <a:pt x="14169" y="11638"/>
                  <a:pt x="14192" y="11635"/>
                  <a:pt x="14228" y="11623"/>
                </a:cubicBezTo>
                <a:lnTo>
                  <a:pt x="14235" y="11616"/>
                </a:lnTo>
                <a:close/>
                <a:moveTo>
                  <a:pt x="14121" y="11754"/>
                </a:moveTo>
                <a:lnTo>
                  <a:pt x="14121" y="11767"/>
                </a:lnTo>
                <a:lnTo>
                  <a:pt x="14121" y="11767"/>
                </a:lnTo>
                <a:cubicBezTo>
                  <a:pt x="14124" y="11759"/>
                  <a:pt x="14124" y="11754"/>
                  <a:pt x="14121" y="11754"/>
                </a:cubicBezTo>
                <a:close/>
                <a:moveTo>
                  <a:pt x="13628" y="11473"/>
                </a:moveTo>
                <a:cubicBezTo>
                  <a:pt x="13631" y="11473"/>
                  <a:pt x="13633" y="11479"/>
                  <a:pt x="13633" y="11492"/>
                </a:cubicBezTo>
                <a:lnTo>
                  <a:pt x="13609" y="11516"/>
                </a:lnTo>
                <a:cubicBezTo>
                  <a:pt x="13629" y="11516"/>
                  <a:pt x="13650" y="11490"/>
                  <a:pt x="13663" y="11490"/>
                </a:cubicBezTo>
                <a:cubicBezTo>
                  <a:pt x="13665" y="11490"/>
                  <a:pt x="13667" y="11490"/>
                  <a:pt x="13669" y="11492"/>
                </a:cubicBezTo>
                <a:cubicBezTo>
                  <a:pt x="13645" y="11564"/>
                  <a:pt x="13645" y="11516"/>
                  <a:pt x="13621" y="11564"/>
                </a:cubicBezTo>
                <a:cubicBezTo>
                  <a:pt x="13621" y="11564"/>
                  <a:pt x="13622" y="11564"/>
                  <a:pt x="13623" y="11564"/>
                </a:cubicBezTo>
                <a:cubicBezTo>
                  <a:pt x="13635" y="11564"/>
                  <a:pt x="13675" y="11505"/>
                  <a:pt x="13689" y="11505"/>
                </a:cubicBezTo>
                <a:cubicBezTo>
                  <a:pt x="13693" y="11505"/>
                  <a:pt x="13695" y="11511"/>
                  <a:pt x="13692" y="11528"/>
                </a:cubicBezTo>
                <a:cubicBezTo>
                  <a:pt x="13680" y="11552"/>
                  <a:pt x="13669" y="11540"/>
                  <a:pt x="13657" y="11552"/>
                </a:cubicBezTo>
                <a:cubicBezTo>
                  <a:pt x="13645" y="11599"/>
                  <a:pt x="13645" y="11611"/>
                  <a:pt x="13645" y="11623"/>
                </a:cubicBezTo>
                <a:cubicBezTo>
                  <a:pt x="13621" y="11611"/>
                  <a:pt x="13609" y="11599"/>
                  <a:pt x="13597" y="11599"/>
                </a:cubicBezTo>
                <a:cubicBezTo>
                  <a:pt x="13609" y="11611"/>
                  <a:pt x="13621" y="11623"/>
                  <a:pt x="13645" y="11635"/>
                </a:cubicBezTo>
                <a:lnTo>
                  <a:pt x="13657" y="11647"/>
                </a:lnTo>
                <a:lnTo>
                  <a:pt x="13669" y="11683"/>
                </a:lnTo>
                <a:lnTo>
                  <a:pt x="13669" y="11659"/>
                </a:lnTo>
                <a:cubicBezTo>
                  <a:pt x="13669" y="11659"/>
                  <a:pt x="13669" y="11647"/>
                  <a:pt x="13680" y="11647"/>
                </a:cubicBezTo>
                <a:lnTo>
                  <a:pt x="13692" y="11647"/>
                </a:lnTo>
                <a:cubicBezTo>
                  <a:pt x="13680" y="11647"/>
                  <a:pt x="13680" y="11647"/>
                  <a:pt x="13680" y="11635"/>
                </a:cubicBezTo>
                <a:cubicBezTo>
                  <a:pt x="13706" y="11592"/>
                  <a:pt x="13720" y="11581"/>
                  <a:pt x="13730" y="11581"/>
                </a:cubicBezTo>
                <a:cubicBezTo>
                  <a:pt x="13739" y="11581"/>
                  <a:pt x="13745" y="11589"/>
                  <a:pt x="13754" y="11589"/>
                </a:cubicBezTo>
                <a:cubicBezTo>
                  <a:pt x="13764" y="11589"/>
                  <a:pt x="13777" y="11582"/>
                  <a:pt x="13799" y="11552"/>
                </a:cubicBezTo>
                <a:lnTo>
                  <a:pt x="13799" y="11552"/>
                </a:lnTo>
                <a:cubicBezTo>
                  <a:pt x="13728" y="11647"/>
                  <a:pt x="13764" y="11611"/>
                  <a:pt x="13728" y="11683"/>
                </a:cubicBezTo>
                <a:cubicBezTo>
                  <a:pt x="13728" y="11706"/>
                  <a:pt x="13728" y="11730"/>
                  <a:pt x="13716" y="11754"/>
                </a:cubicBezTo>
                <a:cubicBezTo>
                  <a:pt x="13724" y="11741"/>
                  <a:pt x="13728" y="11737"/>
                  <a:pt x="13731" y="11737"/>
                </a:cubicBezTo>
                <a:cubicBezTo>
                  <a:pt x="13737" y="11737"/>
                  <a:pt x="13735" y="11761"/>
                  <a:pt x="13744" y="11761"/>
                </a:cubicBezTo>
                <a:cubicBezTo>
                  <a:pt x="13750" y="11761"/>
                  <a:pt x="13759" y="11754"/>
                  <a:pt x="13776" y="11730"/>
                </a:cubicBezTo>
                <a:lnTo>
                  <a:pt x="13776" y="11730"/>
                </a:lnTo>
                <a:cubicBezTo>
                  <a:pt x="13764" y="11754"/>
                  <a:pt x="13787" y="11743"/>
                  <a:pt x="13754" y="11798"/>
                </a:cubicBezTo>
                <a:lnTo>
                  <a:pt x="13754" y="11798"/>
                </a:lnTo>
                <a:cubicBezTo>
                  <a:pt x="13737" y="11786"/>
                  <a:pt x="13717" y="11771"/>
                  <a:pt x="13692" y="11754"/>
                </a:cubicBezTo>
                <a:cubicBezTo>
                  <a:pt x="13726" y="11754"/>
                  <a:pt x="13550" y="11597"/>
                  <a:pt x="13587" y="11597"/>
                </a:cubicBezTo>
                <a:cubicBezTo>
                  <a:pt x="13589" y="11597"/>
                  <a:pt x="13593" y="11598"/>
                  <a:pt x="13597" y="11599"/>
                </a:cubicBezTo>
                <a:cubicBezTo>
                  <a:pt x="13585" y="11587"/>
                  <a:pt x="13573" y="11575"/>
                  <a:pt x="13561" y="11575"/>
                </a:cubicBezTo>
                <a:cubicBezTo>
                  <a:pt x="13561" y="11554"/>
                  <a:pt x="13571" y="11543"/>
                  <a:pt x="13573" y="11532"/>
                </a:cubicBezTo>
                <a:lnTo>
                  <a:pt x="13573" y="11532"/>
                </a:lnTo>
                <a:cubicBezTo>
                  <a:pt x="13571" y="11550"/>
                  <a:pt x="13572" y="11557"/>
                  <a:pt x="13575" y="11557"/>
                </a:cubicBezTo>
                <a:cubicBezTo>
                  <a:pt x="13584" y="11557"/>
                  <a:pt x="13616" y="11473"/>
                  <a:pt x="13628" y="11473"/>
                </a:cubicBezTo>
                <a:close/>
                <a:moveTo>
                  <a:pt x="1387" y="0"/>
                </a:moveTo>
                <a:cubicBezTo>
                  <a:pt x="1339" y="0"/>
                  <a:pt x="1249" y="31"/>
                  <a:pt x="1238" y="62"/>
                </a:cubicBezTo>
                <a:cubicBezTo>
                  <a:pt x="1250" y="74"/>
                  <a:pt x="1250" y="110"/>
                  <a:pt x="1226" y="134"/>
                </a:cubicBezTo>
                <a:lnTo>
                  <a:pt x="1191" y="134"/>
                </a:lnTo>
                <a:cubicBezTo>
                  <a:pt x="1107" y="229"/>
                  <a:pt x="1012" y="300"/>
                  <a:pt x="1012" y="419"/>
                </a:cubicBezTo>
                <a:lnTo>
                  <a:pt x="1107" y="407"/>
                </a:lnTo>
                <a:lnTo>
                  <a:pt x="1084" y="455"/>
                </a:lnTo>
                <a:lnTo>
                  <a:pt x="1048" y="431"/>
                </a:lnTo>
                <a:lnTo>
                  <a:pt x="1048" y="431"/>
                </a:lnTo>
                <a:cubicBezTo>
                  <a:pt x="1042" y="461"/>
                  <a:pt x="1048" y="470"/>
                  <a:pt x="1060" y="470"/>
                </a:cubicBezTo>
                <a:cubicBezTo>
                  <a:pt x="1072" y="470"/>
                  <a:pt x="1090" y="461"/>
                  <a:pt x="1107" y="455"/>
                </a:cubicBezTo>
                <a:lnTo>
                  <a:pt x="1107" y="455"/>
                </a:lnTo>
                <a:cubicBezTo>
                  <a:pt x="1096" y="479"/>
                  <a:pt x="1084" y="503"/>
                  <a:pt x="1096" y="515"/>
                </a:cubicBezTo>
                <a:lnTo>
                  <a:pt x="1203" y="467"/>
                </a:lnTo>
                <a:lnTo>
                  <a:pt x="1203" y="467"/>
                </a:lnTo>
                <a:cubicBezTo>
                  <a:pt x="1179" y="503"/>
                  <a:pt x="1131" y="527"/>
                  <a:pt x="1143" y="562"/>
                </a:cubicBezTo>
                <a:cubicBezTo>
                  <a:pt x="1191" y="538"/>
                  <a:pt x="1191" y="467"/>
                  <a:pt x="1250" y="467"/>
                </a:cubicBezTo>
                <a:cubicBezTo>
                  <a:pt x="1232" y="514"/>
                  <a:pt x="1205" y="546"/>
                  <a:pt x="1224" y="546"/>
                </a:cubicBezTo>
                <a:cubicBezTo>
                  <a:pt x="1229" y="546"/>
                  <a:pt x="1238" y="544"/>
                  <a:pt x="1250" y="538"/>
                </a:cubicBezTo>
                <a:lnTo>
                  <a:pt x="1250" y="538"/>
                </a:lnTo>
                <a:cubicBezTo>
                  <a:pt x="1241" y="566"/>
                  <a:pt x="1225" y="580"/>
                  <a:pt x="1212" y="584"/>
                </a:cubicBezTo>
                <a:lnTo>
                  <a:pt x="1212" y="584"/>
                </a:lnTo>
                <a:cubicBezTo>
                  <a:pt x="1213" y="584"/>
                  <a:pt x="1214" y="584"/>
                  <a:pt x="1215" y="584"/>
                </a:cubicBezTo>
                <a:cubicBezTo>
                  <a:pt x="1235" y="584"/>
                  <a:pt x="1253" y="600"/>
                  <a:pt x="1279" y="600"/>
                </a:cubicBezTo>
                <a:cubicBezTo>
                  <a:pt x="1291" y="600"/>
                  <a:pt x="1305" y="596"/>
                  <a:pt x="1322" y="586"/>
                </a:cubicBezTo>
                <a:lnTo>
                  <a:pt x="1322" y="586"/>
                </a:lnTo>
                <a:cubicBezTo>
                  <a:pt x="1298" y="657"/>
                  <a:pt x="1405" y="634"/>
                  <a:pt x="1334" y="717"/>
                </a:cubicBezTo>
                <a:cubicBezTo>
                  <a:pt x="1353" y="707"/>
                  <a:pt x="1403" y="690"/>
                  <a:pt x="1434" y="690"/>
                </a:cubicBezTo>
                <a:cubicBezTo>
                  <a:pt x="1442" y="690"/>
                  <a:pt x="1448" y="691"/>
                  <a:pt x="1453" y="693"/>
                </a:cubicBezTo>
                <a:cubicBezTo>
                  <a:pt x="1322" y="765"/>
                  <a:pt x="1524" y="765"/>
                  <a:pt x="1417" y="872"/>
                </a:cubicBezTo>
                <a:cubicBezTo>
                  <a:pt x="1444" y="854"/>
                  <a:pt x="1466" y="847"/>
                  <a:pt x="1485" y="847"/>
                </a:cubicBezTo>
                <a:cubicBezTo>
                  <a:pt x="1537" y="847"/>
                  <a:pt x="1567" y="897"/>
                  <a:pt x="1628" y="897"/>
                </a:cubicBezTo>
                <a:cubicBezTo>
                  <a:pt x="1633" y="897"/>
                  <a:pt x="1638" y="896"/>
                  <a:pt x="1643" y="896"/>
                </a:cubicBezTo>
                <a:lnTo>
                  <a:pt x="1643" y="896"/>
                </a:lnTo>
                <a:cubicBezTo>
                  <a:pt x="1635" y="904"/>
                  <a:pt x="1626" y="912"/>
                  <a:pt x="1622" y="912"/>
                </a:cubicBezTo>
                <a:cubicBezTo>
                  <a:pt x="1622" y="912"/>
                  <a:pt x="1622" y="912"/>
                  <a:pt x="1621" y="912"/>
                </a:cubicBezTo>
                <a:lnTo>
                  <a:pt x="1621" y="912"/>
                </a:lnTo>
                <a:cubicBezTo>
                  <a:pt x="1630" y="936"/>
                  <a:pt x="1619" y="969"/>
                  <a:pt x="1619" y="1003"/>
                </a:cubicBezTo>
                <a:cubicBezTo>
                  <a:pt x="1691" y="931"/>
                  <a:pt x="1750" y="955"/>
                  <a:pt x="1810" y="919"/>
                </a:cubicBezTo>
                <a:lnTo>
                  <a:pt x="1810" y="919"/>
                </a:lnTo>
                <a:cubicBezTo>
                  <a:pt x="1774" y="1027"/>
                  <a:pt x="1715" y="991"/>
                  <a:pt x="1655" y="1074"/>
                </a:cubicBezTo>
                <a:cubicBezTo>
                  <a:pt x="1715" y="1015"/>
                  <a:pt x="1774" y="1062"/>
                  <a:pt x="1810" y="1003"/>
                </a:cubicBezTo>
                <a:lnTo>
                  <a:pt x="1810" y="1003"/>
                </a:lnTo>
                <a:cubicBezTo>
                  <a:pt x="1786" y="1074"/>
                  <a:pt x="1810" y="1050"/>
                  <a:pt x="1762" y="1122"/>
                </a:cubicBezTo>
                <a:cubicBezTo>
                  <a:pt x="1796" y="1088"/>
                  <a:pt x="1811" y="1078"/>
                  <a:pt x="1818" y="1078"/>
                </a:cubicBezTo>
                <a:cubicBezTo>
                  <a:pt x="1828" y="1078"/>
                  <a:pt x="1826" y="1095"/>
                  <a:pt x="1843" y="1095"/>
                </a:cubicBezTo>
                <a:cubicBezTo>
                  <a:pt x="1849" y="1095"/>
                  <a:pt x="1857" y="1092"/>
                  <a:pt x="1869" y="1086"/>
                </a:cubicBezTo>
                <a:lnTo>
                  <a:pt x="1869" y="1086"/>
                </a:lnTo>
                <a:cubicBezTo>
                  <a:pt x="1869" y="1169"/>
                  <a:pt x="1798" y="1181"/>
                  <a:pt x="1869" y="1193"/>
                </a:cubicBezTo>
                <a:cubicBezTo>
                  <a:pt x="1858" y="1241"/>
                  <a:pt x="1798" y="1241"/>
                  <a:pt x="1798" y="1241"/>
                </a:cubicBezTo>
                <a:cubicBezTo>
                  <a:pt x="1804" y="1246"/>
                  <a:pt x="1809" y="1249"/>
                  <a:pt x="1815" y="1249"/>
                </a:cubicBezTo>
                <a:cubicBezTo>
                  <a:pt x="1848" y="1249"/>
                  <a:pt x="1887" y="1178"/>
                  <a:pt x="1917" y="1158"/>
                </a:cubicBezTo>
                <a:lnTo>
                  <a:pt x="1917" y="1158"/>
                </a:lnTo>
                <a:cubicBezTo>
                  <a:pt x="1988" y="1169"/>
                  <a:pt x="1893" y="1229"/>
                  <a:pt x="1881" y="1277"/>
                </a:cubicBezTo>
                <a:cubicBezTo>
                  <a:pt x="1887" y="1278"/>
                  <a:pt x="1893" y="1279"/>
                  <a:pt x="1899" y="1279"/>
                </a:cubicBezTo>
                <a:cubicBezTo>
                  <a:pt x="1936" y="1279"/>
                  <a:pt x="1984" y="1258"/>
                  <a:pt x="2009" y="1258"/>
                </a:cubicBezTo>
                <a:cubicBezTo>
                  <a:pt x="2016" y="1258"/>
                  <a:pt x="2022" y="1260"/>
                  <a:pt x="2024" y="1265"/>
                </a:cubicBezTo>
                <a:cubicBezTo>
                  <a:pt x="2024" y="1273"/>
                  <a:pt x="2024" y="1281"/>
                  <a:pt x="2016" y="1285"/>
                </a:cubicBezTo>
                <a:lnTo>
                  <a:pt x="2016" y="1285"/>
                </a:lnTo>
                <a:cubicBezTo>
                  <a:pt x="2019" y="1285"/>
                  <a:pt x="2021" y="1285"/>
                  <a:pt x="2024" y="1285"/>
                </a:cubicBezTo>
                <a:cubicBezTo>
                  <a:pt x="2077" y="1285"/>
                  <a:pt x="2099" y="1343"/>
                  <a:pt x="2162" y="1343"/>
                </a:cubicBezTo>
                <a:cubicBezTo>
                  <a:pt x="2174" y="1343"/>
                  <a:pt x="2187" y="1341"/>
                  <a:pt x="2203" y="1336"/>
                </a:cubicBezTo>
                <a:lnTo>
                  <a:pt x="2203" y="1336"/>
                </a:lnTo>
                <a:cubicBezTo>
                  <a:pt x="2203" y="1340"/>
                  <a:pt x="2202" y="1344"/>
                  <a:pt x="2200" y="1347"/>
                </a:cubicBezTo>
                <a:lnTo>
                  <a:pt x="2200" y="1347"/>
                </a:lnTo>
                <a:cubicBezTo>
                  <a:pt x="2223" y="1316"/>
                  <a:pt x="2253" y="1286"/>
                  <a:pt x="2274" y="1265"/>
                </a:cubicBezTo>
                <a:cubicBezTo>
                  <a:pt x="2278" y="1267"/>
                  <a:pt x="2283" y="1267"/>
                  <a:pt x="2288" y="1267"/>
                </a:cubicBezTo>
                <a:cubicBezTo>
                  <a:pt x="2297" y="1267"/>
                  <a:pt x="2307" y="1265"/>
                  <a:pt x="2314" y="1265"/>
                </a:cubicBezTo>
                <a:cubicBezTo>
                  <a:pt x="2325" y="1265"/>
                  <a:pt x="2328" y="1271"/>
                  <a:pt x="2310" y="1300"/>
                </a:cubicBezTo>
                <a:cubicBezTo>
                  <a:pt x="2310" y="1297"/>
                  <a:pt x="2308" y="1295"/>
                  <a:pt x="2304" y="1295"/>
                </a:cubicBezTo>
                <a:cubicBezTo>
                  <a:pt x="2296" y="1295"/>
                  <a:pt x="2279" y="1304"/>
                  <a:pt x="2262" y="1312"/>
                </a:cubicBezTo>
                <a:lnTo>
                  <a:pt x="2310" y="1312"/>
                </a:lnTo>
                <a:cubicBezTo>
                  <a:pt x="2292" y="1344"/>
                  <a:pt x="2281" y="1351"/>
                  <a:pt x="2271" y="1351"/>
                </a:cubicBezTo>
                <a:cubicBezTo>
                  <a:pt x="2262" y="1351"/>
                  <a:pt x="2254" y="1344"/>
                  <a:pt x="2244" y="1344"/>
                </a:cubicBezTo>
                <a:cubicBezTo>
                  <a:pt x="2236" y="1344"/>
                  <a:pt x="2227" y="1348"/>
                  <a:pt x="2215" y="1360"/>
                </a:cubicBezTo>
                <a:cubicBezTo>
                  <a:pt x="2274" y="1372"/>
                  <a:pt x="2358" y="1360"/>
                  <a:pt x="2369" y="1396"/>
                </a:cubicBezTo>
                <a:cubicBezTo>
                  <a:pt x="2356" y="1416"/>
                  <a:pt x="2343" y="1422"/>
                  <a:pt x="2331" y="1422"/>
                </a:cubicBezTo>
                <a:cubicBezTo>
                  <a:pt x="2317" y="1422"/>
                  <a:pt x="2305" y="1413"/>
                  <a:pt x="2295" y="1413"/>
                </a:cubicBezTo>
                <a:cubicBezTo>
                  <a:pt x="2286" y="1413"/>
                  <a:pt x="2278" y="1422"/>
                  <a:pt x="2274" y="1455"/>
                </a:cubicBezTo>
                <a:lnTo>
                  <a:pt x="2250" y="1384"/>
                </a:lnTo>
                <a:cubicBezTo>
                  <a:pt x="2229" y="1434"/>
                  <a:pt x="2220" y="1446"/>
                  <a:pt x="2214" y="1446"/>
                </a:cubicBezTo>
                <a:cubicBezTo>
                  <a:pt x="2209" y="1446"/>
                  <a:pt x="2205" y="1437"/>
                  <a:pt x="2198" y="1437"/>
                </a:cubicBezTo>
                <a:cubicBezTo>
                  <a:pt x="2191" y="1437"/>
                  <a:pt x="2179" y="1447"/>
                  <a:pt x="2155" y="1491"/>
                </a:cubicBezTo>
                <a:cubicBezTo>
                  <a:pt x="2203" y="1562"/>
                  <a:pt x="2250" y="1515"/>
                  <a:pt x="2298" y="1598"/>
                </a:cubicBezTo>
                <a:cubicBezTo>
                  <a:pt x="2334" y="1574"/>
                  <a:pt x="2334" y="1539"/>
                  <a:pt x="2381" y="1515"/>
                </a:cubicBezTo>
                <a:lnTo>
                  <a:pt x="2381" y="1515"/>
                </a:lnTo>
                <a:cubicBezTo>
                  <a:pt x="2516" y="1526"/>
                  <a:pt x="2322" y="1707"/>
                  <a:pt x="2410" y="1707"/>
                </a:cubicBezTo>
                <a:cubicBezTo>
                  <a:pt x="2416" y="1707"/>
                  <a:pt x="2422" y="1707"/>
                  <a:pt x="2429" y="1705"/>
                </a:cubicBezTo>
                <a:cubicBezTo>
                  <a:pt x="2470" y="1689"/>
                  <a:pt x="2521" y="1645"/>
                  <a:pt x="2550" y="1645"/>
                </a:cubicBezTo>
                <a:cubicBezTo>
                  <a:pt x="2563" y="1645"/>
                  <a:pt x="2572" y="1655"/>
                  <a:pt x="2572" y="1681"/>
                </a:cubicBezTo>
                <a:lnTo>
                  <a:pt x="2489" y="1741"/>
                </a:lnTo>
                <a:cubicBezTo>
                  <a:pt x="2498" y="1753"/>
                  <a:pt x="2509" y="1757"/>
                  <a:pt x="2521" y="1757"/>
                </a:cubicBezTo>
                <a:cubicBezTo>
                  <a:pt x="2549" y="1757"/>
                  <a:pt x="2580" y="1733"/>
                  <a:pt x="2602" y="1733"/>
                </a:cubicBezTo>
                <a:cubicBezTo>
                  <a:pt x="2617" y="1733"/>
                  <a:pt x="2628" y="1743"/>
                  <a:pt x="2631" y="1777"/>
                </a:cubicBezTo>
                <a:cubicBezTo>
                  <a:pt x="2626" y="1778"/>
                  <a:pt x="2621" y="1779"/>
                  <a:pt x="2615" y="1779"/>
                </a:cubicBezTo>
                <a:cubicBezTo>
                  <a:pt x="2595" y="1779"/>
                  <a:pt x="2576" y="1768"/>
                  <a:pt x="2567" y="1768"/>
                </a:cubicBezTo>
                <a:cubicBezTo>
                  <a:pt x="2562" y="1768"/>
                  <a:pt x="2560" y="1770"/>
                  <a:pt x="2560" y="1777"/>
                </a:cubicBezTo>
                <a:cubicBezTo>
                  <a:pt x="2556" y="1801"/>
                  <a:pt x="2561" y="1809"/>
                  <a:pt x="2570" y="1809"/>
                </a:cubicBezTo>
                <a:cubicBezTo>
                  <a:pt x="2587" y="1809"/>
                  <a:pt x="2620" y="1781"/>
                  <a:pt x="2641" y="1781"/>
                </a:cubicBezTo>
                <a:cubicBezTo>
                  <a:pt x="2647" y="1781"/>
                  <a:pt x="2652" y="1783"/>
                  <a:pt x="2655" y="1789"/>
                </a:cubicBezTo>
                <a:lnTo>
                  <a:pt x="2608" y="1848"/>
                </a:lnTo>
                <a:cubicBezTo>
                  <a:pt x="2667" y="1896"/>
                  <a:pt x="2774" y="1920"/>
                  <a:pt x="2858" y="1967"/>
                </a:cubicBezTo>
                <a:cubicBezTo>
                  <a:pt x="2834" y="1979"/>
                  <a:pt x="2798" y="1991"/>
                  <a:pt x="2798" y="2027"/>
                </a:cubicBezTo>
                <a:cubicBezTo>
                  <a:pt x="2905" y="2074"/>
                  <a:pt x="2965" y="2193"/>
                  <a:pt x="3001" y="2312"/>
                </a:cubicBezTo>
                <a:lnTo>
                  <a:pt x="3084" y="2289"/>
                </a:lnTo>
                <a:lnTo>
                  <a:pt x="3084" y="2289"/>
                </a:lnTo>
                <a:cubicBezTo>
                  <a:pt x="3084" y="2301"/>
                  <a:pt x="3072" y="2324"/>
                  <a:pt x="3048" y="2324"/>
                </a:cubicBezTo>
                <a:cubicBezTo>
                  <a:pt x="3051" y="2340"/>
                  <a:pt x="3055" y="2346"/>
                  <a:pt x="3060" y="2346"/>
                </a:cubicBezTo>
                <a:cubicBezTo>
                  <a:pt x="3073" y="2346"/>
                  <a:pt x="3093" y="2297"/>
                  <a:pt x="3120" y="2289"/>
                </a:cubicBezTo>
                <a:lnTo>
                  <a:pt x="3120" y="2289"/>
                </a:lnTo>
                <a:cubicBezTo>
                  <a:pt x="3143" y="2301"/>
                  <a:pt x="3120" y="2348"/>
                  <a:pt x="3084" y="2348"/>
                </a:cubicBezTo>
                <a:cubicBezTo>
                  <a:pt x="3191" y="2360"/>
                  <a:pt x="3334" y="2396"/>
                  <a:pt x="3334" y="2515"/>
                </a:cubicBezTo>
                <a:lnTo>
                  <a:pt x="3310" y="2515"/>
                </a:lnTo>
                <a:cubicBezTo>
                  <a:pt x="3313" y="2532"/>
                  <a:pt x="3323" y="2537"/>
                  <a:pt x="3336" y="2537"/>
                </a:cubicBezTo>
                <a:cubicBezTo>
                  <a:pt x="3364" y="2537"/>
                  <a:pt x="3406" y="2514"/>
                  <a:pt x="3431" y="2514"/>
                </a:cubicBezTo>
                <a:cubicBezTo>
                  <a:pt x="3447" y="2514"/>
                  <a:pt x="3456" y="2523"/>
                  <a:pt x="3453" y="2551"/>
                </a:cubicBezTo>
                <a:lnTo>
                  <a:pt x="3441" y="2551"/>
                </a:lnTo>
                <a:cubicBezTo>
                  <a:pt x="3512" y="2670"/>
                  <a:pt x="3667" y="2729"/>
                  <a:pt x="3643" y="2884"/>
                </a:cubicBezTo>
                <a:cubicBezTo>
                  <a:pt x="3659" y="2872"/>
                  <a:pt x="3671" y="2868"/>
                  <a:pt x="3681" y="2868"/>
                </a:cubicBezTo>
                <a:cubicBezTo>
                  <a:pt x="3719" y="2868"/>
                  <a:pt x="3723" y="2935"/>
                  <a:pt x="3765" y="2935"/>
                </a:cubicBezTo>
                <a:cubicBezTo>
                  <a:pt x="3779" y="2935"/>
                  <a:pt x="3797" y="2928"/>
                  <a:pt x="3822" y="2908"/>
                </a:cubicBezTo>
                <a:lnTo>
                  <a:pt x="3822" y="2908"/>
                </a:lnTo>
                <a:cubicBezTo>
                  <a:pt x="3822" y="3015"/>
                  <a:pt x="3786" y="3015"/>
                  <a:pt x="3822" y="3134"/>
                </a:cubicBezTo>
                <a:cubicBezTo>
                  <a:pt x="3824" y="3138"/>
                  <a:pt x="3828" y="3140"/>
                  <a:pt x="3834" y="3140"/>
                </a:cubicBezTo>
                <a:cubicBezTo>
                  <a:pt x="3858" y="3140"/>
                  <a:pt x="3910" y="3109"/>
                  <a:pt x="3942" y="3109"/>
                </a:cubicBezTo>
                <a:cubicBezTo>
                  <a:pt x="3946" y="3109"/>
                  <a:pt x="3950" y="3109"/>
                  <a:pt x="3953" y="3110"/>
                </a:cubicBezTo>
                <a:lnTo>
                  <a:pt x="3893" y="3170"/>
                </a:lnTo>
                <a:lnTo>
                  <a:pt x="3893" y="3170"/>
                </a:lnTo>
                <a:lnTo>
                  <a:pt x="3989" y="3146"/>
                </a:lnTo>
                <a:lnTo>
                  <a:pt x="3941" y="3229"/>
                </a:lnTo>
                <a:lnTo>
                  <a:pt x="3977" y="3241"/>
                </a:lnTo>
                <a:cubicBezTo>
                  <a:pt x="3977" y="3229"/>
                  <a:pt x="3989" y="3194"/>
                  <a:pt x="4001" y="3182"/>
                </a:cubicBezTo>
                <a:cubicBezTo>
                  <a:pt x="4060" y="3194"/>
                  <a:pt x="4048" y="3313"/>
                  <a:pt x="4024" y="3336"/>
                </a:cubicBezTo>
                <a:lnTo>
                  <a:pt x="4155" y="3384"/>
                </a:lnTo>
                <a:cubicBezTo>
                  <a:pt x="4141" y="3391"/>
                  <a:pt x="4127" y="3394"/>
                  <a:pt x="4113" y="3395"/>
                </a:cubicBezTo>
                <a:lnTo>
                  <a:pt x="4113" y="3395"/>
                </a:lnTo>
                <a:cubicBezTo>
                  <a:pt x="4111" y="3395"/>
                  <a:pt x="4108" y="3395"/>
                  <a:pt x="4104" y="3395"/>
                </a:cubicBezTo>
                <a:cubicBezTo>
                  <a:pt x="4099" y="3395"/>
                  <a:pt x="4092" y="3395"/>
                  <a:pt x="4084" y="3396"/>
                </a:cubicBezTo>
                <a:cubicBezTo>
                  <a:pt x="4094" y="3396"/>
                  <a:pt x="4103" y="3396"/>
                  <a:pt x="4113" y="3395"/>
                </a:cubicBezTo>
                <a:lnTo>
                  <a:pt x="4113" y="3395"/>
                </a:lnTo>
                <a:cubicBezTo>
                  <a:pt x="4153" y="3401"/>
                  <a:pt x="4037" y="3455"/>
                  <a:pt x="4120" y="3455"/>
                </a:cubicBezTo>
                <a:cubicBezTo>
                  <a:pt x="4132" y="3432"/>
                  <a:pt x="4167" y="3420"/>
                  <a:pt x="4179" y="3408"/>
                </a:cubicBezTo>
                <a:lnTo>
                  <a:pt x="4179" y="3408"/>
                </a:lnTo>
                <a:cubicBezTo>
                  <a:pt x="4155" y="3467"/>
                  <a:pt x="4203" y="3515"/>
                  <a:pt x="4251" y="3539"/>
                </a:cubicBezTo>
                <a:lnTo>
                  <a:pt x="4203" y="3575"/>
                </a:lnTo>
                <a:cubicBezTo>
                  <a:pt x="4263" y="3646"/>
                  <a:pt x="4358" y="3694"/>
                  <a:pt x="4429" y="3765"/>
                </a:cubicBezTo>
                <a:cubicBezTo>
                  <a:pt x="4418" y="3732"/>
                  <a:pt x="4487" y="3680"/>
                  <a:pt x="4517" y="3680"/>
                </a:cubicBezTo>
                <a:cubicBezTo>
                  <a:pt x="4520" y="3680"/>
                  <a:pt x="4522" y="3681"/>
                  <a:pt x="4525" y="3682"/>
                </a:cubicBezTo>
                <a:lnTo>
                  <a:pt x="4477" y="3741"/>
                </a:lnTo>
                <a:cubicBezTo>
                  <a:pt x="4525" y="3729"/>
                  <a:pt x="4477" y="3705"/>
                  <a:pt x="4548" y="3682"/>
                </a:cubicBezTo>
                <a:lnTo>
                  <a:pt x="4548" y="3682"/>
                </a:lnTo>
                <a:cubicBezTo>
                  <a:pt x="4572" y="3717"/>
                  <a:pt x="4489" y="3777"/>
                  <a:pt x="4465" y="3777"/>
                </a:cubicBezTo>
                <a:lnTo>
                  <a:pt x="4513" y="3789"/>
                </a:lnTo>
                <a:cubicBezTo>
                  <a:pt x="4501" y="3813"/>
                  <a:pt x="4477" y="3813"/>
                  <a:pt x="4453" y="3825"/>
                </a:cubicBezTo>
                <a:cubicBezTo>
                  <a:pt x="4455" y="3824"/>
                  <a:pt x="4457" y="3824"/>
                  <a:pt x="4459" y="3824"/>
                </a:cubicBezTo>
                <a:cubicBezTo>
                  <a:pt x="4491" y="3824"/>
                  <a:pt x="4457" y="3914"/>
                  <a:pt x="4508" y="3914"/>
                </a:cubicBezTo>
                <a:cubicBezTo>
                  <a:pt x="4516" y="3914"/>
                  <a:pt x="4525" y="3912"/>
                  <a:pt x="4536" y="3908"/>
                </a:cubicBezTo>
                <a:lnTo>
                  <a:pt x="4536" y="3908"/>
                </a:lnTo>
                <a:lnTo>
                  <a:pt x="4513" y="3920"/>
                </a:lnTo>
                <a:cubicBezTo>
                  <a:pt x="4584" y="3991"/>
                  <a:pt x="4632" y="4015"/>
                  <a:pt x="4691" y="4075"/>
                </a:cubicBezTo>
                <a:cubicBezTo>
                  <a:pt x="4751" y="4015"/>
                  <a:pt x="4763" y="4051"/>
                  <a:pt x="4822" y="4027"/>
                </a:cubicBezTo>
                <a:cubicBezTo>
                  <a:pt x="4846" y="4098"/>
                  <a:pt x="4846" y="4182"/>
                  <a:pt x="4906" y="4229"/>
                </a:cubicBezTo>
                <a:cubicBezTo>
                  <a:pt x="4914" y="4231"/>
                  <a:pt x="4921" y="4232"/>
                  <a:pt x="4927" y="4232"/>
                </a:cubicBezTo>
                <a:cubicBezTo>
                  <a:pt x="4966" y="4232"/>
                  <a:pt x="4972" y="4202"/>
                  <a:pt x="5013" y="4182"/>
                </a:cubicBezTo>
                <a:lnTo>
                  <a:pt x="5013" y="4182"/>
                </a:lnTo>
                <a:cubicBezTo>
                  <a:pt x="4965" y="4241"/>
                  <a:pt x="5025" y="4289"/>
                  <a:pt x="4953" y="4289"/>
                </a:cubicBezTo>
                <a:cubicBezTo>
                  <a:pt x="5025" y="4348"/>
                  <a:pt x="5048" y="4360"/>
                  <a:pt x="5156" y="4408"/>
                </a:cubicBezTo>
                <a:cubicBezTo>
                  <a:pt x="5167" y="4384"/>
                  <a:pt x="5167" y="4360"/>
                  <a:pt x="5191" y="4348"/>
                </a:cubicBezTo>
                <a:lnTo>
                  <a:pt x="5191" y="4348"/>
                </a:lnTo>
                <a:cubicBezTo>
                  <a:pt x="5215" y="4360"/>
                  <a:pt x="5203" y="4408"/>
                  <a:pt x="5179" y="4420"/>
                </a:cubicBezTo>
                <a:lnTo>
                  <a:pt x="5167" y="4432"/>
                </a:lnTo>
                <a:cubicBezTo>
                  <a:pt x="5328" y="4443"/>
                  <a:pt x="5234" y="4754"/>
                  <a:pt x="5377" y="4754"/>
                </a:cubicBezTo>
                <a:cubicBezTo>
                  <a:pt x="5382" y="4754"/>
                  <a:pt x="5388" y="4754"/>
                  <a:pt x="5394" y="4753"/>
                </a:cubicBezTo>
                <a:lnTo>
                  <a:pt x="5513" y="4777"/>
                </a:lnTo>
                <a:cubicBezTo>
                  <a:pt x="5537" y="4813"/>
                  <a:pt x="5453" y="4789"/>
                  <a:pt x="5453" y="4848"/>
                </a:cubicBezTo>
                <a:cubicBezTo>
                  <a:pt x="5608" y="4848"/>
                  <a:pt x="5560" y="4979"/>
                  <a:pt x="5679" y="5003"/>
                </a:cubicBezTo>
                <a:cubicBezTo>
                  <a:pt x="5584" y="5182"/>
                  <a:pt x="5846" y="5182"/>
                  <a:pt x="5834" y="5325"/>
                </a:cubicBezTo>
                <a:cubicBezTo>
                  <a:pt x="5824" y="5340"/>
                  <a:pt x="5812" y="5346"/>
                  <a:pt x="5800" y="5346"/>
                </a:cubicBezTo>
                <a:cubicBezTo>
                  <a:pt x="5783" y="5346"/>
                  <a:pt x="5765" y="5334"/>
                  <a:pt x="5751" y="5313"/>
                </a:cubicBezTo>
                <a:lnTo>
                  <a:pt x="5751" y="5408"/>
                </a:lnTo>
                <a:cubicBezTo>
                  <a:pt x="5608" y="5396"/>
                  <a:pt x="5775" y="5241"/>
                  <a:pt x="5644" y="5229"/>
                </a:cubicBezTo>
                <a:lnTo>
                  <a:pt x="5703" y="5218"/>
                </a:lnTo>
                <a:cubicBezTo>
                  <a:pt x="5654" y="5208"/>
                  <a:pt x="5579" y="5123"/>
                  <a:pt x="5486" y="5123"/>
                </a:cubicBezTo>
                <a:cubicBezTo>
                  <a:pt x="5468" y="5123"/>
                  <a:pt x="5449" y="5126"/>
                  <a:pt x="5429" y="5134"/>
                </a:cubicBezTo>
                <a:cubicBezTo>
                  <a:pt x="5429" y="5124"/>
                  <a:pt x="5448" y="5085"/>
                  <a:pt x="5469" y="5085"/>
                </a:cubicBezTo>
                <a:cubicBezTo>
                  <a:pt x="5472" y="5085"/>
                  <a:pt x="5474" y="5085"/>
                  <a:pt x="5477" y="5087"/>
                </a:cubicBezTo>
                <a:cubicBezTo>
                  <a:pt x="5394" y="4991"/>
                  <a:pt x="5179" y="4991"/>
                  <a:pt x="5156" y="4860"/>
                </a:cubicBezTo>
                <a:lnTo>
                  <a:pt x="5191" y="4837"/>
                </a:lnTo>
                <a:cubicBezTo>
                  <a:pt x="5187" y="4835"/>
                  <a:pt x="5183" y="4834"/>
                  <a:pt x="5177" y="4834"/>
                </a:cubicBezTo>
                <a:cubicBezTo>
                  <a:pt x="5164" y="4834"/>
                  <a:pt x="5148" y="4838"/>
                  <a:pt x="5136" y="4838"/>
                </a:cubicBezTo>
                <a:cubicBezTo>
                  <a:pt x="5123" y="4838"/>
                  <a:pt x="5115" y="4833"/>
                  <a:pt x="5120" y="4813"/>
                </a:cubicBezTo>
                <a:cubicBezTo>
                  <a:pt x="5132" y="4801"/>
                  <a:pt x="5156" y="4789"/>
                  <a:pt x="5144" y="4777"/>
                </a:cubicBezTo>
                <a:cubicBezTo>
                  <a:pt x="5140" y="4777"/>
                  <a:pt x="5128" y="4778"/>
                  <a:pt x="5114" y="4778"/>
                </a:cubicBezTo>
                <a:cubicBezTo>
                  <a:pt x="5085" y="4778"/>
                  <a:pt x="5048" y="4773"/>
                  <a:pt x="5048" y="4741"/>
                </a:cubicBezTo>
                <a:lnTo>
                  <a:pt x="5096" y="4729"/>
                </a:lnTo>
                <a:cubicBezTo>
                  <a:pt x="5048" y="4610"/>
                  <a:pt x="4882" y="4670"/>
                  <a:pt x="4786" y="4622"/>
                </a:cubicBezTo>
                <a:cubicBezTo>
                  <a:pt x="4870" y="4539"/>
                  <a:pt x="4822" y="4444"/>
                  <a:pt x="4798" y="4396"/>
                </a:cubicBezTo>
                <a:lnTo>
                  <a:pt x="4822" y="4384"/>
                </a:lnTo>
                <a:cubicBezTo>
                  <a:pt x="4727" y="4265"/>
                  <a:pt x="4572" y="4277"/>
                  <a:pt x="4441" y="4206"/>
                </a:cubicBezTo>
                <a:cubicBezTo>
                  <a:pt x="4477" y="4063"/>
                  <a:pt x="4274" y="3967"/>
                  <a:pt x="4227" y="3825"/>
                </a:cubicBezTo>
                <a:cubicBezTo>
                  <a:pt x="4227" y="3845"/>
                  <a:pt x="4182" y="3875"/>
                  <a:pt x="4155" y="3875"/>
                </a:cubicBezTo>
                <a:cubicBezTo>
                  <a:pt x="4151" y="3875"/>
                  <a:pt x="4147" y="3874"/>
                  <a:pt x="4144" y="3872"/>
                </a:cubicBezTo>
                <a:cubicBezTo>
                  <a:pt x="4132" y="3836"/>
                  <a:pt x="4024" y="3872"/>
                  <a:pt x="4096" y="3801"/>
                </a:cubicBezTo>
                <a:lnTo>
                  <a:pt x="4096" y="3801"/>
                </a:lnTo>
                <a:lnTo>
                  <a:pt x="4108" y="3813"/>
                </a:lnTo>
                <a:cubicBezTo>
                  <a:pt x="4155" y="3717"/>
                  <a:pt x="4096" y="3694"/>
                  <a:pt x="4060" y="3658"/>
                </a:cubicBezTo>
                <a:lnTo>
                  <a:pt x="3953" y="3741"/>
                </a:lnTo>
                <a:cubicBezTo>
                  <a:pt x="4001" y="3515"/>
                  <a:pt x="3655" y="3551"/>
                  <a:pt x="3727" y="3372"/>
                </a:cubicBezTo>
                <a:cubicBezTo>
                  <a:pt x="3679" y="3372"/>
                  <a:pt x="3655" y="3348"/>
                  <a:pt x="3608" y="3348"/>
                </a:cubicBezTo>
                <a:lnTo>
                  <a:pt x="3655" y="3301"/>
                </a:lnTo>
                <a:cubicBezTo>
                  <a:pt x="3608" y="3217"/>
                  <a:pt x="3584" y="3182"/>
                  <a:pt x="3489" y="3122"/>
                </a:cubicBezTo>
                <a:lnTo>
                  <a:pt x="3548" y="3098"/>
                </a:lnTo>
                <a:cubicBezTo>
                  <a:pt x="3543" y="3091"/>
                  <a:pt x="3535" y="3088"/>
                  <a:pt x="3525" y="3088"/>
                </a:cubicBezTo>
                <a:cubicBezTo>
                  <a:pt x="3474" y="3088"/>
                  <a:pt x="3371" y="3164"/>
                  <a:pt x="3319" y="3164"/>
                </a:cubicBezTo>
                <a:cubicBezTo>
                  <a:pt x="3310" y="3164"/>
                  <a:pt x="3304" y="3162"/>
                  <a:pt x="3298" y="3158"/>
                </a:cubicBezTo>
                <a:lnTo>
                  <a:pt x="3358" y="3063"/>
                </a:lnTo>
                <a:cubicBezTo>
                  <a:pt x="3286" y="2991"/>
                  <a:pt x="3274" y="2836"/>
                  <a:pt x="3131" y="2836"/>
                </a:cubicBezTo>
                <a:cubicBezTo>
                  <a:pt x="3141" y="2827"/>
                  <a:pt x="3159" y="2809"/>
                  <a:pt x="3171" y="2809"/>
                </a:cubicBezTo>
                <a:cubicBezTo>
                  <a:pt x="3174" y="2809"/>
                  <a:pt x="3177" y="2810"/>
                  <a:pt x="3179" y="2813"/>
                </a:cubicBezTo>
                <a:cubicBezTo>
                  <a:pt x="3153" y="2787"/>
                  <a:pt x="3115" y="2692"/>
                  <a:pt x="3059" y="2692"/>
                </a:cubicBezTo>
                <a:cubicBezTo>
                  <a:pt x="3042" y="2692"/>
                  <a:pt x="3023" y="2701"/>
                  <a:pt x="3002" y="2724"/>
                </a:cubicBezTo>
                <a:lnTo>
                  <a:pt x="3002" y="2724"/>
                </a:lnTo>
                <a:cubicBezTo>
                  <a:pt x="3036" y="2666"/>
                  <a:pt x="2910" y="2646"/>
                  <a:pt x="2834" y="2646"/>
                </a:cubicBezTo>
                <a:lnTo>
                  <a:pt x="2893" y="2598"/>
                </a:lnTo>
                <a:lnTo>
                  <a:pt x="2893" y="2598"/>
                </a:lnTo>
                <a:cubicBezTo>
                  <a:pt x="2832" y="2621"/>
                  <a:pt x="2800" y="2634"/>
                  <a:pt x="2766" y="2634"/>
                </a:cubicBezTo>
                <a:cubicBezTo>
                  <a:pt x="2747" y="2634"/>
                  <a:pt x="2728" y="2630"/>
                  <a:pt x="2703" y="2622"/>
                </a:cubicBezTo>
                <a:cubicBezTo>
                  <a:pt x="2703" y="2605"/>
                  <a:pt x="2720" y="2583"/>
                  <a:pt x="2731" y="2583"/>
                </a:cubicBezTo>
                <a:cubicBezTo>
                  <a:pt x="2732" y="2583"/>
                  <a:pt x="2734" y="2584"/>
                  <a:pt x="2735" y="2585"/>
                </a:cubicBezTo>
                <a:lnTo>
                  <a:pt x="2735" y="2585"/>
                </a:lnTo>
                <a:cubicBezTo>
                  <a:pt x="2730" y="2573"/>
                  <a:pt x="2722" y="2570"/>
                  <a:pt x="2713" y="2570"/>
                </a:cubicBezTo>
                <a:cubicBezTo>
                  <a:pt x="2699" y="2570"/>
                  <a:pt x="2681" y="2579"/>
                  <a:pt x="2664" y="2579"/>
                </a:cubicBezTo>
                <a:cubicBezTo>
                  <a:pt x="2651" y="2579"/>
                  <a:pt x="2639" y="2573"/>
                  <a:pt x="2631" y="2551"/>
                </a:cubicBezTo>
                <a:lnTo>
                  <a:pt x="2679" y="2527"/>
                </a:lnTo>
                <a:cubicBezTo>
                  <a:pt x="2663" y="2511"/>
                  <a:pt x="2652" y="2504"/>
                  <a:pt x="2639" y="2504"/>
                </a:cubicBezTo>
                <a:cubicBezTo>
                  <a:pt x="2623" y="2504"/>
                  <a:pt x="2605" y="2514"/>
                  <a:pt x="2572" y="2527"/>
                </a:cubicBezTo>
                <a:cubicBezTo>
                  <a:pt x="2524" y="2527"/>
                  <a:pt x="2500" y="2443"/>
                  <a:pt x="2536" y="2384"/>
                </a:cubicBezTo>
                <a:lnTo>
                  <a:pt x="2536" y="2384"/>
                </a:lnTo>
                <a:cubicBezTo>
                  <a:pt x="2515" y="2405"/>
                  <a:pt x="2491" y="2417"/>
                  <a:pt x="2469" y="2417"/>
                </a:cubicBezTo>
                <a:cubicBezTo>
                  <a:pt x="2453" y="2417"/>
                  <a:pt x="2439" y="2411"/>
                  <a:pt x="2429" y="2396"/>
                </a:cubicBezTo>
                <a:cubicBezTo>
                  <a:pt x="2441" y="2384"/>
                  <a:pt x="2465" y="2372"/>
                  <a:pt x="2477" y="2372"/>
                </a:cubicBezTo>
                <a:cubicBezTo>
                  <a:pt x="2429" y="2277"/>
                  <a:pt x="2310" y="2348"/>
                  <a:pt x="2310" y="2253"/>
                </a:cubicBezTo>
                <a:cubicBezTo>
                  <a:pt x="2322" y="2229"/>
                  <a:pt x="2334" y="2217"/>
                  <a:pt x="2334" y="2205"/>
                </a:cubicBezTo>
                <a:cubicBezTo>
                  <a:pt x="2375" y="2257"/>
                  <a:pt x="2417" y="2291"/>
                  <a:pt x="2419" y="2299"/>
                </a:cubicBezTo>
                <a:lnTo>
                  <a:pt x="2419" y="2299"/>
                </a:lnTo>
                <a:cubicBezTo>
                  <a:pt x="2464" y="2252"/>
                  <a:pt x="2430" y="2205"/>
                  <a:pt x="2524" y="2158"/>
                </a:cubicBezTo>
                <a:lnTo>
                  <a:pt x="2524" y="2158"/>
                </a:lnTo>
                <a:cubicBezTo>
                  <a:pt x="2486" y="2164"/>
                  <a:pt x="2431" y="2177"/>
                  <a:pt x="2384" y="2177"/>
                </a:cubicBezTo>
                <a:cubicBezTo>
                  <a:pt x="2344" y="2177"/>
                  <a:pt x="2309" y="2167"/>
                  <a:pt x="2298" y="2134"/>
                </a:cubicBezTo>
                <a:cubicBezTo>
                  <a:pt x="2298" y="2134"/>
                  <a:pt x="2298" y="2122"/>
                  <a:pt x="2298" y="2110"/>
                </a:cubicBezTo>
                <a:lnTo>
                  <a:pt x="2310" y="2110"/>
                </a:lnTo>
                <a:cubicBezTo>
                  <a:pt x="2310" y="2098"/>
                  <a:pt x="2286" y="2098"/>
                  <a:pt x="2274" y="2098"/>
                </a:cubicBezTo>
                <a:cubicBezTo>
                  <a:pt x="2262" y="2074"/>
                  <a:pt x="2262" y="2062"/>
                  <a:pt x="2250" y="2051"/>
                </a:cubicBezTo>
                <a:cubicBezTo>
                  <a:pt x="2239" y="2039"/>
                  <a:pt x="2227" y="2039"/>
                  <a:pt x="2215" y="2027"/>
                </a:cubicBezTo>
                <a:lnTo>
                  <a:pt x="2215" y="2027"/>
                </a:lnTo>
                <a:cubicBezTo>
                  <a:pt x="2223" y="2020"/>
                  <a:pt x="2231" y="2015"/>
                  <a:pt x="2239" y="2015"/>
                </a:cubicBezTo>
                <a:cubicBezTo>
                  <a:pt x="2262" y="2015"/>
                  <a:pt x="2250" y="2039"/>
                  <a:pt x="2250" y="2051"/>
                </a:cubicBezTo>
                <a:cubicBezTo>
                  <a:pt x="2286" y="2003"/>
                  <a:pt x="2215" y="1979"/>
                  <a:pt x="2191" y="1967"/>
                </a:cubicBezTo>
                <a:cubicBezTo>
                  <a:pt x="2155" y="2027"/>
                  <a:pt x="2131" y="1991"/>
                  <a:pt x="2119" y="2051"/>
                </a:cubicBezTo>
                <a:cubicBezTo>
                  <a:pt x="2119" y="2051"/>
                  <a:pt x="2131" y="2051"/>
                  <a:pt x="2143" y="2062"/>
                </a:cubicBezTo>
                <a:lnTo>
                  <a:pt x="2155" y="2062"/>
                </a:lnTo>
                <a:lnTo>
                  <a:pt x="2155" y="2074"/>
                </a:lnTo>
                <a:cubicBezTo>
                  <a:pt x="2167" y="2086"/>
                  <a:pt x="2191" y="2098"/>
                  <a:pt x="2215" y="2110"/>
                </a:cubicBezTo>
                <a:cubicBezTo>
                  <a:pt x="2193" y="2115"/>
                  <a:pt x="2174" y="2121"/>
                  <a:pt x="2160" y="2121"/>
                </a:cubicBezTo>
                <a:cubicBezTo>
                  <a:pt x="2142" y="2121"/>
                  <a:pt x="2131" y="2113"/>
                  <a:pt x="2131" y="2086"/>
                </a:cubicBezTo>
                <a:cubicBezTo>
                  <a:pt x="2096" y="2110"/>
                  <a:pt x="2048" y="2134"/>
                  <a:pt x="2024" y="2146"/>
                </a:cubicBezTo>
                <a:cubicBezTo>
                  <a:pt x="2060" y="2039"/>
                  <a:pt x="2036" y="1943"/>
                  <a:pt x="2072" y="1896"/>
                </a:cubicBezTo>
                <a:cubicBezTo>
                  <a:pt x="1989" y="1877"/>
                  <a:pt x="1921" y="1817"/>
                  <a:pt x="1835" y="1817"/>
                </a:cubicBezTo>
                <a:cubicBezTo>
                  <a:pt x="1808" y="1817"/>
                  <a:pt x="1781" y="1822"/>
                  <a:pt x="1750" y="1836"/>
                </a:cubicBezTo>
                <a:cubicBezTo>
                  <a:pt x="1727" y="1836"/>
                  <a:pt x="1750" y="1789"/>
                  <a:pt x="1762" y="1765"/>
                </a:cubicBezTo>
                <a:cubicBezTo>
                  <a:pt x="1786" y="1765"/>
                  <a:pt x="1798" y="1777"/>
                  <a:pt x="1810" y="1777"/>
                </a:cubicBezTo>
                <a:cubicBezTo>
                  <a:pt x="1766" y="1768"/>
                  <a:pt x="1722" y="1720"/>
                  <a:pt x="1673" y="1720"/>
                </a:cubicBezTo>
                <a:cubicBezTo>
                  <a:pt x="1656" y="1720"/>
                  <a:pt x="1638" y="1726"/>
                  <a:pt x="1619" y="1741"/>
                </a:cubicBezTo>
                <a:cubicBezTo>
                  <a:pt x="1596" y="1670"/>
                  <a:pt x="1703" y="1705"/>
                  <a:pt x="1631" y="1658"/>
                </a:cubicBezTo>
                <a:lnTo>
                  <a:pt x="1655" y="1646"/>
                </a:lnTo>
                <a:cubicBezTo>
                  <a:pt x="1631" y="1419"/>
                  <a:pt x="1274" y="1634"/>
                  <a:pt x="1274" y="1348"/>
                </a:cubicBezTo>
                <a:cubicBezTo>
                  <a:pt x="1274" y="1372"/>
                  <a:pt x="1274" y="1372"/>
                  <a:pt x="1262" y="1396"/>
                </a:cubicBezTo>
                <a:cubicBezTo>
                  <a:pt x="1179" y="1181"/>
                  <a:pt x="893" y="1110"/>
                  <a:pt x="869" y="860"/>
                </a:cubicBezTo>
                <a:cubicBezTo>
                  <a:pt x="863" y="824"/>
                  <a:pt x="845" y="815"/>
                  <a:pt x="822" y="815"/>
                </a:cubicBezTo>
                <a:cubicBezTo>
                  <a:pt x="798" y="815"/>
                  <a:pt x="768" y="824"/>
                  <a:pt x="738" y="824"/>
                </a:cubicBezTo>
                <a:lnTo>
                  <a:pt x="798" y="765"/>
                </a:lnTo>
                <a:lnTo>
                  <a:pt x="691" y="765"/>
                </a:lnTo>
                <a:cubicBezTo>
                  <a:pt x="572" y="729"/>
                  <a:pt x="774" y="538"/>
                  <a:pt x="607" y="503"/>
                </a:cubicBezTo>
                <a:lnTo>
                  <a:pt x="607" y="503"/>
                </a:lnTo>
                <a:lnTo>
                  <a:pt x="572" y="538"/>
                </a:lnTo>
                <a:cubicBezTo>
                  <a:pt x="560" y="503"/>
                  <a:pt x="488" y="431"/>
                  <a:pt x="548" y="419"/>
                </a:cubicBezTo>
                <a:cubicBezTo>
                  <a:pt x="542" y="419"/>
                  <a:pt x="527" y="422"/>
                  <a:pt x="517" y="422"/>
                </a:cubicBezTo>
                <a:cubicBezTo>
                  <a:pt x="506" y="422"/>
                  <a:pt x="500" y="419"/>
                  <a:pt x="512" y="407"/>
                </a:cubicBezTo>
                <a:lnTo>
                  <a:pt x="548" y="384"/>
                </a:lnTo>
                <a:lnTo>
                  <a:pt x="441" y="324"/>
                </a:lnTo>
                <a:cubicBezTo>
                  <a:pt x="453" y="241"/>
                  <a:pt x="595" y="276"/>
                  <a:pt x="572" y="181"/>
                </a:cubicBezTo>
                <a:cubicBezTo>
                  <a:pt x="552" y="152"/>
                  <a:pt x="470" y="115"/>
                  <a:pt x="427" y="115"/>
                </a:cubicBezTo>
                <a:cubicBezTo>
                  <a:pt x="417" y="115"/>
                  <a:pt x="409" y="117"/>
                  <a:pt x="405" y="122"/>
                </a:cubicBezTo>
                <a:cubicBezTo>
                  <a:pt x="405" y="134"/>
                  <a:pt x="393" y="169"/>
                  <a:pt x="357" y="181"/>
                </a:cubicBezTo>
                <a:lnTo>
                  <a:pt x="322" y="146"/>
                </a:lnTo>
                <a:cubicBezTo>
                  <a:pt x="203" y="169"/>
                  <a:pt x="72" y="157"/>
                  <a:pt x="24" y="288"/>
                </a:cubicBezTo>
                <a:lnTo>
                  <a:pt x="119" y="348"/>
                </a:lnTo>
                <a:lnTo>
                  <a:pt x="60" y="395"/>
                </a:lnTo>
                <a:lnTo>
                  <a:pt x="60" y="395"/>
                </a:lnTo>
                <a:cubicBezTo>
                  <a:pt x="60" y="395"/>
                  <a:pt x="60" y="395"/>
                  <a:pt x="60" y="395"/>
                </a:cubicBezTo>
                <a:lnTo>
                  <a:pt x="60" y="395"/>
                </a:lnTo>
                <a:lnTo>
                  <a:pt x="60" y="396"/>
                </a:lnTo>
                <a:lnTo>
                  <a:pt x="60" y="395"/>
                </a:lnTo>
                <a:lnTo>
                  <a:pt x="60" y="395"/>
                </a:lnTo>
                <a:cubicBezTo>
                  <a:pt x="72" y="400"/>
                  <a:pt x="85" y="404"/>
                  <a:pt x="95" y="407"/>
                </a:cubicBezTo>
                <a:cubicBezTo>
                  <a:pt x="72" y="419"/>
                  <a:pt x="48" y="443"/>
                  <a:pt x="48" y="455"/>
                </a:cubicBezTo>
                <a:cubicBezTo>
                  <a:pt x="36" y="467"/>
                  <a:pt x="179" y="491"/>
                  <a:pt x="179" y="491"/>
                </a:cubicBezTo>
                <a:cubicBezTo>
                  <a:pt x="143" y="515"/>
                  <a:pt x="83" y="491"/>
                  <a:pt x="72" y="550"/>
                </a:cubicBezTo>
                <a:cubicBezTo>
                  <a:pt x="77" y="551"/>
                  <a:pt x="82" y="552"/>
                  <a:pt x="87" y="552"/>
                </a:cubicBezTo>
                <a:cubicBezTo>
                  <a:pt x="131" y="552"/>
                  <a:pt x="153" y="513"/>
                  <a:pt x="181" y="513"/>
                </a:cubicBezTo>
                <a:cubicBezTo>
                  <a:pt x="184" y="513"/>
                  <a:pt x="187" y="514"/>
                  <a:pt x="191" y="515"/>
                </a:cubicBezTo>
                <a:cubicBezTo>
                  <a:pt x="95" y="562"/>
                  <a:pt x="0" y="610"/>
                  <a:pt x="0" y="729"/>
                </a:cubicBezTo>
                <a:lnTo>
                  <a:pt x="95" y="741"/>
                </a:lnTo>
                <a:lnTo>
                  <a:pt x="60" y="788"/>
                </a:lnTo>
                <a:lnTo>
                  <a:pt x="24" y="741"/>
                </a:lnTo>
                <a:lnTo>
                  <a:pt x="24" y="741"/>
                </a:lnTo>
                <a:cubicBezTo>
                  <a:pt x="7" y="783"/>
                  <a:pt x="32" y="789"/>
                  <a:pt x="61" y="789"/>
                </a:cubicBezTo>
                <a:cubicBezTo>
                  <a:pt x="73" y="789"/>
                  <a:pt x="85" y="788"/>
                  <a:pt x="95" y="788"/>
                </a:cubicBezTo>
                <a:cubicBezTo>
                  <a:pt x="72" y="812"/>
                  <a:pt x="60" y="836"/>
                  <a:pt x="60" y="848"/>
                </a:cubicBezTo>
                <a:lnTo>
                  <a:pt x="191" y="836"/>
                </a:lnTo>
                <a:lnTo>
                  <a:pt x="191" y="836"/>
                </a:lnTo>
                <a:cubicBezTo>
                  <a:pt x="167" y="872"/>
                  <a:pt x="95" y="872"/>
                  <a:pt x="107" y="919"/>
                </a:cubicBezTo>
                <a:cubicBezTo>
                  <a:pt x="159" y="919"/>
                  <a:pt x="175" y="856"/>
                  <a:pt x="218" y="856"/>
                </a:cubicBezTo>
                <a:cubicBezTo>
                  <a:pt x="224" y="856"/>
                  <a:pt x="231" y="857"/>
                  <a:pt x="238" y="860"/>
                </a:cubicBezTo>
                <a:cubicBezTo>
                  <a:pt x="214" y="919"/>
                  <a:pt x="167" y="931"/>
                  <a:pt x="226" y="943"/>
                </a:cubicBezTo>
                <a:cubicBezTo>
                  <a:pt x="203" y="967"/>
                  <a:pt x="191" y="967"/>
                  <a:pt x="167" y="967"/>
                </a:cubicBezTo>
                <a:cubicBezTo>
                  <a:pt x="207" y="967"/>
                  <a:pt x="230" y="1008"/>
                  <a:pt x="271" y="1008"/>
                </a:cubicBezTo>
                <a:cubicBezTo>
                  <a:pt x="279" y="1008"/>
                  <a:pt x="288" y="1007"/>
                  <a:pt x="298" y="1003"/>
                </a:cubicBezTo>
                <a:lnTo>
                  <a:pt x="298" y="1003"/>
                </a:lnTo>
                <a:cubicBezTo>
                  <a:pt x="286" y="1027"/>
                  <a:pt x="298" y="1050"/>
                  <a:pt x="298" y="1062"/>
                </a:cubicBezTo>
                <a:cubicBezTo>
                  <a:pt x="322" y="1086"/>
                  <a:pt x="345" y="1110"/>
                  <a:pt x="286" y="1158"/>
                </a:cubicBezTo>
                <a:cubicBezTo>
                  <a:pt x="296" y="1154"/>
                  <a:pt x="310" y="1153"/>
                  <a:pt x="324" y="1153"/>
                </a:cubicBezTo>
                <a:cubicBezTo>
                  <a:pt x="359" y="1153"/>
                  <a:pt x="400" y="1161"/>
                  <a:pt x="417" y="1169"/>
                </a:cubicBezTo>
                <a:cubicBezTo>
                  <a:pt x="274" y="1205"/>
                  <a:pt x="488" y="1277"/>
                  <a:pt x="357" y="1348"/>
                </a:cubicBezTo>
                <a:cubicBezTo>
                  <a:pt x="373" y="1344"/>
                  <a:pt x="387" y="1342"/>
                  <a:pt x="399" y="1342"/>
                </a:cubicBezTo>
                <a:cubicBezTo>
                  <a:pt x="492" y="1342"/>
                  <a:pt x="511" y="1446"/>
                  <a:pt x="595" y="1467"/>
                </a:cubicBezTo>
                <a:cubicBezTo>
                  <a:pt x="588" y="1467"/>
                  <a:pt x="580" y="1472"/>
                  <a:pt x="575" y="1472"/>
                </a:cubicBezTo>
                <a:cubicBezTo>
                  <a:pt x="574" y="1472"/>
                  <a:pt x="574" y="1472"/>
                  <a:pt x="573" y="1472"/>
                </a:cubicBezTo>
                <a:lnTo>
                  <a:pt x="573" y="1472"/>
                </a:lnTo>
                <a:cubicBezTo>
                  <a:pt x="582" y="1506"/>
                  <a:pt x="560" y="1540"/>
                  <a:pt x="560" y="1574"/>
                </a:cubicBezTo>
                <a:cubicBezTo>
                  <a:pt x="598" y="1547"/>
                  <a:pt x="631" y="1540"/>
                  <a:pt x="662" y="1540"/>
                </a:cubicBezTo>
                <a:cubicBezTo>
                  <a:pt x="700" y="1540"/>
                  <a:pt x="735" y="1550"/>
                  <a:pt x="774" y="1550"/>
                </a:cubicBezTo>
                <a:cubicBezTo>
                  <a:pt x="762" y="1550"/>
                  <a:pt x="762" y="1562"/>
                  <a:pt x="762" y="1562"/>
                </a:cubicBezTo>
                <a:cubicBezTo>
                  <a:pt x="726" y="1646"/>
                  <a:pt x="655" y="1598"/>
                  <a:pt x="595" y="1670"/>
                </a:cubicBezTo>
                <a:cubicBezTo>
                  <a:pt x="617" y="1652"/>
                  <a:pt x="636" y="1647"/>
                  <a:pt x="653" y="1647"/>
                </a:cubicBezTo>
                <a:cubicBezTo>
                  <a:pt x="677" y="1647"/>
                  <a:pt x="699" y="1657"/>
                  <a:pt x="719" y="1657"/>
                </a:cubicBezTo>
                <a:cubicBezTo>
                  <a:pt x="734" y="1657"/>
                  <a:pt x="748" y="1651"/>
                  <a:pt x="762" y="1634"/>
                </a:cubicBezTo>
                <a:lnTo>
                  <a:pt x="762" y="1634"/>
                </a:lnTo>
                <a:cubicBezTo>
                  <a:pt x="738" y="1705"/>
                  <a:pt x="762" y="1681"/>
                  <a:pt x="715" y="1753"/>
                </a:cubicBezTo>
                <a:cubicBezTo>
                  <a:pt x="745" y="1726"/>
                  <a:pt x="759" y="1718"/>
                  <a:pt x="768" y="1718"/>
                </a:cubicBezTo>
                <a:cubicBezTo>
                  <a:pt x="783" y="1718"/>
                  <a:pt x="779" y="1745"/>
                  <a:pt x="810" y="1745"/>
                </a:cubicBezTo>
                <a:cubicBezTo>
                  <a:pt x="816" y="1745"/>
                  <a:pt x="824" y="1744"/>
                  <a:pt x="834" y="1741"/>
                </a:cubicBezTo>
                <a:lnTo>
                  <a:pt x="834" y="1741"/>
                </a:lnTo>
                <a:cubicBezTo>
                  <a:pt x="822" y="1824"/>
                  <a:pt x="750" y="1824"/>
                  <a:pt x="822" y="1848"/>
                </a:cubicBezTo>
                <a:cubicBezTo>
                  <a:pt x="814" y="1880"/>
                  <a:pt x="779" y="1885"/>
                  <a:pt x="757" y="1885"/>
                </a:cubicBezTo>
                <a:cubicBezTo>
                  <a:pt x="746" y="1885"/>
                  <a:pt x="738" y="1884"/>
                  <a:pt x="738" y="1884"/>
                </a:cubicBezTo>
                <a:lnTo>
                  <a:pt x="738" y="1884"/>
                </a:lnTo>
                <a:cubicBezTo>
                  <a:pt x="749" y="1894"/>
                  <a:pt x="759" y="1898"/>
                  <a:pt x="769" y="1898"/>
                </a:cubicBezTo>
                <a:cubicBezTo>
                  <a:pt x="807" y="1898"/>
                  <a:pt x="846" y="1843"/>
                  <a:pt x="893" y="1824"/>
                </a:cubicBezTo>
                <a:lnTo>
                  <a:pt x="893" y="1824"/>
                </a:lnTo>
                <a:cubicBezTo>
                  <a:pt x="965" y="1860"/>
                  <a:pt x="857" y="1896"/>
                  <a:pt x="834" y="1943"/>
                </a:cubicBezTo>
                <a:cubicBezTo>
                  <a:pt x="851" y="1950"/>
                  <a:pt x="871" y="1952"/>
                  <a:pt x="891" y="1952"/>
                </a:cubicBezTo>
                <a:cubicBezTo>
                  <a:pt x="912" y="1952"/>
                  <a:pt x="932" y="1950"/>
                  <a:pt x="951" y="1950"/>
                </a:cubicBezTo>
                <a:cubicBezTo>
                  <a:pt x="973" y="1950"/>
                  <a:pt x="991" y="1953"/>
                  <a:pt x="1000" y="1967"/>
                </a:cubicBezTo>
                <a:cubicBezTo>
                  <a:pt x="990" y="1978"/>
                  <a:pt x="988" y="1988"/>
                  <a:pt x="980" y="1991"/>
                </a:cubicBezTo>
                <a:lnTo>
                  <a:pt x="980" y="1991"/>
                </a:lnTo>
                <a:cubicBezTo>
                  <a:pt x="982" y="1990"/>
                  <a:pt x="985" y="1990"/>
                  <a:pt x="987" y="1990"/>
                </a:cubicBezTo>
                <a:cubicBezTo>
                  <a:pt x="1055" y="1990"/>
                  <a:pt x="1074" y="2089"/>
                  <a:pt x="1163" y="2089"/>
                </a:cubicBezTo>
                <a:cubicBezTo>
                  <a:pt x="1172" y="2089"/>
                  <a:pt x="1181" y="2088"/>
                  <a:pt x="1191" y="2086"/>
                </a:cubicBezTo>
                <a:lnTo>
                  <a:pt x="1191" y="2086"/>
                </a:lnTo>
                <a:cubicBezTo>
                  <a:pt x="1191" y="2098"/>
                  <a:pt x="1179" y="2110"/>
                  <a:pt x="1179" y="2110"/>
                </a:cubicBezTo>
                <a:cubicBezTo>
                  <a:pt x="1203" y="2086"/>
                  <a:pt x="1226" y="2062"/>
                  <a:pt x="1250" y="2039"/>
                </a:cubicBezTo>
                <a:cubicBezTo>
                  <a:pt x="1262" y="2039"/>
                  <a:pt x="1274" y="2051"/>
                  <a:pt x="1286" y="2062"/>
                </a:cubicBezTo>
                <a:cubicBezTo>
                  <a:pt x="1274" y="2062"/>
                  <a:pt x="1274" y="2074"/>
                  <a:pt x="1262" y="2074"/>
                </a:cubicBezTo>
                <a:lnTo>
                  <a:pt x="1298" y="2086"/>
                </a:lnTo>
                <a:cubicBezTo>
                  <a:pt x="1283" y="2109"/>
                  <a:pt x="1272" y="2116"/>
                  <a:pt x="1263" y="2116"/>
                </a:cubicBezTo>
                <a:cubicBezTo>
                  <a:pt x="1250" y="2116"/>
                  <a:pt x="1241" y="2101"/>
                  <a:pt x="1226" y="2101"/>
                </a:cubicBezTo>
                <a:cubicBezTo>
                  <a:pt x="1219" y="2101"/>
                  <a:pt x="1212" y="2103"/>
                  <a:pt x="1203" y="2110"/>
                </a:cubicBezTo>
                <a:cubicBezTo>
                  <a:pt x="1262" y="2146"/>
                  <a:pt x="1357" y="2146"/>
                  <a:pt x="1369" y="2193"/>
                </a:cubicBezTo>
                <a:cubicBezTo>
                  <a:pt x="1355" y="2210"/>
                  <a:pt x="1343" y="2216"/>
                  <a:pt x="1333" y="2216"/>
                </a:cubicBezTo>
                <a:cubicBezTo>
                  <a:pt x="1312" y="2216"/>
                  <a:pt x="1297" y="2193"/>
                  <a:pt x="1284" y="2193"/>
                </a:cubicBezTo>
                <a:cubicBezTo>
                  <a:pt x="1276" y="2193"/>
                  <a:pt x="1269" y="2201"/>
                  <a:pt x="1262" y="2229"/>
                </a:cubicBezTo>
                <a:lnTo>
                  <a:pt x="1238" y="2158"/>
                </a:lnTo>
                <a:cubicBezTo>
                  <a:pt x="1215" y="2200"/>
                  <a:pt x="1204" y="2211"/>
                  <a:pt x="1198" y="2211"/>
                </a:cubicBezTo>
                <a:cubicBezTo>
                  <a:pt x="1192" y="2211"/>
                  <a:pt x="1190" y="2199"/>
                  <a:pt x="1183" y="2199"/>
                </a:cubicBezTo>
                <a:cubicBezTo>
                  <a:pt x="1177" y="2199"/>
                  <a:pt x="1166" y="2210"/>
                  <a:pt x="1143" y="2253"/>
                </a:cubicBezTo>
                <a:cubicBezTo>
                  <a:pt x="1179" y="2336"/>
                  <a:pt x="1238" y="2301"/>
                  <a:pt x="1286" y="2396"/>
                </a:cubicBezTo>
                <a:cubicBezTo>
                  <a:pt x="1334" y="2372"/>
                  <a:pt x="1334" y="2336"/>
                  <a:pt x="1381" y="2324"/>
                </a:cubicBezTo>
                <a:lnTo>
                  <a:pt x="1381" y="2324"/>
                </a:lnTo>
                <a:cubicBezTo>
                  <a:pt x="1531" y="2359"/>
                  <a:pt x="1301" y="2539"/>
                  <a:pt x="1428" y="2539"/>
                </a:cubicBezTo>
                <a:cubicBezTo>
                  <a:pt x="1432" y="2539"/>
                  <a:pt x="1436" y="2539"/>
                  <a:pt x="1441" y="2539"/>
                </a:cubicBezTo>
                <a:cubicBezTo>
                  <a:pt x="1477" y="2531"/>
                  <a:pt x="1527" y="2502"/>
                  <a:pt x="1560" y="2502"/>
                </a:cubicBezTo>
                <a:cubicBezTo>
                  <a:pt x="1581" y="2502"/>
                  <a:pt x="1596" y="2514"/>
                  <a:pt x="1596" y="2551"/>
                </a:cubicBezTo>
                <a:lnTo>
                  <a:pt x="1500" y="2598"/>
                </a:lnTo>
                <a:cubicBezTo>
                  <a:pt x="1514" y="2615"/>
                  <a:pt x="1530" y="2621"/>
                  <a:pt x="1546" y="2621"/>
                </a:cubicBezTo>
                <a:cubicBezTo>
                  <a:pt x="1575" y="2621"/>
                  <a:pt x="1605" y="2602"/>
                  <a:pt x="1629" y="2602"/>
                </a:cubicBezTo>
                <a:cubicBezTo>
                  <a:pt x="1646" y="2602"/>
                  <a:pt x="1659" y="2612"/>
                  <a:pt x="1667" y="2646"/>
                </a:cubicBezTo>
                <a:cubicBezTo>
                  <a:pt x="1657" y="2651"/>
                  <a:pt x="1647" y="2653"/>
                  <a:pt x="1639" y="2653"/>
                </a:cubicBezTo>
                <a:cubicBezTo>
                  <a:pt x="1615" y="2653"/>
                  <a:pt x="1596" y="2639"/>
                  <a:pt x="1588" y="2639"/>
                </a:cubicBezTo>
                <a:cubicBezTo>
                  <a:pt x="1585" y="2639"/>
                  <a:pt x="1584" y="2641"/>
                  <a:pt x="1584" y="2646"/>
                </a:cubicBezTo>
                <a:cubicBezTo>
                  <a:pt x="1580" y="2677"/>
                  <a:pt x="1586" y="2686"/>
                  <a:pt x="1597" y="2686"/>
                </a:cubicBezTo>
                <a:cubicBezTo>
                  <a:pt x="1616" y="2686"/>
                  <a:pt x="1647" y="2662"/>
                  <a:pt x="1672" y="2662"/>
                </a:cubicBezTo>
                <a:cubicBezTo>
                  <a:pt x="1679" y="2662"/>
                  <a:pt x="1685" y="2664"/>
                  <a:pt x="1691" y="2670"/>
                </a:cubicBezTo>
                <a:lnTo>
                  <a:pt x="1631" y="2729"/>
                </a:lnTo>
                <a:cubicBezTo>
                  <a:pt x="1715" y="2789"/>
                  <a:pt x="1834" y="2824"/>
                  <a:pt x="1917" y="2884"/>
                </a:cubicBezTo>
                <a:cubicBezTo>
                  <a:pt x="1893" y="2908"/>
                  <a:pt x="1869" y="2908"/>
                  <a:pt x="1858" y="2943"/>
                </a:cubicBezTo>
                <a:cubicBezTo>
                  <a:pt x="1988" y="3015"/>
                  <a:pt x="2060" y="3158"/>
                  <a:pt x="2108" y="3289"/>
                </a:cubicBezTo>
                <a:lnTo>
                  <a:pt x="2203" y="3265"/>
                </a:lnTo>
                <a:lnTo>
                  <a:pt x="2203" y="3265"/>
                </a:lnTo>
                <a:cubicBezTo>
                  <a:pt x="2203" y="3277"/>
                  <a:pt x="2191" y="3313"/>
                  <a:pt x="2167" y="3313"/>
                </a:cubicBezTo>
                <a:cubicBezTo>
                  <a:pt x="2173" y="3327"/>
                  <a:pt x="2178" y="3332"/>
                  <a:pt x="2183" y="3332"/>
                </a:cubicBezTo>
                <a:cubicBezTo>
                  <a:pt x="2199" y="3332"/>
                  <a:pt x="2214" y="3277"/>
                  <a:pt x="2250" y="3277"/>
                </a:cubicBezTo>
                <a:cubicBezTo>
                  <a:pt x="2274" y="3289"/>
                  <a:pt x="2239" y="3336"/>
                  <a:pt x="2215" y="3336"/>
                </a:cubicBezTo>
                <a:cubicBezTo>
                  <a:pt x="2322" y="3348"/>
                  <a:pt x="2489" y="3420"/>
                  <a:pt x="2500" y="3539"/>
                </a:cubicBezTo>
                <a:lnTo>
                  <a:pt x="2465" y="3539"/>
                </a:lnTo>
                <a:cubicBezTo>
                  <a:pt x="2474" y="3561"/>
                  <a:pt x="2492" y="3568"/>
                  <a:pt x="2512" y="3568"/>
                </a:cubicBezTo>
                <a:cubicBezTo>
                  <a:pt x="2545" y="3568"/>
                  <a:pt x="2585" y="3550"/>
                  <a:pt x="2612" y="3550"/>
                </a:cubicBezTo>
                <a:cubicBezTo>
                  <a:pt x="2631" y="3550"/>
                  <a:pt x="2643" y="3558"/>
                  <a:pt x="2643" y="3586"/>
                </a:cubicBezTo>
                <a:lnTo>
                  <a:pt x="2620" y="3586"/>
                </a:lnTo>
                <a:cubicBezTo>
                  <a:pt x="2715" y="3717"/>
                  <a:pt x="2893" y="3789"/>
                  <a:pt x="2893" y="3956"/>
                </a:cubicBezTo>
                <a:cubicBezTo>
                  <a:pt x="2907" y="3945"/>
                  <a:pt x="2919" y="3941"/>
                  <a:pt x="2929" y="3941"/>
                </a:cubicBezTo>
                <a:cubicBezTo>
                  <a:pt x="2974" y="3941"/>
                  <a:pt x="2988" y="4022"/>
                  <a:pt x="3036" y="4022"/>
                </a:cubicBezTo>
                <a:cubicBezTo>
                  <a:pt x="3052" y="4022"/>
                  <a:pt x="3071" y="4013"/>
                  <a:pt x="3096" y="3991"/>
                </a:cubicBezTo>
                <a:lnTo>
                  <a:pt x="3096" y="3991"/>
                </a:lnTo>
                <a:cubicBezTo>
                  <a:pt x="3108" y="4110"/>
                  <a:pt x="3072" y="4110"/>
                  <a:pt x="3131" y="4229"/>
                </a:cubicBezTo>
                <a:cubicBezTo>
                  <a:pt x="3134" y="4237"/>
                  <a:pt x="3139" y="4240"/>
                  <a:pt x="3147" y="4240"/>
                </a:cubicBezTo>
                <a:cubicBezTo>
                  <a:pt x="3171" y="4240"/>
                  <a:pt x="3215" y="4212"/>
                  <a:pt x="3251" y="4212"/>
                </a:cubicBezTo>
                <a:cubicBezTo>
                  <a:pt x="3259" y="4212"/>
                  <a:pt x="3267" y="4214"/>
                  <a:pt x="3274" y="4217"/>
                </a:cubicBezTo>
                <a:lnTo>
                  <a:pt x="3215" y="4277"/>
                </a:lnTo>
                <a:lnTo>
                  <a:pt x="3215" y="4277"/>
                </a:lnTo>
                <a:lnTo>
                  <a:pt x="3310" y="4253"/>
                </a:lnTo>
                <a:lnTo>
                  <a:pt x="3274" y="4348"/>
                </a:lnTo>
                <a:lnTo>
                  <a:pt x="3310" y="4360"/>
                </a:lnTo>
                <a:cubicBezTo>
                  <a:pt x="3310" y="4337"/>
                  <a:pt x="3310" y="4301"/>
                  <a:pt x="3334" y="4289"/>
                </a:cubicBezTo>
                <a:cubicBezTo>
                  <a:pt x="3405" y="4301"/>
                  <a:pt x="3405" y="4432"/>
                  <a:pt x="3382" y="4467"/>
                </a:cubicBezTo>
                <a:lnTo>
                  <a:pt x="3536" y="4515"/>
                </a:lnTo>
                <a:cubicBezTo>
                  <a:pt x="3524" y="4527"/>
                  <a:pt x="3510" y="4530"/>
                  <a:pt x="3495" y="4530"/>
                </a:cubicBezTo>
                <a:lnTo>
                  <a:pt x="3495" y="4530"/>
                </a:lnTo>
                <a:cubicBezTo>
                  <a:pt x="3491" y="4527"/>
                  <a:pt x="3485" y="4526"/>
                  <a:pt x="3473" y="4526"/>
                </a:cubicBezTo>
                <a:cubicBezTo>
                  <a:pt x="3468" y="4526"/>
                  <a:pt x="3461" y="4526"/>
                  <a:pt x="3453" y="4527"/>
                </a:cubicBezTo>
                <a:cubicBezTo>
                  <a:pt x="3465" y="4527"/>
                  <a:pt x="3480" y="4530"/>
                  <a:pt x="3495" y="4530"/>
                </a:cubicBezTo>
                <a:cubicBezTo>
                  <a:pt x="3495" y="4530"/>
                  <a:pt x="3495" y="4530"/>
                  <a:pt x="3495" y="4530"/>
                </a:cubicBezTo>
                <a:lnTo>
                  <a:pt x="3495" y="4530"/>
                </a:lnTo>
                <a:cubicBezTo>
                  <a:pt x="3514" y="4544"/>
                  <a:pt x="3441" y="4588"/>
                  <a:pt x="3494" y="4588"/>
                </a:cubicBezTo>
                <a:cubicBezTo>
                  <a:pt x="3499" y="4588"/>
                  <a:pt x="3505" y="4587"/>
                  <a:pt x="3512" y="4587"/>
                </a:cubicBezTo>
                <a:cubicBezTo>
                  <a:pt x="3512" y="4575"/>
                  <a:pt x="3548" y="4563"/>
                  <a:pt x="3560" y="4551"/>
                </a:cubicBezTo>
                <a:lnTo>
                  <a:pt x="3560" y="4551"/>
                </a:lnTo>
                <a:cubicBezTo>
                  <a:pt x="3548" y="4610"/>
                  <a:pt x="3608" y="4658"/>
                  <a:pt x="3667" y="4682"/>
                </a:cubicBezTo>
                <a:lnTo>
                  <a:pt x="3632" y="4717"/>
                </a:lnTo>
                <a:cubicBezTo>
                  <a:pt x="3703" y="4801"/>
                  <a:pt x="3810" y="4848"/>
                  <a:pt x="3905" y="4932"/>
                </a:cubicBezTo>
                <a:cubicBezTo>
                  <a:pt x="3895" y="4888"/>
                  <a:pt x="3953" y="4835"/>
                  <a:pt x="3981" y="4835"/>
                </a:cubicBezTo>
                <a:cubicBezTo>
                  <a:pt x="3984" y="4835"/>
                  <a:pt x="3987" y="4836"/>
                  <a:pt x="3989" y="4837"/>
                </a:cubicBezTo>
                <a:lnTo>
                  <a:pt x="3941" y="4908"/>
                </a:lnTo>
                <a:cubicBezTo>
                  <a:pt x="4001" y="4884"/>
                  <a:pt x="3941" y="4860"/>
                  <a:pt x="4024" y="4848"/>
                </a:cubicBezTo>
                <a:lnTo>
                  <a:pt x="4024" y="4848"/>
                </a:lnTo>
                <a:cubicBezTo>
                  <a:pt x="4048" y="4884"/>
                  <a:pt x="3977" y="4932"/>
                  <a:pt x="3941" y="4944"/>
                </a:cubicBezTo>
                <a:lnTo>
                  <a:pt x="4001" y="4956"/>
                </a:lnTo>
                <a:cubicBezTo>
                  <a:pt x="3989" y="4979"/>
                  <a:pt x="3965" y="4979"/>
                  <a:pt x="3941" y="5003"/>
                </a:cubicBezTo>
                <a:cubicBezTo>
                  <a:pt x="3945" y="5001"/>
                  <a:pt x="3948" y="5001"/>
                  <a:pt x="3951" y="5001"/>
                </a:cubicBezTo>
                <a:cubicBezTo>
                  <a:pt x="3979" y="5001"/>
                  <a:pt x="3966" y="5084"/>
                  <a:pt x="4007" y="5084"/>
                </a:cubicBezTo>
                <a:cubicBezTo>
                  <a:pt x="4015" y="5084"/>
                  <a:pt x="4024" y="5082"/>
                  <a:pt x="4036" y="5075"/>
                </a:cubicBezTo>
                <a:lnTo>
                  <a:pt x="4036" y="5075"/>
                </a:lnTo>
                <a:lnTo>
                  <a:pt x="4024" y="5098"/>
                </a:lnTo>
                <a:cubicBezTo>
                  <a:pt x="4120" y="5182"/>
                  <a:pt x="4179" y="5194"/>
                  <a:pt x="4251" y="5253"/>
                </a:cubicBezTo>
                <a:cubicBezTo>
                  <a:pt x="4280" y="5229"/>
                  <a:pt x="4298" y="5226"/>
                  <a:pt x="4316" y="5226"/>
                </a:cubicBezTo>
                <a:cubicBezTo>
                  <a:pt x="4322" y="5226"/>
                  <a:pt x="4328" y="5227"/>
                  <a:pt x="4334" y="5227"/>
                </a:cubicBezTo>
                <a:cubicBezTo>
                  <a:pt x="4347" y="5227"/>
                  <a:pt x="4362" y="5225"/>
                  <a:pt x="4382" y="5218"/>
                </a:cubicBezTo>
                <a:cubicBezTo>
                  <a:pt x="4417" y="5277"/>
                  <a:pt x="4441" y="5372"/>
                  <a:pt x="4513" y="5432"/>
                </a:cubicBezTo>
                <a:cubicBezTo>
                  <a:pt x="4520" y="5433"/>
                  <a:pt x="4527" y="5434"/>
                  <a:pt x="4533" y="5434"/>
                </a:cubicBezTo>
                <a:cubicBezTo>
                  <a:pt x="4582" y="5434"/>
                  <a:pt x="4577" y="5395"/>
                  <a:pt x="4620" y="5384"/>
                </a:cubicBezTo>
                <a:lnTo>
                  <a:pt x="4620" y="5384"/>
                </a:lnTo>
                <a:cubicBezTo>
                  <a:pt x="4572" y="5432"/>
                  <a:pt x="4644" y="5479"/>
                  <a:pt x="4584" y="5491"/>
                </a:cubicBezTo>
                <a:cubicBezTo>
                  <a:pt x="4667" y="5551"/>
                  <a:pt x="4691" y="5563"/>
                  <a:pt x="4822" y="5610"/>
                </a:cubicBezTo>
                <a:cubicBezTo>
                  <a:pt x="4834" y="5587"/>
                  <a:pt x="4834" y="5563"/>
                  <a:pt x="4846" y="5551"/>
                </a:cubicBezTo>
                <a:cubicBezTo>
                  <a:pt x="4870" y="5563"/>
                  <a:pt x="4870" y="5610"/>
                  <a:pt x="4846" y="5634"/>
                </a:cubicBezTo>
                <a:lnTo>
                  <a:pt x="4834" y="5634"/>
                </a:lnTo>
                <a:cubicBezTo>
                  <a:pt x="5007" y="5657"/>
                  <a:pt x="4968" y="5981"/>
                  <a:pt x="5127" y="5981"/>
                </a:cubicBezTo>
                <a:cubicBezTo>
                  <a:pt x="5132" y="5981"/>
                  <a:pt x="5138" y="5980"/>
                  <a:pt x="5144" y="5980"/>
                </a:cubicBezTo>
                <a:lnTo>
                  <a:pt x="5275" y="6003"/>
                </a:lnTo>
                <a:cubicBezTo>
                  <a:pt x="5310" y="6051"/>
                  <a:pt x="5215" y="6015"/>
                  <a:pt x="5227" y="6075"/>
                </a:cubicBezTo>
                <a:cubicBezTo>
                  <a:pt x="5394" y="6075"/>
                  <a:pt x="5370" y="6230"/>
                  <a:pt x="5501" y="6241"/>
                </a:cubicBezTo>
                <a:cubicBezTo>
                  <a:pt x="5429" y="6444"/>
                  <a:pt x="5727" y="6432"/>
                  <a:pt x="5739" y="6599"/>
                </a:cubicBezTo>
                <a:lnTo>
                  <a:pt x="5763" y="6563"/>
                </a:lnTo>
                <a:cubicBezTo>
                  <a:pt x="5768" y="6562"/>
                  <a:pt x="5772" y="6561"/>
                  <a:pt x="5775" y="6561"/>
                </a:cubicBezTo>
                <a:cubicBezTo>
                  <a:pt x="5801" y="6561"/>
                  <a:pt x="5764" y="6601"/>
                  <a:pt x="5775" y="6622"/>
                </a:cubicBezTo>
                <a:cubicBezTo>
                  <a:pt x="5798" y="6599"/>
                  <a:pt x="5787" y="6575"/>
                  <a:pt x="5810" y="6563"/>
                </a:cubicBezTo>
                <a:cubicBezTo>
                  <a:pt x="6037" y="6694"/>
                  <a:pt x="6156" y="6956"/>
                  <a:pt x="6310" y="7158"/>
                </a:cubicBezTo>
                <a:cubicBezTo>
                  <a:pt x="6319" y="7169"/>
                  <a:pt x="6330" y="7173"/>
                  <a:pt x="6342" y="7173"/>
                </a:cubicBezTo>
                <a:cubicBezTo>
                  <a:pt x="6388" y="7173"/>
                  <a:pt x="6449" y="7113"/>
                  <a:pt x="6484" y="7113"/>
                </a:cubicBezTo>
                <a:cubicBezTo>
                  <a:pt x="6502" y="7113"/>
                  <a:pt x="6513" y="7127"/>
                  <a:pt x="6513" y="7170"/>
                </a:cubicBezTo>
                <a:lnTo>
                  <a:pt x="6430" y="7218"/>
                </a:lnTo>
                <a:cubicBezTo>
                  <a:pt x="6644" y="7265"/>
                  <a:pt x="6715" y="7480"/>
                  <a:pt x="6906" y="7539"/>
                </a:cubicBezTo>
                <a:cubicBezTo>
                  <a:pt x="6889" y="7548"/>
                  <a:pt x="6878" y="7556"/>
                  <a:pt x="6869" y="7556"/>
                </a:cubicBezTo>
                <a:cubicBezTo>
                  <a:pt x="6865" y="7556"/>
                  <a:pt x="6862" y="7555"/>
                  <a:pt x="6858" y="7551"/>
                </a:cubicBezTo>
                <a:lnTo>
                  <a:pt x="6858" y="7551"/>
                </a:lnTo>
                <a:cubicBezTo>
                  <a:pt x="6842" y="7601"/>
                  <a:pt x="6893" y="7627"/>
                  <a:pt x="6939" y="7627"/>
                </a:cubicBezTo>
                <a:cubicBezTo>
                  <a:pt x="6959" y="7627"/>
                  <a:pt x="6978" y="7622"/>
                  <a:pt x="6989" y="7611"/>
                </a:cubicBezTo>
                <a:lnTo>
                  <a:pt x="6989" y="7611"/>
                </a:lnTo>
                <a:cubicBezTo>
                  <a:pt x="7013" y="7635"/>
                  <a:pt x="6965" y="7658"/>
                  <a:pt x="6953" y="7682"/>
                </a:cubicBezTo>
                <a:cubicBezTo>
                  <a:pt x="6965" y="7742"/>
                  <a:pt x="7084" y="7694"/>
                  <a:pt x="7061" y="7754"/>
                </a:cubicBezTo>
                <a:cubicBezTo>
                  <a:pt x="7057" y="7758"/>
                  <a:pt x="7053" y="7759"/>
                  <a:pt x="7049" y="7759"/>
                </a:cubicBezTo>
                <a:cubicBezTo>
                  <a:pt x="7043" y="7759"/>
                  <a:pt x="7037" y="7756"/>
                  <a:pt x="7032" y="7755"/>
                </a:cubicBezTo>
                <a:lnTo>
                  <a:pt x="7032" y="7755"/>
                </a:lnTo>
                <a:cubicBezTo>
                  <a:pt x="7056" y="7762"/>
                  <a:pt x="7086" y="7804"/>
                  <a:pt x="7112" y="7804"/>
                </a:cubicBezTo>
                <a:cubicBezTo>
                  <a:pt x="7124" y="7804"/>
                  <a:pt x="7134" y="7797"/>
                  <a:pt x="7144" y="7777"/>
                </a:cubicBezTo>
                <a:cubicBezTo>
                  <a:pt x="7168" y="7849"/>
                  <a:pt x="7263" y="7837"/>
                  <a:pt x="7275" y="7908"/>
                </a:cubicBezTo>
                <a:cubicBezTo>
                  <a:pt x="7284" y="7904"/>
                  <a:pt x="7293" y="7903"/>
                  <a:pt x="7300" y="7903"/>
                </a:cubicBezTo>
                <a:cubicBezTo>
                  <a:pt x="7341" y="7903"/>
                  <a:pt x="7345" y="7964"/>
                  <a:pt x="7378" y="7964"/>
                </a:cubicBezTo>
                <a:cubicBezTo>
                  <a:pt x="7388" y="7964"/>
                  <a:pt x="7401" y="7959"/>
                  <a:pt x="7418" y="7944"/>
                </a:cubicBezTo>
                <a:lnTo>
                  <a:pt x="7418" y="7944"/>
                </a:lnTo>
                <a:cubicBezTo>
                  <a:pt x="7341" y="8021"/>
                  <a:pt x="7427" y="8088"/>
                  <a:pt x="7497" y="8088"/>
                </a:cubicBezTo>
                <a:cubicBezTo>
                  <a:pt x="7502" y="8088"/>
                  <a:pt x="7508" y="8088"/>
                  <a:pt x="7513" y="8087"/>
                </a:cubicBezTo>
                <a:lnTo>
                  <a:pt x="7513" y="8087"/>
                </a:lnTo>
                <a:cubicBezTo>
                  <a:pt x="7477" y="8099"/>
                  <a:pt x="7513" y="8135"/>
                  <a:pt x="7465" y="8158"/>
                </a:cubicBezTo>
                <a:cubicBezTo>
                  <a:pt x="7491" y="8178"/>
                  <a:pt x="7516" y="8190"/>
                  <a:pt x="7540" y="8190"/>
                </a:cubicBezTo>
                <a:cubicBezTo>
                  <a:pt x="7561" y="8190"/>
                  <a:pt x="7580" y="8181"/>
                  <a:pt x="7596" y="8158"/>
                </a:cubicBezTo>
                <a:lnTo>
                  <a:pt x="7596" y="8158"/>
                </a:lnTo>
                <a:cubicBezTo>
                  <a:pt x="7561" y="8325"/>
                  <a:pt x="7799" y="8206"/>
                  <a:pt x="7715" y="8373"/>
                </a:cubicBezTo>
                <a:cubicBezTo>
                  <a:pt x="7870" y="8420"/>
                  <a:pt x="8013" y="8480"/>
                  <a:pt x="8120" y="8551"/>
                </a:cubicBezTo>
                <a:cubicBezTo>
                  <a:pt x="8105" y="8569"/>
                  <a:pt x="8091" y="8575"/>
                  <a:pt x="8079" y="8575"/>
                </a:cubicBezTo>
                <a:cubicBezTo>
                  <a:pt x="8046" y="8575"/>
                  <a:pt x="8018" y="8533"/>
                  <a:pt x="7982" y="8533"/>
                </a:cubicBezTo>
                <a:cubicBezTo>
                  <a:pt x="7966" y="8533"/>
                  <a:pt x="7949" y="8541"/>
                  <a:pt x="7930" y="8563"/>
                </a:cubicBezTo>
                <a:cubicBezTo>
                  <a:pt x="8061" y="8611"/>
                  <a:pt x="8180" y="8575"/>
                  <a:pt x="8251" y="8682"/>
                </a:cubicBezTo>
                <a:cubicBezTo>
                  <a:pt x="8263" y="8718"/>
                  <a:pt x="8204" y="8718"/>
                  <a:pt x="8192" y="8718"/>
                </a:cubicBezTo>
                <a:cubicBezTo>
                  <a:pt x="8311" y="8766"/>
                  <a:pt x="8358" y="8897"/>
                  <a:pt x="8489" y="8908"/>
                </a:cubicBezTo>
                <a:cubicBezTo>
                  <a:pt x="8489" y="8920"/>
                  <a:pt x="8465" y="8920"/>
                  <a:pt x="8454" y="8920"/>
                </a:cubicBezTo>
                <a:cubicBezTo>
                  <a:pt x="8470" y="8929"/>
                  <a:pt x="8475" y="8948"/>
                  <a:pt x="8488" y="8948"/>
                </a:cubicBezTo>
                <a:cubicBezTo>
                  <a:pt x="8494" y="8948"/>
                  <a:pt x="8502" y="8944"/>
                  <a:pt x="8513" y="8932"/>
                </a:cubicBezTo>
                <a:lnTo>
                  <a:pt x="8489" y="8920"/>
                </a:lnTo>
                <a:cubicBezTo>
                  <a:pt x="8510" y="8847"/>
                  <a:pt x="8633" y="8857"/>
                  <a:pt x="8678" y="8836"/>
                </a:cubicBezTo>
                <a:lnTo>
                  <a:pt x="8678" y="8836"/>
                </a:lnTo>
                <a:cubicBezTo>
                  <a:pt x="8575" y="8921"/>
                  <a:pt x="8745" y="8936"/>
                  <a:pt x="8585" y="9039"/>
                </a:cubicBezTo>
                <a:cubicBezTo>
                  <a:pt x="8596" y="9039"/>
                  <a:pt x="8632" y="9028"/>
                  <a:pt x="8656" y="9004"/>
                </a:cubicBezTo>
                <a:lnTo>
                  <a:pt x="8656" y="9004"/>
                </a:lnTo>
                <a:cubicBezTo>
                  <a:pt x="8656" y="9028"/>
                  <a:pt x="8656" y="9039"/>
                  <a:pt x="8608" y="9063"/>
                </a:cubicBezTo>
                <a:cubicBezTo>
                  <a:pt x="8620" y="9075"/>
                  <a:pt x="8620" y="9075"/>
                  <a:pt x="8608" y="9099"/>
                </a:cubicBezTo>
                <a:cubicBezTo>
                  <a:pt x="8597" y="9066"/>
                  <a:pt x="8580" y="9058"/>
                  <a:pt x="8559" y="9058"/>
                </a:cubicBezTo>
                <a:cubicBezTo>
                  <a:pt x="8539" y="9058"/>
                  <a:pt x="8517" y="9066"/>
                  <a:pt x="8496" y="9066"/>
                </a:cubicBezTo>
                <a:cubicBezTo>
                  <a:pt x="8469" y="9066"/>
                  <a:pt x="8444" y="9052"/>
                  <a:pt x="8430" y="8992"/>
                </a:cubicBezTo>
                <a:cubicBezTo>
                  <a:pt x="8428" y="8988"/>
                  <a:pt x="8426" y="8986"/>
                  <a:pt x="8424" y="8986"/>
                </a:cubicBezTo>
                <a:cubicBezTo>
                  <a:pt x="8414" y="8986"/>
                  <a:pt x="8404" y="9033"/>
                  <a:pt x="8394" y="9063"/>
                </a:cubicBezTo>
                <a:lnTo>
                  <a:pt x="8406" y="8992"/>
                </a:lnTo>
                <a:lnTo>
                  <a:pt x="8370" y="9075"/>
                </a:lnTo>
                <a:cubicBezTo>
                  <a:pt x="8365" y="9081"/>
                  <a:pt x="8361" y="9084"/>
                  <a:pt x="8358" y="9084"/>
                </a:cubicBezTo>
                <a:cubicBezTo>
                  <a:pt x="8335" y="9084"/>
                  <a:pt x="8345" y="8960"/>
                  <a:pt x="8324" y="8960"/>
                </a:cubicBezTo>
                <a:cubicBezTo>
                  <a:pt x="8318" y="8960"/>
                  <a:pt x="8310" y="8969"/>
                  <a:pt x="8299" y="8992"/>
                </a:cubicBezTo>
                <a:lnTo>
                  <a:pt x="8299" y="9039"/>
                </a:lnTo>
                <a:cubicBezTo>
                  <a:pt x="8297" y="9037"/>
                  <a:pt x="8294" y="9037"/>
                  <a:pt x="8291" y="9037"/>
                </a:cubicBezTo>
                <a:cubicBezTo>
                  <a:pt x="8285" y="9037"/>
                  <a:pt x="8278" y="9039"/>
                  <a:pt x="8272" y="9039"/>
                </a:cubicBezTo>
                <a:cubicBezTo>
                  <a:pt x="8265" y="9039"/>
                  <a:pt x="8260" y="9036"/>
                  <a:pt x="8261" y="9019"/>
                </a:cubicBezTo>
                <a:lnTo>
                  <a:pt x="8261" y="9019"/>
                </a:lnTo>
                <a:cubicBezTo>
                  <a:pt x="8259" y="9030"/>
                  <a:pt x="8255" y="9041"/>
                  <a:pt x="8253" y="9041"/>
                </a:cubicBezTo>
                <a:cubicBezTo>
                  <a:pt x="8252" y="9041"/>
                  <a:pt x="8251" y="9037"/>
                  <a:pt x="8251" y="9028"/>
                </a:cubicBezTo>
                <a:lnTo>
                  <a:pt x="8263" y="8992"/>
                </a:lnTo>
                <a:lnTo>
                  <a:pt x="8263" y="8992"/>
                </a:lnTo>
                <a:lnTo>
                  <a:pt x="8215" y="9051"/>
                </a:lnTo>
                <a:cubicBezTo>
                  <a:pt x="8204" y="9016"/>
                  <a:pt x="8251" y="8897"/>
                  <a:pt x="8215" y="8885"/>
                </a:cubicBezTo>
                <a:lnTo>
                  <a:pt x="8215" y="8885"/>
                </a:lnTo>
                <a:cubicBezTo>
                  <a:pt x="8204" y="8897"/>
                  <a:pt x="8168" y="8992"/>
                  <a:pt x="8168" y="9016"/>
                </a:cubicBezTo>
                <a:cubicBezTo>
                  <a:pt x="8168" y="9016"/>
                  <a:pt x="8168" y="9051"/>
                  <a:pt x="8168" y="9087"/>
                </a:cubicBezTo>
                <a:lnTo>
                  <a:pt x="8156" y="9111"/>
                </a:lnTo>
                <a:cubicBezTo>
                  <a:pt x="8144" y="9170"/>
                  <a:pt x="8120" y="9242"/>
                  <a:pt x="8120" y="9313"/>
                </a:cubicBezTo>
                <a:cubicBezTo>
                  <a:pt x="8067" y="9329"/>
                  <a:pt x="8003" y="9393"/>
                  <a:pt x="7952" y="9393"/>
                </a:cubicBezTo>
                <a:cubicBezTo>
                  <a:pt x="7924" y="9393"/>
                  <a:pt x="7899" y="9373"/>
                  <a:pt x="7882" y="9313"/>
                </a:cubicBezTo>
                <a:cubicBezTo>
                  <a:pt x="7882" y="9337"/>
                  <a:pt x="7882" y="9337"/>
                  <a:pt x="7882" y="9361"/>
                </a:cubicBezTo>
                <a:cubicBezTo>
                  <a:pt x="7763" y="9230"/>
                  <a:pt x="7573" y="9361"/>
                  <a:pt x="7465" y="9182"/>
                </a:cubicBezTo>
                <a:cubicBezTo>
                  <a:pt x="7458" y="9175"/>
                  <a:pt x="7451" y="9171"/>
                  <a:pt x="7445" y="9171"/>
                </a:cubicBezTo>
                <a:cubicBezTo>
                  <a:pt x="7423" y="9171"/>
                  <a:pt x="7410" y="9214"/>
                  <a:pt x="7382" y="9242"/>
                </a:cubicBezTo>
                <a:lnTo>
                  <a:pt x="7394" y="9170"/>
                </a:lnTo>
                <a:lnTo>
                  <a:pt x="7322" y="9242"/>
                </a:lnTo>
                <a:cubicBezTo>
                  <a:pt x="7316" y="9246"/>
                  <a:pt x="7311" y="9248"/>
                  <a:pt x="7306" y="9248"/>
                </a:cubicBezTo>
                <a:cubicBezTo>
                  <a:pt x="7264" y="9248"/>
                  <a:pt x="7264" y="9109"/>
                  <a:pt x="7213" y="9109"/>
                </a:cubicBezTo>
                <a:cubicBezTo>
                  <a:pt x="7201" y="9109"/>
                  <a:pt x="7186" y="9116"/>
                  <a:pt x="7168" y="9135"/>
                </a:cubicBezTo>
                <a:lnTo>
                  <a:pt x="7168" y="9182"/>
                </a:lnTo>
                <a:cubicBezTo>
                  <a:pt x="7145" y="9171"/>
                  <a:pt x="7080" y="9192"/>
                  <a:pt x="7083" y="9144"/>
                </a:cubicBezTo>
                <a:lnTo>
                  <a:pt x="7083" y="9144"/>
                </a:lnTo>
                <a:cubicBezTo>
                  <a:pt x="7081" y="9154"/>
                  <a:pt x="7075" y="9167"/>
                  <a:pt x="7069" y="9167"/>
                </a:cubicBezTo>
                <a:cubicBezTo>
                  <a:pt x="7066" y="9167"/>
                  <a:pt x="7063" y="9164"/>
                  <a:pt x="7061" y="9159"/>
                </a:cubicBezTo>
                <a:lnTo>
                  <a:pt x="7072" y="9111"/>
                </a:lnTo>
                <a:lnTo>
                  <a:pt x="6989" y="9170"/>
                </a:lnTo>
                <a:cubicBezTo>
                  <a:pt x="6953" y="9123"/>
                  <a:pt x="7037" y="9004"/>
                  <a:pt x="6965" y="8980"/>
                </a:cubicBezTo>
                <a:lnTo>
                  <a:pt x="6965" y="8980"/>
                </a:lnTo>
                <a:cubicBezTo>
                  <a:pt x="6930" y="8992"/>
                  <a:pt x="6858" y="9075"/>
                  <a:pt x="6858" y="9111"/>
                </a:cubicBezTo>
                <a:cubicBezTo>
                  <a:pt x="6870" y="9111"/>
                  <a:pt x="6882" y="9135"/>
                  <a:pt x="6882" y="9182"/>
                </a:cubicBezTo>
                <a:lnTo>
                  <a:pt x="6846" y="9194"/>
                </a:lnTo>
                <a:cubicBezTo>
                  <a:pt x="6822" y="9313"/>
                  <a:pt x="6775" y="9432"/>
                  <a:pt x="6811" y="9528"/>
                </a:cubicBezTo>
                <a:lnTo>
                  <a:pt x="6870" y="9468"/>
                </a:lnTo>
                <a:lnTo>
                  <a:pt x="6870" y="9528"/>
                </a:lnTo>
                <a:lnTo>
                  <a:pt x="6834" y="9528"/>
                </a:lnTo>
                <a:cubicBezTo>
                  <a:pt x="6838" y="9548"/>
                  <a:pt x="6844" y="9556"/>
                  <a:pt x="6850" y="9556"/>
                </a:cubicBezTo>
                <a:cubicBezTo>
                  <a:pt x="6863" y="9556"/>
                  <a:pt x="6878" y="9527"/>
                  <a:pt x="6894" y="9504"/>
                </a:cubicBezTo>
                <a:lnTo>
                  <a:pt x="6894" y="9504"/>
                </a:lnTo>
                <a:cubicBezTo>
                  <a:pt x="6882" y="9540"/>
                  <a:pt x="6882" y="9563"/>
                  <a:pt x="6894" y="9575"/>
                </a:cubicBezTo>
                <a:lnTo>
                  <a:pt x="6965" y="9480"/>
                </a:lnTo>
                <a:lnTo>
                  <a:pt x="6965" y="9480"/>
                </a:lnTo>
                <a:cubicBezTo>
                  <a:pt x="6953" y="9528"/>
                  <a:pt x="6918" y="9563"/>
                  <a:pt x="6941" y="9599"/>
                </a:cubicBezTo>
                <a:cubicBezTo>
                  <a:pt x="6977" y="9551"/>
                  <a:pt x="6953" y="9480"/>
                  <a:pt x="6989" y="9456"/>
                </a:cubicBezTo>
                <a:lnTo>
                  <a:pt x="6989" y="9456"/>
                </a:lnTo>
                <a:cubicBezTo>
                  <a:pt x="6998" y="9501"/>
                  <a:pt x="6987" y="9540"/>
                  <a:pt x="6996" y="9540"/>
                </a:cubicBezTo>
                <a:cubicBezTo>
                  <a:pt x="6999" y="9540"/>
                  <a:pt x="7004" y="9536"/>
                  <a:pt x="7013" y="9528"/>
                </a:cubicBezTo>
                <a:lnTo>
                  <a:pt x="7013" y="9528"/>
                </a:lnTo>
                <a:cubicBezTo>
                  <a:pt x="7013" y="9547"/>
                  <a:pt x="7005" y="9566"/>
                  <a:pt x="6996" y="9579"/>
                </a:cubicBezTo>
                <a:lnTo>
                  <a:pt x="6996" y="9579"/>
                </a:lnTo>
                <a:cubicBezTo>
                  <a:pt x="7019" y="9557"/>
                  <a:pt x="7051" y="9582"/>
                  <a:pt x="7072" y="9528"/>
                </a:cubicBezTo>
                <a:cubicBezTo>
                  <a:pt x="7084" y="9599"/>
                  <a:pt x="7144" y="9528"/>
                  <a:pt x="7120" y="9635"/>
                </a:cubicBezTo>
                <a:cubicBezTo>
                  <a:pt x="7132" y="9611"/>
                  <a:pt x="7180" y="9563"/>
                  <a:pt x="7203" y="9563"/>
                </a:cubicBezTo>
                <a:cubicBezTo>
                  <a:pt x="7132" y="9682"/>
                  <a:pt x="7275" y="9587"/>
                  <a:pt x="7227" y="9730"/>
                </a:cubicBezTo>
                <a:cubicBezTo>
                  <a:pt x="7251" y="9670"/>
                  <a:pt x="7278" y="9662"/>
                  <a:pt x="7306" y="9662"/>
                </a:cubicBezTo>
                <a:cubicBezTo>
                  <a:pt x="7318" y="9662"/>
                  <a:pt x="7331" y="9663"/>
                  <a:pt x="7343" y="9663"/>
                </a:cubicBezTo>
                <a:cubicBezTo>
                  <a:pt x="7360" y="9663"/>
                  <a:pt x="7377" y="9660"/>
                  <a:pt x="7394" y="9647"/>
                </a:cubicBezTo>
                <a:lnTo>
                  <a:pt x="7394" y="9647"/>
                </a:lnTo>
                <a:cubicBezTo>
                  <a:pt x="7394" y="9654"/>
                  <a:pt x="7389" y="9661"/>
                  <a:pt x="7386" y="9663"/>
                </a:cubicBezTo>
                <a:lnTo>
                  <a:pt x="7386" y="9663"/>
                </a:lnTo>
                <a:cubicBezTo>
                  <a:pt x="7404" y="9687"/>
                  <a:pt x="7395" y="9720"/>
                  <a:pt x="7406" y="9742"/>
                </a:cubicBezTo>
                <a:cubicBezTo>
                  <a:pt x="7442" y="9647"/>
                  <a:pt x="7489" y="9635"/>
                  <a:pt x="7525" y="9575"/>
                </a:cubicBezTo>
                <a:lnTo>
                  <a:pt x="7525" y="9575"/>
                </a:lnTo>
                <a:cubicBezTo>
                  <a:pt x="7525" y="9682"/>
                  <a:pt x="7477" y="9694"/>
                  <a:pt x="7465" y="9790"/>
                </a:cubicBezTo>
                <a:cubicBezTo>
                  <a:pt x="7477" y="9706"/>
                  <a:pt x="7537" y="9718"/>
                  <a:pt x="7537" y="9647"/>
                </a:cubicBezTo>
                <a:cubicBezTo>
                  <a:pt x="7549" y="9718"/>
                  <a:pt x="7561" y="9682"/>
                  <a:pt x="7549" y="9766"/>
                </a:cubicBezTo>
                <a:cubicBezTo>
                  <a:pt x="7564" y="9715"/>
                  <a:pt x="7570" y="9705"/>
                  <a:pt x="7577" y="9705"/>
                </a:cubicBezTo>
                <a:cubicBezTo>
                  <a:pt x="7581" y="9705"/>
                  <a:pt x="7584" y="9709"/>
                  <a:pt x="7590" y="9709"/>
                </a:cubicBezTo>
                <a:cubicBezTo>
                  <a:pt x="7597" y="9709"/>
                  <a:pt x="7606" y="9704"/>
                  <a:pt x="7620" y="9682"/>
                </a:cubicBezTo>
                <a:lnTo>
                  <a:pt x="7620" y="9682"/>
                </a:lnTo>
                <a:cubicBezTo>
                  <a:pt x="7630" y="9741"/>
                  <a:pt x="7607" y="9784"/>
                  <a:pt x="7626" y="9784"/>
                </a:cubicBezTo>
                <a:cubicBezTo>
                  <a:pt x="7630" y="9784"/>
                  <a:pt x="7636" y="9782"/>
                  <a:pt x="7644" y="9778"/>
                </a:cubicBezTo>
                <a:lnTo>
                  <a:pt x="7644" y="9778"/>
                </a:lnTo>
                <a:cubicBezTo>
                  <a:pt x="7646" y="9784"/>
                  <a:pt x="7646" y="9791"/>
                  <a:pt x="7646" y="9797"/>
                </a:cubicBezTo>
                <a:lnTo>
                  <a:pt x="7646" y="9797"/>
                </a:lnTo>
                <a:cubicBezTo>
                  <a:pt x="7652" y="9769"/>
                  <a:pt x="7658" y="9738"/>
                  <a:pt x="7668" y="9718"/>
                </a:cubicBezTo>
                <a:cubicBezTo>
                  <a:pt x="7672" y="9717"/>
                  <a:pt x="7675" y="9717"/>
                  <a:pt x="7678" y="9717"/>
                </a:cubicBezTo>
                <a:cubicBezTo>
                  <a:pt x="7721" y="9717"/>
                  <a:pt x="7680" y="9793"/>
                  <a:pt x="7680" y="9849"/>
                </a:cubicBezTo>
                <a:cubicBezTo>
                  <a:pt x="7713" y="9827"/>
                  <a:pt x="7757" y="9753"/>
                  <a:pt x="7772" y="9753"/>
                </a:cubicBezTo>
                <a:cubicBezTo>
                  <a:pt x="7773" y="9753"/>
                  <a:pt x="7774" y="9753"/>
                  <a:pt x="7775" y="9754"/>
                </a:cubicBezTo>
                <a:cubicBezTo>
                  <a:pt x="7775" y="9778"/>
                  <a:pt x="7775" y="9778"/>
                  <a:pt x="7775" y="9801"/>
                </a:cubicBezTo>
                <a:cubicBezTo>
                  <a:pt x="7793" y="9774"/>
                  <a:pt x="7810" y="9769"/>
                  <a:pt x="7827" y="9769"/>
                </a:cubicBezTo>
                <a:cubicBezTo>
                  <a:pt x="7836" y="9769"/>
                  <a:pt x="7845" y="9771"/>
                  <a:pt x="7855" y="9771"/>
                </a:cubicBezTo>
                <a:cubicBezTo>
                  <a:pt x="7876" y="9771"/>
                  <a:pt x="7900" y="9765"/>
                  <a:pt x="7930" y="9730"/>
                </a:cubicBezTo>
                <a:cubicBezTo>
                  <a:pt x="7930" y="9742"/>
                  <a:pt x="7930" y="9754"/>
                  <a:pt x="7930" y="9766"/>
                </a:cubicBezTo>
                <a:cubicBezTo>
                  <a:pt x="7930" y="9706"/>
                  <a:pt x="7942" y="9659"/>
                  <a:pt x="7954" y="9635"/>
                </a:cubicBezTo>
                <a:cubicBezTo>
                  <a:pt x="7968" y="9635"/>
                  <a:pt x="7983" y="9612"/>
                  <a:pt x="7989" y="9612"/>
                </a:cubicBezTo>
                <a:cubicBezTo>
                  <a:pt x="7993" y="9612"/>
                  <a:pt x="7994" y="9620"/>
                  <a:pt x="7989" y="9647"/>
                </a:cubicBezTo>
                <a:cubicBezTo>
                  <a:pt x="7989" y="9644"/>
                  <a:pt x="7989" y="9644"/>
                  <a:pt x="7988" y="9644"/>
                </a:cubicBezTo>
                <a:cubicBezTo>
                  <a:pt x="7985" y="9644"/>
                  <a:pt x="7975" y="9663"/>
                  <a:pt x="7965" y="9682"/>
                </a:cubicBezTo>
                <a:lnTo>
                  <a:pt x="7989" y="9659"/>
                </a:lnTo>
                <a:lnTo>
                  <a:pt x="7989" y="9659"/>
                </a:lnTo>
                <a:cubicBezTo>
                  <a:pt x="7977" y="9754"/>
                  <a:pt x="7954" y="9682"/>
                  <a:pt x="7942" y="9742"/>
                </a:cubicBezTo>
                <a:cubicBezTo>
                  <a:pt x="7971" y="9732"/>
                  <a:pt x="8026" y="9689"/>
                  <a:pt x="8057" y="9689"/>
                </a:cubicBezTo>
                <a:cubicBezTo>
                  <a:pt x="8063" y="9689"/>
                  <a:pt x="8069" y="9690"/>
                  <a:pt x="8073" y="9694"/>
                </a:cubicBezTo>
                <a:cubicBezTo>
                  <a:pt x="8049" y="9790"/>
                  <a:pt x="7989" y="9706"/>
                  <a:pt x="8013" y="9801"/>
                </a:cubicBezTo>
                <a:lnTo>
                  <a:pt x="7977" y="9754"/>
                </a:lnTo>
                <a:cubicBezTo>
                  <a:pt x="7973" y="9811"/>
                  <a:pt x="7968" y="9821"/>
                  <a:pt x="7963" y="9821"/>
                </a:cubicBezTo>
                <a:cubicBezTo>
                  <a:pt x="7961" y="9821"/>
                  <a:pt x="7958" y="9818"/>
                  <a:pt x="7956" y="9818"/>
                </a:cubicBezTo>
                <a:cubicBezTo>
                  <a:pt x="7951" y="9818"/>
                  <a:pt x="7946" y="9828"/>
                  <a:pt x="7942" y="9885"/>
                </a:cubicBezTo>
                <a:cubicBezTo>
                  <a:pt x="7954" y="9897"/>
                  <a:pt x="7964" y="9901"/>
                  <a:pt x="7974" y="9901"/>
                </a:cubicBezTo>
                <a:cubicBezTo>
                  <a:pt x="7995" y="9901"/>
                  <a:pt x="8013" y="9885"/>
                  <a:pt x="8037" y="9885"/>
                </a:cubicBezTo>
                <a:cubicBezTo>
                  <a:pt x="8013" y="9921"/>
                  <a:pt x="8001" y="9968"/>
                  <a:pt x="8001" y="9980"/>
                </a:cubicBezTo>
                <a:cubicBezTo>
                  <a:pt x="8001" y="9980"/>
                  <a:pt x="8013" y="10004"/>
                  <a:pt x="8001" y="10051"/>
                </a:cubicBezTo>
                <a:lnTo>
                  <a:pt x="7977" y="10063"/>
                </a:lnTo>
                <a:cubicBezTo>
                  <a:pt x="7954" y="10182"/>
                  <a:pt x="7906" y="10302"/>
                  <a:pt x="7930" y="10397"/>
                </a:cubicBezTo>
                <a:lnTo>
                  <a:pt x="7965" y="10325"/>
                </a:lnTo>
                <a:lnTo>
                  <a:pt x="7965" y="10385"/>
                </a:lnTo>
                <a:lnTo>
                  <a:pt x="7942" y="10385"/>
                </a:lnTo>
                <a:cubicBezTo>
                  <a:pt x="7942" y="10405"/>
                  <a:pt x="7944" y="10413"/>
                  <a:pt x="7949" y="10413"/>
                </a:cubicBezTo>
                <a:cubicBezTo>
                  <a:pt x="7957" y="10413"/>
                  <a:pt x="7969" y="10385"/>
                  <a:pt x="7977" y="10361"/>
                </a:cubicBezTo>
                <a:cubicBezTo>
                  <a:pt x="7977" y="10397"/>
                  <a:pt x="7977" y="10421"/>
                  <a:pt x="7977" y="10432"/>
                </a:cubicBezTo>
                <a:lnTo>
                  <a:pt x="8025" y="10325"/>
                </a:lnTo>
                <a:lnTo>
                  <a:pt x="8025" y="10325"/>
                </a:lnTo>
                <a:cubicBezTo>
                  <a:pt x="8013" y="10373"/>
                  <a:pt x="7989" y="10409"/>
                  <a:pt x="8001" y="10444"/>
                </a:cubicBezTo>
                <a:cubicBezTo>
                  <a:pt x="8025" y="10397"/>
                  <a:pt x="8013" y="10337"/>
                  <a:pt x="8049" y="10302"/>
                </a:cubicBezTo>
                <a:lnTo>
                  <a:pt x="8049" y="10302"/>
                </a:lnTo>
                <a:cubicBezTo>
                  <a:pt x="8049" y="10344"/>
                  <a:pt x="8043" y="10380"/>
                  <a:pt x="8048" y="10380"/>
                </a:cubicBezTo>
                <a:cubicBezTo>
                  <a:pt x="8050" y="10380"/>
                  <a:pt x="8054" y="10375"/>
                  <a:pt x="8061" y="10361"/>
                </a:cubicBezTo>
                <a:lnTo>
                  <a:pt x="8061" y="10361"/>
                </a:lnTo>
                <a:cubicBezTo>
                  <a:pt x="8049" y="10397"/>
                  <a:pt x="8049" y="10409"/>
                  <a:pt x="8037" y="10421"/>
                </a:cubicBezTo>
                <a:cubicBezTo>
                  <a:pt x="8061" y="10397"/>
                  <a:pt x="8073" y="10421"/>
                  <a:pt x="8096" y="10361"/>
                </a:cubicBezTo>
                <a:cubicBezTo>
                  <a:pt x="8096" y="10421"/>
                  <a:pt x="8144" y="10349"/>
                  <a:pt x="8120" y="10456"/>
                </a:cubicBezTo>
                <a:cubicBezTo>
                  <a:pt x="8132" y="10432"/>
                  <a:pt x="8156" y="10373"/>
                  <a:pt x="8168" y="10373"/>
                </a:cubicBezTo>
                <a:cubicBezTo>
                  <a:pt x="8120" y="10504"/>
                  <a:pt x="8215" y="10397"/>
                  <a:pt x="8180" y="10540"/>
                </a:cubicBezTo>
                <a:cubicBezTo>
                  <a:pt x="8226" y="10425"/>
                  <a:pt x="8249" y="10487"/>
                  <a:pt x="8294" y="10438"/>
                </a:cubicBezTo>
                <a:lnTo>
                  <a:pt x="8294" y="10438"/>
                </a:lnTo>
                <a:cubicBezTo>
                  <a:pt x="8287" y="10448"/>
                  <a:pt x="8287" y="10456"/>
                  <a:pt x="8287" y="10456"/>
                </a:cubicBezTo>
                <a:cubicBezTo>
                  <a:pt x="8299" y="10468"/>
                  <a:pt x="8299" y="10504"/>
                  <a:pt x="8299" y="10528"/>
                </a:cubicBezTo>
                <a:cubicBezTo>
                  <a:pt x="8323" y="10432"/>
                  <a:pt x="8358" y="10421"/>
                  <a:pt x="8382" y="10361"/>
                </a:cubicBezTo>
                <a:lnTo>
                  <a:pt x="8382" y="10361"/>
                </a:lnTo>
                <a:cubicBezTo>
                  <a:pt x="8382" y="10456"/>
                  <a:pt x="8346" y="10468"/>
                  <a:pt x="8323" y="10563"/>
                </a:cubicBezTo>
                <a:cubicBezTo>
                  <a:pt x="8346" y="10480"/>
                  <a:pt x="8382" y="10492"/>
                  <a:pt x="8394" y="10421"/>
                </a:cubicBezTo>
                <a:lnTo>
                  <a:pt x="8394" y="10421"/>
                </a:lnTo>
                <a:cubicBezTo>
                  <a:pt x="8394" y="10492"/>
                  <a:pt x="8394" y="10456"/>
                  <a:pt x="8382" y="10540"/>
                </a:cubicBezTo>
                <a:cubicBezTo>
                  <a:pt x="8400" y="10480"/>
                  <a:pt x="8406" y="10474"/>
                  <a:pt x="8410" y="10474"/>
                </a:cubicBezTo>
                <a:cubicBezTo>
                  <a:pt x="8412" y="10474"/>
                  <a:pt x="8413" y="10475"/>
                  <a:pt x="8414" y="10475"/>
                </a:cubicBezTo>
                <a:cubicBezTo>
                  <a:pt x="8417" y="10475"/>
                  <a:pt x="8421" y="10471"/>
                  <a:pt x="8430" y="10444"/>
                </a:cubicBezTo>
                <a:lnTo>
                  <a:pt x="8430" y="10444"/>
                </a:lnTo>
                <a:cubicBezTo>
                  <a:pt x="8439" y="10499"/>
                  <a:pt x="8427" y="10540"/>
                  <a:pt x="8432" y="10540"/>
                </a:cubicBezTo>
                <a:cubicBezTo>
                  <a:pt x="8433" y="10540"/>
                  <a:pt x="8436" y="10536"/>
                  <a:pt x="8442" y="10528"/>
                </a:cubicBezTo>
                <a:lnTo>
                  <a:pt x="8442" y="10528"/>
                </a:lnTo>
                <a:cubicBezTo>
                  <a:pt x="8454" y="10575"/>
                  <a:pt x="8418" y="10611"/>
                  <a:pt x="8418" y="10611"/>
                </a:cubicBezTo>
                <a:cubicBezTo>
                  <a:pt x="8419" y="10612"/>
                  <a:pt x="8421" y="10612"/>
                  <a:pt x="8422" y="10612"/>
                </a:cubicBezTo>
                <a:cubicBezTo>
                  <a:pt x="8443" y="10612"/>
                  <a:pt x="8454" y="10524"/>
                  <a:pt x="8465" y="10468"/>
                </a:cubicBezTo>
                <a:cubicBezTo>
                  <a:pt x="8468" y="10467"/>
                  <a:pt x="8470" y="10467"/>
                  <a:pt x="8472" y="10467"/>
                </a:cubicBezTo>
                <a:cubicBezTo>
                  <a:pt x="8497" y="10467"/>
                  <a:pt x="8465" y="10544"/>
                  <a:pt x="8465" y="10599"/>
                </a:cubicBezTo>
                <a:cubicBezTo>
                  <a:pt x="8489" y="10575"/>
                  <a:pt x="8525" y="10492"/>
                  <a:pt x="8537" y="10492"/>
                </a:cubicBezTo>
                <a:cubicBezTo>
                  <a:pt x="8537" y="10516"/>
                  <a:pt x="8537" y="10516"/>
                  <a:pt x="8525" y="10540"/>
                </a:cubicBezTo>
                <a:cubicBezTo>
                  <a:pt x="8540" y="10509"/>
                  <a:pt x="8553" y="10507"/>
                  <a:pt x="8567" y="10507"/>
                </a:cubicBezTo>
                <a:cubicBezTo>
                  <a:pt x="8569" y="10507"/>
                  <a:pt x="8572" y="10507"/>
                  <a:pt x="8574" y="10507"/>
                </a:cubicBezTo>
                <a:cubicBezTo>
                  <a:pt x="8590" y="10507"/>
                  <a:pt x="8608" y="10504"/>
                  <a:pt x="8632" y="10456"/>
                </a:cubicBezTo>
                <a:cubicBezTo>
                  <a:pt x="8632" y="10468"/>
                  <a:pt x="8632" y="10468"/>
                  <a:pt x="8632" y="10480"/>
                </a:cubicBezTo>
                <a:cubicBezTo>
                  <a:pt x="8632" y="10476"/>
                  <a:pt x="8632" y="10472"/>
                  <a:pt x="8632" y="10468"/>
                </a:cubicBezTo>
                <a:lnTo>
                  <a:pt x="8632" y="10468"/>
                </a:lnTo>
                <a:cubicBezTo>
                  <a:pt x="8663" y="10447"/>
                  <a:pt x="8694" y="10392"/>
                  <a:pt x="8709" y="10392"/>
                </a:cubicBezTo>
                <a:cubicBezTo>
                  <a:pt x="8712" y="10392"/>
                  <a:pt x="8714" y="10393"/>
                  <a:pt x="8716" y="10397"/>
                </a:cubicBezTo>
                <a:cubicBezTo>
                  <a:pt x="8704" y="10492"/>
                  <a:pt x="8668" y="10421"/>
                  <a:pt x="8680" y="10504"/>
                </a:cubicBezTo>
                <a:lnTo>
                  <a:pt x="8656" y="10468"/>
                </a:lnTo>
                <a:cubicBezTo>
                  <a:pt x="8656" y="10528"/>
                  <a:pt x="8654" y="10536"/>
                  <a:pt x="8651" y="10536"/>
                </a:cubicBezTo>
                <a:cubicBezTo>
                  <a:pt x="8649" y="10536"/>
                  <a:pt x="8648" y="10535"/>
                  <a:pt x="8647" y="10535"/>
                </a:cubicBezTo>
                <a:cubicBezTo>
                  <a:pt x="8643" y="10535"/>
                  <a:pt x="8637" y="10543"/>
                  <a:pt x="8632" y="10611"/>
                </a:cubicBezTo>
                <a:cubicBezTo>
                  <a:pt x="8637" y="10615"/>
                  <a:pt x="8642" y="10616"/>
                  <a:pt x="8647" y="10616"/>
                </a:cubicBezTo>
                <a:cubicBezTo>
                  <a:pt x="8666" y="10616"/>
                  <a:pt x="8678" y="10589"/>
                  <a:pt x="8696" y="10589"/>
                </a:cubicBezTo>
                <a:cubicBezTo>
                  <a:pt x="8702" y="10589"/>
                  <a:pt x="8708" y="10592"/>
                  <a:pt x="8716" y="10599"/>
                </a:cubicBezTo>
                <a:cubicBezTo>
                  <a:pt x="8727" y="10552"/>
                  <a:pt x="8727" y="10528"/>
                  <a:pt x="8739" y="10480"/>
                </a:cubicBezTo>
                <a:cubicBezTo>
                  <a:pt x="8747" y="10472"/>
                  <a:pt x="8753" y="10469"/>
                  <a:pt x="8758" y="10469"/>
                </a:cubicBezTo>
                <a:cubicBezTo>
                  <a:pt x="8790" y="10469"/>
                  <a:pt x="8761" y="10623"/>
                  <a:pt x="8780" y="10623"/>
                </a:cubicBezTo>
                <a:cubicBezTo>
                  <a:pt x="8784" y="10623"/>
                  <a:pt x="8790" y="10616"/>
                  <a:pt x="8799" y="10599"/>
                </a:cubicBezTo>
                <a:cubicBezTo>
                  <a:pt x="8817" y="10554"/>
                  <a:pt x="8835" y="10480"/>
                  <a:pt x="8848" y="10480"/>
                </a:cubicBezTo>
                <a:cubicBezTo>
                  <a:pt x="8852" y="10480"/>
                  <a:pt x="8856" y="10487"/>
                  <a:pt x="8858" y="10504"/>
                </a:cubicBezTo>
                <a:lnTo>
                  <a:pt x="8835" y="10599"/>
                </a:lnTo>
                <a:cubicBezTo>
                  <a:pt x="8835" y="10600"/>
                  <a:pt x="8836" y="10600"/>
                  <a:pt x="8837" y="10600"/>
                </a:cubicBezTo>
                <a:cubicBezTo>
                  <a:pt x="8856" y="10600"/>
                  <a:pt x="8874" y="10509"/>
                  <a:pt x="8893" y="10509"/>
                </a:cubicBezTo>
                <a:cubicBezTo>
                  <a:pt x="8897" y="10509"/>
                  <a:pt x="8902" y="10514"/>
                  <a:pt x="8906" y="10528"/>
                </a:cubicBezTo>
                <a:cubicBezTo>
                  <a:pt x="8882" y="10563"/>
                  <a:pt x="8870" y="10563"/>
                  <a:pt x="8870" y="10575"/>
                </a:cubicBezTo>
                <a:cubicBezTo>
                  <a:pt x="8873" y="10594"/>
                  <a:pt x="8876" y="10602"/>
                  <a:pt x="8879" y="10602"/>
                </a:cubicBezTo>
                <a:cubicBezTo>
                  <a:pt x="8888" y="10602"/>
                  <a:pt x="8898" y="10527"/>
                  <a:pt x="8915" y="10527"/>
                </a:cubicBezTo>
                <a:cubicBezTo>
                  <a:pt x="8916" y="10527"/>
                  <a:pt x="8917" y="10527"/>
                  <a:pt x="8918" y="10528"/>
                </a:cubicBezTo>
                <a:lnTo>
                  <a:pt x="8906" y="10611"/>
                </a:lnTo>
                <a:cubicBezTo>
                  <a:pt x="8942" y="10599"/>
                  <a:pt x="8989" y="10552"/>
                  <a:pt x="9037" y="10540"/>
                </a:cubicBezTo>
                <a:lnTo>
                  <a:pt x="9037" y="10540"/>
                </a:lnTo>
                <a:cubicBezTo>
                  <a:pt x="9025" y="10563"/>
                  <a:pt x="9013" y="10587"/>
                  <a:pt x="9025" y="10623"/>
                </a:cubicBezTo>
                <a:cubicBezTo>
                  <a:pt x="9037" y="10616"/>
                  <a:pt x="9049" y="10612"/>
                  <a:pt x="9060" y="10612"/>
                </a:cubicBezTo>
                <a:cubicBezTo>
                  <a:pt x="9104" y="10612"/>
                  <a:pt x="9140" y="10662"/>
                  <a:pt x="9168" y="10718"/>
                </a:cubicBezTo>
                <a:lnTo>
                  <a:pt x="9204" y="10647"/>
                </a:lnTo>
                <a:lnTo>
                  <a:pt x="9204" y="10647"/>
                </a:lnTo>
                <a:cubicBezTo>
                  <a:pt x="9204" y="10647"/>
                  <a:pt x="9204" y="10683"/>
                  <a:pt x="9192" y="10694"/>
                </a:cubicBezTo>
                <a:cubicBezTo>
                  <a:pt x="9193" y="10698"/>
                  <a:pt x="9195" y="10699"/>
                  <a:pt x="9196" y="10699"/>
                </a:cubicBezTo>
                <a:cubicBezTo>
                  <a:pt x="9204" y="10699"/>
                  <a:pt x="9205" y="10642"/>
                  <a:pt x="9216" y="10611"/>
                </a:cubicBezTo>
                <a:cubicBezTo>
                  <a:pt x="9227" y="10611"/>
                  <a:pt x="9227" y="10659"/>
                  <a:pt x="9216" y="10683"/>
                </a:cubicBezTo>
                <a:cubicBezTo>
                  <a:pt x="9245" y="10646"/>
                  <a:pt x="9284" y="10609"/>
                  <a:pt x="9315" y="10609"/>
                </a:cubicBezTo>
                <a:cubicBezTo>
                  <a:pt x="9333" y="10609"/>
                  <a:pt x="9349" y="10623"/>
                  <a:pt x="9358" y="10659"/>
                </a:cubicBezTo>
                <a:lnTo>
                  <a:pt x="9347" y="10671"/>
                </a:lnTo>
                <a:cubicBezTo>
                  <a:pt x="9349" y="10674"/>
                  <a:pt x="9351" y="10675"/>
                  <a:pt x="9353" y="10675"/>
                </a:cubicBezTo>
                <a:cubicBezTo>
                  <a:pt x="9372" y="10675"/>
                  <a:pt x="9396" y="10582"/>
                  <a:pt x="9410" y="10582"/>
                </a:cubicBezTo>
                <a:cubicBezTo>
                  <a:pt x="9413" y="10582"/>
                  <a:pt x="9416" y="10587"/>
                  <a:pt x="9418" y="10599"/>
                </a:cubicBezTo>
                <a:lnTo>
                  <a:pt x="9406" y="10611"/>
                </a:lnTo>
                <a:cubicBezTo>
                  <a:pt x="9466" y="10659"/>
                  <a:pt x="9549" y="10599"/>
                  <a:pt x="9573" y="10730"/>
                </a:cubicBezTo>
                <a:cubicBezTo>
                  <a:pt x="9579" y="10700"/>
                  <a:pt x="9586" y="10691"/>
                  <a:pt x="9593" y="10691"/>
                </a:cubicBezTo>
                <a:cubicBezTo>
                  <a:pt x="9602" y="10691"/>
                  <a:pt x="9611" y="10705"/>
                  <a:pt x="9621" y="10705"/>
                </a:cubicBezTo>
                <a:cubicBezTo>
                  <a:pt x="9632" y="10705"/>
                  <a:pt x="9643" y="10691"/>
                  <a:pt x="9656" y="10635"/>
                </a:cubicBezTo>
                <a:cubicBezTo>
                  <a:pt x="9668" y="10718"/>
                  <a:pt x="9656" y="10742"/>
                  <a:pt x="9692" y="10802"/>
                </a:cubicBezTo>
                <a:cubicBezTo>
                  <a:pt x="9692" y="10802"/>
                  <a:pt x="9693" y="10803"/>
                  <a:pt x="9694" y="10803"/>
                </a:cubicBezTo>
                <a:cubicBezTo>
                  <a:pt x="9706" y="10803"/>
                  <a:pt x="9729" y="10706"/>
                  <a:pt x="9751" y="10694"/>
                </a:cubicBezTo>
                <a:lnTo>
                  <a:pt x="9751" y="10694"/>
                </a:lnTo>
                <a:lnTo>
                  <a:pt x="9739" y="10778"/>
                </a:lnTo>
                <a:lnTo>
                  <a:pt x="9739" y="10778"/>
                </a:lnTo>
                <a:lnTo>
                  <a:pt x="9775" y="10694"/>
                </a:lnTo>
                <a:lnTo>
                  <a:pt x="9763" y="10790"/>
                </a:lnTo>
                <a:lnTo>
                  <a:pt x="9763" y="10790"/>
                </a:lnTo>
                <a:lnTo>
                  <a:pt x="9787" y="10778"/>
                </a:lnTo>
                <a:cubicBezTo>
                  <a:pt x="9775" y="10766"/>
                  <a:pt x="9775" y="10742"/>
                  <a:pt x="9787" y="10718"/>
                </a:cubicBezTo>
                <a:cubicBezTo>
                  <a:pt x="9791" y="10713"/>
                  <a:pt x="9794" y="10710"/>
                  <a:pt x="9798" y="10710"/>
                </a:cubicBezTo>
                <a:cubicBezTo>
                  <a:pt x="9817" y="10710"/>
                  <a:pt x="9833" y="10785"/>
                  <a:pt x="9823" y="10825"/>
                </a:cubicBezTo>
                <a:lnTo>
                  <a:pt x="9894" y="10766"/>
                </a:lnTo>
                <a:lnTo>
                  <a:pt x="9894" y="10766"/>
                </a:lnTo>
                <a:cubicBezTo>
                  <a:pt x="9888" y="10785"/>
                  <a:pt x="9882" y="10797"/>
                  <a:pt x="9875" y="10806"/>
                </a:cubicBezTo>
                <a:lnTo>
                  <a:pt x="9875" y="10806"/>
                </a:lnTo>
                <a:cubicBezTo>
                  <a:pt x="9875" y="10806"/>
                  <a:pt x="9876" y="10806"/>
                  <a:pt x="9876" y="10806"/>
                </a:cubicBezTo>
                <a:cubicBezTo>
                  <a:pt x="9884" y="10806"/>
                  <a:pt x="9869" y="10857"/>
                  <a:pt x="9877" y="10857"/>
                </a:cubicBezTo>
                <a:cubicBezTo>
                  <a:pt x="9880" y="10857"/>
                  <a:pt x="9885" y="10851"/>
                  <a:pt x="9894" y="10837"/>
                </a:cubicBezTo>
                <a:cubicBezTo>
                  <a:pt x="9894" y="10825"/>
                  <a:pt x="9906" y="10802"/>
                  <a:pt x="9906" y="10778"/>
                </a:cubicBezTo>
                <a:cubicBezTo>
                  <a:pt x="9906" y="10814"/>
                  <a:pt x="9927" y="10830"/>
                  <a:pt x="9947" y="10830"/>
                </a:cubicBezTo>
                <a:cubicBezTo>
                  <a:pt x="9954" y="10830"/>
                  <a:pt x="9960" y="10828"/>
                  <a:pt x="9966" y="10825"/>
                </a:cubicBezTo>
                <a:lnTo>
                  <a:pt x="9966" y="10825"/>
                </a:lnTo>
                <a:lnTo>
                  <a:pt x="9954" y="10873"/>
                </a:lnTo>
                <a:cubicBezTo>
                  <a:pt x="9963" y="10879"/>
                  <a:pt x="9974" y="10881"/>
                  <a:pt x="9986" y="10881"/>
                </a:cubicBezTo>
                <a:cubicBezTo>
                  <a:pt x="10012" y="10881"/>
                  <a:pt x="10043" y="10871"/>
                  <a:pt x="10067" y="10871"/>
                </a:cubicBezTo>
                <a:cubicBezTo>
                  <a:pt x="10073" y="10871"/>
                  <a:pt x="10079" y="10871"/>
                  <a:pt x="10085" y="10873"/>
                </a:cubicBezTo>
                <a:cubicBezTo>
                  <a:pt x="10073" y="10849"/>
                  <a:pt x="10097" y="10754"/>
                  <a:pt x="10120" y="10742"/>
                </a:cubicBezTo>
                <a:lnTo>
                  <a:pt x="10120" y="10742"/>
                </a:lnTo>
                <a:lnTo>
                  <a:pt x="10116" y="10771"/>
                </a:lnTo>
                <a:lnTo>
                  <a:pt x="10116" y="10771"/>
                </a:lnTo>
                <a:cubicBezTo>
                  <a:pt x="10119" y="10764"/>
                  <a:pt x="10124" y="10755"/>
                  <a:pt x="10132" y="10742"/>
                </a:cubicBezTo>
                <a:lnTo>
                  <a:pt x="10132" y="10742"/>
                </a:lnTo>
                <a:cubicBezTo>
                  <a:pt x="10144" y="10754"/>
                  <a:pt x="10120" y="10837"/>
                  <a:pt x="10109" y="10861"/>
                </a:cubicBezTo>
                <a:lnTo>
                  <a:pt x="10132" y="10837"/>
                </a:lnTo>
                <a:lnTo>
                  <a:pt x="10132" y="10837"/>
                </a:lnTo>
                <a:cubicBezTo>
                  <a:pt x="10132" y="10861"/>
                  <a:pt x="10120" y="10873"/>
                  <a:pt x="10109" y="10909"/>
                </a:cubicBezTo>
                <a:cubicBezTo>
                  <a:pt x="10113" y="10898"/>
                  <a:pt x="10116" y="10894"/>
                  <a:pt x="10119" y="10894"/>
                </a:cubicBezTo>
                <a:cubicBezTo>
                  <a:pt x="10129" y="10894"/>
                  <a:pt x="10134" y="10936"/>
                  <a:pt x="10143" y="10936"/>
                </a:cubicBezTo>
                <a:cubicBezTo>
                  <a:pt x="10146" y="10936"/>
                  <a:pt x="10150" y="10929"/>
                  <a:pt x="10156" y="10909"/>
                </a:cubicBezTo>
                <a:lnTo>
                  <a:pt x="10156" y="10933"/>
                </a:lnTo>
                <a:cubicBezTo>
                  <a:pt x="10166" y="10935"/>
                  <a:pt x="10174" y="10936"/>
                  <a:pt x="10182" y="10936"/>
                </a:cubicBezTo>
                <a:cubicBezTo>
                  <a:pt x="10214" y="10936"/>
                  <a:pt x="10235" y="10921"/>
                  <a:pt x="10263" y="10921"/>
                </a:cubicBezTo>
                <a:cubicBezTo>
                  <a:pt x="10287" y="10849"/>
                  <a:pt x="10299" y="10873"/>
                  <a:pt x="10323" y="10813"/>
                </a:cubicBezTo>
                <a:cubicBezTo>
                  <a:pt x="10335" y="10837"/>
                  <a:pt x="10359" y="10909"/>
                  <a:pt x="10394" y="10909"/>
                </a:cubicBezTo>
                <a:cubicBezTo>
                  <a:pt x="10418" y="10873"/>
                  <a:pt x="10406" y="10849"/>
                  <a:pt x="10430" y="10802"/>
                </a:cubicBezTo>
                <a:lnTo>
                  <a:pt x="10430" y="10802"/>
                </a:lnTo>
                <a:cubicBezTo>
                  <a:pt x="10418" y="10873"/>
                  <a:pt x="10454" y="10873"/>
                  <a:pt x="10430" y="10909"/>
                </a:cubicBezTo>
                <a:cubicBezTo>
                  <a:pt x="10466" y="10909"/>
                  <a:pt x="10478" y="10909"/>
                  <a:pt x="10537" y="10873"/>
                </a:cubicBezTo>
                <a:cubicBezTo>
                  <a:pt x="10537" y="10837"/>
                  <a:pt x="10537" y="10825"/>
                  <a:pt x="10549" y="10802"/>
                </a:cubicBezTo>
                <a:cubicBezTo>
                  <a:pt x="10561" y="10802"/>
                  <a:pt x="10561" y="10837"/>
                  <a:pt x="10549" y="10873"/>
                </a:cubicBezTo>
                <a:cubicBezTo>
                  <a:pt x="10558" y="10863"/>
                  <a:pt x="10566" y="10859"/>
                  <a:pt x="10573" y="10859"/>
                </a:cubicBezTo>
                <a:cubicBezTo>
                  <a:pt x="10614" y="10859"/>
                  <a:pt x="10634" y="11001"/>
                  <a:pt x="10677" y="11001"/>
                </a:cubicBezTo>
                <a:cubicBezTo>
                  <a:pt x="10688" y="11001"/>
                  <a:pt x="10701" y="10992"/>
                  <a:pt x="10716" y="10968"/>
                </a:cubicBezTo>
                <a:lnTo>
                  <a:pt x="10704" y="10968"/>
                </a:lnTo>
                <a:lnTo>
                  <a:pt x="10763" y="10909"/>
                </a:lnTo>
                <a:lnTo>
                  <a:pt x="10763" y="10909"/>
                </a:lnTo>
                <a:cubicBezTo>
                  <a:pt x="10787" y="10921"/>
                  <a:pt x="10740" y="10956"/>
                  <a:pt x="10751" y="11004"/>
                </a:cubicBezTo>
                <a:cubicBezTo>
                  <a:pt x="10774" y="10970"/>
                  <a:pt x="10789" y="10960"/>
                  <a:pt x="10802" y="10960"/>
                </a:cubicBezTo>
                <a:cubicBezTo>
                  <a:pt x="10821" y="10960"/>
                  <a:pt x="10833" y="10985"/>
                  <a:pt x="10853" y="10985"/>
                </a:cubicBezTo>
                <a:cubicBezTo>
                  <a:pt x="10861" y="10985"/>
                  <a:pt x="10870" y="10980"/>
                  <a:pt x="10882" y="10968"/>
                </a:cubicBezTo>
                <a:lnTo>
                  <a:pt x="10882" y="10968"/>
                </a:lnTo>
                <a:cubicBezTo>
                  <a:pt x="10878" y="11052"/>
                  <a:pt x="10897" y="11068"/>
                  <a:pt x="10922" y="11068"/>
                </a:cubicBezTo>
                <a:cubicBezTo>
                  <a:pt x="10939" y="11068"/>
                  <a:pt x="10959" y="11061"/>
                  <a:pt x="10976" y="11061"/>
                </a:cubicBezTo>
                <a:cubicBezTo>
                  <a:pt x="10994" y="11061"/>
                  <a:pt x="11010" y="11070"/>
                  <a:pt x="11013" y="11111"/>
                </a:cubicBezTo>
                <a:lnTo>
                  <a:pt x="11025" y="11064"/>
                </a:lnTo>
                <a:cubicBezTo>
                  <a:pt x="11028" y="11056"/>
                  <a:pt x="11029" y="11054"/>
                  <a:pt x="11030" y="11054"/>
                </a:cubicBezTo>
                <a:cubicBezTo>
                  <a:pt x="11033" y="11054"/>
                  <a:pt x="11028" y="11102"/>
                  <a:pt x="11037" y="11111"/>
                </a:cubicBezTo>
                <a:cubicBezTo>
                  <a:pt x="11037" y="11075"/>
                  <a:pt x="11037" y="11064"/>
                  <a:pt x="11049" y="11040"/>
                </a:cubicBezTo>
                <a:cubicBezTo>
                  <a:pt x="11061" y="11036"/>
                  <a:pt x="11072" y="11034"/>
                  <a:pt x="11083" y="11034"/>
                </a:cubicBezTo>
                <a:cubicBezTo>
                  <a:pt x="11172" y="11034"/>
                  <a:pt x="11237" y="11153"/>
                  <a:pt x="11311" y="11206"/>
                </a:cubicBezTo>
                <a:cubicBezTo>
                  <a:pt x="11312" y="11207"/>
                  <a:pt x="11313" y="11208"/>
                  <a:pt x="11314" y="11208"/>
                </a:cubicBezTo>
                <a:cubicBezTo>
                  <a:pt x="11334" y="11208"/>
                  <a:pt x="11366" y="11067"/>
                  <a:pt x="11390" y="11067"/>
                </a:cubicBezTo>
                <a:cubicBezTo>
                  <a:pt x="11396" y="11067"/>
                  <a:pt x="11402" y="11076"/>
                  <a:pt x="11406" y="11099"/>
                </a:cubicBezTo>
                <a:lnTo>
                  <a:pt x="11371" y="11183"/>
                </a:lnTo>
                <a:cubicBezTo>
                  <a:pt x="11398" y="11159"/>
                  <a:pt x="11421" y="11152"/>
                  <a:pt x="11442" y="11152"/>
                </a:cubicBezTo>
                <a:cubicBezTo>
                  <a:pt x="11477" y="11152"/>
                  <a:pt x="11506" y="11171"/>
                  <a:pt x="11539" y="11171"/>
                </a:cubicBezTo>
                <a:cubicBezTo>
                  <a:pt x="11557" y="11171"/>
                  <a:pt x="11576" y="11165"/>
                  <a:pt x="11597" y="11147"/>
                </a:cubicBezTo>
                <a:lnTo>
                  <a:pt x="11597" y="11147"/>
                </a:lnTo>
                <a:cubicBezTo>
                  <a:pt x="11597" y="11171"/>
                  <a:pt x="11585" y="11194"/>
                  <a:pt x="11573" y="11194"/>
                </a:cubicBezTo>
                <a:cubicBezTo>
                  <a:pt x="11573" y="11214"/>
                  <a:pt x="11580" y="11222"/>
                  <a:pt x="11589" y="11222"/>
                </a:cubicBezTo>
                <a:cubicBezTo>
                  <a:pt x="11607" y="11222"/>
                  <a:pt x="11637" y="11191"/>
                  <a:pt x="11644" y="11159"/>
                </a:cubicBezTo>
                <a:cubicBezTo>
                  <a:pt x="11656" y="11159"/>
                  <a:pt x="11633" y="11206"/>
                  <a:pt x="11633" y="11230"/>
                </a:cubicBezTo>
                <a:cubicBezTo>
                  <a:pt x="11634" y="11236"/>
                  <a:pt x="11637" y="11238"/>
                  <a:pt x="11640" y="11238"/>
                </a:cubicBezTo>
                <a:cubicBezTo>
                  <a:pt x="11653" y="11238"/>
                  <a:pt x="11674" y="11200"/>
                  <a:pt x="11680" y="11200"/>
                </a:cubicBezTo>
                <a:cubicBezTo>
                  <a:pt x="11682" y="11200"/>
                  <a:pt x="11683" y="11205"/>
                  <a:pt x="11680" y="11218"/>
                </a:cubicBezTo>
                <a:cubicBezTo>
                  <a:pt x="11680" y="11225"/>
                  <a:pt x="11680" y="11231"/>
                  <a:pt x="11678" y="11236"/>
                </a:cubicBezTo>
                <a:lnTo>
                  <a:pt x="11678" y="11236"/>
                </a:lnTo>
                <a:cubicBezTo>
                  <a:pt x="11681" y="11235"/>
                  <a:pt x="11683" y="11235"/>
                  <a:pt x="11686" y="11235"/>
                </a:cubicBezTo>
                <a:cubicBezTo>
                  <a:pt x="11692" y="11235"/>
                  <a:pt x="11697" y="11236"/>
                  <a:pt x="11702" y="11236"/>
                </a:cubicBezTo>
                <a:cubicBezTo>
                  <a:pt x="11713" y="11236"/>
                  <a:pt x="11722" y="11230"/>
                  <a:pt x="11728" y="11194"/>
                </a:cubicBezTo>
                <a:cubicBezTo>
                  <a:pt x="11728" y="11205"/>
                  <a:pt x="11732" y="11208"/>
                  <a:pt x="11738" y="11208"/>
                </a:cubicBezTo>
                <a:cubicBezTo>
                  <a:pt x="11746" y="11208"/>
                  <a:pt x="11757" y="11201"/>
                  <a:pt x="11764" y="11194"/>
                </a:cubicBezTo>
                <a:cubicBezTo>
                  <a:pt x="11775" y="11206"/>
                  <a:pt x="11775" y="11206"/>
                  <a:pt x="11775" y="11206"/>
                </a:cubicBezTo>
                <a:cubicBezTo>
                  <a:pt x="11787" y="11206"/>
                  <a:pt x="11787" y="11206"/>
                  <a:pt x="11787" y="11218"/>
                </a:cubicBezTo>
                <a:cubicBezTo>
                  <a:pt x="11787" y="11218"/>
                  <a:pt x="11799" y="11206"/>
                  <a:pt x="11799" y="11206"/>
                </a:cubicBezTo>
                <a:cubicBezTo>
                  <a:pt x="11811" y="11206"/>
                  <a:pt x="11835" y="11218"/>
                  <a:pt x="11847" y="11218"/>
                </a:cubicBezTo>
                <a:cubicBezTo>
                  <a:pt x="11847" y="11238"/>
                  <a:pt x="11854" y="11247"/>
                  <a:pt x="11865" y="11247"/>
                </a:cubicBezTo>
                <a:cubicBezTo>
                  <a:pt x="11873" y="11247"/>
                  <a:pt x="11884" y="11241"/>
                  <a:pt x="11894" y="11230"/>
                </a:cubicBezTo>
                <a:lnTo>
                  <a:pt x="11906" y="11230"/>
                </a:lnTo>
                <a:cubicBezTo>
                  <a:pt x="11906" y="11242"/>
                  <a:pt x="11906" y="11254"/>
                  <a:pt x="11894" y="11290"/>
                </a:cubicBezTo>
                <a:cubicBezTo>
                  <a:pt x="11897" y="11293"/>
                  <a:pt x="11901" y="11294"/>
                  <a:pt x="11905" y="11294"/>
                </a:cubicBezTo>
                <a:cubicBezTo>
                  <a:pt x="11917" y="11294"/>
                  <a:pt x="11933" y="11278"/>
                  <a:pt x="11942" y="11242"/>
                </a:cubicBezTo>
                <a:cubicBezTo>
                  <a:pt x="11942" y="11254"/>
                  <a:pt x="11942" y="11254"/>
                  <a:pt x="11954" y="11254"/>
                </a:cubicBezTo>
                <a:cubicBezTo>
                  <a:pt x="11954" y="11266"/>
                  <a:pt x="11966" y="11266"/>
                  <a:pt x="11978" y="11266"/>
                </a:cubicBezTo>
                <a:cubicBezTo>
                  <a:pt x="11990" y="11278"/>
                  <a:pt x="12002" y="11290"/>
                  <a:pt x="12014" y="11302"/>
                </a:cubicBezTo>
                <a:cubicBezTo>
                  <a:pt x="12014" y="11302"/>
                  <a:pt x="12014" y="11302"/>
                  <a:pt x="12014" y="11314"/>
                </a:cubicBezTo>
                <a:cubicBezTo>
                  <a:pt x="12014" y="11314"/>
                  <a:pt x="12014" y="11314"/>
                  <a:pt x="12025" y="11302"/>
                </a:cubicBezTo>
                <a:cubicBezTo>
                  <a:pt x="12037" y="11302"/>
                  <a:pt x="12049" y="11290"/>
                  <a:pt x="12049" y="11290"/>
                </a:cubicBezTo>
                <a:cubicBezTo>
                  <a:pt x="12061" y="11302"/>
                  <a:pt x="12073" y="11314"/>
                  <a:pt x="12085" y="11325"/>
                </a:cubicBezTo>
                <a:cubicBezTo>
                  <a:pt x="12073" y="11314"/>
                  <a:pt x="12061" y="11302"/>
                  <a:pt x="12061" y="11290"/>
                </a:cubicBezTo>
                <a:cubicBezTo>
                  <a:pt x="12073" y="11278"/>
                  <a:pt x="12097" y="11266"/>
                  <a:pt x="12109" y="11254"/>
                </a:cubicBezTo>
                <a:cubicBezTo>
                  <a:pt x="12133" y="11254"/>
                  <a:pt x="12145" y="11266"/>
                  <a:pt x="12168" y="11266"/>
                </a:cubicBezTo>
                <a:cubicBezTo>
                  <a:pt x="12168" y="11278"/>
                  <a:pt x="12168" y="11278"/>
                  <a:pt x="12168" y="11278"/>
                </a:cubicBezTo>
                <a:cubicBezTo>
                  <a:pt x="12165" y="11278"/>
                  <a:pt x="12162" y="11277"/>
                  <a:pt x="12158" y="11277"/>
                </a:cubicBezTo>
                <a:cubicBezTo>
                  <a:pt x="12145" y="11277"/>
                  <a:pt x="12130" y="11284"/>
                  <a:pt x="12121" y="11337"/>
                </a:cubicBezTo>
                <a:cubicBezTo>
                  <a:pt x="12145" y="11325"/>
                  <a:pt x="12156" y="11302"/>
                  <a:pt x="12180" y="11290"/>
                </a:cubicBezTo>
                <a:cubicBezTo>
                  <a:pt x="12192" y="11302"/>
                  <a:pt x="12192" y="11302"/>
                  <a:pt x="12204" y="11302"/>
                </a:cubicBezTo>
                <a:lnTo>
                  <a:pt x="12216" y="11290"/>
                </a:lnTo>
                <a:cubicBezTo>
                  <a:pt x="12204" y="11290"/>
                  <a:pt x="12204" y="11290"/>
                  <a:pt x="12204" y="11278"/>
                </a:cubicBezTo>
                <a:lnTo>
                  <a:pt x="12204" y="11278"/>
                </a:lnTo>
                <a:cubicBezTo>
                  <a:pt x="12204" y="11278"/>
                  <a:pt x="12204" y="11290"/>
                  <a:pt x="12216" y="11290"/>
                </a:cubicBezTo>
                <a:cubicBezTo>
                  <a:pt x="12228" y="11290"/>
                  <a:pt x="12240" y="11302"/>
                  <a:pt x="12252" y="11302"/>
                </a:cubicBezTo>
                <a:cubicBezTo>
                  <a:pt x="12252" y="11314"/>
                  <a:pt x="12240" y="11314"/>
                  <a:pt x="12240" y="11325"/>
                </a:cubicBezTo>
                <a:lnTo>
                  <a:pt x="12240" y="11325"/>
                </a:lnTo>
                <a:cubicBezTo>
                  <a:pt x="12252" y="11314"/>
                  <a:pt x="12264" y="11314"/>
                  <a:pt x="12275" y="11314"/>
                </a:cubicBezTo>
                <a:cubicBezTo>
                  <a:pt x="12287" y="11325"/>
                  <a:pt x="12311" y="11325"/>
                  <a:pt x="12335" y="11337"/>
                </a:cubicBezTo>
                <a:lnTo>
                  <a:pt x="12323" y="11337"/>
                </a:lnTo>
                <a:lnTo>
                  <a:pt x="12335" y="11349"/>
                </a:lnTo>
                <a:cubicBezTo>
                  <a:pt x="12371" y="11361"/>
                  <a:pt x="12395" y="11373"/>
                  <a:pt x="12430" y="11397"/>
                </a:cubicBezTo>
                <a:cubicBezTo>
                  <a:pt x="12585" y="11480"/>
                  <a:pt x="12776" y="11587"/>
                  <a:pt x="12942" y="11659"/>
                </a:cubicBezTo>
                <a:cubicBezTo>
                  <a:pt x="12951" y="11663"/>
                  <a:pt x="12958" y="11665"/>
                  <a:pt x="12962" y="11665"/>
                </a:cubicBezTo>
                <a:cubicBezTo>
                  <a:pt x="13005" y="11665"/>
                  <a:pt x="12799" y="11459"/>
                  <a:pt x="12834" y="11459"/>
                </a:cubicBezTo>
                <a:cubicBezTo>
                  <a:pt x="12844" y="11459"/>
                  <a:pt x="12872" y="11475"/>
                  <a:pt x="12930" y="11516"/>
                </a:cubicBezTo>
                <a:lnTo>
                  <a:pt x="13026" y="11647"/>
                </a:lnTo>
                <a:cubicBezTo>
                  <a:pt x="13034" y="11630"/>
                  <a:pt x="13049" y="11624"/>
                  <a:pt x="13070" y="11624"/>
                </a:cubicBezTo>
                <a:cubicBezTo>
                  <a:pt x="13110" y="11624"/>
                  <a:pt x="13170" y="11647"/>
                  <a:pt x="13240" y="11671"/>
                </a:cubicBezTo>
                <a:cubicBezTo>
                  <a:pt x="13302" y="11694"/>
                  <a:pt x="13375" y="11723"/>
                  <a:pt x="13415" y="11723"/>
                </a:cubicBezTo>
                <a:cubicBezTo>
                  <a:pt x="13435" y="11723"/>
                  <a:pt x="13446" y="11715"/>
                  <a:pt x="13442" y="11695"/>
                </a:cubicBezTo>
                <a:lnTo>
                  <a:pt x="13442" y="11695"/>
                </a:lnTo>
                <a:cubicBezTo>
                  <a:pt x="13478" y="11730"/>
                  <a:pt x="13538" y="11778"/>
                  <a:pt x="13514" y="11778"/>
                </a:cubicBezTo>
                <a:cubicBezTo>
                  <a:pt x="13580" y="11822"/>
                  <a:pt x="13619" y="11840"/>
                  <a:pt x="13635" y="11840"/>
                </a:cubicBezTo>
                <a:cubicBezTo>
                  <a:pt x="13661" y="11840"/>
                  <a:pt x="13624" y="11790"/>
                  <a:pt x="13549" y="11730"/>
                </a:cubicBezTo>
                <a:lnTo>
                  <a:pt x="13549" y="11730"/>
                </a:lnTo>
                <a:cubicBezTo>
                  <a:pt x="13585" y="11754"/>
                  <a:pt x="13669" y="11826"/>
                  <a:pt x="13740" y="11873"/>
                </a:cubicBezTo>
                <a:cubicBezTo>
                  <a:pt x="13766" y="11888"/>
                  <a:pt x="13779" y="11894"/>
                  <a:pt x="13785" y="11894"/>
                </a:cubicBezTo>
                <a:cubicBezTo>
                  <a:pt x="13802" y="11894"/>
                  <a:pt x="13745" y="11840"/>
                  <a:pt x="13755" y="11840"/>
                </a:cubicBezTo>
                <a:cubicBezTo>
                  <a:pt x="13759" y="11840"/>
                  <a:pt x="13777" y="11851"/>
                  <a:pt x="13823" y="11885"/>
                </a:cubicBezTo>
                <a:cubicBezTo>
                  <a:pt x="13847" y="11909"/>
                  <a:pt x="13859" y="11921"/>
                  <a:pt x="13871" y="11921"/>
                </a:cubicBezTo>
                <a:cubicBezTo>
                  <a:pt x="13859" y="11909"/>
                  <a:pt x="13859" y="11909"/>
                  <a:pt x="13871" y="11909"/>
                </a:cubicBezTo>
                <a:cubicBezTo>
                  <a:pt x="13859" y="11897"/>
                  <a:pt x="13847" y="11885"/>
                  <a:pt x="13835" y="11873"/>
                </a:cubicBezTo>
                <a:cubicBezTo>
                  <a:pt x="13819" y="11848"/>
                  <a:pt x="13796" y="11829"/>
                  <a:pt x="13756" y="11799"/>
                </a:cubicBezTo>
                <a:lnTo>
                  <a:pt x="13756" y="11799"/>
                </a:lnTo>
                <a:cubicBezTo>
                  <a:pt x="13776" y="11786"/>
                  <a:pt x="13776" y="11753"/>
                  <a:pt x="13788" y="11730"/>
                </a:cubicBezTo>
                <a:cubicBezTo>
                  <a:pt x="13797" y="11718"/>
                  <a:pt x="13804" y="11714"/>
                  <a:pt x="13809" y="11714"/>
                </a:cubicBezTo>
                <a:cubicBezTo>
                  <a:pt x="13829" y="11714"/>
                  <a:pt x="13821" y="11781"/>
                  <a:pt x="13846" y="11781"/>
                </a:cubicBezTo>
                <a:cubicBezTo>
                  <a:pt x="13854" y="11781"/>
                  <a:pt x="13865" y="11774"/>
                  <a:pt x="13883" y="11754"/>
                </a:cubicBezTo>
                <a:cubicBezTo>
                  <a:pt x="13942" y="11730"/>
                  <a:pt x="13990" y="11659"/>
                  <a:pt x="14038" y="11635"/>
                </a:cubicBezTo>
                <a:lnTo>
                  <a:pt x="14038" y="11635"/>
                </a:lnTo>
                <a:cubicBezTo>
                  <a:pt x="14026" y="11671"/>
                  <a:pt x="13990" y="11706"/>
                  <a:pt x="13990" y="11706"/>
                </a:cubicBezTo>
                <a:cubicBezTo>
                  <a:pt x="13990" y="11734"/>
                  <a:pt x="13994" y="11746"/>
                  <a:pt x="14002" y="11746"/>
                </a:cubicBezTo>
                <a:cubicBezTo>
                  <a:pt x="14008" y="11746"/>
                  <a:pt x="14016" y="11740"/>
                  <a:pt x="14026" y="11730"/>
                </a:cubicBezTo>
                <a:lnTo>
                  <a:pt x="14026" y="11730"/>
                </a:lnTo>
                <a:cubicBezTo>
                  <a:pt x="14014" y="11754"/>
                  <a:pt x="14014" y="11766"/>
                  <a:pt x="14002" y="11802"/>
                </a:cubicBezTo>
                <a:cubicBezTo>
                  <a:pt x="14012" y="11802"/>
                  <a:pt x="14038" y="11745"/>
                  <a:pt x="14046" y="11745"/>
                </a:cubicBezTo>
                <a:cubicBezTo>
                  <a:pt x="14048" y="11745"/>
                  <a:pt x="14050" y="11748"/>
                  <a:pt x="14050" y="11754"/>
                </a:cubicBezTo>
                <a:cubicBezTo>
                  <a:pt x="14038" y="11778"/>
                  <a:pt x="14014" y="11826"/>
                  <a:pt x="13990" y="11849"/>
                </a:cubicBezTo>
                <a:cubicBezTo>
                  <a:pt x="14014" y="11826"/>
                  <a:pt x="14050" y="11790"/>
                  <a:pt x="14073" y="11778"/>
                </a:cubicBezTo>
                <a:lnTo>
                  <a:pt x="14073" y="11778"/>
                </a:lnTo>
                <a:cubicBezTo>
                  <a:pt x="14061" y="11826"/>
                  <a:pt x="14038" y="11837"/>
                  <a:pt x="14026" y="11861"/>
                </a:cubicBezTo>
                <a:cubicBezTo>
                  <a:pt x="14050" y="11849"/>
                  <a:pt x="14085" y="11849"/>
                  <a:pt x="14121" y="11790"/>
                </a:cubicBezTo>
                <a:lnTo>
                  <a:pt x="14121" y="11767"/>
                </a:lnTo>
                <a:lnTo>
                  <a:pt x="14121" y="11767"/>
                </a:lnTo>
                <a:cubicBezTo>
                  <a:pt x="14114" y="11785"/>
                  <a:pt x="14094" y="11817"/>
                  <a:pt x="14085" y="11826"/>
                </a:cubicBezTo>
                <a:cubicBezTo>
                  <a:pt x="14078" y="11832"/>
                  <a:pt x="14074" y="11835"/>
                  <a:pt x="14071" y="11835"/>
                </a:cubicBezTo>
                <a:cubicBezTo>
                  <a:pt x="14058" y="11835"/>
                  <a:pt x="14076" y="11785"/>
                  <a:pt x="14085" y="11766"/>
                </a:cubicBezTo>
                <a:lnTo>
                  <a:pt x="14109" y="11754"/>
                </a:lnTo>
                <a:cubicBezTo>
                  <a:pt x="14129" y="11710"/>
                  <a:pt x="14129" y="11695"/>
                  <a:pt x="14119" y="11695"/>
                </a:cubicBezTo>
                <a:cubicBezTo>
                  <a:pt x="14101" y="11695"/>
                  <a:pt x="14053" y="11743"/>
                  <a:pt x="14040" y="11743"/>
                </a:cubicBezTo>
                <a:cubicBezTo>
                  <a:pt x="14039" y="11743"/>
                  <a:pt x="14038" y="11743"/>
                  <a:pt x="14038" y="11742"/>
                </a:cubicBezTo>
                <a:lnTo>
                  <a:pt x="14097" y="11647"/>
                </a:lnTo>
                <a:lnTo>
                  <a:pt x="14026" y="11718"/>
                </a:lnTo>
                <a:cubicBezTo>
                  <a:pt x="14038" y="11695"/>
                  <a:pt x="14061" y="11635"/>
                  <a:pt x="14085" y="11623"/>
                </a:cubicBezTo>
                <a:cubicBezTo>
                  <a:pt x="14082" y="11616"/>
                  <a:pt x="14077" y="11614"/>
                  <a:pt x="14073" y="11614"/>
                </a:cubicBezTo>
                <a:cubicBezTo>
                  <a:pt x="14068" y="11614"/>
                  <a:pt x="14064" y="11616"/>
                  <a:pt x="14061" y="11616"/>
                </a:cubicBezTo>
                <a:cubicBezTo>
                  <a:pt x="14058" y="11616"/>
                  <a:pt x="14057" y="11613"/>
                  <a:pt x="14061" y="11599"/>
                </a:cubicBezTo>
                <a:cubicBezTo>
                  <a:pt x="14061" y="11587"/>
                  <a:pt x="14061" y="11587"/>
                  <a:pt x="14061" y="11587"/>
                </a:cubicBezTo>
                <a:cubicBezTo>
                  <a:pt x="14071" y="11578"/>
                  <a:pt x="14096" y="11560"/>
                  <a:pt x="14087" y="11560"/>
                </a:cubicBezTo>
                <a:cubicBezTo>
                  <a:pt x="14084" y="11560"/>
                  <a:pt x="14080" y="11561"/>
                  <a:pt x="14073" y="11564"/>
                </a:cubicBezTo>
                <a:cubicBezTo>
                  <a:pt x="14073" y="11575"/>
                  <a:pt x="14061" y="11587"/>
                  <a:pt x="14050" y="11587"/>
                </a:cubicBezTo>
                <a:lnTo>
                  <a:pt x="14038" y="11599"/>
                </a:lnTo>
                <a:cubicBezTo>
                  <a:pt x="14047" y="11580"/>
                  <a:pt x="14065" y="11545"/>
                  <a:pt x="14071" y="11545"/>
                </a:cubicBezTo>
                <a:cubicBezTo>
                  <a:pt x="14072" y="11545"/>
                  <a:pt x="14073" y="11547"/>
                  <a:pt x="14073" y="11552"/>
                </a:cubicBezTo>
                <a:lnTo>
                  <a:pt x="14073" y="11552"/>
                </a:lnTo>
                <a:cubicBezTo>
                  <a:pt x="14073" y="11534"/>
                  <a:pt x="14068" y="11528"/>
                  <a:pt x="14060" y="11528"/>
                </a:cubicBezTo>
                <a:cubicBezTo>
                  <a:pt x="14047" y="11528"/>
                  <a:pt x="14027" y="11547"/>
                  <a:pt x="14019" y="11547"/>
                </a:cubicBezTo>
                <a:cubicBezTo>
                  <a:pt x="14015" y="11547"/>
                  <a:pt x="14016" y="11540"/>
                  <a:pt x="14026" y="11516"/>
                </a:cubicBezTo>
                <a:lnTo>
                  <a:pt x="14026" y="11516"/>
                </a:lnTo>
                <a:cubicBezTo>
                  <a:pt x="13966" y="11528"/>
                  <a:pt x="13990" y="11587"/>
                  <a:pt x="13919" y="11659"/>
                </a:cubicBezTo>
                <a:lnTo>
                  <a:pt x="13978" y="11468"/>
                </a:lnTo>
                <a:lnTo>
                  <a:pt x="13942" y="11540"/>
                </a:lnTo>
                <a:cubicBezTo>
                  <a:pt x="13942" y="11540"/>
                  <a:pt x="13942" y="11528"/>
                  <a:pt x="13954" y="11504"/>
                </a:cubicBezTo>
                <a:lnTo>
                  <a:pt x="13954" y="11504"/>
                </a:lnTo>
                <a:cubicBezTo>
                  <a:pt x="13919" y="11540"/>
                  <a:pt x="13942" y="11528"/>
                  <a:pt x="13907" y="11575"/>
                </a:cubicBezTo>
                <a:cubicBezTo>
                  <a:pt x="13919" y="11504"/>
                  <a:pt x="13847" y="11575"/>
                  <a:pt x="13895" y="11468"/>
                </a:cubicBezTo>
                <a:lnTo>
                  <a:pt x="13895" y="11468"/>
                </a:lnTo>
                <a:cubicBezTo>
                  <a:pt x="13859" y="11516"/>
                  <a:pt x="13895" y="11516"/>
                  <a:pt x="13847" y="11540"/>
                </a:cubicBezTo>
                <a:cubicBezTo>
                  <a:pt x="13867" y="11499"/>
                  <a:pt x="13871" y="11488"/>
                  <a:pt x="13867" y="11488"/>
                </a:cubicBezTo>
                <a:cubicBezTo>
                  <a:pt x="13862" y="11488"/>
                  <a:pt x="13843" y="11509"/>
                  <a:pt x="13832" y="11509"/>
                </a:cubicBezTo>
                <a:cubicBezTo>
                  <a:pt x="13827" y="11509"/>
                  <a:pt x="13823" y="11504"/>
                  <a:pt x="13823" y="11492"/>
                </a:cubicBezTo>
                <a:cubicBezTo>
                  <a:pt x="13859" y="11421"/>
                  <a:pt x="13859" y="11468"/>
                  <a:pt x="13871" y="11397"/>
                </a:cubicBezTo>
                <a:lnTo>
                  <a:pt x="13871" y="11397"/>
                </a:lnTo>
                <a:cubicBezTo>
                  <a:pt x="13854" y="11426"/>
                  <a:pt x="13845" y="11437"/>
                  <a:pt x="13840" y="11437"/>
                </a:cubicBezTo>
                <a:cubicBezTo>
                  <a:pt x="13827" y="11437"/>
                  <a:pt x="13839" y="11372"/>
                  <a:pt x="13826" y="11372"/>
                </a:cubicBezTo>
                <a:cubicBezTo>
                  <a:pt x="13825" y="11372"/>
                  <a:pt x="13824" y="11373"/>
                  <a:pt x="13823" y="11373"/>
                </a:cubicBezTo>
                <a:cubicBezTo>
                  <a:pt x="13823" y="11361"/>
                  <a:pt x="13835" y="11349"/>
                  <a:pt x="13847" y="11325"/>
                </a:cubicBezTo>
                <a:cubicBezTo>
                  <a:pt x="13837" y="11325"/>
                  <a:pt x="13818" y="11369"/>
                  <a:pt x="13805" y="11404"/>
                </a:cubicBezTo>
                <a:lnTo>
                  <a:pt x="13805" y="11404"/>
                </a:lnTo>
                <a:cubicBezTo>
                  <a:pt x="13802" y="11410"/>
                  <a:pt x="13799" y="11416"/>
                  <a:pt x="13799" y="11421"/>
                </a:cubicBezTo>
                <a:cubicBezTo>
                  <a:pt x="13796" y="11422"/>
                  <a:pt x="13793" y="11423"/>
                  <a:pt x="13790" y="11423"/>
                </a:cubicBezTo>
                <a:cubicBezTo>
                  <a:pt x="13775" y="11423"/>
                  <a:pt x="13764" y="11406"/>
                  <a:pt x="13750" y="11406"/>
                </a:cubicBezTo>
                <a:cubicBezTo>
                  <a:pt x="13747" y="11406"/>
                  <a:pt x="13743" y="11407"/>
                  <a:pt x="13740" y="11409"/>
                </a:cubicBezTo>
                <a:cubicBezTo>
                  <a:pt x="13752" y="11385"/>
                  <a:pt x="13716" y="11349"/>
                  <a:pt x="13704" y="11302"/>
                </a:cubicBezTo>
                <a:lnTo>
                  <a:pt x="13704" y="11290"/>
                </a:lnTo>
                <a:cubicBezTo>
                  <a:pt x="13669" y="11373"/>
                  <a:pt x="13645" y="11349"/>
                  <a:pt x="13621" y="11361"/>
                </a:cubicBezTo>
                <a:cubicBezTo>
                  <a:pt x="13645" y="11302"/>
                  <a:pt x="13657" y="11290"/>
                  <a:pt x="13680" y="11266"/>
                </a:cubicBezTo>
                <a:lnTo>
                  <a:pt x="13657" y="11254"/>
                </a:lnTo>
                <a:cubicBezTo>
                  <a:pt x="13645" y="11290"/>
                  <a:pt x="13633" y="11302"/>
                  <a:pt x="13621" y="11302"/>
                </a:cubicBezTo>
                <a:lnTo>
                  <a:pt x="13645" y="11242"/>
                </a:lnTo>
                <a:cubicBezTo>
                  <a:pt x="13643" y="11241"/>
                  <a:pt x="13641" y="11241"/>
                  <a:pt x="13639" y="11241"/>
                </a:cubicBezTo>
                <a:cubicBezTo>
                  <a:pt x="13622" y="11241"/>
                  <a:pt x="13598" y="11266"/>
                  <a:pt x="13580" y="11266"/>
                </a:cubicBezTo>
                <a:cubicBezTo>
                  <a:pt x="13572" y="11266"/>
                  <a:pt x="13565" y="11260"/>
                  <a:pt x="13561" y="11242"/>
                </a:cubicBezTo>
                <a:cubicBezTo>
                  <a:pt x="13549" y="11290"/>
                  <a:pt x="13526" y="11349"/>
                  <a:pt x="13514" y="11397"/>
                </a:cubicBezTo>
                <a:cubicBezTo>
                  <a:pt x="13502" y="11409"/>
                  <a:pt x="13502" y="11421"/>
                  <a:pt x="13490" y="11433"/>
                </a:cubicBezTo>
                <a:cubicBezTo>
                  <a:pt x="13490" y="11433"/>
                  <a:pt x="13490" y="11433"/>
                  <a:pt x="13478" y="11421"/>
                </a:cubicBezTo>
                <a:cubicBezTo>
                  <a:pt x="13490" y="11409"/>
                  <a:pt x="13490" y="11385"/>
                  <a:pt x="13502" y="11373"/>
                </a:cubicBezTo>
                <a:cubicBezTo>
                  <a:pt x="13502" y="11373"/>
                  <a:pt x="13514" y="11361"/>
                  <a:pt x="13514" y="11361"/>
                </a:cubicBezTo>
                <a:lnTo>
                  <a:pt x="13514" y="11361"/>
                </a:lnTo>
                <a:cubicBezTo>
                  <a:pt x="13514" y="11361"/>
                  <a:pt x="13503" y="11372"/>
                  <a:pt x="13496" y="11372"/>
                </a:cubicBezTo>
                <a:cubicBezTo>
                  <a:pt x="13493" y="11372"/>
                  <a:pt x="13490" y="11369"/>
                  <a:pt x="13490" y="11361"/>
                </a:cubicBezTo>
                <a:lnTo>
                  <a:pt x="13526" y="11314"/>
                </a:lnTo>
                <a:cubicBezTo>
                  <a:pt x="13526" y="11307"/>
                  <a:pt x="13525" y="11305"/>
                  <a:pt x="13524" y="11305"/>
                </a:cubicBezTo>
                <a:cubicBezTo>
                  <a:pt x="13518" y="11305"/>
                  <a:pt x="13503" y="11350"/>
                  <a:pt x="13492" y="11350"/>
                </a:cubicBezTo>
                <a:cubicBezTo>
                  <a:pt x="13492" y="11350"/>
                  <a:pt x="13491" y="11350"/>
                  <a:pt x="13490" y="11349"/>
                </a:cubicBezTo>
                <a:cubicBezTo>
                  <a:pt x="13502" y="11337"/>
                  <a:pt x="13502" y="11337"/>
                  <a:pt x="13502" y="11325"/>
                </a:cubicBezTo>
                <a:cubicBezTo>
                  <a:pt x="13514" y="11314"/>
                  <a:pt x="13514" y="11314"/>
                  <a:pt x="13502" y="11314"/>
                </a:cubicBezTo>
                <a:cubicBezTo>
                  <a:pt x="13514" y="11302"/>
                  <a:pt x="13514" y="11290"/>
                  <a:pt x="13514" y="11278"/>
                </a:cubicBezTo>
                <a:cubicBezTo>
                  <a:pt x="13516" y="11276"/>
                  <a:pt x="13517" y="11275"/>
                  <a:pt x="13518" y="11275"/>
                </a:cubicBezTo>
                <a:cubicBezTo>
                  <a:pt x="13521" y="11275"/>
                  <a:pt x="13519" y="11286"/>
                  <a:pt x="13520" y="11286"/>
                </a:cubicBezTo>
                <a:cubicBezTo>
                  <a:pt x="13521" y="11286"/>
                  <a:pt x="13523" y="11284"/>
                  <a:pt x="13526" y="11278"/>
                </a:cubicBezTo>
                <a:cubicBezTo>
                  <a:pt x="13526" y="11266"/>
                  <a:pt x="13514" y="11230"/>
                  <a:pt x="13526" y="11194"/>
                </a:cubicBezTo>
                <a:lnTo>
                  <a:pt x="13526" y="11194"/>
                </a:lnTo>
                <a:cubicBezTo>
                  <a:pt x="13514" y="11218"/>
                  <a:pt x="13502" y="11254"/>
                  <a:pt x="13490" y="11266"/>
                </a:cubicBezTo>
                <a:cubicBezTo>
                  <a:pt x="13466" y="11254"/>
                  <a:pt x="13502" y="11206"/>
                  <a:pt x="13502" y="11171"/>
                </a:cubicBezTo>
                <a:lnTo>
                  <a:pt x="13502" y="11171"/>
                </a:lnTo>
                <a:cubicBezTo>
                  <a:pt x="13490" y="11194"/>
                  <a:pt x="13478" y="11183"/>
                  <a:pt x="13466" y="11206"/>
                </a:cubicBezTo>
                <a:cubicBezTo>
                  <a:pt x="13466" y="11218"/>
                  <a:pt x="13466" y="11218"/>
                  <a:pt x="13454" y="11230"/>
                </a:cubicBezTo>
                <a:cubicBezTo>
                  <a:pt x="13454" y="11230"/>
                  <a:pt x="13454" y="11230"/>
                  <a:pt x="13454" y="11218"/>
                </a:cubicBezTo>
                <a:cubicBezTo>
                  <a:pt x="13454" y="11206"/>
                  <a:pt x="13454" y="11194"/>
                  <a:pt x="13466" y="11194"/>
                </a:cubicBezTo>
                <a:cubicBezTo>
                  <a:pt x="13466" y="11183"/>
                  <a:pt x="13478" y="11183"/>
                  <a:pt x="13478" y="11183"/>
                </a:cubicBezTo>
                <a:cubicBezTo>
                  <a:pt x="13490" y="11167"/>
                  <a:pt x="13490" y="11163"/>
                  <a:pt x="13486" y="11163"/>
                </a:cubicBezTo>
                <a:cubicBezTo>
                  <a:pt x="13482" y="11163"/>
                  <a:pt x="13474" y="11167"/>
                  <a:pt x="13470" y="11167"/>
                </a:cubicBezTo>
                <a:cubicBezTo>
                  <a:pt x="13466" y="11167"/>
                  <a:pt x="13466" y="11163"/>
                  <a:pt x="13478" y="11147"/>
                </a:cubicBezTo>
                <a:cubicBezTo>
                  <a:pt x="13490" y="11135"/>
                  <a:pt x="13490" y="11135"/>
                  <a:pt x="13490" y="11135"/>
                </a:cubicBezTo>
                <a:lnTo>
                  <a:pt x="13490" y="11135"/>
                </a:lnTo>
                <a:lnTo>
                  <a:pt x="13466" y="11147"/>
                </a:lnTo>
                <a:cubicBezTo>
                  <a:pt x="13476" y="11137"/>
                  <a:pt x="13501" y="11105"/>
                  <a:pt x="13510" y="11105"/>
                </a:cubicBezTo>
                <a:cubicBezTo>
                  <a:pt x="13512" y="11105"/>
                  <a:pt x="13514" y="11106"/>
                  <a:pt x="13514" y="11111"/>
                </a:cubicBezTo>
                <a:cubicBezTo>
                  <a:pt x="13521" y="11094"/>
                  <a:pt x="13516" y="11088"/>
                  <a:pt x="13508" y="11088"/>
                </a:cubicBezTo>
                <a:cubicBezTo>
                  <a:pt x="13496" y="11088"/>
                  <a:pt x="13477" y="11098"/>
                  <a:pt x="13469" y="11098"/>
                </a:cubicBezTo>
                <a:cubicBezTo>
                  <a:pt x="13464" y="11098"/>
                  <a:pt x="13464" y="11093"/>
                  <a:pt x="13477" y="11077"/>
                </a:cubicBezTo>
                <a:lnTo>
                  <a:pt x="13477" y="11077"/>
                </a:lnTo>
                <a:cubicBezTo>
                  <a:pt x="13439" y="11085"/>
                  <a:pt x="13422" y="11128"/>
                  <a:pt x="13347" y="11171"/>
                </a:cubicBezTo>
                <a:lnTo>
                  <a:pt x="13478" y="11028"/>
                </a:lnTo>
                <a:lnTo>
                  <a:pt x="13418" y="11075"/>
                </a:lnTo>
                <a:cubicBezTo>
                  <a:pt x="13418" y="11075"/>
                  <a:pt x="13418" y="11064"/>
                  <a:pt x="13442" y="11052"/>
                </a:cubicBezTo>
                <a:lnTo>
                  <a:pt x="13442" y="11052"/>
                </a:lnTo>
                <a:cubicBezTo>
                  <a:pt x="13395" y="11075"/>
                  <a:pt x="13418" y="11075"/>
                  <a:pt x="13371" y="11099"/>
                </a:cubicBezTo>
                <a:cubicBezTo>
                  <a:pt x="13418" y="11040"/>
                  <a:pt x="13323" y="11099"/>
                  <a:pt x="13418" y="11004"/>
                </a:cubicBezTo>
                <a:lnTo>
                  <a:pt x="13418" y="11004"/>
                </a:lnTo>
                <a:cubicBezTo>
                  <a:pt x="13371" y="11040"/>
                  <a:pt x="13383" y="11052"/>
                  <a:pt x="13347" y="11064"/>
                </a:cubicBezTo>
                <a:cubicBezTo>
                  <a:pt x="13382" y="11028"/>
                  <a:pt x="13387" y="11019"/>
                  <a:pt x="13380" y="11019"/>
                </a:cubicBezTo>
                <a:cubicBezTo>
                  <a:pt x="13374" y="11019"/>
                  <a:pt x="13354" y="11030"/>
                  <a:pt x="13349" y="11030"/>
                </a:cubicBezTo>
                <a:cubicBezTo>
                  <a:pt x="13347" y="11030"/>
                  <a:pt x="13348" y="11027"/>
                  <a:pt x="13359" y="11016"/>
                </a:cubicBezTo>
                <a:cubicBezTo>
                  <a:pt x="13407" y="10968"/>
                  <a:pt x="13395" y="11004"/>
                  <a:pt x="13430" y="10956"/>
                </a:cubicBezTo>
                <a:lnTo>
                  <a:pt x="13430" y="10956"/>
                </a:lnTo>
                <a:cubicBezTo>
                  <a:pt x="13407" y="10974"/>
                  <a:pt x="13395" y="10981"/>
                  <a:pt x="13390" y="10981"/>
                </a:cubicBezTo>
                <a:cubicBezTo>
                  <a:pt x="13375" y="10981"/>
                  <a:pt x="13424" y="10921"/>
                  <a:pt x="13407" y="10921"/>
                </a:cubicBezTo>
                <a:cubicBezTo>
                  <a:pt x="13383" y="10944"/>
                  <a:pt x="13371" y="10944"/>
                  <a:pt x="13359" y="10956"/>
                </a:cubicBezTo>
                <a:cubicBezTo>
                  <a:pt x="13368" y="10948"/>
                  <a:pt x="13381" y="10936"/>
                  <a:pt x="13394" y="10925"/>
                </a:cubicBezTo>
                <a:lnTo>
                  <a:pt x="13394" y="10925"/>
                </a:lnTo>
                <a:cubicBezTo>
                  <a:pt x="13385" y="10930"/>
                  <a:pt x="13375" y="10940"/>
                  <a:pt x="13359" y="10956"/>
                </a:cubicBezTo>
                <a:cubicBezTo>
                  <a:pt x="13349" y="10956"/>
                  <a:pt x="13348" y="10941"/>
                  <a:pt x="13335" y="10941"/>
                </a:cubicBezTo>
                <a:cubicBezTo>
                  <a:pt x="13332" y="10941"/>
                  <a:pt x="13328" y="10942"/>
                  <a:pt x="13323" y="10944"/>
                </a:cubicBezTo>
                <a:cubicBezTo>
                  <a:pt x="13344" y="10923"/>
                  <a:pt x="13337" y="10883"/>
                  <a:pt x="13344" y="10849"/>
                </a:cubicBezTo>
                <a:lnTo>
                  <a:pt x="13344" y="10849"/>
                </a:lnTo>
                <a:cubicBezTo>
                  <a:pt x="13318" y="10869"/>
                  <a:pt x="13304" y="10873"/>
                  <a:pt x="13293" y="10873"/>
                </a:cubicBezTo>
                <a:cubicBezTo>
                  <a:pt x="13286" y="10873"/>
                  <a:pt x="13280" y="10870"/>
                  <a:pt x="13274" y="10870"/>
                </a:cubicBezTo>
                <a:cubicBezTo>
                  <a:pt x="13271" y="10870"/>
                  <a:pt x="13268" y="10871"/>
                  <a:pt x="13264" y="10873"/>
                </a:cubicBezTo>
                <a:cubicBezTo>
                  <a:pt x="13311" y="10837"/>
                  <a:pt x="13323" y="10825"/>
                  <a:pt x="13347" y="10813"/>
                </a:cubicBezTo>
                <a:lnTo>
                  <a:pt x="13347" y="10802"/>
                </a:lnTo>
                <a:cubicBezTo>
                  <a:pt x="13323" y="10813"/>
                  <a:pt x="13299" y="10825"/>
                  <a:pt x="13288" y="10825"/>
                </a:cubicBezTo>
                <a:lnTo>
                  <a:pt x="13347" y="10778"/>
                </a:lnTo>
                <a:cubicBezTo>
                  <a:pt x="13340" y="10778"/>
                  <a:pt x="13311" y="10791"/>
                  <a:pt x="13295" y="10791"/>
                </a:cubicBezTo>
                <a:cubicBezTo>
                  <a:pt x="13284" y="10791"/>
                  <a:pt x="13278" y="10785"/>
                  <a:pt x="13288" y="10766"/>
                </a:cubicBezTo>
                <a:lnTo>
                  <a:pt x="13288" y="10766"/>
                </a:lnTo>
                <a:cubicBezTo>
                  <a:pt x="13269" y="10777"/>
                  <a:pt x="13249" y="10794"/>
                  <a:pt x="13228" y="10813"/>
                </a:cubicBezTo>
                <a:lnTo>
                  <a:pt x="13228" y="10813"/>
                </a:lnTo>
                <a:cubicBezTo>
                  <a:pt x="13230" y="10809"/>
                  <a:pt x="13230" y="10807"/>
                  <a:pt x="13227" y="10807"/>
                </a:cubicBezTo>
                <a:cubicBezTo>
                  <a:pt x="13219" y="10807"/>
                  <a:pt x="13191" y="10827"/>
                  <a:pt x="13182" y="10827"/>
                </a:cubicBezTo>
                <a:cubicBezTo>
                  <a:pt x="13181" y="10827"/>
                  <a:pt x="13180" y="10827"/>
                  <a:pt x="13180" y="10825"/>
                </a:cubicBezTo>
                <a:cubicBezTo>
                  <a:pt x="13228" y="10790"/>
                  <a:pt x="13204" y="10802"/>
                  <a:pt x="13240" y="10778"/>
                </a:cubicBezTo>
                <a:cubicBezTo>
                  <a:pt x="13252" y="10766"/>
                  <a:pt x="13264" y="10742"/>
                  <a:pt x="13288" y="10718"/>
                </a:cubicBezTo>
                <a:lnTo>
                  <a:pt x="13288" y="10718"/>
                </a:lnTo>
                <a:cubicBezTo>
                  <a:pt x="13264" y="10730"/>
                  <a:pt x="13240" y="10754"/>
                  <a:pt x="13228" y="10754"/>
                </a:cubicBezTo>
                <a:cubicBezTo>
                  <a:pt x="13216" y="10742"/>
                  <a:pt x="13276" y="10718"/>
                  <a:pt x="13288" y="10683"/>
                </a:cubicBezTo>
                <a:lnTo>
                  <a:pt x="13288" y="10683"/>
                </a:lnTo>
                <a:cubicBezTo>
                  <a:pt x="13252" y="10706"/>
                  <a:pt x="13276" y="10671"/>
                  <a:pt x="13216" y="10730"/>
                </a:cubicBezTo>
                <a:cubicBezTo>
                  <a:pt x="13216" y="10718"/>
                  <a:pt x="13240" y="10694"/>
                  <a:pt x="13264" y="10683"/>
                </a:cubicBezTo>
                <a:lnTo>
                  <a:pt x="13264" y="10683"/>
                </a:lnTo>
                <a:cubicBezTo>
                  <a:pt x="13258" y="10685"/>
                  <a:pt x="13253" y="10685"/>
                  <a:pt x="13248" y="10685"/>
                </a:cubicBezTo>
                <a:cubicBezTo>
                  <a:pt x="13240" y="10685"/>
                  <a:pt x="13233" y="10683"/>
                  <a:pt x="13225" y="10683"/>
                </a:cubicBezTo>
                <a:cubicBezTo>
                  <a:pt x="13213" y="10683"/>
                  <a:pt x="13198" y="10688"/>
                  <a:pt x="13168" y="10718"/>
                </a:cubicBezTo>
                <a:cubicBezTo>
                  <a:pt x="13157" y="10723"/>
                  <a:pt x="13148" y="10726"/>
                  <a:pt x="13141" y="10726"/>
                </a:cubicBezTo>
                <a:cubicBezTo>
                  <a:pt x="13103" y="10726"/>
                  <a:pt x="13151" y="10647"/>
                  <a:pt x="13121" y="10647"/>
                </a:cubicBezTo>
                <a:lnTo>
                  <a:pt x="13133" y="10635"/>
                </a:lnTo>
                <a:cubicBezTo>
                  <a:pt x="13117" y="10635"/>
                  <a:pt x="13106" y="10624"/>
                  <a:pt x="13087" y="10624"/>
                </a:cubicBezTo>
                <a:cubicBezTo>
                  <a:pt x="13077" y="10624"/>
                  <a:pt x="13065" y="10627"/>
                  <a:pt x="13049" y="10635"/>
                </a:cubicBezTo>
                <a:cubicBezTo>
                  <a:pt x="13049" y="10635"/>
                  <a:pt x="13073" y="10599"/>
                  <a:pt x="13109" y="10587"/>
                </a:cubicBezTo>
                <a:cubicBezTo>
                  <a:pt x="13099" y="10587"/>
                  <a:pt x="13090" y="10589"/>
                  <a:pt x="13083" y="10589"/>
                </a:cubicBezTo>
                <a:cubicBezTo>
                  <a:pt x="13072" y="10589"/>
                  <a:pt x="13066" y="10585"/>
                  <a:pt x="13073" y="10563"/>
                </a:cubicBezTo>
                <a:cubicBezTo>
                  <a:pt x="13085" y="10563"/>
                  <a:pt x="13085" y="10552"/>
                  <a:pt x="13097" y="10552"/>
                </a:cubicBezTo>
                <a:lnTo>
                  <a:pt x="13133" y="10552"/>
                </a:lnTo>
                <a:cubicBezTo>
                  <a:pt x="13133" y="10552"/>
                  <a:pt x="13133" y="10552"/>
                  <a:pt x="13121" y="10563"/>
                </a:cubicBezTo>
                <a:lnTo>
                  <a:pt x="13145" y="10552"/>
                </a:lnTo>
                <a:cubicBezTo>
                  <a:pt x="13168" y="10546"/>
                  <a:pt x="13189" y="10543"/>
                  <a:pt x="13209" y="10543"/>
                </a:cubicBezTo>
                <a:cubicBezTo>
                  <a:pt x="13228" y="10543"/>
                  <a:pt x="13246" y="10546"/>
                  <a:pt x="13264" y="10552"/>
                </a:cubicBezTo>
                <a:cubicBezTo>
                  <a:pt x="13237" y="10574"/>
                  <a:pt x="13224" y="10580"/>
                  <a:pt x="13215" y="10580"/>
                </a:cubicBezTo>
                <a:cubicBezTo>
                  <a:pt x="13206" y="10580"/>
                  <a:pt x="13202" y="10574"/>
                  <a:pt x="13192" y="10574"/>
                </a:cubicBezTo>
                <a:cubicBezTo>
                  <a:pt x="13182" y="10574"/>
                  <a:pt x="13167" y="10581"/>
                  <a:pt x="13133" y="10611"/>
                </a:cubicBezTo>
                <a:cubicBezTo>
                  <a:pt x="13173" y="10603"/>
                  <a:pt x="13230" y="10578"/>
                  <a:pt x="13262" y="10578"/>
                </a:cubicBezTo>
                <a:cubicBezTo>
                  <a:pt x="13278" y="10578"/>
                  <a:pt x="13288" y="10584"/>
                  <a:pt x="13288" y="10599"/>
                </a:cubicBezTo>
                <a:cubicBezTo>
                  <a:pt x="13288" y="10611"/>
                  <a:pt x="13252" y="10623"/>
                  <a:pt x="13228" y="10635"/>
                </a:cubicBezTo>
                <a:cubicBezTo>
                  <a:pt x="13278" y="10635"/>
                  <a:pt x="13269" y="10676"/>
                  <a:pt x="13307" y="10676"/>
                </a:cubicBezTo>
                <a:cubicBezTo>
                  <a:pt x="13314" y="10676"/>
                  <a:pt x="13323" y="10675"/>
                  <a:pt x="13335" y="10671"/>
                </a:cubicBezTo>
                <a:lnTo>
                  <a:pt x="13335" y="10671"/>
                </a:lnTo>
                <a:cubicBezTo>
                  <a:pt x="13335" y="10683"/>
                  <a:pt x="13323" y="10683"/>
                  <a:pt x="13311" y="10694"/>
                </a:cubicBezTo>
                <a:cubicBezTo>
                  <a:pt x="13311" y="10694"/>
                  <a:pt x="13311" y="10702"/>
                  <a:pt x="13318" y="10702"/>
                </a:cubicBezTo>
                <a:cubicBezTo>
                  <a:pt x="13323" y="10702"/>
                  <a:pt x="13332" y="10698"/>
                  <a:pt x="13347" y="10683"/>
                </a:cubicBezTo>
                <a:lnTo>
                  <a:pt x="13335" y="10683"/>
                </a:lnTo>
                <a:cubicBezTo>
                  <a:pt x="13383" y="10623"/>
                  <a:pt x="13466" y="10587"/>
                  <a:pt x="13502" y="10563"/>
                </a:cubicBezTo>
                <a:lnTo>
                  <a:pt x="13502" y="10563"/>
                </a:lnTo>
                <a:cubicBezTo>
                  <a:pt x="13383" y="10659"/>
                  <a:pt x="13490" y="10611"/>
                  <a:pt x="13335" y="10730"/>
                </a:cubicBezTo>
                <a:cubicBezTo>
                  <a:pt x="13347" y="10730"/>
                  <a:pt x="13371" y="10718"/>
                  <a:pt x="13395" y="10694"/>
                </a:cubicBezTo>
                <a:lnTo>
                  <a:pt x="13395" y="10694"/>
                </a:lnTo>
                <a:cubicBezTo>
                  <a:pt x="13395" y="10706"/>
                  <a:pt x="13383" y="10718"/>
                  <a:pt x="13347" y="10742"/>
                </a:cubicBezTo>
                <a:cubicBezTo>
                  <a:pt x="13378" y="10732"/>
                  <a:pt x="13408" y="10704"/>
                  <a:pt x="13424" y="10704"/>
                </a:cubicBezTo>
                <a:cubicBezTo>
                  <a:pt x="13427" y="10704"/>
                  <a:pt x="13429" y="10705"/>
                  <a:pt x="13430" y="10706"/>
                </a:cubicBezTo>
                <a:cubicBezTo>
                  <a:pt x="13423" y="10713"/>
                  <a:pt x="13418" y="10718"/>
                  <a:pt x="13412" y="10722"/>
                </a:cubicBezTo>
                <a:lnTo>
                  <a:pt x="13412" y="10722"/>
                </a:lnTo>
                <a:cubicBezTo>
                  <a:pt x="13429" y="10714"/>
                  <a:pt x="13444" y="10708"/>
                  <a:pt x="13451" y="10708"/>
                </a:cubicBezTo>
                <a:cubicBezTo>
                  <a:pt x="13456" y="10708"/>
                  <a:pt x="13458" y="10711"/>
                  <a:pt x="13454" y="10718"/>
                </a:cubicBezTo>
                <a:cubicBezTo>
                  <a:pt x="13442" y="10730"/>
                  <a:pt x="13430" y="10742"/>
                  <a:pt x="13430" y="10742"/>
                </a:cubicBezTo>
                <a:cubicBezTo>
                  <a:pt x="13433" y="10743"/>
                  <a:pt x="13436" y="10744"/>
                  <a:pt x="13439" y="10744"/>
                </a:cubicBezTo>
                <a:cubicBezTo>
                  <a:pt x="13462" y="10744"/>
                  <a:pt x="13509" y="10723"/>
                  <a:pt x="13534" y="10723"/>
                </a:cubicBezTo>
                <a:cubicBezTo>
                  <a:pt x="13546" y="10723"/>
                  <a:pt x="13553" y="10728"/>
                  <a:pt x="13549" y="10742"/>
                </a:cubicBezTo>
                <a:cubicBezTo>
                  <a:pt x="13454" y="10813"/>
                  <a:pt x="13526" y="10778"/>
                  <a:pt x="13454" y="10849"/>
                </a:cubicBezTo>
                <a:lnTo>
                  <a:pt x="13490" y="10837"/>
                </a:lnTo>
                <a:lnTo>
                  <a:pt x="13526" y="10802"/>
                </a:lnTo>
                <a:cubicBezTo>
                  <a:pt x="13526" y="10803"/>
                  <a:pt x="13527" y="10804"/>
                  <a:pt x="13530" y="10804"/>
                </a:cubicBezTo>
                <a:cubicBezTo>
                  <a:pt x="13539" y="10804"/>
                  <a:pt x="13559" y="10797"/>
                  <a:pt x="13570" y="10797"/>
                </a:cubicBezTo>
                <a:cubicBezTo>
                  <a:pt x="13578" y="10797"/>
                  <a:pt x="13582" y="10801"/>
                  <a:pt x="13573" y="10813"/>
                </a:cubicBezTo>
                <a:lnTo>
                  <a:pt x="13538" y="10825"/>
                </a:lnTo>
                <a:lnTo>
                  <a:pt x="13573" y="10837"/>
                </a:lnTo>
                <a:lnTo>
                  <a:pt x="13585" y="10802"/>
                </a:lnTo>
                <a:cubicBezTo>
                  <a:pt x="13622" y="10783"/>
                  <a:pt x="13659" y="10743"/>
                  <a:pt x="13668" y="10743"/>
                </a:cubicBezTo>
                <a:cubicBezTo>
                  <a:pt x="13671" y="10743"/>
                  <a:pt x="13671" y="10746"/>
                  <a:pt x="13669" y="10754"/>
                </a:cubicBezTo>
                <a:cubicBezTo>
                  <a:pt x="13657" y="10754"/>
                  <a:pt x="13680" y="10766"/>
                  <a:pt x="13645" y="10802"/>
                </a:cubicBezTo>
                <a:cubicBezTo>
                  <a:pt x="13658" y="10795"/>
                  <a:pt x="13676" y="10788"/>
                  <a:pt x="13686" y="10788"/>
                </a:cubicBezTo>
                <a:cubicBezTo>
                  <a:pt x="13694" y="10788"/>
                  <a:pt x="13697" y="10792"/>
                  <a:pt x="13692" y="10802"/>
                </a:cubicBezTo>
                <a:cubicBezTo>
                  <a:pt x="13669" y="10825"/>
                  <a:pt x="13609" y="10873"/>
                  <a:pt x="13597" y="10885"/>
                </a:cubicBezTo>
                <a:cubicBezTo>
                  <a:pt x="13617" y="10869"/>
                  <a:pt x="13627" y="10865"/>
                  <a:pt x="13635" y="10865"/>
                </a:cubicBezTo>
                <a:cubicBezTo>
                  <a:pt x="13643" y="10865"/>
                  <a:pt x="13649" y="10869"/>
                  <a:pt x="13658" y="10869"/>
                </a:cubicBezTo>
                <a:cubicBezTo>
                  <a:pt x="13667" y="10869"/>
                  <a:pt x="13680" y="10865"/>
                  <a:pt x="13704" y="10849"/>
                </a:cubicBezTo>
                <a:lnTo>
                  <a:pt x="13704" y="10849"/>
                </a:lnTo>
                <a:cubicBezTo>
                  <a:pt x="13692" y="10861"/>
                  <a:pt x="13645" y="10885"/>
                  <a:pt x="13645" y="10897"/>
                </a:cubicBezTo>
                <a:lnTo>
                  <a:pt x="13692" y="10861"/>
                </a:lnTo>
                <a:lnTo>
                  <a:pt x="13692" y="10861"/>
                </a:lnTo>
                <a:cubicBezTo>
                  <a:pt x="13680" y="10885"/>
                  <a:pt x="13680" y="10885"/>
                  <a:pt x="13645" y="10909"/>
                </a:cubicBezTo>
                <a:cubicBezTo>
                  <a:pt x="13646" y="10911"/>
                  <a:pt x="13648" y="10912"/>
                  <a:pt x="13650" y="10912"/>
                </a:cubicBezTo>
                <a:cubicBezTo>
                  <a:pt x="13667" y="10912"/>
                  <a:pt x="13708" y="10867"/>
                  <a:pt x="13718" y="10867"/>
                </a:cubicBezTo>
                <a:cubicBezTo>
                  <a:pt x="13721" y="10867"/>
                  <a:pt x="13721" y="10872"/>
                  <a:pt x="13716" y="10885"/>
                </a:cubicBezTo>
                <a:cubicBezTo>
                  <a:pt x="13704" y="10885"/>
                  <a:pt x="13704" y="10885"/>
                  <a:pt x="13692" y="10897"/>
                </a:cubicBezTo>
                <a:cubicBezTo>
                  <a:pt x="13680" y="10933"/>
                  <a:pt x="13752" y="10909"/>
                  <a:pt x="13740" y="10944"/>
                </a:cubicBezTo>
                <a:cubicBezTo>
                  <a:pt x="13710" y="10974"/>
                  <a:pt x="13701" y="10979"/>
                  <a:pt x="13696" y="10979"/>
                </a:cubicBezTo>
                <a:cubicBezTo>
                  <a:pt x="13694" y="10979"/>
                  <a:pt x="13693" y="10978"/>
                  <a:pt x="13690" y="10978"/>
                </a:cubicBezTo>
                <a:cubicBezTo>
                  <a:pt x="13686" y="10978"/>
                  <a:pt x="13679" y="10982"/>
                  <a:pt x="13657" y="11004"/>
                </a:cubicBezTo>
                <a:cubicBezTo>
                  <a:pt x="13660" y="11006"/>
                  <a:pt x="13666" y="11007"/>
                  <a:pt x="13673" y="11007"/>
                </a:cubicBezTo>
                <a:cubicBezTo>
                  <a:pt x="13695" y="11007"/>
                  <a:pt x="13730" y="11000"/>
                  <a:pt x="13756" y="11000"/>
                </a:cubicBezTo>
                <a:cubicBezTo>
                  <a:pt x="13774" y="11000"/>
                  <a:pt x="13788" y="11003"/>
                  <a:pt x="13788" y="11016"/>
                </a:cubicBezTo>
                <a:lnTo>
                  <a:pt x="13788" y="11004"/>
                </a:lnTo>
                <a:cubicBezTo>
                  <a:pt x="13815" y="10985"/>
                  <a:pt x="13828" y="10978"/>
                  <a:pt x="13832" y="10978"/>
                </a:cubicBezTo>
                <a:cubicBezTo>
                  <a:pt x="13845" y="10978"/>
                  <a:pt x="13781" y="11042"/>
                  <a:pt x="13801" y="11042"/>
                </a:cubicBezTo>
                <a:cubicBezTo>
                  <a:pt x="13802" y="11042"/>
                  <a:pt x="13804" y="11042"/>
                  <a:pt x="13805" y="11042"/>
                </a:cubicBezTo>
                <a:lnTo>
                  <a:pt x="13805" y="11042"/>
                </a:lnTo>
                <a:cubicBezTo>
                  <a:pt x="13793" y="11048"/>
                  <a:pt x="13770" y="11069"/>
                  <a:pt x="13764" y="11076"/>
                </a:cubicBezTo>
                <a:lnTo>
                  <a:pt x="13764" y="11076"/>
                </a:lnTo>
                <a:cubicBezTo>
                  <a:pt x="13764" y="11091"/>
                  <a:pt x="13775" y="11095"/>
                  <a:pt x="13791" y="11095"/>
                </a:cubicBezTo>
                <a:cubicBezTo>
                  <a:pt x="13813" y="11095"/>
                  <a:pt x="13844" y="11087"/>
                  <a:pt x="13871" y="11087"/>
                </a:cubicBezTo>
                <a:lnTo>
                  <a:pt x="13847" y="11111"/>
                </a:lnTo>
                <a:cubicBezTo>
                  <a:pt x="13823" y="11135"/>
                  <a:pt x="13847" y="11147"/>
                  <a:pt x="13847" y="11171"/>
                </a:cubicBezTo>
                <a:cubicBezTo>
                  <a:pt x="13871" y="11147"/>
                  <a:pt x="13871" y="11159"/>
                  <a:pt x="13919" y="11123"/>
                </a:cubicBezTo>
                <a:lnTo>
                  <a:pt x="13919" y="11123"/>
                </a:lnTo>
                <a:cubicBezTo>
                  <a:pt x="13859" y="11188"/>
                  <a:pt x="13872" y="11198"/>
                  <a:pt x="13899" y="11198"/>
                </a:cubicBezTo>
                <a:cubicBezTo>
                  <a:pt x="13912" y="11198"/>
                  <a:pt x="13928" y="11196"/>
                  <a:pt x="13941" y="11196"/>
                </a:cubicBezTo>
                <a:cubicBezTo>
                  <a:pt x="13964" y="11196"/>
                  <a:pt x="13975" y="11205"/>
                  <a:pt x="13930" y="11254"/>
                </a:cubicBezTo>
                <a:cubicBezTo>
                  <a:pt x="13930" y="11254"/>
                  <a:pt x="13907" y="11266"/>
                  <a:pt x="13907" y="11266"/>
                </a:cubicBezTo>
                <a:lnTo>
                  <a:pt x="13954" y="11278"/>
                </a:lnTo>
                <a:cubicBezTo>
                  <a:pt x="14002" y="11242"/>
                  <a:pt x="13978" y="11254"/>
                  <a:pt x="14014" y="11218"/>
                </a:cubicBezTo>
                <a:cubicBezTo>
                  <a:pt x="14049" y="11194"/>
                  <a:pt x="14073" y="11194"/>
                  <a:pt x="14073" y="11194"/>
                </a:cubicBezTo>
                <a:lnTo>
                  <a:pt x="14073" y="11194"/>
                </a:lnTo>
                <a:cubicBezTo>
                  <a:pt x="14038" y="11206"/>
                  <a:pt x="14002" y="11254"/>
                  <a:pt x="13978" y="11278"/>
                </a:cubicBezTo>
                <a:cubicBezTo>
                  <a:pt x="13990" y="11266"/>
                  <a:pt x="14002" y="11254"/>
                  <a:pt x="14026" y="11242"/>
                </a:cubicBezTo>
                <a:lnTo>
                  <a:pt x="14026" y="11242"/>
                </a:lnTo>
                <a:cubicBezTo>
                  <a:pt x="14006" y="11262"/>
                  <a:pt x="14001" y="11269"/>
                  <a:pt x="14004" y="11269"/>
                </a:cubicBezTo>
                <a:cubicBezTo>
                  <a:pt x="14012" y="11269"/>
                  <a:pt x="14069" y="11227"/>
                  <a:pt x="14080" y="11227"/>
                </a:cubicBezTo>
                <a:cubicBezTo>
                  <a:pt x="14083" y="11227"/>
                  <a:pt x="14082" y="11231"/>
                  <a:pt x="14073" y="11242"/>
                </a:cubicBezTo>
                <a:lnTo>
                  <a:pt x="14050" y="11254"/>
                </a:lnTo>
                <a:cubicBezTo>
                  <a:pt x="14065" y="11254"/>
                  <a:pt x="14087" y="11249"/>
                  <a:pt x="14099" y="11249"/>
                </a:cubicBezTo>
                <a:cubicBezTo>
                  <a:pt x="14105" y="11249"/>
                  <a:pt x="14109" y="11250"/>
                  <a:pt x="14109" y="11254"/>
                </a:cubicBezTo>
                <a:cubicBezTo>
                  <a:pt x="14050" y="11290"/>
                  <a:pt x="14073" y="11266"/>
                  <a:pt x="14026" y="11290"/>
                </a:cubicBezTo>
                <a:cubicBezTo>
                  <a:pt x="14027" y="11291"/>
                  <a:pt x="14029" y="11291"/>
                  <a:pt x="14032" y="11291"/>
                </a:cubicBezTo>
                <a:cubicBezTo>
                  <a:pt x="14050" y="11291"/>
                  <a:pt x="14098" y="11271"/>
                  <a:pt x="14111" y="11271"/>
                </a:cubicBezTo>
                <a:cubicBezTo>
                  <a:pt x="14117" y="11271"/>
                  <a:pt x="14115" y="11276"/>
                  <a:pt x="14097" y="11290"/>
                </a:cubicBezTo>
                <a:lnTo>
                  <a:pt x="14061" y="11290"/>
                </a:lnTo>
                <a:cubicBezTo>
                  <a:pt x="13990" y="11349"/>
                  <a:pt x="14014" y="11337"/>
                  <a:pt x="14002" y="11349"/>
                </a:cubicBezTo>
                <a:lnTo>
                  <a:pt x="13990" y="11397"/>
                </a:lnTo>
                <a:lnTo>
                  <a:pt x="14002" y="11373"/>
                </a:lnTo>
                <a:cubicBezTo>
                  <a:pt x="14057" y="11345"/>
                  <a:pt x="14081" y="11337"/>
                  <a:pt x="14092" y="11337"/>
                </a:cubicBezTo>
                <a:cubicBezTo>
                  <a:pt x="14107" y="11337"/>
                  <a:pt x="14099" y="11351"/>
                  <a:pt x="14113" y="11351"/>
                </a:cubicBezTo>
                <a:cubicBezTo>
                  <a:pt x="14120" y="11351"/>
                  <a:pt x="14133" y="11348"/>
                  <a:pt x="14157" y="11337"/>
                </a:cubicBezTo>
                <a:lnTo>
                  <a:pt x="14157" y="11337"/>
                </a:lnTo>
                <a:cubicBezTo>
                  <a:pt x="14050" y="11385"/>
                  <a:pt x="14097" y="11373"/>
                  <a:pt x="14038" y="11409"/>
                </a:cubicBezTo>
                <a:cubicBezTo>
                  <a:pt x="14014" y="11433"/>
                  <a:pt x="14002" y="11445"/>
                  <a:pt x="13978" y="11456"/>
                </a:cubicBezTo>
                <a:cubicBezTo>
                  <a:pt x="13989" y="11452"/>
                  <a:pt x="13994" y="11451"/>
                  <a:pt x="13997" y="11451"/>
                </a:cubicBezTo>
                <a:cubicBezTo>
                  <a:pt x="14006" y="11451"/>
                  <a:pt x="13984" y="11468"/>
                  <a:pt x="13997" y="11468"/>
                </a:cubicBezTo>
                <a:cubicBezTo>
                  <a:pt x="14003" y="11468"/>
                  <a:pt x="14014" y="11465"/>
                  <a:pt x="14038" y="11456"/>
                </a:cubicBezTo>
                <a:lnTo>
                  <a:pt x="14038" y="11456"/>
                </a:lnTo>
                <a:cubicBezTo>
                  <a:pt x="14014" y="11480"/>
                  <a:pt x="14038" y="11468"/>
                  <a:pt x="13978" y="11504"/>
                </a:cubicBezTo>
                <a:cubicBezTo>
                  <a:pt x="14002" y="11504"/>
                  <a:pt x="14014" y="11480"/>
                  <a:pt x="14050" y="11456"/>
                </a:cubicBezTo>
                <a:cubicBezTo>
                  <a:pt x="14057" y="11454"/>
                  <a:pt x="14063" y="11453"/>
                  <a:pt x="14067" y="11453"/>
                </a:cubicBezTo>
                <a:cubicBezTo>
                  <a:pt x="14101" y="11453"/>
                  <a:pt x="14020" y="11523"/>
                  <a:pt x="14063" y="11523"/>
                </a:cubicBezTo>
                <a:cubicBezTo>
                  <a:pt x="14070" y="11523"/>
                  <a:pt x="14081" y="11521"/>
                  <a:pt x="14097" y="11516"/>
                </a:cubicBezTo>
                <a:cubicBezTo>
                  <a:pt x="14148" y="11516"/>
                  <a:pt x="14208" y="11490"/>
                  <a:pt x="14254" y="11490"/>
                </a:cubicBezTo>
                <a:cubicBezTo>
                  <a:pt x="14262" y="11490"/>
                  <a:pt x="14269" y="11490"/>
                  <a:pt x="14276" y="11492"/>
                </a:cubicBezTo>
                <a:cubicBezTo>
                  <a:pt x="14240" y="11516"/>
                  <a:pt x="14192" y="11528"/>
                  <a:pt x="14192" y="11528"/>
                </a:cubicBezTo>
                <a:cubicBezTo>
                  <a:pt x="14157" y="11552"/>
                  <a:pt x="14169" y="11552"/>
                  <a:pt x="14204" y="11552"/>
                </a:cubicBezTo>
                <a:cubicBezTo>
                  <a:pt x="14180" y="11564"/>
                  <a:pt x="14169" y="11575"/>
                  <a:pt x="14145" y="11587"/>
                </a:cubicBezTo>
                <a:cubicBezTo>
                  <a:pt x="14145" y="11589"/>
                  <a:pt x="14146" y="11589"/>
                  <a:pt x="14148" y="11589"/>
                </a:cubicBezTo>
                <a:cubicBezTo>
                  <a:pt x="14158" y="11589"/>
                  <a:pt x="14189" y="11574"/>
                  <a:pt x="14199" y="11574"/>
                </a:cubicBezTo>
                <a:cubicBezTo>
                  <a:pt x="14203" y="11574"/>
                  <a:pt x="14202" y="11577"/>
                  <a:pt x="14192" y="11587"/>
                </a:cubicBezTo>
                <a:cubicBezTo>
                  <a:pt x="14169" y="11587"/>
                  <a:pt x="14133" y="11611"/>
                  <a:pt x="14097" y="11611"/>
                </a:cubicBezTo>
                <a:lnTo>
                  <a:pt x="14193" y="11611"/>
                </a:lnTo>
                <a:cubicBezTo>
                  <a:pt x="14202" y="11607"/>
                  <a:pt x="14210" y="11602"/>
                  <a:pt x="14216" y="11599"/>
                </a:cubicBezTo>
                <a:lnTo>
                  <a:pt x="14228" y="11599"/>
                </a:lnTo>
                <a:cubicBezTo>
                  <a:pt x="14290" y="11573"/>
                  <a:pt x="14292" y="11568"/>
                  <a:pt x="14274" y="11568"/>
                </a:cubicBezTo>
                <a:cubicBezTo>
                  <a:pt x="14261" y="11568"/>
                  <a:pt x="14237" y="11571"/>
                  <a:pt x="14221" y="11571"/>
                </a:cubicBezTo>
                <a:cubicBezTo>
                  <a:pt x="14209" y="11571"/>
                  <a:pt x="14201" y="11569"/>
                  <a:pt x="14204" y="11564"/>
                </a:cubicBezTo>
                <a:lnTo>
                  <a:pt x="14300" y="11528"/>
                </a:lnTo>
                <a:lnTo>
                  <a:pt x="14300" y="11528"/>
                </a:lnTo>
                <a:lnTo>
                  <a:pt x="14216" y="11552"/>
                </a:lnTo>
                <a:cubicBezTo>
                  <a:pt x="14240" y="11528"/>
                  <a:pt x="14288" y="11504"/>
                  <a:pt x="14311" y="11504"/>
                </a:cubicBezTo>
                <a:cubicBezTo>
                  <a:pt x="14323" y="11493"/>
                  <a:pt x="14322" y="11490"/>
                  <a:pt x="14318" y="11490"/>
                </a:cubicBezTo>
                <a:cubicBezTo>
                  <a:pt x="14313" y="11490"/>
                  <a:pt x="14303" y="11494"/>
                  <a:pt x="14301" y="11494"/>
                </a:cubicBezTo>
                <a:cubicBezTo>
                  <a:pt x="14300" y="11494"/>
                  <a:pt x="14305" y="11491"/>
                  <a:pt x="14323" y="11480"/>
                </a:cubicBezTo>
                <a:cubicBezTo>
                  <a:pt x="14323" y="11468"/>
                  <a:pt x="14335" y="11468"/>
                  <a:pt x="14335" y="11468"/>
                </a:cubicBezTo>
                <a:lnTo>
                  <a:pt x="14300" y="11468"/>
                </a:lnTo>
                <a:cubicBezTo>
                  <a:pt x="14320" y="11468"/>
                  <a:pt x="14358" y="11442"/>
                  <a:pt x="14361" y="11442"/>
                </a:cubicBezTo>
                <a:cubicBezTo>
                  <a:pt x="14361" y="11442"/>
                  <a:pt x="14361" y="11443"/>
                  <a:pt x="14359" y="11445"/>
                </a:cubicBezTo>
                <a:lnTo>
                  <a:pt x="14359" y="11445"/>
                </a:lnTo>
                <a:cubicBezTo>
                  <a:pt x="14378" y="11425"/>
                  <a:pt x="14369" y="11422"/>
                  <a:pt x="14355" y="11422"/>
                </a:cubicBezTo>
                <a:cubicBezTo>
                  <a:pt x="14346" y="11422"/>
                  <a:pt x="14335" y="11423"/>
                  <a:pt x="14329" y="11423"/>
                </a:cubicBezTo>
                <a:cubicBezTo>
                  <a:pt x="14322" y="11423"/>
                  <a:pt x="14323" y="11421"/>
                  <a:pt x="14347" y="11409"/>
                </a:cubicBezTo>
                <a:lnTo>
                  <a:pt x="14347" y="11397"/>
                </a:lnTo>
                <a:cubicBezTo>
                  <a:pt x="14342" y="11396"/>
                  <a:pt x="14337" y="11395"/>
                  <a:pt x="14332" y="11395"/>
                </a:cubicBezTo>
                <a:cubicBezTo>
                  <a:pt x="14294" y="11395"/>
                  <a:pt x="14265" y="11435"/>
                  <a:pt x="14180" y="11456"/>
                </a:cubicBezTo>
                <a:lnTo>
                  <a:pt x="14347" y="11349"/>
                </a:lnTo>
                <a:lnTo>
                  <a:pt x="14347" y="11349"/>
                </a:lnTo>
                <a:lnTo>
                  <a:pt x="14276" y="11385"/>
                </a:lnTo>
                <a:cubicBezTo>
                  <a:pt x="14276" y="11385"/>
                  <a:pt x="14276" y="11373"/>
                  <a:pt x="14311" y="11361"/>
                </a:cubicBezTo>
                <a:lnTo>
                  <a:pt x="14311" y="11361"/>
                </a:lnTo>
                <a:cubicBezTo>
                  <a:pt x="14252" y="11373"/>
                  <a:pt x="14276" y="11385"/>
                  <a:pt x="14228" y="11397"/>
                </a:cubicBezTo>
                <a:cubicBezTo>
                  <a:pt x="14288" y="11349"/>
                  <a:pt x="14180" y="11373"/>
                  <a:pt x="14288" y="11314"/>
                </a:cubicBezTo>
                <a:lnTo>
                  <a:pt x="14288" y="11314"/>
                </a:lnTo>
                <a:cubicBezTo>
                  <a:pt x="14228" y="11337"/>
                  <a:pt x="14252" y="11349"/>
                  <a:pt x="14204" y="11349"/>
                </a:cubicBezTo>
                <a:cubicBezTo>
                  <a:pt x="14250" y="11322"/>
                  <a:pt x="14257" y="11315"/>
                  <a:pt x="14251" y="11315"/>
                </a:cubicBezTo>
                <a:cubicBezTo>
                  <a:pt x="14246" y="11315"/>
                  <a:pt x="14232" y="11319"/>
                  <a:pt x="14224" y="11319"/>
                </a:cubicBezTo>
                <a:cubicBezTo>
                  <a:pt x="14217" y="11319"/>
                  <a:pt x="14214" y="11316"/>
                  <a:pt x="14228" y="11302"/>
                </a:cubicBezTo>
                <a:cubicBezTo>
                  <a:pt x="14288" y="11278"/>
                  <a:pt x="14264" y="11302"/>
                  <a:pt x="14311" y="11254"/>
                </a:cubicBezTo>
                <a:lnTo>
                  <a:pt x="14311" y="11254"/>
                </a:lnTo>
                <a:cubicBezTo>
                  <a:pt x="14286" y="11268"/>
                  <a:pt x="14273" y="11274"/>
                  <a:pt x="14268" y="11274"/>
                </a:cubicBezTo>
                <a:cubicBezTo>
                  <a:pt x="14252" y="11274"/>
                  <a:pt x="14315" y="11218"/>
                  <a:pt x="14288" y="11218"/>
                </a:cubicBezTo>
                <a:cubicBezTo>
                  <a:pt x="14300" y="11218"/>
                  <a:pt x="14323" y="11206"/>
                  <a:pt x="14335" y="11194"/>
                </a:cubicBezTo>
                <a:cubicBezTo>
                  <a:pt x="14335" y="11193"/>
                  <a:pt x="14335" y="11193"/>
                  <a:pt x="14333" y="11193"/>
                </a:cubicBezTo>
                <a:cubicBezTo>
                  <a:pt x="14322" y="11193"/>
                  <a:pt x="14272" y="11232"/>
                  <a:pt x="14240" y="11242"/>
                </a:cubicBezTo>
                <a:cubicBezTo>
                  <a:pt x="14228" y="11242"/>
                  <a:pt x="14228" y="11218"/>
                  <a:pt x="14204" y="11218"/>
                </a:cubicBezTo>
                <a:cubicBezTo>
                  <a:pt x="14240" y="11206"/>
                  <a:pt x="14228" y="11159"/>
                  <a:pt x="14252" y="11123"/>
                </a:cubicBezTo>
                <a:lnTo>
                  <a:pt x="14264" y="11111"/>
                </a:lnTo>
                <a:lnTo>
                  <a:pt x="14264" y="11111"/>
                </a:lnTo>
                <a:cubicBezTo>
                  <a:pt x="14222" y="11135"/>
                  <a:pt x="14201" y="11141"/>
                  <a:pt x="14188" y="11141"/>
                </a:cubicBezTo>
                <a:cubicBezTo>
                  <a:pt x="14175" y="11141"/>
                  <a:pt x="14169" y="11135"/>
                  <a:pt x="14157" y="11135"/>
                </a:cubicBezTo>
                <a:cubicBezTo>
                  <a:pt x="14204" y="11099"/>
                  <a:pt x="14228" y="11099"/>
                  <a:pt x="14252" y="11087"/>
                </a:cubicBezTo>
                <a:lnTo>
                  <a:pt x="14240" y="11075"/>
                </a:lnTo>
                <a:cubicBezTo>
                  <a:pt x="14216" y="11087"/>
                  <a:pt x="14204" y="11099"/>
                  <a:pt x="14180" y="11099"/>
                </a:cubicBezTo>
                <a:lnTo>
                  <a:pt x="14252" y="11052"/>
                </a:lnTo>
                <a:cubicBezTo>
                  <a:pt x="14248" y="11050"/>
                  <a:pt x="14243" y="11049"/>
                  <a:pt x="14237" y="11049"/>
                </a:cubicBezTo>
                <a:cubicBezTo>
                  <a:pt x="14223" y="11049"/>
                  <a:pt x="14204" y="11053"/>
                  <a:pt x="14192" y="11053"/>
                </a:cubicBezTo>
                <a:cubicBezTo>
                  <a:pt x="14178" y="11053"/>
                  <a:pt x="14170" y="11048"/>
                  <a:pt x="14180" y="11028"/>
                </a:cubicBezTo>
                <a:lnTo>
                  <a:pt x="14180" y="11028"/>
                </a:lnTo>
                <a:cubicBezTo>
                  <a:pt x="14152" y="11045"/>
                  <a:pt x="14118" y="11073"/>
                  <a:pt x="14085" y="11099"/>
                </a:cubicBezTo>
                <a:lnTo>
                  <a:pt x="14085" y="11099"/>
                </a:lnTo>
                <a:cubicBezTo>
                  <a:pt x="14077" y="11100"/>
                  <a:pt x="14069" y="11105"/>
                  <a:pt x="14065" y="11105"/>
                </a:cubicBezTo>
                <a:cubicBezTo>
                  <a:pt x="14063" y="11105"/>
                  <a:pt x="14061" y="11103"/>
                  <a:pt x="14061" y="11099"/>
                </a:cubicBezTo>
                <a:lnTo>
                  <a:pt x="14121" y="11064"/>
                </a:lnTo>
                <a:cubicBezTo>
                  <a:pt x="14123" y="11059"/>
                  <a:pt x="14123" y="11057"/>
                  <a:pt x="14121" y="11057"/>
                </a:cubicBezTo>
                <a:cubicBezTo>
                  <a:pt x="14114" y="11057"/>
                  <a:pt x="14094" y="11072"/>
                  <a:pt x="14082" y="11081"/>
                </a:cubicBezTo>
                <a:lnTo>
                  <a:pt x="14082" y="11081"/>
                </a:lnTo>
                <a:cubicBezTo>
                  <a:pt x="14118" y="11052"/>
                  <a:pt x="14100" y="11050"/>
                  <a:pt x="14133" y="11028"/>
                </a:cubicBezTo>
                <a:cubicBezTo>
                  <a:pt x="14142" y="11028"/>
                  <a:pt x="14129" y="11043"/>
                  <a:pt x="14136" y="11043"/>
                </a:cubicBezTo>
                <a:cubicBezTo>
                  <a:pt x="14137" y="11043"/>
                  <a:pt x="14140" y="11042"/>
                  <a:pt x="14145" y="11040"/>
                </a:cubicBezTo>
                <a:cubicBezTo>
                  <a:pt x="14145" y="11028"/>
                  <a:pt x="14157" y="11004"/>
                  <a:pt x="14192" y="10980"/>
                </a:cubicBezTo>
                <a:lnTo>
                  <a:pt x="14192" y="10980"/>
                </a:lnTo>
                <a:cubicBezTo>
                  <a:pt x="14169" y="10992"/>
                  <a:pt x="14133" y="11016"/>
                  <a:pt x="14121" y="11016"/>
                </a:cubicBezTo>
                <a:cubicBezTo>
                  <a:pt x="14109" y="11004"/>
                  <a:pt x="14169" y="10968"/>
                  <a:pt x="14192" y="10944"/>
                </a:cubicBezTo>
                <a:lnTo>
                  <a:pt x="14192" y="10944"/>
                </a:lnTo>
                <a:cubicBezTo>
                  <a:pt x="14180" y="10952"/>
                  <a:pt x="14175" y="10954"/>
                  <a:pt x="14171" y="10954"/>
                </a:cubicBezTo>
                <a:cubicBezTo>
                  <a:pt x="14169" y="10954"/>
                  <a:pt x="14168" y="10953"/>
                  <a:pt x="14166" y="10953"/>
                </a:cubicBezTo>
                <a:cubicBezTo>
                  <a:pt x="14160" y="10953"/>
                  <a:pt x="14151" y="10956"/>
                  <a:pt x="14121" y="10980"/>
                </a:cubicBezTo>
                <a:cubicBezTo>
                  <a:pt x="14109" y="10980"/>
                  <a:pt x="14145" y="10956"/>
                  <a:pt x="14157" y="10933"/>
                </a:cubicBezTo>
                <a:lnTo>
                  <a:pt x="14157" y="10933"/>
                </a:lnTo>
                <a:cubicBezTo>
                  <a:pt x="14151" y="10935"/>
                  <a:pt x="14146" y="10935"/>
                  <a:pt x="14141" y="10935"/>
                </a:cubicBezTo>
                <a:cubicBezTo>
                  <a:pt x="14133" y="10935"/>
                  <a:pt x="14126" y="10933"/>
                  <a:pt x="14118" y="10933"/>
                </a:cubicBezTo>
                <a:cubicBezTo>
                  <a:pt x="14106" y="10933"/>
                  <a:pt x="14091" y="10939"/>
                  <a:pt x="14061" y="10968"/>
                </a:cubicBezTo>
                <a:cubicBezTo>
                  <a:pt x="14052" y="10971"/>
                  <a:pt x="14045" y="10972"/>
                  <a:pt x="14039" y="10972"/>
                </a:cubicBezTo>
                <a:cubicBezTo>
                  <a:pt x="13993" y="10972"/>
                  <a:pt x="14046" y="10897"/>
                  <a:pt x="14014" y="10897"/>
                </a:cubicBezTo>
                <a:lnTo>
                  <a:pt x="14026" y="10873"/>
                </a:lnTo>
                <a:lnTo>
                  <a:pt x="14026" y="10873"/>
                </a:lnTo>
                <a:cubicBezTo>
                  <a:pt x="14018" y="10876"/>
                  <a:pt x="14011" y="10877"/>
                  <a:pt x="14006" y="10877"/>
                </a:cubicBezTo>
                <a:cubicBezTo>
                  <a:pt x="13996" y="10877"/>
                  <a:pt x="13989" y="10874"/>
                  <a:pt x="13980" y="10874"/>
                </a:cubicBezTo>
                <a:cubicBezTo>
                  <a:pt x="13971" y="10874"/>
                  <a:pt x="13960" y="10876"/>
                  <a:pt x="13942" y="10885"/>
                </a:cubicBezTo>
                <a:cubicBezTo>
                  <a:pt x="13930" y="10873"/>
                  <a:pt x="13966" y="10837"/>
                  <a:pt x="13990" y="10825"/>
                </a:cubicBezTo>
                <a:cubicBezTo>
                  <a:pt x="13978" y="10825"/>
                  <a:pt x="13966" y="10831"/>
                  <a:pt x="13960" y="10831"/>
                </a:cubicBezTo>
                <a:cubicBezTo>
                  <a:pt x="13954" y="10831"/>
                  <a:pt x="13954" y="10825"/>
                  <a:pt x="13966" y="10802"/>
                </a:cubicBezTo>
                <a:cubicBezTo>
                  <a:pt x="13994" y="10788"/>
                  <a:pt x="13997" y="10782"/>
                  <a:pt x="13998" y="10782"/>
                </a:cubicBezTo>
                <a:lnTo>
                  <a:pt x="13998" y="10782"/>
                </a:lnTo>
                <a:cubicBezTo>
                  <a:pt x="13998" y="10782"/>
                  <a:pt x="13997" y="10785"/>
                  <a:pt x="14002" y="10790"/>
                </a:cubicBezTo>
                <a:cubicBezTo>
                  <a:pt x="14002" y="10773"/>
                  <a:pt x="14019" y="10751"/>
                  <a:pt x="14006" y="10751"/>
                </a:cubicBezTo>
                <a:cubicBezTo>
                  <a:pt x="14000" y="10751"/>
                  <a:pt x="13988" y="10755"/>
                  <a:pt x="13966" y="10766"/>
                </a:cubicBezTo>
                <a:cubicBezTo>
                  <a:pt x="14018" y="10735"/>
                  <a:pt x="14025" y="10704"/>
                  <a:pt x="14010" y="10704"/>
                </a:cubicBezTo>
                <a:cubicBezTo>
                  <a:pt x="14008" y="10704"/>
                  <a:pt x="14005" y="10705"/>
                  <a:pt x="14002" y="10706"/>
                </a:cubicBezTo>
                <a:lnTo>
                  <a:pt x="13978" y="10742"/>
                </a:lnTo>
                <a:cubicBezTo>
                  <a:pt x="13966" y="10742"/>
                  <a:pt x="13966" y="10730"/>
                  <a:pt x="13954" y="10718"/>
                </a:cubicBezTo>
                <a:lnTo>
                  <a:pt x="14026" y="10671"/>
                </a:lnTo>
                <a:cubicBezTo>
                  <a:pt x="14041" y="10647"/>
                  <a:pt x="14037" y="10639"/>
                  <a:pt x="14025" y="10639"/>
                </a:cubicBezTo>
                <a:cubicBezTo>
                  <a:pt x="14005" y="10639"/>
                  <a:pt x="13961" y="10660"/>
                  <a:pt x="13942" y="10660"/>
                </a:cubicBezTo>
                <a:cubicBezTo>
                  <a:pt x="13926" y="10660"/>
                  <a:pt x="13926" y="10647"/>
                  <a:pt x="13966" y="10599"/>
                </a:cubicBezTo>
                <a:lnTo>
                  <a:pt x="13966" y="10599"/>
                </a:lnTo>
                <a:cubicBezTo>
                  <a:pt x="13919" y="10635"/>
                  <a:pt x="13942" y="10647"/>
                  <a:pt x="13883" y="10683"/>
                </a:cubicBezTo>
                <a:cubicBezTo>
                  <a:pt x="13883" y="10659"/>
                  <a:pt x="13966" y="10563"/>
                  <a:pt x="13966" y="10563"/>
                </a:cubicBezTo>
                <a:cubicBezTo>
                  <a:pt x="13970" y="10555"/>
                  <a:pt x="13970" y="10552"/>
                  <a:pt x="13966" y="10552"/>
                </a:cubicBezTo>
                <a:cubicBezTo>
                  <a:pt x="13952" y="10552"/>
                  <a:pt x="13893" y="10599"/>
                  <a:pt x="13869" y="10599"/>
                </a:cubicBezTo>
                <a:cubicBezTo>
                  <a:pt x="13863" y="10599"/>
                  <a:pt x="13859" y="10595"/>
                  <a:pt x="13859" y="10587"/>
                </a:cubicBezTo>
                <a:cubicBezTo>
                  <a:pt x="13847" y="10611"/>
                  <a:pt x="13776" y="10671"/>
                  <a:pt x="13752" y="10683"/>
                </a:cubicBezTo>
                <a:cubicBezTo>
                  <a:pt x="13740" y="10659"/>
                  <a:pt x="13835" y="10575"/>
                  <a:pt x="13859" y="10563"/>
                </a:cubicBezTo>
                <a:lnTo>
                  <a:pt x="13859" y="10563"/>
                </a:lnTo>
                <a:cubicBezTo>
                  <a:pt x="13859" y="10563"/>
                  <a:pt x="13859" y="10575"/>
                  <a:pt x="13847" y="10587"/>
                </a:cubicBezTo>
                <a:cubicBezTo>
                  <a:pt x="13859" y="10575"/>
                  <a:pt x="13871" y="10575"/>
                  <a:pt x="13895" y="10552"/>
                </a:cubicBezTo>
                <a:lnTo>
                  <a:pt x="13895" y="10552"/>
                </a:lnTo>
                <a:lnTo>
                  <a:pt x="13871" y="10563"/>
                </a:lnTo>
                <a:cubicBezTo>
                  <a:pt x="13883" y="10540"/>
                  <a:pt x="13871" y="10528"/>
                  <a:pt x="13907" y="10492"/>
                </a:cubicBezTo>
                <a:lnTo>
                  <a:pt x="13907" y="10492"/>
                </a:lnTo>
                <a:cubicBezTo>
                  <a:pt x="13883" y="10504"/>
                  <a:pt x="13871" y="10528"/>
                  <a:pt x="13859" y="10540"/>
                </a:cubicBezTo>
                <a:cubicBezTo>
                  <a:pt x="13883" y="10492"/>
                  <a:pt x="13847" y="10516"/>
                  <a:pt x="13847" y="10480"/>
                </a:cubicBezTo>
                <a:cubicBezTo>
                  <a:pt x="13835" y="10492"/>
                  <a:pt x="13811" y="10516"/>
                  <a:pt x="13811" y="10516"/>
                </a:cubicBezTo>
                <a:cubicBezTo>
                  <a:pt x="13814" y="10505"/>
                  <a:pt x="13813" y="10501"/>
                  <a:pt x="13810" y="10501"/>
                </a:cubicBezTo>
                <a:cubicBezTo>
                  <a:pt x="13799" y="10501"/>
                  <a:pt x="13765" y="10541"/>
                  <a:pt x="13745" y="10541"/>
                </a:cubicBezTo>
                <a:cubicBezTo>
                  <a:pt x="13743" y="10541"/>
                  <a:pt x="13742" y="10540"/>
                  <a:pt x="13740" y="10540"/>
                </a:cubicBezTo>
                <a:cubicBezTo>
                  <a:pt x="13761" y="10509"/>
                  <a:pt x="13808" y="10478"/>
                  <a:pt x="13789" y="10478"/>
                </a:cubicBezTo>
                <a:cubicBezTo>
                  <a:pt x="13786" y="10478"/>
                  <a:pt x="13782" y="10479"/>
                  <a:pt x="13776" y="10480"/>
                </a:cubicBezTo>
                <a:cubicBezTo>
                  <a:pt x="13788" y="10444"/>
                  <a:pt x="13835" y="10421"/>
                  <a:pt x="13859" y="10409"/>
                </a:cubicBezTo>
                <a:lnTo>
                  <a:pt x="13859" y="10409"/>
                </a:lnTo>
                <a:cubicBezTo>
                  <a:pt x="13852" y="10412"/>
                  <a:pt x="13846" y="10413"/>
                  <a:pt x="13842" y="10413"/>
                </a:cubicBezTo>
                <a:cubicBezTo>
                  <a:pt x="13813" y="10413"/>
                  <a:pt x="13859" y="10348"/>
                  <a:pt x="13859" y="10337"/>
                </a:cubicBezTo>
                <a:lnTo>
                  <a:pt x="13859" y="10337"/>
                </a:lnTo>
                <a:lnTo>
                  <a:pt x="13823" y="10373"/>
                </a:lnTo>
                <a:cubicBezTo>
                  <a:pt x="13823" y="10366"/>
                  <a:pt x="13823" y="10359"/>
                  <a:pt x="13828" y="10352"/>
                </a:cubicBezTo>
                <a:lnTo>
                  <a:pt x="13828" y="10352"/>
                </a:lnTo>
                <a:cubicBezTo>
                  <a:pt x="13799" y="10377"/>
                  <a:pt x="13767" y="10413"/>
                  <a:pt x="13728" y="10432"/>
                </a:cubicBezTo>
                <a:lnTo>
                  <a:pt x="13728" y="10432"/>
                </a:lnTo>
                <a:cubicBezTo>
                  <a:pt x="13740" y="10409"/>
                  <a:pt x="13680" y="10444"/>
                  <a:pt x="13740" y="10385"/>
                </a:cubicBezTo>
                <a:cubicBezTo>
                  <a:pt x="13740" y="10391"/>
                  <a:pt x="13741" y="10393"/>
                  <a:pt x="13744" y="10393"/>
                </a:cubicBezTo>
                <a:cubicBezTo>
                  <a:pt x="13756" y="10393"/>
                  <a:pt x="13792" y="10343"/>
                  <a:pt x="13815" y="10337"/>
                </a:cubicBezTo>
                <a:lnTo>
                  <a:pt x="13815" y="10337"/>
                </a:lnTo>
                <a:cubicBezTo>
                  <a:pt x="13816" y="10337"/>
                  <a:pt x="13819" y="10337"/>
                  <a:pt x="13823" y="10337"/>
                </a:cubicBezTo>
                <a:cubicBezTo>
                  <a:pt x="13822" y="10337"/>
                  <a:pt x="13820" y="10336"/>
                  <a:pt x="13819" y="10336"/>
                </a:cubicBezTo>
                <a:cubicBezTo>
                  <a:pt x="13817" y="10336"/>
                  <a:pt x="13816" y="10336"/>
                  <a:pt x="13815" y="10337"/>
                </a:cubicBezTo>
                <a:lnTo>
                  <a:pt x="13815" y="10337"/>
                </a:lnTo>
                <a:cubicBezTo>
                  <a:pt x="13811" y="10336"/>
                  <a:pt x="13811" y="10333"/>
                  <a:pt x="13811" y="10325"/>
                </a:cubicBezTo>
                <a:cubicBezTo>
                  <a:pt x="13823" y="10313"/>
                  <a:pt x="13823" y="10313"/>
                  <a:pt x="13835" y="10313"/>
                </a:cubicBezTo>
                <a:cubicBezTo>
                  <a:pt x="13844" y="10297"/>
                  <a:pt x="13843" y="10290"/>
                  <a:pt x="13838" y="10290"/>
                </a:cubicBezTo>
                <a:cubicBezTo>
                  <a:pt x="13823" y="10290"/>
                  <a:pt x="13766" y="10340"/>
                  <a:pt x="13746" y="10340"/>
                </a:cubicBezTo>
                <a:cubicBezTo>
                  <a:pt x="13743" y="10340"/>
                  <a:pt x="13741" y="10339"/>
                  <a:pt x="13740" y="10337"/>
                </a:cubicBezTo>
                <a:cubicBezTo>
                  <a:pt x="13776" y="10313"/>
                  <a:pt x="13799" y="10278"/>
                  <a:pt x="13788" y="10278"/>
                </a:cubicBezTo>
                <a:cubicBezTo>
                  <a:pt x="13799" y="10290"/>
                  <a:pt x="13740" y="10337"/>
                  <a:pt x="13704" y="10361"/>
                </a:cubicBezTo>
                <a:cubicBezTo>
                  <a:pt x="13708" y="10344"/>
                  <a:pt x="13705" y="10339"/>
                  <a:pt x="13699" y="10339"/>
                </a:cubicBezTo>
                <a:cubicBezTo>
                  <a:pt x="13691" y="10339"/>
                  <a:pt x="13676" y="10351"/>
                  <a:pt x="13670" y="10351"/>
                </a:cubicBezTo>
                <a:cubicBezTo>
                  <a:pt x="13669" y="10351"/>
                  <a:pt x="13669" y="10351"/>
                  <a:pt x="13669" y="10349"/>
                </a:cubicBezTo>
                <a:lnTo>
                  <a:pt x="13657" y="10373"/>
                </a:lnTo>
                <a:cubicBezTo>
                  <a:pt x="13639" y="10385"/>
                  <a:pt x="13630" y="10388"/>
                  <a:pt x="13624" y="10388"/>
                </a:cubicBezTo>
                <a:cubicBezTo>
                  <a:pt x="13618" y="10388"/>
                  <a:pt x="13615" y="10385"/>
                  <a:pt x="13609" y="10385"/>
                </a:cubicBezTo>
                <a:cubicBezTo>
                  <a:pt x="13613" y="10381"/>
                  <a:pt x="13617" y="10378"/>
                  <a:pt x="13620" y="10376"/>
                </a:cubicBezTo>
                <a:lnTo>
                  <a:pt x="13620" y="10376"/>
                </a:lnTo>
                <a:cubicBezTo>
                  <a:pt x="13620" y="10378"/>
                  <a:pt x="13622" y="10380"/>
                  <a:pt x="13625" y="10380"/>
                </a:cubicBezTo>
                <a:cubicBezTo>
                  <a:pt x="13628" y="10380"/>
                  <a:pt x="13632" y="10379"/>
                  <a:pt x="13637" y="10376"/>
                </a:cubicBezTo>
                <a:lnTo>
                  <a:pt x="13637" y="10376"/>
                </a:lnTo>
                <a:cubicBezTo>
                  <a:pt x="13637" y="10376"/>
                  <a:pt x="13638" y="10377"/>
                  <a:pt x="13638" y="10377"/>
                </a:cubicBezTo>
                <a:cubicBezTo>
                  <a:pt x="13640" y="10377"/>
                  <a:pt x="13642" y="10376"/>
                  <a:pt x="13645" y="10373"/>
                </a:cubicBezTo>
                <a:lnTo>
                  <a:pt x="13645" y="10373"/>
                </a:lnTo>
                <a:cubicBezTo>
                  <a:pt x="13642" y="10374"/>
                  <a:pt x="13639" y="10376"/>
                  <a:pt x="13637" y="10376"/>
                </a:cubicBezTo>
                <a:lnTo>
                  <a:pt x="13637" y="10376"/>
                </a:lnTo>
                <a:cubicBezTo>
                  <a:pt x="13634" y="10376"/>
                  <a:pt x="13631" y="10374"/>
                  <a:pt x="13627" y="10374"/>
                </a:cubicBezTo>
                <a:cubicBezTo>
                  <a:pt x="13625" y="10374"/>
                  <a:pt x="13623" y="10374"/>
                  <a:pt x="13620" y="10376"/>
                </a:cubicBezTo>
                <a:lnTo>
                  <a:pt x="13620" y="10376"/>
                </a:lnTo>
                <a:cubicBezTo>
                  <a:pt x="13616" y="10362"/>
                  <a:pt x="13657" y="10310"/>
                  <a:pt x="13642" y="10310"/>
                </a:cubicBezTo>
                <a:cubicBezTo>
                  <a:pt x="13640" y="10310"/>
                  <a:pt x="13637" y="10311"/>
                  <a:pt x="13633" y="10313"/>
                </a:cubicBezTo>
                <a:cubicBezTo>
                  <a:pt x="13645" y="10290"/>
                  <a:pt x="13692" y="10254"/>
                  <a:pt x="13704" y="10230"/>
                </a:cubicBezTo>
                <a:lnTo>
                  <a:pt x="13704" y="10230"/>
                </a:lnTo>
                <a:cubicBezTo>
                  <a:pt x="13697" y="10233"/>
                  <a:pt x="13692" y="10234"/>
                  <a:pt x="13688" y="10234"/>
                </a:cubicBezTo>
                <a:cubicBezTo>
                  <a:pt x="13670" y="10234"/>
                  <a:pt x="13715" y="10190"/>
                  <a:pt x="13696" y="10190"/>
                </a:cubicBezTo>
                <a:cubicBezTo>
                  <a:pt x="13693" y="10190"/>
                  <a:pt x="13688" y="10191"/>
                  <a:pt x="13680" y="10194"/>
                </a:cubicBezTo>
                <a:cubicBezTo>
                  <a:pt x="13645" y="10242"/>
                  <a:pt x="13657" y="10230"/>
                  <a:pt x="13597" y="10266"/>
                </a:cubicBezTo>
                <a:lnTo>
                  <a:pt x="13657" y="10254"/>
                </a:lnTo>
                <a:lnTo>
                  <a:pt x="13573" y="10302"/>
                </a:lnTo>
                <a:cubicBezTo>
                  <a:pt x="13576" y="10304"/>
                  <a:pt x="13579" y="10305"/>
                  <a:pt x="13583" y="10305"/>
                </a:cubicBezTo>
                <a:cubicBezTo>
                  <a:pt x="13594" y="10305"/>
                  <a:pt x="13608" y="10298"/>
                  <a:pt x="13611" y="10298"/>
                </a:cubicBezTo>
                <a:cubicBezTo>
                  <a:pt x="13612" y="10298"/>
                  <a:pt x="13611" y="10299"/>
                  <a:pt x="13609" y="10302"/>
                </a:cubicBezTo>
                <a:cubicBezTo>
                  <a:pt x="13573" y="10325"/>
                  <a:pt x="13585" y="10325"/>
                  <a:pt x="13549" y="10361"/>
                </a:cubicBezTo>
                <a:cubicBezTo>
                  <a:pt x="13569" y="10337"/>
                  <a:pt x="13569" y="10331"/>
                  <a:pt x="13562" y="10331"/>
                </a:cubicBezTo>
                <a:cubicBezTo>
                  <a:pt x="13552" y="10331"/>
                  <a:pt x="13531" y="10341"/>
                  <a:pt x="13523" y="10341"/>
                </a:cubicBezTo>
                <a:cubicBezTo>
                  <a:pt x="13517" y="10341"/>
                  <a:pt x="13517" y="10337"/>
                  <a:pt x="13526" y="10325"/>
                </a:cubicBezTo>
                <a:lnTo>
                  <a:pt x="13633" y="10218"/>
                </a:lnTo>
                <a:cubicBezTo>
                  <a:pt x="13644" y="10197"/>
                  <a:pt x="13640" y="10190"/>
                  <a:pt x="13630" y="10190"/>
                </a:cubicBezTo>
                <a:cubicBezTo>
                  <a:pt x="13616" y="10190"/>
                  <a:pt x="13588" y="10203"/>
                  <a:pt x="13569" y="10203"/>
                </a:cubicBezTo>
                <a:cubicBezTo>
                  <a:pt x="13558" y="10203"/>
                  <a:pt x="13549" y="10198"/>
                  <a:pt x="13549" y="10182"/>
                </a:cubicBezTo>
                <a:lnTo>
                  <a:pt x="13538" y="10218"/>
                </a:lnTo>
                <a:cubicBezTo>
                  <a:pt x="13524" y="10228"/>
                  <a:pt x="13517" y="10232"/>
                  <a:pt x="13514" y="10232"/>
                </a:cubicBezTo>
                <a:cubicBezTo>
                  <a:pt x="13507" y="10232"/>
                  <a:pt x="13515" y="10216"/>
                  <a:pt x="13508" y="10216"/>
                </a:cubicBezTo>
                <a:cubicBezTo>
                  <a:pt x="13507" y="10216"/>
                  <a:pt x="13505" y="10217"/>
                  <a:pt x="13502" y="10218"/>
                </a:cubicBezTo>
                <a:cubicBezTo>
                  <a:pt x="13538" y="10182"/>
                  <a:pt x="13549" y="10159"/>
                  <a:pt x="13561" y="10135"/>
                </a:cubicBezTo>
                <a:lnTo>
                  <a:pt x="13561" y="10135"/>
                </a:lnTo>
                <a:cubicBezTo>
                  <a:pt x="13555" y="10141"/>
                  <a:pt x="13552" y="10142"/>
                  <a:pt x="13548" y="10142"/>
                </a:cubicBezTo>
                <a:cubicBezTo>
                  <a:pt x="13545" y="10142"/>
                  <a:pt x="13542" y="10141"/>
                  <a:pt x="13538" y="10141"/>
                </a:cubicBezTo>
                <a:cubicBezTo>
                  <a:pt x="13529" y="10141"/>
                  <a:pt x="13514" y="10147"/>
                  <a:pt x="13478" y="10182"/>
                </a:cubicBezTo>
                <a:lnTo>
                  <a:pt x="13514" y="10123"/>
                </a:lnTo>
                <a:cubicBezTo>
                  <a:pt x="13514" y="10118"/>
                  <a:pt x="13511" y="10116"/>
                  <a:pt x="13507" y="10116"/>
                </a:cubicBezTo>
                <a:cubicBezTo>
                  <a:pt x="13484" y="10116"/>
                  <a:pt x="13403" y="10186"/>
                  <a:pt x="13386" y="10186"/>
                </a:cubicBezTo>
                <a:cubicBezTo>
                  <a:pt x="13384" y="10186"/>
                  <a:pt x="13383" y="10185"/>
                  <a:pt x="13383" y="10182"/>
                </a:cubicBezTo>
                <a:cubicBezTo>
                  <a:pt x="13430" y="10147"/>
                  <a:pt x="13442" y="10111"/>
                  <a:pt x="13490" y="10099"/>
                </a:cubicBezTo>
                <a:cubicBezTo>
                  <a:pt x="13483" y="10092"/>
                  <a:pt x="13480" y="10085"/>
                  <a:pt x="13474" y="10085"/>
                </a:cubicBezTo>
                <a:cubicBezTo>
                  <a:pt x="13470" y="10085"/>
                  <a:pt x="13464" y="10089"/>
                  <a:pt x="13454" y="10099"/>
                </a:cubicBezTo>
                <a:cubicBezTo>
                  <a:pt x="13458" y="10095"/>
                  <a:pt x="13459" y="10093"/>
                  <a:pt x="13458" y="10093"/>
                </a:cubicBezTo>
                <a:cubicBezTo>
                  <a:pt x="13454" y="10093"/>
                  <a:pt x="13426" y="10111"/>
                  <a:pt x="13417" y="10111"/>
                </a:cubicBezTo>
                <a:cubicBezTo>
                  <a:pt x="13413" y="10111"/>
                  <a:pt x="13413" y="10108"/>
                  <a:pt x="13418" y="10099"/>
                </a:cubicBezTo>
                <a:lnTo>
                  <a:pt x="13418" y="10099"/>
                </a:lnTo>
                <a:cubicBezTo>
                  <a:pt x="13408" y="10109"/>
                  <a:pt x="13372" y="10137"/>
                  <a:pt x="13361" y="10137"/>
                </a:cubicBezTo>
                <a:cubicBezTo>
                  <a:pt x="13360" y="10137"/>
                  <a:pt x="13359" y="10136"/>
                  <a:pt x="13359" y="10135"/>
                </a:cubicBezTo>
                <a:cubicBezTo>
                  <a:pt x="13370" y="10124"/>
                  <a:pt x="13371" y="10123"/>
                  <a:pt x="13371" y="10123"/>
                </a:cubicBezTo>
                <a:lnTo>
                  <a:pt x="13371" y="10123"/>
                </a:lnTo>
                <a:cubicBezTo>
                  <a:pt x="13359" y="10135"/>
                  <a:pt x="13347" y="10135"/>
                  <a:pt x="13311" y="10182"/>
                </a:cubicBezTo>
                <a:cubicBezTo>
                  <a:pt x="13407" y="10051"/>
                  <a:pt x="13252" y="10135"/>
                  <a:pt x="13335" y="10016"/>
                </a:cubicBezTo>
                <a:cubicBezTo>
                  <a:pt x="13311" y="10016"/>
                  <a:pt x="13276" y="10016"/>
                  <a:pt x="13264" y="10004"/>
                </a:cubicBezTo>
                <a:cubicBezTo>
                  <a:pt x="13276" y="9992"/>
                  <a:pt x="13288" y="9992"/>
                  <a:pt x="13288" y="9992"/>
                </a:cubicBezTo>
                <a:cubicBezTo>
                  <a:pt x="13289" y="9985"/>
                  <a:pt x="13288" y="9982"/>
                  <a:pt x="13284" y="9982"/>
                </a:cubicBezTo>
                <a:cubicBezTo>
                  <a:pt x="13268" y="9982"/>
                  <a:pt x="13207" y="10042"/>
                  <a:pt x="13193" y="10042"/>
                </a:cubicBezTo>
                <a:cubicBezTo>
                  <a:pt x="13189" y="10042"/>
                  <a:pt x="13188" y="10038"/>
                  <a:pt x="13192" y="10028"/>
                </a:cubicBezTo>
                <a:cubicBezTo>
                  <a:pt x="13216" y="9998"/>
                  <a:pt x="13225" y="9995"/>
                  <a:pt x="13231" y="9995"/>
                </a:cubicBezTo>
                <a:cubicBezTo>
                  <a:pt x="13232" y="9995"/>
                  <a:pt x="13234" y="9995"/>
                  <a:pt x="13235" y="9995"/>
                </a:cubicBezTo>
                <a:cubicBezTo>
                  <a:pt x="13239" y="9995"/>
                  <a:pt x="13243" y="9993"/>
                  <a:pt x="13252" y="9980"/>
                </a:cubicBezTo>
                <a:cubicBezTo>
                  <a:pt x="13294" y="9933"/>
                  <a:pt x="13296" y="9923"/>
                  <a:pt x="13286" y="9923"/>
                </a:cubicBezTo>
                <a:cubicBezTo>
                  <a:pt x="13278" y="9923"/>
                  <a:pt x="13264" y="9929"/>
                  <a:pt x="13256" y="9929"/>
                </a:cubicBezTo>
                <a:cubicBezTo>
                  <a:pt x="13247" y="9929"/>
                  <a:pt x="13245" y="9923"/>
                  <a:pt x="13264" y="9897"/>
                </a:cubicBezTo>
                <a:lnTo>
                  <a:pt x="13276" y="9897"/>
                </a:lnTo>
                <a:cubicBezTo>
                  <a:pt x="13287" y="9878"/>
                  <a:pt x="13284" y="9872"/>
                  <a:pt x="13275" y="9872"/>
                </a:cubicBezTo>
                <a:cubicBezTo>
                  <a:pt x="13260" y="9872"/>
                  <a:pt x="13225" y="9890"/>
                  <a:pt x="13211" y="9890"/>
                </a:cubicBezTo>
                <a:cubicBezTo>
                  <a:pt x="13207" y="9890"/>
                  <a:pt x="13204" y="9888"/>
                  <a:pt x="13204" y="9885"/>
                </a:cubicBezTo>
                <a:cubicBezTo>
                  <a:pt x="13204" y="9885"/>
                  <a:pt x="13216" y="9885"/>
                  <a:pt x="13216" y="9873"/>
                </a:cubicBezTo>
                <a:lnTo>
                  <a:pt x="13216" y="9873"/>
                </a:lnTo>
                <a:cubicBezTo>
                  <a:pt x="13146" y="9919"/>
                  <a:pt x="13111" y="9920"/>
                  <a:pt x="13076" y="9921"/>
                </a:cubicBezTo>
                <a:lnTo>
                  <a:pt x="13076" y="9921"/>
                </a:lnTo>
                <a:cubicBezTo>
                  <a:pt x="13065" y="9928"/>
                  <a:pt x="13056" y="9932"/>
                  <a:pt x="13049" y="9932"/>
                </a:cubicBezTo>
                <a:cubicBezTo>
                  <a:pt x="13073" y="9909"/>
                  <a:pt x="13085" y="9873"/>
                  <a:pt x="13133" y="9825"/>
                </a:cubicBezTo>
                <a:lnTo>
                  <a:pt x="13157" y="9825"/>
                </a:lnTo>
                <a:cubicBezTo>
                  <a:pt x="13180" y="9797"/>
                  <a:pt x="13181" y="9789"/>
                  <a:pt x="13174" y="9789"/>
                </a:cubicBezTo>
                <a:cubicBezTo>
                  <a:pt x="13165" y="9789"/>
                  <a:pt x="13142" y="9803"/>
                  <a:pt x="13135" y="9803"/>
                </a:cubicBezTo>
                <a:cubicBezTo>
                  <a:pt x="13133" y="9803"/>
                  <a:pt x="13133" y="9803"/>
                  <a:pt x="13133" y="9801"/>
                </a:cubicBezTo>
                <a:lnTo>
                  <a:pt x="13168" y="9778"/>
                </a:lnTo>
                <a:cubicBezTo>
                  <a:pt x="13167" y="9777"/>
                  <a:pt x="13164" y="9776"/>
                  <a:pt x="13162" y="9776"/>
                </a:cubicBezTo>
                <a:cubicBezTo>
                  <a:pt x="13137" y="9776"/>
                  <a:pt x="13082" y="9818"/>
                  <a:pt x="13059" y="9818"/>
                </a:cubicBezTo>
                <a:cubicBezTo>
                  <a:pt x="13054" y="9818"/>
                  <a:pt x="13051" y="9817"/>
                  <a:pt x="13049" y="9813"/>
                </a:cubicBezTo>
                <a:lnTo>
                  <a:pt x="13026" y="9837"/>
                </a:lnTo>
                <a:cubicBezTo>
                  <a:pt x="13008" y="9850"/>
                  <a:pt x="13000" y="9854"/>
                  <a:pt x="12996" y="9854"/>
                </a:cubicBezTo>
                <a:cubicBezTo>
                  <a:pt x="12987" y="9854"/>
                  <a:pt x="13024" y="9814"/>
                  <a:pt x="13019" y="9814"/>
                </a:cubicBezTo>
                <a:cubicBezTo>
                  <a:pt x="13017" y="9814"/>
                  <a:pt x="13012" y="9817"/>
                  <a:pt x="13002" y="9825"/>
                </a:cubicBezTo>
                <a:lnTo>
                  <a:pt x="13073" y="9754"/>
                </a:lnTo>
                <a:cubicBezTo>
                  <a:pt x="13049" y="9754"/>
                  <a:pt x="12966" y="9790"/>
                  <a:pt x="12942" y="9790"/>
                </a:cubicBezTo>
                <a:cubicBezTo>
                  <a:pt x="13002" y="9742"/>
                  <a:pt x="13049" y="9730"/>
                  <a:pt x="13097" y="9706"/>
                </a:cubicBezTo>
                <a:cubicBezTo>
                  <a:pt x="13092" y="9706"/>
                  <a:pt x="13086" y="9704"/>
                  <a:pt x="13077" y="9704"/>
                </a:cubicBezTo>
                <a:cubicBezTo>
                  <a:pt x="13069" y="9704"/>
                  <a:pt x="13059" y="9706"/>
                  <a:pt x="13047" y="9713"/>
                </a:cubicBezTo>
                <a:lnTo>
                  <a:pt x="13047" y="9713"/>
                </a:lnTo>
                <a:cubicBezTo>
                  <a:pt x="13048" y="9713"/>
                  <a:pt x="13049" y="9715"/>
                  <a:pt x="13049" y="9718"/>
                </a:cubicBezTo>
                <a:cubicBezTo>
                  <a:pt x="12997" y="9753"/>
                  <a:pt x="12964" y="9775"/>
                  <a:pt x="12945" y="9775"/>
                </a:cubicBezTo>
                <a:cubicBezTo>
                  <a:pt x="12938" y="9775"/>
                  <a:pt x="12934" y="9772"/>
                  <a:pt x="12930" y="9766"/>
                </a:cubicBezTo>
                <a:cubicBezTo>
                  <a:pt x="13073" y="9635"/>
                  <a:pt x="12930" y="9694"/>
                  <a:pt x="13026" y="9575"/>
                </a:cubicBezTo>
                <a:lnTo>
                  <a:pt x="13026" y="9575"/>
                </a:lnTo>
                <a:cubicBezTo>
                  <a:pt x="13016" y="9578"/>
                  <a:pt x="13009" y="9579"/>
                  <a:pt x="13003" y="9579"/>
                </a:cubicBezTo>
                <a:cubicBezTo>
                  <a:pt x="12954" y="9579"/>
                  <a:pt x="12997" y="9501"/>
                  <a:pt x="12954" y="9480"/>
                </a:cubicBezTo>
                <a:lnTo>
                  <a:pt x="12954" y="9480"/>
                </a:lnTo>
                <a:cubicBezTo>
                  <a:pt x="12913" y="9531"/>
                  <a:pt x="12905" y="9538"/>
                  <a:pt x="12901" y="9538"/>
                </a:cubicBezTo>
                <a:cubicBezTo>
                  <a:pt x="12899" y="9538"/>
                  <a:pt x="12898" y="9537"/>
                  <a:pt x="12896" y="9537"/>
                </a:cubicBezTo>
                <a:cubicBezTo>
                  <a:pt x="12891" y="9537"/>
                  <a:pt x="12879" y="9544"/>
                  <a:pt x="12835" y="9587"/>
                </a:cubicBezTo>
                <a:cubicBezTo>
                  <a:pt x="12823" y="9587"/>
                  <a:pt x="12823" y="9587"/>
                  <a:pt x="12823" y="9575"/>
                </a:cubicBezTo>
                <a:lnTo>
                  <a:pt x="12871" y="9492"/>
                </a:lnTo>
                <a:cubicBezTo>
                  <a:pt x="12907" y="9456"/>
                  <a:pt x="12907" y="9468"/>
                  <a:pt x="12930" y="9444"/>
                </a:cubicBezTo>
                <a:cubicBezTo>
                  <a:pt x="12930" y="9420"/>
                  <a:pt x="12978" y="9397"/>
                  <a:pt x="12990" y="9349"/>
                </a:cubicBezTo>
                <a:lnTo>
                  <a:pt x="12990" y="9349"/>
                </a:lnTo>
                <a:cubicBezTo>
                  <a:pt x="12966" y="9381"/>
                  <a:pt x="12948" y="9397"/>
                  <a:pt x="12941" y="9397"/>
                </a:cubicBezTo>
                <a:cubicBezTo>
                  <a:pt x="12938" y="9397"/>
                  <a:pt x="12938" y="9393"/>
                  <a:pt x="12942" y="9385"/>
                </a:cubicBezTo>
                <a:lnTo>
                  <a:pt x="12942" y="9385"/>
                </a:lnTo>
                <a:lnTo>
                  <a:pt x="12895" y="9444"/>
                </a:lnTo>
                <a:cubicBezTo>
                  <a:pt x="12886" y="9448"/>
                  <a:pt x="12880" y="9450"/>
                  <a:pt x="12876" y="9450"/>
                </a:cubicBezTo>
                <a:cubicBezTo>
                  <a:pt x="12848" y="9450"/>
                  <a:pt x="12935" y="9364"/>
                  <a:pt x="12916" y="9364"/>
                </a:cubicBezTo>
                <a:cubicBezTo>
                  <a:pt x="12913" y="9364"/>
                  <a:pt x="12906" y="9366"/>
                  <a:pt x="12895" y="9373"/>
                </a:cubicBezTo>
                <a:lnTo>
                  <a:pt x="12942" y="9337"/>
                </a:lnTo>
                <a:lnTo>
                  <a:pt x="12942" y="9337"/>
                </a:lnTo>
                <a:cubicBezTo>
                  <a:pt x="12938" y="9339"/>
                  <a:pt x="12934" y="9339"/>
                  <a:pt x="12930" y="9339"/>
                </a:cubicBezTo>
                <a:cubicBezTo>
                  <a:pt x="12917" y="9339"/>
                  <a:pt x="12905" y="9332"/>
                  <a:pt x="12888" y="9332"/>
                </a:cubicBezTo>
                <a:cubicBezTo>
                  <a:pt x="12869" y="9332"/>
                  <a:pt x="12843" y="9340"/>
                  <a:pt x="12799" y="9373"/>
                </a:cubicBezTo>
                <a:cubicBezTo>
                  <a:pt x="12811" y="9361"/>
                  <a:pt x="12835" y="9325"/>
                  <a:pt x="12847" y="9325"/>
                </a:cubicBezTo>
                <a:cubicBezTo>
                  <a:pt x="12844" y="9317"/>
                  <a:pt x="12835" y="9315"/>
                  <a:pt x="12822" y="9315"/>
                </a:cubicBezTo>
                <a:cubicBezTo>
                  <a:pt x="12800" y="9315"/>
                  <a:pt x="12768" y="9323"/>
                  <a:pt x="12746" y="9323"/>
                </a:cubicBezTo>
                <a:cubicBezTo>
                  <a:pt x="12726" y="9323"/>
                  <a:pt x="12715" y="9316"/>
                  <a:pt x="12728" y="9289"/>
                </a:cubicBezTo>
                <a:lnTo>
                  <a:pt x="12764" y="9266"/>
                </a:lnTo>
                <a:cubicBezTo>
                  <a:pt x="12756" y="9266"/>
                  <a:pt x="12732" y="9282"/>
                  <a:pt x="12724" y="9282"/>
                </a:cubicBezTo>
                <a:cubicBezTo>
                  <a:pt x="12720" y="9282"/>
                  <a:pt x="12720" y="9278"/>
                  <a:pt x="12728" y="9266"/>
                </a:cubicBezTo>
                <a:cubicBezTo>
                  <a:pt x="12740" y="9254"/>
                  <a:pt x="12751" y="9242"/>
                  <a:pt x="12752" y="9242"/>
                </a:cubicBezTo>
                <a:lnTo>
                  <a:pt x="12752" y="9242"/>
                </a:lnTo>
                <a:cubicBezTo>
                  <a:pt x="12743" y="9250"/>
                  <a:pt x="12718" y="9264"/>
                  <a:pt x="12707" y="9264"/>
                </a:cubicBezTo>
                <a:cubicBezTo>
                  <a:pt x="12702" y="9264"/>
                  <a:pt x="12700" y="9261"/>
                  <a:pt x="12704" y="9254"/>
                </a:cubicBezTo>
                <a:lnTo>
                  <a:pt x="12740" y="9230"/>
                </a:lnTo>
                <a:cubicBezTo>
                  <a:pt x="12743" y="9216"/>
                  <a:pt x="12737" y="9210"/>
                  <a:pt x="12727" y="9210"/>
                </a:cubicBezTo>
                <a:cubicBezTo>
                  <a:pt x="12697" y="9210"/>
                  <a:pt x="12625" y="9255"/>
                  <a:pt x="12592" y="9255"/>
                </a:cubicBezTo>
                <a:cubicBezTo>
                  <a:pt x="12590" y="9255"/>
                  <a:pt x="12587" y="9254"/>
                  <a:pt x="12585" y="9254"/>
                </a:cubicBezTo>
                <a:cubicBezTo>
                  <a:pt x="12668" y="9182"/>
                  <a:pt x="12668" y="9135"/>
                  <a:pt x="12680" y="9111"/>
                </a:cubicBezTo>
                <a:lnTo>
                  <a:pt x="12692" y="9099"/>
                </a:lnTo>
                <a:cubicBezTo>
                  <a:pt x="12686" y="9089"/>
                  <a:pt x="12674" y="9086"/>
                  <a:pt x="12659" y="9086"/>
                </a:cubicBezTo>
                <a:cubicBezTo>
                  <a:pt x="12619" y="9086"/>
                  <a:pt x="12557" y="9111"/>
                  <a:pt x="12514" y="9111"/>
                </a:cubicBezTo>
                <a:cubicBezTo>
                  <a:pt x="12585" y="9016"/>
                  <a:pt x="12502" y="9016"/>
                  <a:pt x="12526" y="8944"/>
                </a:cubicBezTo>
                <a:lnTo>
                  <a:pt x="12526" y="8944"/>
                </a:lnTo>
                <a:cubicBezTo>
                  <a:pt x="12514" y="8968"/>
                  <a:pt x="12454" y="9004"/>
                  <a:pt x="12442" y="9004"/>
                </a:cubicBezTo>
                <a:cubicBezTo>
                  <a:pt x="12444" y="9002"/>
                  <a:pt x="12444" y="9002"/>
                  <a:pt x="12443" y="9002"/>
                </a:cubicBezTo>
                <a:cubicBezTo>
                  <a:pt x="12439" y="9002"/>
                  <a:pt x="12425" y="9008"/>
                  <a:pt x="12417" y="9008"/>
                </a:cubicBezTo>
                <a:cubicBezTo>
                  <a:pt x="12409" y="9008"/>
                  <a:pt x="12410" y="9001"/>
                  <a:pt x="12442" y="8968"/>
                </a:cubicBezTo>
                <a:lnTo>
                  <a:pt x="12442" y="8980"/>
                </a:lnTo>
                <a:cubicBezTo>
                  <a:pt x="12526" y="8908"/>
                  <a:pt x="12490" y="8908"/>
                  <a:pt x="12478" y="8897"/>
                </a:cubicBezTo>
                <a:lnTo>
                  <a:pt x="12478" y="8897"/>
                </a:lnTo>
                <a:lnTo>
                  <a:pt x="12371" y="8980"/>
                </a:lnTo>
                <a:cubicBezTo>
                  <a:pt x="12502" y="8825"/>
                  <a:pt x="12252" y="8956"/>
                  <a:pt x="12383" y="8825"/>
                </a:cubicBezTo>
                <a:lnTo>
                  <a:pt x="12383" y="8825"/>
                </a:lnTo>
                <a:cubicBezTo>
                  <a:pt x="12347" y="8837"/>
                  <a:pt x="12335" y="8837"/>
                  <a:pt x="12311" y="8849"/>
                </a:cubicBezTo>
                <a:lnTo>
                  <a:pt x="12359" y="8801"/>
                </a:lnTo>
                <a:cubicBezTo>
                  <a:pt x="12359" y="8766"/>
                  <a:pt x="12359" y="8754"/>
                  <a:pt x="12323" y="8742"/>
                </a:cubicBezTo>
                <a:lnTo>
                  <a:pt x="12371" y="8718"/>
                </a:lnTo>
                <a:cubicBezTo>
                  <a:pt x="12370" y="8716"/>
                  <a:pt x="12368" y="8715"/>
                  <a:pt x="12365" y="8715"/>
                </a:cubicBezTo>
                <a:cubicBezTo>
                  <a:pt x="12335" y="8715"/>
                  <a:pt x="12203" y="8826"/>
                  <a:pt x="12182" y="8826"/>
                </a:cubicBezTo>
                <a:cubicBezTo>
                  <a:pt x="12181" y="8826"/>
                  <a:pt x="12181" y="8826"/>
                  <a:pt x="12180" y="8825"/>
                </a:cubicBezTo>
                <a:lnTo>
                  <a:pt x="12264" y="8754"/>
                </a:lnTo>
                <a:cubicBezTo>
                  <a:pt x="12244" y="8734"/>
                  <a:pt x="12281" y="8674"/>
                  <a:pt x="12241" y="8674"/>
                </a:cubicBezTo>
                <a:cubicBezTo>
                  <a:pt x="12232" y="8674"/>
                  <a:pt x="12220" y="8676"/>
                  <a:pt x="12204" y="8682"/>
                </a:cubicBezTo>
                <a:cubicBezTo>
                  <a:pt x="12216" y="8670"/>
                  <a:pt x="12240" y="8658"/>
                  <a:pt x="12240" y="8658"/>
                </a:cubicBezTo>
                <a:cubicBezTo>
                  <a:pt x="12240" y="8651"/>
                  <a:pt x="12249" y="8616"/>
                  <a:pt x="12230" y="8616"/>
                </a:cubicBezTo>
                <a:cubicBezTo>
                  <a:pt x="12219" y="8616"/>
                  <a:pt x="12197" y="8630"/>
                  <a:pt x="12156" y="8670"/>
                </a:cubicBezTo>
                <a:cubicBezTo>
                  <a:pt x="12190" y="8637"/>
                  <a:pt x="12189" y="8627"/>
                  <a:pt x="12175" y="8627"/>
                </a:cubicBezTo>
                <a:cubicBezTo>
                  <a:pt x="12158" y="8627"/>
                  <a:pt x="12122" y="8640"/>
                  <a:pt x="12097" y="8647"/>
                </a:cubicBezTo>
                <a:lnTo>
                  <a:pt x="12156" y="8611"/>
                </a:lnTo>
                <a:lnTo>
                  <a:pt x="12156" y="8611"/>
                </a:lnTo>
                <a:cubicBezTo>
                  <a:pt x="12073" y="8658"/>
                  <a:pt x="12061" y="8670"/>
                  <a:pt x="12025" y="8670"/>
                </a:cubicBezTo>
                <a:cubicBezTo>
                  <a:pt x="12025" y="8658"/>
                  <a:pt x="12049" y="8647"/>
                  <a:pt x="12061" y="8647"/>
                </a:cubicBezTo>
                <a:cubicBezTo>
                  <a:pt x="12061" y="8642"/>
                  <a:pt x="12059" y="8641"/>
                  <a:pt x="12055" y="8641"/>
                </a:cubicBezTo>
                <a:cubicBezTo>
                  <a:pt x="12044" y="8641"/>
                  <a:pt x="12018" y="8658"/>
                  <a:pt x="12011" y="8658"/>
                </a:cubicBezTo>
                <a:cubicBezTo>
                  <a:pt x="12008" y="8658"/>
                  <a:pt x="12008" y="8655"/>
                  <a:pt x="12014" y="8647"/>
                </a:cubicBezTo>
                <a:lnTo>
                  <a:pt x="12049" y="8623"/>
                </a:lnTo>
                <a:cubicBezTo>
                  <a:pt x="12049" y="8615"/>
                  <a:pt x="12047" y="8613"/>
                  <a:pt x="12043" y="8613"/>
                </a:cubicBezTo>
                <a:cubicBezTo>
                  <a:pt x="12034" y="8613"/>
                  <a:pt x="12018" y="8626"/>
                  <a:pt x="12002" y="8635"/>
                </a:cubicBezTo>
                <a:cubicBezTo>
                  <a:pt x="11991" y="8624"/>
                  <a:pt x="11999" y="8614"/>
                  <a:pt x="12001" y="8596"/>
                </a:cubicBezTo>
                <a:lnTo>
                  <a:pt x="12001" y="8596"/>
                </a:lnTo>
                <a:cubicBezTo>
                  <a:pt x="12000" y="8599"/>
                  <a:pt x="11997" y="8599"/>
                  <a:pt x="11990" y="8599"/>
                </a:cubicBezTo>
                <a:cubicBezTo>
                  <a:pt x="12002" y="8587"/>
                  <a:pt x="12014" y="8575"/>
                  <a:pt x="12025" y="8563"/>
                </a:cubicBezTo>
                <a:lnTo>
                  <a:pt x="12025" y="8563"/>
                </a:lnTo>
                <a:cubicBezTo>
                  <a:pt x="11998" y="8581"/>
                  <a:pt x="11964" y="8607"/>
                  <a:pt x="11954" y="8607"/>
                </a:cubicBezTo>
                <a:cubicBezTo>
                  <a:pt x="11952" y="8607"/>
                  <a:pt x="11951" y="8604"/>
                  <a:pt x="11954" y="8599"/>
                </a:cubicBezTo>
                <a:cubicBezTo>
                  <a:pt x="11978" y="8587"/>
                  <a:pt x="11990" y="8575"/>
                  <a:pt x="12002" y="8575"/>
                </a:cubicBezTo>
                <a:cubicBezTo>
                  <a:pt x="12002" y="8551"/>
                  <a:pt x="12002" y="8551"/>
                  <a:pt x="11990" y="8551"/>
                </a:cubicBezTo>
                <a:cubicBezTo>
                  <a:pt x="11990" y="8539"/>
                  <a:pt x="11978" y="8539"/>
                  <a:pt x="11978" y="8539"/>
                </a:cubicBezTo>
                <a:lnTo>
                  <a:pt x="11942" y="8551"/>
                </a:lnTo>
                <a:cubicBezTo>
                  <a:pt x="11942" y="8551"/>
                  <a:pt x="11942" y="8539"/>
                  <a:pt x="11954" y="8539"/>
                </a:cubicBezTo>
                <a:cubicBezTo>
                  <a:pt x="11954" y="8527"/>
                  <a:pt x="11954" y="8527"/>
                  <a:pt x="11966" y="8527"/>
                </a:cubicBezTo>
                <a:cubicBezTo>
                  <a:pt x="11978" y="8516"/>
                  <a:pt x="11978" y="8516"/>
                  <a:pt x="11978" y="8504"/>
                </a:cubicBezTo>
                <a:cubicBezTo>
                  <a:pt x="11990" y="8527"/>
                  <a:pt x="12002" y="8539"/>
                  <a:pt x="12002" y="8539"/>
                </a:cubicBezTo>
                <a:cubicBezTo>
                  <a:pt x="12049" y="8504"/>
                  <a:pt x="12049" y="8480"/>
                  <a:pt x="12133" y="8432"/>
                </a:cubicBezTo>
                <a:lnTo>
                  <a:pt x="12133" y="8432"/>
                </a:lnTo>
                <a:cubicBezTo>
                  <a:pt x="12097" y="8450"/>
                  <a:pt x="12029" y="8481"/>
                  <a:pt x="12006" y="8481"/>
                </a:cubicBezTo>
                <a:cubicBezTo>
                  <a:pt x="11998" y="8481"/>
                  <a:pt x="11996" y="8477"/>
                  <a:pt x="12002" y="8468"/>
                </a:cubicBezTo>
                <a:cubicBezTo>
                  <a:pt x="12002" y="8468"/>
                  <a:pt x="12002" y="8468"/>
                  <a:pt x="12014" y="8456"/>
                </a:cubicBezTo>
                <a:lnTo>
                  <a:pt x="12025" y="8456"/>
                </a:lnTo>
                <a:cubicBezTo>
                  <a:pt x="12025" y="8450"/>
                  <a:pt x="12022" y="8447"/>
                  <a:pt x="12018" y="8447"/>
                </a:cubicBezTo>
                <a:cubicBezTo>
                  <a:pt x="12014" y="8447"/>
                  <a:pt x="12008" y="8450"/>
                  <a:pt x="12002" y="8456"/>
                </a:cubicBezTo>
                <a:cubicBezTo>
                  <a:pt x="12014" y="8444"/>
                  <a:pt x="12014" y="8432"/>
                  <a:pt x="12014" y="8432"/>
                </a:cubicBezTo>
                <a:cubicBezTo>
                  <a:pt x="12014" y="8432"/>
                  <a:pt x="12014" y="8424"/>
                  <a:pt x="12006" y="8421"/>
                </a:cubicBezTo>
                <a:lnTo>
                  <a:pt x="12006" y="8421"/>
                </a:lnTo>
                <a:cubicBezTo>
                  <a:pt x="12013" y="8418"/>
                  <a:pt x="12019" y="8415"/>
                  <a:pt x="12025" y="8408"/>
                </a:cubicBezTo>
                <a:cubicBezTo>
                  <a:pt x="12037" y="8408"/>
                  <a:pt x="12025" y="8420"/>
                  <a:pt x="12014" y="8432"/>
                </a:cubicBezTo>
                <a:cubicBezTo>
                  <a:pt x="12061" y="8397"/>
                  <a:pt x="12025" y="8397"/>
                  <a:pt x="12025" y="8385"/>
                </a:cubicBezTo>
                <a:lnTo>
                  <a:pt x="12025" y="8385"/>
                </a:lnTo>
                <a:cubicBezTo>
                  <a:pt x="11966" y="8432"/>
                  <a:pt x="11966" y="8420"/>
                  <a:pt x="11930" y="8456"/>
                </a:cubicBezTo>
                <a:lnTo>
                  <a:pt x="11942" y="8456"/>
                </a:lnTo>
                <a:cubicBezTo>
                  <a:pt x="11954" y="8468"/>
                  <a:pt x="11954" y="8468"/>
                  <a:pt x="11954" y="8468"/>
                </a:cubicBezTo>
                <a:cubicBezTo>
                  <a:pt x="11941" y="8481"/>
                  <a:pt x="11924" y="8491"/>
                  <a:pt x="11918" y="8491"/>
                </a:cubicBezTo>
                <a:cubicBezTo>
                  <a:pt x="11912" y="8491"/>
                  <a:pt x="11914" y="8484"/>
                  <a:pt x="11930" y="8468"/>
                </a:cubicBezTo>
                <a:lnTo>
                  <a:pt x="11930" y="8468"/>
                </a:lnTo>
                <a:cubicBezTo>
                  <a:pt x="11894" y="8492"/>
                  <a:pt x="11883" y="8504"/>
                  <a:pt x="11859" y="8516"/>
                </a:cubicBezTo>
                <a:cubicBezTo>
                  <a:pt x="11859" y="8504"/>
                  <a:pt x="11847" y="8504"/>
                  <a:pt x="11847" y="8504"/>
                </a:cubicBezTo>
                <a:cubicBezTo>
                  <a:pt x="11906" y="8456"/>
                  <a:pt x="11942" y="8408"/>
                  <a:pt x="11978" y="8373"/>
                </a:cubicBezTo>
                <a:cubicBezTo>
                  <a:pt x="11954" y="8373"/>
                  <a:pt x="11941" y="8367"/>
                  <a:pt x="11917" y="8367"/>
                </a:cubicBezTo>
                <a:cubicBezTo>
                  <a:pt x="11905" y="8367"/>
                  <a:pt x="11891" y="8369"/>
                  <a:pt x="11871" y="8373"/>
                </a:cubicBezTo>
                <a:cubicBezTo>
                  <a:pt x="11871" y="8373"/>
                  <a:pt x="11859" y="8373"/>
                  <a:pt x="11859" y="8361"/>
                </a:cubicBezTo>
                <a:cubicBezTo>
                  <a:pt x="11859" y="8361"/>
                  <a:pt x="11870" y="8361"/>
                  <a:pt x="11882" y="8349"/>
                </a:cubicBezTo>
                <a:lnTo>
                  <a:pt x="11882" y="8349"/>
                </a:lnTo>
                <a:cubicBezTo>
                  <a:pt x="11876" y="8355"/>
                  <a:pt x="11871" y="8358"/>
                  <a:pt x="11866" y="8358"/>
                </a:cubicBezTo>
                <a:cubicBezTo>
                  <a:pt x="11862" y="8358"/>
                  <a:pt x="11859" y="8355"/>
                  <a:pt x="11859" y="8349"/>
                </a:cubicBezTo>
                <a:lnTo>
                  <a:pt x="11894" y="8337"/>
                </a:lnTo>
                <a:cubicBezTo>
                  <a:pt x="11894" y="8334"/>
                  <a:pt x="11892" y="8332"/>
                  <a:pt x="11889" y="8332"/>
                </a:cubicBezTo>
                <a:cubicBezTo>
                  <a:pt x="11881" y="8332"/>
                  <a:pt x="11864" y="8340"/>
                  <a:pt x="11847" y="8349"/>
                </a:cubicBezTo>
                <a:cubicBezTo>
                  <a:pt x="11823" y="8349"/>
                  <a:pt x="11811" y="8349"/>
                  <a:pt x="11764" y="8373"/>
                </a:cubicBezTo>
                <a:cubicBezTo>
                  <a:pt x="11764" y="8373"/>
                  <a:pt x="11775" y="8361"/>
                  <a:pt x="11787" y="8361"/>
                </a:cubicBezTo>
                <a:lnTo>
                  <a:pt x="11787" y="8349"/>
                </a:lnTo>
                <a:cubicBezTo>
                  <a:pt x="11811" y="8337"/>
                  <a:pt x="11835" y="8337"/>
                  <a:pt x="11811" y="8325"/>
                </a:cubicBezTo>
                <a:lnTo>
                  <a:pt x="11835" y="8313"/>
                </a:lnTo>
                <a:cubicBezTo>
                  <a:pt x="11863" y="8278"/>
                  <a:pt x="11858" y="8268"/>
                  <a:pt x="11839" y="8268"/>
                </a:cubicBezTo>
                <a:cubicBezTo>
                  <a:pt x="11826" y="8268"/>
                  <a:pt x="11807" y="8273"/>
                  <a:pt x="11787" y="8277"/>
                </a:cubicBezTo>
                <a:lnTo>
                  <a:pt x="11740" y="8277"/>
                </a:lnTo>
                <a:cubicBezTo>
                  <a:pt x="11752" y="8277"/>
                  <a:pt x="11775" y="8254"/>
                  <a:pt x="11787" y="8254"/>
                </a:cubicBezTo>
                <a:cubicBezTo>
                  <a:pt x="11779" y="8246"/>
                  <a:pt x="11793" y="8216"/>
                  <a:pt x="11773" y="8216"/>
                </a:cubicBezTo>
                <a:cubicBezTo>
                  <a:pt x="11764" y="8216"/>
                  <a:pt x="11747" y="8223"/>
                  <a:pt x="11716" y="8242"/>
                </a:cubicBezTo>
                <a:cubicBezTo>
                  <a:pt x="11728" y="8230"/>
                  <a:pt x="11728" y="8230"/>
                  <a:pt x="11728" y="8230"/>
                </a:cubicBezTo>
                <a:cubicBezTo>
                  <a:pt x="11728" y="8218"/>
                  <a:pt x="11716" y="8218"/>
                  <a:pt x="11704" y="8218"/>
                </a:cubicBezTo>
                <a:cubicBezTo>
                  <a:pt x="11704" y="8206"/>
                  <a:pt x="11704" y="8206"/>
                  <a:pt x="11704" y="8194"/>
                </a:cubicBezTo>
                <a:cubicBezTo>
                  <a:pt x="11668" y="8158"/>
                  <a:pt x="11585" y="8146"/>
                  <a:pt x="11656" y="8063"/>
                </a:cubicBezTo>
                <a:cubicBezTo>
                  <a:pt x="11668" y="8051"/>
                  <a:pt x="11656" y="8051"/>
                  <a:pt x="11644" y="8051"/>
                </a:cubicBezTo>
                <a:cubicBezTo>
                  <a:pt x="11652" y="8043"/>
                  <a:pt x="11660" y="8036"/>
                  <a:pt x="11674" y="8028"/>
                </a:cubicBezTo>
                <a:lnTo>
                  <a:pt x="11674" y="8028"/>
                </a:lnTo>
                <a:cubicBezTo>
                  <a:pt x="11656" y="8035"/>
                  <a:pt x="11636" y="8039"/>
                  <a:pt x="11621" y="8039"/>
                </a:cubicBezTo>
                <a:lnTo>
                  <a:pt x="11644" y="8027"/>
                </a:lnTo>
                <a:lnTo>
                  <a:pt x="11573" y="8051"/>
                </a:lnTo>
                <a:cubicBezTo>
                  <a:pt x="11561" y="8051"/>
                  <a:pt x="11561" y="8051"/>
                  <a:pt x="11561" y="8039"/>
                </a:cubicBezTo>
                <a:cubicBezTo>
                  <a:pt x="11561" y="8039"/>
                  <a:pt x="11573" y="8027"/>
                  <a:pt x="11585" y="8027"/>
                </a:cubicBezTo>
                <a:cubicBezTo>
                  <a:pt x="11597" y="8016"/>
                  <a:pt x="11585" y="8016"/>
                  <a:pt x="11573" y="8016"/>
                </a:cubicBezTo>
                <a:cubicBezTo>
                  <a:pt x="11573" y="8016"/>
                  <a:pt x="11585" y="8004"/>
                  <a:pt x="11585" y="8004"/>
                </a:cubicBezTo>
                <a:cubicBezTo>
                  <a:pt x="11616" y="7983"/>
                  <a:pt x="11638" y="7954"/>
                  <a:pt x="11605" y="7954"/>
                </a:cubicBezTo>
                <a:cubicBezTo>
                  <a:pt x="11600" y="7954"/>
                  <a:pt x="11593" y="7954"/>
                  <a:pt x="11585" y="7956"/>
                </a:cubicBezTo>
                <a:lnTo>
                  <a:pt x="11537" y="7980"/>
                </a:lnTo>
                <a:cubicBezTo>
                  <a:pt x="11537" y="7980"/>
                  <a:pt x="11525" y="7968"/>
                  <a:pt x="11525" y="7968"/>
                </a:cubicBezTo>
                <a:cubicBezTo>
                  <a:pt x="11537" y="7956"/>
                  <a:pt x="11537" y="7944"/>
                  <a:pt x="11549" y="7944"/>
                </a:cubicBezTo>
                <a:cubicBezTo>
                  <a:pt x="11549" y="7932"/>
                  <a:pt x="11537" y="7932"/>
                  <a:pt x="11537" y="7932"/>
                </a:cubicBezTo>
                <a:lnTo>
                  <a:pt x="11478" y="7932"/>
                </a:lnTo>
                <a:cubicBezTo>
                  <a:pt x="11502" y="7896"/>
                  <a:pt x="11633" y="7861"/>
                  <a:pt x="11621" y="7837"/>
                </a:cubicBezTo>
                <a:cubicBezTo>
                  <a:pt x="11609" y="7837"/>
                  <a:pt x="11502" y="7849"/>
                  <a:pt x="11478" y="7861"/>
                </a:cubicBezTo>
                <a:cubicBezTo>
                  <a:pt x="11478" y="7873"/>
                  <a:pt x="11454" y="7885"/>
                  <a:pt x="11418" y="7908"/>
                </a:cubicBezTo>
                <a:cubicBezTo>
                  <a:pt x="11406" y="7896"/>
                  <a:pt x="11406" y="7896"/>
                  <a:pt x="11406" y="7896"/>
                </a:cubicBezTo>
                <a:lnTo>
                  <a:pt x="11394" y="7896"/>
                </a:lnTo>
                <a:cubicBezTo>
                  <a:pt x="11394" y="7896"/>
                  <a:pt x="11394" y="7908"/>
                  <a:pt x="11383" y="7908"/>
                </a:cubicBezTo>
                <a:cubicBezTo>
                  <a:pt x="11383" y="7908"/>
                  <a:pt x="11359" y="7908"/>
                  <a:pt x="11347" y="7920"/>
                </a:cubicBezTo>
                <a:lnTo>
                  <a:pt x="11335" y="7920"/>
                </a:lnTo>
                <a:cubicBezTo>
                  <a:pt x="11359" y="7885"/>
                  <a:pt x="11418" y="7885"/>
                  <a:pt x="11394" y="7873"/>
                </a:cubicBezTo>
                <a:lnTo>
                  <a:pt x="11418" y="7861"/>
                </a:lnTo>
                <a:cubicBezTo>
                  <a:pt x="11449" y="7826"/>
                  <a:pt x="11441" y="7817"/>
                  <a:pt x="11418" y="7817"/>
                </a:cubicBezTo>
                <a:cubicBezTo>
                  <a:pt x="11389" y="7817"/>
                  <a:pt x="11334" y="7833"/>
                  <a:pt x="11302" y="7833"/>
                </a:cubicBezTo>
                <a:cubicBezTo>
                  <a:pt x="11276" y="7833"/>
                  <a:pt x="11265" y="7822"/>
                  <a:pt x="11295" y="7784"/>
                </a:cubicBezTo>
                <a:lnTo>
                  <a:pt x="11295" y="7784"/>
                </a:lnTo>
                <a:cubicBezTo>
                  <a:pt x="11291" y="7787"/>
                  <a:pt x="11285" y="7789"/>
                  <a:pt x="11275" y="7789"/>
                </a:cubicBezTo>
                <a:cubicBezTo>
                  <a:pt x="11323" y="7694"/>
                  <a:pt x="11144" y="7718"/>
                  <a:pt x="11228" y="7599"/>
                </a:cubicBezTo>
                <a:cubicBezTo>
                  <a:pt x="11235" y="7591"/>
                  <a:pt x="11234" y="7589"/>
                  <a:pt x="11229" y="7589"/>
                </a:cubicBezTo>
                <a:cubicBezTo>
                  <a:pt x="11216" y="7589"/>
                  <a:pt x="11177" y="7602"/>
                  <a:pt x="11144" y="7611"/>
                </a:cubicBezTo>
                <a:lnTo>
                  <a:pt x="11216" y="7575"/>
                </a:lnTo>
                <a:lnTo>
                  <a:pt x="11121" y="7599"/>
                </a:lnTo>
                <a:cubicBezTo>
                  <a:pt x="11118" y="7599"/>
                  <a:pt x="11116" y="7600"/>
                  <a:pt x="11115" y="7600"/>
                </a:cubicBezTo>
                <a:cubicBezTo>
                  <a:pt x="11082" y="7600"/>
                  <a:pt x="11228" y="7498"/>
                  <a:pt x="11176" y="7498"/>
                </a:cubicBezTo>
                <a:cubicBezTo>
                  <a:pt x="11169" y="7498"/>
                  <a:pt x="11159" y="7500"/>
                  <a:pt x="11144" y="7504"/>
                </a:cubicBezTo>
                <a:lnTo>
                  <a:pt x="11097" y="7527"/>
                </a:lnTo>
                <a:cubicBezTo>
                  <a:pt x="11108" y="7516"/>
                  <a:pt x="11066" y="7515"/>
                  <a:pt x="11102" y="7485"/>
                </a:cubicBezTo>
                <a:lnTo>
                  <a:pt x="11102" y="7485"/>
                </a:lnTo>
                <a:cubicBezTo>
                  <a:pt x="11092" y="7491"/>
                  <a:pt x="11079" y="7497"/>
                  <a:pt x="11077" y="7497"/>
                </a:cubicBezTo>
                <a:cubicBezTo>
                  <a:pt x="11076" y="7497"/>
                  <a:pt x="11078" y="7495"/>
                  <a:pt x="11085" y="7492"/>
                </a:cubicBezTo>
                <a:lnTo>
                  <a:pt x="11121" y="7468"/>
                </a:lnTo>
                <a:lnTo>
                  <a:pt x="11121" y="7468"/>
                </a:lnTo>
                <a:lnTo>
                  <a:pt x="11037" y="7480"/>
                </a:lnTo>
                <a:cubicBezTo>
                  <a:pt x="11061" y="7444"/>
                  <a:pt x="11180" y="7396"/>
                  <a:pt x="11180" y="7373"/>
                </a:cubicBezTo>
                <a:cubicBezTo>
                  <a:pt x="11177" y="7371"/>
                  <a:pt x="11172" y="7370"/>
                  <a:pt x="11166" y="7370"/>
                </a:cubicBezTo>
                <a:cubicBezTo>
                  <a:pt x="11129" y="7370"/>
                  <a:pt x="11047" y="7400"/>
                  <a:pt x="11037" y="7420"/>
                </a:cubicBezTo>
                <a:cubicBezTo>
                  <a:pt x="11037" y="7420"/>
                  <a:pt x="11013" y="7444"/>
                  <a:pt x="10978" y="7456"/>
                </a:cubicBezTo>
                <a:lnTo>
                  <a:pt x="10954" y="7468"/>
                </a:lnTo>
                <a:cubicBezTo>
                  <a:pt x="10847" y="7527"/>
                  <a:pt x="10740" y="7575"/>
                  <a:pt x="10680" y="7646"/>
                </a:cubicBezTo>
                <a:lnTo>
                  <a:pt x="10751" y="7623"/>
                </a:lnTo>
                <a:lnTo>
                  <a:pt x="10713" y="7652"/>
                </a:lnTo>
                <a:lnTo>
                  <a:pt x="10713" y="7652"/>
                </a:lnTo>
                <a:cubicBezTo>
                  <a:pt x="10718" y="7650"/>
                  <a:pt x="10723" y="7648"/>
                  <a:pt x="10728" y="7646"/>
                </a:cubicBezTo>
                <a:lnTo>
                  <a:pt x="10728" y="7646"/>
                </a:lnTo>
                <a:cubicBezTo>
                  <a:pt x="10704" y="7670"/>
                  <a:pt x="10680" y="7682"/>
                  <a:pt x="10680" y="7694"/>
                </a:cubicBezTo>
                <a:lnTo>
                  <a:pt x="10787" y="7646"/>
                </a:lnTo>
                <a:lnTo>
                  <a:pt x="10787" y="7646"/>
                </a:lnTo>
                <a:cubicBezTo>
                  <a:pt x="10740" y="7670"/>
                  <a:pt x="10704" y="7694"/>
                  <a:pt x="10680" y="7706"/>
                </a:cubicBezTo>
                <a:cubicBezTo>
                  <a:pt x="10740" y="7694"/>
                  <a:pt x="10775" y="7646"/>
                  <a:pt x="10811" y="7646"/>
                </a:cubicBezTo>
                <a:cubicBezTo>
                  <a:pt x="10777" y="7672"/>
                  <a:pt x="10749" y="7692"/>
                  <a:pt x="10753" y="7692"/>
                </a:cubicBezTo>
                <a:cubicBezTo>
                  <a:pt x="10755" y="7692"/>
                  <a:pt x="10762" y="7689"/>
                  <a:pt x="10775" y="7682"/>
                </a:cubicBezTo>
                <a:lnTo>
                  <a:pt x="10775" y="7682"/>
                </a:lnTo>
                <a:cubicBezTo>
                  <a:pt x="10750" y="7699"/>
                  <a:pt x="10736" y="7710"/>
                  <a:pt x="10726" y="7715"/>
                </a:cubicBezTo>
                <a:lnTo>
                  <a:pt x="10726" y="7715"/>
                </a:lnTo>
                <a:cubicBezTo>
                  <a:pt x="10729" y="7715"/>
                  <a:pt x="10732" y="7714"/>
                  <a:pt x="10734" y="7714"/>
                </a:cubicBezTo>
                <a:cubicBezTo>
                  <a:pt x="10742" y="7714"/>
                  <a:pt x="10747" y="7717"/>
                  <a:pt x="10756" y="7717"/>
                </a:cubicBezTo>
                <a:cubicBezTo>
                  <a:pt x="10765" y="7717"/>
                  <a:pt x="10777" y="7715"/>
                  <a:pt x="10799" y="7706"/>
                </a:cubicBezTo>
                <a:lnTo>
                  <a:pt x="10799" y="7706"/>
                </a:lnTo>
                <a:cubicBezTo>
                  <a:pt x="10740" y="7742"/>
                  <a:pt x="10835" y="7718"/>
                  <a:pt x="10728" y="7777"/>
                </a:cubicBezTo>
                <a:cubicBezTo>
                  <a:pt x="10747" y="7768"/>
                  <a:pt x="10790" y="7750"/>
                  <a:pt x="10811" y="7750"/>
                </a:cubicBezTo>
                <a:cubicBezTo>
                  <a:pt x="10817" y="7750"/>
                  <a:pt x="10821" y="7751"/>
                  <a:pt x="10823" y="7754"/>
                </a:cubicBezTo>
                <a:cubicBezTo>
                  <a:pt x="10705" y="7797"/>
                  <a:pt x="10810" y="7791"/>
                  <a:pt x="10735" y="7842"/>
                </a:cubicBezTo>
                <a:lnTo>
                  <a:pt x="10735" y="7842"/>
                </a:lnTo>
                <a:cubicBezTo>
                  <a:pt x="10748" y="7837"/>
                  <a:pt x="10758" y="7835"/>
                  <a:pt x="10766" y="7835"/>
                </a:cubicBezTo>
                <a:cubicBezTo>
                  <a:pt x="10776" y="7835"/>
                  <a:pt x="10782" y="7837"/>
                  <a:pt x="10787" y="7837"/>
                </a:cubicBezTo>
                <a:cubicBezTo>
                  <a:pt x="10775" y="7861"/>
                  <a:pt x="10835" y="7849"/>
                  <a:pt x="10787" y="7885"/>
                </a:cubicBezTo>
                <a:lnTo>
                  <a:pt x="10775" y="7885"/>
                </a:lnTo>
                <a:lnTo>
                  <a:pt x="10787" y="7896"/>
                </a:lnTo>
                <a:cubicBezTo>
                  <a:pt x="10775" y="7896"/>
                  <a:pt x="10775" y="7908"/>
                  <a:pt x="10775" y="7908"/>
                </a:cubicBezTo>
                <a:cubicBezTo>
                  <a:pt x="10775" y="7908"/>
                  <a:pt x="10787" y="7896"/>
                  <a:pt x="10799" y="7896"/>
                </a:cubicBezTo>
                <a:lnTo>
                  <a:pt x="10811" y="7908"/>
                </a:lnTo>
                <a:cubicBezTo>
                  <a:pt x="10795" y="7908"/>
                  <a:pt x="10769" y="7919"/>
                  <a:pt x="10756" y="7919"/>
                </a:cubicBezTo>
                <a:cubicBezTo>
                  <a:pt x="10751" y="7919"/>
                  <a:pt x="10749" y="7917"/>
                  <a:pt x="10750" y="7912"/>
                </a:cubicBezTo>
                <a:lnTo>
                  <a:pt x="10750" y="7912"/>
                </a:lnTo>
                <a:cubicBezTo>
                  <a:pt x="10720" y="7991"/>
                  <a:pt x="10858" y="7957"/>
                  <a:pt x="10787" y="8016"/>
                </a:cubicBezTo>
                <a:lnTo>
                  <a:pt x="10775" y="8016"/>
                </a:lnTo>
                <a:cubicBezTo>
                  <a:pt x="10775" y="8019"/>
                  <a:pt x="10777" y="8021"/>
                  <a:pt x="10779" y="8021"/>
                </a:cubicBezTo>
                <a:cubicBezTo>
                  <a:pt x="10783" y="8021"/>
                  <a:pt x="10791" y="8016"/>
                  <a:pt x="10799" y="8016"/>
                </a:cubicBezTo>
                <a:cubicBezTo>
                  <a:pt x="10799" y="8016"/>
                  <a:pt x="10811" y="8027"/>
                  <a:pt x="10811" y="8027"/>
                </a:cubicBezTo>
                <a:cubicBezTo>
                  <a:pt x="10831" y="8027"/>
                  <a:pt x="10896" y="8001"/>
                  <a:pt x="10913" y="8001"/>
                </a:cubicBezTo>
                <a:cubicBezTo>
                  <a:pt x="10916" y="8001"/>
                  <a:pt x="10918" y="8002"/>
                  <a:pt x="10918" y="8004"/>
                </a:cubicBezTo>
                <a:cubicBezTo>
                  <a:pt x="10906" y="8016"/>
                  <a:pt x="10906" y="8016"/>
                  <a:pt x="10882" y="8027"/>
                </a:cubicBezTo>
                <a:cubicBezTo>
                  <a:pt x="10906" y="8016"/>
                  <a:pt x="10918" y="8016"/>
                  <a:pt x="10930" y="8016"/>
                </a:cubicBezTo>
                <a:lnTo>
                  <a:pt x="10799" y="8111"/>
                </a:lnTo>
                <a:lnTo>
                  <a:pt x="10799" y="8111"/>
                </a:lnTo>
                <a:lnTo>
                  <a:pt x="10871" y="8087"/>
                </a:lnTo>
                <a:lnTo>
                  <a:pt x="10871" y="8087"/>
                </a:lnTo>
                <a:cubicBezTo>
                  <a:pt x="10871" y="8087"/>
                  <a:pt x="10871" y="8111"/>
                  <a:pt x="10847" y="8111"/>
                </a:cubicBezTo>
                <a:cubicBezTo>
                  <a:pt x="10858" y="8113"/>
                  <a:pt x="10866" y="8114"/>
                  <a:pt x="10872" y="8114"/>
                </a:cubicBezTo>
                <a:cubicBezTo>
                  <a:pt x="10896" y="8114"/>
                  <a:pt x="10882" y="8097"/>
                  <a:pt x="10930" y="8087"/>
                </a:cubicBezTo>
                <a:cubicBezTo>
                  <a:pt x="10930" y="8087"/>
                  <a:pt x="10930" y="8099"/>
                  <a:pt x="10930" y="8099"/>
                </a:cubicBezTo>
                <a:cubicBezTo>
                  <a:pt x="10918" y="8099"/>
                  <a:pt x="10906" y="8111"/>
                  <a:pt x="10894" y="8123"/>
                </a:cubicBezTo>
                <a:cubicBezTo>
                  <a:pt x="10882" y="8135"/>
                  <a:pt x="10906" y="8135"/>
                  <a:pt x="10918" y="8135"/>
                </a:cubicBezTo>
                <a:cubicBezTo>
                  <a:pt x="10926" y="8158"/>
                  <a:pt x="10944" y="8171"/>
                  <a:pt x="10936" y="8190"/>
                </a:cubicBezTo>
                <a:lnTo>
                  <a:pt x="10936" y="8190"/>
                </a:lnTo>
                <a:cubicBezTo>
                  <a:pt x="10941" y="8185"/>
                  <a:pt x="10949" y="8182"/>
                  <a:pt x="10966" y="8182"/>
                </a:cubicBezTo>
                <a:cubicBezTo>
                  <a:pt x="10954" y="8194"/>
                  <a:pt x="10954" y="8194"/>
                  <a:pt x="10954" y="8206"/>
                </a:cubicBezTo>
                <a:cubicBezTo>
                  <a:pt x="10871" y="8254"/>
                  <a:pt x="11013" y="8218"/>
                  <a:pt x="10966" y="8277"/>
                </a:cubicBezTo>
                <a:cubicBezTo>
                  <a:pt x="10952" y="8283"/>
                  <a:pt x="10942" y="8285"/>
                  <a:pt x="10934" y="8285"/>
                </a:cubicBezTo>
                <a:cubicBezTo>
                  <a:pt x="10923" y="8285"/>
                  <a:pt x="10917" y="8282"/>
                  <a:pt x="10912" y="8282"/>
                </a:cubicBezTo>
                <a:cubicBezTo>
                  <a:pt x="10905" y="8282"/>
                  <a:pt x="10898" y="8287"/>
                  <a:pt x="10882" y="8313"/>
                </a:cubicBezTo>
                <a:cubicBezTo>
                  <a:pt x="10899" y="8308"/>
                  <a:pt x="10910" y="8305"/>
                  <a:pt x="10918" y="8305"/>
                </a:cubicBezTo>
                <a:cubicBezTo>
                  <a:pt x="10960" y="8305"/>
                  <a:pt x="10888" y="8376"/>
                  <a:pt x="10918" y="8397"/>
                </a:cubicBezTo>
                <a:cubicBezTo>
                  <a:pt x="10932" y="8383"/>
                  <a:pt x="10942" y="8377"/>
                  <a:pt x="10950" y="8377"/>
                </a:cubicBezTo>
                <a:cubicBezTo>
                  <a:pt x="10956" y="8377"/>
                  <a:pt x="10961" y="8380"/>
                  <a:pt x="10966" y="8385"/>
                </a:cubicBezTo>
                <a:cubicBezTo>
                  <a:pt x="11002" y="8397"/>
                  <a:pt x="11002" y="8432"/>
                  <a:pt x="11037" y="8444"/>
                </a:cubicBezTo>
                <a:cubicBezTo>
                  <a:pt x="11002" y="8468"/>
                  <a:pt x="11025" y="8551"/>
                  <a:pt x="11013" y="8599"/>
                </a:cubicBezTo>
                <a:lnTo>
                  <a:pt x="11002" y="8611"/>
                </a:lnTo>
                <a:cubicBezTo>
                  <a:pt x="11024" y="8601"/>
                  <a:pt x="11041" y="8598"/>
                  <a:pt x="11054" y="8598"/>
                </a:cubicBezTo>
                <a:cubicBezTo>
                  <a:pt x="11093" y="8598"/>
                  <a:pt x="11106" y="8626"/>
                  <a:pt x="11132" y="8635"/>
                </a:cubicBezTo>
                <a:cubicBezTo>
                  <a:pt x="11085" y="8658"/>
                  <a:pt x="11061" y="8670"/>
                  <a:pt x="11025" y="8670"/>
                </a:cubicBezTo>
                <a:lnTo>
                  <a:pt x="11037" y="8694"/>
                </a:lnTo>
                <a:cubicBezTo>
                  <a:pt x="11055" y="8688"/>
                  <a:pt x="11067" y="8685"/>
                  <a:pt x="11077" y="8685"/>
                </a:cubicBezTo>
                <a:cubicBezTo>
                  <a:pt x="11088" y="8685"/>
                  <a:pt x="11097" y="8688"/>
                  <a:pt x="11109" y="8694"/>
                </a:cubicBezTo>
                <a:lnTo>
                  <a:pt x="11037" y="8718"/>
                </a:lnTo>
                <a:cubicBezTo>
                  <a:pt x="11073" y="8754"/>
                  <a:pt x="11156" y="8754"/>
                  <a:pt x="11144" y="8825"/>
                </a:cubicBezTo>
                <a:cubicBezTo>
                  <a:pt x="11200" y="8792"/>
                  <a:pt x="11267" y="8705"/>
                  <a:pt x="11334" y="8705"/>
                </a:cubicBezTo>
                <a:cubicBezTo>
                  <a:pt x="11338" y="8705"/>
                  <a:pt x="11343" y="8705"/>
                  <a:pt x="11347" y="8706"/>
                </a:cubicBezTo>
                <a:cubicBezTo>
                  <a:pt x="11347" y="8718"/>
                  <a:pt x="11335" y="8718"/>
                  <a:pt x="11335" y="8718"/>
                </a:cubicBezTo>
                <a:cubicBezTo>
                  <a:pt x="11316" y="8737"/>
                  <a:pt x="11281" y="8757"/>
                  <a:pt x="11255" y="8763"/>
                </a:cubicBezTo>
                <a:lnTo>
                  <a:pt x="11255" y="8763"/>
                </a:lnTo>
                <a:cubicBezTo>
                  <a:pt x="11258" y="8763"/>
                  <a:pt x="11260" y="8763"/>
                  <a:pt x="11262" y="8763"/>
                </a:cubicBezTo>
                <a:cubicBezTo>
                  <a:pt x="11269" y="8763"/>
                  <a:pt x="11275" y="8766"/>
                  <a:pt x="11275" y="8778"/>
                </a:cubicBezTo>
                <a:lnTo>
                  <a:pt x="11204" y="8789"/>
                </a:lnTo>
                <a:cubicBezTo>
                  <a:pt x="11201" y="8800"/>
                  <a:pt x="11203" y="8803"/>
                  <a:pt x="11208" y="8803"/>
                </a:cubicBezTo>
                <a:cubicBezTo>
                  <a:pt x="11220" y="8803"/>
                  <a:pt x="11245" y="8787"/>
                  <a:pt x="11258" y="8787"/>
                </a:cubicBezTo>
                <a:cubicBezTo>
                  <a:pt x="11260" y="8787"/>
                  <a:pt x="11262" y="8788"/>
                  <a:pt x="11263" y="8789"/>
                </a:cubicBezTo>
                <a:cubicBezTo>
                  <a:pt x="11216" y="8813"/>
                  <a:pt x="11240" y="8825"/>
                  <a:pt x="11204" y="8837"/>
                </a:cubicBezTo>
                <a:cubicBezTo>
                  <a:pt x="11194" y="8837"/>
                  <a:pt x="11208" y="8822"/>
                  <a:pt x="11201" y="8822"/>
                </a:cubicBezTo>
                <a:cubicBezTo>
                  <a:pt x="11200" y="8822"/>
                  <a:pt x="11197" y="8823"/>
                  <a:pt x="11192" y="8825"/>
                </a:cubicBezTo>
                <a:cubicBezTo>
                  <a:pt x="11192" y="8849"/>
                  <a:pt x="11180" y="8885"/>
                  <a:pt x="11156" y="8908"/>
                </a:cubicBezTo>
                <a:cubicBezTo>
                  <a:pt x="11176" y="8899"/>
                  <a:pt x="11203" y="8881"/>
                  <a:pt x="11219" y="8881"/>
                </a:cubicBezTo>
                <a:cubicBezTo>
                  <a:pt x="11222" y="8881"/>
                  <a:pt x="11225" y="8882"/>
                  <a:pt x="11228" y="8885"/>
                </a:cubicBezTo>
                <a:cubicBezTo>
                  <a:pt x="11252" y="8920"/>
                  <a:pt x="11180" y="8932"/>
                  <a:pt x="11168" y="8968"/>
                </a:cubicBezTo>
                <a:cubicBezTo>
                  <a:pt x="11176" y="8964"/>
                  <a:pt x="11181" y="8963"/>
                  <a:pt x="11185" y="8963"/>
                </a:cubicBezTo>
                <a:cubicBezTo>
                  <a:pt x="11193" y="8963"/>
                  <a:pt x="11196" y="8968"/>
                  <a:pt x="11204" y="8968"/>
                </a:cubicBezTo>
                <a:cubicBezTo>
                  <a:pt x="11216" y="8968"/>
                  <a:pt x="11216" y="8968"/>
                  <a:pt x="11252" y="8944"/>
                </a:cubicBezTo>
                <a:lnTo>
                  <a:pt x="11252" y="8944"/>
                </a:lnTo>
                <a:cubicBezTo>
                  <a:pt x="11252" y="8956"/>
                  <a:pt x="11216" y="8968"/>
                  <a:pt x="11204" y="8980"/>
                </a:cubicBezTo>
                <a:cubicBezTo>
                  <a:pt x="11230" y="8980"/>
                  <a:pt x="11250" y="9025"/>
                  <a:pt x="11283" y="9025"/>
                </a:cubicBezTo>
                <a:cubicBezTo>
                  <a:pt x="11294" y="9025"/>
                  <a:pt x="11307" y="9019"/>
                  <a:pt x="11323" y="9004"/>
                </a:cubicBezTo>
                <a:lnTo>
                  <a:pt x="11323" y="8992"/>
                </a:lnTo>
                <a:lnTo>
                  <a:pt x="11335" y="8992"/>
                </a:lnTo>
                <a:cubicBezTo>
                  <a:pt x="11430" y="9016"/>
                  <a:pt x="11359" y="9135"/>
                  <a:pt x="11418" y="9182"/>
                </a:cubicBezTo>
                <a:lnTo>
                  <a:pt x="11394" y="9194"/>
                </a:lnTo>
                <a:cubicBezTo>
                  <a:pt x="11442" y="9218"/>
                  <a:pt x="11454" y="9266"/>
                  <a:pt x="11525" y="9266"/>
                </a:cubicBezTo>
                <a:cubicBezTo>
                  <a:pt x="11525" y="9266"/>
                  <a:pt x="11490" y="9313"/>
                  <a:pt x="11466" y="9325"/>
                </a:cubicBezTo>
                <a:cubicBezTo>
                  <a:pt x="11502" y="9337"/>
                  <a:pt x="11525" y="9325"/>
                  <a:pt x="11513" y="9385"/>
                </a:cubicBezTo>
                <a:cubicBezTo>
                  <a:pt x="11479" y="9385"/>
                  <a:pt x="11473" y="9393"/>
                  <a:pt x="11471" y="9393"/>
                </a:cubicBezTo>
                <a:cubicBezTo>
                  <a:pt x="11469" y="9393"/>
                  <a:pt x="11471" y="9388"/>
                  <a:pt x="11466" y="9373"/>
                </a:cubicBezTo>
                <a:lnTo>
                  <a:pt x="11466" y="9373"/>
                </a:lnTo>
                <a:cubicBezTo>
                  <a:pt x="11466" y="9420"/>
                  <a:pt x="11430" y="9444"/>
                  <a:pt x="11513" y="9456"/>
                </a:cubicBezTo>
                <a:cubicBezTo>
                  <a:pt x="11454" y="9468"/>
                  <a:pt x="11466" y="9516"/>
                  <a:pt x="11490" y="9528"/>
                </a:cubicBezTo>
                <a:lnTo>
                  <a:pt x="11513" y="9480"/>
                </a:lnTo>
                <a:cubicBezTo>
                  <a:pt x="11537" y="9492"/>
                  <a:pt x="11537" y="9516"/>
                  <a:pt x="11537" y="9528"/>
                </a:cubicBezTo>
                <a:lnTo>
                  <a:pt x="11466" y="9563"/>
                </a:lnTo>
                <a:cubicBezTo>
                  <a:pt x="11454" y="9599"/>
                  <a:pt x="11454" y="9611"/>
                  <a:pt x="11478" y="9623"/>
                </a:cubicBezTo>
                <a:cubicBezTo>
                  <a:pt x="11466" y="9635"/>
                  <a:pt x="11454" y="9647"/>
                  <a:pt x="11442" y="9659"/>
                </a:cubicBezTo>
                <a:cubicBezTo>
                  <a:pt x="11435" y="9662"/>
                  <a:pt x="11430" y="9663"/>
                  <a:pt x="11426" y="9663"/>
                </a:cubicBezTo>
                <a:cubicBezTo>
                  <a:pt x="11401" y="9663"/>
                  <a:pt x="11420" y="9608"/>
                  <a:pt x="11430" y="9587"/>
                </a:cubicBezTo>
                <a:lnTo>
                  <a:pt x="11454" y="9587"/>
                </a:lnTo>
                <a:cubicBezTo>
                  <a:pt x="11475" y="9525"/>
                  <a:pt x="11457" y="9510"/>
                  <a:pt x="11428" y="9510"/>
                </a:cubicBezTo>
                <a:cubicBezTo>
                  <a:pt x="11401" y="9510"/>
                  <a:pt x="11363" y="9523"/>
                  <a:pt x="11336" y="9523"/>
                </a:cubicBezTo>
                <a:cubicBezTo>
                  <a:pt x="11326" y="9523"/>
                  <a:pt x="11317" y="9521"/>
                  <a:pt x="11311" y="9516"/>
                </a:cubicBezTo>
                <a:lnTo>
                  <a:pt x="11383" y="9432"/>
                </a:lnTo>
                <a:lnTo>
                  <a:pt x="11383" y="9432"/>
                </a:lnTo>
                <a:lnTo>
                  <a:pt x="11287" y="9480"/>
                </a:lnTo>
                <a:cubicBezTo>
                  <a:pt x="11299" y="9456"/>
                  <a:pt x="11323" y="9397"/>
                  <a:pt x="11347" y="9397"/>
                </a:cubicBezTo>
                <a:cubicBezTo>
                  <a:pt x="11347" y="9372"/>
                  <a:pt x="11341" y="9366"/>
                  <a:pt x="11334" y="9366"/>
                </a:cubicBezTo>
                <a:cubicBezTo>
                  <a:pt x="11326" y="9366"/>
                  <a:pt x="11317" y="9372"/>
                  <a:pt x="11310" y="9372"/>
                </a:cubicBezTo>
                <a:cubicBezTo>
                  <a:pt x="11304" y="9372"/>
                  <a:pt x="11299" y="9367"/>
                  <a:pt x="11299" y="9349"/>
                </a:cubicBezTo>
                <a:cubicBezTo>
                  <a:pt x="11299" y="9337"/>
                  <a:pt x="11311" y="9325"/>
                  <a:pt x="11311" y="9325"/>
                </a:cubicBezTo>
                <a:lnTo>
                  <a:pt x="11311" y="9325"/>
                </a:lnTo>
                <a:lnTo>
                  <a:pt x="11263" y="9337"/>
                </a:lnTo>
                <a:cubicBezTo>
                  <a:pt x="11283" y="9327"/>
                  <a:pt x="11295" y="9284"/>
                  <a:pt x="11305" y="9284"/>
                </a:cubicBezTo>
                <a:cubicBezTo>
                  <a:pt x="11307" y="9284"/>
                  <a:pt x="11309" y="9286"/>
                  <a:pt x="11311" y="9289"/>
                </a:cubicBezTo>
                <a:cubicBezTo>
                  <a:pt x="11303" y="9263"/>
                  <a:pt x="11287" y="9256"/>
                  <a:pt x="11269" y="9256"/>
                </a:cubicBezTo>
                <a:cubicBezTo>
                  <a:pt x="11249" y="9256"/>
                  <a:pt x="11226" y="9264"/>
                  <a:pt x="11211" y="9264"/>
                </a:cubicBezTo>
                <a:cubicBezTo>
                  <a:pt x="11197" y="9264"/>
                  <a:pt x="11188" y="9257"/>
                  <a:pt x="11192" y="9230"/>
                </a:cubicBezTo>
                <a:lnTo>
                  <a:pt x="11204" y="9230"/>
                </a:lnTo>
                <a:cubicBezTo>
                  <a:pt x="11192" y="9227"/>
                  <a:pt x="11183" y="9226"/>
                  <a:pt x="11175" y="9226"/>
                </a:cubicBezTo>
                <a:cubicBezTo>
                  <a:pt x="11118" y="9226"/>
                  <a:pt x="11143" y="9295"/>
                  <a:pt x="11049" y="9337"/>
                </a:cubicBezTo>
                <a:lnTo>
                  <a:pt x="11109" y="9147"/>
                </a:lnTo>
                <a:lnTo>
                  <a:pt x="11109" y="9147"/>
                </a:lnTo>
                <a:lnTo>
                  <a:pt x="11061" y="9206"/>
                </a:lnTo>
                <a:cubicBezTo>
                  <a:pt x="11049" y="9194"/>
                  <a:pt x="11037" y="9182"/>
                  <a:pt x="11061" y="9159"/>
                </a:cubicBezTo>
                <a:lnTo>
                  <a:pt x="11061" y="9159"/>
                </a:lnTo>
                <a:cubicBezTo>
                  <a:pt x="11002" y="9182"/>
                  <a:pt x="11049" y="9194"/>
                  <a:pt x="11002" y="9230"/>
                </a:cubicBezTo>
                <a:cubicBezTo>
                  <a:pt x="11002" y="9147"/>
                  <a:pt x="10882" y="9194"/>
                  <a:pt x="10942" y="9075"/>
                </a:cubicBezTo>
                <a:lnTo>
                  <a:pt x="10942" y="9075"/>
                </a:lnTo>
                <a:cubicBezTo>
                  <a:pt x="10894" y="9123"/>
                  <a:pt x="10954" y="9135"/>
                  <a:pt x="10882" y="9147"/>
                </a:cubicBezTo>
                <a:cubicBezTo>
                  <a:pt x="10908" y="9096"/>
                  <a:pt x="10901" y="9086"/>
                  <a:pt x="10885" y="9086"/>
                </a:cubicBezTo>
                <a:cubicBezTo>
                  <a:pt x="10874" y="9086"/>
                  <a:pt x="10860" y="9090"/>
                  <a:pt x="10848" y="9090"/>
                </a:cubicBezTo>
                <a:cubicBezTo>
                  <a:pt x="10834" y="9090"/>
                  <a:pt x="10823" y="9085"/>
                  <a:pt x="10823" y="9063"/>
                </a:cubicBezTo>
                <a:cubicBezTo>
                  <a:pt x="10871" y="9004"/>
                  <a:pt x="10882" y="9063"/>
                  <a:pt x="10882" y="8980"/>
                </a:cubicBezTo>
                <a:lnTo>
                  <a:pt x="10882" y="8980"/>
                </a:lnTo>
                <a:cubicBezTo>
                  <a:pt x="10863" y="9002"/>
                  <a:pt x="10850" y="9011"/>
                  <a:pt x="10841" y="9011"/>
                </a:cubicBezTo>
                <a:cubicBezTo>
                  <a:pt x="10811" y="9011"/>
                  <a:pt x="10824" y="8920"/>
                  <a:pt x="10787" y="8920"/>
                </a:cubicBezTo>
                <a:cubicBezTo>
                  <a:pt x="10773" y="8942"/>
                  <a:pt x="10760" y="8949"/>
                  <a:pt x="10746" y="8949"/>
                </a:cubicBezTo>
                <a:cubicBezTo>
                  <a:pt x="10715" y="8949"/>
                  <a:pt x="10682" y="8908"/>
                  <a:pt x="10632" y="8908"/>
                </a:cubicBezTo>
                <a:cubicBezTo>
                  <a:pt x="10656" y="8885"/>
                  <a:pt x="10573" y="8801"/>
                  <a:pt x="10549" y="8742"/>
                </a:cubicBezTo>
                <a:lnTo>
                  <a:pt x="10561" y="8730"/>
                </a:lnTo>
                <a:lnTo>
                  <a:pt x="10561" y="8730"/>
                </a:lnTo>
                <a:cubicBezTo>
                  <a:pt x="10530" y="8761"/>
                  <a:pt x="10506" y="8769"/>
                  <a:pt x="10486" y="8769"/>
                </a:cubicBezTo>
                <a:cubicBezTo>
                  <a:pt x="10459" y="8769"/>
                  <a:pt x="10439" y="8754"/>
                  <a:pt x="10418" y="8754"/>
                </a:cubicBezTo>
                <a:cubicBezTo>
                  <a:pt x="10442" y="8706"/>
                  <a:pt x="10466" y="8682"/>
                  <a:pt x="10501" y="8682"/>
                </a:cubicBezTo>
                <a:lnTo>
                  <a:pt x="10466" y="8658"/>
                </a:lnTo>
                <a:cubicBezTo>
                  <a:pt x="10442" y="8682"/>
                  <a:pt x="10418" y="8682"/>
                  <a:pt x="10394" y="8682"/>
                </a:cubicBezTo>
                <a:lnTo>
                  <a:pt x="10442" y="8623"/>
                </a:lnTo>
                <a:cubicBezTo>
                  <a:pt x="10394" y="8599"/>
                  <a:pt x="10311" y="8635"/>
                  <a:pt x="10275" y="8563"/>
                </a:cubicBezTo>
                <a:cubicBezTo>
                  <a:pt x="10240" y="8611"/>
                  <a:pt x="10216" y="8742"/>
                  <a:pt x="10132" y="8742"/>
                </a:cubicBezTo>
                <a:cubicBezTo>
                  <a:pt x="10154" y="8721"/>
                  <a:pt x="10175" y="8671"/>
                  <a:pt x="10196" y="8660"/>
                </a:cubicBezTo>
                <a:lnTo>
                  <a:pt x="10196" y="8660"/>
                </a:lnTo>
                <a:cubicBezTo>
                  <a:pt x="10193" y="8661"/>
                  <a:pt x="10190" y="8661"/>
                  <a:pt x="10186" y="8661"/>
                </a:cubicBezTo>
                <a:cubicBezTo>
                  <a:pt x="10177" y="8661"/>
                  <a:pt x="10168" y="8658"/>
                  <a:pt x="10168" y="8647"/>
                </a:cubicBezTo>
                <a:lnTo>
                  <a:pt x="10228" y="8623"/>
                </a:lnTo>
                <a:cubicBezTo>
                  <a:pt x="10228" y="8611"/>
                  <a:pt x="10225" y="8606"/>
                  <a:pt x="10221" y="8606"/>
                </a:cubicBezTo>
                <a:cubicBezTo>
                  <a:pt x="10211" y="8606"/>
                  <a:pt x="10191" y="8636"/>
                  <a:pt x="10174" y="8636"/>
                </a:cubicBezTo>
                <a:cubicBezTo>
                  <a:pt x="10172" y="8636"/>
                  <a:pt x="10170" y="8636"/>
                  <a:pt x="10168" y="8635"/>
                </a:cubicBezTo>
                <a:cubicBezTo>
                  <a:pt x="10204" y="8587"/>
                  <a:pt x="10180" y="8587"/>
                  <a:pt x="10204" y="8563"/>
                </a:cubicBezTo>
                <a:cubicBezTo>
                  <a:pt x="10213" y="8563"/>
                  <a:pt x="10215" y="8578"/>
                  <a:pt x="10222" y="8578"/>
                </a:cubicBezTo>
                <a:cubicBezTo>
                  <a:pt x="10223" y="8578"/>
                  <a:pt x="10225" y="8577"/>
                  <a:pt x="10228" y="8575"/>
                </a:cubicBezTo>
                <a:cubicBezTo>
                  <a:pt x="10216" y="8551"/>
                  <a:pt x="10204" y="8504"/>
                  <a:pt x="10216" y="8468"/>
                </a:cubicBezTo>
                <a:lnTo>
                  <a:pt x="10216" y="8468"/>
                </a:lnTo>
                <a:cubicBezTo>
                  <a:pt x="10205" y="8489"/>
                  <a:pt x="10186" y="8518"/>
                  <a:pt x="10166" y="8518"/>
                </a:cubicBezTo>
                <a:cubicBezTo>
                  <a:pt x="10163" y="8518"/>
                  <a:pt x="10159" y="8517"/>
                  <a:pt x="10156" y="8516"/>
                </a:cubicBezTo>
                <a:cubicBezTo>
                  <a:pt x="10120" y="8492"/>
                  <a:pt x="10180" y="8456"/>
                  <a:pt x="10168" y="8420"/>
                </a:cubicBezTo>
                <a:lnTo>
                  <a:pt x="10168" y="8420"/>
                </a:lnTo>
                <a:cubicBezTo>
                  <a:pt x="10162" y="8426"/>
                  <a:pt x="10157" y="8428"/>
                  <a:pt x="10153" y="8428"/>
                </a:cubicBezTo>
                <a:cubicBezTo>
                  <a:pt x="10146" y="8428"/>
                  <a:pt x="10139" y="8424"/>
                  <a:pt x="10131" y="8424"/>
                </a:cubicBezTo>
                <a:cubicBezTo>
                  <a:pt x="10120" y="8424"/>
                  <a:pt x="10106" y="8430"/>
                  <a:pt x="10085" y="8456"/>
                </a:cubicBezTo>
                <a:cubicBezTo>
                  <a:pt x="10073" y="8444"/>
                  <a:pt x="10097" y="8420"/>
                  <a:pt x="10109" y="8397"/>
                </a:cubicBezTo>
                <a:lnTo>
                  <a:pt x="10109" y="8397"/>
                </a:lnTo>
                <a:cubicBezTo>
                  <a:pt x="10105" y="8397"/>
                  <a:pt x="10102" y="8398"/>
                  <a:pt x="10099" y="8398"/>
                </a:cubicBezTo>
                <a:cubicBezTo>
                  <a:pt x="10070" y="8398"/>
                  <a:pt x="10038" y="8371"/>
                  <a:pt x="10013" y="8371"/>
                </a:cubicBezTo>
                <a:cubicBezTo>
                  <a:pt x="9998" y="8371"/>
                  <a:pt x="9986" y="8380"/>
                  <a:pt x="9978" y="8408"/>
                </a:cubicBezTo>
                <a:lnTo>
                  <a:pt x="9978" y="8420"/>
                </a:lnTo>
                <a:cubicBezTo>
                  <a:pt x="9973" y="8421"/>
                  <a:pt x="9969" y="8421"/>
                  <a:pt x="9965" y="8421"/>
                </a:cubicBezTo>
                <a:cubicBezTo>
                  <a:pt x="9858" y="8421"/>
                  <a:pt x="9844" y="8277"/>
                  <a:pt x="9763" y="8254"/>
                </a:cubicBezTo>
                <a:lnTo>
                  <a:pt x="9775" y="8230"/>
                </a:lnTo>
                <a:cubicBezTo>
                  <a:pt x="9728" y="8230"/>
                  <a:pt x="9695" y="8199"/>
                  <a:pt x="9648" y="8199"/>
                </a:cubicBezTo>
                <a:cubicBezTo>
                  <a:pt x="9636" y="8199"/>
                  <a:pt x="9623" y="8201"/>
                  <a:pt x="9608" y="8206"/>
                </a:cubicBezTo>
                <a:cubicBezTo>
                  <a:pt x="9597" y="8194"/>
                  <a:pt x="9608" y="8146"/>
                  <a:pt x="9632" y="8123"/>
                </a:cubicBezTo>
                <a:cubicBezTo>
                  <a:pt x="9597" y="8111"/>
                  <a:pt x="9573" y="8135"/>
                  <a:pt x="9549" y="8063"/>
                </a:cubicBezTo>
                <a:cubicBezTo>
                  <a:pt x="9585" y="8056"/>
                  <a:pt x="9582" y="8044"/>
                  <a:pt x="9584" y="8044"/>
                </a:cubicBezTo>
                <a:cubicBezTo>
                  <a:pt x="9586" y="8044"/>
                  <a:pt x="9590" y="8049"/>
                  <a:pt x="9608" y="8063"/>
                </a:cubicBezTo>
                <a:cubicBezTo>
                  <a:pt x="9577" y="8022"/>
                  <a:pt x="9591" y="7989"/>
                  <a:pt x="9533" y="7989"/>
                </a:cubicBezTo>
                <a:cubicBezTo>
                  <a:pt x="9524" y="7989"/>
                  <a:pt x="9514" y="7990"/>
                  <a:pt x="9501" y="7992"/>
                </a:cubicBezTo>
                <a:cubicBezTo>
                  <a:pt x="9561" y="7956"/>
                  <a:pt x="9525" y="7908"/>
                  <a:pt x="9489" y="7908"/>
                </a:cubicBezTo>
                <a:lnTo>
                  <a:pt x="9489" y="7968"/>
                </a:lnTo>
                <a:cubicBezTo>
                  <a:pt x="9466" y="7956"/>
                  <a:pt x="9454" y="7932"/>
                  <a:pt x="9442" y="7920"/>
                </a:cubicBezTo>
                <a:lnTo>
                  <a:pt x="9501" y="7861"/>
                </a:lnTo>
                <a:cubicBezTo>
                  <a:pt x="9496" y="7798"/>
                  <a:pt x="9453" y="7790"/>
                  <a:pt x="9405" y="7790"/>
                </a:cubicBezTo>
                <a:cubicBezTo>
                  <a:pt x="9389" y="7790"/>
                  <a:pt x="9372" y="7791"/>
                  <a:pt x="9357" y="7791"/>
                </a:cubicBezTo>
                <a:cubicBezTo>
                  <a:pt x="9305" y="7791"/>
                  <a:pt x="9265" y="7781"/>
                  <a:pt x="9287" y="7694"/>
                </a:cubicBezTo>
                <a:lnTo>
                  <a:pt x="9287" y="7694"/>
                </a:lnTo>
                <a:cubicBezTo>
                  <a:pt x="9227" y="7718"/>
                  <a:pt x="9311" y="7765"/>
                  <a:pt x="9239" y="7801"/>
                </a:cubicBezTo>
                <a:cubicBezTo>
                  <a:pt x="9216" y="7765"/>
                  <a:pt x="9251" y="7635"/>
                  <a:pt x="9239" y="7623"/>
                </a:cubicBezTo>
                <a:cubicBezTo>
                  <a:pt x="9237" y="7603"/>
                  <a:pt x="9227" y="7596"/>
                  <a:pt x="9215" y="7596"/>
                </a:cubicBezTo>
                <a:cubicBezTo>
                  <a:pt x="9187" y="7596"/>
                  <a:pt x="9141" y="7631"/>
                  <a:pt x="9111" y="7631"/>
                </a:cubicBezTo>
                <a:cubicBezTo>
                  <a:pt x="9099" y="7631"/>
                  <a:pt x="9090" y="7626"/>
                  <a:pt x="9085" y="7611"/>
                </a:cubicBezTo>
                <a:cubicBezTo>
                  <a:pt x="9073" y="7646"/>
                  <a:pt x="9025" y="7706"/>
                  <a:pt x="8966" y="7706"/>
                </a:cubicBezTo>
                <a:cubicBezTo>
                  <a:pt x="8930" y="7658"/>
                  <a:pt x="9001" y="7563"/>
                  <a:pt x="9037" y="7563"/>
                </a:cubicBezTo>
                <a:cubicBezTo>
                  <a:pt x="9049" y="7563"/>
                  <a:pt x="9049" y="7575"/>
                  <a:pt x="9037" y="7587"/>
                </a:cubicBezTo>
                <a:cubicBezTo>
                  <a:pt x="9061" y="7587"/>
                  <a:pt x="9085" y="7587"/>
                  <a:pt x="9097" y="7551"/>
                </a:cubicBezTo>
                <a:lnTo>
                  <a:pt x="9097" y="7551"/>
                </a:lnTo>
                <a:lnTo>
                  <a:pt x="9061" y="7575"/>
                </a:lnTo>
                <a:cubicBezTo>
                  <a:pt x="9073" y="7539"/>
                  <a:pt x="9013" y="7492"/>
                  <a:pt x="9061" y="7468"/>
                </a:cubicBezTo>
                <a:cubicBezTo>
                  <a:pt x="9013" y="7468"/>
                  <a:pt x="9013" y="7492"/>
                  <a:pt x="9025" y="7527"/>
                </a:cubicBezTo>
                <a:cubicBezTo>
                  <a:pt x="9001" y="7456"/>
                  <a:pt x="8954" y="7468"/>
                  <a:pt x="8918" y="7396"/>
                </a:cubicBezTo>
                <a:cubicBezTo>
                  <a:pt x="8918" y="7417"/>
                  <a:pt x="8909" y="7446"/>
                  <a:pt x="8899" y="7446"/>
                </a:cubicBezTo>
                <a:cubicBezTo>
                  <a:pt x="8897" y="7446"/>
                  <a:pt x="8896" y="7446"/>
                  <a:pt x="8894" y="7444"/>
                </a:cubicBezTo>
                <a:cubicBezTo>
                  <a:pt x="8880" y="7419"/>
                  <a:pt x="8868" y="7411"/>
                  <a:pt x="8857" y="7411"/>
                </a:cubicBezTo>
                <a:cubicBezTo>
                  <a:pt x="8835" y="7411"/>
                  <a:pt x="8816" y="7440"/>
                  <a:pt x="8788" y="7440"/>
                </a:cubicBezTo>
                <a:cubicBezTo>
                  <a:pt x="8780" y="7440"/>
                  <a:pt x="8772" y="7438"/>
                  <a:pt x="8763" y="7432"/>
                </a:cubicBezTo>
                <a:cubicBezTo>
                  <a:pt x="8775" y="7373"/>
                  <a:pt x="8846" y="7349"/>
                  <a:pt x="8775" y="7337"/>
                </a:cubicBezTo>
                <a:cubicBezTo>
                  <a:pt x="8775" y="7289"/>
                  <a:pt x="8823" y="7277"/>
                  <a:pt x="8858" y="7265"/>
                </a:cubicBezTo>
                <a:lnTo>
                  <a:pt x="8858" y="7265"/>
                </a:lnTo>
                <a:cubicBezTo>
                  <a:pt x="8854" y="7266"/>
                  <a:pt x="8850" y="7266"/>
                  <a:pt x="8846" y="7266"/>
                </a:cubicBezTo>
                <a:cubicBezTo>
                  <a:pt x="8777" y="7266"/>
                  <a:pt x="8798" y="7168"/>
                  <a:pt x="8775" y="7134"/>
                </a:cubicBezTo>
                <a:lnTo>
                  <a:pt x="8823" y="7134"/>
                </a:lnTo>
                <a:cubicBezTo>
                  <a:pt x="8799" y="7134"/>
                  <a:pt x="8787" y="7123"/>
                  <a:pt x="8775" y="7111"/>
                </a:cubicBezTo>
                <a:lnTo>
                  <a:pt x="8751" y="7170"/>
                </a:lnTo>
                <a:cubicBezTo>
                  <a:pt x="8739" y="7158"/>
                  <a:pt x="8727" y="7146"/>
                  <a:pt x="8751" y="7123"/>
                </a:cubicBezTo>
                <a:lnTo>
                  <a:pt x="8751" y="7123"/>
                </a:lnTo>
                <a:cubicBezTo>
                  <a:pt x="8704" y="7146"/>
                  <a:pt x="8692" y="7206"/>
                  <a:pt x="8620" y="7230"/>
                </a:cubicBezTo>
                <a:cubicBezTo>
                  <a:pt x="8632" y="7194"/>
                  <a:pt x="8549" y="7206"/>
                  <a:pt x="8596" y="7134"/>
                </a:cubicBezTo>
                <a:lnTo>
                  <a:pt x="8596" y="7134"/>
                </a:lnTo>
                <a:cubicBezTo>
                  <a:pt x="8604" y="7150"/>
                  <a:pt x="8611" y="7156"/>
                  <a:pt x="8617" y="7156"/>
                </a:cubicBezTo>
                <a:cubicBezTo>
                  <a:pt x="8637" y="7156"/>
                  <a:pt x="8652" y="7100"/>
                  <a:pt x="8686" y="7096"/>
                </a:cubicBezTo>
                <a:lnTo>
                  <a:pt x="8686" y="7096"/>
                </a:lnTo>
                <a:cubicBezTo>
                  <a:pt x="8674" y="7092"/>
                  <a:pt x="8668" y="7083"/>
                  <a:pt x="8668" y="7075"/>
                </a:cubicBezTo>
                <a:cubicBezTo>
                  <a:pt x="8668" y="7063"/>
                  <a:pt x="8680" y="7063"/>
                  <a:pt x="8692" y="7063"/>
                </a:cubicBezTo>
                <a:cubicBezTo>
                  <a:pt x="8688" y="7034"/>
                  <a:pt x="8680" y="7024"/>
                  <a:pt x="8669" y="7024"/>
                </a:cubicBezTo>
                <a:cubicBezTo>
                  <a:pt x="8644" y="7024"/>
                  <a:pt x="8603" y="7072"/>
                  <a:pt x="8571" y="7072"/>
                </a:cubicBezTo>
                <a:cubicBezTo>
                  <a:pt x="8563" y="7072"/>
                  <a:pt x="8555" y="7070"/>
                  <a:pt x="8549" y="7063"/>
                </a:cubicBezTo>
                <a:cubicBezTo>
                  <a:pt x="8585" y="7027"/>
                  <a:pt x="8596" y="6980"/>
                  <a:pt x="8573" y="6980"/>
                </a:cubicBezTo>
                <a:cubicBezTo>
                  <a:pt x="8596" y="7003"/>
                  <a:pt x="8537" y="7051"/>
                  <a:pt x="8489" y="7051"/>
                </a:cubicBezTo>
                <a:cubicBezTo>
                  <a:pt x="8484" y="7025"/>
                  <a:pt x="8472" y="7020"/>
                  <a:pt x="8459" y="7020"/>
                </a:cubicBezTo>
                <a:cubicBezTo>
                  <a:pt x="8450" y="7020"/>
                  <a:pt x="8439" y="7023"/>
                  <a:pt x="8431" y="7023"/>
                </a:cubicBezTo>
                <a:cubicBezTo>
                  <a:pt x="8425" y="7023"/>
                  <a:pt x="8421" y="7021"/>
                  <a:pt x="8418" y="7015"/>
                </a:cubicBezTo>
                <a:lnTo>
                  <a:pt x="8418" y="7015"/>
                </a:lnTo>
                <a:lnTo>
                  <a:pt x="8430" y="7051"/>
                </a:lnTo>
                <a:cubicBezTo>
                  <a:pt x="8415" y="7061"/>
                  <a:pt x="8404" y="7065"/>
                  <a:pt x="8394" y="7065"/>
                </a:cubicBezTo>
                <a:cubicBezTo>
                  <a:pt x="8380" y="7065"/>
                  <a:pt x="8367" y="7058"/>
                  <a:pt x="8346" y="7051"/>
                </a:cubicBezTo>
                <a:cubicBezTo>
                  <a:pt x="8351" y="7037"/>
                  <a:pt x="8357" y="7034"/>
                  <a:pt x="8364" y="7034"/>
                </a:cubicBezTo>
                <a:cubicBezTo>
                  <a:pt x="8369" y="7034"/>
                  <a:pt x="8373" y="7036"/>
                  <a:pt x="8377" y="7036"/>
                </a:cubicBezTo>
                <a:cubicBezTo>
                  <a:pt x="8380" y="7036"/>
                  <a:pt x="8382" y="7034"/>
                  <a:pt x="8382" y="7027"/>
                </a:cubicBezTo>
                <a:lnTo>
                  <a:pt x="8382" y="7027"/>
                </a:lnTo>
                <a:cubicBezTo>
                  <a:pt x="8373" y="7031"/>
                  <a:pt x="8367" y="7033"/>
                  <a:pt x="8361" y="7033"/>
                </a:cubicBezTo>
                <a:cubicBezTo>
                  <a:pt x="8316" y="7033"/>
                  <a:pt x="8369" y="6919"/>
                  <a:pt x="8307" y="6919"/>
                </a:cubicBezTo>
                <a:cubicBezTo>
                  <a:pt x="8305" y="6919"/>
                  <a:pt x="8302" y="6920"/>
                  <a:pt x="8299" y="6920"/>
                </a:cubicBezTo>
                <a:cubicBezTo>
                  <a:pt x="8299" y="6884"/>
                  <a:pt x="8358" y="6849"/>
                  <a:pt x="8358" y="6825"/>
                </a:cubicBezTo>
                <a:cubicBezTo>
                  <a:pt x="8275" y="6825"/>
                  <a:pt x="8346" y="6742"/>
                  <a:pt x="8275" y="6730"/>
                </a:cubicBezTo>
                <a:cubicBezTo>
                  <a:pt x="8239" y="6789"/>
                  <a:pt x="8251" y="6777"/>
                  <a:pt x="8180" y="6789"/>
                </a:cubicBezTo>
                <a:lnTo>
                  <a:pt x="8287" y="6825"/>
                </a:lnTo>
                <a:lnTo>
                  <a:pt x="8180" y="6849"/>
                </a:lnTo>
                <a:cubicBezTo>
                  <a:pt x="8204" y="6873"/>
                  <a:pt x="8251" y="6873"/>
                  <a:pt x="8263" y="6884"/>
                </a:cubicBezTo>
                <a:cubicBezTo>
                  <a:pt x="8204" y="6908"/>
                  <a:pt x="8215" y="6896"/>
                  <a:pt x="8192" y="6944"/>
                </a:cubicBezTo>
                <a:cubicBezTo>
                  <a:pt x="8227" y="6849"/>
                  <a:pt x="8096" y="6932"/>
                  <a:pt x="8096" y="6849"/>
                </a:cubicBezTo>
                <a:lnTo>
                  <a:pt x="8204" y="6742"/>
                </a:lnTo>
                <a:cubicBezTo>
                  <a:pt x="8204" y="6634"/>
                  <a:pt x="8061" y="6706"/>
                  <a:pt x="8013" y="6611"/>
                </a:cubicBezTo>
                <a:lnTo>
                  <a:pt x="8013" y="6611"/>
                </a:lnTo>
                <a:lnTo>
                  <a:pt x="8025" y="6658"/>
                </a:lnTo>
                <a:cubicBezTo>
                  <a:pt x="8013" y="6665"/>
                  <a:pt x="8004" y="6668"/>
                  <a:pt x="7997" y="6668"/>
                </a:cubicBezTo>
                <a:cubicBezTo>
                  <a:pt x="7968" y="6668"/>
                  <a:pt x="7968" y="6622"/>
                  <a:pt x="7930" y="6622"/>
                </a:cubicBezTo>
                <a:cubicBezTo>
                  <a:pt x="7977" y="6587"/>
                  <a:pt x="7965" y="6551"/>
                  <a:pt x="7989" y="6527"/>
                </a:cubicBezTo>
                <a:lnTo>
                  <a:pt x="7989" y="6527"/>
                </a:lnTo>
                <a:cubicBezTo>
                  <a:pt x="7984" y="6531"/>
                  <a:pt x="7979" y="6532"/>
                  <a:pt x="7974" y="6532"/>
                </a:cubicBezTo>
                <a:cubicBezTo>
                  <a:pt x="7958" y="6532"/>
                  <a:pt x="7944" y="6515"/>
                  <a:pt x="7918" y="6515"/>
                </a:cubicBezTo>
                <a:cubicBezTo>
                  <a:pt x="7903" y="6515"/>
                  <a:pt x="7884" y="6521"/>
                  <a:pt x="7858" y="6539"/>
                </a:cubicBezTo>
                <a:lnTo>
                  <a:pt x="7870" y="6468"/>
                </a:lnTo>
                <a:cubicBezTo>
                  <a:pt x="7861" y="6450"/>
                  <a:pt x="7848" y="6444"/>
                  <a:pt x="7831" y="6444"/>
                </a:cubicBezTo>
                <a:cubicBezTo>
                  <a:pt x="7795" y="6444"/>
                  <a:pt x="7745" y="6473"/>
                  <a:pt x="7707" y="6473"/>
                </a:cubicBezTo>
                <a:cubicBezTo>
                  <a:pt x="7691" y="6473"/>
                  <a:pt x="7678" y="6469"/>
                  <a:pt x="7668" y="6456"/>
                </a:cubicBezTo>
                <a:cubicBezTo>
                  <a:pt x="7721" y="6424"/>
                  <a:pt x="7727" y="6383"/>
                  <a:pt x="7770" y="6383"/>
                </a:cubicBezTo>
                <a:cubicBezTo>
                  <a:pt x="7775" y="6383"/>
                  <a:pt x="7780" y="6383"/>
                  <a:pt x="7787" y="6384"/>
                </a:cubicBezTo>
                <a:cubicBezTo>
                  <a:pt x="7779" y="6369"/>
                  <a:pt x="7772" y="6354"/>
                  <a:pt x="7761" y="6354"/>
                </a:cubicBezTo>
                <a:cubicBezTo>
                  <a:pt x="7755" y="6354"/>
                  <a:pt x="7748" y="6359"/>
                  <a:pt x="7739" y="6372"/>
                </a:cubicBezTo>
                <a:cubicBezTo>
                  <a:pt x="7751" y="6337"/>
                  <a:pt x="7644" y="6372"/>
                  <a:pt x="7656" y="6325"/>
                </a:cubicBezTo>
                <a:cubicBezTo>
                  <a:pt x="7637" y="6325"/>
                  <a:pt x="7610" y="6355"/>
                  <a:pt x="7594" y="6355"/>
                </a:cubicBezTo>
                <a:cubicBezTo>
                  <a:pt x="7590" y="6355"/>
                  <a:pt x="7587" y="6353"/>
                  <a:pt x="7584" y="6349"/>
                </a:cubicBezTo>
                <a:cubicBezTo>
                  <a:pt x="7584" y="6342"/>
                  <a:pt x="7588" y="6336"/>
                  <a:pt x="7591" y="6331"/>
                </a:cubicBezTo>
                <a:lnTo>
                  <a:pt x="7591" y="6331"/>
                </a:lnTo>
                <a:cubicBezTo>
                  <a:pt x="7575" y="6343"/>
                  <a:pt x="7541" y="6333"/>
                  <a:pt x="7528" y="6374"/>
                </a:cubicBezTo>
                <a:lnTo>
                  <a:pt x="7528" y="6374"/>
                </a:lnTo>
                <a:cubicBezTo>
                  <a:pt x="7563" y="6219"/>
                  <a:pt x="7359" y="6238"/>
                  <a:pt x="7406" y="6099"/>
                </a:cubicBezTo>
                <a:cubicBezTo>
                  <a:pt x="7358" y="6075"/>
                  <a:pt x="7311" y="6039"/>
                  <a:pt x="7263" y="6003"/>
                </a:cubicBezTo>
                <a:cubicBezTo>
                  <a:pt x="7279" y="6003"/>
                  <a:pt x="7284" y="5998"/>
                  <a:pt x="7286" y="5998"/>
                </a:cubicBezTo>
                <a:lnTo>
                  <a:pt x="7286" y="5998"/>
                </a:lnTo>
                <a:cubicBezTo>
                  <a:pt x="7286" y="6000"/>
                  <a:pt x="7286" y="6001"/>
                  <a:pt x="7287" y="6003"/>
                </a:cubicBezTo>
                <a:cubicBezTo>
                  <a:pt x="7287" y="5999"/>
                  <a:pt x="7287" y="5998"/>
                  <a:pt x="7286" y="5998"/>
                </a:cubicBezTo>
                <a:cubicBezTo>
                  <a:pt x="7286" y="5998"/>
                  <a:pt x="7286" y="5998"/>
                  <a:pt x="7286" y="5998"/>
                </a:cubicBezTo>
                <a:lnTo>
                  <a:pt x="7286" y="5998"/>
                </a:lnTo>
                <a:cubicBezTo>
                  <a:pt x="7282" y="5983"/>
                  <a:pt x="7275" y="5978"/>
                  <a:pt x="7264" y="5978"/>
                </a:cubicBezTo>
                <a:cubicBezTo>
                  <a:pt x="7239" y="5978"/>
                  <a:pt x="7197" y="6012"/>
                  <a:pt x="7170" y="6012"/>
                </a:cubicBezTo>
                <a:cubicBezTo>
                  <a:pt x="7157" y="6012"/>
                  <a:pt x="7147" y="6004"/>
                  <a:pt x="7144" y="5980"/>
                </a:cubicBezTo>
                <a:cubicBezTo>
                  <a:pt x="7153" y="5949"/>
                  <a:pt x="7163" y="5941"/>
                  <a:pt x="7172" y="5941"/>
                </a:cubicBezTo>
                <a:cubicBezTo>
                  <a:pt x="7184" y="5941"/>
                  <a:pt x="7194" y="5953"/>
                  <a:pt x="7200" y="5953"/>
                </a:cubicBezTo>
                <a:cubicBezTo>
                  <a:pt x="7202" y="5953"/>
                  <a:pt x="7203" y="5951"/>
                  <a:pt x="7203" y="5944"/>
                </a:cubicBezTo>
                <a:cubicBezTo>
                  <a:pt x="7322" y="5813"/>
                  <a:pt x="7120" y="5896"/>
                  <a:pt x="7156" y="5789"/>
                </a:cubicBezTo>
                <a:lnTo>
                  <a:pt x="7168" y="5789"/>
                </a:lnTo>
                <a:cubicBezTo>
                  <a:pt x="7192" y="5718"/>
                  <a:pt x="7061" y="5765"/>
                  <a:pt x="7025" y="5718"/>
                </a:cubicBezTo>
                <a:cubicBezTo>
                  <a:pt x="7025" y="5718"/>
                  <a:pt x="7037" y="5706"/>
                  <a:pt x="7037" y="5694"/>
                </a:cubicBezTo>
                <a:lnTo>
                  <a:pt x="7037" y="5694"/>
                </a:lnTo>
                <a:cubicBezTo>
                  <a:pt x="7012" y="5704"/>
                  <a:pt x="6988" y="5709"/>
                  <a:pt x="6964" y="5709"/>
                </a:cubicBezTo>
                <a:cubicBezTo>
                  <a:pt x="6907" y="5709"/>
                  <a:pt x="6853" y="5683"/>
                  <a:pt x="6811" y="5658"/>
                </a:cubicBezTo>
                <a:cubicBezTo>
                  <a:pt x="6870" y="5634"/>
                  <a:pt x="6858" y="5658"/>
                  <a:pt x="6894" y="5599"/>
                </a:cubicBezTo>
                <a:cubicBezTo>
                  <a:pt x="6892" y="5598"/>
                  <a:pt x="6891" y="5598"/>
                  <a:pt x="6889" y="5598"/>
                </a:cubicBezTo>
                <a:cubicBezTo>
                  <a:pt x="6867" y="5598"/>
                  <a:pt x="6830" y="5662"/>
                  <a:pt x="6791" y="5662"/>
                </a:cubicBezTo>
                <a:cubicBezTo>
                  <a:pt x="6785" y="5662"/>
                  <a:pt x="6780" y="5661"/>
                  <a:pt x="6775" y="5658"/>
                </a:cubicBezTo>
                <a:cubicBezTo>
                  <a:pt x="6787" y="5622"/>
                  <a:pt x="6787" y="5563"/>
                  <a:pt x="6834" y="5515"/>
                </a:cubicBezTo>
                <a:lnTo>
                  <a:pt x="6870" y="5551"/>
                </a:lnTo>
                <a:cubicBezTo>
                  <a:pt x="6918" y="5468"/>
                  <a:pt x="6822" y="5503"/>
                  <a:pt x="6811" y="5468"/>
                </a:cubicBezTo>
                <a:lnTo>
                  <a:pt x="6846" y="5444"/>
                </a:lnTo>
                <a:cubicBezTo>
                  <a:pt x="6826" y="5430"/>
                  <a:pt x="6805" y="5426"/>
                  <a:pt x="6786" y="5426"/>
                </a:cubicBezTo>
                <a:cubicBezTo>
                  <a:pt x="6759" y="5426"/>
                  <a:pt x="6734" y="5433"/>
                  <a:pt x="6710" y="5433"/>
                </a:cubicBezTo>
                <a:cubicBezTo>
                  <a:pt x="6690" y="5433"/>
                  <a:pt x="6672" y="5428"/>
                  <a:pt x="6656" y="5408"/>
                </a:cubicBezTo>
                <a:lnTo>
                  <a:pt x="6632" y="5432"/>
                </a:lnTo>
                <a:cubicBezTo>
                  <a:pt x="6616" y="5437"/>
                  <a:pt x="6606" y="5439"/>
                  <a:pt x="6598" y="5439"/>
                </a:cubicBezTo>
                <a:cubicBezTo>
                  <a:pt x="6560" y="5439"/>
                  <a:pt x="6615" y="5381"/>
                  <a:pt x="6580" y="5381"/>
                </a:cubicBezTo>
                <a:cubicBezTo>
                  <a:pt x="6575" y="5381"/>
                  <a:pt x="6569" y="5382"/>
                  <a:pt x="6560" y="5384"/>
                </a:cubicBezTo>
                <a:lnTo>
                  <a:pt x="6632" y="5301"/>
                </a:lnTo>
                <a:cubicBezTo>
                  <a:pt x="6584" y="5289"/>
                  <a:pt x="6477" y="5289"/>
                  <a:pt x="6430" y="5265"/>
                </a:cubicBezTo>
                <a:cubicBezTo>
                  <a:pt x="6460" y="5250"/>
                  <a:pt x="6491" y="5246"/>
                  <a:pt x="6520" y="5246"/>
                </a:cubicBezTo>
                <a:cubicBezTo>
                  <a:pt x="6560" y="5246"/>
                  <a:pt x="6598" y="5253"/>
                  <a:pt x="6632" y="5253"/>
                </a:cubicBezTo>
                <a:cubicBezTo>
                  <a:pt x="6622" y="5234"/>
                  <a:pt x="6581" y="5199"/>
                  <a:pt x="6541" y="5199"/>
                </a:cubicBezTo>
                <a:cubicBezTo>
                  <a:pt x="6531" y="5199"/>
                  <a:pt x="6522" y="5201"/>
                  <a:pt x="6513" y="5206"/>
                </a:cubicBezTo>
                <a:cubicBezTo>
                  <a:pt x="6525" y="5206"/>
                  <a:pt x="6560" y="5206"/>
                  <a:pt x="6549" y="5218"/>
                </a:cubicBezTo>
                <a:cubicBezTo>
                  <a:pt x="6516" y="5232"/>
                  <a:pt x="6487" y="5238"/>
                  <a:pt x="6461" y="5238"/>
                </a:cubicBezTo>
                <a:cubicBezTo>
                  <a:pt x="6422" y="5238"/>
                  <a:pt x="6392" y="5223"/>
                  <a:pt x="6370" y="5194"/>
                </a:cubicBezTo>
                <a:cubicBezTo>
                  <a:pt x="6513" y="5063"/>
                  <a:pt x="6287" y="5051"/>
                  <a:pt x="6370" y="4908"/>
                </a:cubicBezTo>
                <a:cubicBezTo>
                  <a:pt x="6251" y="4884"/>
                  <a:pt x="6251" y="4729"/>
                  <a:pt x="6156" y="4646"/>
                </a:cubicBezTo>
                <a:cubicBezTo>
                  <a:pt x="6127" y="4695"/>
                  <a:pt x="6115" y="4708"/>
                  <a:pt x="6107" y="4708"/>
                </a:cubicBezTo>
                <a:cubicBezTo>
                  <a:pt x="6099" y="4708"/>
                  <a:pt x="6095" y="4695"/>
                  <a:pt x="6081" y="4695"/>
                </a:cubicBezTo>
                <a:cubicBezTo>
                  <a:pt x="6069" y="4695"/>
                  <a:pt x="6049" y="4705"/>
                  <a:pt x="6013" y="4741"/>
                </a:cubicBezTo>
                <a:cubicBezTo>
                  <a:pt x="5989" y="4729"/>
                  <a:pt x="5989" y="4717"/>
                  <a:pt x="5989" y="4717"/>
                </a:cubicBezTo>
                <a:cubicBezTo>
                  <a:pt x="5989" y="4717"/>
                  <a:pt x="5989" y="4706"/>
                  <a:pt x="5989" y="4706"/>
                </a:cubicBezTo>
                <a:lnTo>
                  <a:pt x="6001" y="4587"/>
                </a:lnTo>
                <a:cubicBezTo>
                  <a:pt x="6007" y="4563"/>
                  <a:pt x="6019" y="4560"/>
                  <a:pt x="6032" y="4560"/>
                </a:cubicBezTo>
                <a:cubicBezTo>
                  <a:pt x="6037" y="4560"/>
                  <a:pt x="6041" y="4560"/>
                  <a:pt x="6046" y="4560"/>
                </a:cubicBezTo>
                <a:cubicBezTo>
                  <a:pt x="6055" y="4560"/>
                  <a:pt x="6064" y="4559"/>
                  <a:pt x="6072" y="4551"/>
                </a:cubicBezTo>
                <a:cubicBezTo>
                  <a:pt x="6037" y="4491"/>
                  <a:pt x="6096" y="4479"/>
                  <a:pt x="6096" y="4420"/>
                </a:cubicBezTo>
                <a:lnTo>
                  <a:pt x="6096" y="4420"/>
                </a:lnTo>
                <a:cubicBezTo>
                  <a:pt x="6078" y="4444"/>
                  <a:pt x="6060" y="4456"/>
                  <a:pt x="6046" y="4456"/>
                </a:cubicBezTo>
                <a:cubicBezTo>
                  <a:pt x="6031" y="4456"/>
                  <a:pt x="6019" y="4444"/>
                  <a:pt x="6013" y="4420"/>
                </a:cubicBezTo>
                <a:lnTo>
                  <a:pt x="6001" y="4515"/>
                </a:lnTo>
                <a:cubicBezTo>
                  <a:pt x="5870" y="4503"/>
                  <a:pt x="6049" y="4360"/>
                  <a:pt x="5918" y="4360"/>
                </a:cubicBezTo>
                <a:lnTo>
                  <a:pt x="5977" y="4337"/>
                </a:lnTo>
                <a:cubicBezTo>
                  <a:pt x="5930" y="4327"/>
                  <a:pt x="5884" y="4259"/>
                  <a:pt x="5808" y="4259"/>
                </a:cubicBezTo>
                <a:cubicBezTo>
                  <a:pt x="5787" y="4259"/>
                  <a:pt x="5765" y="4264"/>
                  <a:pt x="5739" y="4277"/>
                </a:cubicBezTo>
                <a:lnTo>
                  <a:pt x="5739" y="4277"/>
                </a:lnTo>
                <a:cubicBezTo>
                  <a:pt x="5739" y="4253"/>
                  <a:pt x="5763" y="4217"/>
                  <a:pt x="5787" y="4217"/>
                </a:cubicBezTo>
                <a:cubicBezTo>
                  <a:pt x="5727" y="4134"/>
                  <a:pt x="5525" y="4134"/>
                  <a:pt x="5525" y="4027"/>
                </a:cubicBezTo>
                <a:lnTo>
                  <a:pt x="5560" y="4003"/>
                </a:lnTo>
                <a:cubicBezTo>
                  <a:pt x="5557" y="4001"/>
                  <a:pt x="5552" y="4001"/>
                  <a:pt x="5547" y="4001"/>
                </a:cubicBezTo>
                <a:cubicBezTo>
                  <a:pt x="5533" y="4001"/>
                  <a:pt x="5517" y="4005"/>
                  <a:pt x="5505" y="4005"/>
                </a:cubicBezTo>
                <a:cubicBezTo>
                  <a:pt x="5492" y="4005"/>
                  <a:pt x="5484" y="4000"/>
                  <a:pt x="5489" y="3979"/>
                </a:cubicBezTo>
                <a:cubicBezTo>
                  <a:pt x="5501" y="3967"/>
                  <a:pt x="5525" y="3956"/>
                  <a:pt x="5513" y="3944"/>
                </a:cubicBezTo>
                <a:lnTo>
                  <a:pt x="5513" y="3944"/>
                </a:lnTo>
                <a:cubicBezTo>
                  <a:pt x="5508" y="3948"/>
                  <a:pt x="5496" y="3951"/>
                  <a:pt x="5482" y="3951"/>
                </a:cubicBezTo>
                <a:cubicBezTo>
                  <a:pt x="5458" y="3951"/>
                  <a:pt x="5429" y="3942"/>
                  <a:pt x="5429" y="3920"/>
                </a:cubicBezTo>
                <a:lnTo>
                  <a:pt x="5477" y="3908"/>
                </a:lnTo>
                <a:cubicBezTo>
                  <a:pt x="5441" y="3789"/>
                  <a:pt x="5287" y="3860"/>
                  <a:pt x="5203" y="3813"/>
                </a:cubicBezTo>
                <a:cubicBezTo>
                  <a:pt x="5287" y="3729"/>
                  <a:pt x="5263" y="3646"/>
                  <a:pt x="5239" y="3598"/>
                </a:cubicBezTo>
                <a:lnTo>
                  <a:pt x="5251" y="3598"/>
                </a:lnTo>
                <a:cubicBezTo>
                  <a:pt x="5179" y="3491"/>
                  <a:pt x="5036" y="3503"/>
                  <a:pt x="4929" y="3455"/>
                </a:cubicBezTo>
                <a:cubicBezTo>
                  <a:pt x="4965" y="3313"/>
                  <a:pt x="4798" y="3241"/>
                  <a:pt x="4775" y="3098"/>
                </a:cubicBezTo>
                <a:cubicBezTo>
                  <a:pt x="4763" y="3134"/>
                  <a:pt x="4703" y="3158"/>
                  <a:pt x="4679" y="3158"/>
                </a:cubicBezTo>
                <a:cubicBezTo>
                  <a:pt x="4679" y="3122"/>
                  <a:pt x="4572" y="3158"/>
                  <a:pt x="4655" y="3086"/>
                </a:cubicBezTo>
                <a:lnTo>
                  <a:pt x="4655" y="3086"/>
                </a:lnTo>
                <a:lnTo>
                  <a:pt x="4655" y="3098"/>
                </a:lnTo>
                <a:cubicBezTo>
                  <a:pt x="4715" y="3003"/>
                  <a:pt x="4655" y="2991"/>
                  <a:pt x="4632" y="2955"/>
                </a:cubicBezTo>
                <a:lnTo>
                  <a:pt x="4525" y="3039"/>
                </a:lnTo>
                <a:cubicBezTo>
                  <a:pt x="4596" y="2824"/>
                  <a:pt x="4263" y="2872"/>
                  <a:pt x="4346" y="2705"/>
                </a:cubicBezTo>
                <a:lnTo>
                  <a:pt x="4346" y="2705"/>
                </a:lnTo>
                <a:cubicBezTo>
                  <a:pt x="4341" y="2707"/>
                  <a:pt x="4336" y="2708"/>
                  <a:pt x="4331" y="2708"/>
                </a:cubicBezTo>
                <a:cubicBezTo>
                  <a:pt x="4308" y="2708"/>
                  <a:pt x="4288" y="2691"/>
                  <a:pt x="4258" y="2691"/>
                </a:cubicBezTo>
                <a:cubicBezTo>
                  <a:pt x="4252" y="2691"/>
                  <a:pt x="4246" y="2692"/>
                  <a:pt x="4239" y="2693"/>
                </a:cubicBezTo>
                <a:lnTo>
                  <a:pt x="4298" y="2646"/>
                </a:lnTo>
                <a:cubicBezTo>
                  <a:pt x="4251" y="2574"/>
                  <a:pt x="4239" y="2539"/>
                  <a:pt x="4155" y="2479"/>
                </a:cubicBezTo>
                <a:lnTo>
                  <a:pt x="4203" y="2455"/>
                </a:lnTo>
                <a:cubicBezTo>
                  <a:pt x="4200" y="2451"/>
                  <a:pt x="4196" y="2450"/>
                  <a:pt x="4190" y="2450"/>
                </a:cubicBezTo>
                <a:cubicBezTo>
                  <a:pt x="4149" y="2450"/>
                  <a:pt x="4041" y="2533"/>
                  <a:pt x="3993" y="2533"/>
                </a:cubicBezTo>
                <a:cubicBezTo>
                  <a:pt x="3987" y="2533"/>
                  <a:pt x="3981" y="2531"/>
                  <a:pt x="3977" y="2527"/>
                </a:cubicBezTo>
                <a:lnTo>
                  <a:pt x="4036" y="2443"/>
                </a:lnTo>
                <a:cubicBezTo>
                  <a:pt x="3977" y="2372"/>
                  <a:pt x="3977" y="2241"/>
                  <a:pt x="3846" y="2241"/>
                </a:cubicBezTo>
                <a:cubicBezTo>
                  <a:pt x="3855" y="2231"/>
                  <a:pt x="3873" y="2214"/>
                  <a:pt x="3886" y="2214"/>
                </a:cubicBezTo>
                <a:cubicBezTo>
                  <a:pt x="3888" y="2214"/>
                  <a:pt x="3891" y="2215"/>
                  <a:pt x="3893" y="2217"/>
                </a:cubicBezTo>
                <a:cubicBezTo>
                  <a:pt x="3876" y="2192"/>
                  <a:pt x="3847" y="2111"/>
                  <a:pt x="3797" y="2111"/>
                </a:cubicBezTo>
                <a:cubicBezTo>
                  <a:pt x="3780" y="2111"/>
                  <a:pt x="3761" y="2120"/>
                  <a:pt x="3739" y="2143"/>
                </a:cubicBezTo>
                <a:lnTo>
                  <a:pt x="3739" y="2143"/>
                </a:lnTo>
                <a:cubicBezTo>
                  <a:pt x="3780" y="2086"/>
                  <a:pt x="3663" y="2086"/>
                  <a:pt x="3608" y="2086"/>
                </a:cubicBezTo>
                <a:lnTo>
                  <a:pt x="3655" y="2039"/>
                </a:lnTo>
                <a:lnTo>
                  <a:pt x="3655" y="2039"/>
                </a:lnTo>
                <a:cubicBezTo>
                  <a:pt x="3594" y="2062"/>
                  <a:pt x="3567" y="2075"/>
                  <a:pt x="3540" y="2075"/>
                </a:cubicBezTo>
                <a:cubicBezTo>
                  <a:pt x="3525" y="2075"/>
                  <a:pt x="3510" y="2071"/>
                  <a:pt x="3489" y="2062"/>
                </a:cubicBezTo>
                <a:cubicBezTo>
                  <a:pt x="3477" y="2051"/>
                  <a:pt x="3501" y="2027"/>
                  <a:pt x="3512" y="2027"/>
                </a:cubicBezTo>
                <a:cubicBezTo>
                  <a:pt x="3510" y="2021"/>
                  <a:pt x="3504" y="2019"/>
                  <a:pt x="3497" y="2019"/>
                </a:cubicBezTo>
                <a:cubicBezTo>
                  <a:pt x="3488" y="2019"/>
                  <a:pt x="3476" y="2023"/>
                  <a:pt x="3464" y="2023"/>
                </a:cubicBezTo>
                <a:cubicBezTo>
                  <a:pt x="3449" y="2023"/>
                  <a:pt x="3434" y="2017"/>
                  <a:pt x="3429" y="1991"/>
                </a:cubicBezTo>
                <a:lnTo>
                  <a:pt x="3477" y="1979"/>
                </a:lnTo>
                <a:cubicBezTo>
                  <a:pt x="3466" y="1963"/>
                  <a:pt x="3455" y="1957"/>
                  <a:pt x="3442" y="1957"/>
                </a:cubicBezTo>
                <a:cubicBezTo>
                  <a:pt x="3427" y="1957"/>
                  <a:pt x="3408" y="1966"/>
                  <a:pt x="3382" y="1979"/>
                </a:cubicBezTo>
                <a:cubicBezTo>
                  <a:pt x="3334" y="1979"/>
                  <a:pt x="3322" y="1896"/>
                  <a:pt x="3370" y="1848"/>
                </a:cubicBezTo>
                <a:lnTo>
                  <a:pt x="3370" y="1848"/>
                </a:lnTo>
                <a:cubicBezTo>
                  <a:pt x="3347" y="1863"/>
                  <a:pt x="3315" y="1878"/>
                  <a:pt x="3294" y="1878"/>
                </a:cubicBezTo>
                <a:cubicBezTo>
                  <a:pt x="3282" y="1878"/>
                  <a:pt x="3274" y="1873"/>
                  <a:pt x="3274" y="1860"/>
                </a:cubicBezTo>
                <a:cubicBezTo>
                  <a:pt x="3286" y="1836"/>
                  <a:pt x="3298" y="1836"/>
                  <a:pt x="3310" y="1836"/>
                </a:cubicBezTo>
                <a:cubicBezTo>
                  <a:pt x="3286" y="1741"/>
                  <a:pt x="3167" y="1812"/>
                  <a:pt x="3179" y="1717"/>
                </a:cubicBezTo>
                <a:cubicBezTo>
                  <a:pt x="3191" y="1705"/>
                  <a:pt x="3203" y="1693"/>
                  <a:pt x="3203" y="1681"/>
                </a:cubicBezTo>
                <a:cubicBezTo>
                  <a:pt x="3243" y="1722"/>
                  <a:pt x="3275" y="1754"/>
                  <a:pt x="3277" y="1762"/>
                </a:cubicBezTo>
                <a:lnTo>
                  <a:pt x="3277" y="1762"/>
                </a:lnTo>
                <a:cubicBezTo>
                  <a:pt x="3321" y="1716"/>
                  <a:pt x="3300" y="1669"/>
                  <a:pt x="3393" y="1634"/>
                </a:cubicBezTo>
                <a:lnTo>
                  <a:pt x="3393" y="1634"/>
                </a:lnTo>
                <a:cubicBezTo>
                  <a:pt x="3358" y="1640"/>
                  <a:pt x="3307" y="1649"/>
                  <a:pt x="3264" y="1649"/>
                </a:cubicBezTo>
                <a:cubicBezTo>
                  <a:pt x="3221" y="1649"/>
                  <a:pt x="3185" y="1640"/>
                  <a:pt x="3179" y="1610"/>
                </a:cubicBezTo>
                <a:cubicBezTo>
                  <a:pt x="3179" y="1610"/>
                  <a:pt x="3179" y="1598"/>
                  <a:pt x="3191" y="1598"/>
                </a:cubicBezTo>
                <a:lnTo>
                  <a:pt x="3203" y="1598"/>
                </a:lnTo>
                <a:cubicBezTo>
                  <a:pt x="3191" y="1574"/>
                  <a:pt x="3179" y="1574"/>
                  <a:pt x="3167" y="1574"/>
                </a:cubicBezTo>
                <a:cubicBezTo>
                  <a:pt x="3167" y="1562"/>
                  <a:pt x="3167" y="1550"/>
                  <a:pt x="3155" y="1539"/>
                </a:cubicBezTo>
                <a:cubicBezTo>
                  <a:pt x="3191" y="1491"/>
                  <a:pt x="3131" y="1467"/>
                  <a:pt x="3120" y="1455"/>
                </a:cubicBezTo>
                <a:cubicBezTo>
                  <a:pt x="3062" y="1501"/>
                  <a:pt x="3049" y="1480"/>
                  <a:pt x="3026" y="1534"/>
                </a:cubicBezTo>
                <a:lnTo>
                  <a:pt x="3026" y="1534"/>
                </a:lnTo>
                <a:cubicBezTo>
                  <a:pt x="3027" y="1534"/>
                  <a:pt x="3027" y="1534"/>
                  <a:pt x="3027" y="1534"/>
                </a:cubicBezTo>
                <a:cubicBezTo>
                  <a:pt x="3031" y="1534"/>
                  <a:pt x="3040" y="1542"/>
                  <a:pt x="3048" y="1550"/>
                </a:cubicBezTo>
                <a:lnTo>
                  <a:pt x="3060" y="1550"/>
                </a:lnTo>
                <a:cubicBezTo>
                  <a:pt x="3072" y="1562"/>
                  <a:pt x="3096" y="1574"/>
                  <a:pt x="3108" y="1598"/>
                </a:cubicBezTo>
                <a:cubicBezTo>
                  <a:pt x="3096" y="1602"/>
                  <a:pt x="3084" y="1605"/>
                  <a:pt x="3073" y="1605"/>
                </a:cubicBezTo>
                <a:cubicBezTo>
                  <a:pt x="3052" y="1605"/>
                  <a:pt x="3036" y="1594"/>
                  <a:pt x="3036" y="1562"/>
                </a:cubicBezTo>
                <a:cubicBezTo>
                  <a:pt x="3001" y="1586"/>
                  <a:pt x="2953" y="1610"/>
                  <a:pt x="2929" y="1622"/>
                </a:cubicBezTo>
                <a:cubicBezTo>
                  <a:pt x="2977" y="1527"/>
                  <a:pt x="2965" y="1443"/>
                  <a:pt x="3001" y="1384"/>
                </a:cubicBezTo>
                <a:cubicBezTo>
                  <a:pt x="2941" y="1367"/>
                  <a:pt x="2894" y="1320"/>
                  <a:pt x="2824" y="1320"/>
                </a:cubicBezTo>
                <a:cubicBezTo>
                  <a:pt x="2796" y="1320"/>
                  <a:pt x="2764" y="1327"/>
                  <a:pt x="2727" y="1348"/>
                </a:cubicBezTo>
                <a:cubicBezTo>
                  <a:pt x="2691" y="1336"/>
                  <a:pt x="2727" y="1300"/>
                  <a:pt x="2739" y="1277"/>
                </a:cubicBezTo>
                <a:cubicBezTo>
                  <a:pt x="2754" y="1277"/>
                  <a:pt x="2760" y="1282"/>
                  <a:pt x="2769" y="1282"/>
                </a:cubicBezTo>
                <a:cubicBezTo>
                  <a:pt x="2773" y="1282"/>
                  <a:pt x="2778" y="1281"/>
                  <a:pt x="2786" y="1277"/>
                </a:cubicBezTo>
                <a:cubicBezTo>
                  <a:pt x="2744" y="1268"/>
                  <a:pt x="2707" y="1229"/>
                  <a:pt x="2664" y="1229"/>
                </a:cubicBezTo>
                <a:cubicBezTo>
                  <a:pt x="2647" y="1229"/>
                  <a:pt x="2628" y="1236"/>
                  <a:pt x="2608" y="1253"/>
                </a:cubicBezTo>
                <a:cubicBezTo>
                  <a:pt x="2596" y="1181"/>
                  <a:pt x="2691" y="1217"/>
                  <a:pt x="2620" y="1169"/>
                </a:cubicBezTo>
                <a:lnTo>
                  <a:pt x="2655" y="1158"/>
                </a:lnTo>
                <a:cubicBezTo>
                  <a:pt x="2644" y="948"/>
                  <a:pt x="2312" y="1160"/>
                  <a:pt x="2310" y="923"/>
                </a:cubicBezTo>
                <a:lnTo>
                  <a:pt x="2310" y="923"/>
                </a:lnTo>
                <a:cubicBezTo>
                  <a:pt x="2309" y="932"/>
                  <a:pt x="2306" y="935"/>
                  <a:pt x="2298" y="943"/>
                </a:cubicBezTo>
                <a:cubicBezTo>
                  <a:pt x="2215" y="753"/>
                  <a:pt x="1953" y="741"/>
                  <a:pt x="1905" y="515"/>
                </a:cubicBezTo>
                <a:cubicBezTo>
                  <a:pt x="1896" y="493"/>
                  <a:pt x="1884" y="485"/>
                  <a:pt x="1870" y="485"/>
                </a:cubicBezTo>
                <a:cubicBezTo>
                  <a:pt x="1845" y="485"/>
                  <a:pt x="1812" y="507"/>
                  <a:pt x="1774" y="515"/>
                </a:cubicBezTo>
                <a:lnTo>
                  <a:pt x="1822" y="443"/>
                </a:lnTo>
                <a:lnTo>
                  <a:pt x="1822" y="443"/>
                </a:lnTo>
                <a:lnTo>
                  <a:pt x="1715" y="479"/>
                </a:lnTo>
                <a:cubicBezTo>
                  <a:pt x="1626" y="479"/>
                  <a:pt x="1723" y="273"/>
                  <a:pt x="1612" y="273"/>
                </a:cubicBezTo>
                <a:cubicBezTo>
                  <a:pt x="1604" y="273"/>
                  <a:pt x="1594" y="274"/>
                  <a:pt x="1584" y="276"/>
                </a:cubicBezTo>
                <a:lnTo>
                  <a:pt x="1560" y="324"/>
                </a:lnTo>
                <a:cubicBezTo>
                  <a:pt x="1536" y="288"/>
                  <a:pt x="1441" y="276"/>
                  <a:pt x="1488" y="229"/>
                </a:cubicBezTo>
                <a:cubicBezTo>
                  <a:pt x="1480" y="229"/>
                  <a:pt x="1462" y="245"/>
                  <a:pt x="1454" y="245"/>
                </a:cubicBezTo>
                <a:cubicBezTo>
                  <a:pt x="1450" y="245"/>
                  <a:pt x="1449" y="241"/>
                  <a:pt x="1453" y="229"/>
                </a:cubicBezTo>
                <a:lnTo>
                  <a:pt x="1477" y="205"/>
                </a:lnTo>
                <a:lnTo>
                  <a:pt x="1369" y="193"/>
                </a:lnTo>
                <a:cubicBezTo>
                  <a:pt x="1334" y="134"/>
                  <a:pt x="1477" y="74"/>
                  <a:pt x="1405" y="3"/>
                </a:cubicBezTo>
                <a:cubicBezTo>
                  <a:pt x="1400" y="1"/>
                  <a:pt x="1394" y="0"/>
                  <a:pt x="13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29"/>
          <p:cNvSpPr/>
          <p:nvPr/>
        </p:nvSpPr>
        <p:spPr>
          <a:xfrm rot="-9303236">
            <a:off x="6546641" y="1173273"/>
            <a:ext cx="465062" cy="663716"/>
          </a:xfrm>
          <a:custGeom>
            <a:avLst/>
            <a:gdLst/>
            <a:ahLst/>
            <a:cxnLst/>
            <a:rect l="l" t="t" r="r" b="b"/>
            <a:pathLst>
              <a:path w="8978" h="12813" extrusionOk="0">
                <a:moveTo>
                  <a:pt x="8656" y="0"/>
                </a:moveTo>
                <a:cubicBezTo>
                  <a:pt x="8656" y="12"/>
                  <a:pt x="8659" y="21"/>
                  <a:pt x="8664" y="30"/>
                </a:cubicBezTo>
                <a:lnTo>
                  <a:pt x="8664" y="30"/>
                </a:lnTo>
                <a:lnTo>
                  <a:pt x="8656" y="0"/>
                </a:lnTo>
                <a:close/>
                <a:moveTo>
                  <a:pt x="8371" y="48"/>
                </a:moveTo>
                <a:lnTo>
                  <a:pt x="8388" y="66"/>
                </a:lnTo>
                <a:lnTo>
                  <a:pt x="8388" y="66"/>
                </a:lnTo>
                <a:cubicBezTo>
                  <a:pt x="8382" y="57"/>
                  <a:pt x="8375" y="48"/>
                  <a:pt x="8371" y="48"/>
                </a:cubicBezTo>
                <a:close/>
                <a:moveTo>
                  <a:pt x="8332" y="69"/>
                </a:moveTo>
                <a:cubicBezTo>
                  <a:pt x="8331" y="69"/>
                  <a:pt x="8332" y="72"/>
                  <a:pt x="8334" y="76"/>
                </a:cubicBezTo>
                <a:lnTo>
                  <a:pt x="8334" y="76"/>
                </a:lnTo>
                <a:cubicBezTo>
                  <a:pt x="8334" y="74"/>
                  <a:pt x="8335" y="73"/>
                  <a:pt x="8335" y="72"/>
                </a:cubicBezTo>
                <a:cubicBezTo>
                  <a:pt x="8333" y="70"/>
                  <a:pt x="8332" y="69"/>
                  <a:pt x="8332" y="69"/>
                </a:cubicBezTo>
                <a:close/>
                <a:moveTo>
                  <a:pt x="8097" y="131"/>
                </a:moveTo>
                <a:lnTo>
                  <a:pt x="8097" y="131"/>
                </a:lnTo>
                <a:cubicBezTo>
                  <a:pt x="8087" y="141"/>
                  <a:pt x="8085" y="143"/>
                  <a:pt x="8097" y="155"/>
                </a:cubicBezTo>
                <a:lnTo>
                  <a:pt x="8097" y="155"/>
                </a:lnTo>
                <a:lnTo>
                  <a:pt x="8097" y="131"/>
                </a:lnTo>
                <a:close/>
                <a:moveTo>
                  <a:pt x="8893" y="130"/>
                </a:moveTo>
                <a:lnTo>
                  <a:pt x="8893" y="130"/>
                </a:lnTo>
                <a:cubicBezTo>
                  <a:pt x="8900" y="138"/>
                  <a:pt x="8909" y="148"/>
                  <a:pt x="8916" y="155"/>
                </a:cubicBezTo>
                <a:lnTo>
                  <a:pt x="8916" y="155"/>
                </a:lnTo>
                <a:cubicBezTo>
                  <a:pt x="8909" y="143"/>
                  <a:pt x="8900" y="133"/>
                  <a:pt x="8893" y="130"/>
                </a:cubicBezTo>
                <a:close/>
                <a:moveTo>
                  <a:pt x="8071" y="145"/>
                </a:moveTo>
                <a:cubicBezTo>
                  <a:pt x="8070" y="145"/>
                  <a:pt x="8070" y="148"/>
                  <a:pt x="8073" y="155"/>
                </a:cubicBezTo>
                <a:lnTo>
                  <a:pt x="8081" y="155"/>
                </a:lnTo>
                <a:cubicBezTo>
                  <a:pt x="8076" y="149"/>
                  <a:pt x="8072" y="145"/>
                  <a:pt x="8071" y="145"/>
                </a:cubicBezTo>
                <a:close/>
                <a:moveTo>
                  <a:pt x="8097" y="155"/>
                </a:moveTo>
                <a:lnTo>
                  <a:pt x="8097" y="155"/>
                </a:lnTo>
                <a:cubicBezTo>
                  <a:pt x="8097" y="156"/>
                  <a:pt x="8098" y="156"/>
                  <a:pt x="8099" y="157"/>
                </a:cubicBezTo>
                <a:lnTo>
                  <a:pt x="8099" y="157"/>
                </a:lnTo>
                <a:cubicBezTo>
                  <a:pt x="8098" y="156"/>
                  <a:pt x="8097" y="155"/>
                  <a:pt x="8097" y="155"/>
                </a:cubicBezTo>
                <a:close/>
                <a:moveTo>
                  <a:pt x="8081" y="155"/>
                </a:moveTo>
                <a:cubicBezTo>
                  <a:pt x="8084" y="159"/>
                  <a:pt x="8088" y="164"/>
                  <a:pt x="8092" y="167"/>
                </a:cubicBezTo>
                <a:lnTo>
                  <a:pt x="8092" y="167"/>
                </a:lnTo>
                <a:cubicBezTo>
                  <a:pt x="8090" y="162"/>
                  <a:pt x="8088" y="158"/>
                  <a:pt x="8085" y="155"/>
                </a:cubicBezTo>
                <a:close/>
                <a:moveTo>
                  <a:pt x="8916" y="155"/>
                </a:moveTo>
                <a:lnTo>
                  <a:pt x="8916" y="155"/>
                </a:lnTo>
                <a:cubicBezTo>
                  <a:pt x="8922" y="163"/>
                  <a:pt x="8926" y="171"/>
                  <a:pt x="8930" y="179"/>
                </a:cubicBezTo>
                <a:cubicBezTo>
                  <a:pt x="8942" y="179"/>
                  <a:pt x="8942" y="167"/>
                  <a:pt x="8942" y="155"/>
                </a:cubicBezTo>
                <a:lnTo>
                  <a:pt x="8942" y="155"/>
                </a:lnTo>
                <a:cubicBezTo>
                  <a:pt x="8942" y="164"/>
                  <a:pt x="8940" y="168"/>
                  <a:pt x="8936" y="168"/>
                </a:cubicBezTo>
                <a:cubicBezTo>
                  <a:pt x="8931" y="168"/>
                  <a:pt x="8924" y="162"/>
                  <a:pt x="8916" y="155"/>
                </a:cubicBezTo>
                <a:close/>
                <a:moveTo>
                  <a:pt x="7870" y="179"/>
                </a:moveTo>
                <a:lnTo>
                  <a:pt x="7870" y="179"/>
                </a:lnTo>
                <a:lnTo>
                  <a:pt x="7870" y="179"/>
                </a:lnTo>
                <a:close/>
                <a:moveTo>
                  <a:pt x="8085" y="179"/>
                </a:moveTo>
                <a:cubicBezTo>
                  <a:pt x="8085" y="179"/>
                  <a:pt x="8085" y="179"/>
                  <a:pt x="8085" y="179"/>
                </a:cubicBezTo>
                <a:cubicBezTo>
                  <a:pt x="8085" y="179"/>
                  <a:pt x="8085" y="179"/>
                  <a:pt x="8085" y="179"/>
                </a:cubicBezTo>
                <a:close/>
                <a:moveTo>
                  <a:pt x="8680" y="238"/>
                </a:moveTo>
                <a:cubicBezTo>
                  <a:pt x="8680" y="238"/>
                  <a:pt x="8692" y="238"/>
                  <a:pt x="8692" y="250"/>
                </a:cubicBezTo>
                <a:cubicBezTo>
                  <a:pt x="8692" y="250"/>
                  <a:pt x="8680" y="238"/>
                  <a:pt x="8680" y="238"/>
                </a:cubicBezTo>
                <a:close/>
                <a:moveTo>
                  <a:pt x="8699" y="222"/>
                </a:moveTo>
                <a:cubicBezTo>
                  <a:pt x="8705" y="222"/>
                  <a:pt x="8707" y="233"/>
                  <a:pt x="8716" y="250"/>
                </a:cubicBezTo>
                <a:cubicBezTo>
                  <a:pt x="8728" y="250"/>
                  <a:pt x="8728" y="238"/>
                  <a:pt x="8740" y="238"/>
                </a:cubicBezTo>
                <a:lnTo>
                  <a:pt x="8728" y="250"/>
                </a:lnTo>
                <a:cubicBezTo>
                  <a:pt x="8728" y="256"/>
                  <a:pt x="8728" y="259"/>
                  <a:pt x="8726" y="259"/>
                </a:cubicBezTo>
                <a:cubicBezTo>
                  <a:pt x="8725" y="259"/>
                  <a:pt x="8722" y="256"/>
                  <a:pt x="8716" y="250"/>
                </a:cubicBezTo>
                <a:lnTo>
                  <a:pt x="8704" y="250"/>
                </a:lnTo>
                <a:cubicBezTo>
                  <a:pt x="8704" y="238"/>
                  <a:pt x="8704" y="226"/>
                  <a:pt x="8692" y="226"/>
                </a:cubicBezTo>
                <a:cubicBezTo>
                  <a:pt x="8695" y="223"/>
                  <a:pt x="8697" y="222"/>
                  <a:pt x="8699" y="222"/>
                </a:cubicBezTo>
                <a:close/>
                <a:moveTo>
                  <a:pt x="8740" y="238"/>
                </a:moveTo>
                <a:cubicBezTo>
                  <a:pt x="8740" y="238"/>
                  <a:pt x="8752" y="238"/>
                  <a:pt x="8763" y="250"/>
                </a:cubicBezTo>
                <a:cubicBezTo>
                  <a:pt x="8763" y="250"/>
                  <a:pt x="8763" y="250"/>
                  <a:pt x="8763" y="250"/>
                </a:cubicBezTo>
                <a:lnTo>
                  <a:pt x="8763" y="250"/>
                </a:lnTo>
                <a:cubicBezTo>
                  <a:pt x="8763" y="256"/>
                  <a:pt x="8766" y="259"/>
                  <a:pt x="8769" y="262"/>
                </a:cubicBezTo>
                <a:cubicBezTo>
                  <a:pt x="8768" y="259"/>
                  <a:pt x="8766" y="255"/>
                  <a:pt x="8763" y="250"/>
                </a:cubicBezTo>
                <a:lnTo>
                  <a:pt x="8763" y="250"/>
                </a:lnTo>
                <a:cubicBezTo>
                  <a:pt x="8763" y="250"/>
                  <a:pt x="8775" y="262"/>
                  <a:pt x="8775" y="274"/>
                </a:cubicBezTo>
                <a:lnTo>
                  <a:pt x="8775" y="274"/>
                </a:lnTo>
                <a:cubicBezTo>
                  <a:pt x="8775" y="268"/>
                  <a:pt x="8772" y="265"/>
                  <a:pt x="8769" y="262"/>
                </a:cubicBezTo>
                <a:lnTo>
                  <a:pt x="8769" y="262"/>
                </a:lnTo>
                <a:cubicBezTo>
                  <a:pt x="8775" y="274"/>
                  <a:pt x="8775" y="274"/>
                  <a:pt x="8775" y="274"/>
                </a:cubicBezTo>
                <a:cubicBezTo>
                  <a:pt x="8752" y="274"/>
                  <a:pt x="8752" y="250"/>
                  <a:pt x="8740" y="238"/>
                </a:cubicBezTo>
                <a:close/>
                <a:moveTo>
                  <a:pt x="8778" y="123"/>
                </a:moveTo>
                <a:cubicBezTo>
                  <a:pt x="8792" y="144"/>
                  <a:pt x="8834" y="156"/>
                  <a:pt x="8823" y="179"/>
                </a:cubicBezTo>
                <a:lnTo>
                  <a:pt x="8835" y="167"/>
                </a:lnTo>
                <a:cubicBezTo>
                  <a:pt x="8859" y="191"/>
                  <a:pt x="8835" y="203"/>
                  <a:pt x="8871" y="238"/>
                </a:cubicBezTo>
                <a:cubicBezTo>
                  <a:pt x="8871" y="238"/>
                  <a:pt x="8859" y="226"/>
                  <a:pt x="8847" y="226"/>
                </a:cubicBezTo>
                <a:cubicBezTo>
                  <a:pt x="8857" y="237"/>
                  <a:pt x="8885" y="265"/>
                  <a:pt x="8877" y="265"/>
                </a:cubicBezTo>
                <a:cubicBezTo>
                  <a:pt x="8876" y="265"/>
                  <a:pt x="8874" y="264"/>
                  <a:pt x="8871" y="262"/>
                </a:cubicBezTo>
                <a:cubicBezTo>
                  <a:pt x="8859" y="238"/>
                  <a:pt x="8847" y="250"/>
                  <a:pt x="8835" y="238"/>
                </a:cubicBezTo>
                <a:lnTo>
                  <a:pt x="8835" y="238"/>
                </a:lnTo>
                <a:cubicBezTo>
                  <a:pt x="8859" y="262"/>
                  <a:pt x="8847" y="262"/>
                  <a:pt x="8847" y="274"/>
                </a:cubicBezTo>
                <a:cubicBezTo>
                  <a:pt x="8835" y="262"/>
                  <a:pt x="8811" y="238"/>
                  <a:pt x="8799" y="226"/>
                </a:cubicBezTo>
                <a:lnTo>
                  <a:pt x="8799" y="226"/>
                </a:lnTo>
                <a:lnTo>
                  <a:pt x="8835" y="274"/>
                </a:lnTo>
                <a:cubicBezTo>
                  <a:pt x="8825" y="264"/>
                  <a:pt x="8808" y="247"/>
                  <a:pt x="8801" y="247"/>
                </a:cubicBezTo>
                <a:cubicBezTo>
                  <a:pt x="8800" y="247"/>
                  <a:pt x="8799" y="248"/>
                  <a:pt x="8799" y="250"/>
                </a:cubicBezTo>
                <a:cubicBezTo>
                  <a:pt x="8799" y="238"/>
                  <a:pt x="8787" y="238"/>
                  <a:pt x="8787" y="226"/>
                </a:cubicBezTo>
                <a:lnTo>
                  <a:pt x="8799" y="226"/>
                </a:lnTo>
                <a:cubicBezTo>
                  <a:pt x="8811" y="214"/>
                  <a:pt x="8811" y="191"/>
                  <a:pt x="8811" y="179"/>
                </a:cubicBezTo>
                <a:cubicBezTo>
                  <a:pt x="8764" y="132"/>
                  <a:pt x="8809" y="177"/>
                  <a:pt x="8778" y="123"/>
                </a:cubicBezTo>
                <a:close/>
                <a:moveTo>
                  <a:pt x="8583" y="260"/>
                </a:moveTo>
                <a:cubicBezTo>
                  <a:pt x="8587" y="260"/>
                  <a:pt x="8592" y="264"/>
                  <a:pt x="8597" y="274"/>
                </a:cubicBezTo>
                <a:cubicBezTo>
                  <a:pt x="8597" y="277"/>
                  <a:pt x="8597" y="280"/>
                  <a:pt x="8597" y="283"/>
                </a:cubicBezTo>
                <a:lnTo>
                  <a:pt x="8597" y="283"/>
                </a:lnTo>
                <a:cubicBezTo>
                  <a:pt x="8594" y="280"/>
                  <a:pt x="8591" y="277"/>
                  <a:pt x="8585" y="274"/>
                </a:cubicBezTo>
                <a:cubicBezTo>
                  <a:pt x="8578" y="267"/>
                  <a:pt x="8579" y="260"/>
                  <a:pt x="8583" y="260"/>
                </a:cubicBezTo>
                <a:close/>
                <a:moveTo>
                  <a:pt x="8501" y="286"/>
                </a:moveTo>
                <a:lnTo>
                  <a:pt x="8513" y="298"/>
                </a:lnTo>
                <a:lnTo>
                  <a:pt x="8501" y="298"/>
                </a:lnTo>
                <a:cubicBezTo>
                  <a:pt x="8501" y="286"/>
                  <a:pt x="8501" y="286"/>
                  <a:pt x="8501" y="286"/>
                </a:cubicBezTo>
                <a:close/>
                <a:moveTo>
                  <a:pt x="7656" y="298"/>
                </a:moveTo>
                <a:cubicBezTo>
                  <a:pt x="7659" y="299"/>
                  <a:pt x="7662" y="300"/>
                  <a:pt x="7664" y="301"/>
                </a:cubicBezTo>
                <a:lnTo>
                  <a:pt x="7664" y="301"/>
                </a:lnTo>
                <a:cubicBezTo>
                  <a:pt x="7662" y="299"/>
                  <a:pt x="7660" y="298"/>
                  <a:pt x="7656" y="298"/>
                </a:cubicBezTo>
                <a:close/>
                <a:moveTo>
                  <a:pt x="8513" y="274"/>
                </a:moveTo>
                <a:cubicBezTo>
                  <a:pt x="8513" y="274"/>
                  <a:pt x="8525" y="286"/>
                  <a:pt x="8537" y="286"/>
                </a:cubicBezTo>
                <a:cubicBezTo>
                  <a:pt x="8537" y="298"/>
                  <a:pt x="8549" y="298"/>
                  <a:pt x="8549" y="298"/>
                </a:cubicBezTo>
                <a:cubicBezTo>
                  <a:pt x="8549" y="310"/>
                  <a:pt x="8549" y="310"/>
                  <a:pt x="8549" y="310"/>
                </a:cubicBezTo>
                <a:cubicBezTo>
                  <a:pt x="8537" y="310"/>
                  <a:pt x="8525" y="298"/>
                  <a:pt x="8513" y="286"/>
                </a:cubicBezTo>
                <a:lnTo>
                  <a:pt x="8513" y="274"/>
                </a:lnTo>
                <a:close/>
                <a:moveTo>
                  <a:pt x="8943" y="338"/>
                </a:moveTo>
                <a:cubicBezTo>
                  <a:pt x="8948" y="342"/>
                  <a:pt x="8952" y="347"/>
                  <a:pt x="8956" y="351"/>
                </a:cubicBezTo>
                <a:lnTo>
                  <a:pt x="8956" y="351"/>
                </a:lnTo>
                <a:cubicBezTo>
                  <a:pt x="8956" y="349"/>
                  <a:pt x="8955" y="347"/>
                  <a:pt x="8954" y="345"/>
                </a:cubicBezTo>
                <a:cubicBezTo>
                  <a:pt x="8949" y="342"/>
                  <a:pt x="8946" y="340"/>
                  <a:pt x="8943" y="338"/>
                </a:cubicBezTo>
                <a:close/>
                <a:moveTo>
                  <a:pt x="7478" y="369"/>
                </a:moveTo>
                <a:cubicBezTo>
                  <a:pt x="7473" y="369"/>
                  <a:pt x="7475" y="371"/>
                  <a:pt x="7479" y="374"/>
                </a:cubicBezTo>
                <a:lnTo>
                  <a:pt x="7479" y="374"/>
                </a:lnTo>
                <a:cubicBezTo>
                  <a:pt x="7479" y="372"/>
                  <a:pt x="7478" y="371"/>
                  <a:pt x="7478" y="369"/>
                </a:cubicBezTo>
                <a:close/>
                <a:moveTo>
                  <a:pt x="8956" y="351"/>
                </a:moveTo>
                <a:cubicBezTo>
                  <a:pt x="8964" y="369"/>
                  <a:pt x="8954" y="369"/>
                  <a:pt x="8954" y="369"/>
                </a:cubicBezTo>
                <a:lnTo>
                  <a:pt x="8966" y="381"/>
                </a:lnTo>
                <a:cubicBezTo>
                  <a:pt x="8977" y="376"/>
                  <a:pt x="8970" y="365"/>
                  <a:pt x="8956" y="351"/>
                </a:cubicBezTo>
                <a:close/>
                <a:moveTo>
                  <a:pt x="7174" y="400"/>
                </a:moveTo>
                <a:cubicBezTo>
                  <a:pt x="7174" y="400"/>
                  <a:pt x="7176" y="403"/>
                  <a:pt x="7180" y="407"/>
                </a:cubicBezTo>
                <a:lnTo>
                  <a:pt x="7180" y="407"/>
                </a:lnTo>
                <a:cubicBezTo>
                  <a:pt x="7180" y="406"/>
                  <a:pt x="7180" y="406"/>
                  <a:pt x="7180" y="405"/>
                </a:cubicBezTo>
                <a:cubicBezTo>
                  <a:pt x="7176" y="401"/>
                  <a:pt x="7175" y="400"/>
                  <a:pt x="7174" y="400"/>
                </a:cubicBezTo>
                <a:close/>
                <a:moveTo>
                  <a:pt x="8743" y="500"/>
                </a:moveTo>
                <a:cubicBezTo>
                  <a:pt x="8754" y="507"/>
                  <a:pt x="8767" y="512"/>
                  <a:pt x="8775" y="512"/>
                </a:cubicBezTo>
                <a:cubicBezTo>
                  <a:pt x="8765" y="507"/>
                  <a:pt x="8754" y="504"/>
                  <a:pt x="8743" y="500"/>
                </a:cubicBezTo>
                <a:close/>
                <a:moveTo>
                  <a:pt x="8204" y="536"/>
                </a:moveTo>
                <a:cubicBezTo>
                  <a:pt x="8204" y="548"/>
                  <a:pt x="8216" y="548"/>
                  <a:pt x="8216" y="548"/>
                </a:cubicBezTo>
                <a:lnTo>
                  <a:pt x="8204" y="548"/>
                </a:lnTo>
                <a:cubicBezTo>
                  <a:pt x="8204" y="548"/>
                  <a:pt x="8204" y="548"/>
                  <a:pt x="8204" y="536"/>
                </a:cubicBezTo>
                <a:close/>
                <a:moveTo>
                  <a:pt x="8775" y="584"/>
                </a:moveTo>
                <a:lnTo>
                  <a:pt x="8775" y="584"/>
                </a:lnTo>
                <a:cubicBezTo>
                  <a:pt x="8780" y="589"/>
                  <a:pt x="8785" y="591"/>
                  <a:pt x="8789" y="593"/>
                </a:cubicBezTo>
                <a:lnTo>
                  <a:pt x="8789" y="593"/>
                </a:lnTo>
                <a:cubicBezTo>
                  <a:pt x="8785" y="590"/>
                  <a:pt x="8780" y="587"/>
                  <a:pt x="8775" y="584"/>
                </a:cubicBezTo>
                <a:close/>
                <a:moveTo>
                  <a:pt x="8789" y="593"/>
                </a:moveTo>
                <a:cubicBezTo>
                  <a:pt x="8815" y="611"/>
                  <a:pt x="8826" y="619"/>
                  <a:pt x="8847" y="619"/>
                </a:cubicBezTo>
                <a:lnTo>
                  <a:pt x="8811" y="607"/>
                </a:lnTo>
                <a:cubicBezTo>
                  <a:pt x="8811" y="595"/>
                  <a:pt x="8799" y="595"/>
                  <a:pt x="8799" y="595"/>
                </a:cubicBezTo>
                <a:cubicBezTo>
                  <a:pt x="8799" y="595"/>
                  <a:pt x="8795" y="595"/>
                  <a:pt x="8789" y="593"/>
                </a:cubicBezTo>
                <a:close/>
                <a:moveTo>
                  <a:pt x="6704" y="643"/>
                </a:moveTo>
                <a:cubicBezTo>
                  <a:pt x="6704" y="647"/>
                  <a:pt x="6705" y="651"/>
                  <a:pt x="6707" y="655"/>
                </a:cubicBezTo>
                <a:lnTo>
                  <a:pt x="6707" y="655"/>
                </a:lnTo>
                <a:cubicBezTo>
                  <a:pt x="6706" y="652"/>
                  <a:pt x="6705" y="648"/>
                  <a:pt x="6704" y="643"/>
                </a:cubicBezTo>
                <a:close/>
                <a:moveTo>
                  <a:pt x="8668" y="719"/>
                </a:moveTo>
                <a:cubicBezTo>
                  <a:pt x="8671" y="721"/>
                  <a:pt x="8675" y="724"/>
                  <a:pt x="8680" y="726"/>
                </a:cubicBezTo>
                <a:cubicBezTo>
                  <a:pt x="8675" y="723"/>
                  <a:pt x="8671" y="721"/>
                  <a:pt x="8668" y="719"/>
                </a:cubicBezTo>
                <a:close/>
                <a:moveTo>
                  <a:pt x="7918" y="881"/>
                </a:moveTo>
                <a:cubicBezTo>
                  <a:pt x="7918" y="881"/>
                  <a:pt x="7930" y="881"/>
                  <a:pt x="7930" y="893"/>
                </a:cubicBezTo>
                <a:lnTo>
                  <a:pt x="7918" y="893"/>
                </a:lnTo>
                <a:cubicBezTo>
                  <a:pt x="7918" y="881"/>
                  <a:pt x="7918" y="881"/>
                  <a:pt x="7918" y="881"/>
                </a:cubicBezTo>
                <a:close/>
                <a:moveTo>
                  <a:pt x="7728" y="940"/>
                </a:moveTo>
                <a:cubicBezTo>
                  <a:pt x="7728" y="940"/>
                  <a:pt x="7728" y="940"/>
                  <a:pt x="7728" y="941"/>
                </a:cubicBezTo>
                <a:cubicBezTo>
                  <a:pt x="7730" y="945"/>
                  <a:pt x="7731" y="946"/>
                  <a:pt x="7731" y="946"/>
                </a:cubicBezTo>
                <a:cubicBezTo>
                  <a:pt x="7731" y="946"/>
                  <a:pt x="7730" y="944"/>
                  <a:pt x="7728" y="940"/>
                </a:cubicBezTo>
                <a:close/>
                <a:moveTo>
                  <a:pt x="7806" y="974"/>
                </a:moveTo>
                <a:cubicBezTo>
                  <a:pt x="7807" y="974"/>
                  <a:pt x="7809" y="975"/>
                  <a:pt x="7811" y="976"/>
                </a:cubicBezTo>
                <a:lnTo>
                  <a:pt x="7801" y="976"/>
                </a:lnTo>
                <a:cubicBezTo>
                  <a:pt x="7802" y="975"/>
                  <a:pt x="7804" y="974"/>
                  <a:pt x="7806" y="974"/>
                </a:cubicBezTo>
                <a:close/>
                <a:moveTo>
                  <a:pt x="7882" y="941"/>
                </a:moveTo>
                <a:cubicBezTo>
                  <a:pt x="7882" y="953"/>
                  <a:pt x="7882" y="953"/>
                  <a:pt x="7894" y="953"/>
                </a:cubicBezTo>
                <a:cubicBezTo>
                  <a:pt x="7882" y="965"/>
                  <a:pt x="7882" y="965"/>
                  <a:pt x="7870" y="976"/>
                </a:cubicBezTo>
                <a:cubicBezTo>
                  <a:pt x="7859" y="965"/>
                  <a:pt x="7859" y="965"/>
                  <a:pt x="7859" y="953"/>
                </a:cubicBezTo>
                <a:cubicBezTo>
                  <a:pt x="7847" y="953"/>
                  <a:pt x="7847" y="953"/>
                  <a:pt x="7847" y="941"/>
                </a:cubicBezTo>
                <a:cubicBezTo>
                  <a:pt x="7855" y="941"/>
                  <a:pt x="7868" y="951"/>
                  <a:pt x="7876" y="951"/>
                </a:cubicBezTo>
                <a:cubicBezTo>
                  <a:pt x="7880" y="951"/>
                  <a:pt x="7882" y="949"/>
                  <a:pt x="7882" y="941"/>
                </a:cubicBezTo>
                <a:close/>
                <a:moveTo>
                  <a:pt x="5965" y="1012"/>
                </a:moveTo>
                <a:lnTo>
                  <a:pt x="5965" y="1012"/>
                </a:lnTo>
                <a:cubicBezTo>
                  <a:pt x="5968" y="1019"/>
                  <a:pt x="5969" y="1021"/>
                  <a:pt x="5970" y="1022"/>
                </a:cubicBezTo>
                <a:lnTo>
                  <a:pt x="5970" y="1022"/>
                </a:lnTo>
                <a:lnTo>
                  <a:pt x="5965" y="1012"/>
                </a:lnTo>
                <a:close/>
                <a:moveTo>
                  <a:pt x="8540" y="1000"/>
                </a:moveTo>
                <a:cubicBezTo>
                  <a:pt x="8552" y="1009"/>
                  <a:pt x="8567" y="1018"/>
                  <a:pt x="8573" y="1024"/>
                </a:cubicBezTo>
                <a:cubicBezTo>
                  <a:pt x="8573" y="1018"/>
                  <a:pt x="8558" y="1009"/>
                  <a:pt x="8540" y="1000"/>
                </a:cubicBezTo>
                <a:close/>
                <a:moveTo>
                  <a:pt x="7747" y="1028"/>
                </a:moveTo>
                <a:lnTo>
                  <a:pt x="7751" y="1036"/>
                </a:lnTo>
                <a:cubicBezTo>
                  <a:pt x="7751" y="1031"/>
                  <a:pt x="7750" y="1029"/>
                  <a:pt x="7747" y="1028"/>
                </a:cubicBezTo>
                <a:close/>
                <a:moveTo>
                  <a:pt x="8454" y="1024"/>
                </a:moveTo>
                <a:lnTo>
                  <a:pt x="8454" y="1024"/>
                </a:lnTo>
                <a:cubicBezTo>
                  <a:pt x="8454" y="1024"/>
                  <a:pt x="8466" y="1036"/>
                  <a:pt x="8454" y="1036"/>
                </a:cubicBezTo>
                <a:cubicBezTo>
                  <a:pt x="8466" y="1042"/>
                  <a:pt x="8472" y="1044"/>
                  <a:pt x="8474" y="1044"/>
                </a:cubicBezTo>
                <a:cubicBezTo>
                  <a:pt x="8481" y="1044"/>
                  <a:pt x="8454" y="1024"/>
                  <a:pt x="8454" y="1024"/>
                </a:cubicBezTo>
                <a:close/>
                <a:moveTo>
                  <a:pt x="7679" y="1042"/>
                </a:moveTo>
                <a:cubicBezTo>
                  <a:pt x="7679" y="1044"/>
                  <a:pt x="7679" y="1046"/>
                  <a:pt x="7680" y="1048"/>
                </a:cubicBezTo>
                <a:cubicBezTo>
                  <a:pt x="7680" y="1045"/>
                  <a:pt x="7679" y="1043"/>
                  <a:pt x="7679" y="1042"/>
                </a:cubicBezTo>
                <a:close/>
                <a:moveTo>
                  <a:pt x="7653" y="1032"/>
                </a:moveTo>
                <a:cubicBezTo>
                  <a:pt x="7652" y="1039"/>
                  <a:pt x="7656" y="1052"/>
                  <a:pt x="7656" y="1072"/>
                </a:cubicBezTo>
                <a:lnTo>
                  <a:pt x="7656" y="1036"/>
                </a:lnTo>
                <a:cubicBezTo>
                  <a:pt x="7655" y="1035"/>
                  <a:pt x="7654" y="1033"/>
                  <a:pt x="7653" y="1032"/>
                </a:cubicBezTo>
                <a:close/>
                <a:moveTo>
                  <a:pt x="7537" y="1250"/>
                </a:moveTo>
                <a:lnTo>
                  <a:pt x="7525" y="1262"/>
                </a:lnTo>
                <a:cubicBezTo>
                  <a:pt x="7525" y="1250"/>
                  <a:pt x="7537" y="1250"/>
                  <a:pt x="7537" y="1250"/>
                </a:cubicBezTo>
                <a:close/>
                <a:moveTo>
                  <a:pt x="7687" y="892"/>
                </a:moveTo>
                <a:cubicBezTo>
                  <a:pt x="7688" y="892"/>
                  <a:pt x="7690" y="893"/>
                  <a:pt x="7692" y="893"/>
                </a:cubicBezTo>
                <a:cubicBezTo>
                  <a:pt x="7700" y="910"/>
                  <a:pt x="7709" y="927"/>
                  <a:pt x="7704" y="927"/>
                </a:cubicBezTo>
                <a:cubicBezTo>
                  <a:pt x="7703" y="927"/>
                  <a:pt x="7699" y="924"/>
                  <a:pt x="7692" y="917"/>
                </a:cubicBezTo>
                <a:lnTo>
                  <a:pt x="7692" y="917"/>
                </a:lnTo>
                <a:cubicBezTo>
                  <a:pt x="7716" y="976"/>
                  <a:pt x="7739" y="1012"/>
                  <a:pt x="7739" y="1048"/>
                </a:cubicBezTo>
                <a:cubicBezTo>
                  <a:pt x="7739" y="1034"/>
                  <a:pt x="7744" y="1028"/>
                  <a:pt x="7747" y="1028"/>
                </a:cubicBezTo>
                <a:cubicBezTo>
                  <a:pt x="7747" y="1028"/>
                  <a:pt x="7747" y="1028"/>
                  <a:pt x="7747" y="1028"/>
                </a:cubicBezTo>
                <a:lnTo>
                  <a:pt x="7747" y="1028"/>
                </a:lnTo>
                <a:lnTo>
                  <a:pt x="7728" y="988"/>
                </a:lnTo>
                <a:lnTo>
                  <a:pt x="7739" y="988"/>
                </a:lnTo>
                <a:cubicBezTo>
                  <a:pt x="7728" y="965"/>
                  <a:pt x="7716" y="941"/>
                  <a:pt x="7704" y="917"/>
                </a:cubicBezTo>
                <a:cubicBezTo>
                  <a:pt x="7705" y="916"/>
                  <a:pt x="7706" y="915"/>
                  <a:pt x="7707" y="915"/>
                </a:cubicBezTo>
                <a:cubicBezTo>
                  <a:pt x="7714" y="915"/>
                  <a:pt x="7724" y="931"/>
                  <a:pt x="7728" y="940"/>
                </a:cubicBezTo>
                <a:lnTo>
                  <a:pt x="7728" y="940"/>
                </a:lnTo>
                <a:cubicBezTo>
                  <a:pt x="7739" y="916"/>
                  <a:pt x="7716" y="893"/>
                  <a:pt x="7728" y="893"/>
                </a:cubicBezTo>
                <a:lnTo>
                  <a:pt x="7728" y="893"/>
                </a:lnTo>
                <a:cubicBezTo>
                  <a:pt x="7733" y="899"/>
                  <a:pt x="7736" y="905"/>
                  <a:pt x="7736" y="908"/>
                </a:cubicBezTo>
                <a:lnTo>
                  <a:pt x="7736" y="908"/>
                </a:lnTo>
                <a:cubicBezTo>
                  <a:pt x="7734" y="907"/>
                  <a:pt x="7731" y="907"/>
                  <a:pt x="7728" y="905"/>
                </a:cubicBezTo>
                <a:lnTo>
                  <a:pt x="7728" y="905"/>
                </a:lnTo>
                <a:cubicBezTo>
                  <a:pt x="7731" y="909"/>
                  <a:pt x="7734" y="910"/>
                  <a:pt x="7735" y="910"/>
                </a:cubicBezTo>
                <a:cubicBezTo>
                  <a:pt x="7736" y="910"/>
                  <a:pt x="7737" y="909"/>
                  <a:pt x="7736" y="908"/>
                </a:cubicBezTo>
                <a:lnTo>
                  <a:pt x="7736" y="908"/>
                </a:lnTo>
                <a:cubicBezTo>
                  <a:pt x="7737" y="908"/>
                  <a:pt x="7737" y="908"/>
                  <a:pt x="7738" y="908"/>
                </a:cubicBezTo>
                <a:cubicBezTo>
                  <a:pt x="7744" y="908"/>
                  <a:pt x="7748" y="905"/>
                  <a:pt x="7753" y="905"/>
                </a:cubicBezTo>
                <a:cubicBezTo>
                  <a:pt x="7760" y="905"/>
                  <a:pt x="7769" y="911"/>
                  <a:pt x="7787" y="941"/>
                </a:cubicBezTo>
                <a:cubicBezTo>
                  <a:pt x="7787" y="953"/>
                  <a:pt x="7799" y="965"/>
                  <a:pt x="7799" y="965"/>
                </a:cubicBezTo>
                <a:lnTo>
                  <a:pt x="7787" y="953"/>
                </a:lnTo>
                <a:lnTo>
                  <a:pt x="7787" y="953"/>
                </a:lnTo>
                <a:cubicBezTo>
                  <a:pt x="7792" y="973"/>
                  <a:pt x="7795" y="978"/>
                  <a:pt x="7798" y="978"/>
                </a:cubicBezTo>
                <a:cubicBezTo>
                  <a:pt x="7799" y="978"/>
                  <a:pt x="7799" y="978"/>
                  <a:pt x="7800" y="977"/>
                </a:cubicBezTo>
                <a:lnTo>
                  <a:pt x="7800" y="977"/>
                </a:lnTo>
                <a:cubicBezTo>
                  <a:pt x="7803" y="980"/>
                  <a:pt x="7811" y="988"/>
                  <a:pt x="7811" y="988"/>
                </a:cubicBezTo>
                <a:cubicBezTo>
                  <a:pt x="7811" y="976"/>
                  <a:pt x="7811" y="965"/>
                  <a:pt x="7823" y="965"/>
                </a:cubicBezTo>
                <a:lnTo>
                  <a:pt x="7811" y="929"/>
                </a:lnTo>
                <a:cubicBezTo>
                  <a:pt x="7800" y="904"/>
                  <a:pt x="7797" y="895"/>
                  <a:pt x="7798" y="895"/>
                </a:cubicBezTo>
                <a:lnTo>
                  <a:pt x="7798" y="895"/>
                </a:lnTo>
                <a:cubicBezTo>
                  <a:pt x="7801" y="895"/>
                  <a:pt x="7830" y="948"/>
                  <a:pt x="7847" y="965"/>
                </a:cubicBezTo>
                <a:lnTo>
                  <a:pt x="7823" y="953"/>
                </a:lnTo>
                <a:cubicBezTo>
                  <a:pt x="7823" y="953"/>
                  <a:pt x="7823" y="953"/>
                  <a:pt x="7823" y="965"/>
                </a:cubicBezTo>
                <a:cubicBezTo>
                  <a:pt x="7823" y="976"/>
                  <a:pt x="7823" y="976"/>
                  <a:pt x="7811" y="988"/>
                </a:cubicBezTo>
                <a:cubicBezTo>
                  <a:pt x="7823" y="988"/>
                  <a:pt x="7835" y="1000"/>
                  <a:pt x="7835" y="1000"/>
                </a:cubicBezTo>
                <a:cubicBezTo>
                  <a:pt x="7825" y="997"/>
                  <a:pt x="7819" y="996"/>
                  <a:pt x="7815" y="996"/>
                </a:cubicBezTo>
                <a:cubicBezTo>
                  <a:pt x="7805" y="996"/>
                  <a:pt x="7811" y="1007"/>
                  <a:pt x="7811" y="1024"/>
                </a:cubicBezTo>
                <a:lnTo>
                  <a:pt x="7799" y="1024"/>
                </a:lnTo>
                <a:cubicBezTo>
                  <a:pt x="7739" y="1060"/>
                  <a:pt x="7716" y="1119"/>
                  <a:pt x="7692" y="1167"/>
                </a:cubicBezTo>
                <a:cubicBezTo>
                  <a:pt x="7668" y="1167"/>
                  <a:pt x="7656" y="1179"/>
                  <a:pt x="7668" y="1191"/>
                </a:cubicBezTo>
                <a:lnTo>
                  <a:pt x="7656" y="1203"/>
                </a:lnTo>
                <a:lnTo>
                  <a:pt x="7632" y="1191"/>
                </a:lnTo>
                <a:lnTo>
                  <a:pt x="7656" y="1215"/>
                </a:lnTo>
                <a:cubicBezTo>
                  <a:pt x="7644" y="1215"/>
                  <a:pt x="7644" y="1215"/>
                  <a:pt x="7644" y="1227"/>
                </a:cubicBezTo>
                <a:cubicBezTo>
                  <a:pt x="7632" y="1238"/>
                  <a:pt x="7620" y="1250"/>
                  <a:pt x="7609" y="1262"/>
                </a:cubicBezTo>
                <a:cubicBezTo>
                  <a:pt x="7601" y="1265"/>
                  <a:pt x="7596" y="1267"/>
                  <a:pt x="7592" y="1267"/>
                </a:cubicBezTo>
                <a:cubicBezTo>
                  <a:pt x="7568" y="1267"/>
                  <a:pt x="7629" y="1201"/>
                  <a:pt x="7609" y="1191"/>
                </a:cubicBezTo>
                <a:lnTo>
                  <a:pt x="7609" y="1191"/>
                </a:lnTo>
                <a:lnTo>
                  <a:pt x="7549" y="1250"/>
                </a:lnTo>
                <a:cubicBezTo>
                  <a:pt x="7549" y="1238"/>
                  <a:pt x="7549" y="1227"/>
                  <a:pt x="7549" y="1227"/>
                </a:cubicBezTo>
                <a:cubicBezTo>
                  <a:pt x="7540" y="1213"/>
                  <a:pt x="7536" y="1208"/>
                  <a:pt x="7535" y="1208"/>
                </a:cubicBezTo>
                <a:lnTo>
                  <a:pt x="7535" y="1208"/>
                </a:lnTo>
                <a:cubicBezTo>
                  <a:pt x="7533" y="1208"/>
                  <a:pt x="7537" y="1219"/>
                  <a:pt x="7537" y="1227"/>
                </a:cubicBezTo>
                <a:cubicBezTo>
                  <a:pt x="7537" y="1227"/>
                  <a:pt x="7537" y="1227"/>
                  <a:pt x="7537" y="1238"/>
                </a:cubicBezTo>
                <a:cubicBezTo>
                  <a:pt x="7537" y="1238"/>
                  <a:pt x="7537" y="1238"/>
                  <a:pt x="7525" y="1227"/>
                </a:cubicBezTo>
                <a:cubicBezTo>
                  <a:pt x="7501" y="1179"/>
                  <a:pt x="7525" y="1191"/>
                  <a:pt x="7513" y="1155"/>
                </a:cubicBezTo>
                <a:lnTo>
                  <a:pt x="7513" y="1155"/>
                </a:lnTo>
                <a:cubicBezTo>
                  <a:pt x="7516" y="1161"/>
                  <a:pt x="7518" y="1163"/>
                  <a:pt x="7518" y="1163"/>
                </a:cubicBezTo>
                <a:cubicBezTo>
                  <a:pt x="7521" y="1163"/>
                  <a:pt x="7516" y="1143"/>
                  <a:pt x="7525" y="1143"/>
                </a:cubicBezTo>
                <a:cubicBezTo>
                  <a:pt x="7532" y="1150"/>
                  <a:pt x="7537" y="1152"/>
                  <a:pt x="7542" y="1152"/>
                </a:cubicBezTo>
                <a:cubicBezTo>
                  <a:pt x="7546" y="1152"/>
                  <a:pt x="7550" y="1150"/>
                  <a:pt x="7556" y="1150"/>
                </a:cubicBezTo>
                <a:cubicBezTo>
                  <a:pt x="7562" y="1150"/>
                  <a:pt x="7571" y="1153"/>
                  <a:pt x="7585" y="1167"/>
                </a:cubicBezTo>
                <a:cubicBezTo>
                  <a:pt x="7585" y="1143"/>
                  <a:pt x="7561" y="1096"/>
                  <a:pt x="7573" y="1084"/>
                </a:cubicBezTo>
                <a:lnTo>
                  <a:pt x="7573" y="1084"/>
                </a:lnTo>
                <a:cubicBezTo>
                  <a:pt x="7597" y="1119"/>
                  <a:pt x="7585" y="1119"/>
                  <a:pt x="7609" y="1131"/>
                </a:cubicBezTo>
                <a:lnTo>
                  <a:pt x="7597" y="1096"/>
                </a:lnTo>
                <a:cubicBezTo>
                  <a:pt x="7609" y="1096"/>
                  <a:pt x="7609" y="1107"/>
                  <a:pt x="7620" y="1119"/>
                </a:cubicBezTo>
                <a:cubicBezTo>
                  <a:pt x="7631" y="1119"/>
                  <a:pt x="7613" y="1082"/>
                  <a:pt x="7626" y="1082"/>
                </a:cubicBezTo>
                <a:cubicBezTo>
                  <a:pt x="7628" y="1082"/>
                  <a:pt x="7630" y="1082"/>
                  <a:pt x="7632" y="1084"/>
                </a:cubicBezTo>
                <a:lnTo>
                  <a:pt x="7632" y="1119"/>
                </a:lnTo>
                <a:cubicBezTo>
                  <a:pt x="7644" y="1107"/>
                  <a:pt x="7644" y="1107"/>
                  <a:pt x="7656" y="1107"/>
                </a:cubicBezTo>
                <a:cubicBezTo>
                  <a:pt x="7668" y="1119"/>
                  <a:pt x="7668" y="1119"/>
                  <a:pt x="7656" y="1119"/>
                </a:cubicBezTo>
                <a:cubicBezTo>
                  <a:pt x="7664" y="1128"/>
                  <a:pt x="7669" y="1131"/>
                  <a:pt x="7671" y="1131"/>
                </a:cubicBezTo>
                <a:cubicBezTo>
                  <a:pt x="7678" y="1131"/>
                  <a:pt x="7659" y="1096"/>
                  <a:pt x="7668" y="1096"/>
                </a:cubicBezTo>
                <a:cubicBezTo>
                  <a:pt x="7656" y="1084"/>
                  <a:pt x="7644" y="1084"/>
                  <a:pt x="7632" y="1048"/>
                </a:cubicBezTo>
                <a:cubicBezTo>
                  <a:pt x="7641" y="1048"/>
                  <a:pt x="7637" y="1023"/>
                  <a:pt x="7643" y="1023"/>
                </a:cubicBezTo>
                <a:cubicBezTo>
                  <a:pt x="7645" y="1023"/>
                  <a:pt x="7648" y="1025"/>
                  <a:pt x="7653" y="1032"/>
                </a:cubicBezTo>
                <a:lnTo>
                  <a:pt x="7653" y="1032"/>
                </a:lnTo>
                <a:cubicBezTo>
                  <a:pt x="7654" y="1026"/>
                  <a:pt x="7658" y="1024"/>
                  <a:pt x="7668" y="1024"/>
                </a:cubicBezTo>
                <a:cubicBezTo>
                  <a:pt x="7668" y="1034"/>
                  <a:pt x="7675" y="1036"/>
                  <a:pt x="7679" y="1042"/>
                </a:cubicBezTo>
                <a:lnTo>
                  <a:pt x="7679" y="1042"/>
                </a:lnTo>
                <a:cubicBezTo>
                  <a:pt x="7675" y="1023"/>
                  <a:pt x="7681" y="1018"/>
                  <a:pt x="7689" y="1018"/>
                </a:cubicBezTo>
                <a:cubicBezTo>
                  <a:pt x="7698" y="1018"/>
                  <a:pt x="7710" y="1024"/>
                  <a:pt x="7716" y="1024"/>
                </a:cubicBezTo>
                <a:cubicBezTo>
                  <a:pt x="7716" y="1012"/>
                  <a:pt x="7704" y="988"/>
                  <a:pt x="7716" y="988"/>
                </a:cubicBezTo>
                <a:cubicBezTo>
                  <a:pt x="7692" y="976"/>
                  <a:pt x="7692" y="976"/>
                  <a:pt x="7680" y="941"/>
                </a:cubicBezTo>
                <a:lnTo>
                  <a:pt x="7680" y="941"/>
                </a:lnTo>
                <a:cubicBezTo>
                  <a:pt x="7687" y="950"/>
                  <a:pt x="7690" y="953"/>
                  <a:pt x="7691" y="953"/>
                </a:cubicBezTo>
                <a:cubicBezTo>
                  <a:pt x="7697" y="953"/>
                  <a:pt x="7667" y="892"/>
                  <a:pt x="7687" y="892"/>
                </a:cubicBezTo>
                <a:close/>
                <a:moveTo>
                  <a:pt x="8501" y="1310"/>
                </a:moveTo>
                <a:cubicBezTo>
                  <a:pt x="8466" y="1310"/>
                  <a:pt x="8535" y="1333"/>
                  <a:pt x="8480" y="1334"/>
                </a:cubicBezTo>
                <a:lnTo>
                  <a:pt x="8480" y="1334"/>
                </a:lnTo>
                <a:cubicBezTo>
                  <a:pt x="8478" y="1333"/>
                  <a:pt x="8477" y="1332"/>
                  <a:pt x="8475" y="1332"/>
                </a:cubicBezTo>
                <a:lnTo>
                  <a:pt x="8475" y="1332"/>
                </a:lnTo>
                <a:lnTo>
                  <a:pt x="8478" y="1334"/>
                </a:lnTo>
                <a:cubicBezTo>
                  <a:pt x="8478" y="1334"/>
                  <a:pt x="8479" y="1334"/>
                  <a:pt x="8480" y="1334"/>
                </a:cubicBezTo>
                <a:lnTo>
                  <a:pt x="8480" y="1334"/>
                </a:lnTo>
                <a:cubicBezTo>
                  <a:pt x="8490" y="1337"/>
                  <a:pt x="8501" y="1341"/>
                  <a:pt x="8513" y="1346"/>
                </a:cubicBezTo>
                <a:cubicBezTo>
                  <a:pt x="8501" y="1334"/>
                  <a:pt x="8537" y="1334"/>
                  <a:pt x="8501" y="1310"/>
                </a:cubicBezTo>
                <a:close/>
                <a:moveTo>
                  <a:pt x="8404" y="1387"/>
                </a:moveTo>
                <a:cubicBezTo>
                  <a:pt x="8408" y="1389"/>
                  <a:pt x="8412" y="1391"/>
                  <a:pt x="8418" y="1393"/>
                </a:cubicBezTo>
                <a:cubicBezTo>
                  <a:pt x="8412" y="1390"/>
                  <a:pt x="8408" y="1389"/>
                  <a:pt x="8404" y="1387"/>
                </a:cubicBezTo>
                <a:close/>
                <a:moveTo>
                  <a:pt x="8286" y="1399"/>
                </a:moveTo>
                <a:cubicBezTo>
                  <a:pt x="8286" y="1400"/>
                  <a:pt x="8286" y="1401"/>
                  <a:pt x="8286" y="1403"/>
                </a:cubicBezTo>
                <a:lnTo>
                  <a:pt x="8286" y="1403"/>
                </a:lnTo>
                <a:cubicBezTo>
                  <a:pt x="8289" y="1402"/>
                  <a:pt x="8289" y="1400"/>
                  <a:pt x="8286" y="1399"/>
                </a:cubicBezTo>
                <a:close/>
                <a:moveTo>
                  <a:pt x="8387" y="1460"/>
                </a:moveTo>
                <a:lnTo>
                  <a:pt x="8394" y="1465"/>
                </a:lnTo>
                <a:cubicBezTo>
                  <a:pt x="8391" y="1461"/>
                  <a:pt x="8388" y="1460"/>
                  <a:pt x="8387" y="1460"/>
                </a:cubicBezTo>
                <a:close/>
                <a:moveTo>
                  <a:pt x="8286" y="1403"/>
                </a:moveTo>
                <a:cubicBezTo>
                  <a:pt x="8284" y="1404"/>
                  <a:pt x="8281" y="1405"/>
                  <a:pt x="8275" y="1405"/>
                </a:cubicBezTo>
                <a:cubicBezTo>
                  <a:pt x="8323" y="1429"/>
                  <a:pt x="8371" y="1453"/>
                  <a:pt x="8394" y="1477"/>
                </a:cubicBezTo>
                <a:cubicBezTo>
                  <a:pt x="8386" y="1468"/>
                  <a:pt x="8383" y="1460"/>
                  <a:pt x="8387" y="1460"/>
                </a:cubicBezTo>
                <a:lnTo>
                  <a:pt x="8387" y="1460"/>
                </a:lnTo>
                <a:lnTo>
                  <a:pt x="8359" y="1441"/>
                </a:lnTo>
                <a:cubicBezTo>
                  <a:pt x="8359" y="1441"/>
                  <a:pt x="8359" y="1429"/>
                  <a:pt x="8359" y="1429"/>
                </a:cubicBezTo>
                <a:cubicBezTo>
                  <a:pt x="8335" y="1417"/>
                  <a:pt x="8311" y="1417"/>
                  <a:pt x="8287" y="1405"/>
                </a:cubicBezTo>
                <a:cubicBezTo>
                  <a:pt x="8287" y="1405"/>
                  <a:pt x="8287" y="1404"/>
                  <a:pt x="8286" y="1403"/>
                </a:cubicBezTo>
                <a:close/>
                <a:moveTo>
                  <a:pt x="8322" y="1512"/>
                </a:moveTo>
                <a:cubicBezTo>
                  <a:pt x="8323" y="1517"/>
                  <a:pt x="8333" y="1523"/>
                  <a:pt x="8347" y="1536"/>
                </a:cubicBezTo>
                <a:lnTo>
                  <a:pt x="8323" y="1512"/>
                </a:lnTo>
                <a:cubicBezTo>
                  <a:pt x="8323" y="1512"/>
                  <a:pt x="8322" y="1512"/>
                  <a:pt x="8322" y="1512"/>
                </a:cubicBezTo>
                <a:close/>
                <a:moveTo>
                  <a:pt x="7020" y="1514"/>
                </a:moveTo>
                <a:cubicBezTo>
                  <a:pt x="7025" y="1514"/>
                  <a:pt x="7030" y="1519"/>
                  <a:pt x="7037" y="1525"/>
                </a:cubicBezTo>
                <a:lnTo>
                  <a:pt x="7037" y="1525"/>
                </a:lnTo>
                <a:cubicBezTo>
                  <a:pt x="7025" y="1536"/>
                  <a:pt x="7025" y="1536"/>
                  <a:pt x="7025" y="1548"/>
                </a:cubicBezTo>
                <a:cubicBezTo>
                  <a:pt x="7013" y="1548"/>
                  <a:pt x="7013" y="1548"/>
                  <a:pt x="7013" y="1536"/>
                </a:cubicBezTo>
                <a:cubicBezTo>
                  <a:pt x="7013" y="1519"/>
                  <a:pt x="7016" y="1514"/>
                  <a:pt x="7020" y="1514"/>
                </a:cubicBezTo>
                <a:close/>
                <a:moveTo>
                  <a:pt x="7061" y="1524"/>
                </a:moveTo>
                <a:lnTo>
                  <a:pt x="7073" y="1548"/>
                </a:lnTo>
                <a:cubicBezTo>
                  <a:pt x="7049" y="1548"/>
                  <a:pt x="7049" y="1548"/>
                  <a:pt x="7038" y="1526"/>
                </a:cubicBezTo>
                <a:lnTo>
                  <a:pt x="7038" y="1526"/>
                </a:lnTo>
                <a:cubicBezTo>
                  <a:pt x="7043" y="1530"/>
                  <a:pt x="7048" y="1533"/>
                  <a:pt x="7052" y="1533"/>
                </a:cubicBezTo>
                <a:cubicBezTo>
                  <a:pt x="7055" y="1533"/>
                  <a:pt x="7059" y="1531"/>
                  <a:pt x="7061" y="1524"/>
                </a:cubicBezTo>
                <a:close/>
                <a:moveTo>
                  <a:pt x="7097" y="1500"/>
                </a:moveTo>
                <a:lnTo>
                  <a:pt x="7097" y="1500"/>
                </a:lnTo>
                <a:cubicBezTo>
                  <a:pt x="7108" y="1512"/>
                  <a:pt x="7108" y="1512"/>
                  <a:pt x="7120" y="1512"/>
                </a:cubicBezTo>
                <a:cubicBezTo>
                  <a:pt x="7120" y="1512"/>
                  <a:pt x="7108" y="1512"/>
                  <a:pt x="7108" y="1524"/>
                </a:cubicBezTo>
                <a:cubicBezTo>
                  <a:pt x="7097" y="1524"/>
                  <a:pt x="7097" y="1536"/>
                  <a:pt x="7097" y="1536"/>
                </a:cubicBezTo>
                <a:cubicBezTo>
                  <a:pt x="7097" y="1524"/>
                  <a:pt x="7097" y="1524"/>
                  <a:pt x="7085" y="1524"/>
                </a:cubicBezTo>
                <a:cubicBezTo>
                  <a:pt x="7085" y="1536"/>
                  <a:pt x="7085" y="1536"/>
                  <a:pt x="7085" y="1536"/>
                </a:cubicBezTo>
                <a:cubicBezTo>
                  <a:pt x="7085" y="1548"/>
                  <a:pt x="7073" y="1548"/>
                  <a:pt x="7073" y="1548"/>
                </a:cubicBezTo>
                <a:cubicBezTo>
                  <a:pt x="7064" y="1531"/>
                  <a:pt x="7062" y="1514"/>
                  <a:pt x="7070" y="1514"/>
                </a:cubicBezTo>
                <a:cubicBezTo>
                  <a:pt x="7073" y="1514"/>
                  <a:pt x="7078" y="1517"/>
                  <a:pt x="7085" y="1524"/>
                </a:cubicBezTo>
                <a:cubicBezTo>
                  <a:pt x="7091" y="1518"/>
                  <a:pt x="7094" y="1515"/>
                  <a:pt x="7097" y="1515"/>
                </a:cubicBezTo>
                <a:cubicBezTo>
                  <a:pt x="7100" y="1515"/>
                  <a:pt x="7102" y="1518"/>
                  <a:pt x="7108" y="1524"/>
                </a:cubicBezTo>
                <a:cubicBezTo>
                  <a:pt x="7108" y="1512"/>
                  <a:pt x="7097" y="1512"/>
                  <a:pt x="7097" y="1500"/>
                </a:cubicBezTo>
                <a:close/>
                <a:moveTo>
                  <a:pt x="6796" y="1648"/>
                </a:moveTo>
                <a:cubicBezTo>
                  <a:pt x="6795" y="1648"/>
                  <a:pt x="6797" y="1655"/>
                  <a:pt x="6798" y="1662"/>
                </a:cubicBezTo>
                <a:lnTo>
                  <a:pt x="6798" y="1662"/>
                </a:lnTo>
                <a:cubicBezTo>
                  <a:pt x="6799" y="1662"/>
                  <a:pt x="6800" y="1661"/>
                  <a:pt x="6801" y="1661"/>
                </a:cubicBezTo>
                <a:cubicBezTo>
                  <a:pt x="6804" y="1661"/>
                  <a:pt x="6807" y="1663"/>
                  <a:pt x="6811" y="1667"/>
                </a:cubicBezTo>
                <a:cubicBezTo>
                  <a:pt x="6801" y="1653"/>
                  <a:pt x="6798" y="1648"/>
                  <a:pt x="6796" y="1648"/>
                </a:cubicBezTo>
                <a:close/>
                <a:moveTo>
                  <a:pt x="8382" y="1727"/>
                </a:moveTo>
                <a:lnTo>
                  <a:pt x="8382" y="1727"/>
                </a:lnTo>
                <a:cubicBezTo>
                  <a:pt x="8380" y="1728"/>
                  <a:pt x="8378" y="1729"/>
                  <a:pt x="8376" y="1731"/>
                </a:cubicBezTo>
                <a:lnTo>
                  <a:pt x="8376" y="1731"/>
                </a:lnTo>
                <a:cubicBezTo>
                  <a:pt x="8378" y="1733"/>
                  <a:pt x="8380" y="1736"/>
                  <a:pt x="8382" y="1738"/>
                </a:cubicBezTo>
                <a:lnTo>
                  <a:pt x="8382" y="1727"/>
                </a:lnTo>
                <a:close/>
                <a:moveTo>
                  <a:pt x="5036" y="1752"/>
                </a:moveTo>
                <a:cubicBezTo>
                  <a:pt x="5036" y="1756"/>
                  <a:pt x="5037" y="1760"/>
                  <a:pt x="5037" y="1762"/>
                </a:cubicBezTo>
                <a:cubicBezTo>
                  <a:pt x="5037" y="1759"/>
                  <a:pt x="5036" y="1755"/>
                  <a:pt x="5036" y="1752"/>
                </a:cubicBezTo>
                <a:close/>
                <a:moveTo>
                  <a:pt x="5029" y="1767"/>
                </a:moveTo>
                <a:lnTo>
                  <a:pt x="5037" y="1786"/>
                </a:lnTo>
                <a:cubicBezTo>
                  <a:pt x="5034" y="1773"/>
                  <a:pt x="5031" y="1768"/>
                  <a:pt x="5029" y="1767"/>
                </a:cubicBezTo>
                <a:close/>
                <a:moveTo>
                  <a:pt x="6620" y="1798"/>
                </a:moveTo>
                <a:lnTo>
                  <a:pt x="6620" y="1798"/>
                </a:lnTo>
                <a:cubicBezTo>
                  <a:pt x="6617" y="1804"/>
                  <a:pt x="6613" y="1811"/>
                  <a:pt x="6611" y="1817"/>
                </a:cubicBezTo>
                <a:lnTo>
                  <a:pt x="6611" y="1817"/>
                </a:lnTo>
                <a:lnTo>
                  <a:pt x="6620" y="1798"/>
                </a:lnTo>
                <a:close/>
                <a:moveTo>
                  <a:pt x="7358" y="1869"/>
                </a:moveTo>
                <a:lnTo>
                  <a:pt x="7358" y="1869"/>
                </a:lnTo>
                <a:cubicBezTo>
                  <a:pt x="7362" y="1873"/>
                  <a:pt x="7365" y="1875"/>
                  <a:pt x="7368" y="1877"/>
                </a:cubicBezTo>
                <a:lnTo>
                  <a:pt x="7368" y="1877"/>
                </a:lnTo>
                <a:cubicBezTo>
                  <a:pt x="7366" y="1875"/>
                  <a:pt x="7363" y="1872"/>
                  <a:pt x="7358" y="1869"/>
                </a:cubicBezTo>
                <a:close/>
                <a:moveTo>
                  <a:pt x="8359" y="1893"/>
                </a:moveTo>
                <a:lnTo>
                  <a:pt x="8376" y="1899"/>
                </a:lnTo>
                <a:lnTo>
                  <a:pt x="8376" y="1899"/>
                </a:lnTo>
                <a:cubicBezTo>
                  <a:pt x="8373" y="1896"/>
                  <a:pt x="8371" y="1893"/>
                  <a:pt x="8359" y="1893"/>
                </a:cubicBezTo>
                <a:close/>
                <a:moveTo>
                  <a:pt x="8376" y="1899"/>
                </a:moveTo>
                <a:cubicBezTo>
                  <a:pt x="8379" y="1902"/>
                  <a:pt x="8382" y="1905"/>
                  <a:pt x="8394" y="1905"/>
                </a:cubicBezTo>
                <a:lnTo>
                  <a:pt x="8376" y="1899"/>
                </a:lnTo>
                <a:close/>
                <a:moveTo>
                  <a:pt x="5733" y="2027"/>
                </a:moveTo>
                <a:cubicBezTo>
                  <a:pt x="5736" y="2035"/>
                  <a:pt x="5740" y="2043"/>
                  <a:pt x="5744" y="2043"/>
                </a:cubicBezTo>
                <a:cubicBezTo>
                  <a:pt x="5746" y="2043"/>
                  <a:pt x="5749" y="2041"/>
                  <a:pt x="5751" y="2036"/>
                </a:cubicBezTo>
                <a:cubicBezTo>
                  <a:pt x="5744" y="2036"/>
                  <a:pt x="5737" y="2032"/>
                  <a:pt x="5733" y="2027"/>
                </a:cubicBezTo>
                <a:close/>
                <a:moveTo>
                  <a:pt x="6549" y="2429"/>
                </a:moveTo>
                <a:cubicBezTo>
                  <a:pt x="6548" y="2429"/>
                  <a:pt x="6547" y="2429"/>
                  <a:pt x="6546" y="2430"/>
                </a:cubicBezTo>
                <a:lnTo>
                  <a:pt x="6546" y="2430"/>
                </a:lnTo>
                <a:cubicBezTo>
                  <a:pt x="6547" y="2429"/>
                  <a:pt x="6548" y="2429"/>
                  <a:pt x="6549" y="2429"/>
                </a:cubicBezTo>
                <a:close/>
                <a:moveTo>
                  <a:pt x="7204" y="2453"/>
                </a:moveTo>
                <a:lnTo>
                  <a:pt x="7180" y="2489"/>
                </a:lnTo>
                <a:lnTo>
                  <a:pt x="7180" y="2489"/>
                </a:lnTo>
                <a:lnTo>
                  <a:pt x="7216" y="2465"/>
                </a:lnTo>
                <a:lnTo>
                  <a:pt x="7204" y="2453"/>
                </a:lnTo>
                <a:close/>
                <a:moveTo>
                  <a:pt x="6245" y="2822"/>
                </a:moveTo>
                <a:lnTo>
                  <a:pt x="6245" y="2822"/>
                </a:lnTo>
                <a:cubicBezTo>
                  <a:pt x="6246" y="2822"/>
                  <a:pt x="6247" y="2822"/>
                  <a:pt x="6248" y="2822"/>
                </a:cubicBezTo>
                <a:cubicBezTo>
                  <a:pt x="6249" y="2822"/>
                  <a:pt x="6250" y="2822"/>
                  <a:pt x="6251" y="2822"/>
                </a:cubicBezTo>
                <a:cubicBezTo>
                  <a:pt x="6249" y="2822"/>
                  <a:pt x="6247" y="2822"/>
                  <a:pt x="6245" y="2822"/>
                </a:cubicBezTo>
                <a:close/>
                <a:moveTo>
                  <a:pt x="7049" y="3072"/>
                </a:moveTo>
                <a:cubicBezTo>
                  <a:pt x="7054" y="3074"/>
                  <a:pt x="7059" y="3075"/>
                  <a:pt x="7063" y="3076"/>
                </a:cubicBezTo>
                <a:lnTo>
                  <a:pt x="7063" y="3076"/>
                </a:lnTo>
                <a:cubicBezTo>
                  <a:pt x="7060" y="3075"/>
                  <a:pt x="7055" y="3073"/>
                  <a:pt x="7049" y="3072"/>
                </a:cubicBezTo>
                <a:close/>
                <a:moveTo>
                  <a:pt x="7918" y="3429"/>
                </a:moveTo>
                <a:cubicBezTo>
                  <a:pt x="7907" y="3429"/>
                  <a:pt x="7896" y="3439"/>
                  <a:pt x="7885" y="3441"/>
                </a:cubicBezTo>
                <a:lnTo>
                  <a:pt x="7885" y="3441"/>
                </a:lnTo>
                <a:cubicBezTo>
                  <a:pt x="7903" y="3440"/>
                  <a:pt x="7927" y="3438"/>
                  <a:pt x="7918" y="3429"/>
                </a:cubicBezTo>
                <a:close/>
                <a:moveTo>
                  <a:pt x="7885" y="3441"/>
                </a:moveTo>
                <a:cubicBezTo>
                  <a:pt x="7884" y="3441"/>
                  <a:pt x="7883" y="3441"/>
                  <a:pt x="7883" y="3441"/>
                </a:cubicBezTo>
                <a:lnTo>
                  <a:pt x="7883" y="3441"/>
                </a:lnTo>
                <a:cubicBezTo>
                  <a:pt x="7883" y="3441"/>
                  <a:pt x="7882" y="3441"/>
                  <a:pt x="7882" y="3441"/>
                </a:cubicBezTo>
                <a:cubicBezTo>
                  <a:pt x="7883" y="3441"/>
                  <a:pt x="7884" y="3441"/>
                  <a:pt x="7885" y="3441"/>
                </a:cubicBezTo>
                <a:close/>
                <a:moveTo>
                  <a:pt x="7426" y="3902"/>
                </a:moveTo>
                <a:lnTo>
                  <a:pt x="7426" y="3902"/>
                </a:lnTo>
                <a:cubicBezTo>
                  <a:pt x="7425" y="3902"/>
                  <a:pt x="7423" y="3903"/>
                  <a:pt x="7418" y="3905"/>
                </a:cubicBezTo>
                <a:cubicBezTo>
                  <a:pt x="7418" y="3906"/>
                  <a:pt x="7418" y="3906"/>
                  <a:pt x="7418" y="3906"/>
                </a:cubicBezTo>
                <a:lnTo>
                  <a:pt x="7418" y="3906"/>
                </a:lnTo>
                <a:cubicBezTo>
                  <a:pt x="7423" y="3904"/>
                  <a:pt x="7427" y="3902"/>
                  <a:pt x="7426" y="3902"/>
                </a:cubicBezTo>
                <a:close/>
                <a:moveTo>
                  <a:pt x="7394" y="3906"/>
                </a:moveTo>
                <a:lnTo>
                  <a:pt x="7394" y="3906"/>
                </a:lnTo>
                <a:cubicBezTo>
                  <a:pt x="7397" y="3908"/>
                  <a:pt x="7400" y="3909"/>
                  <a:pt x="7403" y="3909"/>
                </a:cubicBezTo>
                <a:lnTo>
                  <a:pt x="7403" y="3909"/>
                </a:lnTo>
                <a:cubicBezTo>
                  <a:pt x="7400" y="3908"/>
                  <a:pt x="7397" y="3907"/>
                  <a:pt x="7394" y="3906"/>
                </a:cubicBezTo>
                <a:close/>
                <a:moveTo>
                  <a:pt x="7418" y="3906"/>
                </a:moveTo>
                <a:cubicBezTo>
                  <a:pt x="7414" y="3907"/>
                  <a:pt x="7409" y="3909"/>
                  <a:pt x="7404" y="3909"/>
                </a:cubicBezTo>
                <a:cubicBezTo>
                  <a:pt x="7404" y="3909"/>
                  <a:pt x="7404" y="3909"/>
                  <a:pt x="7403" y="3909"/>
                </a:cubicBezTo>
                <a:lnTo>
                  <a:pt x="7403" y="3909"/>
                </a:lnTo>
                <a:cubicBezTo>
                  <a:pt x="7407" y="3910"/>
                  <a:pt x="7411" y="3910"/>
                  <a:pt x="7414" y="3910"/>
                </a:cubicBezTo>
                <a:cubicBezTo>
                  <a:pt x="7419" y="3910"/>
                  <a:pt x="7421" y="3909"/>
                  <a:pt x="7418" y="3906"/>
                </a:cubicBezTo>
                <a:close/>
                <a:moveTo>
                  <a:pt x="7382" y="3953"/>
                </a:moveTo>
                <a:lnTo>
                  <a:pt x="7385" y="3956"/>
                </a:lnTo>
                <a:lnTo>
                  <a:pt x="7385" y="3956"/>
                </a:lnTo>
                <a:cubicBezTo>
                  <a:pt x="7386" y="3954"/>
                  <a:pt x="7392" y="3953"/>
                  <a:pt x="7406" y="3953"/>
                </a:cubicBezTo>
                <a:close/>
                <a:moveTo>
                  <a:pt x="7385" y="3956"/>
                </a:moveTo>
                <a:lnTo>
                  <a:pt x="7385" y="3956"/>
                </a:lnTo>
                <a:cubicBezTo>
                  <a:pt x="7383" y="3957"/>
                  <a:pt x="7387" y="3959"/>
                  <a:pt x="7390" y="3961"/>
                </a:cubicBezTo>
                <a:lnTo>
                  <a:pt x="7390" y="3961"/>
                </a:lnTo>
                <a:lnTo>
                  <a:pt x="7385" y="3956"/>
                </a:lnTo>
                <a:close/>
                <a:moveTo>
                  <a:pt x="7390" y="3961"/>
                </a:moveTo>
                <a:lnTo>
                  <a:pt x="7394" y="3965"/>
                </a:lnTo>
                <a:cubicBezTo>
                  <a:pt x="7399" y="3965"/>
                  <a:pt x="7394" y="3963"/>
                  <a:pt x="7390" y="3961"/>
                </a:cubicBezTo>
                <a:close/>
                <a:moveTo>
                  <a:pt x="4822" y="4048"/>
                </a:moveTo>
                <a:cubicBezTo>
                  <a:pt x="4821" y="4051"/>
                  <a:pt x="4820" y="4054"/>
                  <a:pt x="4820" y="4055"/>
                </a:cubicBezTo>
                <a:lnTo>
                  <a:pt x="4820" y="4055"/>
                </a:lnTo>
                <a:cubicBezTo>
                  <a:pt x="4821" y="4053"/>
                  <a:pt x="4822" y="4051"/>
                  <a:pt x="4822" y="4048"/>
                </a:cubicBezTo>
                <a:close/>
                <a:moveTo>
                  <a:pt x="5904" y="7189"/>
                </a:moveTo>
                <a:lnTo>
                  <a:pt x="5904" y="7189"/>
                </a:lnTo>
                <a:cubicBezTo>
                  <a:pt x="5904" y="7190"/>
                  <a:pt x="5905" y="7191"/>
                  <a:pt x="5906" y="7192"/>
                </a:cubicBezTo>
                <a:cubicBezTo>
                  <a:pt x="5910" y="7194"/>
                  <a:pt x="5915" y="7195"/>
                  <a:pt x="5919" y="7196"/>
                </a:cubicBezTo>
                <a:lnTo>
                  <a:pt x="5919" y="7196"/>
                </a:lnTo>
                <a:cubicBezTo>
                  <a:pt x="5914" y="7193"/>
                  <a:pt x="5909" y="7191"/>
                  <a:pt x="5904" y="7189"/>
                </a:cubicBezTo>
                <a:close/>
                <a:moveTo>
                  <a:pt x="822" y="7215"/>
                </a:moveTo>
                <a:cubicBezTo>
                  <a:pt x="824" y="7218"/>
                  <a:pt x="826" y="7220"/>
                  <a:pt x="828" y="7222"/>
                </a:cubicBezTo>
                <a:lnTo>
                  <a:pt x="828" y="7222"/>
                </a:lnTo>
                <a:cubicBezTo>
                  <a:pt x="827" y="7220"/>
                  <a:pt x="825" y="7217"/>
                  <a:pt x="822" y="7215"/>
                </a:cubicBezTo>
                <a:close/>
                <a:moveTo>
                  <a:pt x="5919" y="7196"/>
                </a:moveTo>
                <a:cubicBezTo>
                  <a:pt x="5940" y="7207"/>
                  <a:pt x="5958" y="7220"/>
                  <a:pt x="5965" y="7239"/>
                </a:cubicBezTo>
                <a:cubicBezTo>
                  <a:pt x="5965" y="7200"/>
                  <a:pt x="5941" y="7201"/>
                  <a:pt x="5919" y="7196"/>
                </a:cubicBezTo>
                <a:close/>
                <a:moveTo>
                  <a:pt x="4370" y="7358"/>
                </a:moveTo>
                <a:cubicBezTo>
                  <a:pt x="4370" y="7358"/>
                  <a:pt x="4370" y="7358"/>
                  <a:pt x="4370" y="7358"/>
                </a:cubicBezTo>
                <a:cubicBezTo>
                  <a:pt x="4370" y="7358"/>
                  <a:pt x="4370" y="7358"/>
                  <a:pt x="4370" y="7358"/>
                </a:cubicBezTo>
                <a:close/>
                <a:moveTo>
                  <a:pt x="4458" y="8155"/>
                </a:moveTo>
                <a:cubicBezTo>
                  <a:pt x="4456" y="8155"/>
                  <a:pt x="4454" y="8156"/>
                  <a:pt x="4452" y="8156"/>
                </a:cubicBezTo>
                <a:lnTo>
                  <a:pt x="4452" y="8156"/>
                </a:lnTo>
                <a:cubicBezTo>
                  <a:pt x="4454" y="8158"/>
                  <a:pt x="4456" y="8159"/>
                  <a:pt x="4459" y="8159"/>
                </a:cubicBezTo>
                <a:cubicBezTo>
                  <a:pt x="4461" y="8159"/>
                  <a:pt x="4463" y="8158"/>
                  <a:pt x="4465" y="8156"/>
                </a:cubicBezTo>
                <a:cubicBezTo>
                  <a:pt x="4463" y="8155"/>
                  <a:pt x="4460" y="8155"/>
                  <a:pt x="4458" y="8155"/>
                </a:cubicBezTo>
                <a:close/>
                <a:moveTo>
                  <a:pt x="7936" y="8635"/>
                </a:moveTo>
                <a:lnTo>
                  <a:pt x="7936" y="8635"/>
                </a:lnTo>
                <a:cubicBezTo>
                  <a:pt x="7938" y="8638"/>
                  <a:pt x="7940" y="8641"/>
                  <a:pt x="7942" y="8644"/>
                </a:cubicBezTo>
                <a:cubicBezTo>
                  <a:pt x="7939" y="8639"/>
                  <a:pt x="7937" y="8636"/>
                  <a:pt x="7936" y="8635"/>
                </a:cubicBezTo>
                <a:close/>
                <a:moveTo>
                  <a:pt x="4358" y="6525"/>
                </a:moveTo>
                <a:cubicBezTo>
                  <a:pt x="4346" y="6584"/>
                  <a:pt x="4537" y="6561"/>
                  <a:pt x="4584" y="6596"/>
                </a:cubicBezTo>
                <a:cubicBezTo>
                  <a:pt x="4597" y="6594"/>
                  <a:pt x="4611" y="6593"/>
                  <a:pt x="4628" y="6593"/>
                </a:cubicBezTo>
                <a:cubicBezTo>
                  <a:pt x="4708" y="6593"/>
                  <a:pt x="4831" y="6616"/>
                  <a:pt x="4930" y="6656"/>
                </a:cubicBezTo>
                <a:cubicBezTo>
                  <a:pt x="4930" y="6668"/>
                  <a:pt x="4977" y="6691"/>
                  <a:pt x="5025" y="6715"/>
                </a:cubicBezTo>
                <a:cubicBezTo>
                  <a:pt x="5061" y="6739"/>
                  <a:pt x="5120" y="6763"/>
                  <a:pt x="5156" y="6787"/>
                </a:cubicBezTo>
                <a:cubicBezTo>
                  <a:pt x="5251" y="6822"/>
                  <a:pt x="5346" y="6858"/>
                  <a:pt x="5453" y="6918"/>
                </a:cubicBezTo>
                <a:cubicBezTo>
                  <a:pt x="5561" y="6965"/>
                  <a:pt x="5668" y="7025"/>
                  <a:pt x="5751" y="7108"/>
                </a:cubicBezTo>
                <a:lnTo>
                  <a:pt x="5775" y="7072"/>
                </a:lnTo>
                <a:lnTo>
                  <a:pt x="5834" y="7096"/>
                </a:lnTo>
                <a:cubicBezTo>
                  <a:pt x="5823" y="7108"/>
                  <a:pt x="5823" y="7120"/>
                  <a:pt x="5811" y="7120"/>
                </a:cubicBezTo>
                <a:cubicBezTo>
                  <a:pt x="5818" y="7156"/>
                  <a:pt x="5863" y="7170"/>
                  <a:pt x="5904" y="7189"/>
                </a:cubicBezTo>
                <a:lnTo>
                  <a:pt x="5904" y="7189"/>
                </a:lnTo>
                <a:cubicBezTo>
                  <a:pt x="5888" y="7165"/>
                  <a:pt x="5899" y="7151"/>
                  <a:pt x="5918" y="7151"/>
                </a:cubicBezTo>
                <a:cubicBezTo>
                  <a:pt x="5936" y="7151"/>
                  <a:pt x="5960" y="7163"/>
                  <a:pt x="5977" y="7192"/>
                </a:cubicBezTo>
                <a:lnTo>
                  <a:pt x="5977" y="7203"/>
                </a:lnTo>
                <a:lnTo>
                  <a:pt x="6025" y="7215"/>
                </a:lnTo>
                <a:cubicBezTo>
                  <a:pt x="6001" y="7251"/>
                  <a:pt x="6025" y="7287"/>
                  <a:pt x="6013" y="7311"/>
                </a:cubicBezTo>
                <a:cubicBezTo>
                  <a:pt x="6168" y="7442"/>
                  <a:pt x="6323" y="7501"/>
                  <a:pt x="6454" y="7680"/>
                </a:cubicBezTo>
                <a:cubicBezTo>
                  <a:pt x="6406" y="7680"/>
                  <a:pt x="6561" y="7787"/>
                  <a:pt x="6477" y="7799"/>
                </a:cubicBezTo>
                <a:cubicBezTo>
                  <a:pt x="6502" y="7815"/>
                  <a:pt x="6518" y="7822"/>
                  <a:pt x="6527" y="7822"/>
                </a:cubicBezTo>
                <a:cubicBezTo>
                  <a:pt x="6557" y="7822"/>
                  <a:pt x="6533" y="7762"/>
                  <a:pt x="6575" y="7762"/>
                </a:cubicBezTo>
                <a:cubicBezTo>
                  <a:pt x="6578" y="7762"/>
                  <a:pt x="6581" y="7762"/>
                  <a:pt x="6585" y="7763"/>
                </a:cubicBezTo>
                <a:cubicBezTo>
                  <a:pt x="6608" y="7787"/>
                  <a:pt x="6644" y="7811"/>
                  <a:pt x="6620" y="7823"/>
                </a:cubicBezTo>
                <a:cubicBezTo>
                  <a:pt x="6610" y="7823"/>
                  <a:pt x="6609" y="7860"/>
                  <a:pt x="6592" y="7860"/>
                </a:cubicBezTo>
                <a:cubicBezTo>
                  <a:pt x="6590" y="7860"/>
                  <a:pt x="6587" y="7860"/>
                  <a:pt x="6585" y="7858"/>
                </a:cubicBezTo>
                <a:lnTo>
                  <a:pt x="6585" y="7858"/>
                </a:lnTo>
                <a:lnTo>
                  <a:pt x="6644" y="7918"/>
                </a:lnTo>
                <a:cubicBezTo>
                  <a:pt x="6644" y="7922"/>
                  <a:pt x="6641" y="7923"/>
                  <a:pt x="6638" y="7923"/>
                </a:cubicBezTo>
                <a:cubicBezTo>
                  <a:pt x="6631" y="7923"/>
                  <a:pt x="6620" y="7918"/>
                  <a:pt x="6620" y="7918"/>
                </a:cubicBezTo>
                <a:lnTo>
                  <a:pt x="6620" y="7918"/>
                </a:lnTo>
                <a:cubicBezTo>
                  <a:pt x="6751" y="8025"/>
                  <a:pt x="6739" y="8180"/>
                  <a:pt x="6835" y="8287"/>
                </a:cubicBezTo>
                <a:cubicBezTo>
                  <a:pt x="6858" y="8287"/>
                  <a:pt x="6823" y="8227"/>
                  <a:pt x="6847" y="8227"/>
                </a:cubicBezTo>
                <a:cubicBezTo>
                  <a:pt x="6942" y="8346"/>
                  <a:pt x="6870" y="8358"/>
                  <a:pt x="6942" y="8466"/>
                </a:cubicBezTo>
                <a:lnTo>
                  <a:pt x="6906" y="8454"/>
                </a:lnTo>
                <a:lnTo>
                  <a:pt x="6906" y="8454"/>
                </a:lnTo>
                <a:cubicBezTo>
                  <a:pt x="6930" y="8489"/>
                  <a:pt x="6966" y="8501"/>
                  <a:pt x="6966" y="8573"/>
                </a:cubicBezTo>
                <a:cubicBezTo>
                  <a:pt x="6962" y="8574"/>
                  <a:pt x="6959" y="8574"/>
                  <a:pt x="6957" y="8574"/>
                </a:cubicBezTo>
                <a:cubicBezTo>
                  <a:pt x="6928" y="8574"/>
                  <a:pt x="6916" y="8523"/>
                  <a:pt x="6894" y="8501"/>
                </a:cubicBezTo>
                <a:lnTo>
                  <a:pt x="6894" y="8501"/>
                </a:lnTo>
                <a:cubicBezTo>
                  <a:pt x="6904" y="8532"/>
                  <a:pt x="6932" y="8616"/>
                  <a:pt x="6955" y="8616"/>
                </a:cubicBezTo>
                <a:cubicBezTo>
                  <a:pt x="6959" y="8616"/>
                  <a:pt x="6962" y="8613"/>
                  <a:pt x="6966" y="8608"/>
                </a:cubicBezTo>
                <a:lnTo>
                  <a:pt x="6966" y="8608"/>
                </a:lnTo>
                <a:cubicBezTo>
                  <a:pt x="6989" y="8656"/>
                  <a:pt x="6966" y="8680"/>
                  <a:pt x="6954" y="8716"/>
                </a:cubicBezTo>
                <a:cubicBezTo>
                  <a:pt x="6963" y="8716"/>
                  <a:pt x="6972" y="8680"/>
                  <a:pt x="6987" y="8680"/>
                </a:cubicBezTo>
                <a:cubicBezTo>
                  <a:pt x="6991" y="8680"/>
                  <a:pt x="6996" y="8683"/>
                  <a:pt x="7001" y="8692"/>
                </a:cubicBezTo>
                <a:cubicBezTo>
                  <a:pt x="6989" y="8763"/>
                  <a:pt x="7001" y="8870"/>
                  <a:pt x="7001" y="8954"/>
                </a:cubicBezTo>
                <a:lnTo>
                  <a:pt x="6966" y="8954"/>
                </a:lnTo>
                <a:cubicBezTo>
                  <a:pt x="7025" y="9025"/>
                  <a:pt x="6930" y="9001"/>
                  <a:pt x="6930" y="9097"/>
                </a:cubicBezTo>
                <a:cubicBezTo>
                  <a:pt x="6918" y="9204"/>
                  <a:pt x="6894" y="9335"/>
                  <a:pt x="6835" y="9442"/>
                </a:cubicBezTo>
                <a:cubicBezTo>
                  <a:pt x="6775" y="9561"/>
                  <a:pt x="6680" y="9656"/>
                  <a:pt x="6585" y="9716"/>
                </a:cubicBezTo>
                <a:cubicBezTo>
                  <a:pt x="6585" y="9751"/>
                  <a:pt x="6561" y="9775"/>
                  <a:pt x="6537" y="9799"/>
                </a:cubicBezTo>
                <a:cubicBezTo>
                  <a:pt x="6501" y="9823"/>
                  <a:pt x="6477" y="9847"/>
                  <a:pt x="6442" y="9859"/>
                </a:cubicBezTo>
                <a:lnTo>
                  <a:pt x="6406" y="9799"/>
                </a:lnTo>
                <a:cubicBezTo>
                  <a:pt x="6406" y="9799"/>
                  <a:pt x="6368" y="9837"/>
                  <a:pt x="6360" y="9837"/>
                </a:cubicBezTo>
                <a:cubicBezTo>
                  <a:pt x="6359" y="9837"/>
                  <a:pt x="6358" y="9836"/>
                  <a:pt x="6358" y="9835"/>
                </a:cubicBezTo>
                <a:cubicBezTo>
                  <a:pt x="6335" y="9823"/>
                  <a:pt x="6394" y="9811"/>
                  <a:pt x="6346" y="9799"/>
                </a:cubicBezTo>
                <a:lnTo>
                  <a:pt x="6346" y="9799"/>
                </a:lnTo>
                <a:lnTo>
                  <a:pt x="6335" y="9847"/>
                </a:lnTo>
                <a:cubicBezTo>
                  <a:pt x="6335" y="9823"/>
                  <a:pt x="6192" y="9859"/>
                  <a:pt x="6275" y="9799"/>
                </a:cubicBezTo>
                <a:lnTo>
                  <a:pt x="6275" y="9799"/>
                </a:lnTo>
                <a:cubicBezTo>
                  <a:pt x="6275" y="9799"/>
                  <a:pt x="6215" y="9799"/>
                  <a:pt x="6168" y="9811"/>
                </a:cubicBezTo>
                <a:lnTo>
                  <a:pt x="6061" y="9811"/>
                </a:lnTo>
                <a:cubicBezTo>
                  <a:pt x="6055" y="9810"/>
                  <a:pt x="6050" y="9809"/>
                  <a:pt x="6046" y="9809"/>
                </a:cubicBezTo>
                <a:cubicBezTo>
                  <a:pt x="6013" y="9809"/>
                  <a:pt x="6016" y="9840"/>
                  <a:pt x="5989" y="9840"/>
                </a:cubicBezTo>
                <a:cubicBezTo>
                  <a:pt x="5983" y="9840"/>
                  <a:pt x="5976" y="9839"/>
                  <a:pt x="5965" y="9835"/>
                </a:cubicBezTo>
                <a:cubicBezTo>
                  <a:pt x="5954" y="9811"/>
                  <a:pt x="5989" y="9823"/>
                  <a:pt x="5989" y="9799"/>
                </a:cubicBezTo>
                <a:cubicBezTo>
                  <a:pt x="5956" y="9781"/>
                  <a:pt x="5925" y="9775"/>
                  <a:pt x="5897" y="9775"/>
                </a:cubicBezTo>
                <a:cubicBezTo>
                  <a:pt x="5832" y="9775"/>
                  <a:pt x="5777" y="9808"/>
                  <a:pt x="5714" y="9808"/>
                </a:cubicBezTo>
                <a:cubicBezTo>
                  <a:pt x="5678" y="9808"/>
                  <a:pt x="5640" y="9797"/>
                  <a:pt x="5596" y="9763"/>
                </a:cubicBezTo>
                <a:lnTo>
                  <a:pt x="5620" y="9763"/>
                </a:lnTo>
                <a:cubicBezTo>
                  <a:pt x="5584" y="9763"/>
                  <a:pt x="5525" y="9739"/>
                  <a:pt x="5525" y="9739"/>
                </a:cubicBezTo>
                <a:lnTo>
                  <a:pt x="5525" y="9739"/>
                </a:lnTo>
                <a:cubicBezTo>
                  <a:pt x="5517" y="9764"/>
                  <a:pt x="5520" y="9770"/>
                  <a:pt x="5528" y="9770"/>
                </a:cubicBezTo>
                <a:cubicBezTo>
                  <a:pt x="5537" y="9770"/>
                  <a:pt x="5551" y="9764"/>
                  <a:pt x="5565" y="9764"/>
                </a:cubicBezTo>
                <a:cubicBezTo>
                  <a:pt x="5577" y="9764"/>
                  <a:pt x="5589" y="9769"/>
                  <a:pt x="5596" y="9787"/>
                </a:cubicBezTo>
                <a:cubicBezTo>
                  <a:pt x="5588" y="9803"/>
                  <a:pt x="5578" y="9807"/>
                  <a:pt x="5566" y="9807"/>
                </a:cubicBezTo>
                <a:cubicBezTo>
                  <a:pt x="5555" y="9807"/>
                  <a:pt x="5543" y="9803"/>
                  <a:pt x="5531" y="9803"/>
                </a:cubicBezTo>
                <a:cubicBezTo>
                  <a:pt x="5520" y="9803"/>
                  <a:pt x="5509" y="9807"/>
                  <a:pt x="5501" y="9823"/>
                </a:cubicBezTo>
                <a:cubicBezTo>
                  <a:pt x="5465" y="9775"/>
                  <a:pt x="5430" y="9787"/>
                  <a:pt x="5394" y="9763"/>
                </a:cubicBezTo>
                <a:cubicBezTo>
                  <a:pt x="5358" y="9704"/>
                  <a:pt x="5263" y="9644"/>
                  <a:pt x="5251" y="9573"/>
                </a:cubicBezTo>
                <a:cubicBezTo>
                  <a:pt x="5215" y="9573"/>
                  <a:pt x="5156" y="9573"/>
                  <a:pt x="5096" y="9525"/>
                </a:cubicBezTo>
                <a:cubicBezTo>
                  <a:pt x="5084" y="9454"/>
                  <a:pt x="5132" y="9501"/>
                  <a:pt x="5096" y="9430"/>
                </a:cubicBezTo>
                <a:lnTo>
                  <a:pt x="5096" y="9430"/>
                </a:lnTo>
                <a:lnTo>
                  <a:pt x="5061" y="9442"/>
                </a:lnTo>
                <a:cubicBezTo>
                  <a:pt x="5025" y="9394"/>
                  <a:pt x="5037" y="9394"/>
                  <a:pt x="5061" y="9382"/>
                </a:cubicBezTo>
                <a:cubicBezTo>
                  <a:pt x="5013" y="9335"/>
                  <a:pt x="4989" y="9370"/>
                  <a:pt x="4953" y="9287"/>
                </a:cubicBezTo>
                <a:lnTo>
                  <a:pt x="4953" y="9287"/>
                </a:lnTo>
                <a:lnTo>
                  <a:pt x="5001" y="9311"/>
                </a:lnTo>
                <a:cubicBezTo>
                  <a:pt x="4953" y="9263"/>
                  <a:pt x="4942" y="9239"/>
                  <a:pt x="4906" y="9168"/>
                </a:cubicBezTo>
                <a:cubicBezTo>
                  <a:pt x="4907" y="9166"/>
                  <a:pt x="4909" y="9166"/>
                  <a:pt x="4911" y="9166"/>
                </a:cubicBezTo>
                <a:cubicBezTo>
                  <a:pt x="4924" y="9166"/>
                  <a:pt x="4942" y="9195"/>
                  <a:pt x="4942" y="9216"/>
                </a:cubicBezTo>
                <a:cubicBezTo>
                  <a:pt x="4965" y="9144"/>
                  <a:pt x="4882" y="9156"/>
                  <a:pt x="4870" y="9132"/>
                </a:cubicBezTo>
                <a:lnTo>
                  <a:pt x="4870" y="9132"/>
                </a:lnTo>
                <a:cubicBezTo>
                  <a:pt x="4870" y="9143"/>
                  <a:pt x="4890" y="9193"/>
                  <a:pt x="4857" y="9193"/>
                </a:cubicBezTo>
                <a:cubicBezTo>
                  <a:pt x="4854" y="9193"/>
                  <a:pt x="4851" y="9193"/>
                  <a:pt x="4846" y="9192"/>
                </a:cubicBezTo>
                <a:cubicBezTo>
                  <a:pt x="4834" y="9144"/>
                  <a:pt x="4763" y="9132"/>
                  <a:pt x="4775" y="9085"/>
                </a:cubicBezTo>
                <a:lnTo>
                  <a:pt x="4775" y="9085"/>
                </a:lnTo>
                <a:lnTo>
                  <a:pt x="4834" y="9108"/>
                </a:lnTo>
                <a:cubicBezTo>
                  <a:pt x="4763" y="9037"/>
                  <a:pt x="4763" y="9085"/>
                  <a:pt x="4727" y="8989"/>
                </a:cubicBezTo>
                <a:cubicBezTo>
                  <a:pt x="4739" y="8989"/>
                  <a:pt x="4739" y="8977"/>
                  <a:pt x="4751" y="8977"/>
                </a:cubicBezTo>
                <a:cubicBezTo>
                  <a:pt x="4680" y="8942"/>
                  <a:pt x="4668" y="8847"/>
                  <a:pt x="4632" y="8751"/>
                </a:cubicBezTo>
                <a:cubicBezTo>
                  <a:pt x="4608" y="8727"/>
                  <a:pt x="4584" y="8716"/>
                  <a:pt x="4584" y="8692"/>
                </a:cubicBezTo>
                <a:cubicBezTo>
                  <a:pt x="4584" y="8751"/>
                  <a:pt x="4572" y="8751"/>
                  <a:pt x="4549" y="8763"/>
                </a:cubicBezTo>
                <a:cubicBezTo>
                  <a:pt x="4572" y="8668"/>
                  <a:pt x="4441" y="8680"/>
                  <a:pt x="4430" y="8537"/>
                </a:cubicBezTo>
                <a:cubicBezTo>
                  <a:pt x="4441" y="8537"/>
                  <a:pt x="4477" y="8561"/>
                  <a:pt x="4477" y="8596"/>
                </a:cubicBezTo>
                <a:cubicBezTo>
                  <a:pt x="4537" y="8620"/>
                  <a:pt x="4584" y="8608"/>
                  <a:pt x="4632" y="8668"/>
                </a:cubicBezTo>
                <a:cubicBezTo>
                  <a:pt x="4608" y="8632"/>
                  <a:pt x="4584" y="8585"/>
                  <a:pt x="4608" y="8585"/>
                </a:cubicBezTo>
                <a:lnTo>
                  <a:pt x="4549" y="8585"/>
                </a:lnTo>
                <a:cubicBezTo>
                  <a:pt x="4537" y="8561"/>
                  <a:pt x="4537" y="8537"/>
                  <a:pt x="4525" y="8513"/>
                </a:cubicBezTo>
                <a:cubicBezTo>
                  <a:pt x="4498" y="8513"/>
                  <a:pt x="4498" y="8558"/>
                  <a:pt x="4481" y="8558"/>
                </a:cubicBezTo>
                <a:cubicBezTo>
                  <a:pt x="4474" y="8558"/>
                  <a:pt x="4466" y="8553"/>
                  <a:pt x="4453" y="8537"/>
                </a:cubicBezTo>
                <a:cubicBezTo>
                  <a:pt x="4429" y="8489"/>
                  <a:pt x="4454" y="8479"/>
                  <a:pt x="4465" y="8477"/>
                </a:cubicBezTo>
                <a:lnTo>
                  <a:pt x="4465" y="8477"/>
                </a:lnTo>
                <a:cubicBezTo>
                  <a:pt x="4465" y="8477"/>
                  <a:pt x="4465" y="8477"/>
                  <a:pt x="4465" y="8477"/>
                </a:cubicBezTo>
                <a:cubicBezTo>
                  <a:pt x="4471" y="8477"/>
                  <a:pt x="4471" y="8477"/>
                  <a:pt x="4468" y="8477"/>
                </a:cubicBezTo>
                <a:cubicBezTo>
                  <a:pt x="4468" y="8477"/>
                  <a:pt x="4466" y="8477"/>
                  <a:pt x="4465" y="8477"/>
                </a:cubicBezTo>
                <a:lnTo>
                  <a:pt x="4465" y="8477"/>
                </a:lnTo>
                <a:cubicBezTo>
                  <a:pt x="4418" y="8382"/>
                  <a:pt x="4394" y="8453"/>
                  <a:pt x="4382" y="8346"/>
                </a:cubicBezTo>
                <a:lnTo>
                  <a:pt x="4382" y="8346"/>
                </a:lnTo>
                <a:cubicBezTo>
                  <a:pt x="4394" y="8358"/>
                  <a:pt x="4406" y="8370"/>
                  <a:pt x="4406" y="8382"/>
                </a:cubicBezTo>
                <a:cubicBezTo>
                  <a:pt x="4406" y="8311"/>
                  <a:pt x="4358" y="8215"/>
                  <a:pt x="4406" y="8180"/>
                </a:cubicBezTo>
                <a:cubicBezTo>
                  <a:pt x="4430" y="8180"/>
                  <a:pt x="4441" y="8180"/>
                  <a:pt x="4441" y="8215"/>
                </a:cubicBezTo>
                <a:lnTo>
                  <a:pt x="4430" y="8215"/>
                </a:lnTo>
                <a:cubicBezTo>
                  <a:pt x="4443" y="8227"/>
                  <a:pt x="4450" y="8231"/>
                  <a:pt x="4454" y="8231"/>
                </a:cubicBezTo>
                <a:cubicBezTo>
                  <a:pt x="4469" y="8231"/>
                  <a:pt x="4428" y="8165"/>
                  <a:pt x="4452" y="8156"/>
                </a:cubicBezTo>
                <a:lnTo>
                  <a:pt x="4452" y="8156"/>
                </a:lnTo>
                <a:cubicBezTo>
                  <a:pt x="4437" y="8139"/>
                  <a:pt x="4427" y="8063"/>
                  <a:pt x="4418" y="8025"/>
                </a:cubicBezTo>
                <a:lnTo>
                  <a:pt x="4382" y="8049"/>
                </a:lnTo>
                <a:cubicBezTo>
                  <a:pt x="4239" y="7918"/>
                  <a:pt x="4453" y="8049"/>
                  <a:pt x="4418" y="7906"/>
                </a:cubicBezTo>
                <a:cubicBezTo>
                  <a:pt x="4407" y="7879"/>
                  <a:pt x="4402" y="7870"/>
                  <a:pt x="4399" y="7870"/>
                </a:cubicBezTo>
                <a:cubicBezTo>
                  <a:pt x="4394" y="7870"/>
                  <a:pt x="4396" y="7898"/>
                  <a:pt x="4391" y="7898"/>
                </a:cubicBezTo>
                <a:cubicBezTo>
                  <a:pt x="4390" y="7898"/>
                  <a:pt x="4387" y="7894"/>
                  <a:pt x="4382" y="7882"/>
                </a:cubicBezTo>
                <a:cubicBezTo>
                  <a:pt x="4382" y="7823"/>
                  <a:pt x="4418" y="7787"/>
                  <a:pt x="4394" y="7704"/>
                </a:cubicBezTo>
                <a:cubicBezTo>
                  <a:pt x="4406" y="7668"/>
                  <a:pt x="4418" y="7620"/>
                  <a:pt x="4465" y="7608"/>
                </a:cubicBezTo>
                <a:cubicBezTo>
                  <a:pt x="4441" y="7561"/>
                  <a:pt x="4465" y="7442"/>
                  <a:pt x="4430" y="7406"/>
                </a:cubicBezTo>
                <a:lnTo>
                  <a:pt x="4430" y="7406"/>
                </a:lnTo>
                <a:cubicBezTo>
                  <a:pt x="4382" y="7513"/>
                  <a:pt x="4477" y="7501"/>
                  <a:pt x="4430" y="7620"/>
                </a:cubicBezTo>
                <a:lnTo>
                  <a:pt x="4382" y="7596"/>
                </a:lnTo>
                <a:cubicBezTo>
                  <a:pt x="4382" y="7549"/>
                  <a:pt x="4370" y="7501"/>
                  <a:pt x="4370" y="7465"/>
                </a:cubicBezTo>
                <a:cubicBezTo>
                  <a:pt x="4370" y="7418"/>
                  <a:pt x="4370" y="7382"/>
                  <a:pt x="4370" y="7358"/>
                </a:cubicBezTo>
                <a:cubicBezTo>
                  <a:pt x="4370" y="7370"/>
                  <a:pt x="4358" y="7370"/>
                  <a:pt x="4346" y="7370"/>
                </a:cubicBezTo>
                <a:cubicBezTo>
                  <a:pt x="4334" y="7251"/>
                  <a:pt x="4299" y="7215"/>
                  <a:pt x="4310" y="7108"/>
                </a:cubicBezTo>
                <a:cubicBezTo>
                  <a:pt x="4314" y="7107"/>
                  <a:pt x="4316" y="7107"/>
                  <a:pt x="4319" y="7107"/>
                </a:cubicBezTo>
                <a:cubicBezTo>
                  <a:pt x="4346" y="7107"/>
                  <a:pt x="4346" y="7160"/>
                  <a:pt x="4346" y="7203"/>
                </a:cubicBezTo>
                <a:cubicBezTo>
                  <a:pt x="4382" y="7132"/>
                  <a:pt x="4346" y="7132"/>
                  <a:pt x="4370" y="7013"/>
                </a:cubicBezTo>
                <a:cubicBezTo>
                  <a:pt x="4394" y="7013"/>
                  <a:pt x="4358" y="7096"/>
                  <a:pt x="4394" y="7108"/>
                </a:cubicBezTo>
                <a:lnTo>
                  <a:pt x="4382" y="6989"/>
                </a:lnTo>
                <a:lnTo>
                  <a:pt x="4394" y="6989"/>
                </a:lnTo>
                <a:cubicBezTo>
                  <a:pt x="4346" y="6965"/>
                  <a:pt x="4418" y="6894"/>
                  <a:pt x="4406" y="6811"/>
                </a:cubicBezTo>
                <a:cubicBezTo>
                  <a:pt x="4430" y="6668"/>
                  <a:pt x="4382" y="6608"/>
                  <a:pt x="4346" y="6525"/>
                </a:cubicBezTo>
                <a:close/>
                <a:moveTo>
                  <a:pt x="4549" y="10049"/>
                </a:moveTo>
                <a:lnTo>
                  <a:pt x="4558" y="10054"/>
                </a:lnTo>
                <a:lnTo>
                  <a:pt x="4558" y="10054"/>
                </a:lnTo>
                <a:cubicBezTo>
                  <a:pt x="4555" y="10052"/>
                  <a:pt x="4552" y="10050"/>
                  <a:pt x="4549" y="10049"/>
                </a:cubicBezTo>
                <a:close/>
                <a:moveTo>
                  <a:pt x="1108" y="11797"/>
                </a:moveTo>
                <a:lnTo>
                  <a:pt x="1108" y="11797"/>
                </a:lnTo>
                <a:cubicBezTo>
                  <a:pt x="1108" y="11798"/>
                  <a:pt x="1108" y="11798"/>
                  <a:pt x="1108" y="11799"/>
                </a:cubicBezTo>
                <a:cubicBezTo>
                  <a:pt x="1112" y="11803"/>
                  <a:pt x="1114" y="11805"/>
                  <a:pt x="1114" y="11805"/>
                </a:cubicBezTo>
                <a:cubicBezTo>
                  <a:pt x="1115" y="11805"/>
                  <a:pt x="1112" y="11801"/>
                  <a:pt x="1108" y="11797"/>
                </a:cubicBezTo>
                <a:close/>
                <a:moveTo>
                  <a:pt x="1249" y="12368"/>
                </a:moveTo>
                <a:lnTo>
                  <a:pt x="1249" y="12368"/>
                </a:lnTo>
                <a:cubicBezTo>
                  <a:pt x="1250" y="12369"/>
                  <a:pt x="1250" y="12370"/>
                  <a:pt x="1251" y="12371"/>
                </a:cubicBezTo>
                <a:cubicBezTo>
                  <a:pt x="1255" y="12376"/>
                  <a:pt x="1259" y="12380"/>
                  <a:pt x="1262" y="12383"/>
                </a:cubicBezTo>
                <a:lnTo>
                  <a:pt x="1262" y="12383"/>
                </a:lnTo>
                <a:cubicBezTo>
                  <a:pt x="1257" y="12378"/>
                  <a:pt x="1253" y="12373"/>
                  <a:pt x="1249" y="12368"/>
                </a:cubicBezTo>
                <a:close/>
                <a:moveTo>
                  <a:pt x="1281" y="12363"/>
                </a:moveTo>
                <a:cubicBezTo>
                  <a:pt x="1278" y="12363"/>
                  <a:pt x="1280" y="12387"/>
                  <a:pt x="1271" y="12387"/>
                </a:cubicBezTo>
                <a:cubicBezTo>
                  <a:pt x="1268" y="12387"/>
                  <a:pt x="1265" y="12386"/>
                  <a:pt x="1262" y="12383"/>
                </a:cubicBezTo>
                <a:lnTo>
                  <a:pt x="1262" y="12383"/>
                </a:lnTo>
                <a:cubicBezTo>
                  <a:pt x="1281" y="12403"/>
                  <a:pt x="1301" y="12417"/>
                  <a:pt x="1305" y="12417"/>
                </a:cubicBezTo>
                <a:cubicBezTo>
                  <a:pt x="1307" y="12417"/>
                  <a:pt x="1306" y="12414"/>
                  <a:pt x="1298" y="12406"/>
                </a:cubicBezTo>
                <a:cubicBezTo>
                  <a:pt x="1287" y="12373"/>
                  <a:pt x="1283" y="12363"/>
                  <a:pt x="1281" y="12363"/>
                </a:cubicBezTo>
                <a:close/>
                <a:moveTo>
                  <a:pt x="1453" y="12668"/>
                </a:moveTo>
                <a:cubicBezTo>
                  <a:pt x="1449" y="12669"/>
                  <a:pt x="1446" y="12671"/>
                  <a:pt x="1444" y="12672"/>
                </a:cubicBezTo>
                <a:lnTo>
                  <a:pt x="1444" y="12672"/>
                </a:lnTo>
                <a:lnTo>
                  <a:pt x="1453" y="12668"/>
                </a:lnTo>
                <a:close/>
                <a:moveTo>
                  <a:pt x="1461" y="12707"/>
                </a:moveTo>
                <a:lnTo>
                  <a:pt x="1477" y="12728"/>
                </a:lnTo>
                <a:cubicBezTo>
                  <a:pt x="1487" y="12728"/>
                  <a:pt x="1475" y="12719"/>
                  <a:pt x="1461" y="12707"/>
                </a:cubicBezTo>
                <a:close/>
                <a:moveTo>
                  <a:pt x="8466" y="0"/>
                </a:moveTo>
                <a:lnTo>
                  <a:pt x="8466" y="24"/>
                </a:lnTo>
                <a:lnTo>
                  <a:pt x="8478" y="48"/>
                </a:lnTo>
                <a:cubicBezTo>
                  <a:pt x="8454" y="36"/>
                  <a:pt x="8442" y="12"/>
                  <a:pt x="8430" y="12"/>
                </a:cubicBezTo>
                <a:lnTo>
                  <a:pt x="8454" y="48"/>
                </a:lnTo>
                <a:lnTo>
                  <a:pt x="8430" y="36"/>
                </a:lnTo>
                <a:lnTo>
                  <a:pt x="8430" y="36"/>
                </a:lnTo>
                <a:cubicBezTo>
                  <a:pt x="8442" y="48"/>
                  <a:pt x="8442" y="60"/>
                  <a:pt x="8442" y="60"/>
                </a:cubicBezTo>
                <a:lnTo>
                  <a:pt x="8430" y="72"/>
                </a:lnTo>
                <a:cubicBezTo>
                  <a:pt x="8430" y="36"/>
                  <a:pt x="8418" y="60"/>
                  <a:pt x="8406" y="36"/>
                </a:cubicBezTo>
                <a:cubicBezTo>
                  <a:pt x="8406" y="36"/>
                  <a:pt x="8406" y="36"/>
                  <a:pt x="8394" y="60"/>
                </a:cubicBezTo>
                <a:lnTo>
                  <a:pt x="8418" y="72"/>
                </a:lnTo>
                <a:cubicBezTo>
                  <a:pt x="8415" y="80"/>
                  <a:pt x="8412" y="83"/>
                  <a:pt x="8408" y="83"/>
                </a:cubicBezTo>
                <a:cubicBezTo>
                  <a:pt x="8403" y="83"/>
                  <a:pt x="8397" y="77"/>
                  <a:pt x="8391" y="69"/>
                </a:cubicBezTo>
                <a:lnTo>
                  <a:pt x="8391" y="69"/>
                </a:lnTo>
                <a:cubicBezTo>
                  <a:pt x="8392" y="70"/>
                  <a:pt x="8393" y="71"/>
                  <a:pt x="8394" y="72"/>
                </a:cubicBezTo>
                <a:lnTo>
                  <a:pt x="8388" y="66"/>
                </a:lnTo>
                <a:lnTo>
                  <a:pt x="8388" y="66"/>
                </a:lnTo>
                <a:cubicBezTo>
                  <a:pt x="8389" y="67"/>
                  <a:pt x="8390" y="68"/>
                  <a:pt x="8391" y="69"/>
                </a:cubicBezTo>
                <a:lnTo>
                  <a:pt x="8391" y="69"/>
                </a:lnTo>
                <a:cubicBezTo>
                  <a:pt x="8384" y="65"/>
                  <a:pt x="8379" y="63"/>
                  <a:pt x="8376" y="63"/>
                </a:cubicBezTo>
                <a:cubicBezTo>
                  <a:pt x="8359" y="63"/>
                  <a:pt x="8373" y="109"/>
                  <a:pt x="8353" y="109"/>
                </a:cubicBezTo>
                <a:cubicBezTo>
                  <a:pt x="8351" y="109"/>
                  <a:pt x="8349" y="108"/>
                  <a:pt x="8347" y="107"/>
                </a:cubicBezTo>
                <a:cubicBezTo>
                  <a:pt x="8347" y="100"/>
                  <a:pt x="8338" y="85"/>
                  <a:pt x="8334" y="76"/>
                </a:cubicBezTo>
                <a:lnTo>
                  <a:pt x="8334" y="76"/>
                </a:lnTo>
                <a:cubicBezTo>
                  <a:pt x="8330" y="87"/>
                  <a:pt x="8312" y="100"/>
                  <a:pt x="8323" y="131"/>
                </a:cubicBezTo>
                <a:cubicBezTo>
                  <a:pt x="8287" y="95"/>
                  <a:pt x="8275" y="84"/>
                  <a:pt x="8251" y="72"/>
                </a:cubicBezTo>
                <a:lnTo>
                  <a:pt x="8251" y="72"/>
                </a:lnTo>
                <a:cubicBezTo>
                  <a:pt x="8251" y="84"/>
                  <a:pt x="8251" y="84"/>
                  <a:pt x="8263" y="107"/>
                </a:cubicBezTo>
                <a:cubicBezTo>
                  <a:pt x="8247" y="107"/>
                  <a:pt x="8242" y="118"/>
                  <a:pt x="8233" y="118"/>
                </a:cubicBezTo>
                <a:cubicBezTo>
                  <a:pt x="8229" y="118"/>
                  <a:pt x="8224" y="115"/>
                  <a:pt x="8216" y="107"/>
                </a:cubicBezTo>
                <a:lnTo>
                  <a:pt x="8216" y="107"/>
                </a:lnTo>
                <a:cubicBezTo>
                  <a:pt x="8228" y="119"/>
                  <a:pt x="8228" y="119"/>
                  <a:pt x="8225" y="119"/>
                </a:cubicBezTo>
                <a:cubicBezTo>
                  <a:pt x="8223" y="119"/>
                  <a:pt x="8219" y="119"/>
                  <a:pt x="8217" y="123"/>
                </a:cubicBezTo>
                <a:lnTo>
                  <a:pt x="8217" y="123"/>
                </a:lnTo>
                <a:lnTo>
                  <a:pt x="8216" y="119"/>
                </a:lnTo>
                <a:lnTo>
                  <a:pt x="8216" y="131"/>
                </a:lnTo>
                <a:cubicBezTo>
                  <a:pt x="8216" y="127"/>
                  <a:pt x="8216" y="124"/>
                  <a:pt x="8217" y="123"/>
                </a:cubicBezTo>
                <a:lnTo>
                  <a:pt x="8217" y="123"/>
                </a:lnTo>
                <a:lnTo>
                  <a:pt x="8228" y="143"/>
                </a:lnTo>
                <a:cubicBezTo>
                  <a:pt x="8216" y="134"/>
                  <a:pt x="8209" y="131"/>
                  <a:pt x="8205" y="131"/>
                </a:cubicBezTo>
                <a:cubicBezTo>
                  <a:pt x="8191" y="131"/>
                  <a:pt x="8206" y="167"/>
                  <a:pt x="8197" y="167"/>
                </a:cubicBezTo>
                <a:cubicBezTo>
                  <a:pt x="8194" y="167"/>
                  <a:pt x="8189" y="164"/>
                  <a:pt x="8180" y="155"/>
                </a:cubicBezTo>
                <a:lnTo>
                  <a:pt x="8168" y="143"/>
                </a:lnTo>
                <a:lnTo>
                  <a:pt x="8168" y="155"/>
                </a:lnTo>
                <a:cubicBezTo>
                  <a:pt x="8168" y="143"/>
                  <a:pt x="8156" y="143"/>
                  <a:pt x="8156" y="119"/>
                </a:cubicBezTo>
                <a:lnTo>
                  <a:pt x="8120" y="131"/>
                </a:lnTo>
                <a:lnTo>
                  <a:pt x="8132" y="155"/>
                </a:lnTo>
                <a:cubicBezTo>
                  <a:pt x="8132" y="155"/>
                  <a:pt x="8141" y="181"/>
                  <a:pt x="8136" y="181"/>
                </a:cubicBezTo>
                <a:cubicBezTo>
                  <a:pt x="8135" y="181"/>
                  <a:pt x="8134" y="180"/>
                  <a:pt x="8132" y="179"/>
                </a:cubicBezTo>
                <a:cubicBezTo>
                  <a:pt x="8124" y="161"/>
                  <a:pt x="8120" y="157"/>
                  <a:pt x="8117" y="157"/>
                </a:cubicBezTo>
                <a:cubicBezTo>
                  <a:pt x="8114" y="157"/>
                  <a:pt x="8113" y="162"/>
                  <a:pt x="8108" y="162"/>
                </a:cubicBezTo>
                <a:cubicBezTo>
                  <a:pt x="8106" y="162"/>
                  <a:pt x="8103" y="161"/>
                  <a:pt x="8099" y="157"/>
                </a:cubicBezTo>
                <a:lnTo>
                  <a:pt x="8099" y="157"/>
                </a:lnTo>
                <a:cubicBezTo>
                  <a:pt x="8101" y="160"/>
                  <a:pt x="8105" y="163"/>
                  <a:pt x="8109" y="167"/>
                </a:cubicBezTo>
                <a:cubicBezTo>
                  <a:pt x="8107" y="170"/>
                  <a:pt x="8105" y="172"/>
                  <a:pt x="8102" y="172"/>
                </a:cubicBezTo>
                <a:cubicBezTo>
                  <a:pt x="8099" y="172"/>
                  <a:pt x="8096" y="170"/>
                  <a:pt x="8092" y="167"/>
                </a:cubicBezTo>
                <a:lnTo>
                  <a:pt x="8092" y="167"/>
                </a:lnTo>
                <a:cubicBezTo>
                  <a:pt x="8097" y="179"/>
                  <a:pt x="8097" y="194"/>
                  <a:pt x="8097" y="203"/>
                </a:cubicBezTo>
                <a:cubicBezTo>
                  <a:pt x="8097" y="191"/>
                  <a:pt x="8085" y="191"/>
                  <a:pt x="8085" y="179"/>
                </a:cubicBezTo>
                <a:cubicBezTo>
                  <a:pt x="8085" y="191"/>
                  <a:pt x="8061" y="191"/>
                  <a:pt x="8061" y="203"/>
                </a:cubicBezTo>
                <a:cubicBezTo>
                  <a:pt x="8049" y="203"/>
                  <a:pt x="8037" y="179"/>
                  <a:pt x="8037" y="167"/>
                </a:cubicBezTo>
                <a:cubicBezTo>
                  <a:pt x="8037" y="185"/>
                  <a:pt x="8034" y="185"/>
                  <a:pt x="8031" y="185"/>
                </a:cubicBezTo>
                <a:cubicBezTo>
                  <a:pt x="8028" y="185"/>
                  <a:pt x="8025" y="185"/>
                  <a:pt x="8025" y="203"/>
                </a:cubicBezTo>
                <a:lnTo>
                  <a:pt x="8013" y="191"/>
                </a:lnTo>
                <a:lnTo>
                  <a:pt x="8013" y="214"/>
                </a:lnTo>
                <a:lnTo>
                  <a:pt x="7990" y="179"/>
                </a:lnTo>
                <a:lnTo>
                  <a:pt x="8001" y="203"/>
                </a:lnTo>
                <a:cubicBezTo>
                  <a:pt x="8001" y="203"/>
                  <a:pt x="8001" y="218"/>
                  <a:pt x="7995" y="218"/>
                </a:cubicBezTo>
                <a:cubicBezTo>
                  <a:pt x="7994" y="218"/>
                  <a:pt x="7992" y="217"/>
                  <a:pt x="7990" y="214"/>
                </a:cubicBezTo>
                <a:lnTo>
                  <a:pt x="7978" y="191"/>
                </a:lnTo>
                <a:cubicBezTo>
                  <a:pt x="7975" y="196"/>
                  <a:pt x="7971" y="198"/>
                  <a:pt x="7967" y="198"/>
                </a:cubicBezTo>
                <a:cubicBezTo>
                  <a:pt x="7958" y="198"/>
                  <a:pt x="7946" y="189"/>
                  <a:pt x="7938" y="189"/>
                </a:cubicBezTo>
                <a:cubicBezTo>
                  <a:pt x="7933" y="189"/>
                  <a:pt x="7930" y="192"/>
                  <a:pt x="7930" y="203"/>
                </a:cubicBezTo>
                <a:cubicBezTo>
                  <a:pt x="7930" y="203"/>
                  <a:pt x="7930" y="191"/>
                  <a:pt x="7930" y="191"/>
                </a:cubicBezTo>
                <a:cubicBezTo>
                  <a:pt x="7930" y="202"/>
                  <a:pt x="7928" y="206"/>
                  <a:pt x="7925" y="206"/>
                </a:cubicBezTo>
                <a:cubicBezTo>
                  <a:pt x="7919" y="206"/>
                  <a:pt x="7910" y="192"/>
                  <a:pt x="7906" y="192"/>
                </a:cubicBezTo>
                <a:cubicBezTo>
                  <a:pt x="7903" y="192"/>
                  <a:pt x="7903" y="197"/>
                  <a:pt x="7906" y="214"/>
                </a:cubicBezTo>
                <a:cubicBezTo>
                  <a:pt x="7894" y="203"/>
                  <a:pt x="7894" y="191"/>
                  <a:pt x="7882" y="191"/>
                </a:cubicBezTo>
                <a:lnTo>
                  <a:pt x="7870" y="179"/>
                </a:lnTo>
                <a:lnTo>
                  <a:pt x="7894" y="226"/>
                </a:lnTo>
                <a:lnTo>
                  <a:pt x="7870" y="191"/>
                </a:lnTo>
                <a:lnTo>
                  <a:pt x="7870" y="214"/>
                </a:lnTo>
                <a:cubicBezTo>
                  <a:pt x="7853" y="185"/>
                  <a:pt x="7847" y="182"/>
                  <a:pt x="7841" y="182"/>
                </a:cubicBezTo>
                <a:cubicBezTo>
                  <a:pt x="7839" y="182"/>
                  <a:pt x="7838" y="182"/>
                  <a:pt x="7836" y="182"/>
                </a:cubicBezTo>
                <a:cubicBezTo>
                  <a:pt x="7831" y="182"/>
                  <a:pt x="7824" y="180"/>
                  <a:pt x="7811" y="167"/>
                </a:cubicBezTo>
                <a:lnTo>
                  <a:pt x="7811" y="167"/>
                </a:lnTo>
                <a:lnTo>
                  <a:pt x="7835" y="203"/>
                </a:lnTo>
                <a:cubicBezTo>
                  <a:pt x="7843" y="239"/>
                  <a:pt x="7836" y="249"/>
                  <a:pt x="7822" y="249"/>
                </a:cubicBezTo>
                <a:cubicBezTo>
                  <a:pt x="7805" y="249"/>
                  <a:pt x="7778" y="233"/>
                  <a:pt x="7759" y="233"/>
                </a:cubicBezTo>
                <a:cubicBezTo>
                  <a:pt x="7750" y="233"/>
                  <a:pt x="7742" y="237"/>
                  <a:pt x="7739" y="250"/>
                </a:cubicBezTo>
                <a:lnTo>
                  <a:pt x="7716" y="226"/>
                </a:lnTo>
                <a:lnTo>
                  <a:pt x="7728" y="274"/>
                </a:lnTo>
                <a:cubicBezTo>
                  <a:pt x="7704" y="250"/>
                  <a:pt x="7716" y="238"/>
                  <a:pt x="7704" y="226"/>
                </a:cubicBezTo>
                <a:lnTo>
                  <a:pt x="7704" y="226"/>
                </a:lnTo>
                <a:cubicBezTo>
                  <a:pt x="7704" y="250"/>
                  <a:pt x="7728" y="274"/>
                  <a:pt x="7716" y="298"/>
                </a:cubicBezTo>
                <a:cubicBezTo>
                  <a:pt x="7692" y="274"/>
                  <a:pt x="7704" y="274"/>
                  <a:pt x="7704" y="250"/>
                </a:cubicBezTo>
                <a:lnTo>
                  <a:pt x="7704" y="250"/>
                </a:lnTo>
                <a:cubicBezTo>
                  <a:pt x="7694" y="280"/>
                  <a:pt x="7684" y="301"/>
                  <a:pt x="7668" y="301"/>
                </a:cubicBezTo>
                <a:cubicBezTo>
                  <a:pt x="7667" y="301"/>
                  <a:pt x="7665" y="301"/>
                  <a:pt x="7664" y="301"/>
                </a:cubicBezTo>
                <a:lnTo>
                  <a:pt x="7664" y="301"/>
                </a:lnTo>
                <a:cubicBezTo>
                  <a:pt x="7668" y="304"/>
                  <a:pt x="7668" y="310"/>
                  <a:pt x="7668" y="310"/>
                </a:cubicBezTo>
                <a:cubicBezTo>
                  <a:pt x="7668" y="334"/>
                  <a:pt x="7644" y="322"/>
                  <a:pt x="7632" y="334"/>
                </a:cubicBezTo>
                <a:cubicBezTo>
                  <a:pt x="7620" y="322"/>
                  <a:pt x="7620" y="310"/>
                  <a:pt x="7632" y="310"/>
                </a:cubicBezTo>
                <a:cubicBezTo>
                  <a:pt x="7626" y="310"/>
                  <a:pt x="7620" y="307"/>
                  <a:pt x="7617" y="307"/>
                </a:cubicBezTo>
                <a:cubicBezTo>
                  <a:pt x="7617" y="307"/>
                  <a:pt x="7616" y="307"/>
                  <a:pt x="7616" y="308"/>
                </a:cubicBezTo>
                <a:lnTo>
                  <a:pt x="7616" y="308"/>
                </a:lnTo>
                <a:lnTo>
                  <a:pt x="7609" y="286"/>
                </a:lnTo>
                <a:cubicBezTo>
                  <a:pt x="7593" y="286"/>
                  <a:pt x="7587" y="302"/>
                  <a:pt x="7582" y="302"/>
                </a:cubicBezTo>
                <a:cubicBezTo>
                  <a:pt x="7579" y="302"/>
                  <a:pt x="7577" y="298"/>
                  <a:pt x="7573" y="286"/>
                </a:cubicBezTo>
                <a:lnTo>
                  <a:pt x="7573" y="286"/>
                </a:lnTo>
                <a:cubicBezTo>
                  <a:pt x="7573" y="298"/>
                  <a:pt x="7585" y="322"/>
                  <a:pt x="7585" y="334"/>
                </a:cubicBezTo>
                <a:cubicBezTo>
                  <a:pt x="7576" y="321"/>
                  <a:pt x="7570" y="317"/>
                  <a:pt x="7567" y="317"/>
                </a:cubicBezTo>
                <a:cubicBezTo>
                  <a:pt x="7559" y="317"/>
                  <a:pt x="7565" y="347"/>
                  <a:pt x="7554" y="347"/>
                </a:cubicBezTo>
                <a:cubicBezTo>
                  <a:pt x="7552" y="347"/>
                  <a:pt x="7551" y="346"/>
                  <a:pt x="7549" y="345"/>
                </a:cubicBezTo>
                <a:cubicBezTo>
                  <a:pt x="7537" y="334"/>
                  <a:pt x="7549" y="322"/>
                  <a:pt x="7549" y="322"/>
                </a:cubicBezTo>
                <a:cubicBezTo>
                  <a:pt x="7546" y="320"/>
                  <a:pt x="7543" y="319"/>
                  <a:pt x="7541" y="319"/>
                </a:cubicBezTo>
                <a:cubicBezTo>
                  <a:pt x="7528" y="319"/>
                  <a:pt x="7537" y="347"/>
                  <a:pt x="7537" y="357"/>
                </a:cubicBezTo>
                <a:lnTo>
                  <a:pt x="7525" y="334"/>
                </a:lnTo>
                <a:lnTo>
                  <a:pt x="7513" y="381"/>
                </a:lnTo>
                <a:cubicBezTo>
                  <a:pt x="7507" y="368"/>
                  <a:pt x="7502" y="364"/>
                  <a:pt x="7499" y="364"/>
                </a:cubicBezTo>
                <a:cubicBezTo>
                  <a:pt x="7493" y="364"/>
                  <a:pt x="7489" y="375"/>
                  <a:pt x="7486" y="379"/>
                </a:cubicBezTo>
                <a:lnTo>
                  <a:pt x="7486" y="379"/>
                </a:lnTo>
                <a:cubicBezTo>
                  <a:pt x="7484" y="377"/>
                  <a:pt x="7481" y="375"/>
                  <a:pt x="7479" y="374"/>
                </a:cubicBezTo>
                <a:lnTo>
                  <a:pt x="7479" y="374"/>
                </a:lnTo>
                <a:cubicBezTo>
                  <a:pt x="7481" y="378"/>
                  <a:pt x="7483" y="380"/>
                  <a:pt x="7484" y="380"/>
                </a:cubicBezTo>
                <a:cubicBezTo>
                  <a:pt x="7485" y="380"/>
                  <a:pt x="7485" y="379"/>
                  <a:pt x="7486" y="379"/>
                </a:cubicBezTo>
                <a:lnTo>
                  <a:pt x="7486" y="379"/>
                </a:lnTo>
                <a:cubicBezTo>
                  <a:pt x="7491" y="383"/>
                  <a:pt x="7495" y="388"/>
                  <a:pt x="7489" y="393"/>
                </a:cubicBezTo>
                <a:cubicBezTo>
                  <a:pt x="7488" y="391"/>
                  <a:pt x="7486" y="391"/>
                  <a:pt x="7485" y="391"/>
                </a:cubicBezTo>
                <a:cubicBezTo>
                  <a:pt x="7480" y="391"/>
                  <a:pt x="7478" y="398"/>
                  <a:pt x="7475" y="398"/>
                </a:cubicBezTo>
                <a:cubicBezTo>
                  <a:pt x="7473" y="398"/>
                  <a:pt x="7470" y="394"/>
                  <a:pt x="7466" y="381"/>
                </a:cubicBezTo>
                <a:lnTo>
                  <a:pt x="7454" y="381"/>
                </a:lnTo>
                <a:lnTo>
                  <a:pt x="7442" y="345"/>
                </a:lnTo>
                <a:lnTo>
                  <a:pt x="7442" y="345"/>
                </a:lnTo>
                <a:cubicBezTo>
                  <a:pt x="7442" y="357"/>
                  <a:pt x="7454" y="393"/>
                  <a:pt x="7466" y="417"/>
                </a:cubicBezTo>
                <a:cubicBezTo>
                  <a:pt x="7460" y="414"/>
                  <a:pt x="7455" y="413"/>
                  <a:pt x="7452" y="413"/>
                </a:cubicBezTo>
                <a:cubicBezTo>
                  <a:pt x="7448" y="413"/>
                  <a:pt x="7446" y="414"/>
                  <a:pt x="7443" y="414"/>
                </a:cubicBezTo>
                <a:cubicBezTo>
                  <a:pt x="7439" y="414"/>
                  <a:pt x="7436" y="411"/>
                  <a:pt x="7430" y="393"/>
                </a:cubicBezTo>
                <a:lnTo>
                  <a:pt x="7418" y="393"/>
                </a:lnTo>
                <a:cubicBezTo>
                  <a:pt x="7417" y="396"/>
                  <a:pt x="7414" y="397"/>
                  <a:pt x="7412" y="397"/>
                </a:cubicBezTo>
                <a:cubicBezTo>
                  <a:pt x="7397" y="397"/>
                  <a:pt x="7365" y="361"/>
                  <a:pt x="7356" y="361"/>
                </a:cubicBezTo>
                <a:cubicBezTo>
                  <a:pt x="7353" y="361"/>
                  <a:pt x="7353" y="367"/>
                  <a:pt x="7358" y="381"/>
                </a:cubicBezTo>
                <a:cubicBezTo>
                  <a:pt x="7347" y="381"/>
                  <a:pt x="7347" y="369"/>
                  <a:pt x="7347" y="369"/>
                </a:cubicBezTo>
                <a:lnTo>
                  <a:pt x="7335" y="369"/>
                </a:lnTo>
                <a:lnTo>
                  <a:pt x="7323" y="345"/>
                </a:lnTo>
                <a:lnTo>
                  <a:pt x="7323" y="393"/>
                </a:lnTo>
                <a:lnTo>
                  <a:pt x="7311" y="381"/>
                </a:lnTo>
                <a:cubicBezTo>
                  <a:pt x="7299" y="381"/>
                  <a:pt x="7275" y="405"/>
                  <a:pt x="7263" y="417"/>
                </a:cubicBezTo>
                <a:lnTo>
                  <a:pt x="7263" y="405"/>
                </a:lnTo>
                <a:cubicBezTo>
                  <a:pt x="7259" y="419"/>
                  <a:pt x="7254" y="422"/>
                  <a:pt x="7249" y="422"/>
                </a:cubicBezTo>
                <a:cubicBezTo>
                  <a:pt x="7246" y="422"/>
                  <a:pt x="7242" y="420"/>
                  <a:pt x="7238" y="420"/>
                </a:cubicBezTo>
                <a:cubicBezTo>
                  <a:pt x="7235" y="420"/>
                  <a:pt x="7231" y="422"/>
                  <a:pt x="7228" y="429"/>
                </a:cubicBezTo>
                <a:cubicBezTo>
                  <a:pt x="7228" y="429"/>
                  <a:pt x="7228" y="429"/>
                  <a:pt x="7228" y="417"/>
                </a:cubicBezTo>
                <a:lnTo>
                  <a:pt x="7216" y="429"/>
                </a:lnTo>
                <a:lnTo>
                  <a:pt x="7216" y="417"/>
                </a:lnTo>
                <a:cubicBezTo>
                  <a:pt x="7216" y="424"/>
                  <a:pt x="7213" y="427"/>
                  <a:pt x="7209" y="427"/>
                </a:cubicBezTo>
                <a:cubicBezTo>
                  <a:pt x="7201" y="427"/>
                  <a:pt x="7188" y="415"/>
                  <a:pt x="7180" y="407"/>
                </a:cubicBezTo>
                <a:lnTo>
                  <a:pt x="7180" y="407"/>
                </a:lnTo>
                <a:cubicBezTo>
                  <a:pt x="7180" y="430"/>
                  <a:pt x="7180" y="453"/>
                  <a:pt x="7192" y="476"/>
                </a:cubicBezTo>
                <a:cubicBezTo>
                  <a:pt x="7180" y="476"/>
                  <a:pt x="7180" y="453"/>
                  <a:pt x="7156" y="441"/>
                </a:cubicBezTo>
                <a:lnTo>
                  <a:pt x="7156" y="441"/>
                </a:lnTo>
                <a:cubicBezTo>
                  <a:pt x="7156" y="450"/>
                  <a:pt x="7164" y="468"/>
                  <a:pt x="7154" y="468"/>
                </a:cubicBezTo>
                <a:cubicBezTo>
                  <a:pt x="7152" y="468"/>
                  <a:pt x="7149" y="467"/>
                  <a:pt x="7144" y="465"/>
                </a:cubicBezTo>
                <a:lnTo>
                  <a:pt x="7132" y="453"/>
                </a:lnTo>
                <a:cubicBezTo>
                  <a:pt x="7132" y="453"/>
                  <a:pt x="7132" y="476"/>
                  <a:pt x="7120" y="476"/>
                </a:cubicBezTo>
                <a:lnTo>
                  <a:pt x="7120" y="465"/>
                </a:lnTo>
                <a:cubicBezTo>
                  <a:pt x="7120" y="477"/>
                  <a:pt x="7117" y="480"/>
                  <a:pt x="7113" y="480"/>
                </a:cubicBezTo>
                <a:cubicBezTo>
                  <a:pt x="7107" y="480"/>
                  <a:pt x="7100" y="473"/>
                  <a:pt x="7097" y="473"/>
                </a:cubicBezTo>
                <a:cubicBezTo>
                  <a:pt x="7093" y="473"/>
                  <a:pt x="7095" y="481"/>
                  <a:pt x="7108" y="512"/>
                </a:cubicBezTo>
                <a:cubicBezTo>
                  <a:pt x="7085" y="500"/>
                  <a:pt x="7085" y="512"/>
                  <a:pt x="7061" y="476"/>
                </a:cubicBezTo>
                <a:cubicBezTo>
                  <a:pt x="7061" y="512"/>
                  <a:pt x="7049" y="536"/>
                  <a:pt x="7037" y="548"/>
                </a:cubicBezTo>
                <a:cubicBezTo>
                  <a:pt x="7026" y="533"/>
                  <a:pt x="7022" y="529"/>
                  <a:pt x="7021" y="529"/>
                </a:cubicBezTo>
                <a:lnTo>
                  <a:pt x="7021" y="529"/>
                </a:lnTo>
                <a:cubicBezTo>
                  <a:pt x="7018" y="529"/>
                  <a:pt x="7024" y="542"/>
                  <a:pt x="7021" y="542"/>
                </a:cubicBezTo>
                <a:cubicBezTo>
                  <a:pt x="7020" y="542"/>
                  <a:pt x="7017" y="540"/>
                  <a:pt x="7013" y="536"/>
                </a:cubicBezTo>
                <a:lnTo>
                  <a:pt x="7013" y="536"/>
                </a:lnTo>
                <a:lnTo>
                  <a:pt x="7025" y="560"/>
                </a:lnTo>
                <a:cubicBezTo>
                  <a:pt x="7021" y="564"/>
                  <a:pt x="7015" y="566"/>
                  <a:pt x="7009" y="566"/>
                </a:cubicBezTo>
                <a:cubicBezTo>
                  <a:pt x="6984" y="566"/>
                  <a:pt x="6947" y="542"/>
                  <a:pt x="6922" y="542"/>
                </a:cubicBezTo>
                <a:cubicBezTo>
                  <a:pt x="6916" y="542"/>
                  <a:pt x="6910" y="544"/>
                  <a:pt x="6906" y="548"/>
                </a:cubicBezTo>
                <a:lnTo>
                  <a:pt x="6894" y="524"/>
                </a:lnTo>
                <a:lnTo>
                  <a:pt x="6906" y="560"/>
                </a:lnTo>
                <a:cubicBezTo>
                  <a:pt x="6870" y="560"/>
                  <a:pt x="6823" y="560"/>
                  <a:pt x="6799" y="572"/>
                </a:cubicBezTo>
                <a:cubicBezTo>
                  <a:pt x="6799" y="593"/>
                  <a:pt x="6799" y="633"/>
                  <a:pt x="6782" y="633"/>
                </a:cubicBezTo>
                <a:cubicBezTo>
                  <a:pt x="6780" y="633"/>
                  <a:pt x="6778" y="633"/>
                  <a:pt x="6775" y="631"/>
                </a:cubicBezTo>
                <a:cubicBezTo>
                  <a:pt x="6763" y="655"/>
                  <a:pt x="6751" y="679"/>
                  <a:pt x="6716" y="679"/>
                </a:cubicBezTo>
                <a:cubicBezTo>
                  <a:pt x="6716" y="671"/>
                  <a:pt x="6710" y="663"/>
                  <a:pt x="6707" y="655"/>
                </a:cubicBezTo>
                <a:lnTo>
                  <a:pt x="6707" y="655"/>
                </a:lnTo>
                <a:cubicBezTo>
                  <a:pt x="6707" y="661"/>
                  <a:pt x="6706" y="663"/>
                  <a:pt x="6703" y="663"/>
                </a:cubicBezTo>
                <a:cubicBezTo>
                  <a:pt x="6697" y="663"/>
                  <a:pt x="6687" y="655"/>
                  <a:pt x="6680" y="655"/>
                </a:cubicBezTo>
                <a:lnTo>
                  <a:pt x="6704" y="679"/>
                </a:lnTo>
                <a:cubicBezTo>
                  <a:pt x="6704" y="692"/>
                  <a:pt x="6700" y="697"/>
                  <a:pt x="6696" y="697"/>
                </a:cubicBezTo>
                <a:cubicBezTo>
                  <a:pt x="6688" y="697"/>
                  <a:pt x="6675" y="682"/>
                  <a:pt x="6668" y="667"/>
                </a:cubicBezTo>
                <a:lnTo>
                  <a:pt x="6668" y="667"/>
                </a:lnTo>
                <a:lnTo>
                  <a:pt x="6680" y="703"/>
                </a:lnTo>
                <a:cubicBezTo>
                  <a:pt x="6668" y="703"/>
                  <a:pt x="6668" y="703"/>
                  <a:pt x="6668" y="691"/>
                </a:cubicBezTo>
                <a:lnTo>
                  <a:pt x="6668" y="715"/>
                </a:lnTo>
                <a:lnTo>
                  <a:pt x="6644" y="679"/>
                </a:lnTo>
                <a:lnTo>
                  <a:pt x="6644" y="679"/>
                </a:lnTo>
                <a:cubicBezTo>
                  <a:pt x="6644" y="679"/>
                  <a:pt x="6632" y="703"/>
                  <a:pt x="6656" y="738"/>
                </a:cubicBezTo>
                <a:cubicBezTo>
                  <a:pt x="6644" y="726"/>
                  <a:pt x="6632" y="726"/>
                  <a:pt x="6632" y="715"/>
                </a:cubicBezTo>
                <a:lnTo>
                  <a:pt x="6585" y="715"/>
                </a:lnTo>
                <a:lnTo>
                  <a:pt x="6596" y="726"/>
                </a:lnTo>
                <a:cubicBezTo>
                  <a:pt x="6616" y="756"/>
                  <a:pt x="6611" y="777"/>
                  <a:pt x="6603" y="777"/>
                </a:cubicBezTo>
                <a:cubicBezTo>
                  <a:pt x="6601" y="777"/>
                  <a:pt x="6599" y="776"/>
                  <a:pt x="6596" y="774"/>
                </a:cubicBezTo>
                <a:cubicBezTo>
                  <a:pt x="6596" y="750"/>
                  <a:pt x="6573" y="726"/>
                  <a:pt x="6561" y="715"/>
                </a:cubicBezTo>
                <a:lnTo>
                  <a:pt x="6561" y="715"/>
                </a:lnTo>
                <a:cubicBezTo>
                  <a:pt x="6561" y="726"/>
                  <a:pt x="6585" y="738"/>
                  <a:pt x="6585" y="750"/>
                </a:cubicBezTo>
                <a:cubicBezTo>
                  <a:pt x="6585" y="770"/>
                  <a:pt x="6585" y="789"/>
                  <a:pt x="6578" y="789"/>
                </a:cubicBezTo>
                <a:cubicBezTo>
                  <a:pt x="6577" y="789"/>
                  <a:pt x="6575" y="788"/>
                  <a:pt x="6573" y="786"/>
                </a:cubicBezTo>
                <a:lnTo>
                  <a:pt x="6573" y="762"/>
                </a:lnTo>
                <a:cubicBezTo>
                  <a:pt x="6571" y="766"/>
                  <a:pt x="6568" y="768"/>
                  <a:pt x="6566" y="768"/>
                </a:cubicBezTo>
                <a:cubicBezTo>
                  <a:pt x="6554" y="768"/>
                  <a:pt x="6539" y="737"/>
                  <a:pt x="6529" y="737"/>
                </a:cubicBezTo>
                <a:cubicBezTo>
                  <a:pt x="6527" y="737"/>
                  <a:pt x="6526" y="737"/>
                  <a:pt x="6525" y="738"/>
                </a:cubicBezTo>
                <a:cubicBezTo>
                  <a:pt x="6525" y="762"/>
                  <a:pt x="6513" y="750"/>
                  <a:pt x="6537" y="798"/>
                </a:cubicBezTo>
                <a:cubicBezTo>
                  <a:pt x="6536" y="799"/>
                  <a:pt x="6534" y="800"/>
                  <a:pt x="6533" y="800"/>
                </a:cubicBezTo>
                <a:cubicBezTo>
                  <a:pt x="6523" y="800"/>
                  <a:pt x="6513" y="762"/>
                  <a:pt x="6513" y="762"/>
                </a:cubicBezTo>
                <a:cubicBezTo>
                  <a:pt x="6513" y="774"/>
                  <a:pt x="6507" y="780"/>
                  <a:pt x="6500" y="780"/>
                </a:cubicBezTo>
                <a:cubicBezTo>
                  <a:pt x="6492" y="780"/>
                  <a:pt x="6483" y="774"/>
                  <a:pt x="6477" y="762"/>
                </a:cubicBezTo>
                <a:lnTo>
                  <a:pt x="6477" y="762"/>
                </a:lnTo>
                <a:cubicBezTo>
                  <a:pt x="6486" y="787"/>
                  <a:pt x="6482" y="793"/>
                  <a:pt x="6476" y="793"/>
                </a:cubicBezTo>
                <a:cubicBezTo>
                  <a:pt x="6469" y="793"/>
                  <a:pt x="6459" y="787"/>
                  <a:pt x="6453" y="787"/>
                </a:cubicBezTo>
                <a:cubicBezTo>
                  <a:pt x="6448" y="787"/>
                  <a:pt x="6446" y="792"/>
                  <a:pt x="6454" y="810"/>
                </a:cubicBezTo>
                <a:lnTo>
                  <a:pt x="6430" y="774"/>
                </a:lnTo>
                <a:lnTo>
                  <a:pt x="6430" y="774"/>
                </a:lnTo>
                <a:cubicBezTo>
                  <a:pt x="6442" y="798"/>
                  <a:pt x="6454" y="834"/>
                  <a:pt x="6454" y="846"/>
                </a:cubicBezTo>
                <a:cubicBezTo>
                  <a:pt x="6430" y="834"/>
                  <a:pt x="6418" y="798"/>
                  <a:pt x="6406" y="786"/>
                </a:cubicBezTo>
                <a:lnTo>
                  <a:pt x="6406" y="786"/>
                </a:lnTo>
                <a:lnTo>
                  <a:pt x="6442" y="846"/>
                </a:lnTo>
                <a:cubicBezTo>
                  <a:pt x="6420" y="833"/>
                  <a:pt x="6401" y="829"/>
                  <a:pt x="6385" y="829"/>
                </a:cubicBezTo>
                <a:cubicBezTo>
                  <a:pt x="6347" y="829"/>
                  <a:pt x="6318" y="851"/>
                  <a:pt x="6281" y="851"/>
                </a:cubicBezTo>
                <a:cubicBezTo>
                  <a:pt x="6272" y="851"/>
                  <a:pt x="6262" y="849"/>
                  <a:pt x="6251" y="846"/>
                </a:cubicBezTo>
                <a:cubicBezTo>
                  <a:pt x="6227" y="869"/>
                  <a:pt x="6215" y="905"/>
                  <a:pt x="6192" y="905"/>
                </a:cubicBezTo>
                <a:lnTo>
                  <a:pt x="6156" y="893"/>
                </a:lnTo>
                <a:lnTo>
                  <a:pt x="6156" y="893"/>
                </a:lnTo>
                <a:lnTo>
                  <a:pt x="6192" y="917"/>
                </a:lnTo>
                <a:cubicBezTo>
                  <a:pt x="6180" y="929"/>
                  <a:pt x="6192" y="941"/>
                  <a:pt x="6180" y="941"/>
                </a:cubicBezTo>
                <a:cubicBezTo>
                  <a:pt x="6160" y="934"/>
                  <a:pt x="6134" y="924"/>
                  <a:pt x="6111" y="924"/>
                </a:cubicBezTo>
                <a:cubicBezTo>
                  <a:pt x="6093" y="924"/>
                  <a:pt x="6078" y="931"/>
                  <a:pt x="6073" y="953"/>
                </a:cubicBezTo>
                <a:cubicBezTo>
                  <a:pt x="6075" y="973"/>
                  <a:pt x="6074" y="980"/>
                  <a:pt x="6071" y="980"/>
                </a:cubicBezTo>
                <a:cubicBezTo>
                  <a:pt x="6062" y="980"/>
                  <a:pt x="6042" y="944"/>
                  <a:pt x="6032" y="944"/>
                </a:cubicBezTo>
                <a:cubicBezTo>
                  <a:pt x="6028" y="944"/>
                  <a:pt x="6025" y="949"/>
                  <a:pt x="6025" y="965"/>
                </a:cubicBezTo>
                <a:cubicBezTo>
                  <a:pt x="6025" y="953"/>
                  <a:pt x="6025" y="941"/>
                  <a:pt x="6025" y="929"/>
                </a:cubicBezTo>
                <a:cubicBezTo>
                  <a:pt x="6013" y="965"/>
                  <a:pt x="6001" y="988"/>
                  <a:pt x="6001" y="1036"/>
                </a:cubicBezTo>
                <a:cubicBezTo>
                  <a:pt x="5990" y="1013"/>
                  <a:pt x="5983" y="1006"/>
                  <a:pt x="5979" y="1006"/>
                </a:cubicBezTo>
                <a:cubicBezTo>
                  <a:pt x="5973" y="1006"/>
                  <a:pt x="5973" y="1022"/>
                  <a:pt x="5970" y="1022"/>
                </a:cubicBezTo>
                <a:cubicBezTo>
                  <a:pt x="5970" y="1022"/>
                  <a:pt x="5970" y="1022"/>
                  <a:pt x="5970" y="1022"/>
                </a:cubicBezTo>
                <a:lnTo>
                  <a:pt x="5970" y="1022"/>
                </a:lnTo>
                <a:lnTo>
                  <a:pt x="5977" y="1036"/>
                </a:lnTo>
                <a:cubicBezTo>
                  <a:pt x="5965" y="1024"/>
                  <a:pt x="5954" y="1024"/>
                  <a:pt x="5942" y="1000"/>
                </a:cubicBezTo>
                <a:lnTo>
                  <a:pt x="5942" y="1000"/>
                </a:lnTo>
                <a:lnTo>
                  <a:pt x="5954" y="1036"/>
                </a:lnTo>
                <a:lnTo>
                  <a:pt x="5954" y="1036"/>
                </a:lnTo>
                <a:lnTo>
                  <a:pt x="5930" y="1012"/>
                </a:lnTo>
                <a:cubicBezTo>
                  <a:pt x="5923" y="1012"/>
                  <a:pt x="5917" y="1023"/>
                  <a:pt x="5906" y="1023"/>
                </a:cubicBezTo>
                <a:cubicBezTo>
                  <a:pt x="5898" y="1023"/>
                  <a:pt x="5886" y="1015"/>
                  <a:pt x="5870" y="988"/>
                </a:cubicBezTo>
                <a:cubicBezTo>
                  <a:pt x="5858" y="1048"/>
                  <a:pt x="5799" y="1060"/>
                  <a:pt x="5751" y="1072"/>
                </a:cubicBezTo>
                <a:cubicBezTo>
                  <a:pt x="5751" y="1096"/>
                  <a:pt x="5739" y="1107"/>
                  <a:pt x="5739" y="1107"/>
                </a:cubicBezTo>
                <a:lnTo>
                  <a:pt x="5715" y="1084"/>
                </a:lnTo>
                <a:cubicBezTo>
                  <a:pt x="5706" y="1093"/>
                  <a:pt x="5712" y="1126"/>
                  <a:pt x="5702" y="1126"/>
                </a:cubicBezTo>
                <a:cubicBezTo>
                  <a:pt x="5700" y="1126"/>
                  <a:pt x="5696" y="1124"/>
                  <a:pt x="5692" y="1119"/>
                </a:cubicBezTo>
                <a:cubicBezTo>
                  <a:pt x="5689" y="1122"/>
                  <a:pt x="5686" y="1123"/>
                  <a:pt x="5683" y="1123"/>
                </a:cubicBezTo>
                <a:cubicBezTo>
                  <a:pt x="5680" y="1123"/>
                  <a:pt x="5677" y="1122"/>
                  <a:pt x="5675" y="1122"/>
                </a:cubicBezTo>
                <a:cubicBezTo>
                  <a:pt x="5671" y="1122"/>
                  <a:pt x="5668" y="1125"/>
                  <a:pt x="5668" y="1143"/>
                </a:cubicBezTo>
                <a:cubicBezTo>
                  <a:pt x="5666" y="1145"/>
                  <a:pt x="5664" y="1146"/>
                  <a:pt x="5661" y="1146"/>
                </a:cubicBezTo>
                <a:cubicBezTo>
                  <a:pt x="5652" y="1146"/>
                  <a:pt x="5642" y="1125"/>
                  <a:pt x="5632" y="1096"/>
                </a:cubicBezTo>
                <a:lnTo>
                  <a:pt x="5632" y="1096"/>
                </a:lnTo>
                <a:cubicBezTo>
                  <a:pt x="5640" y="1119"/>
                  <a:pt x="5640" y="1127"/>
                  <a:pt x="5636" y="1127"/>
                </a:cubicBezTo>
                <a:cubicBezTo>
                  <a:pt x="5629" y="1127"/>
                  <a:pt x="5608" y="1096"/>
                  <a:pt x="5608" y="1096"/>
                </a:cubicBezTo>
                <a:cubicBezTo>
                  <a:pt x="5608" y="1096"/>
                  <a:pt x="5453" y="1119"/>
                  <a:pt x="5299" y="1191"/>
                </a:cubicBezTo>
                <a:cubicBezTo>
                  <a:pt x="5132" y="1250"/>
                  <a:pt x="4977" y="1357"/>
                  <a:pt x="4977" y="1560"/>
                </a:cubicBezTo>
                <a:cubicBezTo>
                  <a:pt x="4977" y="1596"/>
                  <a:pt x="4977" y="1619"/>
                  <a:pt x="4989" y="1655"/>
                </a:cubicBezTo>
                <a:cubicBezTo>
                  <a:pt x="4989" y="1656"/>
                  <a:pt x="4989" y="1657"/>
                  <a:pt x="4989" y="1657"/>
                </a:cubicBezTo>
                <a:cubicBezTo>
                  <a:pt x="4986" y="1657"/>
                  <a:pt x="4974" y="1632"/>
                  <a:pt x="4969" y="1632"/>
                </a:cubicBezTo>
                <a:cubicBezTo>
                  <a:pt x="4967" y="1632"/>
                  <a:pt x="4965" y="1635"/>
                  <a:pt x="4965" y="1643"/>
                </a:cubicBezTo>
                <a:cubicBezTo>
                  <a:pt x="4989" y="1655"/>
                  <a:pt x="4989" y="1727"/>
                  <a:pt x="5025" y="1762"/>
                </a:cubicBezTo>
                <a:lnTo>
                  <a:pt x="5013" y="1774"/>
                </a:lnTo>
                <a:cubicBezTo>
                  <a:pt x="5015" y="1778"/>
                  <a:pt x="5017" y="1780"/>
                  <a:pt x="5018" y="1780"/>
                </a:cubicBezTo>
                <a:cubicBezTo>
                  <a:pt x="5023" y="1780"/>
                  <a:pt x="5025" y="1767"/>
                  <a:pt x="5029" y="1767"/>
                </a:cubicBezTo>
                <a:cubicBezTo>
                  <a:pt x="5029" y="1767"/>
                  <a:pt x="5029" y="1767"/>
                  <a:pt x="5029" y="1767"/>
                </a:cubicBezTo>
                <a:lnTo>
                  <a:pt x="5029" y="1767"/>
                </a:lnTo>
                <a:lnTo>
                  <a:pt x="5013" y="1727"/>
                </a:lnTo>
                <a:cubicBezTo>
                  <a:pt x="5023" y="1727"/>
                  <a:pt x="5033" y="1735"/>
                  <a:pt x="5036" y="1752"/>
                </a:cubicBezTo>
                <a:lnTo>
                  <a:pt x="5036" y="1752"/>
                </a:lnTo>
                <a:cubicBezTo>
                  <a:pt x="5033" y="1725"/>
                  <a:pt x="5021" y="1675"/>
                  <a:pt x="5038" y="1675"/>
                </a:cubicBezTo>
                <a:cubicBezTo>
                  <a:pt x="5041" y="1675"/>
                  <a:pt x="5044" y="1676"/>
                  <a:pt x="5049" y="1679"/>
                </a:cubicBezTo>
                <a:lnTo>
                  <a:pt x="5037" y="1691"/>
                </a:lnTo>
                <a:cubicBezTo>
                  <a:pt x="5038" y="1689"/>
                  <a:pt x="5040" y="1688"/>
                  <a:pt x="5042" y="1688"/>
                </a:cubicBezTo>
                <a:cubicBezTo>
                  <a:pt x="5052" y="1688"/>
                  <a:pt x="5062" y="1716"/>
                  <a:pt x="5072" y="1727"/>
                </a:cubicBezTo>
                <a:lnTo>
                  <a:pt x="5061" y="1727"/>
                </a:lnTo>
                <a:lnTo>
                  <a:pt x="5084" y="1750"/>
                </a:lnTo>
                <a:cubicBezTo>
                  <a:pt x="5083" y="1749"/>
                  <a:pt x="5082" y="1748"/>
                  <a:pt x="5081" y="1748"/>
                </a:cubicBezTo>
                <a:cubicBezTo>
                  <a:pt x="5073" y="1748"/>
                  <a:pt x="5074" y="1786"/>
                  <a:pt x="5084" y="1786"/>
                </a:cubicBezTo>
                <a:cubicBezTo>
                  <a:pt x="5087" y="1788"/>
                  <a:pt x="5088" y="1789"/>
                  <a:pt x="5088" y="1789"/>
                </a:cubicBezTo>
                <a:cubicBezTo>
                  <a:pt x="5088" y="1789"/>
                  <a:pt x="5075" y="1772"/>
                  <a:pt x="5084" y="1762"/>
                </a:cubicBezTo>
                <a:cubicBezTo>
                  <a:pt x="5084" y="1761"/>
                  <a:pt x="5085" y="1760"/>
                  <a:pt x="5085" y="1760"/>
                </a:cubicBezTo>
                <a:cubicBezTo>
                  <a:pt x="5087" y="1760"/>
                  <a:pt x="5096" y="1788"/>
                  <a:pt x="5096" y="1798"/>
                </a:cubicBezTo>
                <a:lnTo>
                  <a:pt x="5108" y="1798"/>
                </a:lnTo>
                <a:cubicBezTo>
                  <a:pt x="5114" y="1810"/>
                  <a:pt x="5114" y="1810"/>
                  <a:pt x="5114" y="1810"/>
                </a:cubicBezTo>
                <a:cubicBezTo>
                  <a:pt x="5114" y="1810"/>
                  <a:pt x="5114" y="1810"/>
                  <a:pt x="5120" y="1822"/>
                </a:cubicBezTo>
                <a:lnTo>
                  <a:pt x="5120" y="1786"/>
                </a:lnTo>
                <a:cubicBezTo>
                  <a:pt x="5130" y="1805"/>
                  <a:pt x="5135" y="1812"/>
                  <a:pt x="5138" y="1812"/>
                </a:cubicBezTo>
                <a:cubicBezTo>
                  <a:pt x="5144" y="1812"/>
                  <a:pt x="5142" y="1791"/>
                  <a:pt x="5145" y="1791"/>
                </a:cubicBezTo>
                <a:cubicBezTo>
                  <a:pt x="5147" y="1791"/>
                  <a:pt x="5150" y="1796"/>
                  <a:pt x="5156" y="1810"/>
                </a:cubicBezTo>
                <a:cubicBezTo>
                  <a:pt x="5156" y="1834"/>
                  <a:pt x="5168" y="1834"/>
                  <a:pt x="5180" y="1858"/>
                </a:cubicBezTo>
                <a:lnTo>
                  <a:pt x="5203" y="1846"/>
                </a:lnTo>
                <a:cubicBezTo>
                  <a:pt x="5212" y="1846"/>
                  <a:pt x="5208" y="1859"/>
                  <a:pt x="5205" y="1861"/>
                </a:cubicBezTo>
                <a:lnTo>
                  <a:pt x="5205" y="1861"/>
                </a:lnTo>
                <a:cubicBezTo>
                  <a:pt x="5205" y="1860"/>
                  <a:pt x="5204" y="1859"/>
                  <a:pt x="5203" y="1858"/>
                </a:cubicBezTo>
                <a:lnTo>
                  <a:pt x="5203" y="1858"/>
                </a:lnTo>
                <a:cubicBezTo>
                  <a:pt x="5203" y="1860"/>
                  <a:pt x="5204" y="1861"/>
                  <a:pt x="5205" y="1861"/>
                </a:cubicBezTo>
                <a:cubicBezTo>
                  <a:pt x="5205" y="1861"/>
                  <a:pt x="5205" y="1861"/>
                  <a:pt x="5205" y="1861"/>
                </a:cubicBezTo>
                <a:lnTo>
                  <a:pt x="5205" y="1861"/>
                </a:lnTo>
                <a:cubicBezTo>
                  <a:pt x="5207" y="1864"/>
                  <a:pt x="5209" y="1866"/>
                  <a:pt x="5210" y="1866"/>
                </a:cubicBezTo>
                <a:cubicBezTo>
                  <a:pt x="5215" y="1866"/>
                  <a:pt x="5215" y="1843"/>
                  <a:pt x="5215" y="1834"/>
                </a:cubicBezTo>
                <a:cubicBezTo>
                  <a:pt x="5227" y="1858"/>
                  <a:pt x="5239" y="1834"/>
                  <a:pt x="5251" y="1881"/>
                </a:cubicBezTo>
                <a:cubicBezTo>
                  <a:pt x="5253" y="1882"/>
                  <a:pt x="5254" y="1883"/>
                  <a:pt x="5255" y="1883"/>
                </a:cubicBezTo>
                <a:cubicBezTo>
                  <a:pt x="5268" y="1883"/>
                  <a:pt x="5248" y="1829"/>
                  <a:pt x="5257" y="1829"/>
                </a:cubicBezTo>
                <a:cubicBezTo>
                  <a:pt x="5258" y="1829"/>
                  <a:pt x="5260" y="1831"/>
                  <a:pt x="5263" y="1834"/>
                </a:cubicBezTo>
                <a:cubicBezTo>
                  <a:pt x="5275" y="1858"/>
                  <a:pt x="5251" y="1846"/>
                  <a:pt x="5275" y="1869"/>
                </a:cubicBezTo>
                <a:lnTo>
                  <a:pt x="5287" y="1858"/>
                </a:lnTo>
                <a:cubicBezTo>
                  <a:pt x="5287" y="1867"/>
                  <a:pt x="5294" y="1891"/>
                  <a:pt x="5292" y="1895"/>
                </a:cubicBezTo>
                <a:lnTo>
                  <a:pt x="5292" y="1895"/>
                </a:lnTo>
                <a:cubicBezTo>
                  <a:pt x="5290" y="1894"/>
                  <a:pt x="5288" y="1894"/>
                  <a:pt x="5287" y="1893"/>
                </a:cubicBezTo>
                <a:lnTo>
                  <a:pt x="5287" y="1893"/>
                </a:lnTo>
                <a:cubicBezTo>
                  <a:pt x="5288" y="1895"/>
                  <a:pt x="5290" y="1896"/>
                  <a:pt x="5290" y="1896"/>
                </a:cubicBezTo>
                <a:cubicBezTo>
                  <a:pt x="5291" y="1896"/>
                  <a:pt x="5291" y="1895"/>
                  <a:pt x="5292" y="1895"/>
                </a:cubicBezTo>
                <a:lnTo>
                  <a:pt x="5292" y="1895"/>
                </a:lnTo>
                <a:cubicBezTo>
                  <a:pt x="5348" y="1918"/>
                  <a:pt x="5405" y="2004"/>
                  <a:pt x="5443" y="2004"/>
                </a:cubicBezTo>
                <a:cubicBezTo>
                  <a:pt x="5451" y="2004"/>
                  <a:pt x="5459" y="1999"/>
                  <a:pt x="5465" y="1989"/>
                </a:cubicBezTo>
                <a:cubicBezTo>
                  <a:pt x="5489" y="2024"/>
                  <a:pt x="5477" y="2012"/>
                  <a:pt x="5477" y="2036"/>
                </a:cubicBezTo>
                <a:cubicBezTo>
                  <a:pt x="5480" y="2023"/>
                  <a:pt x="5485" y="2018"/>
                  <a:pt x="5491" y="2018"/>
                </a:cubicBezTo>
                <a:cubicBezTo>
                  <a:pt x="5512" y="2018"/>
                  <a:pt x="5549" y="2073"/>
                  <a:pt x="5568" y="2073"/>
                </a:cubicBezTo>
                <a:cubicBezTo>
                  <a:pt x="5570" y="2073"/>
                  <a:pt x="5571" y="2073"/>
                  <a:pt x="5573" y="2072"/>
                </a:cubicBezTo>
                <a:lnTo>
                  <a:pt x="5573" y="2048"/>
                </a:lnTo>
                <a:cubicBezTo>
                  <a:pt x="5597" y="2073"/>
                  <a:pt x="5616" y="2080"/>
                  <a:pt x="5633" y="2080"/>
                </a:cubicBezTo>
                <a:cubicBezTo>
                  <a:pt x="5661" y="2080"/>
                  <a:pt x="5682" y="2059"/>
                  <a:pt x="5714" y="2059"/>
                </a:cubicBezTo>
                <a:cubicBezTo>
                  <a:pt x="5718" y="2059"/>
                  <a:pt x="5723" y="2059"/>
                  <a:pt x="5727" y="2060"/>
                </a:cubicBezTo>
                <a:lnTo>
                  <a:pt x="5715" y="2048"/>
                </a:lnTo>
                <a:cubicBezTo>
                  <a:pt x="5715" y="2012"/>
                  <a:pt x="5715" y="2012"/>
                  <a:pt x="5727" y="2000"/>
                </a:cubicBezTo>
                <a:cubicBezTo>
                  <a:pt x="5727" y="2003"/>
                  <a:pt x="5728" y="2008"/>
                  <a:pt x="5729" y="2014"/>
                </a:cubicBezTo>
                <a:lnTo>
                  <a:pt x="5729" y="2014"/>
                </a:lnTo>
                <a:cubicBezTo>
                  <a:pt x="5729" y="2013"/>
                  <a:pt x="5728" y="2013"/>
                  <a:pt x="5727" y="2012"/>
                </a:cubicBezTo>
                <a:lnTo>
                  <a:pt x="5727" y="2012"/>
                </a:lnTo>
                <a:cubicBezTo>
                  <a:pt x="5727" y="2017"/>
                  <a:pt x="5729" y="2022"/>
                  <a:pt x="5733" y="2027"/>
                </a:cubicBezTo>
                <a:lnTo>
                  <a:pt x="5733" y="2027"/>
                </a:lnTo>
                <a:cubicBezTo>
                  <a:pt x="5731" y="2022"/>
                  <a:pt x="5730" y="2018"/>
                  <a:pt x="5729" y="2014"/>
                </a:cubicBezTo>
                <a:lnTo>
                  <a:pt x="5729" y="2014"/>
                </a:lnTo>
                <a:cubicBezTo>
                  <a:pt x="5753" y="2029"/>
                  <a:pt x="5778" y="2034"/>
                  <a:pt x="5803" y="2034"/>
                </a:cubicBezTo>
                <a:cubicBezTo>
                  <a:pt x="5841" y="2034"/>
                  <a:pt x="5881" y="2022"/>
                  <a:pt x="5924" y="2022"/>
                </a:cubicBezTo>
                <a:cubicBezTo>
                  <a:pt x="5934" y="2022"/>
                  <a:pt x="5944" y="2023"/>
                  <a:pt x="5954" y="2024"/>
                </a:cubicBezTo>
                <a:cubicBezTo>
                  <a:pt x="6025" y="1965"/>
                  <a:pt x="6144" y="1977"/>
                  <a:pt x="6215" y="1929"/>
                </a:cubicBezTo>
                <a:cubicBezTo>
                  <a:pt x="6204" y="1929"/>
                  <a:pt x="6180" y="1869"/>
                  <a:pt x="6204" y="1869"/>
                </a:cubicBezTo>
                <a:cubicBezTo>
                  <a:pt x="6225" y="1901"/>
                  <a:pt x="6236" y="1911"/>
                  <a:pt x="6244" y="1911"/>
                </a:cubicBezTo>
                <a:cubicBezTo>
                  <a:pt x="6257" y="1911"/>
                  <a:pt x="6258" y="1884"/>
                  <a:pt x="6271" y="1884"/>
                </a:cubicBezTo>
                <a:cubicBezTo>
                  <a:pt x="6277" y="1884"/>
                  <a:pt x="6286" y="1890"/>
                  <a:pt x="6299" y="1905"/>
                </a:cubicBezTo>
                <a:cubicBezTo>
                  <a:pt x="6335" y="1846"/>
                  <a:pt x="6418" y="1917"/>
                  <a:pt x="6430" y="1822"/>
                </a:cubicBezTo>
                <a:lnTo>
                  <a:pt x="6442" y="1846"/>
                </a:lnTo>
                <a:cubicBezTo>
                  <a:pt x="6444" y="1848"/>
                  <a:pt x="6446" y="1849"/>
                  <a:pt x="6446" y="1849"/>
                </a:cubicBezTo>
                <a:cubicBezTo>
                  <a:pt x="6450" y="1849"/>
                  <a:pt x="6444" y="1834"/>
                  <a:pt x="6454" y="1834"/>
                </a:cubicBezTo>
                <a:cubicBezTo>
                  <a:pt x="6456" y="1835"/>
                  <a:pt x="6459" y="1836"/>
                  <a:pt x="6461" y="1836"/>
                </a:cubicBezTo>
                <a:cubicBezTo>
                  <a:pt x="6478" y="1836"/>
                  <a:pt x="6488" y="1808"/>
                  <a:pt x="6497" y="1808"/>
                </a:cubicBezTo>
                <a:cubicBezTo>
                  <a:pt x="6499" y="1808"/>
                  <a:pt x="6500" y="1809"/>
                  <a:pt x="6501" y="1810"/>
                </a:cubicBezTo>
                <a:lnTo>
                  <a:pt x="6489" y="1774"/>
                </a:lnTo>
                <a:lnTo>
                  <a:pt x="6489" y="1774"/>
                </a:lnTo>
                <a:cubicBezTo>
                  <a:pt x="6489" y="1774"/>
                  <a:pt x="6495" y="1785"/>
                  <a:pt x="6498" y="1785"/>
                </a:cubicBezTo>
                <a:cubicBezTo>
                  <a:pt x="6500" y="1785"/>
                  <a:pt x="6501" y="1782"/>
                  <a:pt x="6501" y="1774"/>
                </a:cubicBezTo>
                <a:lnTo>
                  <a:pt x="6513" y="1798"/>
                </a:lnTo>
                <a:lnTo>
                  <a:pt x="6513" y="1762"/>
                </a:lnTo>
                <a:cubicBezTo>
                  <a:pt x="6521" y="1781"/>
                  <a:pt x="6526" y="1787"/>
                  <a:pt x="6530" y="1787"/>
                </a:cubicBezTo>
                <a:cubicBezTo>
                  <a:pt x="6537" y="1787"/>
                  <a:pt x="6542" y="1769"/>
                  <a:pt x="6551" y="1769"/>
                </a:cubicBezTo>
                <a:cubicBezTo>
                  <a:pt x="6554" y="1769"/>
                  <a:pt x="6557" y="1771"/>
                  <a:pt x="6561" y="1774"/>
                </a:cubicBezTo>
                <a:cubicBezTo>
                  <a:pt x="6571" y="1764"/>
                  <a:pt x="6582" y="1725"/>
                  <a:pt x="6601" y="1725"/>
                </a:cubicBezTo>
                <a:cubicBezTo>
                  <a:pt x="6603" y="1725"/>
                  <a:pt x="6606" y="1725"/>
                  <a:pt x="6608" y="1727"/>
                </a:cubicBezTo>
                <a:cubicBezTo>
                  <a:pt x="6620" y="1750"/>
                  <a:pt x="6644" y="1738"/>
                  <a:pt x="6668" y="1750"/>
                </a:cubicBezTo>
                <a:cubicBezTo>
                  <a:pt x="6692" y="1727"/>
                  <a:pt x="6739" y="1703"/>
                  <a:pt x="6775" y="1691"/>
                </a:cubicBezTo>
                <a:lnTo>
                  <a:pt x="6763" y="1655"/>
                </a:lnTo>
                <a:lnTo>
                  <a:pt x="6763" y="1643"/>
                </a:lnTo>
                <a:cubicBezTo>
                  <a:pt x="6775" y="1655"/>
                  <a:pt x="6775" y="1655"/>
                  <a:pt x="6775" y="1667"/>
                </a:cubicBezTo>
                <a:cubicBezTo>
                  <a:pt x="6781" y="1676"/>
                  <a:pt x="6785" y="1679"/>
                  <a:pt x="6787" y="1679"/>
                </a:cubicBezTo>
                <a:cubicBezTo>
                  <a:pt x="6792" y="1679"/>
                  <a:pt x="6793" y="1669"/>
                  <a:pt x="6796" y="1664"/>
                </a:cubicBezTo>
                <a:lnTo>
                  <a:pt x="6796" y="1664"/>
                </a:lnTo>
                <a:cubicBezTo>
                  <a:pt x="6797" y="1665"/>
                  <a:pt x="6798" y="1666"/>
                  <a:pt x="6799" y="1667"/>
                </a:cubicBezTo>
                <a:cubicBezTo>
                  <a:pt x="6799" y="1666"/>
                  <a:pt x="6799" y="1664"/>
                  <a:pt x="6798" y="1662"/>
                </a:cubicBezTo>
                <a:lnTo>
                  <a:pt x="6798" y="1662"/>
                </a:lnTo>
                <a:cubicBezTo>
                  <a:pt x="6798" y="1663"/>
                  <a:pt x="6797" y="1663"/>
                  <a:pt x="6796" y="1664"/>
                </a:cubicBezTo>
                <a:lnTo>
                  <a:pt x="6796" y="1664"/>
                </a:lnTo>
                <a:cubicBezTo>
                  <a:pt x="6778" y="1644"/>
                  <a:pt x="6776" y="1617"/>
                  <a:pt x="6783" y="1617"/>
                </a:cubicBezTo>
                <a:cubicBezTo>
                  <a:pt x="6784" y="1617"/>
                  <a:pt x="6785" y="1618"/>
                  <a:pt x="6787" y="1619"/>
                </a:cubicBezTo>
                <a:lnTo>
                  <a:pt x="6799" y="1631"/>
                </a:lnTo>
                <a:lnTo>
                  <a:pt x="6787" y="1608"/>
                </a:lnTo>
                <a:lnTo>
                  <a:pt x="6787" y="1608"/>
                </a:lnTo>
                <a:cubicBezTo>
                  <a:pt x="6811" y="1631"/>
                  <a:pt x="6823" y="1643"/>
                  <a:pt x="6835" y="1679"/>
                </a:cubicBezTo>
                <a:cubicBezTo>
                  <a:pt x="6858" y="1655"/>
                  <a:pt x="6858" y="1596"/>
                  <a:pt x="6906" y="1596"/>
                </a:cubicBezTo>
                <a:cubicBezTo>
                  <a:pt x="6909" y="1605"/>
                  <a:pt x="6912" y="1608"/>
                  <a:pt x="6914" y="1608"/>
                </a:cubicBezTo>
                <a:cubicBezTo>
                  <a:pt x="6917" y="1608"/>
                  <a:pt x="6919" y="1603"/>
                  <a:pt x="6923" y="1603"/>
                </a:cubicBezTo>
                <a:cubicBezTo>
                  <a:pt x="6927" y="1603"/>
                  <a:pt x="6933" y="1609"/>
                  <a:pt x="6942" y="1631"/>
                </a:cubicBezTo>
                <a:cubicBezTo>
                  <a:pt x="6954" y="1596"/>
                  <a:pt x="6918" y="1584"/>
                  <a:pt x="6906" y="1536"/>
                </a:cubicBezTo>
                <a:cubicBezTo>
                  <a:pt x="6914" y="1536"/>
                  <a:pt x="6911" y="1531"/>
                  <a:pt x="6912" y="1531"/>
                </a:cubicBezTo>
                <a:lnTo>
                  <a:pt x="6912" y="1531"/>
                </a:lnTo>
                <a:cubicBezTo>
                  <a:pt x="6913" y="1531"/>
                  <a:pt x="6914" y="1532"/>
                  <a:pt x="6918" y="1536"/>
                </a:cubicBezTo>
                <a:cubicBezTo>
                  <a:pt x="6930" y="1560"/>
                  <a:pt x="6942" y="1572"/>
                  <a:pt x="6942" y="1584"/>
                </a:cubicBezTo>
                <a:lnTo>
                  <a:pt x="6954" y="1572"/>
                </a:lnTo>
                <a:cubicBezTo>
                  <a:pt x="6954" y="1572"/>
                  <a:pt x="6954" y="1584"/>
                  <a:pt x="6954" y="1584"/>
                </a:cubicBezTo>
                <a:cubicBezTo>
                  <a:pt x="6960" y="1572"/>
                  <a:pt x="6969" y="1569"/>
                  <a:pt x="6977" y="1569"/>
                </a:cubicBezTo>
                <a:cubicBezTo>
                  <a:pt x="6986" y="1569"/>
                  <a:pt x="6995" y="1572"/>
                  <a:pt x="7001" y="1572"/>
                </a:cubicBezTo>
                <a:cubicBezTo>
                  <a:pt x="6942" y="1655"/>
                  <a:pt x="6894" y="1691"/>
                  <a:pt x="6811" y="1798"/>
                </a:cubicBezTo>
                <a:cubicBezTo>
                  <a:pt x="6827" y="1766"/>
                  <a:pt x="6823" y="1755"/>
                  <a:pt x="6810" y="1755"/>
                </a:cubicBezTo>
                <a:cubicBezTo>
                  <a:pt x="6788" y="1755"/>
                  <a:pt x="6740" y="1786"/>
                  <a:pt x="6729" y="1786"/>
                </a:cubicBezTo>
                <a:cubicBezTo>
                  <a:pt x="6723" y="1786"/>
                  <a:pt x="6727" y="1777"/>
                  <a:pt x="6751" y="1750"/>
                </a:cubicBezTo>
                <a:lnTo>
                  <a:pt x="6751" y="1750"/>
                </a:lnTo>
                <a:cubicBezTo>
                  <a:pt x="6680" y="1786"/>
                  <a:pt x="6692" y="1834"/>
                  <a:pt x="6656" y="1881"/>
                </a:cubicBezTo>
                <a:cubicBezTo>
                  <a:pt x="6646" y="1889"/>
                  <a:pt x="6637" y="1892"/>
                  <a:pt x="6630" y="1892"/>
                </a:cubicBezTo>
                <a:cubicBezTo>
                  <a:pt x="6605" y="1892"/>
                  <a:pt x="6595" y="1857"/>
                  <a:pt x="6611" y="1817"/>
                </a:cubicBezTo>
                <a:lnTo>
                  <a:pt x="6611" y="1817"/>
                </a:lnTo>
                <a:lnTo>
                  <a:pt x="6585" y="1869"/>
                </a:lnTo>
                <a:lnTo>
                  <a:pt x="6573" y="1858"/>
                </a:lnTo>
                <a:lnTo>
                  <a:pt x="6549" y="1929"/>
                </a:lnTo>
                <a:cubicBezTo>
                  <a:pt x="6533" y="1938"/>
                  <a:pt x="6524" y="1941"/>
                  <a:pt x="6517" y="1941"/>
                </a:cubicBezTo>
                <a:cubicBezTo>
                  <a:pt x="6505" y="1941"/>
                  <a:pt x="6500" y="1933"/>
                  <a:pt x="6490" y="1933"/>
                </a:cubicBezTo>
                <a:cubicBezTo>
                  <a:pt x="6483" y="1933"/>
                  <a:pt x="6472" y="1938"/>
                  <a:pt x="6454" y="1953"/>
                </a:cubicBezTo>
                <a:lnTo>
                  <a:pt x="6477" y="1989"/>
                </a:lnTo>
                <a:lnTo>
                  <a:pt x="6418" y="2012"/>
                </a:lnTo>
                <a:cubicBezTo>
                  <a:pt x="6454" y="2012"/>
                  <a:pt x="6430" y="2048"/>
                  <a:pt x="6394" y="2084"/>
                </a:cubicBezTo>
                <a:lnTo>
                  <a:pt x="6382" y="2072"/>
                </a:lnTo>
                <a:lnTo>
                  <a:pt x="6346" y="2131"/>
                </a:lnTo>
                <a:cubicBezTo>
                  <a:pt x="6353" y="2116"/>
                  <a:pt x="6352" y="2111"/>
                  <a:pt x="6349" y="2111"/>
                </a:cubicBezTo>
                <a:cubicBezTo>
                  <a:pt x="6341" y="2111"/>
                  <a:pt x="6319" y="2133"/>
                  <a:pt x="6307" y="2133"/>
                </a:cubicBezTo>
                <a:cubicBezTo>
                  <a:pt x="6302" y="2133"/>
                  <a:pt x="6299" y="2130"/>
                  <a:pt x="6299" y="2119"/>
                </a:cubicBezTo>
                <a:cubicBezTo>
                  <a:pt x="6263" y="2155"/>
                  <a:pt x="6263" y="2167"/>
                  <a:pt x="6204" y="2239"/>
                </a:cubicBezTo>
                <a:lnTo>
                  <a:pt x="6239" y="2250"/>
                </a:lnTo>
                <a:cubicBezTo>
                  <a:pt x="6218" y="2283"/>
                  <a:pt x="6206" y="2292"/>
                  <a:pt x="6198" y="2292"/>
                </a:cubicBezTo>
                <a:cubicBezTo>
                  <a:pt x="6186" y="2292"/>
                  <a:pt x="6183" y="2271"/>
                  <a:pt x="6169" y="2271"/>
                </a:cubicBezTo>
                <a:cubicBezTo>
                  <a:pt x="6161" y="2271"/>
                  <a:pt x="6150" y="2277"/>
                  <a:pt x="6132" y="2298"/>
                </a:cubicBezTo>
                <a:lnTo>
                  <a:pt x="6156" y="2310"/>
                </a:lnTo>
                <a:cubicBezTo>
                  <a:pt x="6025" y="2393"/>
                  <a:pt x="6013" y="2524"/>
                  <a:pt x="5918" y="2584"/>
                </a:cubicBezTo>
                <a:cubicBezTo>
                  <a:pt x="5946" y="2538"/>
                  <a:pt x="5930" y="2520"/>
                  <a:pt x="5922" y="2520"/>
                </a:cubicBezTo>
                <a:cubicBezTo>
                  <a:pt x="5920" y="2520"/>
                  <a:pt x="5918" y="2522"/>
                  <a:pt x="5918" y="2524"/>
                </a:cubicBezTo>
                <a:cubicBezTo>
                  <a:pt x="5870" y="2608"/>
                  <a:pt x="5775" y="2715"/>
                  <a:pt x="5739" y="2822"/>
                </a:cubicBezTo>
                <a:cubicBezTo>
                  <a:pt x="5724" y="2822"/>
                  <a:pt x="5712" y="2821"/>
                  <a:pt x="5702" y="2821"/>
                </a:cubicBezTo>
                <a:cubicBezTo>
                  <a:pt x="5669" y="2821"/>
                  <a:pt x="5647" y="2828"/>
                  <a:pt x="5584" y="2881"/>
                </a:cubicBezTo>
                <a:cubicBezTo>
                  <a:pt x="5549" y="2941"/>
                  <a:pt x="5549" y="2953"/>
                  <a:pt x="5549" y="2989"/>
                </a:cubicBezTo>
                <a:cubicBezTo>
                  <a:pt x="5503" y="3034"/>
                  <a:pt x="5447" y="3144"/>
                  <a:pt x="5411" y="3144"/>
                </a:cubicBezTo>
                <a:cubicBezTo>
                  <a:pt x="5409" y="3144"/>
                  <a:pt x="5408" y="3144"/>
                  <a:pt x="5406" y="3143"/>
                </a:cubicBezTo>
                <a:lnTo>
                  <a:pt x="5406" y="3143"/>
                </a:lnTo>
                <a:cubicBezTo>
                  <a:pt x="5430" y="3167"/>
                  <a:pt x="5370" y="3191"/>
                  <a:pt x="5370" y="3239"/>
                </a:cubicBezTo>
                <a:lnTo>
                  <a:pt x="5346" y="3227"/>
                </a:lnTo>
                <a:lnTo>
                  <a:pt x="5382" y="3251"/>
                </a:lnTo>
                <a:cubicBezTo>
                  <a:pt x="5251" y="3310"/>
                  <a:pt x="5299" y="3441"/>
                  <a:pt x="5180" y="3513"/>
                </a:cubicBezTo>
                <a:lnTo>
                  <a:pt x="5180" y="3489"/>
                </a:lnTo>
                <a:lnTo>
                  <a:pt x="5156" y="3536"/>
                </a:lnTo>
                <a:cubicBezTo>
                  <a:pt x="5144" y="3536"/>
                  <a:pt x="5144" y="3513"/>
                  <a:pt x="5132" y="3501"/>
                </a:cubicBezTo>
                <a:lnTo>
                  <a:pt x="5001" y="3715"/>
                </a:lnTo>
                <a:lnTo>
                  <a:pt x="5049" y="3679"/>
                </a:lnTo>
                <a:lnTo>
                  <a:pt x="5049" y="3679"/>
                </a:lnTo>
                <a:cubicBezTo>
                  <a:pt x="5025" y="3727"/>
                  <a:pt x="5025" y="3774"/>
                  <a:pt x="4977" y="3810"/>
                </a:cubicBezTo>
                <a:cubicBezTo>
                  <a:pt x="4980" y="3785"/>
                  <a:pt x="4979" y="3776"/>
                  <a:pt x="4975" y="3776"/>
                </a:cubicBezTo>
                <a:cubicBezTo>
                  <a:pt x="4963" y="3776"/>
                  <a:pt x="4921" y="3882"/>
                  <a:pt x="4894" y="3882"/>
                </a:cubicBezTo>
                <a:lnTo>
                  <a:pt x="4906" y="3822"/>
                </a:lnTo>
                <a:lnTo>
                  <a:pt x="4906" y="3822"/>
                </a:lnTo>
                <a:cubicBezTo>
                  <a:pt x="4882" y="3894"/>
                  <a:pt x="4882" y="3894"/>
                  <a:pt x="4906" y="3905"/>
                </a:cubicBezTo>
                <a:cubicBezTo>
                  <a:pt x="4870" y="3989"/>
                  <a:pt x="4822" y="3929"/>
                  <a:pt x="4811" y="4024"/>
                </a:cubicBezTo>
                <a:lnTo>
                  <a:pt x="4846" y="3965"/>
                </a:lnTo>
                <a:cubicBezTo>
                  <a:pt x="4870" y="3965"/>
                  <a:pt x="4870" y="4013"/>
                  <a:pt x="4846" y="4048"/>
                </a:cubicBezTo>
                <a:cubicBezTo>
                  <a:pt x="4838" y="4048"/>
                  <a:pt x="4825" y="4059"/>
                  <a:pt x="4821" y="4059"/>
                </a:cubicBezTo>
                <a:cubicBezTo>
                  <a:pt x="4819" y="4059"/>
                  <a:pt x="4819" y="4058"/>
                  <a:pt x="4820" y="4055"/>
                </a:cubicBezTo>
                <a:lnTo>
                  <a:pt x="4820" y="4055"/>
                </a:lnTo>
                <a:cubicBezTo>
                  <a:pt x="4793" y="4115"/>
                  <a:pt x="4727" y="4204"/>
                  <a:pt x="4727" y="4239"/>
                </a:cubicBezTo>
                <a:cubicBezTo>
                  <a:pt x="4716" y="4246"/>
                  <a:pt x="4707" y="4249"/>
                  <a:pt x="4700" y="4249"/>
                </a:cubicBezTo>
                <a:cubicBezTo>
                  <a:pt x="4685" y="4249"/>
                  <a:pt x="4680" y="4235"/>
                  <a:pt x="4680" y="4227"/>
                </a:cubicBezTo>
                <a:cubicBezTo>
                  <a:pt x="4632" y="4370"/>
                  <a:pt x="4644" y="4286"/>
                  <a:pt x="4596" y="4441"/>
                </a:cubicBezTo>
                <a:lnTo>
                  <a:pt x="4584" y="4429"/>
                </a:lnTo>
                <a:lnTo>
                  <a:pt x="4584" y="4489"/>
                </a:lnTo>
                <a:lnTo>
                  <a:pt x="4513" y="4536"/>
                </a:lnTo>
                <a:lnTo>
                  <a:pt x="4513" y="4536"/>
                </a:lnTo>
                <a:lnTo>
                  <a:pt x="4549" y="4525"/>
                </a:lnTo>
                <a:lnTo>
                  <a:pt x="4549" y="4525"/>
                </a:lnTo>
                <a:cubicBezTo>
                  <a:pt x="4525" y="4572"/>
                  <a:pt x="4525" y="4608"/>
                  <a:pt x="4489" y="4656"/>
                </a:cubicBezTo>
                <a:lnTo>
                  <a:pt x="4477" y="4620"/>
                </a:lnTo>
                <a:cubicBezTo>
                  <a:pt x="4418" y="4763"/>
                  <a:pt x="4346" y="4751"/>
                  <a:pt x="4334" y="4906"/>
                </a:cubicBezTo>
                <a:cubicBezTo>
                  <a:pt x="4322" y="4906"/>
                  <a:pt x="4322" y="4882"/>
                  <a:pt x="4322" y="4870"/>
                </a:cubicBezTo>
                <a:cubicBezTo>
                  <a:pt x="4322" y="5013"/>
                  <a:pt x="4239" y="4941"/>
                  <a:pt x="4239" y="5084"/>
                </a:cubicBezTo>
                <a:cubicBezTo>
                  <a:pt x="4239" y="5080"/>
                  <a:pt x="4238" y="5079"/>
                  <a:pt x="4236" y="5079"/>
                </a:cubicBezTo>
                <a:cubicBezTo>
                  <a:pt x="4231" y="5079"/>
                  <a:pt x="4223" y="5084"/>
                  <a:pt x="4215" y="5084"/>
                </a:cubicBezTo>
                <a:lnTo>
                  <a:pt x="4215" y="5144"/>
                </a:lnTo>
                <a:lnTo>
                  <a:pt x="4180" y="5120"/>
                </a:lnTo>
                <a:lnTo>
                  <a:pt x="4215" y="5191"/>
                </a:lnTo>
                <a:lnTo>
                  <a:pt x="4156" y="5215"/>
                </a:lnTo>
                <a:lnTo>
                  <a:pt x="4168" y="5239"/>
                </a:lnTo>
                <a:cubicBezTo>
                  <a:pt x="4072" y="5275"/>
                  <a:pt x="4096" y="5382"/>
                  <a:pt x="4025" y="5441"/>
                </a:cubicBezTo>
                <a:lnTo>
                  <a:pt x="4072" y="5441"/>
                </a:lnTo>
                <a:cubicBezTo>
                  <a:pt x="4072" y="5489"/>
                  <a:pt x="4072" y="5537"/>
                  <a:pt x="4060" y="5584"/>
                </a:cubicBezTo>
                <a:cubicBezTo>
                  <a:pt x="3989" y="5584"/>
                  <a:pt x="3929" y="5584"/>
                  <a:pt x="3870" y="5596"/>
                </a:cubicBezTo>
                <a:cubicBezTo>
                  <a:pt x="3828" y="5619"/>
                  <a:pt x="3798" y="5627"/>
                  <a:pt x="3775" y="5627"/>
                </a:cubicBezTo>
                <a:cubicBezTo>
                  <a:pt x="3722" y="5627"/>
                  <a:pt x="3706" y="5584"/>
                  <a:pt x="3654" y="5584"/>
                </a:cubicBezTo>
                <a:cubicBezTo>
                  <a:pt x="3634" y="5584"/>
                  <a:pt x="3608" y="5590"/>
                  <a:pt x="3572" y="5608"/>
                </a:cubicBezTo>
                <a:cubicBezTo>
                  <a:pt x="3584" y="5596"/>
                  <a:pt x="3584" y="5584"/>
                  <a:pt x="3596" y="5572"/>
                </a:cubicBezTo>
                <a:lnTo>
                  <a:pt x="3596" y="5572"/>
                </a:lnTo>
                <a:cubicBezTo>
                  <a:pt x="3406" y="5632"/>
                  <a:pt x="3310" y="5656"/>
                  <a:pt x="3132" y="5751"/>
                </a:cubicBezTo>
                <a:cubicBezTo>
                  <a:pt x="3132" y="5728"/>
                  <a:pt x="3123" y="5720"/>
                  <a:pt x="3110" y="5720"/>
                </a:cubicBezTo>
                <a:cubicBezTo>
                  <a:pt x="3084" y="5720"/>
                  <a:pt x="3042" y="5751"/>
                  <a:pt x="3023" y="5751"/>
                </a:cubicBezTo>
                <a:cubicBezTo>
                  <a:pt x="3016" y="5751"/>
                  <a:pt x="3013" y="5747"/>
                  <a:pt x="3013" y="5739"/>
                </a:cubicBezTo>
                <a:lnTo>
                  <a:pt x="3013" y="5775"/>
                </a:lnTo>
                <a:cubicBezTo>
                  <a:pt x="3002" y="5772"/>
                  <a:pt x="2988" y="5771"/>
                  <a:pt x="2973" y="5771"/>
                </a:cubicBezTo>
                <a:cubicBezTo>
                  <a:pt x="2947" y="5771"/>
                  <a:pt x="2917" y="5774"/>
                  <a:pt x="2896" y="5774"/>
                </a:cubicBezTo>
                <a:cubicBezTo>
                  <a:pt x="2877" y="5774"/>
                  <a:pt x="2865" y="5772"/>
                  <a:pt x="2870" y="5763"/>
                </a:cubicBezTo>
                <a:lnTo>
                  <a:pt x="2870" y="5763"/>
                </a:lnTo>
                <a:lnTo>
                  <a:pt x="2798" y="5822"/>
                </a:lnTo>
                <a:lnTo>
                  <a:pt x="2775" y="5787"/>
                </a:lnTo>
                <a:cubicBezTo>
                  <a:pt x="2684" y="5817"/>
                  <a:pt x="2515" y="5916"/>
                  <a:pt x="2416" y="5916"/>
                </a:cubicBezTo>
                <a:cubicBezTo>
                  <a:pt x="2398" y="5916"/>
                  <a:pt x="2382" y="5913"/>
                  <a:pt x="2370" y="5906"/>
                </a:cubicBezTo>
                <a:cubicBezTo>
                  <a:pt x="2251" y="5989"/>
                  <a:pt x="2108" y="6096"/>
                  <a:pt x="1929" y="6180"/>
                </a:cubicBezTo>
                <a:cubicBezTo>
                  <a:pt x="1786" y="6299"/>
                  <a:pt x="1608" y="6406"/>
                  <a:pt x="1477" y="6525"/>
                </a:cubicBezTo>
                <a:cubicBezTo>
                  <a:pt x="1453" y="6572"/>
                  <a:pt x="1382" y="6644"/>
                  <a:pt x="1322" y="6703"/>
                </a:cubicBezTo>
                <a:lnTo>
                  <a:pt x="1239" y="6727"/>
                </a:lnTo>
                <a:cubicBezTo>
                  <a:pt x="1179" y="6799"/>
                  <a:pt x="1167" y="6906"/>
                  <a:pt x="1096" y="6942"/>
                </a:cubicBezTo>
                <a:cubicBezTo>
                  <a:pt x="1096" y="6942"/>
                  <a:pt x="1096" y="6930"/>
                  <a:pt x="1096" y="6930"/>
                </a:cubicBezTo>
                <a:cubicBezTo>
                  <a:pt x="1048" y="7001"/>
                  <a:pt x="977" y="7037"/>
                  <a:pt x="965" y="7120"/>
                </a:cubicBezTo>
                <a:cubicBezTo>
                  <a:pt x="918" y="7177"/>
                  <a:pt x="870" y="7226"/>
                  <a:pt x="841" y="7226"/>
                </a:cubicBezTo>
                <a:cubicBezTo>
                  <a:pt x="836" y="7226"/>
                  <a:pt x="832" y="7225"/>
                  <a:pt x="828" y="7222"/>
                </a:cubicBezTo>
                <a:lnTo>
                  <a:pt x="828" y="7222"/>
                </a:lnTo>
                <a:cubicBezTo>
                  <a:pt x="853" y="7263"/>
                  <a:pt x="715" y="7358"/>
                  <a:pt x="715" y="7358"/>
                </a:cubicBezTo>
                <a:cubicBezTo>
                  <a:pt x="715" y="7358"/>
                  <a:pt x="667" y="7418"/>
                  <a:pt x="596" y="7525"/>
                </a:cubicBezTo>
                <a:cubicBezTo>
                  <a:pt x="524" y="7644"/>
                  <a:pt x="417" y="7799"/>
                  <a:pt x="334" y="8025"/>
                </a:cubicBezTo>
                <a:cubicBezTo>
                  <a:pt x="143" y="8454"/>
                  <a:pt x="0" y="9085"/>
                  <a:pt x="24" y="9739"/>
                </a:cubicBezTo>
                <a:cubicBezTo>
                  <a:pt x="36" y="10382"/>
                  <a:pt x="191" y="11049"/>
                  <a:pt x="429" y="11573"/>
                </a:cubicBezTo>
                <a:cubicBezTo>
                  <a:pt x="655" y="12109"/>
                  <a:pt x="953" y="12502"/>
                  <a:pt x="1179" y="12680"/>
                </a:cubicBezTo>
                <a:cubicBezTo>
                  <a:pt x="1214" y="12689"/>
                  <a:pt x="1260" y="12722"/>
                  <a:pt x="1288" y="12722"/>
                </a:cubicBezTo>
                <a:cubicBezTo>
                  <a:pt x="1299" y="12722"/>
                  <a:pt x="1307" y="12717"/>
                  <a:pt x="1310" y="12704"/>
                </a:cubicBezTo>
                <a:cubicBezTo>
                  <a:pt x="1364" y="12758"/>
                  <a:pt x="1339" y="12813"/>
                  <a:pt x="1362" y="12813"/>
                </a:cubicBezTo>
                <a:cubicBezTo>
                  <a:pt x="1364" y="12813"/>
                  <a:pt x="1367" y="12812"/>
                  <a:pt x="1370" y="12811"/>
                </a:cubicBezTo>
                <a:cubicBezTo>
                  <a:pt x="1335" y="12718"/>
                  <a:pt x="1448" y="12785"/>
                  <a:pt x="1442" y="12687"/>
                </a:cubicBezTo>
                <a:lnTo>
                  <a:pt x="1442" y="12687"/>
                </a:lnTo>
                <a:cubicBezTo>
                  <a:pt x="1445" y="12693"/>
                  <a:pt x="1453" y="12701"/>
                  <a:pt x="1461" y="12707"/>
                </a:cubicBezTo>
                <a:lnTo>
                  <a:pt x="1461" y="12707"/>
                </a:lnTo>
                <a:lnTo>
                  <a:pt x="1441" y="12680"/>
                </a:lnTo>
                <a:lnTo>
                  <a:pt x="1441" y="12680"/>
                </a:lnTo>
                <a:cubicBezTo>
                  <a:pt x="1441" y="12682"/>
                  <a:pt x="1441" y="12685"/>
                  <a:pt x="1442" y="12687"/>
                </a:cubicBezTo>
                <a:lnTo>
                  <a:pt x="1442" y="12687"/>
                </a:lnTo>
                <a:cubicBezTo>
                  <a:pt x="1438" y="12681"/>
                  <a:pt x="1438" y="12676"/>
                  <a:pt x="1444" y="12672"/>
                </a:cubicBezTo>
                <a:lnTo>
                  <a:pt x="1444" y="12672"/>
                </a:lnTo>
                <a:lnTo>
                  <a:pt x="1393" y="12692"/>
                </a:lnTo>
                <a:cubicBezTo>
                  <a:pt x="1370" y="12645"/>
                  <a:pt x="1370" y="12609"/>
                  <a:pt x="1370" y="12585"/>
                </a:cubicBezTo>
                <a:cubicBezTo>
                  <a:pt x="1322" y="12549"/>
                  <a:pt x="1239" y="12573"/>
                  <a:pt x="1203" y="12454"/>
                </a:cubicBezTo>
                <a:lnTo>
                  <a:pt x="1203" y="12454"/>
                </a:lnTo>
                <a:lnTo>
                  <a:pt x="1227" y="12478"/>
                </a:lnTo>
                <a:cubicBezTo>
                  <a:pt x="1179" y="12406"/>
                  <a:pt x="1227" y="12406"/>
                  <a:pt x="1227" y="12395"/>
                </a:cubicBezTo>
                <a:lnTo>
                  <a:pt x="1239" y="12406"/>
                </a:lnTo>
                <a:lnTo>
                  <a:pt x="1227" y="12323"/>
                </a:lnTo>
                <a:lnTo>
                  <a:pt x="1227" y="12323"/>
                </a:lnTo>
                <a:cubicBezTo>
                  <a:pt x="1230" y="12339"/>
                  <a:pt x="1239" y="12354"/>
                  <a:pt x="1249" y="12368"/>
                </a:cubicBezTo>
                <a:lnTo>
                  <a:pt x="1249" y="12368"/>
                </a:lnTo>
                <a:cubicBezTo>
                  <a:pt x="1228" y="12323"/>
                  <a:pt x="1263" y="12323"/>
                  <a:pt x="1274" y="12311"/>
                </a:cubicBezTo>
                <a:lnTo>
                  <a:pt x="1227" y="12240"/>
                </a:lnTo>
                <a:cubicBezTo>
                  <a:pt x="1229" y="12239"/>
                  <a:pt x="1231" y="12238"/>
                  <a:pt x="1233" y="12238"/>
                </a:cubicBezTo>
                <a:cubicBezTo>
                  <a:pt x="1246" y="12238"/>
                  <a:pt x="1255" y="12259"/>
                  <a:pt x="1259" y="12259"/>
                </a:cubicBezTo>
                <a:cubicBezTo>
                  <a:pt x="1261" y="12259"/>
                  <a:pt x="1262" y="12254"/>
                  <a:pt x="1262" y="12240"/>
                </a:cubicBezTo>
                <a:lnTo>
                  <a:pt x="1179" y="12156"/>
                </a:lnTo>
                <a:cubicBezTo>
                  <a:pt x="1239" y="12097"/>
                  <a:pt x="1096" y="12061"/>
                  <a:pt x="1132" y="11978"/>
                </a:cubicBezTo>
                <a:lnTo>
                  <a:pt x="1132" y="11978"/>
                </a:lnTo>
                <a:cubicBezTo>
                  <a:pt x="1146" y="11999"/>
                  <a:pt x="1153" y="12007"/>
                  <a:pt x="1156" y="12007"/>
                </a:cubicBezTo>
                <a:cubicBezTo>
                  <a:pt x="1164" y="12007"/>
                  <a:pt x="1154" y="11966"/>
                  <a:pt x="1179" y="11966"/>
                </a:cubicBezTo>
                <a:cubicBezTo>
                  <a:pt x="1179" y="11966"/>
                  <a:pt x="1155" y="11918"/>
                  <a:pt x="1132" y="11871"/>
                </a:cubicBezTo>
                <a:cubicBezTo>
                  <a:pt x="1108" y="11835"/>
                  <a:pt x="1084" y="11787"/>
                  <a:pt x="1084" y="11787"/>
                </a:cubicBezTo>
                <a:cubicBezTo>
                  <a:pt x="1084" y="11783"/>
                  <a:pt x="1085" y="11782"/>
                  <a:pt x="1088" y="11782"/>
                </a:cubicBezTo>
                <a:cubicBezTo>
                  <a:pt x="1093" y="11782"/>
                  <a:pt x="1102" y="11790"/>
                  <a:pt x="1108" y="11797"/>
                </a:cubicBezTo>
                <a:lnTo>
                  <a:pt x="1108" y="11797"/>
                </a:lnTo>
                <a:cubicBezTo>
                  <a:pt x="1118" y="11752"/>
                  <a:pt x="1072" y="11751"/>
                  <a:pt x="1060" y="11728"/>
                </a:cubicBezTo>
                <a:cubicBezTo>
                  <a:pt x="1072" y="11704"/>
                  <a:pt x="1001" y="11597"/>
                  <a:pt x="1048" y="11573"/>
                </a:cubicBezTo>
                <a:cubicBezTo>
                  <a:pt x="1024" y="11442"/>
                  <a:pt x="977" y="11549"/>
                  <a:pt x="953" y="11418"/>
                </a:cubicBezTo>
                <a:cubicBezTo>
                  <a:pt x="955" y="11416"/>
                  <a:pt x="957" y="11415"/>
                  <a:pt x="959" y="11415"/>
                </a:cubicBezTo>
                <a:cubicBezTo>
                  <a:pt x="974" y="11415"/>
                  <a:pt x="984" y="11465"/>
                  <a:pt x="992" y="11465"/>
                </a:cubicBezTo>
                <a:cubicBezTo>
                  <a:pt x="995" y="11465"/>
                  <a:pt x="998" y="11459"/>
                  <a:pt x="1001" y="11442"/>
                </a:cubicBezTo>
                <a:lnTo>
                  <a:pt x="953" y="11323"/>
                </a:lnTo>
                <a:lnTo>
                  <a:pt x="953" y="11323"/>
                </a:lnTo>
                <a:cubicBezTo>
                  <a:pt x="965" y="11335"/>
                  <a:pt x="1001" y="11335"/>
                  <a:pt x="1012" y="11383"/>
                </a:cubicBezTo>
                <a:cubicBezTo>
                  <a:pt x="929" y="11037"/>
                  <a:pt x="1036" y="10823"/>
                  <a:pt x="929" y="10525"/>
                </a:cubicBezTo>
                <a:cubicBezTo>
                  <a:pt x="935" y="10514"/>
                  <a:pt x="939" y="10509"/>
                  <a:pt x="943" y="10509"/>
                </a:cubicBezTo>
                <a:cubicBezTo>
                  <a:pt x="955" y="10509"/>
                  <a:pt x="961" y="10555"/>
                  <a:pt x="989" y="10573"/>
                </a:cubicBezTo>
                <a:cubicBezTo>
                  <a:pt x="893" y="10371"/>
                  <a:pt x="1001" y="10251"/>
                  <a:pt x="977" y="10073"/>
                </a:cubicBezTo>
                <a:lnTo>
                  <a:pt x="953" y="10073"/>
                </a:lnTo>
                <a:cubicBezTo>
                  <a:pt x="1001" y="9799"/>
                  <a:pt x="953" y="9501"/>
                  <a:pt x="1012" y="9216"/>
                </a:cubicBezTo>
                <a:lnTo>
                  <a:pt x="1012" y="9216"/>
                </a:lnTo>
                <a:lnTo>
                  <a:pt x="989" y="9251"/>
                </a:lnTo>
                <a:cubicBezTo>
                  <a:pt x="977" y="9204"/>
                  <a:pt x="977" y="9144"/>
                  <a:pt x="965" y="9097"/>
                </a:cubicBezTo>
                <a:cubicBezTo>
                  <a:pt x="968" y="9095"/>
                  <a:pt x="971" y="9094"/>
                  <a:pt x="974" y="9094"/>
                </a:cubicBezTo>
                <a:cubicBezTo>
                  <a:pt x="984" y="9094"/>
                  <a:pt x="995" y="9100"/>
                  <a:pt x="1004" y="9100"/>
                </a:cubicBezTo>
                <a:cubicBezTo>
                  <a:pt x="1015" y="9100"/>
                  <a:pt x="1024" y="9091"/>
                  <a:pt x="1024" y="9049"/>
                </a:cubicBezTo>
                <a:lnTo>
                  <a:pt x="1024" y="9049"/>
                </a:lnTo>
                <a:cubicBezTo>
                  <a:pt x="1014" y="9059"/>
                  <a:pt x="1004" y="9087"/>
                  <a:pt x="994" y="9087"/>
                </a:cubicBezTo>
                <a:cubicBezTo>
                  <a:pt x="992" y="9087"/>
                  <a:pt x="990" y="9086"/>
                  <a:pt x="989" y="9085"/>
                </a:cubicBezTo>
                <a:cubicBezTo>
                  <a:pt x="1084" y="8847"/>
                  <a:pt x="1191" y="8358"/>
                  <a:pt x="1429" y="8049"/>
                </a:cubicBezTo>
                <a:cubicBezTo>
                  <a:pt x="1679" y="7561"/>
                  <a:pt x="2132" y="7192"/>
                  <a:pt x="2572" y="6930"/>
                </a:cubicBezTo>
                <a:lnTo>
                  <a:pt x="2572" y="6930"/>
                </a:lnTo>
                <a:cubicBezTo>
                  <a:pt x="2558" y="6937"/>
                  <a:pt x="2547" y="6939"/>
                  <a:pt x="2539" y="6939"/>
                </a:cubicBezTo>
                <a:cubicBezTo>
                  <a:pt x="2503" y="6939"/>
                  <a:pt x="2512" y="6889"/>
                  <a:pt x="2560" y="6870"/>
                </a:cubicBezTo>
                <a:cubicBezTo>
                  <a:pt x="2578" y="6875"/>
                  <a:pt x="2595" y="6876"/>
                  <a:pt x="2610" y="6876"/>
                </a:cubicBezTo>
                <a:cubicBezTo>
                  <a:pt x="2678" y="6876"/>
                  <a:pt x="2726" y="6840"/>
                  <a:pt x="2775" y="6811"/>
                </a:cubicBezTo>
                <a:cubicBezTo>
                  <a:pt x="2834" y="6775"/>
                  <a:pt x="2894" y="6739"/>
                  <a:pt x="2989" y="6739"/>
                </a:cubicBezTo>
                <a:cubicBezTo>
                  <a:pt x="3120" y="6668"/>
                  <a:pt x="3263" y="6656"/>
                  <a:pt x="3394" y="6620"/>
                </a:cubicBezTo>
                <a:cubicBezTo>
                  <a:pt x="3525" y="6620"/>
                  <a:pt x="3644" y="6584"/>
                  <a:pt x="3775" y="6537"/>
                </a:cubicBezTo>
                <a:lnTo>
                  <a:pt x="3775" y="6537"/>
                </a:lnTo>
                <a:cubicBezTo>
                  <a:pt x="3763" y="6644"/>
                  <a:pt x="3751" y="6763"/>
                  <a:pt x="3727" y="6822"/>
                </a:cubicBezTo>
                <a:cubicBezTo>
                  <a:pt x="3735" y="6822"/>
                  <a:pt x="3738" y="6828"/>
                  <a:pt x="3742" y="6828"/>
                </a:cubicBezTo>
                <a:cubicBezTo>
                  <a:pt x="3744" y="6828"/>
                  <a:pt x="3747" y="6826"/>
                  <a:pt x="3751" y="6822"/>
                </a:cubicBezTo>
                <a:lnTo>
                  <a:pt x="3751" y="6822"/>
                </a:lnTo>
                <a:cubicBezTo>
                  <a:pt x="3751" y="6918"/>
                  <a:pt x="3727" y="7037"/>
                  <a:pt x="3727" y="7132"/>
                </a:cubicBezTo>
                <a:cubicBezTo>
                  <a:pt x="3703" y="7120"/>
                  <a:pt x="3703" y="7096"/>
                  <a:pt x="3703" y="7072"/>
                </a:cubicBezTo>
                <a:cubicBezTo>
                  <a:pt x="3703" y="7108"/>
                  <a:pt x="3691" y="7156"/>
                  <a:pt x="3703" y="7192"/>
                </a:cubicBezTo>
                <a:lnTo>
                  <a:pt x="3668" y="7156"/>
                </a:lnTo>
                <a:lnTo>
                  <a:pt x="3668" y="7156"/>
                </a:lnTo>
                <a:cubicBezTo>
                  <a:pt x="3668" y="7227"/>
                  <a:pt x="3691" y="7370"/>
                  <a:pt x="3644" y="7394"/>
                </a:cubicBezTo>
                <a:cubicBezTo>
                  <a:pt x="3651" y="7391"/>
                  <a:pt x="3658" y="7388"/>
                  <a:pt x="3664" y="7388"/>
                </a:cubicBezTo>
                <a:cubicBezTo>
                  <a:pt x="3679" y="7388"/>
                  <a:pt x="3691" y="7403"/>
                  <a:pt x="3691" y="7453"/>
                </a:cubicBezTo>
                <a:cubicBezTo>
                  <a:pt x="3620" y="7489"/>
                  <a:pt x="3727" y="7632"/>
                  <a:pt x="3703" y="7727"/>
                </a:cubicBezTo>
                <a:cubicBezTo>
                  <a:pt x="3683" y="7717"/>
                  <a:pt x="3680" y="7663"/>
                  <a:pt x="3680" y="7663"/>
                </a:cubicBezTo>
                <a:cubicBezTo>
                  <a:pt x="3679" y="7663"/>
                  <a:pt x="3679" y="7664"/>
                  <a:pt x="3679" y="7668"/>
                </a:cubicBezTo>
                <a:cubicBezTo>
                  <a:pt x="3668" y="7715"/>
                  <a:pt x="3691" y="7763"/>
                  <a:pt x="3715" y="7811"/>
                </a:cubicBezTo>
                <a:lnTo>
                  <a:pt x="3691" y="7799"/>
                </a:lnTo>
                <a:lnTo>
                  <a:pt x="3691" y="7799"/>
                </a:lnTo>
                <a:cubicBezTo>
                  <a:pt x="3691" y="7799"/>
                  <a:pt x="3703" y="7858"/>
                  <a:pt x="3715" y="7918"/>
                </a:cubicBezTo>
                <a:cubicBezTo>
                  <a:pt x="3727" y="7977"/>
                  <a:pt x="3751" y="8037"/>
                  <a:pt x="3751" y="8037"/>
                </a:cubicBezTo>
                <a:cubicBezTo>
                  <a:pt x="3691" y="8085"/>
                  <a:pt x="3799" y="8263"/>
                  <a:pt x="3763" y="8263"/>
                </a:cubicBezTo>
                <a:cubicBezTo>
                  <a:pt x="3765" y="8281"/>
                  <a:pt x="3767" y="8287"/>
                  <a:pt x="3768" y="8287"/>
                </a:cubicBezTo>
                <a:cubicBezTo>
                  <a:pt x="3770" y="8287"/>
                  <a:pt x="3771" y="8250"/>
                  <a:pt x="3779" y="8250"/>
                </a:cubicBezTo>
                <a:cubicBezTo>
                  <a:pt x="3783" y="8250"/>
                  <a:pt x="3789" y="8259"/>
                  <a:pt x="3799" y="8287"/>
                </a:cubicBezTo>
                <a:cubicBezTo>
                  <a:pt x="3787" y="8323"/>
                  <a:pt x="3834" y="8382"/>
                  <a:pt x="3799" y="8382"/>
                </a:cubicBezTo>
                <a:lnTo>
                  <a:pt x="3787" y="8382"/>
                </a:lnTo>
                <a:lnTo>
                  <a:pt x="3810" y="8454"/>
                </a:lnTo>
                <a:lnTo>
                  <a:pt x="3763" y="8418"/>
                </a:lnTo>
                <a:lnTo>
                  <a:pt x="3763" y="8418"/>
                </a:lnTo>
                <a:cubicBezTo>
                  <a:pt x="3787" y="8477"/>
                  <a:pt x="3834" y="8513"/>
                  <a:pt x="3858" y="8513"/>
                </a:cubicBezTo>
                <a:cubicBezTo>
                  <a:pt x="3846" y="8585"/>
                  <a:pt x="3906" y="8656"/>
                  <a:pt x="3882" y="8692"/>
                </a:cubicBezTo>
                <a:lnTo>
                  <a:pt x="3858" y="8680"/>
                </a:lnTo>
                <a:lnTo>
                  <a:pt x="3858" y="8680"/>
                </a:lnTo>
                <a:cubicBezTo>
                  <a:pt x="3941" y="8847"/>
                  <a:pt x="3870" y="9001"/>
                  <a:pt x="3989" y="9108"/>
                </a:cubicBezTo>
                <a:cubicBezTo>
                  <a:pt x="3989" y="9114"/>
                  <a:pt x="3986" y="9117"/>
                  <a:pt x="3982" y="9117"/>
                </a:cubicBezTo>
                <a:cubicBezTo>
                  <a:pt x="3977" y="9117"/>
                  <a:pt x="3971" y="9114"/>
                  <a:pt x="3965" y="9108"/>
                </a:cubicBezTo>
                <a:lnTo>
                  <a:pt x="3965" y="9108"/>
                </a:lnTo>
                <a:lnTo>
                  <a:pt x="4013" y="9204"/>
                </a:lnTo>
                <a:lnTo>
                  <a:pt x="4013" y="9204"/>
                </a:lnTo>
                <a:lnTo>
                  <a:pt x="3977" y="9192"/>
                </a:lnTo>
                <a:lnTo>
                  <a:pt x="4096" y="9335"/>
                </a:lnTo>
                <a:lnTo>
                  <a:pt x="4084" y="9347"/>
                </a:lnTo>
                <a:cubicBezTo>
                  <a:pt x="4132" y="9454"/>
                  <a:pt x="4239" y="9620"/>
                  <a:pt x="4346" y="9751"/>
                </a:cubicBezTo>
                <a:lnTo>
                  <a:pt x="4322" y="9739"/>
                </a:lnTo>
                <a:lnTo>
                  <a:pt x="4322" y="9739"/>
                </a:lnTo>
                <a:cubicBezTo>
                  <a:pt x="4453" y="9859"/>
                  <a:pt x="4406" y="9882"/>
                  <a:pt x="4513" y="9978"/>
                </a:cubicBezTo>
                <a:cubicBezTo>
                  <a:pt x="4501" y="9978"/>
                  <a:pt x="4501" y="9966"/>
                  <a:pt x="4489" y="9966"/>
                </a:cubicBezTo>
                <a:lnTo>
                  <a:pt x="4572" y="10061"/>
                </a:lnTo>
                <a:lnTo>
                  <a:pt x="4558" y="10054"/>
                </a:lnTo>
                <a:lnTo>
                  <a:pt x="4558" y="10054"/>
                </a:lnTo>
                <a:cubicBezTo>
                  <a:pt x="4624" y="10091"/>
                  <a:pt x="4672" y="10220"/>
                  <a:pt x="4673" y="10220"/>
                </a:cubicBezTo>
                <a:cubicBezTo>
                  <a:pt x="4673" y="10220"/>
                  <a:pt x="4671" y="10215"/>
                  <a:pt x="4668" y="10204"/>
                </a:cubicBezTo>
                <a:lnTo>
                  <a:pt x="4668" y="10204"/>
                </a:lnTo>
                <a:cubicBezTo>
                  <a:pt x="4721" y="10225"/>
                  <a:pt x="4783" y="10265"/>
                  <a:pt x="4822" y="10265"/>
                </a:cubicBezTo>
                <a:cubicBezTo>
                  <a:pt x="4826" y="10265"/>
                  <a:pt x="4830" y="10265"/>
                  <a:pt x="4834" y="10263"/>
                </a:cubicBezTo>
                <a:cubicBezTo>
                  <a:pt x="4930" y="10347"/>
                  <a:pt x="4834" y="10299"/>
                  <a:pt x="4894" y="10371"/>
                </a:cubicBezTo>
                <a:cubicBezTo>
                  <a:pt x="4977" y="10430"/>
                  <a:pt x="5001" y="10418"/>
                  <a:pt x="5108" y="10501"/>
                </a:cubicBezTo>
                <a:lnTo>
                  <a:pt x="5096" y="10513"/>
                </a:lnTo>
                <a:cubicBezTo>
                  <a:pt x="5156" y="10537"/>
                  <a:pt x="5203" y="10549"/>
                  <a:pt x="5275" y="10585"/>
                </a:cubicBezTo>
                <a:lnTo>
                  <a:pt x="5251" y="10585"/>
                </a:lnTo>
                <a:cubicBezTo>
                  <a:pt x="5374" y="10605"/>
                  <a:pt x="5391" y="10687"/>
                  <a:pt x="5484" y="10687"/>
                </a:cubicBezTo>
                <a:cubicBezTo>
                  <a:pt x="5499" y="10687"/>
                  <a:pt x="5517" y="10685"/>
                  <a:pt x="5537" y="10680"/>
                </a:cubicBezTo>
                <a:cubicBezTo>
                  <a:pt x="5596" y="10704"/>
                  <a:pt x="5704" y="10728"/>
                  <a:pt x="5692" y="10763"/>
                </a:cubicBezTo>
                <a:cubicBezTo>
                  <a:pt x="5771" y="10768"/>
                  <a:pt x="5843" y="10771"/>
                  <a:pt x="5914" y="10771"/>
                </a:cubicBezTo>
                <a:cubicBezTo>
                  <a:pt x="6014" y="10771"/>
                  <a:pt x="6111" y="10765"/>
                  <a:pt x="6215" y="10752"/>
                </a:cubicBezTo>
                <a:cubicBezTo>
                  <a:pt x="6228" y="10773"/>
                  <a:pt x="6237" y="10779"/>
                  <a:pt x="6247" y="10779"/>
                </a:cubicBezTo>
                <a:cubicBezTo>
                  <a:pt x="6261" y="10779"/>
                  <a:pt x="6279" y="10769"/>
                  <a:pt x="6316" y="10769"/>
                </a:cubicBezTo>
                <a:cubicBezTo>
                  <a:pt x="6330" y="10769"/>
                  <a:pt x="6348" y="10771"/>
                  <a:pt x="6370" y="10775"/>
                </a:cubicBezTo>
                <a:lnTo>
                  <a:pt x="6358" y="10740"/>
                </a:lnTo>
                <a:cubicBezTo>
                  <a:pt x="6620" y="10704"/>
                  <a:pt x="6942" y="10668"/>
                  <a:pt x="7180" y="10478"/>
                </a:cubicBezTo>
                <a:lnTo>
                  <a:pt x="7216" y="10501"/>
                </a:lnTo>
                <a:cubicBezTo>
                  <a:pt x="7216" y="10501"/>
                  <a:pt x="7239" y="10442"/>
                  <a:pt x="7239" y="10442"/>
                </a:cubicBezTo>
                <a:cubicBezTo>
                  <a:pt x="7513" y="10251"/>
                  <a:pt x="7763" y="9906"/>
                  <a:pt x="7847" y="9656"/>
                </a:cubicBezTo>
                <a:cubicBezTo>
                  <a:pt x="7870" y="9573"/>
                  <a:pt x="7870" y="9442"/>
                  <a:pt x="7906" y="9323"/>
                </a:cubicBezTo>
                <a:lnTo>
                  <a:pt x="7906" y="9335"/>
                </a:lnTo>
                <a:cubicBezTo>
                  <a:pt x="7930" y="9108"/>
                  <a:pt x="7930" y="8870"/>
                  <a:pt x="7918" y="8632"/>
                </a:cubicBezTo>
                <a:lnTo>
                  <a:pt x="7918" y="8632"/>
                </a:lnTo>
                <a:cubicBezTo>
                  <a:pt x="7921" y="8635"/>
                  <a:pt x="7923" y="8636"/>
                  <a:pt x="7925" y="8636"/>
                </a:cubicBezTo>
                <a:cubicBezTo>
                  <a:pt x="7928" y="8636"/>
                  <a:pt x="7930" y="8633"/>
                  <a:pt x="7932" y="8633"/>
                </a:cubicBezTo>
                <a:cubicBezTo>
                  <a:pt x="7933" y="8633"/>
                  <a:pt x="7935" y="8633"/>
                  <a:pt x="7936" y="8635"/>
                </a:cubicBezTo>
                <a:lnTo>
                  <a:pt x="7936" y="8635"/>
                </a:lnTo>
                <a:cubicBezTo>
                  <a:pt x="7909" y="8586"/>
                  <a:pt x="7929" y="8510"/>
                  <a:pt x="7918" y="8466"/>
                </a:cubicBezTo>
                <a:lnTo>
                  <a:pt x="7918" y="8466"/>
                </a:lnTo>
                <a:lnTo>
                  <a:pt x="7906" y="8525"/>
                </a:lnTo>
                <a:cubicBezTo>
                  <a:pt x="7859" y="8466"/>
                  <a:pt x="7870" y="8370"/>
                  <a:pt x="7882" y="8323"/>
                </a:cubicBezTo>
                <a:cubicBezTo>
                  <a:pt x="7882" y="8323"/>
                  <a:pt x="7811" y="8239"/>
                  <a:pt x="7811" y="8239"/>
                </a:cubicBezTo>
                <a:cubicBezTo>
                  <a:pt x="7823" y="8227"/>
                  <a:pt x="7823" y="8215"/>
                  <a:pt x="7823" y="8215"/>
                </a:cubicBezTo>
                <a:lnTo>
                  <a:pt x="7799" y="8204"/>
                </a:lnTo>
                <a:lnTo>
                  <a:pt x="7823" y="8132"/>
                </a:lnTo>
                <a:cubicBezTo>
                  <a:pt x="7811" y="8120"/>
                  <a:pt x="7751" y="7989"/>
                  <a:pt x="7692" y="7977"/>
                </a:cubicBezTo>
                <a:cubicBezTo>
                  <a:pt x="7701" y="7960"/>
                  <a:pt x="7683" y="7909"/>
                  <a:pt x="7688" y="7909"/>
                </a:cubicBezTo>
                <a:cubicBezTo>
                  <a:pt x="7690" y="7909"/>
                  <a:pt x="7695" y="7915"/>
                  <a:pt x="7704" y="7930"/>
                </a:cubicBezTo>
                <a:cubicBezTo>
                  <a:pt x="7704" y="7930"/>
                  <a:pt x="7680" y="7846"/>
                  <a:pt x="7632" y="7763"/>
                </a:cubicBezTo>
                <a:cubicBezTo>
                  <a:pt x="7597" y="7680"/>
                  <a:pt x="7549" y="7608"/>
                  <a:pt x="7549" y="7608"/>
                </a:cubicBezTo>
                <a:lnTo>
                  <a:pt x="7549" y="7608"/>
                </a:lnTo>
                <a:lnTo>
                  <a:pt x="7561" y="7656"/>
                </a:lnTo>
                <a:cubicBezTo>
                  <a:pt x="7558" y="7659"/>
                  <a:pt x="7554" y="7660"/>
                  <a:pt x="7550" y="7660"/>
                </a:cubicBezTo>
                <a:cubicBezTo>
                  <a:pt x="7521" y="7660"/>
                  <a:pt x="7464" y="7591"/>
                  <a:pt x="7454" y="7549"/>
                </a:cubicBezTo>
                <a:lnTo>
                  <a:pt x="7454" y="7549"/>
                </a:lnTo>
                <a:cubicBezTo>
                  <a:pt x="7468" y="7560"/>
                  <a:pt x="7477" y="7565"/>
                  <a:pt x="7484" y="7565"/>
                </a:cubicBezTo>
                <a:cubicBezTo>
                  <a:pt x="7504" y="7565"/>
                  <a:pt x="7492" y="7516"/>
                  <a:pt x="7501" y="7489"/>
                </a:cubicBezTo>
                <a:cubicBezTo>
                  <a:pt x="7493" y="7483"/>
                  <a:pt x="7487" y="7480"/>
                  <a:pt x="7484" y="7480"/>
                </a:cubicBezTo>
                <a:cubicBezTo>
                  <a:pt x="7469" y="7480"/>
                  <a:pt x="7491" y="7526"/>
                  <a:pt x="7472" y="7526"/>
                </a:cubicBezTo>
                <a:cubicBezTo>
                  <a:pt x="7470" y="7526"/>
                  <a:pt x="7468" y="7526"/>
                  <a:pt x="7466" y="7525"/>
                </a:cubicBezTo>
                <a:cubicBezTo>
                  <a:pt x="7406" y="7489"/>
                  <a:pt x="7335" y="7394"/>
                  <a:pt x="7323" y="7358"/>
                </a:cubicBezTo>
                <a:lnTo>
                  <a:pt x="7323" y="7358"/>
                </a:lnTo>
                <a:lnTo>
                  <a:pt x="7358" y="7382"/>
                </a:lnTo>
                <a:cubicBezTo>
                  <a:pt x="7299" y="7323"/>
                  <a:pt x="7323" y="7251"/>
                  <a:pt x="7263" y="7192"/>
                </a:cubicBezTo>
                <a:cubicBezTo>
                  <a:pt x="7222" y="7167"/>
                  <a:pt x="7198" y="7131"/>
                  <a:pt x="7175" y="7131"/>
                </a:cubicBezTo>
                <a:cubicBezTo>
                  <a:pt x="7165" y="7131"/>
                  <a:pt x="7155" y="7138"/>
                  <a:pt x="7144" y="7156"/>
                </a:cubicBezTo>
                <a:cubicBezTo>
                  <a:pt x="7073" y="7084"/>
                  <a:pt x="7156" y="7096"/>
                  <a:pt x="7132" y="7061"/>
                </a:cubicBezTo>
                <a:cubicBezTo>
                  <a:pt x="7085" y="7037"/>
                  <a:pt x="7001" y="6930"/>
                  <a:pt x="7001" y="6906"/>
                </a:cubicBezTo>
                <a:cubicBezTo>
                  <a:pt x="6999" y="6906"/>
                  <a:pt x="6996" y="6906"/>
                  <a:pt x="6994" y="6906"/>
                </a:cubicBezTo>
                <a:cubicBezTo>
                  <a:pt x="6909" y="6906"/>
                  <a:pt x="6843" y="6723"/>
                  <a:pt x="6779" y="6723"/>
                </a:cubicBezTo>
                <a:cubicBezTo>
                  <a:pt x="6774" y="6723"/>
                  <a:pt x="6768" y="6725"/>
                  <a:pt x="6763" y="6727"/>
                </a:cubicBezTo>
                <a:lnTo>
                  <a:pt x="6739" y="6644"/>
                </a:lnTo>
                <a:cubicBezTo>
                  <a:pt x="6726" y="6650"/>
                  <a:pt x="6710" y="6660"/>
                  <a:pt x="6688" y="6660"/>
                </a:cubicBezTo>
                <a:cubicBezTo>
                  <a:pt x="6669" y="6660"/>
                  <a:pt x="6647" y="6654"/>
                  <a:pt x="6620" y="6632"/>
                </a:cubicBezTo>
                <a:cubicBezTo>
                  <a:pt x="6585" y="6572"/>
                  <a:pt x="6620" y="6561"/>
                  <a:pt x="6620" y="6537"/>
                </a:cubicBezTo>
                <a:lnTo>
                  <a:pt x="6620" y="6537"/>
                </a:lnTo>
                <a:lnTo>
                  <a:pt x="6537" y="6561"/>
                </a:lnTo>
                <a:cubicBezTo>
                  <a:pt x="6299" y="6263"/>
                  <a:pt x="5846" y="6037"/>
                  <a:pt x="5489" y="5834"/>
                </a:cubicBezTo>
                <a:cubicBezTo>
                  <a:pt x="5394" y="5810"/>
                  <a:pt x="5299" y="5787"/>
                  <a:pt x="5192" y="5763"/>
                </a:cubicBezTo>
                <a:cubicBezTo>
                  <a:pt x="5084" y="5751"/>
                  <a:pt x="4977" y="5715"/>
                  <a:pt x="4870" y="5691"/>
                </a:cubicBezTo>
                <a:lnTo>
                  <a:pt x="4894" y="5679"/>
                </a:lnTo>
                <a:lnTo>
                  <a:pt x="4680" y="5632"/>
                </a:lnTo>
                <a:lnTo>
                  <a:pt x="4834" y="5691"/>
                </a:lnTo>
                <a:cubicBezTo>
                  <a:pt x="4787" y="5691"/>
                  <a:pt x="4751" y="5691"/>
                  <a:pt x="4703" y="5679"/>
                </a:cubicBezTo>
                <a:cubicBezTo>
                  <a:pt x="4668" y="5679"/>
                  <a:pt x="4632" y="5668"/>
                  <a:pt x="4596" y="5656"/>
                </a:cubicBezTo>
                <a:cubicBezTo>
                  <a:pt x="4608" y="5632"/>
                  <a:pt x="4620" y="5620"/>
                  <a:pt x="4632" y="5620"/>
                </a:cubicBezTo>
                <a:cubicBezTo>
                  <a:pt x="4638" y="5602"/>
                  <a:pt x="4632" y="5599"/>
                  <a:pt x="4623" y="5599"/>
                </a:cubicBezTo>
                <a:cubicBezTo>
                  <a:pt x="4619" y="5599"/>
                  <a:pt x="4613" y="5600"/>
                  <a:pt x="4609" y="5600"/>
                </a:cubicBezTo>
                <a:cubicBezTo>
                  <a:pt x="4604" y="5600"/>
                  <a:pt x="4599" y="5599"/>
                  <a:pt x="4596" y="5596"/>
                </a:cubicBezTo>
                <a:cubicBezTo>
                  <a:pt x="4596" y="5596"/>
                  <a:pt x="4644" y="5465"/>
                  <a:pt x="4644" y="5465"/>
                </a:cubicBezTo>
                <a:cubicBezTo>
                  <a:pt x="4668" y="5465"/>
                  <a:pt x="4739" y="5477"/>
                  <a:pt x="4739" y="5501"/>
                </a:cubicBezTo>
                <a:cubicBezTo>
                  <a:pt x="4739" y="5441"/>
                  <a:pt x="4680" y="5453"/>
                  <a:pt x="4715" y="5394"/>
                </a:cubicBezTo>
                <a:lnTo>
                  <a:pt x="4715" y="5394"/>
                </a:lnTo>
                <a:cubicBezTo>
                  <a:pt x="4719" y="5401"/>
                  <a:pt x="4724" y="5404"/>
                  <a:pt x="4728" y="5404"/>
                </a:cubicBezTo>
                <a:cubicBezTo>
                  <a:pt x="4747" y="5404"/>
                  <a:pt x="4772" y="5360"/>
                  <a:pt x="4792" y="5360"/>
                </a:cubicBezTo>
                <a:cubicBezTo>
                  <a:pt x="4799" y="5360"/>
                  <a:pt x="4805" y="5366"/>
                  <a:pt x="4811" y="5382"/>
                </a:cubicBezTo>
                <a:cubicBezTo>
                  <a:pt x="4858" y="5358"/>
                  <a:pt x="4906" y="5239"/>
                  <a:pt x="4918" y="5167"/>
                </a:cubicBezTo>
                <a:cubicBezTo>
                  <a:pt x="4916" y="5159"/>
                  <a:pt x="4913" y="5156"/>
                  <a:pt x="4910" y="5156"/>
                </a:cubicBezTo>
                <a:cubicBezTo>
                  <a:pt x="4895" y="5156"/>
                  <a:pt x="4870" y="5218"/>
                  <a:pt x="4844" y="5218"/>
                </a:cubicBezTo>
                <a:cubicBezTo>
                  <a:pt x="4841" y="5218"/>
                  <a:pt x="4838" y="5217"/>
                  <a:pt x="4834" y="5215"/>
                </a:cubicBezTo>
                <a:cubicBezTo>
                  <a:pt x="4894" y="5025"/>
                  <a:pt x="4811" y="4977"/>
                  <a:pt x="4894" y="4846"/>
                </a:cubicBezTo>
                <a:lnTo>
                  <a:pt x="4894" y="4846"/>
                </a:lnTo>
                <a:lnTo>
                  <a:pt x="4870" y="4882"/>
                </a:lnTo>
                <a:cubicBezTo>
                  <a:pt x="4882" y="4786"/>
                  <a:pt x="4882" y="4798"/>
                  <a:pt x="4882" y="4739"/>
                </a:cubicBezTo>
                <a:cubicBezTo>
                  <a:pt x="4889" y="4748"/>
                  <a:pt x="4899" y="4752"/>
                  <a:pt x="4911" y="4752"/>
                </a:cubicBezTo>
                <a:cubicBezTo>
                  <a:pt x="4961" y="4752"/>
                  <a:pt x="5048" y="4676"/>
                  <a:pt x="5096" y="4560"/>
                </a:cubicBezTo>
                <a:cubicBezTo>
                  <a:pt x="5095" y="4559"/>
                  <a:pt x="5094" y="4559"/>
                  <a:pt x="5092" y="4559"/>
                </a:cubicBezTo>
                <a:cubicBezTo>
                  <a:pt x="5078" y="4559"/>
                  <a:pt x="5037" y="4594"/>
                  <a:pt x="5015" y="4594"/>
                </a:cubicBezTo>
                <a:cubicBezTo>
                  <a:pt x="5008" y="4594"/>
                  <a:pt x="5003" y="4591"/>
                  <a:pt x="5001" y="4584"/>
                </a:cubicBezTo>
                <a:lnTo>
                  <a:pt x="5037" y="4489"/>
                </a:lnTo>
                <a:cubicBezTo>
                  <a:pt x="5037" y="4489"/>
                  <a:pt x="5037" y="4501"/>
                  <a:pt x="5037" y="4513"/>
                </a:cubicBezTo>
                <a:cubicBezTo>
                  <a:pt x="5072" y="4429"/>
                  <a:pt x="5180" y="4394"/>
                  <a:pt x="5144" y="4346"/>
                </a:cubicBezTo>
                <a:lnTo>
                  <a:pt x="5202" y="4317"/>
                </a:lnTo>
                <a:lnTo>
                  <a:pt x="5202" y="4317"/>
                </a:lnTo>
                <a:cubicBezTo>
                  <a:pt x="5202" y="4319"/>
                  <a:pt x="5203" y="4321"/>
                  <a:pt x="5203" y="4322"/>
                </a:cubicBezTo>
                <a:lnTo>
                  <a:pt x="5239" y="4298"/>
                </a:lnTo>
                <a:lnTo>
                  <a:pt x="5202" y="4317"/>
                </a:lnTo>
                <a:lnTo>
                  <a:pt x="5202" y="4317"/>
                </a:lnTo>
                <a:cubicBezTo>
                  <a:pt x="5196" y="4287"/>
                  <a:pt x="5227" y="4202"/>
                  <a:pt x="5227" y="4179"/>
                </a:cubicBezTo>
                <a:cubicBezTo>
                  <a:pt x="5263" y="4084"/>
                  <a:pt x="5299" y="4060"/>
                  <a:pt x="5346" y="4024"/>
                </a:cubicBezTo>
                <a:cubicBezTo>
                  <a:pt x="5337" y="4024"/>
                  <a:pt x="5322" y="4028"/>
                  <a:pt x="5309" y="4028"/>
                </a:cubicBezTo>
                <a:cubicBezTo>
                  <a:pt x="5290" y="4028"/>
                  <a:pt x="5277" y="4020"/>
                  <a:pt x="5299" y="3977"/>
                </a:cubicBezTo>
                <a:lnTo>
                  <a:pt x="5299" y="3977"/>
                </a:lnTo>
                <a:cubicBezTo>
                  <a:pt x="5304" y="3980"/>
                  <a:pt x="5310" y="3982"/>
                  <a:pt x="5316" y="3982"/>
                </a:cubicBezTo>
                <a:cubicBezTo>
                  <a:pt x="5366" y="3982"/>
                  <a:pt x="5413" y="3867"/>
                  <a:pt x="5436" y="3867"/>
                </a:cubicBezTo>
                <a:cubicBezTo>
                  <a:pt x="5438" y="3867"/>
                  <a:pt x="5440" y="3868"/>
                  <a:pt x="5442" y="3870"/>
                </a:cubicBezTo>
                <a:cubicBezTo>
                  <a:pt x="5465" y="3846"/>
                  <a:pt x="5513" y="3810"/>
                  <a:pt x="5489" y="3786"/>
                </a:cubicBezTo>
                <a:lnTo>
                  <a:pt x="5489" y="3786"/>
                </a:lnTo>
                <a:lnTo>
                  <a:pt x="5525" y="3810"/>
                </a:lnTo>
                <a:cubicBezTo>
                  <a:pt x="5477" y="3774"/>
                  <a:pt x="5537" y="3679"/>
                  <a:pt x="5584" y="3596"/>
                </a:cubicBezTo>
                <a:cubicBezTo>
                  <a:pt x="5594" y="3606"/>
                  <a:pt x="5602" y="3610"/>
                  <a:pt x="5609" y="3610"/>
                </a:cubicBezTo>
                <a:cubicBezTo>
                  <a:pt x="5640" y="3610"/>
                  <a:pt x="5645" y="3522"/>
                  <a:pt x="5699" y="3522"/>
                </a:cubicBezTo>
                <a:cubicBezTo>
                  <a:pt x="5704" y="3522"/>
                  <a:pt x="5709" y="3523"/>
                  <a:pt x="5715" y="3524"/>
                </a:cubicBezTo>
                <a:cubicBezTo>
                  <a:pt x="5680" y="3477"/>
                  <a:pt x="5799" y="3370"/>
                  <a:pt x="5763" y="3334"/>
                </a:cubicBezTo>
                <a:cubicBezTo>
                  <a:pt x="5779" y="3307"/>
                  <a:pt x="5798" y="3299"/>
                  <a:pt x="5816" y="3299"/>
                </a:cubicBezTo>
                <a:cubicBezTo>
                  <a:pt x="5837" y="3299"/>
                  <a:pt x="5857" y="3310"/>
                  <a:pt x="5870" y="3310"/>
                </a:cubicBezTo>
                <a:lnTo>
                  <a:pt x="5870" y="3274"/>
                </a:lnTo>
                <a:cubicBezTo>
                  <a:pt x="5906" y="3262"/>
                  <a:pt x="5989" y="3155"/>
                  <a:pt x="6049" y="3108"/>
                </a:cubicBezTo>
                <a:lnTo>
                  <a:pt x="6061" y="3012"/>
                </a:lnTo>
                <a:lnTo>
                  <a:pt x="6096" y="3012"/>
                </a:lnTo>
                <a:cubicBezTo>
                  <a:pt x="6086" y="3003"/>
                  <a:pt x="6110" y="2959"/>
                  <a:pt x="6097" y="2959"/>
                </a:cubicBezTo>
                <a:cubicBezTo>
                  <a:pt x="6094" y="2959"/>
                  <a:pt x="6090" y="2961"/>
                  <a:pt x="6085" y="2965"/>
                </a:cubicBezTo>
                <a:lnTo>
                  <a:pt x="6108" y="2929"/>
                </a:lnTo>
                <a:cubicBezTo>
                  <a:pt x="6061" y="2893"/>
                  <a:pt x="6132" y="2881"/>
                  <a:pt x="6156" y="2798"/>
                </a:cubicBezTo>
                <a:cubicBezTo>
                  <a:pt x="6160" y="2796"/>
                  <a:pt x="6164" y="2795"/>
                  <a:pt x="6167" y="2795"/>
                </a:cubicBezTo>
                <a:cubicBezTo>
                  <a:pt x="6180" y="2795"/>
                  <a:pt x="6180" y="2812"/>
                  <a:pt x="6180" y="2822"/>
                </a:cubicBezTo>
                <a:cubicBezTo>
                  <a:pt x="6188" y="2814"/>
                  <a:pt x="6194" y="2811"/>
                  <a:pt x="6201" y="2811"/>
                </a:cubicBezTo>
                <a:cubicBezTo>
                  <a:pt x="6213" y="2811"/>
                  <a:pt x="6225" y="2820"/>
                  <a:pt x="6245" y="2822"/>
                </a:cubicBezTo>
                <a:lnTo>
                  <a:pt x="6245" y="2822"/>
                </a:lnTo>
                <a:cubicBezTo>
                  <a:pt x="6223" y="2811"/>
                  <a:pt x="6239" y="2691"/>
                  <a:pt x="6196" y="2691"/>
                </a:cubicBezTo>
                <a:cubicBezTo>
                  <a:pt x="6188" y="2691"/>
                  <a:pt x="6179" y="2695"/>
                  <a:pt x="6168" y="2703"/>
                </a:cubicBezTo>
                <a:cubicBezTo>
                  <a:pt x="6144" y="2703"/>
                  <a:pt x="6168" y="2643"/>
                  <a:pt x="6204" y="2620"/>
                </a:cubicBezTo>
                <a:lnTo>
                  <a:pt x="6263" y="2631"/>
                </a:lnTo>
                <a:lnTo>
                  <a:pt x="6263" y="2631"/>
                </a:lnTo>
                <a:lnTo>
                  <a:pt x="6251" y="2560"/>
                </a:lnTo>
                <a:cubicBezTo>
                  <a:pt x="6287" y="2512"/>
                  <a:pt x="6323" y="2512"/>
                  <a:pt x="6358" y="2489"/>
                </a:cubicBezTo>
                <a:lnTo>
                  <a:pt x="6358" y="2489"/>
                </a:lnTo>
                <a:cubicBezTo>
                  <a:pt x="6342" y="2514"/>
                  <a:pt x="6354" y="2575"/>
                  <a:pt x="6393" y="2575"/>
                </a:cubicBezTo>
                <a:cubicBezTo>
                  <a:pt x="6409" y="2575"/>
                  <a:pt x="6429" y="2564"/>
                  <a:pt x="6454" y="2536"/>
                </a:cubicBezTo>
                <a:lnTo>
                  <a:pt x="6454" y="2536"/>
                </a:lnTo>
                <a:cubicBezTo>
                  <a:pt x="6406" y="2596"/>
                  <a:pt x="6406" y="2631"/>
                  <a:pt x="6394" y="2667"/>
                </a:cubicBezTo>
                <a:cubicBezTo>
                  <a:pt x="6405" y="2662"/>
                  <a:pt x="6413" y="2657"/>
                  <a:pt x="6418" y="2657"/>
                </a:cubicBezTo>
                <a:cubicBezTo>
                  <a:pt x="6424" y="2657"/>
                  <a:pt x="6424" y="2665"/>
                  <a:pt x="6418" y="2691"/>
                </a:cubicBezTo>
                <a:cubicBezTo>
                  <a:pt x="6466" y="2608"/>
                  <a:pt x="6418" y="2643"/>
                  <a:pt x="6477" y="2560"/>
                </a:cubicBezTo>
                <a:cubicBezTo>
                  <a:pt x="6487" y="2574"/>
                  <a:pt x="6498" y="2581"/>
                  <a:pt x="6513" y="2581"/>
                </a:cubicBezTo>
                <a:cubicBezTo>
                  <a:pt x="6535" y="2581"/>
                  <a:pt x="6565" y="2565"/>
                  <a:pt x="6608" y="2536"/>
                </a:cubicBezTo>
                <a:lnTo>
                  <a:pt x="6608" y="2536"/>
                </a:lnTo>
                <a:lnTo>
                  <a:pt x="6537" y="2560"/>
                </a:lnTo>
                <a:cubicBezTo>
                  <a:pt x="6537" y="2560"/>
                  <a:pt x="6537" y="2548"/>
                  <a:pt x="6537" y="2548"/>
                </a:cubicBezTo>
                <a:cubicBezTo>
                  <a:pt x="6525" y="2554"/>
                  <a:pt x="6516" y="2557"/>
                  <a:pt x="6509" y="2557"/>
                </a:cubicBezTo>
                <a:cubicBezTo>
                  <a:pt x="6501" y="2557"/>
                  <a:pt x="6495" y="2554"/>
                  <a:pt x="6489" y="2548"/>
                </a:cubicBezTo>
                <a:cubicBezTo>
                  <a:pt x="6501" y="2537"/>
                  <a:pt x="6523" y="2438"/>
                  <a:pt x="6546" y="2430"/>
                </a:cubicBezTo>
                <a:lnTo>
                  <a:pt x="6546" y="2430"/>
                </a:lnTo>
                <a:cubicBezTo>
                  <a:pt x="6540" y="2431"/>
                  <a:pt x="6535" y="2431"/>
                  <a:pt x="6531" y="2431"/>
                </a:cubicBezTo>
                <a:cubicBezTo>
                  <a:pt x="6458" y="2431"/>
                  <a:pt x="6606" y="2284"/>
                  <a:pt x="6561" y="2284"/>
                </a:cubicBezTo>
                <a:cubicBezTo>
                  <a:pt x="6558" y="2284"/>
                  <a:pt x="6554" y="2285"/>
                  <a:pt x="6549" y="2286"/>
                </a:cubicBezTo>
                <a:cubicBezTo>
                  <a:pt x="6549" y="2265"/>
                  <a:pt x="6587" y="2225"/>
                  <a:pt x="6612" y="2225"/>
                </a:cubicBezTo>
                <a:cubicBezTo>
                  <a:pt x="6615" y="2225"/>
                  <a:pt x="6618" y="2225"/>
                  <a:pt x="6620" y="2227"/>
                </a:cubicBezTo>
                <a:cubicBezTo>
                  <a:pt x="6609" y="2254"/>
                  <a:pt x="6613" y="2262"/>
                  <a:pt x="6625" y="2262"/>
                </a:cubicBezTo>
                <a:cubicBezTo>
                  <a:pt x="6644" y="2262"/>
                  <a:pt x="6681" y="2242"/>
                  <a:pt x="6701" y="2242"/>
                </a:cubicBezTo>
                <a:cubicBezTo>
                  <a:pt x="6708" y="2242"/>
                  <a:pt x="6714" y="2244"/>
                  <a:pt x="6716" y="2250"/>
                </a:cubicBezTo>
                <a:cubicBezTo>
                  <a:pt x="6719" y="2241"/>
                  <a:pt x="6715" y="2238"/>
                  <a:pt x="6709" y="2238"/>
                </a:cubicBezTo>
                <a:cubicBezTo>
                  <a:pt x="6699" y="2238"/>
                  <a:pt x="6681" y="2246"/>
                  <a:pt x="6671" y="2246"/>
                </a:cubicBezTo>
                <a:cubicBezTo>
                  <a:pt x="6664" y="2246"/>
                  <a:pt x="6660" y="2242"/>
                  <a:pt x="6668" y="2227"/>
                </a:cubicBezTo>
                <a:cubicBezTo>
                  <a:pt x="6692" y="2191"/>
                  <a:pt x="6739" y="2191"/>
                  <a:pt x="6775" y="2179"/>
                </a:cubicBezTo>
                <a:lnTo>
                  <a:pt x="6775" y="2179"/>
                </a:lnTo>
                <a:lnTo>
                  <a:pt x="6763" y="2203"/>
                </a:lnTo>
                <a:lnTo>
                  <a:pt x="6763" y="2203"/>
                </a:lnTo>
                <a:lnTo>
                  <a:pt x="6835" y="2155"/>
                </a:lnTo>
                <a:cubicBezTo>
                  <a:pt x="6832" y="2150"/>
                  <a:pt x="6826" y="2148"/>
                  <a:pt x="6818" y="2148"/>
                </a:cubicBezTo>
                <a:cubicBezTo>
                  <a:pt x="6808" y="2148"/>
                  <a:pt x="6796" y="2151"/>
                  <a:pt x="6788" y="2151"/>
                </a:cubicBezTo>
                <a:cubicBezTo>
                  <a:pt x="6776" y="2151"/>
                  <a:pt x="6771" y="2145"/>
                  <a:pt x="6787" y="2119"/>
                </a:cubicBezTo>
                <a:cubicBezTo>
                  <a:pt x="6809" y="2119"/>
                  <a:pt x="6850" y="2070"/>
                  <a:pt x="6866" y="2070"/>
                </a:cubicBezTo>
                <a:cubicBezTo>
                  <a:pt x="6868" y="2070"/>
                  <a:pt x="6869" y="2071"/>
                  <a:pt x="6870" y="2072"/>
                </a:cubicBezTo>
                <a:cubicBezTo>
                  <a:pt x="6858" y="2119"/>
                  <a:pt x="6906" y="2131"/>
                  <a:pt x="6870" y="2179"/>
                </a:cubicBezTo>
                <a:cubicBezTo>
                  <a:pt x="6904" y="2145"/>
                  <a:pt x="7002" y="2047"/>
                  <a:pt x="6952" y="2047"/>
                </a:cubicBezTo>
                <a:cubicBezTo>
                  <a:pt x="6949" y="2047"/>
                  <a:pt x="6945" y="2047"/>
                  <a:pt x="6942" y="2048"/>
                </a:cubicBezTo>
                <a:lnTo>
                  <a:pt x="6989" y="2012"/>
                </a:lnTo>
                <a:cubicBezTo>
                  <a:pt x="6964" y="2012"/>
                  <a:pt x="6925" y="2026"/>
                  <a:pt x="6907" y="2026"/>
                </a:cubicBezTo>
                <a:cubicBezTo>
                  <a:pt x="6891" y="2026"/>
                  <a:pt x="6891" y="2016"/>
                  <a:pt x="6930" y="1977"/>
                </a:cubicBezTo>
                <a:lnTo>
                  <a:pt x="6930" y="1989"/>
                </a:lnTo>
                <a:lnTo>
                  <a:pt x="6966" y="1905"/>
                </a:lnTo>
                <a:lnTo>
                  <a:pt x="7013" y="1893"/>
                </a:lnTo>
                <a:cubicBezTo>
                  <a:pt x="7001" y="1893"/>
                  <a:pt x="7001" y="1869"/>
                  <a:pt x="7025" y="1858"/>
                </a:cubicBezTo>
                <a:cubicBezTo>
                  <a:pt x="7033" y="1858"/>
                  <a:pt x="7052" y="1852"/>
                  <a:pt x="7063" y="1852"/>
                </a:cubicBezTo>
                <a:cubicBezTo>
                  <a:pt x="7069" y="1852"/>
                  <a:pt x="7073" y="1854"/>
                  <a:pt x="7073" y="1858"/>
                </a:cubicBezTo>
                <a:cubicBezTo>
                  <a:pt x="7144" y="1798"/>
                  <a:pt x="7120" y="1786"/>
                  <a:pt x="7120" y="1762"/>
                </a:cubicBezTo>
                <a:cubicBezTo>
                  <a:pt x="7138" y="1744"/>
                  <a:pt x="7153" y="1736"/>
                  <a:pt x="7164" y="1736"/>
                </a:cubicBezTo>
                <a:cubicBezTo>
                  <a:pt x="7174" y="1736"/>
                  <a:pt x="7180" y="1744"/>
                  <a:pt x="7180" y="1762"/>
                </a:cubicBezTo>
                <a:cubicBezTo>
                  <a:pt x="7228" y="1727"/>
                  <a:pt x="7323" y="1643"/>
                  <a:pt x="7370" y="1631"/>
                </a:cubicBezTo>
                <a:cubicBezTo>
                  <a:pt x="7394" y="1598"/>
                  <a:pt x="7397" y="1592"/>
                  <a:pt x="7394" y="1592"/>
                </a:cubicBezTo>
                <a:cubicBezTo>
                  <a:pt x="7391" y="1592"/>
                  <a:pt x="7385" y="1595"/>
                  <a:pt x="7381" y="1595"/>
                </a:cubicBezTo>
                <a:cubicBezTo>
                  <a:pt x="7377" y="1595"/>
                  <a:pt x="7375" y="1591"/>
                  <a:pt x="7382" y="1572"/>
                </a:cubicBezTo>
                <a:cubicBezTo>
                  <a:pt x="7389" y="1573"/>
                  <a:pt x="7395" y="1574"/>
                  <a:pt x="7401" y="1574"/>
                </a:cubicBezTo>
                <a:cubicBezTo>
                  <a:pt x="7443" y="1574"/>
                  <a:pt x="7484" y="1543"/>
                  <a:pt x="7525" y="1512"/>
                </a:cubicBezTo>
                <a:cubicBezTo>
                  <a:pt x="7537" y="1524"/>
                  <a:pt x="7537" y="1536"/>
                  <a:pt x="7537" y="1548"/>
                </a:cubicBezTo>
                <a:cubicBezTo>
                  <a:pt x="7525" y="1546"/>
                  <a:pt x="7518" y="1545"/>
                  <a:pt x="7514" y="1545"/>
                </a:cubicBezTo>
                <a:cubicBezTo>
                  <a:pt x="7498" y="1545"/>
                  <a:pt x="7530" y="1560"/>
                  <a:pt x="7501" y="1560"/>
                </a:cubicBezTo>
                <a:lnTo>
                  <a:pt x="7537" y="1572"/>
                </a:lnTo>
                <a:cubicBezTo>
                  <a:pt x="7525" y="1596"/>
                  <a:pt x="7442" y="1608"/>
                  <a:pt x="7442" y="1643"/>
                </a:cubicBezTo>
                <a:lnTo>
                  <a:pt x="7406" y="1631"/>
                </a:lnTo>
                <a:lnTo>
                  <a:pt x="7442" y="1655"/>
                </a:lnTo>
                <a:cubicBezTo>
                  <a:pt x="7418" y="1679"/>
                  <a:pt x="7382" y="1727"/>
                  <a:pt x="7382" y="1750"/>
                </a:cubicBezTo>
                <a:cubicBezTo>
                  <a:pt x="7394" y="1762"/>
                  <a:pt x="7430" y="1798"/>
                  <a:pt x="7406" y="1798"/>
                </a:cubicBezTo>
                <a:cubicBezTo>
                  <a:pt x="7418" y="1834"/>
                  <a:pt x="7418" y="1858"/>
                  <a:pt x="7394" y="1881"/>
                </a:cubicBezTo>
                <a:cubicBezTo>
                  <a:pt x="7385" y="1881"/>
                  <a:pt x="7377" y="1881"/>
                  <a:pt x="7368" y="1877"/>
                </a:cubicBezTo>
                <a:lnTo>
                  <a:pt x="7368" y="1877"/>
                </a:lnTo>
                <a:cubicBezTo>
                  <a:pt x="7387" y="1893"/>
                  <a:pt x="7358" y="1893"/>
                  <a:pt x="7358" y="1893"/>
                </a:cubicBezTo>
                <a:lnTo>
                  <a:pt x="7382" y="1893"/>
                </a:lnTo>
                <a:cubicBezTo>
                  <a:pt x="7406" y="1917"/>
                  <a:pt x="7382" y="1917"/>
                  <a:pt x="7347" y="1917"/>
                </a:cubicBezTo>
                <a:lnTo>
                  <a:pt x="7382" y="1941"/>
                </a:lnTo>
                <a:lnTo>
                  <a:pt x="7335" y="1929"/>
                </a:lnTo>
                <a:lnTo>
                  <a:pt x="7335" y="1929"/>
                </a:lnTo>
                <a:cubicBezTo>
                  <a:pt x="7347" y="1941"/>
                  <a:pt x="7358" y="1965"/>
                  <a:pt x="7394" y="1977"/>
                </a:cubicBezTo>
                <a:cubicBezTo>
                  <a:pt x="7386" y="1977"/>
                  <a:pt x="7373" y="1982"/>
                  <a:pt x="7365" y="1982"/>
                </a:cubicBezTo>
                <a:cubicBezTo>
                  <a:pt x="7361" y="1982"/>
                  <a:pt x="7358" y="1981"/>
                  <a:pt x="7358" y="1977"/>
                </a:cubicBezTo>
                <a:lnTo>
                  <a:pt x="7335" y="2012"/>
                </a:lnTo>
                <a:lnTo>
                  <a:pt x="7347" y="2012"/>
                </a:lnTo>
                <a:cubicBezTo>
                  <a:pt x="7382" y="2024"/>
                  <a:pt x="7394" y="2036"/>
                  <a:pt x="7382" y="2048"/>
                </a:cubicBezTo>
                <a:cubicBezTo>
                  <a:pt x="7358" y="2024"/>
                  <a:pt x="7335" y="2024"/>
                  <a:pt x="7311" y="2024"/>
                </a:cubicBezTo>
                <a:cubicBezTo>
                  <a:pt x="7317" y="2030"/>
                  <a:pt x="7323" y="2030"/>
                  <a:pt x="7330" y="2030"/>
                </a:cubicBezTo>
                <a:cubicBezTo>
                  <a:pt x="7338" y="2030"/>
                  <a:pt x="7347" y="2030"/>
                  <a:pt x="7358" y="2036"/>
                </a:cubicBezTo>
                <a:cubicBezTo>
                  <a:pt x="7370" y="2048"/>
                  <a:pt x="7382" y="2072"/>
                  <a:pt x="7370" y="2072"/>
                </a:cubicBezTo>
                <a:lnTo>
                  <a:pt x="7358" y="2060"/>
                </a:lnTo>
                <a:cubicBezTo>
                  <a:pt x="7358" y="2066"/>
                  <a:pt x="7347" y="2066"/>
                  <a:pt x="7335" y="2066"/>
                </a:cubicBezTo>
                <a:cubicBezTo>
                  <a:pt x="7323" y="2066"/>
                  <a:pt x="7311" y="2066"/>
                  <a:pt x="7311" y="2072"/>
                </a:cubicBezTo>
                <a:cubicBezTo>
                  <a:pt x="7335" y="2096"/>
                  <a:pt x="7299" y="2096"/>
                  <a:pt x="7358" y="2108"/>
                </a:cubicBezTo>
                <a:cubicBezTo>
                  <a:pt x="7362" y="2112"/>
                  <a:pt x="7360" y="2113"/>
                  <a:pt x="7354" y="2113"/>
                </a:cubicBezTo>
                <a:cubicBezTo>
                  <a:pt x="7343" y="2113"/>
                  <a:pt x="7319" y="2108"/>
                  <a:pt x="7311" y="2108"/>
                </a:cubicBezTo>
                <a:cubicBezTo>
                  <a:pt x="7335" y="2119"/>
                  <a:pt x="7311" y="2131"/>
                  <a:pt x="7287" y="2131"/>
                </a:cubicBezTo>
                <a:cubicBezTo>
                  <a:pt x="7370" y="2155"/>
                  <a:pt x="7251" y="2155"/>
                  <a:pt x="7311" y="2179"/>
                </a:cubicBezTo>
                <a:lnTo>
                  <a:pt x="7275" y="2179"/>
                </a:lnTo>
                <a:cubicBezTo>
                  <a:pt x="7287" y="2179"/>
                  <a:pt x="7335" y="2203"/>
                  <a:pt x="7335" y="2203"/>
                </a:cubicBezTo>
                <a:cubicBezTo>
                  <a:pt x="7327" y="2207"/>
                  <a:pt x="7319" y="2208"/>
                  <a:pt x="7311" y="2208"/>
                </a:cubicBezTo>
                <a:cubicBezTo>
                  <a:pt x="7295" y="2208"/>
                  <a:pt x="7279" y="2203"/>
                  <a:pt x="7263" y="2203"/>
                </a:cubicBezTo>
                <a:lnTo>
                  <a:pt x="7323" y="2227"/>
                </a:lnTo>
                <a:cubicBezTo>
                  <a:pt x="7239" y="2250"/>
                  <a:pt x="7275" y="2334"/>
                  <a:pt x="7204" y="2370"/>
                </a:cubicBezTo>
                <a:cubicBezTo>
                  <a:pt x="7204" y="2393"/>
                  <a:pt x="7228" y="2441"/>
                  <a:pt x="7216" y="2465"/>
                </a:cubicBezTo>
                <a:cubicBezTo>
                  <a:pt x="7228" y="2477"/>
                  <a:pt x="7239" y="2489"/>
                  <a:pt x="7228" y="2489"/>
                </a:cubicBezTo>
                <a:cubicBezTo>
                  <a:pt x="7192" y="2512"/>
                  <a:pt x="7156" y="2548"/>
                  <a:pt x="7180" y="2596"/>
                </a:cubicBezTo>
                <a:cubicBezTo>
                  <a:pt x="7208" y="2615"/>
                  <a:pt x="7203" y="2619"/>
                  <a:pt x="7189" y="2619"/>
                </a:cubicBezTo>
                <a:cubicBezTo>
                  <a:pt x="7179" y="2619"/>
                  <a:pt x="7166" y="2617"/>
                  <a:pt x="7157" y="2617"/>
                </a:cubicBezTo>
                <a:cubicBezTo>
                  <a:pt x="7145" y="2617"/>
                  <a:pt x="7140" y="2620"/>
                  <a:pt x="7156" y="2631"/>
                </a:cubicBezTo>
                <a:cubicBezTo>
                  <a:pt x="7144" y="2631"/>
                  <a:pt x="7144" y="2631"/>
                  <a:pt x="7132" y="2620"/>
                </a:cubicBezTo>
                <a:lnTo>
                  <a:pt x="7132" y="2620"/>
                </a:lnTo>
                <a:cubicBezTo>
                  <a:pt x="7156" y="2655"/>
                  <a:pt x="7156" y="2679"/>
                  <a:pt x="7204" y="2703"/>
                </a:cubicBezTo>
                <a:cubicBezTo>
                  <a:pt x="7191" y="2701"/>
                  <a:pt x="7183" y="2700"/>
                  <a:pt x="7177" y="2700"/>
                </a:cubicBezTo>
                <a:cubicBezTo>
                  <a:pt x="7148" y="2700"/>
                  <a:pt x="7181" y="2717"/>
                  <a:pt x="7169" y="2717"/>
                </a:cubicBezTo>
                <a:cubicBezTo>
                  <a:pt x="7167" y="2717"/>
                  <a:pt x="7163" y="2717"/>
                  <a:pt x="7156" y="2715"/>
                </a:cubicBezTo>
                <a:lnTo>
                  <a:pt x="7156" y="2715"/>
                </a:lnTo>
                <a:lnTo>
                  <a:pt x="7192" y="2727"/>
                </a:lnTo>
                <a:cubicBezTo>
                  <a:pt x="7176" y="2727"/>
                  <a:pt x="7165" y="2732"/>
                  <a:pt x="7153" y="2732"/>
                </a:cubicBezTo>
                <a:cubicBezTo>
                  <a:pt x="7147" y="2732"/>
                  <a:pt x="7140" y="2731"/>
                  <a:pt x="7132" y="2727"/>
                </a:cubicBezTo>
                <a:lnTo>
                  <a:pt x="7132" y="2727"/>
                </a:lnTo>
                <a:lnTo>
                  <a:pt x="7180" y="2751"/>
                </a:lnTo>
                <a:lnTo>
                  <a:pt x="7144" y="2739"/>
                </a:lnTo>
                <a:lnTo>
                  <a:pt x="7144" y="2739"/>
                </a:lnTo>
                <a:cubicBezTo>
                  <a:pt x="7132" y="2762"/>
                  <a:pt x="7156" y="2798"/>
                  <a:pt x="7085" y="2798"/>
                </a:cubicBezTo>
                <a:cubicBezTo>
                  <a:pt x="7132" y="2846"/>
                  <a:pt x="7108" y="2893"/>
                  <a:pt x="7085" y="2941"/>
                </a:cubicBezTo>
                <a:cubicBezTo>
                  <a:pt x="7108" y="2953"/>
                  <a:pt x="7108" y="2965"/>
                  <a:pt x="7108" y="2977"/>
                </a:cubicBezTo>
                <a:lnTo>
                  <a:pt x="7073" y="2989"/>
                </a:lnTo>
                <a:cubicBezTo>
                  <a:pt x="7073" y="3001"/>
                  <a:pt x="7120" y="3024"/>
                  <a:pt x="7097" y="3024"/>
                </a:cubicBezTo>
                <a:lnTo>
                  <a:pt x="7085" y="3024"/>
                </a:lnTo>
                <a:cubicBezTo>
                  <a:pt x="7097" y="3036"/>
                  <a:pt x="7073" y="3048"/>
                  <a:pt x="7108" y="3060"/>
                </a:cubicBezTo>
                <a:cubicBezTo>
                  <a:pt x="7100" y="3069"/>
                  <a:pt x="7092" y="3077"/>
                  <a:pt x="7075" y="3077"/>
                </a:cubicBezTo>
                <a:cubicBezTo>
                  <a:pt x="7071" y="3077"/>
                  <a:pt x="7068" y="3077"/>
                  <a:pt x="7063" y="3076"/>
                </a:cubicBezTo>
                <a:lnTo>
                  <a:pt x="7063" y="3076"/>
                </a:lnTo>
                <a:cubicBezTo>
                  <a:pt x="7091" y="3086"/>
                  <a:pt x="7025" y="3096"/>
                  <a:pt x="7025" y="3096"/>
                </a:cubicBezTo>
                <a:cubicBezTo>
                  <a:pt x="7025" y="3096"/>
                  <a:pt x="6966" y="3251"/>
                  <a:pt x="6954" y="3441"/>
                </a:cubicBezTo>
                <a:cubicBezTo>
                  <a:pt x="6930" y="3632"/>
                  <a:pt x="6989" y="3882"/>
                  <a:pt x="7180" y="3953"/>
                </a:cubicBezTo>
                <a:cubicBezTo>
                  <a:pt x="7204" y="3953"/>
                  <a:pt x="7228" y="3965"/>
                  <a:pt x="7263" y="3965"/>
                </a:cubicBezTo>
                <a:cubicBezTo>
                  <a:pt x="7275" y="3965"/>
                  <a:pt x="7228" y="3977"/>
                  <a:pt x="7251" y="3977"/>
                </a:cubicBezTo>
                <a:cubicBezTo>
                  <a:pt x="7275" y="3965"/>
                  <a:pt x="7335" y="3977"/>
                  <a:pt x="7382" y="3953"/>
                </a:cubicBezTo>
                <a:lnTo>
                  <a:pt x="7347" y="3953"/>
                </a:lnTo>
                <a:cubicBezTo>
                  <a:pt x="7347" y="3953"/>
                  <a:pt x="7358" y="3941"/>
                  <a:pt x="7382" y="3941"/>
                </a:cubicBezTo>
                <a:cubicBezTo>
                  <a:pt x="7358" y="3929"/>
                  <a:pt x="7275" y="3929"/>
                  <a:pt x="7311" y="3917"/>
                </a:cubicBezTo>
                <a:cubicBezTo>
                  <a:pt x="7311" y="3905"/>
                  <a:pt x="7358" y="3905"/>
                  <a:pt x="7370" y="3905"/>
                </a:cubicBezTo>
                <a:lnTo>
                  <a:pt x="7394" y="3894"/>
                </a:lnTo>
                <a:lnTo>
                  <a:pt x="7394" y="3894"/>
                </a:lnTo>
                <a:cubicBezTo>
                  <a:pt x="7385" y="3898"/>
                  <a:pt x="7388" y="3902"/>
                  <a:pt x="7394" y="3906"/>
                </a:cubicBezTo>
                <a:lnTo>
                  <a:pt x="7394" y="3906"/>
                </a:lnTo>
                <a:cubicBezTo>
                  <a:pt x="7394" y="3906"/>
                  <a:pt x="7394" y="3906"/>
                  <a:pt x="7394" y="3905"/>
                </a:cubicBezTo>
                <a:cubicBezTo>
                  <a:pt x="7394" y="3894"/>
                  <a:pt x="7430" y="3894"/>
                  <a:pt x="7442" y="3894"/>
                </a:cubicBezTo>
                <a:lnTo>
                  <a:pt x="7442" y="3882"/>
                </a:lnTo>
                <a:cubicBezTo>
                  <a:pt x="7458" y="3882"/>
                  <a:pt x="7452" y="3887"/>
                  <a:pt x="7454" y="3887"/>
                </a:cubicBezTo>
                <a:cubicBezTo>
                  <a:pt x="7455" y="3887"/>
                  <a:pt x="7458" y="3886"/>
                  <a:pt x="7466" y="3882"/>
                </a:cubicBezTo>
                <a:lnTo>
                  <a:pt x="7442" y="3870"/>
                </a:lnTo>
                <a:cubicBezTo>
                  <a:pt x="7513" y="3858"/>
                  <a:pt x="7406" y="3846"/>
                  <a:pt x="7478" y="3834"/>
                </a:cubicBezTo>
                <a:lnTo>
                  <a:pt x="7478" y="3834"/>
                </a:lnTo>
                <a:cubicBezTo>
                  <a:pt x="7482" y="3838"/>
                  <a:pt x="7485" y="3839"/>
                  <a:pt x="7490" y="3839"/>
                </a:cubicBezTo>
                <a:cubicBezTo>
                  <a:pt x="7499" y="3839"/>
                  <a:pt x="7509" y="3834"/>
                  <a:pt x="7525" y="3834"/>
                </a:cubicBezTo>
                <a:lnTo>
                  <a:pt x="7513" y="3810"/>
                </a:lnTo>
                <a:lnTo>
                  <a:pt x="7537" y="3810"/>
                </a:lnTo>
                <a:cubicBezTo>
                  <a:pt x="7549" y="3810"/>
                  <a:pt x="7513" y="3798"/>
                  <a:pt x="7513" y="3798"/>
                </a:cubicBezTo>
                <a:cubicBezTo>
                  <a:pt x="7537" y="3798"/>
                  <a:pt x="7513" y="3774"/>
                  <a:pt x="7561" y="3774"/>
                </a:cubicBezTo>
                <a:cubicBezTo>
                  <a:pt x="7597" y="3763"/>
                  <a:pt x="7501" y="3774"/>
                  <a:pt x="7525" y="3751"/>
                </a:cubicBezTo>
                <a:cubicBezTo>
                  <a:pt x="7561" y="3751"/>
                  <a:pt x="7537" y="3763"/>
                  <a:pt x="7561" y="3763"/>
                </a:cubicBezTo>
                <a:lnTo>
                  <a:pt x="7549" y="3739"/>
                </a:lnTo>
                <a:cubicBezTo>
                  <a:pt x="7573" y="3739"/>
                  <a:pt x="7597" y="3739"/>
                  <a:pt x="7597" y="3751"/>
                </a:cubicBezTo>
                <a:cubicBezTo>
                  <a:pt x="7632" y="3703"/>
                  <a:pt x="7787" y="3679"/>
                  <a:pt x="7751" y="3632"/>
                </a:cubicBezTo>
                <a:cubicBezTo>
                  <a:pt x="7787" y="3632"/>
                  <a:pt x="7775" y="3643"/>
                  <a:pt x="7799" y="3643"/>
                </a:cubicBezTo>
                <a:cubicBezTo>
                  <a:pt x="7751" y="3608"/>
                  <a:pt x="7870" y="3608"/>
                  <a:pt x="7870" y="3584"/>
                </a:cubicBezTo>
                <a:lnTo>
                  <a:pt x="7847" y="3572"/>
                </a:lnTo>
                <a:cubicBezTo>
                  <a:pt x="7930" y="3548"/>
                  <a:pt x="7882" y="3501"/>
                  <a:pt x="7930" y="3453"/>
                </a:cubicBezTo>
                <a:lnTo>
                  <a:pt x="7930" y="3453"/>
                </a:lnTo>
                <a:lnTo>
                  <a:pt x="7906" y="3465"/>
                </a:lnTo>
                <a:cubicBezTo>
                  <a:pt x="7882" y="3453"/>
                  <a:pt x="7882" y="3441"/>
                  <a:pt x="7870" y="3441"/>
                </a:cubicBezTo>
                <a:cubicBezTo>
                  <a:pt x="7873" y="3441"/>
                  <a:pt x="7877" y="3441"/>
                  <a:pt x="7883" y="3441"/>
                </a:cubicBezTo>
                <a:lnTo>
                  <a:pt x="7883" y="3441"/>
                </a:lnTo>
                <a:cubicBezTo>
                  <a:pt x="7954" y="3405"/>
                  <a:pt x="7954" y="3334"/>
                  <a:pt x="7990" y="3274"/>
                </a:cubicBezTo>
                <a:cubicBezTo>
                  <a:pt x="7978" y="3191"/>
                  <a:pt x="8061" y="3108"/>
                  <a:pt x="8049" y="3024"/>
                </a:cubicBezTo>
                <a:lnTo>
                  <a:pt x="8049" y="3024"/>
                </a:lnTo>
                <a:cubicBezTo>
                  <a:pt x="8049" y="3028"/>
                  <a:pt x="8044" y="3029"/>
                  <a:pt x="8037" y="3029"/>
                </a:cubicBezTo>
                <a:cubicBezTo>
                  <a:pt x="8020" y="3029"/>
                  <a:pt x="7993" y="3021"/>
                  <a:pt x="8001" y="3012"/>
                </a:cubicBezTo>
                <a:cubicBezTo>
                  <a:pt x="8120" y="3012"/>
                  <a:pt x="7990" y="2965"/>
                  <a:pt x="8073" y="2953"/>
                </a:cubicBezTo>
                <a:cubicBezTo>
                  <a:pt x="8049" y="2905"/>
                  <a:pt x="8156" y="2881"/>
                  <a:pt x="8085" y="2822"/>
                </a:cubicBezTo>
                <a:lnTo>
                  <a:pt x="8109" y="2822"/>
                </a:lnTo>
                <a:cubicBezTo>
                  <a:pt x="8132" y="2822"/>
                  <a:pt x="8109" y="2822"/>
                  <a:pt x="8109" y="2810"/>
                </a:cubicBezTo>
                <a:lnTo>
                  <a:pt x="8120" y="2810"/>
                </a:lnTo>
                <a:cubicBezTo>
                  <a:pt x="8132" y="2798"/>
                  <a:pt x="8097" y="2774"/>
                  <a:pt x="8120" y="2762"/>
                </a:cubicBezTo>
                <a:lnTo>
                  <a:pt x="8085" y="2762"/>
                </a:lnTo>
                <a:cubicBezTo>
                  <a:pt x="8085" y="2751"/>
                  <a:pt x="8109" y="2762"/>
                  <a:pt x="8097" y="2739"/>
                </a:cubicBezTo>
                <a:lnTo>
                  <a:pt x="8097" y="2739"/>
                </a:lnTo>
                <a:lnTo>
                  <a:pt x="8085" y="2727"/>
                </a:lnTo>
                <a:lnTo>
                  <a:pt x="8085" y="2727"/>
                </a:lnTo>
                <a:cubicBezTo>
                  <a:pt x="8093" y="2728"/>
                  <a:pt x="8100" y="2729"/>
                  <a:pt x="8104" y="2729"/>
                </a:cubicBezTo>
                <a:cubicBezTo>
                  <a:pt x="8132" y="2729"/>
                  <a:pt x="8100" y="2703"/>
                  <a:pt x="8120" y="2703"/>
                </a:cubicBezTo>
                <a:cubicBezTo>
                  <a:pt x="8109" y="2691"/>
                  <a:pt x="8097" y="2655"/>
                  <a:pt x="8109" y="2643"/>
                </a:cubicBezTo>
                <a:cubicBezTo>
                  <a:pt x="8144" y="2643"/>
                  <a:pt x="8144" y="2620"/>
                  <a:pt x="8168" y="2608"/>
                </a:cubicBezTo>
                <a:cubicBezTo>
                  <a:pt x="8168" y="2584"/>
                  <a:pt x="8168" y="2536"/>
                  <a:pt x="8192" y="2500"/>
                </a:cubicBezTo>
                <a:lnTo>
                  <a:pt x="8144" y="2500"/>
                </a:lnTo>
                <a:lnTo>
                  <a:pt x="8144" y="2489"/>
                </a:lnTo>
                <a:lnTo>
                  <a:pt x="8168" y="2489"/>
                </a:lnTo>
                <a:cubicBezTo>
                  <a:pt x="8175" y="2490"/>
                  <a:pt x="8180" y="2491"/>
                  <a:pt x="8183" y="2491"/>
                </a:cubicBezTo>
                <a:cubicBezTo>
                  <a:pt x="8201" y="2491"/>
                  <a:pt x="8161" y="2465"/>
                  <a:pt x="8192" y="2465"/>
                </a:cubicBezTo>
                <a:cubicBezTo>
                  <a:pt x="8181" y="2461"/>
                  <a:pt x="8176" y="2460"/>
                  <a:pt x="8174" y="2460"/>
                </a:cubicBezTo>
                <a:cubicBezTo>
                  <a:pt x="8168" y="2460"/>
                  <a:pt x="8180" y="2468"/>
                  <a:pt x="8180" y="2477"/>
                </a:cubicBezTo>
                <a:cubicBezTo>
                  <a:pt x="8156" y="2477"/>
                  <a:pt x="8120" y="2453"/>
                  <a:pt x="8144" y="2453"/>
                </a:cubicBezTo>
                <a:lnTo>
                  <a:pt x="8156" y="2453"/>
                </a:lnTo>
                <a:lnTo>
                  <a:pt x="8132" y="2441"/>
                </a:lnTo>
                <a:lnTo>
                  <a:pt x="8132" y="2441"/>
                </a:lnTo>
                <a:cubicBezTo>
                  <a:pt x="8168" y="2453"/>
                  <a:pt x="8180" y="2453"/>
                  <a:pt x="8216" y="2453"/>
                </a:cubicBezTo>
                <a:cubicBezTo>
                  <a:pt x="8216" y="2429"/>
                  <a:pt x="8168" y="2381"/>
                  <a:pt x="8192" y="2358"/>
                </a:cubicBezTo>
                <a:lnTo>
                  <a:pt x="8192" y="2358"/>
                </a:lnTo>
                <a:cubicBezTo>
                  <a:pt x="8197" y="2359"/>
                  <a:pt x="8201" y="2360"/>
                  <a:pt x="8204" y="2360"/>
                </a:cubicBezTo>
                <a:cubicBezTo>
                  <a:pt x="8214" y="2360"/>
                  <a:pt x="8209" y="2349"/>
                  <a:pt x="8221" y="2349"/>
                </a:cubicBezTo>
                <a:cubicBezTo>
                  <a:pt x="8227" y="2349"/>
                  <a:pt x="8236" y="2351"/>
                  <a:pt x="8251" y="2358"/>
                </a:cubicBezTo>
                <a:cubicBezTo>
                  <a:pt x="8228" y="2334"/>
                  <a:pt x="8192" y="2346"/>
                  <a:pt x="8156" y="2322"/>
                </a:cubicBezTo>
                <a:cubicBezTo>
                  <a:pt x="8156" y="2322"/>
                  <a:pt x="8144" y="2310"/>
                  <a:pt x="8168" y="2310"/>
                </a:cubicBezTo>
                <a:cubicBezTo>
                  <a:pt x="8180" y="2322"/>
                  <a:pt x="8204" y="2322"/>
                  <a:pt x="8204" y="2322"/>
                </a:cubicBezTo>
                <a:lnTo>
                  <a:pt x="8204" y="2310"/>
                </a:lnTo>
                <a:cubicBezTo>
                  <a:pt x="8216" y="2310"/>
                  <a:pt x="8228" y="2322"/>
                  <a:pt x="8228" y="2322"/>
                </a:cubicBezTo>
                <a:cubicBezTo>
                  <a:pt x="8192" y="2286"/>
                  <a:pt x="8275" y="2286"/>
                  <a:pt x="8251" y="2250"/>
                </a:cubicBezTo>
                <a:cubicBezTo>
                  <a:pt x="8246" y="2248"/>
                  <a:pt x="8243" y="2247"/>
                  <a:pt x="8240" y="2247"/>
                </a:cubicBezTo>
                <a:cubicBezTo>
                  <a:pt x="8234" y="2247"/>
                  <a:pt x="8234" y="2254"/>
                  <a:pt x="8227" y="2254"/>
                </a:cubicBezTo>
                <a:cubicBezTo>
                  <a:pt x="8224" y="2254"/>
                  <a:pt x="8221" y="2253"/>
                  <a:pt x="8216" y="2250"/>
                </a:cubicBezTo>
                <a:cubicBezTo>
                  <a:pt x="8180" y="2215"/>
                  <a:pt x="8263" y="2239"/>
                  <a:pt x="8240" y="2215"/>
                </a:cubicBezTo>
                <a:lnTo>
                  <a:pt x="8240" y="2215"/>
                </a:lnTo>
                <a:lnTo>
                  <a:pt x="8275" y="2227"/>
                </a:lnTo>
                <a:cubicBezTo>
                  <a:pt x="8251" y="2215"/>
                  <a:pt x="8228" y="2203"/>
                  <a:pt x="8251" y="2203"/>
                </a:cubicBezTo>
                <a:cubicBezTo>
                  <a:pt x="8287" y="2203"/>
                  <a:pt x="8275" y="2215"/>
                  <a:pt x="8299" y="2227"/>
                </a:cubicBezTo>
                <a:cubicBezTo>
                  <a:pt x="8299" y="2215"/>
                  <a:pt x="8299" y="2191"/>
                  <a:pt x="8263" y="2191"/>
                </a:cubicBezTo>
                <a:cubicBezTo>
                  <a:pt x="8257" y="2185"/>
                  <a:pt x="8263" y="2185"/>
                  <a:pt x="8272" y="2185"/>
                </a:cubicBezTo>
                <a:cubicBezTo>
                  <a:pt x="8281" y="2185"/>
                  <a:pt x="8293" y="2185"/>
                  <a:pt x="8299" y="2179"/>
                </a:cubicBezTo>
                <a:lnTo>
                  <a:pt x="8251" y="2179"/>
                </a:lnTo>
                <a:cubicBezTo>
                  <a:pt x="8275" y="2167"/>
                  <a:pt x="8287" y="2143"/>
                  <a:pt x="8299" y="2131"/>
                </a:cubicBezTo>
                <a:cubicBezTo>
                  <a:pt x="8299" y="2131"/>
                  <a:pt x="8311" y="2143"/>
                  <a:pt x="8323" y="2143"/>
                </a:cubicBezTo>
                <a:cubicBezTo>
                  <a:pt x="8304" y="2129"/>
                  <a:pt x="8306" y="2126"/>
                  <a:pt x="8314" y="2126"/>
                </a:cubicBezTo>
                <a:cubicBezTo>
                  <a:pt x="8321" y="2126"/>
                  <a:pt x="8333" y="2128"/>
                  <a:pt x="8342" y="2128"/>
                </a:cubicBezTo>
                <a:cubicBezTo>
                  <a:pt x="8351" y="2128"/>
                  <a:pt x="8359" y="2127"/>
                  <a:pt x="8359" y="2119"/>
                </a:cubicBezTo>
                <a:cubicBezTo>
                  <a:pt x="8359" y="2072"/>
                  <a:pt x="8335" y="1989"/>
                  <a:pt x="8359" y="1953"/>
                </a:cubicBezTo>
                <a:cubicBezTo>
                  <a:pt x="8311" y="1929"/>
                  <a:pt x="8323" y="1905"/>
                  <a:pt x="8311" y="1893"/>
                </a:cubicBezTo>
                <a:lnTo>
                  <a:pt x="8311" y="1893"/>
                </a:lnTo>
                <a:lnTo>
                  <a:pt x="8371" y="1917"/>
                </a:lnTo>
                <a:lnTo>
                  <a:pt x="8371" y="1917"/>
                </a:lnTo>
                <a:lnTo>
                  <a:pt x="8359" y="1893"/>
                </a:lnTo>
                <a:cubicBezTo>
                  <a:pt x="8374" y="1893"/>
                  <a:pt x="8380" y="1877"/>
                  <a:pt x="8392" y="1877"/>
                </a:cubicBezTo>
                <a:cubicBezTo>
                  <a:pt x="8398" y="1877"/>
                  <a:pt x="8406" y="1881"/>
                  <a:pt x="8418" y="1893"/>
                </a:cubicBezTo>
                <a:lnTo>
                  <a:pt x="8442" y="1858"/>
                </a:lnTo>
                <a:cubicBezTo>
                  <a:pt x="8442" y="1846"/>
                  <a:pt x="8394" y="1822"/>
                  <a:pt x="8406" y="1822"/>
                </a:cubicBezTo>
                <a:cubicBezTo>
                  <a:pt x="8430" y="1822"/>
                  <a:pt x="8418" y="1834"/>
                  <a:pt x="8442" y="1834"/>
                </a:cubicBezTo>
                <a:cubicBezTo>
                  <a:pt x="8498" y="1823"/>
                  <a:pt x="8353" y="1758"/>
                  <a:pt x="8376" y="1731"/>
                </a:cubicBezTo>
                <a:lnTo>
                  <a:pt x="8376" y="1731"/>
                </a:lnTo>
                <a:cubicBezTo>
                  <a:pt x="8371" y="1722"/>
                  <a:pt x="8371" y="1715"/>
                  <a:pt x="8371" y="1715"/>
                </a:cubicBezTo>
                <a:cubicBezTo>
                  <a:pt x="8353" y="1709"/>
                  <a:pt x="8345" y="1706"/>
                  <a:pt x="8344" y="1706"/>
                </a:cubicBezTo>
                <a:cubicBezTo>
                  <a:pt x="8339" y="1706"/>
                  <a:pt x="8385" y="1727"/>
                  <a:pt x="8359" y="1727"/>
                </a:cubicBezTo>
                <a:cubicBezTo>
                  <a:pt x="8311" y="1703"/>
                  <a:pt x="8335" y="1703"/>
                  <a:pt x="8299" y="1691"/>
                </a:cubicBezTo>
                <a:cubicBezTo>
                  <a:pt x="8311" y="1691"/>
                  <a:pt x="8287" y="1667"/>
                  <a:pt x="8287" y="1667"/>
                </a:cubicBezTo>
                <a:cubicBezTo>
                  <a:pt x="8323" y="1667"/>
                  <a:pt x="8311" y="1643"/>
                  <a:pt x="8347" y="1643"/>
                </a:cubicBezTo>
                <a:cubicBezTo>
                  <a:pt x="8335" y="1631"/>
                  <a:pt x="8287" y="1608"/>
                  <a:pt x="8287" y="1596"/>
                </a:cubicBezTo>
                <a:lnTo>
                  <a:pt x="8287" y="1596"/>
                </a:lnTo>
                <a:cubicBezTo>
                  <a:pt x="8321" y="1604"/>
                  <a:pt x="8331" y="1612"/>
                  <a:pt x="8338" y="1612"/>
                </a:cubicBezTo>
                <a:cubicBezTo>
                  <a:pt x="8341" y="1612"/>
                  <a:pt x="8343" y="1611"/>
                  <a:pt x="8347" y="1608"/>
                </a:cubicBezTo>
                <a:lnTo>
                  <a:pt x="8323" y="1596"/>
                </a:lnTo>
                <a:cubicBezTo>
                  <a:pt x="8323" y="1592"/>
                  <a:pt x="8324" y="1590"/>
                  <a:pt x="8326" y="1590"/>
                </a:cubicBezTo>
                <a:cubicBezTo>
                  <a:pt x="8331" y="1590"/>
                  <a:pt x="8339" y="1596"/>
                  <a:pt x="8347" y="1596"/>
                </a:cubicBezTo>
                <a:cubicBezTo>
                  <a:pt x="8359" y="1584"/>
                  <a:pt x="8311" y="1572"/>
                  <a:pt x="8335" y="1572"/>
                </a:cubicBezTo>
                <a:lnTo>
                  <a:pt x="8359" y="1584"/>
                </a:lnTo>
                <a:cubicBezTo>
                  <a:pt x="8359" y="1572"/>
                  <a:pt x="8359" y="1572"/>
                  <a:pt x="8371" y="1560"/>
                </a:cubicBezTo>
                <a:cubicBezTo>
                  <a:pt x="8382" y="1572"/>
                  <a:pt x="8382" y="1572"/>
                  <a:pt x="8382" y="1572"/>
                </a:cubicBezTo>
                <a:cubicBezTo>
                  <a:pt x="8389" y="1574"/>
                  <a:pt x="8394" y="1574"/>
                  <a:pt x="8396" y="1574"/>
                </a:cubicBezTo>
                <a:cubicBezTo>
                  <a:pt x="8411" y="1574"/>
                  <a:pt x="8360" y="1548"/>
                  <a:pt x="8371" y="1548"/>
                </a:cubicBezTo>
                <a:cubicBezTo>
                  <a:pt x="8359" y="1548"/>
                  <a:pt x="8347" y="1548"/>
                  <a:pt x="8311" y="1536"/>
                </a:cubicBezTo>
                <a:cubicBezTo>
                  <a:pt x="8321" y="1536"/>
                  <a:pt x="8296" y="1510"/>
                  <a:pt x="8312" y="1510"/>
                </a:cubicBezTo>
                <a:cubicBezTo>
                  <a:pt x="8314" y="1510"/>
                  <a:pt x="8317" y="1510"/>
                  <a:pt x="8322" y="1512"/>
                </a:cubicBezTo>
                <a:lnTo>
                  <a:pt x="8322" y="1512"/>
                </a:lnTo>
                <a:cubicBezTo>
                  <a:pt x="8321" y="1509"/>
                  <a:pt x="8324" y="1506"/>
                  <a:pt x="8333" y="1501"/>
                </a:cubicBezTo>
                <a:lnTo>
                  <a:pt x="8333" y="1501"/>
                </a:lnTo>
                <a:cubicBezTo>
                  <a:pt x="8336" y="1504"/>
                  <a:pt x="8340" y="1508"/>
                  <a:pt x="8347" y="1512"/>
                </a:cubicBezTo>
                <a:cubicBezTo>
                  <a:pt x="8335" y="1500"/>
                  <a:pt x="8335" y="1500"/>
                  <a:pt x="8335" y="1500"/>
                </a:cubicBezTo>
                <a:lnTo>
                  <a:pt x="8335" y="1500"/>
                </a:lnTo>
                <a:cubicBezTo>
                  <a:pt x="8334" y="1501"/>
                  <a:pt x="8334" y="1501"/>
                  <a:pt x="8333" y="1501"/>
                </a:cubicBezTo>
                <a:lnTo>
                  <a:pt x="8333" y="1501"/>
                </a:lnTo>
                <a:cubicBezTo>
                  <a:pt x="8324" y="1488"/>
                  <a:pt x="8349" y="1486"/>
                  <a:pt x="8359" y="1477"/>
                </a:cubicBezTo>
                <a:cubicBezTo>
                  <a:pt x="8347" y="1465"/>
                  <a:pt x="8335" y="1453"/>
                  <a:pt x="8335" y="1453"/>
                </a:cubicBezTo>
                <a:cubicBezTo>
                  <a:pt x="8311" y="1453"/>
                  <a:pt x="8311" y="1441"/>
                  <a:pt x="8275" y="1429"/>
                </a:cubicBezTo>
                <a:lnTo>
                  <a:pt x="8275" y="1429"/>
                </a:lnTo>
                <a:cubicBezTo>
                  <a:pt x="8282" y="1430"/>
                  <a:pt x="8286" y="1431"/>
                  <a:pt x="8289" y="1431"/>
                </a:cubicBezTo>
                <a:cubicBezTo>
                  <a:pt x="8313" y="1431"/>
                  <a:pt x="8232" y="1393"/>
                  <a:pt x="8263" y="1393"/>
                </a:cubicBezTo>
                <a:cubicBezTo>
                  <a:pt x="8274" y="1393"/>
                  <a:pt x="8283" y="1396"/>
                  <a:pt x="8286" y="1399"/>
                </a:cubicBezTo>
                <a:lnTo>
                  <a:pt x="8286" y="1399"/>
                </a:lnTo>
                <a:cubicBezTo>
                  <a:pt x="8287" y="1397"/>
                  <a:pt x="8289" y="1397"/>
                  <a:pt x="8292" y="1397"/>
                </a:cubicBezTo>
                <a:cubicBezTo>
                  <a:pt x="8303" y="1397"/>
                  <a:pt x="8327" y="1408"/>
                  <a:pt x="8328" y="1408"/>
                </a:cubicBezTo>
                <a:cubicBezTo>
                  <a:pt x="8328" y="1408"/>
                  <a:pt x="8326" y="1407"/>
                  <a:pt x="8323" y="1405"/>
                </a:cubicBezTo>
                <a:cubicBezTo>
                  <a:pt x="8311" y="1381"/>
                  <a:pt x="8275" y="1381"/>
                  <a:pt x="8299" y="1369"/>
                </a:cubicBezTo>
                <a:lnTo>
                  <a:pt x="8299" y="1369"/>
                </a:lnTo>
                <a:cubicBezTo>
                  <a:pt x="8299" y="1369"/>
                  <a:pt x="8299" y="1381"/>
                  <a:pt x="8299" y="1381"/>
                </a:cubicBezTo>
                <a:cubicBezTo>
                  <a:pt x="8315" y="1373"/>
                  <a:pt x="8309" y="1359"/>
                  <a:pt x="8323" y="1359"/>
                </a:cubicBezTo>
                <a:cubicBezTo>
                  <a:pt x="8330" y="1359"/>
                  <a:pt x="8340" y="1362"/>
                  <a:pt x="8359" y="1369"/>
                </a:cubicBezTo>
                <a:cubicBezTo>
                  <a:pt x="8371" y="1381"/>
                  <a:pt x="8394" y="1381"/>
                  <a:pt x="8382" y="1381"/>
                </a:cubicBezTo>
                <a:lnTo>
                  <a:pt x="8371" y="1381"/>
                </a:lnTo>
                <a:cubicBezTo>
                  <a:pt x="8381" y="1392"/>
                  <a:pt x="8385" y="1395"/>
                  <a:pt x="8387" y="1395"/>
                </a:cubicBezTo>
                <a:cubicBezTo>
                  <a:pt x="8391" y="1395"/>
                  <a:pt x="8388" y="1386"/>
                  <a:pt x="8397" y="1386"/>
                </a:cubicBezTo>
                <a:cubicBezTo>
                  <a:pt x="8399" y="1386"/>
                  <a:pt x="8401" y="1387"/>
                  <a:pt x="8404" y="1387"/>
                </a:cubicBezTo>
                <a:lnTo>
                  <a:pt x="8404" y="1387"/>
                </a:lnTo>
                <a:cubicBezTo>
                  <a:pt x="8386" y="1378"/>
                  <a:pt x="8396" y="1369"/>
                  <a:pt x="8406" y="1369"/>
                </a:cubicBezTo>
                <a:lnTo>
                  <a:pt x="8371" y="1357"/>
                </a:lnTo>
                <a:cubicBezTo>
                  <a:pt x="8344" y="1337"/>
                  <a:pt x="8338" y="1330"/>
                  <a:pt x="8343" y="1330"/>
                </a:cubicBezTo>
                <a:cubicBezTo>
                  <a:pt x="8353" y="1330"/>
                  <a:pt x="8413" y="1361"/>
                  <a:pt x="8428" y="1361"/>
                </a:cubicBezTo>
                <a:cubicBezTo>
                  <a:pt x="8430" y="1361"/>
                  <a:pt x="8431" y="1360"/>
                  <a:pt x="8430" y="1357"/>
                </a:cubicBezTo>
                <a:cubicBezTo>
                  <a:pt x="8426" y="1349"/>
                  <a:pt x="8423" y="1346"/>
                  <a:pt x="8421" y="1346"/>
                </a:cubicBezTo>
                <a:cubicBezTo>
                  <a:pt x="8418" y="1346"/>
                  <a:pt x="8416" y="1349"/>
                  <a:pt x="8413" y="1349"/>
                </a:cubicBezTo>
                <a:cubicBezTo>
                  <a:pt x="8411" y="1349"/>
                  <a:pt x="8409" y="1348"/>
                  <a:pt x="8406" y="1346"/>
                </a:cubicBezTo>
                <a:cubicBezTo>
                  <a:pt x="8418" y="1334"/>
                  <a:pt x="8442" y="1346"/>
                  <a:pt x="8430" y="1322"/>
                </a:cubicBezTo>
                <a:cubicBezTo>
                  <a:pt x="8444" y="1322"/>
                  <a:pt x="8458" y="1326"/>
                  <a:pt x="8475" y="1332"/>
                </a:cubicBezTo>
                <a:lnTo>
                  <a:pt x="8475" y="1332"/>
                </a:lnTo>
                <a:lnTo>
                  <a:pt x="8442" y="1310"/>
                </a:lnTo>
                <a:cubicBezTo>
                  <a:pt x="8454" y="1298"/>
                  <a:pt x="8442" y="1274"/>
                  <a:pt x="8454" y="1274"/>
                </a:cubicBezTo>
                <a:cubicBezTo>
                  <a:pt x="8454" y="1274"/>
                  <a:pt x="8442" y="1274"/>
                  <a:pt x="8430" y="1262"/>
                </a:cubicBezTo>
                <a:cubicBezTo>
                  <a:pt x="8430" y="1238"/>
                  <a:pt x="8394" y="1227"/>
                  <a:pt x="8406" y="1215"/>
                </a:cubicBezTo>
                <a:lnTo>
                  <a:pt x="8406" y="1215"/>
                </a:lnTo>
                <a:cubicBezTo>
                  <a:pt x="8442" y="1227"/>
                  <a:pt x="8430" y="1238"/>
                  <a:pt x="8430" y="1238"/>
                </a:cubicBezTo>
                <a:cubicBezTo>
                  <a:pt x="8466" y="1238"/>
                  <a:pt x="8442" y="1227"/>
                  <a:pt x="8454" y="1227"/>
                </a:cubicBezTo>
                <a:cubicBezTo>
                  <a:pt x="8490" y="1238"/>
                  <a:pt x="8454" y="1227"/>
                  <a:pt x="8478" y="1250"/>
                </a:cubicBezTo>
                <a:lnTo>
                  <a:pt x="8478" y="1227"/>
                </a:lnTo>
                <a:lnTo>
                  <a:pt x="8490" y="1227"/>
                </a:lnTo>
                <a:cubicBezTo>
                  <a:pt x="8430" y="1203"/>
                  <a:pt x="8490" y="1215"/>
                  <a:pt x="8490" y="1203"/>
                </a:cubicBezTo>
                <a:cubicBezTo>
                  <a:pt x="8501" y="1179"/>
                  <a:pt x="8430" y="1143"/>
                  <a:pt x="8394" y="1107"/>
                </a:cubicBezTo>
                <a:cubicBezTo>
                  <a:pt x="8418" y="1107"/>
                  <a:pt x="8430" y="1119"/>
                  <a:pt x="8442" y="1119"/>
                </a:cubicBezTo>
                <a:cubicBezTo>
                  <a:pt x="8418" y="1119"/>
                  <a:pt x="8430" y="1131"/>
                  <a:pt x="8442" y="1131"/>
                </a:cubicBezTo>
                <a:cubicBezTo>
                  <a:pt x="8442" y="1129"/>
                  <a:pt x="8444" y="1128"/>
                  <a:pt x="8448" y="1128"/>
                </a:cubicBezTo>
                <a:cubicBezTo>
                  <a:pt x="8463" y="1128"/>
                  <a:pt x="8506" y="1145"/>
                  <a:pt x="8525" y="1155"/>
                </a:cubicBezTo>
                <a:cubicBezTo>
                  <a:pt x="8513" y="1131"/>
                  <a:pt x="8490" y="1143"/>
                  <a:pt x="8478" y="1131"/>
                </a:cubicBezTo>
                <a:lnTo>
                  <a:pt x="8490" y="1119"/>
                </a:lnTo>
                <a:cubicBezTo>
                  <a:pt x="8466" y="1107"/>
                  <a:pt x="8454" y="1107"/>
                  <a:pt x="8442" y="1084"/>
                </a:cubicBezTo>
                <a:cubicBezTo>
                  <a:pt x="8442" y="1084"/>
                  <a:pt x="8442" y="1072"/>
                  <a:pt x="8454" y="1072"/>
                </a:cubicBezTo>
                <a:cubicBezTo>
                  <a:pt x="8466" y="1072"/>
                  <a:pt x="8490" y="1084"/>
                  <a:pt x="8490" y="1096"/>
                </a:cubicBezTo>
                <a:cubicBezTo>
                  <a:pt x="8501" y="1096"/>
                  <a:pt x="8501" y="1084"/>
                  <a:pt x="8478" y="1072"/>
                </a:cubicBezTo>
                <a:cubicBezTo>
                  <a:pt x="8454" y="1072"/>
                  <a:pt x="8466" y="1036"/>
                  <a:pt x="8418" y="1024"/>
                </a:cubicBezTo>
                <a:lnTo>
                  <a:pt x="8454" y="1024"/>
                </a:lnTo>
                <a:cubicBezTo>
                  <a:pt x="8462" y="1024"/>
                  <a:pt x="8464" y="1019"/>
                  <a:pt x="8472" y="1019"/>
                </a:cubicBezTo>
                <a:cubicBezTo>
                  <a:pt x="8476" y="1019"/>
                  <a:pt x="8482" y="1020"/>
                  <a:pt x="8490" y="1024"/>
                </a:cubicBezTo>
                <a:cubicBezTo>
                  <a:pt x="8481" y="1016"/>
                  <a:pt x="8485" y="1007"/>
                  <a:pt x="8496" y="1007"/>
                </a:cubicBezTo>
                <a:cubicBezTo>
                  <a:pt x="8500" y="1007"/>
                  <a:pt x="8506" y="1009"/>
                  <a:pt x="8513" y="1012"/>
                </a:cubicBezTo>
                <a:cubicBezTo>
                  <a:pt x="8501" y="1000"/>
                  <a:pt x="8490" y="1000"/>
                  <a:pt x="8478" y="988"/>
                </a:cubicBezTo>
                <a:lnTo>
                  <a:pt x="8490" y="976"/>
                </a:lnTo>
                <a:cubicBezTo>
                  <a:pt x="8501" y="982"/>
                  <a:pt x="8522" y="991"/>
                  <a:pt x="8540" y="1000"/>
                </a:cubicBezTo>
                <a:cubicBezTo>
                  <a:pt x="8528" y="991"/>
                  <a:pt x="8519" y="982"/>
                  <a:pt x="8525" y="976"/>
                </a:cubicBezTo>
                <a:lnTo>
                  <a:pt x="8525" y="976"/>
                </a:lnTo>
                <a:cubicBezTo>
                  <a:pt x="8561" y="1012"/>
                  <a:pt x="8561" y="988"/>
                  <a:pt x="8609" y="1024"/>
                </a:cubicBezTo>
                <a:cubicBezTo>
                  <a:pt x="8632" y="1024"/>
                  <a:pt x="8644" y="1012"/>
                  <a:pt x="8632" y="1000"/>
                </a:cubicBezTo>
                <a:cubicBezTo>
                  <a:pt x="8621" y="988"/>
                  <a:pt x="8618" y="988"/>
                  <a:pt x="8613" y="988"/>
                </a:cubicBezTo>
                <a:cubicBezTo>
                  <a:pt x="8609" y="988"/>
                  <a:pt x="8603" y="988"/>
                  <a:pt x="8585" y="976"/>
                </a:cubicBezTo>
                <a:cubicBezTo>
                  <a:pt x="8585" y="953"/>
                  <a:pt x="8490" y="893"/>
                  <a:pt x="8513" y="893"/>
                </a:cubicBezTo>
                <a:lnTo>
                  <a:pt x="8501" y="881"/>
                </a:lnTo>
                <a:cubicBezTo>
                  <a:pt x="8490" y="869"/>
                  <a:pt x="8501" y="869"/>
                  <a:pt x="8478" y="846"/>
                </a:cubicBezTo>
                <a:lnTo>
                  <a:pt x="8478" y="846"/>
                </a:lnTo>
                <a:cubicBezTo>
                  <a:pt x="8503" y="862"/>
                  <a:pt x="8546" y="879"/>
                  <a:pt x="8573" y="879"/>
                </a:cubicBezTo>
                <a:cubicBezTo>
                  <a:pt x="8585" y="879"/>
                  <a:pt x="8593" y="876"/>
                  <a:pt x="8597" y="869"/>
                </a:cubicBezTo>
                <a:cubicBezTo>
                  <a:pt x="8573" y="857"/>
                  <a:pt x="8549" y="857"/>
                  <a:pt x="8513" y="834"/>
                </a:cubicBezTo>
                <a:lnTo>
                  <a:pt x="8513" y="822"/>
                </a:lnTo>
                <a:cubicBezTo>
                  <a:pt x="8525" y="822"/>
                  <a:pt x="8525" y="834"/>
                  <a:pt x="8525" y="834"/>
                </a:cubicBezTo>
                <a:cubicBezTo>
                  <a:pt x="8525" y="827"/>
                  <a:pt x="8532" y="825"/>
                  <a:pt x="8539" y="825"/>
                </a:cubicBezTo>
                <a:cubicBezTo>
                  <a:pt x="8547" y="825"/>
                  <a:pt x="8557" y="827"/>
                  <a:pt x="8562" y="827"/>
                </a:cubicBezTo>
                <a:cubicBezTo>
                  <a:pt x="8568" y="827"/>
                  <a:pt x="8568" y="824"/>
                  <a:pt x="8549" y="810"/>
                </a:cubicBezTo>
                <a:lnTo>
                  <a:pt x="8549" y="810"/>
                </a:lnTo>
                <a:lnTo>
                  <a:pt x="8585" y="822"/>
                </a:lnTo>
                <a:cubicBezTo>
                  <a:pt x="8573" y="810"/>
                  <a:pt x="8573" y="798"/>
                  <a:pt x="8561" y="786"/>
                </a:cubicBezTo>
                <a:cubicBezTo>
                  <a:pt x="8555" y="774"/>
                  <a:pt x="8558" y="771"/>
                  <a:pt x="8565" y="771"/>
                </a:cubicBezTo>
                <a:cubicBezTo>
                  <a:pt x="8573" y="771"/>
                  <a:pt x="8585" y="774"/>
                  <a:pt x="8597" y="774"/>
                </a:cubicBezTo>
                <a:cubicBezTo>
                  <a:pt x="8585" y="774"/>
                  <a:pt x="8537" y="750"/>
                  <a:pt x="8537" y="738"/>
                </a:cubicBezTo>
                <a:lnTo>
                  <a:pt x="8537" y="738"/>
                </a:lnTo>
                <a:cubicBezTo>
                  <a:pt x="8563" y="751"/>
                  <a:pt x="8574" y="755"/>
                  <a:pt x="8581" y="755"/>
                </a:cubicBezTo>
                <a:cubicBezTo>
                  <a:pt x="8590" y="755"/>
                  <a:pt x="8588" y="748"/>
                  <a:pt x="8597" y="748"/>
                </a:cubicBezTo>
                <a:cubicBezTo>
                  <a:pt x="8599" y="748"/>
                  <a:pt x="8603" y="748"/>
                  <a:pt x="8609" y="750"/>
                </a:cubicBezTo>
                <a:cubicBezTo>
                  <a:pt x="8609" y="750"/>
                  <a:pt x="8623" y="750"/>
                  <a:pt x="8618" y="745"/>
                </a:cubicBezTo>
                <a:lnTo>
                  <a:pt x="8618" y="745"/>
                </a:lnTo>
                <a:lnTo>
                  <a:pt x="8644" y="762"/>
                </a:lnTo>
                <a:cubicBezTo>
                  <a:pt x="8597" y="726"/>
                  <a:pt x="8609" y="715"/>
                  <a:pt x="8597" y="703"/>
                </a:cubicBezTo>
                <a:lnTo>
                  <a:pt x="8597" y="703"/>
                </a:lnTo>
                <a:cubicBezTo>
                  <a:pt x="8620" y="716"/>
                  <a:pt x="8631" y="720"/>
                  <a:pt x="8637" y="720"/>
                </a:cubicBezTo>
                <a:cubicBezTo>
                  <a:pt x="8646" y="720"/>
                  <a:pt x="8640" y="709"/>
                  <a:pt x="8647" y="709"/>
                </a:cubicBezTo>
                <a:cubicBezTo>
                  <a:pt x="8650" y="709"/>
                  <a:pt x="8656" y="712"/>
                  <a:pt x="8668" y="719"/>
                </a:cubicBezTo>
                <a:lnTo>
                  <a:pt x="8668" y="719"/>
                </a:lnTo>
                <a:cubicBezTo>
                  <a:pt x="8628" y="691"/>
                  <a:pt x="8664" y="688"/>
                  <a:pt x="8621" y="655"/>
                </a:cubicBezTo>
                <a:cubicBezTo>
                  <a:pt x="8632" y="655"/>
                  <a:pt x="8668" y="679"/>
                  <a:pt x="8692" y="691"/>
                </a:cubicBezTo>
                <a:lnTo>
                  <a:pt x="8680" y="679"/>
                </a:lnTo>
                <a:lnTo>
                  <a:pt x="8680" y="679"/>
                </a:lnTo>
                <a:cubicBezTo>
                  <a:pt x="8685" y="681"/>
                  <a:pt x="8690" y="682"/>
                  <a:pt x="8694" y="682"/>
                </a:cubicBezTo>
                <a:cubicBezTo>
                  <a:pt x="8705" y="682"/>
                  <a:pt x="8714" y="675"/>
                  <a:pt x="8726" y="675"/>
                </a:cubicBezTo>
                <a:cubicBezTo>
                  <a:pt x="8730" y="675"/>
                  <a:pt x="8735" y="676"/>
                  <a:pt x="8740" y="679"/>
                </a:cubicBezTo>
                <a:lnTo>
                  <a:pt x="8692" y="631"/>
                </a:lnTo>
                <a:lnTo>
                  <a:pt x="8716" y="643"/>
                </a:lnTo>
                <a:cubicBezTo>
                  <a:pt x="8704" y="631"/>
                  <a:pt x="8704" y="631"/>
                  <a:pt x="8692" y="619"/>
                </a:cubicBezTo>
                <a:cubicBezTo>
                  <a:pt x="8644" y="584"/>
                  <a:pt x="8680" y="595"/>
                  <a:pt x="8668" y="572"/>
                </a:cubicBezTo>
                <a:lnTo>
                  <a:pt x="8668" y="572"/>
                </a:lnTo>
                <a:cubicBezTo>
                  <a:pt x="8680" y="584"/>
                  <a:pt x="8692" y="584"/>
                  <a:pt x="8692" y="595"/>
                </a:cubicBezTo>
                <a:cubicBezTo>
                  <a:pt x="8704" y="595"/>
                  <a:pt x="8728" y="607"/>
                  <a:pt x="8740" y="619"/>
                </a:cubicBezTo>
                <a:cubicBezTo>
                  <a:pt x="8728" y="607"/>
                  <a:pt x="8668" y="548"/>
                  <a:pt x="8632" y="536"/>
                </a:cubicBezTo>
                <a:cubicBezTo>
                  <a:pt x="8609" y="524"/>
                  <a:pt x="8609" y="512"/>
                  <a:pt x="8621" y="512"/>
                </a:cubicBezTo>
                <a:lnTo>
                  <a:pt x="8656" y="536"/>
                </a:lnTo>
                <a:lnTo>
                  <a:pt x="8656" y="536"/>
                </a:lnTo>
                <a:lnTo>
                  <a:pt x="8621" y="500"/>
                </a:lnTo>
                <a:cubicBezTo>
                  <a:pt x="8621" y="498"/>
                  <a:pt x="8622" y="497"/>
                  <a:pt x="8623" y="497"/>
                </a:cubicBezTo>
                <a:cubicBezTo>
                  <a:pt x="8628" y="497"/>
                  <a:pt x="8639" y="504"/>
                  <a:pt x="8647" y="504"/>
                </a:cubicBezTo>
                <a:cubicBezTo>
                  <a:pt x="8651" y="504"/>
                  <a:pt x="8654" y="503"/>
                  <a:pt x="8656" y="500"/>
                </a:cubicBezTo>
                <a:cubicBezTo>
                  <a:pt x="8656" y="511"/>
                  <a:pt x="8715" y="561"/>
                  <a:pt x="8735" y="561"/>
                </a:cubicBezTo>
                <a:cubicBezTo>
                  <a:pt x="8737" y="561"/>
                  <a:pt x="8739" y="561"/>
                  <a:pt x="8740" y="560"/>
                </a:cubicBezTo>
                <a:cubicBezTo>
                  <a:pt x="8740" y="572"/>
                  <a:pt x="8763" y="595"/>
                  <a:pt x="8763" y="607"/>
                </a:cubicBezTo>
                <a:cubicBezTo>
                  <a:pt x="8767" y="604"/>
                  <a:pt x="8769" y="602"/>
                  <a:pt x="8771" y="602"/>
                </a:cubicBezTo>
                <a:cubicBezTo>
                  <a:pt x="8776" y="602"/>
                  <a:pt x="8779" y="611"/>
                  <a:pt x="8787" y="619"/>
                </a:cubicBezTo>
                <a:cubicBezTo>
                  <a:pt x="8787" y="595"/>
                  <a:pt x="8763" y="595"/>
                  <a:pt x="8775" y="584"/>
                </a:cubicBezTo>
                <a:cubicBezTo>
                  <a:pt x="8775" y="584"/>
                  <a:pt x="8747" y="546"/>
                  <a:pt x="8758" y="546"/>
                </a:cubicBezTo>
                <a:cubicBezTo>
                  <a:pt x="8759" y="546"/>
                  <a:pt x="8761" y="547"/>
                  <a:pt x="8763" y="548"/>
                </a:cubicBezTo>
                <a:cubicBezTo>
                  <a:pt x="8692" y="512"/>
                  <a:pt x="8728" y="500"/>
                  <a:pt x="8692" y="476"/>
                </a:cubicBezTo>
                <a:cubicBezTo>
                  <a:pt x="8686" y="470"/>
                  <a:pt x="8683" y="468"/>
                  <a:pt x="8685" y="468"/>
                </a:cubicBezTo>
                <a:lnTo>
                  <a:pt x="8685" y="468"/>
                </a:lnTo>
                <a:cubicBezTo>
                  <a:pt x="8686" y="468"/>
                  <a:pt x="8692" y="470"/>
                  <a:pt x="8704" y="476"/>
                </a:cubicBezTo>
                <a:cubicBezTo>
                  <a:pt x="8717" y="489"/>
                  <a:pt x="8730" y="495"/>
                  <a:pt x="8743" y="500"/>
                </a:cubicBezTo>
                <a:lnTo>
                  <a:pt x="8743" y="500"/>
                </a:lnTo>
                <a:cubicBezTo>
                  <a:pt x="8737" y="496"/>
                  <a:pt x="8732" y="492"/>
                  <a:pt x="8728" y="488"/>
                </a:cubicBezTo>
                <a:cubicBezTo>
                  <a:pt x="8728" y="486"/>
                  <a:pt x="8729" y="485"/>
                  <a:pt x="8730" y="485"/>
                </a:cubicBezTo>
                <a:cubicBezTo>
                  <a:pt x="8737" y="485"/>
                  <a:pt x="8756" y="500"/>
                  <a:pt x="8775" y="500"/>
                </a:cubicBezTo>
                <a:lnTo>
                  <a:pt x="8775" y="512"/>
                </a:lnTo>
                <a:lnTo>
                  <a:pt x="8799" y="512"/>
                </a:lnTo>
                <a:cubicBezTo>
                  <a:pt x="8788" y="501"/>
                  <a:pt x="8766" y="500"/>
                  <a:pt x="8764" y="480"/>
                </a:cubicBezTo>
                <a:lnTo>
                  <a:pt x="8764" y="480"/>
                </a:lnTo>
                <a:cubicBezTo>
                  <a:pt x="8764" y="479"/>
                  <a:pt x="8765" y="473"/>
                  <a:pt x="8769" y="473"/>
                </a:cubicBezTo>
                <a:cubicBezTo>
                  <a:pt x="8771" y="473"/>
                  <a:pt x="8773" y="474"/>
                  <a:pt x="8775" y="476"/>
                </a:cubicBezTo>
                <a:cubicBezTo>
                  <a:pt x="8799" y="500"/>
                  <a:pt x="8835" y="524"/>
                  <a:pt x="8835" y="536"/>
                </a:cubicBezTo>
                <a:cubicBezTo>
                  <a:pt x="8835" y="536"/>
                  <a:pt x="8847" y="512"/>
                  <a:pt x="8811" y="488"/>
                </a:cubicBezTo>
                <a:cubicBezTo>
                  <a:pt x="8799" y="476"/>
                  <a:pt x="8763" y="465"/>
                  <a:pt x="8763" y="453"/>
                </a:cubicBezTo>
                <a:lnTo>
                  <a:pt x="8775" y="453"/>
                </a:lnTo>
                <a:lnTo>
                  <a:pt x="8752" y="429"/>
                </a:lnTo>
                <a:lnTo>
                  <a:pt x="8752" y="429"/>
                </a:lnTo>
                <a:lnTo>
                  <a:pt x="8775" y="441"/>
                </a:lnTo>
                <a:cubicBezTo>
                  <a:pt x="8763" y="429"/>
                  <a:pt x="8752" y="417"/>
                  <a:pt x="8763" y="417"/>
                </a:cubicBezTo>
                <a:cubicBezTo>
                  <a:pt x="8775" y="429"/>
                  <a:pt x="8775" y="429"/>
                  <a:pt x="8787" y="441"/>
                </a:cubicBezTo>
                <a:cubicBezTo>
                  <a:pt x="8799" y="429"/>
                  <a:pt x="8775" y="417"/>
                  <a:pt x="8763" y="405"/>
                </a:cubicBezTo>
                <a:cubicBezTo>
                  <a:pt x="8763" y="402"/>
                  <a:pt x="8764" y="400"/>
                  <a:pt x="8766" y="400"/>
                </a:cubicBezTo>
                <a:cubicBezTo>
                  <a:pt x="8771" y="400"/>
                  <a:pt x="8782" y="408"/>
                  <a:pt x="8799" y="417"/>
                </a:cubicBezTo>
                <a:cubicBezTo>
                  <a:pt x="8811" y="417"/>
                  <a:pt x="8811" y="405"/>
                  <a:pt x="8835" y="405"/>
                </a:cubicBezTo>
                <a:cubicBezTo>
                  <a:pt x="8835" y="393"/>
                  <a:pt x="8823" y="405"/>
                  <a:pt x="8811" y="381"/>
                </a:cubicBezTo>
                <a:lnTo>
                  <a:pt x="8811" y="381"/>
                </a:lnTo>
                <a:cubicBezTo>
                  <a:pt x="8830" y="394"/>
                  <a:pt x="8843" y="399"/>
                  <a:pt x="8851" y="399"/>
                </a:cubicBezTo>
                <a:cubicBezTo>
                  <a:pt x="8872" y="399"/>
                  <a:pt x="8862" y="363"/>
                  <a:pt x="8871" y="345"/>
                </a:cubicBezTo>
                <a:cubicBezTo>
                  <a:pt x="8811" y="310"/>
                  <a:pt x="8859" y="345"/>
                  <a:pt x="8823" y="298"/>
                </a:cubicBezTo>
                <a:lnTo>
                  <a:pt x="8823" y="298"/>
                </a:lnTo>
                <a:cubicBezTo>
                  <a:pt x="8835" y="310"/>
                  <a:pt x="8871" y="322"/>
                  <a:pt x="8871" y="345"/>
                </a:cubicBezTo>
                <a:lnTo>
                  <a:pt x="8882" y="334"/>
                </a:lnTo>
                <a:cubicBezTo>
                  <a:pt x="8906" y="345"/>
                  <a:pt x="8882" y="357"/>
                  <a:pt x="8930" y="393"/>
                </a:cubicBezTo>
                <a:cubicBezTo>
                  <a:pt x="8941" y="382"/>
                  <a:pt x="8893" y="332"/>
                  <a:pt x="8911" y="332"/>
                </a:cubicBezTo>
                <a:cubicBezTo>
                  <a:pt x="8913" y="332"/>
                  <a:pt x="8915" y="332"/>
                  <a:pt x="8918" y="334"/>
                </a:cubicBezTo>
                <a:cubicBezTo>
                  <a:pt x="8927" y="342"/>
                  <a:pt x="8931" y="345"/>
                  <a:pt x="8932" y="345"/>
                </a:cubicBezTo>
                <a:cubicBezTo>
                  <a:pt x="8935" y="345"/>
                  <a:pt x="8928" y="334"/>
                  <a:pt x="8933" y="334"/>
                </a:cubicBezTo>
                <a:cubicBezTo>
                  <a:pt x="8935" y="334"/>
                  <a:pt x="8938" y="335"/>
                  <a:pt x="8943" y="338"/>
                </a:cubicBezTo>
                <a:lnTo>
                  <a:pt x="8943" y="338"/>
                </a:lnTo>
                <a:cubicBezTo>
                  <a:pt x="8930" y="325"/>
                  <a:pt x="8915" y="312"/>
                  <a:pt x="8906" y="298"/>
                </a:cubicBezTo>
                <a:cubicBezTo>
                  <a:pt x="8909" y="292"/>
                  <a:pt x="8912" y="290"/>
                  <a:pt x="8916" y="290"/>
                </a:cubicBezTo>
                <a:cubicBezTo>
                  <a:pt x="8929" y="290"/>
                  <a:pt x="8948" y="315"/>
                  <a:pt x="8966" y="334"/>
                </a:cubicBezTo>
                <a:cubicBezTo>
                  <a:pt x="8978" y="334"/>
                  <a:pt x="8978" y="322"/>
                  <a:pt x="8966" y="310"/>
                </a:cubicBezTo>
                <a:lnTo>
                  <a:pt x="8966" y="310"/>
                </a:lnTo>
                <a:cubicBezTo>
                  <a:pt x="8969" y="315"/>
                  <a:pt x="8968" y="318"/>
                  <a:pt x="8966" y="318"/>
                </a:cubicBezTo>
                <a:cubicBezTo>
                  <a:pt x="8958" y="318"/>
                  <a:pt x="8927" y="292"/>
                  <a:pt x="8918" y="274"/>
                </a:cubicBezTo>
                <a:lnTo>
                  <a:pt x="8918" y="274"/>
                </a:lnTo>
                <a:cubicBezTo>
                  <a:pt x="8927" y="283"/>
                  <a:pt x="8933" y="287"/>
                  <a:pt x="8935" y="287"/>
                </a:cubicBezTo>
                <a:cubicBezTo>
                  <a:pt x="8942" y="287"/>
                  <a:pt x="8927" y="256"/>
                  <a:pt x="8918" y="238"/>
                </a:cubicBezTo>
                <a:cubicBezTo>
                  <a:pt x="8906" y="234"/>
                  <a:pt x="8898" y="233"/>
                  <a:pt x="8893" y="233"/>
                </a:cubicBezTo>
                <a:cubicBezTo>
                  <a:pt x="8882" y="233"/>
                  <a:pt x="8882" y="238"/>
                  <a:pt x="8882" y="238"/>
                </a:cubicBezTo>
                <a:cubicBezTo>
                  <a:pt x="8882" y="217"/>
                  <a:pt x="8853" y="165"/>
                  <a:pt x="8866" y="165"/>
                </a:cubicBezTo>
                <a:cubicBezTo>
                  <a:pt x="8867" y="165"/>
                  <a:pt x="8868" y="166"/>
                  <a:pt x="8871" y="167"/>
                </a:cubicBezTo>
                <a:cubicBezTo>
                  <a:pt x="8882" y="183"/>
                  <a:pt x="8888" y="187"/>
                  <a:pt x="8890" y="187"/>
                </a:cubicBezTo>
                <a:cubicBezTo>
                  <a:pt x="8893" y="187"/>
                  <a:pt x="8893" y="183"/>
                  <a:pt x="8894" y="183"/>
                </a:cubicBezTo>
                <a:cubicBezTo>
                  <a:pt x="8896" y="183"/>
                  <a:pt x="8898" y="187"/>
                  <a:pt x="8906" y="203"/>
                </a:cubicBezTo>
                <a:cubicBezTo>
                  <a:pt x="8918" y="214"/>
                  <a:pt x="8906" y="214"/>
                  <a:pt x="8906" y="214"/>
                </a:cubicBezTo>
                <a:lnTo>
                  <a:pt x="8918" y="226"/>
                </a:lnTo>
                <a:cubicBezTo>
                  <a:pt x="8954" y="214"/>
                  <a:pt x="8882" y="167"/>
                  <a:pt x="8882" y="131"/>
                </a:cubicBezTo>
                <a:cubicBezTo>
                  <a:pt x="8884" y="130"/>
                  <a:pt x="8886" y="129"/>
                  <a:pt x="8888" y="129"/>
                </a:cubicBezTo>
                <a:cubicBezTo>
                  <a:pt x="8889" y="129"/>
                  <a:pt x="8891" y="129"/>
                  <a:pt x="8893" y="130"/>
                </a:cubicBezTo>
                <a:lnTo>
                  <a:pt x="8893" y="130"/>
                </a:lnTo>
                <a:cubicBezTo>
                  <a:pt x="8889" y="126"/>
                  <a:pt x="8886" y="122"/>
                  <a:pt x="8882" y="119"/>
                </a:cubicBezTo>
                <a:lnTo>
                  <a:pt x="8882" y="119"/>
                </a:lnTo>
                <a:cubicBezTo>
                  <a:pt x="8895" y="128"/>
                  <a:pt x="8902" y="132"/>
                  <a:pt x="8907" y="132"/>
                </a:cubicBezTo>
                <a:cubicBezTo>
                  <a:pt x="8919" y="132"/>
                  <a:pt x="8906" y="101"/>
                  <a:pt x="8906" y="84"/>
                </a:cubicBezTo>
                <a:cubicBezTo>
                  <a:pt x="8877" y="66"/>
                  <a:pt x="8871" y="66"/>
                  <a:pt x="8865" y="66"/>
                </a:cubicBezTo>
                <a:cubicBezTo>
                  <a:pt x="8859" y="66"/>
                  <a:pt x="8853" y="66"/>
                  <a:pt x="8823" y="48"/>
                </a:cubicBezTo>
                <a:lnTo>
                  <a:pt x="8823" y="48"/>
                </a:lnTo>
                <a:cubicBezTo>
                  <a:pt x="8833" y="68"/>
                  <a:pt x="8861" y="98"/>
                  <a:pt x="8846" y="98"/>
                </a:cubicBezTo>
                <a:cubicBezTo>
                  <a:pt x="8843" y="98"/>
                  <a:pt x="8840" y="97"/>
                  <a:pt x="8835" y="95"/>
                </a:cubicBezTo>
                <a:cubicBezTo>
                  <a:pt x="8835" y="72"/>
                  <a:pt x="8823" y="72"/>
                  <a:pt x="8811" y="72"/>
                </a:cubicBezTo>
                <a:cubicBezTo>
                  <a:pt x="8835" y="95"/>
                  <a:pt x="8811" y="84"/>
                  <a:pt x="8823" y="95"/>
                </a:cubicBezTo>
                <a:cubicBezTo>
                  <a:pt x="8799" y="84"/>
                  <a:pt x="8787" y="36"/>
                  <a:pt x="8763" y="36"/>
                </a:cubicBezTo>
                <a:lnTo>
                  <a:pt x="8799" y="95"/>
                </a:lnTo>
                <a:cubicBezTo>
                  <a:pt x="8789" y="95"/>
                  <a:pt x="8779" y="69"/>
                  <a:pt x="8776" y="69"/>
                </a:cubicBezTo>
                <a:cubicBezTo>
                  <a:pt x="8776" y="69"/>
                  <a:pt x="8775" y="70"/>
                  <a:pt x="8775" y="72"/>
                </a:cubicBezTo>
                <a:cubicBezTo>
                  <a:pt x="8752" y="36"/>
                  <a:pt x="8740" y="36"/>
                  <a:pt x="8740" y="12"/>
                </a:cubicBezTo>
                <a:cubicBezTo>
                  <a:pt x="8731" y="6"/>
                  <a:pt x="8726" y="3"/>
                  <a:pt x="8723" y="3"/>
                </a:cubicBezTo>
                <a:cubicBezTo>
                  <a:pt x="8707" y="3"/>
                  <a:pt x="8740" y="64"/>
                  <a:pt x="8740" y="84"/>
                </a:cubicBezTo>
                <a:lnTo>
                  <a:pt x="8740" y="84"/>
                </a:lnTo>
                <a:cubicBezTo>
                  <a:pt x="8740" y="83"/>
                  <a:pt x="8740" y="72"/>
                  <a:pt x="8728" y="72"/>
                </a:cubicBezTo>
                <a:cubicBezTo>
                  <a:pt x="8740" y="84"/>
                  <a:pt x="8740" y="84"/>
                  <a:pt x="8740" y="95"/>
                </a:cubicBezTo>
                <a:cubicBezTo>
                  <a:pt x="8716" y="84"/>
                  <a:pt x="8728" y="60"/>
                  <a:pt x="8704" y="48"/>
                </a:cubicBezTo>
                <a:lnTo>
                  <a:pt x="8692" y="60"/>
                </a:lnTo>
                <a:cubicBezTo>
                  <a:pt x="8692" y="66"/>
                  <a:pt x="8692" y="69"/>
                  <a:pt x="8690" y="69"/>
                </a:cubicBezTo>
                <a:cubicBezTo>
                  <a:pt x="8689" y="69"/>
                  <a:pt x="8686" y="66"/>
                  <a:pt x="8680" y="60"/>
                </a:cubicBezTo>
                <a:cubicBezTo>
                  <a:pt x="8674" y="48"/>
                  <a:pt x="8668" y="39"/>
                  <a:pt x="8664" y="30"/>
                </a:cubicBezTo>
                <a:lnTo>
                  <a:pt x="8664" y="30"/>
                </a:lnTo>
                <a:lnTo>
                  <a:pt x="8668" y="48"/>
                </a:lnTo>
                <a:cubicBezTo>
                  <a:pt x="8656" y="36"/>
                  <a:pt x="8632" y="24"/>
                  <a:pt x="8632" y="12"/>
                </a:cubicBezTo>
                <a:lnTo>
                  <a:pt x="8621" y="36"/>
                </a:lnTo>
                <a:lnTo>
                  <a:pt x="8597" y="12"/>
                </a:lnTo>
                <a:lnTo>
                  <a:pt x="8597" y="12"/>
                </a:lnTo>
                <a:cubicBezTo>
                  <a:pt x="8588" y="12"/>
                  <a:pt x="8603" y="58"/>
                  <a:pt x="8597" y="58"/>
                </a:cubicBezTo>
                <a:cubicBezTo>
                  <a:pt x="8594" y="58"/>
                  <a:pt x="8587" y="49"/>
                  <a:pt x="8573" y="24"/>
                </a:cubicBezTo>
                <a:cubicBezTo>
                  <a:pt x="8573" y="72"/>
                  <a:pt x="8561" y="60"/>
                  <a:pt x="8549" y="95"/>
                </a:cubicBezTo>
                <a:cubicBezTo>
                  <a:pt x="8549" y="48"/>
                  <a:pt x="8501" y="60"/>
                  <a:pt x="8513" y="36"/>
                </a:cubicBezTo>
                <a:cubicBezTo>
                  <a:pt x="8510" y="34"/>
                  <a:pt x="8508" y="34"/>
                  <a:pt x="8506" y="34"/>
                </a:cubicBezTo>
                <a:cubicBezTo>
                  <a:pt x="8496" y="34"/>
                  <a:pt x="8513" y="61"/>
                  <a:pt x="8513" y="72"/>
                </a:cubicBezTo>
                <a:cubicBezTo>
                  <a:pt x="8490" y="60"/>
                  <a:pt x="8466" y="24"/>
                  <a:pt x="84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29"/>
          <p:cNvSpPr/>
          <p:nvPr/>
        </p:nvSpPr>
        <p:spPr>
          <a:xfrm rot="-8999870">
            <a:off x="6848134" y="3797724"/>
            <a:ext cx="995573" cy="302003"/>
          </a:xfrm>
          <a:custGeom>
            <a:avLst/>
            <a:gdLst/>
            <a:ahLst/>
            <a:cxnLst/>
            <a:rect l="l" t="t" r="r" b="b"/>
            <a:pathLst>
              <a:path w="26600" h="8069" extrusionOk="0">
                <a:moveTo>
                  <a:pt x="12445" y="1399"/>
                </a:moveTo>
                <a:cubicBezTo>
                  <a:pt x="12424" y="1406"/>
                  <a:pt x="12415" y="1414"/>
                  <a:pt x="12405" y="1422"/>
                </a:cubicBezTo>
                <a:lnTo>
                  <a:pt x="12405" y="1422"/>
                </a:lnTo>
                <a:cubicBezTo>
                  <a:pt x="12406" y="1422"/>
                  <a:pt x="12406" y="1422"/>
                  <a:pt x="12407" y="1421"/>
                </a:cubicBezTo>
                <a:cubicBezTo>
                  <a:pt x="12421" y="1414"/>
                  <a:pt x="12434" y="1407"/>
                  <a:pt x="12445" y="1399"/>
                </a:cubicBezTo>
                <a:close/>
                <a:moveTo>
                  <a:pt x="12405" y="1422"/>
                </a:moveTo>
                <a:cubicBezTo>
                  <a:pt x="12358" y="1445"/>
                  <a:pt x="12324" y="1457"/>
                  <a:pt x="12324" y="1457"/>
                </a:cubicBezTo>
                <a:cubicBezTo>
                  <a:pt x="12375" y="1447"/>
                  <a:pt x="12391" y="1434"/>
                  <a:pt x="12405" y="1422"/>
                </a:cubicBezTo>
                <a:close/>
                <a:moveTo>
                  <a:pt x="22134" y="1493"/>
                </a:moveTo>
                <a:lnTo>
                  <a:pt x="22134" y="1493"/>
                </a:lnTo>
                <a:cubicBezTo>
                  <a:pt x="22130" y="1497"/>
                  <a:pt x="22128" y="1502"/>
                  <a:pt x="22126" y="1508"/>
                </a:cubicBezTo>
                <a:lnTo>
                  <a:pt x="22126" y="1508"/>
                </a:lnTo>
                <a:cubicBezTo>
                  <a:pt x="22129" y="1504"/>
                  <a:pt x="22132" y="1499"/>
                  <a:pt x="22134" y="1493"/>
                </a:cubicBezTo>
                <a:close/>
                <a:moveTo>
                  <a:pt x="12199" y="1537"/>
                </a:moveTo>
                <a:lnTo>
                  <a:pt x="12199" y="1537"/>
                </a:lnTo>
                <a:cubicBezTo>
                  <a:pt x="12195" y="1538"/>
                  <a:pt x="12189" y="1539"/>
                  <a:pt x="12181" y="1540"/>
                </a:cubicBezTo>
                <a:cubicBezTo>
                  <a:pt x="12187" y="1539"/>
                  <a:pt x="12193" y="1538"/>
                  <a:pt x="12199" y="1537"/>
                </a:cubicBezTo>
                <a:close/>
                <a:moveTo>
                  <a:pt x="21194" y="1588"/>
                </a:moveTo>
                <a:lnTo>
                  <a:pt x="21194" y="1588"/>
                </a:lnTo>
                <a:cubicBezTo>
                  <a:pt x="21193" y="1597"/>
                  <a:pt x="21192" y="1605"/>
                  <a:pt x="21192" y="1613"/>
                </a:cubicBezTo>
                <a:lnTo>
                  <a:pt x="21192" y="1613"/>
                </a:lnTo>
                <a:cubicBezTo>
                  <a:pt x="21193" y="1603"/>
                  <a:pt x="21194" y="1595"/>
                  <a:pt x="21194" y="1588"/>
                </a:cubicBezTo>
                <a:close/>
                <a:moveTo>
                  <a:pt x="6834" y="1622"/>
                </a:moveTo>
                <a:lnTo>
                  <a:pt x="6834" y="1622"/>
                </a:lnTo>
                <a:cubicBezTo>
                  <a:pt x="6834" y="1622"/>
                  <a:pt x="6835" y="1623"/>
                  <a:pt x="6835" y="1624"/>
                </a:cubicBezTo>
                <a:cubicBezTo>
                  <a:pt x="6836" y="1623"/>
                  <a:pt x="6836" y="1622"/>
                  <a:pt x="6834" y="1622"/>
                </a:cubicBezTo>
                <a:close/>
                <a:moveTo>
                  <a:pt x="6069" y="1689"/>
                </a:moveTo>
                <a:cubicBezTo>
                  <a:pt x="6089" y="1689"/>
                  <a:pt x="6101" y="1704"/>
                  <a:pt x="6109" y="1719"/>
                </a:cubicBezTo>
                <a:cubicBezTo>
                  <a:pt x="6085" y="1731"/>
                  <a:pt x="6073" y="1743"/>
                  <a:pt x="6037" y="1767"/>
                </a:cubicBezTo>
                <a:cubicBezTo>
                  <a:pt x="6037" y="1779"/>
                  <a:pt x="6037" y="1779"/>
                  <a:pt x="6037" y="1790"/>
                </a:cubicBezTo>
                <a:cubicBezTo>
                  <a:pt x="6037" y="1755"/>
                  <a:pt x="6025" y="1731"/>
                  <a:pt x="6025" y="1707"/>
                </a:cubicBezTo>
                <a:cubicBezTo>
                  <a:pt x="6043" y="1694"/>
                  <a:pt x="6057" y="1689"/>
                  <a:pt x="6069" y="1689"/>
                </a:cubicBezTo>
                <a:close/>
                <a:moveTo>
                  <a:pt x="19138" y="2085"/>
                </a:moveTo>
                <a:cubicBezTo>
                  <a:pt x="19141" y="2094"/>
                  <a:pt x="19143" y="2100"/>
                  <a:pt x="19146" y="2100"/>
                </a:cubicBezTo>
                <a:lnTo>
                  <a:pt x="19138" y="2085"/>
                </a:lnTo>
                <a:close/>
                <a:moveTo>
                  <a:pt x="19545" y="2287"/>
                </a:moveTo>
                <a:cubicBezTo>
                  <a:pt x="19546" y="2290"/>
                  <a:pt x="19547" y="2293"/>
                  <a:pt x="19548" y="2296"/>
                </a:cubicBezTo>
                <a:lnTo>
                  <a:pt x="19548" y="2296"/>
                </a:lnTo>
                <a:cubicBezTo>
                  <a:pt x="19547" y="2292"/>
                  <a:pt x="19546" y="2289"/>
                  <a:pt x="19545" y="2287"/>
                </a:cubicBezTo>
                <a:close/>
                <a:moveTo>
                  <a:pt x="19548" y="2296"/>
                </a:moveTo>
                <a:cubicBezTo>
                  <a:pt x="19553" y="2315"/>
                  <a:pt x="19558" y="2347"/>
                  <a:pt x="19563" y="2398"/>
                </a:cubicBezTo>
                <a:cubicBezTo>
                  <a:pt x="19563" y="2339"/>
                  <a:pt x="19554" y="2315"/>
                  <a:pt x="19548" y="2296"/>
                </a:cubicBezTo>
                <a:close/>
                <a:moveTo>
                  <a:pt x="6859" y="2374"/>
                </a:moveTo>
                <a:cubicBezTo>
                  <a:pt x="6847" y="2410"/>
                  <a:pt x="6930" y="2410"/>
                  <a:pt x="6978" y="2445"/>
                </a:cubicBezTo>
                <a:cubicBezTo>
                  <a:pt x="6942" y="2445"/>
                  <a:pt x="6906" y="2457"/>
                  <a:pt x="6859" y="2481"/>
                </a:cubicBezTo>
                <a:cubicBezTo>
                  <a:pt x="6835" y="2433"/>
                  <a:pt x="6823" y="2386"/>
                  <a:pt x="6859" y="2374"/>
                </a:cubicBezTo>
                <a:close/>
                <a:moveTo>
                  <a:pt x="21261" y="2494"/>
                </a:moveTo>
                <a:cubicBezTo>
                  <a:pt x="21260" y="2496"/>
                  <a:pt x="21259" y="2498"/>
                  <a:pt x="21259" y="2501"/>
                </a:cubicBezTo>
                <a:lnTo>
                  <a:pt x="21259" y="2501"/>
                </a:lnTo>
                <a:cubicBezTo>
                  <a:pt x="21259" y="2499"/>
                  <a:pt x="21260" y="2497"/>
                  <a:pt x="21261" y="2494"/>
                </a:cubicBezTo>
                <a:close/>
                <a:moveTo>
                  <a:pt x="25742" y="2517"/>
                </a:moveTo>
                <a:cubicBezTo>
                  <a:pt x="25742" y="2517"/>
                  <a:pt x="25742" y="2517"/>
                  <a:pt x="25742" y="2517"/>
                </a:cubicBezTo>
                <a:cubicBezTo>
                  <a:pt x="25742" y="2517"/>
                  <a:pt x="25742" y="2517"/>
                  <a:pt x="25742" y="2517"/>
                </a:cubicBezTo>
                <a:close/>
                <a:moveTo>
                  <a:pt x="21259" y="2501"/>
                </a:moveTo>
                <a:lnTo>
                  <a:pt x="21259" y="2501"/>
                </a:lnTo>
                <a:cubicBezTo>
                  <a:pt x="21253" y="2518"/>
                  <a:pt x="21246" y="2514"/>
                  <a:pt x="21253" y="2529"/>
                </a:cubicBezTo>
                <a:cubicBezTo>
                  <a:pt x="21255" y="2517"/>
                  <a:pt x="21257" y="2508"/>
                  <a:pt x="21259" y="2501"/>
                </a:cubicBezTo>
                <a:close/>
                <a:moveTo>
                  <a:pt x="6704" y="2552"/>
                </a:moveTo>
                <a:cubicBezTo>
                  <a:pt x="6680" y="2564"/>
                  <a:pt x="6656" y="2576"/>
                  <a:pt x="6632" y="2588"/>
                </a:cubicBezTo>
                <a:cubicBezTo>
                  <a:pt x="6656" y="2576"/>
                  <a:pt x="6668" y="2564"/>
                  <a:pt x="6704" y="2552"/>
                </a:cubicBezTo>
                <a:close/>
                <a:moveTo>
                  <a:pt x="26153" y="2598"/>
                </a:moveTo>
                <a:cubicBezTo>
                  <a:pt x="26141" y="2598"/>
                  <a:pt x="26120" y="2623"/>
                  <a:pt x="26095" y="2659"/>
                </a:cubicBezTo>
                <a:lnTo>
                  <a:pt x="26095" y="2659"/>
                </a:lnTo>
                <a:cubicBezTo>
                  <a:pt x="26125" y="2624"/>
                  <a:pt x="26159" y="2600"/>
                  <a:pt x="26159" y="2600"/>
                </a:cubicBezTo>
                <a:cubicBezTo>
                  <a:pt x="26157" y="2599"/>
                  <a:pt x="26155" y="2598"/>
                  <a:pt x="26153" y="2598"/>
                </a:cubicBezTo>
                <a:close/>
                <a:moveTo>
                  <a:pt x="25206" y="2576"/>
                </a:moveTo>
                <a:cubicBezTo>
                  <a:pt x="25206" y="2588"/>
                  <a:pt x="25218" y="2588"/>
                  <a:pt x="25230" y="2600"/>
                </a:cubicBezTo>
                <a:cubicBezTo>
                  <a:pt x="25209" y="2643"/>
                  <a:pt x="25187" y="2685"/>
                  <a:pt x="25183" y="2685"/>
                </a:cubicBezTo>
                <a:cubicBezTo>
                  <a:pt x="25183" y="2685"/>
                  <a:pt x="25182" y="2685"/>
                  <a:pt x="25182" y="2683"/>
                </a:cubicBezTo>
                <a:cubicBezTo>
                  <a:pt x="25194" y="2660"/>
                  <a:pt x="25194" y="2624"/>
                  <a:pt x="25206" y="2576"/>
                </a:cubicBezTo>
                <a:close/>
                <a:moveTo>
                  <a:pt x="26095" y="2659"/>
                </a:moveTo>
                <a:cubicBezTo>
                  <a:pt x="26082" y="2674"/>
                  <a:pt x="26070" y="2691"/>
                  <a:pt x="26060" y="2710"/>
                </a:cubicBezTo>
                <a:lnTo>
                  <a:pt x="26060" y="2710"/>
                </a:lnTo>
                <a:cubicBezTo>
                  <a:pt x="26072" y="2692"/>
                  <a:pt x="26084" y="2675"/>
                  <a:pt x="26095" y="2659"/>
                </a:cubicBezTo>
                <a:close/>
                <a:moveTo>
                  <a:pt x="25745" y="2799"/>
                </a:moveTo>
                <a:lnTo>
                  <a:pt x="25745" y="2799"/>
                </a:lnTo>
                <a:cubicBezTo>
                  <a:pt x="25744" y="2800"/>
                  <a:pt x="25743" y="2801"/>
                  <a:pt x="25742" y="2802"/>
                </a:cubicBezTo>
                <a:cubicBezTo>
                  <a:pt x="25743" y="2801"/>
                  <a:pt x="25744" y="2800"/>
                  <a:pt x="25745" y="2799"/>
                </a:cubicBezTo>
                <a:close/>
                <a:moveTo>
                  <a:pt x="21090" y="2835"/>
                </a:moveTo>
                <a:lnTo>
                  <a:pt x="21090" y="2835"/>
                </a:lnTo>
                <a:cubicBezTo>
                  <a:pt x="21089" y="2836"/>
                  <a:pt x="21088" y="2837"/>
                  <a:pt x="21087" y="2838"/>
                </a:cubicBezTo>
                <a:cubicBezTo>
                  <a:pt x="21088" y="2837"/>
                  <a:pt x="21089" y="2836"/>
                  <a:pt x="21090" y="2835"/>
                </a:cubicBezTo>
                <a:close/>
                <a:moveTo>
                  <a:pt x="21051" y="2898"/>
                </a:moveTo>
                <a:lnTo>
                  <a:pt x="21027" y="2945"/>
                </a:lnTo>
                <a:cubicBezTo>
                  <a:pt x="21039" y="2922"/>
                  <a:pt x="21051" y="2922"/>
                  <a:pt x="21051" y="2922"/>
                </a:cubicBezTo>
                <a:lnTo>
                  <a:pt x="21051" y="2898"/>
                </a:lnTo>
                <a:close/>
                <a:moveTo>
                  <a:pt x="25599" y="2993"/>
                </a:moveTo>
                <a:cubicBezTo>
                  <a:pt x="25599" y="2993"/>
                  <a:pt x="25611" y="3005"/>
                  <a:pt x="25611" y="3005"/>
                </a:cubicBezTo>
                <a:cubicBezTo>
                  <a:pt x="25611" y="2993"/>
                  <a:pt x="25611" y="2993"/>
                  <a:pt x="25599" y="2993"/>
                </a:cubicBezTo>
                <a:close/>
                <a:moveTo>
                  <a:pt x="26492" y="3160"/>
                </a:moveTo>
                <a:lnTo>
                  <a:pt x="26492" y="3160"/>
                </a:lnTo>
                <a:cubicBezTo>
                  <a:pt x="26485" y="3162"/>
                  <a:pt x="26479" y="3165"/>
                  <a:pt x="26472" y="3168"/>
                </a:cubicBezTo>
                <a:lnTo>
                  <a:pt x="26472" y="3168"/>
                </a:lnTo>
                <a:cubicBezTo>
                  <a:pt x="26478" y="3166"/>
                  <a:pt x="26485" y="3163"/>
                  <a:pt x="26492" y="3160"/>
                </a:cubicBezTo>
                <a:close/>
                <a:moveTo>
                  <a:pt x="25222" y="3311"/>
                </a:moveTo>
                <a:cubicBezTo>
                  <a:pt x="25226" y="3311"/>
                  <a:pt x="25216" y="3331"/>
                  <a:pt x="25206" y="3350"/>
                </a:cubicBezTo>
                <a:cubicBezTo>
                  <a:pt x="25206" y="3350"/>
                  <a:pt x="25206" y="3350"/>
                  <a:pt x="25194" y="3338"/>
                </a:cubicBezTo>
                <a:cubicBezTo>
                  <a:pt x="25206" y="3326"/>
                  <a:pt x="25206" y="3326"/>
                  <a:pt x="25218" y="3314"/>
                </a:cubicBezTo>
                <a:cubicBezTo>
                  <a:pt x="25220" y="3312"/>
                  <a:pt x="25222" y="3311"/>
                  <a:pt x="25222" y="3311"/>
                </a:cubicBezTo>
                <a:close/>
                <a:moveTo>
                  <a:pt x="24992" y="3362"/>
                </a:moveTo>
                <a:cubicBezTo>
                  <a:pt x="24992" y="3362"/>
                  <a:pt x="24992" y="3362"/>
                  <a:pt x="24992" y="3362"/>
                </a:cubicBezTo>
                <a:cubicBezTo>
                  <a:pt x="24992" y="3362"/>
                  <a:pt x="24992" y="3362"/>
                  <a:pt x="24992" y="3362"/>
                </a:cubicBezTo>
                <a:close/>
                <a:moveTo>
                  <a:pt x="24992" y="3338"/>
                </a:moveTo>
                <a:lnTo>
                  <a:pt x="24980" y="3374"/>
                </a:lnTo>
                <a:cubicBezTo>
                  <a:pt x="24992" y="3362"/>
                  <a:pt x="24992" y="3350"/>
                  <a:pt x="24992" y="3338"/>
                </a:cubicBezTo>
                <a:close/>
                <a:moveTo>
                  <a:pt x="25254" y="3374"/>
                </a:moveTo>
                <a:cubicBezTo>
                  <a:pt x="25254" y="3386"/>
                  <a:pt x="25254" y="3386"/>
                  <a:pt x="25266" y="3398"/>
                </a:cubicBezTo>
                <a:cubicBezTo>
                  <a:pt x="25254" y="3398"/>
                  <a:pt x="25254" y="3410"/>
                  <a:pt x="25242" y="3422"/>
                </a:cubicBezTo>
                <a:cubicBezTo>
                  <a:pt x="25242" y="3410"/>
                  <a:pt x="25242" y="3410"/>
                  <a:pt x="25230" y="3398"/>
                </a:cubicBezTo>
                <a:cubicBezTo>
                  <a:pt x="25242" y="3398"/>
                  <a:pt x="25242" y="3386"/>
                  <a:pt x="25254" y="3374"/>
                </a:cubicBezTo>
                <a:close/>
                <a:moveTo>
                  <a:pt x="25170" y="3374"/>
                </a:moveTo>
                <a:cubicBezTo>
                  <a:pt x="25182" y="3386"/>
                  <a:pt x="25182" y="3398"/>
                  <a:pt x="25182" y="3398"/>
                </a:cubicBezTo>
                <a:cubicBezTo>
                  <a:pt x="25182" y="3410"/>
                  <a:pt x="25170" y="3422"/>
                  <a:pt x="25170" y="3433"/>
                </a:cubicBezTo>
                <a:lnTo>
                  <a:pt x="25159" y="3398"/>
                </a:lnTo>
                <a:cubicBezTo>
                  <a:pt x="25159" y="3386"/>
                  <a:pt x="25170" y="3386"/>
                  <a:pt x="25170" y="3374"/>
                </a:cubicBezTo>
                <a:close/>
                <a:moveTo>
                  <a:pt x="25111" y="3136"/>
                </a:moveTo>
                <a:lnTo>
                  <a:pt x="25111" y="3136"/>
                </a:lnTo>
                <a:cubicBezTo>
                  <a:pt x="25087" y="3207"/>
                  <a:pt x="25075" y="3255"/>
                  <a:pt x="25051" y="3303"/>
                </a:cubicBezTo>
                <a:cubicBezTo>
                  <a:pt x="25051" y="3303"/>
                  <a:pt x="25051" y="3314"/>
                  <a:pt x="25051" y="3314"/>
                </a:cubicBezTo>
                <a:cubicBezTo>
                  <a:pt x="25039" y="3362"/>
                  <a:pt x="25028" y="3398"/>
                  <a:pt x="25016" y="3445"/>
                </a:cubicBezTo>
                <a:cubicBezTo>
                  <a:pt x="25004" y="3422"/>
                  <a:pt x="24992" y="3410"/>
                  <a:pt x="24992" y="3398"/>
                </a:cubicBezTo>
                <a:cubicBezTo>
                  <a:pt x="24992" y="3386"/>
                  <a:pt x="24992" y="3374"/>
                  <a:pt x="24992" y="3362"/>
                </a:cubicBezTo>
                <a:cubicBezTo>
                  <a:pt x="24992" y="3374"/>
                  <a:pt x="24992" y="3374"/>
                  <a:pt x="24980" y="3386"/>
                </a:cubicBezTo>
                <a:cubicBezTo>
                  <a:pt x="24980" y="3374"/>
                  <a:pt x="24980" y="3374"/>
                  <a:pt x="24980" y="3374"/>
                </a:cubicBezTo>
                <a:cubicBezTo>
                  <a:pt x="24980" y="3374"/>
                  <a:pt x="24980" y="3374"/>
                  <a:pt x="24968" y="3362"/>
                </a:cubicBezTo>
                <a:cubicBezTo>
                  <a:pt x="24968" y="3374"/>
                  <a:pt x="24968" y="3374"/>
                  <a:pt x="24968" y="3386"/>
                </a:cubicBezTo>
                <a:lnTo>
                  <a:pt x="24944" y="3386"/>
                </a:lnTo>
                <a:cubicBezTo>
                  <a:pt x="24967" y="3339"/>
                  <a:pt x="24991" y="3303"/>
                  <a:pt x="24998" y="3303"/>
                </a:cubicBezTo>
                <a:lnTo>
                  <a:pt x="24998" y="3303"/>
                </a:lnTo>
                <a:cubicBezTo>
                  <a:pt x="25001" y="3303"/>
                  <a:pt x="25000" y="3313"/>
                  <a:pt x="24992" y="3338"/>
                </a:cubicBezTo>
                <a:cubicBezTo>
                  <a:pt x="25039" y="3267"/>
                  <a:pt x="25087" y="3172"/>
                  <a:pt x="25111" y="3136"/>
                </a:cubicBezTo>
                <a:close/>
                <a:moveTo>
                  <a:pt x="25147" y="3410"/>
                </a:moveTo>
                <a:cubicBezTo>
                  <a:pt x="25147" y="3433"/>
                  <a:pt x="25147" y="3433"/>
                  <a:pt x="25159" y="3445"/>
                </a:cubicBezTo>
                <a:cubicBezTo>
                  <a:pt x="25147" y="3445"/>
                  <a:pt x="25147" y="3457"/>
                  <a:pt x="25147" y="3457"/>
                </a:cubicBezTo>
                <a:lnTo>
                  <a:pt x="25159" y="3457"/>
                </a:lnTo>
                <a:cubicBezTo>
                  <a:pt x="25159" y="3463"/>
                  <a:pt x="25159" y="3466"/>
                  <a:pt x="25157" y="3466"/>
                </a:cubicBezTo>
                <a:cubicBezTo>
                  <a:pt x="25156" y="3466"/>
                  <a:pt x="25153" y="3463"/>
                  <a:pt x="25147" y="3457"/>
                </a:cubicBezTo>
                <a:cubicBezTo>
                  <a:pt x="25135" y="3457"/>
                  <a:pt x="25135" y="3445"/>
                  <a:pt x="25135" y="3445"/>
                </a:cubicBezTo>
                <a:cubicBezTo>
                  <a:pt x="25135" y="3433"/>
                  <a:pt x="25135" y="3433"/>
                  <a:pt x="25123" y="3433"/>
                </a:cubicBezTo>
                <a:cubicBezTo>
                  <a:pt x="25135" y="3457"/>
                  <a:pt x="25135" y="3469"/>
                  <a:pt x="25135" y="3469"/>
                </a:cubicBezTo>
                <a:lnTo>
                  <a:pt x="25123" y="3445"/>
                </a:lnTo>
                <a:cubicBezTo>
                  <a:pt x="25123" y="3445"/>
                  <a:pt x="25123" y="3445"/>
                  <a:pt x="25123" y="3433"/>
                </a:cubicBezTo>
                <a:cubicBezTo>
                  <a:pt x="25135" y="3433"/>
                  <a:pt x="25135" y="3422"/>
                  <a:pt x="25147" y="3410"/>
                </a:cubicBezTo>
                <a:close/>
                <a:moveTo>
                  <a:pt x="25194" y="3433"/>
                </a:moveTo>
                <a:cubicBezTo>
                  <a:pt x="25209" y="3471"/>
                  <a:pt x="25215" y="3495"/>
                  <a:pt x="25208" y="3495"/>
                </a:cubicBezTo>
                <a:cubicBezTo>
                  <a:pt x="25204" y="3495"/>
                  <a:pt x="25195" y="3487"/>
                  <a:pt x="25182" y="3469"/>
                </a:cubicBezTo>
                <a:lnTo>
                  <a:pt x="25182" y="3445"/>
                </a:lnTo>
                <a:cubicBezTo>
                  <a:pt x="25182" y="3445"/>
                  <a:pt x="25194" y="3445"/>
                  <a:pt x="25194" y="3433"/>
                </a:cubicBezTo>
                <a:close/>
                <a:moveTo>
                  <a:pt x="24837" y="3457"/>
                </a:moveTo>
                <a:cubicBezTo>
                  <a:pt x="24837" y="3469"/>
                  <a:pt x="24849" y="3493"/>
                  <a:pt x="24849" y="3505"/>
                </a:cubicBezTo>
                <a:cubicBezTo>
                  <a:pt x="24849" y="3507"/>
                  <a:pt x="24849" y="3508"/>
                  <a:pt x="24848" y="3508"/>
                </a:cubicBezTo>
                <a:cubicBezTo>
                  <a:pt x="24845" y="3508"/>
                  <a:pt x="24835" y="3489"/>
                  <a:pt x="24825" y="3469"/>
                </a:cubicBezTo>
                <a:cubicBezTo>
                  <a:pt x="24825" y="3457"/>
                  <a:pt x="24837" y="3457"/>
                  <a:pt x="24837" y="3457"/>
                </a:cubicBezTo>
                <a:close/>
                <a:moveTo>
                  <a:pt x="25361" y="3457"/>
                </a:moveTo>
                <a:cubicBezTo>
                  <a:pt x="25371" y="3496"/>
                  <a:pt x="25380" y="3535"/>
                  <a:pt x="25371" y="3535"/>
                </a:cubicBezTo>
                <a:cubicBezTo>
                  <a:pt x="25368" y="3535"/>
                  <a:pt x="25365" y="3533"/>
                  <a:pt x="25361" y="3529"/>
                </a:cubicBezTo>
                <a:cubicBezTo>
                  <a:pt x="25349" y="3505"/>
                  <a:pt x="25349" y="3493"/>
                  <a:pt x="25337" y="3481"/>
                </a:cubicBezTo>
                <a:cubicBezTo>
                  <a:pt x="25349" y="3469"/>
                  <a:pt x="25361" y="3457"/>
                  <a:pt x="25361" y="3457"/>
                </a:cubicBezTo>
                <a:close/>
                <a:moveTo>
                  <a:pt x="4373" y="3525"/>
                </a:moveTo>
                <a:cubicBezTo>
                  <a:pt x="4380" y="3535"/>
                  <a:pt x="4387" y="3544"/>
                  <a:pt x="4394" y="3553"/>
                </a:cubicBezTo>
                <a:cubicBezTo>
                  <a:pt x="4394" y="3543"/>
                  <a:pt x="4387" y="3534"/>
                  <a:pt x="4373" y="3525"/>
                </a:cubicBezTo>
                <a:close/>
                <a:moveTo>
                  <a:pt x="25385" y="3433"/>
                </a:moveTo>
                <a:cubicBezTo>
                  <a:pt x="25397" y="3457"/>
                  <a:pt x="25409" y="3481"/>
                  <a:pt x="25420" y="3505"/>
                </a:cubicBezTo>
                <a:cubicBezTo>
                  <a:pt x="25420" y="3515"/>
                  <a:pt x="25420" y="3517"/>
                  <a:pt x="25420" y="3525"/>
                </a:cubicBezTo>
                <a:lnTo>
                  <a:pt x="25420" y="3525"/>
                </a:lnTo>
                <a:cubicBezTo>
                  <a:pt x="25416" y="3514"/>
                  <a:pt x="25412" y="3503"/>
                  <a:pt x="25409" y="3493"/>
                </a:cubicBezTo>
                <a:lnTo>
                  <a:pt x="25409" y="3493"/>
                </a:lnTo>
                <a:lnTo>
                  <a:pt x="25420" y="3553"/>
                </a:lnTo>
                <a:cubicBezTo>
                  <a:pt x="25373" y="3469"/>
                  <a:pt x="25373" y="3457"/>
                  <a:pt x="25373" y="3445"/>
                </a:cubicBezTo>
                <a:cubicBezTo>
                  <a:pt x="25373" y="3445"/>
                  <a:pt x="25385" y="3433"/>
                  <a:pt x="25385" y="3433"/>
                </a:cubicBezTo>
                <a:close/>
                <a:moveTo>
                  <a:pt x="25063" y="3553"/>
                </a:moveTo>
                <a:cubicBezTo>
                  <a:pt x="25063" y="3553"/>
                  <a:pt x="25063" y="3553"/>
                  <a:pt x="25063" y="3564"/>
                </a:cubicBezTo>
                <a:lnTo>
                  <a:pt x="25051" y="3564"/>
                </a:lnTo>
                <a:cubicBezTo>
                  <a:pt x="25063" y="3553"/>
                  <a:pt x="25063" y="3553"/>
                  <a:pt x="25063" y="3553"/>
                </a:cubicBezTo>
                <a:close/>
                <a:moveTo>
                  <a:pt x="24813" y="3481"/>
                </a:moveTo>
                <a:cubicBezTo>
                  <a:pt x="24813" y="3541"/>
                  <a:pt x="24807" y="3589"/>
                  <a:pt x="24786" y="3589"/>
                </a:cubicBezTo>
                <a:cubicBezTo>
                  <a:pt x="24778" y="3589"/>
                  <a:pt x="24767" y="3581"/>
                  <a:pt x="24754" y="3564"/>
                </a:cubicBezTo>
                <a:cubicBezTo>
                  <a:pt x="24778" y="3541"/>
                  <a:pt x="24789" y="3505"/>
                  <a:pt x="24813" y="3481"/>
                </a:cubicBezTo>
                <a:close/>
                <a:moveTo>
                  <a:pt x="25432" y="3517"/>
                </a:moveTo>
                <a:cubicBezTo>
                  <a:pt x="25432" y="3529"/>
                  <a:pt x="25444" y="3553"/>
                  <a:pt x="25456" y="3576"/>
                </a:cubicBezTo>
                <a:cubicBezTo>
                  <a:pt x="25448" y="3576"/>
                  <a:pt x="25467" y="3624"/>
                  <a:pt x="25462" y="3624"/>
                </a:cubicBezTo>
                <a:cubicBezTo>
                  <a:pt x="25460" y="3624"/>
                  <a:pt x="25452" y="3612"/>
                  <a:pt x="25432" y="3576"/>
                </a:cubicBezTo>
                <a:cubicBezTo>
                  <a:pt x="25441" y="3576"/>
                  <a:pt x="25431" y="3552"/>
                  <a:pt x="25420" y="3525"/>
                </a:cubicBezTo>
                <a:lnTo>
                  <a:pt x="25420" y="3525"/>
                </a:lnTo>
                <a:cubicBezTo>
                  <a:pt x="25421" y="3517"/>
                  <a:pt x="25422" y="3517"/>
                  <a:pt x="25432" y="3517"/>
                </a:cubicBezTo>
                <a:close/>
                <a:moveTo>
                  <a:pt x="25039" y="3576"/>
                </a:moveTo>
                <a:cubicBezTo>
                  <a:pt x="25063" y="3624"/>
                  <a:pt x="25075" y="3672"/>
                  <a:pt x="25075" y="3672"/>
                </a:cubicBezTo>
                <a:cubicBezTo>
                  <a:pt x="25063" y="3636"/>
                  <a:pt x="25039" y="3624"/>
                  <a:pt x="25016" y="3576"/>
                </a:cubicBezTo>
                <a:lnTo>
                  <a:pt x="25016" y="3576"/>
                </a:lnTo>
                <a:cubicBezTo>
                  <a:pt x="25022" y="3582"/>
                  <a:pt x="25025" y="3585"/>
                  <a:pt x="25028" y="3585"/>
                </a:cubicBezTo>
                <a:cubicBezTo>
                  <a:pt x="25031" y="3585"/>
                  <a:pt x="25034" y="3582"/>
                  <a:pt x="25039" y="3576"/>
                </a:cubicBezTo>
                <a:close/>
                <a:moveTo>
                  <a:pt x="20420" y="3660"/>
                </a:moveTo>
                <a:cubicBezTo>
                  <a:pt x="20414" y="3664"/>
                  <a:pt x="20409" y="3670"/>
                  <a:pt x="20406" y="3677"/>
                </a:cubicBezTo>
                <a:lnTo>
                  <a:pt x="20406" y="3677"/>
                </a:lnTo>
                <a:cubicBezTo>
                  <a:pt x="20412" y="3670"/>
                  <a:pt x="20417" y="3663"/>
                  <a:pt x="20420" y="3660"/>
                </a:cubicBezTo>
                <a:close/>
                <a:moveTo>
                  <a:pt x="24218" y="3576"/>
                </a:moveTo>
                <a:cubicBezTo>
                  <a:pt x="24230" y="3612"/>
                  <a:pt x="24254" y="3660"/>
                  <a:pt x="24266" y="3684"/>
                </a:cubicBezTo>
                <a:cubicBezTo>
                  <a:pt x="24239" y="3638"/>
                  <a:pt x="24220" y="3621"/>
                  <a:pt x="24206" y="3621"/>
                </a:cubicBezTo>
                <a:cubicBezTo>
                  <a:pt x="24195" y="3621"/>
                  <a:pt x="24188" y="3632"/>
                  <a:pt x="24182" y="3648"/>
                </a:cubicBezTo>
                <a:lnTo>
                  <a:pt x="24170" y="3624"/>
                </a:lnTo>
                <a:cubicBezTo>
                  <a:pt x="24182" y="3600"/>
                  <a:pt x="24194" y="3588"/>
                  <a:pt x="24218" y="3576"/>
                </a:cubicBezTo>
                <a:close/>
                <a:moveTo>
                  <a:pt x="24111" y="3803"/>
                </a:moveTo>
                <a:lnTo>
                  <a:pt x="24137" y="3863"/>
                </a:lnTo>
                <a:lnTo>
                  <a:pt x="24137" y="3863"/>
                </a:lnTo>
                <a:cubicBezTo>
                  <a:pt x="24128" y="3831"/>
                  <a:pt x="24119" y="3820"/>
                  <a:pt x="24111" y="3803"/>
                </a:cubicBezTo>
                <a:close/>
                <a:moveTo>
                  <a:pt x="24123" y="3803"/>
                </a:moveTo>
                <a:cubicBezTo>
                  <a:pt x="24135" y="3838"/>
                  <a:pt x="24147" y="3874"/>
                  <a:pt x="24147" y="3886"/>
                </a:cubicBezTo>
                <a:lnTo>
                  <a:pt x="24137" y="3863"/>
                </a:lnTo>
                <a:lnTo>
                  <a:pt x="24137" y="3863"/>
                </a:lnTo>
                <a:cubicBezTo>
                  <a:pt x="24140" y="3875"/>
                  <a:pt x="24143" y="3890"/>
                  <a:pt x="24147" y="3910"/>
                </a:cubicBezTo>
                <a:cubicBezTo>
                  <a:pt x="24135" y="3898"/>
                  <a:pt x="24123" y="3850"/>
                  <a:pt x="24099" y="3803"/>
                </a:cubicBezTo>
                <a:close/>
                <a:moveTo>
                  <a:pt x="23742" y="3957"/>
                </a:moveTo>
                <a:lnTo>
                  <a:pt x="23742" y="3969"/>
                </a:lnTo>
                <a:cubicBezTo>
                  <a:pt x="23742" y="3970"/>
                  <a:pt x="23743" y="3971"/>
                  <a:pt x="23743" y="3973"/>
                </a:cubicBezTo>
                <a:lnTo>
                  <a:pt x="23743" y="3973"/>
                </a:lnTo>
                <a:cubicBezTo>
                  <a:pt x="23743" y="3968"/>
                  <a:pt x="23742" y="3963"/>
                  <a:pt x="23742" y="3957"/>
                </a:cubicBezTo>
                <a:close/>
                <a:moveTo>
                  <a:pt x="25754" y="3993"/>
                </a:moveTo>
                <a:cubicBezTo>
                  <a:pt x="25754" y="4005"/>
                  <a:pt x="25766" y="4017"/>
                  <a:pt x="25778" y="4029"/>
                </a:cubicBezTo>
                <a:cubicBezTo>
                  <a:pt x="25766" y="4017"/>
                  <a:pt x="25766" y="4005"/>
                  <a:pt x="25754" y="3993"/>
                </a:cubicBezTo>
                <a:close/>
                <a:moveTo>
                  <a:pt x="22968" y="3779"/>
                </a:moveTo>
                <a:cubicBezTo>
                  <a:pt x="23070" y="3779"/>
                  <a:pt x="23182" y="3877"/>
                  <a:pt x="23313" y="3886"/>
                </a:cubicBezTo>
                <a:cubicBezTo>
                  <a:pt x="23299" y="3907"/>
                  <a:pt x="23289" y="3940"/>
                  <a:pt x="23269" y="3940"/>
                </a:cubicBezTo>
                <a:cubicBezTo>
                  <a:pt x="23255" y="3940"/>
                  <a:pt x="23236" y="3923"/>
                  <a:pt x="23206" y="3874"/>
                </a:cubicBezTo>
                <a:lnTo>
                  <a:pt x="23206" y="3874"/>
                </a:lnTo>
                <a:lnTo>
                  <a:pt x="23242" y="3957"/>
                </a:lnTo>
                <a:cubicBezTo>
                  <a:pt x="23248" y="3981"/>
                  <a:pt x="23249" y="3990"/>
                  <a:pt x="23248" y="3990"/>
                </a:cubicBezTo>
                <a:cubicBezTo>
                  <a:pt x="23243" y="3990"/>
                  <a:pt x="23212" y="3907"/>
                  <a:pt x="23194" y="3898"/>
                </a:cubicBezTo>
                <a:lnTo>
                  <a:pt x="23194" y="3898"/>
                </a:lnTo>
                <a:cubicBezTo>
                  <a:pt x="23230" y="3969"/>
                  <a:pt x="23242" y="3969"/>
                  <a:pt x="23254" y="4017"/>
                </a:cubicBezTo>
                <a:cubicBezTo>
                  <a:pt x="23244" y="4055"/>
                  <a:pt x="23225" y="4069"/>
                  <a:pt x="23199" y="4069"/>
                </a:cubicBezTo>
                <a:cubicBezTo>
                  <a:pt x="23128" y="4069"/>
                  <a:pt x="23008" y="3957"/>
                  <a:pt x="22920" y="3922"/>
                </a:cubicBezTo>
                <a:cubicBezTo>
                  <a:pt x="22896" y="3898"/>
                  <a:pt x="22861" y="3862"/>
                  <a:pt x="22861" y="3826"/>
                </a:cubicBezTo>
                <a:cubicBezTo>
                  <a:pt x="22895" y="3792"/>
                  <a:pt x="22931" y="3779"/>
                  <a:pt x="22968" y="3779"/>
                </a:cubicBezTo>
                <a:close/>
                <a:moveTo>
                  <a:pt x="24004" y="3553"/>
                </a:moveTo>
                <a:cubicBezTo>
                  <a:pt x="24016" y="3576"/>
                  <a:pt x="24016" y="3600"/>
                  <a:pt x="24016" y="3624"/>
                </a:cubicBezTo>
                <a:cubicBezTo>
                  <a:pt x="24001" y="3603"/>
                  <a:pt x="23979" y="3565"/>
                  <a:pt x="23970" y="3565"/>
                </a:cubicBezTo>
                <a:cubicBezTo>
                  <a:pt x="23965" y="3565"/>
                  <a:pt x="23965" y="3583"/>
                  <a:pt x="23980" y="3636"/>
                </a:cubicBezTo>
                <a:lnTo>
                  <a:pt x="23956" y="3588"/>
                </a:lnTo>
                <a:cubicBezTo>
                  <a:pt x="23920" y="3600"/>
                  <a:pt x="23920" y="3660"/>
                  <a:pt x="23896" y="3684"/>
                </a:cubicBezTo>
                <a:cubicBezTo>
                  <a:pt x="23944" y="3814"/>
                  <a:pt x="23920" y="3791"/>
                  <a:pt x="23956" y="3910"/>
                </a:cubicBezTo>
                <a:cubicBezTo>
                  <a:pt x="23913" y="3878"/>
                  <a:pt x="23860" y="3787"/>
                  <a:pt x="23833" y="3787"/>
                </a:cubicBezTo>
                <a:cubicBezTo>
                  <a:pt x="23830" y="3787"/>
                  <a:pt x="23827" y="3788"/>
                  <a:pt x="23825" y="3791"/>
                </a:cubicBezTo>
                <a:cubicBezTo>
                  <a:pt x="23825" y="3854"/>
                  <a:pt x="23853" y="3899"/>
                  <a:pt x="23868" y="3959"/>
                </a:cubicBezTo>
                <a:lnTo>
                  <a:pt x="23868" y="3959"/>
                </a:lnTo>
                <a:cubicBezTo>
                  <a:pt x="23835" y="3886"/>
                  <a:pt x="23812" y="3882"/>
                  <a:pt x="23789" y="3803"/>
                </a:cubicBezTo>
                <a:cubicBezTo>
                  <a:pt x="23766" y="3838"/>
                  <a:pt x="23754" y="3838"/>
                  <a:pt x="23754" y="3957"/>
                </a:cubicBezTo>
                <a:cubicBezTo>
                  <a:pt x="23777" y="4005"/>
                  <a:pt x="23789" y="4029"/>
                  <a:pt x="23801" y="4076"/>
                </a:cubicBezTo>
                <a:cubicBezTo>
                  <a:pt x="23801" y="4080"/>
                  <a:pt x="23801" y="4081"/>
                  <a:pt x="23799" y="4081"/>
                </a:cubicBezTo>
                <a:cubicBezTo>
                  <a:pt x="23792" y="4081"/>
                  <a:pt x="23764" y="4023"/>
                  <a:pt x="23743" y="3973"/>
                </a:cubicBezTo>
                <a:lnTo>
                  <a:pt x="23743" y="3973"/>
                </a:lnTo>
                <a:cubicBezTo>
                  <a:pt x="23744" y="3996"/>
                  <a:pt x="23740" y="4005"/>
                  <a:pt x="23731" y="4005"/>
                </a:cubicBezTo>
                <a:cubicBezTo>
                  <a:pt x="23695" y="4005"/>
                  <a:pt x="23587" y="3829"/>
                  <a:pt x="23553" y="3829"/>
                </a:cubicBezTo>
                <a:cubicBezTo>
                  <a:pt x="23541" y="3829"/>
                  <a:pt x="23538" y="3850"/>
                  <a:pt x="23551" y="3910"/>
                </a:cubicBezTo>
                <a:lnTo>
                  <a:pt x="23551" y="3898"/>
                </a:lnTo>
                <a:lnTo>
                  <a:pt x="23563" y="4041"/>
                </a:lnTo>
                <a:cubicBezTo>
                  <a:pt x="23539" y="4029"/>
                  <a:pt x="23539" y="3945"/>
                  <a:pt x="23492" y="3874"/>
                </a:cubicBezTo>
                <a:lnTo>
                  <a:pt x="23492" y="3874"/>
                </a:lnTo>
                <a:cubicBezTo>
                  <a:pt x="23506" y="3962"/>
                  <a:pt x="23496" y="3982"/>
                  <a:pt x="23480" y="3982"/>
                </a:cubicBezTo>
                <a:cubicBezTo>
                  <a:pt x="23468" y="3982"/>
                  <a:pt x="23453" y="3970"/>
                  <a:pt x="23442" y="3970"/>
                </a:cubicBezTo>
                <a:cubicBezTo>
                  <a:pt x="23431" y="3970"/>
                  <a:pt x="23425" y="3982"/>
                  <a:pt x="23432" y="4029"/>
                </a:cubicBezTo>
                <a:cubicBezTo>
                  <a:pt x="23396" y="3945"/>
                  <a:pt x="23361" y="3910"/>
                  <a:pt x="23349" y="3886"/>
                </a:cubicBezTo>
                <a:cubicBezTo>
                  <a:pt x="23396" y="3886"/>
                  <a:pt x="23444" y="3874"/>
                  <a:pt x="23504" y="3826"/>
                </a:cubicBezTo>
                <a:cubicBezTo>
                  <a:pt x="23718" y="3755"/>
                  <a:pt x="23789" y="3588"/>
                  <a:pt x="24004" y="3553"/>
                </a:cubicBezTo>
                <a:close/>
                <a:moveTo>
                  <a:pt x="22634" y="4148"/>
                </a:moveTo>
                <a:cubicBezTo>
                  <a:pt x="22634" y="4153"/>
                  <a:pt x="22637" y="4161"/>
                  <a:pt x="22640" y="4169"/>
                </a:cubicBezTo>
                <a:lnTo>
                  <a:pt x="22640" y="4169"/>
                </a:lnTo>
                <a:cubicBezTo>
                  <a:pt x="22640" y="4164"/>
                  <a:pt x="22638" y="4157"/>
                  <a:pt x="22634" y="4148"/>
                </a:cubicBezTo>
                <a:close/>
                <a:moveTo>
                  <a:pt x="25444" y="4267"/>
                </a:moveTo>
                <a:cubicBezTo>
                  <a:pt x="25447" y="4273"/>
                  <a:pt x="25450" y="4278"/>
                  <a:pt x="25453" y="4283"/>
                </a:cubicBezTo>
                <a:lnTo>
                  <a:pt x="25453" y="4283"/>
                </a:lnTo>
                <a:cubicBezTo>
                  <a:pt x="25453" y="4278"/>
                  <a:pt x="25450" y="4272"/>
                  <a:pt x="25444" y="4267"/>
                </a:cubicBezTo>
                <a:close/>
                <a:moveTo>
                  <a:pt x="25325" y="4338"/>
                </a:moveTo>
                <a:cubicBezTo>
                  <a:pt x="25325" y="4340"/>
                  <a:pt x="25326" y="4342"/>
                  <a:pt x="25327" y="4344"/>
                </a:cubicBezTo>
                <a:lnTo>
                  <a:pt x="25327" y="4344"/>
                </a:lnTo>
                <a:cubicBezTo>
                  <a:pt x="25327" y="4342"/>
                  <a:pt x="25326" y="4340"/>
                  <a:pt x="25325" y="4338"/>
                </a:cubicBezTo>
                <a:close/>
                <a:moveTo>
                  <a:pt x="25480" y="4410"/>
                </a:moveTo>
                <a:lnTo>
                  <a:pt x="25480" y="4410"/>
                </a:lnTo>
                <a:cubicBezTo>
                  <a:pt x="25482" y="4414"/>
                  <a:pt x="25484" y="4418"/>
                  <a:pt x="25486" y="4422"/>
                </a:cubicBezTo>
                <a:lnTo>
                  <a:pt x="25486" y="4422"/>
                </a:lnTo>
                <a:cubicBezTo>
                  <a:pt x="25483" y="4419"/>
                  <a:pt x="25480" y="4416"/>
                  <a:pt x="25480" y="4410"/>
                </a:cubicBezTo>
                <a:close/>
                <a:moveTo>
                  <a:pt x="2557" y="4456"/>
                </a:moveTo>
                <a:cubicBezTo>
                  <a:pt x="2554" y="4457"/>
                  <a:pt x="2552" y="4457"/>
                  <a:pt x="2549" y="4457"/>
                </a:cubicBezTo>
                <a:cubicBezTo>
                  <a:pt x="2550" y="4459"/>
                  <a:pt x="2551" y="4459"/>
                  <a:pt x="2552" y="4459"/>
                </a:cubicBezTo>
                <a:cubicBezTo>
                  <a:pt x="2554" y="4459"/>
                  <a:pt x="2556" y="4458"/>
                  <a:pt x="2557" y="4456"/>
                </a:cubicBezTo>
                <a:close/>
                <a:moveTo>
                  <a:pt x="24897" y="4434"/>
                </a:moveTo>
                <a:lnTo>
                  <a:pt x="24909" y="4469"/>
                </a:lnTo>
                <a:lnTo>
                  <a:pt x="24897" y="4469"/>
                </a:lnTo>
                <a:cubicBezTo>
                  <a:pt x="24897" y="4457"/>
                  <a:pt x="24897" y="4446"/>
                  <a:pt x="24897" y="4434"/>
                </a:cubicBezTo>
                <a:close/>
                <a:moveTo>
                  <a:pt x="25480" y="4446"/>
                </a:moveTo>
                <a:lnTo>
                  <a:pt x="25480" y="4446"/>
                </a:lnTo>
                <a:cubicBezTo>
                  <a:pt x="25485" y="4459"/>
                  <a:pt x="25491" y="4471"/>
                  <a:pt x="25496" y="4479"/>
                </a:cubicBezTo>
                <a:lnTo>
                  <a:pt x="25496" y="4479"/>
                </a:lnTo>
                <a:cubicBezTo>
                  <a:pt x="25492" y="4471"/>
                  <a:pt x="25486" y="4460"/>
                  <a:pt x="25480" y="4446"/>
                </a:cubicBezTo>
                <a:close/>
                <a:moveTo>
                  <a:pt x="14657" y="4648"/>
                </a:moveTo>
                <a:lnTo>
                  <a:pt x="14643" y="4666"/>
                </a:lnTo>
                <a:lnTo>
                  <a:pt x="14643" y="4666"/>
                </a:lnTo>
                <a:cubicBezTo>
                  <a:pt x="14647" y="4660"/>
                  <a:pt x="14652" y="4654"/>
                  <a:pt x="14657" y="4648"/>
                </a:cubicBezTo>
                <a:close/>
                <a:moveTo>
                  <a:pt x="22027" y="4779"/>
                </a:moveTo>
                <a:cubicBezTo>
                  <a:pt x="22025" y="4781"/>
                  <a:pt x="22024" y="4785"/>
                  <a:pt x="22024" y="4788"/>
                </a:cubicBezTo>
                <a:lnTo>
                  <a:pt x="22024" y="4788"/>
                </a:lnTo>
                <a:cubicBezTo>
                  <a:pt x="22025" y="4784"/>
                  <a:pt x="22026" y="4781"/>
                  <a:pt x="22027" y="4779"/>
                </a:cubicBezTo>
                <a:close/>
                <a:moveTo>
                  <a:pt x="14395" y="4850"/>
                </a:moveTo>
                <a:lnTo>
                  <a:pt x="14395" y="4850"/>
                </a:lnTo>
                <a:cubicBezTo>
                  <a:pt x="14375" y="4861"/>
                  <a:pt x="14362" y="4873"/>
                  <a:pt x="14355" y="4885"/>
                </a:cubicBezTo>
                <a:lnTo>
                  <a:pt x="14355" y="4885"/>
                </a:lnTo>
                <a:cubicBezTo>
                  <a:pt x="14372" y="4878"/>
                  <a:pt x="14385" y="4866"/>
                  <a:pt x="14395" y="4850"/>
                </a:cubicBezTo>
                <a:close/>
                <a:moveTo>
                  <a:pt x="23244" y="4935"/>
                </a:moveTo>
                <a:cubicBezTo>
                  <a:pt x="23260" y="4993"/>
                  <a:pt x="23252" y="4979"/>
                  <a:pt x="23301" y="5077"/>
                </a:cubicBezTo>
                <a:cubicBezTo>
                  <a:pt x="23301" y="5063"/>
                  <a:pt x="23269" y="4996"/>
                  <a:pt x="23244" y="4935"/>
                </a:cubicBezTo>
                <a:close/>
                <a:moveTo>
                  <a:pt x="21789" y="5053"/>
                </a:moveTo>
                <a:cubicBezTo>
                  <a:pt x="21792" y="5058"/>
                  <a:pt x="21797" y="5067"/>
                  <a:pt x="21804" y="5077"/>
                </a:cubicBezTo>
                <a:lnTo>
                  <a:pt x="21804" y="5077"/>
                </a:lnTo>
                <a:lnTo>
                  <a:pt x="21789" y="5053"/>
                </a:lnTo>
                <a:close/>
                <a:moveTo>
                  <a:pt x="22938" y="5281"/>
                </a:moveTo>
                <a:lnTo>
                  <a:pt x="22938" y="5281"/>
                </a:lnTo>
                <a:cubicBezTo>
                  <a:pt x="22940" y="5285"/>
                  <a:pt x="22942" y="5288"/>
                  <a:pt x="22944" y="5291"/>
                </a:cubicBezTo>
                <a:cubicBezTo>
                  <a:pt x="22942" y="5287"/>
                  <a:pt x="22940" y="5284"/>
                  <a:pt x="22938" y="5281"/>
                </a:cubicBezTo>
                <a:close/>
                <a:moveTo>
                  <a:pt x="13740" y="5410"/>
                </a:moveTo>
                <a:lnTo>
                  <a:pt x="13740" y="5410"/>
                </a:lnTo>
                <a:cubicBezTo>
                  <a:pt x="13737" y="5421"/>
                  <a:pt x="13733" y="5431"/>
                  <a:pt x="13728" y="5440"/>
                </a:cubicBezTo>
                <a:lnTo>
                  <a:pt x="13728" y="5440"/>
                </a:lnTo>
                <a:cubicBezTo>
                  <a:pt x="13746" y="5423"/>
                  <a:pt x="13767" y="5417"/>
                  <a:pt x="13740" y="5410"/>
                </a:cubicBezTo>
                <a:close/>
                <a:moveTo>
                  <a:pt x="13728" y="5440"/>
                </a:moveTo>
                <a:cubicBezTo>
                  <a:pt x="13722" y="5445"/>
                  <a:pt x="13716" y="5452"/>
                  <a:pt x="13713" y="5459"/>
                </a:cubicBezTo>
                <a:lnTo>
                  <a:pt x="13713" y="5459"/>
                </a:lnTo>
                <a:cubicBezTo>
                  <a:pt x="13718" y="5454"/>
                  <a:pt x="13723" y="5447"/>
                  <a:pt x="13728" y="5440"/>
                </a:cubicBezTo>
                <a:close/>
                <a:moveTo>
                  <a:pt x="21589" y="5689"/>
                </a:moveTo>
                <a:lnTo>
                  <a:pt x="21589" y="5689"/>
                </a:lnTo>
                <a:cubicBezTo>
                  <a:pt x="21584" y="5690"/>
                  <a:pt x="21601" y="5719"/>
                  <a:pt x="21610" y="5719"/>
                </a:cubicBezTo>
                <a:cubicBezTo>
                  <a:pt x="21607" y="5713"/>
                  <a:pt x="21600" y="5703"/>
                  <a:pt x="21589" y="5689"/>
                </a:cubicBezTo>
                <a:close/>
                <a:moveTo>
                  <a:pt x="22611" y="5736"/>
                </a:moveTo>
                <a:cubicBezTo>
                  <a:pt x="22611" y="5737"/>
                  <a:pt x="22611" y="5740"/>
                  <a:pt x="22611" y="5743"/>
                </a:cubicBezTo>
                <a:cubicBezTo>
                  <a:pt x="22611" y="5741"/>
                  <a:pt x="22611" y="5739"/>
                  <a:pt x="22611" y="5736"/>
                </a:cubicBezTo>
                <a:close/>
                <a:moveTo>
                  <a:pt x="22512" y="5745"/>
                </a:moveTo>
                <a:cubicBezTo>
                  <a:pt x="22513" y="5748"/>
                  <a:pt x="22514" y="5751"/>
                  <a:pt x="22515" y="5755"/>
                </a:cubicBezTo>
                <a:cubicBezTo>
                  <a:pt x="22515" y="5752"/>
                  <a:pt x="22514" y="5749"/>
                  <a:pt x="22512" y="5745"/>
                </a:cubicBezTo>
                <a:close/>
                <a:moveTo>
                  <a:pt x="22605" y="5769"/>
                </a:moveTo>
                <a:cubicBezTo>
                  <a:pt x="22607" y="5772"/>
                  <a:pt x="22609" y="5776"/>
                  <a:pt x="22611" y="5779"/>
                </a:cubicBezTo>
                <a:cubicBezTo>
                  <a:pt x="22609" y="5775"/>
                  <a:pt x="22607" y="5772"/>
                  <a:pt x="22605" y="5769"/>
                </a:cubicBezTo>
                <a:close/>
                <a:moveTo>
                  <a:pt x="15068" y="5807"/>
                </a:moveTo>
                <a:cubicBezTo>
                  <a:pt x="15062" y="5810"/>
                  <a:pt x="15056" y="5812"/>
                  <a:pt x="15050" y="5815"/>
                </a:cubicBezTo>
                <a:cubicBezTo>
                  <a:pt x="15058" y="5813"/>
                  <a:pt x="15064" y="5810"/>
                  <a:pt x="15068" y="5807"/>
                </a:cubicBezTo>
                <a:close/>
                <a:moveTo>
                  <a:pt x="21340" y="5934"/>
                </a:moveTo>
                <a:cubicBezTo>
                  <a:pt x="21342" y="5935"/>
                  <a:pt x="21343" y="5936"/>
                  <a:pt x="21345" y="5937"/>
                </a:cubicBezTo>
                <a:lnTo>
                  <a:pt x="21345" y="5937"/>
                </a:lnTo>
                <a:cubicBezTo>
                  <a:pt x="21343" y="5936"/>
                  <a:pt x="21342" y="5935"/>
                  <a:pt x="21340" y="5934"/>
                </a:cubicBezTo>
                <a:close/>
                <a:moveTo>
                  <a:pt x="20967" y="5975"/>
                </a:moveTo>
                <a:lnTo>
                  <a:pt x="20967" y="5975"/>
                </a:lnTo>
                <a:cubicBezTo>
                  <a:pt x="20972" y="5980"/>
                  <a:pt x="20977" y="5982"/>
                  <a:pt x="20978" y="5982"/>
                </a:cubicBezTo>
                <a:cubicBezTo>
                  <a:pt x="20979" y="5982"/>
                  <a:pt x="20979" y="5982"/>
                  <a:pt x="20979" y="5981"/>
                </a:cubicBezTo>
                <a:lnTo>
                  <a:pt x="20967" y="5975"/>
                </a:lnTo>
                <a:close/>
                <a:moveTo>
                  <a:pt x="21345" y="5937"/>
                </a:moveTo>
                <a:cubicBezTo>
                  <a:pt x="21359" y="5950"/>
                  <a:pt x="21382" y="5974"/>
                  <a:pt x="21420" y="6017"/>
                </a:cubicBezTo>
                <a:cubicBezTo>
                  <a:pt x="21379" y="5962"/>
                  <a:pt x="21361" y="5951"/>
                  <a:pt x="21345" y="5937"/>
                </a:cubicBezTo>
                <a:close/>
                <a:moveTo>
                  <a:pt x="14205" y="6148"/>
                </a:moveTo>
                <a:lnTo>
                  <a:pt x="14169" y="6196"/>
                </a:lnTo>
                <a:cubicBezTo>
                  <a:pt x="14164" y="6191"/>
                  <a:pt x="14160" y="6186"/>
                  <a:pt x="14157" y="6182"/>
                </a:cubicBezTo>
                <a:lnTo>
                  <a:pt x="14157" y="6182"/>
                </a:lnTo>
                <a:cubicBezTo>
                  <a:pt x="14154" y="6205"/>
                  <a:pt x="14142" y="6234"/>
                  <a:pt x="14121" y="6255"/>
                </a:cubicBezTo>
                <a:cubicBezTo>
                  <a:pt x="14169" y="6231"/>
                  <a:pt x="14252" y="6243"/>
                  <a:pt x="14205" y="6148"/>
                </a:cubicBezTo>
                <a:close/>
                <a:moveTo>
                  <a:pt x="10966" y="6517"/>
                </a:moveTo>
                <a:cubicBezTo>
                  <a:pt x="10966" y="6517"/>
                  <a:pt x="10967" y="6520"/>
                  <a:pt x="10969" y="6525"/>
                </a:cubicBezTo>
                <a:lnTo>
                  <a:pt x="10969" y="6525"/>
                </a:lnTo>
                <a:cubicBezTo>
                  <a:pt x="10968" y="6522"/>
                  <a:pt x="10968" y="6520"/>
                  <a:pt x="10966" y="6517"/>
                </a:cubicBezTo>
                <a:close/>
                <a:moveTo>
                  <a:pt x="10085" y="7901"/>
                </a:moveTo>
                <a:lnTo>
                  <a:pt x="10085" y="7901"/>
                </a:lnTo>
                <a:cubicBezTo>
                  <a:pt x="10075" y="7907"/>
                  <a:pt x="10067" y="7914"/>
                  <a:pt x="10061" y="7922"/>
                </a:cubicBezTo>
                <a:cubicBezTo>
                  <a:pt x="10067" y="7917"/>
                  <a:pt x="10076" y="7909"/>
                  <a:pt x="10085" y="7901"/>
                </a:cubicBezTo>
                <a:close/>
                <a:moveTo>
                  <a:pt x="11925" y="0"/>
                </a:moveTo>
                <a:cubicBezTo>
                  <a:pt x="11878" y="0"/>
                  <a:pt x="11830" y="4"/>
                  <a:pt x="11788" y="4"/>
                </a:cubicBezTo>
                <a:lnTo>
                  <a:pt x="11764" y="290"/>
                </a:lnTo>
                <a:cubicBezTo>
                  <a:pt x="11673" y="187"/>
                  <a:pt x="11563" y="152"/>
                  <a:pt x="11452" y="152"/>
                </a:cubicBezTo>
                <a:cubicBezTo>
                  <a:pt x="11345" y="152"/>
                  <a:pt x="11238" y="184"/>
                  <a:pt x="11145" y="219"/>
                </a:cubicBezTo>
                <a:cubicBezTo>
                  <a:pt x="11027" y="261"/>
                  <a:pt x="10921" y="306"/>
                  <a:pt x="10827" y="306"/>
                </a:cubicBezTo>
                <a:cubicBezTo>
                  <a:pt x="10760" y="306"/>
                  <a:pt x="10699" y="283"/>
                  <a:pt x="10645" y="219"/>
                </a:cubicBezTo>
                <a:cubicBezTo>
                  <a:pt x="10585" y="302"/>
                  <a:pt x="10490" y="314"/>
                  <a:pt x="10419" y="409"/>
                </a:cubicBezTo>
                <a:lnTo>
                  <a:pt x="10395" y="255"/>
                </a:lnTo>
                <a:cubicBezTo>
                  <a:pt x="10169" y="278"/>
                  <a:pt x="10050" y="278"/>
                  <a:pt x="9788" y="385"/>
                </a:cubicBezTo>
                <a:lnTo>
                  <a:pt x="9823" y="266"/>
                </a:lnTo>
                <a:lnTo>
                  <a:pt x="9823" y="266"/>
                </a:lnTo>
                <a:cubicBezTo>
                  <a:pt x="9669" y="302"/>
                  <a:pt x="9740" y="731"/>
                  <a:pt x="9609" y="778"/>
                </a:cubicBezTo>
                <a:lnTo>
                  <a:pt x="9514" y="576"/>
                </a:lnTo>
                <a:cubicBezTo>
                  <a:pt x="9252" y="659"/>
                  <a:pt x="8942" y="552"/>
                  <a:pt x="8752" y="826"/>
                </a:cubicBezTo>
                <a:cubicBezTo>
                  <a:pt x="8740" y="790"/>
                  <a:pt x="8728" y="731"/>
                  <a:pt x="8776" y="707"/>
                </a:cubicBezTo>
                <a:lnTo>
                  <a:pt x="8776" y="707"/>
                </a:lnTo>
                <a:cubicBezTo>
                  <a:pt x="8649" y="741"/>
                  <a:pt x="8300" y="709"/>
                  <a:pt x="8395" y="955"/>
                </a:cubicBezTo>
                <a:lnTo>
                  <a:pt x="8395" y="955"/>
                </a:lnTo>
                <a:cubicBezTo>
                  <a:pt x="8381" y="929"/>
                  <a:pt x="8362" y="919"/>
                  <a:pt x="8340" y="919"/>
                </a:cubicBezTo>
                <a:cubicBezTo>
                  <a:pt x="8253" y="919"/>
                  <a:pt x="8118" y="1085"/>
                  <a:pt x="8037" y="1183"/>
                </a:cubicBezTo>
                <a:lnTo>
                  <a:pt x="8014" y="1040"/>
                </a:lnTo>
                <a:cubicBezTo>
                  <a:pt x="7966" y="1255"/>
                  <a:pt x="7978" y="1302"/>
                  <a:pt x="7835" y="1409"/>
                </a:cubicBezTo>
                <a:cubicBezTo>
                  <a:pt x="7794" y="1399"/>
                  <a:pt x="7770" y="1326"/>
                  <a:pt x="7803" y="1322"/>
                </a:cubicBezTo>
                <a:lnTo>
                  <a:pt x="7803" y="1322"/>
                </a:lnTo>
                <a:cubicBezTo>
                  <a:pt x="7809" y="1323"/>
                  <a:pt x="7816" y="1324"/>
                  <a:pt x="7823" y="1326"/>
                </a:cubicBezTo>
                <a:cubicBezTo>
                  <a:pt x="7816" y="1323"/>
                  <a:pt x="7811" y="1322"/>
                  <a:pt x="7806" y="1322"/>
                </a:cubicBezTo>
                <a:cubicBezTo>
                  <a:pt x="7805" y="1322"/>
                  <a:pt x="7804" y="1322"/>
                  <a:pt x="7803" y="1322"/>
                </a:cubicBezTo>
                <a:lnTo>
                  <a:pt x="7803" y="1322"/>
                </a:lnTo>
                <a:cubicBezTo>
                  <a:pt x="7800" y="1322"/>
                  <a:pt x="7796" y="1322"/>
                  <a:pt x="7793" y="1322"/>
                </a:cubicBezTo>
                <a:cubicBezTo>
                  <a:pt x="7700" y="1322"/>
                  <a:pt x="7753" y="1471"/>
                  <a:pt x="7624" y="1471"/>
                </a:cubicBezTo>
                <a:cubicBezTo>
                  <a:pt x="7616" y="1471"/>
                  <a:pt x="7607" y="1470"/>
                  <a:pt x="7597" y="1469"/>
                </a:cubicBezTo>
                <a:lnTo>
                  <a:pt x="7621" y="1362"/>
                </a:lnTo>
                <a:lnTo>
                  <a:pt x="7621" y="1362"/>
                </a:lnTo>
                <a:cubicBezTo>
                  <a:pt x="7490" y="1398"/>
                  <a:pt x="7513" y="1433"/>
                  <a:pt x="7478" y="1564"/>
                </a:cubicBezTo>
                <a:cubicBezTo>
                  <a:pt x="7456" y="1595"/>
                  <a:pt x="7416" y="1610"/>
                  <a:pt x="7371" y="1610"/>
                </a:cubicBezTo>
                <a:cubicBezTo>
                  <a:pt x="7295" y="1610"/>
                  <a:pt x="7206" y="1568"/>
                  <a:pt x="7168" y="1493"/>
                </a:cubicBezTo>
                <a:cubicBezTo>
                  <a:pt x="7168" y="1573"/>
                  <a:pt x="7146" y="1696"/>
                  <a:pt x="7061" y="1696"/>
                </a:cubicBezTo>
                <a:cubicBezTo>
                  <a:pt x="7057" y="1696"/>
                  <a:pt x="7053" y="1696"/>
                  <a:pt x="7049" y="1695"/>
                </a:cubicBezTo>
                <a:cubicBezTo>
                  <a:pt x="7025" y="1648"/>
                  <a:pt x="7037" y="1612"/>
                  <a:pt x="7049" y="1588"/>
                </a:cubicBezTo>
                <a:cubicBezTo>
                  <a:pt x="7044" y="1588"/>
                  <a:pt x="7039" y="1588"/>
                  <a:pt x="7034" y="1588"/>
                </a:cubicBezTo>
                <a:cubicBezTo>
                  <a:pt x="6829" y="1588"/>
                  <a:pt x="6791" y="1794"/>
                  <a:pt x="6662" y="1794"/>
                </a:cubicBezTo>
                <a:cubicBezTo>
                  <a:pt x="6642" y="1794"/>
                  <a:pt x="6621" y="1789"/>
                  <a:pt x="6597" y="1779"/>
                </a:cubicBezTo>
                <a:cubicBezTo>
                  <a:pt x="6573" y="1731"/>
                  <a:pt x="6561" y="1719"/>
                  <a:pt x="6537" y="1707"/>
                </a:cubicBezTo>
                <a:cubicBezTo>
                  <a:pt x="6682" y="1655"/>
                  <a:pt x="6809" y="1621"/>
                  <a:pt x="6832" y="1621"/>
                </a:cubicBezTo>
                <a:cubicBezTo>
                  <a:pt x="6833" y="1621"/>
                  <a:pt x="6834" y="1622"/>
                  <a:pt x="6834" y="1622"/>
                </a:cubicBezTo>
                <a:lnTo>
                  <a:pt x="6834" y="1622"/>
                </a:lnTo>
                <a:cubicBezTo>
                  <a:pt x="6797" y="1493"/>
                  <a:pt x="6645" y="1515"/>
                  <a:pt x="6692" y="1314"/>
                </a:cubicBezTo>
                <a:lnTo>
                  <a:pt x="6692" y="1314"/>
                </a:lnTo>
                <a:cubicBezTo>
                  <a:pt x="6622" y="1442"/>
                  <a:pt x="6506" y="1707"/>
                  <a:pt x="6368" y="1707"/>
                </a:cubicBezTo>
                <a:cubicBezTo>
                  <a:pt x="6365" y="1707"/>
                  <a:pt x="6362" y="1707"/>
                  <a:pt x="6359" y="1707"/>
                </a:cubicBezTo>
                <a:cubicBezTo>
                  <a:pt x="6347" y="1707"/>
                  <a:pt x="6335" y="1695"/>
                  <a:pt x="6323" y="1671"/>
                </a:cubicBezTo>
                <a:lnTo>
                  <a:pt x="6323" y="1659"/>
                </a:lnTo>
                <a:cubicBezTo>
                  <a:pt x="6287" y="1659"/>
                  <a:pt x="6263" y="1671"/>
                  <a:pt x="6251" y="1707"/>
                </a:cubicBezTo>
                <a:cubicBezTo>
                  <a:pt x="6220" y="1707"/>
                  <a:pt x="6193" y="1702"/>
                  <a:pt x="6169" y="1702"/>
                </a:cubicBezTo>
                <a:cubicBezTo>
                  <a:pt x="6156" y="1702"/>
                  <a:pt x="6144" y="1703"/>
                  <a:pt x="6132" y="1707"/>
                </a:cubicBezTo>
                <a:cubicBezTo>
                  <a:pt x="6114" y="1678"/>
                  <a:pt x="6091" y="1668"/>
                  <a:pt x="6065" y="1668"/>
                </a:cubicBezTo>
                <a:cubicBezTo>
                  <a:pt x="6005" y="1668"/>
                  <a:pt x="5932" y="1723"/>
                  <a:pt x="5882" y="1731"/>
                </a:cubicBezTo>
                <a:cubicBezTo>
                  <a:pt x="5942" y="1874"/>
                  <a:pt x="5847" y="1886"/>
                  <a:pt x="5966" y="1969"/>
                </a:cubicBezTo>
                <a:cubicBezTo>
                  <a:pt x="5954" y="1957"/>
                  <a:pt x="5978" y="1945"/>
                  <a:pt x="6013" y="1921"/>
                </a:cubicBezTo>
                <a:cubicBezTo>
                  <a:pt x="6025" y="1909"/>
                  <a:pt x="6037" y="1909"/>
                  <a:pt x="6037" y="1898"/>
                </a:cubicBezTo>
                <a:lnTo>
                  <a:pt x="6037" y="1909"/>
                </a:lnTo>
                <a:cubicBezTo>
                  <a:pt x="6085" y="1886"/>
                  <a:pt x="6144" y="1862"/>
                  <a:pt x="6204" y="1838"/>
                </a:cubicBezTo>
                <a:lnTo>
                  <a:pt x="6204" y="1838"/>
                </a:lnTo>
                <a:cubicBezTo>
                  <a:pt x="6185" y="1905"/>
                  <a:pt x="6158" y="1971"/>
                  <a:pt x="6094" y="1971"/>
                </a:cubicBezTo>
                <a:cubicBezTo>
                  <a:pt x="6078" y="1971"/>
                  <a:pt x="6059" y="1967"/>
                  <a:pt x="6037" y="1957"/>
                </a:cubicBezTo>
                <a:cubicBezTo>
                  <a:pt x="6037" y="2064"/>
                  <a:pt x="6037" y="2171"/>
                  <a:pt x="6025" y="2219"/>
                </a:cubicBezTo>
                <a:cubicBezTo>
                  <a:pt x="5870" y="2064"/>
                  <a:pt x="5644" y="2029"/>
                  <a:pt x="5573" y="1921"/>
                </a:cubicBezTo>
                <a:cubicBezTo>
                  <a:pt x="5394" y="2076"/>
                  <a:pt x="5108" y="2160"/>
                  <a:pt x="5085" y="2457"/>
                </a:cubicBezTo>
                <a:cubicBezTo>
                  <a:pt x="5074" y="2470"/>
                  <a:pt x="5064" y="2475"/>
                  <a:pt x="5054" y="2475"/>
                </a:cubicBezTo>
                <a:cubicBezTo>
                  <a:pt x="5017" y="2475"/>
                  <a:pt x="4979" y="2404"/>
                  <a:pt x="4942" y="2386"/>
                </a:cubicBezTo>
                <a:cubicBezTo>
                  <a:pt x="4966" y="2338"/>
                  <a:pt x="5013" y="2326"/>
                  <a:pt x="5013" y="2290"/>
                </a:cubicBezTo>
                <a:lnTo>
                  <a:pt x="5013" y="2290"/>
                </a:lnTo>
                <a:cubicBezTo>
                  <a:pt x="4918" y="2398"/>
                  <a:pt x="4680" y="2457"/>
                  <a:pt x="4727" y="2648"/>
                </a:cubicBezTo>
                <a:cubicBezTo>
                  <a:pt x="4589" y="2629"/>
                  <a:pt x="4672" y="2518"/>
                  <a:pt x="4628" y="2518"/>
                </a:cubicBezTo>
                <a:cubicBezTo>
                  <a:pt x="4616" y="2518"/>
                  <a:pt x="4592" y="2528"/>
                  <a:pt x="4549" y="2552"/>
                </a:cubicBezTo>
                <a:lnTo>
                  <a:pt x="4561" y="2493"/>
                </a:lnTo>
                <a:cubicBezTo>
                  <a:pt x="4526" y="2485"/>
                  <a:pt x="4495" y="2481"/>
                  <a:pt x="4465" y="2481"/>
                </a:cubicBezTo>
                <a:cubicBezTo>
                  <a:pt x="4097" y="2481"/>
                  <a:pt x="4070" y="3054"/>
                  <a:pt x="3669" y="3054"/>
                </a:cubicBezTo>
                <a:cubicBezTo>
                  <a:pt x="3623" y="3054"/>
                  <a:pt x="3571" y="3046"/>
                  <a:pt x="3513" y="3029"/>
                </a:cubicBezTo>
                <a:lnTo>
                  <a:pt x="3513" y="3029"/>
                </a:lnTo>
                <a:cubicBezTo>
                  <a:pt x="3549" y="3041"/>
                  <a:pt x="3573" y="3041"/>
                  <a:pt x="3596" y="3064"/>
                </a:cubicBezTo>
                <a:cubicBezTo>
                  <a:pt x="3043" y="3111"/>
                  <a:pt x="2668" y="3626"/>
                  <a:pt x="2093" y="3626"/>
                </a:cubicBezTo>
                <a:cubicBezTo>
                  <a:pt x="2075" y="3626"/>
                  <a:pt x="2056" y="3625"/>
                  <a:pt x="2037" y="3624"/>
                </a:cubicBezTo>
                <a:cubicBezTo>
                  <a:pt x="1870" y="3636"/>
                  <a:pt x="1906" y="3755"/>
                  <a:pt x="1858" y="3874"/>
                </a:cubicBezTo>
                <a:lnTo>
                  <a:pt x="1763" y="3743"/>
                </a:lnTo>
                <a:cubicBezTo>
                  <a:pt x="1763" y="3743"/>
                  <a:pt x="1751" y="3803"/>
                  <a:pt x="1727" y="3862"/>
                </a:cubicBezTo>
                <a:cubicBezTo>
                  <a:pt x="1715" y="3922"/>
                  <a:pt x="1703" y="3981"/>
                  <a:pt x="1703" y="3981"/>
                </a:cubicBezTo>
                <a:cubicBezTo>
                  <a:pt x="1672" y="4026"/>
                  <a:pt x="1629" y="4041"/>
                  <a:pt x="1580" y="4041"/>
                </a:cubicBezTo>
                <a:cubicBezTo>
                  <a:pt x="1480" y="4041"/>
                  <a:pt x="1353" y="3978"/>
                  <a:pt x="1241" y="3978"/>
                </a:cubicBezTo>
                <a:cubicBezTo>
                  <a:pt x="1161" y="3978"/>
                  <a:pt x="1087" y="4011"/>
                  <a:pt x="1036" y="4124"/>
                </a:cubicBezTo>
                <a:lnTo>
                  <a:pt x="1108" y="4207"/>
                </a:lnTo>
                <a:cubicBezTo>
                  <a:pt x="1037" y="4225"/>
                  <a:pt x="927" y="4321"/>
                  <a:pt x="861" y="4321"/>
                </a:cubicBezTo>
                <a:cubicBezTo>
                  <a:pt x="837" y="4321"/>
                  <a:pt x="819" y="4310"/>
                  <a:pt x="810" y="4279"/>
                </a:cubicBezTo>
                <a:lnTo>
                  <a:pt x="810" y="4279"/>
                </a:lnTo>
                <a:cubicBezTo>
                  <a:pt x="810" y="4300"/>
                  <a:pt x="819" y="4366"/>
                  <a:pt x="781" y="4366"/>
                </a:cubicBezTo>
                <a:cubicBezTo>
                  <a:pt x="776" y="4366"/>
                  <a:pt x="770" y="4365"/>
                  <a:pt x="763" y="4362"/>
                </a:cubicBezTo>
                <a:lnTo>
                  <a:pt x="727" y="4279"/>
                </a:lnTo>
                <a:lnTo>
                  <a:pt x="560" y="4517"/>
                </a:lnTo>
                <a:cubicBezTo>
                  <a:pt x="550" y="4519"/>
                  <a:pt x="540" y="4520"/>
                  <a:pt x="531" y="4520"/>
                </a:cubicBezTo>
                <a:cubicBezTo>
                  <a:pt x="385" y="4520"/>
                  <a:pt x="418" y="4309"/>
                  <a:pt x="271" y="4309"/>
                </a:cubicBezTo>
                <a:cubicBezTo>
                  <a:pt x="241" y="4309"/>
                  <a:pt x="203" y="4317"/>
                  <a:pt x="155" y="4338"/>
                </a:cubicBezTo>
                <a:cubicBezTo>
                  <a:pt x="132" y="4362"/>
                  <a:pt x="108" y="4398"/>
                  <a:pt x="72" y="4446"/>
                </a:cubicBezTo>
                <a:cubicBezTo>
                  <a:pt x="60" y="4469"/>
                  <a:pt x="36" y="4517"/>
                  <a:pt x="24" y="4541"/>
                </a:cubicBezTo>
                <a:cubicBezTo>
                  <a:pt x="13" y="4565"/>
                  <a:pt x="1" y="4600"/>
                  <a:pt x="24" y="4612"/>
                </a:cubicBezTo>
                <a:cubicBezTo>
                  <a:pt x="60" y="4636"/>
                  <a:pt x="120" y="4648"/>
                  <a:pt x="155" y="4660"/>
                </a:cubicBezTo>
                <a:cubicBezTo>
                  <a:pt x="191" y="4684"/>
                  <a:pt x="203" y="4707"/>
                  <a:pt x="203" y="4719"/>
                </a:cubicBezTo>
                <a:cubicBezTo>
                  <a:pt x="179" y="4719"/>
                  <a:pt x="167" y="4743"/>
                  <a:pt x="155" y="4767"/>
                </a:cubicBezTo>
                <a:cubicBezTo>
                  <a:pt x="155" y="4779"/>
                  <a:pt x="203" y="4767"/>
                  <a:pt x="227" y="4803"/>
                </a:cubicBezTo>
                <a:cubicBezTo>
                  <a:pt x="239" y="4803"/>
                  <a:pt x="203" y="4850"/>
                  <a:pt x="251" y="4850"/>
                </a:cubicBezTo>
                <a:cubicBezTo>
                  <a:pt x="274" y="4862"/>
                  <a:pt x="310" y="4862"/>
                  <a:pt x="310" y="4862"/>
                </a:cubicBezTo>
                <a:cubicBezTo>
                  <a:pt x="346" y="4910"/>
                  <a:pt x="394" y="4957"/>
                  <a:pt x="429" y="5005"/>
                </a:cubicBezTo>
                <a:cubicBezTo>
                  <a:pt x="465" y="5053"/>
                  <a:pt x="501" y="5088"/>
                  <a:pt x="536" y="5136"/>
                </a:cubicBezTo>
                <a:cubicBezTo>
                  <a:pt x="572" y="5172"/>
                  <a:pt x="584" y="5208"/>
                  <a:pt x="608" y="5255"/>
                </a:cubicBezTo>
                <a:cubicBezTo>
                  <a:pt x="620" y="5267"/>
                  <a:pt x="632" y="5291"/>
                  <a:pt x="644" y="5303"/>
                </a:cubicBezTo>
                <a:cubicBezTo>
                  <a:pt x="644" y="5303"/>
                  <a:pt x="655" y="5303"/>
                  <a:pt x="667" y="5315"/>
                </a:cubicBezTo>
                <a:cubicBezTo>
                  <a:pt x="667" y="5303"/>
                  <a:pt x="667" y="5291"/>
                  <a:pt x="667" y="5267"/>
                </a:cubicBezTo>
                <a:cubicBezTo>
                  <a:pt x="667" y="5231"/>
                  <a:pt x="691" y="5172"/>
                  <a:pt x="691" y="5172"/>
                </a:cubicBezTo>
                <a:lnTo>
                  <a:pt x="786" y="5255"/>
                </a:lnTo>
                <a:lnTo>
                  <a:pt x="691" y="5315"/>
                </a:lnTo>
                <a:cubicBezTo>
                  <a:pt x="713" y="5331"/>
                  <a:pt x="730" y="5338"/>
                  <a:pt x="743" y="5338"/>
                </a:cubicBezTo>
                <a:cubicBezTo>
                  <a:pt x="787" y="5338"/>
                  <a:pt x="789" y="5260"/>
                  <a:pt x="798" y="5196"/>
                </a:cubicBezTo>
                <a:cubicBezTo>
                  <a:pt x="834" y="5255"/>
                  <a:pt x="870" y="5279"/>
                  <a:pt x="906" y="5291"/>
                </a:cubicBezTo>
                <a:cubicBezTo>
                  <a:pt x="906" y="5291"/>
                  <a:pt x="917" y="5219"/>
                  <a:pt x="929" y="5148"/>
                </a:cubicBezTo>
                <a:lnTo>
                  <a:pt x="953" y="5017"/>
                </a:lnTo>
                <a:cubicBezTo>
                  <a:pt x="1001" y="5088"/>
                  <a:pt x="965" y="5208"/>
                  <a:pt x="1084" y="5219"/>
                </a:cubicBezTo>
                <a:cubicBezTo>
                  <a:pt x="1096" y="5088"/>
                  <a:pt x="929" y="5053"/>
                  <a:pt x="1013" y="4934"/>
                </a:cubicBezTo>
                <a:lnTo>
                  <a:pt x="1013" y="4934"/>
                </a:lnTo>
                <a:cubicBezTo>
                  <a:pt x="1081" y="4979"/>
                  <a:pt x="1115" y="5035"/>
                  <a:pt x="1141" y="5035"/>
                </a:cubicBezTo>
                <a:cubicBezTo>
                  <a:pt x="1155" y="5035"/>
                  <a:pt x="1166" y="5017"/>
                  <a:pt x="1179" y="4969"/>
                </a:cubicBezTo>
                <a:cubicBezTo>
                  <a:pt x="1215" y="5029"/>
                  <a:pt x="1215" y="5065"/>
                  <a:pt x="1203" y="5112"/>
                </a:cubicBezTo>
                <a:cubicBezTo>
                  <a:pt x="1239" y="5005"/>
                  <a:pt x="1382" y="4993"/>
                  <a:pt x="1358" y="4862"/>
                </a:cubicBezTo>
                <a:lnTo>
                  <a:pt x="1358" y="4862"/>
                </a:lnTo>
                <a:cubicBezTo>
                  <a:pt x="1380" y="4876"/>
                  <a:pt x="1402" y="4882"/>
                  <a:pt x="1422" y="4882"/>
                </a:cubicBezTo>
                <a:cubicBezTo>
                  <a:pt x="1482" y="4882"/>
                  <a:pt x="1537" y="4838"/>
                  <a:pt x="1588" y="4838"/>
                </a:cubicBezTo>
                <a:cubicBezTo>
                  <a:pt x="1624" y="4838"/>
                  <a:pt x="1659" y="4860"/>
                  <a:pt x="1691" y="4934"/>
                </a:cubicBezTo>
                <a:cubicBezTo>
                  <a:pt x="1691" y="4862"/>
                  <a:pt x="1739" y="4707"/>
                  <a:pt x="1810" y="4672"/>
                </a:cubicBezTo>
                <a:lnTo>
                  <a:pt x="1810" y="4672"/>
                </a:lnTo>
                <a:cubicBezTo>
                  <a:pt x="1803" y="4761"/>
                  <a:pt x="1828" y="4785"/>
                  <a:pt x="1868" y="4785"/>
                </a:cubicBezTo>
                <a:cubicBezTo>
                  <a:pt x="1892" y="4785"/>
                  <a:pt x="1922" y="4776"/>
                  <a:pt x="1953" y="4767"/>
                </a:cubicBezTo>
                <a:cubicBezTo>
                  <a:pt x="1982" y="4757"/>
                  <a:pt x="2019" y="4740"/>
                  <a:pt x="2057" y="4740"/>
                </a:cubicBezTo>
                <a:cubicBezTo>
                  <a:pt x="2066" y="4740"/>
                  <a:pt x="2075" y="4741"/>
                  <a:pt x="2084" y="4743"/>
                </a:cubicBezTo>
                <a:cubicBezTo>
                  <a:pt x="2120" y="4743"/>
                  <a:pt x="2156" y="4779"/>
                  <a:pt x="2179" y="4838"/>
                </a:cubicBezTo>
                <a:cubicBezTo>
                  <a:pt x="2168" y="4576"/>
                  <a:pt x="2465" y="4600"/>
                  <a:pt x="2572" y="4398"/>
                </a:cubicBezTo>
                <a:lnTo>
                  <a:pt x="2572" y="4398"/>
                </a:lnTo>
                <a:cubicBezTo>
                  <a:pt x="2572" y="4416"/>
                  <a:pt x="2566" y="4447"/>
                  <a:pt x="2557" y="4456"/>
                </a:cubicBezTo>
                <a:lnTo>
                  <a:pt x="2557" y="4456"/>
                </a:lnTo>
                <a:cubicBezTo>
                  <a:pt x="2565" y="4456"/>
                  <a:pt x="2571" y="4456"/>
                  <a:pt x="2578" y="4456"/>
                </a:cubicBezTo>
                <a:cubicBezTo>
                  <a:pt x="2657" y="4456"/>
                  <a:pt x="2712" y="4496"/>
                  <a:pt x="2787" y="4517"/>
                </a:cubicBezTo>
                <a:cubicBezTo>
                  <a:pt x="2715" y="4326"/>
                  <a:pt x="2834" y="4219"/>
                  <a:pt x="2858" y="4065"/>
                </a:cubicBezTo>
                <a:cubicBezTo>
                  <a:pt x="3049" y="4195"/>
                  <a:pt x="2894" y="4315"/>
                  <a:pt x="3001" y="4469"/>
                </a:cubicBezTo>
                <a:cubicBezTo>
                  <a:pt x="2930" y="4326"/>
                  <a:pt x="3132" y="4231"/>
                  <a:pt x="3037" y="4124"/>
                </a:cubicBezTo>
                <a:lnTo>
                  <a:pt x="3037" y="4124"/>
                </a:lnTo>
                <a:cubicBezTo>
                  <a:pt x="3168" y="4195"/>
                  <a:pt x="3132" y="4148"/>
                  <a:pt x="3251" y="4279"/>
                </a:cubicBezTo>
                <a:cubicBezTo>
                  <a:pt x="3156" y="4041"/>
                  <a:pt x="3311" y="4207"/>
                  <a:pt x="3322" y="4029"/>
                </a:cubicBezTo>
                <a:cubicBezTo>
                  <a:pt x="3440" y="4079"/>
                  <a:pt x="3451" y="4165"/>
                  <a:pt x="3485" y="4165"/>
                </a:cubicBezTo>
                <a:cubicBezTo>
                  <a:pt x="3499" y="4165"/>
                  <a:pt x="3517" y="4151"/>
                  <a:pt x="3549" y="4112"/>
                </a:cubicBezTo>
                <a:cubicBezTo>
                  <a:pt x="3644" y="4148"/>
                  <a:pt x="3561" y="4291"/>
                  <a:pt x="3561" y="4291"/>
                </a:cubicBezTo>
                <a:cubicBezTo>
                  <a:pt x="3703" y="4231"/>
                  <a:pt x="3549" y="4088"/>
                  <a:pt x="3537" y="3969"/>
                </a:cubicBezTo>
                <a:cubicBezTo>
                  <a:pt x="3567" y="3944"/>
                  <a:pt x="3590" y="3934"/>
                  <a:pt x="3609" y="3934"/>
                </a:cubicBezTo>
                <a:cubicBezTo>
                  <a:pt x="3679" y="3934"/>
                  <a:pt x="3688" y="4080"/>
                  <a:pt x="3763" y="4136"/>
                </a:cubicBezTo>
                <a:cubicBezTo>
                  <a:pt x="3846" y="4041"/>
                  <a:pt x="3858" y="3850"/>
                  <a:pt x="3942" y="3826"/>
                </a:cubicBezTo>
                <a:cubicBezTo>
                  <a:pt x="3965" y="3850"/>
                  <a:pt x="3977" y="3850"/>
                  <a:pt x="3977" y="3898"/>
                </a:cubicBezTo>
                <a:cubicBezTo>
                  <a:pt x="4037" y="3707"/>
                  <a:pt x="4311" y="3755"/>
                  <a:pt x="4358" y="3517"/>
                </a:cubicBezTo>
                <a:cubicBezTo>
                  <a:pt x="4364" y="3520"/>
                  <a:pt x="4369" y="3522"/>
                  <a:pt x="4373" y="3525"/>
                </a:cubicBezTo>
                <a:lnTo>
                  <a:pt x="4373" y="3525"/>
                </a:lnTo>
                <a:cubicBezTo>
                  <a:pt x="4326" y="3458"/>
                  <a:pt x="4296" y="3379"/>
                  <a:pt x="4275" y="3326"/>
                </a:cubicBezTo>
                <a:cubicBezTo>
                  <a:pt x="4318" y="3301"/>
                  <a:pt x="4336" y="3225"/>
                  <a:pt x="4370" y="3225"/>
                </a:cubicBezTo>
                <a:cubicBezTo>
                  <a:pt x="4383" y="3225"/>
                  <a:pt x="4398" y="3237"/>
                  <a:pt x="4418" y="3267"/>
                </a:cubicBezTo>
                <a:cubicBezTo>
                  <a:pt x="4382" y="3279"/>
                  <a:pt x="4394" y="3326"/>
                  <a:pt x="4394" y="3374"/>
                </a:cubicBezTo>
                <a:lnTo>
                  <a:pt x="4442" y="3291"/>
                </a:lnTo>
                <a:lnTo>
                  <a:pt x="4442" y="3291"/>
                </a:lnTo>
                <a:cubicBezTo>
                  <a:pt x="4573" y="3433"/>
                  <a:pt x="4370" y="3386"/>
                  <a:pt x="4418" y="3517"/>
                </a:cubicBezTo>
                <a:cubicBezTo>
                  <a:pt x="4525" y="3410"/>
                  <a:pt x="4620" y="3207"/>
                  <a:pt x="4739" y="3207"/>
                </a:cubicBezTo>
                <a:cubicBezTo>
                  <a:pt x="4835" y="3362"/>
                  <a:pt x="4537" y="3362"/>
                  <a:pt x="4727" y="3457"/>
                </a:cubicBezTo>
                <a:lnTo>
                  <a:pt x="4549" y="3457"/>
                </a:lnTo>
                <a:cubicBezTo>
                  <a:pt x="4775" y="3660"/>
                  <a:pt x="4442" y="3469"/>
                  <a:pt x="4668" y="3707"/>
                </a:cubicBezTo>
                <a:cubicBezTo>
                  <a:pt x="4882" y="3672"/>
                  <a:pt x="4858" y="3529"/>
                  <a:pt x="5073" y="3493"/>
                </a:cubicBezTo>
                <a:cubicBezTo>
                  <a:pt x="5085" y="3386"/>
                  <a:pt x="5013" y="3362"/>
                  <a:pt x="5013" y="3255"/>
                </a:cubicBezTo>
                <a:cubicBezTo>
                  <a:pt x="5059" y="3198"/>
                  <a:pt x="5101" y="3176"/>
                  <a:pt x="5142" y="3176"/>
                </a:cubicBezTo>
                <a:cubicBezTo>
                  <a:pt x="5263" y="3176"/>
                  <a:pt x="5364" y="3363"/>
                  <a:pt x="5451" y="3363"/>
                </a:cubicBezTo>
                <a:cubicBezTo>
                  <a:pt x="5481" y="3363"/>
                  <a:pt x="5510" y="3340"/>
                  <a:pt x="5537" y="3279"/>
                </a:cubicBezTo>
                <a:cubicBezTo>
                  <a:pt x="5548" y="3162"/>
                  <a:pt x="5493" y="2971"/>
                  <a:pt x="5621" y="2971"/>
                </a:cubicBezTo>
                <a:cubicBezTo>
                  <a:pt x="5638" y="2971"/>
                  <a:pt x="5657" y="2974"/>
                  <a:pt x="5680" y="2981"/>
                </a:cubicBezTo>
                <a:lnTo>
                  <a:pt x="5704" y="3183"/>
                </a:lnTo>
                <a:cubicBezTo>
                  <a:pt x="5889" y="3129"/>
                  <a:pt x="5736" y="2916"/>
                  <a:pt x="5908" y="2916"/>
                </a:cubicBezTo>
                <a:cubicBezTo>
                  <a:pt x="5924" y="2916"/>
                  <a:pt x="5943" y="2917"/>
                  <a:pt x="5966" y="2922"/>
                </a:cubicBezTo>
                <a:cubicBezTo>
                  <a:pt x="5954" y="3005"/>
                  <a:pt x="5835" y="3041"/>
                  <a:pt x="5870" y="3052"/>
                </a:cubicBezTo>
                <a:cubicBezTo>
                  <a:pt x="5902" y="3068"/>
                  <a:pt x="5924" y="3075"/>
                  <a:pt x="5940" y="3075"/>
                </a:cubicBezTo>
                <a:cubicBezTo>
                  <a:pt x="6021" y="3075"/>
                  <a:pt x="5936" y="2904"/>
                  <a:pt x="6025" y="2874"/>
                </a:cubicBezTo>
                <a:lnTo>
                  <a:pt x="6109" y="3029"/>
                </a:lnTo>
                <a:cubicBezTo>
                  <a:pt x="6311" y="2922"/>
                  <a:pt x="6501" y="2719"/>
                  <a:pt x="6716" y="2588"/>
                </a:cubicBezTo>
                <a:lnTo>
                  <a:pt x="6716" y="2588"/>
                </a:lnTo>
                <a:cubicBezTo>
                  <a:pt x="6728" y="2648"/>
                  <a:pt x="6704" y="2719"/>
                  <a:pt x="6775" y="2743"/>
                </a:cubicBezTo>
                <a:cubicBezTo>
                  <a:pt x="7037" y="2541"/>
                  <a:pt x="7418" y="2541"/>
                  <a:pt x="7728" y="2541"/>
                </a:cubicBezTo>
                <a:lnTo>
                  <a:pt x="7787" y="2362"/>
                </a:lnTo>
                <a:cubicBezTo>
                  <a:pt x="7789" y="2361"/>
                  <a:pt x="7792" y="2360"/>
                  <a:pt x="7794" y="2360"/>
                </a:cubicBezTo>
                <a:cubicBezTo>
                  <a:pt x="7819" y="2360"/>
                  <a:pt x="7858" y="2413"/>
                  <a:pt x="7847" y="2445"/>
                </a:cubicBezTo>
                <a:cubicBezTo>
                  <a:pt x="7858" y="2447"/>
                  <a:pt x="7868" y="2448"/>
                  <a:pt x="7875" y="2448"/>
                </a:cubicBezTo>
                <a:cubicBezTo>
                  <a:pt x="7952" y="2448"/>
                  <a:pt x="7825" y="2344"/>
                  <a:pt x="7847" y="2279"/>
                </a:cubicBezTo>
                <a:cubicBezTo>
                  <a:pt x="7857" y="2273"/>
                  <a:pt x="7867" y="2270"/>
                  <a:pt x="7876" y="2270"/>
                </a:cubicBezTo>
                <a:cubicBezTo>
                  <a:pt x="7924" y="2270"/>
                  <a:pt x="7962" y="2336"/>
                  <a:pt x="7942" y="2386"/>
                </a:cubicBezTo>
                <a:cubicBezTo>
                  <a:pt x="8066" y="2220"/>
                  <a:pt x="8325" y="2001"/>
                  <a:pt x="8563" y="2001"/>
                </a:cubicBezTo>
                <a:cubicBezTo>
                  <a:pt x="8599" y="2001"/>
                  <a:pt x="8634" y="2006"/>
                  <a:pt x="8668" y="2017"/>
                </a:cubicBezTo>
                <a:lnTo>
                  <a:pt x="8645" y="2076"/>
                </a:lnTo>
                <a:cubicBezTo>
                  <a:pt x="8803" y="2076"/>
                  <a:pt x="8746" y="1787"/>
                  <a:pt x="8872" y="1787"/>
                </a:cubicBezTo>
                <a:cubicBezTo>
                  <a:pt x="8888" y="1787"/>
                  <a:pt x="8907" y="1791"/>
                  <a:pt x="8930" y="1802"/>
                </a:cubicBezTo>
                <a:lnTo>
                  <a:pt x="8907" y="1838"/>
                </a:lnTo>
                <a:cubicBezTo>
                  <a:pt x="9196" y="1791"/>
                  <a:pt x="9477" y="1628"/>
                  <a:pt x="9741" y="1628"/>
                </a:cubicBezTo>
                <a:cubicBezTo>
                  <a:pt x="9813" y="1628"/>
                  <a:pt x="9885" y="1640"/>
                  <a:pt x="9954" y="1671"/>
                </a:cubicBezTo>
                <a:cubicBezTo>
                  <a:pt x="9954" y="1445"/>
                  <a:pt x="10323" y="1671"/>
                  <a:pt x="10276" y="1374"/>
                </a:cubicBezTo>
                <a:lnTo>
                  <a:pt x="10276" y="1374"/>
                </a:lnTo>
                <a:cubicBezTo>
                  <a:pt x="10514" y="1469"/>
                  <a:pt x="10466" y="1540"/>
                  <a:pt x="10764" y="1576"/>
                </a:cubicBezTo>
                <a:cubicBezTo>
                  <a:pt x="10847" y="1576"/>
                  <a:pt x="10835" y="1362"/>
                  <a:pt x="10919" y="1314"/>
                </a:cubicBezTo>
                <a:lnTo>
                  <a:pt x="10954" y="1469"/>
                </a:lnTo>
                <a:lnTo>
                  <a:pt x="11050" y="1278"/>
                </a:lnTo>
                <a:lnTo>
                  <a:pt x="11145" y="1457"/>
                </a:lnTo>
                <a:lnTo>
                  <a:pt x="11228" y="1398"/>
                </a:lnTo>
                <a:cubicBezTo>
                  <a:pt x="11193" y="1398"/>
                  <a:pt x="11145" y="1350"/>
                  <a:pt x="11145" y="1302"/>
                </a:cubicBezTo>
                <a:cubicBezTo>
                  <a:pt x="11172" y="1278"/>
                  <a:pt x="11205" y="1267"/>
                  <a:pt x="11239" y="1267"/>
                </a:cubicBezTo>
                <a:cubicBezTo>
                  <a:pt x="11352" y="1267"/>
                  <a:pt x="11481" y="1381"/>
                  <a:pt x="11490" y="1445"/>
                </a:cubicBezTo>
                <a:cubicBezTo>
                  <a:pt x="11490" y="1445"/>
                  <a:pt x="11562" y="1398"/>
                  <a:pt x="11633" y="1362"/>
                </a:cubicBezTo>
                <a:cubicBezTo>
                  <a:pt x="11704" y="1326"/>
                  <a:pt x="11776" y="1290"/>
                  <a:pt x="11776" y="1290"/>
                </a:cubicBezTo>
                <a:lnTo>
                  <a:pt x="11776" y="1290"/>
                </a:lnTo>
                <a:cubicBezTo>
                  <a:pt x="11776" y="1350"/>
                  <a:pt x="11728" y="1374"/>
                  <a:pt x="11693" y="1421"/>
                </a:cubicBezTo>
                <a:cubicBezTo>
                  <a:pt x="11723" y="1383"/>
                  <a:pt x="11743" y="1369"/>
                  <a:pt x="11755" y="1369"/>
                </a:cubicBezTo>
                <a:cubicBezTo>
                  <a:pt x="11789" y="1369"/>
                  <a:pt x="11773" y="1474"/>
                  <a:pt x="11807" y="1474"/>
                </a:cubicBezTo>
                <a:cubicBezTo>
                  <a:pt x="11818" y="1474"/>
                  <a:pt x="11834" y="1463"/>
                  <a:pt x="11859" y="1433"/>
                </a:cubicBezTo>
                <a:cubicBezTo>
                  <a:pt x="11835" y="1398"/>
                  <a:pt x="11871" y="1338"/>
                  <a:pt x="11871" y="1302"/>
                </a:cubicBezTo>
                <a:cubicBezTo>
                  <a:pt x="11911" y="1366"/>
                  <a:pt x="12003" y="1392"/>
                  <a:pt x="12064" y="1392"/>
                </a:cubicBezTo>
                <a:cubicBezTo>
                  <a:pt x="12095" y="1392"/>
                  <a:pt x="12117" y="1386"/>
                  <a:pt x="12121" y="1374"/>
                </a:cubicBezTo>
                <a:lnTo>
                  <a:pt x="12121" y="1374"/>
                </a:lnTo>
                <a:lnTo>
                  <a:pt x="12085" y="1481"/>
                </a:lnTo>
                <a:cubicBezTo>
                  <a:pt x="12089" y="1485"/>
                  <a:pt x="12093" y="1486"/>
                  <a:pt x="12098" y="1486"/>
                </a:cubicBezTo>
                <a:cubicBezTo>
                  <a:pt x="12108" y="1486"/>
                  <a:pt x="12121" y="1481"/>
                  <a:pt x="12145" y="1481"/>
                </a:cubicBezTo>
                <a:cubicBezTo>
                  <a:pt x="12154" y="1476"/>
                  <a:pt x="12166" y="1474"/>
                  <a:pt x="12177" y="1474"/>
                </a:cubicBezTo>
                <a:cubicBezTo>
                  <a:pt x="12197" y="1474"/>
                  <a:pt x="12216" y="1482"/>
                  <a:pt x="12216" y="1505"/>
                </a:cubicBezTo>
                <a:cubicBezTo>
                  <a:pt x="12260" y="1461"/>
                  <a:pt x="12422" y="1359"/>
                  <a:pt x="12477" y="1359"/>
                </a:cubicBezTo>
                <a:cubicBezTo>
                  <a:pt x="12483" y="1359"/>
                  <a:pt x="12487" y="1360"/>
                  <a:pt x="12490" y="1362"/>
                </a:cubicBezTo>
                <a:cubicBezTo>
                  <a:pt x="12490" y="1362"/>
                  <a:pt x="12472" y="1380"/>
                  <a:pt x="12445" y="1399"/>
                </a:cubicBezTo>
                <a:lnTo>
                  <a:pt x="12445" y="1399"/>
                </a:lnTo>
                <a:cubicBezTo>
                  <a:pt x="12462" y="1393"/>
                  <a:pt x="12486" y="1389"/>
                  <a:pt x="12526" y="1386"/>
                </a:cubicBezTo>
                <a:lnTo>
                  <a:pt x="12526" y="1386"/>
                </a:lnTo>
                <a:cubicBezTo>
                  <a:pt x="12526" y="1445"/>
                  <a:pt x="12324" y="1481"/>
                  <a:pt x="12264" y="1493"/>
                </a:cubicBezTo>
                <a:cubicBezTo>
                  <a:pt x="12264" y="1493"/>
                  <a:pt x="12336" y="1505"/>
                  <a:pt x="12336" y="1505"/>
                </a:cubicBezTo>
                <a:cubicBezTo>
                  <a:pt x="12281" y="1526"/>
                  <a:pt x="12257" y="1528"/>
                  <a:pt x="12199" y="1537"/>
                </a:cubicBezTo>
                <a:lnTo>
                  <a:pt x="12199" y="1537"/>
                </a:lnTo>
                <a:cubicBezTo>
                  <a:pt x="12201" y="1537"/>
                  <a:pt x="12203" y="1537"/>
                  <a:pt x="12204" y="1537"/>
                </a:cubicBezTo>
                <a:cubicBezTo>
                  <a:pt x="12222" y="1537"/>
                  <a:pt x="12186" y="1555"/>
                  <a:pt x="12157" y="1564"/>
                </a:cubicBezTo>
                <a:cubicBezTo>
                  <a:pt x="12121" y="1576"/>
                  <a:pt x="12097" y="1576"/>
                  <a:pt x="12193" y="1588"/>
                </a:cubicBezTo>
                <a:lnTo>
                  <a:pt x="12133" y="1588"/>
                </a:lnTo>
                <a:cubicBezTo>
                  <a:pt x="12133" y="1588"/>
                  <a:pt x="12145" y="1600"/>
                  <a:pt x="12157" y="1624"/>
                </a:cubicBezTo>
                <a:cubicBezTo>
                  <a:pt x="12157" y="1636"/>
                  <a:pt x="12169" y="1624"/>
                  <a:pt x="12157" y="1659"/>
                </a:cubicBezTo>
                <a:cubicBezTo>
                  <a:pt x="12145" y="1695"/>
                  <a:pt x="12121" y="1719"/>
                  <a:pt x="12097" y="1755"/>
                </a:cubicBezTo>
                <a:cubicBezTo>
                  <a:pt x="12216" y="1850"/>
                  <a:pt x="12145" y="1886"/>
                  <a:pt x="12193" y="2005"/>
                </a:cubicBezTo>
                <a:cubicBezTo>
                  <a:pt x="12062" y="2088"/>
                  <a:pt x="11871" y="2136"/>
                  <a:pt x="11740" y="2267"/>
                </a:cubicBezTo>
                <a:cubicBezTo>
                  <a:pt x="11693" y="2410"/>
                  <a:pt x="11800" y="2386"/>
                  <a:pt x="11812" y="2493"/>
                </a:cubicBezTo>
                <a:cubicBezTo>
                  <a:pt x="11781" y="2462"/>
                  <a:pt x="11745" y="2455"/>
                  <a:pt x="11711" y="2455"/>
                </a:cubicBezTo>
                <a:cubicBezTo>
                  <a:pt x="11682" y="2455"/>
                  <a:pt x="11654" y="2460"/>
                  <a:pt x="11632" y="2460"/>
                </a:cubicBezTo>
                <a:cubicBezTo>
                  <a:pt x="11600" y="2460"/>
                  <a:pt x="11581" y="2450"/>
                  <a:pt x="11585" y="2398"/>
                </a:cubicBezTo>
                <a:lnTo>
                  <a:pt x="11585" y="2398"/>
                </a:lnTo>
                <a:cubicBezTo>
                  <a:pt x="11431" y="2564"/>
                  <a:pt x="11383" y="2612"/>
                  <a:pt x="11216" y="2874"/>
                </a:cubicBezTo>
                <a:cubicBezTo>
                  <a:pt x="11276" y="2898"/>
                  <a:pt x="11323" y="2898"/>
                  <a:pt x="11335" y="2945"/>
                </a:cubicBezTo>
                <a:cubicBezTo>
                  <a:pt x="11320" y="2965"/>
                  <a:pt x="11295" y="2975"/>
                  <a:pt x="11268" y="2975"/>
                </a:cubicBezTo>
                <a:cubicBezTo>
                  <a:pt x="11231" y="2975"/>
                  <a:pt x="11190" y="2956"/>
                  <a:pt x="11169" y="2922"/>
                </a:cubicBezTo>
                <a:lnTo>
                  <a:pt x="11169" y="2898"/>
                </a:lnTo>
                <a:cubicBezTo>
                  <a:pt x="11014" y="3279"/>
                  <a:pt x="10311" y="3052"/>
                  <a:pt x="10240" y="3433"/>
                </a:cubicBezTo>
                <a:lnTo>
                  <a:pt x="10240" y="3410"/>
                </a:lnTo>
                <a:lnTo>
                  <a:pt x="10085" y="3695"/>
                </a:lnTo>
                <a:cubicBezTo>
                  <a:pt x="10069" y="3703"/>
                  <a:pt x="10058" y="3707"/>
                  <a:pt x="10049" y="3707"/>
                </a:cubicBezTo>
                <a:cubicBezTo>
                  <a:pt x="9997" y="3707"/>
                  <a:pt x="10080" y="3563"/>
                  <a:pt x="9966" y="3553"/>
                </a:cubicBezTo>
                <a:cubicBezTo>
                  <a:pt x="9907" y="3743"/>
                  <a:pt x="9799" y="3803"/>
                  <a:pt x="9680" y="3862"/>
                </a:cubicBezTo>
                <a:cubicBezTo>
                  <a:pt x="9573" y="3910"/>
                  <a:pt x="9466" y="3957"/>
                  <a:pt x="9371" y="4124"/>
                </a:cubicBezTo>
                <a:cubicBezTo>
                  <a:pt x="9352" y="4117"/>
                  <a:pt x="9333" y="4114"/>
                  <a:pt x="9313" y="4114"/>
                </a:cubicBezTo>
                <a:cubicBezTo>
                  <a:pt x="9270" y="4114"/>
                  <a:pt x="9229" y="4128"/>
                  <a:pt x="9204" y="4136"/>
                </a:cubicBezTo>
                <a:cubicBezTo>
                  <a:pt x="9157" y="4136"/>
                  <a:pt x="9121" y="4148"/>
                  <a:pt x="9097" y="4160"/>
                </a:cubicBezTo>
                <a:cubicBezTo>
                  <a:pt x="9026" y="4195"/>
                  <a:pt x="8966" y="4267"/>
                  <a:pt x="8907" y="4338"/>
                </a:cubicBezTo>
                <a:cubicBezTo>
                  <a:pt x="8787" y="4481"/>
                  <a:pt x="8668" y="4660"/>
                  <a:pt x="8478" y="4672"/>
                </a:cubicBezTo>
                <a:lnTo>
                  <a:pt x="8549" y="4719"/>
                </a:lnTo>
                <a:cubicBezTo>
                  <a:pt x="8554" y="4768"/>
                  <a:pt x="8539" y="4781"/>
                  <a:pt x="8516" y="4781"/>
                </a:cubicBezTo>
                <a:cubicBezTo>
                  <a:pt x="8489" y="4781"/>
                  <a:pt x="8450" y="4763"/>
                  <a:pt x="8418" y="4763"/>
                </a:cubicBezTo>
                <a:cubicBezTo>
                  <a:pt x="8410" y="4763"/>
                  <a:pt x="8402" y="4764"/>
                  <a:pt x="8395" y="4767"/>
                </a:cubicBezTo>
                <a:cubicBezTo>
                  <a:pt x="8454" y="4815"/>
                  <a:pt x="8514" y="4779"/>
                  <a:pt x="8514" y="4838"/>
                </a:cubicBezTo>
                <a:cubicBezTo>
                  <a:pt x="8335" y="5100"/>
                  <a:pt x="8085" y="5315"/>
                  <a:pt x="7823" y="5565"/>
                </a:cubicBezTo>
                <a:cubicBezTo>
                  <a:pt x="7787" y="5600"/>
                  <a:pt x="7764" y="5624"/>
                  <a:pt x="7728" y="5672"/>
                </a:cubicBezTo>
                <a:cubicBezTo>
                  <a:pt x="7680" y="5719"/>
                  <a:pt x="7633" y="5779"/>
                  <a:pt x="7597" y="5839"/>
                </a:cubicBezTo>
                <a:cubicBezTo>
                  <a:pt x="7502" y="5946"/>
                  <a:pt x="7418" y="6065"/>
                  <a:pt x="7359" y="6196"/>
                </a:cubicBezTo>
                <a:cubicBezTo>
                  <a:pt x="7216" y="6458"/>
                  <a:pt x="7132" y="6731"/>
                  <a:pt x="7156" y="7005"/>
                </a:cubicBezTo>
                <a:cubicBezTo>
                  <a:pt x="7156" y="7101"/>
                  <a:pt x="7204" y="7160"/>
                  <a:pt x="7252" y="7184"/>
                </a:cubicBezTo>
                <a:cubicBezTo>
                  <a:pt x="7311" y="7208"/>
                  <a:pt x="7371" y="7220"/>
                  <a:pt x="7418" y="7232"/>
                </a:cubicBezTo>
                <a:cubicBezTo>
                  <a:pt x="7537" y="7243"/>
                  <a:pt x="7597" y="7279"/>
                  <a:pt x="7633" y="7505"/>
                </a:cubicBezTo>
                <a:lnTo>
                  <a:pt x="7525" y="7505"/>
                </a:lnTo>
                <a:cubicBezTo>
                  <a:pt x="7478" y="7505"/>
                  <a:pt x="7418" y="7494"/>
                  <a:pt x="7418" y="7493"/>
                </a:cubicBezTo>
                <a:lnTo>
                  <a:pt x="7418" y="7493"/>
                </a:lnTo>
                <a:cubicBezTo>
                  <a:pt x="7716" y="7767"/>
                  <a:pt x="8014" y="7970"/>
                  <a:pt x="8395" y="8029"/>
                </a:cubicBezTo>
                <a:cubicBezTo>
                  <a:pt x="8499" y="8057"/>
                  <a:pt x="8612" y="8069"/>
                  <a:pt x="8728" y="8069"/>
                </a:cubicBezTo>
                <a:cubicBezTo>
                  <a:pt x="8810" y="8069"/>
                  <a:pt x="8894" y="8063"/>
                  <a:pt x="8978" y="8053"/>
                </a:cubicBezTo>
                <a:cubicBezTo>
                  <a:pt x="9026" y="8041"/>
                  <a:pt x="9073" y="8041"/>
                  <a:pt x="9121" y="8029"/>
                </a:cubicBezTo>
                <a:cubicBezTo>
                  <a:pt x="9168" y="8017"/>
                  <a:pt x="9216" y="8005"/>
                  <a:pt x="9252" y="7994"/>
                </a:cubicBezTo>
                <a:cubicBezTo>
                  <a:pt x="9311" y="7982"/>
                  <a:pt x="9359" y="7946"/>
                  <a:pt x="9418" y="7922"/>
                </a:cubicBezTo>
                <a:lnTo>
                  <a:pt x="9418" y="7922"/>
                </a:lnTo>
                <a:cubicBezTo>
                  <a:pt x="9395" y="7958"/>
                  <a:pt x="9407" y="8017"/>
                  <a:pt x="9359" y="8017"/>
                </a:cubicBezTo>
                <a:cubicBezTo>
                  <a:pt x="9388" y="8041"/>
                  <a:pt x="9422" y="8051"/>
                  <a:pt x="9458" y="8051"/>
                </a:cubicBezTo>
                <a:cubicBezTo>
                  <a:pt x="9586" y="8051"/>
                  <a:pt x="9735" y="7925"/>
                  <a:pt x="9716" y="7851"/>
                </a:cubicBezTo>
                <a:cubicBezTo>
                  <a:pt x="9720" y="7850"/>
                  <a:pt x="9724" y="7850"/>
                  <a:pt x="9728" y="7850"/>
                </a:cubicBezTo>
                <a:cubicBezTo>
                  <a:pt x="9784" y="7850"/>
                  <a:pt x="9755" y="7936"/>
                  <a:pt x="9811" y="7970"/>
                </a:cubicBezTo>
                <a:cubicBezTo>
                  <a:pt x="9823" y="7976"/>
                  <a:pt x="9835" y="7978"/>
                  <a:pt x="9846" y="7978"/>
                </a:cubicBezTo>
                <a:cubicBezTo>
                  <a:pt x="9928" y="7978"/>
                  <a:pt x="9993" y="7837"/>
                  <a:pt x="10055" y="7837"/>
                </a:cubicBezTo>
                <a:cubicBezTo>
                  <a:pt x="10069" y="7837"/>
                  <a:pt x="10083" y="7845"/>
                  <a:pt x="10097" y="7863"/>
                </a:cubicBezTo>
                <a:cubicBezTo>
                  <a:pt x="10104" y="7876"/>
                  <a:pt x="10095" y="7889"/>
                  <a:pt x="10085" y="7901"/>
                </a:cubicBezTo>
                <a:lnTo>
                  <a:pt x="10085" y="7901"/>
                </a:lnTo>
                <a:cubicBezTo>
                  <a:pt x="10161" y="7852"/>
                  <a:pt x="10347" y="7848"/>
                  <a:pt x="10252" y="7732"/>
                </a:cubicBezTo>
                <a:lnTo>
                  <a:pt x="10252" y="7732"/>
                </a:lnTo>
                <a:cubicBezTo>
                  <a:pt x="10264" y="7733"/>
                  <a:pt x="10276" y="7734"/>
                  <a:pt x="10287" y="7734"/>
                </a:cubicBezTo>
                <a:cubicBezTo>
                  <a:pt x="10435" y="7734"/>
                  <a:pt x="10532" y="7616"/>
                  <a:pt x="10651" y="7616"/>
                </a:cubicBezTo>
                <a:cubicBezTo>
                  <a:pt x="10668" y="7616"/>
                  <a:pt x="10686" y="7619"/>
                  <a:pt x="10704" y="7624"/>
                </a:cubicBezTo>
                <a:cubicBezTo>
                  <a:pt x="10740" y="7446"/>
                  <a:pt x="11002" y="7601"/>
                  <a:pt x="10954" y="7374"/>
                </a:cubicBezTo>
                <a:lnTo>
                  <a:pt x="10954" y="7374"/>
                </a:lnTo>
                <a:cubicBezTo>
                  <a:pt x="10981" y="7460"/>
                  <a:pt x="11037" y="7493"/>
                  <a:pt x="11100" y="7493"/>
                </a:cubicBezTo>
                <a:cubicBezTo>
                  <a:pt x="11202" y="7493"/>
                  <a:pt x="11322" y="7404"/>
                  <a:pt x="11359" y="7315"/>
                </a:cubicBezTo>
                <a:lnTo>
                  <a:pt x="11359" y="7315"/>
                </a:lnTo>
                <a:cubicBezTo>
                  <a:pt x="11347" y="7398"/>
                  <a:pt x="11478" y="7363"/>
                  <a:pt x="11466" y="7470"/>
                </a:cubicBezTo>
                <a:cubicBezTo>
                  <a:pt x="11585" y="7422"/>
                  <a:pt x="11669" y="7339"/>
                  <a:pt x="11609" y="7232"/>
                </a:cubicBezTo>
                <a:lnTo>
                  <a:pt x="11609" y="7232"/>
                </a:lnTo>
                <a:cubicBezTo>
                  <a:pt x="11656" y="7260"/>
                  <a:pt x="11697" y="7272"/>
                  <a:pt x="11732" y="7272"/>
                </a:cubicBezTo>
                <a:cubicBezTo>
                  <a:pt x="11880" y="7272"/>
                  <a:pt x="11945" y="7071"/>
                  <a:pt x="12056" y="7071"/>
                </a:cubicBezTo>
                <a:cubicBezTo>
                  <a:pt x="12094" y="7071"/>
                  <a:pt x="12138" y="7095"/>
                  <a:pt x="12193" y="7160"/>
                </a:cubicBezTo>
                <a:cubicBezTo>
                  <a:pt x="12478" y="6910"/>
                  <a:pt x="12752" y="6708"/>
                  <a:pt x="13026" y="6541"/>
                </a:cubicBezTo>
                <a:lnTo>
                  <a:pt x="13026" y="6541"/>
                </a:lnTo>
                <a:cubicBezTo>
                  <a:pt x="13109" y="6767"/>
                  <a:pt x="12705" y="6696"/>
                  <a:pt x="12812" y="6922"/>
                </a:cubicBezTo>
                <a:cubicBezTo>
                  <a:pt x="13062" y="6720"/>
                  <a:pt x="13145" y="6458"/>
                  <a:pt x="13443" y="6398"/>
                </a:cubicBezTo>
                <a:cubicBezTo>
                  <a:pt x="13526" y="6398"/>
                  <a:pt x="13443" y="6517"/>
                  <a:pt x="13431" y="6565"/>
                </a:cubicBezTo>
                <a:cubicBezTo>
                  <a:pt x="13550" y="6458"/>
                  <a:pt x="13681" y="6410"/>
                  <a:pt x="13812" y="6362"/>
                </a:cubicBezTo>
                <a:cubicBezTo>
                  <a:pt x="13941" y="6315"/>
                  <a:pt x="14036" y="6280"/>
                  <a:pt x="14153" y="6176"/>
                </a:cubicBezTo>
                <a:lnTo>
                  <a:pt x="14153" y="6176"/>
                </a:lnTo>
                <a:cubicBezTo>
                  <a:pt x="14154" y="6178"/>
                  <a:pt x="14155" y="6180"/>
                  <a:pt x="14157" y="6182"/>
                </a:cubicBezTo>
                <a:lnTo>
                  <a:pt x="14157" y="6182"/>
                </a:lnTo>
                <a:cubicBezTo>
                  <a:pt x="14157" y="6178"/>
                  <a:pt x="14157" y="6175"/>
                  <a:pt x="14157" y="6172"/>
                </a:cubicBezTo>
                <a:lnTo>
                  <a:pt x="14157" y="6172"/>
                </a:lnTo>
                <a:cubicBezTo>
                  <a:pt x="14156" y="6173"/>
                  <a:pt x="14154" y="6175"/>
                  <a:pt x="14153" y="6176"/>
                </a:cubicBezTo>
                <a:lnTo>
                  <a:pt x="14153" y="6176"/>
                </a:lnTo>
                <a:cubicBezTo>
                  <a:pt x="14063" y="6046"/>
                  <a:pt x="14250" y="5827"/>
                  <a:pt x="14253" y="5740"/>
                </a:cubicBezTo>
                <a:lnTo>
                  <a:pt x="14253" y="5740"/>
                </a:lnTo>
                <a:cubicBezTo>
                  <a:pt x="14269" y="6047"/>
                  <a:pt x="14526" y="5723"/>
                  <a:pt x="14514" y="6136"/>
                </a:cubicBezTo>
                <a:cubicBezTo>
                  <a:pt x="14538" y="6100"/>
                  <a:pt x="14562" y="6041"/>
                  <a:pt x="14538" y="5981"/>
                </a:cubicBezTo>
                <a:cubicBezTo>
                  <a:pt x="14586" y="5981"/>
                  <a:pt x="14622" y="6017"/>
                  <a:pt x="14598" y="6112"/>
                </a:cubicBezTo>
                <a:cubicBezTo>
                  <a:pt x="14752" y="5993"/>
                  <a:pt x="14657" y="5910"/>
                  <a:pt x="14824" y="5850"/>
                </a:cubicBezTo>
                <a:lnTo>
                  <a:pt x="14824" y="5850"/>
                </a:lnTo>
                <a:cubicBezTo>
                  <a:pt x="14836" y="5898"/>
                  <a:pt x="14812" y="5934"/>
                  <a:pt x="14812" y="5993"/>
                </a:cubicBezTo>
                <a:cubicBezTo>
                  <a:pt x="14860" y="5874"/>
                  <a:pt x="14907" y="5743"/>
                  <a:pt x="15062" y="5743"/>
                </a:cubicBezTo>
                <a:cubicBezTo>
                  <a:pt x="15062" y="5763"/>
                  <a:pt x="15087" y="5791"/>
                  <a:pt x="15068" y="5807"/>
                </a:cubicBezTo>
                <a:lnTo>
                  <a:pt x="15068" y="5807"/>
                </a:lnTo>
                <a:cubicBezTo>
                  <a:pt x="15277" y="5706"/>
                  <a:pt x="15364" y="5433"/>
                  <a:pt x="15629" y="5433"/>
                </a:cubicBezTo>
                <a:cubicBezTo>
                  <a:pt x="15634" y="5433"/>
                  <a:pt x="15640" y="5433"/>
                  <a:pt x="15645" y="5434"/>
                </a:cubicBezTo>
                <a:cubicBezTo>
                  <a:pt x="15645" y="5672"/>
                  <a:pt x="15765" y="5469"/>
                  <a:pt x="15836" y="5648"/>
                </a:cubicBezTo>
                <a:lnTo>
                  <a:pt x="15955" y="5553"/>
                </a:lnTo>
                <a:lnTo>
                  <a:pt x="15872" y="5481"/>
                </a:lnTo>
                <a:cubicBezTo>
                  <a:pt x="15983" y="5448"/>
                  <a:pt x="16043" y="5289"/>
                  <a:pt x="16158" y="5289"/>
                </a:cubicBezTo>
                <a:cubicBezTo>
                  <a:pt x="16165" y="5289"/>
                  <a:pt x="16173" y="5289"/>
                  <a:pt x="16181" y="5291"/>
                </a:cubicBezTo>
                <a:lnTo>
                  <a:pt x="16122" y="5398"/>
                </a:lnTo>
                <a:lnTo>
                  <a:pt x="16336" y="5291"/>
                </a:lnTo>
                <a:lnTo>
                  <a:pt x="16181" y="5267"/>
                </a:lnTo>
                <a:cubicBezTo>
                  <a:pt x="16265" y="5124"/>
                  <a:pt x="16086" y="5029"/>
                  <a:pt x="16265" y="5029"/>
                </a:cubicBezTo>
                <a:cubicBezTo>
                  <a:pt x="16259" y="5037"/>
                  <a:pt x="16263" y="5040"/>
                  <a:pt x="16273" y="5040"/>
                </a:cubicBezTo>
                <a:cubicBezTo>
                  <a:pt x="16288" y="5040"/>
                  <a:pt x="16318" y="5034"/>
                  <a:pt x="16353" y="5034"/>
                </a:cubicBezTo>
                <a:cubicBezTo>
                  <a:pt x="16396" y="5034"/>
                  <a:pt x="16446" y="5042"/>
                  <a:pt x="16491" y="5077"/>
                </a:cubicBezTo>
                <a:cubicBezTo>
                  <a:pt x="16524" y="5010"/>
                  <a:pt x="16568" y="4933"/>
                  <a:pt x="16651" y="4933"/>
                </a:cubicBezTo>
                <a:cubicBezTo>
                  <a:pt x="16657" y="4933"/>
                  <a:pt x="16663" y="4933"/>
                  <a:pt x="16669" y="4934"/>
                </a:cubicBezTo>
                <a:cubicBezTo>
                  <a:pt x="16717" y="4993"/>
                  <a:pt x="16729" y="5148"/>
                  <a:pt x="16753" y="5184"/>
                </a:cubicBezTo>
                <a:cubicBezTo>
                  <a:pt x="16764" y="5012"/>
                  <a:pt x="17007" y="5049"/>
                  <a:pt x="17036" y="4883"/>
                </a:cubicBezTo>
                <a:lnTo>
                  <a:pt x="17036" y="4883"/>
                </a:lnTo>
                <a:cubicBezTo>
                  <a:pt x="17035" y="4933"/>
                  <a:pt x="17064" y="5007"/>
                  <a:pt x="17074" y="5017"/>
                </a:cubicBezTo>
                <a:lnTo>
                  <a:pt x="17086" y="4874"/>
                </a:lnTo>
                <a:cubicBezTo>
                  <a:pt x="17158" y="4898"/>
                  <a:pt x="17169" y="4922"/>
                  <a:pt x="17181" y="4993"/>
                </a:cubicBezTo>
                <a:cubicBezTo>
                  <a:pt x="17345" y="4971"/>
                  <a:pt x="17100" y="4810"/>
                  <a:pt x="17239" y="4810"/>
                </a:cubicBezTo>
                <a:cubicBezTo>
                  <a:pt x="17252" y="4810"/>
                  <a:pt x="17268" y="4812"/>
                  <a:pt x="17289" y="4815"/>
                </a:cubicBezTo>
                <a:cubicBezTo>
                  <a:pt x="17277" y="4838"/>
                  <a:pt x="17289" y="4850"/>
                  <a:pt x="17265" y="4874"/>
                </a:cubicBezTo>
                <a:cubicBezTo>
                  <a:pt x="17473" y="4874"/>
                  <a:pt x="17625" y="4683"/>
                  <a:pt x="17819" y="4683"/>
                </a:cubicBezTo>
                <a:cubicBezTo>
                  <a:pt x="17825" y="4683"/>
                  <a:pt x="17830" y="4683"/>
                  <a:pt x="17836" y="4684"/>
                </a:cubicBezTo>
                <a:cubicBezTo>
                  <a:pt x="17943" y="4850"/>
                  <a:pt x="17681" y="4779"/>
                  <a:pt x="17800" y="4922"/>
                </a:cubicBezTo>
                <a:cubicBezTo>
                  <a:pt x="18051" y="4803"/>
                  <a:pt x="18289" y="4529"/>
                  <a:pt x="18562" y="4505"/>
                </a:cubicBezTo>
                <a:lnTo>
                  <a:pt x="18503" y="4493"/>
                </a:lnTo>
                <a:cubicBezTo>
                  <a:pt x="18492" y="4409"/>
                  <a:pt x="18510" y="4384"/>
                  <a:pt x="18543" y="4384"/>
                </a:cubicBezTo>
                <a:cubicBezTo>
                  <a:pt x="18596" y="4384"/>
                  <a:pt x="18689" y="4452"/>
                  <a:pt x="18762" y="4452"/>
                </a:cubicBezTo>
                <a:cubicBezTo>
                  <a:pt x="18786" y="4452"/>
                  <a:pt x="18808" y="4444"/>
                  <a:pt x="18826" y="4424"/>
                </a:cubicBezTo>
                <a:lnTo>
                  <a:pt x="18826" y="4424"/>
                </a:lnTo>
                <a:cubicBezTo>
                  <a:pt x="18811" y="4462"/>
                  <a:pt x="18832" y="4544"/>
                  <a:pt x="18836" y="4544"/>
                </a:cubicBezTo>
                <a:cubicBezTo>
                  <a:pt x="18836" y="4544"/>
                  <a:pt x="18836" y="4543"/>
                  <a:pt x="18836" y="4541"/>
                </a:cubicBezTo>
                <a:cubicBezTo>
                  <a:pt x="19027" y="4529"/>
                  <a:pt x="19182" y="4374"/>
                  <a:pt x="19432" y="4219"/>
                </a:cubicBezTo>
                <a:lnTo>
                  <a:pt x="19432" y="4219"/>
                </a:lnTo>
                <a:lnTo>
                  <a:pt x="19408" y="4291"/>
                </a:lnTo>
                <a:cubicBezTo>
                  <a:pt x="19438" y="4299"/>
                  <a:pt x="19470" y="4302"/>
                  <a:pt x="19503" y="4302"/>
                </a:cubicBezTo>
                <a:cubicBezTo>
                  <a:pt x="19613" y="4302"/>
                  <a:pt x="19733" y="4267"/>
                  <a:pt x="19825" y="4267"/>
                </a:cubicBezTo>
                <a:cubicBezTo>
                  <a:pt x="19836" y="4184"/>
                  <a:pt x="19908" y="4184"/>
                  <a:pt x="19848" y="4088"/>
                </a:cubicBezTo>
                <a:lnTo>
                  <a:pt x="19848" y="4088"/>
                </a:lnTo>
                <a:cubicBezTo>
                  <a:pt x="19936" y="4152"/>
                  <a:pt x="20014" y="4177"/>
                  <a:pt x="20086" y="4177"/>
                </a:cubicBezTo>
                <a:cubicBezTo>
                  <a:pt x="20310" y="4177"/>
                  <a:pt x="20470" y="3938"/>
                  <a:pt x="20675" y="3938"/>
                </a:cubicBezTo>
                <a:cubicBezTo>
                  <a:pt x="20733" y="3938"/>
                  <a:pt x="20794" y="3957"/>
                  <a:pt x="20860" y="4005"/>
                </a:cubicBezTo>
                <a:cubicBezTo>
                  <a:pt x="20825" y="4017"/>
                  <a:pt x="20789" y="4076"/>
                  <a:pt x="20813" y="4076"/>
                </a:cubicBezTo>
                <a:lnTo>
                  <a:pt x="21075" y="3957"/>
                </a:lnTo>
                <a:cubicBezTo>
                  <a:pt x="21027" y="3850"/>
                  <a:pt x="21027" y="3898"/>
                  <a:pt x="20944" y="3814"/>
                </a:cubicBezTo>
                <a:cubicBezTo>
                  <a:pt x="20968" y="3743"/>
                  <a:pt x="21039" y="3672"/>
                  <a:pt x="21110" y="3660"/>
                </a:cubicBezTo>
                <a:lnTo>
                  <a:pt x="21110" y="3660"/>
                </a:lnTo>
                <a:cubicBezTo>
                  <a:pt x="20991" y="3755"/>
                  <a:pt x="21134" y="3850"/>
                  <a:pt x="21206" y="3910"/>
                </a:cubicBezTo>
                <a:cubicBezTo>
                  <a:pt x="21182" y="3874"/>
                  <a:pt x="21194" y="3826"/>
                  <a:pt x="21194" y="3791"/>
                </a:cubicBezTo>
                <a:lnTo>
                  <a:pt x="21194" y="3791"/>
                </a:lnTo>
                <a:cubicBezTo>
                  <a:pt x="21225" y="3826"/>
                  <a:pt x="21243" y="3840"/>
                  <a:pt x="21255" y="3840"/>
                </a:cubicBezTo>
                <a:cubicBezTo>
                  <a:pt x="21297" y="3840"/>
                  <a:pt x="21235" y="3642"/>
                  <a:pt x="21334" y="3642"/>
                </a:cubicBezTo>
                <a:cubicBezTo>
                  <a:pt x="21350" y="3642"/>
                  <a:pt x="21370" y="3647"/>
                  <a:pt x="21396" y="3660"/>
                </a:cubicBezTo>
                <a:lnTo>
                  <a:pt x="21384" y="3731"/>
                </a:lnTo>
                <a:cubicBezTo>
                  <a:pt x="21452" y="3686"/>
                  <a:pt x="21508" y="3599"/>
                  <a:pt x="21584" y="3599"/>
                </a:cubicBezTo>
                <a:cubicBezTo>
                  <a:pt x="21589" y="3599"/>
                  <a:pt x="21594" y="3599"/>
                  <a:pt x="21599" y="3600"/>
                </a:cubicBezTo>
                <a:cubicBezTo>
                  <a:pt x="21646" y="3731"/>
                  <a:pt x="21527" y="3672"/>
                  <a:pt x="21539" y="3791"/>
                </a:cubicBezTo>
                <a:cubicBezTo>
                  <a:pt x="21626" y="3771"/>
                  <a:pt x="21689" y="3589"/>
                  <a:pt x="21773" y="3589"/>
                </a:cubicBezTo>
                <a:cubicBezTo>
                  <a:pt x="21793" y="3589"/>
                  <a:pt x="21814" y="3599"/>
                  <a:pt x="21837" y="3624"/>
                </a:cubicBezTo>
                <a:cubicBezTo>
                  <a:pt x="21789" y="3672"/>
                  <a:pt x="21730" y="3672"/>
                  <a:pt x="21682" y="3719"/>
                </a:cubicBezTo>
                <a:cubicBezTo>
                  <a:pt x="21773" y="3827"/>
                  <a:pt x="21806" y="3837"/>
                  <a:pt x="21846" y="3837"/>
                </a:cubicBezTo>
                <a:cubicBezTo>
                  <a:pt x="21855" y="3837"/>
                  <a:pt x="21865" y="3836"/>
                  <a:pt x="21875" y="3836"/>
                </a:cubicBezTo>
                <a:cubicBezTo>
                  <a:pt x="21885" y="3836"/>
                  <a:pt x="21896" y="3837"/>
                  <a:pt x="21908" y="3838"/>
                </a:cubicBezTo>
                <a:lnTo>
                  <a:pt x="21896" y="3838"/>
                </a:lnTo>
                <a:cubicBezTo>
                  <a:pt x="21896" y="3838"/>
                  <a:pt x="21944" y="3850"/>
                  <a:pt x="21991" y="3862"/>
                </a:cubicBezTo>
                <a:cubicBezTo>
                  <a:pt x="22039" y="3886"/>
                  <a:pt x="22087" y="3898"/>
                  <a:pt x="22087" y="3898"/>
                </a:cubicBezTo>
                <a:lnTo>
                  <a:pt x="22039" y="3850"/>
                </a:lnTo>
                <a:cubicBezTo>
                  <a:pt x="22134" y="3481"/>
                  <a:pt x="22301" y="3755"/>
                  <a:pt x="22480" y="3517"/>
                </a:cubicBezTo>
                <a:lnTo>
                  <a:pt x="22480" y="3517"/>
                </a:lnTo>
                <a:cubicBezTo>
                  <a:pt x="22313" y="3755"/>
                  <a:pt x="22456" y="3648"/>
                  <a:pt x="22444" y="3803"/>
                </a:cubicBezTo>
                <a:cubicBezTo>
                  <a:pt x="22503" y="3850"/>
                  <a:pt x="22575" y="3898"/>
                  <a:pt x="22551" y="3945"/>
                </a:cubicBezTo>
                <a:cubicBezTo>
                  <a:pt x="22573" y="3911"/>
                  <a:pt x="22593" y="3900"/>
                  <a:pt x="22614" y="3900"/>
                </a:cubicBezTo>
                <a:cubicBezTo>
                  <a:pt x="22645" y="3900"/>
                  <a:pt x="22676" y="3925"/>
                  <a:pt x="22712" y="3925"/>
                </a:cubicBezTo>
                <a:cubicBezTo>
                  <a:pt x="22741" y="3925"/>
                  <a:pt x="22774" y="3909"/>
                  <a:pt x="22813" y="3850"/>
                </a:cubicBezTo>
                <a:cubicBezTo>
                  <a:pt x="22813" y="3898"/>
                  <a:pt x="22896" y="3850"/>
                  <a:pt x="22884" y="3981"/>
                </a:cubicBezTo>
                <a:cubicBezTo>
                  <a:pt x="22896" y="3969"/>
                  <a:pt x="22908" y="3969"/>
                  <a:pt x="22920" y="3957"/>
                </a:cubicBezTo>
                <a:cubicBezTo>
                  <a:pt x="22939" y="4042"/>
                  <a:pt x="23017" y="4230"/>
                  <a:pt x="22997" y="4230"/>
                </a:cubicBezTo>
                <a:cubicBezTo>
                  <a:pt x="22991" y="4230"/>
                  <a:pt x="22979" y="4216"/>
                  <a:pt x="22956" y="4184"/>
                </a:cubicBezTo>
                <a:lnTo>
                  <a:pt x="22908" y="4017"/>
                </a:lnTo>
                <a:lnTo>
                  <a:pt x="22908" y="4017"/>
                </a:lnTo>
                <a:cubicBezTo>
                  <a:pt x="22920" y="4231"/>
                  <a:pt x="22765" y="4065"/>
                  <a:pt x="22777" y="4255"/>
                </a:cubicBezTo>
                <a:cubicBezTo>
                  <a:pt x="22765" y="4219"/>
                  <a:pt x="22742" y="4172"/>
                  <a:pt x="22753" y="4172"/>
                </a:cubicBezTo>
                <a:cubicBezTo>
                  <a:pt x="22737" y="4142"/>
                  <a:pt x="22726" y="4129"/>
                  <a:pt x="22719" y="4129"/>
                </a:cubicBezTo>
                <a:cubicBezTo>
                  <a:pt x="22702" y="4129"/>
                  <a:pt x="22716" y="4210"/>
                  <a:pt x="22742" y="4279"/>
                </a:cubicBezTo>
                <a:cubicBezTo>
                  <a:pt x="22730" y="4279"/>
                  <a:pt x="22706" y="4195"/>
                  <a:pt x="22682" y="4148"/>
                </a:cubicBezTo>
                <a:cubicBezTo>
                  <a:pt x="22676" y="4141"/>
                  <a:pt x="22672" y="4138"/>
                  <a:pt x="22670" y="4138"/>
                </a:cubicBezTo>
                <a:cubicBezTo>
                  <a:pt x="22655" y="4138"/>
                  <a:pt x="22679" y="4231"/>
                  <a:pt x="22669" y="4231"/>
                </a:cubicBezTo>
                <a:cubicBezTo>
                  <a:pt x="22666" y="4231"/>
                  <a:pt x="22659" y="4221"/>
                  <a:pt x="22646" y="4195"/>
                </a:cubicBezTo>
                <a:cubicBezTo>
                  <a:pt x="22646" y="4189"/>
                  <a:pt x="22643" y="4179"/>
                  <a:pt x="22640" y="4169"/>
                </a:cubicBezTo>
                <a:lnTo>
                  <a:pt x="22640" y="4169"/>
                </a:lnTo>
                <a:cubicBezTo>
                  <a:pt x="22639" y="4197"/>
                  <a:pt x="22598" y="4179"/>
                  <a:pt x="22658" y="4279"/>
                </a:cubicBezTo>
                <a:cubicBezTo>
                  <a:pt x="22651" y="4271"/>
                  <a:pt x="22645" y="4268"/>
                  <a:pt x="22641" y="4268"/>
                </a:cubicBezTo>
                <a:cubicBezTo>
                  <a:pt x="22625" y="4268"/>
                  <a:pt x="22630" y="4313"/>
                  <a:pt x="22614" y="4313"/>
                </a:cubicBezTo>
                <a:cubicBezTo>
                  <a:pt x="22609" y="4313"/>
                  <a:pt x="22600" y="4307"/>
                  <a:pt x="22587" y="4291"/>
                </a:cubicBezTo>
                <a:lnTo>
                  <a:pt x="22587" y="4291"/>
                </a:lnTo>
                <a:cubicBezTo>
                  <a:pt x="22607" y="4343"/>
                  <a:pt x="22605" y="4355"/>
                  <a:pt x="22598" y="4355"/>
                </a:cubicBezTo>
                <a:cubicBezTo>
                  <a:pt x="22592" y="4355"/>
                  <a:pt x="22583" y="4348"/>
                  <a:pt x="22578" y="4348"/>
                </a:cubicBezTo>
                <a:cubicBezTo>
                  <a:pt x="22572" y="4348"/>
                  <a:pt x="22572" y="4360"/>
                  <a:pt x="22596" y="4413"/>
                </a:cubicBezTo>
                <a:lnTo>
                  <a:pt x="22596" y="4413"/>
                </a:lnTo>
                <a:cubicBezTo>
                  <a:pt x="22559" y="4336"/>
                  <a:pt x="22535" y="4307"/>
                  <a:pt x="22521" y="4307"/>
                </a:cubicBezTo>
                <a:cubicBezTo>
                  <a:pt x="22503" y="4307"/>
                  <a:pt x="22503" y="4353"/>
                  <a:pt x="22515" y="4410"/>
                </a:cubicBezTo>
                <a:cubicBezTo>
                  <a:pt x="22492" y="4338"/>
                  <a:pt x="22480" y="4338"/>
                  <a:pt x="22444" y="4255"/>
                </a:cubicBezTo>
                <a:lnTo>
                  <a:pt x="22444" y="4255"/>
                </a:lnTo>
                <a:cubicBezTo>
                  <a:pt x="22420" y="4267"/>
                  <a:pt x="22432" y="4315"/>
                  <a:pt x="22480" y="4422"/>
                </a:cubicBezTo>
                <a:cubicBezTo>
                  <a:pt x="22445" y="4369"/>
                  <a:pt x="22429" y="4351"/>
                  <a:pt x="22421" y="4351"/>
                </a:cubicBezTo>
                <a:cubicBezTo>
                  <a:pt x="22405" y="4351"/>
                  <a:pt x="22438" y="4449"/>
                  <a:pt x="22424" y="4449"/>
                </a:cubicBezTo>
                <a:cubicBezTo>
                  <a:pt x="22417" y="4449"/>
                  <a:pt x="22397" y="4422"/>
                  <a:pt x="22349" y="4338"/>
                </a:cubicBezTo>
                <a:cubicBezTo>
                  <a:pt x="22349" y="4469"/>
                  <a:pt x="22349" y="4576"/>
                  <a:pt x="22325" y="4648"/>
                </a:cubicBezTo>
                <a:cubicBezTo>
                  <a:pt x="22218" y="4434"/>
                  <a:pt x="22361" y="4600"/>
                  <a:pt x="22253" y="4374"/>
                </a:cubicBezTo>
                <a:lnTo>
                  <a:pt x="22253" y="4374"/>
                </a:lnTo>
                <a:cubicBezTo>
                  <a:pt x="22253" y="4475"/>
                  <a:pt x="22317" y="4650"/>
                  <a:pt x="22264" y="4650"/>
                </a:cubicBezTo>
                <a:cubicBezTo>
                  <a:pt x="22261" y="4650"/>
                  <a:pt x="22258" y="4649"/>
                  <a:pt x="22253" y="4648"/>
                </a:cubicBezTo>
                <a:cubicBezTo>
                  <a:pt x="22230" y="4624"/>
                  <a:pt x="22218" y="4553"/>
                  <a:pt x="22194" y="4517"/>
                </a:cubicBezTo>
                <a:lnTo>
                  <a:pt x="22194" y="4517"/>
                </a:lnTo>
                <a:cubicBezTo>
                  <a:pt x="22206" y="4624"/>
                  <a:pt x="22111" y="4541"/>
                  <a:pt x="22134" y="4672"/>
                </a:cubicBezTo>
                <a:cubicBezTo>
                  <a:pt x="22122" y="4660"/>
                  <a:pt x="22111" y="4636"/>
                  <a:pt x="22111" y="4612"/>
                </a:cubicBezTo>
                <a:cubicBezTo>
                  <a:pt x="22111" y="4615"/>
                  <a:pt x="22109" y="4615"/>
                  <a:pt x="22107" y="4615"/>
                </a:cubicBezTo>
                <a:cubicBezTo>
                  <a:pt x="22106" y="4615"/>
                  <a:pt x="22105" y="4615"/>
                  <a:pt x="22103" y="4615"/>
                </a:cubicBezTo>
                <a:cubicBezTo>
                  <a:pt x="22097" y="4615"/>
                  <a:pt x="22095" y="4620"/>
                  <a:pt x="22134" y="4684"/>
                </a:cubicBezTo>
                <a:lnTo>
                  <a:pt x="22122" y="4660"/>
                </a:lnTo>
                <a:lnTo>
                  <a:pt x="22122" y="4660"/>
                </a:lnTo>
                <a:cubicBezTo>
                  <a:pt x="22202" y="4785"/>
                  <a:pt x="22249" y="4943"/>
                  <a:pt x="22284" y="5019"/>
                </a:cubicBezTo>
                <a:lnTo>
                  <a:pt x="22284" y="5019"/>
                </a:lnTo>
                <a:cubicBezTo>
                  <a:pt x="22160" y="4760"/>
                  <a:pt x="22216" y="4977"/>
                  <a:pt x="22051" y="4636"/>
                </a:cubicBezTo>
                <a:lnTo>
                  <a:pt x="22051" y="4636"/>
                </a:lnTo>
                <a:cubicBezTo>
                  <a:pt x="22051" y="4648"/>
                  <a:pt x="22075" y="4696"/>
                  <a:pt x="22111" y="4767"/>
                </a:cubicBezTo>
                <a:cubicBezTo>
                  <a:pt x="22087" y="4743"/>
                  <a:pt x="22063" y="4707"/>
                  <a:pt x="22039" y="4636"/>
                </a:cubicBezTo>
                <a:lnTo>
                  <a:pt x="22039" y="4636"/>
                </a:lnTo>
                <a:cubicBezTo>
                  <a:pt x="22039" y="4707"/>
                  <a:pt x="22099" y="4803"/>
                  <a:pt x="22075" y="4803"/>
                </a:cubicBezTo>
                <a:cubicBezTo>
                  <a:pt x="22051" y="4767"/>
                  <a:pt x="22051" y="4743"/>
                  <a:pt x="22015" y="4684"/>
                </a:cubicBezTo>
                <a:lnTo>
                  <a:pt x="22015" y="4684"/>
                </a:lnTo>
                <a:cubicBezTo>
                  <a:pt x="22058" y="4769"/>
                  <a:pt x="22091" y="4854"/>
                  <a:pt x="22063" y="4854"/>
                </a:cubicBezTo>
                <a:cubicBezTo>
                  <a:pt x="22060" y="4854"/>
                  <a:pt x="22056" y="4853"/>
                  <a:pt x="22051" y="4850"/>
                </a:cubicBezTo>
                <a:cubicBezTo>
                  <a:pt x="22041" y="4831"/>
                  <a:pt x="22024" y="4804"/>
                  <a:pt x="22024" y="4788"/>
                </a:cubicBezTo>
                <a:lnTo>
                  <a:pt x="22024" y="4788"/>
                </a:lnTo>
                <a:cubicBezTo>
                  <a:pt x="22016" y="4837"/>
                  <a:pt x="22073" y="4995"/>
                  <a:pt x="22039" y="4995"/>
                </a:cubicBezTo>
                <a:cubicBezTo>
                  <a:pt x="22034" y="4995"/>
                  <a:pt x="22026" y="4991"/>
                  <a:pt x="22015" y="4981"/>
                </a:cubicBezTo>
                <a:cubicBezTo>
                  <a:pt x="21920" y="4779"/>
                  <a:pt x="21968" y="4934"/>
                  <a:pt x="21872" y="4767"/>
                </a:cubicBezTo>
                <a:lnTo>
                  <a:pt x="21872" y="4827"/>
                </a:lnTo>
                <a:lnTo>
                  <a:pt x="21932" y="4898"/>
                </a:lnTo>
                <a:cubicBezTo>
                  <a:pt x="21922" y="4908"/>
                  <a:pt x="21954" y="5004"/>
                  <a:pt x="21936" y="5004"/>
                </a:cubicBezTo>
                <a:cubicBezTo>
                  <a:pt x="21932" y="5004"/>
                  <a:pt x="21927" y="5000"/>
                  <a:pt x="21920" y="4993"/>
                </a:cubicBezTo>
                <a:lnTo>
                  <a:pt x="21896" y="4922"/>
                </a:lnTo>
                <a:lnTo>
                  <a:pt x="21884" y="4969"/>
                </a:lnTo>
                <a:lnTo>
                  <a:pt x="21944" y="5017"/>
                </a:lnTo>
                <a:cubicBezTo>
                  <a:pt x="21975" y="5100"/>
                  <a:pt x="22052" y="5202"/>
                  <a:pt x="22031" y="5202"/>
                </a:cubicBezTo>
                <a:cubicBezTo>
                  <a:pt x="22028" y="5202"/>
                  <a:pt x="22023" y="5200"/>
                  <a:pt x="22015" y="5196"/>
                </a:cubicBezTo>
                <a:cubicBezTo>
                  <a:pt x="22015" y="5184"/>
                  <a:pt x="22003" y="5208"/>
                  <a:pt x="21932" y="5112"/>
                </a:cubicBezTo>
                <a:lnTo>
                  <a:pt x="21932" y="5112"/>
                </a:lnTo>
                <a:cubicBezTo>
                  <a:pt x="21951" y="5159"/>
                  <a:pt x="21970" y="5206"/>
                  <a:pt x="21959" y="5206"/>
                </a:cubicBezTo>
                <a:cubicBezTo>
                  <a:pt x="21956" y="5206"/>
                  <a:pt x="21951" y="5203"/>
                  <a:pt x="21944" y="5196"/>
                </a:cubicBezTo>
                <a:cubicBezTo>
                  <a:pt x="21908" y="5148"/>
                  <a:pt x="21837" y="5017"/>
                  <a:pt x="21813" y="4981"/>
                </a:cubicBezTo>
                <a:lnTo>
                  <a:pt x="21813" y="4981"/>
                </a:lnTo>
                <a:cubicBezTo>
                  <a:pt x="21884" y="5124"/>
                  <a:pt x="21801" y="5041"/>
                  <a:pt x="21884" y="5196"/>
                </a:cubicBezTo>
                <a:cubicBezTo>
                  <a:pt x="21866" y="5168"/>
                  <a:pt x="21826" y="5112"/>
                  <a:pt x="21804" y="5077"/>
                </a:cubicBezTo>
                <a:lnTo>
                  <a:pt x="21804" y="5077"/>
                </a:lnTo>
                <a:lnTo>
                  <a:pt x="21861" y="5172"/>
                </a:lnTo>
                <a:cubicBezTo>
                  <a:pt x="21825" y="5136"/>
                  <a:pt x="21813" y="5124"/>
                  <a:pt x="21777" y="5053"/>
                </a:cubicBezTo>
                <a:lnTo>
                  <a:pt x="21777" y="5053"/>
                </a:lnTo>
                <a:cubicBezTo>
                  <a:pt x="21747" y="5053"/>
                  <a:pt x="21863" y="5199"/>
                  <a:pt x="21847" y="5199"/>
                </a:cubicBezTo>
                <a:cubicBezTo>
                  <a:pt x="21844" y="5199"/>
                  <a:pt x="21837" y="5194"/>
                  <a:pt x="21825" y="5184"/>
                </a:cubicBezTo>
                <a:cubicBezTo>
                  <a:pt x="21825" y="5172"/>
                  <a:pt x="21813" y="5160"/>
                  <a:pt x="21801" y="5136"/>
                </a:cubicBezTo>
                <a:cubicBezTo>
                  <a:pt x="21797" y="5134"/>
                  <a:pt x="21794" y="5133"/>
                  <a:pt x="21791" y="5133"/>
                </a:cubicBezTo>
                <a:cubicBezTo>
                  <a:pt x="21765" y="5133"/>
                  <a:pt x="21788" y="5214"/>
                  <a:pt x="21759" y="5214"/>
                </a:cubicBezTo>
                <a:cubicBezTo>
                  <a:pt x="21754" y="5214"/>
                  <a:pt x="21749" y="5212"/>
                  <a:pt x="21741" y="5208"/>
                </a:cubicBezTo>
                <a:cubicBezTo>
                  <a:pt x="21622" y="5041"/>
                  <a:pt x="21730" y="5148"/>
                  <a:pt x="21634" y="5017"/>
                </a:cubicBezTo>
                <a:lnTo>
                  <a:pt x="21634" y="5017"/>
                </a:lnTo>
                <a:cubicBezTo>
                  <a:pt x="21612" y="5062"/>
                  <a:pt x="21685" y="5245"/>
                  <a:pt x="21643" y="5245"/>
                </a:cubicBezTo>
                <a:cubicBezTo>
                  <a:pt x="21640" y="5245"/>
                  <a:pt x="21638" y="5245"/>
                  <a:pt x="21634" y="5243"/>
                </a:cubicBezTo>
                <a:lnTo>
                  <a:pt x="21634" y="5243"/>
                </a:lnTo>
                <a:lnTo>
                  <a:pt x="21646" y="5267"/>
                </a:lnTo>
                <a:cubicBezTo>
                  <a:pt x="21689" y="5329"/>
                  <a:pt x="21701" y="5350"/>
                  <a:pt x="21697" y="5350"/>
                </a:cubicBezTo>
                <a:cubicBezTo>
                  <a:pt x="21689" y="5350"/>
                  <a:pt x="21614" y="5263"/>
                  <a:pt x="21596" y="5263"/>
                </a:cubicBezTo>
                <a:cubicBezTo>
                  <a:pt x="21593" y="5263"/>
                  <a:pt x="21591" y="5267"/>
                  <a:pt x="21593" y="5274"/>
                </a:cubicBezTo>
                <a:lnTo>
                  <a:pt x="21593" y="5274"/>
                </a:lnTo>
                <a:cubicBezTo>
                  <a:pt x="21579" y="5244"/>
                  <a:pt x="21541" y="5192"/>
                  <a:pt x="21535" y="5182"/>
                </a:cubicBezTo>
                <a:lnTo>
                  <a:pt x="21535" y="5182"/>
                </a:lnTo>
                <a:cubicBezTo>
                  <a:pt x="21537" y="5183"/>
                  <a:pt x="21538" y="5183"/>
                  <a:pt x="21539" y="5184"/>
                </a:cubicBezTo>
                <a:cubicBezTo>
                  <a:pt x="21537" y="5181"/>
                  <a:pt x="21535" y="5180"/>
                  <a:pt x="21535" y="5180"/>
                </a:cubicBezTo>
                <a:lnTo>
                  <a:pt x="21535" y="5180"/>
                </a:lnTo>
                <a:cubicBezTo>
                  <a:pt x="21535" y="5180"/>
                  <a:pt x="21535" y="5181"/>
                  <a:pt x="21535" y="5182"/>
                </a:cubicBezTo>
                <a:lnTo>
                  <a:pt x="21535" y="5182"/>
                </a:lnTo>
                <a:cubicBezTo>
                  <a:pt x="21533" y="5181"/>
                  <a:pt x="21530" y="5181"/>
                  <a:pt x="21528" y="5181"/>
                </a:cubicBezTo>
                <a:cubicBezTo>
                  <a:pt x="21498" y="5181"/>
                  <a:pt x="21528" y="5287"/>
                  <a:pt x="21539" y="5374"/>
                </a:cubicBezTo>
                <a:lnTo>
                  <a:pt x="21503" y="5303"/>
                </a:lnTo>
                <a:cubicBezTo>
                  <a:pt x="21486" y="5290"/>
                  <a:pt x="21474" y="5286"/>
                  <a:pt x="21463" y="5286"/>
                </a:cubicBezTo>
                <a:cubicBezTo>
                  <a:pt x="21449" y="5286"/>
                  <a:pt x="21438" y="5293"/>
                  <a:pt x="21423" y="5293"/>
                </a:cubicBezTo>
                <a:cubicBezTo>
                  <a:pt x="21419" y="5293"/>
                  <a:pt x="21414" y="5293"/>
                  <a:pt x="21408" y="5291"/>
                </a:cubicBezTo>
                <a:lnTo>
                  <a:pt x="21408" y="5291"/>
                </a:lnTo>
                <a:cubicBezTo>
                  <a:pt x="21456" y="5350"/>
                  <a:pt x="21432" y="5350"/>
                  <a:pt x="21503" y="5422"/>
                </a:cubicBezTo>
                <a:cubicBezTo>
                  <a:pt x="21436" y="5357"/>
                  <a:pt x="21402" y="5334"/>
                  <a:pt x="21386" y="5334"/>
                </a:cubicBezTo>
                <a:cubicBezTo>
                  <a:pt x="21345" y="5334"/>
                  <a:pt x="21426" y="5486"/>
                  <a:pt x="21389" y="5486"/>
                </a:cubicBezTo>
                <a:cubicBezTo>
                  <a:pt x="21376" y="5486"/>
                  <a:pt x="21350" y="5468"/>
                  <a:pt x="21301" y="5422"/>
                </a:cubicBezTo>
                <a:cubicBezTo>
                  <a:pt x="21312" y="5422"/>
                  <a:pt x="21283" y="5373"/>
                  <a:pt x="21278" y="5373"/>
                </a:cubicBezTo>
                <a:cubicBezTo>
                  <a:pt x="21277" y="5373"/>
                  <a:pt x="21277" y="5373"/>
                  <a:pt x="21277" y="5374"/>
                </a:cubicBezTo>
                <a:lnTo>
                  <a:pt x="21277" y="5446"/>
                </a:lnTo>
                <a:cubicBezTo>
                  <a:pt x="21360" y="5541"/>
                  <a:pt x="21337" y="5505"/>
                  <a:pt x="21396" y="5577"/>
                </a:cubicBezTo>
                <a:cubicBezTo>
                  <a:pt x="21444" y="5636"/>
                  <a:pt x="21468" y="5684"/>
                  <a:pt x="21456" y="5684"/>
                </a:cubicBezTo>
                <a:cubicBezTo>
                  <a:pt x="21420" y="5612"/>
                  <a:pt x="21337" y="5541"/>
                  <a:pt x="21289" y="5493"/>
                </a:cubicBezTo>
                <a:lnTo>
                  <a:pt x="21289" y="5493"/>
                </a:lnTo>
                <a:cubicBezTo>
                  <a:pt x="21313" y="5517"/>
                  <a:pt x="21337" y="5553"/>
                  <a:pt x="21360" y="5577"/>
                </a:cubicBezTo>
                <a:cubicBezTo>
                  <a:pt x="21331" y="5547"/>
                  <a:pt x="21318" y="5536"/>
                  <a:pt x="21315" y="5536"/>
                </a:cubicBezTo>
                <a:lnTo>
                  <a:pt x="21315" y="5536"/>
                </a:lnTo>
                <a:cubicBezTo>
                  <a:pt x="21305" y="5536"/>
                  <a:pt x="21432" y="5689"/>
                  <a:pt x="21419" y="5689"/>
                </a:cubicBezTo>
                <a:cubicBezTo>
                  <a:pt x="21417" y="5689"/>
                  <a:pt x="21410" y="5684"/>
                  <a:pt x="21396" y="5672"/>
                </a:cubicBezTo>
                <a:lnTo>
                  <a:pt x="21360" y="5624"/>
                </a:lnTo>
                <a:lnTo>
                  <a:pt x="21360" y="5624"/>
                </a:lnTo>
                <a:cubicBezTo>
                  <a:pt x="21371" y="5657"/>
                  <a:pt x="21403" y="5721"/>
                  <a:pt x="21398" y="5721"/>
                </a:cubicBezTo>
                <a:cubicBezTo>
                  <a:pt x="21398" y="5721"/>
                  <a:pt x="21397" y="5720"/>
                  <a:pt x="21396" y="5719"/>
                </a:cubicBezTo>
                <a:cubicBezTo>
                  <a:pt x="21301" y="5624"/>
                  <a:pt x="21360" y="5672"/>
                  <a:pt x="21289" y="5577"/>
                </a:cubicBezTo>
                <a:lnTo>
                  <a:pt x="21289" y="5577"/>
                </a:lnTo>
                <a:cubicBezTo>
                  <a:pt x="21279" y="5596"/>
                  <a:pt x="21379" y="5733"/>
                  <a:pt x="21360" y="5733"/>
                </a:cubicBezTo>
                <a:cubicBezTo>
                  <a:pt x="21356" y="5733"/>
                  <a:pt x="21345" y="5726"/>
                  <a:pt x="21325" y="5708"/>
                </a:cubicBezTo>
                <a:cubicBezTo>
                  <a:pt x="21313" y="5672"/>
                  <a:pt x="21313" y="5660"/>
                  <a:pt x="21301" y="5624"/>
                </a:cubicBezTo>
                <a:cubicBezTo>
                  <a:pt x="21182" y="5517"/>
                  <a:pt x="21206" y="5553"/>
                  <a:pt x="21182" y="5541"/>
                </a:cubicBezTo>
                <a:lnTo>
                  <a:pt x="21110" y="5505"/>
                </a:lnTo>
                <a:lnTo>
                  <a:pt x="21110" y="5505"/>
                </a:lnTo>
                <a:lnTo>
                  <a:pt x="21146" y="5529"/>
                </a:lnTo>
                <a:cubicBezTo>
                  <a:pt x="21372" y="5815"/>
                  <a:pt x="21158" y="5612"/>
                  <a:pt x="21289" y="5803"/>
                </a:cubicBezTo>
                <a:cubicBezTo>
                  <a:pt x="21158" y="5624"/>
                  <a:pt x="21206" y="5708"/>
                  <a:pt x="21110" y="5589"/>
                </a:cubicBezTo>
                <a:cubicBezTo>
                  <a:pt x="21075" y="5553"/>
                  <a:pt x="21027" y="5529"/>
                  <a:pt x="21003" y="5493"/>
                </a:cubicBezTo>
                <a:lnTo>
                  <a:pt x="21003" y="5493"/>
                </a:lnTo>
                <a:cubicBezTo>
                  <a:pt x="21023" y="5524"/>
                  <a:pt x="21026" y="5532"/>
                  <a:pt x="21021" y="5532"/>
                </a:cubicBezTo>
                <a:cubicBezTo>
                  <a:pt x="21014" y="5532"/>
                  <a:pt x="20997" y="5519"/>
                  <a:pt x="20991" y="5519"/>
                </a:cubicBezTo>
                <a:cubicBezTo>
                  <a:pt x="20984" y="5519"/>
                  <a:pt x="20988" y="5532"/>
                  <a:pt x="21027" y="5589"/>
                </a:cubicBezTo>
                <a:cubicBezTo>
                  <a:pt x="20991" y="5553"/>
                  <a:pt x="21015" y="5589"/>
                  <a:pt x="20932" y="5493"/>
                </a:cubicBezTo>
                <a:lnTo>
                  <a:pt x="20932" y="5493"/>
                </a:lnTo>
                <a:cubicBezTo>
                  <a:pt x="20944" y="5541"/>
                  <a:pt x="20991" y="5553"/>
                  <a:pt x="21027" y="5600"/>
                </a:cubicBezTo>
                <a:cubicBezTo>
                  <a:pt x="21054" y="5640"/>
                  <a:pt x="21055" y="5652"/>
                  <a:pt x="21044" y="5652"/>
                </a:cubicBezTo>
                <a:cubicBezTo>
                  <a:pt x="21025" y="5652"/>
                  <a:pt x="20969" y="5615"/>
                  <a:pt x="20948" y="5615"/>
                </a:cubicBezTo>
                <a:cubicBezTo>
                  <a:pt x="20933" y="5615"/>
                  <a:pt x="20935" y="5633"/>
                  <a:pt x="20979" y="5696"/>
                </a:cubicBezTo>
                <a:cubicBezTo>
                  <a:pt x="21015" y="5803"/>
                  <a:pt x="21134" y="5922"/>
                  <a:pt x="21170" y="6005"/>
                </a:cubicBezTo>
                <a:cubicBezTo>
                  <a:pt x="21110" y="5958"/>
                  <a:pt x="21051" y="5874"/>
                  <a:pt x="21051" y="5874"/>
                </a:cubicBezTo>
                <a:cubicBezTo>
                  <a:pt x="21024" y="5856"/>
                  <a:pt x="21007" y="5848"/>
                  <a:pt x="20998" y="5848"/>
                </a:cubicBezTo>
                <a:cubicBezTo>
                  <a:pt x="20985" y="5848"/>
                  <a:pt x="20993" y="5869"/>
                  <a:pt x="21015" y="5898"/>
                </a:cubicBezTo>
                <a:cubicBezTo>
                  <a:pt x="20979" y="5862"/>
                  <a:pt x="20956" y="5839"/>
                  <a:pt x="20908" y="5803"/>
                </a:cubicBezTo>
                <a:lnTo>
                  <a:pt x="20908" y="5803"/>
                </a:lnTo>
                <a:cubicBezTo>
                  <a:pt x="20908" y="5823"/>
                  <a:pt x="21000" y="5909"/>
                  <a:pt x="20988" y="5909"/>
                </a:cubicBezTo>
                <a:cubicBezTo>
                  <a:pt x="20986" y="5909"/>
                  <a:pt x="20979" y="5906"/>
                  <a:pt x="20968" y="5898"/>
                </a:cubicBezTo>
                <a:cubicBezTo>
                  <a:pt x="20932" y="5862"/>
                  <a:pt x="20872" y="5791"/>
                  <a:pt x="20837" y="5743"/>
                </a:cubicBezTo>
                <a:lnTo>
                  <a:pt x="20837" y="5743"/>
                </a:lnTo>
                <a:cubicBezTo>
                  <a:pt x="20860" y="5791"/>
                  <a:pt x="20908" y="5874"/>
                  <a:pt x="20932" y="5910"/>
                </a:cubicBezTo>
                <a:cubicBezTo>
                  <a:pt x="20872" y="5850"/>
                  <a:pt x="20848" y="5815"/>
                  <a:pt x="20813" y="5767"/>
                </a:cubicBezTo>
                <a:lnTo>
                  <a:pt x="20813" y="5767"/>
                </a:lnTo>
                <a:cubicBezTo>
                  <a:pt x="20825" y="5803"/>
                  <a:pt x="20837" y="5862"/>
                  <a:pt x="20932" y="5958"/>
                </a:cubicBezTo>
                <a:lnTo>
                  <a:pt x="20967" y="5975"/>
                </a:lnTo>
                <a:lnTo>
                  <a:pt x="20967" y="5975"/>
                </a:lnTo>
                <a:cubicBezTo>
                  <a:pt x="20940" y="5954"/>
                  <a:pt x="20881" y="5895"/>
                  <a:pt x="20872" y="5886"/>
                </a:cubicBezTo>
                <a:cubicBezTo>
                  <a:pt x="20851" y="5858"/>
                  <a:pt x="20847" y="5848"/>
                  <a:pt x="20852" y="5848"/>
                </a:cubicBezTo>
                <a:cubicBezTo>
                  <a:pt x="20864" y="5848"/>
                  <a:pt x="20930" y="5909"/>
                  <a:pt x="20956" y="5934"/>
                </a:cubicBezTo>
                <a:lnTo>
                  <a:pt x="20968" y="5970"/>
                </a:lnTo>
                <a:cubicBezTo>
                  <a:pt x="21028" y="6020"/>
                  <a:pt x="21056" y="6039"/>
                  <a:pt x="21066" y="6039"/>
                </a:cubicBezTo>
                <a:cubicBezTo>
                  <a:pt x="21092" y="6039"/>
                  <a:pt x="20977" y="5898"/>
                  <a:pt x="21003" y="5898"/>
                </a:cubicBezTo>
                <a:lnTo>
                  <a:pt x="21003" y="5898"/>
                </a:lnTo>
                <a:lnTo>
                  <a:pt x="21146" y="6053"/>
                </a:lnTo>
                <a:lnTo>
                  <a:pt x="21146" y="6053"/>
                </a:lnTo>
                <a:lnTo>
                  <a:pt x="21039" y="5910"/>
                </a:lnTo>
                <a:lnTo>
                  <a:pt x="21039" y="5910"/>
                </a:lnTo>
                <a:cubicBezTo>
                  <a:pt x="21075" y="5946"/>
                  <a:pt x="21170" y="6029"/>
                  <a:pt x="21182" y="6065"/>
                </a:cubicBezTo>
                <a:cubicBezTo>
                  <a:pt x="21200" y="6077"/>
                  <a:pt x="21208" y="6082"/>
                  <a:pt x="21210" y="6082"/>
                </a:cubicBezTo>
                <a:cubicBezTo>
                  <a:pt x="21217" y="6082"/>
                  <a:pt x="21188" y="6053"/>
                  <a:pt x="21194" y="6053"/>
                </a:cubicBezTo>
                <a:lnTo>
                  <a:pt x="21194" y="6053"/>
                </a:lnTo>
                <a:cubicBezTo>
                  <a:pt x="21196" y="6053"/>
                  <a:pt x="21206" y="6059"/>
                  <a:pt x="21229" y="6077"/>
                </a:cubicBezTo>
                <a:cubicBezTo>
                  <a:pt x="21241" y="6089"/>
                  <a:pt x="21253" y="6100"/>
                  <a:pt x="21253" y="6100"/>
                </a:cubicBezTo>
                <a:lnTo>
                  <a:pt x="21218" y="6041"/>
                </a:lnTo>
                <a:lnTo>
                  <a:pt x="21218" y="6041"/>
                </a:lnTo>
                <a:cubicBezTo>
                  <a:pt x="21251" y="6074"/>
                  <a:pt x="21324" y="6138"/>
                  <a:pt x="21307" y="6138"/>
                </a:cubicBezTo>
                <a:cubicBezTo>
                  <a:pt x="21306" y="6138"/>
                  <a:pt x="21304" y="6137"/>
                  <a:pt x="21301" y="6136"/>
                </a:cubicBezTo>
                <a:lnTo>
                  <a:pt x="21301" y="6136"/>
                </a:lnTo>
                <a:cubicBezTo>
                  <a:pt x="21317" y="6147"/>
                  <a:pt x="21326" y="6151"/>
                  <a:pt x="21331" y="6151"/>
                </a:cubicBezTo>
                <a:cubicBezTo>
                  <a:pt x="21352" y="6151"/>
                  <a:pt x="21286" y="6070"/>
                  <a:pt x="21297" y="6070"/>
                </a:cubicBezTo>
                <a:lnTo>
                  <a:pt x="21297" y="6070"/>
                </a:lnTo>
                <a:cubicBezTo>
                  <a:pt x="21301" y="6070"/>
                  <a:pt x="21312" y="6078"/>
                  <a:pt x="21337" y="6100"/>
                </a:cubicBezTo>
                <a:lnTo>
                  <a:pt x="21349" y="6112"/>
                </a:lnTo>
                <a:cubicBezTo>
                  <a:pt x="21325" y="6029"/>
                  <a:pt x="21241" y="5993"/>
                  <a:pt x="21134" y="5839"/>
                </a:cubicBezTo>
                <a:lnTo>
                  <a:pt x="21134" y="5839"/>
                </a:lnTo>
                <a:lnTo>
                  <a:pt x="21420" y="6112"/>
                </a:lnTo>
                <a:lnTo>
                  <a:pt x="21313" y="5993"/>
                </a:lnTo>
                <a:lnTo>
                  <a:pt x="21313" y="5993"/>
                </a:lnTo>
                <a:cubicBezTo>
                  <a:pt x="21313" y="5993"/>
                  <a:pt x="21325" y="6005"/>
                  <a:pt x="21372" y="6053"/>
                </a:cubicBezTo>
                <a:cubicBezTo>
                  <a:pt x="21301" y="5958"/>
                  <a:pt x="21325" y="5993"/>
                  <a:pt x="21253" y="5922"/>
                </a:cubicBezTo>
                <a:lnTo>
                  <a:pt x="21253" y="5922"/>
                </a:lnTo>
                <a:cubicBezTo>
                  <a:pt x="21279" y="5940"/>
                  <a:pt x="21293" y="5946"/>
                  <a:pt x="21302" y="5946"/>
                </a:cubicBezTo>
                <a:cubicBezTo>
                  <a:pt x="21319" y="5946"/>
                  <a:pt x="21315" y="5925"/>
                  <a:pt x="21325" y="5925"/>
                </a:cubicBezTo>
                <a:cubicBezTo>
                  <a:pt x="21328" y="5925"/>
                  <a:pt x="21333" y="5928"/>
                  <a:pt x="21340" y="5934"/>
                </a:cubicBezTo>
                <a:lnTo>
                  <a:pt x="21340" y="5934"/>
                </a:lnTo>
                <a:cubicBezTo>
                  <a:pt x="21330" y="5924"/>
                  <a:pt x="21319" y="5913"/>
                  <a:pt x="21301" y="5886"/>
                </a:cubicBezTo>
                <a:lnTo>
                  <a:pt x="21301" y="5886"/>
                </a:lnTo>
                <a:cubicBezTo>
                  <a:pt x="21359" y="5948"/>
                  <a:pt x="21380" y="5967"/>
                  <a:pt x="21385" y="5967"/>
                </a:cubicBezTo>
                <a:cubicBezTo>
                  <a:pt x="21394" y="5967"/>
                  <a:pt x="21348" y="5904"/>
                  <a:pt x="21359" y="5904"/>
                </a:cubicBezTo>
                <a:cubicBezTo>
                  <a:pt x="21362" y="5904"/>
                  <a:pt x="21370" y="5909"/>
                  <a:pt x="21384" y="5922"/>
                </a:cubicBezTo>
                <a:cubicBezTo>
                  <a:pt x="21480" y="6029"/>
                  <a:pt x="21420" y="5981"/>
                  <a:pt x="21515" y="6065"/>
                </a:cubicBezTo>
                <a:cubicBezTo>
                  <a:pt x="21466" y="6004"/>
                  <a:pt x="21454" y="5984"/>
                  <a:pt x="21460" y="5984"/>
                </a:cubicBezTo>
                <a:cubicBezTo>
                  <a:pt x="21471" y="5984"/>
                  <a:pt x="21540" y="6048"/>
                  <a:pt x="21551" y="6048"/>
                </a:cubicBezTo>
                <a:cubicBezTo>
                  <a:pt x="21553" y="6048"/>
                  <a:pt x="21553" y="6046"/>
                  <a:pt x="21551" y="6041"/>
                </a:cubicBezTo>
                <a:cubicBezTo>
                  <a:pt x="21432" y="5898"/>
                  <a:pt x="21527" y="5958"/>
                  <a:pt x="21503" y="5898"/>
                </a:cubicBezTo>
                <a:lnTo>
                  <a:pt x="21503" y="5898"/>
                </a:lnTo>
                <a:cubicBezTo>
                  <a:pt x="21539" y="5946"/>
                  <a:pt x="21599" y="5946"/>
                  <a:pt x="21658" y="5993"/>
                </a:cubicBezTo>
                <a:lnTo>
                  <a:pt x="21682" y="6017"/>
                </a:lnTo>
                <a:cubicBezTo>
                  <a:pt x="21563" y="5862"/>
                  <a:pt x="21599" y="5874"/>
                  <a:pt x="21587" y="5839"/>
                </a:cubicBezTo>
                <a:lnTo>
                  <a:pt x="21587" y="5839"/>
                </a:lnTo>
                <a:cubicBezTo>
                  <a:pt x="21658" y="5922"/>
                  <a:pt x="21682" y="5958"/>
                  <a:pt x="21706" y="6005"/>
                </a:cubicBezTo>
                <a:lnTo>
                  <a:pt x="21718" y="5993"/>
                </a:lnTo>
                <a:cubicBezTo>
                  <a:pt x="21682" y="5946"/>
                  <a:pt x="21670" y="5922"/>
                  <a:pt x="21658" y="5898"/>
                </a:cubicBezTo>
                <a:lnTo>
                  <a:pt x="21658" y="5898"/>
                </a:lnTo>
                <a:lnTo>
                  <a:pt x="21753" y="6017"/>
                </a:lnTo>
                <a:cubicBezTo>
                  <a:pt x="21753" y="5997"/>
                  <a:pt x="21696" y="5896"/>
                  <a:pt x="21724" y="5896"/>
                </a:cubicBezTo>
                <a:cubicBezTo>
                  <a:pt x="21730" y="5896"/>
                  <a:pt x="21739" y="5900"/>
                  <a:pt x="21753" y="5910"/>
                </a:cubicBezTo>
                <a:cubicBezTo>
                  <a:pt x="21670" y="5803"/>
                  <a:pt x="21503" y="5636"/>
                  <a:pt x="21480" y="5541"/>
                </a:cubicBezTo>
                <a:lnTo>
                  <a:pt x="21480" y="5541"/>
                </a:lnTo>
                <a:cubicBezTo>
                  <a:pt x="21506" y="5585"/>
                  <a:pt x="21559" y="5649"/>
                  <a:pt x="21589" y="5689"/>
                </a:cubicBezTo>
                <a:lnTo>
                  <a:pt x="21589" y="5689"/>
                </a:lnTo>
                <a:cubicBezTo>
                  <a:pt x="21589" y="5689"/>
                  <a:pt x="21589" y="5689"/>
                  <a:pt x="21590" y="5689"/>
                </a:cubicBezTo>
                <a:lnTo>
                  <a:pt x="21590" y="5689"/>
                </a:lnTo>
                <a:cubicBezTo>
                  <a:pt x="21591" y="5689"/>
                  <a:pt x="21594" y="5691"/>
                  <a:pt x="21599" y="5696"/>
                </a:cubicBezTo>
                <a:lnTo>
                  <a:pt x="21670" y="5791"/>
                </a:lnTo>
                <a:cubicBezTo>
                  <a:pt x="21675" y="5796"/>
                  <a:pt x="21677" y="5798"/>
                  <a:pt x="21678" y="5798"/>
                </a:cubicBezTo>
                <a:cubicBezTo>
                  <a:pt x="21682" y="5798"/>
                  <a:pt x="21620" y="5719"/>
                  <a:pt x="21621" y="5719"/>
                </a:cubicBezTo>
                <a:lnTo>
                  <a:pt x="21621" y="5719"/>
                </a:lnTo>
                <a:cubicBezTo>
                  <a:pt x="21621" y="5719"/>
                  <a:pt x="21622" y="5719"/>
                  <a:pt x="21622" y="5719"/>
                </a:cubicBezTo>
                <a:cubicBezTo>
                  <a:pt x="21682" y="5803"/>
                  <a:pt x="21670" y="5767"/>
                  <a:pt x="21730" y="5839"/>
                </a:cubicBezTo>
                <a:cubicBezTo>
                  <a:pt x="21730" y="5839"/>
                  <a:pt x="21714" y="5823"/>
                  <a:pt x="21710" y="5823"/>
                </a:cubicBezTo>
                <a:lnTo>
                  <a:pt x="21710" y="5823"/>
                </a:lnTo>
                <a:cubicBezTo>
                  <a:pt x="21708" y="5823"/>
                  <a:pt x="21710" y="5827"/>
                  <a:pt x="21718" y="5839"/>
                </a:cubicBezTo>
                <a:cubicBezTo>
                  <a:pt x="21730" y="5850"/>
                  <a:pt x="21777" y="5886"/>
                  <a:pt x="21837" y="5946"/>
                </a:cubicBezTo>
                <a:cubicBezTo>
                  <a:pt x="21789" y="5898"/>
                  <a:pt x="21741" y="5839"/>
                  <a:pt x="21741" y="5827"/>
                </a:cubicBezTo>
                <a:cubicBezTo>
                  <a:pt x="21743" y="5824"/>
                  <a:pt x="21744" y="5824"/>
                  <a:pt x="21746" y="5824"/>
                </a:cubicBezTo>
                <a:cubicBezTo>
                  <a:pt x="21766" y="5824"/>
                  <a:pt x="21829" y="5925"/>
                  <a:pt x="21872" y="5958"/>
                </a:cubicBezTo>
                <a:cubicBezTo>
                  <a:pt x="21825" y="5898"/>
                  <a:pt x="21884" y="5946"/>
                  <a:pt x="21789" y="5827"/>
                </a:cubicBezTo>
                <a:cubicBezTo>
                  <a:pt x="21790" y="5826"/>
                  <a:pt x="21791" y="5825"/>
                  <a:pt x="21793" y="5825"/>
                </a:cubicBezTo>
                <a:cubicBezTo>
                  <a:pt x="21807" y="5825"/>
                  <a:pt x="21839" y="5877"/>
                  <a:pt x="21861" y="5910"/>
                </a:cubicBezTo>
                <a:cubicBezTo>
                  <a:pt x="21837" y="5850"/>
                  <a:pt x="21896" y="5862"/>
                  <a:pt x="21789" y="5743"/>
                </a:cubicBezTo>
                <a:lnTo>
                  <a:pt x="21777" y="5731"/>
                </a:lnTo>
                <a:cubicBezTo>
                  <a:pt x="21758" y="5681"/>
                  <a:pt x="21762" y="5666"/>
                  <a:pt x="21777" y="5666"/>
                </a:cubicBezTo>
                <a:cubicBezTo>
                  <a:pt x="21799" y="5666"/>
                  <a:pt x="21844" y="5701"/>
                  <a:pt x="21864" y="5701"/>
                </a:cubicBezTo>
                <a:cubicBezTo>
                  <a:pt x="21871" y="5701"/>
                  <a:pt x="21875" y="5697"/>
                  <a:pt x="21872" y="5684"/>
                </a:cubicBezTo>
                <a:lnTo>
                  <a:pt x="21872" y="5684"/>
                </a:lnTo>
                <a:lnTo>
                  <a:pt x="21908" y="5719"/>
                </a:lnTo>
                <a:cubicBezTo>
                  <a:pt x="21884" y="5660"/>
                  <a:pt x="21920" y="5672"/>
                  <a:pt x="21872" y="5565"/>
                </a:cubicBezTo>
                <a:lnTo>
                  <a:pt x="21872" y="5565"/>
                </a:lnTo>
                <a:cubicBezTo>
                  <a:pt x="21872" y="5565"/>
                  <a:pt x="21932" y="5636"/>
                  <a:pt x="21968" y="5696"/>
                </a:cubicBezTo>
                <a:cubicBezTo>
                  <a:pt x="21960" y="5664"/>
                  <a:pt x="21946" y="5632"/>
                  <a:pt x="21956" y="5632"/>
                </a:cubicBezTo>
                <a:cubicBezTo>
                  <a:pt x="21961" y="5632"/>
                  <a:pt x="21972" y="5640"/>
                  <a:pt x="21991" y="5660"/>
                </a:cubicBezTo>
                <a:cubicBezTo>
                  <a:pt x="22011" y="5706"/>
                  <a:pt x="22023" y="5719"/>
                  <a:pt x="22027" y="5722"/>
                </a:cubicBezTo>
                <a:lnTo>
                  <a:pt x="22027" y="5722"/>
                </a:lnTo>
                <a:cubicBezTo>
                  <a:pt x="22025" y="5721"/>
                  <a:pt x="22021" y="5719"/>
                  <a:pt x="22015" y="5719"/>
                </a:cubicBezTo>
                <a:cubicBezTo>
                  <a:pt x="22042" y="5733"/>
                  <a:pt x="22068" y="5760"/>
                  <a:pt x="22076" y="5760"/>
                </a:cubicBezTo>
                <a:cubicBezTo>
                  <a:pt x="22083" y="5760"/>
                  <a:pt x="22078" y="5742"/>
                  <a:pt x="22051" y="5684"/>
                </a:cubicBezTo>
                <a:lnTo>
                  <a:pt x="22051" y="5684"/>
                </a:lnTo>
                <a:cubicBezTo>
                  <a:pt x="22092" y="5765"/>
                  <a:pt x="22122" y="5797"/>
                  <a:pt x="22132" y="5797"/>
                </a:cubicBezTo>
                <a:cubicBezTo>
                  <a:pt x="22137" y="5797"/>
                  <a:pt x="22138" y="5790"/>
                  <a:pt x="22134" y="5779"/>
                </a:cubicBezTo>
                <a:lnTo>
                  <a:pt x="22075" y="5708"/>
                </a:lnTo>
                <a:cubicBezTo>
                  <a:pt x="22075" y="5696"/>
                  <a:pt x="22078" y="5693"/>
                  <a:pt x="22082" y="5693"/>
                </a:cubicBezTo>
                <a:cubicBezTo>
                  <a:pt x="22087" y="5693"/>
                  <a:pt x="22093" y="5696"/>
                  <a:pt x="22099" y="5696"/>
                </a:cubicBezTo>
                <a:lnTo>
                  <a:pt x="22194" y="5839"/>
                </a:lnTo>
                <a:cubicBezTo>
                  <a:pt x="22215" y="5863"/>
                  <a:pt x="22227" y="5873"/>
                  <a:pt x="22233" y="5873"/>
                </a:cubicBezTo>
                <a:cubicBezTo>
                  <a:pt x="22257" y="5873"/>
                  <a:pt x="22171" y="5695"/>
                  <a:pt x="22197" y="5695"/>
                </a:cubicBezTo>
                <a:cubicBezTo>
                  <a:pt x="22206" y="5695"/>
                  <a:pt x="22229" y="5718"/>
                  <a:pt x="22277" y="5779"/>
                </a:cubicBezTo>
                <a:cubicBezTo>
                  <a:pt x="22218" y="5672"/>
                  <a:pt x="22206" y="5719"/>
                  <a:pt x="22146" y="5600"/>
                </a:cubicBezTo>
                <a:lnTo>
                  <a:pt x="22146" y="5600"/>
                </a:lnTo>
                <a:cubicBezTo>
                  <a:pt x="22158" y="5600"/>
                  <a:pt x="22206" y="5660"/>
                  <a:pt x="22242" y="5708"/>
                </a:cubicBezTo>
                <a:cubicBezTo>
                  <a:pt x="22277" y="5755"/>
                  <a:pt x="22325" y="5803"/>
                  <a:pt x="22325" y="5803"/>
                </a:cubicBezTo>
                <a:cubicBezTo>
                  <a:pt x="22333" y="5811"/>
                  <a:pt x="22337" y="5814"/>
                  <a:pt x="22339" y="5814"/>
                </a:cubicBezTo>
                <a:cubicBezTo>
                  <a:pt x="22356" y="5814"/>
                  <a:pt x="22236" y="5619"/>
                  <a:pt x="22256" y="5619"/>
                </a:cubicBezTo>
                <a:cubicBezTo>
                  <a:pt x="22258" y="5619"/>
                  <a:pt x="22261" y="5621"/>
                  <a:pt x="22265" y="5624"/>
                </a:cubicBezTo>
                <a:cubicBezTo>
                  <a:pt x="22230" y="5565"/>
                  <a:pt x="22146" y="5434"/>
                  <a:pt x="22134" y="5374"/>
                </a:cubicBezTo>
                <a:lnTo>
                  <a:pt x="22134" y="5374"/>
                </a:lnTo>
                <a:cubicBezTo>
                  <a:pt x="22158" y="5374"/>
                  <a:pt x="22289" y="5577"/>
                  <a:pt x="22301" y="5624"/>
                </a:cubicBezTo>
                <a:cubicBezTo>
                  <a:pt x="22301" y="5627"/>
                  <a:pt x="22300" y="5629"/>
                  <a:pt x="22299" y="5629"/>
                </a:cubicBezTo>
                <a:cubicBezTo>
                  <a:pt x="22295" y="5629"/>
                  <a:pt x="22286" y="5618"/>
                  <a:pt x="22277" y="5600"/>
                </a:cubicBezTo>
                <a:lnTo>
                  <a:pt x="22277" y="5600"/>
                </a:lnTo>
                <a:cubicBezTo>
                  <a:pt x="22289" y="5624"/>
                  <a:pt x="22289" y="5648"/>
                  <a:pt x="22337" y="5708"/>
                </a:cubicBezTo>
                <a:lnTo>
                  <a:pt x="22301" y="5648"/>
                </a:lnTo>
                <a:lnTo>
                  <a:pt x="22301" y="5648"/>
                </a:lnTo>
                <a:cubicBezTo>
                  <a:pt x="22337" y="5696"/>
                  <a:pt x="22361" y="5684"/>
                  <a:pt x="22408" y="5767"/>
                </a:cubicBezTo>
                <a:cubicBezTo>
                  <a:pt x="22384" y="5708"/>
                  <a:pt x="22361" y="5684"/>
                  <a:pt x="22337" y="5660"/>
                </a:cubicBezTo>
                <a:lnTo>
                  <a:pt x="22337" y="5660"/>
                </a:lnTo>
                <a:cubicBezTo>
                  <a:pt x="22354" y="5677"/>
                  <a:pt x="22364" y="5682"/>
                  <a:pt x="22371" y="5682"/>
                </a:cubicBezTo>
                <a:cubicBezTo>
                  <a:pt x="22383" y="5682"/>
                  <a:pt x="22385" y="5668"/>
                  <a:pt x="22396" y="5668"/>
                </a:cubicBezTo>
                <a:cubicBezTo>
                  <a:pt x="22401" y="5668"/>
                  <a:pt x="22408" y="5672"/>
                  <a:pt x="22420" y="5684"/>
                </a:cubicBezTo>
                <a:cubicBezTo>
                  <a:pt x="22396" y="5648"/>
                  <a:pt x="22361" y="5589"/>
                  <a:pt x="22361" y="5589"/>
                </a:cubicBezTo>
                <a:lnTo>
                  <a:pt x="22361" y="5589"/>
                </a:lnTo>
                <a:cubicBezTo>
                  <a:pt x="22370" y="5595"/>
                  <a:pt x="22376" y="5598"/>
                  <a:pt x="22380" y="5598"/>
                </a:cubicBezTo>
                <a:cubicBezTo>
                  <a:pt x="22403" y="5598"/>
                  <a:pt x="22315" y="5477"/>
                  <a:pt x="22325" y="5446"/>
                </a:cubicBezTo>
                <a:lnTo>
                  <a:pt x="22325" y="5446"/>
                </a:lnTo>
                <a:cubicBezTo>
                  <a:pt x="22371" y="5501"/>
                  <a:pt x="22410" y="5592"/>
                  <a:pt x="22420" y="5592"/>
                </a:cubicBezTo>
                <a:cubicBezTo>
                  <a:pt x="22422" y="5592"/>
                  <a:pt x="22423" y="5584"/>
                  <a:pt x="22420" y="5565"/>
                </a:cubicBezTo>
                <a:lnTo>
                  <a:pt x="22420" y="5565"/>
                </a:lnTo>
                <a:cubicBezTo>
                  <a:pt x="22453" y="5609"/>
                  <a:pt x="22497" y="5695"/>
                  <a:pt x="22512" y="5745"/>
                </a:cubicBezTo>
                <a:lnTo>
                  <a:pt x="22512" y="5745"/>
                </a:lnTo>
                <a:cubicBezTo>
                  <a:pt x="22506" y="5722"/>
                  <a:pt x="22508" y="5713"/>
                  <a:pt x="22514" y="5713"/>
                </a:cubicBezTo>
                <a:cubicBezTo>
                  <a:pt x="22534" y="5713"/>
                  <a:pt x="22602" y="5806"/>
                  <a:pt x="22611" y="5815"/>
                </a:cubicBezTo>
                <a:lnTo>
                  <a:pt x="22634" y="5862"/>
                </a:lnTo>
                <a:cubicBezTo>
                  <a:pt x="22623" y="5827"/>
                  <a:pt x="22623" y="5827"/>
                  <a:pt x="22634" y="5827"/>
                </a:cubicBezTo>
                <a:lnTo>
                  <a:pt x="22563" y="5719"/>
                </a:lnTo>
                <a:lnTo>
                  <a:pt x="22563" y="5719"/>
                </a:lnTo>
                <a:cubicBezTo>
                  <a:pt x="22585" y="5741"/>
                  <a:pt x="22587" y="5733"/>
                  <a:pt x="22605" y="5769"/>
                </a:cubicBezTo>
                <a:lnTo>
                  <a:pt x="22605" y="5769"/>
                </a:lnTo>
                <a:cubicBezTo>
                  <a:pt x="22568" y="5698"/>
                  <a:pt x="22502" y="5596"/>
                  <a:pt x="22468" y="5505"/>
                </a:cubicBezTo>
                <a:lnTo>
                  <a:pt x="22468" y="5505"/>
                </a:lnTo>
                <a:cubicBezTo>
                  <a:pt x="22474" y="5513"/>
                  <a:pt x="22477" y="5516"/>
                  <a:pt x="22480" y="5516"/>
                </a:cubicBezTo>
                <a:cubicBezTo>
                  <a:pt x="22486" y="5516"/>
                  <a:pt x="22482" y="5496"/>
                  <a:pt x="22489" y="5496"/>
                </a:cubicBezTo>
                <a:cubicBezTo>
                  <a:pt x="22495" y="5496"/>
                  <a:pt x="22507" y="5510"/>
                  <a:pt x="22539" y="5565"/>
                </a:cubicBezTo>
                <a:cubicBezTo>
                  <a:pt x="22535" y="5561"/>
                  <a:pt x="22532" y="5560"/>
                  <a:pt x="22530" y="5560"/>
                </a:cubicBezTo>
                <a:cubicBezTo>
                  <a:pt x="22515" y="5560"/>
                  <a:pt x="22608" y="5692"/>
                  <a:pt x="22611" y="5736"/>
                </a:cubicBezTo>
                <a:lnTo>
                  <a:pt x="22611" y="5736"/>
                </a:lnTo>
                <a:cubicBezTo>
                  <a:pt x="22612" y="5735"/>
                  <a:pt x="22612" y="5734"/>
                  <a:pt x="22614" y="5734"/>
                </a:cubicBezTo>
                <a:cubicBezTo>
                  <a:pt x="22617" y="5734"/>
                  <a:pt x="22623" y="5737"/>
                  <a:pt x="22634" y="5743"/>
                </a:cubicBezTo>
                <a:cubicBezTo>
                  <a:pt x="22646" y="5755"/>
                  <a:pt x="22646" y="5767"/>
                  <a:pt x="22646" y="5779"/>
                </a:cubicBezTo>
                <a:cubicBezTo>
                  <a:pt x="22663" y="5799"/>
                  <a:pt x="22671" y="5808"/>
                  <a:pt x="22675" y="5808"/>
                </a:cubicBezTo>
                <a:cubicBezTo>
                  <a:pt x="22690" y="5808"/>
                  <a:pt x="22579" y="5610"/>
                  <a:pt x="22599" y="5600"/>
                </a:cubicBezTo>
                <a:lnTo>
                  <a:pt x="22599" y="5600"/>
                </a:lnTo>
                <a:cubicBezTo>
                  <a:pt x="22630" y="5673"/>
                  <a:pt x="22670" y="5736"/>
                  <a:pt x="22680" y="5736"/>
                </a:cubicBezTo>
                <a:cubicBezTo>
                  <a:pt x="22681" y="5736"/>
                  <a:pt x="22682" y="5735"/>
                  <a:pt x="22682" y="5731"/>
                </a:cubicBezTo>
                <a:lnTo>
                  <a:pt x="22682" y="5731"/>
                </a:lnTo>
                <a:cubicBezTo>
                  <a:pt x="22682" y="5732"/>
                  <a:pt x="22681" y="5732"/>
                  <a:pt x="22680" y="5732"/>
                </a:cubicBezTo>
                <a:cubicBezTo>
                  <a:pt x="22665" y="5732"/>
                  <a:pt x="22598" y="5598"/>
                  <a:pt x="22575" y="5529"/>
                </a:cubicBezTo>
                <a:lnTo>
                  <a:pt x="22575" y="5529"/>
                </a:lnTo>
                <a:cubicBezTo>
                  <a:pt x="22588" y="5542"/>
                  <a:pt x="22595" y="5547"/>
                  <a:pt x="22599" y="5547"/>
                </a:cubicBezTo>
                <a:cubicBezTo>
                  <a:pt x="22612" y="5547"/>
                  <a:pt x="22577" y="5481"/>
                  <a:pt x="22587" y="5481"/>
                </a:cubicBezTo>
                <a:lnTo>
                  <a:pt x="22551" y="5458"/>
                </a:lnTo>
                <a:cubicBezTo>
                  <a:pt x="22515" y="5374"/>
                  <a:pt x="22527" y="5374"/>
                  <a:pt x="22527" y="5350"/>
                </a:cubicBezTo>
                <a:lnTo>
                  <a:pt x="22527" y="5350"/>
                </a:lnTo>
                <a:cubicBezTo>
                  <a:pt x="22563" y="5410"/>
                  <a:pt x="22539" y="5398"/>
                  <a:pt x="22563" y="5422"/>
                </a:cubicBezTo>
                <a:cubicBezTo>
                  <a:pt x="22547" y="5387"/>
                  <a:pt x="22544" y="5375"/>
                  <a:pt x="22547" y="5375"/>
                </a:cubicBezTo>
                <a:lnTo>
                  <a:pt x="22547" y="5375"/>
                </a:lnTo>
                <a:cubicBezTo>
                  <a:pt x="22558" y="5375"/>
                  <a:pt x="22623" y="5470"/>
                  <a:pt x="22637" y="5470"/>
                </a:cubicBezTo>
                <a:cubicBezTo>
                  <a:pt x="22640" y="5470"/>
                  <a:pt x="22640" y="5463"/>
                  <a:pt x="22634" y="5446"/>
                </a:cubicBezTo>
                <a:lnTo>
                  <a:pt x="22634" y="5446"/>
                </a:lnTo>
                <a:cubicBezTo>
                  <a:pt x="22670" y="5493"/>
                  <a:pt x="22718" y="5600"/>
                  <a:pt x="22742" y="5636"/>
                </a:cubicBezTo>
                <a:cubicBezTo>
                  <a:pt x="22733" y="5609"/>
                  <a:pt x="22733" y="5599"/>
                  <a:pt x="22738" y="5599"/>
                </a:cubicBezTo>
                <a:cubicBezTo>
                  <a:pt x="22749" y="5599"/>
                  <a:pt x="22789" y="5661"/>
                  <a:pt x="22801" y="5661"/>
                </a:cubicBezTo>
                <a:cubicBezTo>
                  <a:pt x="22805" y="5661"/>
                  <a:pt x="22806" y="5654"/>
                  <a:pt x="22801" y="5636"/>
                </a:cubicBezTo>
                <a:cubicBezTo>
                  <a:pt x="22730" y="5529"/>
                  <a:pt x="22742" y="5553"/>
                  <a:pt x="22706" y="5446"/>
                </a:cubicBezTo>
                <a:lnTo>
                  <a:pt x="22706" y="5446"/>
                </a:lnTo>
                <a:lnTo>
                  <a:pt x="22718" y="5541"/>
                </a:lnTo>
                <a:lnTo>
                  <a:pt x="22646" y="5362"/>
                </a:lnTo>
                <a:lnTo>
                  <a:pt x="22646" y="5362"/>
                </a:lnTo>
                <a:cubicBezTo>
                  <a:pt x="22635" y="5373"/>
                  <a:pt x="22665" y="5435"/>
                  <a:pt x="22651" y="5435"/>
                </a:cubicBezTo>
                <a:cubicBezTo>
                  <a:pt x="22650" y="5435"/>
                  <a:pt x="22648" y="5435"/>
                  <a:pt x="22646" y="5434"/>
                </a:cubicBezTo>
                <a:cubicBezTo>
                  <a:pt x="22611" y="5338"/>
                  <a:pt x="22623" y="5362"/>
                  <a:pt x="22575" y="5279"/>
                </a:cubicBezTo>
                <a:lnTo>
                  <a:pt x="22575" y="5279"/>
                </a:lnTo>
                <a:cubicBezTo>
                  <a:pt x="22597" y="5315"/>
                  <a:pt x="22607" y="5328"/>
                  <a:pt x="22612" y="5328"/>
                </a:cubicBezTo>
                <a:cubicBezTo>
                  <a:pt x="22622" y="5328"/>
                  <a:pt x="22590" y="5241"/>
                  <a:pt x="22600" y="5241"/>
                </a:cubicBezTo>
                <a:lnTo>
                  <a:pt x="22600" y="5241"/>
                </a:lnTo>
                <a:cubicBezTo>
                  <a:pt x="22604" y="5241"/>
                  <a:pt x="22610" y="5249"/>
                  <a:pt x="22623" y="5267"/>
                </a:cubicBezTo>
                <a:lnTo>
                  <a:pt x="22765" y="5541"/>
                </a:lnTo>
                <a:cubicBezTo>
                  <a:pt x="22779" y="5559"/>
                  <a:pt x="22788" y="5566"/>
                  <a:pt x="22793" y="5566"/>
                </a:cubicBezTo>
                <a:cubicBezTo>
                  <a:pt x="22815" y="5566"/>
                  <a:pt x="22766" y="5425"/>
                  <a:pt x="22788" y="5425"/>
                </a:cubicBezTo>
                <a:cubicBezTo>
                  <a:pt x="22791" y="5425"/>
                  <a:pt x="22795" y="5428"/>
                  <a:pt x="22801" y="5434"/>
                </a:cubicBezTo>
                <a:lnTo>
                  <a:pt x="22777" y="5386"/>
                </a:lnTo>
                <a:cubicBezTo>
                  <a:pt x="22750" y="5337"/>
                  <a:pt x="22750" y="5328"/>
                  <a:pt x="22757" y="5328"/>
                </a:cubicBezTo>
                <a:cubicBezTo>
                  <a:pt x="22762" y="5328"/>
                  <a:pt x="22768" y="5331"/>
                  <a:pt x="22773" y="5331"/>
                </a:cubicBezTo>
                <a:cubicBezTo>
                  <a:pt x="22778" y="5331"/>
                  <a:pt x="22781" y="5328"/>
                  <a:pt x="22777" y="5315"/>
                </a:cubicBezTo>
                <a:lnTo>
                  <a:pt x="22777" y="5315"/>
                </a:lnTo>
                <a:cubicBezTo>
                  <a:pt x="22813" y="5410"/>
                  <a:pt x="22837" y="5434"/>
                  <a:pt x="22873" y="5493"/>
                </a:cubicBezTo>
                <a:cubicBezTo>
                  <a:pt x="22837" y="5422"/>
                  <a:pt x="22896" y="5481"/>
                  <a:pt x="22813" y="5303"/>
                </a:cubicBezTo>
                <a:lnTo>
                  <a:pt x="22813" y="5303"/>
                </a:lnTo>
                <a:lnTo>
                  <a:pt x="22884" y="5410"/>
                </a:lnTo>
                <a:cubicBezTo>
                  <a:pt x="22888" y="5412"/>
                  <a:pt x="22890" y="5413"/>
                  <a:pt x="22892" y="5413"/>
                </a:cubicBezTo>
                <a:cubicBezTo>
                  <a:pt x="22927" y="5413"/>
                  <a:pt x="22797" y="5148"/>
                  <a:pt x="22834" y="5148"/>
                </a:cubicBezTo>
                <a:cubicBezTo>
                  <a:pt x="22835" y="5148"/>
                  <a:pt x="22836" y="5148"/>
                  <a:pt x="22837" y="5148"/>
                </a:cubicBezTo>
                <a:cubicBezTo>
                  <a:pt x="22873" y="5255"/>
                  <a:pt x="22920" y="5315"/>
                  <a:pt x="22932" y="5398"/>
                </a:cubicBezTo>
                <a:cubicBezTo>
                  <a:pt x="22935" y="5398"/>
                  <a:pt x="22938" y="5399"/>
                  <a:pt x="22940" y="5399"/>
                </a:cubicBezTo>
                <a:cubicBezTo>
                  <a:pt x="22948" y="5399"/>
                  <a:pt x="22950" y="5392"/>
                  <a:pt x="22932" y="5338"/>
                </a:cubicBezTo>
                <a:lnTo>
                  <a:pt x="22932" y="5338"/>
                </a:lnTo>
                <a:cubicBezTo>
                  <a:pt x="22935" y="5347"/>
                  <a:pt x="22937" y="5350"/>
                  <a:pt x="22938" y="5350"/>
                </a:cubicBezTo>
                <a:cubicBezTo>
                  <a:pt x="22941" y="5350"/>
                  <a:pt x="22918" y="5269"/>
                  <a:pt x="22927" y="5269"/>
                </a:cubicBezTo>
                <a:lnTo>
                  <a:pt x="22927" y="5269"/>
                </a:lnTo>
                <a:cubicBezTo>
                  <a:pt x="22929" y="5269"/>
                  <a:pt x="22933" y="5273"/>
                  <a:pt x="22938" y="5281"/>
                </a:cubicBezTo>
                <a:lnTo>
                  <a:pt x="22938" y="5281"/>
                </a:lnTo>
                <a:cubicBezTo>
                  <a:pt x="22915" y="5239"/>
                  <a:pt x="22885" y="5148"/>
                  <a:pt x="22896" y="5148"/>
                </a:cubicBezTo>
                <a:lnTo>
                  <a:pt x="22896" y="5148"/>
                </a:lnTo>
                <a:cubicBezTo>
                  <a:pt x="22908" y="5172"/>
                  <a:pt x="22920" y="5196"/>
                  <a:pt x="22920" y="5196"/>
                </a:cubicBezTo>
                <a:cubicBezTo>
                  <a:pt x="22896" y="5148"/>
                  <a:pt x="22896" y="5124"/>
                  <a:pt x="22849" y="5029"/>
                </a:cubicBezTo>
                <a:lnTo>
                  <a:pt x="22849" y="5029"/>
                </a:lnTo>
                <a:cubicBezTo>
                  <a:pt x="22900" y="5124"/>
                  <a:pt x="22924" y="5149"/>
                  <a:pt x="22938" y="5149"/>
                </a:cubicBezTo>
                <a:cubicBezTo>
                  <a:pt x="22954" y="5149"/>
                  <a:pt x="22958" y="5118"/>
                  <a:pt x="22974" y="5118"/>
                </a:cubicBezTo>
                <a:cubicBezTo>
                  <a:pt x="22988" y="5118"/>
                  <a:pt x="23009" y="5137"/>
                  <a:pt x="23051" y="5208"/>
                </a:cubicBezTo>
                <a:cubicBezTo>
                  <a:pt x="23051" y="5172"/>
                  <a:pt x="23063" y="5136"/>
                  <a:pt x="23075" y="5112"/>
                </a:cubicBezTo>
                <a:cubicBezTo>
                  <a:pt x="23087" y="5148"/>
                  <a:pt x="23099" y="5160"/>
                  <a:pt x="23087" y="5160"/>
                </a:cubicBezTo>
                <a:cubicBezTo>
                  <a:pt x="23093" y="5166"/>
                  <a:pt x="23098" y="5169"/>
                  <a:pt x="23101" y="5169"/>
                </a:cubicBezTo>
                <a:cubicBezTo>
                  <a:pt x="23124" y="5169"/>
                  <a:pt x="23020" y="4953"/>
                  <a:pt x="23035" y="4953"/>
                </a:cubicBezTo>
                <a:lnTo>
                  <a:pt x="23035" y="4953"/>
                </a:lnTo>
                <a:cubicBezTo>
                  <a:pt x="23038" y="4953"/>
                  <a:pt x="23043" y="4958"/>
                  <a:pt x="23051" y="4969"/>
                </a:cubicBezTo>
                <a:cubicBezTo>
                  <a:pt x="23134" y="5112"/>
                  <a:pt x="23075" y="5053"/>
                  <a:pt x="23111" y="5112"/>
                </a:cubicBezTo>
                <a:cubicBezTo>
                  <a:pt x="23156" y="5211"/>
                  <a:pt x="23174" y="5241"/>
                  <a:pt x="23180" y="5241"/>
                </a:cubicBezTo>
                <a:cubicBezTo>
                  <a:pt x="23190" y="5241"/>
                  <a:pt x="23174" y="5174"/>
                  <a:pt x="23190" y="5174"/>
                </a:cubicBezTo>
                <a:cubicBezTo>
                  <a:pt x="23196" y="5174"/>
                  <a:pt x="23208" y="5186"/>
                  <a:pt x="23230" y="5219"/>
                </a:cubicBezTo>
                <a:lnTo>
                  <a:pt x="23230" y="5243"/>
                </a:lnTo>
                <a:cubicBezTo>
                  <a:pt x="23240" y="5260"/>
                  <a:pt x="23247" y="5267"/>
                  <a:pt x="23250" y="5267"/>
                </a:cubicBezTo>
                <a:cubicBezTo>
                  <a:pt x="23267" y="5267"/>
                  <a:pt x="23225" y="5124"/>
                  <a:pt x="23240" y="5124"/>
                </a:cubicBezTo>
                <a:lnTo>
                  <a:pt x="23240" y="5124"/>
                </a:lnTo>
                <a:cubicBezTo>
                  <a:pt x="23240" y="5124"/>
                  <a:pt x="23241" y="5124"/>
                  <a:pt x="23242" y="5124"/>
                </a:cubicBezTo>
                <a:cubicBezTo>
                  <a:pt x="23242" y="5124"/>
                  <a:pt x="23254" y="5148"/>
                  <a:pt x="23265" y="5172"/>
                </a:cubicBezTo>
                <a:cubicBezTo>
                  <a:pt x="23220" y="5014"/>
                  <a:pt x="23218" y="4941"/>
                  <a:pt x="23228" y="4894"/>
                </a:cubicBezTo>
                <a:lnTo>
                  <a:pt x="23228" y="4894"/>
                </a:lnTo>
                <a:cubicBezTo>
                  <a:pt x="23232" y="4907"/>
                  <a:pt x="23238" y="4921"/>
                  <a:pt x="23244" y="4935"/>
                </a:cubicBezTo>
                <a:lnTo>
                  <a:pt x="23244" y="4935"/>
                </a:lnTo>
                <a:cubicBezTo>
                  <a:pt x="23240" y="4923"/>
                  <a:pt x="23236" y="4907"/>
                  <a:pt x="23230" y="4886"/>
                </a:cubicBezTo>
                <a:lnTo>
                  <a:pt x="23230" y="4886"/>
                </a:lnTo>
                <a:cubicBezTo>
                  <a:pt x="23229" y="4889"/>
                  <a:pt x="23229" y="4891"/>
                  <a:pt x="23228" y="4894"/>
                </a:cubicBezTo>
                <a:lnTo>
                  <a:pt x="23228" y="4894"/>
                </a:lnTo>
                <a:cubicBezTo>
                  <a:pt x="23219" y="4869"/>
                  <a:pt x="23215" y="4848"/>
                  <a:pt x="23218" y="4838"/>
                </a:cubicBezTo>
                <a:lnTo>
                  <a:pt x="23218" y="4838"/>
                </a:lnTo>
                <a:cubicBezTo>
                  <a:pt x="23254" y="4898"/>
                  <a:pt x="23289" y="4946"/>
                  <a:pt x="23349" y="5077"/>
                </a:cubicBezTo>
                <a:lnTo>
                  <a:pt x="23337" y="5100"/>
                </a:lnTo>
                <a:cubicBezTo>
                  <a:pt x="23363" y="5152"/>
                  <a:pt x="23375" y="5169"/>
                  <a:pt x="23380" y="5169"/>
                </a:cubicBezTo>
                <a:cubicBezTo>
                  <a:pt x="23389" y="5169"/>
                  <a:pt x="23369" y="5098"/>
                  <a:pt x="23371" y="5098"/>
                </a:cubicBezTo>
                <a:lnTo>
                  <a:pt x="23371" y="5098"/>
                </a:lnTo>
                <a:cubicBezTo>
                  <a:pt x="23371" y="5098"/>
                  <a:pt x="23372" y="5099"/>
                  <a:pt x="23373" y="5100"/>
                </a:cubicBezTo>
                <a:lnTo>
                  <a:pt x="23408" y="5184"/>
                </a:lnTo>
                <a:cubicBezTo>
                  <a:pt x="23432" y="5148"/>
                  <a:pt x="23349" y="4957"/>
                  <a:pt x="23385" y="4957"/>
                </a:cubicBezTo>
                <a:lnTo>
                  <a:pt x="23361" y="4898"/>
                </a:lnTo>
                <a:cubicBezTo>
                  <a:pt x="23345" y="4848"/>
                  <a:pt x="23342" y="4832"/>
                  <a:pt x="23344" y="4832"/>
                </a:cubicBezTo>
                <a:lnTo>
                  <a:pt x="23344" y="4832"/>
                </a:lnTo>
                <a:cubicBezTo>
                  <a:pt x="23350" y="4832"/>
                  <a:pt x="23379" y="4897"/>
                  <a:pt x="23383" y="4897"/>
                </a:cubicBezTo>
                <a:cubicBezTo>
                  <a:pt x="23386" y="4897"/>
                  <a:pt x="23383" y="4885"/>
                  <a:pt x="23373" y="4850"/>
                </a:cubicBezTo>
                <a:lnTo>
                  <a:pt x="23373" y="4850"/>
                </a:lnTo>
                <a:lnTo>
                  <a:pt x="23456" y="5041"/>
                </a:lnTo>
                <a:cubicBezTo>
                  <a:pt x="23456" y="4993"/>
                  <a:pt x="23420" y="4838"/>
                  <a:pt x="23432" y="4791"/>
                </a:cubicBezTo>
                <a:lnTo>
                  <a:pt x="23432" y="4791"/>
                </a:lnTo>
                <a:cubicBezTo>
                  <a:pt x="23480" y="4946"/>
                  <a:pt x="23480" y="5029"/>
                  <a:pt x="23504" y="5112"/>
                </a:cubicBezTo>
                <a:cubicBezTo>
                  <a:pt x="23515" y="5112"/>
                  <a:pt x="23539" y="5088"/>
                  <a:pt x="23504" y="4993"/>
                </a:cubicBezTo>
                <a:lnTo>
                  <a:pt x="23504" y="4993"/>
                </a:lnTo>
                <a:cubicBezTo>
                  <a:pt x="23504" y="5003"/>
                  <a:pt x="23511" y="5035"/>
                  <a:pt x="23508" y="5035"/>
                </a:cubicBezTo>
                <a:cubicBezTo>
                  <a:pt x="23507" y="5035"/>
                  <a:pt x="23506" y="5034"/>
                  <a:pt x="23504" y="5029"/>
                </a:cubicBezTo>
                <a:cubicBezTo>
                  <a:pt x="23456" y="4874"/>
                  <a:pt x="23444" y="4791"/>
                  <a:pt x="23468" y="4791"/>
                </a:cubicBezTo>
                <a:cubicBezTo>
                  <a:pt x="23611" y="5160"/>
                  <a:pt x="23563" y="4862"/>
                  <a:pt x="23694" y="5136"/>
                </a:cubicBezTo>
                <a:cubicBezTo>
                  <a:pt x="23690" y="5088"/>
                  <a:pt x="23699" y="5072"/>
                  <a:pt x="23715" y="5072"/>
                </a:cubicBezTo>
                <a:cubicBezTo>
                  <a:pt x="23744" y="5072"/>
                  <a:pt x="23795" y="5129"/>
                  <a:pt x="23825" y="5129"/>
                </a:cubicBezTo>
                <a:cubicBezTo>
                  <a:pt x="23829" y="5129"/>
                  <a:pt x="23834" y="5128"/>
                  <a:pt x="23837" y="5124"/>
                </a:cubicBezTo>
                <a:cubicBezTo>
                  <a:pt x="23706" y="4838"/>
                  <a:pt x="23849" y="5112"/>
                  <a:pt x="23730" y="4815"/>
                </a:cubicBezTo>
                <a:cubicBezTo>
                  <a:pt x="23730" y="4803"/>
                  <a:pt x="23730" y="4797"/>
                  <a:pt x="23731" y="4797"/>
                </a:cubicBezTo>
                <a:cubicBezTo>
                  <a:pt x="23733" y="4797"/>
                  <a:pt x="23736" y="4803"/>
                  <a:pt x="23742" y="4815"/>
                </a:cubicBezTo>
                <a:lnTo>
                  <a:pt x="23849" y="4981"/>
                </a:lnTo>
                <a:cubicBezTo>
                  <a:pt x="23885" y="5065"/>
                  <a:pt x="23861" y="5053"/>
                  <a:pt x="23885" y="5112"/>
                </a:cubicBezTo>
                <a:cubicBezTo>
                  <a:pt x="23920" y="5124"/>
                  <a:pt x="23944" y="5231"/>
                  <a:pt x="23992" y="5315"/>
                </a:cubicBezTo>
                <a:cubicBezTo>
                  <a:pt x="23963" y="5229"/>
                  <a:pt x="23950" y="5173"/>
                  <a:pt x="23958" y="5173"/>
                </a:cubicBezTo>
                <a:lnTo>
                  <a:pt x="23958" y="5173"/>
                </a:lnTo>
                <a:cubicBezTo>
                  <a:pt x="23960" y="5173"/>
                  <a:pt x="23963" y="5177"/>
                  <a:pt x="23968" y="5184"/>
                </a:cubicBezTo>
                <a:lnTo>
                  <a:pt x="23896" y="5065"/>
                </a:lnTo>
                <a:cubicBezTo>
                  <a:pt x="23892" y="5032"/>
                  <a:pt x="23894" y="5019"/>
                  <a:pt x="23899" y="5019"/>
                </a:cubicBezTo>
                <a:cubicBezTo>
                  <a:pt x="23918" y="5019"/>
                  <a:pt x="23982" y="5170"/>
                  <a:pt x="24001" y="5170"/>
                </a:cubicBezTo>
                <a:cubicBezTo>
                  <a:pt x="24006" y="5170"/>
                  <a:pt x="24008" y="5157"/>
                  <a:pt x="24004" y="5124"/>
                </a:cubicBezTo>
                <a:lnTo>
                  <a:pt x="24004" y="5124"/>
                </a:lnTo>
                <a:lnTo>
                  <a:pt x="24027" y="5219"/>
                </a:lnTo>
                <a:cubicBezTo>
                  <a:pt x="24016" y="5160"/>
                  <a:pt x="24087" y="5208"/>
                  <a:pt x="24016" y="4957"/>
                </a:cubicBezTo>
                <a:lnTo>
                  <a:pt x="24016" y="4957"/>
                </a:lnTo>
                <a:cubicBezTo>
                  <a:pt x="24027" y="4993"/>
                  <a:pt x="24063" y="5065"/>
                  <a:pt x="24063" y="5088"/>
                </a:cubicBezTo>
                <a:cubicBezTo>
                  <a:pt x="24065" y="5089"/>
                  <a:pt x="24067" y="5090"/>
                  <a:pt x="24069" y="5090"/>
                </a:cubicBezTo>
                <a:cubicBezTo>
                  <a:pt x="24109" y="5090"/>
                  <a:pt x="24082" y="4901"/>
                  <a:pt x="24114" y="4901"/>
                </a:cubicBezTo>
                <a:cubicBezTo>
                  <a:pt x="24122" y="4901"/>
                  <a:pt x="24132" y="4911"/>
                  <a:pt x="24147" y="4934"/>
                </a:cubicBezTo>
                <a:lnTo>
                  <a:pt x="24170" y="5017"/>
                </a:lnTo>
                <a:cubicBezTo>
                  <a:pt x="24170" y="4999"/>
                  <a:pt x="24149" y="4923"/>
                  <a:pt x="24156" y="4923"/>
                </a:cubicBezTo>
                <a:lnTo>
                  <a:pt x="24156" y="4923"/>
                </a:lnTo>
                <a:cubicBezTo>
                  <a:pt x="24158" y="4923"/>
                  <a:pt x="24162" y="4929"/>
                  <a:pt x="24170" y="4946"/>
                </a:cubicBezTo>
                <a:cubicBezTo>
                  <a:pt x="24182" y="4969"/>
                  <a:pt x="24194" y="5017"/>
                  <a:pt x="24206" y="5017"/>
                </a:cubicBezTo>
                <a:cubicBezTo>
                  <a:pt x="24196" y="4997"/>
                  <a:pt x="24177" y="4915"/>
                  <a:pt x="24187" y="4915"/>
                </a:cubicBezTo>
                <a:lnTo>
                  <a:pt x="24187" y="4915"/>
                </a:lnTo>
                <a:cubicBezTo>
                  <a:pt x="24188" y="4915"/>
                  <a:pt x="24191" y="4917"/>
                  <a:pt x="24194" y="4922"/>
                </a:cubicBezTo>
                <a:lnTo>
                  <a:pt x="24218" y="5005"/>
                </a:lnTo>
                <a:cubicBezTo>
                  <a:pt x="24228" y="5015"/>
                  <a:pt x="24235" y="5019"/>
                  <a:pt x="24240" y="5019"/>
                </a:cubicBezTo>
                <a:cubicBezTo>
                  <a:pt x="24280" y="5019"/>
                  <a:pt x="24207" y="4772"/>
                  <a:pt x="24218" y="4719"/>
                </a:cubicBezTo>
                <a:lnTo>
                  <a:pt x="24218" y="4719"/>
                </a:lnTo>
                <a:cubicBezTo>
                  <a:pt x="24301" y="4934"/>
                  <a:pt x="24361" y="4993"/>
                  <a:pt x="24397" y="5017"/>
                </a:cubicBezTo>
                <a:lnTo>
                  <a:pt x="24408" y="5053"/>
                </a:lnTo>
                <a:cubicBezTo>
                  <a:pt x="24410" y="5053"/>
                  <a:pt x="24411" y="5053"/>
                  <a:pt x="24413" y="5053"/>
                </a:cubicBezTo>
                <a:cubicBezTo>
                  <a:pt x="24466" y="5053"/>
                  <a:pt x="24421" y="4836"/>
                  <a:pt x="24432" y="4743"/>
                </a:cubicBezTo>
                <a:lnTo>
                  <a:pt x="24432" y="4743"/>
                </a:lnTo>
                <a:cubicBezTo>
                  <a:pt x="24539" y="4957"/>
                  <a:pt x="24563" y="4803"/>
                  <a:pt x="24658" y="4922"/>
                </a:cubicBezTo>
                <a:cubicBezTo>
                  <a:pt x="24635" y="4874"/>
                  <a:pt x="24587" y="4743"/>
                  <a:pt x="24587" y="4719"/>
                </a:cubicBezTo>
                <a:lnTo>
                  <a:pt x="24587" y="4719"/>
                </a:lnTo>
                <a:cubicBezTo>
                  <a:pt x="24591" y="4725"/>
                  <a:pt x="24594" y="4727"/>
                  <a:pt x="24596" y="4727"/>
                </a:cubicBezTo>
                <a:cubicBezTo>
                  <a:pt x="24605" y="4727"/>
                  <a:pt x="24593" y="4672"/>
                  <a:pt x="24599" y="4672"/>
                </a:cubicBezTo>
                <a:lnTo>
                  <a:pt x="24599" y="4672"/>
                </a:lnTo>
                <a:cubicBezTo>
                  <a:pt x="24602" y="4672"/>
                  <a:pt x="24611" y="4692"/>
                  <a:pt x="24635" y="4755"/>
                </a:cubicBezTo>
                <a:cubicBezTo>
                  <a:pt x="24686" y="4872"/>
                  <a:pt x="24706" y="4895"/>
                  <a:pt x="24716" y="4895"/>
                </a:cubicBezTo>
                <a:cubicBezTo>
                  <a:pt x="24723" y="4895"/>
                  <a:pt x="24725" y="4886"/>
                  <a:pt x="24730" y="4886"/>
                </a:cubicBezTo>
                <a:lnTo>
                  <a:pt x="24635" y="4624"/>
                </a:lnTo>
                <a:lnTo>
                  <a:pt x="24635" y="4624"/>
                </a:lnTo>
                <a:cubicBezTo>
                  <a:pt x="24687" y="4722"/>
                  <a:pt x="24716" y="4753"/>
                  <a:pt x="24733" y="4753"/>
                </a:cubicBezTo>
                <a:cubicBezTo>
                  <a:pt x="24763" y="4753"/>
                  <a:pt x="24760" y="4664"/>
                  <a:pt x="24781" y="4664"/>
                </a:cubicBezTo>
                <a:cubicBezTo>
                  <a:pt x="24792" y="4664"/>
                  <a:pt x="24812" y="4692"/>
                  <a:pt x="24849" y="4779"/>
                </a:cubicBezTo>
                <a:cubicBezTo>
                  <a:pt x="24837" y="4707"/>
                  <a:pt x="24849" y="4696"/>
                  <a:pt x="24837" y="4636"/>
                </a:cubicBezTo>
                <a:lnTo>
                  <a:pt x="24837" y="4636"/>
                </a:lnTo>
                <a:lnTo>
                  <a:pt x="24897" y="4767"/>
                </a:lnTo>
                <a:cubicBezTo>
                  <a:pt x="24914" y="4779"/>
                  <a:pt x="24929" y="4788"/>
                  <a:pt x="24943" y="4788"/>
                </a:cubicBezTo>
                <a:cubicBezTo>
                  <a:pt x="24956" y="4788"/>
                  <a:pt x="24968" y="4779"/>
                  <a:pt x="24980" y="4755"/>
                </a:cubicBezTo>
                <a:lnTo>
                  <a:pt x="25016" y="4862"/>
                </a:lnTo>
                <a:cubicBezTo>
                  <a:pt x="25028" y="4862"/>
                  <a:pt x="24944" y="4624"/>
                  <a:pt x="24909" y="4505"/>
                </a:cubicBezTo>
                <a:lnTo>
                  <a:pt x="24932" y="4505"/>
                </a:lnTo>
                <a:lnTo>
                  <a:pt x="24980" y="4636"/>
                </a:lnTo>
                <a:cubicBezTo>
                  <a:pt x="24981" y="4636"/>
                  <a:pt x="24983" y="4635"/>
                  <a:pt x="24984" y="4635"/>
                </a:cubicBezTo>
                <a:cubicBezTo>
                  <a:pt x="25008" y="4635"/>
                  <a:pt x="25053" y="4689"/>
                  <a:pt x="25077" y="4689"/>
                </a:cubicBezTo>
                <a:cubicBezTo>
                  <a:pt x="25093" y="4689"/>
                  <a:pt x="25101" y="4666"/>
                  <a:pt x="25087" y="4588"/>
                </a:cubicBezTo>
                <a:lnTo>
                  <a:pt x="25087" y="4588"/>
                </a:lnTo>
                <a:cubicBezTo>
                  <a:pt x="25099" y="4624"/>
                  <a:pt x="25123" y="4684"/>
                  <a:pt x="25123" y="4684"/>
                </a:cubicBezTo>
                <a:cubicBezTo>
                  <a:pt x="25128" y="4684"/>
                  <a:pt x="25153" y="4708"/>
                  <a:pt x="25168" y="4708"/>
                </a:cubicBezTo>
                <a:cubicBezTo>
                  <a:pt x="25183" y="4708"/>
                  <a:pt x="25187" y="4680"/>
                  <a:pt x="25143" y="4566"/>
                </a:cubicBezTo>
                <a:lnTo>
                  <a:pt x="25143" y="4566"/>
                </a:lnTo>
                <a:cubicBezTo>
                  <a:pt x="25154" y="4591"/>
                  <a:pt x="25161" y="4601"/>
                  <a:pt x="25166" y="4601"/>
                </a:cubicBezTo>
                <a:cubicBezTo>
                  <a:pt x="25180" y="4601"/>
                  <a:pt x="25167" y="4498"/>
                  <a:pt x="25159" y="4434"/>
                </a:cubicBezTo>
                <a:lnTo>
                  <a:pt x="25159" y="4434"/>
                </a:lnTo>
                <a:lnTo>
                  <a:pt x="25206" y="4576"/>
                </a:lnTo>
                <a:cubicBezTo>
                  <a:pt x="25159" y="4398"/>
                  <a:pt x="25135" y="4350"/>
                  <a:pt x="25135" y="4291"/>
                </a:cubicBezTo>
                <a:lnTo>
                  <a:pt x="25135" y="4291"/>
                </a:lnTo>
                <a:cubicBezTo>
                  <a:pt x="25145" y="4301"/>
                  <a:pt x="25172" y="4370"/>
                  <a:pt x="25173" y="4370"/>
                </a:cubicBezTo>
                <a:cubicBezTo>
                  <a:pt x="25173" y="4370"/>
                  <a:pt x="25172" y="4368"/>
                  <a:pt x="25170" y="4362"/>
                </a:cubicBezTo>
                <a:lnTo>
                  <a:pt x="25170" y="4362"/>
                </a:lnTo>
                <a:cubicBezTo>
                  <a:pt x="25177" y="4370"/>
                  <a:pt x="25181" y="4374"/>
                  <a:pt x="25183" y="4374"/>
                </a:cubicBezTo>
                <a:cubicBezTo>
                  <a:pt x="25193" y="4374"/>
                  <a:pt x="25150" y="4279"/>
                  <a:pt x="25166" y="4279"/>
                </a:cubicBezTo>
                <a:cubicBezTo>
                  <a:pt x="25169" y="4279"/>
                  <a:pt x="25174" y="4283"/>
                  <a:pt x="25182" y="4291"/>
                </a:cubicBezTo>
                <a:lnTo>
                  <a:pt x="25206" y="4386"/>
                </a:lnTo>
                <a:cubicBezTo>
                  <a:pt x="25230" y="4386"/>
                  <a:pt x="25206" y="4338"/>
                  <a:pt x="25182" y="4231"/>
                </a:cubicBezTo>
                <a:cubicBezTo>
                  <a:pt x="25180" y="4218"/>
                  <a:pt x="25181" y="4211"/>
                  <a:pt x="25184" y="4211"/>
                </a:cubicBezTo>
                <a:cubicBezTo>
                  <a:pt x="25197" y="4211"/>
                  <a:pt x="25241" y="4282"/>
                  <a:pt x="25278" y="4374"/>
                </a:cubicBezTo>
                <a:cubicBezTo>
                  <a:pt x="25257" y="4312"/>
                  <a:pt x="25228" y="4224"/>
                  <a:pt x="25235" y="4224"/>
                </a:cubicBezTo>
                <a:lnTo>
                  <a:pt x="25235" y="4224"/>
                </a:lnTo>
                <a:cubicBezTo>
                  <a:pt x="25236" y="4224"/>
                  <a:pt x="25239" y="4226"/>
                  <a:pt x="25242" y="4231"/>
                </a:cubicBezTo>
                <a:cubicBezTo>
                  <a:pt x="25266" y="4267"/>
                  <a:pt x="25278" y="4303"/>
                  <a:pt x="25278" y="4315"/>
                </a:cubicBezTo>
                <a:cubicBezTo>
                  <a:pt x="25288" y="4326"/>
                  <a:pt x="25295" y="4331"/>
                  <a:pt x="25299" y="4331"/>
                </a:cubicBezTo>
                <a:cubicBezTo>
                  <a:pt x="25319" y="4331"/>
                  <a:pt x="25290" y="4230"/>
                  <a:pt x="25305" y="4230"/>
                </a:cubicBezTo>
                <a:cubicBezTo>
                  <a:pt x="25310" y="4230"/>
                  <a:pt x="25320" y="4240"/>
                  <a:pt x="25337" y="4267"/>
                </a:cubicBezTo>
                <a:cubicBezTo>
                  <a:pt x="25361" y="4303"/>
                  <a:pt x="25361" y="4326"/>
                  <a:pt x="25373" y="4338"/>
                </a:cubicBezTo>
                <a:cubicBezTo>
                  <a:pt x="25361" y="4344"/>
                  <a:pt x="25349" y="4347"/>
                  <a:pt x="25340" y="4347"/>
                </a:cubicBezTo>
                <a:cubicBezTo>
                  <a:pt x="25334" y="4347"/>
                  <a:pt x="25330" y="4346"/>
                  <a:pt x="25327" y="4344"/>
                </a:cubicBezTo>
                <a:lnTo>
                  <a:pt x="25327" y="4344"/>
                </a:lnTo>
                <a:cubicBezTo>
                  <a:pt x="25374" y="4458"/>
                  <a:pt x="25409" y="4484"/>
                  <a:pt x="25456" y="4660"/>
                </a:cubicBezTo>
                <a:cubicBezTo>
                  <a:pt x="25435" y="4563"/>
                  <a:pt x="25384" y="4379"/>
                  <a:pt x="25409" y="4379"/>
                </a:cubicBezTo>
                <a:cubicBezTo>
                  <a:pt x="25412" y="4379"/>
                  <a:pt x="25416" y="4381"/>
                  <a:pt x="25420" y="4386"/>
                </a:cubicBezTo>
                <a:cubicBezTo>
                  <a:pt x="25432" y="4398"/>
                  <a:pt x="25432" y="4410"/>
                  <a:pt x="25444" y="4434"/>
                </a:cubicBezTo>
                <a:lnTo>
                  <a:pt x="25444" y="4446"/>
                </a:lnTo>
                <a:cubicBezTo>
                  <a:pt x="25447" y="4449"/>
                  <a:pt x="25450" y="4450"/>
                  <a:pt x="25452" y="4450"/>
                </a:cubicBezTo>
                <a:cubicBezTo>
                  <a:pt x="25456" y="4450"/>
                  <a:pt x="25456" y="4439"/>
                  <a:pt x="25456" y="4422"/>
                </a:cubicBezTo>
                <a:cubicBezTo>
                  <a:pt x="25466" y="4431"/>
                  <a:pt x="25475" y="4449"/>
                  <a:pt x="25479" y="4449"/>
                </a:cubicBezTo>
                <a:cubicBezTo>
                  <a:pt x="25480" y="4449"/>
                  <a:pt x="25480" y="4448"/>
                  <a:pt x="25480" y="4446"/>
                </a:cubicBezTo>
                <a:cubicBezTo>
                  <a:pt x="25480" y="4446"/>
                  <a:pt x="25491" y="4446"/>
                  <a:pt x="25492" y="4435"/>
                </a:cubicBezTo>
                <a:lnTo>
                  <a:pt x="25492" y="4435"/>
                </a:lnTo>
                <a:cubicBezTo>
                  <a:pt x="25499" y="4450"/>
                  <a:pt x="25504" y="4466"/>
                  <a:pt x="25504" y="4481"/>
                </a:cubicBezTo>
                <a:cubicBezTo>
                  <a:pt x="25507" y="4488"/>
                  <a:pt x="25508" y="4491"/>
                  <a:pt x="25506" y="4491"/>
                </a:cubicBezTo>
                <a:cubicBezTo>
                  <a:pt x="25505" y="4491"/>
                  <a:pt x="25501" y="4487"/>
                  <a:pt x="25496" y="4479"/>
                </a:cubicBezTo>
                <a:lnTo>
                  <a:pt x="25496" y="4479"/>
                </a:lnTo>
                <a:cubicBezTo>
                  <a:pt x="25509" y="4503"/>
                  <a:pt x="25517" y="4510"/>
                  <a:pt x="25522" y="4510"/>
                </a:cubicBezTo>
                <a:cubicBezTo>
                  <a:pt x="25530" y="4510"/>
                  <a:pt x="25533" y="4493"/>
                  <a:pt x="25540" y="4493"/>
                </a:cubicBezTo>
                <a:cubicBezTo>
                  <a:pt x="25483" y="4369"/>
                  <a:pt x="25502" y="4373"/>
                  <a:pt x="25453" y="4283"/>
                </a:cubicBezTo>
                <a:lnTo>
                  <a:pt x="25453" y="4283"/>
                </a:lnTo>
                <a:cubicBezTo>
                  <a:pt x="25454" y="4290"/>
                  <a:pt x="25451" y="4296"/>
                  <a:pt x="25444" y="4303"/>
                </a:cubicBezTo>
                <a:cubicBezTo>
                  <a:pt x="25444" y="4303"/>
                  <a:pt x="25432" y="4315"/>
                  <a:pt x="25420" y="4326"/>
                </a:cubicBezTo>
                <a:cubicBezTo>
                  <a:pt x="25404" y="4269"/>
                  <a:pt x="25393" y="4223"/>
                  <a:pt x="25404" y="4223"/>
                </a:cubicBezTo>
                <a:cubicBezTo>
                  <a:pt x="25408" y="4223"/>
                  <a:pt x="25417" y="4233"/>
                  <a:pt x="25432" y="4255"/>
                </a:cubicBezTo>
                <a:cubicBezTo>
                  <a:pt x="25397" y="4172"/>
                  <a:pt x="25361" y="4076"/>
                  <a:pt x="25349" y="4029"/>
                </a:cubicBezTo>
                <a:lnTo>
                  <a:pt x="25349" y="4029"/>
                </a:lnTo>
                <a:cubicBezTo>
                  <a:pt x="25444" y="4219"/>
                  <a:pt x="25516" y="4303"/>
                  <a:pt x="25563" y="4422"/>
                </a:cubicBezTo>
                <a:cubicBezTo>
                  <a:pt x="25563" y="4326"/>
                  <a:pt x="25623" y="4338"/>
                  <a:pt x="25528" y="4076"/>
                </a:cubicBezTo>
                <a:cubicBezTo>
                  <a:pt x="25526" y="4071"/>
                  <a:pt x="25525" y="4069"/>
                  <a:pt x="25526" y="4069"/>
                </a:cubicBezTo>
                <a:lnTo>
                  <a:pt x="25526" y="4069"/>
                </a:lnTo>
                <a:cubicBezTo>
                  <a:pt x="25529" y="4069"/>
                  <a:pt x="25567" y="4153"/>
                  <a:pt x="25587" y="4184"/>
                </a:cubicBezTo>
                <a:cubicBezTo>
                  <a:pt x="25599" y="4207"/>
                  <a:pt x="25587" y="4207"/>
                  <a:pt x="25599" y="4243"/>
                </a:cubicBezTo>
                <a:cubicBezTo>
                  <a:pt x="25587" y="4172"/>
                  <a:pt x="25647" y="4195"/>
                  <a:pt x="25563" y="4017"/>
                </a:cubicBezTo>
                <a:lnTo>
                  <a:pt x="25563" y="4017"/>
                </a:lnTo>
                <a:cubicBezTo>
                  <a:pt x="25614" y="4078"/>
                  <a:pt x="25622" y="4156"/>
                  <a:pt x="25637" y="4156"/>
                </a:cubicBezTo>
                <a:cubicBezTo>
                  <a:pt x="25640" y="4156"/>
                  <a:pt x="25643" y="4153"/>
                  <a:pt x="25647" y="4148"/>
                </a:cubicBezTo>
                <a:lnTo>
                  <a:pt x="25659" y="4195"/>
                </a:lnTo>
                <a:cubicBezTo>
                  <a:pt x="25688" y="4233"/>
                  <a:pt x="25706" y="4248"/>
                  <a:pt x="25717" y="4248"/>
                </a:cubicBezTo>
                <a:cubicBezTo>
                  <a:pt x="25762" y="4248"/>
                  <a:pt x="25654" y="3950"/>
                  <a:pt x="25700" y="3950"/>
                </a:cubicBezTo>
                <a:cubicBezTo>
                  <a:pt x="25707" y="3950"/>
                  <a:pt x="25717" y="3956"/>
                  <a:pt x="25730" y="3969"/>
                </a:cubicBezTo>
                <a:cubicBezTo>
                  <a:pt x="25718" y="3993"/>
                  <a:pt x="25718" y="3993"/>
                  <a:pt x="25718" y="4005"/>
                </a:cubicBezTo>
                <a:cubicBezTo>
                  <a:pt x="25730" y="4005"/>
                  <a:pt x="25742" y="3993"/>
                  <a:pt x="25754" y="3993"/>
                </a:cubicBezTo>
                <a:cubicBezTo>
                  <a:pt x="25754" y="3993"/>
                  <a:pt x="25754" y="3981"/>
                  <a:pt x="25754" y="3981"/>
                </a:cubicBezTo>
                <a:cubicBezTo>
                  <a:pt x="25772" y="3991"/>
                  <a:pt x="25786" y="3995"/>
                  <a:pt x="25798" y="3995"/>
                </a:cubicBezTo>
                <a:cubicBezTo>
                  <a:pt x="25843" y="3995"/>
                  <a:pt x="25857" y="3938"/>
                  <a:pt x="25885" y="3910"/>
                </a:cubicBezTo>
                <a:cubicBezTo>
                  <a:pt x="25894" y="3901"/>
                  <a:pt x="25904" y="3895"/>
                  <a:pt x="25917" y="3895"/>
                </a:cubicBezTo>
                <a:cubicBezTo>
                  <a:pt x="25940" y="3895"/>
                  <a:pt x="25970" y="3912"/>
                  <a:pt x="26016" y="3957"/>
                </a:cubicBezTo>
                <a:cubicBezTo>
                  <a:pt x="26024" y="3963"/>
                  <a:pt x="26029" y="3966"/>
                  <a:pt x="26032" y="3966"/>
                </a:cubicBezTo>
                <a:cubicBezTo>
                  <a:pt x="26048" y="3966"/>
                  <a:pt x="26012" y="3896"/>
                  <a:pt x="25992" y="3826"/>
                </a:cubicBezTo>
                <a:cubicBezTo>
                  <a:pt x="25992" y="3814"/>
                  <a:pt x="25992" y="3814"/>
                  <a:pt x="25992" y="3814"/>
                </a:cubicBezTo>
                <a:lnTo>
                  <a:pt x="26063" y="3934"/>
                </a:lnTo>
                <a:lnTo>
                  <a:pt x="26063" y="3934"/>
                </a:lnTo>
                <a:lnTo>
                  <a:pt x="26004" y="3803"/>
                </a:lnTo>
                <a:cubicBezTo>
                  <a:pt x="26016" y="3791"/>
                  <a:pt x="26016" y="3779"/>
                  <a:pt x="26028" y="3767"/>
                </a:cubicBezTo>
                <a:cubicBezTo>
                  <a:pt x="26076" y="3815"/>
                  <a:pt x="26140" y="3901"/>
                  <a:pt x="26159" y="3901"/>
                </a:cubicBezTo>
                <a:cubicBezTo>
                  <a:pt x="26168" y="3901"/>
                  <a:pt x="26166" y="3881"/>
                  <a:pt x="26147" y="3826"/>
                </a:cubicBezTo>
                <a:lnTo>
                  <a:pt x="26087" y="3743"/>
                </a:lnTo>
                <a:lnTo>
                  <a:pt x="26123" y="3731"/>
                </a:lnTo>
                <a:lnTo>
                  <a:pt x="26111" y="3731"/>
                </a:lnTo>
                <a:cubicBezTo>
                  <a:pt x="26111" y="3719"/>
                  <a:pt x="26123" y="3719"/>
                  <a:pt x="26123" y="3719"/>
                </a:cubicBezTo>
                <a:cubicBezTo>
                  <a:pt x="26135" y="3719"/>
                  <a:pt x="26147" y="3731"/>
                  <a:pt x="26159" y="3767"/>
                </a:cubicBezTo>
                <a:cubicBezTo>
                  <a:pt x="26159" y="3755"/>
                  <a:pt x="26135" y="3719"/>
                  <a:pt x="26135" y="3707"/>
                </a:cubicBezTo>
                <a:lnTo>
                  <a:pt x="26135" y="3707"/>
                </a:lnTo>
                <a:cubicBezTo>
                  <a:pt x="26135" y="3707"/>
                  <a:pt x="26135" y="3707"/>
                  <a:pt x="26147" y="3719"/>
                </a:cubicBezTo>
                <a:lnTo>
                  <a:pt x="26182" y="3779"/>
                </a:lnTo>
                <a:lnTo>
                  <a:pt x="26159" y="3695"/>
                </a:lnTo>
                <a:cubicBezTo>
                  <a:pt x="26159" y="3684"/>
                  <a:pt x="26171" y="3684"/>
                  <a:pt x="26171" y="3672"/>
                </a:cubicBezTo>
                <a:cubicBezTo>
                  <a:pt x="26228" y="3752"/>
                  <a:pt x="26308" y="3910"/>
                  <a:pt x="26356" y="3910"/>
                </a:cubicBezTo>
                <a:cubicBezTo>
                  <a:pt x="26358" y="3910"/>
                  <a:pt x="26359" y="3910"/>
                  <a:pt x="26361" y="3910"/>
                </a:cubicBezTo>
                <a:cubicBezTo>
                  <a:pt x="26361" y="3874"/>
                  <a:pt x="26266" y="3684"/>
                  <a:pt x="26230" y="3648"/>
                </a:cubicBezTo>
                <a:cubicBezTo>
                  <a:pt x="26230" y="3648"/>
                  <a:pt x="26230" y="3648"/>
                  <a:pt x="26218" y="3636"/>
                </a:cubicBezTo>
                <a:cubicBezTo>
                  <a:pt x="26373" y="3517"/>
                  <a:pt x="26516" y="3398"/>
                  <a:pt x="26599" y="3279"/>
                </a:cubicBezTo>
                <a:lnTo>
                  <a:pt x="26599" y="3279"/>
                </a:lnTo>
                <a:lnTo>
                  <a:pt x="26456" y="3350"/>
                </a:lnTo>
                <a:lnTo>
                  <a:pt x="26540" y="3267"/>
                </a:lnTo>
                <a:lnTo>
                  <a:pt x="26563" y="3279"/>
                </a:lnTo>
                <a:cubicBezTo>
                  <a:pt x="26590" y="3248"/>
                  <a:pt x="26595" y="3236"/>
                  <a:pt x="26588" y="3236"/>
                </a:cubicBezTo>
                <a:cubicBezTo>
                  <a:pt x="26576" y="3236"/>
                  <a:pt x="26529" y="3268"/>
                  <a:pt x="26492" y="3291"/>
                </a:cubicBezTo>
                <a:cubicBezTo>
                  <a:pt x="26540" y="3243"/>
                  <a:pt x="26563" y="3207"/>
                  <a:pt x="26575" y="3195"/>
                </a:cubicBezTo>
                <a:lnTo>
                  <a:pt x="26575" y="3195"/>
                </a:lnTo>
                <a:lnTo>
                  <a:pt x="26385" y="3314"/>
                </a:lnTo>
                <a:cubicBezTo>
                  <a:pt x="26444" y="3255"/>
                  <a:pt x="26528" y="3207"/>
                  <a:pt x="26552" y="3148"/>
                </a:cubicBezTo>
                <a:lnTo>
                  <a:pt x="26552" y="3148"/>
                </a:lnTo>
                <a:cubicBezTo>
                  <a:pt x="26456" y="3207"/>
                  <a:pt x="26409" y="3303"/>
                  <a:pt x="26337" y="3338"/>
                </a:cubicBezTo>
                <a:cubicBezTo>
                  <a:pt x="26382" y="3266"/>
                  <a:pt x="26434" y="3214"/>
                  <a:pt x="26421" y="3214"/>
                </a:cubicBezTo>
                <a:cubicBezTo>
                  <a:pt x="26416" y="3214"/>
                  <a:pt x="26405" y="3220"/>
                  <a:pt x="26385" y="3231"/>
                </a:cubicBezTo>
                <a:cubicBezTo>
                  <a:pt x="26423" y="3202"/>
                  <a:pt x="26446" y="3181"/>
                  <a:pt x="26472" y="3168"/>
                </a:cubicBezTo>
                <a:lnTo>
                  <a:pt x="26472" y="3168"/>
                </a:lnTo>
                <a:cubicBezTo>
                  <a:pt x="26461" y="3172"/>
                  <a:pt x="26453" y="3172"/>
                  <a:pt x="26445" y="3172"/>
                </a:cubicBezTo>
                <a:cubicBezTo>
                  <a:pt x="26437" y="3172"/>
                  <a:pt x="26430" y="3172"/>
                  <a:pt x="26422" y="3172"/>
                </a:cubicBezTo>
                <a:cubicBezTo>
                  <a:pt x="26403" y="3172"/>
                  <a:pt x="26379" y="3177"/>
                  <a:pt x="26325" y="3219"/>
                </a:cubicBezTo>
                <a:cubicBezTo>
                  <a:pt x="26409" y="3112"/>
                  <a:pt x="26266" y="3207"/>
                  <a:pt x="26421" y="3041"/>
                </a:cubicBezTo>
                <a:lnTo>
                  <a:pt x="26421" y="3041"/>
                </a:lnTo>
                <a:cubicBezTo>
                  <a:pt x="26377" y="3074"/>
                  <a:pt x="26292" y="3137"/>
                  <a:pt x="26260" y="3137"/>
                </a:cubicBezTo>
                <a:cubicBezTo>
                  <a:pt x="26258" y="3137"/>
                  <a:pt x="26256" y="3137"/>
                  <a:pt x="26254" y="3136"/>
                </a:cubicBezTo>
                <a:cubicBezTo>
                  <a:pt x="26468" y="2957"/>
                  <a:pt x="26218" y="3076"/>
                  <a:pt x="26421" y="2862"/>
                </a:cubicBezTo>
                <a:lnTo>
                  <a:pt x="26421" y="2862"/>
                </a:lnTo>
                <a:cubicBezTo>
                  <a:pt x="26337" y="2940"/>
                  <a:pt x="26300" y="2953"/>
                  <a:pt x="26273" y="2953"/>
                </a:cubicBezTo>
                <a:cubicBezTo>
                  <a:pt x="26259" y="2953"/>
                  <a:pt x="26248" y="2950"/>
                  <a:pt x="26235" y="2950"/>
                </a:cubicBezTo>
                <a:cubicBezTo>
                  <a:pt x="26217" y="2950"/>
                  <a:pt x="26195" y="2955"/>
                  <a:pt x="26159" y="2981"/>
                </a:cubicBezTo>
                <a:cubicBezTo>
                  <a:pt x="26167" y="2964"/>
                  <a:pt x="26188" y="2947"/>
                  <a:pt x="26194" y="2943"/>
                </a:cubicBezTo>
                <a:lnTo>
                  <a:pt x="26194" y="2943"/>
                </a:lnTo>
                <a:cubicBezTo>
                  <a:pt x="26194" y="2944"/>
                  <a:pt x="26194" y="2945"/>
                  <a:pt x="26194" y="2945"/>
                </a:cubicBezTo>
                <a:cubicBezTo>
                  <a:pt x="26197" y="2943"/>
                  <a:pt x="26197" y="2942"/>
                  <a:pt x="26197" y="2942"/>
                </a:cubicBezTo>
                <a:lnTo>
                  <a:pt x="26197" y="2942"/>
                </a:lnTo>
                <a:cubicBezTo>
                  <a:pt x="26196" y="2942"/>
                  <a:pt x="26196" y="2942"/>
                  <a:pt x="26194" y="2943"/>
                </a:cubicBezTo>
                <a:lnTo>
                  <a:pt x="26194" y="2943"/>
                </a:lnTo>
                <a:cubicBezTo>
                  <a:pt x="26196" y="2917"/>
                  <a:pt x="26231" y="2849"/>
                  <a:pt x="26254" y="2802"/>
                </a:cubicBezTo>
                <a:lnTo>
                  <a:pt x="26254" y="2802"/>
                </a:lnTo>
                <a:cubicBezTo>
                  <a:pt x="26123" y="2969"/>
                  <a:pt x="26063" y="2981"/>
                  <a:pt x="25968" y="3076"/>
                </a:cubicBezTo>
                <a:cubicBezTo>
                  <a:pt x="26075" y="2898"/>
                  <a:pt x="26135" y="2886"/>
                  <a:pt x="26242" y="2731"/>
                </a:cubicBezTo>
                <a:lnTo>
                  <a:pt x="26242" y="2731"/>
                </a:lnTo>
                <a:cubicBezTo>
                  <a:pt x="26135" y="2862"/>
                  <a:pt x="26099" y="2838"/>
                  <a:pt x="26028" y="2957"/>
                </a:cubicBezTo>
                <a:cubicBezTo>
                  <a:pt x="26075" y="2838"/>
                  <a:pt x="26040" y="2898"/>
                  <a:pt x="26135" y="2755"/>
                </a:cubicBezTo>
                <a:lnTo>
                  <a:pt x="26135" y="2755"/>
                </a:lnTo>
                <a:cubicBezTo>
                  <a:pt x="26068" y="2842"/>
                  <a:pt x="26052" y="2859"/>
                  <a:pt x="26047" y="2859"/>
                </a:cubicBezTo>
                <a:cubicBezTo>
                  <a:pt x="26044" y="2859"/>
                  <a:pt x="26045" y="2853"/>
                  <a:pt x="26041" y="2853"/>
                </a:cubicBezTo>
                <a:cubicBezTo>
                  <a:pt x="26037" y="2853"/>
                  <a:pt x="26025" y="2861"/>
                  <a:pt x="25992" y="2898"/>
                </a:cubicBezTo>
                <a:cubicBezTo>
                  <a:pt x="26031" y="2789"/>
                  <a:pt x="26095" y="2722"/>
                  <a:pt x="26076" y="2722"/>
                </a:cubicBezTo>
                <a:cubicBezTo>
                  <a:pt x="26072" y="2722"/>
                  <a:pt x="26064" y="2725"/>
                  <a:pt x="26052" y="2731"/>
                </a:cubicBezTo>
                <a:cubicBezTo>
                  <a:pt x="26054" y="2724"/>
                  <a:pt x="26057" y="2717"/>
                  <a:pt x="26060" y="2710"/>
                </a:cubicBezTo>
                <a:lnTo>
                  <a:pt x="26060" y="2710"/>
                </a:lnTo>
                <a:cubicBezTo>
                  <a:pt x="26030" y="2755"/>
                  <a:pt x="25997" y="2804"/>
                  <a:pt x="25968" y="2838"/>
                </a:cubicBezTo>
                <a:cubicBezTo>
                  <a:pt x="25963" y="2840"/>
                  <a:pt x="25959" y="2841"/>
                  <a:pt x="25956" y="2841"/>
                </a:cubicBezTo>
                <a:cubicBezTo>
                  <a:pt x="25915" y="2841"/>
                  <a:pt x="26031" y="2701"/>
                  <a:pt x="26075" y="2624"/>
                </a:cubicBezTo>
                <a:lnTo>
                  <a:pt x="26075" y="2624"/>
                </a:lnTo>
                <a:cubicBezTo>
                  <a:pt x="26030" y="2647"/>
                  <a:pt x="25919" y="2767"/>
                  <a:pt x="25899" y="2767"/>
                </a:cubicBezTo>
                <a:cubicBezTo>
                  <a:pt x="25898" y="2767"/>
                  <a:pt x="25897" y="2767"/>
                  <a:pt x="25897" y="2767"/>
                </a:cubicBezTo>
                <a:cubicBezTo>
                  <a:pt x="25909" y="2731"/>
                  <a:pt x="25921" y="2719"/>
                  <a:pt x="25944" y="2695"/>
                </a:cubicBezTo>
                <a:lnTo>
                  <a:pt x="25944" y="2695"/>
                </a:lnTo>
                <a:cubicBezTo>
                  <a:pt x="25909" y="2731"/>
                  <a:pt x="25889" y="2739"/>
                  <a:pt x="25873" y="2739"/>
                </a:cubicBezTo>
                <a:cubicBezTo>
                  <a:pt x="25861" y="2739"/>
                  <a:pt x="25851" y="2734"/>
                  <a:pt x="25839" y="2734"/>
                </a:cubicBezTo>
                <a:cubicBezTo>
                  <a:pt x="25821" y="2734"/>
                  <a:pt x="25797" y="2744"/>
                  <a:pt x="25751" y="2793"/>
                </a:cubicBezTo>
                <a:lnTo>
                  <a:pt x="25751" y="2793"/>
                </a:lnTo>
                <a:cubicBezTo>
                  <a:pt x="25756" y="2784"/>
                  <a:pt x="25761" y="2776"/>
                  <a:pt x="25766" y="2767"/>
                </a:cubicBezTo>
                <a:lnTo>
                  <a:pt x="25766" y="2767"/>
                </a:lnTo>
                <a:cubicBezTo>
                  <a:pt x="25755" y="2778"/>
                  <a:pt x="25754" y="2789"/>
                  <a:pt x="25745" y="2799"/>
                </a:cubicBezTo>
                <a:lnTo>
                  <a:pt x="25745" y="2799"/>
                </a:lnTo>
                <a:cubicBezTo>
                  <a:pt x="25747" y="2797"/>
                  <a:pt x="25749" y="2795"/>
                  <a:pt x="25751" y="2793"/>
                </a:cubicBezTo>
                <a:lnTo>
                  <a:pt x="25751" y="2793"/>
                </a:lnTo>
                <a:cubicBezTo>
                  <a:pt x="25708" y="2867"/>
                  <a:pt x="25667" y="2940"/>
                  <a:pt x="25635" y="2993"/>
                </a:cubicBezTo>
                <a:cubicBezTo>
                  <a:pt x="25623" y="2993"/>
                  <a:pt x="25623" y="2993"/>
                  <a:pt x="25611" y="3005"/>
                </a:cubicBezTo>
                <a:cubicBezTo>
                  <a:pt x="25600" y="3016"/>
                  <a:pt x="25589" y="3027"/>
                  <a:pt x="25585" y="3027"/>
                </a:cubicBezTo>
                <a:cubicBezTo>
                  <a:pt x="25581" y="3027"/>
                  <a:pt x="25586" y="3013"/>
                  <a:pt x="25611" y="2969"/>
                </a:cubicBezTo>
                <a:cubicBezTo>
                  <a:pt x="25611" y="2970"/>
                  <a:pt x="25611" y="2971"/>
                  <a:pt x="25612" y="2971"/>
                </a:cubicBezTo>
                <a:cubicBezTo>
                  <a:pt x="25616" y="2971"/>
                  <a:pt x="25637" y="2931"/>
                  <a:pt x="25659" y="2910"/>
                </a:cubicBezTo>
                <a:lnTo>
                  <a:pt x="25659" y="2910"/>
                </a:lnTo>
                <a:lnTo>
                  <a:pt x="25623" y="2945"/>
                </a:lnTo>
                <a:cubicBezTo>
                  <a:pt x="25706" y="2779"/>
                  <a:pt x="25671" y="2898"/>
                  <a:pt x="25742" y="2791"/>
                </a:cubicBezTo>
                <a:lnTo>
                  <a:pt x="25742" y="2791"/>
                </a:lnTo>
                <a:cubicBezTo>
                  <a:pt x="25693" y="2820"/>
                  <a:pt x="25612" y="2898"/>
                  <a:pt x="25591" y="2898"/>
                </a:cubicBezTo>
                <a:cubicBezTo>
                  <a:pt x="25587" y="2898"/>
                  <a:pt x="25585" y="2894"/>
                  <a:pt x="25587" y="2886"/>
                </a:cubicBezTo>
                <a:cubicBezTo>
                  <a:pt x="25671" y="2719"/>
                  <a:pt x="25659" y="2850"/>
                  <a:pt x="25718" y="2707"/>
                </a:cubicBezTo>
                <a:lnTo>
                  <a:pt x="25718" y="2707"/>
                </a:lnTo>
                <a:lnTo>
                  <a:pt x="25706" y="2779"/>
                </a:lnTo>
                <a:cubicBezTo>
                  <a:pt x="25759" y="2678"/>
                  <a:pt x="25771" y="2662"/>
                  <a:pt x="25775" y="2662"/>
                </a:cubicBezTo>
                <a:cubicBezTo>
                  <a:pt x="25777" y="2662"/>
                  <a:pt x="25778" y="2666"/>
                  <a:pt x="25780" y="2666"/>
                </a:cubicBezTo>
                <a:cubicBezTo>
                  <a:pt x="25784" y="2666"/>
                  <a:pt x="25795" y="2649"/>
                  <a:pt x="25849" y="2541"/>
                </a:cubicBezTo>
                <a:cubicBezTo>
                  <a:pt x="25846" y="2523"/>
                  <a:pt x="25839" y="2517"/>
                  <a:pt x="25829" y="2517"/>
                </a:cubicBezTo>
                <a:cubicBezTo>
                  <a:pt x="25810" y="2517"/>
                  <a:pt x="25781" y="2541"/>
                  <a:pt x="25762" y="2541"/>
                </a:cubicBezTo>
                <a:cubicBezTo>
                  <a:pt x="25752" y="2541"/>
                  <a:pt x="25745" y="2535"/>
                  <a:pt x="25742" y="2517"/>
                </a:cubicBezTo>
                <a:cubicBezTo>
                  <a:pt x="25682" y="2600"/>
                  <a:pt x="25671" y="2648"/>
                  <a:pt x="25611" y="2731"/>
                </a:cubicBezTo>
                <a:cubicBezTo>
                  <a:pt x="25598" y="2743"/>
                  <a:pt x="25589" y="2748"/>
                  <a:pt x="25584" y="2748"/>
                </a:cubicBezTo>
                <a:cubicBezTo>
                  <a:pt x="25546" y="2748"/>
                  <a:pt x="25705" y="2456"/>
                  <a:pt x="25676" y="2456"/>
                </a:cubicBezTo>
                <a:cubicBezTo>
                  <a:pt x="25670" y="2456"/>
                  <a:pt x="25657" y="2467"/>
                  <a:pt x="25635" y="2493"/>
                </a:cubicBezTo>
                <a:cubicBezTo>
                  <a:pt x="25579" y="2568"/>
                  <a:pt x="25501" y="2708"/>
                  <a:pt x="25481" y="2708"/>
                </a:cubicBezTo>
                <a:cubicBezTo>
                  <a:pt x="25476" y="2708"/>
                  <a:pt x="25475" y="2697"/>
                  <a:pt x="25480" y="2671"/>
                </a:cubicBezTo>
                <a:lnTo>
                  <a:pt x="25587" y="2493"/>
                </a:lnTo>
                <a:cubicBezTo>
                  <a:pt x="25585" y="2491"/>
                  <a:pt x="25583" y="2490"/>
                  <a:pt x="25580" y="2490"/>
                </a:cubicBezTo>
                <a:cubicBezTo>
                  <a:pt x="25547" y="2490"/>
                  <a:pt x="25475" y="2640"/>
                  <a:pt x="25451" y="2640"/>
                </a:cubicBezTo>
                <a:cubicBezTo>
                  <a:pt x="25445" y="2640"/>
                  <a:pt x="25442" y="2629"/>
                  <a:pt x="25444" y="2600"/>
                </a:cubicBezTo>
                <a:cubicBezTo>
                  <a:pt x="25492" y="2529"/>
                  <a:pt x="25504" y="2552"/>
                  <a:pt x="25516" y="2529"/>
                </a:cubicBezTo>
                <a:cubicBezTo>
                  <a:pt x="25527" y="2492"/>
                  <a:pt x="25529" y="2478"/>
                  <a:pt x="25525" y="2478"/>
                </a:cubicBezTo>
                <a:lnTo>
                  <a:pt x="25525" y="2478"/>
                </a:lnTo>
                <a:cubicBezTo>
                  <a:pt x="25513" y="2478"/>
                  <a:pt x="25443" y="2612"/>
                  <a:pt x="25422" y="2612"/>
                </a:cubicBezTo>
                <a:cubicBezTo>
                  <a:pt x="25422" y="2612"/>
                  <a:pt x="25421" y="2612"/>
                  <a:pt x="25420" y="2612"/>
                </a:cubicBezTo>
                <a:lnTo>
                  <a:pt x="25492" y="2445"/>
                </a:lnTo>
                <a:lnTo>
                  <a:pt x="25492" y="2445"/>
                </a:lnTo>
                <a:cubicBezTo>
                  <a:pt x="25444" y="2457"/>
                  <a:pt x="25337" y="2552"/>
                  <a:pt x="25278" y="2552"/>
                </a:cubicBezTo>
                <a:cubicBezTo>
                  <a:pt x="25301" y="2505"/>
                  <a:pt x="25337" y="2469"/>
                  <a:pt x="25349" y="2410"/>
                </a:cubicBezTo>
                <a:lnTo>
                  <a:pt x="25349" y="2410"/>
                </a:lnTo>
                <a:cubicBezTo>
                  <a:pt x="25333" y="2420"/>
                  <a:pt x="25319" y="2424"/>
                  <a:pt x="25306" y="2424"/>
                </a:cubicBezTo>
                <a:cubicBezTo>
                  <a:pt x="25246" y="2424"/>
                  <a:pt x="25226" y="2316"/>
                  <a:pt x="25206" y="2207"/>
                </a:cubicBezTo>
                <a:lnTo>
                  <a:pt x="25123" y="2338"/>
                </a:lnTo>
                <a:cubicBezTo>
                  <a:pt x="25123" y="2338"/>
                  <a:pt x="25147" y="2279"/>
                  <a:pt x="25159" y="2255"/>
                </a:cubicBezTo>
                <a:cubicBezTo>
                  <a:pt x="25159" y="2242"/>
                  <a:pt x="25157" y="2236"/>
                  <a:pt x="25155" y="2236"/>
                </a:cubicBezTo>
                <a:cubicBezTo>
                  <a:pt x="25146" y="2236"/>
                  <a:pt x="25116" y="2347"/>
                  <a:pt x="25087" y="2386"/>
                </a:cubicBezTo>
                <a:cubicBezTo>
                  <a:pt x="25086" y="2386"/>
                  <a:pt x="25086" y="2387"/>
                  <a:pt x="25085" y="2387"/>
                </a:cubicBezTo>
                <a:cubicBezTo>
                  <a:pt x="25078" y="2387"/>
                  <a:pt x="25101" y="2300"/>
                  <a:pt x="25135" y="2267"/>
                </a:cubicBezTo>
                <a:lnTo>
                  <a:pt x="25135" y="2267"/>
                </a:lnTo>
                <a:cubicBezTo>
                  <a:pt x="25076" y="2326"/>
                  <a:pt x="25007" y="2389"/>
                  <a:pt x="24967" y="2389"/>
                </a:cubicBezTo>
                <a:cubicBezTo>
                  <a:pt x="24942" y="2389"/>
                  <a:pt x="24928" y="2366"/>
                  <a:pt x="24932" y="2302"/>
                </a:cubicBezTo>
                <a:lnTo>
                  <a:pt x="24956" y="2267"/>
                </a:lnTo>
                <a:cubicBezTo>
                  <a:pt x="24955" y="2260"/>
                  <a:pt x="24953" y="2257"/>
                  <a:pt x="24950" y="2257"/>
                </a:cubicBezTo>
                <a:cubicBezTo>
                  <a:pt x="24927" y="2257"/>
                  <a:pt x="24854" y="2437"/>
                  <a:pt x="24831" y="2437"/>
                </a:cubicBezTo>
                <a:cubicBezTo>
                  <a:pt x="24826" y="2437"/>
                  <a:pt x="24823" y="2426"/>
                  <a:pt x="24825" y="2398"/>
                </a:cubicBezTo>
                <a:lnTo>
                  <a:pt x="24849" y="2374"/>
                </a:lnTo>
                <a:cubicBezTo>
                  <a:pt x="24789" y="2290"/>
                  <a:pt x="24670" y="2398"/>
                  <a:pt x="24694" y="2160"/>
                </a:cubicBezTo>
                <a:lnTo>
                  <a:pt x="24694" y="2160"/>
                </a:lnTo>
                <a:cubicBezTo>
                  <a:pt x="24671" y="2216"/>
                  <a:pt x="24657" y="2231"/>
                  <a:pt x="24647" y="2231"/>
                </a:cubicBezTo>
                <a:cubicBezTo>
                  <a:pt x="24634" y="2231"/>
                  <a:pt x="24627" y="2204"/>
                  <a:pt x="24615" y="2204"/>
                </a:cubicBezTo>
                <a:cubicBezTo>
                  <a:pt x="24603" y="2204"/>
                  <a:pt x="24586" y="2231"/>
                  <a:pt x="24551" y="2338"/>
                </a:cubicBezTo>
                <a:cubicBezTo>
                  <a:pt x="24563" y="2171"/>
                  <a:pt x="24587" y="2124"/>
                  <a:pt x="24563" y="2005"/>
                </a:cubicBezTo>
                <a:cubicBezTo>
                  <a:pt x="24563" y="2004"/>
                  <a:pt x="24562" y="2004"/>
                  <a:pt x="24562" y="2004"/>
                </a:cubicBezTo>
                <a:cubicBezTo>
                  <a:pt x="24547" y="2004"/>
                  <a:pt x="24479" y="2184"/>
                  <a:pt x="24456" y="2207"/>
                </a:cubicBezTo>
                <a:lnTo>
                  <a:pt x="24492" y="2052"/>
                </a:lnTo>
                <a:lnTo>
                  <a:pt x="24420" y="2207"/>
                </a:lnTo>
                <a:lnTo>
                  <a:pt x="24468" y="2017"/>
                </a:lnTo>
                <a:lnTo>
                  <a:pt x="24432" y="2052"/>
                </a:lnTo>
                <a:cubicBezTo>
                  <a:pt x="24444" y="2064"/>
                  <a:pt x="24432" y="2124"/>
                  <a:pt x="24420" y="2171"/>
                </a:cubicBezTo>
                <a:cubicBezTo>
                  <a:pt x="24412" y="2180"/>
                  <a:pt x="24405" y="2183"/>
                  <a:pt x="24400" y="2183"/>
                </a:cubicBezTo>
                <a:cubicBezTo>
                  <a:pt x="24367" y="2183"/>
                  <a:pt x="24386" y="2041"/>
                  <a:pt x="24397" y="1969"/>
                </a:cubicBezTo>
                <a:lnTo>
                  <a:pt x="24397" y="1969"/>
                </a:lnTo>
                <a:lnTo>
                  <a:pt x="24301" y="2076"/>
                </a:lnTo>
                <a:cubicBezTo>
                  <a:pt x="24313" y="2017"/>
                  <a:pt x="24337" y="2005"/>
                  <a:pt x="24349" y="1957"/>
                </a:cubicBezTo>
                <a:lnTo>
                  <a:pt x="24349" y="1957"/>
                </a:lnTo>
                <a:cubicBezTo>
                  <a:pt x="24334" y="1990"/>
                  <a:pt x="24327" y="2002"/>
                  <a:pt x="24326" y="2002"/>
                </a:cubicBezTo>
                <a:cubicBezTo>
                  <a:pt x="24321" y="2002"/>
                  <a:pt x="24356" y="1900"/>
                  <a:pt x="24348" y="1900"/>
                </a:cubicBezTo>
                <a:lnTo>
                  <a:pt x="24348" y="1900"/>
                </a:lnTo>
                <a:cubicBezTo>
                  <a:pt x="24345" y="1900"/>
                  <a:pt x="24338" y="1909"/>
                  <a:pt x="24325" y="1933"/>
                </a:cubicBezTo>
                <a:cubicBezTo>
                  <a:pt x="24313" y="1969"/>
                  <a:pt x="24289" y="2029"/>
                  <a:pt x="24277" y="2052"/>
                </a:cubicBezTo>
                <a:cubicBezTo>
                  <a:pt x="24285" y="1989"/>
                  <a:pt x="24272" y="1962"/>
                  <a:pt x="24252" y="1962"/>
                </a:cubicBezTo>
                <a:cubicBezTo>
                  <a:pt x="24242" y="1962"/>
                  <a:pt x="24230" y="1969"/>
                  <a:pt x="24218" y="1981"/>
                </a:cubicBezTo>
                <a:lnTo>
                  <a:pt x="24254" y="1874"/>
                </a:lnTo>
                <a:cubicBezTo>
                  <a:pt x="24241" y="1861"/>
                  <a:pt x="24227" y="1857"/>
                  <a:pt x="24212" y="1857"/>
                </a:cubicBezTo>
                <a:cubicBezTo>
                  <a:pt x="24178" y="1857"/>
                  <a:pt x="24139" y="1879"/>
                  <a:pt x="24103" y="1879"/>
                </a:cubicBezTo>
                <a:cubicBezTo>
                  <a:pt x="24093" y="1879"/>
                  <a:pt x="24084" y="1877"/>
                  <a:pt x="24075" y="1874"/>
                </a:cubicBezTo>
                <a:lnTo>
                  <a:pt x="24075" y="1874"/>
                </a:lnTo>
                <a:cubicBezTo>
                  <a:pt x="24087" y="1933"/>
                  <a:pt x="24027" y="2124"/>
                  <a:pt x="24016" y="2136"/>
                </a:cubicBezTo>
                <a:lnTo>
                  <a:pt x="24051" y="1969"/>
                </a:lnTo>
                <a:lnTo>
                  <a:pt x="24051" y="1969"/>
                </a:lnTo>
                <a:cubicBezTo>
                  <a:pt x="24016" y="2064"/>
                  <a:pt x="24051" y="2029"/>
                  <a:pt x="23992" y="2148"/>
                </a:cubicBezTo>
                <a:cubicBezTo>
                  <a:pt x="23980" y="2124"/>
                  <a:pt x="24027" y="1957"/>
                  <a:pt x="24051" y="1909"/>
                </a:cubicBezTo>
                <a:lnTo>
                  <a:pt x="24051" y="1909"/>
                </a:lnTo>
                <a:lnTo>
                  <a:pt x="24016" y="1957"/>
                </a:lnTo>
                <a:cubicBezTo>
                  <a:pt x="24027" y="1909"/>
                  <a:pt x="24039" y="1886"/>
                  <a:pt x="24051" y="1826"/>
                </a:cubicBezTo>
                <a:lnTo>
                  <a:pt x="24051" y="1826"/>
                </a:lnTo>
                <a:cubicBezTo>
                  <a:pt x="24046" y="1841"/>
                  <a:pt x="24042" y="1847"/>
                  <a:pt x="24039" y="1847"/>
                </a:cubicBezTo>
                <a:cubicBezTo>
                  <a:pt x="24029" y="1847"/>
                  <a:pt x="24034" y="1764"/>
                  <a:pt x="24022" y="1764"/>
                </a:cubicBezTo>
                <a:cubicBezTo>
                  <a:pt x="24016" y="1764"/>
                  <a:pt x="24007" y="1780"/>
                  <a:pt x="23992" y="1826"/>
                </a:cubicBezTo>
                <a:lnTo>
                  <a:pt x="24004" y="1767"/>
                </a:lnTo>
                <a:cubicBezTo>
                  <a:pt x="23998" y="1766"/>
                  <a:pt x="23993" y="1765"/>
                  <a:pt x="23988" y="1765"/>
                </a:cubicBezTo>
                <a:cubicBezTo>
                  <a:pt x="23943" y="1765"/>
                  <a:pt x="23911" y="1804"/>
                  <a:pt x="23874" y="1804"/>
                </a:cubicBezTo>
                <a:cubicBezTo>
                  <a:pt x="23869" y="1804"/>
                  <a:pt x="23865" y="1803"/>
                  <a:pt x="23861" y="1802"/>
                </a:cubicBezTo>
                <a:cubicBezTo>
                  <a:pt x="23825" y="1945"/>
                  <a:pt x="23813" y="1909"/>
                  <a:pt x="23777" y="2029"/>
                </a:cubicBezTo>
                <a:cubicBezTo>
                  <a:pt x="23755" y="1972"/>
                  <a:pt x="23743" y="1861"/>
                  <a:pt x="23711" y="1861"/>
                </a:cubicBezTo>
                <a:cubicBezTo>
                  <a:pt x="23709" y="1861"/>
                  <a:pt x="23708" y="1861"/>
                  <a:pt x="23706" y="1862"/>
                </a:cubicBezTo>
                <a:cubicBezTo>
                  <a:pt x="23658" y="1921"/>
                  <a:pt x="23670" y="1981"/>
                  <a:pt x="23635" y="2064"/>
                </a:cubicBezTo>
                <a:cubicBezTo>
                  <a:pt x="23658" y="1933"/>
                  <a:pt x="23623" y="1933"/>
                  <a:pt x="23658" y="1838"/>
                </a:cubicBezTo>
                <a:lnTo>
                  <a:pt x="23658" y="1838"/>
                </a:lnTo>
                <a:cubicBezTo>
                  <a:pt x="23611" y="1850"/>
                  <a:pt x="23599" y="1850"/>
                  <a:pt x="23515" y="1945"/>
                </a:cubicBezTo>
                <a:cubicBezTo>
                  <a:pt x="23504" y="2005"/>
                  <a:pt x="23515" y="2029"/>
                  <a:pt x="23492" y="2076"/>
                </a:cubicBezTo>
                <a:cubicBezTo>
                  <a:pt x="23491" y="2077"/>
                  <a:pt x="23490" y="2077"/>
                  <a:pt x="23489" y="2077"/>
                </a:cubicBezTo>
                <a:cubicBezTo>
                  <a:pt x="23480" y="2077"/>
                  <a:pt x="23482" y="2011"/>
                  <a:pt x="23504" y="1945"/>
                </a:cubicBezTo>
                <a:lnTo>
                  <a:pt x="23504" y="1933"/>
                </a:lnTo>
                <a:cubicBezTo>
                  <a:pt x="23489" y="1958"/>
                  <a:pt x="23477" y="1968"/>
                  <a:pt x="23466" y="1968"/>
                </a:cubicBezTo>
                <a:cubicBezTo>
                  <a:pt x="23415" y="1968"/>
                  <a:pt x="23407" y="1722"/>
                  <a:pt x="23362" y="1722"/>
                </a:cubicBezTo>
                <a:cubicBezTo>
                  <a:pt x="23349" y="1722"/>
                  <a:pt x="23333" y="1741"/>
                  <a:pt x="23313" y="1790"/>
                </a:cubicBezTo>
                <a:lnTo>
                  <a:pt x="23325" y="1779"/>
                </a:lnTo>
                <a:lnTo>
                  <a:pt x="23325" y="1779"/>
                </a:lnTo>
                <a:lnTo>
                  <a:pt x="23242" y="1909"/>
                </a:lnTo>
                <a:cubicBezTo>
                  <a:pt x="23218" y="1886"/>
                  <a:pt x="23265" y="1814"/>
                  <a:pt x="23265" y="1731"/>
                </a:cubicBezTo>
                <a:lnTo>
                  <a:pt x="23265" y="1731"/>
                </a:lnTo>
                <a:cubicBezTo>
                  <a:pt x="23235" y="1795"/>
                  <a:pt x="23215" y="1814"/>
                  <a:pt x="23199" y="1814"/>
                </a:cubicBezTo>
                <a:cubicBezTo>
                  <a:pt x="23175" y="1814"/>
                  <a:pt x="23160" y="1774"/>
                  <a:pt x="23139" y="1774"/>
                </a:cubicBezTo>
                <a:cubicBezTo>
                  <a:pt x="23128" y="1774"/>
                  <a:pt x="23115" y="1784"/>
                  <a:pt x="23099" y="1814"/>
                </a:cubicBezTo>
                <a:cubicBezTo>
                  <a:pt x="23108" y="1663"/>
                  <a:pt x="23089" y="1628"/>
                  <a:pt x="23061" y="1628"/>
                </a:cubicBezTo>
                <a:cubicBezTo>
                  <a:pt x="23038" y="1628"/>
                  <a:pt x="23008" y="1654"/>
                  <a:pt x="22984" y="1654"/>
                </a:cubicBezTo>
                <a:cubicBezTo>
                  <a:pt x="22963" y="1654"/>
                  <a:pt x="22947" y="1635"/>
                  <a:pt x="22944" y="1564"/>
                </a:cubicBezTo>
                <a:lnTo>
                  <a:pt x="22932" y="1659"/>
                </a:lnTo>
                <a:cubicBezTo>
                  <a:pt x="22927" y="1678"/>
                  <a:pt x="22924" y="1685"/>
                  <a:pt x="22922" y="1685"/>
                </a:cubicBezTo>
                <a:cubicBezTo>
                  <a:pt x="22917" y="1685"/>
                  <a:pt x="22929" y="1595"/>
                  <a:pt x="22920" y="1576"/>
                </a:cubicBezTo>
                <a:lnTo>
                  <a:pt x="22920" y="1576"/>
                </a:lnTo>
                <a:cubicBezTo>
                  <a:pt x="22908" y="1648"/>
                  <a:pt x="22920" y="1659"/>
                  <a:pt x="22908" y="1707"/>
                </a:cubicBezTo>
                <a:cubicBezTo>
                  <a:pt x="22889" y="1721"/>
                  <a:pt x="22870" y="1728"/>
                  <a:pt x="22852" y="1728"/>
                </a:cubicBezTo>
                <a:cubicBezTo>
                  <a:pt x="22752" y="1728"/>
                  <a:pt x="22678" y="1526"/>
                  <a:pt x="22587" y="1445"/>
                </a:cubicBezTo>
                <a:cubicBezTo>
                  <a:pt x="22585" y="1444"/>
                  <a:pt x="22584" y="1443"/>
                  <a:pt x="22582" y="1443"/>
                </a:cubicBezTo>
                <a:cubicBezTo>
                  <a:pt x="22545" y="1443"/>
                  <a:pt x="22508" y="1753"/>
                  <a:pt x="22483" y="1753"/>
                </a:cubicBezTo>
                <a:cubicBezTo>
                  <a:pt x="22477" y="1753"/>
                  <a:pt x="22472" y="1736"/>
                  <a:pt x="22468" y="1695"/>
                </a:cubicBezTo>
                <a:lnTo>
                  <a:pt x="22503" y="1517"/>
                </a:lnTo>
                <a:lnTo>
                  <a:pt x="22503" y="1517"/>
                </a:lnTo>
                <a:cubicBezTo>
                  <a:pt x="22465" y="1590"/>
                  <a:pt x="22431" y="1607"/>
                  <a:pt x="22399" y="1607"/>
                </a:cubicBezTo>
                <a:cubicBezTo>
                  <a:pt x="22370" y="1607"/>
                  <a:pt x="22343" y="1593"/>
                  <a:pt x="22315" y="1593"/>
                </a:cubicBezTo>
                <a:cubicBezTo>
                  <a:pt x="22288" y="1593"/>
                  <a:pt x="22260" y="1607"/>
                  <a:pt x="22230" y="1659"/>
                </a:cubicBezTo>
                <a:cubicBezTo>
                  <a:pt x="22230" y="1627"/>
                  <a:pt x="22239" y="1575"/>
                  <a:pt x="22250" y="1575"/>
                </a:cubicBezTo>
                <a:cubicBezTo>
                  <a:pt x="22251" y="1575"/>
                  <a:pt x="22252" y="1575"/>
                  <a:pt x="22253" y="1576"/>
                </a:cubicBezTo>
                <a:cubicBezTo>
                  <a:pt x="22249" y="1533"/>
                  <a:pt x="22240" y="1516"/>
                  <a:pt x="22230" y="1516"/>
                </a:cubicBezTo>
                <a:cubicBezTo>
                  <a:pt x="22207" y="1516"/>
                  <a:pt x="22178" y="1588"/>
                  <a:pt x="22170" y="1659"/>
                </a:cubicBezTo>
                <a:cubicBezTo>
                  <a:pt x="22158" y="1648"/>
                  <a:pt x="22182" y="1564"/>
                  <a:pt x="22170" y="1517"/>
                </a:cubicBezTo>
                <a:cubicBezTo>
                  <a:pt x="22170" y="1504"/>
                  <a:pt x="22169" y="1498"/>
                  <a:pt x="22166" y="1498"/>
                </a:cubicBezTo>
                <a:cubicBezTo>
                  <a:pt x="22157" y="1498"/>
                  <a:pt x="22132" y="1581"/>
                  <a:pt x="22124" y="1581"/>
                </a:cubicBezTo>
                <a:cubicBezTo>
                  <a:pt x="22121" y="1581"/>
                  <a:pt x="22120" y="1570"/>
                  <a:pt x="22122" y="1540"/>
                </a:cubicBezTo>
                <a:cubicBezTo>
                  <a:pt x="22122" y="1533"/>
                  <a:pt x="22122" y="1519"/>
                  <a:pt x="22126" y="1508"/>
                </a:cubicBezTo>
                <a:lnTo>
                  <a:pt x="22126" y="1508"/>
                </a:lnTo>
                <a:cubicBezTo>
                  <a:pt x="22103" y="1536"/>
                  <a:pt x="22075" y="1486"/>
                  <a:pt x="22075" y="1624"/>
                </a:cubicBezTo>
                <a:cubicBezTo>
                  <a:pt x="22069" y="1607"/>
                  <a:pt x="22062" y="1601"/>
                  <a:pt x="22055" y="1601"/>
                </a:cubicBezTo>
                <a:cubicBezTo>
                  <a:pt x="22040" y="1601"/>
                  <a:pt x="22023" y="1624"/>
                  <a:pt x="22009" y="1624"/>
                </a:cubicBezTo>
                <a:cubicBezTo>
                  <a:pt x="22001" y="1624"/>
                  <a:pt x="21995" y="1616"/>
                  <a:pt x="21991" y="1588"/>
                </a:cubicBezTo>
                <a:cubicBezTo>
                  <a:pt x="21981" y="1636"/>
                  <a:pt x="21973" y="1650"/>
                  <a:pt x="21966" y="1650"/>
                </a:cubicBezTo>
                <a:cubicBezTo>
                  <a:pt x="21957" y="1650"/>
                  <a:pt x="21950" y="1630"/>
                  <a:pt x="21943" y="1630"/>
                </a:cubicBezTo>
                <a:cubicBezTo>
                  <a:pt x="21936" y="1630"/>
                  <a:pt x="21929" y="1650"/>
                  <a:pt x="21920" y="1731"/>
                </a:cubicBezTo>
                <a:cubicBezTo>
                  <a:pt x="21933" y="1610"/>
                  <a:pt x="21922" y="1564"/>
                  <a:pt x="21903" y="1564"/>
                </a:cubicBezTo>
                <a:cubicBezTo>
                  <a:pt x="21887" y="1564"/>
                  <a:pt x="21865" y="1598"/>
                  <a:pt x="21849" y="1648"/>
                </a:cubicBezTo>
                <a:cubicBezTo>
                  <a:pt x="21861" y="1576"/>
                  <a:pt x="21837" y="1576"/>
                  <a:pt x="21849" y="1469"/>
                </a:cubicBezTo>
                <a:lnTo>
                  <a:pt x="21849" y="1469"/>
                </a:lnTo>
                <a:cubicBezTo>
                  <a:pt x="21837" y="1469"/>
                  <a:pt x="21801" y="1517"/>
                  <a:pt x="21801" y="1636"/>
                </a:cubicBezTo>
                <a:cubicBezTo>
                  <a:pt x="21795" y="1567"/>
                  <a:pt x="21786" y="1545"/>
                  <a:pt x="21776" y="1545"/>
                </a:cubicBezTo>
                <a:cubicBezTo>
                  <a:pt x="21755" y="1545"/>
                  <a:pt x="21730" y="1633"/>
                  <a:pt x="21716" y="1633"/>
                </a:cubicBezTo>
                <a:cubicBezTo>
                  <a:pt x="21707" y="1633"/>
                  <a:pt x="21702" y="1599"/>
                  <a:pt x="21706" y="1493"/>
                </a:cubicBezTo>
                <a:lnTo>
                  <a:pt x="21706" y="1493"/>
                </a:lnTo>
                <a:cubicBezTo>
                  <a:pt x="21622" y="1624"/>
                  <a:pt x="21551" y="1707"/>
                  <a:pt x="21491" y="1755"/>
                </a:cubicBezTo>
                <a:cubicBezTo>
                  <a:pt x="21503" y="1517"/>
                  <a:pt x="21563" y="1731"/>
                  <a:pt x="21575" y="1481"/>
                </a:cubicBezTo>
                <a:lnTo>
                  <a:pt x="21575" y="1481"/>
                </a:lnTo>
                <a:cubicBezTo>
                  <a:pt x="21512" y="1564"/>
                  <a:pt x="21477" y="1730"/>
                  <a:pt x="21429" y="1730"/>
                </a:cubicBezTo>
                <a:cubicBezTo>
                  <a:pt x="21423" y="1730"/>
                  <a:pt x="21415" y="1726"/>
                  <a:pt x="21408" y="1719"/>
                </a:cubicBezTo>
                <a:cubicBezTo>
                  <a:pt x="21396" y="1683"/>
                  <a:pt x="21420" y="1612"/>
                  <a:pt x="21432" y="1576"/>
                </a:cubicBezTo>
                <a:lnTo>
                  <a:pt x="21432" y="1576"/>
                </a:lnTo>
                <a:cubicBezTo>
                  <a:pt x="21411" y="1610"/>
                  <a:pt x="21391" y="1617"/>
                  <a:pt x="21372" y="1617"/>
                </a:cubicBezTo>
                <a:cubicBezTo>
                  <a:pt x="21359" y="1617"/>
                  <a:pt x="21346" y="1614"/>
                  <a:pt x="21334" y="1614"/>
                </a:cubicBezTo>
                <a:cubicBezTo>
                  <a:pt x="21312" y="1614"/>
                  <a:pt x="21290" y="1623"/>
                  <a:pt x="21265" y="1671"/>
                </a:cubicBezTo>
                <a:cubicBezTo>
                  <a:pt x="21265" y="1648"/>
                  <a:pt x="21265" y="1624"/>
                  <a:pt x="21277" y="1612"/>
                </a:cubicBezTo>
                <a:lnTo>
                  <a:pt x="21277" y="1612"/>
                </a:lnTo>
                <a:cubicBezTo>
                  <a:pt x="21276" y="1613"/>
                  <a:pt x="21274" y="1614"/>
                  <a:pt x="21272" y="1614"/>
                </a:cubicBezTo>
                <a:cubicBezTo>
                  <a:pt x="21269" y="1614"/>
                  <a:pt x="21266" y="1611"/>
                  <a:pt x="21263" y="1611"/>
                </a:cubicBezTo>
                <a:cubicBezTo>
                  <a:pt x="21257" y="1611"/>
                  <a:pt x="21253" y="1622"/>
                  <a:pt x="21253" y="1683"/>
                </a:cubicBezTo>
                <a:lnTo>
                  <a:pt x="21265" y="1659"/>
                </a:lnTo>
                <a:lnTo>
                  <a:pt x="21265" y="1659"/>
                </a:lnTo>
                <a:cubicBezTo>
                  <a:pt x="21265" y="1796"/>
                  <a:pt x="21219" y="1942"/>
                  <a:pt x="21208" y="2031"/>
                </a:cubicBezTo>
                <a:lnTo>
                  <a:pt x="21208" y="2031"/>
                </a:lnTo>
                <a:cubicBezTo>
                  <a:pt x="21224" y="1777"/>
                  <a:pt x="21162" y="1957"/>
                  <a:pt x="21192" y="1613"/>
                </a:cubicBezTo>
                <a:lnTo>
                  <a:pt x="21192" y="1613"/>
                </a:lnTo>
                <a:cubicBezTo>
                  <a:pt x="21188" y="1640"/>
                  <a:pt x="21182" y="1679"/>
                  <a:pt x="21182" y="1731"/>
                </a:cubicBezTo>
                <a:cubicBezTo>
                  <a:pt x="21170" y="1719"/>
                  <a:pt x="21170" y="1671"/>
                  <a:pt x="21182" y="1588"/>
                </a:cubicBezTo>
                <a:lnTo>
                  <a:pt x="21182" y="1588"/>
                </a:lnTo>
                <a:cubicBezTo>
                  <a:pt x="21148" y="1645"/>
                  <a:pt x="21157" y="1756"/>
                  <a:pt x="21127" y="1756"/>
                </a:cubicBezTo>
                <a:cubicBezTo>
                  <a:pt x="21126" y="1756"/>
                  <a:pt x="21124" y="1755"/>
                  <a:pt x="21122" y="1755"/>
                </a:cubicBezTo>
                <a:cubicBezTo>
                  <a:pt x="21122" y="1707"/>
                  <a:pt x="21134" y="1683"/>
                  <a:pt x="21134" y="1624"/>
                </a:cubicBezTo>
                <a:lnTo>
                  <a:pt x="21134" y="1624"/>
                </a:lnTo>
                <a:cubicBezTo>
                  <a:pt x="21115" y="1711"/>
                  <a:pt x="21103" y="1791"/>
                  <a:pt x="21080" y="1791"/>
                </a:cubicBezTo>
                <a:cubicBezTo>
                  <a:pt x="21075" y="1791"/>
                  <a:pt x="21069" y="1787"/>
                  <a:pt x="21063" y="1779"/>
                </a:cubicBezTo>
                <a:cubicBezTo>
                  <a:pt x="21075" y="1755"/>
                  <a:pt x="21075" y="1707"/>
                  <a:pt x="21075" y="1707"/>
                </a:cubicBezTo>
                <a:lnTo>
                  <a:pt x="21075" y="1707"/>
                </a:lnTo>
                <a:cubicBezTo>
                  <a:pt x="21035" y="1727"/>
                  <a:pt x="21004" y="1900"/>
                  <a:pt x="20968" y="1900"/>
                </a:cubicBezTo>
                <a:cubicBezTo>
                  <a:pt x="20960" y="1900"/>
                  <a:pt x="20952" y="1893"/>
                  <a:pt x="20944" y="1874"/>
                </a:cubicBezTo>
                <a:cubicBezTo>
                  <a:pt x="20956" y="1659"/>
                  <a:pt x="20920" y="1802"/>
                  <a:pt x="20920" y="1612"/>
                </a:cubicBezTo>
                <a:lnTo>
                  <a:pt x="20896" y="1671"/>
                </a:lnTo>
                <a:lnTo>
                  <a:pt x="20908" y="1767"/>
                </a:lnTo>
                <a:cubicBezTo>
                  <a:pt x="20907" y="1766"/>
                  <a:pt x="20906" y="1766"/>
                  <a:pt x="20905" y="1766"/>
                </a:cubicBezTo>
                <a:cubicBezTo>
                  <a:pt x="20886" y="1766"/>
                  <a:pt x="20868" y="1853"/>
                  <a:pt x="20849" y="1853"/>
                </a:cubicBezTo>
                <a:cubicBezTo>
                  <a:pt x="20845" y="1853"/>
                  <a:pt x="20841" y="1848"/>
                  <a:pt x="20837" y="1838"/>
                </a:cubicBezTo>
                <a:lnTo>
                  <a:pt x="20860" y="1755"/>
                </a:lnTo>
                <a:lnTo>
                  <a:pt x="20860" y="1755"/>
                </a:lnTo>
                <a:lnTo>
                  <a:pt x="20813" y="1790"/>
                </a:lnTo>
                <a:lnTo>
                  <a:pt x="20837" y="1862"/>
                </a:lnTo>
                <a:cubicBezTo>
                  <a:pt x="20817" y="1952"/>
                  <a:pt x="20830" y="2066"/>
                  <a:pt x="20814" y="2066"/>
                </a:cubicBezTo>
                <a:cubicBezTo>
                  <a:pt x="20811" y="2066"/>
                  <a:pt x="20807" y="2062"/>
                  <a:pt x="20801" y="2052"/>
                </a:cubicBezTo>
                <a:cubicBezTo>
                  <a:pt x="20813" y="2040"/>
                  <a:pt x="20777" y="2052"/>
                  <a:pt x="20765" y="1933"/>
                </a:cubicBezTo>
                <a:cubicBezTo>
                  <a:pt x="20756" y="1987"/>
                  <a:pt x="20747" y="2034"/>
                  <a:pt x="20733" y="2034"/>
                </a:cubicBezTo>
                <a:cubicBezTo>
                  <a:pt x="20729" y="2034"/>
                  <a:pt x="20723" y="2029"/>
                  <a:pt x="20718" y="2017"/>
                </a:cubicBezTo>
                <a:cubicBezTo>
                  <a:pt x="20718" y="1957"/>
                  <a:pt x="20729" y="1802"/>
                  <a:pt x="20729" y="1755"/>
                </a:cubicBezTo>
                <a:lnTo>
                  <a:pt x="20729" y="1755"/>
                </a:lnTo>
                <a:cubicBezTo>
                  <a:pt x="20719" y="1907"/>
                  <a:pt x="20678" y="1820"/>
                  <a:pt x="20653" y="1942"/>
                </a:cubicBezTo>
                <a:lnTo>
                  <a:pt x="20653" y="1942"/>
                </a:lnTo>
                <a:cubicBezTo>
                  <a:pt x="20658" y="1893"/>
                  <a:pt x="20658" y="1833"/>
                  <a:pt x="20658" y="1814"/>
                </a:cubicBezTo>
                <a:lnTo>
                  <a:pt x="20658" y="1814"/>
                </a:lnTo>
                <a:lnTo>
                  <a:pt x="20646" y="1945"/>
                </a:lnTo>
                <a:cubicBezTo>
                  <a:pt x="20634" y="1909"/>
                  <a:pt x="20634" y="1886"/>
                  <a:pt x="20634" y="1802"/>
                </a:cubicBezTo>
                <a:cubicBezTo>
                  <a:pt x="20633" y="1801"/>
                  <a:pt x="20631" y="1801"/>
                  <a:pt x="20630" y="1801"/>
                </a:cubicBezTo>
                <a:cubicBezTo>
                  <a:pt x="20607" y="1801"/>
                  <a:pt x="20632" y="1970"/>
                  <a:pt x="20622" y="1970"/>
                </a:cubicBezTo>
                <a:cubicBezTo>
                  <a:pt x="20620" y="1970"/>
                  <a:pt x="20616" y="1963"/>
                  <a:pt x="20610" y="1945"/>
                </a:cubicBezTo>
                <a:cubicBezTo>
                  <a:pt x="20610" y="1933"/>
                  <a:pt x="20610" y="1909"/>
                  <a:pt x="20610" y="1898"/>
                </a:cubicBezTo>
                <a:cubicBezTo>
                  <a:pt x="20604" y="1887"/>
                  <a:pt x="20597" y="1883"/>
                  <a:pt x="20591" y="1883"/>
                </a:cubicBezTo>
                <a:cubicBezTo>
                  <a:pt x="20569" y="1883"/>
                  <a:pt x="20547" y="1930"/>
                  <a:pt x="20526" y="1930"/>
                </a:cubicBezTo>
                <a:cubicBezTo>
                  <a:pt x="20518" y="1930"/>
                  <a:pt x="20511" y="1924"/>
                  <a:pt x="20503" y="1909"/>
                </a:cubicBezTo>
                <a:cubicBezTo>
                  <a:pt x="20491" y="1719"/>
                  <a:pt x="20527" y="1862"/>
                  <a:pt x="20515" y="1695"/>
                </a:cubicBezTo>
                <a:lnTo>
                  <a:pt x="20515" y="1695"/>
                </a:lnTo>
                <a:cubicBezTo>
                  <a:pt x="20472" y="1727"/>
                  <a:pt x="20420" y="1893"/>
                  <a:pt x="20376" y="1893"/>
                </a:cubicBezTo>
                <a:cubicBezTo>
                  <a:pt x="20370" y="1893"/>
                  <a:pt x="20365" y="1891"/>
                  <a:pt x="20360" y="1886"/>
                </a:cubicBezTo>
                <a:lnTo>
                  <a:pt x="20360" y="1909"/>
                </a:lnTo>
                <a:cubicBezTo>
                  <a:pt x="20360" y="1980"/>
                  <a:pt x="20358" y="2005"/>
                  <a:pt x="20354" y="2005"/>
                </a:cubicBezTo>
                <a:cubicBezTo>
                  <a:pt x="20345" y="2005"/>
                  <a:pt x="20327" y="1871"/>
                  <a:pt x="20312" y="1871"/>
                </a:cubicBezTo>
                <a:cubicBezTo>
                  <a:pt x="20308" y="1871"/>
                  <a:pt x="20304" y="1879"/>
                  <a:pt x="20301" y="1898"/>
                </a:cubicBezTo>
                <a:cubicBezTo>
                  <a:pt x="20301" y="1887"/>
                  <a:pt x="20310" y="1773"/>
                  <a:pt x="20304" y="1773"/>
                </a:cubicBezTo>
                <a:lnTo>
                  <a:pt x="20304" y="1773"/>
                </a:lnTo>
                <a:cubicBezTo>
                  <a:pt x="20303" y="1773"/>
                  <a:pt x="20302" y="1775"/>
                  <a:pt x="20301" y="1779"/>
                </a:cubicBezTo>
                <a:cubicBezTo>
                  <a:pt x="20295" y="1771"/>
                  <a:pt x="20289" y="1768"/>
                  <a:pt x="20284" y="1768"/>
                </a:cubicBezTo>
                <a:cubicBezTo>
                  <a:pt x="20253" y="1768"/>
                  <a:pt x="20222" y="1863"/>
                  <a:pt x="20182" y="1933"/>
                </a:cubicBezTo>
                <a:lnTo>
                  <a:pt x="20182" y="1862"/>
                </a:lnTo>
                <a:cubicBezTo>
                  <a:pt x="20170" y="1802"/>
                  <a:pt x="20134" y="1826"/>
                  <a:pt x="20110" y="1802"/>
                </a:cubicBezTo>
                <a:cubicBezTo>
                  <a:pt x="20098" y="1874"/>
                  <a:pt x="20086" y="1862"/>
                  <a:pt x="20098" y="1957"/>
                </a:cubicBezTo>
                <a:cubicBezTo>
                  <a:pt x="20077" y="1851"/>
                  <a:pt x="20058" y="1816"/>
                  <a:pt x="20041" y="1816"/>
                </a:cubicBezTo>
                <a:cubicBezTo>
                  <a:pt x="20008" y="1816"/>
                  <a:pt x="19980" y="1951"/>
                  <a:pt x="19946" y="1951"/>
                </a:cubicBezTo>
                <a:cubicBezTo>
                  <a:pt x="19931" y="1951"/>
                  <a:pt x="19915" y="1925"/>
                  <a:pt x="19896" y="1850"/>
                </a:cubicBezTo>
                <a:cubicBezTo>
                  <a:pt x="19908" y="1850"/>
                  <a:pt x="19920" y="1790"/>
                  <a:pt x="19908" y="1779"/>
                </a:cubicBezTo>
                <a:lnTo>
                  <a:pt x="19908" y="1779"/>
                </a:lnTo>
                <a:lnTo>
                  <a:pt x="19860" y="1850"/>
                </a:lnTo>
                <a:cubicBezTo>
                  <a:pt x="19872" y="1969"/>
                  <a:pt x="19872" y="1921"/>
                  <a:pt x="19884" y="2017"/>
                </a:cubicBezTo>
                <a:cubicBezTo>
                  <a:pt x="19884" y="2088"/>
                  <a:pt x="19872" y="2148"/>
                  <a:pt x="19860" y="2148"/>
                </a:cubicBezTo>
                <a:cubicBezTo>
                  <a:pt x="19872" y="2064"/>
                  <a:pt x="19848" y="1957"/>
                  <a:pt x="19836" y="1886"/>
                </a:cubicBezTo>
                <a:cubicBezTo>
                  <a:pt x="19836" y="1921"/>
                  <a:pt x="19836" y="1969"/>
                  <a:pt x="19836" y="2005"/>
                </a:cubicBezTo>
                <a:cubicBezTo>
                  <a:pt x="19829" y="1962"/>
                  <a:pt x="19826" y="1946"/>
                  <a:pt x="19824" y="1946"/>
                </a:cubicBezTo>
                <a:lnTo>
                  <a:pt x="19824" y="1946"/>
                </a:lnTo>
                <a:cubicBezTo>
                  <a:pt x="19817" y="1946"/>
                  <a:pt x="19832" y="2128"/>
                  <a:pt x="19816" y="2128"/>
                </a:cubicBezTo>
                <a:cubicBezTo>
                  <a:pt x="19812" y="2128"/>
                  <a:pt x="19807" y="2120"/>
                  <a:pt x="19801" y="2100"/>
                </a:cubicBezTo>
                <a:lnTo>
                  <a:pt x="19801" y="2040"/>
                </a:lnTo>
                <a:cubicBezTo>
                  <a:pt x="19790" y="2072"/>
                  <a:pt x="19780" y="2140"/>
                  <a:pt x="19769" y="2140"/>
                </a:cubicBezTo>
                <a:cubicBezTo>
                  <a:pt x="19768" y="2140"/>
                  <a:pt x="19766" y="2139"/>
                  <a:pt x="19765" y="2136"/>
                </a:cubicBezTo>
                <a:cubicBezTo>
                  <a:pt x="19753" y="2005"/>
                  <a:pt x="19777" y="2076"/>
                  <a:pt x="19765" y="1957"/>
                </a:cubicBezTo>
                <a:lnTo>
                  <a:pt x="19765" y="1957"/>
                </a:lnTo>
                <a:cubicBezTo>
                  <a:pt x="19756" y="1967"/>
                  <a:pt x="19746" y="2126"/>
                  <a:pt x="19731" y="2126"/>
                </a:cubicBezTo>
                <a:cubicBezTo>
                  <a:pt x="19727" y="2126"/>
                  <a:pt x="19722" y="2115"/>
                  <a:pt x="19717" y="2088"/>
                </a:cubicBezTo>
                <a:cubicBezTo>
                  <a:pt x="19717" y="2052"/>
                  <a:pt x="19729" y="2040"/>
                  <a:pt x="19741" y="2005"/>
                </a:cubicBezTo>
                <a:cubicBezTo>
                  <a:pt x="19705" y="1838"/>
                  <a:pt x="19705" y="1886"/>
                  <a:pt x="19694" y="1862"/>
                </a:cubicBezTo>
                <a:lnTo>
                  <a:pt x="19658" y="1790"/>
                </a:lnTo>
                <a:lnTo>
                  <a:pt x="19670" y="1838"/>
                </a:lnTo>
                <a:cubicBezTo>
                  <a:pt x="19663" y="2035"/>
                  <a:pt x="19647" y="2042"/>
                  <a:pt x="19631" y="2042"/>
                </a:cubicBezTo>
                <a:cubicBezTo>
                  <a:pt x="19630" y="2042"/>
                  <a:pt x="19629" y="2042"/>
                  <a:pt x="19627" y="2042"/>
                </a:cubicBezTo>
                <a:cubicBezTo>
                  <a:pt x="19615" y="2042"/>
                  <a:pt x="19604" y="2047"/>
                  <a:pt x="19599" y="2141"/>
                </a:cubicBezTo>
                <a:lnTo>
                  <a:pt x="19599" y="2141"/>
                </a:lnTo>
                <a:cubicBezTo>
                  <a:pt x="19610" y="1923"/>
                  <a:pt x="19598" y="2015"/>
                  <a:pt x="19586" y="1862"/>
                </a:cubicBezTo>
                <a:cubicBezTo>
                  <a:pt x="19575" y="1814"/>
                  <a:pt x="19551" y="1767"/>
                  <a:pt x="19551" y="1719"/>
                </a:cubicBezTo>
                <a:cubicBezTo>
                  <a:pt x="19551" y="1752"/>
                  <a:pt x="19548" y="1762"/>
                  <a:pt x="19545" y="1762"/>
                </a:cubicBezTo>
                <a:cubicBezTo>
                  <a:pt x="19539" y="1762"/>
                  <a:pt x="19529" y="1734"/>
                  <a:pt x="19520" y="1734"/>
                </a:cubicBezTo>
                <a:cubicBezTo>
                  <a:pt x="19513" y="1734"/>
                  <a:pt x="19507" y="1752"/>
                  <a:pt x="19503" y="1814"/>
                </a:cubicBezTo>
                <a:cubicBezTo>
                  <a:pt x="19503" y="1767"/>
                  <a:pt x="19491" y="1802"/>
                  <a:pt x="19479" y="1683"/>
                </a:cubicBezTo>
                <a:lnTo>
                  <a:pt x="19479" y="1683"/>
                </a:lnTo>
                <a:cubicBezTo>
                  <a:pt x="19467" y="1719"/>
                  <a:pt x="19491" y="1767"/>
                  <a:pt x="19503" y="1826"/>
                </a:cubicBezTo>
                <a:cubicBezTo>
                  <a:pt x="19498" y="1863"/>
                  <a:pt x="19491" y="1876"/>
                  <a:pt x="19482" y="1876"/>
                </a:cubicBezTo>
                <a:cubicBezTo>
                  <a:pt x="19459" y="1876"/>
                  <a:pt x="19426" y="1786"/>
                  <a:pt x="19401" y="1786"/>
                </a:cubicBezTo>
                <a:cubicBezTo>
                  <a:pt x="19389" y="1786"/>
                  <a:pt x="19378" y="1808"/>
                  <a:pt x="19372" y="1874"/>
                </a:cubicBezTo>
                <a:cubicBezTo>
                  <a:pt x="19336" y="1969"/>
                  <a:pt x="19348" y="2148"/>
                  <a:pt x="19313" y="2231"/>
                </a:cubicBezTo>
                <a:cubicBezTo>
                  <a:pt x="19289" y="2148"/>
                  <a:pt x="19313" y="2052"/>
                  <a:pt x="19313" y="2052"/>
                </a:cubicBezTo>
                <a:cubicBezTo>
                  <a:pt x="19296" y="2014"/>
                  <a:pt x="19285" y="1998"/>
                  <a:pt x="19276" y="1998"/>
                </a:cubicBezTo>
                <a:cubicBezTo>
                  <a:pt x="19266" y="1998"/>
                  <a:pt x="19259" y="2020"/>
                  <a:pt x="19253" y="2052"/>
                </a:cubicBezTo>
                <a:cubicBezTo>
                  <a:pt x="19253" y="2005"/>
                  <a:pt x="19241" y="1969"/>
                  <a:pt x="19229" y="1909"/>
                </a:cubicBezTo>
                <a:lnTo>
                  <a:pt x="19229" y="1909"/>
                </a:lnTo>
                <a:cubicBezTo>
                  <a:pt x="19219" y="1919"/>
                  <a:pt x="19234" y="2045"/>
                  <a:pt x="19219" y="2045"/>
                </a:cubicBezTo>
                <a:cubicBezTo>
                  <a:pt x="19216" y="2045"/>
                  <a:pt x="19211" y="2040"/>
                  <a:pt x="19205" y="2029"/>
                </a:cubicBezTo>
                <a:cubicBezTo>
                  <a:pt x="19205" y="1969"/>
                  <a:pt x="19205" y="1874"/>
                  <a:pt x="19205" y="1826"/>
                </a:cubicBezTo>
                <a:cubicBezTo>
                  <a:pt x="19194" y="1874"/>
                  <a:pt x="19182" y="1969"/>
                  <a:pt x="19170" y="2017"/>
                </a:cubicBezTo>
                <a:cubicBezTo>
                  <a:pt x="19146" y="1921"/>
                  <a:pt x="19158" y="1874"/>
                  <a:pt x="19158" y="1814"/>
                </a:cubicBezTo>
                <a:lnTo>
                  <a:pt x="19158" y="1814"/>
                </a:lnTo>
                <a:cubicBezTo>
                  <a:pt x="19146" y="1862"/>
                  <a:pt x="19110" y="1909"/>
                  <a:pt x="19122" y="2052"/>
                </a:cubicBezTo>
                <a:lnTo>
                  <a:pt x="19138" y="2085"/>
                </a:lnTo>
                <a:lnTo>
                  <a:pt x="19138" y="2085"/>
                </a:lnTo>
                <a:cubicBezTo>
                  <a:pt x="19130" y="2051"/>
                  <a:pt x="19125" y="1973"/>
                  <a:pt x="19134" y="1945"/>
                </a:cubicBezTo>
                <a:cubicBezTo>
                  <a:pt x="19134" y="1919"/>
                  <a:pt x="19135" y="1908"/>
                  <a:pt x="19138" y="1908"/>
                </a:cubicBezTo>
                <a:cubicBezTo>
                  <a:pt x="19145" y="1908"/>
                  <a:pt x="19161" y="2005"/>
                  <a:pt x="19170" y="2040"/>
                </a:cubicBezTo>
                <a:lnTo>
                  <a:pt x="19158" y="2076"/>
                </a:lnTo>
                <a:cubicBezTo>
                  <a:pt x="19172" y="2166"/>
                  <a:pt x="19182" y="2197"/>
                  <a:pt x="19190" y="2197"/>
                </a:cubicBezTo>
                <a:cubicBezTo>
                  <a:pt x="19208" y="2197"/>
                  <a:pt x="19216" y="2040"/>
                  <a:pt x="19239" y="2040"/>
                </a:cubicBezTo>
                <a:cubicBezTo>
                  <a:pt x="19240" y="2040"/>
                  <a:pt x="19241" y="2040"/>
                  <a:pt x="19241" y="2040"/>
                </a:cubicBezTo>
                <a:lnTo>
                  <a:pt x="19253" y="2255"/>
                </a:lnTo>
                <a:lnTo>
                  <a:pt x="19265" y="2076"/>
                </a:lnTo>
                <a:cubicBezTo>
                  <a:pt x="19277" y="2136"/>
                  <a:pt x="19289" y="2255"/>
                  <a:pt x="19277" y="2290"/>
                </a:cubicBezTo>
                <a:cubicBezTo>
                  <a:pt x="19285" y="2312"/>
                  <a:pt x="19290" y="2320"/>
                  <a:pt x="19293" y="2320"/>
                </a:cubicBezTo>
                <a:cubicBezTo>
                  <a:pt x="19300" y="2320"/>
                  <a:pt x="19299" y="2284"/>
                  <a:pt x="19302" y="2284"/>
                </a:cubicBezTo>
                <a:cubicBezTo>
                  <a:pt x="19303" y="2284"/>
                  <a:pt x="19306" y="2294"/>
                  <a:pt x="19313" y="2326"/>
                </a:cubicBezTo>
                <a:cubicBezTo>
                  <a:pt x="19324" y="2338"/>
                  <a:pt x="19324" y="2350"/>
                  <a:pt x="19324" y="2362"/>
                </a:cubicBezTo>
                <a:lnTo>
                  <a:pt x="19336" y="2290"/>
                </a:lnTo>
                <a:cubicBezTo>
                  <a:pt x="19336" y="2333"/>
                  <a:pt x="19346" y="2425"/>
                  <a:pt x="19339" y="2425"/>
                </a:cubicBezTo>
                <a:cubicBezTo>
                  <a:pt x="19338" y="2425"/>
                  <a:pt x="19338" y="2424"/>
                  <a:pt x="19336" y="2421"/>
                </a:cubicBezTo>
                <a:lnTo>
                  <a:pt x="19336" y="2421"/>
                </a:lnTo>
                <a:cubicBezTo>
                  <a:pt x="19345" y="2442"/>
                  <a:pt x="19351" y="2450"/>
                  <a:pt x="19357" y="2450"/>
                </a:cubicBezTo>
                <a:cubicBezTo>
                  <a:pt x="19374" y="2450"/>
                  <a:pt x="19378" y="2357"/>
                  <a:pt x="19389" y="2357"/>
                </a:cubicBezTo>
                <a:cubicBezTo>
                  <a:pt x="19394" y="2357"/>
                  <a:pt x="19400" y="2371"/>
                  <a:pt x="19408" y="2410"/>
                </a:cubicBezTo>
                <a:lnTo>
                  <a:pt x="19408" y="2421"/>
                </a:lnTo>
                <a:cubicBezTo>
                  <a:pt x="19444" y="2350"/>
                  <a:pt x="19396" y="2267"/>
                  <a:pt x="19408" y="2076"/>
                </a:cubicBezTo>
                <a:lnTo>
                  <a:pt x="19408" y="2076"/>
                </a:lnTo>
                <a:lnTo>
                  <a:pt x="19467" y="2469"/>
                </a:lnTo>
                <a:lnTo>
                  <a:pt x="19455" y="2302"/>
                </a:lnTo>
                <a:lnTo>
                  <a:pt x="19455" y="2302"/>
                </a:lnTo>
                <a:cubicBezTo>
                  <a:pt x="19467" y="2314"/>
                  <a:pt x="19479" y="2326"/>
                  <a:pt x="19479" y="2386"/>
                </a:cubicBezTo>
                <a:cubicBezTo>
                  <a:pt x="19491" y="2279"/>
                  <a:pt x="19467" y="2314"/>
                  <a:pt x="19479" y="2219"/>
                </a:cubicBezTo>
                <a:lnTo>
                  <a:pt x="19479" y="2219"/>
                </a:lnTo>
                <a:cubicBezTo>
                  <a:pt x="19490" y="2264"/>
                  <a:pt x="19500" y="2273"/>
                  <a:pt x="19510" y="2273"/>
                </a:cubicBezTo>
                <a:cubicBezTo>
                  <a:pt x="19517" y="2273"/>
                  <a:pt x="19524" y="2267"/>
                  <a:pt x="19530" y="2267"/>
                </a:cubicBezTo>
                <a:cubicBezTo>
                  <a:pt x="19535" y="2267"/>
                  <a:pt x="19540" y="2271"/>
                  <a:pt x="19545" y="2287"/>
                </a:cubicBezTo>
                <a:lnTo>
                  <a:pt x="19545" y="2287"/>
                </a:lnTo>
                <a:cubicBezTo>
                  <a:pt x="19541" y="2271"/>
                  <a:pt x="19541" y="2255"/>
                  <a:pt x="19551" y="2219"/>
                </a:cubicBezTo>
                <a:lnTo>
                  <a:pt x="19551" y="2219"/>
                </a:lnTo>
                <a:cubicBezTo>
                  <a:pt x="19558" y="2306"/>
                  <a:pt x="19563" y="2333"/>
                  <a:pt x="19568" y="2333"/>
                </a:cubicBezTo>
                <a:cubicBezTo>
                  <a:pt x="19576" y="2333"/>
                  <a:pt x="19582" y="2263"/>
                  <a:pt x="19595" y="2263"/>
                </a:cubicBezTo>
                <a:cubicBezTo>
                  <a:pt x="19599" y="2263"/>
                  <a:pt x="19604" y="2270"/>
                  <a:pt x="19610" y="2290"/>
                </a:cubicBezTo>
                <a:cubicBezTo>
                  <a:pt x="19610" y="2433"/>
                  <a:pt x="19586" y="2362"/>
                  <a:pt x="19610" y="2481"/>
                </a:cubicBezTo>
                <a:cubicBezTo>
                  <a:pt x="19610" y="2411"/>
                  <a:pt x="19614" y="2387"/>
                  <a:pt x="19620" y="2387"/>
                </a:cubicBezTo>
                <a:cubicBezTo>
                  <a:pt x="19633" y="2387"/>
                  <a:pt x="19656" y="2498"/>
                  <a:pt x="19666" y="2498"/>
                </a:cubicBezTo>
                <a:cubicBezTo>
                  <a:pt x="19668" y="2498"/>
                  <a:pt x="19669" y="2497"/>
                  <a:pt x="19670" y="2493"/>
                </a:cubicBezTo>
                <a:cubicBezTo>
                  <a:pt x="19658" y="2302"/>
                  <a:pt x="19705" y="2410"/>
                  <a:pt x="19729" y="2338"/>
                </a:cubicBezTo>
                <a:cubicBezTo>
                  <a:pt x="19741" y="2410"/>
                  <a:pt x="19801" y="2445"/>
                  <a:pt x="19825" y="2505"/>
                </a:cubicBezTo>
                <a:lnTo>
                  <a:pt x="19825" y="2541"/>
                </a:lnTo>
                <a:cubicBezTo>
                  <a:pt x="19825" y="2350"/>
                  <a:pt x="19860" y="2386"/>
                  <a:pt x="19872" y="2338"/>
                </a:cubicBezTo>
                <a:cubicBezTo>
                  <a:pt x="19884" y="2457"/>
                  <a:pt x="19872" y="2505"/>
                  <a:pt x="19872" y="2552"/>
                </a:cubicBezTo>
                <a:lnTo>
                  <a:pt x="19884" y="2552"/>
                </a:lnTo>
                <a:cubicBezTo>
                  <a:pt x="19896" y="2493"/>
                  <a:pt x="19896" y="2457"/>
                  <a:pt x="19908" y="2433"/>
                </a:cubicBezTo>
                <a:lnTo>
                  <a:pt x="19908" y="2576"/>
                </a:lnTo>
                <a:cubicBezTo>
                  <a:pt x="19926" y="2576"/>
                  <a:pt x="19945" y="2475"/>
                  <a:pt x="19969" y="2475"/>
                </a:cubicBezTo>
                <a:cubicBezTo>
                  <a:pt x="19976" y="2475"/>
                  <a:pt x="19983" y="2484"/>
                  <a:pt x="19991" y="2505"/>
                </a:cubicBezTo>
                <a:cubicBezTo>
                  <a:pt x="19991" y="2374"/>
                  <a:pt x="19956" y="2136"/>
                  <a:pt x="19979" y="2040"/>
                </a:cubicBezTo>
                <a:lnTo>
                  <a:pt x="19979" y="2040"/>
                </a:lnTo>
                <a:cubicBezTo>
                  <a:pt x="19991" y="2112"/>
                  <a:pt x="19991" y="2243"/>
                  <a:pt x="19991" y="2267"/>
                </a:cubicBezTo>
                <a:cubicBezTo>
                  <a:pt x="19991" y="2258"/>
                  <a:pt x="19991" y="2230"/>
                  <a:pt x="19996" y="2230"/>
                </a:cubicBezTo>
                <a:cubicBezTo>
                  <a:pt x="19998" y="2230"/>
                  <a:pt x="20000" y="2233"/>
                  <a:pt x="20003" y="2243"/>
                </a:cubicBezTo>
                <a:lnTo>
                  <a:pt x="19991" y="2362"/>
                </a:lnTo>
                <a:cubicBezTo>
                  <a:pt x="19994" y="2368"/>
                  <a:pt x="19997" y="2371"/>
                  <a:pt x="19998" y="2371"/>
                </a:cubicBezTo>
                <a:cubicBezTo>
                  <a:pt x="20009" y="2371"/>
                  <a:pt x="19996" y="2266"/>
                  <a:pt x="20013" y="2266"/>
                </a:cubicBezTo>
                <a:cubicBezTo>
                  <a:pt x="20013" y="2266"/>
                  <a:pt x="20014" y="2266"/>
                  <a:pt x="20015" y="2267"/>
                </a:cubicBezTo>
                <a:cubicBezTo>
                  <a:pt x="20015" y="2374"/>
                  <a:pt x="20027" y="2338"/>
                  <a:pt x="20027" y="2421"/>
                </a:cubicBezTo>
                <a:cubicBezTo>
                  <a:pt x="20026" y="2423"/>
                  <a:pt x="20024" y="2423"/>
                  <a:pt x="20023" y="2423"/>
                </a:cubicBezTo>
                <a:cubicBezTo>
                  <a:pt x="20018" y="2423"/>
                  <a:pt x="20015" y="2408"/>
                  <a:pt x="20011" y="2408"/>
                </a:cubicBezTo>
                <a:cubicBezTo>
                  <a:pt x="20009" y="2408"/>
                  <a:pt x="20006" y="2411"/>
                  <a:pt x="20003" y="2421"/>
                </a:cubicBezTo>
                <a:cubicBezTo>
                  <a:pt x="20027" y="2445"/>
                  <a:pt x="20039" y="2505"/>
                  <a:pt x="20051" y="2576"/>
                </a:cubicBezTo>
                <a:cubicBezTo>
                  <a:pt x="20051" y="2517"/>
                  <a:pt x="20039" y="2445"/>
                  <a:pt x="20051" y="2421"/>
                </a:cubicBezTo>
                <a:cubicBezTo>
                  <a:pt x="20075" y="2421"/>
                  <a:pt x="20063" y="2552"/>
                  <a:pt x="20086" y="2600"/>
                </a:cubicBezTo>
                <a:cubicBezTo>
                  <a:pt x="20086" y="2529"/>
                  <a:pt x="20110" y="2600"/>
                  <a:pt x="20098" y="2445"/>
                </a:cubicBezTo>
                <a:lnTo>
                  <a:pt x="20098" y="2445"/>
                </a:lnTo>
                <a:cubicBezTo>
                  <a:pt x="20110" y="2457"/>
                  <a:pt x="20110" y="2529"/>
                  <a:pt x="20122" y="2564"/>
                </a:cubicBezTo>
                <a:cubicBezTo>
                  <a:pt x="20134" y="2493"/>
                  <a:pt x="20182" y="2541"/>
                  <a:pt x="20158" y="2386"/>
                </a:cubicBezTo>
                <a:lnTo>
                  <a:pt x="20158" y="2374"/>
                </a:lnTo>
                <a:cubicBezTo>
                  <a:pt x="20158" y="2362"/>
                  <a:pt x="20158" y="2362"/>
                  <a:pt x="20158" y="2362"/>
                </a:cubicBezTo>
                <a:cubicBezTo>
                  <a:pt x="20170" y="2323"/>
                  <a:pt x="20182" y="2309"/>
                  <a:pt x="20194" y="2309"/>
                </a:cubicBezTo>
                <a:cubicBezTo>
                  <a:pt x="20224" y="2309"/>
                  <a:pt x="20254" y="2396"/>
                  <a:pt x="20284" y="2396"/>
                </a:cubicBezTo>
                <a:cubicBezTo>
                  <a:pt x="20290" y="2396"/>
                  <a:pt x="20295" y="2393"/>
                  <a:pt x="20301" y="2386"/>
                </a:cubicBezTo>
                <a:lnTo>
                  <a:pt x="20301" y="2433"/>
                </a:lnTo>
                <a:cubicBezTo>
                  <a:pt x="20325" y="2374"/>
                  <a:pt x="20360" y="2398"/>
                  <a:pt x="20384" y="2290"/>
                </a:cubicBezTo>
                <a:cubicBezTo>
                  <a:pt x="20384" y="2290"/>
                  <a:pt x="20396" y="2386"/>
                  <a:pt x="20396" y="2445"/>
                </a:cubicBezTo>
                <a:cubicBezTo>
                  <a:pt x="20410" y="2417"/>
                  <a:pt x="20416" y="2388"/>
                  <a:pt x="20424" y="2388"/>
                </a:cubicBezTo>
                <a:cubicBezTo>
                  <a:pt x="20429" y="2388"/>
                  <a:pt x="20434" y="2400"/>
                  <a:pt x="20444" y="2433"/>
                </a:cubicBezTo>
                <a:cubicBezTo>
                  <a:pt x="20436" y="2487"/>
                  <a:pt x="20443" y="2501"/>
                  <a:pt x="20443" y="2501"/>
                </a:cubicBezTo>
                <a:cubicBezTo>
                  <a:pt x="20443" y="2501"/>
                  <a:pt x="20440" y="2497"/>
                  <a:pt x="20432" y="2493"/>
                </a:cubicBezTo>
                <a:lnTo>
                  <a:pt x="20432" y="2493"/>
                </a:lnTo>
                <a:cubicBezTo>
                  <a:pt x="20446" y="2521"/>
                  <a:pt x="20451" y="2561"/>
                  <a:pt x="20461" y="2561"/>
                </a:cubicBezTo>
                <a:cubicBezTo>
                  <a:pt x="20468" y="2561"/>
                  <a:pt x="20476" y="2540"/>
                  <a:pt x="20491" y="2481"/>
                </a:cubicBezTo>
                <a:lnTo>
                  <a:pt x="20491" y="2481"/>
                </a:lnTo>
                <a:cubicBezTo>
                  <a:pt x="20482" y="2580"/>
                  <a:pt x="20494" y="2625"/>
                  <a:pt x="20505" y="2625"/>
                </a:cubicBezTo>
                <a:cubicBezTo>
                  <a:pt x="20509" y="2625"/>
                  <a:pt x="20512" y="2621"/>
                  <a:pt x="20515" y="2612"/>
                </a:cubicBezTo>
                <a:lnTo>
                  <a:pt x="20503" y="2517"/>
                </a:lnTo>
                <a:cubicBezTo>
                  <a:pt x="20508" y="2507"/>
                  <a:pt x="20513" y="2503"/>
                  <a:pt x="20518" y="2503"/>
                </a:cubicBezTo>
                <a:cubicBezTo>
                  <a:pt x="20525" y="2503"/>
                  <a:pt x="20532" y="2510"/>
                  <a:pt x="20539" y="2517"/>
                </a:cubicBezTo>
                <a:lnTo>
                  <a:pt x="20539" y="2695"/>
                </a:lnTo>
                <a:cubicBezTo>
                  <a:pt x="20547" y="2731"/>
                  <a:pt x="20555" y="2745"/>
                  <a:pt x="20563" y="2745"/>
                </a:cubicBezTo>
                <a:cubicBezTo>
                  <a:pt x="20591" y="2745"/>
                  <a:pt x="20618" y="2570"/>
                  <a:pt x="20642" y="2570"/>
                </a:cubicBezTo>
                <a:cubicBezTo>
                  <a:pt x="20652" y="2570"/>
                  <a:pt x="20661" y="2599"/>
                  <a:pt x="20670" y="2683"/>
                </a:cubicBezTo>
                <a:cubicBezTo>
                  <a:pt x="20682" y="2564"/>
                  <a:pt x="20646" y="2600"/>
                  <a:pt x="20658" y="2457"/>
                </a:cubicBezTo>
                <a:lnTo>
                  <a:pt x="20658" y="2457"/>
                </a:lnTo>
                <a:cubicBezTo>
                  <a:pt x="20682" y="2481"/>
                  <a:pt x="20706" y="2731"/>
                  <a:pt x="20706" y="2731"/>
                </a:cubicBezTo>
                <a:cubicBezTo>
                  <a:pt x="20710" y="2743"/>
                  <a:pt x="20714" y="2748"/>
                  <a:pt x="20718" y="2748"/>
                </a:cubicBezTo>
                <a:cubicBezTo>
                  <a:pt x="20742" y="2748"/>
                  <a:pt x="20754" y="2534"/>
                  <a:pt x="20772" y="2534"/>
                </a:cubicBezTo>
                <a:cubicBezTo>
                  <a:pt x="20773" y="2534"/>
                  <a:pt x="20775" y="2536"/>
                  <a:pt x="20777" y="2541"/>
                </a:cubicBezTo>
                <a:cubicBezTo>
                  <a:pt x="20777" y="2481"/>
                  <a:pt x="20777" y="2314"/>
                  <a:pt x="20801" y="2255"/>
                </a:cubicBezTo>
                <a:cubicBezTo>
                  <a:pt x="20837" y="2279"/>
                  <a:pt x="20837" y="2517"/>
                  <a:pt x="20813" y="2576"/>
                </a:cubicBezTo>
                <a:cubicBezTo>
                  <a:pt x="20813" y="2576"/>
                  <a:pt x="20801" y="2552"/>
                  <a:pt x="20801" y="2541"/>
                </a:cubicBezTo>
                <a:cubicBezTo>
                  <a:pt x="20801" y="2552"/>
                  <a:pt x="20789" y="2588"/>
                  <a:pt x="20801" y="2648"/>
                </a:cubicBezTo>
                <a:lnTo>
                  <a:pt x="20801" y="2588"/>
                </a:lnTo>
                <a:cubicBezTo>
                  <a:pt x="20813" y="2648"/>
                  <a:pt x="20848" y="2648"/>
                  <a:pt x="20837" y="2755"/>
                </a:cubicBezTo>
                <a:cubicBezTo>
                  <a:pt x="20856" y="2707"/>
                  <a:pt x="20852" y="2667"/>
                  <a:pt x="20843" y="2635"/>
                </a:cubicBezTo>
                <a:lnTo>
                  <a:pt x="20843" y="2635"/>
                </a:lnTo>
                <a:cubicBezTo>
                  <a:pt x="20852" y="2657"/>
                  <a:pt x="20860" y="2661"/>
                  <a:pt x="20868" y="2661"/>
                </a:cubicBezTo>
                <a:cubicBezTo>
                  <a:pt x="20874" y="2661"/>
                  <a:pt x="20879" y="2660"/>
                  <a:pt x="20884" y="2660"/>
                </a:cubicBezTo>
                <a:cubicBezTo>
                  <a:pt x="20892" y="2660"/>
                  <a:pt x="20900" y="2664"/>
                  <a:pt x="20908" y="2683"/>
                </a:cubicBezTo>
                <a:cubicBezTo>
                  <a:pt x="20908" y="2648"/>
                  <a:pt x="20908" y="2576"/>
                  <a:pt x="20908" y="2576"/>
                </a:cubicBezTo>
                <a:cubicBezTo>
                  <a:pt x="20915" y="2587"/>
                  <a:pt x="20921" y="2592"/>
                  <a:pt x="20926" y="2592"/>
                </a:cubicBezTo>
                <a:cubicBezTo>
                  <a:pt x="20950" y="2592"/>
                  <a:pt x="20937" y="2453"/>
                  <a:pt x="20968" y="2433"/>
                </a:cubicBezTo>
                <a:lnTo>
                  <a:pt x="20968" y="2433"/>
                </a:lnTo>
                <a:cubicBezTo>
                  <a:pt x="20977" y="2507"/>
                  <a:pt x="20964" y="2603"/>
                  <a:pt x="20975" y="2603"/>
                </a:cubicBezTo>
                <a:cubicBezTo>
                  <a:pt x="20978" y="2603"/>
                  <a:pt x="20983" y="2595"/>
                  <a:pt x="20991" y="2576"/>
                </a:cubicBezTo>
                <a:lnTo>
                  <a:pt x="20991" y="2576"/>
                </a:lnTo>
                <a:cubicBezTo>
                  <a:pt x="21003" y="2648"/>
                  <a:pt x="20991" y="2743"/>
                  <a:pt x="20979" y="2791"/>
                </a:cubicBezTo>
                <a:cubicBezTo>
                  <a:pt x="20987" y="2764"/>
                  <a:pt x="20994" y="2753"/>
                  <a:pt x="21000" y="2753"/>
                </a:cubicBezTo>
                <a:cubicBezTo>
                  <a:pt x="21021" y="2753"/>
                  <a:pt x="21032" y="2879"/>
                  <a:pt x="21051" y="2898"/>
                </a:cubicBezTo>
                <a:lnTo>
                  <a:pt x="21051" y="2791"/>
                </a:lnTo>
                <a:cubicBezTo>
                  <a:pt x="21063" y="2814"/>
                  <a:pt x="21063" y="2814"/>
                  <a:pt x="21063" y="2874"/>
                </a:cubicBezTo>
                <a:cubicBezTo>
                  <a:pt x="21075" y="2791"/>
                  <a:pt x="21063" y="2660"/>
                  <a:pt x="21087" y="2552"/>
                </a:cubicBezTo>
                <a:cubicBezTo>
                  <a:pt x="21089" y="2565"/>
                  <a:pt x="21093" y="2569"/>
                  <a:pt x="21097" y="2569"/>
                </a:cubicBezTo>
                <a:cubicBezTo>
                  <a:pt x="21104" y="2569"/>
                  <a:pt x="21111" y="2559"/>
                  <a:pt x="21117" y="2559"/>
                </a:cubicBezTo>
                <a:cubicBezTo>
                  <a:pt x="21124" y="2559"/>
                  <a:pt x="21128" y="2575"/>
                  <a:pt x="21122" y="2648"/>
                </a:cubicBezTo>
                <a:cubicBezTo>
                  <a:pt x="21118" y="2641"/>
                  <a:pt x="21115" y="2638"/>
                  <a:pt x="21113" y="2638"/>
                </a:cubicBezTo>
                <a:cubicBezTo>
                  <a:pt x="21095" y="2638"/>
                  <a:pt x="21116" y="2804"/>
                  <a:pt x="21090" y="2835"/>
                </a:cubicBezTo>
                <a:lnTo>
                  <a:pt x="21090" y="2835"/>
                </a:lnTo>
                <a:cubicBezTo>
                  <a:pt x="21095" y="2831"/>
                  <a:pt x="21099" y="2829"/>
                  <a:pt x="21103" y="2829"/>
                </a:cubicBezTo>
                <a:cubicBezTo>
                  <a:pt x="21107" y="2829"/>
                  <a:pt x="21110" y="2832"/>
                  <a:pt x="21110" y="2838"/>
                </a:cubicBezTo>
                <a:cubicBezTo>
                  <a:pt x="21110" y="2862"/>
                  <a:pt x="21110" y="2874"/>
                  <a:pt x="21110" y="2886"/>
                </a:cubicBezTo>
                <a:cubicBezTo>
                  <a:pt x="21115" y="2915"/>
                  <a:pt x="21119" y="2927"/>
                  <a:pt x="21122" y="2927"/>
                </a:cubicBezTo>
                <a:cubicBezTo>
                  <a:pt x="21135" y="2927"/>
                  <a:pt x="21141" y="2707"/>
                  <a:pt x="21170" y="2707"/>
                </a:cubicBezTo>
                <a:lnTo>
                  <a:pt x="21170" y="2707"/>
                </a:lnTo>
                <a:cubicBezTo>
                  <a:pt x="21159" y="2791"/>
                  <a:pt x="21167" y="2866"/>
                  <a:pt x="21178" y="2866"/>
                </a:cubicBezTo>
                <a:cubicBezTo>
                  <a:pt x="21179" y="2866"/>
                  <a:pt x="21180" y="2865"/>
                  <a:pt x="21182" y="2862"/>
                </a:cubicBezTo>
                <a:cubicBezTo>
                  <a:pt x="21158" y="2862"/>
                  <a:pt x="21182" y="2707"/>
                  <a:pt x="21194" y="2636"/>
                </a:cubicBezTo>
                <a:cubicBezTo>
                  <a:pt x="21199" y="2652"/>
                  <a:pt x="21204" y="2659"/>
                  <a:pt x="21208" y="2659"/>
                </a:cubicBezTo>
                <a:cubicBezTo>
                  <a:pt x="21223" y="2659"/>
                  <a:pt x="21232" y="2588"/>
                  <a:pt x="21241" y="2588"/>
                </a:cubicBezTo>
                <a:lnTo>
                  <a:pt x="21229" y="2564"/>
                </a:lnTo>
                <a:cubicBezTo>
                  <a:pt x="21229" y="2469"/>
                  <a:pt x="21241" y="2481"/>
                  <a:pt x="21265" y="2445"/>
                </a:cubicBezTo>
                <a:lnTo>
                  <a:pt x="21265" y="2445"/>
                </a:lnTo>
                <a:cubicBezTo>
                  <a:pt x="21265" y="2469"/>
                  <a:pt x="21263" y="2484"/>
                  <a:pt x="21261" y="2494"/>
                </a:cubicBezTo>
                <a:lnTo>
                  <a:pt x="21261" y="2494"/>
                </a:lnTo>
                <a:cubicBezTo>
                  <a:pt x="21263" y="2489"/>
                  <a:pt x="21264" y="2487"/>
                  <a:pt x="21266" y="2487"/>
                </a:cubicBezTo>
                <a:cubicBezTo>
                  <a:pt x="21279" y="2487"/>
                  <a:pt x="21289" y="2622"/>
                  <a:pt x="21303" y="2622"/>
                </a:cubicBezTo>
                <a:cubicBezTo>
                  <a:pt x="21306" y="2622"/>
                  <a:pt x="21309" y="2615"/>
                  <a:pt x="21313" y="2600"/>
                </a:cubicBezTo>
                <a:cubicBezTo>
                  <a:pt x="21325" y="2660"/>
                  <a:pt x="21313" y="2767"/>
                  <a:pt x="21313" y="2814"/>
                </a:cubicBezTo>
                <a:cubicBezTo>
                  <a:pt x="21320" y="2791"/>
                  <a:pt x="21326" y="2781"/>
                  <a:pt x="21331" y="2781"/>
                </a:cubicBezTo>
                <a:cubicBezTo>
                  <a:pt x="21346" y="2781"/>
                  <a:pt x="21353" y="2872"/>
                  <a:pt x="21369" y="2872"/>
                </a:cubicBezTo>
                <a:cubicBezTo>
                  <a:pt x="21373" y="2872"/>
                  <a:pt x="21378" y="2866"/>
                  <a:pt x="21384" y="2850"/>
                </a:cubicBezTo>
                <a:cubicBezTo>
                  <a:pt x="21372" y="2719"/>
                  <a:pt x="21372" y="2755"/>
                  <a:pt x="21408" y="2636"/>
                </a:cubicBezTo>
                <a:lnTo>
                  <a:pt x="21408" y="2636"/>
                </a:lnTo>
                <a:lnTo>
                  <a:pt x="21349" y="2719"/>
                </a:lnTo>
                <a:lnTo>
                  <a:pt x="21396" y="2541"/>
                </a:lnTo>
                <a:cubicBezTo>
                  <a:pt x="21395" y="2540"/>
                  <a:pt x="21393" y="2539"/>
                  <a:pt x="21391" y="2539"/>
                </a:cubicBezTo>
                <a:cubicBezTo>
                  <a:pt x="21372" y="2539"/>
                  <a:pt x="21354" y="2592"/>
                  <a:pt x="21350" y="2592"/>
                </a:cubicBezTo>
                <a:cubicBezTo>
                  <a:pt x="21349" y="2592"/>
                  <a:pt x="21349" y="2591"/>
                  <a:pt x="21349" y="2588"/>
                </a:cubicBezTo>
                <a:cubicBezTo>
                  <a:pt x="21372" y="2493"/>
                  <a:pt x="21360" y="2517"/>
                  <a:pt x="21360" y="2421"/>
                </a:cubicBezTo>
                <a:lnTo>
                  <a:pt x="21360" y="2421"/>
                </a:lnTo>
                <a:cubicBezTo>
                  <a:pt x="21363" y="2466"/>
                  <a:pt x="21368" y="2482"/>
                  <a:pt x="21373" y="2482"/>
                </a:cubicBezTo>
                <a:cubicBezTo>
                  <a:pt x="21386" y="2482"/>
                  <a:pt x="21403" y="2403"/>
                  <a:pt x="21418" y="2403"/>
                </a:cubicBezTo>
                <a:cubicBezTo>
                  <a:pt x="21423" y="2403"/>
                  <a:pt x="21428" y="2412"/>
                  <a:pt x="21432" y="2433"/>
                </a:cubicBezTo>
                <a:lnTo>
                  <a:pt x="21408" y="2743"/>
                </a:lnTo>
                <a:cubicBezTo>
                  <a:pt x="21413" y="2771"/>
                  <a:pt x="21418" y="2782"/>
                  <a:pt x="21425" y="2782"/>
                </a:cubicBezTo>
                <a:cubicBezTo>
                  <a:pt x="21447" y="2782"/>
                  <a:pt x="21477" y="2656"/>
                  <a:pt x="21509" y="2656"/>
                </a:cubicBezTo>
                <a:cubicBezTo>
                  <a:pt x="21515" y="2656"/>
                  <a:pt x="21521" y="2661"/>
                  <a:pt x="21527" y="2671"/>
                </a:cubicBezTo>
                <a:lnTo>
                  <a:pt x="21515" y="2624"/>
                </a:lnTo>
                <a:cubicBezTo>
                  <a:pt x="21520" y="2569"/>
                  <a:pt x="21527" y="2556"/>
                  <a:pt x="21535" y="2556"/>
                </a:cubicBezTo>
                <a:cubicBezTo>
                  <a:pt x="21541" y="2556"/>
                  <a:pt x="21548" y="2566"/>
                  <a:pt x="21554" y="2566"/>
                </a:cubicBezTo>
                <a:cubicBezTo>
                  <a:pt x="21557" y="2566"/>
                  <a:pt x="21560" y="2562"/>
                  <a:pt x="21563" y="2552"/>
                </a:cubicBezTo>
                <a:lnTo>
                  <a:pt x="21563" y="2552"/>
                </a:lnTo>
                <a:cubicBezTo>
                  <a:pt x="21551" y="2660"/>
                  <a:pt x="21563" y="2695"/>
                  <a:pt x="21563" y="2755"/>
                </a:cubicBezTo>
                <a:cubicBezTo>
                  <a:pt x="21575" y="2683"/>
                  <a:pt x="21599" y="2767"/>
                  <a:pt x="21622" y="2564"/>
                </a:cubicBezTo>
                <a:lnTo>
                  <a:pt x="21634" y="2707"/>
                </a:lnTo>
                <a:cubicBezTo>
                  <a:pt x="21636" y="2710"/>
                  <a:pt x="21637" y="2712"/>
                  <a:pt x="21639" y="2712"/>
                </a:cubicBezTo>
                <a:cubicBezTo>
                  <a:pt x="21661" y="2712"/>
                  <a:pt x="21693" y="2443"/>
                  <a:pt x="21724" y="2443"/>
                </a:cubicBezTo>
                <a:cubicBezTo>
                  <a:pt x="21726" y="2443"/>
                  <a:pt x="21728" y="2443"/>
                  <a:pt x="21730" y="2445"/>
                </a:cubicBezTo>
                <a:cubicBezTo>
                  <a:pt x="21706" y="2564"/>
                  <a:pt x="21718" y="2636"/>
                  <a:pt x="21694" y="2707"/>
                </a:cubicBezTo>
                <a:cubicBezTo>
                  <a:pt x="21698" y="2712"/>
                  <a:pt x="21703" y="2716"/>
                  <a:pt x="21707" y="2716"/>
                </a:cubicBezTo>
                <a:cubicBezTo>
                  <a:pt x="21713" y="2716"/>
                  <a:pt x="21718" y="2704"/>
                  <a:pt x="21718" y="2660"/>
                </a:cubicBezTo>
                <a:cubicBezTo>
                  <a:pt x="21718" y="2671"/>
                  <a:pt x="21719" y="2675"/>
                  <a:pt x="21721" y="2675"/>
                </a:cubicBezTo>
                <a:cubicBezTo>
                  <a:pt x="21729" y="2675"/>
                  <a:pt x="21751" y="2598"/>
                  <a:pt x="21760" y="2598"/>
                </a:cubicBezTo>
                <a:cubicBezTo>
                  <a:pt x="21763" y="2598"/>
                  <a:pt x="21765" y="2605"/>
                  <a:pt x="21765" y="2624"/>
                </a:cubicBezTo>
                <a:cubicBezTo>
                  <a:pt x="21777" y="2579"/>
                  <a:pt x="21788" y="2480"/>
                  <a:pt x="21799" y="2480"/>
                </a:cubicBezTo>
                <a:cubicBezTo>
                  <a:pt x="21800" y="2480"/>
                  <a:pt x="21800" y="2480"/>
                  <a:pt x="21801" y="2481"/>
                </a:cubicBezTo>
                <a:cubicBezTo>
                  <a:pt x="21801" y="2505"/>
                  <a:pt x="21801" y="2529"/>
                  <a:pt x="21801" y="2529"/>
                </a:cubicBezTo>
                <a:cubicBezTo>
                  <a:pt x="21801" y="2481"/>
                  <a:pt x="21825" y="2469"/>
                  <a:pt x="21825" y="2350"/>
                </a:cubicBezTo>
                <a:cubicBezTo>
                  <a:pt x="21830" y="2478"/>
                  <a:pt x="21848" y="2502"/>
                  <a:pt x="21868" y="2502"/>
                </a:cubicBezTo>
                <a:cubicBezTo>
                  <a:pt x="21881" y="2502"/>
                  <a:pt x="21894" y="2493"/>
                  <a:pt x="21906" y="2493"/>
                </a:cubicBezTo>
                <a:cubicBezTo>
                  <a:pt x="21924" y="2493"/>
                  <a:pt x="21940" y="2513"/>
                  <a:pt x="21944" y="2612"/>
                </a:cubicBezTo>
                <a:cubicBezTo>
                  <a:pt x="21968" y="2588"/>
                  <a:pt x="22003" y="2552"/>
                  <a:pt x="22027" y="2552"/>
                </a:cubicBezTo>
                <a:cubicBezTo>
                  <a:pt x="22027" y="2567"/>
                  <a:pt x="22027" y="2582"/>
                  <a:pt x="22027" y="2588"/>
                </a:cubicBezTo>
                <a:cubicBezTo>
                  <a:pt x="22030" y="2599"/>
                  <a:pt x="22033" y="2604"/>
                  <a:pt x="22035" y="2604"/>
                </a:cubicBezTo>
                <a:cubicBezTo>
                  <a:pt x="22053" y="2604"/>
                  <a:pt x="22072" y="2390"/>
                  <a:pt x="22090" y="2390"/>
                </a:cubicBezTo>
                <a:cubicBezTo>
                  <a:pt x="22093" y="2390"/>
                  <a:pt x="22096" y="2396"/>
                  <a:pt x="22099" y="2410"/>
                </a:cubicBezTo>
                <a:cubicBezTo>
                  <a:pt x="22111" y="2576"/>
                  <a:pt x="22075" y="2493"/>
                  <a:pt x="22075" y="2564"/>
                </a:cubicBezTo>
                <a:cubicBezTo>
                  <a:pt x="22067" y="2676"/>
                  <a:pt x="22071" y="2708"/>
                  <a:pt x="22080" y="2708"/>
                </a:cubicBezTo>
                <a:cubicBezTo>
                  <a:pt x="22091" y="2708"/>
                  <a:pt x="22111" y="2656"/>
                  <a:pt x="22123" y="2656"/>
                </a:cubicBezTo>
                <a:cubicBezTo>
                  <a:pt x="22130" y="2656"/>
                  <a:pt x="22134" y="2672"/>
                  <a:pt x="22134" y="2719"/>
                </a:cubicBezTo>
                <a:lnTo>
                  <a:pt x="22122" y="2743"/>
                </a:lnTo>
                <a:cubicBezTo>
                  <a:pt x="22125" y="2763"/>
                  <a:pt x="22129" y="2771"/>
                  <a:pt x="22134" y="2771"/>
                </a:cubicBezTo>
                <a:cubicBezTo>
                  <a:pt x="22153" y="2771"/>
                  <a:pt x="22191" y="2644"/>
                  <a:pt x="22212" y="2644"/>
                </a:cubicBezTo>
                <a:cubicBezTo>
                  <a:pt x="22214" y="2644"/>
                  <a:pt x="22216" y="2645"/>
                  <a:pt x="22218" y="2648"/>
                </a:cubicBezTo>
                <a:cubicBezTo>
                  <a:pt x="22218" y="2648"/>
                  <a:pt x="22218" y="2671"/>
                  <a:pt x="22218" y="2695"/>
                </a:cubicBezTo>
                <a:cubicBezTo>
                  <a:pt x="22253" y="2517"/>
                  <a:pt x="22301" y="2469"/>
                  <a:pt x="22337" y="2421"/>
                </a:cubicBezTo>
                <a:lnTo>
                  <a:pt x="22337" y="2421"/>
                </a:lnTo>
                <a:cubicBezTo>
                  <a:pt x="22313" y="2552"/>
                  <a:pt x="22313" y="2493"/>
                  <a:pt x="22313" y="2636"/>
                </a:cubicBezTo>
                <a:cubicBezTo>
                  <a:pt x="22325" y="2612"/>
                  <a:pt x="22325" y="2410"/>
                  <a:pt x="22361" y="2386"/>
                </a:cubicBezTo>
                <a:cubicBezTo>
                  <a:pt x="22361" y="2457"/>
                  <a:pt x="22372" y="2517"/>
                  <a:pt x="22361" y="2660"/>
                </a:cubicBezTo>
                <a:lnTo>
                  <a:pt x="22337" y="2671"/>
                </a:lnTo>
                <a:cubicBezTo>
                  <a:pt x="22333" y="2730"/>
                  <a:pt x="22335" y="2749"/>
                  <a:pt x="22341" y="2749"/>
                </a:cubicBezTo>
                <a:cubicBezTo>
                  <a:pt x="22350" y="2749"/>
                  <a:pt x="22367" y="2691"/>
                  <a:pt x="22371" y="2691"/>
                </a:cubicBezTo>
                <a:cubicBezTo>
                  <a:pt x="22372" y="2691"/>
                  <a:pt x="22372" y="2692"/>
                  <a:pt x="22372" y="2695"/>
                </a:cubicBezTo>
                <a:lnTo>
                  <a:pt x="22361" y="2779"/>
                </a:lnTo>
                <a:cubicBezTo>
                  <a:pt x="22406" y="2756"/>
                  <a:pt x="22429" y="2574"/>
                  <a:pt x="22472" y="2574"/>
                </a:cubicBezTo>
                <a:cubicBezTo>
                  <a:pt x="22474" y="2574"/>
                  <a:pt x="22477" y="2575"/>
                  <a:pt x="22480" y="2576"/>
                </a:cubicBezTo>
                <a:lnTo>
                  <a:pt x="22480" y="2517"/>
                </a:lnTo>
                <a:cubicBezTo>
                  <a:pt x="22492" y="2465"/>
                  <a:pt x="22498" y="2447"/>
                  <a:pt x="22501" y="2447"/>
                </a:cubicBezTo>
                <a:lnTo>
                  <a:pt x="22501" y="2447"/>
                </a:lnTo>
                <a:cubicBezTo>
                  <a:pt x="22507" y="2447"/>
                  <a:pt x="22499" y="2525"/>
                  <a:pt x="22508" y="2525"/>
                </a:cubicBezTo>
                <a:cubicBezTo>
                  <a:pt x="22512" y="2525"/>
                  <a:pt x="22517" y="2513"/>
                  <a:pt x="22527" y="2481"/>
                </a:cubicBezTo>
                <a:lnTo>
                  <a:pt x="22527" y="2481"/>
                </a:lnTo>
                <a:lnTo>
                  <a:pt x="22503" y="2683"/>
                </a:lnTo>
                <a:cubicBezTo>
                  <a:pt x="22527" y="2636"/>
                  <a:pt x="22587" y="2493"/>
                  <a:pt x="22623" y="2469"/>
                </a:cubicBezTo>
                <a:lnTo>
                  <a:pt x="22623" y="2469"/>
                </a:lnTo>
                <a:cubicBezTo>
                  <a:pt x="22587" y="2612"/>
                  <a:pt x="22539" y="2683"/>
                  <a:pt x="22515" y="2779"/>
                </a:cubicBezTo>
                <a:cubicBezTo>
                  <a:pt x="22527" y="2779"/>
                  <a:pt x="22563" y="2767"/>
                  <a:pt x="22587" y="2671"/>
                </a:cubicBezTo>
                <a:lnTo>
                  <a:pt x="22587" y="2671"/>
                </a:lnTo>
                <a:cubicBezTo>
                  <a:pt x="22577" y="2681"/>
                  <a:pt x="22568" y="2714"/>
                  <a:pt x="22564" y="2714"/>
                </a:cubicBezTo>
                <a:cubicBezTo>
                  <a:pt x="22563" y="2714"/>
                  <a:pt x="22563" y="2712"/>
                  <a:pt x="22563" y="2707"/>
                </a:cubicBezTo>
                <a:cubicBezTo>
                  <a:pt x="22596" y="2552"/>
                  <a:pt x="22629" y="2480"/>
                  <a:pt x="22663" y="2480"/>
                </a:cubicBezTo>
                <a:cubicBezTo>
                  <a:pt x="22665" y="2480"/>
                  <a:pt x="22668" y="2480"/>
                  <a:pt x="22670" y="2481"/>
                </a:cubicBezTo>
                <a:cubicBezTo>
                  <a:pt x="22611" y="2874"/>
                  <a:pt x="22742" y="2588"/>
                  <a:pt x="22718" y="2898"/>
                </a:cubicBezTo>
                <a:cubicBezTo>
                  <a:pt x="22735" y="2863"/>
                  <a:pt x="22749" y="2850"/>
                  <a:pt x="22762" y="2850"/>
                </a:cubicBezTo>
                <a:cubicBezTo>
                  <a:pt x="22801" y="2850"/>
                  <a:pt x="22826" y="2970"/>
                  <a:pt x="22868" y="2970"/>
                </a:cubicBezTo>
                <a:cubicBezTo>
                  <a:pt x="22869" y="2970"/>
                  <a:pt x="22871" y="2969"/>
                  <a:pt x="22873" y="2969"/>
                </a:cubicBezTo>
                <a:cubicBezTo>
                  <a:pt x="22896" y="2648"/>
                  <a:pt x="22896" y="2957"/>
                  <a:pt x="22944" y="2648"/>
                </a:cubicBezTo>
                <a:cubicBezTo>
                  <a:pt x="22949" y="2638"/>
                  <a:pt x="22952" y="2634"/>
                  <a:pt x="22954" y="2634"/>
                </a:cubicBezTo>
                <a:cubicBezTo>
                  <a:pt x="22956" y="2634"/>
                  <a:pt x="22956" y="2641"/>
                  <a:pt x="22956" y="2648"/>
                </a:cubicBezTo>
                <a:lnTo>
                  <a:pt x="22968" y="2850"/>
                </a:lnTo>
                <a:cubicBezTo>
                  <a:pt x="22968" y="2945"/>
                  <a:pt x="22944" y="2910"/>
                  <a:pt x="22932" y="2981"/>
                </a:cubicBezTo>
                <a:cubicBezTo>
                  <a:pt x="22968" y="3017"/>
                  <a:pt x="22932" y="3124"/>
                  <a:pt x="22932" y="3207"/>
                </a:cubicBezTo>
                <a:cubicBezTo>
                  <a:pt x="22941" y="3128"/>
                  <a:pt x="22956" y="3082"/>
                  <a:pt x="22968" y="3082"/>
                </a:cubicBezTo>
                <a:cubicBezTo>
                  <a:pt x="22973" y="3082"/>
                  <a:pt x="22977" y="3088"/>
                  <a:pt x="22980" y="3100"/>
                </a:cubicBezTo>
                <a:lnTo>
                  <a:pt x="22980" y="2945"/>
                </a:lnTo>
                <a:cubicBezTo>
                  <a:pt x="22992" y="2920"/>
                  <a:pt x="23001" y="2910"/>
                  <a:pt x="23006" y="2910"/>
                </a:cubicBezTo>
                <a:cubicBezTo>
                  <a:pt x="23030" y="2910"/>
                  <a:pt x="23007" y="3086"/>
                  <a:pt x="23028" y="3086"/>
                </a:cubicBezTo>
                <a:cubicBezTo>
                  <a:pt x="23031" y="3086"/>
                  <a:pt x="23035" y="3083"/>
                  <a:pt x="23039" y="3076"/>
                </a:cubicBezTo>
                <a:cubicBezTo>
                  <a:pt x="23039" y="3076"/>
                  <a:pt x="23039" y="3088"/>
                  <a:pt x="23039" y="3088"/>
                </a:cubicBezTo>
                <a:lnTo>
                  <a:pt x="23015" y="3160"/>
                </a:lnTo>
                <a:cubicBezTo>
                  <a:pt x="23027" y="3136"/>
                  <a:pt x="23027" y="3136"/>
                  <a:pt x="23039" y="3136"/>
                </a:cubicBezTo>
                <a:cubicBezTo>
                  <a:pt x="23050" y="3168"/>
                  <a:pt x="23041" y="3209"/>
                  <a:pt x="22963" y="3209"/>
                </a:cubicBezTo>
                <a:cubicBezTo>
                  <a:pt x="22954" y="3209"/>
                  <a:pt x="22944" y="3209"/>
                  <a:pt x="22932" y="3207"/>
                </a:cubicBezTo>
                <a:lnTo>
                  <a:pt x="22932" y="3207"/>
                </a:lnTo>
                <a:lnTo>
                  <a:pt x="23123" y="3255"/>
                </a:lnTo>
                <a:cubicBezTo>
                  <a:pt x="23087" y="3195"/>
                  <a:pt x="23051" y="3124"/>
                  <a:pt x="23134" y="3112"/>
                </a:cubicBezTo>
                <a:cubicBezTo>
                  <a:pt x="23123" y="3100"/>
                  <a:pt x="23111" y="3088"/>
                  <a:pt x="23099" y="3088"/>
                </a:cubicBezTo>
                <a:cubicBezTo>
                  <a:pt x="23122" y="3054"/>
                  <a:pt x="23145" y="3008"/>
                  <a:pt x="23168" y="2929"/>
                </a:cubicBezTo>
                <a:lnTo>
                  <a:pt x="23168" y="2929"/>
                </a:lnTo>
                <a:cubicBezTo>
                  <a:pt x="23158" y="2968"/>
                  <a:pt x="23157" y="3042"/>
                  <a:pt x="23134" y="3064"/>
                </a:cubicBezTo>
                <a:cubicBezTo>
                  <a:pt x="23138" y="3068"/>
                  <a:pt x="23142" y="3070"/>
                  <a:pt x="23147" y="3070"/>
                </a:cubicBezTo>
                <a:cubicBezTo>
                  <a:pt x="23189" y="3070"/>
                  <a:pt x="23264" y="2935"/>
                  <a:pt x="23302" y="2935"/>
                </a:cubicBezTo>
                <a:cubicBezTo>
                  <a:pt x="23314" y="2935"/>
                  <a:pt x="23322" y="2947"/>
                  <a:pt x="23325" y="2981"/>
                </a:cubicBezTo>
                <a:lnTo>
                  <a:pt x="23301" y="3064"/>
                </a:lnTo>
                <a:cubicBezTo>
                  <a:pt x="23310" y="3047"/>
                  <a:pt x="23332" y="2976"/>
                  <a:pt x="23343" y="2976"/>
                </a:cubicBezTo>
                <a:cubicBezTo>
                  <a:pt x="23347" y="2976"/>
                  <a:pt x="23349" y="2984"/>
                  <a:pt x="23349" y="3005"/>
                </a:cubicBezTo>
                <a:cubicBezTo>
                  <a:pt x="23337" y="3029"/>
                  <a:pt x="23325" y="3076"/>
                  <a:pt x="23325" y="3088"/>
                </a:cubicBezTo>
                <a:cubicBezTo>
                  <a:pt x="23335" y="3059"/>
                  <a:pt x="23367" y="2992"/>
                  <a:pt x="23380" y="2992"/>
                </a:cubicBezTo>
                <a:cubicBezTo>
                  <a:pt x="23383" y="2992"/>
                  <a:pt x="23385" y="2996"/>
                  <a:pt x="23385" y="3005"/>
                </a:cubicBezTo>
                <a:lnTo>
                  <a:pt x="23361" y="3088"/>
                </a:lnTo>
                <a:cubicBezTo>
                  <a:pt x="23364" y="3104"/>
                  <a:pt x="23369" y="3111"/>
                  <a:pt x="23376" y="3111"/>
                </a:cubicBezTo>
                <a:cubicBezTo>
                  <a:pt x="23412" y="3111"/>
                  <a:pt x="23489" y="2891"/>
                  <a:pt x="23539" y="2850"/>
                </a:cubicBezTo>
                <a:lnTo>
                  <a:pt x="23539" y="2850"/>
                </a:lnTo>
                <a:cubicBezTo>
                  <a:pt x="23492" y="3076"/>
                  <a:pt x="23515" y="3160"/>
                  <a:pt x="23527" y="3195"/>
                </a:cubicBezTo>
                <a:lnTo>
                  <a:pt x="23515" y="3231"/>
                </a:lnTo>
                <a:cubicBezTo>
                  <a:pt x="23520" y="3234"/>
                  <a:pt x="23525" y="3235"/>
                  <a:pt x="23530" y="3235"/>
                </a:cubicBezTo>
                <a:cubicBezTo>
                  <a:pt x="23588" y="3235"/>
                  <a:pt x="23665" y="3059"/>
                  <a:pt x="23742" y="2993"/>
                </a:cubicBezTo>
                <a:lnTo>
                  <a:pt x="23742" y="2993"/>
                </a:lnTo>
                <a:cubicBezTo>
                  <a:pt x="23718" y="3243"/>
                  <a:pt x="23825" y="3124"/>
                  <a:pt x="23849" y="3279"/>
                </a:cubicBezTo>
                <a:cubicBezTo>
                  <a:pt x="23849" y="3231"/>
                  <a:pt x="23896" y="3100"/>
                  <a:pt x="23908" y="3088"/>
                </a:cubicBezTo>
                <a:cubicBezTo>
                  <a:pt x="23908" y="3094"/>
                  <a:pt x="23909" y="3096"/>
                  <a:pt x="23911" y="3096"/>
                </a:cubicBezTo>
                <a:cubicBezTo>
                  <a:pt x="23920" y="3096"/>
                  <a:pt x="23944" y="3047"/>
                  <a:pt x="23951" y="3047"/>
                </a:cubicBezTo>
                <a:lnTo>
                  <a:pt x="23951" y="3047"/>
                </a:lnTo>
                <a:cubicBezTo>
                  <a:pt x="23957" y="3047"/>
                  <a:pt x="23954" y="3070"/>
                  <a:pt x="23932" y="3148"/>
                </a:cubicBezTo>
                <a:lnTo>
                  <a:pt x="23932" y="3136"/>
                </a:lnTo>
                <a:lnTo>
                  <a:pt x="23932" y="3136"/>
                </a:lnTo>
                <a:cubicBezTo>
                  <a:pt x="23885" y="3338"/>
                  <a:pt x="23920" y="3291"/>
                  <a:pt x="23944" y="3303"/>
                </a:cubicBezTo>
                <a:lnTo>
                  <a:pt x="24016" y="3041"/>
                </a:lnTo>
                <a:lnTo>
                  <a:pt x="24016" y="3041"/>
                </a:lnTo>
                <a:cubicBezTo>
                  <a:pt x="24000" y="3171"/>
                  <a:pt x="24014" y="3206"/>
                  <a:pt x="24038" y="3206"/>
                </a:cubicBezTo>
                <a:cubicBezTo>
                  <a:pt x="24067" y="3206"/>
                  <a:pt x="24110" y="3156"/>
                  <a:pt x="24132" y="3156"/>
                </a:cubicBezTo>
                <a:cubicBezTo>
                  <a:pt x="24150" y="3156"/>
                  <a:pt x="24156" y="3185"/>
                  <a:pt x="24135" y="3291"/>
                </a:cubicBezTo>
                <a:cubicBezTo>
                  <a:pt x="24170" y="3231"/>
                  <a:pt x="24182" y="3231"/>
                  <a:pt x="24218" y="3172"/>
                </a:cubicBezTo>
                <a:lnTo>
                  <a:pt x="24218" y="3172"/>
                </a:lnTo>
                <a:lnTo>
                  <a:pt x="24170" y="3314"/>
                </a:lnTo>
                <a:cubicBezTo>
                  <a:pt x="24188" y="3349"/>
                  <a:pt x="24199" y="3371"/>
                  <a:pt x="24222" y="3371"/>
                </a:cubicBezTo>
                <a:cubicBezTo>
                  <a:pt x="24231" y="3371"/>
                  <a:pt x="24241" y="3368"/>
                  <a:pt x="24254" y="3362"/>
                </a:cubicBezTo>
                <a:lnTo>
                  <a:pt x="24254" y="3362"/>
                </a:lnTo>
                <a:lnTo>
                  <a:pt x="24218" y="3457"/>
                </a:lnTo>
                <a:cubicBezTo>
                  <a:pt x="24218" y="3458"/>
                  <a:pt x="24219" y="3458"/>
                  <a:pt x="24219" y="3458"/>
                </a:cubicBezTo>
                <a:cubicBezTo>
                  <a:pt x="24238" y="3458"/>
                  <a:pt x="24374" y="3064"/>
                  <a:pt x="24408" y="3064"/>
                </a:cubicBezTo>
                <a:lnTo>
                  <a:pt x="24408" y="3064"/>
                </a:lnTo>
                <a:lnTo>
                  <a:pt x="24337" y="3279"/>
                </a:lnTo>
                <a:cubicBezTo>
                  <a:pt x="24370" y="3287"/>
                  <a:pt x="24369" y="3388"/>
                  <a:pt x="24401" y="3388"/>
                </a:cubicBezTo>
                <a:cubicBezTo>
                  <a:pt x="24415" y="3388"/>
                  <a:pt x="24435" y="3369"/>
                  <a:pt x="24468" y="3314"/>
                </a:cubicBezTo>
                <a:lnTo>
                  <a:pt x="24468" y="3314"/>
                </a:lnTo>
                <a:cubicBezTo>
                  <a:pt x="24456" y="3350"/>
                  <a:pt x="24432" y="3410"/>
                  <a:pt x="24420" y="3410"/>
                </a:cubicBezTo>
                <a:cubicBezTo>
                  <a:pt x="24433" y="3416"/>
                  <a:pt x="24439" y="3462"/>
                  <a:pt x="24457" y="3462"/>
                </a:cubicBezTo>
                <a:cubicBezTo>
                  <a:pt x="24474" y="3462"/>
                  <a:pt x="24501" y="3425"/>
                  <a:pt x="24551" y="3291"/>
                </a:cubicBezTo>
                <a:lnTo>
                  <a:pt x="24551" y="3291"/>
                </a:lnTo>
                <a:cubicBezTo>
                  <a:pt x="24526" y="3358"/>
                  <a:pt x="24523" y="3382"/>
                  <a:pt x="24532" y="3382"/>
                </a:cubicBezTo>
                <a:cubicBezTo>
                  <a:pt x="24548" y="3382"/>
                  <a:pt x="24604" y="3301"/>
                  <a:pt x="24635" y="3255"/>
                </a:cubicBezTo>
                <a:lnTo>
                  <a:pt x="24635" y="3255"/>
                </a:lnTo>
                <a:lnTo>
                  <a:pt x="24575" y="3386"/>
                </a:lnTo>
                <a:cubicBezTo>
                  <a:pt x="24670" y="3219"/>
                  <a:pt x="24682" y="3172"/>
                  <a:pt x="24730" y="3136"/>
                </a:cubicBezTo>
                <a:lnTo>
                  <a:pt x="24730" y="3136"/>
                </a:lnTo>
                <a:cubicBezTo>
                  <a:pt x="24730" y="3156"/>
                  <a:pt x="24705" y="3216"/>
                  <a:pt x="24697" y="3216"/>
                </a:cubicBezTo>
                <a:cubicBezTo>
                  <a:pt x="24695" y="3216"/>
                  <a:pt x="24694" y="3213"/>
                  <a:pt x="24694" y="3207"/>
                </a:cubicBezTo>
                <a:lnTo>
                  <a:pt x="24694" y="3207"/>
                </a:lnTo>
                <a:cubicBezTo>
                  <a:pt x="24694" y="3222"/>
                  <a:pt x="24696" y="3228"/>
                  <a:pt x="24700" y="3228"/>
                </a:cubicBezTo>
                <a:cubicBezTo>
                  <a:pt x="24714" y="3228"/>
                  <a:pt x="24746" y="3151"/>
                  <a:pt x="24760" y="3151"/>
                </a:cubicBezTo>
                <a:cubicBezTo>
                  <a:pt x="24763" y="3151"/>
                  <a:pt x="24766" y="3157"/>
                  <a:pt x="24766" y="3172"/>
                </a:cubicBezTo>
                <a:lnTo>
                  <a:pt x="24718" y="3255"/>
                </a:lnTo>
                <a:cubicBezTo>
                  <a:pt x="24722" y="3259"/>
                  <a:pt x="24726" y="3261"/>
                  <a:pt x="24729" y="3261"/>
                </a:cubicBezTo>
                <a:cubicBezTo>
                  <a:pt x="24747" y="3261"/>
                  <a:pt x="24762" y="3215"/>
                  <a:pt x="24801" y="3136"/>
                </a:cubicBezTo>
                <a:cubicBezTo>
                  <a:pt x="24810" y="3127"/>
                  <a:pt x="24817" y="3123"/>
                  <a:pt x="24821" y="3123"/>
                </a:cubicBezTo>
                <a:cubicBezTo>
                  <a:pt x="24844" y="3123"/>
                  <a:pt x="24828" y="3205"/>
                  <a:pt x="24789" y="3303"/>
                </a:cubicBezTo>
                <a:cubicBezTo>
                  <a:pt x="24818" y="3244"/>
                  <a:pt x="24855" y="3171"/>
                  <a:pt x="24868" y="3171"/>
                </a:cubicBezTo>
                <a:cubicBezTo>
                  <a:pt x="24871" y="3171"/>
                  <a:pt x="24873" y="3175"/>
                  <a:pt x="24873" y="3183"/>
                </a:cubicBezTo>
                <a:cubicBezTo>
                  <a:pt x="24849" y="3231"/>
                  <a:pt x="24837" y="3255"/>
                  <a:pt x="24825" y="3267"/>
                </a:cubicBezTo>
                <a:cubicBezTo>
                  <a:pt x="24825" y="3288"/>
                  <a:pt x="24830" y="3295"/>
                  <a:pt x="24838" y="3295"/>
                </a:cubicBezTo>
                <a:cubicBezTo>
                  <a:pt x="24860" y="3295"/>
                  <a:pt x="24905" y="3232"/>
                  <a:pt x="24921" y="3232"/>
                </a:cubicBezTo>
                <a:cubicBezTo>
                  <a:pt x="24928" y="3232"/>
                  <a:pt x="24929" y="3244"/>
                  <a:pt x="24920" y="3279"/>
                </a:cubicBezTo>
                <a:cubicBezTo>
                  <a:pt x="24897" y="3314"/>
                  <a:pt x="24885" y="3338"/>
                  <a:pt x="24885" y="3350"/>
                </a:cubicBezTo>
                <a:cubicBezTo>
                  <a:pt x="24861" y="3338"/>
                  <a:pt x="24837" y="3326"/>
                  <a:pt x="24849" y="3314"/>
                </a:cubicBezTo>
                <a:lnTo>
                  <a:pt x="24849" y="3314"/>
                </a:lnTo>
                <a:cubicBezTo>
                  <a:pt x="24837" y="3326"/>
                  <a:pt x="24837" y="3326"/>
                  <a:pt x="24837" y="3338"/>
                </a:cubicBezTo>
                <a:cubicBezTo>
                  <a:pt x="24825" y="3326"/>
                  <a:pt x="24813" y="3314"/>
                  <a:pt x="24801" y="3303"/>
                </a:cubicBezTo>
                <a:lnTo>
                  <a:pt x="24801" y="3303"/>
                </a:lnTo>
                <a:lnTo>
                  <a:pt x="24825" y="3374"/>
                </a:lnTo>
                <a:cubicBezTo>
                  <a:pt x="24813" y="3386"/>
                  <a:pt x="24813" y="3386"/>
                  <a:pt x="24813" y="3386"/>
                </a:cubicBezTo>
                <a:cubicBezTo>
                  <a:pt x="24813" y="3386"/>
                  <a:pt x="24801" y="3374"/>
                  <a:pt x="24801" y="3362"/>
                </a:cubicBezTo>
                <a:cubicBezTo>
                  <a:pt x="24795" y="3355"/>
                  <a:pt x="24791" y="3352"/>
                  <a:pt x="24789" y="3352"/>
                </a:cubicBezTo>
                <a:lnTo>
                  <a:pt x="24789" y="3352"/>
                </a:lnTo>
                <a:cubicBezTo>
                  <a:pt x="24785" y="3352"/>
                  <a:pt x="24796" y="3372"/>
                  <a:pt x="24813" y="3398"/>
                </a:cubicBezTo>
                <a:cubicBezTo>
                  <a:pt x="24813" y="3410"/>
                  <a:pt x="24813" y="3410"/>
                  <a:pt x="24801" y="3410"/>
                </a:cubicBezTo>
                <a:cubicBezTo>
                  <a:pt x="24801" y="3414"/>
                  <a:pt x="24801" y="3418"/>
                  <a:pt x="24801" y="3422"/>
                </a:cubicBezTo>
                <a:cubicBezTo>
                  <a:pt x="24789" y="3457"/>
                  <a:pt x="24778" y="3505"/>
                  <a:pt x="24754" y="3553"/>
                </a:cubicBezTo>
                <a:cubicBezTo>
                  <a:pt x="24742" y="3553"/>
                  <a:pt x="24742" y="3541"/>
                  <a:pt x="24742" y="3541"/>
                </a:cubicBezTo>
                <a:lnTo>
                  <a:pt x="24730" y="3493"/>
                </a:lnTo>
                <a:cubicBezTo>
                  <a:pt x="24726" y="3489"/>
                  <a:pt x="24723" y="3488"/>
                  <a:pt x="24721" y="3488"/>
                </a:cubicBezTo>
                <a:cubicBezTo>
                  <a:pt x="24710" y="3488"/>
                  <a:pt x="24720" y="3538"/>
                  <a:pt x="24730" y="3588"/>
                </a:cubicBezTo>
                <a:cubicBezTo>
                  <a:pt x="24730" y="3600"/>
                  <a:pt x="24718" y="3612"/>
                  <a:pt x="24706" y="3636"/>
                </a:cubicBezTo>
                <a:cubicBezTo>
                  <a:pt x="24718" y="3624"/>
                  <a:pt x="24730" y="3600"/>
                  <a:pt x="24742" y="3588"/>
                </a:cubicBezTo>
                <a:cubicBezTo>
                  <a:pt x="24751" y="3640"/>
                  <a:pt x="24772" y="3699"/>
                  <a:pt x="24764" y="3699"/>
                </a:cubicBezTo>
                <a:cubicBezTo>
                  <a:pt x="24761" y="3699"/>
                  <a:pt x="24755" y="3691"/>
                  <a:pt x="24742" y="3672"/>
                </a:cubicBezTo>
                <a:lnTo>
                  <a:pt x="24742" y="3648"/>
                </a:lnTo>
                <a:cubicBezTo>
                  <a:pt x="24729" y="3641"/>
                  <a:pt x="24719" y="3638"/>
                  <a:pt x="24710" y="3638"/>
                </a:cubicBezTo>
                <a:cubicBezTo>
                  <a:pt x="24683" y="3638"/>
                  <a:pt x="24665" y="3660"/>
                  <a:pt x="24642" y="3660"/>
                </a:cubicBezTo>
                <a:cubicBezTo>
                  <a:pt x="24619" y="3660"/>
                  <a:pt x="24590" y="3638"/>
                  <a:pt x="24539" y="3553"/>
                </a:cubicBezTo>
                <a:lnTo>
                  <a:pt x="24539" y="3553"/>
                </a:lnTo>
                <a:cubicBezTo>
                  <a:pt x="24563" y="3624"/>
                  <a:pt x="24562" y="3640"/>
                  <a:pt x="24554" y="3640"/>
                </a:cubicBezTo>
                <a:cubicBezTo>
                  <a:pt x="24547" y="3640"/>
                  <a:pt x="24536" y="3630"/>
                  <a:pt x="24529" y="3630"/>
                </a:cubicBezTo>
                <a:cubicBezTo>
                  <a:pt x="24519" y="3630"/>
                  <a:pt x="24520" y="3653"/>
                  <a:pt x="24563" y="3767"/>
                </a:cubicBezTo>
                <a:cubicBezTo>
                  <a:pt x="24480" y="3636"/>
                  <a:pt x="24468" y="3588"/>
                  <a:pt x="24385" y="3505"/>
                </a:cubicBezTo>
                <a:cubicBezTo>
                  <a:pt x="24384" y="3505"/>
                  <a:pt x="24384" y="3504"/>
                  <a:pt x="24384" y="3504"/>
                </a:cubicBezTo>
                <a:lnTo>
                  <a:pt x="24384" y="3504"/>
                </a:lnTo>
                <a:cubicBezTo>
                  <a:pt x="24377" y="3504"/>
                  <a:pt x="24444" y="3696"/>
                  <a:pt x="24444" y="3731"/>
                </a:cubicBezTo>
                <a:lnTo>
                  <a:pt x="24385" y="3576"/>
                </a:lnTo>
                <a:lnTo>
                  <a:pt x="24420" y="3743"/>
                </a:lnTo>
                <a:lnTo>
                  <a:pt x="24349" y="3564"/>
                </a:lnTo>
                <a:lnTo>
                  <a:pt x="24349" y="3612"/>
                </a:lnTo>
                <a:cubicBezTo>
                  <a:pt x="24349" y="3612"/>
                  <a:pt x="24361" y="3624"/>
                  <a:pt x="24361" y="3636"/>
                </a:cubicBezTo>
                <a:cubicBezTo>
                  <a:pt x="24373" y="3660"/>
                  <a:pt x="24385" y="3684"/>
                  <a:pt x="24397" y="3719"/>
                </a:cubicBezTo>
                <a:cubicBezTo>
                  <a:pt x="24397" y="3729"/>
                  <a:pt x="24395" y="3734"/>
                  <a:pt x="24391" y="3734"/>
                </a:cubicBezTo>
                <a:cubicBezTo>
                  <a:pt x="24382" y="3734"/>
                  <a:pt x="24363" y="3706"/>
                  <a:pt x="24337" y="3672"/>
                </a:cubicBezTo>
                <a:lnTo>
                  <a:pt x="24361" y="3636"/>
                </a:lnTo>
                <a:lnTo>
                  <a:pt x="24361" y="3636"/>
                </a:lnTo>
                <a:cubicBezTo>
                  <a:pt x="24361" y="3636"/>
                  <a:pt x="24349" y="3636"/>
                  <a:pt x="24325" y="3648"/>
                </a:cubicBezTo>
                <a:cubicBezTo>
                  <a:pt x="24313" y="3612"/>
                  <a:pt x="24289" y="3576"/>
                  <a:pt x="24277" y="3553"/>
                </a:cubicBezTo>
                <a:lnTo>
                  <a:pt x="24277" y="3684"/>
                </a:lnTo>
                <a:cubicBezTo>
                  <a:pt x="24266" y="3636"/>
                  <a:pt x="24266" y="3612"/>
                  <a:pt x="24254" y="3564"/>
                </a:cubicBezTo>
                <a:lnTo>
                  <a:pt x="24254" y="3564"/>
                </a:lnTo>
                <a:cubicBezTo>
                  <a:pt x="24259" y="3605"/>
                  <a:pt x="24259" y="3619"/>
                  <a:pt x="24257" y="3619"/>
                </a:cubicBezTo>
                <a:cubicBezTo>
                  <a:pt x="24253" y="3619"/>
                  <a:pt x="24244" y="3592"/>
                  <a:pt x="24230" y="3564"/>
                </a:cubicBezTo>
                <a:lnTo>
                  <a:pt x="24242" y="3564"/>
                </a:lnTo>
                <a:cubicBezTo>
                  <a:pt x="24218" y="3518"/>
                  <a:pt x="24199" y="3505"/>
                  <a:pt x="24181" y="3505"/>
                </a:cubicBezTo>
                <a:cubicBezTo>
                  <a:pt x="24161" y="3505"/>
                  <a:pt x="24144" y="3521"/>
                  <a:pt x="24125" y="3521"/>
                </a:cubicBezTo>
                <a:cubicBezTo>
                  <a:pt x="24110" y="3521"/>
                  <a:pt x="24093" y="3510"/>
                  <a:pt x="24075" y="3469"/>
                </a:cubicBezTo>
                <a:cubicBezTo>
                  <a:pt x="24063" y="3445"/>
                  <a:pt x="24075" y="3445"/>
                  <a:pt x="24087" y="3433"/>
                </a:cubicBezTo>
                <a:lnTo>
                  <a:pt x="24087" y="3433"/>
                </a:lnTo>
                <a:lnTo>
                  <a:pt x="23968" y="3469"/>
                </a:lnTo>
                <a:cubicBezTo>
                  <a:pt x="23988" y="3439"/>
                  <a:pt x="23983" y="3351"/>
                  <a:pt x="24016" y="3351"/>
                </a:cubicBezTo>
                <a:cubicBezTo>
                  <a:pt x="24022" y="3351"/>
                  <a:pt x="24030" y="3354"/>
                  <a:pt x="24039" y="3362"/>
                </a:cubicBezTo>
                <a:cubicBezTo>
                  <a:pt x="23994" y="3320"/>
                  <a:pt x="23950" y="3306"/>
                  <a:pt x="23908" y="3306"/>
                </a:cubicBezTo>
                <a:cubicBezTo>
                  <a:pt x="23826" y="3306"/>
                  <a:pt x="23754" y="3359"/>
                  <a:pt x="23704" y="3359"/>
                </a:cubicBezTo>
                <a:cubicBezTo>
                  <a:pt x="23678" y="3359"/>
                  <a:pt x="23659" y="3345"/>
                  <a:pt x="23646" y="3303"/>
                </a:cubicBezTo>
                <a:lnTo>
                  <a:pt x="23670" y="3291"/>
                </a:lnTo>
                <a:lnTo>
                  <a:pt x="23670" y="3291"/>
                </a:lnTo>
                <a:cubicBezTo>
                  <a:pt x="23396" y="3326"/>
                  <a:pt x="23623" y="3433"/>
                  <a:pt x="23408" y="3612"/>
                </a:cubicBezTo>
                <a:cubicBezTo>
                  <a:pt x="23408" y="3612"/>
                  <a:pt x="23385" y="3505"/>
                  <a:pt x="23361" y="3410"/>
                </a:cubicBezTo>
                <a:cubicBezTo>
                  <a:pt x="23337" y="3303"/>
                  <a:pt x="23313" y="3207"/>
                  <a:pt x="23313" y="3207"/>
                </a:cubicBezTo>
                <a:lnTo>
                  <a:pt x="23277" y="3362"/>
                </a:lnTo>
                <a:cubicBezTo>
                  <a:pt x="23242" y="3362"/>
                  <a:pt x="23194" y="3338"/>
                  <a:pt x="23206" y="3279"/>
                </a:cubicBezTo>
                <a:lnTo>
                  <a:pt x="23206" y="3279"/>
                </a:lnTo>
                <a:cubicBezTo>
                  <a:pt x="23099" y="3386"/>
                  <a:pt x="23218" y="3350"/>
                  <a:pt x="23158" y="3445"/>
                </a:cubicBezTo>
                <a:cubicBezTo>
                  <a:pt x="23117" y="3400"/>
                  <a:pt x="23065" y="3391"/>
                  <a:pt x="23014" y="3391"/>
                </a:cubicBezTo>
                <a:cubicBezTo>
                  <a:pt x="22978" y="3391"/>
                  <a:pt x="22941" y="3395"/>
                  <a:pt x="22908" y="3395"/>
                </a:cubicBezTo>
                <a:cubicBezTo>
                  <a:pt x="22839" y="3395"/>
                  <a:pt x="22782" y="3376"/>
                  <a:pt x="22765" y="3255"/>
                </a:cubicBezTo>
                <a:lnTo>
                  <a:pt x="22765" y="3255"/>
                </a:lnTo>
                <a:cubicBezTo>
                  <a:pt x="22730" y="3386"/>
                  <a:pt x="22896" y="3350"/>
                  <a:pt x="22753" y="3433"/>
                </a:cubicBezTo>
                <a:cubicBezTo>
                  <a:pt x="22742" y="3349"/>
                  <a:pt x="22723" y="3322"/>
                  <a:pt x="22699" y="3322"/>
                </a:cubicBezTo>
                <a:cubicBezTo>
                  <a:pt x="22657" y="3322"/>
                  <a:pt x="22599" y="3401"/>
                  <a:pt x="22537" y="3401"/>
                </a:cubicBezTo>
                <a:cubicBezTo>
                  <a:pt x="22518" y="3401"/>
                  <a:pt x="22499" y="3393"/>
                  <a:pt x="22480" y="3374"/>
                </a:cubicBezTo>
                <a:cubicBezTo>
                  <a:pt x="22503" y="3231"/>
                  <a:pt x="22623" y="3303"/>
                  <a:pt x="22503" y="3172"/>
                </a:cubicBezTo>
                <a:lnTo>
                  <a:pt x="22503" y="3172"/>
                </a:lnTo>
                <a:cubicBezTo>
                  <a:pt x="22485" y="3250"/>
                  <a:pt x="22454" y="3276"/>
                  <a:pt x="22418" y="3276"/>
                </a:cubicBezTo>
                <a:cubicBezTo>
                  <a:pt x="22350" y="3276"/>
                  <a:pt x="22262" y="3187"/>
                  <a:pt x="22192" y="3187"/>
                </a:cubicBezTo>
                <a:cubicBezTo>
                  <a:pt x="22180" y="3187"/>
                  <a:pt x="22169" y="3189"/>
                  <a:pt x="22158" y="3195"/>
                </a:cubicBezTo>
                <a:cubicBezTo>
                  <a:pt x="22170" y="3386"/>
                  <a:pt x="21944" y="3291"/>
                  <a:pt x="21789" y="3374"/>
                </a:cubicBezTo>
                <a:cubicBezTo>
                  <a:pt x="21789" y="3314"/>
                  <a:pt x="21456" y="3303"/>
                  <a:pt x="21289" y="3267"/>
                </a:cubicBezTo>
                <a:lnTo>
                  <a:pt x="21289" y="3231"/>
                </a:lnTo>
                <a:cubicBezTo>
                  <a:pt x="21289" y="3433"/>
                  <a:pt x="21122" y="3410"/>
                  <a:pt x="21015" y="3469"/>
                </a:cubicBezTo>
                <a:cubicBezTo>
                  <a:pt x="21003" y="3362"/>
                  <a:pt x="21015" y="3314"/>
                  <a:pt x="21075" y="3255"/>
                </a:cubicBezTo>
                <a:lnTo>
                  <a:pt x="21075" y="3255"/>
                </a:lnTo>
                <a:lnTo>
                  <a:pt x="20956" y="3267"/>
                </a:lnTo>
                <a:cubicBezTo>
                  <a:pt x="20944" y="3338"/>
                  <a:pt x="20920" y="3374"/>
                  <a:pt x="20848" y="3410"/>
                </a:cubicBezTo>
                <a:lnTo>
                  <a:pt x="20848" y="3267"/>
                </a:lnTo>
                <a:cubicBezTo>
                  <a:pt x="20726" y="3297"/>
                  <a:pt x="20621" y="3434"/>
                  <a:pt x="20465" y="3434"/>
                </a:cubicBezTo>
                <a:cubicBezTo>
                  <a:pt x="20440" y="3434"/>
                  <a:pt x="20413" y="3430"/>
                  <a:pt x="20384" y="3422"/>
                </a:cubicBezTo>
                <a:lnTo>
                  <a:pt x="20384" y="3422"/>
                </a:lnTo>
                <a:cubicBezTo>
                  <a:pt x="20408" y="3564"/>
                  <a:pt x="20610" y="3767"/>
                  <a:pt x="20432" y="3886"/>
                </a:cubicBezTo>
                <a:cubicBezTo>
                  <a:pt x="20411" y="3824"/>
                  <a:pt x="20381" y="3725"/>
                  <a:pt x="20406" y="3677"/>
                </a:cubicBezTo>
                <a:lnTo>
                  <a:pt x="20406" y="3677"/>
                </a:lnTo>
                <a:cubicBezTo>
                  <a:pt x="20392" y="3693"/>
                  <a:pt x="20374" y="3713"/>
                  <a:pt x="20354" y="3713"/>
                </a:cubicBezTo>
                <a:cubicBezTo>
                  <a:pt x="20348" y="3713"/>
                  <a:pt x="20342" y="3711"/>
                  <a:pt x="20337" y="3707"/>
                </a:cubicBezTo>
                <a:lnTo>
                  <a:pt x="20384" y="3576"/>
                </a:lnTo>
                <a:cubicBezTo>
                  <a:pt x="20374" y="3572"/>
                  <a:pt x="20365" y="3571"/>
                  <a:pt x="20358" y="3571"/>
                </a:cubicBezTo>
                <a:cubicBezTo>
                  <a:pt x="20303" y="3571"/>
                  <a:pt x="20352" y="3684"/>
                  <a:pt x="20289" y="3684"/>
                </a:cubicBezTo>
                <a:cubicBezTo>
                  <a:pt x="20277" y="3576"/>
                  <a:pt x="20229" y="3624"/>
                  <a:pt x="20217" y="3541"/>
                </a:cubicBezTo>
                <a:cubicBezTo>
                  <a:pt x="20221" y="3539"/>
                  <a:pt x="20225" y="3538"/>
                  <a:pt x="20230" y="3538"/>
                </a:cubicBezTo>
                <a:cubicBezTo>
                  <a:pt x="20245" y="3538"/>
                  <a:pt x="20263" y="3545"/>
                  <a:pt x="20277" y="3545"/>
                </a:cubicBezTo>
                <a:cubicBezTo>
                  <a:pt x="20288" y="3545"/>
                  <a:pt x="20297" y="3541"/>
                  <a:pt x="20301" y="3529"/>
                </a:cubicBezTo>
                <a:cubicBezTo>
                  <a:pt x="20229" y="3517"/>
                  <a:pt x="20122" y="3481"/>
                  <a:pt x="20075" y="3410"/>
                </a:cubicBezTo>
                <a:lnTo>
                  <a:pt x="20075" y="3410"/>
                </a:lnTo>
                <a:cubicBezTo>
                  <a:pt x="20098" y="3469"/>
                  <a:pt x="20098" y="3553"/>
                  <a:pt x="20051" y="3576"/>
                </a:cubicBezTo>
                <a:cubicBezTo>
                  <a:pt x="20036" y="3580"/>
                  <a:pt x="20024" y="3582"/>
                  <a:pt x="20013" y="3582"/>
                </a:cubicBezTo>
                <a:cubicBezTo>
                  <a:pt x="19921" y="3582"/>
                  <a:pt x="19970" y="3455"/>
                  <a:pt x="19884" y="3433"/>
                </a:cubicBezTo>
                <a:cubicBezTo>
                  <a:pt x="19860" y="3505"/>
                  <a:pt x="19753" y="3457"/>
                  <a:pt x="19789" y="3612"/>
                </a:cubicBezTo>
                <a:cubicBezTo>
                  <a:pt x="19741" y="3612"/>
                  <a:pt x="19717" y="3553"/>
                  <a:pt x="19694" y="3505"/>
                </a:cubicBezTo>
                <a:cubicBezTo>
                  <a:pt x="19634" y="3588"/>
                  <a:pt x="19348" y="3612"/>
                  <a:pt x="19467" y="3755"/>
                </a:cubicBezTo>
                <a:lnTo>
                  <a:pt x="19491" y="3755"/>
                </a:lnTo>
                <a:cubicBezTo>
                  <a:pt x="19491" y="3767"/>
                  <a:pt x="19491" y="3767"/>
                  <a:pt x="19479" y="3767"/>
                </a:cubicBezTo>
                <a:cubicBezTo>
                  <a:pt x="19277" y="3969"/>
                  <a:pt x="18967" y="3814"/>
                  <a:pt x="18741" y="3934"/>
                </a:cubicBezTo>
                <a:lnTo>
                  <a:pt x="18729" y="3886"/>
                </a:lnTo>
                <a:cubicBezTo>
                  <a:pt x="18598" y="3981"/>
                  <a:pt x="18420" y="4005"/>
                  <a:pt x="18348" y="4148"/>
                </a:cubicBezTo>
                <a:cubicBezTo>
                  <a:pt x="18346" y="4149"/>
                  <a:pt x="18343" y="4149"/>
                  <a:pt x="18341" y="4149"/>
                </a:cubicBezTo>
                <a:cubicBezTo>
                  <a:pt x="18302" y="4149"/>
                  <a:pt x="18229" y="4073"/>
                  <a:pt x="18229" y="4017"/>
                </a:cubicBezTo>
                <a:cubicBezTo>
                  <a:pt x="18153" y="4074"/>
                  <a:pt x="18138" y="4123"/>
                  <a:pt x="18045" y="4123"/>
                </a:cubicBezTo>
                <a:cubicBezTo>
                  <a:pt x="18021" y="4123"/>
                  <a:pt x="17992" y="4119"/>
                  <a:pt x="17955" y="4112"/>
                </a:cubicBezTo>
                <a:cubicBezTo>
                  <a:pt x="18039" y="3993"/>
                  <a:pt x="17896" y="4041"/>
                  <a:pt x="18051" y="4017"/>
                </a:cubicBezTo>
                <a:cubicBezTo>
                  <a:pt x="17981" y="4011"/>
                  <a:pt x="17930" y="3994"/>
                  <a:pt x="17886" y="3994"/>
                </a:cubicBezTo>
                <a:cubicBezTo>
                  <a:pt x="17832" y="3994"/>
                  <a:pt x="17788" y="4020"/>
                  <a:pt x="17729" y="4124"/>
                </a:cubicBezTo>
                <a:cubicBezTo>
                  <a:pt x="17736" y="4042"/>
                  <a:pt x="17683" y="4011"/>
                  <a:pt x="17626" y="4011"/>
                </a:cubicBezTo>
                <a:cubicBezTo>
                  <a:pt x="17584" y="4011"/>
                  <a:pt x="17540" y="4027"/>
                  <a:pt x="17515" y="4053"/>
                </a:cubicBezTo>
                <a:lnTo>
                  <a:pt x="17646" y="4112"/>
                </a:lnTo>
                <a:cubicBezTo>
                  <a:pt x="17574" y="4148"/>
                  <a:pt x="17503" y="4160"/>
                  <a:pt x="17443" y="4172"/>
                </a:cubicBezTo>
                <a:lnTo>
                  <a:pt x="17419" y="3993"/>
                </a:lnTo>
                <a:cubicBezTo>
                  <a:pt x="17389" y="3982"/>
                  <a:pt x="17360" y="3978"/>
                  <a:pt x="17333" y="3978"/>
                </a:cubicBezTo>
                <a:cubicBezTo>
                  <a:pt x="17114" y="3978"/>
                  <a:pt x="17023" y="4296"/>
                  <a:pt x="16843" y="4296"/>
                </a:cubicBezTo>
                <a:cubicBezTo>
                  <a:pt x="16799" y="4296"/>
                  <a:pt x="16750" y="4278"/>
                  <a:pt x="16693" y="4231"/>
                </a:cubicBezTo>
                <a:lnTo>
                  <a:pt x="16693" y="4231"/>
                </a:lnTo>
                <a:cubicBezTo>
                  <a:pt x="16657" y="4362"/>
                  <a:pt x="16872" y="4255"/>
                  <a:pt x="16848" y="4422"/>
                </a:cubicBezTo>
                <a:cubicBezTo>
                  <a:pt x="16844" y="4422"/>
                  <a:pt x="16839" y="4422"/>
                  <a:pt x="16835" y="4422"/>
                </a:cubicBezTo>
                <a:cubicBezTo>
                  <a:pt x="16697" y="4422"/>
                  <a:pt x="16513" y="4254"/>
                  <a:pt x="16460" y="4254"/>
                </a:cubicBezTo>
                <a:cubicBezTo>
                  <a:pt x="16458" y="4254"/>
                  <a:pt x="16457" y="4255"/>
                  <a:pt x="16455" y="4255"/>
                </a:cubicBezTo>
                <a:cubicBezTo>
                  <a:pt x="16445" y="4253"/>
                  <a:pt x="16435" y="4252"/>
                  <a:pt x="16427" y="4252"/>
                </a:cubicBezTo>
                <a:cubicBezTo>
                  <a:pt x="16264" y="4252"/>
                  <a:pt x="16361" y="4553"/>
                  <a:pt x="16157" y="4553"/>
                </a:cubicBezTo>
                <a:cubicBezTo>
                  <a:pt x="16205" y="4600"/>
                  <a:pt x="16276" y="4755"/>
                  <a:pt x="16157" y="4850"/>
                </a:cubicBezTo>
                <a:cubicBezTo>
                  <a:pt x="16151" y="4852"/>
                  <a:pt x="16144" y="4852"/>
                  <a:pt x="16137" y="4852"/>
                </a:cubicBezTo>
                <a:cubicBezTo>
                  <a:pt x="16016" y="4852"/>
                  <a:pt x="15922" y="4656"/>
                  <a:pt x="15979" y="4588"/>
                </a:cubicBezTo>
                <a:cubicBezTo>
                  <a:pt x="15989" y="4585"/>
                  <a:pt x="15999" y="4583"/>
                  <a:pt x="16007" y="4583"/>
                </a:cubicBezTo>
                <a:cubicBezTo>
                  <a:pt x="16026" y="4583"/>
                  <a:pt x="16038" y="4592"/>
                  <a:pt x="16038" y="4600"/>
                </a:cubicBezTo>
                <a:cubicBezTo>
                  <a:pt x="16074" y="4565"/>
                  <a:pt x="16122" y="4529"/>
                  <a:pt x="16050" y="4481"/>
                </a:cubicBezTo>
                <a:lnTo>
                  <a:pt x="16050" y="4481"/>
                </a:lnTo>
                <a:lnTo>
                  <a:pt x="16050" y="4541"/>
                </a:lnTo>
                <a:cubicBezTo>
                  <a:pt x="16028" y="4531"/>
                  <a:pt x="16000" y="4529"/>
                  <a:pt x="15970" y="4529"/>
                </a:cubicBezTo>
                <a:cubicBezTo>
                  <a:pt x="15948" y="4529"/>
                  <a:pt x="15925" y="4531"/>
                  <a:pt x="15903" y="4531"/>
                </a:cubicBezTo>
                <a:cubicBezTo>
                  <a:pt x="15843" y="4531"/>
                  <a:pt x="15794" y="4522"/>
                  <a:pt x="15800" y="4457"/>
                </a:cubicBezTo>
                <a:lnTo>
                  <a:pt x="15800" y="4457"/>
                </a:lnTo>
                <a:cubicBezTo>
                  <a:pt x="15734" y="4533"/>
                  <a:pt x="15766" y="4564"/>
                  <a:pt x="15823" y="4573"/>
                </a:cubicBezTo>
                <a:lnTo>
                  <a:pt x="15823" y="4573"/>
                </a:lnTo>
                <a:cubicBezTo>
                  <a:pt x="15821" y="4573"/>
                  <a:pt x="15820" y="4573"/>
                  <a:pt x="15818" y="4573"/>
                </a:cubicBezTo>
                <a:cubicBezTo>
                  <a:pt x="15666" y="4573"/>
                  <a:pt x="15591" y="4660"/>
                  <a:pt x="15419" y="4660"/>
                </a:cubicBezTo>
                <a:cubicBezTo>
                  <a:pt x="15455" y="4684"/>
                  <a:pt x="15503" y="4743"/>
                  <a:pt x="15479" y="4755"/>
                </a:cubicBezTo>
                <a:cubicBezTo>
                  <a:pt x="15205" y="4767"/>
                  <a:pt x="15407" y="4910"/>
                  <a:pt x="15241" y="4993"/>
                </a:cubicBezTo>
                <a:cubicBezTo>
                  <a:pt x="15154" y="4950"/>
                  <a:pt x="15175" y="4849"/>
                  <a:pt x="15137" y="4849"/>
                </a:cubicBezTo>
                <a:cubicBezTo>
                  <a:pt x="15123" y="4849"/>
                  <a:pt x="15101" y="4863"/>
                  <a:pt x="15062" y="4898"/>
                </a:cubicBezTo>
                <a:cubicBezTo>
                  <a:pt x="14931" y="4874"/>
                  <a:pt x="14979" y="4755"/>
                  <a:pt x="15014" y="4684"/>
                </a:cubicBezTo>
                <a:lnTo>
                  <a:pt x="15014" y="4684"/>
                </a:lnTo>
                <a:cubicBezTo>
                  <a:pt x="14968" y="4748"/>
                  <a:pt x="14909" y="4768"/>
                  <a:pt x="14849" y="4768"/>
                </a:cubicBezTo>
                <a:cubicBezTo>
                  <a:pt x="14754" y="4768"/>
                  <a:pt x="14656" y="4719"/>
                  <a:pt x="14598" y="4719"/>
                </a:cubicBezTo>
                <a:lnTo>
                  <a:pt x="14643" y="4666"/>
                </a:lnTo>
                <a:lnTo>
                  <a:pt x="14643" y="4666"/>
                </a:lnTo>
                <a:cubicBezTo>
                  <a:pt x="14611" y="4699"/>
                  <a:pt x="14579" y="4709"/>
                  <a:pt x="14538" y="4719"/>
                </a:cubicBezTo>
                <a:lnTo>
                  <a:pt x="14633" y="4827"/>
                </a:lnTo>
                <a:cubicBezTo>
                  <a:pt x="14574" y="4815"/>
                  <a:pt x="14538" y="4827"/>
                  <a:pt x="14514" y="4779"/>
                </a:cubicBezTo>
                <a:lnTo>
                  <a:pt x="14514" y="4779"/>
                </a:lnTo>
                <a:cubicBezTo>
                  <a:pt x="14491" y="4874"/>
                  <a:pt x="14622" y="4969"/>
                  <a:pt x="14562" y="5100"/>
                </a:cubicBezTo>
                <a:cubicBezTo>
                  <a:pt x="14554" y="5097"/>
                  <a:pt x="14545" y="5095"/>
                  <a:pt x="14536" y="5095"/>
                </a:cubicBezTo>
                <a:cubicBezTo>
                  <a:pt x="14486" y="5095"/>
                  <a:pt x="14433" y="5147"/>
                  <a:pt x="14384" y="5147"/>
                </a:cubicBezTo>
                <a:cubicBezTo>
                  <a:pt x="14359" y="5147"/>
                  <a:pt x="14334" y="5133"/>
                  <a:pt x="14312" y="5088"/>
                </a:cubicBezTo>
                <a:cubicBezTo>
                  <a:pt x="14498" y="5068"/>
                  <a:pt x="14307" y="4966"/>
                  <a:pt x="14355" y="4885"/>
                </a:cubicBezTo>
                <a:lnTo>
                  <a:pt x="14355" y="4885"/>
                </a:lnTo>
                <a:cubicBezTo>
                  <a:pt x="14335" y="4894"/>
                  <a:pt x="14309" y="4898"/>
                  <a:pt x="14276" y="4898"/>
                </a:cubicBezTo>
                <a:cubicBezTo>
                  <a:pt x="14264" y="4874"/>
                  <a:pt x="14276" y="4862"/>
                  <a:pt x="14276" y="4850"/>
                </a:cubicBezTo>
                <a:cubicBezTo>
                  <a:pt x="14246" y="4840"/>
                  <a:pt x="14224" y="4835"/>
                  <a:pt x="14206" y="4835"/>
                </a:cubicBezTo>
                <a:cubicBezTo>
                  <a:pt x="14085" y="4835"/>
                  <a:pt x="14227" y="5060"/>
                  <a:pt x="14050" y="5112"/>
                </a:cubicBezTo>
                <a:cubicBezTo>
                  <a:pt x="14050" y="5033"/>
                  <a:pt x="13985" y="4987"/>
                  <a:pt x="13949" y="4987"/>
                </a:cubicBezTo>
                <a:cubicBezTo>
                  <a:pt x="13941" y="4987"/>
                  <a:pt x="13935" y="4989"/>
                  <a:pt x="13931" y="4993"/>
                </a:cubicBezTo>
                <a:cubicBezTo>
                  <a:pt x="13936" y="4992"/>
                  <a:pt x="13941" y="4991"/>
                  <a:pt x="13945" y="4991"/>
                </a:cubicBezTo>
                <a:cubicBezTo>
                  <a:pt x="14004" y="4991"/>
                  <a:pt x="14011" y="5131"/>
                  <a:pt x="13967" y="5219"/>
                </a:cubicBezTo>
                <a:cubicBezTo>
                  <a:pt x="13953" y="5217"/>
                  <a:pt x="13940" y="5216"/>
                  <a:pt x="13929" y="5216"/>
                </a:cubicBezTo>
                <a:cubicBezTo>
                  <a:pt x="13817" y="5216"/>
                  <a:pt x="13841" y="5316"/>
                  <a:pt x="13776" y="5327"/>
                </a:cubicBezTo>
                <a:lnTo>
                  <a:pt x="13860" y="5338"/>
                </a:lnTo>
                <a:cubicBezTo>
                  <a:pt x="13860" y="5434"/>
                  <a:pt x="13800" y="5446"/>
                  <a:pt x="13717" y="5505"/>
                </a:cubicBezTo>
                <a:cubicBezTo>
                  <a:pt x="13707" y="5486"/>
                  <a:pt x="13708" y="5471"/>
                  <a:pt x="13713" y="5459"/>
                </a:cubicBezTo>
                <a:lnTo>
                  <a:pt x="13713" y="5459"/>
                </a:lnTo>
                <a:cubicBezTo>
                  <a:pt x="13696" y="5476"/>
                  <a:pt x="13674" y="5483"/>
                  <a:pt x="13650" y="5483"/>
                </a:cubicBezTo>
                <a:cubicBezTo>
                  <a:pt x="13587" y="5483"/>
                  <a:pt x="13506" y="5442"/>
                  <a:pt x="13437" y="5442"/>
                </a:cubicBezTo>
                <a:cubicBezTo>
                  <a:pt x="13398" y="5442"/>
                  <a:pt x="13363" y="5454"/>
                  <a:pt x="13336" y="5493"/>
                </a:cubicBezTo>
                <a:cubicBezTo>
                  <a:pt x="13252" y="5458"/>
                  <a:pt x="13264" y="5338"/>
                  <a:pt x="13193" y="5315"/>
                </a:cubicBezTo>
                <a:cubicBezTo>
                  <a:pt x="13158" y="5372"/>
                  <a:pt x="13124" y="5387"/>
                  <a:pt x="13090" y="5387"/>
                </a:cubicBezTo>
                <a:cubicBezTo>
                  <a:pt x="13047" y="5387"/>
                  <a:pt x="13004" y="5364"/>
                  <a:pt x="12960" y="5364"/>
                </a:cubicBezTo>
                <a:cubicBezTo>
                  <a:pt x="12927" y="5364"/>
                  <a:pt x="12894" y="5377"/>
                  <a:pt x="12859" y="5422"/>
                </a:cubicBezTo>
                <a:cubicBezTo>
                  <a:pt x="12955" y="5517"/>
                  <a:pt x="12955" y="5493"/>
                  <a:pt x="12883" y="5648"/>
                </a:cubicBezTo>
                <a:lnTo>
                  <a:pt x="13109" y="5458"/>
                </a:lnTo>
                <a:lnTo>
                  <a:pt x="13109" y="5458"/>
                </a:lnTo>
                <a:lnTo>
                  <a:pt x="13014" y="5696"/>
                </a:lnTo>
                <a:cubicBezTo>
                  <a:pt x="13086" y="5672"/>
                  <a:pt x="13145" y="5553"/>
                  <a:pt x="13205" y="5553"/>
                </a:cubicBezTo>
                <a:cubicBezTo>
                  <a:pt x="13157" y="5684"/>
                  <a:pt x="13157" y="5648"/>
                  <a:pt x="13240" y="5731"/>
                </a:cubicBezTo>
                <a:cubicBezTo>
                  <a:pt x="13210" y="5709"/>
                  <a:pt x="13184" y="5700"/>
                  <a:pt x="13162" y="5700"/>
                </a:cubicBezTo>
                <a:cubicBezTo>
                  <a:pt x="13069" y="5700"/>
                  <a:pt x="13038" y="5861"/>
                  <a:pt x="12933" y="5861"/>
                </a:cubicBezTo>
                <a:cubicBezTo>
                  <a:pt x="12918" y="5861"/>
                  <a:pt x="12901" y="5858"/>
                  <a:pt x="12883" y="5850"/>
                </a:cubicBezTo>
                <a:lnTo>
                  <a:pt x="12776" y="5565"/>
                </a:lnTo>
                <a:cubicBezTo>
                  <a:pt x="12760" y="5562"/>
                  <a:pt x="12745" y="5560"/>
                  <a:pt x="12731" y="5560"/>
                </a:cubicBezTo>
                <a:cubicBezTo>
                  <a:pt x="12532" y="5560"/>
                  <a:pt x="12484" y="5852"/>
                  <a:pt x="12228" y="5874"/>
                </a:cubicBezTo>
                <a:lnTo>
                  <a:pt x="12324" y="5886"/>
                </a:lnTo>
                <a:cubicBezTo>
                  <a:pt x="12336" y="6017"/>
                  <a:pt x="12181" y="5970"/>
                  <a:pt x="12121" y="6041"/>
                </a:cubicBezTo>
                <a:cubicBezTo>
                  <a:pt x="12097" y="5946"/>
                  <a:pt x="12026" y="5934"/>
                  <a:pt x="11966" y="5886"/>
                </a:cubicBezTo>
                <a:lnTo>
                  <a:pt x="11966" y="5886"/>
                </a:lnTo>
                <a:cubicBezTo>
                  <a:pt x="12002" y="5958"/>
                  <a:pt x="11788" y="5946"/>
                  <a:pt x="11847" y="6148"/>
                </a:cubicBezTo>
                <a:lnTo>
                  <a:pt x="11681" y="6065"/>
                </a:lnTo>
                <a:cubicBezTo>
                  <a:pt x="11466" y="6089"/>
                  <a:pt x="11562" y="6422"/>
                  <a:pt x="11359" y="6458"/>
                </a:cubicBezTo>
                <a:cubicBezTo>
                  <a:pt x="11383" y="6339"/>
                  <a:pt x="11264" y="6303"/>
                  <a:pt x="11371" y="6172"/>
                </a:cubicBezTo>
                <a:lnTo>
                  <a:pt x="11371" y="6172"/>
                </a:lnTo>
                <a:cubicBezTo>
                  <a:pt x="11300" y="6196"/>
                  <a:pt x="11240" y="6208"/>
                  <a:pt x="11264" y="6267"/>
                </a:cubicBezTo>
                <a:cubicBezTo>
                  <a:pt x="11259" y="6263"/>
                  <a:pt x="11253" y="6261"/>
                  <a:pt x="11248" y="6261"/>
                </a:cubicBezTo>
                <a:cubicBezTo>
                  <a:pt x="11200" y="6261"/>
                  <a:pt x="11144" y="6411"/>
                  <a:pt x="11081" y="6411"/>
                </a:cubicBezTo>
                <a:cubicBezTo>
                  <a:pt x="11071" y="6411"/>
                  <a:pt x="11060" y="6407"/>
                  <a:pt x="11050" y="6398"/>
                </a:cubicBezTo>
                <a:lnTo>
                  <a:pt x="11050" y="6398"/>
                </a:lnTo>
                <a:cubicBezTo>
                  <a:pt x="11038" y="6446"/>
                  <a:pt x="11062" y="6553"/>
                  <a:pt x="10990" y="6565"/>
                </a:cubicBezTo>
                <a:cubicBezTo>
                  <a:pt x="10982" y="6556"/>
                  <a:pt x="10973" y="6536"/>
                  <a:pt x="10969" y="6525"/>
                </a:cubicBezTo>
                <a:lnTo>
                  <a:pt x="10969" y="6525"/>
                </a:lnTo>
                <a:cubicBezTo>
                  <a:pt x="10980" y="6571"/>
                  <a:pt x="10888" y="6629"/>
                  <a:pt x="10978" y="6708"/>
                </a:cubicBezTo>
                <a:cubicBezTo>
                  <a:pt x="10914" y="6659"/>
                  <a:pt x="10852" y="6641"/>
                  <a:pt x="10792" y="6641"/>
                </a:cubicBezTo>
                <a:cubicBezTo>
                  <a:pt x="10630" y="6641"/>
                  <a:pt x="10482" y="6768"/>
                  <a:pt x="10336" y="6768"/>
                </a:cubicBezTo>
                <a:cubicBezTo>
                  <a:pt x="10284" y="6768"/>
                  <a:pt x="10232" y="6752"/>
                  <a:pt x="10180" y="6708"/>
                </a:cubicBezTo>
                <a:cubicBezTo>
                  <a:pt x="10050" y="6791"/>
                  <a:pt x="9895" y="6862"/>
                  <a:pt x="9764" y="6910"/>
                </a:cubicBezTo>
                <a:cubicBezTo>
                  <a:pt x="9764" y="6874"/>
                  <a:pt x="9752" y="6862"/>
                  <a:pt x="9776" y="6862"/>
                </a:cubicBezTo>
                <a:cubicBezTo>
                  <a:pt x="9764" y="6860"/>
                  <a:pt x="9754" y="6858"/>
                  <a:pt x="9745" y="6858"/>
                </a:cubicBezTo>
                <a:cubicBezTo>
                  <a:pt x="9615" y="6858"/>
                  <a:pt x="9718" y="7131"/>
                  <a:pt x="9561" y="7131"/>
                </a:cubicBezTo>
                <a:cubicBezTo>
                  <a:pt x="9547" y="7131"/>
                  <a:pt x="9532" y="7129"/>
                  <a:pt x="9514" y="7124"/>
                </a:cubicBezTo>
                <a:cubicBezTo>
                  <a:pt x="9383" y="6982"/>
                  <a:pt x="9609" y="7017"/>
                  <a:pt x="9526" y="6970"/>
                </a:cubicBezTo>
                <a:cubicBezTo>
                  <a:pt x="9494" y="6870"/>
                  <a:pt x="9460" y="6838"/>
                  <a:pt x="9425" y="6838"/>
                </a:cubicBezTo>
                <a:cubicBezTo>
                  <a:pt x="9365" y="6838"/>
                  <a:pt x="9298" y="6932"/>
                  <a:pt x="9221" y="6932"/>
                </a:cubicBezTo>
                <a:cubicBezTo>
                  <a:pt x="9193" y="6932"/>
                  <a:pt x="9164" y="6920"/>
                  <a:pt x="9133" y="6886"/>
                </a:cubicBezTo>
                <a:lnTo>
                  <a:pt x="9157" y="6862"/>
                </a:lnTo>
                <a:cubicBezTo>
                  <a:pt x="9139" y="6849"/>
                  <a:pt x="9121" y="6843"/>
                  <a:pt x="9103" y="6843"/>
                </a:cubicBezTo>
                <a:cubicBezTo>
                  <a:pt x="9060" y="6843"/>
                  <a:pt x="9022" y="6876"/>
                  <a:pt x="9014" y="6910"/>
                </a:cubicBezTo>
                <a:cubicBezTo>
                  <a:pt x="8992" y="6954"/>
                  <a:pt x="8940" y="7007"/>
                  <a:pt x="8895" y="7007"/>
                </a:cubicBezTo>
                <a:cubicBezTo>
                  <a:pt x="8891" y="7007"/>
                  <a:pt x="8887" y="7006"/>
                  <a:pt x="8883" y="7005"/>
                </a:cubicBezTo>
                <a:cubicBezTo>
                  <a:pt x="8883" y="7005"/>
                  <a:pt x="8895" y="6970"/>
                  <a:pt x="8895" y="6946"/>
                </a:cubicBezTo>
                <a:lnTo>
                  <a:pt x="8895" y="6946"/>
                </a:lnTo>
                <a:cubicBezTo>
                  <a:pt x="8823" y="7110"/>
                  <a:pt x="8645" y="7177"/>
                  <a:pt x="8490" y="7177"/>
                </a:cubicBezTo>
                <a:cubicBezTo>
                  <a:pt x="8465" y="7177"/>
                  <a:pt x="8441" y="7175"/>
                  <a:pt x="8418" y="7172"/>
                </a:cubicBezTo>
                <a:cubicBezTo>
                  <a:pt x="8573" y="7065"/>
                  <a:pt x="8526" y="7124"/>
                  <a:pt x="8621" y="6993"/>
                </a:cubicBezTo>
                <a:cubicBezTo>
                  <a:pt x="8619" y="6993"/>
                  <a:pt x="8618" y="6993"/>
                  <a:pt x="8616" y="6993"/>
                </a:cubicBezTo>
                <a:cubicBezTo>
                  <a:pt x="8562" y="6993"/>
                  <a:pt x="8470" y="7178"/>
                  <a:pt x="8358" y="7178"/>
                </a:cubicBezTo>
                <a:cubicBezTo>
                  <a:pt x="8347" y="7178"/>
                  <a:pt x="8335" y="7176"/>
                  <a:pt x="8323" y="7172"/>
                </a:cubicBezTo>
                <a:cubicBezTo>
                  <a:pt x="8347" y="7077"/>
                  <a:pt x="8359" y="6970"/>
                  <a:pt x="8514" y="6862"/>
                </a:cubicBezTo>
                <a:cubicBezTo>
                  <a:pt x="8514" y="6862"/>
                  <a:pt x="8573" y="6910"/>
                  <a:pt x="8573" y="6910"/>
                </a:cubicBezTo>
                <a:cubicBezTo>
                  <a:pt x="8645" y="6815"/>
                  <a:pt x="8633" y="6815"/>
                  <a:pt x="8597" y="6815"/>
                </a:cubicBezTo>
                <a:cubicBezTo>
                  <a:pt x="8561" y="6803"/>
                  <a:pt x="8502" y="6815"/>
                  <a:pt x="8514" y="6791"/>
                </a:cubicBezTo>
                <a:lnTo>
                  <a:pt x="8609" y="6743"/>
                </a:lnTo>
                <a:cubicBezTo>
                  <a:pt x="8549" y="6684"/>
                  <a:pt x="8299" y="6731"/>
                  <a:pt x="8347" y="6577"/>
                </a:cubicBezTo>
                <a:lnTo>
                  <a:pt x="8347" y="6577"/>
                </a:lnTo>
                <a:lnTo>
                  <a:pt x="8275" y="6601"/>
                </a:lnTo>
                <a:cubicBezTo>
                  <a:pt x="8168" y="6553"/>
                  <a:pt x="8216" y="6529"/>
                  <a:pt x="8264" y="6505"/>
                </a:cubicBezTo>
                <a:cubicBezTo>
                  <a:pt x="8311" y="6493"/>
                  <a:pt x="8359" y="6481"/>
                  <a:pt x="8299" y="6422"/>
                </a:cubicBezTo>
                <a:lnTo>
                  <a:pt x="8299" y="6422"/>
                </a:lnTo>
                <a:cubicBezTo>
                  <a:pt x="8299" y="6422"/>
                  <a:pt x="8359" y="6422"/>
                  <a:pt x="8418" y="6434"/>
                </a:cubicBezTo>
                <a:cubicBezTo>
                  <a:pt x="8466" y="6434"/>
                  <a:pt x="8526" y="6446"/>
                  <a:pt x="8526" y="6446"/>
                </a:cubicBezTo>
                <a:cubicBezTo>
                  <a:pt x="8490" y="6398"/>
                  <a:pt x="8418" y="6220"/>
                  <a:pt x="8478" y="6065"/>
                </a:cubicBezTo>
                <a:lnTo>
                  <a:pt x="8478" y="6065"/>
                </a:lnTo>
                <a:cubicBezTo>
                  <a:pt x="8537" y="6243"/>
                  <a:pt x="8561" y="6362"/>
                  <a:pt x="8633" y="6434"/>
                </a:cubicBezTo>
                <a:cubicBezTo>
                  <a:pt x="8645" y="6386"/>
                  <a:pt x="8668" y="6327"/>
                  <a:pt x="8621" y="6220"/>
                </a:cubicBezTo>
                <a:lnTo>
                  <a:pt x="8621" y="6220"/>
                </a:lnTo>
                <a:cubicBezTo>
                  <a:pt x="8621" y="6262"/>
                  <a:pt x="8640" y="6305"/>
                  <a:pt x="8618" y="6305"/>
                </a:cubicBezTo>
                <a:cubicBezTo>
                  <a:pt x="8616" y="6305"/>
                  <a:pt x="8613" y="6304"/>
                  <a:pt x="8609" y="6303"/>
                </a:cubicBezTo>
                <a:cubicBezTo>
                  <a:pt x="8549" y="6243"/>
                  <a:pt x="8537" y="6160"/>
                  <a:pt x="8549" y="6089"/>
                </a:cubicBezTo>
                <a:cubicBezTo>
                  <a:pt x="8549" y="6005"/>
                  <a:pt x="8585" y="5934"/>
                  <a:pt x="8633" y="5874"/>
                </a:cubicBezTo>
                <a:cubicBezTo>
                  <a:pt x="8694" y="5933"/>
                  <a:pt x="8745" y="5955"/>
                  <a:pt x="8791" y="5955"/>
                </a:cubicBezTo>
                <a:cubicBezTo>
                  <a:pt x="8935" y="5955"/>
                  <a:pt x="9028" y="5734"/>
                  <a:pt x="9210" y="5734"/>
                </a:cubicBezTo>
                <a:cubicBezTo>
                  <a:pt x="9241" y="5734"/>
                  <a:pt x="9274" y="5740"/>
                  <a:pt x="9311" y="5755"/>
                </a:cubicBezTo>
                <a:cubicBezTo>
                  <a:pt x="9407" y="5446"/>
                  <a:pt x="9752" y="5410"/>
                  <a:pt x="10002" y="5136"/>
                </a:cubicBezTo>
                <a:cubicBezTo>
                  <a:pt x="9692" y="5005"/>
                  <a:pt x="10073" y="5065"/>
                  <a:pt x="9835" y="4838"/>
                </a:cubicBezTo>
                <a:cubicBezTo>
                  <a:pt x="9876" y="4789"/>
                  <a:pt x="9889" y="4774"/>
                  <a:pt x="9901" y="4773"/>
                </a:cubicBezTo>
                <a:lnTo>
                  <a:pt x="9901" y="4773"/>
                </a:lnTo>
                <a:cubicBezTo>
                  <a:pt x="9907" y="4779"/>
                  <a:pt x="9909" y="4779"/>
                  <a:pt x="9919" y="4779"/>
                </a:cubicBezTo>
                <a:cubicBezTo>
                  <a:pt x="9907" y="4779"/>
                  <a:pt x="10204" y="4803"/>
                  <a:pt x="10204" y="4803"/>
                </a:cubicBezTo>
                <a:cubicBezTo>
                  <a:pt x="10300" y="4838"/>
                  <a:pt x="10180" y="4898"/>
                  <a:pt x="10228" y="4946"/>
                </a:cubicBezTo>
                <a:cubicBezTo>
                  <a:pt x="10259" y="4931"/>
                  <a:pt x="10283" y="4926"/>
                  <a:pt x="10303" y="4926"/>
                </a:cubicBezTo>
                <a:cubicBezTo>
                  <a:pt x="10384" y="4926"/>
                  <a:pt x="10397" y="5019"/>
                  <a:pt x="10502" y="5029"/>
                </a:cubicBezTo>
                <a:cubicBezTo>
                  <a:pt x="10419" y="4946"/>
                  <a:pt x="10466" y="4862"/>
                  <a:pt x="10573" y="4838"/>
                </a:cubicBezTo>
                <a:lnTo>
                  <a:pt x="10371" y="4803"/>
                </a:lnTo>
                <a:cubicBezTo>
                  <a:pt x="10404" y="4714"/>
                  <a:pt x="10448" y="4689"/>
                  <a:pt x="10496" y="4689"/>
                </a:cubicBezTo>
                <a:cubicBezTo>
                  <a:pt x="10554" y="4689"/>
                  <a:pt x="10619" y="4725"/>
                  <a:pt x="10679" y="4725"/>
                </a:cubicBezTo>
                <a:cubicBezTo>
                  <a:pt x="10728" y="4725"/>
                  <a:pt x="10774" y="4701"/>
                  <a:pt x="10812" y="4612"/>
                </a:cubicBezTo>
                <a:lnTo>
                  <a:pt x="10812" y="4612"/>
                </a:lnTo>
                <a:lnTo>
                  <a:pt x="10800" y="4743"/>
                </a:lnTo>
                <a:cubicBezTo>
                  <a:pt x="10871" y="4624"/>
                  <a:pt x="11204" y="4469"/>
                  <a:pt x="11157" y="4184"/>
                </a:cubicBezTo>
                <a:lnTo>
                  <a:pt x="11157" y="4184"/>
                </a:lnTo>
                <a:cubicBezTo>
                  <a:pt x="11204" y="4207"/>
                  <a:pt x="11276" y="4255"/>
                  <a:pt x="11240" y="4315"/>
                </a:cubicBezTo>
                <a:cubicBezTo>
                  <a:pt x="11526" y="4160"/>
                  <a:pt x="11657" y="3672"/>
                  <a:pt x="11943" y="3648"/>
                </a:cubicBezTo>
                <a:lnTo>
                  <a:pt x="11978" y="3719"/>
                </a:lnTo>
                <a:cubicBezTo>
                  <a:pt x="12012" y="3674"/>
                  <a:pt x="11970" y="3552"/>
                  <a:pt x="12061" y="3552"/>
                </a:cubicBezTo>
                <a:cubicBezTo>
                  <a:pt x="12065" y="3552"/>
                  <a:pt x="12069" y="3552"/>
                  <a:pt x="12074" y="3553"/>
                </a:cubicBezTo>
                <a:cubicBezTo>
                  <a:pt x="12095" y="3584"/>
                  <a:pt x="12107" y="3626"/>
                  <a:pt x="12126" y="3626"/>
                </a:cubicBezTo>
                <a:cubicBezTo>
                  <a:pt x="12128" y="3626"/>
                  <a:pt x="12131" y="3625"/>
                  <a:pt x="12133" y="3624"/>
                </a:cubicBezTo>
                <a:cubicBezTo>
                  <a:pt x="12133" y="3576"/>
                  <a:pt x="12169" y="3410"/>
                  <a:pt x="12264" y="3398"/>
                </a:cubicBezTo>
                <a:lnTo>
                  <a:pt x="12264" y="3505"/>
                </a:lnTo>
                <a:cubicBezTo>
                  <a:pt x="12574" y="3374"/>
                  <a:pt x="12502" y="3017"/>
                  <a:pt x="12645" y="2791"/>
                </a:cubicBezTo>
                <a:cubicBezTo>
                  <a:pt x="12698" y="2844"/>
                  <a:pt x="12759" y="2864"/>
                  <a:pt x="12821" y="2864"/>
                </a:cubicBezTo>
                <a:cubicBezTo>
                  <a:pt x="12952" y="2864"/>
                  <a:pt x="13088" y="2772"/>
                  <a:pt x="13169" y="2707"/>
                </a:cubicBezTo>
                <a:lnTo>
                  <a:pt x="13193" y="2731"/>
                </a:lnTo>
                <a:cubicBezTo>
                  <a:pt x="13264" y="2660"/>
                  <a:pt x="13324" y="2564"/>
                  <a:pt x="13359" y="2469"/>
                </a:cubicBezTo>
                <a:lnTo>
                  <a:pt x="13395" y="2386"/>
                </a:lnTo>
                <a:lnTo>
                  <a:pt x="13431" y="2290"/>
                </a:lnTo>
                <a:cubicBezTo>
                  <a:pt x="13455" y="2231"/>
                  <a:pt x="13479" y="2160"/>
                  <a:pt x="13490" y="2100"/>
                </a:cubicBezTo>
                <a:cubicBezTo>
                  <a:pt x="13538" y="1838"/>
                  <a:pt x="13514" y="1612"/>
                  <a:pt x="13467" y="1374"/>
                </a:cubicBezTo>
                <a:cubicBezTo>
                  <a:pt x="13574" y="1207"/>
                  <a:pt x="13550" y="897"/>
                  <a:pt x="13371" y="647"/>
                </a:cubicBezTo>
                <a:cubicBezTo>
                  <a:pt x="13193" y="397"/>
                  <a:pt x="12883" y="243"/>
                  <a:pt x="12633" y="100"/>
                </a:cubicBezTo>
                <a:lnTo>
                  <a:pt x="12633" y="100"/>
                </a:lnTo>
                <a:cubicBezTo>
                  <a:pt x="12705" y="171"/>
                  <a:pt x="12550" y="255"/>
                  <a:pt x="12455" y="266"/>
                </a:cubicBezTo>
                <a:cubicBezTo>
                  <a:pt x="12436" y="252"/>
                  <a:pt x="12410" y="248"/>
                  <a:pt x="12381" y="248"/>
                </a:cubicBezTo>
                <a:cubicBezTo>
                  <a:pt x="12336" y="248"/>
                  <a:pt x="12284" y="259"/>
                  <a:pt x="12240" y="266"/>
                </a:cubicBezTo>
                <a:cubicBezTo>
                  <a:pt x="12222" y="269"/>
                  <a:pt x="12208" y="272"/>
                  <a:pt x="12195" y="272"/>
                </a:cubicBezTo>
                <a:cubicBezTo>
                  <a:pt x="12159" y="272"/>
                  <a:pt x="12148" y="252"/>
                  <a:pt x="12157" y="171"/>
                </a:cubicBezTo>
                <a:lnTo>
                  <a:pt x="12157" y="171"/>
                </a:lnTo>
                <a:lnTo>
                  <a:pt x="12193" y="183"/>
                </a:lnTo>
                <a:cubicBezTo>
                  <a:pt x="12151" y="24"/>
                  <a:pt x="12038" y="0"/>
                  <a:pt x="119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9" name="Google Shape;1409;p29"/>
          <p:cNvGrpSpPr/>
          <p:nvPr/>
        </p:nvGrpSpPr>
        <p:grpSpPr>
          <a:xfrm>
            <a:off x="3105010" y="3986625"/>
            <a:ext cx="2827497" cy="58675"/>
            <a:chOff x="2887250" y="2929050"/>
            <a:chExt cx="2280975" cy="58675"/>
          </a:xfrm>
        </p:grpSpPr>
        <p:sp>
          <p:nvSpPr>
            <p:cNvPr id="1410" name="Google Shape;1410;p29"/>
            <p:cNvSpPr/>
            <p:nvPr/>
          </p:nvSpPr>
          <p:spPr>
            <a:xfrm>
              <a:off x="2887250" y="2933525"/>
              <a:ext cx="11350" cy="8075"/>
            </a:xfrm>
            <a:custGeom>
              <a:avLst/>
              <a:gdLst/>
              <a:ahLst/>
              <a:cxnLst/>
              <a:rect l="l" t="t" r="r" b="b"/>
              <a:pathLst>
                <a:path w="454" h="323" extrusionOk="0">
                  <a:moveTo>
                    <a:pt x="429" y="251"/>
                  </a:moveTo>
                  <a:cubicBezTo>
                    <a:pt x="382" y="251"/>
                    <a:pt x="334" y="322"/>
                    <a:pt x="274" y="322"/>
                  </a:cubicBezTo>
                  <a:cubicBezTo>
                    <a:pt x="251" y="322"/>
                    <a:pt x="155" y="251"/>
                    <a:pt x="144" y="239"/>
                  </a:cubicBezTo>
                  <a:cubicBezTo>
                    <a:pt x="120" y="227"/>
                    <a:pt x="1" y="167"/>
                    <a:pt x="1" y="155"/>
                  </a:cubicBezTo>
                  <a:cubicBezTo>
                    <a:pt x="1" y="132"/>
                    <a:pt x="144" y="108"/>
                    <a:pt x="155" y="72"/>
                  </a:cubicBezTo>
                  <a:cubicBezTo>
                    <a:pt x="203" y="72"/>
                    <a:pt x="263" y="1"/>
                    <a:pt x="310" y="1"/>
                  </a:cubicBezTo>
                  <a:cubicBezTo>
                    <a:pt x="322" y="1"/>
                    <a:pt x="429" y="72"/>
                    <a:pt x="441" y="84"/>
                  </a:cubicBezTo>
                  <a:cubicBezTo>
                    <a:pt x="453" y="96"/>
                    <a:pt x="298" y="155"/>
                    <a:pt x="298" y="167"/>
                  </a:cubicBezTo>
                  <a:cubicBezTo>
                    <a:pt x="286" y="191"/>
                    <a:pt x="429" y="215"/>
                    <a:pt x="429" y="2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2951850" y="2947225"/>
              <a:ext cx="14600" cy="6575"/>
            </a:xfrm>
            <a:custGeom>
              <a:avLst/>
              <a:gdLst/>
              <a:ahLst/>
              <a:cxnLst/>
              <a:rect l="l" t="t" r="r" b="b"/>
              <a:pathLst>
                <a:path w="584" h="263" extrusionOk="0">
                  <a:moveTo>
                    <a:pt x="143" y="250"/>
                  </a:moveTo>
                  <a:cubicBezTo>
                    <a:pt x="131" y="215"/>
                    <a:pt x="0" y="191"/>
                    <a:pt x="0" y="155"/>
                  </a:cubicBezTo>
                  <a:cubicBezTo>
                    <a:pt x="0" y="143"/>
                    <a:pt x="131" y="95"/>
                    <a:pt x="155" y="84"/>
                  </a:cubicBezTo>
                  <a:cubicBezTo>
                    <a:pt x="179" y="72"/>
                    <a:pt x="286" y="0"/>
                    <a:pt x="310" y="12"/>
                  </a:cubicBezTo>
                  <a:cubicBezTo>
                    <a:pt x="346" y="12"/>
                    <a:pt x="417" y="84"/>
                    <a:pt x="453" y="95"/>
                  </a:cubicBezTo>
                  <a:cubicBezTo>
                    <a:pt x="465" y="95"/>
                    <a:pt x="584" y="167"/>
                    <a:pt x="584" y="179"/>
                  </a:cubicBezTo>
                  <a:cubicBezTo>
                    <a:pt x="584" y="191"/>
                    <a:pt x="453" y="250"/>
                    <a:pt x="429" y="250"/>
                  </a:cubicBezTo>
                  <a:cubicBezTo>
                    <a:pt x="417" y="262"/>
                    <a:pt x="310" y="167"/>
                    <a:pt x="298" y="167"/>
                  </a:cubicBezTo>
                  <a:cubicBezTo>
                    <a:pt x="250" y="167"/>
                    <a:pt x="191" y="238"/>
                    <a:pt x="143" y="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3072400" y="295050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67"/>
                  </a:moveTo>
                  <a:cubicBezTo>
                    <a:pt x="381" y="167"/>
                    <a:pt x="334" y="250"/>
                    <a:pt x="286" y="250"/>
                  </a:cubicBezTo>
                  <a:cubicBezTo>
                    <a:pt x="250" y="250"/>
                    <a:pt x="155" y="167"/>
                    <a:pt x="143" y="155"/>
                  </a:cubicBezTo>
                  <a:cubicBezTo>
                    <a:pt x="119" y="143"/>
                    <a:pt x="0" y="95"/>
                    <a:pt x="0" y="72"/>
                  </a:cubicBezTo>
                  <a:cubicBezTo>
                    <a:pt x="0" y="48"/>
                    <a:pt x="143" y="24"/>
                    <a:pt x="155" y="0"/>
                  </a:cubicBezTo>
                  <a:cubicBezTo>
                    <a:pt x="203" y="0"/>
                    <a:pt x="250" y="84"/>
                    <a:pt x="298" y="84"/>
                  </a:cubicBezTo>
                  <a:cubicBezTo>
                    <a:pt x="310" y="84"/>
                    <a:pt x="429" y="0"/>
                    <a:pt x="453" y="12"/>
                  </a:cubicBezTo>
                  <a:cubicBezTo>
                    <a:pt x="465" y="12"/>
                    <a:pt x="584" y="84"/>
                    <a:pt x="584" y="95"/>
                  </a:cubicBezTo>
                  <a:cubicBezTo>
                    <a:pt x="584" y="119"/>
                    <a:pt x="441" y="143"/>
                    <a:pt x="429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3162875" y="2960900"/>
              <a:ext cx="17900" cy="8375"/>
            </a:xfrm>
            <a:custGeom>
              <a:avLst/>
              <a:gdLst/>
              <a:ahLst/>
              <a:cxnLst/>
              <a:rect l="l" t="t" r="r" b="b"/>
              <a:pathLst>
                <a:path w="716" h="335" extrusionOk="0">
                  <a:moveTo>
                    <a:pt x="1" y="156"/>
                  </a:moveTo>
                  <a:lnTo>
                    <a:pt x="298" y="1"/>
                  </a:lnTo>
                  <a:lnTo>
                    <a:pt x="441" y="96"/>
                  </a:lnTo>
                  <a:lnTo>
                    <a:pt x="715" y="263"/>
                  </a:lnTo>
                  <a:cubicBezTo>
                    <a:pt x="668" y="263"/>
                    <a:pt x="620" y="334"/>
                    <a:pt x="572" y="334"/>
                  </a:cubicBezTo>
                  <a:cubicBezTo>
                    <a:pt x="513" y="334"/>
                    <a:pt x="477" y="263"/>
                    <a:pt x="429" y="251"/>
                  </a:cubicBezTo>
                  <a:cubicBezTo>
                    <a:pt x="382" y="251"/>
                    <a:pt x="334" y="168"/>
                    <a:pt x="287" y="168"/>
                  </a:cubicBezTo>
                  <a:cubicBezTo>
                    <a:pt x="251" y="168"/>
                    <a:pt x="168" y="251"/>
                    <a:pt x="132" y="239"/>
                  </a:cubicBezTo>
                  <a:cubicBezTo>
                    <a:pt x="84" y="227"/>
                    <a:pt x="48" y="180"/>
                    <a:pt x="1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3146225" y="294425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67"/>
                  </a:moveTo>
                  <a:cubicBezTo>
                    <a:pt x="381" y="179"/>
                    <a:pt x="322" y="250"/>
                    <a:pt x="274" y="250"/>
                  </a:cubicBezTo>
                  <a:cubicBezTo>
                    <a:pt x="250" y="250"/>
                    <a:pt x="155" y="179"/>
                    <a:pt x="131" y="167"/>
                  </a:cubicBezTo>
                  <a:cubicBezTo>
                    <a:pt x="119" y="155"/>
                    <a:pt x="0" y="95"/>
                    <a:pt x="0" y="84"/>
                  </a:cubicBezTo>
                  <a:cubicBezTo>
                    <a:pt x="0" y="48"/>
                    <a:pt x="131" y="24"/>
                    <a:pt x="143" y="0"/>
                  </a:cubicBezTo>
                  <a:cubicBezTo>
                    <a:pt x="202" y="12"/>
                    <a:pt x="238" y="84"/>
                    <a:pt x="286" y="84"/>
                  </a:cubicBezTo>
                  <a:cubicBezTo>
                    <a:pt x="310" y="84"/>
                    <a:pt x="429" y="0"/>
                    <a:pt x="441" y="12"/>
                  </a:cubicBezTo>
                  <a:cubicBezTo>
                    <a:pt x="464" y="12"/>
                    <a:pt x="583" y="84"/>
                    <a:pt x="583" y="95"/>
                  </a:cubicBezTo>
                  <a:cubicBezTo>
                    <a:pt x="572" y="119"/>
                    <a:pt x="441" y="143"/>
                    <a:pt x="429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3345950" y="2957625"/>
              <a:ext cx="11325" cy="8375"/>
            </a:xfrm>
            <a:custGeom>
              <a:avLst/>
              <a:gdLst/>
              <a:ahLst/>
              <a:cxnLst/>
              <a:rect l="l" t="t" r="r" b="b"/>
              <a:pathLst>
                <a:path w="453" h="335" extrusionOk="0">
                  <a:moveTo>
                    <a:pt x="429" y="251"/>
                  </a:moveTo>
                  <a:cubicBezTo>
                    <a:pt x="381" y="251"/>
                    <a:pt x="322" y="334"/>
                    <a:pt x="274" y="334"/>
                  </a:cubicBezTo>
                  <a:cubicBezTo>
                    <a:pt x="250" y="334"/>
                    <a:pt x="155" y="251"/>
                    <a:pt x="131" y="251"/>
                  </a:cubicBezTo>
                  <a:cubicBezTo>
                    <a:pt x="119" y="239"/>
                    <a:pt x="0" y="180"/>
                    <a:pt x="0" y="156"/>
                  </a:cubicBezTo>
                  <a:cubicBezTo>
                    <a:pt x="0" y="132"/>
                    <a:pt x="143" y="108"/>
                    <a:pt x="155" y="84"/>
                  </a:cubicBezTo>
                  <a:cubicBezTo>
                    <a:pt x="203" y="84"/>
                    <a:pt x="250" y="1"/>
                    <a:pt x="298" y="1"/>
                  </a:cubicBezTo>
                  <a:cubicBezTo>
                    <a:pt x="322" y="13"/>
                    <a:pt x="429" y="84"/>
                    <a:pt x="441" y="96"/>
                  </a:cubicBezTo>
                  <a:cubicBezTo>
                    <a:pt x="453" y="96"/>
                    <a:pt x="286" y="156"/>
                    <a:pt x="286" y="168"/>
                  </a:cubicBezTo>
                  <a:cubicBezTo>
                    <a:pt x="286" y="191"/>
                    <a:pt x="417" y="227"/>
                    <a:pt x="429" y="2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3488525" y="2957350"/>
              <a:ext cx="17875" cy="10425"/>
            </a:xfrm>
            <a:custGeom>
              <a:avLst/>
              <a:gdLst/>
              <a:ahLst/>
              <a:cxnLst/>
              <a:rect l="l" t="t" r="r" b="b"/>
              <a:pathLst>
                <a:path w="715" h="417" extrusionOk="0">
                  <a:moveTo>
                    <a:pt x="143" y="167"/>
                  </a:moveTo>
                  <a:cubicBezTo>
                    <a:pt x="143" y="131"/>
                    <a:pt x="0" y="107"/>
                    <a:pt x="0" y="83"/>
                  </a:cubicBezTo>
                  <a:cubicBezTo>
                    <a:pt x="12" y="71"/>
                    <a:pt x="155" y="0"/>
                    <a:pt x="155" y="0"/>
                  </a:cubicBezTo>
                  <a:cubicBezTo>
                    <a:pt x="203" y="0"/>
                    <a:pt x="262" y="71"/>
                    <a:pt x="298" y="83"/>
                  </a:cubicBezTo>
                  <a:cubicBezTo>
                    <a:pt x="346" y="107"/>
                    <a:pt x="393" y="143"/>
                    <a:pt x="441" y="167"/>
                  </a:cubicBezTo>
                  <a:lnTo>
                    <a:pt x="572" y="250"/>
                  </a:lnTo>
                  <a:cubicBezTo>
                    <a:pt x="584" y="286"/>
                    <a:pt x="715" y="310"/>
                    <a:pt x="715" y="345"/>
                  </a:cubicBezTo>
                  <a:cubicBezTo>
                    <a:pt x="715" y="345"/>
                    <a:pt x="572" y="417"/>
                    <a:pt x="560" y="417"/>
                  </a:cubicBezTo>
                  <a:cubicBezTo>
                    <a:pt x="524" y="417"/>
                    <a:pt x="453" y="345"/>
                    <a:pt x="429" y="333"/>
                  </a:cubicBezTo>
                  <a:cubicBezTo>
                    <a:pt x="369" y="310"/>
                    <a:pt x="322" y="274"/>
                    <a:pt x="286" y="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3533475" y="2944250"/>
              <a:ext cx="18475" cy="6575"/>
            </a:xfrm>
            <a:custGeom>
              <a:avLst/>
              <a:gdLst/>
              <a:ahLst/>
              <a:cxnLst/>
              <a:rect l="l" t="t" r="r" b="b"/>
              <a:pathLst>
                <a:path w="739" h="263" extrusionOk="0">
                  <a:moveTo>
                    <a:pt x="0" y="167"/>
                  </a:moveTo>
                  <a:lnTo>
                    <a:pt x="155" y="84"/>
                  </a:lnTo>
                  <a:cubicBezTo>
                    <a:pt x="191" y="72"/>
                    <a:pt x="262" y="24"/>
                    <a:pt x="310" y="12"/>
                  </a:cubicBezTo>
                  <a:cubicBezTo>
                    <a:pt x="333" y="0"/>
                    <a:pt x="417" y="95"/>
                    <a:pt x="441" y="95"/>
                  </a:cubicBezTo>
                  <a:cubicBezTo>
                    <a:pt x="476" y="95"/>
                    <a:pt x="572" y="12"/>
                    <a:pt x="595" y="12"/>
                  </a:cubicBezTo>
                  <a:cubicBezTo>
                    <a:pt x="655" y="36"/>
                    <a:pt x="679" y="84"/>
                    <a:pt x="738" y="107"/>
                  </a:cubicBezTo>
                  <a:lnTo>
                    <a:pt x="584" y="179"/>
                  </a:lnTo>
                  <a:cubicBezTo>
                    <a:pt x="548" y="203"/>
                    <a:pt x="476" y="250"/>
                    <a:pt x="429" y="262"/>
                  </a:cubicBezTo>
                  <a:cubicBezTo>
                    <a:pt x="405" y="262"/>
                    <a:pt x="322" y="167"/>
                    <a:pt x="298" y="167"/>
                  </a:cubicBezTo>
                  <a:cubicBezTo>
                    <a:pt x="262" y="167"/>
                    <a:pt x="167" y="250"/>
                    <a:pt x="143" y="250"/>
                  </a:cubicBezTo>
                  <a:cubicBezTo>
                    <a:pt x="83" y="238"/>
                    <a:pt x="60" y="179"/>
                    <a:pt x="0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3675750" y="2944250"/>
              <a:ext cx="15200" cy="8050"/>
            </a:xfrm>
            <a:custGeom>
              <a:avLst/>
              <a:gdLst/>
              <a:ahLst/>
              <a:cxnLst/>
              <a:rect l="l" t="t" r="r" b="b"/>
              <a:pathLst>
                <a:path w="608" h="322" extrusionOk="0">
                  <a:moveTo>
                    <a:pt x="143" y="322"/>
                  </a:moveTo>
                  <a:cubicBezTo>
                    <a:pt x="143" y="286"/>
                    <a:pt x="0" y="262"/>
                    <a:pt x="12" y="238"/>
                  </a:cubicBezTo>
                  <a:cubicBezTo>
                    <a:pt x="12" y="214"/>
                    <a:pt x="167" y="179"/>
                    <a:pt x="155" y="155"/>
                  </a:cubicBezTo>
                  <a:cubicBezTo>
                    <a:pt x="155" y="143"/>
                    <a:pt x="12" y="84"/>
                    <a:pt x="24" y="72"/>
                  </a:cubicBezTo>
                  <a:cubicBezTo>
                    <a:pt x="36" y="60"/>
                    <a:pt x="155" y="0"/>
                    <a:pt x="179" y="0"/>
                  </a:cubicBezTo>
                  <a:cubicBezTo>
                    <a:pt x="215" y="0"/>
                    <a:pt x="274" y="84"/>
                    <a:pt x="310" y="84"/>
                  </a:cubicBezTo>
                  <a:cubicBezTo>
                    <a:pt x="322" y="84"/>
                    <a:pt x="465" y="0"/>
                    <a:pt x="465" y="0"/>
                  </a:cubicBezTo>
                  <a:cubicBezTo>
                    <a:pt x="488" y="24"/>
                    <a:pt x="608" y="72"/>
                    <a:pt x="608" y="84"/>
                  </a:cubicBezTo>
                  <a:cubicBezTo>
                    <a:pt x="608" y="107"/>
                    <a:pt x="477" y="143"/>
                    <a:pt x="453" y="167"/>
                  </a:cubicBezTo>
                  <a:cubicBezTo>
                    <a:pt x="417" y="191"/>
                    <a:pt x="346" y="214"/>
                    <a:pt x="298" y="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3938575" y="295495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79"/>
                  </a:moveTo>
                  <a:cubicBezTo>
                    <a:pt x="382" y="179"/>
                    <a:pt x="322" y="251"/>
                    <a:pt x="274" y="251"/>
                  </a:cubicBezTo>
                  <a:cubicBezTo>
                    <a:pt x="251" y="251"/>
                    <a:pt x="155" y="179"/>
                    <a:pt x="143" y="167"/>
                  </a:cubicBezTo>
                  <a:cubicBezTo>
                    <a:pt x="120" y="156"/>
                    <a:pt x="1" y="96"/>
                    <a:pt x="1" y="84"/>
                  </a:cubicBezTo>
                  <a:cubicBezTo>
                    <a:pt x="1" y="60"/>
                    <a:pt x="143" y="37"/>
                    <a:pt x="155" y="1"/>
                  </a:cubicBezTo>
                  <a:cubicBezTo>
                    <a:pt x="203" y="13"/>
                    <a:pt x="239" y="84"/>
                    <a:pt x="298" y="96"/>
                  </a:cubicBezTo>
                  <a:cubicBezTo>
                    <a:pt x="310" y="96"/>
                    <a:pt x="429" y="13"/>
                    <a:pt x="441" y="13"/>
                  </a:cubicBezTo>
                  <a:cubicBezTo>
                    <a:pt x="465" y="25"/>
                    <a:pt x="584" y="84"/>
                    <a:pt x="584" y="96"/>
                  </a:cubicBezTo>
                  <a:cubicBezTo>
                    <a:pt x="584" y="120"/>
                    <a:pt x="441" y="144"/>
                    <a:pt x="429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3985000" y="2964475"/>
              <a:ext cx="14925" cy="10150"/>
            </a:xfrm>
            <a:custGeom>
              <a:avLst/>
              <a:gdLst/>
              <a:ahLst/>
              <a:cxnLst/>
              <a:rect l="l" t="t" r="r" b="b"/>
              <a:pathLst>
                <a:path w="597" h="406" extrusionOk="0">
                  <a:moveTo>
                    <a:pt x="310" y="1"/>
                  </a:moveTo>
                  <a:lnTo>
                    <a:pt x="453" y="84"/>
                  </a:lnTo>
                  <a:cubicBezTo>
                    <a:pt x="489" y="108"/>
                    <a:pt x="572" y="144"/>
                    <a:pt x="584" y="167"/>
                  </a:cubicBezTo>
                  <a:cubicBezTo>
                    <a:pt x="596" y="191"/>
                    <a:pt x="441" y="227"/>
                    <a:pt x="441" y="251"/>
                  </a:cubicBezTo>
                  <a:cubicBezTo>
                    <a:pt x="430" y="275"/>
                    <a:pt x="572" y="310"/>
                    <a:pt x="572" y="334"/>
                  </a:cubicBezTo>
                  <a:lnTo>
                    <a:pt x="418" y="406"/>
                  </a:lnTo>
                  <a:lnTo>
                    <a:pt x="287" y="322"/>
                  </a:lnTo>
                  <a:lnTo>
                    <a:pt x="1" y="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4068950" y="2962700"/>
              <a:ext cx="11325" cy="8050"/>
            </a:xfrm>
            <a:custGeom>
              <a:avLst/>
              <a:gdLst/>
              <a:ahLst/>
              <a:cxnLst/>
              <a:rect l="l" t="t" r="r" b="b"/>
              <a:pathLst>
                <a:path w="453" h="322" extrusionOk="0">
                  <a:moveTo>
                    <a:pt x="298" y="238"/>
                  </a:moveTo>
                  <a:cubicBezTo>
                    <a:pt x="250" y="250"/>
                    <a:pt x="203" y="322"/>
                    <a:pt x="155" y="322"/>
                  </a:cubicBezTo>
                  <a:cubicBezTo>
                    <a:pt x="131" y="322"/>
                    <a:pt x="24" y="250"/>
                    <a:pt x="12" y="238"/>
                  </a:cubicBezTo>
                  <a:cubicBezTo>
                    <a:pt x="0" y="227"/>
                    <a:pt x="167" y="167"/>
                    <a:pt x="167" y="155"/>
                  </a:cubicBezTo>
                  <a:cubicBezTo>
                    <a:pt x="167" y="131"/>
                    <a:pt x="36" y="96"/>
                    <a:pt x="24" y="72"/>
                  </a:cubicBezTo>
                  <a:cubicBezTo>
                    <a:pt x="72" y="72"/>
                    <a:pt x="131" y="0"/>
                    <a:pt x="179" y="0"/>
                  </a:cubicBezTo>
                  <a:cubicBezTo>
                    <a:pt x="203" y="0"/>
                    <a:pt x="298" y="72"/>
                    <a:pt x="322" y="84"/>
                  </a:cubicBezTo>
                  <a:cubicBezTo>
                    <a:pt x="334" y="96"/>
                    <a:pt x="453" y="155"/>
                    <a:pt x="453" y="167"/>
                  </a:cubicBezTo>
                  <a:cubicBezTo>
                    <a:pt x="453" y="191"/>
                    <a:pt x="310" y="215"/>
                    <a:pt x="298" y="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4888100" y="2968050"/>
              <a:ext cx="14300" cy="8375"/>
            </a:xfrm>
            <a:custGeom>
              <a:avLst/>
              <a:gdLst/>
              <a:ahLst/>
              <a:cxnLst/>
              <a:rect l="l" t="t" r="r" b="b"/>
              <a:pathLst>
                <a:path w="572" h="335" extrusionOk="0">
                  <a:moveTo>
                    <a:pt x="572" y="251"/>
                  </a:moveTo>
                  <a:cubicBezTo>
                    <a:pt x="524" y="263"/>
                    <a:pt x="465" y="334"/>
                    <a:pt x="417" y="334"/>
                  </a:cubicBezTo>
                  <a:cubicBezTo>
                    <a:pt x="393" y="334"/>
                    <a:pt x="298" y="251"/>
                    <a:pt x="274" y="251"/>
                  </a:cubicBezTo>
                  <a:cubicBezTo>
                    <a:pt x="239" y="227"/>
                    <a:pt x="167" y="191"/>
                    <a:pt x="143" y="155"/>
                  </a:cubicBezTo>
                  <a:cubicBezTo>
                    <a:pt x="120" y="144"/>
                    <a:pt x="0" y="96"/>
                    <a:pt x="0" y="72"/>
                  </a:cubicBezTo>
                  <a:cubicBezTo>
                    <a:pt x="0" y="48"/>
                    <a:pt x="143" y="24"/>
                    <a:pt x="155" y="1"/>
                  </a:cubicBezTo>
                  <a:lnTo>
                    <a:pt x="429" y="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9"/>
            <p:cNvSpPr/>
            <p:nvPr/>
          </p:nvSpPr>
          <p:spPr>
            <a:xfrm>
              <a:off x="4874100" y="2957625"/>
              <a:ext cx="14625" cy="6275"/>
            </a:xfrm>
            <a:custGeom>
              <a:avLst/>
              <a:gdLst/>
              <a:ahLst/>
              <a:cxnLst/>
              <a:rect l="l" t="t" r="r" b="b"/>
              <a:pathLst>
                <a:path w="585" h="251" extrusionOk="0">
                  <a:moveTo>
                    <a:pt x="144" y="239"/>
                  </a:moveTo>
                  <a:cubicBezTo>
                    <a:pt x="132" y="215"/>
                    <a:pt x="1" y="180"/>
                    <a:pt x="1" y="156"/>
                  </a:cubicBezTo>
                  <a:cubicBezTo>
                    <a:pt x="1" y="144"/>
                    <a:pt x="132" y="84"/>
                    <a:pt x="156" y="72"/>
                  </a:cubicBezTo>
                  <a:cubicBezTo>
                    <a:pt x="179" y="60"/>
                    <a:pt x="287" y="1"/>
                    <a:pt x="310" y="1"/>
                  </a:cubicBezTo>
                  <a:cubicBezTo>
                    <a:pt x="346" y="1"/>
                    <a:pt x="418" y="72"/>
                    <a:pt x="453" y="84"/>
                  </a:cubicBezTo>
                  <a:cubicBezTo>
                    <a:pt x="465" y="84"/>
                    <a:pt x="584" y="156"/>
                    <a:pt x="584" y="168"/>
                  </a:cubicBezTo>
                  <a:cubicBezTo>
                    <a:pt x="584" y="180"/>
                    <a:pt x="453" y="239"/>
                    <a:pt x="429" y="251"/>
                  </a:cubicBezTo>
                  <a:cubicBezTo>
                    <a:pt x="418" y="251"/>
                    <a:pt x="322" y="168"/>
                    <a:pt x="299" y="156"/>
                  </a:cubicBezTo>
                  <a:cubicBezTo>
                    <a:pt x="251" y="156"/>
                    <a:pt x="191" y="239"/>
                    <a:pt x="144" y="2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9"/>
            <p:cNvSpPr/>
            <p:nvPr/>
          </p:nvSpPr>
          <p:spPr>
            <a:xfrm>
              <a:off x="4912800" y="2973125"/>
              <a:ext cx="18775" cy="9825"/>
            </a:xfrm>
            <a:custGeom>
              <a:avLst/>
              <a:gdLst/>
              <a:ahLst/>
              <a:cxnLst/>
              <a:rect l="l" t="t" r="r" b="b"/>
              <a:pathLst>
                <a:path w="751" h="393" extrusionOk="0">
                  <a:moveTo>
                    <a:pt x="1" y="298"/>
                  </a:moveTo>
                  <a:cubicBezTo>
                    <a:pt x="96" y="250"/>
                    <a:pt x="203" y="202"/>
                    <a:pt x="310" y="155"/>
                  </a:cubicBezTo>
                  <a:cubicBezTo>
                    <a:pt x="405" y="95"/>
                    <a:pt x="513" y="48"/>
                    <a:pt x="608" y="0"/>
                  </a:cubicBezTo>
                  <a:cubicBezTo>
                    <a:pt x="620" y="24"/>
                    <a:pt x="751" y="48"/>
                    <a:pt x="751" y="83"/>
                  </a:cubicBezTo>
                  <a:cubicBezTo>
                    <a:pt x="751" y="95"/>
                    <a:pt x="620" y="143"/>
                    <a:pt x="596" y="155"/>
                  </a:cubicBezTo>
                  <a:cubicBezTo>
                    <a:pt x="548" y="179"/>
                    <a:pt x="489" y="214"/>
                    <a:pt x="441" y="238"/>
                  </a:cubicBezTo>
                  <a:lnTo>
                    <a:pt x="286" y="310"/>
                  </a:lnTo>
                  <a:cubicBezTo>
                    <a:pt x="275" y="322"/>
                    <a:pt x="155" y="393"/>
                    <a:pt x="144" y="393"/>
                  </a:cubicBezTo>
                  <a:cubicBezTo>
                    <a:pt x="84" y="381"/>
                    <a:pt x="48" y="310"/>
                    <a:pt x="1" y="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9"/>
            <p:cNvSpPr/>
            <p:nvPr/>
          </p:nvSpPr>
          <p:spPr>
            <a:xfrm>
              <a:off x="4924700" y="2963300"/>
              <a:ext cx="18775" cy="7750"/>
            </a:xfrm>
            <a:custGeom>
              <a:avLst/>
              <a:gdLst/>
              <a:ahLst/>
              <a:cxnLst/>
              <a:rect l="l" t="t" r="r" b="b"/>
              <a:pathLst>
                <a:path w="751" h="310" extrusionOk="0">
                  <a:moveTo>
                    <a:pt x="299" y="155"/>
                  </a:moveTo>
                  <a:lnTo>
                    <a:pt x="453" y="72"/>
                  </a:lnTo>
                  <a:cubicBezTo>
                    <a:pt x="465" y="72"/>
                    <a:pt x="608" y="0"/>
                    <a:pt x="608" y="0"/>
                  </a:cubicBezTo>
                  <a:cubicBezTo>
                    <a:pt x="620" y="0"/>
                    <a:pt x="751" y="72"/>
                    <a:pt x="751" y="84"/>
                  </a:cubicBezTo>
                  <a:cubicBezTo>
                    <a:pt x="739" y="95"/>
                    <a:pt x="608" y="143"/>
                    <a:pt x="596" y="155"/>
                  </a:cubicBezTo>
                  <a:cubicBezTo>
                    <a:pt x="561" y="191"/>
                    <a:pt x="489" y="214"/>
                    <a:pt x="441" y="238"/>
                  </a:cubicBezTo>
                  <a:cubicBezTo>
                    <a:pt x="418" y="250"/>
                    <a:pt x="310" y="310"/>
                    <a:pt x="287" y="310"/>
                  </a:cubicBezTo>
                  <a:cubicBezTo>
                    <a:pt x="263" y="310"/>
                    <a:pt x="168" y="238"/>
                    <a:pt x="144" y="226"/>
                  </a:cubicBezTo>
                  <a:cubicBezTo>
                    <a:pt x="132" y="214"/>
                    <a:pt x="1" y="155"/>
                    <a:pt x="13" y="143"/>
                  </a:cubicBezTo>
                  <a:cubicBezTo>
                    <a:pt x="13" y="131"/>
                    <a:pt x="156" y="60"/>
                    <a:pt x="168" y="60"/>
                  </a:cubicBezTo>
                  <a:cubicBezTo>
                    <a:pt x="215" y="72"/>
                    <a:pt x="251" y="143"/>
                    <a:pt x="299" y="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9"/>
            <p:cNvSpPr/>
            <p:nvPr/>
          </p:nvSpPr>
          <p:spPr>
            <a:xfrm>
              <a:off x="4943750" y="2953475"/>
              <a:ext cx="47950" cy="12525"/>
            </a:xfrm>
            <a:custGeom>
              <a:avLst/>
              <a:gdLst/>
              <a:ahLst/>
              <a:cxnLst/>
              <a:rect l="l" t="t" r="r" b="b"/>
              <a:pathLst>
                <a:path w="1918" h="501" extrusionOk="0">
                  <a:moveTo>
                    <a:pt x="156" y="238"/>
                  </a:moveTo>
                  <a:lnTo>
                    <a:pt x="453" y="84"/>
                  </a:lnTo>
                  <a:lnTo>
                    <a:pt x="608" y="0"/>
                  </a:lnTo>
                  <a:lnTo>
                    <a:pt x="751" y="84"/>
                  </a:lnTo>
                  <a:cubicBezTo>
                    <a:pt x="787" y="119"/>
                    <a:pt x="834" y="155"/>
                    <a:pt x="882" y="179"/>
                  </a:cubicBezTo>
                  <a:cubicBezTo>
                    <a:pt x="930" y="191"/>
                    <a:pt x="977" y="250"/>
                    <a:pt x="1025" y="262"/>
                  </a:cubicBezTo>
                  <a:cubicBezTo>
                    <a:pt x="1061" y="262"/>
                    <a:pt x="1144" y="179"/>
                    <a:pt x="1180" y="179"/>
                  </a:cubicBezTo>
                  <a:cubicBezTo>
                    <a:pt x="1227" y="179"/>
                    <a:pt x="1275" y="262"/>
                    <a:pt x="1323" y="262"/>
                  </a:cubicBezTo>
                  <a:lnTo>
                    <a:pt x="1620" y="107"/>
                  </a:lnTo>
                  <a:cubicBezTo>
                    <a:pt x="1644" y="107"/>
                    <a:pt x="1751" y="36"/>
                    <a:pt x="1775" y="36"/>
                  </a:cubicBezTo>
                  <a:cubicBezTo>
                    <a:pt x="1787" y="36"/>
                    <a:pt x="1918" y="107"/>
                    <a:pt x="1918" y="119"/>
                  </a:cubicBezTo>
                  <a:cubicBezTo>
                    <a:pt x="1918" y="143"/>
                    <a:pt x="1775" y="167"/>
                    <a:pt x="1763" y="191"/>
                  </a:cubicBezTo>
                  <a:lnTo>
                    <a:pt x="1453" y="346"/>
                  </a:lnTo>
                  <a:cubicBezTo>
                    <a:pt x="1406" y="381"/>
                    <a:pt x="1358" y="405"/>
                    <a:pt x="1299" y="429"/>
                  </a:cubicBezTo>
                  <a:cubicBezTo>
                    <a:pt x="1287" y="441"/>
                    <a:pt x="1168" y="500"/>
                    <a:pt x="1156" y="500"/>
                  </a:cubicBezTo>
                  <a:cubicBezTo>
                    <a:pt x="1120" y="500"/>
                    <a:pt x="1037" y="429"/>
                    <a:pt x="1013" y="417"/>
                  </a:cubicBezTo>
                  <a:cubicBezTo>
                    <a:pt x="965" y="393"/>
                    <a:pt x="918" y="357"/>
                    <a:pt x="870" y="334"/>
                  </a:cubicBezTo>
                  <a:cubicBezTo>
                    <a:pt x="858" y="322"/>
                    <a:pt x="763" y="250"/>
                    <a:pt x="739" y="250"/>
                  </a:cubicBezTo>
                  <a:cubicBezTo>
                    <a:pt x="703" y="250"/>
                    <a:pt x="608" y="310"/>
                    <a:pt x="584" y="322"/>
                  </a:cubicBezTo>
                  <a:lnTo>
                    <a:pt x="430" y="405"/>
                  </a:lnTo>
                  <a:lnTo>
                    <a:pt x="287" y="322"/>
                  </a:lnTo>
                  <a:cubicBezTo>
                    <a:pt x="239" y="322"/>
                    <a:pt x="191" y="393"/>
                    <a:pt x="132" y="393"/>
                  </a:cubicBezTo>
                  <a:cubicBezTo>
                    <a:pt x="132" y="393"/>
                    <a:pt x="1" y="322"/>
                    <a:pt x="1" y="310"/>
                  </a:cubicBezTo>
                  <a:cubicBezTo>
                    <a:pt x="1" y="286"/>
                    <a:pt x="144" y="262"/>
                    <a:pt x="156" y="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9"/>
            <p:cNvSpPr/>
            <p:nvPr/>
          </p:nvSpPr>
          <p:spPr>
            <a:xfrm>
              <a:off x="5039600" y="2945725"/>
              <a:ext cx="14925" cy="10150"/>
            </a:xfrm>
            <a:custGeom>
              <a:avLst/>
              <a:gdLst/>
              <a:ahLst/>
              <a:cxnLst/>
              <a:rect l="l" t="t" r="r" b="b"/>
              <a:pathLst>
                <a:path w="597" h="406" extrusionOk="0">
                  <a:moveTo>
                    <a:pt x="275" y="406"/>
                  </a:moveTo>
                  <a:lnTo>
                    <a:pt x="144" y="322"/>
                  </a:lnTo>
                  <a:cubicBezTo>
                    <a:pt x="120" y="310"/>
                    <a:pt x="1" y="251"/>
                    <a:pt x="1" y="239"/>
                  </a:cubicBezTo>
                  <a:cubicBezTo>
                    <a:pt x="13" y="203"/>
                    <a:pt x="132" y="191"/>
                    <a:pt x="156" y="155"/>
                  </a:cubicBezTo>
                  <a:lnTo>
                    <a:pt x="310" y="84"/>
                  </a:lnTo>
                  <a:cubicBezTo>
                    <a:pt x="322" y="72"/>
                    <a:pt x="441" y="1"/>
                    <a:pt x="453" y="1"/>
                  </a:cubicBezTo>
                  <a:cubicBezTo>
                    <a:pt x="513" y="13"/>
                    <a:pt x="548" y="84"/>
                    <a:pt x="596" y="96"/>
                  </a:cubicBezTo>
                  <a:cubicBezTo>
                    <a:pt x="584" y="120"/>
                    <a:pt x="441" y="144"/>
                    <a:pt x="441" y="167"/>
                  </a:cubicBezTo>
                  <a:cubicBezTo>
                    <a:pt x="441" y="179"/>
                    <a:pt x="596" y="239"/>
                    <a:pt x="584" y="251"/>
                  </a:cubicBezTo>
                  <a:cubicBezTo>
                    <a:pt x="560" y="275"/>
                    <a:pt x="465" y="310"/>
                    <a:pt x="429" y="334"/>
                  </a:cubicBezTo>
                  <a:cubicBezTo>
                    <a:pt x="382" y="358"/>
                    <a:pt x="334" y="382"/>
                    <a:pt x="275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9"/>
            <p:cNvSpPr/>
            <p:nvPr/>
          </p:nvSpPr>
          <p:spPr>
            <a:xfrm>
              <a:off x="5079200" y="2950800"/>
              <a:ext cx="25925" cy="10425"/>
            </a:xfrm>
            <a:custGeom>
              <a:avLst/>
              <a:gdLst/>
              <a:ahLst/>
              <a:cxnLst/>
              <a:rect l="l" t="t" r="r" b="b"/>
              <a:pathLst>
                <a:path w="1037" h="417" extrusionOk="0">
                  <a:moveTo>
                    <a:pt x="0" y="322"/>
                  </a:moveTo>
                  <a:lnTo>
                    <a:pt x="155" y="238"/>
                  </a:lnTo>
                  <a:cubicBezTo>
                    <a:pt x="203" y="214"/>
                    <a:pt x="250" y="191"/>
                    <a:pt x="310" y="167"/>
                  </a:cubicBezTo>
                  <a:cubicBezTo>
                    <a:pt x="357" y="143"/>
                    <a:pt x="405" y="119"/>
                    <a:pt x="453" y="83"/>
                  </a:cubicBezTo>
                  <a:cubicBezTo>
                    <a:pt x="500" y="72"/>
                    <a:pt x="560" y="24"/>
                    <a:pt x="607" y="12"/>
                  </a:cubicBezTo>
                  <a:cubicBezTo>
                    <a:pt x="643" y="0"/>
                    <a:pt x="715" y="95"/>
                    <a:pt x="750" y="95"/>
                  </a:cubicBezTo>
                  <a:cubicBezTo>
                    <a:pt x="786" y="95"/>
                    <a:pt x="869" y="12"/>
                    <a:pt x="905" y="24"/>
                  </a:cubicBezTo>
                  <a:cubicBezTo>
                    <a:pt x="965" y="24"/>
                    <a:pt x="988" y="95"/>
                    <a:pt x="1036" y="107"/>
                  </a:cubicBezTo>
                  <a:cubicBezTo>
                    <a:pt x="988" y="131"/>
                    <a:pt x="941" y="155"/>
                    <a:pt x="893" y="179"/>
                  </a:cubicBezTo>
                  <a:cubicBezTo>
                    <a:pt x="834" y="203"/>
                    <a:pt x="786" y="238"/>
                    <a:pt x="738" y="262"/>
                  </a:cubicBezTo>
                  <a:cubicBezTo>
                    <a:pt x="679" y="286"/>
                    <a:pt x="631" y="310"/>
                    <a:pt x="584" y="333"/>
                  </a:cubicBezTo>
                  <a:cubicBezTo>
                    <a:pt x="548" y="357"/>
                    <a:pt x="477" y="405"/>
                    <a:pt x="429" y="417"/>
                  </a:cubicBezTo>
                  <a:cubicBezTo>
                    <a:pt x="405" y="417"/>
                    <a:pt x="322" y="322"/>
                    <a:pt x="286" y="322"/>
                  </a:cubicBezTo>
                  <a:cubicBezTo>
                    <a:pt x="250" y="322"/>
                    <a:pt x="179" y="405"/>
                    <a:pt x="143" y="405"/>
                  </a:cubicBezTo>
                  <a:cubicBezTo>
                    <a:pt x="84" y="393"/>
                    <a:pt x="60" y="333"/>
                    <a:pt x="0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9"/>
            <p:cNvSpPr/>
            <p:nvPr/>
          </p:nvSpPr>
          <p:spPr>
            <a:xfrm>
              <a:off x="5100325" y="2957625"/>
              <a:ext cx="18475" cy="11950"/>
            </a:xfrm>
            <a:custGeom>
              <a:avLst/>
              <a:gdLst/>
              <a:ahLst/>
              <a:cxnLst/>
              <a:rect l="l" t="t" r="r" b="b"/>
              <a:pathLst>
                <a:path w="739" h="478" extrusionOk="0">
                  <a:moveTo>
                    <a:pt x="143" y="477"/>
                  </a:moveTo>
                  <a:cubicBezTo>
                    <a:pt x="132" y="453"/>
                    <a:pt x="1" y="418"/>
                    <a:pt x="1" y="394"/>
                  </a:cubicBezTo>
                  <a:cubicBezTo>
                    <a:pt x="1" y="370"/>
                    <a:pt x="143" y="346"/>
                    <a:pt x="155" y="311"/>
                  </a:cubicBezTo>
                  <a:cubicBezTo>
                    <a:pt x="167" y="287"/>
                    <a:pt x="310" y="263"/>
                    <a:pt x="310" y="239"/>
                  </a:cubicBezTo>
                  <a:cubicBezTo>
                    <a:pt x="310" y="227"/>
                    <a:pt x="155" y="168"/>
                    <a:pt x="167" y="156"/>
                  </a:cubicBezTo>
                  <a:cubicBezTo>
                    <a:pt x="191" y="132"/>
                    <a:pt x="286" y="96"/>
                    <a:pt x="322" y="72"/>
                  </a:cubicBezTo>
                  <a:lnTo>
                    <a:pt x="477" y="1"/>
                  </a:lnTo>
                  <a:cubicBezTo>
                    <a:pt x="477" y="25"/>
                    <a:pt x="620" y="60"/>
                    <a:pt x="608" y="84"/>
                  </a:cubicBezTo>
                  <a:cubicBezTo>
                    <a:pt x="608" y="96"/>
                    <a:pt x="453" y="144"/>
                    <a:pt x="465" y="156"/>
                  </a:cubicBezTo>
                  <a:cubicBezTo>
                    <a:pt x="477" y="191"/>
                    <a:pt x="560" y="227"/>
                    <a:pt x="596" y="251"/>
                  </a:cubicBezTo>
                  <a:cubicBezTo>
                    <a:pt x="608" y="251"/>
                    <a:pt x="739" y="322"/>
                    <a:pt x="739" y="334"/>
                  </a:cubicBezTo>
                  <a:cubicBezTo>
                    <a:pt x="739" y="334"/>
                    <a:pt x="596" y="406"/>
                    <a:pt x="584" y="406"/>
                  </a:cubicBezTo>
                  <a:cubicBezTo>
                    <a:pt x="560" y="406"/>
                    <a:pt x="477" y="322"/>
                    <a:pt x="441" y="322"/>
                  </a:cubicBezTo>
                  <a:cubicBezTo>
                    <a:pt x="405" y="334"/>
                    <a:pt x="334" y="382"/>
                    <a:pt x="2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9"/>
            <p:cNvSpPr/>
            <p:nvPr/>
          </p:nvSpPr>
          <p:spPr>
            <a:xfrm>
              <a:off x="5156875" y="2938000"/>
              <a:ext cx="11350" cy="8050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56" y="72"/>
                  </a:moveTo>
                  <a:cubicBezTo>
                    <a:pt x="203" y="72"/>
                    <a:pt x="263" y="0"/>
                    <a:pt x="310" y="0"/>
                  </a:cubicBezTo>
                  <a:cubicBezTo>
                    <a:pt x="322" y="0"/>
                    <a:pt x="429" y="72"/>
                    <a:pt x="441" y="83"/>
                  </a:cubicBezTo>
                  <a:cubicBezTo>
                    <a:pt x="453" y="95"/>
                    <a:pt x="298" y="143"/>
                    <a:pt x="298" y="155"/>
                  </a:cubicBezTo>
                  <a:cubicBezTo>
                    <a:pt x="287" y="191"/>
                    <a:pt x="429" y="214"/>
                    <a:pt x="429" y="238"/>
                  </a:cubicBezTo>
                  <a:cubicBezTo>
                    <a:pt x="382" y="250"/>
                    <a:pt x="322" y="322"/>
                    <a:pt x="275" y="322"/>
                  </a:cubicBezTo>
                  <a:cubicBezTo>
                    <a:pt x="251" y="322"/>
                    <a:pt x="156" y="250"/>
                    <a:pt x="144" y="238"/>
                  </a:cubicBezTo>
                  <a:cubicBezTo>
                    <a:pt x="120" y="226"/>
                    <a:pt x="1" y="167"/>
                    <a:pt x="1" y="155"/>
                  </a:cubicBezTo>
                  <a:cubicBezTo>
                    <a:pt x="1" y="119"/>
                    <a:pt x="144" y="107"/>
                    <a:pt x="156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9"/>
            <p:cNvSpPr/>
            <p:nvPr/>
          </p:nvSpPr>
          <p:spPr>
            <a:xfrm>
              <a:off x="2888450" y="2929050"/>
              <a:ext cx="2211900" cy="58675"/>
            </a:xfrm>
            <a:custGeom>
              <a:avLst/>
              <a:gdLst/>
              <a:ahLst/>
              <a:cxnLst/>
              <a:rect l="l" t="t" r="r" b="b"/>
              <a:pathLst>
                <a:path w="88476" h="2347" extrusionOk="0">
                  <a:moveTo>
                    <a:pt x="1631" y="1192"/>
                  </a:moveTo>
                  <a:cubicBezTo>
                    <a:pt x="1643" y="1156"/>
                    <a:pt x="1786" y="1132"/>
                    <a:pt x="1786" y="1108"/>
                  </a:cubicBezTo>
                  <a:cubicBezTo>
                    <a:pt x="1786" y="1084"/>
                    <a:pt x="1643" y="1049"/>
                    <a:pt x="1643" y="1025"/>
                  </a:cubicBezTo>
                  <a:cubicBezTo>
                    <a:pt x="1655" y="1013"/>
                    <a:pt x="1810" y="965"/>
                    <a:pt x="1798" y="953"/>
                  </a:cubicBezTo>
                  <a:cubicBezTo>
                    <a:pt x="1786" y="918"/>
                    <a:pt x="1691" y="882"/>
                    <a:pt x="1667" y="870"/>
                  </a:cubicBezTo>
                  <a:cubicBezTo>
                    <a:pt x="1655" y="858"/>
                    <a:pt x="1524" y="787"/>
                    <a:pt x="1524" y="775"/>
                  </a:cubicBezTo>
                  <a:cubicBezTo>
                    <a:pt x="1524" y="775"/>
                    <a:pt x="1667" y="703"/>
                    <a:pt x="1679" y="703"/>
                  </a:cubicBezTo>
                  <a:cubicBezTo>
                    <a:pt x="1727" y="703"/>
                    <a:pt x="1762" y="787"/>
                    <a:pt x="1810" y="787"/>
                  </a:cubicBezTo>
                  <a:cubicBezTo>
                    <a:pt x="1870" y="787"/>
                    <a:pt x="1917" y="703"/>
                    <a:pt x="1965" y="715"/>
                  </a:cubicBezTo>
                  <a:cubicBezTo>
                    <a:pt x="1989" y="715"/>
                    <a:pt x="2096" y="799"/>
                    <a:pt x="2108" y="799"/>
                  </a:cubicBezTo>
                  <a:cubicBezTo>
                    <a:pt x="2131" y="787"/>
                    <a:pt x="2262" y="727"/>
                    <a:pt x="2262" y="715"/>
                  </a:cubicBezTo>
                  <a:cubicBezTo>
                    <a:pt x="2262" y="692"/>
                    <a:pt x="2131" y="656"/>
                    <a:pt x="2120" y="632"/>
                  </a:cubicBezTo>
                  <a:cubicBezTo>
                    <a:pt x="2120" y="608"/>
                    <a:pt x="1977" y="572"/>
                    <a:pt x="1977" y="549"/>
                  </a:cubicBezTo>
                  <a:cubicBezTo>
                    <a:pt x="1989" y="525"/>
                    <a:pt x="2131" y="501"/>
                    <a:pt x="2131" y="477"/>
                  </a:cubicBezTo>
                  <a:cubicBezTo>
                    <a:pt x="2143" y="441"/>
                    <a:pt x="1989" y="418"/>
                    <a:pt x="2001" y="382"/>
                  </a:cubicBezTo>
                  <a:cubicBezTo>
                    <a:pt x="2001" y="370"/>
                    <a:pt x="2131" y="322"/>
                    <a:pt x="2143" y="311"/>
                  </a:cubicBezTo>
                  <a:cubicBezTo>
                    <a:pt x="2203" y="287"/>
                    <a:pt x="2251" y="263"/>
                    <a:pt x="2298" y="227"/>
                  </a:cubicBezTo>
                  <a:cubicBezTo>
                    <a:pt x="2346" y="239"/>
                    <a:pt x="2393" y="311"/>
                    <a:pt x="2441" y="322"/>
                  </a:cubicBezTo>
                  <a:cubicBezTo>
                    <a:pt x="2465" y="322"/>
                    <a:pt x="2584" y="239"/>
                    <a:pt x="2596" y="239"/>
                  </a:cubicBezTo>
                  <a:cubicBezTo>
                    <a:pt x="2608" y="251"/>
                    <a:pt x="2739" y="311"/>
                    <a:pt x="2739" y="322"/>
                  </a:cubicBezTo>
                  <a:cubicBezTo>
                    <a:pt x="2727" y="322"/>
                    <a:pt x="2691" y="346"/>
                    <a:pt x="2655" y="370"/>
                  </a:cubicBezTo>
                  <a:cubicBezTo>
                    <a:pt x="2620" y="382"/>
                    <a:pt x="2584" y="406"/>
                    <a:pt x="2584" y="406"/>
                  </a:cubicBezTo>
                  <a:cubicBezTo>
                    <a:pt x="2608" y="418"/>
                    <a:pt x="2691" y="489"/>
                    <a:pt x="2715" y="489"/>
                  </a:cubicBezTo>
                  <a:cubicBezTo>
                    <a:pt x="2763" y="489"/>
                    <a:pt x="2834" y="406"/>
                    <a:pt x="2870" y="406"/>
                  </a:cubicBezTo>
                  <a:cubicBezTo>
                    <a:pt x="2929" y="418"/>
                    <a:pt x="2953" y="477"/>
                    <a:pt x="3013" y="489"/>
                  </a:cubicBezTo>
                  <a:lnTo>
                    <a:pt x="3167" y="418"/>
                  </a:lnTo>
                  <a:cubicBezTo>
                    <a:pt x="3203" y="394"/>
                    <a:pt x="3286" y="370"/>
                    <a:pt x="3322" y="346"/>
                  </a:cubicBezTo>
                  <a:cubicBezTo>
                    <a:pt x="3334" y="322"/>
                    <a:pt x="3465" y="287"/>
                    <a:pt x="3465" y="263"/>
                  </a:cubicBezTo>
                  <a:cubicBezTo>
                    <a:pt x="3465" y="251"/>
                    <a:pt x="3322" y="180"/>
                    <a:pt x="3334" y="180"/>
                  </a:cubicBezTo>
                  <a:cubicBezTo>
                    <a:pt x="3358" y="168"/>
                    <a:pt x="3453" y="96"/>
                    <a:pt x="3489" y="96"/>
                  </a:cubicBezTo>
                  <a:cubicBezTo>
                    <a:pt x="3525" y="108"/>
                    <a:pt x="3584" y="191"/>
                    <a:pt x="3620" y="191"/>
                  </a:cubicBezTo>
                  <a:cubicBezTo>
                    <a:pt x="3655" y="180"/>
                    <a:pt x="3751" y="108"/>
                    <a:pt x="3775" y="108"/>
                  </a:cubicBezTo>
                  <a:cubicBezTo>
                    <a:pt x="3822" y="120"/>
                    <a:pt x="3882" y="180"/>
                    <a:pt x="3917" y="191"/>
                  </a:cubicBezTo>
                  <a:cubicBezTo>
                    <a:pt x="3929" y="203"/>
                    <a:pt x="4036" y="275"/>
                    <a:pt x="4048" y="275"/>
                  </a:cubicBezTo>
                  <a:cubicBezTo>
                    <a:pt x="4060" y="275"/>
                    <a:pt x="4203" y="203"/>
                    <a:pt x="4203" y="203"/>
                  </a:cubicBezTo>
                  <a:cubicBezTo>
                    <a:pt x="4203" y="191"/>
                    <a:pt x="4072" y="120"/>
                    <a:pt x="4072" y="120"/>
                  </a:cubicBezTo>
                  <a:cubicBezTo>
                    <a:pt x="4120" y="120"/>
                    <a:pt x="4167" y="37"/>
                    <a:pt x="4215" y="37"/>
                  </a:cubicBezTo>
                  <a:cubicBezTo>
                    <a:pt x="4263" y="37"/>
                    <a:pt x="4310" y="120"/>
                    <a:pt x="4358" y="120"/>
                  </a:cubicBezTo>
                  <a:cubicBezTo>
                    <a:pt x="4406" y="132"/>
                    <a:pt x="4465" y="49"/>
                    <a:pt x="4513" y="49"/>
                  </a:cubicBezTo>
                  <a:cubicBezTo>
                    <a:pt x="4560" y="49"/>
                    <a:pt x="4608" y="120"/>
                    <a:pt x="4656" y="132"/>
                  </a:cubicBezTo>
                  <a:cubicBezTo>
                    <a:pt x="4691" y="144"/>
                    <a:pt x="4739" y="215"/>
                    <a:pt x="4787" y="215"/>
                  </a:cubicBezTo>
                  <a:cubicBezTo>
                    <a:pt x="4822" y="215"/>
                    <a:pt x="4918" y="132"/>
                    <a:pt x="4941" y="144"/>
                  </a:cubicBezTo>
                  <a:cubicBezTo>
                    <a:pt x="4989" y="156"/>
                    <a:pt x="5049" y="203"/>
                    <a:pt x="5084" y="227"/>
                  </a:cubicBezTo>
                  <a:cubicBezTo>
                    <a:pt x="5096" y="239"/>
                    <a:pt x="5203" y="311"/>
                    <a:pt x="5215" y="311"/>
                  </a:cubicBezTo>
                  <a:cubicBezTo>
                    <a:pt x="5227" y="311"/>
                    <a:pt x="5370" y="239"/>
                    <a:pt x="5370" y="227"/>
                  </a:cubicBezTo>
                  <a:cubicBezTo>
                    <a:pt x="5370" y="227"/>
                    <a:pt x="5227" y="144"/>
                    <a:pt x="5239" y="144"/>
                  </a:cubicBezTo>
                  <a:cubicBezTo>
                    <a:pt x="5263" y="132"/>
                    <a:pt x="5358" y="72"/>
                    <a:pt x="5382" y="72"/>
                  </a:cubicBezTo>
                  <a:cubicBezTo>
                    <a:pt x="5418" y="72"/>
                    <a:pt x="5501" y="144"/>
                    <a:pt x="5525" y="156"/>
                  </a:cubicBezTo>
                  <a:cubicBezTo>
                    <a:pt x="5537" y="168"/>
                    <a:pt x="5656" y="239"/>
                    <a:pt x="5668" y="239"/>
                  </a:cubicBezTo>
                  <a:cubicBezTo>
                    <a:pt x="5680" y="239"/>
                    <a:pt x="5822" y="168"/>
                    <a:pt x="5822" y="168"/>
                  </a:cubicBezTo>
                  <a:cubicBezTo>
                    <a:pt x="5822" y="156"/>
                    <a:pt x="5691" y="84"/>
                    <a:pt x="5680" y="72"/>
                  </a:cubicBezTo>
                  <a:cubicBezTo>
                    <a:pt x="5727" y="84"/>
                    <a:pt x="5787" y="1"/>
                    <a:pt x="5834" y="1"/>
                  </a:cubicBezTo>
                  <a:cubicBezTo>
                    <a:pt x="5846" y="1"/>
                    <a:pt x="5977" y="84"/>
                    <a:pt x="5965" y="84"/>
                  </a:cubicBezTo>
                  <a:cubicBezTo>
                    <a:pt x="5965" y="84"/>
                    <a:pt x="5930" y="108"/>
                    <a:pt x="5894" y="132"/>
                  </a:cubicBezTo>
                  <a:cubicBezTo>
                    <a:pt x="5858" y="144"/>
                    <a:pt x="5822" y="168"/>
                    <a:pt x="5822" y="168"/>
                  </a:cubicBezTo>
                  <a:cubicBezTo>
                    <a:pt x="5858" y="168"/>
                    <a:pt x="5918" y="251"/>
                    <a:pt x="5953" y="251"/>
                  </a:cubicBezTo>
                  <a:cubicBezTo>
                    <a:pt x="5989" y="251"/>
                    <a:pt x="6084" y="180"/>
                    <a:pt x="6108" y="168"/>
                  </a:cubicBezTo>
                  <a:cubicBezTo>
                    <a:pt x="6144" y="156"/>
                    <a:pt x="6227" y="96"/>
                    <a:pt x="6263" y="96"/>
                  </a:cubicBezTo>
                  <a:cubicBezTo>
                    <a:pt x="6299" y="84"/>
                    <a:pt x="6358" y="180"/>
                    <a:pt x="6406" y="180"/>
                  </a:cubicBezTo>
                  <a:cubicBezTo>
                    <a:pt x="6442" y="180"/>
                    <a:pt x="6489" y="263"/>
                    <a:pt x="6537" y="263"/>
                  </a:cubicBezTo>
                  <a:cubicBezTo>
                    <a:pt x="6573" y="263"/>
                    <a:pt x="6668" y="191"/>
                    <a:pt x="6692" y="180"/>
                  </a:cubicBezTo>
                  <a:cubicBezTo>
                    <a:pt x="6727" y="168"/>
                    <a:pt x="6799" y="120"/>
                    <a:pt x="6846" y="108"/>
                  </a:cubicBezTo>
                  <a:cubicBezTo>
                    <a:pt x="6882" y="108"/>
                    <a:pt x="6954" y="191"/>
                    <a:pt x="6989" y="191"/>
                  </a:cubicBezTo>
                  <a:cubicBezTo>
                    <a:pt x="7013" y="191"/>
                    <a:pt x="7120" y="108"/>
                    <a:pt x="7144" y="120"/>
                  </a:cubicBezTo>
                  <a:cubicBezTo>
                    <a:pt x="7156" y="120"/>
                    <a:pt x="7275" y="191"/>
                    <a:pt x="7275" y="203"/>
                  </a:cubicBezTo>
                  <a:cubicBezTo>
                    <a:pt x="7275" y="227"/>
                    <a:pt x="7120" y="251"/>
                    <a:pt x="7120" y="275"/>
                  </a:cubicBezTo>
                  <a:cubicBezTo>
                    <a:pt x="7132" y="299"/>
                    <a:pt x="7239" y="334"/>
                    <a:pt x="7263" y="358"/>
                  </a:cubicBezTo>
                  <a:cubicBezTo>
                    <a:pt x="7299" y="394"/>
                    <a:pt x="7358" y="418"/>
                    <a:pt x="7406" y="441"/>
                  </a:cubicBezTo>
                  <a:lnTo>
                    <a:pt x="7537" y="537"/>
                  </a:lnTo>
                  <a:cubicBezTo>
                    <a:pt x="7549" y="501"/>
                    <a:pt x="7692" y="477"/>
                    <a:pt x="7692" y="453"/>
                  </a:cubicBezTo>
                  <a:cubicBezTo>
                    <a:pt x="7692" y="441"/>
                    <a:pt x="7573" y="382"/>
                    <a:pt x="7561" y="370"/>
                  </a:cubicBezTo>
                  <a:cubicBezTo>
                    <a:pt x="7537" y="358"/>
                    <a:pt x="7406" y="299"/>
                    <a:pt x="7418" y="287"/>
                  </a:cubicBezTo>
                  <a:cubicBezTo>
                    <a:pt x="7430" y="263"/>
                    <a:pt x="7537" y="227"/>
                    <a:pt x="7573" y="203"/>
                  </a:cubicBezTo>
                  <a:lnTo>
                    <a:pt x="7727" y="132"/>
                  </a:lnTo>
                  <a:cubicBezTo>
                    <a:pt x="7751" y="120"/>
                    <a:pt x="7846" y="60"/>
                    <a:pt x="7870" y="49"/>
                  </a:cubicBezTo>
                  <a:cubicBezTo>
                    <a:pt x="7882" y="49"/>
                    <a:pt x="8013" y="132"/>
                    <a:pt x="8013" y="144"/>
                  </a:cubicBezTo>
                  <a:cubicBezTo>
                    <a:pt x="8013" y="168"/>
                    <a:pt x="7870" y="191"/>
                    <a:pt x="7858" y="215"/>
                  </a:cubicBezTo>
                  <a:lnTo>
                    <a:pt x="8144" y="382"/>
                  </a:lnTo>
                  <a:cubicBezTo>
                    <a:pt x="8168" y="406"/>
                    <a:pt x="8263" y="441"/>
                    <a:pt x="8275" y="465"/>
                  </a:cubicBezTo>
                  <a:cubicBezTo>
                    <a:pt x="8287" y="489"/>
                    <a:pt x="8120" y="525"/>
                    <a:pt x="8120" y="549"/>
                  </a:cubicBezTo>
                  <a:cubicBezTo>
                    <a:pt x="8120" y="572"/>
                    <a:pt x="8263" y="608"/>
                    <a:pt x="8263" y="632"/>
                  </a:cubicBezTo>
                  <a:cubicBezTo>
                    <a:pt x="8263" y="656"/>
                    <a:pt x="8108" y="680"/>
                    <a:pt x="8108" y="703"/>
                  </a:cubicBezTo>
                  <a:cubicBezTo>
                    <a:pt x="8108" y="739"/>
                    <a:pt x="8239" y="763"/>
                    <a:pt x="8251" y="799"/>
                  </a:cubicBezTo>
                  <a:lnTo>
                    <a:pt x="8406" y="715"/>
                  </a:lnTo>
                  <a:cubicBezTo>
                    <a:pt x="8430" y="703"/>
                    <a:pt x="8549" y="656"/>
                    <a:pt x="8561" y="644"/>
                  </a:cubicBezTo>
                  <a:cubicBezTo>
                    <a:pt x="8561" y="620"/>
                    <a:pt x="8442" y="561"/>
                    <a:pt x="8418" y="549"/>
                  </a:cubicBezTo>
                  <a:cubicBezTo>
                    <a:pt x="8394" y="549"/>
                    <a:pt x="8275" y="477"/>
                    <a:pt x="8275" y="465"/>
                  </a:cubicBezTo>
                  <a:cubicBezTo>
                    <a:pt x="8287" y="453"/>
                    <a:pt x="8406" y="406"/>
                    <a:pt x="8430" y="394"/>
                  </a:cubicBezTo>
                  <a:cubicBezTo>
                    <a:pt x="8454" y="382"/>
                    <a:pt x="8585" y="334"/>
                    <a:pt x="8585" y="311"/>
                  </a:cubicBezTo>
                  <a:cubicBezTo>
                    <a:pt x="8585" y="311"/>
                    <a:pt x="8442" y="239"/>
                    <a:pt x="8442" y="227"/>
                  </a:cubicBezTo>
                  <a:cubicBezTo>
                    <a:pt x="8466" y="215"/>
                    <a:pt x="8573" y="156"/>
                    <a:pt x="8597" y="156"/>
                  </a:cubicBezTo>
                  <a:cubicBezTo>
                    <a:pt x="8632" y="156"/>
                    <a:pt x="8716" y="239"/>
                    <a:pt x="8739" y="239"/>
                  </a:cubicBezTo>
                  <a:cubicBezTo>
                    <a:pt x="8787" y="227"/>
                    <a:pt x="8847" y="180"/>
                    <a:pt x="8894" y="168"/>
                  </a:cubicBezTo>
                  <a:cubicBezTo>
                    <a:pt x="8930" y="144"/>
                    <a:pt x="8989" y="96"/>
                    <a:pt x="9037" y="84"/>
                  </a:cubicBezTo>
                  <a:cubicBezTo>
                    <a:pt x="9061" y="84"/>
                    <a:pt x="9156" y="168"/>
                    <a:pt x="9180" y="168"/>
                  </a:cubicBezTo>
                  <a:cubicBezTo>
                    <a:pt x="9204" y="168"/>
                    <a:pt x="9323" y="84"/>
                    <a:pt x="9335" y="96"/>
                  </a:cubicBezTo>
                  <a:cubicBezTo>
                    <a:pt x="9347" y="96"/>
                    <a:pt x="9478" y="168"/>
                    <a:pt x="9478" y="180"/>
                  </a:cubicBezTo>
                  <a:cubicBezTo>
                    <a:pt x="9478" y="180"/>
                    <a:pt x="9323" y="251"/>
                    <a:pt x="9323" y="251"/>
                  </a:cubicBezTo>
                  <a:cubicBezTo>
                    <a:pt x="9359" y="263"/>
                    <a:pt x="9418" y="334"/>
                    <a:pt x="9454" y="334"/>
                  </a:cubicBezTo>
                  <a:cubicBezTo>
                    <a:pt x="9501" y="346"/>
                    <a:pt x="9561" y="263"/>
                    <a:pt x="9609" y="263"/>
                  </a:cubicBezTo>
                  <a:cubicBezTo>
                    <a:pt x="9656" y="263"/>
                    <a:pt x="9704" y="346"/>
                    <a:pt x="9751" y="346"/>
                  </a:cubicBezTo>
                  <a:cubicBezTo>
                    <a:pt x="9799" y="346"/>
                    <a:pt x="9859" y="263"/>
                    <a:pt x="9906" y="275"/>
                  </a:cubicBezTo>
                  <a:cubicBezTo>
                    <a:pt x="9954" y="275"/>
                    <a:pt x="10002" y="358"/>
                    <a:pt x="10049" y="358"/>
                  </a:cubicBezTo>
                  <a:cubicBezTo>
                    <a:pt x="10049" y="358"/>
                    <a:pt x="10192" y="287"/>
                    <a:pt x="10192" y="275"/>
                  </a:cubicBezTo>
                  <a:cubicBezTo>
                    <a:pt x="10192" y="263"/>
                    <a:pt x="10049" y="203"/>
                    <a:pt x="10061" y="191"/>
                  </a:cubicBezTo>
                  <a:cubicBezTo>
                    <a:pt x="10073" y="180"/>
                    <a:pt x="10192" y="120"/>
                    <a:pt x="10216" y="120"/>
                  </a:cubicBezTo>
                  <a:cubicBezTo>
                    <a:pt x="10240" y="120"/>
                    <a:pt x="10323" y="203"/>
                    <a:pt x="10347" y="203"/>
                  </a:cubicBezTo>
                  <a:cubicBezTo>
                    <a:pt x="10394" y="191"/>
                    <a:pt x="10466" y="144"/>
                    <a:pt x="10502" y="120"/>
                  </a:cubicBezTo>
                  <a:cubicBezTo>
                    <a:pt x="10537" y="108"/>
                    <a:pt x="10621" y="49"/>
                    <a:pt x="10656" y="49"/>
                  </a:cubicBezTo>
                  <a:cubicBezTo>
                    <a:pt x="10692" y="37"/>
                    <a:pt x="10752" y="132"/>
                    <a:pt x="10799" y="132"/>
                  </a:cubicBezTo>
                  <a:cubicBezTo>
                    <a:pt x="10847" y="132"/>
                    <a:pt x="10894" y="49"/>
                    <a:pt x="10942" y="49"/>
                  </a:cubicBezTo>
                  <a:cubicBezTo>
                    <a:pt x="10990" y="60"/>
                    <a:pt x="11037" y="132"/>
                    <a:pt x="11085" y="144"/>
                  </a:cubicBezTo>
                  <a:cubicBezTo>
                    <a:pt x="11133" y="144"/>
                    <a:pt x="11192" y="60"/>
                    <a:pt x="11240" y="60"/>
                  </a:cubicBezTo>
                  <a:cubicBezTo>
                    <a:pt x="11287" y="60"/>
                    <a:pt x="11323" y="144"/>
                    <a:pt x="11383" y="144"/>
                  </a:cubicBezTo>
                  <a:cubicBezTo>
                    <a:pt x="11418" y="144"/>
                    <a:pt x="11490" y="60"/>
                    <a:pt x="11526" y="72"/>
                  </a:cubicBezTo>
                  <a:cubicBezTo>
                    <a:pt x="11585" y="72"/>
                    <a:pt x="11621" y="156"/>
                    <a:pt x="11668" y="156"/>
                  </a:cubicBezTo>
                  <a:cubicBezTo>
                    <a:pt x="11716" y="156"/>
                    <a:pt x="11764" y="239"/>
                    <a:pt x="11811" y="239"/>
                  </a:cubicBezTo>
                  <a:cubicBezTo>
                    <a:pt x="11835" y="239"/>
                    <a:pt x="11942" y="168"/>
                    <a:pt x="11966" y="156"/>
                  </a:cubicBezTo>
                  <a:cubicBezTo>
                    <a:pt x="12002" y="144"/>
                    <a:pt x="12073" y="84"/>
                    <a:pt x="12109" y="84"/>
                  </a:cubicBezTo>
                  <a:cubicBezTo>
                    <a:pt x="12145" y="84"/>
                    <a:pt x="12216" y="168"/>
                    <a:pt x="12252" y="168"/>
                  </a:cubicBezTo>
                  <a:cubicBezTo>
                    <a:pt x="12299" y="168"/>
                    <a:pt x="12359" y="96"/>
                    <a:pt x="12407" y="96"/>
                  </a:cubicBezTo>
                  <a:cubicBezTo>
                    <a:pt x="12454" y="84"/>
                    <a:pt x="12502" y="180"/>
                    <a:pt x="12549" y="180"/>
                  </a:cubicBezTo>
                  <a:cubicBezTo>
                    <a:pt x="12597" y="180"/>
                    <a:pt x="12645" y="96"/>
                    <a:pt x="12692" y="96"/>
                  </a:cubicBezTo>
                  <a:cubicBezTo>
                    <a:pt x="12752" y="96"/>
                    <a:pt x="12788" y="180"/>
                    <a:pt x="12835" y="180"/>
                  </a:cubicBezTo>
                  <a:cubicBezTo>
                    <a:pt x="12871" y="180"/>
                    <a:pt x="12954" y="96"/>
                    <a:pt x="12990" y="108"/>
                  </a:cubicBezTo>
                  <a:cubicBezTo>
                    <a:pt x="13002" y="108"/>
                    <a:pt x="13133" y="180"/>
                    <a:pt x="13133" y="191"/>
                  </a:cubicBezTo>
                  <a:cubicBezTo>
                    <a:pt x="13133" y="203"/>
                    <a:pt x="13002" y="251"/>
                    <a:pt x="12978" y="263"/>
                  </a:cubicBezTo>
                  <a:cubicBezTo>
                    <a:pt x="12966" y="275"/>
                    <a:pt x="12823" y="346"/>
                    <a:pt x="12823" y="346"/>
                  </a:cubicBezTo>
                  <a:cubicBezTo>
                    <a:pt x="12847" y="358"/>
                    <a:pt x="12942" y="430"/>
                    <a:pt x="12966" y="430"/>
                  </a:cubicBezTo>
                  <a:cubicBezTo>
                    <a:pt x="13002" y="430"/>
                    <a:pt x="13073" y="346"/>
                    <a:pt x="13121" y="358"/>
                  </a:cubicBezTo>
                  <a:cubicBezTo>
                    <a:pt x="13169" y="358"/>
                    <a:pt x="13204" y="430"/>
                    <a:pt x="13252" y="441"/>
                  </a:cubicBezTo>
                  <a:lnTo>
                    <a:pt x="13407" y="358"/>
                  </a:lnTo>
                  <a:cubicBezTo>
                    <a:pt x="13431" y="346"/>
                    <a:pt x="13561" y="299"/>
                    <a:pt x="13561" y="287"/>
                  </a:cubicBezTo>
                  <a:cubicBezTo>
                    <a:pt x="13561" y="275"/>
                    <a:pt x="13526" y="263"/>
                    <a:pt x="13490" y="239"/>
                  </a:cubicBezTo>
                  <a:cubicBezTo>
                    <a:pt x="13454" y="215"/>
                    <a:pt x="13419" y="203"/>
                    <a:pt x="13419" y="203"/>
                  </a:cubicBezTo>
                  <a:cubicBezTo>
                    <a:pt x="13466" y="191"/>
                    <a:pt x="13526" y="120"/>
                    <a:pt x="13573" y="120"/>
                  </a:cubicBezTo>
                  <a:cubicBezTo>
                    <a:pt x="13609" y="120"/>
                    <a:pt x="13669" y="215"/>
                    <a:pt x="13716" y="203"/>
                  </a:cubicBezTo>
                  <a:cubicBezTo>
                    <a:pt x="13740" y="203"/>
                    <a:pt x="13847" y="120"/>
                    <a:pt x="13871" y="132"/>
                  </a:cubicBezTo>
                  <a:cubicBezTo>
                    <a:pt x="13883" y="132"/>
                    <a:pt x="14002" y="203"/>
                    <a:pt x="14002" y="215"/>
                  </a:cubicBezTo>
                  <a:cubicBezTo>
                    <a:pt x="14002" y="239"/>
                    <a:pt x="13847" y="275"/>
                    <a:pt x="13847" y="287"/>
                  </a:cubicBezTo>
                  <a:cubicBezTo>
                    <a:pt x="13859" y="299"/>
                    <a:pt x="13978" y="382"/>
                    <a:pt x="13990" y="370"/>
                  </a:cubicBezTo>
                  <a:cubicBezTo>
                    <a:pt x="14026" y="370"/>
                    <a:pt x="14121" y="311"/>
                    <a:pt x="14145" y="299"/>
                  </a:cubicBezTo>
                  <a:lnTo>
                    <a:pt x="14300" y="227"/>
                  </a:lnTo>
                  <a:lnTo>
                    <a:pt x="14454" y="144"/>
                  </a:lnTo>
                  <a:cubicBezTo>
                    <a:pt x="14490" y="120"/>
                    <a:pt x="14550" y="84"/>
                    <a:pt x="14597" y="72"/>
                  </a:cubicBezTo>
                  <a:cubicBezTo>
                    <a:pt x="14621" y="60"/>
                    <a:pt x="14716" y="156"/>
                    <a:pt x="14740" y="156"/>
                  </a:cubicBezTo>
                  <a:cubicBezTo>
                    <a:pt x="14788" y="156"/>
                    <a:pt x="14847" y="72"/>
                    <a:pt x="14895" y="72"/>
                  </a:cubicBezTo>
                  <a:cubicBezTo>
                    <a:pt x="14943" y="84"/>
                    <a:pt x="14978" y="156"/>
                    <a:pt x="15038" y="156"/>
                  </a:cubicBezTo>
                  <a:cubicBezTo>
                    <a:pt x="15085" y="156"/>
                    <a:pt x="15133" y="84"/>
                    <a:pt x="15181" y="84"/>
                  </a:cubicBezTo>
                  <a:cubicBezTo>
                    <a:pt x="15240" y="84"/>
                    <a:pt x="15276" y="168"/>
                    <a:pt x="15324" y="168"/>
                  </a:cubicBezTo>
                  <a:cubicBezTo>
                    <a:pt x="15359" y="168"/>
                    <a:pt x="15455" y="84"/>
                    <a:pt x="15478" y="96"/>
                  </a:cubicBezTo>
                  <a:cubicBezTo>
                    <a:pt x="15490" y="96"/>
                    <a:pt x="15621" y="168"/>
                    <a:pt x="15621" y="180"/>
                  </a:cubicBezTo>
                  <a:cubicBezTo>
                    <a:pt x="15609" y="203"/>
                    <a:pt x="15455" y="227"/>
                    <a:pt x="15466" y="251"/>
                  </a:cubicBezTo>
                  <a:cubicBezTo>
                    <a:pt x="15466" y="263"/>
                    <a:pt x="15586" y="334"/>
                    <a:pt x="15597" y="334"/>
                  </a:cubicBezTo>
                  <a:cubicBezTo>
                    <a:pt x="15621" y="346"/>
                    <a:pt x="15728" y="263"/>
                    <a:pt x="15752" y="263"/>
                  </a:cubicBezTo>
                  <a:cubicBezTo>
                    <a:pt x="15788" y="263"/>
                    <a:pt x="15871" y="334"/>
                    <a:pt x="15895" y="346"/>
                  </a:cubicBezTo>
                  <a:cubicBezTo>
                    <a:pt x="15895" y="346"/>
                    <a:pt x="15931" y="322"/>
                    <a:pt x="15967" y="311"/>
                  </a:cubicBezTo>
                  <a:cubicBezTo>
                    <a:pt x="16014" y="287"/>
                    <a:pt x="16050" y="275"/>
                    <a:pt x="16050" y="263"/>
                  </a:cubicBezTo>
                  <a:cubicBezTo>
                    <a:pt x="16050" y="263"/>
                    <a:pt x="15919" y="180"/>
                    <a:pt x="15907" y="180"/>
                  </a:cubicBezTo>
                  <a:cubicBezTo>
                    <a:pt x="15859" y="180"/>
                    <a:pt x="15812" y="263"/>
                    <a:pt x="15752" y="263"/>
                  </a:cubicBezTo>
                  <a:cubicBezTo>
                    <a:pt x="15752" y="263"/>
                    <a:pt x="15621" y="180"/>
                    <a:pt x="15621" y="180"/>
                  </a:cubicBezTo>
                  <a:cubicBezTo>
                    <a:pt x="15621" y="156"/>
                    <a:pt x="15752" y="108"/>
                    <a:pt x="15764" y="96"/>
                  </a:cubicBezTo>
                  <a:cubicBezTo>
                    <a:pt x="15788" y="84"/>
                    <a:pt x="15895" y="25"/>
                    <a:pt x="15919" y="25"/>
                  </a:cubicBezTo>
                  <a:cubicBezTo>
                    <a:pt x="15955" y="25"/>
                    <a:pt x="16026" y="108"/>
                    <a:pt x="16062" y="108"/>
                  </a:cubicBezTo>
                  <a:cubicBezTo>
                    <a:pt x="16098" y="96"/>
                    <a:pt x="16169" y="191"/>
                    <a:pt x="16205" y="191"/>
                  </a:cubicBezTo>
                  <a:cubicBezTo>
                    <a:pt x="16228" y="191"/>
                    <a:pt x="16336" y="120"/>
                    <a:pt x="16348" y="108"/>
                  </a:cubicBezTo>
                  <a:cubicBezTo>
                    <a:pt x="16395" y="96"/>
                    <a:pt x="16467" y="37"/>
                    <a:pt x="16502" y="37"/>
                  </a:cubicBezTo>
                  <a:cubicBezTo>
                    <a:pt x="16538" y="37"/>
                    <a:pt x="16609" y="120"/>
                    <a:pt x="16645" y="120"/>
                  </a:cubicBezTo>
                  <a:cubicBezTo>
                    <a:pt x="16681" y="120"/>
                    <a:pt x="16764" y="37"/>
                    <a:pt x="16800" y="49"/>
                  </a:cubicBezTo>
                  <a:cubicBezTo>
                    <a:pt x="16836" y="49"/>
                    <a:pt x="16907" y="108"/>
                    <a:pt x="16931" y="132"/>
                  </a:cubicBezTo>
                  <a:cubicBezTo>
                    <a:pt x="16955" y="144"/>
                    <a:pt x="17050" y="215"/>
                    <a:pt x="17074" y="215"/>
                  </a:cubicBezTo>
                  <a:cubicBezTo>
                    <a:pt x="17121" y="215"/>
                    <a:pt x="17169" y="299"/>
                    <a:pt x="17217" y="299"/>
                  </a:cubicBezTo>
                  <a:cubicBezTo>
                    <a:pt x="17229" y="299"/>
                    <a:pt x="17371" y="227"/>
                    <a:pt x="17371" y="215"/>
                  </a:cubicBezTo>
                  <a:cubicBezTo>
                    <a:pt x="17371" y="215"/>
                    <a:pt x="17336" y="191"/>
                    <a:pt x="17300" y="180"/>
                  </a:cubicBezTo>
                  <a:cubicBezTo>
                    <a:pt x="17264" y="156"/>
                    <a:pt x="17229" y="132"/>
                    <a:pt x="17229" y="132"/>
                  </a:cubicBezTo>
                  <a:cubicBezTo>
                    <a:pt x="17264" y="132"/>
                    <a:pt x="17336" y="60"/>
                    <a:pt x="17383" y="60"/>
                  </a:cubicBezTo>
                  <a:cubicBezTo>
                    <a:pt x="17419" y="60"/>
                    <a:pt x="17479" y="144"/>
                    <a:pt x="17526" y="144"/>
                  </a:cubicBezTo>
                  <a:cubicBezTo>
                    <a:pt x="17574" y="144"/>
                    <a:pt x="17622" y="72"/>
                    <a:pt x="17669" y="72"/>
                  </a:cubicBezTo>
                  <a:cubicBezTo>
                    <a:pt x="17717" y="60"/>
                    <a:pt x="17764" y="156"/>
                    <a:pt x="17812" y="156"/>
                  </a:cubicBezTo>
                  <a:cubicBezTo>
                    <a:pt x="17860" y="156"/>
                    <a:pt x="17919" y="72"/>
                    <a:pt x="17967" y="72"/>
                  </a:cubicBezTo>
                  <a:cubicBezTo>
                    <a:pt x="18014" y="72"/>
                    <a:pt x="18062" y="156"/>
                    <a:pt x="18110" y="156"/>
                  </a:cubicBezTo>
                  <a:cubicBezTo>
                    <a:pt x="18145" y="156"/>
                    <a:pt x="18217" y="72"/>
                    <a:pt x="18253" y="84"/>
                  </a:cubicBezTo>
                  <a:cubicBezTo>
                    <a:pt x="18288" y="84"/>
                    <a:pt x="18372" y="168"/>
                    <a:pt x="18395" y="168"/>
                  </a:cubicBezTo>
                  <a:cubicBezTo>
                    <a:pt x="18443" y="156"/>
                    <a:pt x="18514" y="108"/>
                    <a:pt x="18550" y="84"/>
                  </a:cubicBezTo>
                  <a:lnTo>
                    <a:pt x="18705" y="13"/>
                  </a:lnTo>
                  <a:lnTo>
                    <a:pt x="18979" y="180"/>
                  </a:lnTo>
                  <a:lnTo>
                    <a:pt x="18824" y="263"/>
                  </a:lnTo>
                  <a:cubicBezTo>
                    <a:pt x="18800" y="275"/>
                    <a:pt x="18681" y="322"/>
                    <a:pt x="18669" y="334"/>
                  </a:cubicBezTo>
                  <a:cubicBezTo>
                    <a:pt x="18669" y="346"/>
                    <a:pt x="18800" y="418"/>
                    <a:pt x="18812" y="418"/>
                  </a:cubicBezTo>
                  <a:cubicBezTo>
                    <a:pt x="18860" y="430"/>
                    <a:pt x="18919" y="346"/>
                    <a:pt x="18967" y="346"/>
                  </a:cubicBezTo>
                  <a:cubicBezTo>
                    <a:pt x="18991" y="346"/>
                    <a:pt x="19086" y="418"/>
                    <a:pt x="19110" y="430"/>
                  </a:cubicBezTo>
                  <a:cubicBezTo>
                    <a:pt x="19157" y="453"/>
                    <a:pt x="19193" y="489"/>
                    <a:pt x="19241" y="513"/>
                  </a:cubicBezTo>
                  <a:cubicBezTo>
                    <a:pt x="19253" y="489"/>
                    <a:pt x="19396" y="465"/>
                    <a:pt x="19396" y="441"/>
                  </a:cubicBezTo>
                  <a:cubicBezTo>
                    <a:pt x="19396" y="406"/>
                    <a:pt x="19265" y="382"/>
                    <a:pt x="19253" y="346"/>
                  </a:cubicBezTo>
                  <a:cubicBezTo>
                    <a:pt x="19265" y="322"/>
                    <a:pt x="19407" y="299"/>
                    <a:pt x="19407" y="275"/>
                  </a:cubicBezTo>
                  <a:cubicBezTo>
                    <a:pt x="19407" y="275"/>
                    <a:pt x="19372" y="251"/>
                    <a:pt x="19348" y="227"/>
                  </a:cubicBezTo>
                  <a:cubicBezTo>
                    <a:pt x="19312" y="203"/>
                    <a:pt x="19276" y="191"/>
                    <a:pt x="19276" y="191"/>
                  </a:cubicBezTo>
                  <a:cubicBezTo>
                    <a:pt x="19312" y="180"/>
                    <a:pt x="19384" y="108"/>
                    <a:pt x="19419" y="108"/>
                  </a:cubicBezTo>
                  <a:cubicBezTo>
                    <a:pt x="19467" y="108"/>
                    <a:pt x="19527" y="203"/>
                    <a:pt x="19562" y="191"/>
                  </a:cubicBezTo>
                  <a:cubicBezTo>
                    <a:pt x="19586" y="191"/>
                    <a:pt x="19705" y="120"/>
                    <a:pt x="19717" y="120"/>
                  </a:cubicBezTo>
                  <a:cubicBezTo>
                    <a:pt x="19729" y="132"/>
                    <a:pt x="19860" y="191"/>
                    <a:pt x="19860" y="203"/>
                  </a:cubicBezTo>
                  <a:cubicBezTo>
                    <a:pt x="19848" y="227"/>
                    <a:pt x="19693" y="263"/>
                    <a:pt x="19705" y="287"/>
                  </a:cubicBezTo>
                  <a:cubicBezTo>
                    <a:pt x="19705" y="287"/>
                    <a:pt x="19836" y="370"/>
                    <a:pt x="19836" y="370"/>
                  </a:cubicBezTo>
                  <a:cubicBezTo>
                    <a:pt x="19884" y="358"/>
                    <a:pt x="19967" y="311"/>
                    <a:pt x="19991" y="287"/>
                  </a:cubicBezTo>
                  <a:lnTo>
                    <a:pt x="20146" y="215"/>
                  </a:lnTo>
                  <a:lnTo>
                    <a:pt x="20300" y="132"/>
                  </a:lnTo>
                  <a:cubicBezTo>
                    <a:pt x="20324" y="120"/>
                    <a:pt x="20419" y="60"/>
                    <a:pt x="20455" y="60"/>
                  </a:cubicBezTo>
                  <a:cubicBezTo>
                    <a:pt x="20503" y="60"/>
                    <a:pt x="20550" y="144"/>
                    <a:pt x="20586" y="144"/>
                  </a:cubicBezTo>
                  <a:cubicBezTo>
                    <a:pt x="20610" y="144"/>
                    <a:pt x="20729" y="60"/>
                    <a:pt x="20741" y="60"/>
                  </a:cubicBezTo>
                  <a:cubicBezTo>
                    <a:pt x="20765" y="72"/>
                    <a:pt x="20884" y="144"/>
                    <a:pt x="20884" y="156"/>
                  </a:cubicBezTo>
                  <a:cubicBezTo>
                    <a:pt x="20884" y="156"/>
                    <a:pt x="20848" y="168"/>
                    <a:pt x="20800" y="191"/>
                  </a:cubicBezTo>
                  <a:cubicBezTo>
                    <a:pt x="20765" y="215"/>
                    <a:pt x="20729" y="227"/>
                    <a:pt x="20729" y="227"/>
                  </a:cubicBezTo>
                  <a:cubicBezTo>
                    <a:pt x="20765" y="239"/>
                    <a:pt x="20836" y="311"/>
                    <a:pt x="20872" y="311"/>
                  </a:cubicBezTo>
                  <a:cubicBezTo>
                    <a:pt x="20908" y="311"/>
                    <a:pt x="20979" y="227"/>
                    <a:pt x="21027" y="239"/>
                  </a:cubicBezTo>
                  <a:cubicBezTo>
                    <a:pt x="21062" y="239"/>
                    <a:pt x="21122" y="322"/>
                    <a:pt x="21158" y="322"/>
                  </a:cubicBezTo>
                  <a:cubicBezTo>
                    <a:pt x="21170" y="322"/>
                    <a:pt x="21312" y="251"/>
                    <a:pt x="21312" y="239"/>
                  </a:cubicBezTo>
                  <a:cubicBezTo>
                    <a:pt x="21312" y="227"/>
                    <a:pt x="21170" y="168"/>
                    <a:pt x="21170" y="156"/>
                  </a:cubicBezTo>
                  <a:cubicBezTo>
                    <a:pt x="21181" y="144"/>
                    <a:pt x="21312" y="84"/>
                    <a:pt x="21324" y="84"/>
                  </a:cubicBezTo>
                  <a:cubicBezTo>
                    <a:pt x="21360" y="84"/>
                    <a:pt x="21443" y="168"/>
                    <a:pt x="21467" y="168"/>
                  </a:cubicBezTo>
                  <a:cubicBezTo>
                    <a:pt x="21515" y="156"/>
                    <a:pt x="21586" y="108"/>
                    <a:pt x="21622" y="84"/>
                  </a:cubicBezTo>
                  <a:cubicBezTo>
                    <a:pt x="21646" y="72"/>
                    <a:pt x="21729" y="13"/>
                    <a:pt x="21777" y="13"/>
                  </a:cubicBezTo>
                  <a:cubicBezTo>
                    <a:pt x="21789" y="13"/>
                    <a:pt x="21896" y="84"/>
                    <a:pt x="21908" y="96"/>
                  </a:cubicBezTo>
                  <a:cubicBezTo>
                    <a:pt x="21932" y="108"/>
                    <a:pt x="22027" y="180"/>
                    <a:pt x="22051" y="180"/>
                  </a:cubicBezTo>
                  <a:cubicBezTo>
                    <a:pt x="22074" y="180"/>
                    <a:pt x="22182" y="120"/>
                    <a:pt x="22205" y="108"/>
                  </a:cubicBezTo>
                  <a:cubicBezTo>
                    <a:pt x="22229" y="96"/>
                    <a:pt x="22324" y="25"/>
                    <a:pt x="22360" y="25"/>
                  </a:cubicBezTo>
                  <a:cubicBezTo>
                    <a:pt x="22396" y="25"/>
                    <a:pt x="22455" y="108"/>
                    <a:pt x="22491" y="108"/>
                  </a:cubicBezTo>
                  <a:cubicBezTo>
                    <a:pt x="22539" y="108"/>
                    <a:pt x="22598" y="37"/>
                    <a:pt x="22646" y="37"/>
                  </a:cubicBezTo>
                  <a:cubicBezTo>
                    <a:pt x="22694" y="37"/>
                    <a:pt x="22741" y="120"/>
                    <a:pt x="22789" y="120"/>
                  </a:cubicBezTo>
                  <a:cubicBezTo>
                    <a:pt x="22836" y="120"/>
                    <a:pt x="22896" y="37"/>
                    <a:pt x="22944" y="37"/>
                  </a:cubicBezTo>
                  <a:cubicBezTo>
                    <a:pt x="22991" y="49"/>
                    <a:pt x="23027" y="120"/>
                    <a:pt x="23075" y="132"/>
                  </a:cubicBezTo>
                  <a:cubicBezTo>
                    <a:pt x="23134" y="132"/>
                    <a:pt x="23182" y="49"/>
                    <a:pt x="23229" y="49"/>
                  </a:cubicBezTo>
                  <a:cubicBezTo>
                    <a:pt x="23277" y="49"/>
                    <a:pt x="23325" y="132"/>
                    <a:pt x="23372" y="132"/>
                  </a:cubicBezTo>
                  <a:cubicBezTo>
                    <a:pt x="23420" y="132"/>
                    <a:pt x="23479" y="60"/>
                    <a:pt x="23527" y="60"/>
                  </a:cubicBezTo>
                  <a:cubicBezTo>
                    <a:pt x="23575" y="60"/>
                    <a:pt x="23610" y="144"/>
                    <a:pt x="23658" y="144"/>
                  </a:cubicBezTo>
                  <a:cubicBezTo>
                    <a:pt x="23718" y="144"/>
                    <a:pt x="23765" y="60"/>
                    <a:pt x="23813" y="60"/>
                  </a:cubicBezTo>
                  <a:cubicBezTo>
                    <a:pt x="23860" y="60"/>
                    <a:pt x="23908" y="144"/>
                    <a:pt x="23956" y="144"/>
                  </a:cubicBezTo>
                  <a:cubicBezTo>
                    <a:pt x="24003" y="156"/>
                    <a:pt x="24063" y="72"/>
                    <a:pt x="24110" y="72"/>
                  </a:cubicBezTo>
                  <a:cubicBezTo>
                    <a:pt x="24158" y="72"/>
                    <a:pt x="24194" y="156"/>
                    <a:pt x="24253" y="156"/>
                  </a:cubicBezTo>
                  <a:cubicBezTo>
                    <a:pt x="24301" y="156"/>
                    <a:pt x="24349" y="84"/>
                    <a:pt x="24396" y="84"/>
                  </a:cubicBezTo>
                  <a:cubicBezTo>
                    <a:pt x="24444" y="84"/>
                    <a:pt x="24491" y="168"/>
                    <a:pt x="24539" y="168"/>
                  </a:cubicBezTo>
                  <a:cubicBezTo>
                    <a:pt x="24575" y="168"/>
                    <a:pt x="24658" y="84"/>
                    <a:pt x="24694" y="84"/>
                  </a:cubicBezTo>
                  <a:cubicBezTo>
                    <a:pt x="24706" y="84"/>
                    <a:pt x="24837" y="168"/>
                    <a:pt x="24837" y="168"/>
                  </a:cubicBezTo>
                  <a:cubicBezTo>
                    <a:pt x="24825" y="191"/>
                    <a:pt x="24670" y="227"/>
                    <a:pt x="24682" y="251"/>
                  </a:cubicBezTo>
                  <a:cubicBezTo>
                    <a:pt x="24682" y="263"/>
                    <a:pt x="24801" y="334"/>
                    <a:pt x="24813" y="334"/>
                  </a:cubicBezTo>
                  <a:cubicBezTo>
                    <a:pt x="24837" y="334"/>
                    <a:pt x="24956" y="263"/>
                    <a:pt x="24968" y="263"/>
                  </a:cubicBezTo>
                  <a:cubicBezTo>
                    <a:pt x="24991" y="251"/>
                    <a:pt x="25122" y="191"/>
                    <a:pt x="25122" y="180"/>
                  </a:cubicBezTo>
                  <a:cubicBezTo>
                    <a:pt x="25122" y="180"/>
                    <a:pt x="24991" y="96"/>
                    <a:pt x="24980" y="96"/>
                  </a:cubicBezTo>
                  <a:cubicBezTo>
                    <a:pt x="25027" y="96"/>
                    <a:pt x="25087" y="13"/>
                    <a:pt x="25134" y="13"/>
                  </a:cubicBezTo>
                  <a:cubicBezTo>
                    <a:pt x="25158" y="25"/>
                    <a:pt x="25253" y="96"/>
                    <a:pt x="25277" y="108"/>
                  </a:cubicBezTo>
                  <a:cubicBezTo>
                    <a:pt x="25301" y="120"/>
                    <a:pt x="25420" y="180"/>
                    <a:pt x="25420" y="191"/>
                  </a:cubicBezTo>
                  <a:cubicBezTo>
                    <a:pt x="25420" y="191"/>
                    <a:pt x="25265" y="263"/>
                    <a:pt x="25265" y="263"/>
                  </a:cubicBezTo>
                  <a:cubicBezTo>
                    <a:pt x="25301" y="275"/>
                    <a:pt x="25349" y="346"/>
                    <a:pt x="25396" y="346"/>
                  </a:cubicBezTo>
                  <a:cubicBezTo>
                    <a:pt x="25444" y="358"/>
                    <a:pt x="25515" y="275"/>
                    <a:pt x="25551" y="275"/>
                  </a:cubicBezTo>
                  <a:cubicBezTo>
                    <a:pt x="25587" y="275"/>
                    <a:pt x="25658" y="358"/>
                    <a:pt x="25694" y="358"/>
                  </a:cubicBezTo>
                  <a:cubicBezTo>
                    <a:pt x="25742" y="346"/>
                    <a:pt x="25813" y="299"/>
                    <a:pt x="25849" y="275"/>
                  </a:cubicBezTo>
                  <a:lnTo>
                    <a:pt x="26004" y="203"/>
                  </a:lnTo>
                  <a:lnTo>
                    <a:pt x="26146" y="120"/>
                  </a:lnTo>
                  <a:cubicBezTo>
                    <a:pt x="26170" y="120"/>
                    <a:pt x="26277" y="49"/>
                    <a:pt x="26301" y="49"/>
                  </a:cubicBezTo>
                  <a:cubicBezTo>
                    <a:pt x="26325" y="49"/>
                    <a:pt x="26420" y="120"/>
                    <a:pt x="26444" y="132"/>
                  </a:cubicBezTo>
                  <a:cubicBezTo>
                    <a:pt x="26480" y="156"/>
                    <a:pt x="26539" y="203"/>
                    <a:pt x="26587" y="215"/>
                  </a:cubicBezTo>
                  <a:cubicBezTo>
                    <a:pt x="26611" y="227"/>
                    <a:pt x="26706" y="144"/>
                    <a:pt x="26730" y="144"/>
                  </a:cubicBezTo>
                  <a:cubicBezTo>
                    <a:pt x="26789" y="144"/>
                    <a:pt x="26825" y="215"/>
                    <a:pt x="26873" y="227"/>
                  </a:cubicBezTo>
                  <a:cubicBezTo>
                    <a:pt x="26920" y="227"/>
                    <a:pt x="26968" y="311"/>
                    <a:pt x="27016" y="311"/>
                  </a:cubicBezTo>
                  <a:cubicBezTo>
                    <a:pt x="27039" y="311"/>
                    <a:pt x="27147" y="239"/>
                    <a:pt x="27170" y="239"/>
                  </a:cubicBezTo>
                  <a:cubicBezTo>
                    <a:pt x="27194" y="215"/>
                    <a:pt x="27277" y="156"/>
                    <a:pt x="27313" y="156"/>
                  </a:cubicBezTo>
                  <a:cubicBezTo>
                    <a:pt x="27361" y="156"/>
                    <a:pt x="27408" y="239"/>
                    <a:pt x="27456" y="239"/>
                  </a:cubicBezTo>
                  <a:cubicBezTo>
                    <a:pt x="27504" y="239"/>
                    <a:pt x="27575" y="156"/>
                    <a:pt x="27611" y="168"/>
                  </a:cubicBezTo>
                  <a:cubicBezTo>
                    <a:pt x="27658" y="168"/>
                    <a:pt x="27706" y="251"/>
                    <a:pt x="27754" y="251"/>
                  </a:cubicBezTo>
                  <a:cubicBezTo>
                    <a:pt x="27801" y="251"/>
                    <a:pt x="27849" y="168"/>
                    <a:pt x="27909" y="168"/>
                  </a:cubicBezTo>
                  <a:cubicBezTo>
                    <a:pt x="27944" y="168"/>
                    <a:pt x="28004" y="263"/>
                    <a:pt x="28039" y="251"/>
                  </a:cubicBezTo>
                  <a:cubicBezTo>
                    <a:pt x="28099" y="251"/>
                    <a:pt x="28147" y="180"/>
                    <a:pt x="28194" y="180"/>
                  </a:cubicBezTo>
                  <a:cubicBezTo>
                    <a:pt x="28242" y="180"/>
                    <a:pt x="28290" y="263"/>
                    <a:pt x="28337" y="263"/>
                  </a:cubicBezTo>
                  <a:cubicBezTo>
                    <a:pt x="28373" y="263"/>
                    <a:pt x="28444" y="180"/>
                    <a:pt x="28492" y="191"/>
                  </a:cubicBezTo>
                  <a:cubicBezTo>
                    <a:pt x="28504" y="191"/>
                    <a:pt x="28623" y="263"/>
                    <a:pt x="28623" y="275"/>
                  </a:cubicBezTo>
                  <a:cubicBezTo>
                    <a:pt x="28623" y="299"/>
                    <a:pt x="28468" y="322"/>
                    <a:pt x="28468" y="346"/>
                  </a:cubicBezTo>
                  <a:cubicBezTo>
                    <a:pt x="28480" y="382"/>
                    <a:pt x="28599" y="406"/>
                    <a:pt x="28611" y="430"/>
                  </a:cubicBezTo>
                  <a:cubicBezTo>
                    <a:pt x="28599" y="465"/>
                    <a:pt x="28456" y="477"/>
                    <a:pt x="28456" y="513"/>
                  </a:cubicBezTo>
                  <a:cubicBezTo>
                    <a:pt x="28456" y="513"/>
                    <a:pt x="28587" y="596"/>
                    <a:pt x="28599" y="596"/>
                  </a:cubicBezTo>
                  <a:cubicBezTo>
                    <a:pt x="28647" y="596"/>
                    <a:pt x="28694" y="525"/>
                    <a:pt x="28754" y="513"/>
                  </a:cubicBezTo>
                  <a:cubicBezTo>
                    <a:pt x="28742" y="489"/>
                    <a:pt x="28611" y="465"/>
                    <a:pt x="28611" y="430"/>
                  </a:cubicBezTo>
                  <a:cubicBezTo>
                    <a:pt x="28611" y="418"/>
                    <a:pt x="28742" y="370"/>
                    <a:pt x="28766" y="358"/>
                  </a:cubicBezTo>
                  <a:cubicBezTo>
                    <a:pt x="28813" y="334"/>
                    <a:pt x="28873" y="311"/>
                    <a:pt x="28921" y="275"/>
                  </a:cubicBezTo>
                  <a:cubicBezTo>
                    <a:pt x="28861" y="263"/>
                    <a:pt x="28837" y="203"/>
                    <a:pt x="28778" y="191"/>
                  </a:cubicBezTo>
                  <a:cubicBezTo>
                    <a:pt x="28801" y="203"/>
                    <a:pt x="28897" y="120"/>
                    <a:pt x="28932" y="120"/>
                  </a:cubicBezTo>
                  <a:cubicBezTo>
                    <a:pt x="28968" y="120"/>
                    <a:pt x="29028" y="203"/>
                    <a:pt x="29075" y="203"/>
                  </a:cubicBezTo>
                  <a:cubicBezTo>
                    <a:pt x="29087" y="203"/>
                    <a:pt x="29218" y="120"/>
                    <a:pt x="29218" y="120"/>
                  </a:cubicBezTo>
                  <a:cubicBezTo>
                    <a:pt x="29242" y="132"/>
                    <a:pt x="29361" y="203"/>
                    <a:pt x="29361" y="215"/>
                  </a:cubicBezTo>
                  <a:cubicBezTo>
                    <a:pt x="29361" y="215"/>
                    <a:pt x="29206" y="287"/>
                    <a:pt x="29206" y="287"/>
                  </a:cubicBezTo>
                  <a:cubicBezTo>
                    <a:pt x="29242" y="299"/>
                    <a:pt x="29302" y="370"/>
                    <a:pt x="29349" y="370"/>
                  </a:cubicBezTo>
                  <a:cubicBezTo>
                    <a:pt x="29385" y="382"/>
                    <a:pt x="29456" y="299"/>
                    <a:pt x="29504" y="299"/>
                  </a:cubicBezTo>
                  <a:cubicBezTo>
                    <a:pt x="29540" y="299"/>
                    <a:pt x="29599" y="382"/>
                    <a:pt x="29635" y="382"/>
                  </a:cubicBezTo>
                  <a:cubicBezTo>
                    <a:pt x="29683" y="370"/>
                    <a:pt x="29766" y="322"/>
                    <a:pt x="29790" y="299"/>
                  </a:cubicBezTo>
                  <a:lnTo>
                    <a:pt x="29944" y="227"/>
                  </a:lnTo>
                  <a:cubicBezTo>
                    <a:pt x="29968" y="215"/>
                    <a:pt x="30075" y="144"/>
                    <a:pt x="30099" y="144"/>
                  </a:cubicBezTo>
                  <a:cubicBezTo>
                    <a:pt x="30147" y="144"/>
                    <a:pt x="30195" y="227"/>
                    <a:pt x="30242" y="227"/>
                  </a:cubicBezTo>
                  <a:cubicBezTo>
                    <a:pt x="30278" y="239"/>
                    <a:pt x="30349" y="156"/>
                    <a:pt x="30385" y="156"/>
                  </a:cubicBezTo>
                  <a:cubicBezTo>
                    <a:pt x="30445" y="168"/>
                    <a:pt x="30468" y="227"/>
                    <a:pt x="30528" y="239"/>
                  </a:cubicBezTo>
                  <a:cubicBezTo>
                    <a:pt x="30564" y="251"/>
                    <a:pt x="30647" y="168"/>
                    <a:pt x="30683" y="168"/>
                  </a:cubicBezTo>
                  <a:cubicBezTo>
                    <a:pt x="30706" y="168"/>
                    <a:pt x="30802" y="239"/>
                    <a:pt x="30826" y="251"/>
                  </a:cubicBezTo>
                  <a:cubicBezTo>
                    <a:pt x="30849" y="263"/>
                    <a:pt x="30933" y="334"/>
                    <a:pt x="30957" y="334"/>
                  </a:cubicBezTo>
                  <a:cubicBezTo>
                    <a:pt x="30980" y="334"/>
                    <a:pt x="31099" y="263"/>
                    <a:pt x="31111" y="251"/>
                  </a:cubicBezTo>
                  <a:cubicBezTo>
                    <a:pt x="31147" y="239"/>
                    <a:pt x="31218" y="191"/>
                    <a:pt x="31266" y="180"/>
                  </a:cubicBezTo>
                  <a:cubicBezTo>
                    <a:pt x="31290" y="168"/>
                    <a:pt x="31373" y="263"/>
                    <a:pt x="31409" y="263"/>
                  </a:cubicBezTo>
                  <a:cubicBezTo>
                    <a:pt x="31433" y="263"/>
                    <a:pt x="31528" y="180"/>
                    <a:pt x="31564" y="191"/>
                  </a:cubicBezTo>
                  <a:cubicBezTo>
                    <a:pt x="31599" y="191"/>
                    <a:pt x="31659" y="251"/>
                    <a:pt x="31695" y="275"/>
                  </a:cubicBezTo>
                  <a:cubicBezTo>
                    <a:pt x="31719" y="287"/>
                    <a:pt x="31802" y="346"/>
                    <a:pt x="31838" y="358"/>
                  </a:cubicBezTo>
                  <a:cubicBezTo>
                    <a:pt x="31838" y="358"/>
                    <a:pt x="31992" y="287"/>
                    <a:pt x="31992" y="275"/>
                  </a:cubicBezTo>
                  <a:cubicBezTo>
                    <a:pt x="31992" y="275"/>
                    <a:pt x="31861" y="191"/>
                    <a:pt x="31849" y="191"/>
                  </a:cubicBezTo>
                  <a:cubicBezTo>
                    <a:pt x="31897" y="191"/>
                    <a:pt x="31957" y="120"/>
                    <a:pt x="32004" y="120"/>
                  </a:cubicBezTo>
                  <a:cubicBezTo>
                    <a:pt x="32040" y="120"/>
                    <a:pt x="32111" y="191"/>
                    <a:pt x="32147" y="203"/>
                  </a:cubicBezTo>
                  <a:cubicBezTo>
                    <a:pt x="32195" y="215"/>
                    <a:pt x="32242" y="263"/>
                    <a:pt x="32278" y="287"/>
                  </a:cubicBezTo>
                  <a:cubicBezTo>
                    <a:pt x="32302" y="299"/>
                    <a:pt x="32385" y="370"/>
                    <a:pt x="32421" y="370"/>
                  </a:cubicBezTo>
                  <a:cubicBezTo>
                    <a:pt x="32469" y="370"/>
                    <a:pt x="32504" y="453"/>
                    <a:pt x="32564" y="453"/>
                  </a:cubicBezTo>
                  <a:cubicBezTo>
                    <a:pt x="32600" y="453"/>
                    <a:pt x="32683" y="394"/>
                    <a:pt x="32707" y="382"/>
                  </a:cubicBezTo>
                  <a:cubicBezTo>
                    <a:pt x="32766" y="358"/>
                    <a:pt x="32814" y="322"/>
                    <a:pt x="32862" y="299"/>
                  </a:cubicBezTo>
                  <a:cubicBezTo>
                    <a:pt x="32897" y="287"/>
                    <a:pt x="32981" y="227"/>
                    <a:pt x="33016" y="227"/>
                  </a:cubicBezTo>
                  <a:cubicBezTo>
                    <a:pt x="33052" y="215"/>
                    <a:pt x="33123" y="311"/>
                    <a:pt x="33159" y="311"/>
                  </a:cubicBezTo>
                  <a:cubicBezTo>
                    <a:pt x="33207" y="311"/>
                    <a:pt x="33266" y="227"/>
                    <a:pt x="33314" y="227"/>
                  </a:cubicBezTo>
                  <a:cubicBezTo>
                    <a:pt x="33362" y="227"/>
                    <a:pt x="33397" y="311"/>
                    <a:pt x="33445" y="311"/>
                  </a:cubicBezTo>
                  <a:cubicBezTo>
                    <a:pt x="33493" y="322"/>
                    <a:pt x="33552" y="239"/>
                    <a:pt x="33600" y="239"/>
                  </a:cubicBezTo>
                  <a:cubicBezTo>
                    <a:pt x="33635" y="239"/>
                    <a:pt x="33695" y="322"/>
                    <a:pt x="33743" y="322"/>
                  </a:cubicBezTo>
                  <a:cubicBezTo>
                    <a:pt x="33766" y="322"/>
                    <a:pt x="33874" y="263"/>
                    <a:pt x="33897" y="251"/>
                  </a:cubicBezTo>
                  <a:cubicBezTo>
                    <a:pt x="33909" y="239"/>
                    <a:pt x="34028" y="168"/>
                    <a:pt x="34040" y="168"/>
                  </a:cubicBezTo>
                  <a:cubicBezTo>
                    <a:pt x="34052" y="168"/>
                    <a:pt x="34183" y="251"/>
                    <a:pt x="34183" y="251"/>
                  </a:cubicBezTo>
                  <a:cubicBezTo>
                    <a:pt x="34183" y="263"/>
                    <a:pt x="34040" y="334"/>
                    <a:pt x="34028" y="334"/>
                  </a:cubicBezTo>
                  <a:cubicBezTo>
                    <a:pt x="34076" y="334"/>
                    <a:pt x="34124" y="418"/>
                    <a:pt x="34171" y="418"/>
                  </a:cubicBezTo>
                  <a:cubicBezTo>
                    <a:pt x="34207" y="418"/>
                    <a:pt x="34290" y="346"/>
                    <a:pt x="34326" y="334"/>
                  </a:cubicBezTo>
                  <a:cubicBezTo>
                    <a:pt x="34374" y="322"/>
                    <a:pt x="34433" y="287"/>
                    <a:pt x="34481" y="263"/>
                  </a:cubicBezTo>
                  <a:cubicBezTo>
                    <a:pt x="34516" y="239"/>
                    <a:pt x="34576" y="203"/>
                    <a:pt x="34624" y="180"/>
                  </a:cubicBezTo>
                  <a:cubicBezTo>
                    <a:pt x="34647" y="180"/>
                    <a:pt x="34743" y="263"/>
                    <a:pt x="34767" y="275"/>
                  </a:cubicBezTo>
                  <a:cubicBezTo>
                    <a:pt x="34790" y="275"/>
                    <a:pt x="34897" y="203"/>
                    <a:pt x="34921" y="191"/>
                  </a:cubicBezTo>
                  <a:cubicBezTo>
                    <a:pt x="34945" y="180"/>
                    <a:pt x="35040" y="120"/>
                    <a:pt x="35076" y="120"/>
                  </a:cubicBezTo>
                  <a:cubicBezTo>
                    <a:pt x="35100" y="120"/>
                    <a:pt x="35195" y="191"/>
                    <a:pt x="35219" y="203"/>
                  </a:cubicBezTo>
                  <a:cubicBezTo>
                    <a:pt x="35243" y="215"/>
                    <a:pt x="35302" y="275"/>
                    <a:pt x="35350" y="287"/>
                  </a:cubicBezTo>
                  <a:cubicBezTo>
                    <a:pt x="35374" y="287"/>
                    <a:pt x="35469" y="203"/>
                    <a:pt x="35505" y="203"/>
                  </a:cubicBezTo>
                  <a:cubicBezTo>
                    <a:pt x="35552" y="203"/>
                    <a:pt x="35600" y="287"/>
                    <a:pt x="35648" y="287"/>
                  </a:cubicBezTo>
                  <a:cubicBezTo>
                    <a:pt x="35695" y="299"/>
                    <a:pt x="35731" y="370"/>
                    <a:pt x="35779" y="382"/>
                  </a:cubicBezTo>
                  <a:cubicBezTo>
                    <a:pt x="35814" y="382"/>
                    <a:pt x="35910" y="311"/>
                    <a:pt x="35933" y="299"/>
                  </a:cubicBezTo>
                  <a:cubicBezTo>
                    <a:pt x="35969" y="287"/>
                    <a:pt x="36040" y="227"/>
                    <a:pt x="36088" y="227"/>
                  </a:cubicBezTo>
                  <a:cubicBezTo>
                    <a:pt x="36124" y="215"/>
                    <a:pt x="36195" y="311"/>
                    <a:pt x="36231" y="311"/>
                  </a:cubicBezTo>
                  <a:cubicBezTo>
                    <a:pt x="36267" y="311"/>
                    <a:pt x="36350" y="227"/>
                    <a:pt x="36386" y="227"/>
                  </a:cubicBezTo>
                  <a:cubicBezTo>
                    <a:pt x="36398" y="239"/>
                    <a:pt x="36517" y="311"/>
                    <a:pt x="36517" y="311"/>
                  </a:cubicBezTo>
                  <a:cubicBezTo>
                    <a:pt x="36517" y="322"/>
                    <a:pt x="36374" y="394"/>
                    <a:pt x="36362" y="394"/>
                  </a:cubicBezTo>
                  <a:cubicBezTo>
                    <a:pt x="36421" y="394"/>
                    <a:pt x="36457" y="477"/>
                    <a:pt x="36505" y="477"/>
                  </a:cubicBezTo>
                  <a:cubicBezTo>
                    <a:pt x="36541" y="477"/>
                    <a:pt x="36624" y="406"/>
                    <a:pt x="36660" y="406"/>
                  </a:cubicBezTo>
                  <a:cubicBezTo>
                    <a:pt x="36707" y="382"/>
                    <a:pt x="36767" y="346"/>
                    <a:pt x="36814" y="322"/>
                  </a:cubicBezTo>
                  <a:cubicBezTo>
                    <a:pt x="36838" y="311"/>
                    <a:pt x="36933" y="251"/>
                    <a:pt x="36969" y="251"/>
                  </a:cubicBezTo>
                  <a:cubicBezTo>
                    <a:pt x="37005" y="239"/>
                    <a:pt x="37064" y="334"/>
                    <a:pt x="37100" y="334"/>
                  </a:cubicBezTo>
                  <a:cubicBezTo>
                    <a:pt x="37136" y="334"/>
                    <a:pt x="37231" y="251"/>
                    <a:pt x="37255" y="251"/>
                  </a:cubicBezTo>
                  <a:cubicBezTo>
                    <a:pt x="37303" y="263"/>
                    <a:pt x="37362" y="322"/>
                    <a:pt x="37398" y="334"/>
                  </a:cubicBezTo>
                  <a:cubicBezTo>
                    <a:pt x="37422" y="346"/>
                    <a:pt x="37505" y="418"/>
                    <a:pt x="37529" y="418"/>
                  </a:cubicBezTo>
                  <a:cubicBezTo>
                    <a:pt x="37541" y="418"/>
                    <a:pt x="37684" y="346"/>
                    <a:pt x="37684" y="346"/>
                  </a:cubicBezTo>
                  <a:cubicBezTo>
                    <a:pt x="37684" y="346"/>
                    <a:pt x="37553" y="263"/>
                    <a:pt x="37553" y="263"/>
                  </a:cubicBezTo>
                  <a:cubicBezTo>
                    <a:pt x="37600" y="263"/>
                    <a:pt x="37648" y="180"/>
                    <a:pt x="37695" y="180"/>
                  </a:cubicBezTo>
                  <a:cubicBezTo>
                    <a:pt x="37743" y="180"/>
                    <a:pt x="37803" y="275"/>
                    <a:pt x="37838" y="263"/>
                  </a:cubicBezTo>
                  <a:cubicBezTo>
                    <a:pt x="37862" y="263"/>
                    <a:pt x="37981" y="191"/>
                    <a:pt x="37993" y="191"/>
                  </a:cubicBezTo>
                  <a:cubicBezTo>
                    <a:pt x="38005" y="203"/>
                    <a:pt x="38136" y="263"/>
                    <a:pt x="38136" y="275"/>
                  </a:cubicBezTo>
                  <a:cubicBezTo>
                    <a:pt x="38136" y="287"/>
                    <a:pt x="37993" y="358"/>
                    <a:pt x="37981" y="358"/>
                  </a:cubicBezTo>
                  <a:cubicBezTo>
                    <a:pt x="38029" y="358"/>
                    <a:pt x="38065" y="441"/>
                    <a:pt x="38112" y="441"/>
                  </a:cubicBezTo>
                  <a:cubicBezTo>
                    <a:pt x="38148" y="441"/>
                    <a:pt x="38243" y="370"/>
                    <a:pt x="38267" y="358"/>
                  </a:cubicBezTo>
                  <a:cubicBezTo>
                    <a:pt x="38326" y="346"/>
                    <a:pt x="38374" y="311"/>
                    <a:pt x="38422" y="287"/>
                  </a:cubicBezTo>
                  <a:cubicBezTo>
                    <a:pt x="38457" y="263"/>
                    <a:pt x="38529" y="215"/>
                    <a:pt x="38577" y="203"/>
                  </a:cubicBezTo>
                  <a:cubicBezTo>
                    <a:pt x="38612" y="203"/>
                    <a:pt x="38684" y="287"/>
                    <a:pt x="38719" y="287"/>
                  </a:cubicBezTo>
                  <a:cubicBezTo>
                    <a:pt x="38755" y="287"/>
                    <a:pt x="38827" y="215"/>
                    <a:pt x="38862" y="215"/>
                  </a:cubicBezTo>
                  <a:cubicBezTo>
                    <a:pt x="38922" y="215"/>
                    <a:pt x="38958" y="299"/>
                    <a:pt x="39005" y="299"/>
                  </a:cubicBezTo>
                  <a:cubicBezTo>
                    <a:pt x="39053" y="299"/>
                    <a:pt x="39112" y="215"/>
                    <a:pt x="39160" y="227"/>
                  </a:cubicBezTo>
                  <a:cubicBezTo>
                    <a:pt x="39208" y="227"/>
                    <a:pt x="39255" y="311"/>
                    <a:pt x="39303" y="311"/>
                  </a:cubicBezTo>
                  <a:cubicBezTo>
                    <a:pt x="39327" y="311"/>
                    <a:pt x="39422" y="227"/>
                    <a:pt x="39458" y="227"/>
                  </a:cubicBezTo>
                  <a:cubicBezTo>
                    <a:pt x="39493" y="239"/>
                    <a:pt x="39553" y="299"/>
                    <a:pt x="39589" y="311"/>
                  </a:cubicBezTo>
                  <a:lnTo>
                    <a:pt x="39731" y="394"/>
                  </a:lnTo>
                  <a:cubicBezTo>
                    <a:pt x="39779" y="430"/>
                    <a:pt x="39827" y="453"/>
                    <a:pt x="39874" y="489"/>
                  </a:cubicBezTo>
                  <a:cubicBezTo>
                    <a:pt x="39922" y="477"/>
                    <a:pt x="39970" y="406"/>
                    <a:pt x="40017" y="406"/>
                  </a:cubicBezTo>
                  <a:cubicBezTo>
                    <a:pt x="40053" y="406"/>
                    <a:pt x="40136" y="501"/>
                    <a:pt x="40160" y="489"/>
                  </a:cubicBezTo>
                  <a:cubicBezTo>
                    <a:pt x="40184" y="489"/>
                    <a:pt x="40315" y="418"/>
                    <a:pt x="40315" y="418"/>
                  </a:cubicBezTo>
                  <a:cubicBezTo>
                    <a:pt x="40315" y="406"/>
                    <a:pt x="40184" y="334"/>
                    <a:pt x="40172" y="334"/>
                  </a:cubicBezTo>
                  <a:cubicBezTo>
                    <a:pt x="40172" y="334"/>
                    <a:pt x="40136" y="346"/>
                    <a:pt x="40089" y="370"/>
                  </a:cubicBezTo>
                  <a:cubicBezTo>
                    <a:pt x="40053" y="382"/>
                    <a:pt x="40017" y="406"/>
                    <a:pt x="40017" y="406"/>
                  </a:cubicBezTo>
                  <a:cubicBezTo>
                    <a:pt x="40005" y="382"/>
                    <a:pt x="39886" y="346"/>
                    <a:pt x="39886" y="322"/>
                  </a:cubicBezTo>
                  <a:cubicBezTo>
                    <a:pt x="39886" y="322"/>
                    <a:pt x="40029" y="239"/>
                    <a:pt x="40041" y="239"/>
                  </a:cubicBezTo>
                  <a:cubicBezTo>
                    <a:pt x="40089" y="251"/>
                    <a:pt x="40124" y="322"/>
                    <a:pt x="40172" y="334"/>
                  </a:cubicBezTo>
                  <a:cubicBezTo>
                    <a:pt x="40220" y="322"/>
                    <a:pt x="40279" y="251"/>
                    <a:pt x="40327" y="251"/>
                  </a:cubicBezTo>
                  <a:cubicBezTo>
                    <a:pt x="40374" y="251"/>
                    <a:pt x="40422" y="334"/>
                    <a:pt x="40470" y="334"/>
                  </a:cubicBezTo>
                  <a:cubicBezTo>
                    <a:pt x="40517" y="334"/>
                    <a:pt x="40553" y="418"/>
                    <a:pt x="40601" y="418"/>
                  </a:cubicBezTo>
                  <a:cubicBezTo>
                    <a:pt x="40636" y="418"/>
                    <a:pt x="40732" y="358"/>
                    <a:pt x="40755" y="346"/>
                  </a:cubicBezTo>
                  <a:cubicBezTo>
                    <a:pt x="40791" y="322"/>
                    <a:pt x="40863" y="275"/>
                    <a:pt x="40910" y="263"/>
                  </a:cubicBezTo>
                  <a:cubicBezTo>
                    <a:pt x="40946" y="263"/>
                    <a:pt x="41017" y="346"/>
                    <a:pt x="41053" y="346"/>
                  </a:cubicBezTo>
                  <a:cubicBezTo>
                    <a:pt x="41101" y="358"/>
                    <a:pt x="41160" y="275"/>
                    <a:pt x="41208" y="275"/>
                  </a:cubicBezTo>
                  <a:cubicBezTo>
                    <a:pt x="41255" y="275"/>
                    <a:pt x="41291" y="358"/>
                    <a:pt x="41339" y="358"/>
                  </a:cubicBezTo>
                  <a:cubicBezTo>
                    <a:pt x="41386" y="358"/>
                    <a:pt x="41434" y="441"/>
                    <a:pt x="41482" y="441"/>
                  </a:cubicBezTo>
                  <a:cubicBezTo>
                    <a:pt x="41529" y="441"/>
                    <a:pt x="41589" y="370"/>
                    <a:pt x="41636" y="370"/>
                  </a:cubicBezTo>
                  <a:cubicBezTo>
                    <a:pt x="41684" y="358"/>
                    <a:pt x="41744" y="287"/>
                    <a:pt x="41791" y="287"/>
                  </a:cubicBezTo>
                  <a:cubicBezTo>
                    <a:pt x="41827" y="287"/>
                    <a:pt x="41886" y="382"/>
                    <a:pt x="41922" y="370"/>
                  </a:cubicBezTo>
                  <a:cubicBezTo>
                    <a:pt x="41982" y="370"/>
                    <a:pt x="42029" y="299"/>
                    <a:pt x="42077" y="299"/>
                  </a:cubicBezTo>
                  <a:cubicBezTo>
                    <a:pt x="42125" y="299"/>
                    <a:pt x="42184" y="382"/>
                    <a:pt x="42220" y="382"/>
                  </a:cubicBezTo>
                  <a:cubicBezTo>
                    <a:pt x="42244" y="382"/>
                    <a:pt x="42351" y="299"/>
                    <a:pt x="42375" y="311"/>
                  </a:cubicBezTo>
                  <a:cubicBezTo>
                    <a:pt x="42410" y="322"/>
                    <a:pt x="42482" y="370"/>
                    <a:pt x="42506" y="394"/>
                  </a:cubicBezTo>
                  <a:cubicBezTo>
                    <a:pt x="42541" y="406"/>
                    <a:pt x="42637" y="453"/>
                    <a:pt x="42648" y="477"/>
                  </a:cubicBezTo>
                  <a:cubicBezTo>
                    <a:pt x="42660" y="489"/>
                    <a:pt x="42494" y="537"/>
                    <a:pt x="42494" y="549"/>
                  </a:cubicBezTo>
                  <a:cubicBezTo>
                    <a:pt x="42494" y="561"/>
                    <a:pt x="42613" y="632"/>
                    <a:pt x="42637" y="632"/>
                  </a:cubicBezTo>
                  <a:cubicBezTo>
                    <a:pt x="42660" y="644"/>
                    <a:pt x="42744" y="715"/>
                    <a:pt x="42779" y="715"/>
                  </a:cubicBezTo>
                  <a:cubicBezTo>
                    <a:pt x="42827" y="727"/>
                    <a:pt x="42875" y="644"/>
                    <a:pt x="42922" y="644"/>
                  </a:cubicBezTo>
                  <a:cubicBezTo>
                    <a:pt x="42970" y="668"/>
                    <a:pt x="43018" y="703"/>
                    <a:pt x="43065" y="727"/>
                  </a:cubicBezTo>
                  <a:cubicBezTo>
                    <a:pt x="43065" y="727"/>
                    <a:pt x="43220" y="656"/>
                    <a:pt x="43220" y="656"/>
                  </a:cubicBezTo>
                  <a:cubicBezTo>
                    <a:pt x="43220" y="644"/>
                    <a:pt x="43101" y="572"/>
                    <a:pt x="43077" y="572"/>
                  </a:cubicBezTo>
                  <a:cubicBezTo>
                    <a:pt x="43065" y="561"/>
                    <a:pt x="42946" y="644"/>
                    <a:pt x="42922" y="644"/>
                  </a:cubicBezTo>
                  <a:cubicBezTo>
                    <a:pt x="42910" y="644"/>
                    <a:pt x="42803" y="572"/>
                    <a:pt x="42791" y="561"/>
                  </a:cubicBezTo>
                  <a:cubicBezTo>
                    <a:pt x="42768" y="549"/>
                    <a:pt x="42648" y="489"/>
                    <a:pt x="42648" y="477"/>
                  </a:cubicBezTo>
                  <a:cubicBezTo>
                    <a:pt x="42648" y="453"/>
                    <a:pt x="42803" y="418"/>
                    <a:pt x="42803" y="394"/>
                  </a:cubicBezTo>
                  <a:cubicBezTo>
                    <a:pt x="42791" y="370"/>
                    <a:pt x="42684" y="346"/>
                    <a:pt x="42660" y="311"/>
                  </a:cubicBezTo>
                  <a:cubicBezTo>
                    <a:pt x="42648" y="299"/>
                    <a:pt x="42815" y="251"/>
                    <a:pt x="42815" y="239"/>
                  </a:cubicBezTo>
                  <a:lnTo>
                    <a:pt x="42958" y="322"/>
                  </a:lnTo>
                  <a:cubicBezTo>
                    <a:pt x="42970" y="334"/>
                    <a:pt x="43065" y="406"/>
                    <a:pt x="43089" y="406"/>
                  </a:cubicBezTo>
                  <a:cubicBezTo>
                    <a:pt x="43125" y="406"/>
                    <a:pt x="43220" y="334"/>
                    <a:pt x="43244" y="322"/>
                  </a:cubicBezTo>
                  <a:cubicBezTo>
                    <a:pt x="43279" y="311"/>
                    <a:pt x="43351" y="263"/>
                    <a:pt x="43399" y="251"/>
                  </a:cubicBezTo>
                  <a:cubicBezTo>
                    <a:pt x="43422" y="251"/>
                    <a:pt x="43506" y="334"/>
                    <a:pt x="43541" y="334"/>
                  </a:cubicBezTo>
                  <a:cubicBezTo>
                    <a:pt x="43589" y="334"/>
                    <a:pt x="43625" y="418"/>
                    <a:pt x="43672" y="418"/>
                  </a:cubicBezTo>
                  <a:cubicBezTo>
                    <a:pt x="43708" y="418"/>
                    <a:pt x="43803" y="358"/>
                    <a:pt x="43827" y="346"/>
                  </a:cubicBezTo>
                  <a:cubicBezTo>
                    <a:pt x="43863" y="322"/>
                    <a:pt x="43934" y="275"/>
                    <a:pt x="43982" y="263"/>
                  </a:cubicBezTo>
                  <a:cubicBezTo>
                    <a:pt x="44018" y="263"/>
                    <a:pt x="44089" y="346"/>
                    <a:pt x="44125" y="346"/>
                  </a:cubicBezTo>
                  <a:cubicBezTo>
                    <a:pt x="44172" y="358"/>
                    <a:pt x="44220" y="275"/>
                    <a:pt x="44280" y="275"/>
                  </a:cubicBezTo>
                  <a:cubicBezTo>
                    <a:pt x="44303" y="275"/>
                    <a:pt x="44399" y="346"/>
                    <a:pt x="44411" y="358"/>
                  </a:cubicBezTo>
                  <a:cubicBezTo>
                    <a:pt x="44434" y="370"/>
                    <a:pt x="44530" y="441"/>
                    <a:pt x="44553" y="441"/>
                  </a:cubicBezTo>
                  <a:cubicBezTo>
                    <a:pt x="44577" y="441"/>
                    <a:pt x="44684" y="382"/>
                    <a:pt x="44708" y="370"/>
                  </a:cubicBezTo>
                  <a:cubicBezTo>
                    <a:pt x="44720" y="358"/>
                    <a:pt x="44839" y="287"/>
                    <a:pt x="44863" y="287"/>
                  </a:cubicBezTo>
                  <a:cubicBezTo>
                    <a:pt x="44875" y="287"/>
                    <a:pt x="44994" y="370"/>
                    <a:pt x="44994" y="370"/>
                  </a:cubicBezTo>
                  <a:cubicBezTo>
                    <a:pt x="44994" y="382"/>
                    <a:pt x="44851" y="453"/>
                    <a:pt x="44839" y="453"/>
                  </a:cubicBezTo>
                  <a:cubicBezTo>
                    <a:pt x="44899" y="453"/>
                    <a:pt x="44934" y="537"/>
                    <a:pt x="44982" y="537"/>
                  </a:cubicBezTo>
                  <a:cubicBezTo>
                    <a:pt x="44994" y="537"/>
                    <a:pt x="45137" y="465"/>
                    <a:pt x="45137" y="453"/>
                  </a:cubicBezTo>
                  <a:cubicBezTo>
                    <a:pt x="45137" y="453"/>
                    <a:pt x="45101" y="430"/>
                    <a:pt x="45065" y="418"/>
                  </a:cubicBezTo>
                  <a:cubicBezTo>
                    <a:pt x="45030" y="394"/>
                    <a:pt x="44994" y="370"/>
                    <a:pt x="44994" y="370"/>
                  </a:cubicBezTo>
                  <a:cubicBezTo>
                    <a:pt x="45030" y="358"/>
                    <a:pt x="45125" y="299"/>
                    <a:pt x="45149" y="299"/>
                  </a:cubicBezTo>
                  <a:cubicBezTo>
                    <a:pt x="45184" y="299"/>
                    <a:pt x="45268" y="382"/>
                    <a:pt x="45292" y="382"/>
                  </a:cubicBezTo>
                  <a:cubicBezTo>
                    <a:pt x="45339" y="370"/>
                    <a:pt x="45411" y="322"/>
                    <a:pt x="45446" y="299"/>
                  </a:cubicBezTo>
                  <a:cubicBezTo>
                    <a:pt x="45458" y="299"/>
                    <a:pt x="45577" y="227"/>
                    <a:pt x="45601" y="227"/>
                  </a:cubicBezTo>
                  <a:cubicBezTo>
                    <a:pt x="45637" y="239"/>
                    <a:pt x="45708" y="299"/>
                    <a:pt x="45732" y="311"/>
                  </a:cubicBezTo>
                  <a:lnTo>
                    <a:pt x="45875" y="394"/>
                  </a:lnTo>
                  <a:lnTo>
                    <a:pt x="46018" y="477"/>
                  </a:lnTo>
                  <a:cubicBezTo>
                    <a:pt x="46030" y="489"/>
                    <a:pt x="46125" y="561"/>
                    <a:pt x="46149" y="561"/>
                  </a:cubicBezTo>
                  <a:cubicBezTo>
                    <a:pt x="46185" y="561"/>
                    <a:pt x="46280" y="501"/>
                    <a:pt x="46304" y="489"/>
                  </a:cubicBezTo>
                  <a:lnTo>
                    <a:pt x="46458" y="406"/>
                  </a:lnTo>
                  <a:lnTo>
                    <a:pt x="46613" y="334"/>
                  </a:lnTo>
                  <a:cubicBezTo>
                    <a:pt x="46649" y="322"/>
                    <a:pt x="46720" y="263"/>
                    <a:pt x="46768" y="263"/>
                  </a:cubicBezTo>
                  <a:cubicBezTo>
                    <a:pt x="46780" y="251"/>
                    <a:pt x="46887" y="334"/>
                    <a:pt x="46899" y="346"/>
                  </a:cubicBezTo>
                  <a:cubicBezTo>
                    <a:pt x="46923" y="358"/>
                    <a:pt x="47018" y="430"/>
                    <a:pt x="47042" y="430"/>
                  </a:cubicBezTo>
                  <a:cubicBezTo>
                    <a:pt x="47066" y="430"/>
                    <a:pt x="47173" y="358"/>
                    <a:pt x="47197" y="346"/>
                  </a:cubicBezTo>
                  <a:cubicBezTo>
                    <a:pt x="47209" y="346"/>
                    <a:pt x="47328" y="275"/>
                    <a:pt x="47351" y="275"/>
                  </a:cubicBezTo>
                  <a:cubicBezTo>
                    <a:pt x="47387" y="275"/>
                    <a:pt x="47459" y="346"/>
                    <a:pt x="47482" y="358"/>
                  </a:cubicBezTo>
                  <a:cubicBezTo>
                    <a:pt x="47530" y="382"/>
                    <a:pt x="47578" y="418"/>
                    <a:pt x="47625" y="441"/>
                  </a:cubicBezTo>
                  <a:cubicBezTo>
                    <a:pt x="47649" y="453"/>
                    <a:pt x="47732" y="525"/>
                    <a:pt x="47768" y="525"/>
                  </a:cubicBezTo>
                  <a:cubicBezTo>
                    <a:pt x="47792" y="525"/>
                    <a:pt x="47887" y="441"/>
                    <a:pt x="47911" y="453"/>
                  </a:cubicBezTo>
                  <a:cubicBezTo>
                    <a:pt x="47959" y="465"/>
                    <a:pt x="48018" y="513"/>
                    <a:pt x="48054" y="537"/>
                  </a:cubicBezTo>
                  <a:cubicBezTo>
                    <a:pt x="48078" y="549"/>
                    <a:pt x="48173" y="620"/>
                    <a:pt x="48197" y="620"/>
                  </a:cubicBezTo>
                  <a:cubicBezTo>
                    <a:pt x="48209" y="620"/>
                    <a:pt x="48352" y="549"/>
                    <a:pt x="48352" y="537"/>
                  </a:cubicBezTo>
                  <a:cubicBezTo>
                    <a:pt x="48352" y="537"/>
                    <a:pt x="48209" y="453"/>
                    <a:pt x="48209" y="453"/>
                  </a:cubicBezTo>
                  <a:cubicBezTo>
                    <a:pt x="48256" y="453"/>
                    <a:pt x="48316" y="382"/>
                    <a:pt x="48363" y="382"/>
                  </a:cubicBezTo>
                  <a:cubicBezTo>
                    <a:pt x="48411" y="382"/>
                    <a:pt x="48447" y="453"/>
                    <a:pt x="48494" y="465"/>
                  </a:cubicBezTo>
                  <a:cubicBezTo>
                    <a:pt x="48554" y="477"/>
                    <a:pt x="48590" y="549"/>
                    <a:pt x="48637" y="549"/>
                  </a:cubicBezTo>
                  <a:cubicBezTo>
                    <a:pt x="48685" y="549"/>
                    <a:pt x="48744" y="465"/>
                    <a:pt x="48792" y="477"/>
                  </a:cubicBezTo>
                  <a:cubicBezTo>
                    <a:pt x="48840" y="477"/>
                    <a:pt x="48887" y="561"/>
                    <a:pt x="48935" y="561"/>
                  </a:cubicBezTo>
                  <a:cubicBezTo>
                    <a:pt x="48971" y="561"/>
                    <a:pt x="49042" y="477"/>
                    <a:pt x="49078" y="477"/>
                  </a:cubicBezTo>
                  <a:cubicBezTo>
                    <a:pt x="49114" y="489"/>
                    <a:pt x="49197" y="572"/>
                    <a:pt x="49221" y="561"/>
                  </a:cubicBezTo>
                  <a:cubicBezTo>
                    <a:pt x="49268" y="561"/>
                    <a:pt x="49340" y="501"/>
                    <a:pt x="49375" y="489"/>
                  </a:cubicBezTo>
                  <a:lnTo>
                    <a:pt x="49530" y="406"/>
                  </a:lnTo>
                  <a:cubicBezTo>
                    <a:pt x="49554" y="394"/>
                    <a:pt x="49649" y="334"/>
                    <a:pt x="49685" y="334"/>
                  </a:cubicBezTo>
                  <a:cubicBezTo>
                    <a:pt x="49721" y="334"/>
                    <a:pt x="49780" y="418"/>
                    <a:pt x="49816" y="418"/>
                  </a:cubicBezTo>
                  <a:cubicBezTo>
                    <a:pt x="49852" y="418"/>
                    <a:pt x="49947" y="334"/>
                    <a:pt x="49971" y="346"/>
                  </a:cubicBezTo>
                  <a:cubicBezTo>
                    <a:pt x="50018" y="358"/>
                    <a:pt x="50078" y="406"/>
                    <a:pt x="50114" y="430"/>
                  </a:cubicBezTo>
                  <a:cubicBezTo>
                    <a:pt x="50137" y="441"/>
                    <a:pt x="50221" y="513"/>
                    <a:pt x="50257" y="513"/>
                  </a:cubicBezTo>
                  <a:cubicBezTo>
                    <a:pt x="50268" y="513"/>
                    <a:pt x="50388" y="441"/>
                    <a:pt x="50399" y="430"/>
                  </a:cubicBezTo>
                  <a:cubicBezTo>
                    <a:pt x="50435" y="418"/>
                    <a:pt x="50518" y="358"/>
                    <a:pt x="50554" y="358"/>
                  </a:cubicBezTo>
                  <a:cubicBezTo>
                    <a:pt x="50602" y="358"/>
                    <a:pt x="50649" y="441"/>
                    <a:pt x="50697" y="441"/>
                  </a:cubicBezTo>
                  <a:cubicBezTo>
                    <a:pt x="50745" y="441"/>
                    <a:pt x="50804" y="358"/>
                    <a:pt x="50852" y="370"/>
                  </a:cubicBezTo>
                  <a:cubicBezTo>
                    <a:pt x="50899" y="370"/>
                    <a:pt x="50935" y="453"/>
                    <a:pt x="50983" y="453"/>
                  </a:cubicBezTo>
                  <a:cubicBezTo>
                    <a:pt x="51030" y="453"/>
                    <a:pt x="51090" y="382"/>
                    <a:pt x="51138" y="370"/>
                  </a:cubicBezTo>
                  <a:cubicBezTo>
                    <a:pt x="51185" y="370"/>
                    <a:pt x="51233" y="453"/>
                    <a:pt x="51280" y="453"/>
                  </a:cubicBezTo>
                  <a:cubicBezTo>
                    <a:pt x="51304" y="453"/>
                    <a:pt x="51411" y="394"/>
                    <a:pt x="51435" y="382"/>
                  </a:cubicBezTo>
                  <a:cubicBezTo>
                    <a:pt x="51459" y="370"/>
                    <a:pt x="51554" y="299"/>
                    <a:pt x="51590" y="299"/>
                  </a:cubicBezTo>
                  <a:cubicBezTo>
                    <a:pt x="51590" y="299"/>
                    <a:pt x="51721" y="382"/>
                    <a:pt x="51721" y="382"/>
                  </a:cubicBezTo>
                  <a:cubicBezTo>
                    <a:pt x="51721" y="394"/>
                    <a:pt x="51566" y="465"/>
                    <a:pt x="51566" y="465"/>
                  </a:cubicBezTo>
                  <a:cubicBezTo>
                    <a:pt x="51590" y="477"/>
                    <a:pt x="51685" y="549"/>
                    <a:pt x="51709" y="549"/>
                  </a:cubicBezTo>
                  <a:cubicBezTo>
                    <a:pt x="51757" y="549"/>
                    <a:pt x="51828" y="465"/>
                    <a:pt x="51864" y="477"/>
                  </a:cubicBezTo>
                  <a:cubicBezTo>
                    <a:pt x="51912" y="477"/>
                    <a:pt x="51947" y="549"/>
                    <a:pt x="52007" y="561"/>
                  </a:cubicBezTo>
                  <a:cubicBezTo>
                    <a:pt x="52054" y="561"/>
                    <a:pt x="52102" y="477"/>
                    <a:pt x="52150" y="477"/>
                  </a:cubicBezTo>
                  <a:cubicBezTo>
                    <a:pt x="52209" y="477"/>
                    <a:pt x="52245" y="561"/>
                    <a:pt x="52293" y="561"/>
                  </a:cubicBezTo>
                  <a:cubicBezTo>
                    <a:pt x="52340" y="561"/>
                    <a:pt x="52400" y="489"/>
                    <a:pt x="52447" y="489"/>
                  </a:cubicBezTo>
                  <a:cubicBezTo>
                    <a:pt x="52471" y="489"/>
                    <a:pt x="52566" y="572"/>
                    <a:pt x="52590" y="572"/>
                  </a:cubicBezTo>
                  <a:cubicBezTo>
                    <a:pt x="52602" y="572"/>
                    <a:pt x="52733" y="501"/>
                    <a:pt x="52733" y="489"/>
                  </a:cubicBezTo>
                  <a:cubicBezTo>
                    <a:pt x="52733" y="489"/>
                    <a:pt x="52602" y="406"/>
                    <a:pt x="52602" y="406"/>
                  </a:cubicBezTo>
                  <a:cubicBezTo>
                    <a:pt x="52650" y="406"/>
                    <a:pt x="52697" y="334"/>
                    <a:pt x="52757" y="334"/>
                  </a:cubicBezTo>
                  <a:cubicBezTo>
                    <a:pt x="52781" y="334"/>
                    <a:pt x="52864" y="406"/>
                    <a:pt x="52888" y="418"/>
                  </a:cubicBezTo>
                  <a:cubicBezTo>
                    <a:pt x="52912" y="430"/>
                    <a:pt x="53007" y="501"/>
                    <a:pt x="53031" y="501"/>
                  </a:cubicBezTo>
                  <a:cubicBezTo>
                    <a:pt x="53066" y="501"/>
                    <a:pt x="53162" y="441"/>
                    <a:pt x="53185" y="430"/>
                  </a:cubicBezTo>
                  <a:cubicBezTo>
                    <a:pt x="53197" y="418"/>
                    <a:pt x="53328" y="346"/>
                    <a:pt x="53340" y="346"/>
                  </a:cubicBezTo>
                  <a:cubicBezTo>
                    <a:pt x="53352" y="346"/>
                    <a:pt x="53471" y="430"/>
                    <a:pt x="53471" y="430"/>
                  </a:cubicBezTo>
                  <a:cubicBezTo>
                    <a:pt x="53471" y="441"/>
                    <a:pt x="53328" y="513"/>
                    <a:pt x="53328" y="513"/>
                  </a:cubicBezTo>
                  <a:cubicBezTo>
                    <a:pt x="53364" y="513"/>
                    <a:pt x="53412" y="596"/>
                    <a:pt x="53459" y="596"/>
                  </a:cubicBezTo>
                  <a:cubicBezTo>
                    <a:pt x="53471" y="596"/>
                    <a:pt x="53614" y="525"/>
                    <a:pt x="53614" y="513"/>
                  </a:cubicBezTo>
                  <a:cubicBezTo>
                    <a:pt x="53614" y="513"/>
                    <a:pt x="53471" y="430"/>
                    <a:pt x="53471" y="430"/>
                  </a:cubicBezTo>
                  <a:cubicBezTo>
                    <a:pt x="53507" y="418"/>
                    <a:pt x="53590" y="358"/>
                    <a:pt x="53626" y="358"/>
                  </a:cubicBezTo>
                  <a:cubicBezTo>
                    <a:pt x="53674" y="358"/>
                    <a:pt x="53733" y="441"/>
                    <a:pt x="53769" y="441"/>
                  </a:cubicBezTo>
                  <a:cubicBezTo>
                    <a:pt x="53793" y="441"/>
                    <a:pt x="53900" y="358"/>
                    <a:pt x="53924" y="358"/>
                  </a:cubicBezTo>
                  <a:cubicBezTo>
                    <a:pt x="53959" y="370"/>
                    <a:pt x="54031" y="430"/>
                    <a:pt x="54055" y="453"/>
                  </a:cubicBezTo>
                  <a:cubicBezTo>
                    <a:pt x="54078" y="465"/>
                    <a:pt x="54174" y="537"/>
                    <a:pt x="54198" y="537"/>
                  </a:cubicBezTo>
                  <a:cubicBezTo>
                    <a:pt x="54209" y="537"/>
                    <a:pt x="54352" y="465"/>
                    <a:pt x="54352" y="453"/>
                  </a:cubicBezTo>
                  <a:cubicBezTo>
                    <a:pt x="54352" y="453"/>
                    <a:pt x="54221" y="370"/>
                    <a:pt x="54209" y="370"/>
                  </a:cubicBezTo>
                  <a:cubicBezTo>
                    <a:pt x="54257" y="370"/>
                    <a:pt x="54317" y="287"/>
                    <a:pt x="54364" y="299"/>
                  </a:cubicBezTo>
                  <a:cubicBezTo>
                    <a:pt x="54388" y="299"/>
                    <a:pt x="54483" y="370"/>
                    <a:pt x="54507" y="382"/>
                  </a:cubicBezTo>
                  <a:cubicBezTo>
                    <a:pt x="54531" y="394"/>
                    <a:pt x="54602" y="453"/>
                    <a:pt x="54638" y="465"/>
                  </a:cubicBezTo>
                  <a:cubicBezTo>
                    <a:pt x="54674" y="465"/>
                    <a:pt x="54757" y="382"/>
                    <a:pt x="54793" y="382"/>
                  </a:cubicBezTo>
                  <a:cubicBezTo>
                    <a:pt x="54840" y="382"/>
                    <a:pt x="54888" y="465"/>
                    <a:pt x="54936" y="465"/>
                  </a:cubicBezTo>
                  <a:cubicBezTo>
                    <a:pt x="54983" y="465"/>
                    <a:pt x="55043" y="394"/>
                    <a:pt x="55090" y="394"/>
                  </a:cubicBezTo>
                  <a:cubicBezTo>
                    <a:pt x="55114" y="394"/>
                    <a:pt x="55198" y="489"/>
                    <a:pt x="55221" y="477"/>
                  </a:cubicBezTo>
                  <a:cubicBezTo>
                    <a:pt x="55269" y="465"/>
                    <a:pt x="55341" y="418"/>
                    <a:pt x="55376" y="406"/>
                  </a:cubicBezTo>
                  <a:cubicBezTo>
                    <a:pt x="55400" y="394"/>
                    <a:pt x="55507" y="322"/>
                    <a:pt x="55531" y="322"/>
                  </a:cubicBezTo>
                  <a:cubicBezTo>
                    <a:pt x="55543" y="322"/>
                    <a:pt x="55674" y="406"/>
                    <a:pt x="55674" y="406"/>
                  </a:cubicBezTo>
                  <a:cubicBezTo>
                    <a:pt x="55674" y="418"/>
                    <a:pt x="55507" y="477"/>
                    <a:pt x="55519" y="489"/>
                  </a:cubicBezTo>
                  <a:cubicBezTo>
                    <a:pt x="55531" y="501"/>
                    <a:pt x="55626" y="572"/>
                    <a:pt x="55662" y="572"/>
                  </a:cubicBezTo>
                  <a:cubicBezTo>
                    <a:pt x="55686" y="572"/>
                    <a:pt x="55781" y="501"/>
                    <a:pt x="55805" y="489"/>
                  </a:cubicBezTo>
                  <a:cubicBezTo>
                    <a:pt x="55829" y="489"/>
                    <a:pt x="55948" y="418"/>
                    <a:pt x="55960" y="418"/>
                  </a:cubicBezTo>
                  <a:cubicBezTo>
                    <a:pt x="55995" y="418"/>
                    <a:pt x="56079" y="489"/>
                    <a:pt x="56103" y="501"/>
                  </a:cubicBezTo>
                  <a:cubicBezTo>
                    <a:pt x="56150" y="525"/>
                    <a:pt x="56198" y="561"/>
                    <a:pt x="56245" y="584"/>
                  </a:cubicBezTo>
                  <a:cubicBezTo>
                    <a:pt x="56186" y="584"/>
                    <a:pt x="56138" y="668"/>
                    <a:pt x="56091" y="668"/>
                  </a:cubicBezTo>
                  <a:cubicBezTo>
                    <a:pt x="56043" y="656"/>
                    <a:pt x="55983" y="572"/>
                    <a:pt x="55948" y="572"/>
                  </a:cubicBezTo>
                  <a:cubicBezTo>
                    <a:pt x="55936" y="584"/>
                    <a:pt x="55805" y="644"/>
                    <a:pt x="55793" y="656"/>
                  </a:cubicBezTo>
                  <a:cubicBezTo>
                    <a:pt x="55793" y="656"/>
                    <a:pt x="55924" y="739"/>
                    <a:pt x="55936" y="739"/>
                  </a:cubicBezTo>
                  <a:cubicBezTo>
                    <a:pt x="55983" y="739"/>
                    <a:pt x="56043" y="656"/>
                    <a:pt x="56091" y="668"/>
                  </a:cubicBezTo>
                  <a:cubicBezTo>
                    <a:pt x="56138" y="668"/>
                    <a:pt x="56174" y="751"/>
                    <a:pt x="56222" y="751"/>
                  </a:cubicBezTo>
                  <a:cubicBezTo>
                    <a:pt x="56281" y="751"/>
                    <a:pt x="56329" y="680"/>
                    <a:pt x="56376" y="668"/>
                  </a:cubicBezTo>
                  <a:cubicBezTo>
                    <a:pt x="56376" y="644"/>
                    <a:pt x="56233" y="608"/>
                    <a:pt x="56245" y="584"/>
                  </a:cubicBezTo>
                  <a:cubicBezTo>
                    <a:pt x="56245" y="572"/>
                    <a:pt x="56376" y="525"/>
                    <a:pt x="56388" y="513"/>
                  </a:cubicBezTo>
                  <a:cubicBezTo>
                    <a:pt x="56424" y="489"/>
                    <a:pt x="56507" y="441"/>
                    <a:pt x="56543" y="430"/>
                  </a:cubicBezTo>
                  <a:cubicBezTo>
                    <a:pt x="56567" y="430"/>
                    <a:pt x="56662" y="513"/>
                    <a:pt x="56686" y="513"/>
                  </a:cubicBezTo>
                  <a:cubicBezTo>
                    <a:pt x="56710" y="513"/>
                    <a:pt x="56817" y="453"/>
                    <a:pt x="56841" y="441"/>
                  </a:cubicBezTo>
                  <a:cubicBezTo>
                    <a:pt x="56865" y="430"/>
                    <a:pt x="56960" y="358"/>
                    <a:pt x="56995" y="358"/>
                  </a:cubicBezTo>
                  <a:cubicBezTo>
                    <a:pt x="57007" y="358"/>
                    <a:pt x="57115" y="441"/>
                    <a:pt x="57126" y="441"/>
                  </a:cubicBezTo>
                  <a:cubicBezTo>
                    <a:pt x="57150" y="453"/>
                    <a:pt x="57246" y="525"/>
                    <a:pt x="57269" y="537"/>
                  </a:cubicBezTo>
                  <a:cubicBezTo>
                    <a:pt x="57293" y="537"/>
                    <a:pt x="57400" y="465"/>
                    <a:pt x="57424" y="453"/>
                  </a:cubicBezTo>
                  <a:cubicBezTo>
                    <a:pt x="57460" y="430"/>
                    <a:pt x="57531" y="382"/>
                    <a:pt x="57579" y="382"/>
                  </a:cubicBezTo>
                  <a:cubicBezTo>
                    <a:pt x="57603" y="370"/>
                    <a:pt x="57686" y="465"/>
                    <a:pt x="57710" y="465"/>
                  </a:cubicBezTo>
                  <a:cubicBezTo>
                    <a:pt x="57757" y="465"/>
                    <a:pt x="57817" y="382"/>
                    <a:pt x="57865" y="382"/>
                  </a:cubicBezTo>
                  <a:cubicBezTo>
                    <a:pt x="57912" y="382"/>
                    <a:pt x="57960" y="465"/>
                    <a:pt x="58008" y="465"/>
                  </a:cubicBezTo>
                  <a:cubicBezTo>
                    <a:pt x="58055" y="465"/>
                    <a:pt x="58115" y="394"/>
                    <a:pt x="58162" y="394"/>
                  </a:cubicBezTo>
                  <a:cubicBezTo>
                    <a:pt x="58210" y="394"/>
                    <a:pt x="58246" y="477"/>
                    <a:pt x="58293" y="477"/>
                  </a:cubicBezTo>
                  <a:cubicBezTo>
                    <a:pt x="58329" y="477"/>
                    <a:pt x="58424" y="394"/>
                    <a:pt x="58448" y="406"/>
                  </a:cubicBezTo>
                  <a:cubicBezTo>
                    <a:pt x="58460" y="406"/>
                    <a:pt x="58591" y="477"/>
                    <a:pt x="58591" y="489"/>
                  </a:cubicBezTo>
                  <a:cubicBezTo>
                    <a:pt x="58591" y="513"/>
                    <a:pt x="58436" y="537"/>
                    <a:pt x="58436" y="561"/>
                  </a:cubicBezTo>
                  <a:cubicBezTo>
                    <a:pt x="58436" y="572"/>
                    <a:pt x="58567" y="644"/>
                    <a:pt x="58579" y="644"/>
                  </a:cubicBezTo>
                  <a:cubicBezTo>
                    <a:pt x="58591" y="644"/>
                    <a:pt x="58722" y="572"/>
                    <a:pt x="58734" y="572"/>
                  </a:cubicBezTo>
                  <a:cubicBezTo>
                    <a:pt x="58734" y="549"/>
                    <a:pt x="58579" y="501"/>
                    <a:pt x="58591" y="489"/>
                  </a:cubicBezTo>
                  <a:cubicBezTo>
                    <a:pt x="58603" y="465"/>
                    <a:pt x="58710" y="418"/>
                    <a:pt x="58746" y="406"/>
                  </a:cubicBezTo>
                  <a:cubicBezTo>
                    <a:pt x="58746" y="406"/>
                    <a:pt x="58865" y="489"/>
                    <a:pt x="58877" y="489"/>
                  </a:cubicBezTo>
                  <a:cubicBezTo>
                    <a:pt x="58912" y="489"/>
                    <a:pt x="59008" y="430"/>
                    <a:pt x="59031" y="418"/>
                  </a:cubicBezTo>
                  <a:cubicBezTo>
                    <a:pt x="59067" y="406"/>
                    <a:pt x="59151" y="334"/>
                    <a:pt x="59186" y="334"/>
                  </a:cubicBezTo>
                  <a:cubicBezTo>
                    <a:pt x="59210" y="334"/>
                    <a:pt x="59305" y="418"/>
                    <a:pt x="59329" y="418"/>
                  </a:cubicBezTo>
                  <a:lnTo>
                    <a:pt x="59460" y="513"/>
                  </a:lnTo>
                  <a:cubicBezTo>
                    <a:pt x="59508" y="537"/>
                    <a:pt x="59555" y="561"/>
                    <a:pt x="59603" y="596"/>
                  </a:cubicBezTo>
                  <a:cubicBezTo>
                    <a:pt x="59627" y="608"/>
                    <a:pt x="59722" y="680"/>
                    <a:pt x="59746" y="680"/>
                  </a:cubicBezTo>
                  <a:cubicBezTo>
                    <a:pt x="59770" y="680"/>
                    <a:pt x="59877" y="608"/>
                    <a:pt x="59901" y="596"/>
                  </a:cubicBezTo>
                  <a:lnTo>
                    <a:pt x="60043" y="525"/>
                  </a:lnTo>
                  <a:lnTo>
                    <a:pt x="60198" y="441"/>
                  </a:lnTo>
                  <a:cubicBezTo>
                    <a:pt x="60234" y="430"/>
                    <a:pt x="60305" y="370"/>
                    <a:pt x="60353" y="370"/>
                  </a:cubicBezTo>
                  <a:cubicBezTo>
                    <a:pt x="60365" y="370"/>
                    <a:pt x="60484" y="441"/>
                    <a:pt x="60496" y="453"/>
                  </a:cubicBezTo>
                  <a:cubicBezTo>
                    <a:pt x="60508" y="465"/>
                    <a:pt x="60603" y="537"/>
                    <a:pt x="60627" y="537"/>
                  </a:cubicBezTo>
                  <a:cubicBezTo>
                    <a:pt x="60663" y="537"/>
                    <a:pt x="60770" y="477"/>
                    <a:pt x="60782" y="465"/>
                  </a:cubicBezTo>
                  <a:cubicBezTo>
                    <a:pt x="60805" y="453"/>
                    <a:pt x="60925" y="382"/>
                    <a:pt x="60936" y="382"/>
                  </a:cubicBezTo>
                  <a:cubicBezTo>
                    <a:pt x="60972" y="394"/>
                    <a:pt x="61044" y="453"/>
                    <a:pt x="61079" y="465"/>
                  </a:cubicBezTo>
                  <a:cubicBezTo>
                    <a:pt x="61115" y="489"/>
                    <a:pt x="61163" y="537"/>
                    <a:pt x="61210" y="549"/>
                  </a:cubicBezTo>
                  <a:cubicBezTo>
                    <a:pt x="61246" y="561"/>
                    <a:pt x="61317" y="632"/>
                    <a:pt x="61353" y="632"/>
                  </a:cubicBezTo>
                  <a:cubicBezTo>
                    <a:pt x="61389" y="644"/>
                    <a:pt x="61484" y="549"/>
                    <a:pt x="61508" y="561"/>
                  </a:cubicBezTo>
                  <a:cubicBezTo>
                    <a:pt x="61556" y="572"/>
                    <a:pt x="61615" y="620"/>
                    <a:pt x="61651" y="644"/>
                  </a:cubicBezTo>
                  <a:cubicBezTo>
                    <a:pt x="61663" y="656"/>
                    <a:pt x="61758" y="727"/>
                    <a:pt x="61782" y="727"/>
                  </a:cubicBezTo>
                  <a:cubicBezTo>
                    <a:pt x="61794" y="727"/>
                    <a:pt x="61937" y="656"/>
                    <a:pt x="61937" y="656"/>
                  </a:cubicBezTo>
                  <a:cubicBezTo>
                    <a:pt x="61937" y="656"/>
                    <a:pt x="61901" y="632"/>
                    <a:pt x="61865" y="608"/>
                  </a:cubicBezTo>
                  <a:cubicBezTo>
                    <a:pt x="61829" y="584"/>
                    <a:pt x="61794" y="572"/>
                    <a:pt x="61794" y="572"/>
                  </a:cubicBezTo>
                  <a:cubicBezTo>
                    <a:pt x="61829" y="561"/>
                    <a:pt x="61925" y="489"/>
                    <a:pt x="61948" y="489"/>
                  </a:cubicBezTo>
                  <a:cubicBezTo>
                    <a:pt x="61984" y="489"/>
                    <a:pt x="62068" y="561"/>
                    <a:pt x="62091" y="572"/>
                  </a:cubicBezTo>
                  <a:cubicBezTo>
                    <a:pt x="62103" y="584"/>
                    <a:pt x="62210" y="668"/>
                    <a:pt x="62234" y="656"/>
                  </a:cubicBezTo>
                  <a:cubicBezTo>
                    <a:pt x="62246" y="656"/>
                    <a:pt x="62377" y="584"/>
                    <a:pt x="62377" y="584"/>
                  </a:cubicBezTo>
                  <a:cubicBezTo>
                    <a:pt x="62389" y="561"/>
                    <a:pt x="62234" y="525"/>
                    <a:pt x="62246" y="501"/>
                  </a:cubicBezTo>
                  <a:cubicBezTo>
                    <a:pt x="62246" y="489"/>
                    <a:pt x="62377" y="430"/>
                    <a:pt x="62401" y="418"/>
                  </a:cubicBezTo>
                  <a:cubicBezTo>
                    <a:pt x="62413" y="418"/>
                    <a:pt x="62508" y="501"/>
                    <a:pt x="62532" y="501"/>
                  </a:cubicBezTo>
                  <a:cubicBezTo>
                    <a:pt x="62580" y="513"/>
                    <a:pt x="62651" y="430"/>
                    <a:pt x="62687" y="430"/>
                  </a:cubicBezTo>
                  <a:cubicBezTo>
                    <a:pt x="62699" y="430"/>
                    <a:pt x="62830" y="513"/>
                    <a:pt x="62830" y="513"/>
                  </a:cubicBezTo>
                  <a:cubicBezTo>
                    <a:pt x="62830" y="537"/>
                    <a:pt x="62675" y="572"/>
                    <a:pt x="62675" y="596"/>
                  </a:cubicBezTo>
                  <a:cubicBezTo>
                    <a:pt x="62687" y="620"/>
                    <a:pt x="62794" y="656"/>
                    <a:pt x="62818" y="680"/>
                  </a:cubicBezTo>
                  <a:cubicBezTo>
                    <a:pt x="62853" y="703"/>
                    <a:pt x="62913" y="739"/>
                    <a:pt x="62949" y="763"/>
                  </a:cubicBezTo>
                  <a:lnTo>
                    <a:pt x="63091" y="846"/>
                  </a:lnTo>
                  <a:cubicBezTo>
                    <a:pt x="63103" y="822"/>
                    <a:pt x="63246" y="799"/>
                    <a:pt x="63246" y="763"/>
                  </a:cubicBezTo>
                  <a:cubicBezTo>
                    <a:pt x="63246" y="751"/>
                    <a:pt x="63127" y="692"/>
                    <a:pt x="63103" y="680"/>
                  </a:cubicBezTo>
                  <a:cubicBezTo>
                    <a:pt x="63091" y="668"/>
                    <a:pt x="62961" y="608"/>
                    <a:pt x="62972" y="596"/>
                  </a:cubicBezTo>
                  <a:cubicBezTo>
                    <a:pt x="62972" y="584"/>
                    <a:pt x="63091" y="537"/>
                    <a:pt x="63115" y="525"/>
                  </a:cubicBezTo>
                  <a:lnTo>
                    <a:pt x="63270" y="441"/>
                  </a:lnTo>
                  <a:cubicBezTo>
                    <a:pt x="63282" y="477"/>
                    <a:pt x="63413" y="501"/>
                    <a:pt x="63413" y="525"/>
                  </a:cubicBezTo>
                  <a:cubicBezTo>
                    <a:pt x="63413" y="561"/>
                    <a:pt x="63270" y="584"/>
                    <a:pt x="63258" y="608"/>
                  </a:cubicBezTo>
                  <a:cubicBezTo>
                    <a:pt x="63306" y="608"/>
                    <a:pt x="63353" y="692"/>
                    <a:pt x="63401" y="692"/>
                  </a:cubicBezTo>
                  <a:cubicBezTo>
                    <a:pt x="63413" y="692"/>
                    <a:pt x="63556" y="620"/>
                    <a:pt x="63556" y="608"/>
                  </a:cubicBezTo>
                  <a:cubicBezTo>
                    <a:pt x="63556" y="608"/>
                    <a:pt x="63413" y="525"/>
                    <a:pt x="63413" y="525"/>
                  </a:cubicBezTo>
                  <a:cubicBezTo>
                    <a:pt x="63461" y="525"/>
                    <a:pt x="63520" y="453"/>
                    <a:pt x="63568" y="453"/>
                  </a:cubicBezTo>
                  <a:cubicBezTo>
                    <a:pt x="63592" y="453"/>
                    <a:pt x="63687" y="525"/>
                    <a:pt x="63699" y="537"/>
                  </a:cubicBezTo>
                  <a:cubicBezTo>
                    <a:pt x="63723" y="549"/>
                    <a:pt x="63818" y="620"/>
                    <a:pt x="63842" y="620"/>
                  </a:cubicBezTo>
                  <a:cubicBezTo>
                    <a:pt x="63865" y="620"/>
                    <a:pt x="63973" y="561"/>
                    <a:pt x="63996" y="549"/>
                  </a:cubicBezTo>
                  <a:cubicBezTo>
                    <a:pt x="64020" y="525"/>
                    <a:pt x="64115" y="465"/>
                    <a:pt x="64151" y="465"/>
                  </a:cubicBezTo>
                  <a:cubicBezTo>
                    <a:pt x="64187" y="465"/>
                    <a:pt x="64246" y="549"/>
                    <a:pt x="64282" y="549"/>
                  </a:cubicBezTo>
                  <a:cubicBezTo>
                    <a:pt x="64342" y="549"/>
                    <a:pt x="64389" y="477"/>
                    <a:pt x="64437" y="477"/>
                  </a:cubicBezTo>
                  <a:cubicBezTo>
                    <a:pt x="64485" y="477"/>
                    <a:pt x="64532" y="561"/>
                    <a:pt x="64580" y="561"/>
                  </a:cubicBezTo>
                  <a:cubicBezTo>
                    <a:pt x="64627" y="561"/>
                    <a:pt x="64687" y="489"/>
                    <a:pt x="64735" y="477"/>
                  </a:cubicBezTo>
                  <a:cubicBezTo>
                    <a:pt x="64770" y="477"/>
                    <a:pt x="64830" y="561"/>
                    <a:pt x="64866" y="572"/>
                  </a:cubicBezTo>
                  <a:cubicBezTo>
                    <a:pt x="64901" y="572"/>
                    <a:pt x="64996" y="501"/>
                    <a:pt x="65020" y="489"/>
                  </a:cubicBezTo>
                  <a:cubicBezTo>
                    <a:pt x="65044" y="477"/>
                    <a:pt x="65151" y="418"/>
                    <a:pt x="65175" y="418"/>
                  </a:cubicBezTo>
                  <a:cubicBezTo>
                    <a:pt x="65187" y="418"/>
                    <a:pt x="65318" y="489"/>
                    <a:pt x="65318" y="501"/>
                  </a:cubicBezTo>
                  <a:cubicBezTo>
                    <a:pt x="65318" y="501"/>
                    <a:pt x="65175" y="572"/>
                    <a:pt x="65163" y="572"/>
                  </a:cubicBezTo>
                  <a:cubicBezTo>
                    <a:pt x="65211" y="572"/>
                    <a:pt x="65258" y="656"/>
                    <a:pt x="65306" y="656"/>
                  </a:cubicBezTo>
                  <a:cubicBezTo>
                    <a:pt x="65342" y="656"/>
                    <a:pt x="65425" y="596"/>
                    <a:pt x="65449" y="584"/>
                  </a:cubicBezTo>
                  <a:cubicBezTo>
                    <a:pt x="65508" y="572"/>
                    <a:pt x="65568" y="525"/>
                    <a:pt x="65604" y="501"/>
                  </a:cubicBezTo>
                  <a:cubicBezTo>
                    <a:pt x="65628" y="489"/>
                    <a:pt x="65735" y="430"/>
                    <a:pt x="65758" y="430"/>
                  </a:cubicBezTo>
                  <a:cubicBezTo>
                    <a:pt x="65782" y="430"/>
                    <a:pt x="65878" y="501"/>
                    <a:pt x="65901" y="513"/>
                  </a:cubicBezTo>
                  <a:cubicBezTo>
                    <a:pt x="65949" y="537"/>
                    <a:pt x="65997" y="572"/>
                    <a:pt x="66032" y="596"/>
                  </a:cubicBezTo>
                  <a:cubicBezTo>
                    <a:pt x="66056" y="608"/>
                    <a:pt x="66151" y="680"/>
                    <a:pt x="66175" y="680"/>
                  </a:cubicBezTo>
                  <a:cubicBezTo>
                    <a:pt x="66199" y="680"/>
                    <a:pt x="66306" y="620"/>
                    <a:pt x="66330" y="608"/>
                  </a:cubicBezTo>
                  <a:lnTo>
                    <a:pt x="66485" y="525"/>
                  </a:lnTo>
                  <a:cubicBezTo>
                    <a:pt x="66497" y="525"/>
                    <a:pt x="66616" y="453"/>
                    <a:pt x="66640" y="453"/>
                  </a:cubicBezTo>
                  <a:cubicBezTo>
                    <a:pt x="66663" y="453"/>
                    <a:pt x="66747" y="525"/>
                    <a:pt x="66771" y="537"/>
                  </a:cubicBezTo>
                  <a:cubicBezTo>
                    <a:pt x="66818" y="561"/>
                    <a:pt x="66866" y="596"/>
                    <a:pt x="66913" y="620"/>
                  </a:cubicBezTo>
                  <a:cubicBezTo>
                    <a:pt x="66949" y="632"/>
                    <a:pt x="67009" y="703"/>
                    <a:pt x="67056" y="703"/>
                  </a:cubicBezTo>
                  <a:cubicBezTo>
                    <a:pt x="67092" y="715"/>
                    <a:pt x="67163" y="632"/>
                    <a:pt x="67211" y="632"/>
                  </a:cubicBezTo>
                  <a:cubicBezTo>
                    <a:pt x="67247" y="632"/>
                    <a:pt x="67306" y="715"/>
                    <a:pt x="67342" y="715"/>
                  </a:cubicBezTo>
                  <a:cubicBezTo>
                    <a:pt x="67402" y="703"/>
                    <a:pt x="67437" y="644"/>
                    <a:pt x="67497" y="632"/>
                  </a:cubicBezTo>
                  <a:cubicBezTo>
                    <a:pt x="67461" y="632"/>
                    <a:pt x="67390" y="549"/>
                    <a:pt x="67354" y="549"/>
                  </a:cubicBezTo>
                  <a:cubicBezTo>
                    <a:pt x="67402" y="549"/>
                    <a:pt x="67461" y="477"/>
                    <a:pt x="67509" y="477"/>
                  </a:cubicBezTo>
                  <a:cubicBezTo>
                    <a:pt x="67521" y="477"/>
                    <a:pt x="67652" y="561"/>
                    <a:pt x="67652" y="561"/>
                  </a:cubicBezTo>
                  <a:cubicBezTo>
                    <a:pt x="67652" y="572"/>
                    <a:pt x="67509" y="632"/>
                    <a:pt x="67497" y="632"/>
                  </a:cubicBezTo>
                  <a:cubicBezTo>
                    <a:pt x="67533" y="632"/>
                    <a:pt x="67592" y="715"/>
                    <a:pt x="67640" y="715"/>
                  </a:cubicBezTo>
                  <a:cubicBezTo>
                    <a:pt x="67663" y="727"/>
                    <a:pt x="67771" y="656"/>
                    <a:pt x="67794" y="644"/>
                  </a:cubicBezTo>
                  <a:cubicBezTo>
                    <a:pt x="67806" y="632"/>
                    <a:pt x="67937" y="584"/>
                    <a:pt x="67937" y="561"/>
                  </a:cubicBezTo>
                  <a:cubicBezTo>
                    <a:pt x="67937" y="561"/>
                    <a:pt x="67806" y="477"/>
                    <a:pt x="67806" y="477"/>
                  </a:cubicBezTo>
                  <a:cubicBezTo>
                    <a:pt x="67854" y="477"/>
                    <a:pt x="67902" y="406"/>
                    <a:pt x="67961" y="406"/>
                  </a:cubicBezTo>
                  <a:cubicBezTo>
                    <a:pt x="67985" y="406"/>
                    <a:pt x="68068" y="477"/>
                    <a:pt x="68092" y="489"/>
                  </a:cubicBezTo>
                  <a:cubicBezTo>
                    <a:pt x="68128" y="513"/>
                    <a:pt x="68187" y="561"/>
                    <a:pt x="68235" y="572"/>
                  </a:cubicBezTo>
                  <a:cubicBezTo>
                    <a:pt x="68259" y="584"/>
                    <a:pt x="68354" y="501"/>
                    <a:pt x="68390" y="501"/>
                  </a:cubicBezTo>
                  <a:cubicBezTo>
                    <a:pt x="68414" y="501"/>
                    <a:pt x="68509" y="572"/>
                    <a:pt x="68521" y="584"/>
                  </a:cubicBezTo>
                  <a:cubicBezTo>
                    <a:pt x="68545" y="596"/>
                    <a:pt x="68652" y="668"/>
                    <a:pt x="68664" y="668"/>
                  </a:cubicBezTo>
                  <a:cubicBezTo>
                    <a:pt x="68699" y="668"/>
                    <a:pt x="68795" y="608"/>
                    <a:pt x="68818" y="584"/>
                  </a:cubicBezTo>
                  <a:lnTo>
                    <a:pt x="68973" y="513"/>
                  </a:lnTo>
                  <a:cubicBezTo>
                    <a:pt x="68985" y="501"/>
                    <a:pt x="69104" y="430"/>
                    <a:pt x="69128" y="430"/>
                  </a:cubicBezTo>
                  <a:cubicBezTo>
                    <a:pt x="69128" y="441"/>
                    <a:pt x="69259" y="513"/>
                    <a:pt x="69259" y="525"/>
                  </a:cubicBezTo>
                  <a:cubicBezTo>
                    <a:pt x="69259" y="525"/>
                    <a:pt x="69116" y="596"/>
                    <a:pt x="69104" y="596"/>
                  </a:cubicBezTo>
                  <a:cubicBezTo>
                    <a:pt x="69164" y="608"/>
                    <a:pt x="69199" y="680"/>
                    <a:pt x="69247" y="680"/>
                  </a:cubicBezTo>
                  <a:cubicBezTo>
                    <a:pt x="69271" y="680"/>
                    <a:pt x="69378" y="620"/>
                    <a:pt x="69402" y="608"/>
                  </a:cubicBezTo>
                  <a:cubicBezTo>
                    <a:pt x="69449" y="584"/>
                    <a:pt x="69497" y="537"/>
                    <a:pt x="69557" y="525"/>
                  </a:cubicBezTo>
                  <a:cubicBezTo>
                    <a:pt x="69592" y="525"/>
                    <a:pt x="69664" y="453"/>
                    <a:pt x="69711" y="453"/>
                  </a:cubicBezTo>
                  <a:cubicBezTo>
                    <a:pt x="69747" y="453"/>
                    <a:pt x="69807" y="537"/>
                    <a:pt x="69842" y="537"/>
                  </a:cubicBezTo>
                  <a:cubicBezTo>
                    <a:pt x="69890" y="537"/>
                    <a:pt x="69949" y="453"/>
                    <a:pt x="69997" y="453"/>
                  </a:cubicBezTo>
                  <a:cubicBezTo>
                    <a:pt x="70021" y="465"/>
                    <a:pt x="70116" y="537"/>
                    <a:pt x="70140" y="549"/>
                  </a:cubicBezTo>
                  <a:cubicBezTo>
                    <a:pt x="70176" y="572"/>
                    <a:pt x="70223" y="608"/>
                    <a:pt x="70283" y="632"/>
                  </a:cubicBezTo>
                  <a:cubicBezTo>
                    <a:pt x="70307" y="644"/>
                    <a:pt x="70378" y="703"/>
                    <a:pt x="70414" y="715"/>
                  </a:cubicBezTo>
                  <a:cubicBezTo>
                    <a:pt x="70461" y="715"/>
                    <a:pt x="70521" y="632"/>
                    <a:pt x="70569" y="632"/>
                  </a:cubicBezTo>
                  <a:cubicBezTo>
                    <a:pt x="70616" y="632"/>
                    <a:pt x="70664" y="715"/>
                    <a:pt x="70711" y="715"/>
                  </a:cubicBezTo>
                  <a:cubicBezTo>
                    <a:pt x="70759" y="715"/>
                    <a:pt x="70807" y="644"/>
                    <a:pt x="70866" y="644"/>
                  </a:cubicBezTo>
                  <a:cubicBezTo>
                    <a:pt x="70902" y="644"/>
                    <a:pt x="70962" y="727"/>
                    <a:pt x="70997" y="727"/>
                  </a:cubicBezTo>
                  <a:cubicBezTo>
                    <a:pt x="71009" y="727"/>
                    <a:pt x="71152" y="656"/>
                    <a:pt x="71152" y="656"/>
                  </a:cubicBezTo>
                  <a:cubicBezTo>
                    <a:pt x="71152" y="632"/>
                    <a:pt x="71009" y="584"/>
                    <a:pt x="71009" y="561"/>
                  </a:cubicBezTo>
                  <a:cubicBezTo>
                    <a:pt x="71021" y="549"/>
                    <a:pt x="71140" y="501"/>
                    <a:pt x="71164" y="489"/>
                  </a:cubicBezTo>
                  <a:cubicBezTo>
                    <a:pt x="71188" y="489"/>
                    <a:pt x="71283" y="572"/>
                    <a:pt x="71307" y="572"/>
                  </a:cubicBezTo>
                  <a:cubicBezTo>
                    <a:pt x="71354" y="572"/>
                    <a:pt x="71414" y="501"/>
                    <a:pt x="71462" y="501"/>
                  </a:cubicBezTo>
                  <a:cubicBezTo>
                    <a:pt x="71473" y="501"/>
                    <a:pt x="71593" y="572"/>
                    <a:pt x="71593" y="584"/>
                  </a:cubicBezTo>
                  <a:cubicBezTo>
                    <a:pt x="71593" y="584"/>
                    <a:pt x="71450" y="656"/>
                    <a:pt x="71450" y="656"/>
                  </a:cubicBezTo>
                  <a:cubicBezTo>
                    <a:pt x="71485" y="656"/>
                    <a:pt x="71533" y="739"/>
                    <a:pt x="71581" y="739"/>
                  </a:cubicBezTo>
                  <a:cubicBezTo>
                    <a:pt x="71616" y="739"/>
                    <a:pt x="71700" y="680"/>
                    <a:pt x="71735" y="668"/>
                  </a:cubicBezTo>
                  <a:cubicBezTo>
                    <a:pt x="71795" y="644"/>
                    <a:pt x="71843" y="608"/>
                    <a:pt x="71890" y="584"/>
                  </a:cubicBezTo>
                  <a:cubicBezTo>
                    <a:pt x="71926" y="572"/>
                    <a:pt x="71997" y="513"/>
                    <a:pt x="72045" y="513"/>
                  </a:cubicBezTo>
                  <a:cubicBezTo>
                    <a:pt x="72081" y="513"/>
                    <a:pt x="72140" y="596"/>
                    <a:pt x="72176" y="596"/>
                  </a:cubicBezTo>
                  <a:cubicBezTo>
                    <a:pt x="72224" y="596"/>
                    <a:pt x="72295" y="513"/>
                    <a:pt x="72331" y="513"/>
                  </a:cubicBezTo>
                  <a:cubicBezTo>
                    <a:pt x="72378" y="525"/>
                    <a:pt x="72426" y="608"/>
                    <a:pt x="72474" y="608"/>
                  </a:cubicBezTo>
                  <a:cubicBezTo>
                    <a:pt x="72521" y="608"/>
                    <a:pt x="72581" y="525"/>
                    <a:pt x="72628" y="525"/>
                  </a:cubicBezTo>
                  <a:cubicBezTo>
                    <a:pt x="72676" y="525"/>
                    <a:pt x="72712" y="608"/>
                    <a:pt x="72759" y="608"/>
                  </a:cubicBezTo>
                  <a:cubicBezTo>
                    <a:pt x="72795" y="608"/>
                    <a:pt x="72902" y="525"/>
                    <a:pt x="72914" y="537"/>
                  </a:cubicBezTo>
                  <a:cubicBezTo>
                    <a:pt x="72938" y="537"/>
                    <a:pt x="73057" y="608"/>
                    <a:pt x="73057" y="620"/>
                  </a:cubicBezTo>
                  <a:cubicBezTo>
                    <a:pt x="73057" y="644"/>
                    <a:pt x="72902" y="680"/>
                    <a:pt x="72902" y="692"/>
                  </a:cubicBezTo>
                  <a:cubicBezTo>
                    <a:pt x="72902" y="703"/>
                    <a:pt x="73033" y="775"/>
                    <a:pt x="73045" y="775"/>
                  </a:cubicBezTo>
                  <a:cubicBezTo>
                    <a:pt x="73069" y="787"/>
                    <a:pt x="73176" y="715"/>
                    <a:pt x="73200" y="703"/>
                  </a:cubicBezTo>
                  <a:lnTo>
                    <a:pt x="73343" y="632"/>
                  </a:lnTo>
                  <a:cubicBezTo>
                    <a:pt x="73378" y="608"/>
                    <a:pt x="73450" y="561"/>
                    <a:pt x="73498" y="549"/>
                  </a:cubicBezTo>
                  <a:cubicBezTo>
                    <a:pt x="73533" y="549"/>
                    <a:pt x="73605" y="632"/>
                    <a:pt x="73640" y="632"/>
                  </a:cubicBezTo>
                  <a:cubicBezTo>
                    <a:pt x="73676" y="632"/>
                    <a:pt x="73759" y="549"/>
                    <a:pt x="73795" y="561"/>
                  </a:cubicBezTo>
                  <a:cubicBezTo>
                    <a:pt x="73819" y="561"/>
                    <a:pt x="73914" y="632"/>
                    <a:pt x="73926" y="644"/>
                  </a:cubicBezTo>
                  <a:cubicBezTo>
                    <a:pt x="73938" y="656"/>
                    <a:pt x="73783" y="703"/>
                    <a:pt x="73783" y="715"/>
                  </a:cubicBezTo>
                  <a:cubicBezTo>
                    <a:pt x="73783" y="727"/>
                    <a:pt x="73902" y="799"/>
                    <a:pt x="73914" y="799"/>
                  </a:cubicBezTo>
                  <a:cubicBezTo>
                    <a:pt x="73938" y="799"/>
                    <a:pt x="74045" y="739"/>
                    <a:pt x="74069" y="727"/>
                  </a:cubicBezTo>
                  <a:cubicBezTo>
                    <a:pt x="74117" y="703"/>
                    <a:pt x="74176" y="668"/>
                    <a:pt x="74224" y="644"/>
                  </a:cubicBezTo>
                  <a:cubicBezTo>
                    <a:pt x="74260" y="644"/>
                    <a:pt x="74343" y="572"/>
                    <a:pt x="74379" y="572"/>
                  </a:cubicBezTo>
                  <a:cubicBezTo>
                    <a:pt x="74414" y="572"/>
                    <a:pt x="74474" y="656"/>
                    <a:pt x="74521" y="656"/>
                  </a:cubicBezTo>
                  <a:cubicBezTo>
                    <a:pt x="74569" y="656"/>
                    <a:pt x="74617" y="584"/>
                    <a:pt x="74664" y="584"/>
                  </a:cubicBezTo>
                  <a:cubicBezTo>
                    <a:pt x="74712" y="584"/>
                    <a:pt x="74772" y="668"/>
                    <a:pt x="74807" y="668"/>
                  </a:cubicBezTo>
                  <a:cubicBezTo>
                    <a:pt x="74831" y="668"/>
                    <a:pt x="74950" y="584"/>
                    <a:pt x="74962" y="584"/>
                  </a:cubicBezTo>
                  <a:cubicBezTo>
                    <a:pt x="74974" y="596"/>
                    <a:pt x="75105" y="656"/>
                    <a:pt x="75105" y="668"/>
                  </a:cubicBezTo>
                  <a:cubicBezTo>
                    <a:pt x="75093" y="692"/>
                    <a:pt x="74938" y="727"/>
                    <a:pt x="74950" y="751"/>
                  </a:cubicBezTo>
                  <a:cubicBezTo>
                    <a:pt x="74950" y="751"/>
                    <a:pt x="75069" y="834"/>
                    <a:pt x="75081" y="834"/>
                  </a:cubicBezTo>
                  <a:cubicBezTo>
                    <a:pt x="75117" y="834"/>
                    <a:pt x="75212" y="763"/>
                    <a:pt x="75236" y="751"/>
                  </a:cubicBezTo>
                  <a:cubicBezTo>
                    <a:pt x="75260" y="751"/>
                    <a:pt x="75367" y="680"/>
                    <a:pt x="75391" y="680"/>
                  </a:cubicBezTo>
                  <a:cubicBezTo>
                    <a:pt x="75403" y="680"/>
                    <a:pt x="75522" y="763"/>
                    <a:pt x="75534" y="763"/>
                  </a:cubicBezTo>
                  <a:cubicBezTo>
                    <a:pt x="75545" y="751"/>
                    <a:pt x="75676" y="703"/>
                    <a:pt x="75688" y="692"/>
                  </a:cubicBezTo>
                  <a:cubicBezTo>
                    <a:pt x="75688" y="680"/>
                    <a:pt x="75557" y="608"/>
                    <a:pt x="75545" y="608"/>
                  </a:cubicBezTo>
                  <a:cubicBezTo>
                    <a:pt x="75593" y="608"/>
                    <a:pt x="75653" y="525"/>
                    <a:pt x="75700" y="525"/>
                  </a:cubicBezTo>
                  <a:cubicBezTo>
                    <a:pt x="75748" y="525"/>
                    <a:pt x="75784" y="608"/>
                    <a:pt x="75831" y="608"/>
                  </a:cubicBezTo>
                  <a:cubicBezTo>
                    <a:pt x="75879" y="620"/>
                    <a:pt x="75926" y="692"/>
                    <a:pt x="75974" y="692"/>
                  </a:cubicBezTo>
                  <a:cubicBezTo>
                    <a:pt x="75986" y="692"/>
                    <a:pt x="76117" y="608"/>
                    <a:pt x="76129" y="620"/>
                  </a:cubicBezTo>
                  <a:cubicBezTo>
                    <a:pt x="76141" y="632"/>
                    <a:pt x="76272" y="692"/>
                    <a:pt x="76272" y="703"/>
                  </a:cubicBezTo>
                  <a:cubicBezTo>
                    <a:pt x="76260" y="727"/>
                    <a:pt x="76105" y="763"/>
                    <a:pt x="76117" y="775"/>
                  </a:cubicBezTo>
                  <a:cubicBezTo>
                    <a:pt x="76117" y="787"/>
                    <a:pt x="76236" y="858"/>
                    <a:pt x="76248" y="858"/>
                  </a:cubicBezTo>
                  <a:cubicBezTo>
                    <a:pt x="76272" y="870"/>
                    <a:pt x="76391" y="799"/>
                    <a:pt x="76403" y="787"/>
                  </a:cubicBezTo>
                  <a:lnTo>
                    <a:pt x="76557" y="715"/>
                  </a:lnTo>
                  <a:lnTo>
                    <a:pt x="76712" y="632"/>
                  </a:lnTo>
                  <a:cubicBezTo>
                    <a:pt x="76736" y="620"/>
                    <a:pt x="76831" y="561"/>
                    <a:pt x="76867" y="561"/>
                  </a:cubicBezTo>
                  <a:cubicBezTo>
                    <a:pt x="76879" y="561"/>
                    <a:pt x="76986" y="632"/>
                    <a:pt x="76998" y="644"/>
                  </a:cubicBezTo>
                  <a:cubicBezTo>
                    <a:pt x="77034" y="656"/>
                    <a:pt x="77093" y="715"/>
                    <a:pt x="77141" y="727"/>
                  </a:cubicBezTo>
                  <a:cubicBezTo>
                    <a:pt x="77165" y="727"/>
                    <a:pt x="77260" y="644"/>
                    <a:pt x="77296" y="644"/>
                  </a:cubicBezTo>
                  <a:cubicBezTo>
                    <a:pt x="77343" y="644"/>
                    <a:pt x="77379" y="727"/>
                    <a:pt x="77439" y="727"/>
                  </a:cubicBezTo>
                  <a:cubicBezTo>
                    <a:pt x="77474" y="739"/>
                    <a:pt x="77546" y="656"/>
                    <a:pt x="77581" y="656"/>
                  </a:cubicBezTo>
                  <a:cubicBezTo>
                    <a:pt x="77641" y="656"/>
                    <a:pt x="77677" y="739"/>
                    <a:pt x="77724" y="739"/>
                  </a:cubicBezTo>
                  <a:cubicBezTo>
                    <a:pt x="77772" y="739"/>
                    <a:pt x="77831" y="668"/>
                    <a:pt x="77879" y="668"/>
                  </a:cubicBezTo>
                  <a:cubicBezTo>
                    <a:pt x="77927" y="668"/>
                    <a:pt x="77974" y="751"/>
                    <a:pt x="78022" y="751"/>
                  </a:cubicBezTo>
                  <a:cubicBezTo>
                    <a:pt x="78046" y="751"/>
                    <a:pt x="78153" y="680"/>
                    <a:pt x="78165" y="668"/>
                  </a:cubicBezTo>
                  <a:cubicBezTo>
                    <a:pt x="78212" y="656"/>
                    <a:pt x="78272" y="608"/>
                    <a:pt x="78320" y="596"/>
                  </a:cubicBezTo>
                  <a:cubicBezTo>
                    <a:pt x="78355" y="584"/>
                    <a:pt x="78427" y="680"/>
                    <a:pt x="78462" y="680"/>
                  </a:cubicBezTo>
                  <a:cubicBezTo>
                    <a:pt x="78510" y="680"/>
                    <a:pt x="78570" y="608"/>
                    <a:pt x="78617" y="596"/>
                  </a:cubicBezTo>
                  <a:cubicBezTo>
                    <a:pt x="78653" y="596"/>
                    <a:pt x="78712" y="680"/>
                    <a:pt x="78748" y="692"/>
                  </a:cubicBezTo>
                  <a:cubicBezTo>
                    <a:pt x="78808" y="692"/>
                    <a:pt x="78855" y="608"/>
                    <a:pt x="78903" y="608"/>
                  </a:cubicBezTo>
                  <a:cubicBezTo>
                    <a:pt x="78951" y="608"/>
                    <a:pt x="78998" y="692"/>
                    <a:pt x="79046" y="692"/>
                  </a:cubicBezTo>
                  <a:cubicBezTo>
                    <a:pt x="79082" y="692"/>
                    <a:pt x="79165" y="608"/>
                    <a:pt x="79201" y="620"/>
                  </a:cubicBezTo>
                  <a:cubicBezTo>
                    <a:pt x="79213" y="620"/>
                    <a:pt x="79344" y="692"/>
                    <a:pt x="79344" y="703"/>
                  </a:cubicBezTo>
                  <a:cubicBezTo>
                    <a:pt x="79344" y="703"/>
                    <a:pt x="79189" y="775"/>
                    <a:pt x="79189" y="775"/>
                  </a:cubicBezTo>
                  <a:cubicBezTo>
                    <a:pt x="79153" y="775"/>
                    <a:pt x="79082" y="692"/>
                    <a:pt x="79046" y="692"/>
                  </a:cubicBezTo>
                  <a:cubicBezTo>
                    <a:pt x="78998" y="703"/>
                    <a:pt x="78939" y="775"/>
                    <a:pt x="78891" y="775"/>
                  </a:cubicBezTo>
                  <a:cubicBezTo>
                    <a:pt x="78855" y="775"/>
                    <a:pt x="78796" y="680"/>
                    <a:pt x="78748" y="692"/>
                  </a:cubicBezTo>
                  <a:cubicBezTo>
                    <a:pt x="78701" y="692"/>
                    <a:pt x="78653" y="751"/>
                    <a:pt x="78605" y="763"/>
                  </a:cubicBezTo>
                  <a:cubicBezTo>
                    <a:pt x="78653" y="775"/>
                    <a:pt x="78689" y="846"/>
                    <a:pt x="78736" y="846"/>
                  </a:cubicBezTo>
                  <a:cubicBezTo>
                    <a:pt x="78784" y="846"/>
                    <a:pt x="78855" y="763"/>
                    <a:pt x="78891" y="775"/>
                  </a:cubicBezTo>
                  <a:cubicBezTo>
                    <a:pt x="78951" y="775"/>
                    <a:pt x="78974" y="846"/>
                    <a:pt x="79034" y="858"/>
                  </a:cubicBezTo>
                  <a:cubicBezTo>
                    <a:pt x="79082" y="858"/>
                    <a:pt x="79141" y="775"/>
                    <a:pt x="79189" y="775"/>
                  </a:cubicBezTo>
                  <a:cubicBezTo>
                    <a:pt x="79213" y="775"/>
                    <a:pt x="79296" y="870"/>
                    <a:pt x="79320" y="858"/>
                  </a:cubicBezTo>
                  <a:cubicBezTo>
                    <a:pt x="79367" y="858"/>
                    <a:pt x="79439" y="811"/>
                    <a:pt x="79474" y="787"/>
                  </a:cubicBezTo>
                  <a:cubicBezTo>
                    <a:pt x="79522" y="763"/>
                    <a:pt x="79582" y="739"/>
                    <a:pt x="79629" y="703"/>
                  </a:cubicBezTo>
                  <a:cubicBezTo>
                    <a:pt x="79653" y="692"/>
                    <a:pt x="79748" y="632"/>
                    <a:pt x="79784" y="632"/>
                  </a:cubicBezTo>
                  <a:cubicBezTo>
                    <a:pt x="79820" y="632"/>
                    <a:pt x="79879" y="715"/>
                    <a:pt x="79927" y="715"/>
                  </a:cubicBezTo>
                  <a:cubicBezTo>
                    <a:pt x="79963" y="715"/>
                    <a:pt x="80034" y="632"/>
                    <a:pt x="80070" y="644"/>
                  </a:cubicBezTo>
                  <a:cubicBezTo>
                    <a:pt x="80129" y="644"/>
                    <a:pt x="80165" y="715"/>
                    <a:pt x="80213" y="727"/>
                  </a:cubicBezTo>
                  <a:cubicBezTo>
                    <a:pt x="80260" y="727"/>
                    <a:pt x="80308" y="811"/>
                    <a:pt x="80356" y="811"/>
                  </a:cubicBezTo>
                  <a:cubicBezTo>
                    <a:pt x="80379" y="811"/>
                    <a:pt x="80487" y="739"/>
                    <a:pt x="80510" y="727"/>
                  </a:cubicBezTo>
                  <a:cubicBezTo>
                    <a:pt x="80522" y="727"/>
                    <a:pt x="80641" y="656"/>
                    <a:pt x="80653" y="656"/>
                  </a:cubicBezTo>
                  <a:cubicBezTo>
                    <a:pt x="80677" y="656"/>
                    <a:pt x="80796" y="727"/>
                    <a:pt x="80796" y="739"/>
                  </a:cubicBezTo>
                  <a:cubicBezTo>
                    <a:pt x="80796" y="751"/>
                    <a:pt x="80629" y="811"/>
                    <a:pt x="80641" y="822"/>
                  </a:cubicBezTo>
                  <a:cubicBezTo>
                    <a:pt x="80653" y="822"/>
                    <a:pt x="80760" y="906"/>
                    <a:pt x="80784" y="906"/>
                  </a:cubicBezTo>
                  <a:cubicBezTo>
                    <a:pt x="80820" y="906"/>
                    <a:pt x="80903" y="822"/>
                    <a:pt x="80939" y="822"/>
                  </a:cubicBezTo>
                  <a:cubicBezTo>
                    <a:pt x="80987" y="834"/>
                    <a:pt x="81022" y="894"/>
                    <a:pt x="81070" y="906"/>
                  </a:cubicBezTo>
                  <a:lnTo>
                    <a:pt x="81356" y="1073"/>
                  </a:lnTo>
                  <a:cubicBezTo>
                    <a:pt x="81391" y="1049"/>
                    <a:pt x="81463" y="1037"/>
                    <a:pt x="81510" y="1001"/>
                  </a:cubicBezTo>
                  <a:cubicBezTo>
                    <a:pt x="81522" y="989"/>
                    <a:pt x="81653" y="942"/>
                    <a:pt x="81653" y="930"/>
                  </a:cubicBezTo>
                  <a:cubicBezTo>
                    <a:pt x="81665" y="918"/>
                    <a:pt x="81522" y="834"/>
                    <a:pt x="81522" y="834"/>
                  </a:cubicBezTo>
                  <a:cubicBezTo>
                    <a:pt x="81499" y="846"/>
                    <a:pt x="81379" y="918"/>
                    <a:pt x="81368" y="918"/>
                  </a:cubicBezTo>
                  <a:cubicBezTo>
                    <a:pt x="81320" y="906"/>
                    <a:pt x="81272" y="858"/>
                    <a:pt x="81225" y="834"/>
                  </a:cubicBezTo>
                  <a:cubicBezTo>
                    <a:pt x="81189" y="811"/>
                    <a:pt x="81129" y="775"/>
                    <a:pt x="81094" y="751"/>
                  </a:cubicBezTo>
                  <a:cubicBezTo>
                    <a:pt x="81094" y="751"/>
                    <a:pt x="81129" y="727"/>
                    <a:pt x="81165" y="703"/>
                  </a:cubicBezTo>
                  <a:cubicBezTo>
                    <a:pt x="81201" y="692"/>
                    <a:pt x="81237" y="668"/>
                    <a:pt x="81237" y="668"/>
                  </a:cubicBezTo>
                  <a:cubicBezTo>
                    <a:pt x="81296" y="668"/>
                    <a:pt x="81332" y="751"/>
                    <a:pt x="81379" y="751"/>
                  </a:cubicBezTo>
                  <a:cubicBezTo>
                    <a:pt x="81427" y="751"/>
                    <a:pt x="81487" y="680"/>
                    <a:pt x="81534" y="680"/>
                  </a:cubicBezTo>
                  <a:cubicBezTo>
                    <a:pt x="81582" y="680"/>
                    <a:pt x="81630" y="763"/>
                    <a:pt x="81677" y="763"/>
                  </a:cubicBezTo>
                  <a:cubicBezTo>
                    <a:pt x="81725" y="763"/>
                    <a:pt x="81772" y="680"/>
                    <a:pt x="81820" y="680"/>
                  </a:cubicBezTo>
                  <a:cubicBezTo>
                    <a:pt x="81880" y="692"/>
                    <a:pt x="81915" y="763"/>
                    <a:pt x="81963" y="775"/>
                  </a:cubicBezTo>
                  <a:cubicBezTo>
                    <a:pt x="81999" y="775"/>
                    <a:pt x="82082" y="692"/>
                    <a:pt x="82118" y="692"/>
                  </a:cubicBezTo>
                  <a:cubicBezTo>
                    <a:pt x="82141" y="692"/>
                    <a:pt x="82237" y="763"/>
                    <a:pt x="82261" y="775"/>
                  </a:cubicBezTo>
                  <a:cubicBezTo>
                    <a:pt x="82284" y="787"/>
                    <a:pt x="82368" y="858"/>
                    <a:pt x="82392" y="858"/>
                  </a:cubicBezTo>
                  <a:cubicBezTo>
                    <a:pt x="82439" y="870"/>
                    <a:pt x="82499" y="787"/>
                    <a:pt x="82546" y="787"/>
                  </a:cubicBezTo>
                  <a:cubicBezTo>
                    <a:pt x="82582" y="787"/>
                    <a:pt x="82665" y="870"/>
                    <a:pt x="82689" y="870"/>
                  </a:cubicBezTo>
                  <a:cubicBezTo>
                    <a:pt x="82737" y="858"/>
                    <a:pt x="82808" y="811"/>
                    <a:pt x="82844" y="799"/>
                  </a:cubicBezTo>
                  <a:cubicBezTo>
                    <a:pt x="82868" y="787"/>
                    <a:pt x="82963" y="715"/>
                    <a:pt x="82987" y="715"/>
                  </a:cubicBezTo>
                  <a:cubicBezTo>
                    <a:pt x="83034" y="715"/>
                    <a:pt x="83082" y="799"/>
                    <a:pt x="83130" y="799"/>
                  </a:cubicBezTo>
                  <a:cubicBezTo>
                    <a:pt x="83165" y="799"/>
                    <a:pt x="83261" y="715"/>
                    <a:pt x="83284" y="727"/>
                  </a:cubicBezTo>
                  <a:cubicBezTo>
                    <a:pt x="83332" y="739"/>
                    <a:pt x="83392" y="787"/>
                    <a:pt x="83427" y="811"/>
                  </a:cubicBezTo>
                  <a:cubicBezTo>
                    <a:pt x="83439" y="822"/>
                    <a:pt x="83546" y="894"/>
                    <a:pt x="83558" y="894"/>
                  </a:cubicBezTo>
                  <a:cubicBezTo>
                    <a:pt x="83594" y="894"/>
                    <a:pt x="83689" y="834"/>
                    <a:pt x="83713" y="811"/>
                  </a:cubicBezTo>
                  <a:lnTo>
                    <a:pt x="83868" y="739"/>
                  </a:lnTo>
                  <a:cubicBezTo>
                    <a:pt x="83880" y="727"/>
                    <a:pt x="84011" y="656"/>
                    <a:pt x="84023" y="656"/>
                  </a:cubicBezTo>
                  <a:cubicBezTo>
                    <a:pt x="84035" y="668"/>
                    <a:pt x="84166" y="739"/>
                    <a:pt x="84166" y="751"/>
                  </a:cubicBezTo>
                  <a:cubicBezTo>
                    <a:pt x="84154" y="763"/>
                    <a:pt x="83999" y="811"/>
                    <a:pt x="84011" y="822"/>
                  </a:cubicBezTo>
                  <a:cubicBezTo>
                    <a:pt x="84023" y="846"/>
                    <a:pt x="84118" y="882"/>
                    <a:pt x="84142" y="906"/>
                  </a:cubicBezTo>
                  <a:cubicBezTo>
                    <a:pt x="84189" y="942"/>
                    <a:pt x="84237" y="965"/>
                    <a:pt x="84285" y="989"/>
                  </a:cubicBezTo>
                  <a:cubicBezTo>
                    <a:pt x="84332" y="1025"/>
                    <a:pt x="84380" y="1049"/>
                    <a:pt x="84427" y="1073"/>
                  </a:cubicBezTo>
                  <a:cubicBezTo>
                    <a:pt x="84523" y="1025"/>
                    <a:pt x="84630" y="977"/>
                    <a:pt x="84725" y="918"/>
                  </a:cubicBezTo>
                  <a:cubicBezTo>
                    <a:pt x="84773" y="906"/>
                    <a:pt x="84832" y="858"/>
                    <a:pt x="84880" y="846"/>
                  </a:cubicBezTo>
                  <a:cubicBezTo>
                    <a:pt x="84904" y="846"/>
                    <a:pt x="84987" y="930"/>
                    <a:pt x="85023" y="930"/>
                  </a:cubicBezTo>
                  <a:cubicBezTo>
                    <a:pt x="85047" y="930"/>
                    <a:pt x="85154" y="846"/>
                    <a:pt x="85178" y="858"/>
                  </a:cubicBezTo>
                  <a:cubicBezTo>
                    <a:pt x="85189" y="858"/>
                    <a:pt x="85320" y="930"/>
                    <a:pt x="85309" y="942"/>
                  </a:cubicBezTo>
                  <a:cubicBezTo>
                    <a:pt x="85309" y="965"/>
                    <a:pt x="85154" y="989"/>
                    <a:pt x="85166" y="1013"/>
                  </a:cubicBezTo>
                  <a:cubicBezTo>
                    <a:pt x="85166" y="1037"/>
                    <a:pt x="85273" y="1073"/>
                    <a:pt x="85297" y="1096"/>
                  </a:cubicBezTo>
                  <a:cubicBezTo>
                    <a:pt x="85297" y="1096"/>
                    <a:pt x="85451" y="1037"/>
                    <a:pt x="85451" y="1025"/>
                  </a:cubicBezTo>
                  <a:cubicBezTo>
                    <a:pt x="85451" y="1001"/>
                    <a:pt x="85320" y="965"/>
                    <a:pt x="85309" y="942"/>
                  </a:cubicBezTo>
                  <a:cubicBezTo>
                    <a:pt x="85368" y="930"/>
                    <a:pt x="85416" y="858"/>
                    <a:pt x="85463" y="858"/>
                  </a:cubicBezTo>
                  <a:cubicBezTo>
                    <a:pt x="85511" y="858"/>
                    <a:pt x="85570" y="953"/>
                    <a:pt x="85606" y="942"/>
                  </a:cubicBezTo>
                  <a:cubicBezTo>
                    <a:pt x="85630" y="942"/>
                    <a:pt x="85737" y="858"/>
                    <a:pt x="85761" y="870"/>
                  </a:cubicBezTo>
                  <a:cubicBezTo>
                    <a:pt x="85809" y="882"/>
                    <a:pt x="85868" y="930"/>
                    <a:pt x="85892" y="953"/>
                  </a:cubicBezTo>
                  <a:cubicBezTo>
                    <a:pt x="85928" y="965"/>
                    <a:pt x="85999" y="1037"/>
                    <a:pt x="86035" y="1037"/>
                  </a:cubicBezTo>
                  <a:cubicBezTo>
                    <a:pt x="86082" y="1049"/>
                    <a:pt x="86118" y="1120"/>
                    <a:pt x="86178" y="1120"/>
                  </a:cubicBezTo>
                  <a:cubicBezTo>
                    <a:pt x="86225" y="1132"/>
                    <a:pt x="86285" y="1049"/>
                    <a:pt x="86332" y="1049"/>
                  </a:cubicBezTo>
                  <a:cubicBezTo>
                    <a:pt x="86380" y="1049"/>
                    <a:pt x="86416" y="1132"/>
                    <a:pt x="86463" y="1132"/>
                  </a:cubicBezTo>
                  <a:cubicBezTo>
                    <a:pt x="86511" y="1132"/>
                    <a:pt x="86571" y="1049"/>
                    <a:pt x="86618" y="1049"/>
                  </a:cubicBezTo>
                  <a:cubicBezTo>
                    <a:pt x="86654" y="1049"/>
                    <a:pt x="86725" y="1144"/>
                    <a:pt x="86761" y="1144"/>
                  </a:cubicBezTo>
                  <a:cubicBezTo>
                    <a:pt x="86809" y="1132"/>
                    <a:pt x="86880" y="1084"/>
                    <a:pt x="86916" y="1061"/>
                  </a:cubicBezTo>
                  <a:lnTo>
                    <a:pt x="87059" y="989"/>
                  </a:lnTo>
                  <a:lnTo>
                    <a:pt x="87368" y="834"/>
                  </a:lnTo>
                  <a:lnTo>
                    <a:pt x="87654" y="1001"/>
                  </a:lnTo>
                  <a:cubicBezTo>
                    <a:pt x="87595" y="1001"/>
                    <a:pt x="87547" y="1073"/>
                    <a:pt x="87499" y="1073"/>
                  </a:cubicBezTo>
                  <a:cubicBezTo>
                    <a:pt x="87487" y="1073"/>
                    <a:pt x="87356" y="1001"/>
                    <a:pt x="87356" y="989"/>
                  </a:cubicBezTo>
                  <a:cubicBezTo>
                    <a:pt x="87345" y="1025"/>
                    <a:pt x="87214" y="1037"/>
                    <a:pt x="87202" y="1073"/>
                  </a:cubicBezTo>
                  <a:cubicBezTo>
                    <a:pt x="87190" y="1084"/>
                    <a:pt x="87345" y="1132"/>
                    <a:pt x="87345" y="1156"/>
                  </a:cubicBezTo>
                  <a:cubicBezTo>
                    <a:pt x="87345" y="1168"/>
                    <a:pt x="87178" y="1215"/>
                    <a:pt x="87190" y="1227"/>
                  </a:cubicBezTo>
                  <a:cubicBezTo>
                    <a:pt x="87202" y="1251"/>
                    <a:pt x="87297" y="1299"/>
                    <a:pt x="87333" y="1311"/>
                  </a:cubicBezTo>
                  <a:cubicBezTo>
                    <a:pt x="87380" y="1346"/>
                    <a:pt x="87428" y="1370"/>
                    <a:pt x="87464" y="1406"/>
                  </a:cubicBezTo>
                  <a:cubicBezTo>
                    <a:pt x="87511" y="1430"/>
                    <a:pt x="87583" y="1454"/>
                    <a:pt x="87606" y="1489"/>
                  </a:cubicBezTo>
                  <a:cubicBezTo>
                    <a:pt x="87618" y="1489"/>
                    <a:pt x="87452" y="1549"/>
                    <a:pt x="87452" y="1561"/>
                  </a:cubicBezTo>
                  <a:cubicBezTo>
                    <a:pt x="87452" y="1573"/>
                    <a:pt x="87571" y="1632"/>
                    <a:pt x="87595" y="1644"/>
                  </a:cubicBezTo>
                  <a:cubicBezTo>
                    <a:pt x="87618" y="1668"/>
                    <a:pt x="87726" y="1715"/>
                    <a:pt x="87737" y="1727"/>
                  </a:cubicBezTo>
                  <a:cubicBezTo>
                    <a:pt x="87737" y="1751"/>
                    <a:pt x="87583" y="1787"/>
                    <a:pt x="87583" y="1811"/>
                  </a:cubicBezTo>
                  <a:cubicBezTo>
                    <a:pt x="87583" y="1835"/>
                    <a:pt x="87726" y="1870"/>
                    <a:pt x="87714" y="1894"/>
                  </a:cubicBezTo>
                  <a:cubicBezTo>
                    <a:pt x="87714" y="1906"/>
                    <a:pt x="87559" y="1965"/>
                    <a:pt x="87571" y="1965"/>
                  </a:cubicBezTo>
                  <a:cubicBezTo>
                    <a:pt x="87583" y="1977"/>
                    <a:pt x="87678" y="2049"/>
                    <a:pt x="87702" y="2049"/>
                  </a:cubicBezTo>
                  <a:cubicBezTo>
                    <a:pt x="87737" y="2061"/>
                    <a:pt x="87821" y="1977"/>
                    <a:pt x="87856" y="1977"/>
                  </a:cubicBezTo>
                  <a:cubicBezTo>
                    <a:pt x="87904" y="1977"/>
                    <a:pt x="87952" y="2061"/>
                    <a:pt x="87999" y="2061"/>
                  </a:cubicBezTo>
                  <a:cubicBezTo>
                    <a:pt x="88047" y="2037"/>
                    <a:pt x="88095" y="2013"/>
                    <a:pt x="88154" y="1989"/>
                  </a:cubicBezTo>
                  <a:cubicBezTo>
                    <a:pt x="88190" y="1965"/>
                    <a:pt x="88285" y="1930"/>
                    <a:pt x="88297" y="1906"/>
                  </a:cubicBezTo>
                  <a:cubicBezTo>
                    <a:pt x="88309" y="1894"/>
                    <a:pt x="88166" y="1835"/>
                    <a:pt x="88166" y="1823"/>
                  </a:cubicBezTo>
                  <a:cubicBezTo>
                    <a:pt x="88166" y="1799"/>
                    <a:pt x="88297" y="1763"/>
                    <a:pt x="88321" y="1751"/>
                  </a:cubicBezTo>
                  <a:cubicBezTo>
                    <a:pt x="88333" y="1727"/>
                    <a:pt x="88178" y="1680"/>
                    <a:pt x="88178" y="1656"/>
                  </a:cubicBezTo>
                  <a:cubicBezTo>
                    <a:pt x="88178" y="1656"/>
                    <a:pt x="88321" y="1584"/>
                    <a:pt x="88333" y="1584"/>
                  </a:cubicBezTo>
                  <a:cubicBezTo>
                    <a:pt x="88345" y="1584"/>
                    <a:pt x="88464" y="1656"/>
                    <a:pt x="88464" y="1668"/>
                  </a:cubicBezTo>
                  <a:cubicBezTo>
                    <a:pt x="88476" y="1680"/>
                    <a:pt x="88321" y="1727"/>
                    <a:pt x="88321" y="1751"/>
                  </a:cubicBezTo>
                  <a:cubicBezTo>
                    <a:pt x="88309" y="1775"/>
                    <a:pt x="88452" y="1799"/>
                    <a:pt x="88452" y="1835"/>
                  </a:cubicBezTo>
                  <a:cubicBezTo>
                    <a:pt x="88440" y="1858"/>
                    <a:pt x="88309" y="1882"/>
                    <a:pt x="88297" y="1906"/>
                  </a:cubicBezTo>
                  <a:cubicBezTo>
                    <a:pt x="88297" y="1918"/>
                    <a:pt x="88452" y="1989"/>
                    <a:pt x="88440" y="1989"/>
                  </a:cubicBezTo>
                  <a:cubicBezTo>
                    <a:pt x="88404" y="2025"/>
                    <a:pt x="88333" y="2049"/>
                    <a:pt x="88285" y="2073"/>
                  </a:cubicBezTo>
                  <a:cubicBezTo>
                    <a:pt x="88273" y="2073"/>
                    <a:pt x="88154" y="2144"/>
                    <a:pt x="88130" y="2144"/>
                  </a:cubicBezTo>
                  <a:cubicBezTo>
                    <a:pt x="88118" y="2144"/>
                    <a:pt x="88011" y="2061"/>
                    <a:pt x="87999" y="2061"/>
                  </a:cubicBezTo>
                  <a:cubicBezTo>
                    <a:pt x="87940" y="2073"/>
                    <a:pt x="87892" y="2120"/>
                    <a:pt x="87845" y="2144"/>
                  </a:cubicBezTo>
                  <a:lnTo>
                    <a:pt x="87690" y="2216"/>
                  </a:lnTo>
                  <a:cubicBezTo>
                    <a:pt x="87642" y="2239"/>
                    <a:pt x="87595" y="2263"/>
                    <a:pt x="87535" y="2287"/>
                  </a:cubicBezTo>
                  <a:cubicBezTo>
                    <a:pt x="87487" y="2287"/>
                    <a:pt x="87452" y="2204"/>
                    <a:pt x="87404" y="2204"/>
                  </a:cubicBezTo>
                  <a:cubicBezTo>
                    <a:pt x="87392" y="2204"/>
                    <a:pt x="87249" y="2287"/>
                    <a:pt x="87249" y="2287"/>
                  </a:cubicBezTo>
                  <a:cubicBezTo>
                    <a:pt x="87225" y="2263"/>
                    <a:pt x="87106" y="2216"/>
                    <a:pt x="87106" y="2204"/>
                  </a:cubicBezTo>
                  <a:cubicBezTo>
                    <a:pt x="87106" y="2168"/>
                    <a:pt x="87261" y="2156"/>
                    <a:pt x="87261" y="2120"/>
                  </a:cubicBezTo>
                  <a:cubicBezTo>
                    <a:pt x="87261" y="2096"/>
                    <a:pt x="87118" y="2061"/>
                    <a:pt x="87118" y="2037"/>
                  </a:cubicBezTo>
                  <a:cubicBezTo>
                    <a:pt x="87118" y="2013"/>
                    <a:pt x="87249" y="1977"/>
                    <a:pt x="87273" y="1965"/>
                  </a:cubicBezTo>
                  <a:cubicBezTo>
                    <a:pt x="87273" y="1965"/>
                    <a:pt x="87404" y="2049"/>
                    <a:pt x="87416" y="2049"/>
                  </a:cubicBezTo>
                  <a:cubicBezTo>
                    <a:pt x="87428" y="2049"/>
                    <a:pt x="87547" y="1977"/>
                    <a:pt x="87571" y="1965"/>
                  </a:cubicBezTo>
                  <a:cubicBezTo>
                    <a:pt x="87571" y="1965"/>
                    <a:pt x="87428" y="1894"/>
                    <a:pt x="87428" y="1882"/>
                  </a:cubicBezTo>
                  <a:cubicBezTo>
                    <a:pt x="87428" y="1858"/>
                    <a:pt x="87559" y="1835"/>
                    <a:pt x="87583" y="1811"/>
                  </a:cubicBezTo>
                  <a:cubicBezTo>
                    <a:pt x="87595" y="1799"/>
                    <a:pt x="87440" y="1739"/>
                    <a:pt x="87440" y="1727"/>
                  </a:cubicBezTo>
                  <a:cubicBezTo>
                    <a:pt x="87392" y="1751"/>
                    <a:pt x="87333" y="1775"/>
                    <a:pt x="87285" y="1799"/>
                  </a:cubicBezTo>
                  <a:cubicBezTo>
                    <a:pt x="87273" y="1811"/>
                    <a:pt x="87154" y="1882"/>
                    <a:pt x="87130" y="1882"/>
                  </a:cubicBezTo>
                  <a:cubicBezTo>
                    <a:pt x="87106" y="1870"/>
                    <a:pt x="87011" y="1787"/>
                    <a:pt x="86999" y="1787"/>
                  </a:cubicBezTo>
                  <a:cubicBezTo>
                    <a:pt x="86952" y="1799"/>
                    <a:pt x="86880" y="1846"/>
                    <a:pt x="86844" y="1870"/>
                  </a:cubicBezTo>
                  <a:lnTo>
                    <a:pt x="86690" y="1942"/>
                  </a:lnTo>
                  <a:cubicBezTo>
                    <a:pt x="86678" y="1918"/>
                    <a:pt x="86547" y="1894"/>
                    <a:pt x="86547" y="1858"/>
                  </a:cubicBezTo>
                  <a:cubicBezTo>
                    <a:pt x="86547" y="1846"/>
                    <a:pt x="86678" y="1799"/>
                    <a:pt x="86702" y="1787"/>
                  </a:cubicBezTo>
                  <a:cubicBezTo>
                    <a:pt x="86749" y="1763"/>
                    <a:pt x="86809" y="1727"/>
                    <a:pt x="86856" y="1704"/>
                  </a:cubicBezTo>
                  <a:cubicBezTo>
                    <a:pt x="86880" y="1692"/>
                    <a:pt x="86975" y="1632"/>
                    <a:pt x="87011" y="1632"/>
                  </a:cubicBezTo>
                  <a:cubicBezTo>
                    <a:pt x="87047" y="1632"/>
                    <a:pt x="87106" y="1715"/>
                    <a:pt x="87154" y="1715"/>
                  </a:cubicBezTo>
                  <a:cubicBezTo>
                    <a:pt x="87166" y="1715"/>
                    <a:pt x="87297" y="1644"/>
                    <a:pt x="87297" y="1644"/>
                  </a:cubicBezTo>
                  <a:cubicBezTo>
                    <a:pt x="87309" y="1632"/>
                    <a:pt x="87166" y="1549"/>
                    <a:pt x="87166" y="1549"/>
                  </a:cubicBezTo>
                  <a:cubicBezTo>
                    <a:pt x="87130" y="1549"/>
                    <a:pt x="87035" y="1632"/>
                    <a:pt x="87011" y="1632"/>
                  </a:cubicBezTo>
                  <a:cubicBezTo>
                    <a:pt x="86964" y="1620"/>
                    <a:pt x="86904" y="1573"/>
                    <a:pt x="86868" y="1549"/>
                  </a:cubicBezTo>
                  <a:cubicBezTo>
                    <a:pt x="86856" y="1537"/>
                    <a:pt x="86725" y="1477"/>
                    <a:pt x="86737" y="1465"/>
                  </a:cubicBezTo>
                  <a:cubicBezTo>
                    <a:pt x="86737" y="1442"/>
                    <a:pt x="86856" y="1394"/>
                    <a:pt x="86880" y="1382"/>
                  </a:cubicBezTo>
                  <a:cubicBezTo>
                    <a:pt x="86940" y="1358"/>
                    <a:pt x="86987" y="1334"/>
                    <a:pt x="87035" y="1311"/>
                  </a:cubicBezTo>
                  <a:cubicBezTo>
                    <a:pt x="86987" y="1287"/>
                    <a:pt x="86952" y="1239"/>
                    <a:pt x="86904" y="1227"/>
                  </a:cubicBezTo>
                  <a:cubicBezTo>
                    <a:pt x="86856" y="1203"/>
                    <a:pt x="86809" y="1144"/>
                    <a:pt x="86761" y="1144"/>
                  </a:cubicBezTo>
                  <a:cubicBezTo>
                    <a:pt x="86725" y="1132"/>
                    <a:pt x="86642" y="1215"/>
                    <a:pt x="86606" y="1215"/>
                  </a:cubicBezTo>
                  <a:cubicBezTo>
                    <a:pt x="86594" y="1215"/>
                    <a:pt x="86475" y="1132"/>
                    <a:pt x="86463" y="1132"/>
                  </a:cubicBezTo>
                  <a:cubicBezTo>
                    <a:pt x="86452" y="1144"/>
                    <a:pt x="86321" y="1192"/>
                    <a:pt x="86309" y="1203"/>
                  </a:cubicBezTo>
                  <a:cubicBezTo>
                    <a:pt x="86309" y="1227"/>
                    <a:pt x="86440" y="1275"/>
                    <a:pt x="86452" y="1287"/>
                  </a:cubicBezTo>
                  <a:cubicBezTo>
                    <a:pt x="86463" y="1299"/>
                    <a:pt x="86594" y="1370"/>
                    <a:pt x="86594" y="1382"/>
                  </a:cubicBezTo>
                  <a:cubicBezTo>
                    <a:pt x="86583" y="1382"/>
                    <a:pt x="86452" y="1454"/>
                    <a:pt x="86440" y="1454"/>
                  </a:cubicBezTo>
                  <a:cubicBezTo>
                    <a:pt x="86404" y="1454"/>
                    <a:pt x="86344" y="1370"/>
                    <a:pt x="86297" y="1370"/>
                  </a:cubicBezTo>
                  <a:cubicBezTo>
                    <a:pt x="86249" y="1370"/>
                    <a:pt x="86202" y="1442"/>
                    <a:pt x="86142" y="1442"/>
                  </a:cubicBezTo>
                  <a:cubicBezTo>
                    <a:pt x="86142" y="1418"/>
                    <a:pt x="86011" y="1394"/>
                    <a:pt x="86011" y="1358"/>
                  </a:cubicBezTo>
                  <a:cubicBezTo>
                    <a:pt x="86011" y="1334"/>
                    <a:pt x="86166" y="1311"/>
                    <a:pt x="86166" y="1287"/>
                  </a:cubicBezTo>
                  <a:cubicBezTo>
                    <a:pt x="86154" y="1263"/>
                    <a:pt x="86047" y="1227"/>
                    <a:pt x="86023" y="1203"/>
                  </a:cubicBezTo>
                  <a:cubicBezTo>
                    <a:pt x="85987" y="1168"/>
                    <a:pt x="85928" y="1144"/>
                    <a:pt x="85880" y="1120"/>
                  </a:cubicBezTo>
                  <a:cubicBezTo>
                    <a:pt x="85868" y="1108"/>
                    <a:pt x="85773" y="1037"/>
                    <a:pt x="85749" y="1037"/>
                  </a:cubicBezTo>
                  <a:cubicBezTo>
                    <a:pt x="85737" y="1025"/>
                    <a:pt x="85594" y="1108"/>
                    <a:pt x="85594" y="1108"/>
                  </a:cubicBezTo>
                  <a:cubicBezTo>
                    <a:pt x="85594" y="1132"/>
                    <a:pt x="85725" y="1168"/>
                    <a:pt x="85725" y="1192"/>
                  </a:cubicBezTo>
                  <a:cubicBezTo>
                    <a:pt x="85713" y="1227"/>
                    <a:pt x="85594" y="1239"/>
                    <a:pt x="85582" y="1275"/>
                  </a:cubicBezTo>
                  <a:cubicBezTo>
                    <a:pt x="85570" y="1287"/>
                    <a:pt x="85713" y="1334"/>
                    <a:pt x="85713" y="1358"/>
                  </a:cubicBezTo>
                  <a:cubicBezTo>
                    <a:pt x="85713" y="1370"/>
                    <a:pt x="85559" y="1418"/>
                    <a:pt x="85559" y="1430"/>
                  </a:cubicBezTo>
                  <a:cubicBezTo>
                    <a:pt x="85582" y="1454"/>
                    <a:pt x="85666" y="1501"/>
                    <a:pt x="85701" y="1513"/>
                  </a:cubicBezTo>
                  <a:cubicBezTo>
                    <a:pt x="85749" y="1537"/>
                    <a:pt x="85797" y="1584"/>
                    <a:pt x="85844" y="1596"/>
                  </a:cubicBezTo>
                  <a:cubicBezTo>
                    <a:pt x="85880" y="1608"/>
                    <a:pt x="85940" y="1680"/>
                    <a:pt x="85975" y="1680"/>
                  </a:cubicBezTo>
                  <a:cubicBezTo>
                    <a:pt x="85987" y="1680"/>
                    <a:pt x="86023" y="1668"/>
                    <a:pt x="86059" y="1644"/>
                  </a:cubicBezTo>
                  <a:cubicBezTo>
                    <a:pt x="86094" y="1632"/>
                    <a:pt x="86130" y="1608"/>
                    <a:pt x="86130" y="1608"/>
                  </a:cubicBezTo>
                  <a:cubicBezTo>
                    <a:pt x="86154" y="1632"/>
                    <a:pt x="86273" y="1668"/>
                    <a:pt x="86273" y="1692"/>
                  </a:cubicBezTo>
                  <a:cubicBezTo>
                    <a:pt x="86273" y="1715"/>
                    <a:pt x="86118" y="1751"/>
                    <a:pt x="86118" y="1775"/>
                  </a:cubicBezTo>
                  <a:cubicBezTo>
                    <a:pt x="86130" y="1799"/>
                    <a:pt x="86261" y="1823"/>
                    <a:pt x="86261" y="1858"/>
                  </a:cubicBezTo>
                  <a:cubicBezTo>
                    <a:pt x="86261" y="1882"/>
                    <a:pt x="86106" y="1906"/>
                    <a:pt x="86106" y="1930"/>
                  </a:cubicBezTo>
                  <a:cubicBezTo>
                    <a:pt x="86106" y="1954"/>
                    <a:pt x="86261" y="1989"/>
                    <a:pt x="86249" y="2013"/>
                  </a:cubicBezTo>
                  <a:cubicBezTo>
                    <a:pt x="86237" y="2049"/>
                    <a:pt x="86106" y="2061"/>
                    <a:pt x="86094" y="2096"/>
                  </a:cubicBezTo>
                  <a:cubicBezTo>
                    <a:pt x="86082" y="2120"/>
                    <a:pt x="85940" y="2144"/>
                    <a:pt x="85940" y="2168"/>
                  </a:cubicBezTo>
                  <a:cubicBezTo>
                    <a:pt x="85940" y="2180"/>
                    <a:pt x="86082" y="2251"/>
                    <a:pt x="86082" y="2251"/>
                  </a:cubicBezTo>
                  <a:cubicBezTo>
                    <a:pt x="86059" y="2263"/>
                    <a:pt x="85951" y="2335"/>
                    <a:pt x="85928" y="2335"/>
                  </a:cubicBezTo>
                  <a:cubicBezTo>
                    <a:pt x="85880" y="2335"/>
                    <a:pt x="85821" y="2239"/>
                    <a:pt x="85785" y="2251"/>
                  </a:cubicBezTo>
                  <a:cubicBezTo>
                    <a:pt x="85737" y="2251"/>
                    <a:pt x="85678" y="2323"/>
                    <a:pt x="85630" y="2323"/>
                  </a:cubicBezTo>
                  <a:cubicBezTo>
                    <a:pt x="85582" y="2323"/>
                    <a:pt x="85547" y="2239"/>
                    <a:pt x="85499" y="2239"/>
                  </a:cubicBezTo>
                  <a:cubicBezTo>
                    <a:pt x="85451" y="2239"/>
                    <a:pt x="85380" y="2323"/>
                    <a:pt x="85344" y="2311"/>
                  </a:cubicBezTo>
                  <a:cubicBezTo>
                    <a:pt x="85297" y="2311"/>
                    <a:pt x="85249" y="2239"/>
                    <a:pt x="85201" y="2227"/>
                  </a:cubicBezTo>
                  <a:cubicBezTo>
                    <a:pt x="85154" y="2227"/>
                    <a:pt x="85118" y="2144"/>
                    <a:pt x="85070" y="2144"/>
                  </a:cubicBezTo>
                  <a:cubicBezTo>
                    <a:pt x="85035" y="2144"/>
                    <a:pt x="84939" y="2216"/>
                    <a:pt x="84916" y="2227"/>
                  </a:cubicBezTo>
                  <a:cubicBezTo>
                    <a:pt x="84892" y="2227"/>
                    <a:pt x="84773" y="2299"/>
                    <a:pt x="84761" y="2299"/>
                  </a:cubicBezTo>
                  <a:cubicBezTo>
                    <a:pt x="84749" y="2299"/>
                    <a:pt x="84618" y="2227"/>
                    <a:pt x="84618" y="2216"/>
                  </a:cubicBezTo>
                  <a:cubicBezTo>
                    <a:pt x="84618" y="2204"/>
                    <a:pt x="84749" y="2156"/>
                    <a:pt x="84773" y="2144"/>
                  </a:cubicBezTo>
                  <a:cubicBezTo>
                    <a:pt x="84785" y="2132"/>
                    <a:pt x="84928" y="2073"/>
                    <a:pt x="84928" y="2061"/>
                  </a:cubicBezTo>
                  <a:cubicBezTo>
                    <a:pt x="84916" y="2049"/>
                    <a:pt x="84797" y="1977"/>
                    <a:pt x="84785" y="1977"/>
                  </a:cubicBezTo>
                  <a:cubicBezTo>
                    <a:pt x="84737" y="1977"/>
                    <a:pt x="84678" y="2061"/>
                    <a:pt x="84630" y="2061"/>
                  </a:cubicBezTo>
                  <a:cubicBezTo>
                    <a:pt x="84582" y="2049"/>
                    <a:pt x="84547" y="1977"/>
                    <a:pt x="84499" y="1965"/>
                  </a:cubicBezTo>
                  <a:cubicBezTo>
                    <a:pt x="84487" y="1965"/>
                    <a:pt x="84344" y="2049"/>
                    <a:pt x="84344" y="2049"/>
                  </a:cubicBezTo>
                  <a:cubicBezTo>
                    <a:pt x="84320" y="2025"/>
                    <a:pt x="84201" y="1977"/>
                    <a:pt x="84201" y="1965"/>
                  </a:cubicBezTo>
                  <a:cubicBezTo>
                    <a:pt x="84201" y="1954"/>
                    <a:pt x="84344" y="1882"/>
                    <a:pt x="84356" y="1882"/>
                  </a:cubicBezTo>
                  <a:cubicBezTo>
                    <a:pt x="84404" y="1894"/>
                    <a:pt x="84439" y="1965"/>
                    <a:pt x="84499" y="1965"/>
                  </a:cubicBezTo>
                  <a:cubicBezTo>
                    <a:pt x="84511" y="1942"/>
                    <a:pt x="84642" y="1918"/>
                    <a:pt x="84642" y="1894"/>
                  </a:cubicBezTo>
                  <a:cubicBezTo>
                    <a:pt x="84654" y="1882"/>
                    <a:pt x="84499" y="1823"/>
                    <a:pt x="84511" y="1811"/>
                  </a:cubicBezTo>
                  <a:cubicBezTo>
                    <a:pt x="84523" y="1787"/>
                    <a:pt x="84630" y="1751"/>
                    <a:pt x="84666" y="1727"/>
                  </a:cubicBezTo>
                  <a:cubicBezTo>
                    <a:pt x="84713" y="1704"/>
                    <a:pt x="84761" y="1680"/>
                    <a:pt x="84808" y="1656"/>
                  </a:cubicBezTo>
                  <a:cubicBezTo>
                    <a:pt x="84820" y="1656"/>
                    <a:pt x="84939" y="1739"/>
                    <a:pt x="84951" y="1739"/>
                  </a:cubicBezTo>
                  <a:cubicBezTo>
                    <a:pt x="84975" y="1751"/>
                    <a:pt x="85070" y="1823"/>
                    <a:pt x="85094" y="1823"/>
                  </a:cubicBezTo>
                  <a:cubicBezTo>
                    <a:pt x="85106" y="1823"/>
                    <a:pt x="85237" y="1751"/>
                    <a:pt x="85249" y="1751"/>
                  </a:cubicBezTo>
                  <a:cubicBezTo>
                    <a:pt x="85249" y="1727"/>
                    <a:pt x="85106" y="1692"/>
                    <a:pt x="85106" y="1668"/>
                  </a:cubicBezTo>
                  <a:cubicBezTo>
                    <a:pt x="85106" y="1644"/>
                    <a:pt x="85237" y="1608"/>
                    <a:pt x="85261" y="1584"/>
                  </a:cubicBezTo>
                  <a:cubicBezTo>
                    <a:pt x="85297" y="1561"/>
                    <a:pt x="85368" y="1537"/>
                    <a:pt x="85416" y="1513"/>
                  </a:cubicBezTo>
                  <a:cubicBezTo>
                    <a:pt x="85463" y="1477"/>
                    <a:pt x="85511" y="1454"/>
                    <a:pt x="85559" y="1430"/>
                  </a:cubicBezTo>
                  <a:cubicBezTo>
                    <a:pt x="85559" y="1406"/>
                    <a:pt x="85428" y="1370"/>
                    <a:pt x="85428" y="1346"/>
                  </a:cubicBezTo>
                  <a:cubicBezTo>
                    <a:pt x="85428" y="1323"/>
                    <a:pt x="85582" y="1287"/>
                    <a:pt x="85582" y="1275"/>
                  </a:cubicBezTo>
                  <a:cubicBezTo>
                    <a:pt x="85570" y="1239"/>
                    <a:pt x="85451" y="1215"/>
                    <a:pt x="85440" y="1180"/>
                  </a:cubicBezTo>
                  <a:cubicBezTo>
                    <a:pt x="85428" y="1215"/>
                    <a:pt x="85285" y="1239"/>
                    <a:pt x="85285" y="1263"/>
                  </a:cubicBezTo>
                  <a:cubicBezTo>
                    <a:pt x="85285" y="1275"/>
                    <a:pt x="85440" y="1334"/>
                    <a:pt x="85428" y="1346"/>
                  </a:cubicBezTo>
                  <a:cubicBezTo>
                    <a:pt x="85404" y="1370"/>
                    <a:pt x="85309" y="1406"/>
                    <a:pt x="85273" y="1418"/>
                  </a:cubicBezTo>
                  <a:cubicBezTo>
                    <a:pt x="85249" y="1430"/>
                    <a:pt x="85142" y="1501"/>
                    <a:pt x="85118" y="1501"/>
                  </a:cubicBezTo>
                  <a:cubicBezTo>
                    <a:pt x="85094" y="1501"/>
                    <a:pt x="84999" y="1430"/>
                    <a:pt x="84975" y="1418"/>
                  </a:cubicBezTo>
                  <a:cubicBezTo>
                    <a:pt x="84975" y="1418"/>
                    <a:pt x="84939" y="1394"/>
                    <a:pt x="84904" y="1370"/>
                  </a:cubicBezTo>
                  <a:cubicBezTo>
                    <a:pt x="84880" y="1346"/>
                    <a:pt x="84844" y="1334"/>
                    <a:pt x="84844" y="1334"/>
                  </a:cubicBezTo>
                  <a:cubicBezTo>
                    <a:pt x="84785" y="1358"/>
                    <a:pt x="84737" y="1382"/>
                    <a:pt x="84689" y="1406"/>
                  </a:cubicBezTo>
                  <a:cubicBezTo>
                    <a:pt x="84654" y="1430"/>
                    <a:pt x="84558" y="1465"/>
                    <a:pt x="84535" y="1489"/>
                  </a:cubicBezTo>
                  <a:cubicBezTo>
                    <a:pt x="84523" y="1501"/>
                    <a:pt x="84678" y="1549"/>
                    <a:pt x="84678" y="1573"/>
                  </a:cubicBezTo>
                  <a:cubicBezTo>
                    <a:pt x="84678" y="1584"/>
                    <a:pt x="84547" y="1632"/>
                    <a:pt x="84523" y="1644"/>
                  </a:cubicBezTo>
                  <a:cubicBezTo>
                    <a:pt x="84475" y="1680"/>
                    <a:pt x="84416" y="1704"/>
                    <a:pt x="84368" y="1727"/>
                  </a:cubicBezTo>
                  <a:lnTo>
                    <a:pt x="84213" y="1799"/>
                  </a:lnTo>
                  <a:cubicBezTo>
                    <a:pt x="84177" y="1823"/>
                    <a:pt x="84106" y="1870"/>
                    <a:pt x="84058" y="1882"/>
                  </a:cubicBezTo>
                  <a:cubicBezTo>
                    <a:pt x="84035" y="1882"/>
                    <a:pt x="83951" y="1799"/>
                    <a:pt x="83927" y="1799"/>
                  </a:cubicBezTo>
                  <a:cubicBezTo>
                    <a:pt x="83904" y="1799"/>
                    <a:pt x="83785" y="1858"/>
                    <a:pt x="83773" y="1870"/>
                  </a:cubicBezTo>
                  <a:cubicBezTo>
                    <a:pt x="83749" y="1894"/>
                    <a:pt x="83618" y="1930"/>
                    <a:pt x="83618" y="1942"/>
                  </a:cubicBezTo>
                  <a:cubicBezTo>
                    <a:pt x="83618" y="1954"/>
                    <a:pt x="83749" y="2037"/>
                    <a:pt x="83761" y="2037"/>
                  </a:cubicBezTo>
                  <a:cubicBezTo>
                    <a:pt x="83761" y="2037"/>
                    <a:pt x="83796" y="2013"/>
                    <a:pt x="83844" y="1989"/>
                  </a:cubicBezTo>
                  <a:cubicBezTo>
                    <a:pt x="83880" y="1977"/>
                    <a:pt x="83916" y="1954"/>
                    <a:pt x="83916" y="1954"/>
                  </a:cubicBezTo>
                  <a:cubicBezTo>
                    <a:pt x="83927" y="1965"/>
                    <a:pt x="84046" y="2025"/>
                    <a:pt x="84046" y="2037"/>
                  </a:cubicBezTo>
                  <a:cubicBezTo>
                    <a:pt x="84046" y="2061"/>
                    <a:pt x="83892" y="2096"/>
                    <a:pt x="83892" y="2120"/>
                  </a:cubicBezTo>
                  <a:cubicBezTo>
                    <a:pt x="83904" y="2144"/>
                    <a:pt x="84023" y="2168"/>
                    <a:pt x="84035" y="2204"/>
                  </a:cubicBezTo>
                  <a:cubicBezTo>
                    <a:pt x="84035" y="2204"/>
                    <a:pt x="83999" y="2227"/>
                    <a:pt x="83963" y="2239"/>
                  </a:cubicBezTo>
                  <a:cubicBezTo>
                    <a:pt x="83927" y="2263"/>
                    <a:pt x="83892" y="2275"/>
                    <a:pt x="83880" y="2275"/>
                  </a:cubicBezTo>
                  <a:cubicBezTo>
                    <a:pt x="83832" y="2275"/>
                    <a:pt x="83796" y="2204"/>
                    <a:pt x="83749" y="2192"/>
                  </a:cubicBezTo>
                  <a:lnTo>
                    <a:pt x="83439" y="2346"/>
                  </a:lnTo>
                  <a:lnTo>
                    <a:pt x="83296" y="2263"/>
                  </a:lnTo>
                  <a:cubicBezTo>
                    <a:pt x="83261" y="2239"/>
                    <a:pt x="83177" y="2204"/>
                    <a:pt x="83165" y="2180"/>
                  </a:cubicBezTo>
                  <a:cubicBezTo>
                    <a:pt x="83154" y="2168"/>
                    <a:pt x="83308" y="2120"/>
                    <a:pt x="83308" y="2096"/>
                  </a:cubicBezTo>
                  <a:cubicBezTo>
                    <a:pt x="83320" y="2073"/>
                    <a:pt x="83165" y="2037"/>
                    <a:pt x="83177" y="2013"/>
                  </a:cubicBezTo>
                  <a:cubicBezTo>
                    <a:pt x="83177" y="2001"/>
                    <a:pt x="83308" y="1954"/>
                    <a:pt x="83332" y="1942"/>
                  </a:cubicBezTo>
                  <a:cubicBezTo>
                    <a:pt x="83344" y="1930"/>
                    <a:pt x="83487" y="1870"/>
                    <a:pt x="83475" y="1858"/>
                  </a:cubicBezTo>
                  <a:cubicBezTo>
                    <a:pt x="83475" y="1835"/>
                    <a:pt x="83332" y="1799"/>
                    <a:pt x="83344" y="1775"/>
                  </a:cubicBezTo>
                  <a:cubicBezTo>
                    <a:pt x="83344" y="1751"/>
                    <a:pt x="83213" y="1715"/>
                    <a:pt x="83201" y="1692"/>
                  </a:cubicBezTo>
                  <a:lnTo>
                    <a:pt x="83046" y="1775"/>
                  </a:lnTo>
                  <a:cubicBezTo>
                    <a:pt x="83011" y="1787"/>
                    <a:pt x="82927" y="1823"/>
                    <a:pt x="82892" y="1846"/>
                  </a:cubicBezTo>
                  <a:cubicBezTo>
                    <a:pt x="82880" y="1870"/>
                    <a:pt x="82749" y="1906"/>
                    <a:pt x="82749" y="1930"/>
                  </a:cubicBezTo>
                  <a:cubicBezTo>
                    <a:pt x="82737" y="1930"/>
                    <a:pt x="82880" y="2013"/>
                    <a:pt x="82880" y="2013"/>
                  </a:cubicBezTo>
                  <a:cubicBezTo>
                    <a:pt x="82892" y="2013"/>
                    <a:pt x="82927" y="1989"/>
                    <a:pt x="82963" y="1965"/>
                  </a:cubicBezTo>
                  <a:cubicBezTo>
                    <a:pt x="82999" y="1954"/>
                    <a:pt x="83034" y="1930"/>
                    <a:pt x="83034" y="1930"/>
                  </a:cubicBezTo>
                  <a:cubicBezTo>
                    <a:pt x="83058" y="1942"/>
                    <a:pt x="83177" y="2001"/>
                    <a:pt x="83177" y="2013"/>
                  </a:cubicBezTo>
                  <a:cubicBezTo>
                    <a:pt x="83177" y="2037"/>
                    <a:pt x="83011" y="2073"/>
                    <a:pt x="83023" y="2096"/>
                  </a:cubicBezTo>
                  <a:cubicBezTo>
                    <a:pt x="83034" y="2120"/>
                    <a:pt x="83142" y="2144"/>
                    <a:pt x="83165" y="2180"/>
                  </a:cubicBezTo>
                  <a:lnTo>
                    <a:pt x="83011" y="2251"/>
                  </a:lnTo>
                  <a:cubicBezTo>
                    <a:pt x="82975" y="2275"/>
                    <a:pt x="82903" y="2323"/>
                    <a:pt x="82856" y="2335"/>
                  </a:cubicBezTo>
                  <a:cubicBezTo>
                    <a:pt x="82832" y="2335"/>
                    <a:pt x="82749" y="2251"/>
                    <a:pt x="82713" y="2251"/>
                  </a:cubicBezTo>
                  <a:cubicBezTo>
                    <a:pt x="82665" y="2251"/>
                    <a:pt x="82618" y="2323"/>
                    <a:pt x="82558" y="2323"/>
                  </a:cubicBezTo>
                  <a:lnTo>
                    <a:pt x="82284" y="2156"/>
                  </a:lnTo>
                  <a:cubicBezTo>
                    <a:pt x="82332" y="2132"/>
                    <a:pt x="82392" y="2108"/>
                    <a:pt x="82439" y="2073"/>
                  </a:cubicBezTo>
                  <a:cubicBezTo>
                    <a:pt x="82451" y="2073"/>
                    <a:pt x="82594" y="2013"/>
                    <a:pt x="82594" y="2001"/>
                  </a:cubicBezTo>
                  <a:cubicBezTo>
                    <a:pt x="82594" y="1989"/>
                    <a:pt x="82439" y="1930"/>
                    <a:pt x="82451" y="1918"/>
                  </a:cubicBezTo>
                  <a:cubicBezTo>
                    <a:pt x="82475" y="1894"/>
                    <a:pt x="82558" y="1858"/>
                    <a:pt x="82606" y="1835"/>
                  </a:cubicBezTo>
                  <a:cubicBezTo>
                    <a:pt x="82630" y="1823"/>
                    <a:pt x="82749" y="1775"/>
                    <a:pt x="82761" y="1763"/>
                  </a:cubicBezTo>
                  <a:cubicBezTo>
                    <a:pt x="82761" y="1739"/>
                    <a:pt x="82618" y="1704"/>
                    <a:pt x="82618" y="1680"/>
                  </a:cubicBezTo>
                  <a:cubicBezTo>
                    <a:pt x="82570" y="1704"/>
                    <a:pt x="82511" y="1727"/>
                    <a:pt x="82463" y="1751"/>
                  </a:cubicBezTo>
                  <a:cubicBezTo>
                    <a:pt x="82415" y="1775"/>
                    <a:pt x="82344" y="1799"/>
                    <a:pt x="82308" y="1835"/>
                  </a:cubicBezTo>
                  <a:cubicBezTo>
                    <a:pt x="82296" y="1846"/>
                    <a:pt x="82165" y="1894"/>
                    <a:pt x="82165" y="1906"/>
                  </a:cubicBezTo>
                  <a:cubicBezTo>
                    <a:pt x="82153" y="1930"/>
                    <a:pt x="82308" y="1977"/>
                    <a:pt x="82296" y="1989"/>
                  </a:cubicBezTo>
                  <a:cubicBezTo>
                    <a:pt x="82284" y="2013"/>
                    <a:pt x="82153" y="2049"/>
                    <a:pt x="82141" y="2073"/>
                  </a:cubicBezTo>
                  <a:cubicBezTo>
                    <a:pt x="82141" y="2085"/>
                    <a:pt x="82296" y="2144"/>
                    <a:pt x="82284" y="2156"/>
                  </a:cubicBezTo>
                  <a:cubicBezTo>
                    <a:pt x="82261" y="2180"/>
                    <a:pt x="82165" y="2216"/>
                    <a:pt x="82130" y="2227"/>
                  </a:cubicBezTo>
                  <a:cubicBezTo>
                    <a:pt x="82082" y="2251"/>
                    <a:pt x="82034" y="2287"/>
                    <a:pt x="81975" y="2311"/>
                  </a:cubicBezTo>
                  <a:cubicBezTo>
                    <a:pt x="81963" y="2311"/>
                    <a:pt x="81868" y="2227"/>
                    <a:pt x="81844" y="2227"/>
                  </a:cubicBezTo>
                  <a:cubicBezTo>
                    <a:pt x="81808" y="2227"/>
                    <a:pt x="81713" y="2311"/>
                    <a:pt x="81689" y="2299"/>
                  </a:cubicBezTo>
                  <a:cubicBezTo>
                    <a:pt x="81641" y="2287"/>
                    <a:pt x="81582" y="2239"/>
                    <a:pt x="81546" y="2216"/>
                  </a:cubicBezTo>
                  <a:cubicBezTo>
                    <a:pt x="81534" y="2204"/>
                    <a:pt x="81439" y="2132"/>
                    <a:pt x="81415" y="2132"/>
                  </a:cubicBezTo>
                  <a:cubicBezTo>
                    <a:pt x="81379" y="2132"/>
                    <a:pt x="81272" y="2204"/>
                    <a:pt x="81260" y="2216"/>
                  </a:cubicBezTo>
                  <a:cubicBezTo>
                    <a:pt x="81225" y="2227"/>
                    <a:pt x="81153" y="2275"/>
                    <a:pt x="81106" y="2287"/>
                  </a:cubicBezTo>
                  <a:cubicBezTo>
                    <a:pt x="81082" y="2287"/>
                    <a:pt x="80998" y="2204"/>
                    <a:pt x="80963" y="2204"/>
                  </a:cubicBezTo>
                  <a:cubicBezTo>
                    <a:pt x="80915" y="2204"/>
                    <a:pt x="80856" y="2275"/>
                    <a:pt x="80808" y="2275"/>
                  </a:cubicBezTo>
                  <a:cubicBezTo>
                    <a:pt x="80760" y="2275"/>
                    <a:pt x="80725" y="2192"/>
                    <a:pt x="80677" y="2192"/>
                  </a:cubicBezTo>
                  <a:cubicBezTo>
                    <a:pt x="80641" y="2192"/>
                    <a:pt x="80546" y="2275"/>
                    <a:pt x="80522" y="2275"/>
                  </a:cubicBezTo>
                  <a:cubicBezTo>
                    <a:pt x="80475" y="2263"/>
                    <a:pt x="80415" y="2204"/>
                    <a:pt x="80379" y="2192"/>
                  </a:cubicBezTo>
                  <a:cubicBezTo>
                    <a:pt x="80367" y="2180"/>
                    <a:pt x="80272" y="2108"/>
                    <a:pt x="80236" y="2096"/>
                  </a:cubicBezTo>
                  <a:cubicBezTo>
                    <a:pt x="80213" y="2096"/>
                    <a:pt x="80106" y="2168"/>
                    <a:pt x="80094" y="2180"/>
                  </a:cubicBezTo>
                  <a:cubicBezTo>
                    <a:pt x="80058" y="2192"/>
                    <a:pt x="79975" y="2251"/>
                    <a:pt x="79939" y="2251"/>
                  </a:cubicBezTo>
                  <a:cubicBezTo>
                    <a:pt x="79891" y="2263"/>
                    <a:pt x="79844" y="2168"/>
                    <a:pt x="79796" y="2168"/>
                  </a:cubicBezTo>
                  <a:cubicBezTo>
                    <a:pt x="79760" y="2168"/>
                    <a:pt x="79689" y="2251"/>
                    <a:pt x="79641" y="2251"/>
                  </a:cubicBezTo>
                  <a:cubicBezTo>
                    <a:pt x="79594" y="2239"/>
                    <a:pt x="79558" y="2168"/>
                    <a:pt x="79510" y="2168"/>
                  </a:cubicBezTo>
                  <a:cubicBezTo>
                    <a:pt x="79463" y="2156"/>
                    <a:pt x="79403" y="2239"/>
                    <a:pt x="79355" y="2239"/>
                  </a:cubicBezTo>
                  <a:cubicBezTo>
                    <a:pt x="79308" y="2239"/>
                    <a:pt x="79260" y="2156"/>
                    <a:pt x="79213" y="2156"/>
                  </a:cubicBezTo>
                  <a:cubicBezTo>
                    <a:pt x="79165" y="2156"/>
                    <a:pt x="79105" y="2239"/>
                    <a:pt x="79058" y="2239"/>
                  </a:cubicBezTo>
                  <a:cubicBezTo>
                    <a:pt x="79022" y="2227"/>
                    <a:pt x="78963" y="2144"/>
                    <a:pt x="78927" y="2144"/>
                  </a:cubicBezTo>
                  <a:cubicBezTo>
                    <a:pt x="78867" y="2156"/>
                    <a:pt x="78820" y="2227"/>
                    <a:pt x="78772" y="2227"/>
                  </a:cubicBezTo>
                  <a:cubicBezTo>
                    <a:pt x="78724" y="2227"/>
                    <a:pt x="78677" y="2144"/>
                    <a:pt x="78629" y="2144"/>
                  </a:cubicBezTo>
                  <a:cubicBezTo>
                    <a:pt x="78593" y="2144"/>
                    <a:pt x="78510" y="2227"/>
                    <a:pt x="78474" y="2216"/>
                  </a:cubicBezTo>
                  <a:cubicBezTo>
                    <a:pt x="78462" y="2216"/>
                    <a:pt x="78343" y="2144"/>
                    <a:pt x="78343" y="2132"/>
                  </a:cubicBezTo>
                  <a:cubicBezTo>
                    <a:pt x="78343" y="2108"/>
                    <a:pt x="78498" y="2073"/>
                    <a:pt x="78486" y="2061"/>
                  </a:cubicBezTo>
                  <a:cubicBezTo>
                    <a:pt x="78486" y="2049"/>
                    <a:pt x="78367" y="1977"/>
                    <a:pt x="78355" y="1977"/>
                  </a:cubicBezTo>
                  <a:cubicBezTo>
                    <a:pt x="78343" y="1977"/>
                    <a:pt x="78201" y="2049"/>
                    <a:pt x="78201" y="2049"/>
                  </a:cubicBezTo>
                  <a:cubicBezTo>
                    <a:pt x="78201" y="2061"/>
                    <a:pt x="78343" y="2120"/>
                    <a:pt x="78343" y="2132"/>
                  </a:cubicBezTo>
                  <a:cubicBezTo>
                    <a:pt x="78331" y="2144"/>
                    <a:pt x="78201" y="2216"/>
                    <a:pt x="78189" y="2216"/>
                  </a:cubicBezTo>
                  <a:cubicBezTo>
                    <a:pt x="78153" y="2216"/>
                    <a:pt x="78070" y="2120"/>
                    <a:pt x="78046" y="2120"/>
                  </a:cubicBezTo>
                  <a:cubicBezTo>
                    <a:pt x="77998" y="2132"/>
                    <a:pt x="77927" y="2180"/>
                    <a:pt x="77891" y="2204"/>
                  </a:cubicBezTo>
                  <a:cubicBezTo>
                    <a:pt x="77867" y="2216"/>
                    <a:pt x="77784" y="2275"/>
                    <a:pt x="77736" y="2275"/>
                  </a:cubicBezTo>
                  <a:cubicBezTo>
                    <a:pt x="77724" y="2287"/>
                    <a:pt x="77617" y="2204"/>
                    <a:pt x="77605" y="2192"/>
                  </a:cubicBezTo>
                  <a:cubicBezTo>
                    <a:pt x="77581" y="2180"/>
                    <a:pt x="77486" y="2108"/>
                    <a:pt x="77462" y="2108"/>
                  </a:cubicBezTo>
                  <a:cubicBezTo>
                    <a:pt x="77439" y="2108"/>
                    <a:pt x="77331" y="2180"/>
                    <a:pt x="77308" y="2192"/>
                  </a:cubicBezTo>
                  <a:cubicBezTo>
                    <a:pt x="77296" y="2192"/>
                    <a:pt x="77177" y="2263"/>
                    <a:pt x="77153" y="2263"/>
                  </a:cubicBezTo>
                  <a:cubicBezTo>
                    <a:pt x="77129" y="2263"/>
                    <a:pt x="77046" y="2192"/>
                    <a:pt x="77022" y="2180"/>
                  </a:cubicBezTo>
                  <a:cubicBezTo>
                    <a:pt x="76998" y="2168"/>
                    <a:pt x="76903" y="2096"/>
                    <a:pt x="76879" y="2096"/>
                  </a:cubicBezTo>
                  <a:cubicBezTo>
                    <a:pt x="76855" y="2096"/>
                    <a:pt x="76748" y="2156"/>
                    <a:pt x="76724" y="2168"/>
                  </a:cubicBezTo>
                  <a:cubicBezTo>
                    <a:pt x="76700" y="2180"/>
                    <a:pt x="76605" y="2251"/>
                    <a:pt x="76569" y="2251"/>
                  </a:cubicBezTo>
                  <a:cubicBezTo>
                    <a:pt x="76534" y="2251"/>
                    <a:pt x="76474" y="2168"/>
                    <a:pt x="76438" y="2168"/>
                  </a:cubicBezTo>
                  <a:cubicBezTo>
                    <a:pt x="76391" y="2168"/>
                    <a:pt x="76319" y="2251"/>
                    <a:pt x="76284" y="2239"/>
                  </a:cubicBezTo>
                  <a:cubicBezTo>
                    <a:pt x="76224" y="2239"/>
                    <a:pt x="76200" y="2156"/>
                    <a:pt x="76141" y="2156"/>
                  </a:cubicBezTo>
                  <a:cubicBezTo>
                    <a:pt x="76093" y="2156"/>
                    <a:pt x="76034" y="2239"/>
                    <a:pt x="75986" y="2239"/>
                  </a:cubicBezTo>
                  <a:cubicBezTo>
                    <a:pt x="75938" y="2227"/>
                    <a:pt x="75903" y="2156"/>
                    <a:pt x="75855" y="2144"/>
                  </a:cubicBezTo>
                  <a:cubicBezTo>
                    <a:pt x="75807" y="2144"/>
                    <a:pt x="75748" y="2227"/>
                    <a:pt x="75700" y="2227"/>
                  </a:cubicBezTo>
                  <a:cubicBezTo>
                    <a:pt x="75653" y="2227"/>
                    <a:pt x="75593" y="2144"/>
                    <a:pt x="75557" y="2144"/>
                  </a:cubicBezTo>
                  <a:cubicBezTo>
                    <a:pt x="75510" y="2144"/>
                    <a:pt x="75462" y="2216"/>
                    <a:pt x="75403" y="2216"/>
                  </a:cubicBezTo>
                  <a:cubicBezTo>
                    <a:pt x="75355" y="2216"/>
                    <a:pt x="75307" y="2132"/>
                    <a:pt x="75272" y="2132"/>
                  </a:cubicBezTo>
                  <a:cubicBezTo>
                    <a:pt x="75224" y="2132"/>
                    <a:pt x="75164" y="2216"/>
                    <a:pt x="75117" y="2216"/>
                  </a:cubicBezTo>
                  <a:cubicBezTo>
                    <a:pt x="75069" y="2216"/>
                    <a:pt x="75022" y="2132"/>
                    <a:pt x="74974" y="2132"/>
                  </a:cubicBezTo>
                  <a:cubicBezTo>
                    <a:pt x="74938" y="2120"/>
                    <a:pt x="74855" y="2204"/>
                    <a:pt x="74819" y="2204"/>
                  </a:cubicBezTo>
                  <a:cubicBezTo>
                    <a:pt x="74772" y="2192"/>
                    <a:pt x="74736" y="2120"/>
                    <a:pt x="74688" y="2120"/>
                  </a:cubicBezTo>
                  <a:cubicBezTo>
                    <a:pt x="74641" y="2120"/>
                    <a:pt x="74581" y="2192"/>
                    <a:pt x="74533" y="2192"/>
                  </a:cubicBezTo>
                  <a:cubicBezTo>
                    <a:pt x="74486" y="2192"/>
                    <a:pt x="74438" y="2108"/>
                    <a:pt x="74391" y="2108"/>
                  </a:cubicBezTo>
                  <a:cubicBezTo>
                    <a:pt x="74343" y="2108"/>
                    <a:pt x="74283" y="2192"/>
                    <a:pt x="74236" y="2192"/>
                  </a:cubicBezTo>
                  <a:cubicBezTo>
                    <a:pt x="74188" y="2192"/>
                    <a:pt x="74152" y="2108"/>
                    <a:pt x="74105" y="2108"/>
                  </a:cubicBezTo>
                  <a:cubicBezTo>
                    <a:pt x="74045" y="2108"/>
                    <a:pt x="73998" y="2180"/>
                    <a:pt x="73950" y="2180"/>
                  </a:cubicBezTo>
                  <a:cubicBezTo>
                    <a:pt x="73914" y="2180"/>
                    <a:pt x="73843" y="2108"/>
                    <a:pt x="73807" y="2096"/>
                  </a:cubicBezTo>
                  <a:cubicBezTo>
                    <a:pt x="73759" y="2073"/>
                    <a:pt x="73712" y="2037"/>
                    <a:pt x="73664" y="2013"/>
                  </a:cubicBezTo>
                  <a:cubicBezTo>
                    <a:pt x="73652" y="2001"/>
                    <a:pt x="73521" y="1942"/>
                    <a:pt x="73533" y="1930"/>
                  </a:cubicBezTo>
                  <a:cubicBezTo>
                    <a:pt x="73533" y="1906"/>
                    <a:pt x="73676" y="1882"/>
                    <a:pt x="73688" y="1846"/>
                  </a:cubicBezTo>
                  <a:cubicBezTo>
                    <a:pt x="73688" y="1823"/>
                    <a:pt x="73545" y="1787"/>
                    <a:pt x="73545" y="1763"/>
                  </a:cubicBezTo>
                  <a:cubicBezTo>
                    <a:pt x="73545" y="1751"/>
                    <a:pt x="73700" y="1704"/>
                    <a:pt x="73700" y="1692"/>
                  </a:cubicBezTo>
                  <a:cubicBezTo>
                    <a:pt x="73676" y="1656"/>
                    <a:pt x="73581" y="1632"/>
                    <a:pt x="73557" y="1608"/>
                  </a:cubicBezTo>
                  <a:cubicBezTo>
                    <a:pt x="73545" y="1632"/>
                    <a:pt x="73402" y="1656"/>
                    <a:pt x="73402" y="1680"/>
                  </a:cubicBezTo>
                  <a:cubicBezTo>
                    <a:pt x="73402" y="1704"/>
                    <a:pt x="73545" y="1739"/>
                    <a:pt x="73545" y="1763"/>
                  </a:cubicBezTo>
                  <a:cubicBezTo>
                    <a:pt x="73545" y="1787"/>
                    <a:pt x="73390" y="1811"/>
                    <a:pt x="73390" y="1846"/>
                  </a:cubicBezTo>
                  <a:cubicBezTo>
                    <a:pt x="73390" y="1858"/>
                    <a:pt x="73545" y="1918"/>
                    <a:pt x="73533" y="1930"/>
                  </a:cubicBezTo>
                  <a:cubicBezTo>
                    <a:pt x="73521" y="1942"/>
                    <a:pt x="73390" y="2001"/>
                    <a:pt x="73378" y="2001"/>
                  </a:cubicBezTo>
                  <a:cubicBezTo>
                    <a:pt x="73355" y="2001"/>
                    <a:pt x="73248" y="1918"/>
                    <a:pt x="73236" y="1918"/>
                  </a:cubicBezTo>
                  <a:cubicBezTo>
                    <a:pt x="73224" y="1930"/>
                    <a:pt x="73081" y="1989"/>
                    <a:pt x="73081" y="2001"/>
                  </a:cubicBezTo>
                  <a:cubicBezTo>
                    <a:pt x="73081" y="2001"/>
                    <a:pt x="73224" y="2085"/>
                    <a:pt x="73224" y="2085"/>
                  </a:cubicBezTo>
                  <a:cubicBezTo>
                    <a:pt x="73188" y="2096"/>
                    <a:pt x="73105" y="2156"/>
                    <a:pt x="73069" y="2156"/>
                  </a:cubicBezTo>
                  <a:cubicBezTo>
                    <a:pt x="73033" y="2156"/>
                    <a:pt x="72974" y="2073"/>
                    <a:pt x="72926" y="2073"/>
                  </a:cubicBezTo>
                  <a:cubicBezTo>
                    <a:pt x="72902" y="2073"/>
                    <a:pt x="72807" y="2156"/>
                    <a:pt x="72783" y="2156"/>
                  </a:cubicBezTo>
                  <a:cubicBezTo>
                    <a:pt x="72736" y="2144"/>
                    <a:pt x="72676" y="2085"/>
                    <a:pt x="72640" y="2061"/>
                  </a:cubicBezTo>
                  <a:cubicBezTo>
                    <a:pt x="72616" y="2049"/>
                    <a:pt x="72521" y="1977"/>
                    <a:pt x="72497" y="1977"/>
                  </a:cubicBezTo>
                  <a:cubicBezTo>
                    <a:pt x="72474" y="1977"/>
                    <a:pt x="72366" y="2049"/>
                    <a:pt x="72343" y="2061"/>
                  </a:cubicBezTo>
                  <a:cubicBezTo>
                    <a:pt x="72319" y="2073"/>
                    <a:pt x="72235" y="2132"/>
                    <a:pt x="72200" y="2132"/>
                  </a:cubicBezTo>
                  <a:cubicBezTo>
                    <a:pt x="72152" y="2144"/>
                    <a:pt x="72093" y="2049"/>
                    <a:pt x="72057" y="2049"/>
                  </a:cubicBezTo>
                  <a:cubicBezTo>
                    <a:pt x="72021" y="2049"/>
                    <a:pt x="71938" y="2132"/>
                    <a:pt x="71902" y="2132"/>
                  </a:cubicBezTo>
                  <a:cubicBezTo>
                    <a:pt x="71854" y="2120"/>
                    <a:pt x="71819" y="2049"/>
                    <a:pt x="71759" y="2049"/>
                  </a:cubicBezTo>
                  <a:cubicBezTo>
                    <a:pt x="71724" y="2037"/>
                    <a:pt x="71652" y="2120"/>
                    <a:pt x="71616" y="2120"/>
                  </a:cubicBezTo>
                  <a:cubicBezTo>
                    <a:pt x="71569" y="2120"/>
                    <a:pt x="71521" y="2037"/>
                    <a:pt x="71473" y="2037"/>
                  </a:cubicBezTo>
                  <a:cubicBezTo>
                    <a:pt x="71426" y="2037"/>
                    <a:pt x="71366" y="2108"/>
                    <a:pt x="71319" y="2108"/>
                  </a:cubicBezTo>
                  <a:cubicBezTo>
                    <a:pt x="71283" y="2108"/>
                    <a:pt x="71223" y="2025"/>
                    <a:pt x="71176" y="2025"/>
                  </a:cubicBezTo>
                  <a:cubicBezTo>
                    <a:pt x="71128" y="2037"/>
                    <a:pt x="71081" y="2108"/>
                    <a:pt x="71033" y="2108"/>
                  </a:cubicBezTo>
                  <a:cubicBezTo>
                    <a:pt x="70985" y="2108"/>
                    <a:pt x="70938" y="2025"/>
                    <a:pt x="70890" y="2025"/>
                  </a:cubicBezTo>
                  <a:cubicBezTo>
                    <a:pt x="70854" y="2025"/>
                    <a:pt x="70771" y="2108"/>
                    <a:pt x="70735" y="2096"/>
                  </a:cubicBezTo>
                  <a:cubicBezTo>
                    <a:pt x="70723" y="2096"/>
                    <a:pt x="70592" y="2025"/>
                    <a:pt x="70592" y="2013"/>
                  </a:cubicBezTo>
                  <a:cubicBezTo>
                    <a:pt x="70604" y="1989"/>
                    <a:pt x="70759" y="1954"/>
                    <a:pt x="70747" y="1942"/>
                  </a:cubicBezTo>
                  <a:cubicBezTo>
                    <a:pt x="70747" y="1930"/>
                    <a:pt x="70628" y="1846"/>
                    <a:pt x="70616" y="1846"/>
                  </a:cubicBezTo>
                  <a:cubicBezTo>
                    <a:pt x="70604" y="1846"/>
                    <a:pt x="70461" y="1918"/>
                    <a:pt x="70461" y="1930"/>
                  </a:cubicBezTo>
                  <a:cubicBezTo>
                    <a:pt x="70461" y="1942"/>
                    <a:pt x="70604" y="2001"/>
                    <a:pt x="70592" y="2013"/>
                  </a:cubicBezTo>
                  <a:cubicBezTo>
                    <a:pt x="70581" y="2025"/>
                    <a:pt x="70461" y="2085"/>
                    <a:pt x="70450" y="2085"/>
                  </a:cubicBezTo>
                  <a:cubicBezTo>
                    <a:pt x="70414" y="2085"/>
                    <a:pt x="70330" y="2001"/>
                    <a:pt x="70307" y="2001"/>
                  </a:cubicBezTo>
                  <a:cubicBezTo>
                    <a:pt x="70259" y="2013"/>
                    <a:pt x="70188" y="2061"/>
                    <a:pt x="70152" y="2085"/>
                  </a:cubicBezTo>
                  <a:cubicBezTo>
                    <a:pt x="70116" y="2096"/>
                    <a:pt x="70045" y="2156"/>
                    <a:pt x="69997" y="2156"/>
                  </a:cubicBezTo>
                  <a:cubicBezTo>
                    <a:pt x="69985" y="2156"/>
                    <a:pt x="69878" y="2085"/>
                    <a:pt x="69866" y="2073"/>
                  </a:cubicBezTo>
                  <a:cubicBezTo>
                    <a:pt x="69830" y="2061"/>
                    <a:pt x="69759" y="1989"/>
                    <a:pt x="69723" y="1989"/>
                  </a:cubicBezTo>
                  <a:cubicBezTo>
                    <a:pt x="69699" y="1989"/>
                    <a:pt x="69580" y="2061"/>
                    <a:pt x="69568" y="2073"/>
                  </a:cubicBezTo>
                  <a:cubicBezTo>
                    <a:pt x="69533" y="2085"/>
                    <a:pt x="69461" y="2132"/>
                    <a:pt x="69414" y="2144"/>
                  </a:cubicBezTo>
                  <a:cubicBezTo>
                    <a:pt x="69390" y="2144"/>
                    <a:pt x="69307" y="2061"/>
                    <a:pt x="69283" y="2061"/>
                  </a:cubicBezTo>
                  <a:cubicBezTo>
                    <a:pt x="69235" y="2061"/>
                    <a:pt x="69164" y="2144"/>
                    <a:pt x="69128" y="2132"/>
                  </a:cubicBezTo>
                  <a:cubicBezTo>
                    <a:pt x="69092" y="2132"/>
                    <a:pt x="69009" y="2073"/>
                    <a:pt x="68985" y="2049"/>
                  </a:cubicBezTo>
                  <a:cubicBezTo>
                    <a:pt x="68973" y="2037"/>
                    <a:pt x="68866" y="1965"/>
                    <a:pt x="68842" y="1965"/>
                  </a:cubicBezTo>
                  <a:cubicBezTo>
                    <a:pt x="68818" y="1965"/>
                    <a:pt x="68711" y="2049"/>
                    <a:pt x="68699" y="2049"/>
                  </a:cubicBezTo>
                  <a:cubicBezTo>
                    <a:pt x="68640" y="2025"/>
                    <a:pt x="68592" y="1977"/>
                    <a:pt x="68556" y="1965"/>
                  </a:cubicBezTo>
                  <a:cubicBezTo>
                    <a:pt x="68533" y="1954"/>
                    <a:pt x="68437" y="1870"/>
                    <a:pt x="68414" y="1870"/>
                  </a:cubicBezTo>
                  <a:cubicBezTo>
                    <a:pt x="68402" y="1870"/>
                    <a:pt x="68259" y="1942"/>
                    <a:pt x="68259" y="1954"/>
                  </a:cubicBezTo>
                  <a:cubicBezTo>
                    <a:pt x="68259" y="1954"/>
                    <a:pt x="68402" y="2037"/>
                    <a:pt x="68402" y="2037"/>
                  </a:cubicBezTo>
                  <a:cubicBezTo>
                    <a:pt x="68366" y="2049"/>
                    <a:pt x="68295" y="2120"/>
                    <a:pt x="68247" y="2108"/>
                  </a:cubicBezTo>
                  <a:cubicBezTo>
                    <a:pt x="68211" y="2108"/>
                    <a:pt x="68152" y="2025"/>
                    <a:pt x="68104" y="2025"/>
                  </a:cubicBezTo>
                  <a:cubicBezTo>
                    <a:pt x="68080" y="2037"/>
                    <a:pt x="67985" y="2108"/>
                    <a:pt x="67961" y="2108"/>
                  </a:cubicBezTo>
                  <a:cubicBezTo>
                    <a:pt x="67914" y="2096"/>
                    <a:pt x="67854" y="2037"/>
                    <a:pt x="67818" y="2025"/>
                  </a:cubicBezTo>
                  <a:cubicBezTo>
                    <a:pt x="67794" y="2013"/>
                    <a:pt x="67699" y="1942"/>
                    <a:pt x="67675" y="1942"/>
                  </a:cubicBezTo>
                  <a:cubicBezTo>
                    <a:pt x="67652" y="1942"/>
                    <a:pt x="67544" y="2001"/>
                    <a:pt x="67521" y="2013"/>
                  </a:cubicBezTo>
                  <a:cubicBezTo>
                    <a:pt x="67509" y="2025"/>
                    <a:pt x="67390" y="2096"/>
                    <a:pt x="67378" y="2096"/>
                  </a:cubicBezTo>
                  <a:cubicBezTo>
                    <a:pt x="67330" y="2085"/>
                    <a:pt x="67271" y="2001"/>
                    <a:pt x="67235" y="2001"/>
                  </a:cubicBezTo>
                  <a:cubicBezTo>
                    <a:pt x="67187" y="2013"/>
                    <a:pt x="67128" y="2085"/>
                    <a:pt x="67080" y="2085"/>
                  </a:cubicBezTo>
                  <a:cubicBezTo>
                    <a:pt x="67044" y="2085"/>
                    <a:pt x="66985" y="1989"/>
                    <a:pt x="66937" y="2001"/>
                  </a:cubicBezTo>
                  <a:cubicBezTo>
                    <a:pt x="66913" y="2001"/>
                    <a:pt x="66818" y="2085"/>
                    <a:pt x="66794" y="2073"/>
                  </a:cubicBezTo>
                  <a:cubicBezTo>
                    <a:pt x="66771" y="2073"/>
                    <a:pt x="66651" y="2001"/>
                    <a:pt x="66651" y="1989"/>
                  </a:cubicBezTo>
                  <a:cubicBezTo>
                    <a:pt x="66651" y="1965"/>
                    <a:pt x="66806" y="1930"/>
                    <a:pt x="66806" y="1918"/>
                  </a:cubicBezTo>
                  <a:cubicBezTo>
                    <a:pt x="66806" y="1906"/>
                    <a:pt x="66675" y="1835"/>
                    <a:pt x="66663" y="1835"/>
                  </a:cubicBezTo>
                  <a:cubicBezTo>
                    <a:pt x="66651" y="1835"/>
                    <a:pt x="66509" y="1906"/>
                    <a:pt x="66509" y="1906"/>
                  </a:cubicBezTo>
                  <a:cubicBezTo>
                    <a:pt x="66509" y="1906"/>
                    <a:pt x="66544" y="1930"/>
                    <a:pt x="66580" y="1954"/>
                  </a:cubicBezTo>
                  <a:cubicBezTo>
                    <a:pt x="66616" y="1965"/>
                    <a:pt x="66651" y="1989"/>
                    <a:pt x="66651" y="1989"/>
                  </a:cubicBezTo>
                  <a:cubicBezTo>
                    <a:pt x="66604" y="2001"/>
                    <a:pt x="66544" y="2073"/>
                    <a:pt x="66497" y="2073"/>
                  </a:cubicBezTo>
                  <a:cubicBezTo>
                    <a:pt x="66449" y="2061"/>
                    <a:pt x="66413" y="1989"/>
                    <a:pt x="66354" y="1977"/>
                  </a:cubicBezTo>
                  <a:cubicBezTo>
                    <a:pt x="66306" y="1977"/>
                    <a:pt x="66259" y="2061"/>
                    <a:pt x="66211" y="2061"/>
                  </a:cubicBezTo>
                  <a:cubicBezTo>
                    <a:pt x="66163" y="2061"/>
                    <a:pt x="66116" y="1977"/>
                    <a:pt x="66068" y="1977"/>
                  </a:cubicBezTo>
                  <a:cubicBezTo>
                    <a:pt x="66020" y="1977"/>
                    <a:pt x="65961" y="2049"/>
                    <a:pt x="65913" y="2049"/>
                  </a:cubicBezTo>
                  <a:cubicBezTo>
                    <a:pt x="65878" y="2049"/>
                    <a:pt x="65806" y="1965"/>
                    <a:pt x="65770" y="1965"/>
                  </a:cubicBezTo>
                  <a:cubicBezTo>
                    <a:pt x="65723" y="1977"/>
                    <a:pt x="65663" y="2025"/>
                    <a:pt x="65628" y="2049"/>
                  </a:cubicBezTo>
                  <a:cubicBezTo>
                    <a:pt x="65604" y="2061"/>
                    <a:pt x="65497" y="2120"/>
                    <a:pt x="65473" y="2120"/>
                  </a:cubicBezTo>
                  <a:cubicBezTo>
                    <a:pt x="65425" y="2120"/>
                    <a:pt x="65377" y="2037"/>
                    <a:pt x="65330" y="2037"/>
                  </a:cubicBezTo>
                  <a:cubicBezTo>
                    <a:pt x="65294" y="2037"/>
                    <a:pt x="65199" y="2120"/>
                    <a:pt x="65175" y="2120"/>
                  </a:cubicBezTo>
                  <a:cubicBezTo>
                    <a:pt x="65127" y="2108"/>
                    <a:pt x="65068" y="2049"/>
                    <a:pt x="65044" y="2025"/>
                  </a:cubicBezTo>
                  <a:cubicBezTo>
                    <a:pt x="65020" y="2025"/>
                    <a:pt x="64925" y="1942"/>
                    <a:pt x="64901" y="1942"/>
                  </a:cubicBezTo>
                  <a:cubicBezTo>
                    <a:pt x="64866" y="1942"/>
                    <a:pt x="64770" y="2013"/>
                    <a:pt x="64746" y="2025"/>
                  </a:cubicBezTo>
                  <a:cubicBezTo>
                    <a:pt x="64723" y="2037"/>
                    <a:pt x="64627" y="2096"/>
                    <a:pt x="64592" y="2096"/>
                  </a:cubicBezTo>
                  <a:cubicBezTo>
                    <a:pt x="64544" y="2096"/>
                    <a:pt x="64496" y="2013"/>
                    <a:pt x="64461" y="2013"/>
                  </a:cubicBezTo>
                  <a:cubicBezTo>
                    <a:pt x="64413" y="2013"/>
                    <a:pt x="64342" y="2096"/>
                    <a:pt x="64306" y="2096"/>
                  </a:cubicBezTo>
                  <a:cubicBezTo>
                    <a:pt x="64246" y="2085"/>
                    <a:pt x="64211" y="2013"/>
                    <a:pt x="64163" y="2001"/>
                  </a:cubicBezTo>
                  <a:cubicBezTo>
                    <a:pt x="64115" y="2001"/>
                    <a:pt x="64056" y="2085"/>
                    <a:pt x="64008" y="2085"/>
                  </a:cubicBezTo>
                  <a:cubicBezTo>
                    <a:pt x="63961" y="2085"/>
                    <a:pt x="63925" y="2001"/>
                    <a:pt x="63865" y="2001"/>
                  </a:cubicBezTo>
                  <a:cubicBezTo>
                    <a:pt x="63818" y="2001"/>
                    <a:pt x="63770" y="2073"/>
                    <a:pt x="63723" y="2073"/>
                  </a:cubicBezTo>
                  <a:cubicBezTo>
                    <a:pt x="63675" y="2073"/>
                    <a:pt x="63627" y="1989"/>
                    <a:pt x="63580" y="1989"/>
                  </a:cubicBezTo>
                  <a:cubicBezTo>
                    <a:pt x="63532" y="1989"/>
                    <a:pt x="63472" y="2073"/>
                    <a:pt x="63425" y="2073"/>
                  </a:cubicBezTo>
                  <a:cubicBezTo>
                    <a:pt x="63377" y="2073"/>
                    <a:pt x="63342" y="1989"/>
                    <a:pt x="63282" y="1989"/>
                  </a:cubicBezTo>
                  <a:cubicBezTo>
                    <a:pt x="63234" y="1977"/>
                    <a:pt x="63187" y="2061"/>
                    <a:pt x="63139" y="2061"/>
                  </a:cubicBezTo>
                  <a:cubicBezTo>
                    <a:pt x="63091" y="2061"/>
                    <a:pt x="63032" y="1977"/>
                    <a:pt x="62996" y="1977"/>
                  </a:cubicBezTo>
                  <a:cubicBezTo>
                    <a:pt x="62937" y="1977"/>
                    <a:pt x="62901" y="2049"/>
                    <a:pt x="62841" y="2049"/>
                  </a:cubicBezTo>
                  <a:cubicBezTo>
                    <a:pt x="62794" y="2049"/>
                    <a:pt x="62746" y="1965"/>
                    <a:pt x="62699" y="1965"/>
                  </a:cubicBezTo>
                  <a:cubicBezTo>
                    <a:pt x="62651" y="1965"/>
                    <a:pt x="62603" y="2049"/>
                    <a:pt x="62556" y="2049"/>
                  </a:cubicBezTo>
                  <a:cubicBezTo>
                    <a:pt x="62508" y="2049"/>
                    <a:pt x="62460" y="1965"/>
                    <a:pt x="62413" y="1965"/>
                  </a:cubicBezTo>
                  <a:cubicBezTo>
                    <a:pt x="62365" y="1965"/>
                    <a:pt x="62306" y="2037"/>
                    <a:pt x="62258" y="2037"/>
                  </a:cubicBezTo>
                  <a:cubicBezTo>
                    <a:pt x="62210" y="2037"/>
                    <a:pt x="62175" y="1954"/>
                    <a:pt x="62115" y="1954"/>
                  </a:cubicBezTo>
                  <a:cubicBezTo>
                    <a:pt x="62079" y="1954"/>
                    <a:pt x="62008" y="2037"/>
                    <a:pt x="61972" y="2025"/>
                  </a:cubicBezTo>
                  <a:cubicBezTo>
                    <a:pt x="61948" y="2025"/>
                    <a:pt x="61829" y="1954"/>
                    <a:pt x="61829" y="1942"/>
                  </a:cubicBezTo>
                  <a:cubicBezTo>
                    <a:pt x="61829" y="1918"/>
                    <a:pt x="61984" y="1894"/>
                    <a:pt x="61984" y="1870"/>
                  </a:cubicBezTo>
                  <a:cubicBezTo>
                    <a:pt x="61984" y="1858"/>
                    <a:pt x="61853" y="1787"/>
                    <a:pt x="61841" y="1787"/>
                  </a:cubicBezTo>
                  <a:cubicBezTo>
                    <a:pt x="61829" y="1787"/>
                    <a:pt x="61687" y="1858"/>
                    <a:pt x="61687" y="1858"/>
                  </a:cubicBezTo>
                  <a:cubicBezTo>
                    <a:pt x="61687" y="1870"/>
                    <a:pt x="61841" y="1942"/>
                    <a:pt x="61829" y="1942"/>
                  </a:cubicBezTo>
                  <a:cubicBezTo>
                    <a:pt x="61818" y="1954"/>
                    <a:pt x="61698" y="2025"/>
                    <a:pt x="61675" y="2025"/>
                  </a:cubicBezTo>
                  <a:cubicBezTo>
                    <a:pt x="61639" y="2025"/>
                    <a:pt x="61567" y="1930"/>
                    <a:pt x="61532" y="1942"/>
                  </a:cubicBezTo>
                  <a:cubicBezTo>
                    <a:pt x="61484" y="1942"/>
                    <a:pt x="61425" y="2001"/>
                    <a:pt x="61389" y="2013"/>
                  </a:cubicBezTo>
                  <a:cubicBezTo>
                    <a:pt x="61353" y="2037"/>
                    <a:pt x="61270" y="2085"/>
                    <a:pt x="61234" y="2096"/>
                  </a:cubicBezTo>
                  <a:cubicBezTo>
                    <a:pt x="61210" y="2096"/>
                    <a:pt x="61103" y="2013"/>
                    <a:pt x="61091" y="2013"/>
                  </a:cubicBezTo>
                  <a:cubicBezTo>
                    <a:pt x="61079" y="2001"/>
                    <a:pt x="60972" y="1918"/>
                    <a:pt x="60948" y="1918"/>
                  </a:cubicBezTo>
                  <a:cubicBezTo>
                    <a:pt x="60925" y="1918"/>
                    <a:pt x="60817" y="1989"/>
                    <a:pt x="60805" y="2001"/>
                  </a:cubicBezTo>
                  <a:cubicBezTo>
                    <a:pt x="60770" y="2013"/>
                    <a:pt x="60686" y="2073"/>
                    <a:pt x="60651" y="2073"/>
                  </a:cubicBezTo>
                  <a:cubicBezTo>
                    <a:pt x="60603" y="2085"/>
                    <a:pt x="60544" y="1989"/>
                    <a:pt x="60508" y="1989"/>
                  </a:cubicBezTo>
                  <a:cubicBezTo>
                    <a:pt x="60472" y="1989"/>
                    <a:pt x="60389" y="2073"/>
                    <a:pt x="60353" y="2073"/>
                  </a:cubicBezTo>
                  <a:cubicBezTo>
                    <a:pt x="60305" y="2061"/>
                    <a:pt x="60270" y="1989"/>
                    <a:pt x="60210" y="1989"/>
                  </a:cubicBezTo>
                  <a:cubicBezTo>
                    <a:pt x="60174" y="1977"/>
                    <a:pt x="60115" y="2061"/>
                    <a:pt x="60067" y="2061"/>
                  </a:cubicBezTo>
                  <a:cubicBezTo>
                    <a:pt x="60020" y="2061"/>
                    <a:pt x="59972" y="1977"/>
                    <a:pt x="59924" y="1977"/>
                  </a:cubicBezTo>
                  <a:cubicBezTo>
                    <a:pt x="59877" y="1977"/>
                    <a:pt x="59817" y="2061"/>
                    <a:pt x="59770" y="2049"/>
                  </a:cubicBezTo>
                  <a:cubicBezTo>
                    <a:pt x="59734" y="2049"/>
                    <a:pt x="59674" y="1965"/>
                    <a:pt x="59627" y="1965"/>
                  </a:cubicBezTo>
                  <a:cubicBezTo>
                    <a:pt x="59579" y="1977"/>
                    <a:pt x="59532" y="2049"/>
                    <a:pt x="59484" y="2049"/>
                  </a:cubicBezTo>
                  <a:cubicBezTo>
                    <a:pt x="59436" y="2049"/>
                    <a:pt x="59389" y="1965"/>
                    <a:pt x="59341" y="1965"/>
                  </a:cubicBezTo>
                  <a:cubicBezTo>
                    <a:pt x="59293" y="1965"/>
                    <a:pt x="59234" y="2037"/>
                    <a:pt x="59186" y="2037"/>
                  </a:cubicBezTo>
                  <a:cubicBezTo>
                    <a:pt x="59151" y="2037"/>
                    <a:pt x="59079" y="1965"/>
                    <a:pt x="59043" y="1954"/>
                  </a:cubicBezTo>
                  <a:cubicBezTo>
                    <a:pt x="59031" y="1942"/>
                    <a:pt x="58936" y="1870"/>
                    <a:pt x="58912" y="1870"/>
                  </a:cubicBezTo>
                  <a:cubicBezTo>
                    <a:pt x="58877" y="1870"/>
                    <a:pt x="58781" y="1942"/>
                    <a:pt x="58758" y="1942"/>
                  </a:cubicBezTo>
                  <a:cubicBezTo>
                    <a:pt x="58746" y="1954"/>
                    <a:pt x="58627" y="2025"/>
                    <a:pt x="58603" y="2025"/>
                  </a:cubicBezTo>
                  <a:cubicBezTo>
                    <a:pt x="58591" y="2025"/>
                    <a:pt x="58460" y="1942"/>
                    <a:pt x="58460" y="1942"/>
                  </a:cubicBezTo>
                  <a:cubicBezTo>
                    <a:pt x="58460" y="1930"/>
                    <a:pt x="58603" y="1858"/>
                    <a:pt x="58615" y="1858"/>
                  </a:cubicBezTo>
                  <a:cubicBezTo>
                    <a:pt x="58567" y="1858"/>
                    <a:pt x="58531" y="1775"/>
                    <a:pt x="58484" y="1775"/>
                  </a:cubicBezTo>
                  <a:cubicBezTo>
                    <a:pt x="58472" y="1775"/>
                    <a:pt x="58329" y="1846"/>
                    <a:pt x="58329" y="1858"/>
                  </a:cubicBezTo>
                  <a:cubicBezTo>
                    <a:pt x="58329" y="1858"/>
                    <a:pt x="58460" y="1942"/>
                    <a:pt x="58460" y="1942"/>
                  </a:cubicBezTo>
                  <a:cubicBezTo>
                    <a:pt x="58436" y="1954"/>
                    <a:pt x="58341" y="2013"/>
                    <a:pt x="58317" y="2013"/>
                  </a:cubicBezTo>
                  <a:cubicBezTo>
                    <a:pt x="58269" y="2013"/>
                    <a:pt x="58210" y="1930"/>
                    <a:pt x="58174" y="1930"/>
                  </a:cubicBezTo>
                  <a:cubicBezTo>
                    <a:pt x="58127" y="1942"/>
                    <a:pt x="58067" y="2013"/>
                    <a:pt x="58019" y="2013"/>
                  </a:cubicBezTo>
                  <a:cubicBezTo>
                    <a:pt x="57972" y="2013"/>
                    <a:pt x="57936" y="1930"/>
                    <a:pt x="57877" y="1930"/>
                  </a:cubicBezTo>
                  <a:cubicBezTo>
                    <a:pt x="57841" y="1918"/>
                    <a:pt x="57769" y="2001"/>
                    <a:pt x="57734" y="2001"/>
                  </a:cubicBezTo>
                  <a:cubicBezTo>
                    <a:pt x="57674" y="1989"/>
                    <a:pt x="57638" y="1930"/>
                    <a:pt x="57591" y="1918"/>
                  </a:cubicBezTo>
                  <a:cubicBezTo>
                    <a:pt x="57531" y="1930"/>
                    <a:pt x="57496" y="1989"/>
                    <a:pt x="57436" y="1989"/>
                  </a:cubicBezTo>
                  <a:cubicBezTo>
                    <a:pt x="57436" y="1989"/>
                    <a:pt x="57293" y="1918"/>
                    <a:pt x="57293" y="1906"/>
                  </a:cubicBezTo>
                  <a:cubicBezTo>
                    <a:pt x="57293" y="1894"/>
                    <a:pt x="57436" y="1835"/>
                    <a:pt x="57448" y="1835"/>
                  </a:cubicBezTo>
                  <a:cubicBezTo>
                    <a:pt x="57460" y="1823"/>
                    <a:pt x="57567" y="1918"/>
                    <a:pt x="57591" y="1918"/>
                  </a:cubicBezTo>
                  <a:cubicBezTo>
                    <a:pt x="57615" y="1918"/>
                    <a:pt x="57722" y="1846"/>
                    <a:pt x="57746" y="1835"/>
                  </a:cubicBezTo>
                  <a:cubicBezTo>
                    <a:pt x="57769" y="1823"/>
                    <a:pt x="57888" y="1775"/>
                    <a:pt x="57900" y="1763"/>
                  </a:cubicBezTo>
                  <a:cubicBezTo>
                    <a:pt x="57900" y="1739"/>
                    <a:pt x="57746" y="1704"/>
                    <a:pt x="57757" y="1680"/>
                  </a:cubicBezTo>
                  <a:cubicBezTo>
                    <a:pt x="57769" y="1644"/>
                    <a:pt x="57900" y="1632"/>
                    <a:pt x="57912" y="1596"/>
                  </a:cubicBezTo>
                  <a:cubicBezTo>
                    <a:pt x="57912" y="1573"/>
                    <a:pt x="57769" y="1537"/>
                    <a:pt x="57769" y="1513"/>
                  </a:cubicBezTo>
                  <a:cubicBezTo>
                    <a:pt x="57722" y="1537"/>
                    <a:pt x="57674" y="1573"/>
                    <a:pt x="57615" y="1596"/>
                  </a:cubicBezTo>
                  <a:cubicBezTo>
                    <a:pt x="57591" y="1608"/>
                    <a:pt x="57496" y="1668"/>
                    <a:pt x="57460" y="1668"/>
                  </a:cubicBezTo>
                  <a:cubicBezTo>
                    <a:pt x="57448" y="1668"/>
                    <a:pt x="57341" y="1584"/>
                    <a:pt x="57329" y="1584"/>
                  </a:cubicBezTo>
                  <a:cubicBezTo>
                    <a:pt x="57269" y="1608"/>
                    <a:pt x="57222" y="1644"/>
                    <a:pt x="57174" y="1668"/>
                  </a:cubicBezTo>
                  <a:cubicBezTo>
                    <a:pt x="57126" y="1680"/>
                    <a:pt x="57055" y="1715"/>
                    <a:pt x="57019" y="1739"/>
                  </a:cubicBezTo>
                  <a:cubicBezTo>
                    <a:pt x="56995" y="1751"/>
                    <a:pt x="56865" y="1799"/>
                    <a:pt x="56865" y="1811"/>
                  </a:cubicBezTo>
                  <a:cubicBezTo>
                    <a:pt x="56865" y="1823"/>
                    <a:pt x="57007" y="1906"/>
                    <a:pt x="57007" y="1906"/>
                  </a:cubicBezTo>
                  <a:cubicBezTo>
                    <a:pt x="56972" y="1906"/>
                    <a:pt x="56888" y="1977"/>
                    <a:pt x="56853" y="1977"/>
                  </a:cubicBezTo>
                  <a:cubicBezTo>
                    <a:pt x="56805" y="1977"/>
                    <a:pt x="56757" y="1894"/>
                    <a:pt x="56710" y="1894"/>
                  </a:cubicBezTo>
                  <a:cubicBezTo>
                    <a:pt x="56662" y="1894"/>
                    <a:pt x="56614" y="1977"/>
                    <a:pt x="56567" y="1965"/>
                  </a:cubicBezTo>
                  <a:cubicBezTo>
                    <a:pt x="56519" y="1965"/>
                    <a:pt x="56460" y="1882"/>
                    <a:pt x="56424" y="1882"/>
                  </a:cubicBezTo>
                  <a:cubicBezTo>
                    <a:pt x="56376" y="1894"/>
                    <a:pt x="56317" y="1965"/>
                    <a:pt x="56269" y="1965"/>
                  </a:cubicBezTo>
                  <a:cubicBezTo>
                    <a:pt x="56233" y="1965"/>
                    <a:pt x="56162" y="1870"/>
                    <a:pt x="56126" y="1882"/>
                  </a:cubicBezTo>
                  <a:cubicBezTo>
                    <a:pt x="56079" y="1882"/>
                    <a:pt x="56019" y="1942"/>
                    <a:pt x="55972" y="1954"/>
                  </a:cubicBezTo>
                  <a:cubicBezTo>
                    <a:pt x="55960" y="1965"/>
                    <a:pt x="55852" y="2037"/>
                    <a:pt x="55829" y="2037"/>
                  </a:cubicBezTo>
                  <a:cubicBezTo>
                    <a:pt x="55793" y="2037"/>
                    <a:pt x="55710" y="1965"/>
                    <a:pt x="55686" y="1942"/>
                  </a:cubicBezTo>
                  <a:cubicBezTo>
                    <a:pt x="55674" y="1942"/>
                    <a:pt x="55567" y="1858"/>
                    <a:pt x="55543" y="1858"/>
                  </a:cubicBezTo>
                  <a:cubicBezTo>
                    <a:pt x="55495" y="1858"/>
                    <a:pt x="55448" y="1942"/>
                    <a:pt x="55388" y="1942"/>
                  </a:cubicBezTo>
                  <a:cubicBezTo>
                    <a:pt x="55352" y="1942"/>
                    <a:pt x="55293" y="1846"/>
                    <a:pt x="55257" y="1858"/>
                  </a:cubicBezTo>
                  <a:cubicBezTo>
                    <a:pt x="55198" y="1858"/>
                    <a:pt x="55162" y="1930"/>
                    <a:pt x="55102" y="1930"/>
                  </a:cubicBezTo>
                  <a:cubicBezTo>
                    <a:pt x="55055" y="1942"/>
                    <a:pt x="54995" y="2013"/>
                    <a:pt x="54948" y="2013"/>
                  </a:cubicBezTo>
                  <a:cubicBezTo>
                    <a:pt x="54912" y="2013"/>
                    <a:pt x="54852" y="1918"/>
                    <a:pt x="54805" y="1930"/>
                  </a:cubicBezTo>
                  <a:cubicBezTo>
                    <a:pt x="54757" y="1930"/>
                    <a:pt x="54709" y="2001"/>
                    <a:pt x="54662" y="2001"/>
                  </a:cubicBezTo>
                  <a:cubicBezTo>
                    <a:pt x="54614" y="2001"/>
                    <a:pt x="54567" y="1918"/>
                    <a:pt x="54519" y="1918"/>
                  </a:cubicBezTo>
                  <a:cubicBezTo>
                    <a:pt x="54483" y="1918"/>
                    <a:pt x="54400" y="2001"/>
                    <a:pt x="54364" y="1989"/>
                  </a:cubicBezTo>
                  <a:cubicBezTo>
                    <a:pt x="54317" y="1989"/>
                    <a:pt x="54281" y="1918"/>
                    <a:pt x="54221" y="1906"/>
                  </a:cubicBezTo>
                  <a:cubicBezTo>
                    <a:pt x="54174" y="1906"/>
                    <a:pt x="54138" y="1823"/>
                    <a:pt x="54090" y="1823"/>
                  </a:cubicBezTo>
                  <a:cubicBezTo>
                    <a:pt x="54043" y="1823"/>
                    <a:pt x="53983" y="1894"/>
                    <a:pt x="53936" y="1906"/>
                  </a:cubicBezTo>
                  <a:cubicBezTo>
                    <a:pt x="53888" y="1906"/>
                    <a:pt x="53828" y="1977"/>
                    <a:pt x="53781" y="1977"/>
                  </a:cubicBezTo>
                  <a:cubicBezTo>
                    <a:pt x="53733" y="1977"/>
                    <a:pt x="53686" y="1894"/>
                    <a:pt x="53638" y="1894"/>
                  </a:cubicBezTo>
                  <a:cubicBezTo>
                    <a:pt x="53590" y="1894"/>
                    <a:pt x="53543" y="1977"/>
                    <a:pt x="53495" y="1965"/>
                  </a:cubicBezTo>
                  <a:cubicBezTo>
                    <a:pt x="53447" y="1965"/>
                    <a:pt x="53388" y="1882"/>
                    <a:pt x="53352" y="1882"/>
                  </a:cubicBezTo>
                  <a:cubicBezTo>
                    <a:pt x="53316" y="1894"/>
                    <a:pt x="53233" y="1965"/>
                    <a:pt x="53197" y="1965"/>
                  </a:cubicBezTo>
                  <a:cubicBezTo>
                    <a:pt x="53185" y="1965"/>
                    <a:pt x="53055" y="1882"/>
                    <a:pt x="53055" y="1882"/>
                  </a:cubicBezTo>
                  <a:cubicBezTo>
                    <a:pt x="53055" y="1870"/>
                    <a:pt x="53197" y="1799"/>
                    <a:pt x="53209" y="1799"/>
                  </a:cubicBezTo>
                  <a:cubicBezTo>
                    <a:pt x="53162" y="1799"/>
                    <a:pt x="53126" y="1715"/>
                    <a:pt x="53078" y="1715"/>
                  </a:cubicBezTo>
                  <a:cubicBezTo>
                    <a:pt x="53066" y="1715"/>
                    <a:pt x="52924" y="1787"/>
                    <a:pt x="52924" y="1799"/>
                  </a:cubicBezTo>
                  <a:cubicBezTo>
                    <a:pt x="52924" y="1799"/>
                    <a:pt x="53055" y="1882"/>
                    <a:pt x="53055" y="1882"/>
                  </a:cubicBezTo>
                  <a:cubicBezTo>
                    <a:pt x="53031" y="1894"/>
                    <a:pt x="52935" y="1954"/>
                    <a:pt x="52912" y="1954"/>
                  </a:cubicBezTo>
                  <a:cubicBezTo>
                    <a:pt x="52864" y="1954"/>
                    <a:pt x="52804" y="1870"/>
                    <a:pt x="52769" y="1870"/>
                  </a:cubicBezTo>
                  <a:cubicBezTo>
                    <a:pt x="52709" y="1870"/>
                    <a:pt x="52662" y="1942"/>
                    <a:pt x="52614" y="1954"/>
                  </a:cubicBezTo>
                  <a:cubicBezTo>
                    <a:pt x="52566" y="1954"/>
                    <a:pt x="52519" y="1870"/>
                    <a:pt x="52471" y="1858"/>
                  </a:cubicBezTo>
                  <a:cubicBezTo>
                    <a:pt x="52459" y="1858"/>
                    <a:pt x="52340" y="1942"/>
                    <a:pt x="52328" y="1942"/>
                  </a:cubicBezTo>
                  <a:cubicBezTo>
                    <a:pt x="52304" y="1930"/>
                    <a:pt x="52185" y="1870"/>
                    <a:pt x="52185" y="1858"/>
                  </a:cubicBezTo>
                  <a:cubicBezTo>
                    <a:pt x="52185" y="1835"/>
                    <a:pt x="52340" y="1799"/>
                    <a:pt x="52340" y="1775"/>
                  </a:cubicBezTo>
                  <a:cubicBezTo>
                    <a:pt x="52340" y="1775"/>
                    <a:pt x="52209" y="1692"/>
                    <a:pt x="52197" y="1692"/>
                  </a:cubicBezTo>
                  <a:cubicBezTo>
                    <a:pt x="52185" y="1692"/>
                    <a:pt x="52042" y="1763"/>
                    <a:pt x="52042" y="1775"/>
                  </a:cubicBezTo>
                  <a:cubicBezTo>
                    <a:pt x="52042" y="1787"/>
                    <a:pt x="52197" y="1846"/>
                    <a:pt x="52185" y="1858"/>
                  </a:cubicBezTo>
                  <a:cubicBezTo>
                    <a:pt x="52162" y="1882"/>
                    <a:pt x="52066" y="1918"/>
                    <a:pt x="52031" y="1930"/>
                  </a:cubicBezTo>
                  <a:cubicBezTo>
                    <a:pt x="51995" y="1954"/>
                    <a:pt x="51912" y="2001"/>
                    <a:pt x="51876" y="2013"/>
                  </a:cubicBezTo>
                  <a:cubicBezTo>
                    <a:pt x="51864" y="2013"/>
                    <a:pt x="51757" y="1930"/>
                    <a:pt x="51745" y="1930"/>
                  </a:cubicBezTo>
                  <a:cubicBezTo>
                    <a:pt x="51721" y="1918"/>
                    <a:pt x="51626" y="1835"/>
                    <a:pt x="51602" y="1846"/>
                  </a:cubicBezTo>
                  <a:cubicBezTo>
                    <a:pt x="51578" y="1846"/>
                    <a:pt x="51471" y="1930"/>
                    <a:pt x="51447" y="1918"/>
                  </a:cubicBezTo>
                  <a:cubicBezTo>
                    <a:pt x="51400" y="1906"/>
                    <a:pt x="51340" y="1858"/>
                    <a:pt x="51304" y="1835"/>
                  </a:cubicBezTo>
                  <a:cubicBezTo>
                    <a:pt x="51292" y="1823"/>
                    <a:pt x="51197" y="1751"/>
                    <a:pt x="51173" y="1751"/>
                  </a:cubicBezTo>
                  <a:cubicBezTo>
                    <a:pt x="51161" y="1751"/>
                    <a:pt x="51019" y="1823"/>
                    <a:pt x="51019" y="1823"/>
                  </a:cubicBezTo>
                  <a:cubicBezTo>
                    <a:pt x="51019" y="1835"/>
                    <a:pt x="51150" y="1906"/>
                    <a:pt x="51150" y="1906"/>
                  </a:cubicBezTo>
                  <a:cubicBezTo>
                    <a:pt x="51114" y="1918"/>
                    <a:pt x="51054" y="1989"/>
                    <a:pt x="51007" y="1989"/>
                  </a:cubicBezTo>
                  <a:cubicBezTo>
                    <a:pt x="50959" y="1989"/>
                    <a:pt x="50911" y="1906"/>
                    <a:pt x="50864" y="1906"/>
                  </a:cubicBezTo>
                  <a:cubicBezTo>
                    <a:pt x="50816" y="1906"/>
                    <a:pt x="50757" y="1977"/>
                    <a:pt x="50709" y="1977"/>
                  </a:cubicBezTo>
                  <a:cubicBezTo>
                    <a:pt x="50661" y="1977"/>
                    <a:pt x="50626" y="1906"/>
                    <a:pt x="50566" y="1894"/>
                  </a:cubicBezTo>
                  <a:cubicBezTo>
                    <a:pt x="50530" y="1894"/>
                    <a:pt x="50459" y="1977"/>
                    <a:pt x="50423" y="1977"/>
                  </a:cubicBezTo>
                  <a:cubicBezTo>
                    <a:pt x="50388" y="1977"/>
                    <a:pt x="50304" y="1894"/>
                    <a:pt x="50280" y="1882"/>
                  </a:cubicBezTo>
                  <a:cubicBezTo>
                    <a:pt x="50257" y="1870"/>
                    <a:pt x="50173" y="1799"/>
                    <a:pt x="50137" y="1799"/>
                  </a:cubicBezTo>
                  <a:cubicBezTo>
                    <a:pt x="50114" y="1799"/>
                    <a:pt x="50007" y="1870"/>
                    <a:pt x="49983" y="1882"/>
                  </a:cubicBezTo>
                  <a:cubicBezTo>
                    <a:pt x="49959" y="1894"/>
                    <a:pt x="49876" y="1954"/>
                    <a:pt x="49840" y="1954"/>
                  </a:cubicBezTo>
                  <a:cubicBezTo>
                    <a:pt x="49792" y="1965"/>
                    <a:pt x="49733" y="1870"/>
                    <a:pt x="49697" y="1870"/>
                  </a:cubicBezTo>
                  <a:cubicBezTo>
                    <a:pt x="49649" y="1870"/>
                    <a:pt x="49578" y="1954"/>
                    <a:pt x="49542" y="1954"/>
                  </a:cubicBezTo>
                  <a:cubicBezTo>
                    <a:pt x="49495" y="1942"/>
                    <a:pt x="49459" y="1870"/>
                    <a:pt x="49399" y="1870"/>
                  </a:cubicBezTo>
                  <a:cubicBezTo>
                    <a:pt x="49364" y="1858"/>
                    <a:pt x="49292" y="1942"/>
                    <a:pt x="49256" y="1942"/>
                  </a:cubicBezTo>
                  <a:cubicBezTo>
                    <a:pt x="49197" y="1942"/>
                    <a:pt x="49161" y="1858"/>
                    <a:pt x="49114" y="1858"/>
                  </a:cubicBezTo>
                  <a:cubicBezTo>
                    <a:pt x="49066" y="1858"/>
                    <a:pt x="49006" y="1930"/>
                    <a:pt x="48959" y="1930"/>
                  </a:cubicBezTo>
                  <a:cubicBezTo>
                    <a:pt x="48923" y="1930"/>
                    <a:pt x="48864" y="1846"/>
                    <a:pt x="48816" y="1846"/>
                  </a:cubicBezTo>
                  <a:cubicBezTo>
                    <a:pt x="48768" y="1858"/>
                    <a:pt x="48721" y="1930"/>
                    <a:pt x="48673" y="1930"/>
                  </a:cubicBezTo>
                  <a:cubicBezTo>
                    <a:pt x="48625" y="1930"/>
                    <a:pt x="48578" y="1846"/>
                    <a:pt x="48530" y="1846"/>
                  </a:cubicBezTo>
                  <a:cubicBezTo>
                    <a:pt x="48494" y="1846"/>
                    <a:pt x="48411" y="1930"/>
                    <a:pt x="48375" y="1918"/>
                  </a:cubicBezTo>
                  <a:cubicBezTo>
                    <a:pt x="48363" y="1918"/>
                    <a:pt x="48232" y="1846"/>
                    <a:pt x="48232" y="1835"/>
                  </a:cubicBezTo>
                  <a:cubicBezTo>
                    <a:pt x="48244" y="1811"/>
                    <a:pt x="48399" y="1775"/>
                    <a:pt x="48387" y="1763"/>
                  </a:cubicBezTo>
                  <a:cubicBezTo>
                    <a:pt x="48387" y="1751"/>
                    <a:pt x="48256" y="1668"/>
                    <a:pt x="48256" y="1668"/>
                  </a:cubicBezTo>
                  <a:cubicBezTo>
                    <a:pt x="48244" y="1668"/>
                    <a:pt x="48102" y="1739"/>
                    <a:pt x="48102" y="1751"/>
                  </a:cubicBezTo>
                  <a:cubicBezTo>
                    <a:pt x="48102" y="1763"/>
                    <a:pt x="48244" y="1823"/>
                    <a:pt x="48232" y="1835"/>
                  </a:cubicBezTo>
                  <a:cubicBezTo>
                    <a:pt x="48221" y="1846"/>
                    <a:pt x="48102" y="1918"/>
                    <a:pt x="48090" y="1906"/>
                  </a:cubicBezTo>
                  <a:cubicBezTo>
                    <a:pt x="48054" y="1906"/>
                    <a:pt x="47971" y="1823"/>
                    <a:pt x="47947" y="1823"/>
                  </a:cubicBezTo>
                  <a:cubicBezTo>
                    <a:pt x="47899" y="1835"/>
                    <a:pt x="47828" y="1882"/>
                    <a:pt x="47792" y="1906"/>
                  </a:cubicBezTo>
                  <a:cubicBezTo>
                    <a:pt x="47768" y="1918"/>
                    <a:pt x="47673" y="1977"/>
                    <a:pt x="47637" y="1977"/>
                  </a:cubicBezTo>
                  <a:cubicBezTo>
                    <a:pt x="47625" y="1977"/>
                    <a:pt x="47518" y="1906"/>
                    <a:pt x="47494" y="1894"/>
                  </a:cubicBezTo>
                  <a:cubicBezTo>
                    <a:pt x="47470" y="1882"/>
                    <a:pt x="47399" y="1811"/>
                    <a:pt x="47363" y="1811"/>
                  </a:cubicBezTo>
                  <a:cubicBezTo>
                    <a:pt x="47340" y="1811"/>
                    <a:pt x="47220" y="1882"/>
                    <a:pt x="47209" y="1894"/>
                  </a:cubicBezTo>
                  <a:cubicBezTo>
                    <a:pt x="47173" y="1906"/>
                    <a:pt x="47101" y="1954"/>
                    <a:pt x="47054" y="1965"/>
                  </a:cubicBezTo>
                  <a:cubicBezTo>
                    <a:pt x="47030" y="1965"/>
                    <a:pt x="46947" y="1882"/>
                    <a:pt x="46911" y="1882"/>
                  </a:cubicBezTo>
                  <a:cubicBezTo>
                    <a:pt x="46875" y="1882"/>
                    <a:pt x="46804" y="1965"/>
                    <a:pt x="46768" y="1954"/>
                  </a:cubicBezTo>
                  <a:cubicBezTo>
                    <a:pt x="46708" y="1954"/>
                    <a:pt x="46673" y="1870"/>
                    <a:pt x="46625" y="1870"/>
                  </a:cubicBezTo>
                  <a:cubicBezTo>
                    <a:pt x="46589" y="1870"/>
                    <a:pt x="46494" y="1954"/>
                    <a:pt x="46470" y="1954"/>
                  </a:cubicBezTo>
                  <a:cubicBezTo>
                    <a:pt x="46423" y="1942"/>
                    <a:pt x="46363" y="1882"/>
                    <a:pt x="46327" y="1870"/>
                  </a:cubicBezTo>
                  <a:cubicBezTo>
                    <a:pt x="46316" y="1858"/>
                    <a:pt x="46220" y="1787"/>
                    <a:pt x="46197" y="1787"/>
                  </a:cubicBezTo>
                  <a:cubicBezTo>
                    <a:pt x="46173" y="1775"/>
                    <a:pt x="46066" y="1846"/>
                    <a:pt x="46042" y="1858"/>
                  </a:cubicBezTo>
                  <a:cubicBezTo>
                    <a:pt x="46018" y="1870"/>
                    <a:pt x="45923" y="1930"/>
                    <a:pt x="45887" y="1930"/>
                  </a:cubicBezTo>
                  <a:cubicBezTo>
                    <a:pt x="45839" y="1942"/>
                    <a:pt x="45792" y="1846"/>
                    <a:pt x="45744" y="1846"/>
                  </a:cubicBezTo>
                  <a:cubicBezTo>
                    <a:pt x="45696" y="1846"/>
                    <a:pt x="45649" y="1930"/>
                    <a:pt x="45601" y="1930"/>
                  </a:cubicBezTo>
                  <a:cubicBezTo>
                    <a:pt x="45554" y="1930"/>
                    <a:pt x="45506" y="1846"/>
                    <a:pt x="45458" y="1846"/>
                  </a:cubicBezTo>
                  <a:cubicBezTo>
                    <a:pt x="45411" y="1846"/>
                    <a:pt x="45351" y="1918"/>
                    <a:pt x="45304" y="1918"/>
                  </a:cubicBezTo>
                  <a:cubicBezTo>
                    <a:pt x="45256" y="1918"/>
                    <a:pt x="45208" y="1835"/>
                    <a:pt x="45161" y="1835"/>
                  </a:cubicBezTo>
                  <a:cubicBezTo>
                    <a:pt x="45113" y="1835"/>
                    <a:pt x="45065" y="1918"/>
                    <a:pt x="45018" y="1918"/>
                  </a:cubicBezTo>
                  <a:cubicBezTo>
                    <a:pt x="44958" y="1906"/>
                    <a:pt x="44923" y="1835"/>
                    <a:pt x="44875" y="1823"/>
                  </a:cubicBezTo>
                  <a:cubicBezTo>
                    <a:pt x="44827" y="1823"/>
                    <a:pt x="44768" y="1906"/>
                    <a:pt x="44720" y="1906"/>
                  </a:cubicBezTo>
                  <a:cubicBezTo>
                    <a:pt x="44673" y="1906"/>
                    <a:pt x="44625" y="1823"/>
                    <a:pt x="44577" y="1823"/>
                  </a:cubicBezTo>
                  <a:cubicBezTo>
                    <a:pt x="44530" y="1823"/>
                    <a:pt x="44482" y="1894"/>
                    <a:pt x="44434" y="1894"/>
                  </a:cubicBezTo>
                  <a:cubicBezTo>
                    <a:pt x="44375" y="1894"/>
                    <a:pt x="44339" y="1811"/>
                    <a:pt x="44292" y="1811"/>
                  </a:cubicBezTo>
                  <a:cubicBezTo>
                    <a:pt x="44244" y="1811"/>
                    <a:pt x="44184" y="1894"/>
                    <a:pt x="44137" y="1894"/>
                  </a:cubicBezTo>
                  <a:cubicBezTo>
                    <a:pt x="44089" y="1882"/>
                    <a:pt x="44041" y="1811"/>
                    <a:pt x="43994" y="1799"/>
                  </a:cubicBezTo>
                  <a:cubicBezTo>
                    <a:pt x="43946" y="1799"/>
                    <a:pt x="43899" y="1882"/>
                    <a:pt x="43839" y="1882"/>
                  </a:cubicBezTo>
                  <a:cubicBezTo>
                    <a:pt x="43791" y="1882"/>
                    <a:pt x="43756" y="1799"/>
                    <a:pt x="43708" y="1799"/>
                  </a:cubicBezTo>
                  <a:cubicBezTo>
                    <a:pt x="43672" y="1799"/>
                    <a:pt x="43589" y="1882"/>
                    <a:pt x="43553" y="1870"/>
                  </a:cubicBezTo>
                  <a:cubicBezTo>
                    <a:pt x="43541" y="1870"/>
                    <a:pt x="43410" y="1799"/>
                    <a:pt x="43410" y="1787"/>
                  </a:cubicBezTo>
                  <a:cubicBezTo>
                    <a:pt x="43410" y="1763"/>
                    <a:pt x="43577" y="1739"/>
                    <a:pt x="43565" y="1715"/>
                  </a:cubicBezTo>
                  <a:cubicBezTo>
                    <a:pt x="43565" y="1704"/>
                    <a:pt x="43434" y="1632"/>
                    <a:pt x="43422" y="1632"/>
                  </a:cubicBezTo>
                  <a:cubicBezTo>
                    <a:pt x="43422" y="1632"/>
                    <a:pt x="43279" y="1704"/>
                    <a:pt x="43279" y="1704"/>
                  </a:cubicBezTo>
                  <a:cubicBezTo>
                    <a:pt x="43279" y="1715"/>
                    <a:pt x="43422" y="1787"/>
                    <a:pt x="43410" y="1787"/>
                  </a:cubicBezTo>
                  <a:cubicBezTo>
                    <a:pt x="43399" y="1799"/>
                    <a:pt x="43279" y="1870"/>
                    <a:pt x="43256" y="1870"/>
                  </a:cubicBezTo>
                  <a:cubicBezTo>
                    <a:pt x="43232" y="1870"/>
                    <a:pt x="43149" y="1775"/>
                    <a:pt x="43125" y="1787"/>
                  </a:cubicBezTo>
                  <a:cubicBezTo>
                    <a:pt x="43077" y="1787"/>
                    <a:pt x="43006" y="1835"/>
                    <a:pt x="42970" y="1858"/>
                  </a:cubicBezTo>
                  <a:cubicBezTo>
                    <a:pt x="42958" y="1870"/>
                    <a:pt x="42839" y="1942"/>
                    <a:pt x="42815" y="1942"/>
                  </a:cubicBezTo>
                  <a:cubicBezTo>
                    <a:pt x="42779" y="1930"/>
                    <a:pt x="42696" y="1870"/>
                    <a:pt x="42672" y="1846"/>
                  </a:cubicBezTo>
                  <a:cubicBezTo>
                    <a:pt x="42660" y="1846"/>
                    <a:pt x="42553" y="1763"/>
                    <a:pt x="42541" y="1763"/>
                  </a:cubicBezTo>
                  <a:cubicBezTo>
                    <a:pt x="42494" y="1775"/>
                    <a:pt x="42446" y="1680"/>
                    <a:pt x="42398" y="1680"/>
                  </a:cubicBezTo>
                  <a:cubicBezTo>
                    <a:pt x="42387" y="1680"/>
                    <a:pt x="42244" y="1751"/>
                    <a:pt x="42244" y="1763"/>
                  </a:cubicBezTo>
                  <a:cubicBezTo>
                    <a:pt x="42244" y="1763"/>
                    <a:pt x="42387" y="1846"/>
                    <a:pt x="42387" y="1846"/>
                  </a:cubicBezTo>
                  <a:cubicBezTo>
                    <a:pt x="42339" y="1846"/>
                    <a:pt x="42279" y="1918"/>
                    <a:pt x="42232" y="1918"/>
                  </a:cubicBezTo>
                  <a:cubicBezTo>
                    <a:pt x="42184" y="1918"/>
                    <a:pt x="42136" y="1835"/>
                    <a:pt x="42089" y="1835"/>
                  </a:cubicBezTo>
                  <a:cubicBezTo>
                    <a:pt x="42041" y="1835"/>
                    <a:pt x="41994" y="1918"/>
                    <a:pt x="41946" y="1918"/>
                  </a:cubicBezTo>
                  <a:cubicBezTo>
                    <a:pt x="41898" y="1906"/>
                    <a:pt x="41851" y="1823"/>
                    <a:pt x="41803" y="1823"/>
                  </a:cubicBezTo>
                  <a:cubicBezTo>
                    <a:pt x="41755" y="1823"/>
                    <a:pt x="41696" y="1906"/>
                    <a:pt x="41648" y="1906"/>
                  </a:cubicBezTo>
                  <a:cubicBezTo>
                    <a:pt x="41613" y="1906"/>
                    <a:pt x="41553" y="1823"/>
                    <a:pt x="41505" y="1823"/>
                  </a:cubicBezTo>
                  <a:cubicBezTo>
                    <a:pt x="41458" y="1823"/>
                    <a:pt x="41410" y="1894"/>
                    <a:pt x="41363" y="1894"/>
                  </a:cubicBezTo>
                  <a:cubicBezTo>
                    <a:pt x="41303" y="1894"/>
                    <a:pt x="41267" y="1811"/>
                    <a:pt x="41220" y="1811"/>
                  </a:cubicBezTo>
                  <a:cubicBezTo>
                    <a:pt x="41172" y="1811"/>
                    <a:pt x="41101" y="1894"/>
                    <a:pt x="41065" y="1894"/>
                  </a:cubicBezTo>
                  <a:cubicBezTo>
                    <a:pt x="41017" y="1882"/>
                    <a:pt x="40970" y="1811"/>
                    <a:pt x="40922" y="1811"/>
                  </a:cubicBezTo>
                  <a:cubicBezTo>
                    <a:pt x="40874" y="1799"/>
                    <a:pt x="40827" y="1882"/>
                    <a:pt x="40767" y="1882"/>
                  </a:cubicBezTo>
                  <a:cubicBezTo>
                    <a:pt x="40732" y="1882"/>
                    <a:pt x="40672" y="1799"/>
                    <a:pt x="40636" y="1799"/>
                  </a:cubicBezTo>
                  <a:cubicBezTo>
                    <a:pt x="40589" y="1799"/>
                    <a:pt x="40529" y="1882"/>
                    <a:pt x="40482" y="1870"/>
                  </a:cubicBezTo>
                  <a:cubicBezTo>
                    <a:pt x="40434" y="1870"/>
                    <a:pt x="40386" y="1787"/>
                    <a:pt x="40339" y="1787"/>
                  </a:cubicBezTo>
                  <a:cubicBezTo>
                    <a:pt x="40303" y="1787"/>
                    <a:pt x="40231" y="1870"/>
                    <a:pt x="40184" y="1870"/>
                  </a:cubicBezTo>
                  <a:cubicBezTo>
                    <a:pt x="40136" y="1858"/>
                    <a:pt x="40101" y="1787"/>
                    <a:pt x="40053" y="1787"/>
                  </a:cubicBezTo>
                  <a:cubicBezTo>
                    <a:pt x="40005" y="1787"/>
                    <a:pt x="39946" y="1858"/>
                    <a:pt x="39898" y="1858"/>
                  </a:cubicBezTo>
                  <a:cubicBezTo>
                    <a:pt x="39850" y="1858"/>
                    <a:pt x="39803" y="1775"/>
                    <a:pt x="39755" y="1775"/>
                  </a:cubicBezTo>
                  <a:cubicBezTo>
                    <a:pt x="39708" y="1775"/>
                    <a:pt x="39660" y="1858"/>
                    <a:pt x="39600" y="1846"/>
                  </a:cubicBezTo>
                  <a:cubicBezTo>
                    <a:pt x="39553" y="1846"/>
                    <a:pt x="39517" y="1763"/>
                    <a:pt x="39469" y="1763"/>
                  </a:cubicBezTo>
                  <a:cubicBezTo>
                    <a:pt x="39422" y="1763"/>
                    <a:pt x="39350" y="1846"/>
                    <a:pt x="39315" y="1846"/>
                  </a:cubicBezTo>
                  <a:cubicBezTo>
                    <a:pt x="39267" y="1835"/>
                    <a:pt x="39219" y="1763"/>
                    <a:pt x="39172" y="1763"/>
                  </a:cubicBezTo>
                  <a:cubicBezTo>
                    <a:pt x="39124" y="1763"/>
                    <a:pt x="39065" y="1835"/>
                    <a:pt x="39017" y="1835"/>
                  </a:cubicBezTo>
                  <a:cubicBezTo>
                    <a:pt x="38981" y="1835"/>
                    <a:pt x="38922" y="1751"/>
                    <a:pt x="38886" y="1751"/>
                  </a:cubicBezTo>
                  <a:cubicBezTo>
                    <a:pt x="38838" y="1751"/>
                    <a:pt x="38779" y="1835"/>
                    <a:pt x="38731" y="1835"/>
                  </a:cubicBezTo>
                  <a:cubicBezTo>
                    <a:pt x="38684" y="1823"/>
                    <a:pt x="38636" y="1751"/>
                    <a:pt x="38588" y="1739"/>
                  </a:cubicBezTo>
                  <a:cubicBezTo>
                    <a:pt x="38600" y="1715"/>
                    <a:pt x="38743" y="1692"/>
                    <a:pt x="38743" y="1668"/>
                  </a:cubicBezTo>
                  <a:cubicBezTo>
                    <a:pt x="38743" y="1644"/>
                    <a:pt x="38600" y="1608"/>
                    <a:pt x="38600" y="1584"/>
                  </a:cubicBezTo>
                  <a:cubicBezTo>
                    <a:pt x="38612" y="1549"/>
                    <a:pt x="38755" y="1537"/>
                    <a:pt x="38755" y="1501"/>
                  </a:cubicBezTo>
                  <a:cubicBezTo>
                    <a:pt x="38767" y="1477"/>
                    <a:pt x="38612" y="1442"/>
                    <a:pt x="38624" y="1418"/>
                  </a:cubicBezTo>
                  <a:cubicBezTo>
                    <a:pt x="38624" y="1406"/>
                    <a:pt x="38779" y="1358"/>
                    <a:pt x="38767" y="1346"/>
                  </a:cubicBezTo>
                  <a:cubicBezTo>
                    <a:pt x="38767" y="1334"/>
                    <a:pt x="38648" y="1263"/>
                    <a:pt x="38636" y="1263"/>
                  </a:cubicBezTo>
                  <a:cubicBezTo>
                    <a:pt x="38612" y="1263"/>
                    <a:pt x="38493" y="1323"/>
                    <a:pt x="38481" y="1334"/>
                  </a:cubicBezTo>
                  <a:cubicBezTo>
                    <a:pt x="38469" y="1346"/>
                    <a:pt x="38624" y="1406"/>
                    <a:pt x="38624" y="1418"/>
                  </a:cubicBezTo>
                  <a:cubicBezTo>
                    <a:pt x="38612" y="1454"/>
                    <a:pt x="38469" y="1465"/>
                    <a:pt x="38469" y="1501"/>
                  </a:cubicBezTo>
                  <a:cubicBezTo>
                    <a:pt x="38457" y="1525"/>
                    <a:pt x="38612" y="1561"/>
                    <a:pt x="38600" y="1584"/>
                  </a:cubicBezTo>
                  <a:cubicBezTo>
                    <a:pt x="38600" y="1608"/>
                    <a:pt x="38446" y="1644"/>
                    <a:pt x="38457" y="1656"/>
                  </a:cubicBezTo>
                  <a:cubicBezTo>
                    <a:pt x="38457" y="1692"/>
                    <a:pt x="38577" y="1715"/>
                    <a:pt x="38588" y="1739"/>
                  </a:cubicBezTo>
                  <a:cubicBezTo>
                    <a:pt x="38541" y="1751"/>
                    <a:pt x="38481" y="1823"/>
                    <a:pt x="38434" y="1823"/>
                  </a:cubicBezTo>
                  <a:cubicBezTo>
                    <a:pt x="38386" y="1823"/>
                    <a:pt x="38350" y="1739"/>
                    <a:pt x="38303" y="1739"/>
                  </a:cubicBezTo>
                  <a:cubicBezTo>
                    <a:pt x="38255" y="1739"/>
                    <a:pt x="38196" y="1811"/>
                    <a:pt x="38148" y="1811"/>
                  </a:cubicBezTo>
                  <a:cubicBezTo>
                    <a:pt x="38100" y="1811"/>
                    <a:pt x="38053" y="1739"/>
                    <a:pt x="38005" y="1727"/>
                  </a:cubicBezTo>
                  <a:cubicBezTo>
                    <a:pt x="37969" y="1727"/>
                    <a:pt x="37898" y="1811"/>
                    <a:pt x="37850" y="1811"/>
                  </a:cubicBezTo>
                  <a:cubicBezTo>
                    <a:pt x="37826" y="1811"/>
                    <a:pt x="37731" y="1739"/>
                    <a:pt x="37719" y="1727"/>
                  </a:cubicBezTo>
                  <a:cubicBezTo>
                    <a:pt x="37695" y="1715"/>
                    <a:pt x="37600" y="1632"/>
                    <a:pt x="37576" y="1632"/>
                  </a:cubicBezTo>
                  <a:cubicBezTo>
                    <a:pt x="37553" y="1632"/>
                    <a:pt x="37445" y="1704"/>
                    <a:pt x="37422" y="1715"/>
                  </a:cubicBezTo>
                  <a:cubicBezTo>
                    <a:pt x="37410" y="1727"/>
                    <a:pt x="37291" y="1799"/>
                    <a:pt x="37267" y="1787"/>
                  </a:cubicBezTo>
                  <a:cubicBezTo>
                    <a:pt x="37231" y="1787"/>
                    <a:pt x="37172" y="1704"/>
                    <a:pt x="37136" y="1704"/>
                  </a:cubicBezTo>
                  <a:cubicBezTo>
                    <a:pt x="37088" y="1715"/>
                    <a:pt x="37029" y="1787"/>
                    <a:pt x="36981" y="1787"/>
                  </a:cubicBezTo>
                  <a:cubicBezTo>
                    <a:pt x="36933" y="1787"/>
                    <a:pt x="36874" y="1692"/>
                    <a:pt x="36838" y="1704"/>
                  </a:cubicBezTo>
                  <a:cubicBezTo>
                    <a:pt x="36802" y="1704"/>
                    <a:pt x="36719" y="1787"/>
                    <a:pt x="36683" y="1775"/>
                  </a:cubicBezTo>
                  <a:cubicBezTo>
                    <a:pt x="36672" y="1775"/>
                    <a:pt x="36552" y="1704"/>
                    <a:pt x="36552" y="1692"/>
                  </a:cubicBezTo>
                  <a:cubicBezTo>
                    <a:pt x="36552" y="1668"/>
                    <a:pt x="36707" y="1632"/>
                    <a:pt x="36695" y="1620"/>
                  </a:cubicBezTo>
                  <a:cubicBezTo>
                    <a:pt x="36695" y="1608"/>
                    <a:pt x="36564" y="1525"/>
                    <a:pt x="36564" y="1525"/>
                  </a:cubicBezTo>
                  <a:cubicBezTo>
                    <a:pt x="36552" y="1537"/>
                    <a:pt x="36410" y="1596"/>
                    <a:pt x="36410" y="1608"/>
                  </a:cubicBezTo>
                  <a:cubicBezTo>
                    <a:pt x="36410" y="1632"/>
                    <a:pt x="36552" y="1668"/>
                    <a:pt x="36552" y="1692"/>
                  </a:cubicBezTo>
                  <a:cubicBezTo>
                    <a:pt x="36541" y="1715"/>
                    <a:pt x="36421" y="1751"/>
                    <a:pt x="36398" y="1763"/>
                  </a:cubicBezTo>
                  <a:cubicBezTo>
                    <a:pt x="36374" y="1775"/>
                    <a:pt x="36267" y="1846"/>
                    <a:pt x="36243" y="1846"/>
                  </a:cubicBezTo>
                  <a:cubicBezTo>
                    <a:pt x="36207" y="1846"/>
                    <a:pt x="36148" y="1763"/>
                    <a:pt x="36100" y="1763"/>
                  </a:cubicBezTo>
                  <a:cubicBezTo>
                    <a:pt x="36052" y="1763"/>
                    <a:pt x="36005" y="1835"/>
                    <a:pt x="35945" y="1835"/>
                  </a:cubicBezTo>
                  <a:lnTo>
                    <a:pt x="35814" y="1751"/>
                  </a:lnTo>
                  <a:cubicBezTo>
                    <a:pt x="35790" y="1739"/>
                    <a:pt x="35671" y="1680"/>
                    <a:pt x="35671" y="1668"/>
                  </a:cubicBezTo>
                  <a:cubicBezTo>
                    <a:pt x="35683" y="1644"/>
                    <a:pt x="35814" y="1620"/>
                    <a:pt x="35826" y="1596"/>
                  </a:cubicBezTo>
                  <a:cubicBezTo>
                    <a:pt x="35850" y="1596"/>
                    <a:pt x="35933" y="1680"/>
                    <a:pt x="35969" y="1680"/>
                  </a:cubicBezTo>
                  <a:cubicBezTo>
                    <a:pt x="35981" y="1668"/>
                    <a:pt x="36112" y="1608"/>
                    <a:pt x="36112" y="1596"/>
                  </a:cubicBezTo>
                  <a:cubicBezTo>
                    <a:pt x="36124" y="1573"/>
                    <a:pt x="35981" y="1537"/>
                    <a:pt x="35981" y="1513"/>
                  </a:cubicBezTo>
                  <a:cubicBezTo>
                    <a:pt x="35969" y="1489"/>
                    <a:pt x="35838" y="1454"/>
                    <a:pt x="35838" y="1430"/>
                  </a:cubicBezTo>
                  <a:cubicBezTo>
                    <a:pt x="35838" y="1406"/>
                    <a:pt x="35981" y="1382"/>
                    <a:pt x="35993" y="1358"/>
                  </a:cubicBezTo>
                  <a:cubicBezTo>
                    <a:pt x="35945" y="1346"/>
                    <a:pt x="35898" y="1275"/>
                    <a:pt x="35850" y="1263"/>
                  </a:cubicBezTo>
                  <a:cubicBezTo>
                    <a:pt x="35838" y="1263"/>
                    <a:pt x="35719" y="1334"/>
                    <a:pt x="35695" y="1346"/>
                  </a:cubicBezTo>
                  <a:cubicBezTo>
                    <a:pt x="35695" y="1358"/>
                    <a:pt x="35838" y="1418"/>
                    <a:pt x="35838" y="1430"/>
                  </a:cubicBezTo>
                  <a:cubicBezTo>
                    <a:pt x="35838" y="1454"/>
                    <a:pt x="35707" y="1489"/>
                    <a:pt x="35683" y="1513"/>
                  </a:cubicBezTo>
                  <a:cubicBezTo>
                    <a:pt x="35671" y="1525"/>
                    <a:pt x="35540" y="1561"/>
                    <a:pt x="35529" y="1584"/>
                  </a:cubicBezTo>
                  <a:cubicBezTo>
                    <a:pt x="35529" y="1596"/>
                    <a:pt x="35683" y="1656"/>
                    <a:pt x="35671" y="1668"/>
                  </a:cubicBezTo>
                  <a:cubicBezTo>
                    <a:pt x="35648" y="1692"/>
                    <a:pt x="35552" y="1727"/>
                    <a:pt x="35517" y="1751"/>
                  </a:cubicBezTo>
                  <a:cubicBezTo>
                    <a:pt x="35481" y="1763"/>
                    <a:pt x="35421" y="1811"/>
                    <a:pt x="35362" y="1823"/>
                  </a:cubicBezTo>
                  <a:cubicBezTo>
                    <a:pt x="35350" y="1823"/>
                    <a:pt x="35255" y="1739"/>
                    <a:pt x="35231" y="1739"/>
                  </a:cubicBezTo>
                  <a:cubicBezTo>
                    <a:pt x="35183" y="1739"/>
                    <a:pt x="35112" y="1823"/>
                    <a:pt x="35076" y="1811"/>
                  </a:cubicBezTo>
                  <a:cubicBezTo>
                    <a:pt x="35017" y="1811"/>
                    <a:pt x="34993" y="1739"/>
                    <a:pt x="34933" y="1727"/>
                  </a:cubicBezTo>
                  <a:cubicBezTo>
                    <a:pt x="34886" y="1727"/>
                    <a:pt x="34826" y="1811"/>
                    <a:pt x="34778" y="1811"/>
                  </a:cubicBezTo>
                  <a:cubicBezTo>
                    <a:pt x="34731" y="1811"/>
                    <a:pt x="34695" y="1727"/>
                    <a:pt x="34647" y="1727"/>
                  </a:cubicBezTo>
                  <a:cubicBezTo>
                    <a:pt x="34659" y="1692"/>
                    <a:pt x="34790" y="1668"/>
                    <a:pt x="34802" y="1644"/>
                  </a:cubicBezTo>
                  <a:cubicBezTo>
                    <a:pt x="34802" y="1644"/>
                    <a:pt x="34671" y="1561"/>
                    <a:pt x="34659" y="1561"/>
                  </a:cubicBezTo>
                  <a:cubicBezTo>
                    <a:pt x="34647" y="1561"/>
                    <a:pt x="34505" y="1632"/>
                    <a:pt x="34505" y="1644"/>
                  </a:cubicBezTo>
                  <a:cubicBezTo>
                    <a:pt x="34505" y="1644"/>
                    <a:pt x="34636" y="1727"/>
                    <a:pt x="34647" y="1727"/>
                  </a:cubicBezTo>
                  <a:cubicBezTo>
                    <a:pt x="34600" y="1727"/>
                    <a:pt x="34540" y="1799"/>
                    <a:pt x="34493" y="1799"/>
                  </a:cubicBezTo>
                  <a:cubicBezTo>
                    <a:pt x="34445" y="1799"/>
                    <a:pt x="34397" y="1715"/>
                    <a:pt x="34350" y="1715"/>
                  </a:cubicBezTo>
                  <a:cubicBezTo>
                    <a:pt x="34302" y="1715"/>
                    <a:pt x="34243" y="1799"/>
                    <a:pt x="34195" y="1787"/>
                  </a:cubicBezTo>
                  <a:cubicBezTo>
                    <a:pt x="34147" y="1787"/>
                    <a:pt x="34112" y="1715"/>
                    <a:pt x="34064" y="1704"/>
                  </a:cubicBezTo>
                  <a:cubicBezTo>
                    <a:pt x="34016" y="1704"/>
                    <a:pt x="33969" y="1620"/>
                    <a:pt x="33921" y="1620"/>
                  </a:cubicBezTo>
                  <a:cubicBezTo>
                    <a:pt x="33885" y="1620"/>
                    <a:pt x="33802" y="1704"/>
                    <a:pt x="33766" y="1704"/>
                  </a:cubicBezTo>
                  <a:cubicBezTo>
                    <a:pt x="33719" y="1692"/>
                    <a:pt x="33671" y="1620"/>
                    <a:pt x="33624" y="1620"/>
                  </a:cubicBezTo>
                  <a:cubicBezTo>
                    <a:pt x="33624" y="1620"/>
                    <a:pt x="33481" y="1692"/>
                    <a:pt x="33481" y="1692"/>
                  </a:cubicBezTo>
                  <a:cubicBezTo>
                    <a:pt x="33481" y="1692"/>
                    <a:pt x="33612" y="1775"/>
                    <a:pt x="33612" y="1775"/>
                  </a:cubicBezTo>
                  <a:cubicBezTo>
                    <a:pt x="33576" y="1787"/>
                    <a:pt x="33504" y="1858"/>
                    <a:pt x="33457" y="1858"/>
                  </a:cubicBezTo>
                  <a:cubicBezTo>
                    <a:pt x="33433" y="1858"/>
                    <a:pt x="33350" y="1787"/>
                    <a:pt x="33326" y="1775"/>
                  </a:cubicBezTo>
                  <a:cubicBezTo>
                    <a:pt x="33302" y="1763"/>
                    <a:pt x="33207" y="1680"/>
                    <a:pt x="33183" y="1680"/>
                  </a:cubicBezTo>
                  <a:cubicBezTo>
                    <a:pt x="33147" y="1692"/>
                    <a:pt x="33064" y="1751"/>
                    <a:pt x="33028" y="1763"/>
                  </a:cubicBezTo>
                  <a:cubicBezTo>
                    <a:pt x="33004" y="1775"/>
                    <a:pt x="32909" y="1835"/>
                    <a:pt x="32873" y="1835"/>
                  </a:cubicBezTo>
                  <a:cubicBezTo>
                    <a:pt x="32838" y="1846"/>
                    <a:pt x="32778" y="1751"/>
                    <a:pt x="32742" y="1751"/>
                  </a:cubicBezTo>
                  <a:cubicBezTo>
                    <a:pt x="32695" y="1751"/>
                    <a:pt x="32647" y="1668"/>
                    <a:pt x="32600" y="1668"/>
                  </a:cubicBezTo>
                  <a:cubicBezTo>
                    <a:pt x="32576" y="1668"/>
                    <a:pt x="32469" y="1739"/>
                    <a:pt x="32445" y="1751"/>
                  </a:cubicBezTo>
                  <a:cubicBezTo>
                    <a:pt x="32409" y="1763"/>
                    <a:pt x="32338" y="1823"/>
                    <a:pt x="32290" y="1823"/>
                  </a:cubicBezTo>
                  <a:cubicBezTo>
                    <a:pt x="32266" y="1823"/>
                    <a:pt x="32195" y="1739"/>
                    <a:pt x="32159" y="1739"/>
                  </a:cubicBezTo>
                  <a:cubicBezTo>
                    <a:pt x="32123" y="1739"/>
                    <a:pt x="32040" y="1823"/>
                    <a:pt x="32004" y="1811"/>
                  </a:cubicBezTo>
                  <a:cubicBezTo>
                    <a:pt x="31957" y="1811"/>
                    <a:pt x="31897" y="1751"/>
                    <a:pt x="31861" y="1727"/>
                  </a:cubicBezTo>
                  <a:cubicBezTo>
                    <a:pt x="31826" y="1715"/>
                    <a:pt x="31742" y="1668"/>
                    <a:pt x="31730" y="1644"/>
                  </a:cubicBezTo>
                  <a:cubicBezTo>
                    <a:pt x="31719" y="1632"/>
                    <a:pt x="31873" y="1584"/>
                    <a:pt x="31873" y="1573"/>
                  </a:cubicBezTo>
                  <a:cubicBezTo>
                    <a:pt x="31873" y="1561"/>
                    <a:pt x="31742" y="1489"/>
                    <a:pt x="31742" y="1489"/>
                  </a:cubicBezTo>
                  <a:cubicBezTo>
                    <a:pt x="31730" y="1489"/>
                    <a:pt x="31588" y="1561"/>
                    <a:pt x="31588" y="1561"/>
                  </a:cubicBezTo>
                  <a:cubicBezTo>
                    <a:pt x="31588" y="1584"/>
                    <a:pt x="31742" y="1632"/>
                    <a:pt x="31730" y="1644"/>
                  </a:cubicBezTo>
                  <a:cubicBezTo>
                    <a:pt x="31707" y="1668"/>
                    <a:pt x="31611" y="1704"/>
                    <a:pt x="31576" y="1727"/>
                  </a:cubicBezTo>
                  <a:cubicBezTo>
                    <a:pt x="31540" y="1739"/>
                    <a:pt x="31468" y="1799"/>
                    <a:pt x="31421" y="1799"/>
                  </a:cubicBezTo>
                  <a:cubicBezTo>
                    <a:pt x="31385" y="1811"/>
                    <a:pt x="31314" y="1715"/>
                    <a:pt x="31278" y="1715"/>
                  </a:cubicBezTo>
                  <a:cubicBezTo>
                    <a:pt x="31230" y="1715"/>
                    <a:pt x="31171" y="1799"/>
                    <a:pt x="31123" y="1799"/>
                  </a:cubicBezTo>
                  <a:cubicBezTo>
                    <a:pt x="31076" y="1787"/>
                    <a:pt x="31040" y="1715"/>
                    <a:pt x="30992" y="1704"/>
                  </a:cubicBezTo>
                  <a:cubicBezTo>
                    <a:pt x="30945" y="1704"/>
                    <a:pt x="30885" y="1787"/>
                    <a:pt x="30837" y="1787"/>
                  </a:cubicBezTo>
                  <a:cubicBezTo>
                    <a:pt x="30790" y="1787"/>
                    <a:pt x="30742" y="1704"/>
                    <a:pt x="30695" y="1704"/>
                  </a:cubicBezTo>
                  <a:cubicBezTo>
                    <a:pt x="30659" y="1704"/>
                    <a:pt x="30587" y="1787"/>
                    <a:pt x="30540" y="1775"/>
                  </a:cubicBezTo>
                  <a:cubicBezTo>
                    <a:pt x="30492" y="1775"/>
                    <a:pt x="30456" y="1692"/>
                    <a:pt x="30409" y="1692"/>
                  </a:cubicBezTo>
                  <a:cubicBezTo>
                    <a:pt x="30361" y="1692"/>
                    <a:pt x="30302" y="1775"/>
                    <a:pt x="30254" y="1775"/>
                  </a:cubicBezTo>
                  <a:cubicBezTo>
                    <a:pt x="30206" y="1775"/>
                    <a:pt x="30159" y="1692"/>
                    <a:pt x="30111" y="1692"/>
                  </a:cubicBezTo>
                  <a:cubicBezTo>
                    <a:pt x="30064" y="1680"/>
                    <a:pt x="30004" y="1763"/>
                    <a:pt x="29956" y="1763"/>
                  </a:cubicBezTo>
                  <a:cubicBezTo>
                    <a:pt x="29909" y="1763"/>
                    <a:pt x="29873" y="1680"/>
                    <a:pt x="29825" y="1680"/>
                  </a:cubicBezTo>
                  <a:cubicBezTo>
                    <a:pt x="29766" y="1680"/>
                    <a:pt x="29718" y="1751"/>
                    <a:pt x="29671" y="1751"/>
                  </a:cubicBezTo>
                  <a:cubicBezTo>
                    <a:pt x="29623" y="1751"/>
                    <a:pt x="29563" y="1668"/>
                    <a:pt x="29528" y="1668"/>
                  </a:cubicBezTo>
                  <a:cubicBezTo>
                    <a:pt x="29480" y="1680"/>
                    <a:pt x="29421" y="1751"/>
                    <a:pt x="29373" y="1751"/>
                  </a:cubicBezTo>
                  <a:cubicBezTo>
                    <a:pt x="29325" y="1739"/>
                    <a:pt x="29290" y="1668"/>
                    <a:pt x="29242" y="1668"/>
                  </a:cubicBezTo>
                  <a:cubicBezTo>
                    <a:pt x="29206" y="1668"/>
                    <a:pt x="29111" y="1751"/>
                    <a:pt x="29087" y="1739"/>
                  </a:cubicBezTo>
                  <a:cubicBezTo>
                    <a:pt x="29040" y="1727"/>
                    <a:pt x="28980" y="1680"/>
                    <a:pt x="28944" y="1656"/>
                  </a:cubicBezTo>
                  <a:cubicBezTo>
                    <a:pt x="28932" y="1644"/>
                    <a:pt x="28825" y="1573"/>
                    <a:pt x="28801" y="1573"/>
                  </a:cubicBezTo>
                  <a:cubicBezTo>
                    <a:pt x="28801" y="1573"/>
                    <a:pt x="28659" y="1644"/>
                    <a:pt x="28659" y="1644"/>
                  </a:cubicBezTo>
                  <a:cubicBezTo>
                    <a:pt x="28659" y="1656"/>
                    <a:pt x="28790" y="1727"/>
                    <a:pt x="28790" y="1727"/>
                  </a:cubicBezTo>
                  <a:cubicBezTo>
                    <a:pt x="28742" y="1739"/>
                    <a:pt x="28682" y="1811"/>
                    <a:pt x="28635" y="1811"/>
                  </a:cubicBezTo>
                  <a:cubicBezTo>
                    <a:pt x="28587" y="1811"/>
                    <a:pt x="28551" y="1727"/>
                    <a:pt x="28504" y="1727"/>
                  </a:cubicBezTo>
                  <a:cubicBezTo>
                    <a:pt x="28456" y="1727"/>
                    <a:pt x="28397" y="1799"/>
                    <a:pt x="28349" y="1799"/>
                  </a:cubicBezTo>
                  <a:cubicBezTo>
                    <a:pt x="28301" y="1799"/>
                    <a:pt x="28254" y="1727"/>
                    <a:pt x="28206" y="1715"/>
                  </a:cubicBezTo>
                  <a:cubicBezTo>
                    <a:pt x="28170" y="1715"/>
                    <a:pt x="28099" y="1799"/>
                    <a:pt x="28051" y="1799"/>
                  </a:cubicBezTo>
                  <a:cubicBezTo>
                    <a:pt x="28028" y="1799"/>
                    <a:pt x="27932" y="1727"/>
                    <a:pt x="27920" y="1715"/>
                  </a:cubicBezTo>
                  <a:cubicBezTo>
                    <a:pt x="27897" y="1692"/>
                    <a:pt x="27801" y="1632"/>
                    <a:pt x="27778" y="1620"/>
                  </a:cubicBezTo>
                  <a:cubicBezTo>
                    <a:pt x="27754" y="1620"/>
                    <a:pt x="27647" y="1692"/>
                    <a:pt x="27623" y="1704"/>
                  </a:cubicBezTo>
                  <a:cubicBezTo>
                    <a:pt x="27587" y="1715"/>
                    <a:pt x="27516" y="1775"/>
                    <a:pt x="27468" y="1775"/>
                  </a:cubicBezTo>
                  <a:cubicBezTo>
                    <a:pt x="27444" y="1787"/>
                    <a:pt x="27361" y="1692"/>
                    <a:pt x="27337" y="1692"/>
                  </a:cubicBezTo>
                  <a:cubicBezTo>
                    <a:pt x="27301" y="1692"/>
                    <a:pt x="27206" y="1775"/>
                    <a:pt x="27182" y="1775"/>
                  </a:cubicBezTo>
                  <a:cubicBezTo>
                    <a:pt x="27135" y="1763"/>
                    <a:pt x="27087" y="1692"/>
                    <a:pt x="27039" y="1692"/>
                  </a:cubicBezTo>
                  <a:cubicBezTo>
                    <a:pt x="26992" y="1692"/>
                    <a:pt x="26956" y="1608"/>
                    <a:pt x="26896" y="1596"/>
                  </a:cubicBezTo>
                  <a:cubicBezTo>
                    <a:pt x="26873" y="1596"/>
                    <a:pt x="26777" y="1668"/>
                    <a:pt x="26754" y="1680"/>
                  </a:cubicBezTo>
                  <a:cubicBezTo>
                    <a:pt x="26730" y="1692"/>
                    <a:pt x="26623" y="1763"/>
                    <a:pt x="26599" y="1751"/>
                  </a:cubicBezTo>
                  <a:cubicBezTo>
                    <a:pt x="26551" y="1751"/>
                    <a:pt x="26504" y="1668"/>
                    <a:pt x="26456" y="1668"/>
                  </a:cubicBezTo>
                  <a:cubicBezTo>
                    <a:pt x="26432" y="1668"/>
                    <a:pt x="26325" y="1751"/>
                    <a:pt x="26301" y="1751"/>
                  </a:cubicBezTo>
                  <a:cubicBezTo>
                    <a:pt x="26254" y="1739"/>
                    <a:pt x="26194" y="1680"/>
                    <a:pt x="26170" y="1668"/>
                  </a:cubicBezTo>
                  <a:cubicBezTo>
                    <a:pt x="26146" y="1656"/>
                    <a:pt x="26051" y="1584"/>
                    <a:pt x="26027" y="1584"/>
                  </a:cubicBezTo>
                  <a:cubicBezTo>
                    <a:pt x="26004" y="1584"/>
                    <a:pt x="25896" y="1644"/>
                    <a:pt x="25873" y="1656"/>
                  </a:cubicBezTo>
                  <a:cubicBezTo>
                    <a:pt x="25837" y="1680"/>
                    <a:pt x="25765" y="1727"/>
                    <a:pt x="25718" y="1739"/>
                  </a:cubicBezTo>
                  <a:cubicBezTo>
                    <a:pt x="25694" y="1739"/>
                    <a:pt x="25611" y="1644"/>
                    <a:pt x="25587" y="1644"/>
                  </a:cubicBezTo>
                  <a:cubicBezTo>
                    <a:pt x="25527" y="1644"/>
                    <a:pt x="25480" y="1727"/>
                    <a:pt x="25432" y="1727"/>
                  </a:cubicBezTo>
                  <a:cubicBezTo>
                    <a:pt x="25384" y="1727"/>
                    <a:pt x="25337" y="1644"/>
                    <a:pt x="25289" y="1644"/>
                  </a:cubicBezTo>
                  <a:cubicBezTo>
                    <a:pt x="25253" y="1644"/>
                    <a:pt x="25170" y="1727"/>
                    <a:pt x="25134" y="1715"/>
                  </a:cubicBezTo>
                  <a:cubicBezTo>
                    <a:pt x="25087" y="1715"/>
                    <a:pt x="25039" y="1632"/>
                    <a:pt x="25003" y="1632"/>
                  </a:cubicBezTo>
                  <a:cubicBezTo>
                    <a:pt x="24956" y="1632"/>
                    <a:pt x="24908" y="1549"/>
                    <a:pt x="24861" y="1549"/>
                  </a:cubicBezTo>
                  <a:cubicBezTo>
                    <a:pt x="24837" y="1549"/>
                    <a:pt x="24730" y="1620"/>
                    <a:pt x="24706" y="1620"/>
                  </a:cubicBezTo>
                  <a:cubicBezTo>
                    <a:pt x="24670" y="1644"/>
                    <a:pt x="24599" y="1692"/>
                    <a:pt x="24551" y="1704"/>
                  </a:cubicBezTo>
                  <a:cubicBezTo>
                    <a:pt x="24515" y="1704"/>
                    <a:pt x="24456" y="1620"/>
                    <a:pt x="24420" y="1620"/>
                  </a:cubicBezTo>
                  <a:cubicBezTo>
                    <a:pt x="24360" y="1620"/>
                    <a:pt x="24313" y="1692"/>
                    <a:pt x="24265" y="1692"/>
                  </a:cubicBezTo>
                  <a:cubicBezTo>
                    <a:pt x="24218" y="1692"/>
                    <a:pt x="24170" y="1608"/>
                    <a:pt x="24122" y="1608"/>
                  </a:cubicBezTo>
                  <a:cubicBezTo>
                    <a:pt x="24075" y="1608"/>
                    <a:pt x="24015" y="1692"/>
                    <a:pt x="23968" y="1692"/>
                  </a:cubicBezTo>
                  <a:cubicBezTo>
                    <a:pt x="23920" y="1692"/>
                    <a:pt x="23884" y="1608"/>
                    <a:pt x="23825" y="1608"/>
                  </a:cubicBezTo>
                  <a:cubicBezTo>
                    <a:pt x="23789" y="1608"/>
                    <a:pt x="23718" y="1692"/>
                    <a:pt x="23682" y="1680"/>
                  </a:cubicBezTo>
                  <a:cubicBezTo>
                    <a:pt x="23658" y="1680"/>
                    <a:pt x="23539" y="1608"/>
                    <a:pt x="23539" y="1596"/>
                  </a:cubicBezTo>
                  <a:cubicBezTo>
                    <a:pt x="23539" y="1573"/>
                    <a:pt x="23694" y="1537"/>
                    <a:pt x="23694" y="1513"/>
                  </a:cubicBezTo>
                  <a:cubicBezTo>
                    <a:pt x="23694" y="1513"/>
                    <a:pt x="23563" y="1430"/>
                    <a:pt x="23551" y="1430"/>
                  </a:cubicBezTo>
                  <a:cubicBezTo>
                    <a:pt x="23539" y="1430"/>
                    <a:pt x="23396" y="1501"/>
                    <a:pt x="23396" y="1513"/>
                  </a:cubicBezTo>
                  <a:cubicBezTo>
                    <a:pt x="23396" y="1513"/>
                    <a:pt x="23539" y="1596"/>
                    <a:pt x="23539" y="1596"/>
                  </a:cubicBezTo>
                  <a:cubicBezTo>
                    <a:pt x="23491" y="1596"/>
                    <a:pt x="23432" y="1680"/>
                    <a:pt x="23384" y="1668"/>
                  </a:cubicBezTo>
                  <a:cubicBezTo>
                    <a:pt x="23348" y="1668"/>
                    <a:pt x="23289" y="1584"/>
                    <a:pt x="23241" y="1584"/>
                  </a:cubicBezTo>
                  <a:cubicBezTo>
                    <a:pt x="23194" y="1596"/>
                    <a:pt x="23146" y="1668"/>
                    <a:pt x="23098" y="1668"/>
                  </a:cubicBezTo>
                  <a:cubicBezTo>
                    <a:pt x="23051" y="1668"/>
                    <a:pt x="23003" y="1584"/>
                    <a:pt x="22956" y="1584"/>
                  </a:cubicBezTo>
                  <a:cubicBezTo>
                    <a:pt x="22920" y="1584"/>
                    <a:pt x="22836" y="1668"/>
                    <a:pt x="22801" y="1656"/>
                  </a:cubicBezTo>
                  <a:cubicBezTo>
                    <a:pt x="22753" y="1656"/>
                    <a:pt x="22717" y="1573"/>
                    <a:pt x="22658" y="1573"/>
                  </a:cubicBezTo>
                  <a:cubicBezTo>
                    <a:pt x="22610" y="1573"/>
                    <a:pt x="22563" y="1656"/>
                    <a:pt x="22515" y="1644"/>
                  </a:cubicBezTo>
                  <a:cubicBezTo>
                    <a:pt x="22467" y="1644"/>
                    <a:pt x="22408" y="1561"/>
                    <a:pt x="22372" y="1561"/>
                  </a:cubicBezTo>
                  <a:cubicBezTo>
                    <a:pt x="22324" y="1573"/>
                    <a:pt x="22265" y="1644"/>
                    <a:pt x="22217" y="1644"/>
                  </a:cubicBezTo>
                  <a:cubicBezTo>
                    <a:pt x="22170" y="1644"/>
                    <a:pt x="22122" y="1561"/>
                    <a:pt x="22074" y="1561"/>
                  </a:cubicBezTo>
                  <a:cubicBezTo>
                    <a:pt x="22039" y="1561"/>
                    <a:pt x="21967" y="1644"/>
                    <a:pt x="21932" y="1632"/>
                  </a:cubicBezTo>
                  <a:cubicBezTo>
                    <a:pt x="21884" y="1632"/>
                    <a:pt x="21836" y="1549"/>
                    <a:pt x="21789" y="1549"/>
                  </a:cubicBezTo>
                  <a:cubicBezTo>
                    <a:pt x="21753" y="1549"/>
                    <a:pt x="21658" y="1620"/>
                    <a:pt x="21634" y="1632"/>
                  </a:cubicBezTo>
                  <a:cubicBezTo>
                    <a:pt x="21622" y="1632"/>
                    <a:pt x="21503" y="1704"/>
                    <a:pt x="21479" y="1704"/>
                  </a:cubicBezTo>
                  <a:cubicBezTo>
                    <a:pt x="21432" y="1704"/>
                    <a:pt x="21396" y="1620"/>
                    <a:pt x="21348" y="1620"/>
                  </a:cubicBezTo>
                  <a:cubicBezTo>
                    <a:pt x="21289" y="1620"/>
                    <a:pt x="21241" y="1704"/>
                    <a:pt x="21193" y="1692"/>
                  </a:cubicBezTo>
                  <a:cubicBezTo>
                    <a:pt x="21146" y="1692"/>
                    <a:pt x="21098" y="1608"/>
                    <a:pt x="21051" y="1608"/>
                  </a:cubicBezTo>
                  <a:cubicBezTo>
                    <a:pt x="21003" y="1608"/>
                    <a:pt x="20943" y="1692"/>
                    <a:pt x="20896" y="1692"/>
                  </a:cubicBezTo>
                  <a:cubicBezTo>
                    <a:pt x="20860" y="1692"/>
                    <a:pt x="20800" y="1596"/>
                    <a:pt x="20753" y="1608"/>
                  </a:cubicBezTo>
                  <a:cubicBezTo>
                    <a:pt x="20705" y="1608"/>
                    <a:pt x="20658" y="1680"/>
                    <a:pt x="20610" y="1680"/>
                  </a:cubicBezTo>
                  <a:cubicBezTo>
                    <a:pt x="20562" y="1680"/>
                    <a:pt x="20515" y="1596"/>
                    <a:pt x="20467" y="1596"/>
                  </a:cubicBezTo>
                  <a:cubicBezTo>
                    <a:pt x="20419" y="1596"/>
                    <a:pt x="20360" y="1680"/>
                    <a:pt x="20312" y="1668"/>
                  </a:cubicBezTo>
                  <a:cubicBezTo>
                    <a:pt x="20265" y="1668"/>
                    <a:pt x="20229" y="1596"/>
                    <a:pt x="20169" y="1584"/>
                  </a:cubicBezTo>
                  <a:cubicBezTo>
                    <a:pt x="20181" y="1561"/>
                    <a:pt x="20324" y="1537"/>
                    <a:pt x="20324" y="1513"/>
                  </a:cubicBezTo>
                  <a:cubicBezTo>
                    <a:pt x="20324" y="1489"/>
                    <a:pt x="20193" y="1454"/>
                    <a:pt x="20193" y="1430"/>
                  </a:cubicBezTo>
                  <a:cubicBezTo>
                    <a:pt x="20205" y="1406"/>
                    <a:pt x="20336" y="1382"/>
                    <a:pt x="20336" y="1346"/>
                  </a:cubicBezTo>
                  <a:cubicBezTo>
                    <a:pt x="20348" y="1323"/>
                    <a:pt x="20205" y="1299"/>
                    <a:pt x="20205" y="1263"/>
                  </a:cubicBezTo>
                  <a:cubicBezTo>
                    <a:pt x="20217" y="1239"/>
                    <a:pt x="20348" y="1215"/>
                    <a:pt x="20360" y="1192"/>
                  </a:cubicBezTo>
                  <a:cubicBezTo>
                    <a:pt x="20360" y="1180"/>
                    <a:pt x="20229" y="1108"/>
                    <a:pt x="20217" y="1108"/>
                  </a:cubicBezTo>
                  <a:cubicBezTo>
                    <a:pt x="20205" y="1108"/>
                    <a:pt x="20062" y="1180"/>
                    <a:pt x="20062" y="1180"/>
                  </a:cubicBezTo>
                  <a:cubicBezTo>
                    <a:pt x="20062" y="1203"/>
                    <a:pt x="20193" y="1239"/>
                    <a:pt x="20205" y="1263"/>
                  </a:cubicBezTo>
                  <a:cubicBezTo>
                    <a:pt x="20193" y="1299"/>
                    <a:pt x="20050" y="1311"/>
                    <a:pt x="20050" y="1346"/>
                  </a:cubicBezTo>
                  <a:cubicBezTo>
                    <a:pt x="20050" y="1370"/>
                    <a:pt x="20193" y="1406"/>
                    <a:pt x="20193" y="1430"/>
                  </a:cubicBezTo>
                  <a:cubicBezTo>
                    <a:pt x="20181" y="1454"/>
                    <a:pt x="20038" y="1477"/>
                    <a:pt x="20038" y="1501"/>
                  </a:cubicBezTo>
                  <a:cubicBezTo>
                    <a:pt x="20038" y="1537"/>
                    <a:pt x="20169" y="1561"/>
                    <a:pt x="20169" y="1584"/>
                  </a:cubicBezTo>
                  <a:cubicBezTo>
                    <a:pt x="20122" y="1596"/>
                    <a:pt x="20074" y="1668"/>
                    <a:pt x="20027" y="1668"/>
                  </a:cubicBezTo>
                  <a:cubicBezTo>
                    <a:pt x="19991" y="1668"/>
                    <a:pt x="19908" y="1573"/>
                    <a:pt x="19884" y="1584"/>
                  </a:cubicBezTo>
                  <a:cubicBezTo>
                    <a:pt x="19836" y="1596"/>
                    <a:pt x="19765" y="1644"/>
                    <a:pt x="19729" y="1656"/>
                  </a:cubicBezTo>
                  <a:cubicBezTo>
                    <a:pt x="19705" y="1668"/>
                    <a:pt x="19610" y="1739"/>
                    <a:pt x="19574" y="1739"/>
                  </a:cubicBezTo>
                  <a:cubicBezTo>
                    <a:pt x="19562" y="1739"/>
                    <a:pt x="19455" y="1656"/>
                    <a:pt x="19443" y="1656"/>
                  </a:cubicBezTo>
                  <a:cubicBezTo>
                    <a:pt x="19419" y="1644"/>
                    <a:pt x="19324" y="1573"/>
                    <a:pt x="19300" y="1561"/>
                  </a:cubicBezTo>
                  <a:cubicBezTo>
                    <a:pt x="19276" y="1561"/>
                    <a:pt x="19169" y="1632"/>
                    <a:pt x="19146" y="1644"/>
                  </a:cubicBezTo>
                  <a:cubicBezTo>
                    <a:pt x="19122" y="1656"/>
                    <a:pt x="19026" y="1715"/>
                    <a:pt x="18991" y="1715"/>
                  </a:cubicBezTo>
                  <a:cubicBezTo>
                    <a:pt x="18943" y="1715"/>
                    <a:pt x="18895" y="1632"/>
                    <a:pt x="18860" y="1632"/>
                  </a:cubicBezTo>
                  <a:cubicBezTo>
                    <a:pt x="18800" y="1632"/>
                    <a:pt x="18753" y="1715"/>
                    <a:pt x="18705" y="1715"/>
                  </a:cubicBezTo>
                  <a:cubicBezTo>
                    <a:pt x="18657" y="1715"/>
                    <a:pt x="18610" y="1632"/>
                    <a:pt x="18562" y="1632"/>
                  </a:cubicBezTo>
                  <a:cubicBezTo>
                    <a:pt x="18514" y="1632"/>
                    <a:pt x="18455" y="1704"/>
                    <a:pt x="18407" y="1704"/>
                  </a:cubicBezTo>
                  <a:cubicBezTo>
                    <a:pt x="18360" y="1704"/>
                    <a:pt x="18324" y="1620"/>
                    <a:pt x="18276" y="1620"/>
                  </a:cubicBezTo>
                  <a:cubicBezTo>
                    <a:pt x="18229" y="1620"/>
                    <a:pt x="18157" y="1704"/>
                    <a:pt x="18122" y="1704"/>
                  </a:cubicBezTo>
                  <a:cubicBezTo>
                    <a:pt x="18074" y="1692"/>
                    <a:pt x="18026" y="1620"/>
                    <a:pt x="17979" y="1608"/>
                  </a:cubicBezTo>
                  <a:cubicBezTo>
                    <a:pt x="17931" y="1608"/>
                    <a:pt x="17872" y="1692"/>
                    <a:pt x="17824" y="1692"/>
                  </a:cubicBezTo>
                  <a:cubicBezTo>
                    <a:pt x="17788" y="1692"/>
                    <a:pt x="17729" y="1608"/>
                    <a:pt x="17681" y="1608"/>
                  </a:cubicBezTo>
                  <a:cubicBezTo>
                    <a:pt x="17633" y="1608"/>
                    <a:pt x="17586" y="1680"/>
                    <a:pt x="17538" y="1680"/>
                  </a:cubicBezTo>
                  <a:cubicBezTo>
                    <a:pt x="17491" y="1680"/>
                    <a:pt x="17443" y="1596"/>
                    <a:pt x="17395" y="1596"/>
                  </a:cubicBezTo>
                  <a:cubicBezTo>
                    <a:pt x="17360" y="1596"/>
                    <a:pt x="17276" y="1680"/>
                    <a:pt x="17241" y="1680"/>
                  </a:cubicBezTo>
                  <a:cubicBezTo>
                    <a:pt x="17205" y="1668"/>
                    <a:pt x="17145" y="1584"/>
                    <a:pt x="17098" y="1584"/>
                  </a:cubicBezTo>
                  <a:cubicBezTo>
                    <a:pt x="17074" y="1596"/>
                    <a:pt x="16979" y="1656"/>
                    <a:pt x="16955" y="1668"/>
                  </a:cubicBezTo>
                  <a:cubicBezTo>
                    <a:pt x="16931" y="1680"/>
                    <a:pt x="16824" y="1739"/>
                    <a:pt x="16800" y="1739"/>
                  </a:cubicBezTo>
                  <a:cubicBezTo>
                    <a:pt x="16776" y="1739"/>
                    <a:pt x="16681" y="1668"/>
                    <a:pt x="16657" y="1656"/>
                  </a:cubicBezTo>
                  <a:cubicBezTo>
                    <a:pt x="16633" y="1644"/>
                    <a:pt x="16550" y="1584"/>
                    <a:pt x="16514" y="1573"/>
                  </a:cubicBezTo>
                  <a:cubicBezTo>
                    <a:pt x="16479" y="1573"/>
                    <a:pt x="16407" y="1656"/>
                    <a:pt x="16371" y="1656"/>
                  </a:cubicBezTo>
                  <a:cubicBezTo>
                    <a:pt x="16336" y="1656"/>
                    <a:pt x="16252" y="1561"/>
                    <a:pt x="16228" y="1573"/>
                  </a:cubicBezTo>
                  <a:cubicBezTo>
                    <a:pt x="16181" y="1573"/>
                    <a:pt x="16109" y="1620"/>
                    <a:pt x="16074" y="1644"/>
                  </a:cubicBezTo>
                  <a:cubicBezTo>
                    <a:pt x="16062" y="1656"/>
                    <a:pt x="15943" y="1727"/>
                    <a:pt x="15919" y="1727"/>
                  </a:cubicBezTo>
                  <a:cubicBezTo>
                    <a:pt x="15883" y="1715"/>
                    <a:pt x="15812" y="1656"/>
                    <a:pt x="15788" y="1632"/>
                  </a:cubicBezTo>
                  <a:cubicBezTo>
                    <a:pt x="15764" y="1632"/>
                    <a:pt x="15669" y="1549"/>
                    <a:pt x="15645" y="1549"/>
                  </a:cubicBezTo>
                  <a:cubicBezTo>
                    <a:pt x="15609" y="1549"/>
                    <a:pt x="15514" y="1620"/>
                    <a:pt x="15490" y="1632"/>
                  </a:cubicBezTo>
                  <a:cubicBezTo>
                    <a:pt x="15455" y="1644"/>
                    <a:pt x="15383" y="1692"/>
                    <a:pt x="15336" y="1704"/>
                  </a:cubicBezTo>
                  <a:cubicBezTo>
                    <a:pt x="15312" y="1715"/>
                    <a:pt x="15228" y="1620"/>
                    <a:pt x="15205" y="1620"/>
                  </a:cubicBezTo>
                  <a:cubicBezTo>
                    <a:pt x="15145" y="1620"/>
                    <a:pt x="15097" y="1692"/>
                    <a:pt x="15050" y="1704"/>
                  </a:cubicBezTo>
                  <a:cubicBezTo>
                    <a:pt x="15002" y="1704"/>
                    <a:pt x="14955" y="1620"/>
                    <a:pt x="14907" y="1608"/>
                  </a:cubicBezTo>
                  <a:cubicBezTo>
                    <a:pt x="14859" y="1608"/>
                    <a:pt x="14800" y="1692"/>
                    <a:pt x="14752" y="1692"/>
                  </a:cubicBezTo>
                  <a:cubicBezTo>
                    <a:pt x="14704" y="1692"/>
                    <a:pt x="14669" y="1608"/>
                    <a:pt x="14609" y="1608"/>
                  </a:cubicBezTo>
                  <a:cubicBezTo>
                    <a:pt x="14574" y="1608"/>
                    <a:pt x="14502" y="1692"/>
                    <a:pt x="14466" y="1680"/>
                  </a:cubicBezTo>
                  <a:cubicBezTo>
                    <a:pt x="14454" y="1680"/>
                    <a:pt x="14323" y="1608"/>
                    <a:pt x="14323" y="1596"/>
                  </a:cubicBezTo>
                  <a:cubicBezTo>
                    <a:pt x="14323" y="1573"/>
                    <a:pt x="14478" y="1549"/>
                    <a:pt x="14478" y="1525"/>
                  </a:cubicBezTo>
                  <a:cubicBezTo>
                    <a:pt x="14478" y="1513"/>
                    <a:pt x="14347" y="1442"/>
                    <a:pt x="14335" y="1442"/>
                  </a:cubicBezTo>
                  <a:cubicBezTo>
                    <a:pt x="14323" y="1442"/>
                    <a:pt x="14181" y="1513"/>
                    <a:pt x="14181" y="1513"/>
                  </a:cubicBezTo>
                  <a:cubicBezTo>
                    <a:pt x="14181" y="1537"/>
                    <a:pt x="14335" y="1584"/>
                    <a:pt x="14323" y="1596"/>
                  </a:cubicBezTo>
                  <a:cubicBezTo>
                    <a:pt x="14300" y="1620"/>
                    <a:pt x="14204" y="1656"/>
                    <a:pt x="14169" y="1680"/>
                  </a:cubicBezTo>
                  <a:cubicBezTo>
                    <a:pt x="14133" y="1692"/>
                    <a:pt x="14062" y="1751"/>
                    <a:pt x="14014" y="1751"/>
                  </a:cubicBezTo>
                  <a:cubicBezTo>
                    <a:pt x="13990" y="1763"/>
                    <a:pt x="13919" y="1668"/>
                    <a:pt x="13883" y="1668"/>
                  </a:cubicBezTo>
                  <a:cubicBezTo>
                    <a:pt x="13847" y="1668"/>
                    <a:pt x="13752" y="1751"/>
                    <a:pt x="13728" y="1751"/>
                  </a:cubicBezTo>
                  <a:cubicBezTo>
                    <a:pt x="13681" y="1739"/>
                    <a:pt x="13621" y="1680"/>
                    <a:pt x="13585" y="1656"/>
                  </a:cubicBezTo>
                  <a:cubicBezTo>
                    <a:pt x="13561" y="1644"/>
                    <a:pt x="13478" y="1573"/>
                    <a:pt x="13442" y="1573"/>
                  </a:cubicBezTo>
                  <a:cubicBezTo>
                    <a:pt x="13419" y="1573"/>
                    <a:pt x="13311" y="1644"/>
                    <a:pt x="13300" y="1656"/>
                  </a:cubicBezTo>
                  <a:cubicBezTo>
                    <a:pt x="13276" y="1668"/>
                    <a:pt x="13169" y="1727"/>
                    <a:pt x="13145" y="1727"/>
                  </a:cubicBezTo>
                  <a:cubicBezTo>
                    <a:pt x="13097" y="1727"/>
                    <a:pt x="13050" y="1644"/>
                    <a:pt x="13002" y="1644"/>
                  </a:cubicBezTo>
                  <a:cubicBezTo>
                    <a:pt x="12954" y="1644"/>
                    <a:pt x="12895" y="1727"/>
                    <a:pt x="12847" y="1727"/>
                  </a:cubicBezTo>
                  <a:cubicBezTo>
                    <a:pt x="12799" y="1715"/>
                    <a:pt x="12764" y="1644"/>
                    <a:pt x="12716" y="1632"/>
                  </a:cubicBezTo>
                  <a:cubicBezTo>
                    <a:pt x="12669" y="1632"/>
                    <a:pt x="12609" y="1715"/>
                    <a:pt x="12561" y="1715"/>
                  </a:cubicBezTo>
                  <a:cubicBezTo>
                    <a:pt x="12514" y="1715"/>
                    <a:pt x="12466" y="1632"/>
                    <a:pt x="12418" y="1632"/>
                  </a:cubicBezTo>
                  <a:cubicBezTo>
                    <a:pt x="12383" y="1632"/>
                    <a:pt x="12299" y="1715"/>
                    <a:pt x="12264" y="1704"/>
                  </a:cubicBezTo>
                  <a:cubicBezTo>
                    <a:pt x="12216" y="1704"/>
                    <a:pt x="12180" y="1620"/>
                    <a:pt x="12133" y="1620"/>
                  </a:cubicBezTo>
                  <a:cubicBezTo>
                    <a:pt x="12073" y="1620"/>
                    <a:pt x="12026" y="1704"/>
                    <a:pt x="11978" y="1704"/>
                  </a:cubicBezTo>
                  <a:cubicBezTo>
                    <a:pt x="11930" y="1704"/>
                    <a:pt x="11871" y="1608"/>
                    <a:pt x="11835" y="1620"/>
                  </a:cubicBezTo>
                  <a:cubicBezTo>
                    <a:pt x="11787" y="1620"/>
                    <a:pt x="11728" y="1692"/>
                    <a:pt x="11680" y="1692"/>
                  </a:cubicBezTo>
                  <a:cubicBezTo>
                    <a:pt x="11633" y="1692"/>
                    <a:pt x="11597" y="1608"/>
                    <a:pt x="11537" y="1608"/>
                  </a:cubicBezTo>
                  <a:cubicBezTo>
                    <a:pt x="11502" y="1608"/>
                    <a:pt x="11430" y="1692"/>
                    <a:pt x="11395" y="1680"/>
                  </a:cubicBezTo>
                  <a:cubicBezTo>
                    <a:pt x="11347" y="1680"/>
                    <a:pt x="11287" y="1596"/>
                    <a:pt x="11252" y="1596"/>
                  </a:cubicBezTo>
                  <a:cubicBezTo>
                    <a:pt x="11216" y="1596"/>
                    <a:pt x="11121" y="1668"/>
                    <a:pt x="11097" y="1680"/>
                  </a:cubicBezTo>
                  <a:cubicBezTo>
                    <a:pt x="11073" y="1692"/>
                    <a:pt x="10966" y="1751"/>
                    <a:pt x="10942" y="1751"/>
                  </a:cubicBezTo>
                  <a:cubicBezTo>
                    <a:pt x="10918" y="1751"/>
                    <a:pt x="10823" y="1680"/>
                    <a:pt x="10811" y="1668"/>
                  </a:cubicBezTo>
                  <a:cubicBezTo>
                    <a:pt x="10775" y="1644"/>
                    <a:pt x="10716" y="1596"/>
                    <a:pt x="10668" y="1584"/>
                  </a:cubicBezTo>
                  <a:cubicBezTo>
                    <a:pt x="10644" y="1573"/>
                    <a:pt x="10549" y="1668"/>
                    <a:pt x="10513" y="1656"/>
                  </a:cubicBezTo>
                  <a:cubicBezTo>
                    <a:pt x="10466" y="1656"/>
                    <a:pt x="10418" y="1573"/>
                    <a:pt x="10371" y="1573"/>
                  </a:cubicBezTo>
                  <a:cubicBezTo>
                    <a:pt x="10347" y="1573"/>
                    <a:pt x="10252" y="1644"/>
                    <a:pt x="10228" y="1656"/>
                  </a:cubicBezTo>
                  <a:cubicBezTo>
                    <a:pt x="10204" y="1668"/>
                    <a:pt x="10097" y="1727"/>
                    <a:pt x="10073" y="1727"/>
                  </a:cubicBezTo>
                  <a:cubicBezTo>
                    <a:pt x="10025" y="1727"/>
                    <a:pt x="9978" y="1644"/>
                    <a:pt x="9930" y="1644"/>
                  </a:cubicBezTo>
                  <a:cubicBezTo>
                    <a:pt x="9894" y="1644"/>
                    <a:pt x="9811" y="1727"/>
                    <a:pt x="9775" y="1727"/>
                  </a:cubicBezTo>
                  <a:cubicBezTo>
                    <a:pt x="9728" y="1715"/>
                    <a:pt x="9692" y="1644"/>
                    <a:pt x="9644" y="1644"/>
                  </a:cubicBezTo>
                  <a:cubicBezTo>
                    <a:pt x="9585" y="1632"/>
                    <a:pt x="9537" y="1715"/>
                    <a:pt x="9490" y="1715"/>
                  </a:cubicBezTo>
                  <a:cubicBezTo>
                    <a:pt x="9442" y="1715"/>
                    <a:pt x="9382" y="1632"/>
                    <a:pt x="9347" y="1632"/>
                  </a:cubicBezTo>
                  <a:cubicBezTo>
                    <a:pt x="9299" y="1632"/>
                    <a:pt x="9240" y="1715"/>
                    <a:pt x="9192" y="1704"/>
                  </a:cubicBezTo>
                  <a:cubicBezTo>
                    <a:pt x="9144" y="1704"/>
                    <a:pt x="9109" y="1620"/>
                    <a:pt x="9061" y="1620"/>
                  </a:cubicBezTo>
                  <a:cubicBezTo>
                    <a:pt x="9013" y="1620"/>
                    <a:pt x="8942" y="1704"/>
                    <a:pt x="8906" y="1704"/>
                  </a:cubicBezTo>
                  <a:cubicBezTo>
                    <a:pt x="8847" y="1692"/>
                    <a:pt x="8811" y="1620"/>
                    <a:pt x="8763" y="1620"/>
                  </a:cubicBezTo>
                  <a:cubicBezTo>
                    <a:pt x="8716" y="1608"/>
                    <a:pt x="8656" y="1692"/>
                    <a:pt x="8608" y="1692"/>
                  </a:cubicBezTo>
                  <a:cubicBezTo>
                    <a:pt x="8573" y="1692"/>
                    <a:pt x="8513" y="1608"/>
                    <a:pt x="8466" y="1608"/>
                  </a:cubicBezTo>
                  <a:cubicBezTo>
                    <a:pt x="8430" y="1608"/>
                    <a:pt x="8347" y="1668"/>
                    <a:pt x="8323" y="1680"/>
                  </a:cubicBezTo>
                  <a:cubicBezTo>
                    <a:pt x="8299" y="1692"/>
                    <a:pt x="8192" y="1763"/>
                    <a:pt x="8168" y="1763"/>
                  </a:cubicBezTo>
                  <a:cubicBezTo>
                    <a:pt x="8120" y="1763"/>
                    <a:pt x="8073" y="1680"/>
                    <a:pt x="8025" y="1680"/>
                  </a:cubicBezTo>
                  <a:cubicBezTo>
                    <a:pt x="7989" y="1680"/>
                    <a:pt x="7918" y="1763"/>
                    <a:pt x="7870" y="1751"/>
                  </a:cubicBezTo>
                  <a:cubicBezTo>
                    <a:pt x="7823" y="1751"/>
                    <a:pt x="7787" y="1680"/>
                    <a:pt x="7739" y="1668"/>
                  </a:cubicBezTo>
                  <a:cubicBezTo>
                    <a:pt x="7692" y="1668"/>
                    <a:pt x="7644" y="1584"/>
                    <a:pt x="7596" y="1584"/>
                  </a:cubicBezTo>
                  <a:cubicBezTo>
                    <a:pt x="7561" y="1584"/>
                    <a:pt x="7477" y="1668"/>
                    <a:pt x="7442" y="1668"/>
                  </a:cubicBezTo>
                  <a:cubicBezTo>
                    <a:pt x="7418" y="1656"/>
                    <a:pt x="7323" y="1573"/>
                    <a:pt x="7299" y="1573"/>
                  </a:cubicBezTo>
                  <a:cubicBezTo>
                    <a:pt x="7263" y="1584"/>
                    <a:pt x="7192" y="1632"/>
                    <a:pt x="7156" y="1656"/>
                  </a:cubicBezTo>
                  <a:cubicBezTo>
                    <a:pt x="7132" y="1668"/>
                    <a:pt x="7025" y="1739"/>
                    <a:pt x="7001" y="1727"/>
                  </a:cubicBezTo>
                  <a:cubicBezTo>
                    <a:pt x="6965" y="1727"/>
                    <a:pt x="6882" y="1656"/>
                    <a:pt x="6858" y="1644"/>
                  </a:cubicBezTo>
                  <a:cubicBezTo>
                    <a:pt x="6846" y="1632"/>
                    <a:pt x="6739" y="1561"/>
                    <a:pt x="6715" y="1561"/>
                  </a:cubicBezTo>
                  <a:cubicBezTo>
                    <a:pt x="6668" y="1561"/>
                    <a:pt x="6632" y="1477"/>
                    <a:pt x="6584" y="1477"/>
                  </a:cubicBezTo>
                  <a:cubicBezTo>
                    <a:pt x="6573" y="1477"/>
                    <a:pt x="6430" y="1549"/>
                    <a:pt x="6430" y="1561"/>
                  </a:cubicBezTo>
                  <a:cubicBezTo>
                    <a:pt x="6430" y="1561"/>
                    <a:pt x="6561" y="1644"/>
                    <a:pt x="6573" y="1644"/>
                  </a:cubicBezTo>
                  <a:cubicBezTo>
                    <a:pt x="6525" y="1644"/>
                    <a:pt x="6465" y="1715"/>
                    <a:pt x="6418" y="1715"/>
                  </a:cubicBezTo>
                  <a:cubicBezTo>
                    <a:pt x="6370" y="1715"/>
                    <a:pt x="6311" y="1632"/>
                    <a:pt x="6275" y="1632"/>
                  </a:cubicBezTo>
                  <a:cubicBezTo>
                    <a:pt x="6227" y="1632"/>
                    <a:pt x="6180" y="1704"/>
                    <a:pt x="6120" y="1704"/>
                  </a:cubicBezTo>
                  <a:cubicBezTo>
                    <a:pt x="6072" y="1715"/>
                    <a:pt x="6025" y="1620"/>
                    <a:pt x="5989" y="1620"/>
                  </a:cubicBezTo>
                  <a:cubicBezTo>
                    <a:pt x="5930" y="1620"/>
                    <a:pt x="5882" y="1704"/>
                    <a:pt x="5834" y="1704"/>
                  </a:cubicBezTo>
                  <a:cubicBezTo>
                    <a:pt x="5787" y="1704"/>
                    <a:pt x="5739" y="1620"/>
                    <a:pt x="5691" y="1620"/>
                  </a:cubicBezTo>
                  <a:cubicBezTo>
                    <a:pt x="5656" y="1620"/>
                    <a:pt x="5572" y="1704"/>
                    <a:pt x="5537" y="1692"/>
                  </a:cubicBezTo>
                  <a:cubicBezTo>
                    <a:pt x="5489" y="1692"/>
                    <a:pt x="5453" y="1608"/>
                    <a:pt x="5406" y="1608"/>
                  </a:cubicBezTo>
                  <a:cubicBezTo>
                    <a:pt x="5358" y="1608"/>
                    <a:pt x="5299" y="1692"/>
                    <a:pt x="5251" y="1692"/>
                  </a:cubicBezTo>
                  <a:cubicBezTo>
                    <a:pt x="5203" y="1680"/>
                    <a:pt x="5156" y="1608"/>
                    <a:pt x="5108" y="1596"/>
                  </a:cubicBezTo>
                  <a:cubicBezTo>
                    <a:pt x="5060" y="1596"/>
                    <a:pt x="5001" y="1680"/>
                    <a:pt x="4953" y="1680"/>
                  </a:cubicBezTo>
                  <a:cubicBezTo>
                    <a:pt x="4918" y="1680"/>
                    <a:pt x="4858" y="1596"/>
                    <a:pt x="4822" y="1596"/>
                  </a:cubicBezTo>
                  <a:cubicBezTo>
                    <a:pt x="4763" y="1596"/>
                    <a:pt x="4715" y="1668"/>
                    <a:pt x="4668" y="1668"/>
                  </a:cubicBezTo>
                  <a:cubicBezTo>
                    <a:pt x="4620" y="1668"/>
                    <a:pt x="4572" y="1584"/>
                    <a:pt x="4525" y="1584"/>
                  </a:cubicBezTo>
                  <a:cubicBezTo>
                    <a:pt x="4477" y="1584"/>
                    <a:pt x="4417" y="1668"/>
                    <a:pt x="4370" y="1668"/>
                  </a:cubicBezTo>
                  <a:cubicBezTo>
                    <a:pt x="4322" y="1668"/>
                    <a:pt x="4287" y="1584"/>
                    <a:pt x="4227" y="1584"/>
                  </a:cubicBezTo>
                  <a:cubicBezTo>
                    <a:pt x="4179" y="1573"/>
                    <a:pt x="4132" y="1656"/>
                    <a:pt x="4084" y="1656"/>
                  </a:cubicBezTo>
                  <a:cubicBezTo>
                    <a:pt x="4036" y="1656"/>
                    <a:pt x="3989" y="1573"/>
                    <a:pt x="3941" y="1573"/>
                  </a:cubicBezTo>
                  <a:cubicBezTo>
                    <a:pt x="3906" y="1573"/>
                    <a:pt x="3822" y="1656"/>
                    <a:pt x="3786" y="1644"/>
                  </a:cubicBezTo>
                  <a:cubicBezTo>
                    <a:pt x="3775" y="1644"/>
                    <a:pt x="3644" y="1573"/>
                    <a:pt x="3644" y="1561"/>
                  </a:cubicBezTo>
                  <a:cubicBezTo>
                    <a:pt x="3655" y="1537"/>
                    <a:pt x="3810" y="1513"/>
                    <a:pt x="3798" y="1489"/>
                  </a:cubicBezTo>
                  <a:cubicBezTo>
                    <a:pt x="3798" y="1477"/>
                    <a:pt x="3679" y="1406"/>
                    <a:pt x="3667" y="1406"/>
                  </a:cubicBezTo>
                  <a:cubicBezTo>
                    <a:pt x="3655" y="1406"/>
                    <a:pt x="3513" y="1477"/>
                    <a:pt x="3513" y="1477"/>
                  </a:cubicBezTo>
                  <a:cubicBezTo>
                    <a:pt x="3513" y="1501"/>
                    <a:pt x="3655" y="1549"/>
                    <a:pt x="3644" y="1561"/>
                  </a:cubicBezTo>
                  <a:cubicBezTo>
                    <a:pt x="3632" y="1584"/>
                    <a:pt x="3536" y="1620"/>
                    <a:pt x="3501" y="1644"/>
                  </a:cubicBezTo>
                  <a:cubicBezTo>
                    <a:pt x="3465" y="1656"/>
                    <a:pt x="3382" y="1715"/>
                    <a:pt x="3346" y="1715"/>
                  </a:cubicBezTo>
                  <a:cubicBezTo>
                    <a:pt x="3310" y="1727"/>
                    <a:pt x="3239" y="1632"/>
                    <a:pt x="3203" y="1632"/>
                  </a:cubicBezTo>
                  <a:cubicBezTo>
                    <a:pt x="3179" y="1632"/>
                    <a:pt x="3072" y="1715"/>
                    <a:pt x="3048" y="1715"/>
                  </a:cubicBezTo>
                  <a:cubicBezTo>
                    <a:pt x="3001" y="1704"/>
                    <a:pt x="2941" y="1644"/>
                    <a:pt x="2917" y="1620"/>
                  </a:cubicBezTo>
                  <a:cubicBezTo>
                    <a:pt x="2893" y="1608"/>
                    <a:pt x="2798" y="1537"/>
                    <a:pt x="2774" y="1537"/>
                  </a:cubicBezTo>
                  <a:cubicBezTo>
                    <a:pt x="2751" y="1537"/>
                    <a:pt x="2643" y="1608"/>
                    <a:pt x="2620" y="1620"/>
                  </a:cubicBezTo>
                  <a:cubicBezTo>
                    <a:pt x="2608" y="1632"/>
                    <a:pt x="2489" y="1692"/>
                    <a:pt x="2465" y="1692"/>
                  </a:cubicBezTo>
                  <a:cubicBezTo>
                    <a:pt x="2429" y="1692"/>
                    <a:pt x="2370" y="1608"/>
                    <a:pt x="2334" y="1608"/>
                  </a:cubicBezTo>
                  <a:cubicBezTo>
                    <a:pt x="2274" y="1620"/>
                    <a:pt x="2227" y="1692"/>
                    <a:pt x="2179" y="1692"/>
                  </a:cubicBezTo>
                  <a:cubicBezTo>
                    <a:pt x="2131" y="1692"/>
                    <a:pt x="2072" y="1596"/>
                    <a:pt x="2036" y="1608"/>
                  </a:cubicBezTo>
                  <a:cubicBezTo>
                    <a:pt x="1977" y="1608"/>
                    <a:pt x="1941" y="1680"/>
                    <a:pt x="1881" y="1680"/>
                  </a:cubicBezTo>
                  <a:cubicBezTo>
                    <a:pt x="1846" y="1680"/>
                    <a:pt x="1786" y="1596"/>
                    <a:pt x="1750" y="1596"/>
                  </a:cubicBezTo>
                  <a:cubicBezTo>
                    <a:pt x="1715" y="1596"/>
                    <a:pt x="1620" y="1656"/>
                    <a:pt x="1596" y="1668"/>
                  </a:cubicBezTo>
                  <a:cubicBezTo>
                    <a:pt x="1560" y="1692"/>
                    <a:pt x="1489" y="1739"/>
                    <a:pt x="1441" y="1751"/>
                  </a:cubicBezTo>
                  <a:cubicBezTo>
                    <a:pt x="1405" y="1751"/>
                    <a:pt x="1334" y="1668"/>
                    <a:pt x="1298" y="1668"/>
                  </a:cubicBezTo>
                  <a:cubicBezTo>
                    <a:pt x="1250" y="1668"/>
                    <a:pt x="1191" y="1739"/>
                    <a:pt x="1143" y="1739"/>
                  </a:cubicBezTo>
                  <a:cubicBezTo>
                    <a:pt x="1143" y="1715"/>
                    <a:pt x="1000" y="1680"/>
                    <a:pt x="1012" y="1656"/>
                  </a:cubicBezTo>
                  <a:cubicBezTo>
                    <a:pt x="1012" y="1632"/>
                    <a:pt x="1155" y="1608"/>
                    <a:pt x="1155" y="1584"/>
                  </a:cubicBezTo>
                  <a:cubicBezTo>
                    <a:pt x="1167" y="1549"/>
                    <a:pt x="1024" y="1525"/>
                    <a:pt x="1024" y="1501"/>
                  </a:cubicBezTo>
                  <a:cubicBezTo>
                    <a:pt x="1024" y="1465"/>
                    <a:pt x="1167" y="1442"/>
                    <a:pt x="1179" y="1418"/>
                  </a:cubicBezTo>
                  <a:cubicBezTo>
                    <a:pt x="1179" y="1394"/>
                    <a:pt x="1036" y="1358"/>
                    <a:pt x="1036" y="1334"/>
                  </a:cubicBezTo>
                  <a:cubicBezTo>
                    <a:pt x="1036" y="1323"/>
                    <a:pt x="1167" y="1263"/>
                    <a:pt x="1191" y="1251"/>
                  </a:cubicBezTo>
                  <a:cubicBezTo>
                    <a:pt x="1239" y="1227"/>
                    <a:pt x="1286" y="1203"/>
                    <a:pt x="1346" y="1180"/>
                  </a:cubicBezTo>
                  <a:cubicBezTo>
                    <a:pt x="1298" y="1168"/>
                    <a:pt x="1250" y="1096"/>
                    <a:pt x="1203" y="1096"/>
                  </a:cubicBezTo>
                  <a:cubicBezTo>
                    <a:pt x="1155" y="1096"/>
                    <a:pt x="1096" y="1168"/>
                    <a:pt x="1048" y="1168"/>
                  </a:cubicBezTo>
                  <a:cubicBezTo>
                    <a:pt x="1000" y="1168"/>
                    <a:pt x="965" y="1084"/>
                    <a:pt x="905" y="1084"/>
                  </a:cubicBezTo>
                  <a:cubicBezTo>
                    <a:pt x="881" y="1084"/>
                    <a:pt x="786" y="1156"/>
                    <a:pt x="762" y="1168"/>
                  </a:cubicBezTo>
                  <a:cubicBezTo>
                    <a:pt x="703" y="1192"/>
                    <a:pt x="655" y="1215"/>
                    <a:pt x="607" y="1239"/>
                  </a:cubicBezTo>
                  <a:cubicBezTo>
                    <a:pt x="584" y="1251"/>
                    <a:pt x="453" y="1311"/>
                    <a:pt x="453" y="1323"/>
                  </a:cubicBezTo>
                  <a:cubicBezTo>
                    <a:pt x="453" y="1346"/>
                    <a:pt x="584" y="1370"/>
                    <a:pt x="596" y="1406"/>
                  </a:cubicBezTo>
                  <a:lnTo>
                    <a:pt x="286" y="1561"/>
                  </a:lnTo>
                  <a:cubicBezTo>
                    <a:pt x="238" y="1525"/>
                    <a:pt x="191" y="1501"/>
                    <a:pt x="143" y="1477"/>
                  </a:cubicBezTo>
                  <a:cubicBezTo>
                    <a:pt x="131" y="1465"/>
                    <a:pt x="0" y="1394"/>
                    <a:pt x="12" y="1382"/>
                  </a:cubicBezTo>
                  <a:cubicBezTo>
                    <a:pt x="12" y="1358"/>
                    <a:pt x="143" y="1334"/>
                    <a:pt x="155" y="1311"/>
                  </a:cubicBezTo>
                  <a:lnTo>
                    <a:pt x="310" y="1239"/>
                  </a:lnTo>
                  <a:cubicBezTo>
                    <a:pt x="357" y="1215"/>
                    <a:pt x="429" y="1180"/>
                    <a:pt x="465" y="1156"/>
                  </a:cubicBezTo>
                  <a:cubicBezTo>
                    <a:pt x="488" y="1144"/>
                    <a:pt x="619" y="1096"/>
                    <a:pt x="619" y="1084"/>
                  </a:cubicBezTo>
                  <a:cubicBezTo>
                    <a:pt x="619" y="1073"/>
                    <a:pt x="477" y="1001"/>
                    <a:pt x="477" y="1001"/>
                  </a:cubicBezTo>
                  <a:cubicBezTo>
                    <a:pt x="500" y="989"/>
                    <a:pt x="607" y="918"/>
                    <a:pt x="631" y="918"/>
                  </a:cubicBezTo>
                  <a:cubicBezTo>
                    <a:pt x="679" y="918"/>
                    <a:pt x="727" y="1001"/>
                    <a:pt x="774" y="1001"/>
                  </a:cubicBezTo>
                  <a:cubicBezTo>
                    <a:pt x="822" y="1001"/>
                    <a:pt x="869" y="930"/>
                    <a:pt x="929" y="930"/>
                  </a:cubicBezTo>
                  <a:cubicBezTo>
                    <a:pt x="965" y="930"/>
                    <a:pt x="1012" y="1013"/>
                    <a:pt x="1060" y="1013"/>
                  </a:cubicBezTo>
                  <a:cubicBezTo>
                    <a:pt x="1096" y="1013"/>
                    <a:pt x="1191" y="930"/>
                    <a:pt x="1215" y="930"/>
                  </a:cubicBezTo>
                  <a:cubicBezTo>
                    <a:pt x="1262" y="942"/>
                    <a:pt x="1322" y="1001"/>
                    <a:pt x="1358" y="1013"/>
                  </a:cubicBezTo>
                  <a:lnTo>
                    <a:pt x="1500" y="1108"/>
                  </a:lnTo>
                  <a:close/>
                  <a:moveTo>
                    <a:pt x="43863" y="1573"/>
                  </a:moveTo>
                  <a:lnTo>
                    <a:pt x="44149" y="1739"/>
                  </a:lnTo>
                  <a:lnTo>
                    <a:pt x="44280" y="1823"/>
                  </a:lnTo>
                  <a:lnTo>
                    <a:pt x="44434" y="1751"/>
                  </a:lnTo>
                  <a:cubicBezTo>
                    <a:pt x="44434" y="1727"/>
                    <a:pt x="44292" y="1692"/>
                    <a:pt x="44303" y="1668"/>
                  </a:cubicBezTo>
                  <a:cubicBezTo>
                    <a:pt x="44303" y="1644"/>
                    <a:pt x="44458" y="1608"/>
                    <a:pt x="44446" y="1584"/>
                  </a:cubicBezTo>
                  <a:cubicBezTo>
                    <a:pt x="44434" y="1561"/>
                    <a:pt x="44351" y="1525"/>
                    <a:pt x="44315" y="1501"/>
                  </a:cubicBezTo>
                  <a:lnTo>
                    <a:pt x="44172" y="1418"/>
                  </a:lnTo>
                  <a:close/>
                  <a:moveTo>
                    <a:pt x="39612" y="1704"/>
                  </a:moveTo>
                  <a:cubicBezTo>
                    <a:pt x="39648" y="1704"/>
                    <a:pt x="39731" y="1799"/>
                    <a:pt x="39755" y="1787"/>
                  </a:cubicBezTo>
                  <a:cubicBezTo>
                    <a:pt x="39803" y="1775"/>
                    <a:pt x="39874" y="1727"/>
                    <a:pt x="39910" y="1715"/>
                  </a:cubicBezTo>
                  <a:cubicBezTo>
                    <a:pt x="39946" y="1692"/>
                    <a:pt x="40041" y="1656"/>
                    <a:pt x="40065" y="1632"/>
                  </a:cubicBezTo>
                  <a:cubicBezTo>
                    <a:pt x="40065" y="1632"/>
                    <a:pt x="39934" y="1561"/>
                    <a:pt x="39922" y="1549"/>
                  </a:cubicBezTo>
                  <a:cubicBezTo>
                    <a:pt x="39886" y="1525"/>
                    <a:pt x="39803" y="1489"/>
                    <a:pt x="39779" y="1465"/>
                  </a:cubicBezTo>
                  <a:cubicBezTo>
                    <a:pt x="39779" y="1454"/>
                    <a:pt x="39934" y="1406"/>
                    <a:pt x="39934" y="1382"/>
                  </a:cubicBezTo>
                  <a:cubicBezTo>
                    <a:pt x="39934" y="1382"/>
                    <a:pt x="39803" y="1299"/>
                    <a:pt x="39791" y="1299"/>
                  </a:cubicBezTo>
                  <a:cubicBezTo>
                    <a:pt x="39743" y="1299"/>
                    <a:pt x="39696" y="1370"/>
                    <a:pt x="39648" y="1382"/>
                  </a:cubicBezTo>
                  <a:cubicBezTo>
                    <a:pt x="39648" y="1406"/>
                    <a:pt x="39779" y="1442"/>
                    <a:pt x="39779" y="1465"/>
                  </a:cubicBezTo>
                  <a:cubicBezTo>
                    <a:pt x="39779" y="1489"/>
                    <a:pt x="39648" y="1525"/>
                    <a:pt x="39624" y="1537"/>
                  </a:cubicBezTo>
                  <a:cubicBezTo>
                    <a:pt x="39600" y="1573"/>
                    <a:pt x="39517" y="1596"/>
                    <a:pt x="39481" y="1620"/>
                  </a:cubicBezTo>
                  <a:cubicBezTo>
                    <a:pt x="39458" y="1632"/>
                    <a:pt x="39327" y="1680"/>
                    <a:pt x="39327" y="1692"/>
                  </a:cubicBezTo>
                  <a:cubicBezTo>
                    <a:pt x="39327" y="1727"/>
                    <a:pt x="39458" y="1751"/>
                    <a:pt x="39458" y="1787"/>
                  </a:cubicBezTo>
                  <a:cubicBezTo>
                    <a:pt x="39517" y="1775"/>
                    <a:pt x="39565" y="1704"/>
                    <a:pt x="39612" y="1704"/>
                  </a:cubicBezTo>
                  <a:close/>
                  <a:moveTo>
                    <a:pt x="8644" y="1370"/>
                  </a:moveTo>
                  <a:cubicBezTo>
                    <a:pt x="8632" y="1394"/>
                    <a:pt x="8775" y="1430"/>
                    <a:pt x="8775" y="1454"/>
                  </a:cubicBezTo>
                  <a:cubicBezTo>
                    <a:pt x="8775" y="1465"/>
                    <a:pt x="8632" y="1537"/>
                    <a:pt x="8620" y="1537"/>
                  </a:cubicBezTo>
                  <a:cubicBezTo>
                    <a:pt x="8573" y="1537"/>
                    <a:pt x="8537" y="1454"/>
                    <a:pt x="8489" y="1454"/>
                  </a:cubicBezTo>
                  <a:cubicBezTo>
                    <a:pt x="8478" y="1477"/>
                    <a:pt x="8335" y="1501"/>
                    <a:pt x="8335" y="1525"/>
                  </a:cubicBezTo>
                  <a:cubicBezTo>
                    <a:pt x="8335" y="1549"/>
                    <a:pt x="8466" y="1584"/>
                    <a:pt x="8478" y="1608"/>
                  </a:cubicBezTo>
                  <a:cubicBezTo>
                    <a:pt x="8525" y="1608"/>
                    <a:pt x="8573" y="1537"/>
                    <a:pt x="8620" y="1537"/>
                  </a:cubicBezTo>
                  <a:cubicBezTo>
                    <a:pt x="8680" y="1537"/>
                    <a:pt x="8716" y="1608"/>
                    <a:pt x="8763" y="1620"/>
                  </a:cubicBezTo>
                  <a:lnTo>
                    <a:pt x="8918" y="1537"/>
                  </a:lnTo>
                  <a:cubicBezTo>
                    <a:pt x="8906" y="1513"/>
                    <a:pt x="8787" y="1489"/>
                    <a:pt x="8775" y="1454"/>
                  </a:cubicBezTo>
                  <a:cubicBezTo>
                    <a:pt x="8775" y="1430"/>
                    <a:pt x="8930" y="1406"/>
                    <a:pt x="8930" y="1382"/>
                  </a:cubicBezTo>
                  <a:cubicBezTo>
                    <a:pt x="8930" y="1358"/>
                    <a:pt x="8799" y="1323"/>
                    <a:pt x="8787" y="1299"/>
                  </a:cubicBezTo>
                  <a:cubicBezTo>
                    <a:pt x="8775" y="1323"/>
                    <a:pt x="8656" y="1346"/>
                    <a:pt x="8644" y="1370"/>
                  </a:cubicBezTo>
                  <a:close/>
                  <a:moveTo>
                    <a:pt x="2036" y="1608"/>
                  </a:moveTo>
                  <a:cubicBezTo>
                    <a:pt x="2096" y="1596"/>
                    <a:pt x="2131" y="1537"/>
                    <a:pt x="2191" y="1525"/>
                  </a:cubicBezTo>
                  <a:cubicBezTo>
                    <a:pt x="2227" y="1525"/>
                    <a:pt x="2286" y="1608"/>
                    <a:pt x="2334" y="1608"/>
                  </a:cubicBezTo>
                  <a:cubicBezTo>
                    <a:pt x="2358" y="1608"/>
                    <a:pt x="2465" y="1549"/>
                    <a:pt x="2489" y="1537"/>
                  </a:cubicBezTo>
                  <a:cubicBezTo>
                    <a:pt x="2489" y="1537"/>
                    <a:pt x="2346" y="1454"/>
                    <a:pt x="2346" y="1454"/>
                  </a:cubicBezTo>
                  <a:cubicBezTo>
                    <a:pt x="2346" y="1430"/>
                    <a:pt x="2477" y="1394"/>
                    <a:pt x="2501" y="1370"/>
                  </a:cubicBezTo>
                  <a:cubicBezTo>
                    <a:pt x="2536" y="1346"/>
                    <a:pt x="2608" y="1323"/>
                    <a:pt x="2655" y="1299"/>
                  </a:cubicBezTo>
                  <a:cubicBezTo>
                    <a:pt x="2703" y="1275"/>
                    <a:pt x="2751" y="1239"/>
                    <a:pt x="2798" y="1215"/>
                  </a:cubicBezTo>
                  <a:cubicBezTo>
                    <a:pt x="2810" y="1215"/>
                    <a:pt x="2929" y="1299"/>
                    <a:pt x="2941" y="1299"/>
                  </a:cubicBezTo>
                  <a:cubicBezTo>
                    <a:pt x="2953" y="1299"/>
                    <a:pt x="3096" y="1227"/>
                    <a:pt x="3096" y="1227"/>
                  </a:cubicBezTo>
                  <a:cubicBezTo>
                    <a:pt x="3096" y="1215"/>
                    <a:pt x="2941" y="1144"/>
                    <a:pt x="2953" y="1144"/>
                  </a:cubicBezTo>
                  <a:cubicBezTo>
                    <a:pt x="2917" y="1168"/>
                    <a:pt x="2846" y="1192"/>
                    <a:pt x="2798" y="1215"/>
                  </a:cubicBezTo>
                  <a:cubicBezTo>
                    <a:pt x="2751" y="1192"/>
                    <a:pt x="2715" y="1156"/>
                    <a:pt x="2667" y="1132"/>
                  </a:cubicBezTo>
                  <a:cubicBezTo>
                    <a:pt x="2643" y="1120"/>
                    <a:pt x="2548" y="1049"/>
                    <a:pt x="2524" y="1049"/>
                  </a:cubicBezTo>
                  <a:cubicBezTo>
                    <a:pt x="2501" y="1049"/>
                    <a:pt x="2393" y="1120"/>
                    <a:pt x="2370" y="1120"/>
                  </a:cubicBezTo>
                  <a:cubicBezTo>
                    <a:pt x="2370" y="1132"/>
                    <a:pt x="2512" y="1203"/>
                    <a:pt x="2512" y="1215"/>
                  </a:cubicBezTo>
                  <a:cubicBezTo>
                    <a:pt x="2512" y="1239"/>
                    <a:pt x="2370" y="1263"/>
                    <a:pt x="2358" y="1287"/>
                  </a:cubicBezTo>
                  <a:cubicBezTo>
                    <a:pt x="2346" y="1323"/>
                    <a:pt x="2215" y="1334"/>
                    <a:pt x="2203" y="1370"/>
                  </a:cubicBezTo>
                  <a:cubicBezTo>
                    <a:pt x="2191" y="1382"/>
                    <a:pt x="2346" y="1430"/>
                    <a:pt x="2346" y="1454"/>
                  </a:cubicBezTo>
                  <a:cubicBezTo>
                    <a:pt x="2346" y="1465"/>
                    <a:pt x="2215" y="1513"/>
                    <a:pt x="2191" y="1525"/>
                  </a:cubicBezTo>
                  <a:cubicBezTo>
                    <a:pt x="2191" y="1525"/>
                    <a:pt x="2060" y="1442"/>
                    <a:pt x="2048" y="1442"/>
                  </a:cubicBezTo>
                  <a:cubicBezTo>
                    <a:pt x="2001" y="1442"/>
                    <a:pt x="1953" y="1513"/>
                    <a:pt x="1893" y="1513"/>
                  </a:cubicBezTo>
                  <a:cubicBezTo>
                    <a:pt x="1858" y="1513"/>
                    <a:pt x="1810" y="1430"/>
                    <a:pt x="1762" y="1430"/>
                  </a:cubicBezTo>
                  <a:cubicBezTo>
                    <a:pt x="1750" y="1430"/>
                    <a:pt x="1608" y="1501"/>
                    <a:pt x="1608" y="1513"/>
                  </a:cubicBezTo>
                  <a:cubicBezTo>
                    <a:pt x="1608" y="1513"/>
                    <a:pt x="1739" y="1596"/>
                    <a:pt x="1750" y="1596"/>
                  </a:cubicBezTo>
                  <a:cubicBezTo>
                    <a:pt x="1798" y="1596"/>
                    <a:pt x="1846" y="1525"/>
                    <a:pt x="1893" y="1513"/>
                  </a:cubicBezTo>
                  <a:close/>
                  <a:moveTo>
                    <a:pt x="3536" y="1156"/>
                  </a:moveTo>
                  <a:cubicBezTo>
                    <a:pt x="3560" y="1156"/>
                    <a:pt x="3679" y="1084"/>
                    <a:pt x="3691" y="1084"/>
                  </a:cubicBezTo>
                  <a:lnTo>
                    <a:pt x="3846" y="1001"/>
                  </a:lnTo>
                  <a:lnTo>
                    <a:pt x="3572" y="834"/>
                  </a:lnTo>
                  <a:cubicBezTo>
                    <a:pt x="3620" y="811"/>
                    <a:pt x="3667" y="787"/>
                    <a:pt x="3715" y="751"/>
                  </a:cubicBezTo>
                  <a:cubicBezTo>
                    <a:pt x="3739" y="739"/>
                    <a:pt x="3870" y="692"/>
                    <a:pt x="3870" y="680"/>
                  </a:cubicBezTo>
                  <a:cubicBezTo>
                    <a:pt x="3870" y="656"/>
                    <a:pt x="3739" y="620"/>
                    <a:pt x="3739" y="596"/>
                  </a:cubicBezTo>
                  <a:cubicBezTo>
                    <a:pt x="3679" y="620"/>
                    <a:pt x="3632" y="644"/>
                    <a:pt x="3584" y="668"/>
                  </a:cubicBezTo>
                  <a:cubicBezTo>
                    <a:pt x="3560" y="680"/>
                    <a:pt x="3429" y="739"/>
                    <a:pt x="3429" y="751"/>
                  </a:cubicBezTo>
                  <a:cubicBezTo>
                    <a:pt x="3429" y="775"/>
                    <a:pt x="3560" y="811"/>
                    <a:pt x="3572" y="834"/>
                  </a:cubicBezTo>
                  <a:cubicBezTo>
                    <a:pt x="3548" y="858"/>
                    <a:pt x="3429" y="882"/>
                    <a:pt x="3417" y="906"/>
                  </a:cubicBezTo>
                  <a:cubicBezTo>
                    <a:pt x="3405" y="930"/>
                    <a:pt x="3560" y="977"/>
                    <a:pt x="3548" y="989"/>
                  </a:cubicBezTo>
                  <a:cubicBezTo>
                    <a:pt x="3548" y="1025"/>
                    <a:pt x="3417" y="1049"/>
                    <a:pt x="3405" y="1073"/>
                  </a:cubicBezTo>
                  <a:cubicBezTo>
                    <a:pt x="3453" y="1084"/>
                    <a:pt x="3489" y="1156"/>
                    <a:pt x="3536" y="1156"/>
                  </a:cubicBezTo>
                  <a:close/>
                  <a:moveTo>
                    <a:pt x="9656" y="1477"/>
                  </a:moveTo>
                  <a:lnTo>
                    <a:pt x="9811" y="1406"/>
                  </a:lnTo>
                  <a:cubicBezTo>
                    <a:pt x="9835" y="1394"/>
                    <a:pt x="9954" y="1346"/>
                    <a:pt x="9954" y="1323"/>
                  </a:cubicBezTo>
                  <a:cubicBezTo>
                    <a:pt x="9966" y="1311"/>
                    <a:pt x="9835" y="1251"/>
                    <a:pt x="9823" y="1239"/>
                  </a:cubicBezTo>
                  <a:cubicBezTo>
                    <a:pt x="9799" y="1227"/>
                    <a:pt x="9704" y="1156"/>
                    <a:pt x="9680" y="1156"/>
                  </a:cubicBezTo>
                  <a:cubicBezTo>
                    <a:pt x="9656" y="1156"/>
                    <a:pt x="9549" y="1227"/>
                    <a:pt x="9525" y="1239"/>
                  </a:cubicBezTo>
                  <a:lnTo>
                    <a:pt x="9370" y="1311"/>
                  </a:lnTo>
                  <a:cubicBezTo>
                    <a:pt x="9359" y="1334"/>
                    <a:pt x="9228" y="1358"/>
                    <a:pt x="9228" y="1382"/>
                  </a:cubicBezTo>
                  <a:cubicBezTo>
                    <a:pt x="9216" y="1394"/>
                    <a:pt x="9347" y="1465"/>
                    <a:pt x="9359" y="1477"/>
                  </a:cubicBezTo>
                  <a:lnTo>
                    <a:pt x="9501" y="1561"/>
                  </a:lnTo>
                  <a:close/>
                  <a:moveTo>
                    <a:pt x="9859" y="751"/>
                  </a:moveTo>
                  <a:cubicBezTo>
                    <a:pt x="9871" y="775"/>
                    <a:pt x="9716" y="811"/>
                    <a:pt x="9704" y="834"/>
                  </a:cubicBezTo>
                  <a:cubicBezTo>
                    <a:pt x="9704" y="858"/>
                    <a:pt x="9847" y="894"/>
                    <a:pt x="9847" y="918"/>
                  </a:cubicBezTo>
                  <a:cubicBezTo>
                    <a:pt x="9859" y="894"/>
                    <a:pt x="10002" y="870"/>
                    <a:pt x="10002" y="846"/>
                  </a:cubicBezTo>
                  <a:cubicBezTo>
                    <a:pt x="10002" y="811"/>
                    <a:pt x="9859" y="787"/>
                    <a:pt x="9859" y="751"/>
                  </a:cubicBezTo>
                  <a:cubicBezTo>
                    <a:pt x="9859" y="727"/>
                    <a:pt x="10013" y="703"/>
                    <a:pt x="10013" y="680"/>
                  </a:cubicBezTo>
                  <a:cubicBezTo>
                    <a:pt x="10013" y="656"/>
                    <a:pt x="9882" y="620"/>
                    <a:pt x="9871" y="596"/>
                  </a:cubicBezTo>
                  <a:cubicBezTo>
                    <a:pt x="9823" y="608"/>
                    <a:pt x="9775" y="668"/>
                    <a:pt x="9728" y="668"/>
                  </a:cubicBezTo>
                  <a:cubicBezTo>
                    <a:pt x="9680" y="680"/>
                    <a:pt x="9621" y="584"/>
                    <a:pt x="9585" y="584"/>
                  </a:cubicBezTo>
                  <a:cubicBezTo>
                    <a:pt x="9537" y="584"/>
                    <a:pt x="9478" y="656"/>
                    <a:pt x="9430" y="668"/>
                  </a:cubicBezTo>
                  <a:cubicBezTo>
                    <a:pt x="9478" y="668"/>
                    <a:pt x="9525" y="751"/>
                    <a:pt x="9573" y="751"/>
                  </a:cubicBezTo>
                  <a:cubicBezTo>
                    <a:pt x="9621" y="751"/>
                    <a:pt x="9680" y="680"/>
                    <a:pt x="9728" y="668"/>
                  </a:cubicBezTo>
                  <a:cubicBezTo>
                    <a:pt x="9740" y="703"/>
                    <a:pt x="9859" y="727"/>
                    <a:pt x="9859" y="751"/>
                  </a:cubicBezTo>
                  <a:close/>
                  <a:moveTo>
                    <a:pt x="13645" y="1013"/>
                  </a:moveTo>
                  <a:cubicBezTo>
                    <a:pt x="13657" y="1013"/>
                    <a:pt x="13800" y="942"/>
                    <a:pt x="13800" y="942"/>
                  </a:cubicBezTo>
                  <a:cubicBezTo>
                    <a:pt x="13800" y="930"/>
                    <a:pt x="13681" y="870"/>
                    <a:pt x="13657" y="858"/>
                  </a:cubicBezTo>
                  <a:lnTo>
                    <a:pt x="13514" y="775"/>
                  </a:lnTo>
                  <a:lnTo>
                    <a:pt x="13669" y="692"/>
                  </a:lnTo>
                  <a:cubicBezTo>
                    <a:pt x="13716" y="703"/>
                    <a:pt x="13752" y="775"/>
                    <a:pt x="13812" y="775"/>
                  </a:cubicBezTo>
                  <a:cubicBezTo>
                    <a:pt x="13812" y="775"/>
                    <a:pt x="13966" y="703"/>
                    <a:pt x="13966" y="703"/>
                  </a:cubicBezTo>
                  <a:cubicBezTo>
                    <a:pt x="13966" y="680"/>
                    <a:pt x="13835" y="644"/>
                    <a:pt x="13823" y="620"/>
                  </a:cubicBezTo>
                  <a:cubicBezTo>
                    <a:pt x="13764" y="632"/>
                    <a:pt x="13728" y="692"/>
                    <a:pt x="13669" y="692"/>
                  </a:cubicBezTo>
                  <a:cubicBezTo>
                    <a:pt x="13633" y="703"/>
                    <a:pt x="13573" y="608"/>
                    <a:pt x="13526" y="608"/>
                  </a:cubicBezTo>
                  <a:cubicBezTo>
                    <a:pt x="13478" y="608"/>
                    <a:pt x="13431" y="680"/>
                    <a:pt x="13383" y="692"/>
                  </a:cubicBezTo>
                  <a:cubicBezTo>
                    <a:pt x="13383" y="715"/>
                    <a:pt x="13514" y="751"/>
                    <a:pt x="13514" y="775"/>
                  </a:cubicBezTo>
                  <a:cubicBezTo>
                    <a:pt x="13514" y="799"/>
                    <a:pt x="13371" y="822"/>
                    <a:pt x="13359" y="846"/>
                  </a:cubicBezTo>
                  <a:cubicBezTo>
                    <a:pt x="13359" y="882"/>
                    <a:pt x="13216" y="894"/>
                    <a:pt x="13216" y="930"/>
                  </a:cubicBezTo>
                  <a:cubicBezTo>
                    <a:pt x="13204" y="930"/>
                    <a:pt x="13347" y="1013"/>
                    <a:pt x="13347" y="1013"/>
                  </a:cubicBezTo>
                  <a:cubicBezTo>
                    <a:pt x="13395" y="1013"/>
                    <a:pt x="13454" y="942"/>
                    <a:pt x="13502" y="930"/>
                  </a:cubicBezTo>
                  <a:cubicBezTo>
                    <a:pt x="13550" y="942"/>
                    <a:pt x="13597" y="1013"/>
                    <a:pt x="13645" y="1013"/>
                  </a:cubicBezTo>
                  <a:close/>
                  <a:moveTo>
                    <a:pt x="15395" y="1061"/>
                  </a:moveTo>
                  <a:cubicBezTo>
                    <a:pt x="15407" y="1037"/>
                    <a:pt x="15538" y="1013"/>
                    <a:pt x="15550" y="989"/>
                  </a:cubicBezTo>
                  <a:cubicBezTo>
                    <a:pt x="15550" y="965"/>
                    <a:pt x="15395" y="930"/>
                    <a:pt x="15407" y="906"/>
                  </a:cubicBezTo>
                  <a:cubicBezTo>
                    <a:pt x="15419" y="870"/>
                    <a:pt x="15550" y="858"/>
                    <a:pt x="15562" y="822"/>
                  </a:cubicBezTo>
                  <a:cubicBezTo>
                    <a:pt x="15574" y="799"/>
                    <a:pt x="15419" y="763"/>
                    <a:pt x="15419" y="739"/>
                  </a:cubicBezTo>
                  <a:cubicBezTo>
                    <a:pt x="15419" y="727"/>
                    <a:pt x="15550" y="680"/>
                    <a:pt x="15574" y="668"/>
                  </a:cubicBezTo>
                  <a:cubicBezTo>
                    <a:pt x="15574" y="668"/>
                    <a:pt x="15705" y="751"/>
                    <a:pt x="15717" y="751"/>
                  </a:cubicBezTo>
                  <a:cubicBezTo>
                    <a:pt x="15717" y="751"/>
                    <a:pt x="15859" y="680"/>
                    <a:pt x="15871" y="668"/>
                  </a:cubicBezTo>
                  <a:cubicBezTo>
                    <a:pt x="15871" y="644"/>
                    <a:pt x="15728" y="620"/>
                    <a:pt x="15728" y="584"/>
                  </a:cubicBezTo>
                  <a:cubicBezTo>
                    <a:pt x="15669" y="596"/>
                    <a:pt x="15633" y="656"/>
                    <a:pt x="15574" y="668"/>
                  </a:cubicBezTo>
                  <a:cubicBezTo>
                    <a:pt x="15538" y="668"/>
                    <a:pt x="15478" y="584"/>
                    <a:pt x="15431" y="584"/>
                  </a:cubicBezTo>
                  <a:cubicBezTo>
                    <a:pt x="15407" y="584"/>
                    <a:pt x="15300" y="644"/>
                    <a:pt x="15276" y="656"/>
                  </a:cubicBezTo>
                  <a:cubicBezTo>
                    <a:pt x="15276" y="656"/>
                    <a:pt x="15419" y="727"/>
                    <a:pt x="15419" y="739"/>
                  </a:cubicBezTo>
                  <a:cubicBezTo>
                    <a:pt x="15419" y="751"/>
                    <a:pt x="15288" y="811"/>
                    <a:pt x="15264" y="822"/>
                  </a:cubicBezTo>
                  <a:cubicBezTo>
                    <a:pt x="15240" y="834"/>
                    <a:pt x="15121" y="882"/>
                    <a:pt x="15109" y="894"/>
                  </a:cubicBezTo>
                  <a:cubicBezTo>
                    <a:pt x="15109" y="918"/>
                    <a:pt x="15252" y="953"/>
                    <a:pt x="15252" y="977"/>
                  </a:cubicBezTo>
                  <a:cubicBezTo>
                    <a:pt x="15264" y="1001"/>
                    <a:pt x="15097" y="1037"/>
                    <a:pt x="15097" y="1061"/>
                  </a:cubicBezTo>
                  <a:cubicBezTo>
                    <a:pt x="15097" y="1084"/>
                    <a:pt x="15228" y="1120"/>
                    <a:pt x="15240" y="1144"/>
                  </a:cubicBezTo>
                  <a:close/>
                  <a:moveTo>
                    <a:pt x="25015" y="1477"/>
                  </a:moveTo>
                  <a:cubicBezTo>
                    <a:pt x="25039" y="1501"/>
                    <a:pt x="25099" y="1549"/>
                    <a:pt x="25146" y="1561"/>
                  </a:cubicBezTo>
                  <a:cubicBezTo>
                    <a:pt x="25170" y="1573"/>
                    <a:pt x="25265" y="1489"/>
                    <a:pt x="25301" y="1489"/>
                  </a:cubicBezTo>
                  <a:cubicBezTo>
                    <a:pt x="25349" y="1489"/>
                    <a:pt x="25396" y="1561"/>
                    <a:pt x="25444" y="1573"/>
                  </a:cubicBezTo>
                  <a:cubicBezTo>
                    <a:pt x="25456" y="1549"/>
                    <a:pt x="25587" y="1525"/>
                    <a:pt x="25599" y="1501"/>
                  </a:cubicBezTo>
                  <a:cubicBezTo>
                    <a:pt x="25599" y="1489"/>
                    <a:pt x="25468" y="1418"/>
                    <a:pt x="25456" y="1406"/>
                  </a:cubicBezTo>
                  <a:cubicBezTo>
                    <a:pt x="25444" y="1406"/>
                    <a:pt x="25325" y="1489"/>
                    <a:pt x="25301" y="1489"/>
                  </a:cubicBezTo>
                  <a:cubicBezTo>
                    <a:pt x="25253" y="1489"/>
                    <a:pt x="25206" y="1418"/>
                    <a:pt x="25158" y="1406"/>
                  </a:cubicBezTo>
                  <a:cubicBezTo>
                    <a:pt x="25111" y="1394"/>
                    <a:pt x="25075" y="1334"/>
                    <a:pt x="25027" y="1323"/>
                  </a:cubicBezTo>
                  <a:cubicBezTo>
                    <a:pt x="25075" y="1287"/>
                    <a:pt x="25134" y="1263"/>
                    <a:pt x="25182" y="1239"/>
                  </a:cubicBezTo>
                  <a:cubicBezTo>
                    <a:pt x="25194" y="1227"/>
                    <a:pt x="25325" y="1180"/>
                    <a:pt x="25325" y="1168"/>
                  </a:cubicBezTo>
                  <a:cubicBezTo>
                    <a:pt x="25325" y="1156"/>
                    <a:pt x="25206" y="1084"/>
                    <a:pt x="25194" y="1084"/>
                  </a:cubicBezTo>
                  <a:cubicBezTo>
                    <a:pt x="25182" y="1073"/>
                    <a:pt x="25051" y="1156"/>
                    <a:pt x="25039" y="1156"/>
                  </a:cubicBezTo>
                  <a:cubicBezTo>
                    <a:pt x="25003" y="1180"/>
                    <a:pt x="24908" y="1203"/>
                    <a:pt x="24884" y="1239"/>
                  </a:cubicBezTo>
                  <a:cubicBezTo>
                    <a:pt x="24872" y="1251"/>
                    <a:pt x="25027" y="1299"/>
                    <a:pt x="25027" y="1323"/>
                  </a:cubicBezTo>
                  <a:cubicBezTo>
                    <a:pt x="25027" y="1346"/>
                    <a:pt x="24884" y="1370"/>
                    <a:pt x="24872" y="1394"/>
                  </a:cubicBezTo>
                  <a:close/>
                  <a:moveTo>
                    <a:pt x="24075" y="406"/>
                  </a:moveTo>
                  <a:cubicBezTo>
                    <a:pt x="24110" y="418"/>
                    <a:pt x="24182" y="489"/>
                    <a:pt x="24218" y="489"/>
                  </a:cubicBezTo>
                  <a:cubicBezTo>
                    <a:pt x="24229" y="489"/>
                    <a:pt x="24372" y="418"/>
                    <a:pt x="24372" y="406"/>
                  </a:cubicBezTo>
                  <a:cubicBezTo>
                    <a:pt x="24372" y="394"/>
                    <a:pt x="24253" y="334"/>
                    <a:pt x="24229" y="322"/>
                  </a:cubicBezTo>
                  <a:cubicBezTo>
                    <a:pt x="24206" y="311"/>
                    <a:pt x="24134" y="251"/>
                    <a:pt x="24099" y="239"/>
                  </a:cubicBezTo>
                  <a:cubicBezTo>
                    <a:pt x="24063" y="239"/>
                    <a:pt x="23968" y="322"/>
                    <a:pt x="23944" y="322"/>
                  </a:cubicBezTo>
                  <a:cubicBezTo>
                    <a:pt x="23908" y="322"/>
                    <a:pt x="23825" y="227"/>
                    <a:pt x="23801" y="239"/>
                  </a:cubicBezTo>
                  <a:cubicBezTo>
                    <a:pt x="23777" y="239"/>
                    <a:pt x="23646" y="299"/>
                    <a:pt x="23646" y="311"/>
                  </a:cubicBezTo>
                  <a:cubicBezTo>
                    <a:pt x="23646" y="311"/>
                    <a:pt x="23777" y="394"/>
                    <a:pt x="23789" y="394"/>
                  </a:cubicBezTo>
                  <a:cubicBezTo>
                    <a:pt x="23825" y="394"/>
                    <a:pt x="23908" y="311"/>
                    <a:pt x="23944" y="322"/>
                  </a:cubicBezTo>
                  <a:cubicBezTo>
                    <a:pt x="23991" y="334"/>
                    <a:pt x="24027" y="382"/>
                    <a:pt x="24075" y="406"/>
                  </a:cubicBezTo>
                  <a:close/>
                  <a:moveTo>
                    <a:pt x="30480" y="739"/>
                  </a:moveTo>
                  <a:cubicBezTo>
                    <a:pt x="30492" y="727"/>
                    <a:pt x="30361" y="644"/>
                    <a:pt x="30349" y="644"/>
                  </a:cubicBezTo>
                  <a:cubicBezTo>
                    <a:pt x="30302" y="644"/>
                    <a:pt x="30242" y="727"/>
                    <a:pt x="30195" y="727"/>
                  </a:cubicBezTo>
                  <a:cubicBezTo>
                    <a:pt x="30206" y="751"/>
                    <a:pt x="30337" y="787"/>
                    <a:pt x="30337" y="811"/>
                  </a:cubicBezTo>
                  <a:cubicBezTo>
                    <a:pt x="30325" y="834"/>
                    <a:pt x="30195" y="858"/>
                    <a:pt x="30183" y="882"/>
                  </a:cubicBezTo>
                  <a:cubicBezTo>
                    <a:pt x="30171" y="918"/>
                    <a:pt x="30028" y="942"/>
                    <a:pt x="30028" y="965"/>
                  </a:cubicBezTo>
                  <a:cubicBezTo>
                    <a:pt x="30028" y="989"/>
                    <a:pt x="30159" y="1025"/>
                    <a:pt x="30171" y="1049"/>
                  </a:cubicBezTo>
                  <a:lnTo>
                    <a:pt x="30314" y="977"/>
                  </a:lnTo>
                  <a:cubicBezTo>
                    <a:pt x="30337" y="965"/>
                    <a:pt x="30456" y="894"/>
                    <a:pt x="30468" y="894"/>
                  </a:cubicBezTo>
                  <a:cubicBezTo>
                    <a:pt x="30528" y="894"/>
                    <a:pt x="30564" y="965"/>
                    <a:pt x="30611" y="977"/>
                  </a:cubicBezTo>
                  <a:cubicBezTo>
                    <a:pt x="30623" y="953"/>
                    <a:pt x="30766" y="930"/>
                    <a:pt x="30766" y="906"/>
                  </a:cubicBezTo>
                  <a:cubicBezTo>
                    <a:pt x="30766" y="894"/>
                    <a:pt x="30647" y="822"/>
                    <a:pt x="30623" y="822"/>
                  </a:cubicBezTo>
                  <a:cubicBezTo>
                    <a:pt x="30611" y="811"/>
                    <a:pt x="30492" y="894"/>
                    <a:pt x="30468" y="894"/>
                  </a:cubicBezTo>
                  <a:cubicBezTo>
                    <a:pt x="30421" y="894"/>
                    <a:pt x="30385" y="822"/>
                    <a:pt x="30337" y="811"/>
                  </a:cubicBezTo>
                  <a:cubicBezTo>
                    <a:pt x="30349" y="787"/>
                    <a:pt x="30480" y="763"/>
                    <a:pt x="30480" y="739"/>
                  </a:cubicBezTo>
                  <a:close/>
                  <a:moveTo>
                    <a:pt x="36017" y="1037"/>
                  </a:moveTo>
                  <a:cubicBezTo>
                    <a:pt x="36029" y="1025"/>
                    <a:pt x="35874" y="977"/>
                    <a:pt x="35874" y="953"/>
                  </a:cubicBezTo>
                  <a:cubicBezTo>
                    <a:pt x="35874" y="930"/>
                    <a:pt x="36029" y="906"/>
                    <a:pt x="36029" y="882"/>
                  </a:cubicBezTo>
                  <a:cubicBezTo>
                    <a:pt x="36029" y="858"/>
                    <a:pt x="35898" y="822"/>
                    <a:pt x="35886" y="799"/>
                  </a:cubicBezTo>
                  <a:cubicBezTo>
                    <a:pt x="35886" y="775"/>
                    <a:pt x="36040" y="739"/>
                    <a:pt x="36040" y="715"/>
                  </a:cubicBezTo>
                  <a:cubicBezTo>
                    <a:pt x="36040" y="692"/>
                    <a:pt x="35910" y="656"/>
                    <a:pt x="35910" y="632"/>
                  </a:cubicBezTo>
                  <a:cubicBezTo>
                    <a:pt x="35886" y="668"/>
                    <a:pt x="35767" y="680"/>
                    <a:pt x="35755" y="715"/>
                  </a:cubicBezTo>
                  <a:cubicBezTo>
                    <a:pt x="35743" y="727"/>
                    <a:pt x="35898" y="775"/>
                    <a:pt x="35886" y="799"/>
                  </a:cubicBezTo>
                  <a:cubicBezTo>
                    <a:pt x="35886" y="822"/>
                    <a:pt x="35743" y="846"/>
                    <a:pt x="35743" y="870"/>
                  </a:cubicBezTo>
                  <a:cubicBezTo>
                    <a:pt x="35731" y="894"/>
                    <a:pt x="35874" y="930"/>
                    <a:pt x="35874" y="953"/>
                  </a:cubicBezTo>
                  <a:cubicBezTo>
                    <a:pt x="35886" y="977"/>
                    <a:pt x="35731" y="1013"/>
                    <a:pt x="35719" y="1037"/>
                  </a:cubicBezTo>
                  <a:cubicBezTo>
                    <a:pt x="35719" y="1061"/>
                    <a:pt x="35850" y="1096"/>
                    <a:pt x="35862" y="1120"/>
                  </a:cubicBezTo>
                  <a:cubicBezTo>
                    <a:pt x="35886" y="1084"/>
                    <a:pt x="36005" y="1073"/>
                    <a:pt x="36017" y="1037"/>
                  </a:cubicBezTo>
                  <a:close/>
                  <a:moveTo>
                    <a:pt x="37660" y="680"/>
                  </a:moveTo>
                  <a:cubicBezTo>
                    <a:pt x="37660" y="668"/>
                    <a:pt x="37791" y="620"/>
                    <a:pt x="37815" y="608"/>
                  </a:cubicBezTo>
                  <a:cubicBezTo>
                    <a:pt x="37862" y="572"/>
                    <a:pt x="37910" y="549"/>
                    <a:pt x="37957" y="525"/>
                  </a:cubicBezTo>
                  <a:cubicBezTo>
                    <a:pt x="37922" y="525"/>
                    <a:pt x="37862" y="441"/>
                    <a:pt x="37826" y="441"/>
                  </a:cubicBezTo>
                  <a:cubicBezTo>
                    <a:pt x="37791" y="441"/>
                    <a:pt x="37695" y="501"/>
                    <a:pt x="37672" y="513"/>
                  </a:cubicBezTo>
                  <a:cubicBezTo>
                    <a:pt x="37648" y="525"/>
                    <a:pt x="37541" y="596"/>
                    <a:pt x="37517" y="596"/>
                  </a:cubicBezTo>
                  <a:cubicBezTo>
                    <a:pt x="37469" y="596"/>
                    <a:pt x="37434" y="525"/>
                    <a:pt x="37374" y="513"/>
                  </a:cubicBezTo>
                  <a:cubicBezTo>
                    <a:pt x="37362" y="537"/>
                    <a:pt x="37231" y="561"/>
                    <a:pt x="37231" y="584"/>
                  </a:cubicBezTo>
                  <a:cubicBezTo>
                    <a:pt x="37219" y="608"/>
                    <a:pt x="37350" y="656"/>
                    <a:pt x="37362" y="668"/>
                  </a:cubicBezTo>
                  <a:cubicBezTo>
                    <a:pt x="37362" y="668"/>
                    <a:pt x="37398" y="656"/>
                    <a:pt x="37434" y="632"/>
                  </a:cubicBezTo>
                  <a:cubicBezTo>
                    <a:pt x="37469" y="620"/>
                    <a:pt x="37517" y="596"/>
                    <a:pt x="37517" y="596"/>
                  </a:cubicBezTo>
                  <a:cubicBezTo>
                    <a:pt x="37541" y="596"/>
                    <a:pt x="37636" y="668"/>
                    <a:pt x="37660" y="680"/>
                  </a:cubicBezTo>
                  <a:cubicBezTo>
                    <a:pt x="37660" y="680"/>
                    <a:pt x="37505" y="751"/>
                    <a:pt x="37505" y="763"/>
                  </a:cubicBezTo>
                  <a:cubicBezTo>
                    <a:pt x="37505" y="763"/>
                    <a:pt x="37636" y="846"/>
                    <a:pt x="37648" y="846"/>
                  </a:cubicBezTo>
                  <a:cubicBezTo>
                    <a:pt x="37695" y="846"/>
                    <a:pt x="37743" y="775"/>
                    <a:pt x="37791" y="763"/>
                  </a:cubicBezTo>
                  <a:cubicBezTo>
                    <a:pt x="37791" y="739"/>
                    <a:pt x="37660" y="703"/>
                    <a:pt x="37660" y="680"/>
                  </a:cubicBezTo>
                  <a:close/>
                  <a:moveTo>
                    <a:pt x="40696" y="1001"/>
                  </a:moveTo>
                  <a:cubicBezTo>
                    <a:pt x="40672" y="1001"/>
                    <a:pt x="40577" y="1073"/>
                    <a:pt x="40541" y="1084"/>
                  </a:cubicBezTo>
                  <a:cubicBezTo>
                    <a:pt x="40529" y="1084"/>
                    <a:pt x="40398" y="1144"/>
                    <a:pt x="40398" y="1156"/>
                  </a:cubicBezTo>
                  <a:cubicBezTo>
                    <a:pt x="40398" y="1156"/>
                    <a:pt x="40529" y="1239"/>
                    <a:pt x="40529" y="1239"/>
                  </a:cubicBezTo>
                  <a:cubicBezTo>
                    <a:pt x="40577" y="1239"/>
                    <a:pt x="40636" y="1168"/>
                    <a:pt x="40684" y="1168"/>
                  </a:cubicBezTo>
                  <a:cubicBezTo>
                    <a:pt x="40743" y="1156"/>
                    <a:pt x="40779" y="1096"/>
                    <a:pt x="40839" y="1084"/>
                  </a:cubicBezTo>
                  <a:lnTo>
                    <a:pt x="40982" y="1168"/>
                  </a:lnTo>
                  <a:cubicBezTo>
                    <a:pt x="40993" y="1144"/>
                    <a:pt x="41124" y="1120"/>
                    <a:pt x="41136" y="1096"/>
                  </a:cubicBezTo>
                  <a:cubicBezTo>
                    <a:pt x="41136" y="1073"/>
                    <a:pt x="40993" y="1037"/>
                    <a:pt x="40993" y="1013"/>
                  </a:cubicBezTo>
                  <a:cubicBezTo>
                    <a:pt x="40993" y="1001"/>
                    <a:pt x="41124" y="942"/>
                    <a:pt x="41148" y="930"/>
                  </a:cubicBezTo>
                  <a:cubicBezTo>
                    <a:pt x="41184" y="918"/>
                    <a:pt x="41244" y="870"/>
                    <a:pt x="41291" y="858"/>
                  </a:cubicBezTo>
                  <a:cubicBezTo>
                    <a:pt x="41315" y="846"/>
                    <a:pt x="41410" y="942"/>
                    <a:pt x="41434" y="942"/>
                  </a:cubicBezTo>
                  <a:cubicBezTo>
                    <a:pt x="41482" y="942"/>
                    <a:pt x="41553" y="858"/>
                    <a:pt x="41589" y="870"/>
                  </a:cubicBezTo>
                  <a:cubicBezTo>
                    <a:pt x="41613" y="870"/>
                    <a:pt x="41720" y="942"/>
                    <a:pt x="41732" y="953"/>
                  </a:cubicBezTo>
                  <a:cubicBezTo>
                    <a:pt x="41732" y="953"/>
                    <a:pt x="41577" y="1013"/>
                    <a:pt x="41577" y="1025"/>
                  </a:cubicBezTo>
                  <a:cubicBezTo>
                    <a:pt x="41577" y="1049"/>
                    <a:pt x="41708" y="1084"/>
                    <a:pt x="41720" y="1108"/>
                  </a:cubicBezTo>
                  <a:lnTo>
                    <a:pt x="42017" y="953"/>
                  </a:lnTo>
                  <a:cubicBezTo>
                    <a:pt x="42029" y="930"/>
                    <a:pt x="42172" y="906"/>
                    <a:pt x="42172" y="882"/>
                  </a:cubicBezTo>
                  <a:cubicBezTo>
                    <a:pt x="42172" y="870"/>
                    <a:pt x="42053" y="799"/>
                    <a:pt x="42029" y="799"/>
                  </a:cubicBezTo>
                  <a:cubicBezTo>
                    <a:pt x="42006" y="787"/>
                    <a:pt x="41910" y="870"/>
                    <a:pt x="41886" y="870"/>
                  </a:cubicBezTo>
                  <a:cubicBezTo>
                    <a:pt x="41827" y="870"/>
                    <a:pt x="41791" y="787"/>
                    <a:pt x="41744" y="787"/>
                  </a:cubicBezTo>
                  <a:cubicBezTo>
                    <a:pt x="41696" y="787"/>
                    <a:pt x="41636" y="870"/>
                    <a:pt x="41589" y="870"/>
                  </a:cubicBezTo>
                  <a:cubicBezTo>
                    <a:pt x="41541" y="858"/>
                    <a:pt x="41494" y="787"/>
                    <a:pt x="41446" y="775"/>
                  </a:cubicBezTo>
                  <a:cubicBezTo>
                    <a:pt x="41398" y="775"/>
                    <a:pt x="41351" y="858"/>
                    <a:pt x="41303" y="858"/>
                  </a:cubicBezTo>
                  <a:cubicBezTo>
                    <a:pt x="41255" y="858"/>
                    <a:pt x="41208" y="775"/>
                    <a:pt x="41160" y="775"/>
                  </a:cubicBezTo>
                  <a:cubicBezTo>
                    <a:pt x="41101" y="775"/>
                    <a:pt x="41053" y="846"/>
                    <a:pt x="41005" y="846"/>
                  </a:cubicBezTo>
                  <a:cubicBezTo>
                    <a:pt x="40970" y="858"/>
                    <a:pt x="40910" y="763"/>
                    <a:pt x="40863" y="763"/>
                  </a:cubicBezTo>
                  <a:cubicBezTo>
                    <a:pt x="40851" y="763"/>
                    <a:pt x="40720" y="834"/>
                    <a:pt x="40708" y="846"/>
                  </a:cubicBezTo>
                  <a:cubicBezTo>
                    <a:pt x="40708" y="846"/>
                    <a:pt x="40839" y="918"/>
                    <a:pt x="40851" y="930"/>
                  </a:cubicBezTo>
                  <a:cubicBezTo>
                    <a:pt x="40874" y="942"/>
                    <a:pt x="40993" y="1001"/>
                    <a:pt x="40993" y="1013"/>
                  </a:cubicBezTo>
                  <a:cubicBezTo>
                    <a:pt x="40993" y="1037"/>
                    <a:pt x="40851" y="1061"/>
                    <a:pt x="40839" y="1084"/>
                  </a:cubicBezTo>
                  <a:cubicBezTo>
                    <a:pt x="40791" y="1084"/>
                    <a:pt x="40743" y="1001"/>
                    <a:pt x="40696" y="1001"/>
                  </a:cubicBezTo>
                  <a:close/>
                  <a:moveTo>
                    <a:pt x="42589" y="1132"/>
                  </a:moveTo>
                  <a:cubicBezTo>
                    <a:pt x="42589" y="1120"/>
                    <a:pt x="42470" y="1061"/>
                    <a:pt x="42446" y="1049"/>
                  </a:cubicBezTo>
                  <a:cubicBezTo>
                    <a:pt x="42434" y="1049"/>
                    <a:pt x="42315" y="1132"/>
                    <a:pt x="42303" y="1132"/>
                  </a:cubicBezTo>
                  <a:cubicBezTo>
                    <a:pt x="42244" y="1120"/>
                    <a:pt x="42208" y="1049"/>
                    <a:pt x="42160" y="1037"/>
                  </a:cubicBezTo>
                  <a:cubicBezTo>
                    <a:pt x="42148" y="1073"/>
                    <a:pt x="42006" y="1096"/>
                    <a:pt x="42006" y="1120"/>
                  </a:cubicBezTo>
                  <a:cubicBezTo>
                    <a:pt x="42006" y="1132"/>
                    <a:pt x="42125" y="1192"/>
                    <a:pt x="42148" y="1203"/>
                  </a:cubicBezTo>
                  <a:cubicBezTo>
                    <a:pt x="42160" y="1215"/>
                    <a:pt x="42256" y="1287"/>
                    <a:pt x="42279" y="1287"/>
                  </a:cubicBezTo>
                  <a:cubicBezTo>
                    <a:pt x="42327" y="1287"/>
                    <a:pt x="42387" y="1215"/>
                    <a:pt x="42434" y="1215"/>
                  </a:cubicBezTo>
                  <a:cubicBezTo>
                    <a:pt x="42446" y="1180"/>
                    <a:pt x="42589" y="1156"/>
                    <a:pt x="42589" y="1132"/>
                  </a:cubicBezTo>
                  <a:close/>
                  <a:moveTo>
                    <a:pt x="47673" y="1513"/>
                  </a:moveTo>
                  <a:cubicBezTo>
                    <a:pt x="47673" y="1501"/>
                    <a:pt x="47554" y="1442"/>
                    <a:pt x="47542" y="1430"/>
                  </a:cubicBezTo>
                  <a:cubicBezTo>
                    <a:pt x="47518" y="1418"/>
                    <a:pt x="47423" y="1346"/>
                    <a:pt x="47399" y="1346"/>
                  </a:cubicBezTo>
                  <a:cubicBezTo>
                    <a:pt x="47351" y="1346"/>
                    <a:pt x="47292" y="1418"/>
                    <a:pt x="47244" y="1418"/>
                  </a:cubicBezTo>
                  <a:cubicBezTo>
                    <a:pt x="47256" y="1442"/>
                    <a:pt x="47387" y="1477"/>
                    <a:pt x="47387" y="1501"/>
                  </a:cubicBezTo>
                  <a:cubicBezTo>
                    <a:pt x="47387" y="1513"/>
                    <a:pt x="47220" y="1573"/>
                    <a:pt x="47232" y="1584"/>
                  </a:cubicBezTo>
                  <a:cubicBezTo>
                    <a:pt x="47244" y="1596"/>
                    <a:pt x="47351" y="1668"/>
                    <a:pt x="47375" y="1668"/>
                  </a:cubicBezTo>
                  <a:cubicBezTo>
                    <a:pt x="47423" y="1668"/>
                    <a:pt x="47470" y="1596"/>
                    <a:pt x="47518" y="1584"/>
                  </a:cubicBezTo>
                  <a:cubicBezTo>
                    <a:pt x="47530" y="1561"/>
                    <a:pt x="47673" y="1537"/>
                    <a:pt x="47673" y="1513"/>
                  </a:cubicBezTo>
                  <a:close/>
                  <a:moveTo>
                    <a:pt x="52078" y="1299"/>
                  </a:moveTo>
                  <a:cubicBezTo>
                    <a:pt x="52102" y="1299"/>
                    <a:pt x="52233" y="1239"/>
                    <a:pt x="52233" y="1227"/>
                  </a:cubicBezTo>
                  <a:cubicBezTo>
                    <a:pt x="52233" y="1215"/>
                    <a:pt x="52114" y="1156"/>
                    <a:pt x="52090" y="1144"/>
                  </a:cubicBezTo>
                  <a:cubicBezTo>
                    <a:pt x="52066" y="1120"/>
                    <a:pt x="51971" y="1084"/>
                    <a:pt x="51959" y="1061"/>
                  </a:cubicBezTo>
                  <a:cubicBezTo>
                    <a:pt x="51947" y="1037"/>
                    <a:pt x="52102" y="1001"/>
                    <a:pt x="52114" y="977"/>
                  </a:cubicBezTo>
                  <a:cubicBezTo>
                    <a:pt x="52114" y="953"/>
                    <a:pt x="51983" y="918"/>
                    <a:pt x="51971" y="894"/>
                  </a:cubicBezTo>
                  <a:cubicBezTo>
                    <a:pt x="51935" y="930"/>
                    <a:pt x="51852" y="942"/>
                    <a:pt x="51816" y="977"/>
                  </a:cubicBezTo>
                  <a:cubicBezTo>
                    <a:pt x="51804" y="977"/>
                    <a:pt x="51959" y="1049"/>
                    <a:pt x="51959" y="1061"/>
                  </a:cubicBezTo>
                  <a:cubicBezTo>
                    <a:pt x="51959" y="1084"/>
                    <a:pt x="51816" y="1108"/>
                    <a:pt x="51804" y="1132"/>
                  </a:cubicBezTo>
                  <a:cubicBezTo>
                    <a:pt x="51792" y="1168"/>
                    <a:pt x="51661" y="1180"/>
                    <a:pt x="51650" y="1215"/>
                  </a:cubicBezTo>
                  <a:cubicBezTo>
                    <a:pt x="51650" y="1227"/>
                    <a:pt x="51769" y="1287"/>
                    <a:pt x="51792" y="1299"/>
                  </a:cubicBezTo>
                  <a:lnTo>
                    <a:pt x="51923" y="1382"/>
                  </a:lnTo>
                  <a:close/>
                  <a:moveTo>
                    <a:pt x="54019" y="953"/>
                  </a:moveTo>
                  <a:cubicBezTo>
                    <a:pt x="54007" y="953"/>
                    <a:pt x="54138" y="1025"/>
                    <a:pt x="54150" y="1037"/>
                  </a:cubicBezTo>
                  <a:cubicBezTo>
                    <a:pt x="54174" y="1037"/>
                    <a:pt x="54281" y="965"/>
                    <a:pt x="54305" y="953"/>
                  </a:cubicBezTo>
                  <a:cubicBezTo>
                    <a:pt x="54340" y="953"/>
                    <a:pt x="54400" y="1037"/>
                    <a:pt x="54448" y="1037"/>
                  </a:cubicBezTo>
                  <a:cubicBezTo>
                    <a:pt x="54495" y="1049"/>
                    <a:pt x="54543" y="965"/>
                    <a:pt x="54602" y="965"/>
                  </a:cubicBezTo>
                  <a:cubicBezTo>
                    <a:pt x="54638" y="965"/>
                    <a:pt x="54686" y="1049"/>
                    <a:pt x="54733" y="1049"/>
                  </a:cubicBezTo>
                  <a:cubicBezTo>
                    <a:pt x="54781" y="1049"/>
                    <a:pt x="54840" y="977"/>
                    <a:pt x="54888" y="977"/>
                  </a:cubicBezTo>
                  <a:cubicBezTo>
                    <a:pt x="54936" y="977"/>
                    <a:pt x="54983" y="1061"/>
                    <a:pt x="55031" y="1061"/>
                  </a:cubicBezTo>
                  <a:cubicBezTo>
                    <a:pt x="55079" y="1061"/>
                    <a:pt x="55126" y="989"/>
                    <a:pt x="55186" y="977"/>
                  </a:cubicBezTo>
                  <a:cubicBezTo>
                    <a:pt x="55126" y="965"/>
                    <a:pt x="55090" y="906"/>
                    <a:pt x="55043" y="894"/>
                  </a:cubicBezTo>
                  <a:cubicBezTo>
                    <a:pt x="54995" y="894"/>
                    <a:pt x="54936" y="977"/>
                    <a:pt x="54888" y="977"/>
                  </a:cubicBezTo>
                  <a:cubicBezTo>
                    <a:pt x="54840" y="965"/>
                    <a:pt x="54793" y="894"/>
                    <a:pt x="54745" y="894"/>
                  </a:cubicBezTo>
                  <a:cubicBezTo>
                    <a:pt x="54698" y="882"/>
                    <a:pt x="54650" y="965"/>
                    <a:pt x="54602" y="965"/>
                  </a:cubicBezTo>
                  <a:cubicBezTo>
                    <a:pt x="54543" y="965"/>
                    <a:pt x="54507" y="882"/>
                    <a:pt x="54459" y="882"/>
                  </a:cubicBezTo>
                  <a:cubicBezTo>
                    <a:pt x="54412" y="870"/>
                    <a:pt x="54364" y="799"/>
                    <a:pt x="54317" y="799"/>
                  </a:cubicBezTo>
                  <a:cubicBezTo>
                    <a:pt x="54269" y="799"/>
                    <a:pt x="54209" y="870"/>
                    <a:pt x="54162" y="870"/>
                  </a:cubicBezTo>
                  <a:cubicBezTo>
                    <a:pt x="54150" y="894"/>
                    <a:pt x="54019" y="918"/>
                    <a:pt x="54019" y="953"/>
                  </a:cubicBezTo>
                  <a:close/>
                  <a:moveTo>
                    <a:pt x="55150" y="1299"/>
                  </a:moveTo>
                  <a:cubicBezTo>
                    <a:pt x="55186" y="1299"/>
                    <a:pt x="55281" y="1239"/>
                    <a:pt x="55305" y="1227"/>
                  </a:cubicBezTo>
                  <a:cubicBezTo>
                    <a:pt x="55352" y="1203"/>
                    <a:pt x="55412" y="1180"/>
                    <a:pt x="55460" y="1144"/>
                  </a:cubicBezTo>
                  <a:lnTo>
                    <a:pt x="55769" y="1001"/>
                  </a:lnTo>
                  <a:cubicBezTo>
                    <a:pt x="55769" y="1013"/>
                    <a:pt x="55912" y="1061"/>
                    <a:pt x="55900" y="1084"/>
                  </a:cubicBezTo>
                  <a:cubicBezTo>
                    <a:pt x="55888" y="1096"/>
                    <a:pt x="55781" y="1144"/>
                    <a:pt x="55745" y="1156"/>
                  </a:cubicBezTo>
                  <a:cubicBezTo>
                    <a:pt x="55733" y="1168"/>
                    <a:pt x="55602" y="1215"/>
                    <a:pt x="55602" y="1239"/>
                  </a:cubicBezTo>
                  <a:cubicBezTo>
                    <a:pt x="55591" y="1263"/>
                    <a:pt x="55733" y="1287"/>
                    <a:pt x="55733" y="1323"/>
                  </a:cubicBezTo>
                  <a:lnTo>
                    <a:pt x="55888" y="1239"/>
                  </a:lnTo>
                  <a:cubicBezTo>
                    <a:pt x="55924" y="1227"/>
                    <a:pt x="56019" y="1192"/>
                    <a:pt x="56043" y="1168"/>
                  </a:cubicBezTo>
                  <a:cubicBezTo>
                    <a:pt x="56055" y="1156"/>
                    <a:pt x="55912" y="1096"/>
                    <a:pt x="55900" y="1084"/>
                  </a:cubicBezTo>
                  <a:cubicBezTo>
                    <a:pt x="55900" y="1061"/>
                    <a:pt x="56055" y="1025"/>
                    <a:pt x="56055" y="1001"/>
                  </a:cubicBezTo>
                  <a:cubicBezTo>
                    <a:pt x="56055" y="989"/>
                    <a:pt x="55936" y="930"/>
                    <a:pt x="55912" y="918"/>
                  </a:cubicBezTo>
                  <a:cubicBezTo>
                    <a:pt x="55900" y="918"/>
                    <a:pt x="55793" y="1001"/>
                    <a:pt x="55769" y="1001"/>
                  </a:cubicBezTo>
                  <a:cubicBezTo>
                    <a:pt x="55733" y="1001"/>
                    <a:pt x="55650" y="906"/>
                    <a:pt x="55626" y="906"/>
                  </a:cubicBezTo>
                  <a:cubicBezTo>
                    <a:pt x="55579" y="918"/>
                    <a:pt x="55507" y="965"/>
                    <a:pt x="55471" y="989"/>
                  </a:cubicBezTo>
                  <a:lnTo>
                    <a:pt x="55317" y="1061"/>
                  </a:lnTo>
                  <a:cubicBezTo>
                    <a:pt x="55269" y="1096"/>
                    <a:pt x="55210" y="1120"/>
                    <a:pt x="55162" y="1144"/>
                  </a:cubicBezTo>
                  <a:cubicBezTo>
                    <a:pt x="55114" y="1168"/>
                    <a:pt x="55067" y="1192"/>
                    <a:pt x="55019" y="1215"/>
                  </a:cubicBezTo>
                  <a:cubicBezTo>
                    <a:pt x="55055" y="1227"/>
                    <a:pt x="55114" y="1311"/>
                    <a:pt x="55150" y="1299"/>
                  </a:cubicBezTo>
                  <a:close/>
                  <a:moveTo>
                    <a:pt x="57055" y="1275"/>
                  </a:moveTo>
                  <a:cubicBezTo>
                    <a:pt x="57067" y="1275"/>
                    <a:pt x="57210" y="1203"/>
                    <a:pt x="57210" y="1192"/>
                  </a:cubicBezTo>
                  <a:cubicBezTo>
                    <a:pt x="57210" y="1192"/>
                    <a:pt x="57079" y="1108"/>
                    <a:pt x="57067" y="1108"/>
                  </a:cubicBezTo>
                  <a:cubicBezTo>
                    <a:pt x="57031" y="1108"/>
                    <a:pt x="56960" y="1192"/>
                    <a:pt x="56912" y="1192"/>
                  </a:cubicBezTo>
                  <a:cubicBezTo>
                    <a:pt x="56865" y="1192"/>
                    <a:pt x="56829" y="1108"/>
                    <a:pt x="56781" y="1108"/>
                  </a:cubicBezTo>
                  <a:cubicBezTo>
                    <a:pt x="56734" y="1096"/>
                    <a:pt x="56686" y="1025"/>
                    <a:pt x="56638" y="1025"/>
                  </a:cubicBezTo>
                  <a:cubicBezTo>
                    <a:pt x="56626" y="1025"/>
                    <a:pt x="56484" y="1096"/>
                    <a:pt x="56484" y="1096"/>
                  </a:cubicBezTo>
                  <a:cubicBezTo>
                    <a:pt x="56484" y="1108"/>
                    <a:pt x="56603" y="1168"/>
                    <a:pt x="56626" y="1180"/>
                  </a:cubicBezTo>
                  <a:cubicBezTo>
                    <a:pt x="56662" y="1203"/>
                    <a:pt x="56722" y="1251"/>
                    <a:pt x="56769" y="1263"/>
                  </a:cubicBezTo>
                  <a:cubicBezTo>
                    <a:pt x="56793" y="1275"/>
                    <a:pt x="56888" y="1180"/>
                    <a:pt x="56912" y="1192"/>
                  </a:cubicBezTo>
                  <a:cubicBezTo>
                    <a:pt x="56960" y="1192"/>
                    <a:pt x="57007" y="1275"/>
                    <a:pt x="57055" y="1275"/>
                  </a:cubicBezTo>
                  <a:close/>
                  <a:moveTo>
                    <a:pt x="58246" y="977"/>
                  </a:moveTo>
                  <a:cubicBezTo>
                    <a:pt x="58269" y="977"/>
                    <a:pt x="58377" y="1049"/>
                    <a:pt x="58389" y="1061"/>
                  </a:cubicBezTo>
                  <a:cubicBezTo>
                    <a:pt x="58400" y="1073"/>
                    <a:pt x="58246" y="1132"/>
                    <a:pt x="58234" y="1144"/>
                  </a:cubicBezTo>
                  <a:cubicBezTo>
                    <a:pt x="58234" y="1168"/>
                    <a:pt x="58377" y="1203"/>
                    <a:pt x="58377" y="1227"/>
                  </a:cubicBezTo>
                  <a:cubicBezTo>
                    <a:pt x="58377" y="1251"/>
                    <a:pt x="58234" y="1275"/>
                    <a:pt x="58222" y="1299"/>
                  </a:cubicBezTo>
                  <a:cubicBezTo>
                    <a:pt x="58281" y="1311"/>
                    <a:pt x="58305" y="1382"/>
                    <a:pt x="58365" y="1394"/>
                  </a:cubicBezTo>
                  <a:cubicBezTo>
                    <a:pt x="58377" y="1394"/>
                    <a:pt x="58519" y="1323"/>
                    <a:pt x="58519" y="1311"/>
                  </a:cubicBezTo>
                  <a:cubicBezTo>
                    <a:pt x="58519" y="1287"/>
                    <a:pt x="58365" y="1251"/>
                    <a:pt x="58377" y="1227"/>
                  </a:cubicBezTo>
                  <a:cubicBezTo>
                    <a:pt x="58400" y="1192"/>
                    <a:pt x="58519" y="1180"/>
                    <a:pt x="58531" y="1156"/>
                  </a:cubicBezTo>
                  <a:cubicBezTo>
                    <a:pt x="58543" y="1132"/>
                    <a:pt x="58389" y="1084"/>
                    <a:pt x="58389" y="1061"/>
                  </a:cubicBezTo>
                  <a:cubicBezTo>
                    <a:pt x="58389" y="1037"/>
                    <a:pt x="58531" y="1013"/>
                    <a:pt x="58543" y="989"/>
                  </a:cubicBezTo>
                  <a:cubicBezTo>
                    <a:pt x="58555" y="965"/>
                    <a:pt x="58698" y="942"/>
                    <a:pt x="58698" y="906"/>
                  </a:cubicBezTo>
                  <a:cubicBezTo>
                    <a:pt x="58698" y="882"/>
                    <a:pt x="58567" y="858"/>
                    <a:pt x="58555" y="822"/>
                  </a:cubicBezTo>
                  <a:lnTo>
                    <a:pt x="58400" y="906"/>
                  </a:lnTo>
                  <a:cubicBezTo>
                    <a:pt x="58365" y="930"/>
                    <a:pt x="58305" y="965"/>
                    <a:pt x="58246" y="977"/>
                  </a:cubicBezTo>
                  <a:cubicBezTo>
                    <a:pt x="58234" y="989"/>
                    <a:pt x="58138" y="894"/>
                    <a:pt x="58115" y="894"/>
                  </a:cubicBezTo>
                  <a:cubicBezTo>
                    <a:pt x="58103" y="894"/>
                    <a:pt x="57960" y="965"/>
                    <a:pt x="57960" y="977"/>
                  </a:cubicBezTo>
                  <a:cubicBezTo>
                    <a:pt x="57960" y="1001"/>
                    <a:pt x="58091" y="1025"/>
                    <a:pt x="58103" y="1061"/>
                  </a:cubicBezTo>
                  <a:cubicBezTo>
                    <a:pt x="58150" y="1049"/>
                    <a:pt x="58198" y="977"/>
                    <a:pt x="58246" y="977"/>
                  </a:cubicBezTo>
                  <a:close/>
                  <a:moveTo>
                    <a:pt x="60532" y="1692"/>
                  </a:moveTo>
                  <a:cubicBezTo>
                    <a:pt x="60579" y="1692"/>
                    <a:pt x="60627" y="1775"/>
                    <a:pt x="60675" y="1775"/>
                  </a:cubicBezTo>
                  <a:cubicBezTo>
                    <a:pt x="60722" y="1775"/>
                    <a:pt x="60770" y="1692"/>
                    <a:pt x="60817" y="1692"/>
                  </a:cubicBezTo>
                  <a:cubicBezTo>
                    <a:pt x="60853" y="1692"/>
                    <a:pt x="60936" y="1787"/>
                    <a:pt x="60960" y="1787"/>
                  </a:cubicBezTo>
                  <a:cubicBezTo>
                    <a:pt x="61008" y="1775"/>
                    <a:pt x="61079" y="1727"/>
                    <a:pt x="61115" y="1704"/>
                  </a:cubicBezTo>
                  <a:lnTo>
                    <a:pt x="61270" y="1632"/>
                  </a:lnTo>
                  <a:lnTo>
                    <a:pt x="60984" y="1454"/>
                  </a:lnTo>
                  <a:lnTo>
                    <a:pt x="60841" y="1537"/>
                  </a:lnTo>
                  <a:lnTo>
                    <a:pt x="60686" y="1608"/>
                  </a:lnTo>
                  <a:cubicBezTo>
                    <a:pt x="60639" y="1632"/>
                    <a:pt x="60579" y="1668"/>
                    <a:pt x="60532" y="1692"/>
                  </a:cubicBezTo>
                  <a:cubicBezTo>
                    <a:pt x="60520" y="1692"/>
                    <a:pt x="60413" y="1608"/>
                    <a:pt x="60389" y="1608"/>
                  </a:cubicBezTo>
                  <a:cubicBezTo>
                    <a:pt x="60389" y="1608"/>
                    <a:pt x="60234" y="1680"/>
                    <a:pt x="60234" y="1680"/>
                  </a:cubicBezTo>
                  <a:cubicBezTo>
                    <a:pt x="60234" y="1704"/>
                    <a:pt x="60365" y="1739"/>
                    <a:pt x="60377" y="1763"/>
                  </a:cubicBezTo>
                  <a:cubicBezTo>
                    <a:pt x="60424" y="1763"/>
                    <a:pt x="60484" y="1692"/>
                    <a:pt x="60532" y="1692"/>
                  </a:cubicBezTo>
                  <a:close/>
                  <a:moveTo>
                    <a:pt x="60722" y="1132"/>
                  </a:moveTo>
                  <a:cubicBezTo>
                    <a:pt x="60734" y="1132"/>
                    <a:pt x="60877" y="1061"/>
                    <a:pt x="60877" y="1049"/>
                  </a:cubicBezTo>
                  <a:cubicBezTo>
                    <a:pt x="60877" y="1049"/>
                    <a:pt x="60746" y="965"/>
                    <a:pt x="60734" y="965"/>
                  </a:cubicBezTo>
                  <a:cubicBezTo>
                    <a:pt x="60686" y="965"/>
                    <a:pt x="60639" y="1037"/>
                    <a:pt x="60591" y="1037"/>
                  </a:cubicBezTo>
                  <a:cubicBezTo>
                    <a:pt x="60555" y="1049"/>
                    <a:pt x="60472" y="953"/>
                    <a:pt x="60448" y="953"/>
                  </a:cubicBezTo>
                  <a:cubicBezTo>
                    <a:pt x="60401" y="965"/>
                    <a:pt x="60329" y="1013"/>
                    <a:pt x="60294" y="1037"/>
                  </a:cubicBezTo>
                  <a:cubicBezTo>
                    <a:pt x="60246" y="1061"/>
                    <a:pt x="60174" y="1084"/>
                    <a:pt x="60139" y="1108"/>
                  </a:cubicBezTo>
                  <a:cubicBezTo>
                    <a:pt x="60115" y="1132"/>
                    <a:pt x="59996" y="1168"/>
                    <a:pt x="59984" y="1192"/>
                  </a:cubicBezTo>
                  <a:cubicBezTo>
                    <a:pt x="59984" y="1192"/>
                    <a:pt x="60115" y="1275"/>
                    <a:pt x="60127" y="1275"/>
                  </a:cubicBezTo>
                  <a:cubicBezTo>
                    <a:pt x="60174" y="1275"/>
                    <a:pt x="60234" y="1203"/>
                    <a:pt x="60282" y="1192"/>
                  </a:cubicBezTo>
                  <a:cubicBezTo>
                    <a:pt x="60317" y="1192"/>
                    <a:pt x="60413" y="1132"/>
                    <a:pt x="60436" y="1120"/>
                  </a:cubicBezTo>
                  <a:cubicBezTo>
                    <a:pt x="60484" y="1096"/>
                    <a:pt x="60532" y="1061"/>
                    <a:pt x="60591" y="1037"/>
                  </a:cubicBezTo>
                  <a:cubicBezTo>
                    <a:pt x="60603" y="1037"/>
                    <a:pt x="60710" y="1132"/>
                    <a:pt x="60722" y="1132"/>
                  </a:cubicBezTo>
                  <a:close/>
                  <a:moveTo>
                    <a:pt x="66116" y="1346"/>
                  </a:moveTo>
                  <a:cubicBezTo>
                    <a:pt x="66128" y="1334"/>
                    <a:pt x="65973" y="1287"/>
                    <a:pt x="65973" y="1263"/>
                  </a:cubicBezTo>
                  <a:cubicBezTo>
                    <a:pt x="65985" y="1239"/>
                    <a:pt x="66128" y="1215"/>
                    <a:pt x="66128" y="1192"/>
                  </a:cubicBezTo>
                  <a:cubicBezTo>
                    <a:pt x="66139" y="1156"/>
                    <a:pt x="65997" y="1132"/>
                    <a:pt x="65997" y="1108"/>
                  </a:cubicBezTo>
                  <a:cubicBezTo>
                    <a:pt x="65985" y="1084"/>
                    <a:pt x="66139" y="1049"/>
                    <a:pt x="66139" y="1025"/>
                  </a:cubicBezTo>
                  <a:cubicBezTo>
                    <a:pt x="66151" y="1001"/>
                    <a:pt x="66009" y="965"/>
                    <a:pt x="66009" y="942"/>
                  </a:cubicBezTo>
                  <a:cubicBezTo>
                    <a:pt x="65985" y="977"/>
                    <a:pt x="65866" y="989"/>
                    <a:pt x="65854" y="1025"/>
                  </a:cubicBezTo>
                  <a:cubicBezTo>
                    <a:pt x="65842" y="1037"/>
                    <a:pt x="65997" y="1084"/>
                    <a:pt x="65997" y="1108"/>
                  </a:cubicBezTo>
                  <a:cubicBezTo>
                    <a:pt x="65985" y="1132"/>
                    <a:pt x="65842" y="1156"/>
                    <a:pt x="65842" y="1180"/>
                  </a:cubicBezTo>
                  <a:cubicBezTo>
                    <a:pt x="65842" y="1203"/>
                    <a:pt x="65973" y="1239"/>
                    <a:pt x="65973" y="1263"/>
                  </a:cubicBezTo>
                  <a:cubicBezTo>
                    <a:pt x="65985" y="1287"/>
                    <a:pt x="65830" y="1323"/>
                    <a:pt x="65830" y="1346"/>
                  </a:cubicBezTo>
                  <a:cubicBezTo>
                    <a:pt x="65818" y="1370"/>
                    <a:pt x="65961" y="1406"/>
                    <a:pt x="65961" y="1430"/>
                  </a:cubicBezTo>
                  <a:cubicBezTo>
                    <a:pt x="65985" y="1394"/>
                    <a:pt x="66104" y="1382"/>
                    <a:pt x="66116" y="1346"/>
                  </a:cubicBezTo>
                  <a:close/>
                  <a:moveTo>
                    <a:pt x="69045" y="1263"/>
                  </a:moveTo>
                  <a:cubicBezTo>
                    <a:pt x="69057" y="1239"/>
                    <a:pt x="68914" y="1203"/>
                    <a:pt x="68914" y="1180"/>
                  </a:cubicBezTo>
                  <a:cubicBezTo>
                    <a:pt x="68961" y="1156"/>
                    <a:pt x="69009" y="1132"/>
                    <a:pt x="69068" y="1108"/>
                  </a:cubicBezTo>
                  <a:cubicBezTo>
                    <a:pt x="69116" y="1108"/>
                    <a:pt x="69152" y="1192"/>
                    <a:pt x="69199" y="1192"/>
                  </a:cubicBezTo>
                  <a:cubicBezTo>
                    <a:pt x="69247" y="1192"/>
                    <a:pt x="69307" y="1120"/>
                    <a:pt x="69354" y="1108"/>
                  </a:cubicBezTo>
                  <a:cubicBezTo>
                    <a:pt x="69307" y="1096"/>
                    <a:pt x="69271" y="1037"/>
                    <a:pt x="69211" y="1025"/>
                  </a:cubicBezTo>
                  <a:cubicBezTo>
                    <a:pt x="69176" y="1025"/>
                    <a:pt x="69104" y="1108"/>
                    <a:pt x="69068" y="1108"/>
                  </a:cubicBezTo>
                  <a:cubicBezTo>
                    <a:pt x="69021" y="1108"/>
                    <a:pt x="68973" y="1013"/>
                    <a:pt x="68926" y="1025"/>
                  </a:cubicBezTo>
                  <a:cubicBezTo>
                    <a:pt x="68866" y="1025"/>
                    <a:pt x="68830" y="1096"/>
                    <a:pt x="68771" y="1096"/>
                  </a:cubicBezTo>
                  <a:cubicBezTo>
                    <a:pt x="68735" y="1096"/>
                    <a:pt x="68676" y="1013"/>
                    <a:pt x="68628" y="1013"/>
                  </a:cubicBezTo>
                  <a:cubicBezTo>
                    <a:pt x="68580" y="1013"/>
                    <a:pt x="68533" y="1084"/>
                    <a:pt x="68485" y="1084"/>
                  </a:cubicBezTo>
                  <a:cubicBezTo>
                    <a:pt x="68533" y="1096"/>
                    <a:pt x="68568" y="1168"/>
                    <a:pt x="68616" y="1168"/>
                  </a:cubicBezTo>
                  <a:cubicBezTo>
                    <a:pt x="68652" y="1180"/>
                    <a:pt x="68735" y="1096"/>
                    <a:pt x="68771" y="1096"/>
                  </a:cubicBezTo>
                  <a:cubicBezTo>
                    <a:pt x="68818" y="1096"/>
                    <a:pt x="68866" y="1180"/>
                    <a:pt x="68914" y="1180"/>
                  </a:cubicBezTo>
                  <a:cubicBezTo>
                    <a:pt x="68902" y="1203"/>
                    <a:pt x="68759" y="1227"/>
                    <a:pt x="68759" y="1263"/>
                  </a:cubicBezTo>
                  <a:cubicBezTo>
                    <a:pt x="68759" y="1287"/>
                    <a:pt x="68890" y="1311"/>
                    <a:pt x="68902" y="1346"/>
                  </a:cubicBezTo>
                  <a:cubicBezTo>
                    <a:pt x="68914" y="1311"/>
                    <a:pt x="69045" y="1287"/>
                    <a:pt x="69045" y="1263"/>
                  </a:cubicBezTo>
                  <a:close/>
                  <a:moveTo>
                    <a:pt x="71331" y="1977"/>
                  </a:moveTo>
                  <a:cubicBezTo>
                    <a:pt x="71378" y="1954"/>
                    <a:pt x="71426" y="1918"/>
                    <a:pt x="71485" y="1894"/>
                  </a:cubicBezTo>
                  <a:cubicBezTo>
                    <a:pt x="71581" y="1846"/>
                    <a:pt x="71688" y="1799"/>
                    <a:pt x="71783" y="1739"/>
                  </a:cubicBezTo>
                  <a:cubicBezTo>
                    <a:pt x="71831" y="1715"/>
                    <a:pt x="71914" y="1692"/>
                    <a:pt x="71938" y="1668"/>
                  </a:cubicBezTo>
                  <a:cubicBezTo>
                    <a:pt x="71950" y="1656"/>
                    <a:pt x="71795" y="1596"/>
                    <a:pt x="71807" y="1584"/>
                  </a:cubicBezTo>
                  <a:cubicBezTo>
                    <a:pt x="71807" y="1561"/>
                    <a:pt x="71938" y="1513"/>
                    <a:pt x="71950" y="1501"/>
                  </a:cubicBezTo>
                  <a:cubicBezTo>
                    <a:pt x="71985" y="1489"/>
                    <a:pt x="72093" y="1454"/>
                    <a:pt x="72105" y="1430"/>
                  </a:cubicBezTo>
                  <a:cubicBezTo>
                    <a:pt x="72116" y="1406"/>
                    <a:pt x="71962" y="1358"/>
                    <a:pt x="71962" y="1346"/>
                  </a:cubicBezTo>
                  <a:cubicBezTo>
                    <a:pt x="71974" y="1311"/>
                    <a:pt x="72105" y="1287"/>
                    <a:pt x="72116" y="1263"/>
                  </a:cubicBezTo>
                  <a:cubicBezTo>
                    <a:pt x="72069" y="1251"/>
                    <a:pt x="72033" y="1180"/>
                    <a:pt x="71985" y="1180"/>
                  </a:cubicBezTo>
                  <a:cubicBezTo>
                    <a:pt x="71974" y="1180"/>
                    <a:pt x="71831" y="1251"/>
                    <a:pt x="71831" y="1263"/>
                  </a:cubicBezTo>
                  <a:cubicBezTo>
                    <a:pt x="71831" y="1275"/>
                    <a:pt x="71974" y="1334"/>
                    <a:pt x="71962" y="1346"/>
                  </a:cubicBezTo>
                  <a:cubicBezTo>
                    <a:pt x="71950" y="1370"/>
                    <a:pt x="71854" y="1394"/>
                    <a:pt x="71819" y="1418"/>
                  </a:cubicBezTo>
                  <a:cubicBezTo>
                    <a:pt x="71783" y="1442"/>
                    <a:pt x="71688" y="1477"/>
                    <a:pt x="71664" y="1501"/>
                  </a:cubicBezTo>
                  <a:cubicBezTo>
                    <a:pt x="71652" y="1513"/>
                    <a:pt x="71807" y="1561"/>
                    <a:pt x="71807" y="1584"/>
                  </a:cubicBezTo>
                  <a:cubicBezTo>
                    <a:pt x="71795" y="1596"/>
                    <a:pt x="71664" y="1644"/>
                    <a:pt x="71652" y="1656"/>
                  </a:cubicBezTo>
                  <a:cubicBezTo>
                    <a:pt x="71628" y="1668"/>
                    <a:pt x="71521" y="1739"/>
                    <a:pt x="71497" y="1739"/>
                  </a:cubicBezTo>
                  <a:cubicBezTo>
                    <a:pt x="71462" y="1739"/>
                    <a:pt x="71378" y="1644"/>
                    <a:pt x="71354" y="1656"/>
                  </a:cubicBezTo>
                  <a:cubicBezTo>
                    <a:pt x="71307" y="1656"/>
                    <a:pt x="71235" y="1704"/>
                    <a:pt x="71200" y="1727"/>
                  </a:cubicBezTo>
                  <a:lnTo>
                    <a:pt x="71045" y="1811"/>
                  </a:lnTo>
                  <a:close/>
                  <a:moveTo>
                    <a:pt x="70938" y="1394"/>
                  </a:moveTo>
                  <a:cubicBezTo>
                    <a:pt x="70973" y="1406"/>
                    <a:pt x="71045" y="1477"/>
                    <a:pt x="71081" y="1477"/>
                  </a:cubicBezTo>
                  <a:cubicBezTo>
                    <a:pt x="71092" y="1477"/>
                    <a:pt x="71235" y="1406"/>
                    <a:pt x="71235" y="1406"/>
                  </a:cubicBezTo>
                  <a:cubicBezTo>
                    <a:pt x="71235" y="1394"/>
                    <a:pt x="71116" y="1334"/>
                    <a:pt x="71092" y="1323"/>
                  </a:cubicBezTo>
                  <a:cubicBezTo>
                    <a:pt x="71057" y="1299"/>
                    <a:pt x="70997" y="1239"/>
                    <a:pt x="70950" y="1239"/>
                  </a:cubicBezTo>
                  <a:cubicBezTo>
                    <a:pt x="70926" y="1227"/>
                    <a:pt x="70831" y="1311"/>
                    <a:pt x="70795" y="1311"/>
                  </a:cubicBezTo>
                  <a:cubicBezTo>
                    <a:pt x="70771" y="1311"/>
                    <a:pt x="70688" y="1227"/>
                    <a:pt x="70664" y="1227"/>
                  </a:cubicBezTo>
                  <a:cubicBezTo>
                    <a:pt x="70640" y="1227"/>
                    <a:pt x="70509" y="1299"/>
                    <a:pt x="70509" y="1299"/>
                  </a:cubicBezTo>
                  <a:cubicBezTo>
                    <a:pt x="70509" y="1311"/>
                    <a:pt x="70640" y="1394"/>
                    <a:pt x="70652" y="1394"/>
                  </a:cubicBezTo>
                  <a:cubicBezTo>
                    <a:pt x="70676" y="1394"/>
                    <a:pt x="70771" y="1311"/>
                    <a:pt x="70795" y="1311"/>
                  </a:cubicBezTo>
                  <a:cubicBezTo>
                    <a:pt x="70854" y="1323"/>
                    <a:pt x="70890" y="1382"/>
                    <a:pt x="70938" y="1394"/>
                  </a:cubicBezTo>
                  <a:close/>
                  <a:moveTo>
                    <a:pt x="77331" y="1894"/>
                  </a:moveTo>
                  <a:cubicBezTo>
                    <a:pt x="77284" y="1894"/>
                    <a:pt x="77236" y="1811"/>
                    <a:pt x="77188" y="1799"/>
                  </a:cubicBezTo>
                  <a:cubicBezTo>
                    <a:pt x="77188" y="1799"/>
                    <a:pt x="77046" y="1882"/>
                    <a:pt x="77046" y="1882"/>
                  </a:cubicBezTo>
                  <a:cubicBezTo>
                    <a:pt x="77034" y="1894"/>
                    <a:pt x="77165" y="1965"/>
                    <a:pt x="77177" y="1965"/>
                  </a:cubicBezTo>
                  <a:cubicBezTo>
                    <a:pt x="77212" y="1977"/>
                    <a:pt x="77296" y="1894"/>
                    <a:pt x="77331" y="1894"/>
                  </a:cubicBezTo>
                  <a:cubicBezTo>
                    <a:pt x="77355" y="1894"/>
                    <a:pt x="77450" y="1977"/>
                    <a:pt x="77474" y="1977"/>
                  </a:cubicBezTo>
                  <a:cubicBezTo>
                    <a:pt x="77522" y="1965"/>
                    <a:pt x="77593" y="1918"/>
                    <a:pt x="77629" y="1894"/>
                  </a:cubicBezTo>
                  <a:cubicBezTo>
                    <a:pt x="77641" y="1882"/>
                    <a:pt x="77772" y="1835"/>
                    <a:pt x="77772" y="1823"/>
                  </a:cubicBezTo>
                  <a:cubicBezTo>
                    <a:pt x="77784" y="1799"/>
                    <a:pt x="77641" y="1763"/>
                    <a:pt x="77641" y="1739"/>
                  </a:cubicBezTo>
                  <a:cubicBezTo>
                    <a:pt x="77593" y="1727"/>
                    <a:pt x="77546" y="1656"/>
                    <a:pt x="77498" y="1656"/>
                  </a:cubicBezTo>
                  <a:cubicBezTo>
                    <a:pt x="77486" y="1656"/>
                    <a:pt x="77343" y="1727"/>
                    <a:pt x="77343" y="1727"/>
                  </a:cubicBezTo>
                  <a:cubicBezTo>
                    <a:pt x="77355" y="1763"/>
                    <a:pt x="77474" y="1787"/>
                    <a:pt x="77486" y="1811"/>
                  </a:cubicBezTo>
                  <a:cubicBezTo>
                    <a:pt x="77427" y="1823"/>
                    <a:pt x="77391" y="1882"/>
                    <a:pt x="77331" y="1894"/>
                  </a:cubicBezTo>
                  <a:close/>
                  <a:moveTo>
                    <a:pt x="76653" y="1299"/>
                  </a:moveTo>
                  <a:cubicBezTo>
                    <a:pt x="76653" y="1334"/>
                    <a:pt x="76510" y="1358"/>
                    <a:pt x="76498" y="1382"/>
                  </a:cubicBezTo>
                  <a:cubicBezTo>
                    <a:pt x="76498" y="1382"/>
                    <a:pt x="76629" y="1465"/>
                    <a:pt x="76641" y="1465"/>
                  </a:cubicBezTo>
                  <a:cubicBezTo>
                    <a:pt x="76688" y="1465"/>
                    <a:pt x="76736" y="1394"/>
                    <a:pt x="76796" y="1394"/>
                  </a:cubicBezTo>
                  <a:cubicBezTo>
                    <a:pt x="76784" y="1394"/>
                    <a:pt x="76653" y="1311"/>
                    <a:pt x="76653" y="1299"/>
                  </a:cubicBezTo>
                  <a:cubicBezTo>
                    <a:pt x="76653" y="1299"/>
                    <a:pt x="76784" y="1227"/>
                    <a:pt x="76807" y="1227"/>
                  </a:cubicBezTo>
                  <a:cubicBezTo>
                    <a:pt x="76831" y="1227"/>
                    <a:pt x="76915" y="1311"/>
                    <a:pt x="76938" y="1311"/>
                  </a:cubicBezTo>
                  <a:cubicBezTo>
                    <a:pt x="76986" y="1311"/>
                    <a:pt x="77046" y="1239"/>
                    <a:pt x="77093" y="1239"/>
                  </a:cubicBezTo>
                  <a:cubicBezTo>
                    <a:pt x="77141" y="1239"/>
                    <a:pt x="77188" y="1311"/>
                    <a:pt x="77236" y="1323"/>
                  </a:cubicBezTo>
                  <a:cubicBezTo>
                    <a:pt x="77248" y="1323"/>
                    <a:pt x="77391" y="1251"/>
                    <a:pt x="77391" y="1239"/>
                  </a:cubicBezTo>
                  <a:cubicBezTo>
                    <a:pt x="77391" y="1239"/>
                    <a:pt x="77248" y="1156"/>
                    <a:pt x="77248" y="1156"/>
                  </a:cubicBezTo>
                  <a:cubicBezTo>
                    <a:pt x="77188" y="1168"/>
                    <a:pt x="77153" y="1215"/>
                    <a:pt x="77093" y="1239"/>
                  </a:cubicBezTo>
                  <a:cubicBezTo>
                    <a:pt x="77046" y="1215"/>
                    <a:pt x="77010" y="1168"/>
                    <a:pt x="76962" y="1156"/>
                  </a:cubicBezTo>
                  <a:cubicBezTo>
                    <a:pt x="76915" y="1132"/>
                    <a:pt x="76867" y="1073"/>
                    <a:pt x="76819" y="1061"/>
                  </a:cubicBezTo>
                  <a:cubicBezTo>
                    <a:pt x="76784" y="1061"/>
                    <a:pt x="76700" y="1144"/>
                    <a:pt x="76665" y="1144"/>
                  </a:cubicBezTo>
                  <a:cubicBezTo>
                    <a:pt x="76641" y="1144"/>
                    <a:pt x="76546" y="1049"/>
                    <a:pt x="76522" y="1061"/>
                  </a:cubicBezTo>
                  <a:cubicBezTo>
                    <a:pt x="76474" y="1073"/>
                    <a:pt x="76403" y="1120"/>
                    <a:pt x="76379" y="1132"/>
                  </a:cubicBezTo>
                  <a:cubicBezTo>
                    <a:pt x="76355" y="1144"/>
                    <a:pt x="76224" y="1192"/>
                    <a:pt x="76224" y="1215"/>
                  </a:cubicBezTo>
                  <a:cubicBezTo>
                    <a:pt x="76212" y="1239"/>
                    <a:pt x="76355" y="1275"/>
                    <a:pt x="76355" y="1299"/>
                  </a:cubicBezTo>
                  <a:cubicBezTo>
                    <a:pt x="76355" y="1275"/>
                    <a:pt x="76510" y="1239"/>
                    <a:pt x="76510" y="1215"/>
                  </a:cubicBezTo>
                  <a:cubicBezTo>
                    <a:pt x="76522" y="1251"/>
                    <a:pt x="76653" y="1275"/>
                    <a:pt x="76653" y="1299"/>
                  </a:cubicBezTo>
                  <a:close/>
                  <a:moveTo>
                    <a:pt x="78927" y="2013"/>
                  </a:moveTo>
                  <a:cubicBezTo>
                    <a:pt x="78974" y="2001"/>
                    <a:pt x="79046" y="1954"/>
                    <a:pt x="79082" y="1930"/>
                  </a:cubicBezTo>
                  <a:cubicBezTo>
                    <a:pt x="79105" y="1918"/>
                    <a:pt x="79236" y="1870"/>
                    <a:pt x="79236" y="1858"/>
                  </a:cubicBezTo>
                  <a:cubicBezTo>
                    <a:pt x="79236" y="1858"/>
                    <a:pt x="79105" y="1775"/>
                    <a:pt x="79093" y="1775"/>
                  </a:cubicBezTo>
                  <a:cubicBezTo>
                    <a:pt x="79082" y="1775"/>
                    <a:pt x="78963" y="1846"/>
                    <a:pt x="78939" y="1846"/>
                  </a:cubicBezTo>
                  <a:cubicBezTo>
                    <a:pt x="78915" y="1870"/>
                    <a:pt x="78832" y="1918"/>
                    <a:pt x="78796" y="1930"/>
                  </a:cubicBezTo>
                  <a:cubicBezTo>
                    <a:pt x="78760" y="1930"/>
                    <a:pt x="78689" y="1846"/>
                    <a:pt x="78653" y="1846"/>
                  </a:cubicBezTo>
                  <a:cubicBezTo>
                    <a:pt x="78641" y="1846"/>
                    <a:pt x="78498" y="1918"/>
                    <a:pt x="78498" y="1918"/>
                  </a:cubicBezTo>
                  <a:cubicBezTo>
                    <a:pt x="78498" y="1930"/>
                    <a:pt x="78629" y="2001"/>
                    <a:pt x="78641" y="2001"/>
                  </a:cubicBezTo>
                  <a:cubicBezTo>
                    <a:pt x="78689" y="2001"/>
                    <a:pt x="78748" y="1930"/>
                    <a:pt x="78796" y="1930"/>
                  </a:cubicBezTo>
                  <a:cubicBezTo>
                    <a:pt x="78820" y="1930"/>
                    <a:pt x="78903" y="2013"/>
                    <a:pt x="78927" y="2013"/>
                  </a:cubicBezTo>
                  <a:close/>
                  <a:moveTo>
                    <a:pt x="78391" y="1513"/>
                  </a:moveTo>
                  <a:cubicBezTo>
                    <a:pt x="78403" y="1513"/>
                    <a:pt x="78534" y="1442"/>
                    <a:pt x="78546" y="1430"/>
                  </a:cubicBezTo>
                  <a:cubicBezTo>
                    <a:pt x="78546" y="1430"/>
                    <a:pt x="78415" y="1346"/>
                    <a:pt x="78403" y="1346"/>
                  </a:cubicBezTo>
                  <a:cubicBezTo>
                    <a:pt x="78367" y="1346"/>
                    <a:pt x="78296" y="1430"/>
                    <a:pt x="78248" y="1430"/>
                  </a:cubicBezTo>
                  <a:cubicBezTo>
                    <a:pt x="78201" y="1430"/>
                    <a:pt x="78165" y="1346"/>
                    <a:pt x="78105" y="1346"/>
                  </a:cubicBezTo>
                  <a:cubicBezTo>
                    <a:pt x="78058" y="1334"/>
                    <a:pt x="78022" y="1263"/>
                    <a:pt x="77974" y="1263"/>
                  </a:cubicBezTo>
                  <a:cubicBezTo>
                    <a:pt x="77962" y="1263"/>
                    <a:pt x="77820" y="1334"/>
                    <a:pt x="77820" y="1334"/>
                  </a:cubicBezTo>
                  <a:cubicBezTo>
                    <a:pt x="77820" y="1346"/>
                    <a:pt x="77939" y="1406"/>
                    <a:pt x="77962" y="1418"/>
                  </a:cubicBezTo>
                  <a:cubicBezTo>
                    <a:pt x="77986" y="1442"/>
                    <a:pt x="78058" y="1501"/>
                    <a:pt x="78093" y="1501"/>
                  </a:cubicBezTo>
                  <a:cubicBezTo>
                    <a:pt x="78129" y="1513"/>
                    <a:pt x="78212" y="1418"/>
                    <a:pt x="78248" y="1430"/>
                  </a:cubicBezTo>
                  <a:cubicBezTo>
                    <a:pt x="78296" y="1442"/>
                    <a:pt x="78343" y="1513"/>
                    <a:pt x="78391" y="1513"/>
                  </a:cubicBezTo>
                  <a:close/>
                  <a:moveTo>
                    <a:pt x="80415" y="1727"/>
                  </a:moveTo>
                  <a:lnTo>
                    <a:pt x="80141" y="1561"/>
                  </a:lnTo>
                  <a:cubicBezTo>
                    <a:pt x="80129" y="1584"/>
                    <a:pt x="79986" y="1608"/>
                    <a:pt x="79986" y="1632"/>
                  </a:cubicBezTo>
                  <a:cubicBezTo>
                    <a:pt x="79986" y="1656"/>
                    <a:pt x="80106" y="1704"/>
                    <a:pt x="80129" y="1715"/>
                  </a:cubicBezTo>
                  <a:cubicBezTo>
                    <a:pt x="80153" y="1751"/>
                    <a:pt x="80225" y="1787"/>
                    <a:pt x="80260" y="1811"/>
                  </a:cubicBezTo>
                  <a:cubicBezTo>
                    <a:pt x="80284" y="1811"/>
                    <a:pt x="80379" y="1894"/>
                    <a:pt x="80403" y="1894"/>
                  </a:cubicBezTo>
                  <a:cubicBezTo>
                    <a:pt x="80451" y="1894"/>
                    <a:pt x="80510" y="1823"/>
                    <a:pt x="80558" y="1811"/>
                  </a:cubicBezTo>
                  <a:close/>
                  <a:moveTo>
                    <a:pt x="79725" y="1299"/>
                  </a:moveTo>
                  <a:cubicBezTo>
                    <a:pt x="79748" y="1311"/>
                    <a:pt x="79844" y="1394"/>
                    <a:pt x="79855" y="1394"/>
                  </a:cubicBezTo>
                  <a:cubicBezTo>
                    <a:pt x="79879" y="1382"/>
                    <a:pt x="80010" y="1323"/>
                    <a:pt x="80010" y="1311"/>
                  </a:cubicBezTo>
                  <a:cubicBezTo>
                    <a:pt x="80010" y="1299"/>
                    <a:pt x="79891" y="1227"/>
                    <a:pt x="79879" y="1227"/>
                  </a:cubicBezTo>
                  <a:cubicBezTo>
                    <a:pt x="79844" y="1215"/>
                    <a:pt x="79772" y="1144"/>
                    <a:pt x="79736" y="1144"/>
                  </a:cubicBezTo>
                  <a:cubicBezTo>
                    <a:pt x="79713" y="1144"/>
                    <a:pt x="79605" y="1203"/>
                    <a:pt x="79582" y="1215"/>
                  </a:cubicBezTo>
                  <a:cubicBezTo>
                    <a:pt x="79558" y="1227"/>
                    <a:pt x="79427" y="1287"/>
                    <a:pt x="79427" y="1299"/>
                  </a:cubicBezTo>
                  <a:cubicBezTo>
                    <a:pt x="79427" y="1323"/>
                    <a:pt x="79558" y="1358"/>
                    <a:pt x="79570" y="1382"/>
                  </a:cubicBezTo>
                  <a:cubicBezTo>
                    <a:pt x="79617" y="1382"/>
                    <a:pt x="79677" y="1299"/>
                    <a:pt x="79725" y="1299"/>
                  </a:cubicBezTo>
                  <a:close/>
                  <a:moveTo>
                    <a:pt x="81118" y="2156"/>
                  </a:moveTo>
                  <a:cubicBezTo>
                    <a:pt x="81129" y="2156"/>
                    <a:pt x="81249" y="2085"/>
                    <a:pt x="81260" y="2073"/>
                  </a:cubicBezTo>
                  <a:lnTo>
                    <a:pt x="81415" y="2001"/>
                  </a:lnTo>
                  <a:cubicBezTo>
                    <a:pt x="81463" y="1977"/>
                    <a:pt x="81522" y="1942"/>
                    <a:pt x="81570" y="1918"/>
                  </a:cubicBezTo>
                  <a:cubicBezTo>
                    <a:pt x="81594" y="1906"/>
                    <a:pt x="81725" y="1858"/>
                    <a:pt x="81725" y="1846"/>
                  </a:cubicBezTo>
                  <a:cubicBezTo>
                    <a:pt x="81725" y="1811"/>
                    <a:pt x="81594" y="1787"/>
                    <a:pt x="81582" y="1763"/>
                  </a:cubicBezTo>
                  <a:cubicBezTo>
                    <a:pt x="81487" y="1811"/>
                    <a:pt x="81379" y="1858"/>
                    <a:pt x="81272" y="1918"/>
                  </a:cubicBezTo>
                  <a:cubicBezTo>
                    <a:pt x="81177" y="1965"/>
                    <a:pt x="81070" y="2013"/>
                    <a:pt x="80975" y="2061"/>
                  </a:cubicBezTo>
                  <a:cubicBezTo>
                    <a:pt x="81022" y="2073"/>
                    <a:pt x="81058" y="2144"/>
                    <a:pt x="81118" y="2156"/>
                  </a:cubicBezTo>
                  <a:close/>
                  <a:moveTo>
                    <a:pt x="81618" y="1430"/>
                  </a:moveTo>
                  <a:cubicBezTo>
                    <a:pt x="81606" y="1430"/>
                    <a:pt x="81463" y="1501"/>
                    <a:pt x="81463" y="1513"/>
                  </a:cubicBezTo>
                  <a:cubicBezTo>
                    <a:pt x="81451" y="1525"/>
                    <a:pt x="81582" y="1584"/>
                    <a:pt x="81594" y="1596"/>
                  </a:cubicBezTo>
                  <a:cubicBezTo>
                    <a:pt x="81618" y="1608"/>
                    <a:pt x="81713" y="1680"/>
                    <a:pt x="81737" y="1680"/>
                  </a:cubicBezTo>
                  <a:cubicBezTo>
                    <a:pt x="81760" y="1680"/>
                    <a:pt x="81868" y="1620"/>
                    <a:pt x="81891" y="1608"/>
                  </a:cubicBezTo>
                  <a:cubicBezTo>
                    <a:pt x="81939" y="1584"/>
                    <a:pt x="82011" y="1561"/>
                    <a:pt x="82046" y="1525"/>
                  </a:cubicBezTo>
                  <a:cubicBezTo>
                    <a:pt x="82070" y="1513"/>
                    <a:pt x="82189" y="1465"/>
                    <a:pt x="82201" y="1454"/>
                  </a:cubicBezTo>
                  <a:cubicBezTo>
                    <a:pt x="82201" y="1442"/>
                    <a:pt x="82070" y="1370"/>
                    <a:pt x="82058" y="1370"/>
                  </a:cubicBezTo>
                  <a:cubicBezTo>
                    <a:pt x="82058" y="1358"/>
                    <a:pt x="81915" y="1442"/>
                    <a:pt x="81903" y="1442"/>
                  </a:cubicBezTo>
                  <a:lnTo>
                    <a:pt x="81749" y="1525"/>
                  </a:lnTo>
                  <a:cubicBezTo>
                    <a:pt x="81701" y="1513"/>
                    <a:pt x="81665" y="1442"/>
                    <a:pt x="81618" y="1430"/>
                  </a:cubicBezTo>
                  <a:close/>
                  <a:moveTo>
                    <a:pt x="82213" y="1287"/>
                  </a:moveTo>
                  <a:cubicBezTo>
                    <a:pt x="82213" y="1299"/>
                    <a:pt x="82344" y="1370"/>
                    <a:pt x="82344" y="1370"/>
                  </a:cubicBezTo>
                  <a:cubicBezTo>
                    <a:pt x="82403" y="1370"/>
                    <a:pt x="82451" y="1299"/>
                    <a:pt x="82499" y="1299"/>
                  </a:cubicBezTo>
                  <a:lnTo>
                    <a:pt x="82642" y="1382"/>
                  </a:lnTo>
                  <a:lnTo>
                    <a:pt x="82796" y="1299"/>
                  </a:lnTo>
                  <a:cubicBezTo>
                    <a:pt x="82820" y="1287"/>
                    <a:pt x="82915" y="1227"/>
                    <a:pt x="82951" y="1227"/>
                  </a:cubicBezTo>
                  <a:cubicBezTo>
                    <a:pt x="82975" y="1227"/>
                    <a:pt x="83070" y="1299"/>
                    <a:pt x="83082" y="1311"/>
                  </a:cubicBezTo>
                  <a:cubicBezTo>
                    <a:pt x="83130" y="1334"/>
                    <a:pt x="83177" y="1370"/>
                    <a:pt x="83225" y="1394"/>
                  </a:cubicBezTo>
                  <a:cubicBezTo>
                    <a:pt x="83249" y="1406"/>
                    <a:pt x="83332" y="1477"/>
                    <a:pt x="83368" y="1477"/>
                  </a:cubicBezTo>
                  <a:cubicBezTo>
                    <a:pt x="83380" y="1477"/>
                    <a:pt x="83499" y="1418"/>
                    <a:pt x="83511" y="1406"/>
                  </a:cubicBezTo>
                  <a:cubicBezTo>
                    <a:pt x="83570" y="1382"/>
                    <a:pt x="83618" y="1358"/>
                    <a:pt x="83665" y="1323"/>
                  </a:cubicBezTo>
                  <a:lnTo>
                    <a:pt x="83975" y="1168"/>
                  </a:lnTo>
                  <a:cubicBezTo>
                    <a:pt x="83987" y="1144"/>
                    <a:pt x="84130" y="1120"/>
                    <a:pt x="84130" y="1096"/>
                  </a:cubicBezTo>
                  <a:cubicBezTo>
                    <a:pt x="84130" y="1084"/>
                    <a:pt x="83999" y="1013"/>
                    <a:pt x="83987" y="1013"/>
                  </a:cubicBezTo>
                  <a:cubicBezTo>
                    <a:pt x="83963" y="1013"/>
                    <a:pt x="83856" y="1084"/>
                    <a:pt x="83832" y="1084"/>
                  </a:cubicBezTo>
                  <a:lnTo>
                    <a:pt x="83535" y="1239"/>
                  </a:lnTo>
                  <a:cubicBezTo>
                    <a:pt x="83487" y="1239"/>
                    <a:pt x="83439" y="1156"/>
                    <a:pt x="83392" y="1156"/>
                  </a:cubicBezTo>
                  <a:cubicBezTo>
                    <a:pt x="83356" y="1156"/>
                    <a:pt x="83273" y="1239"/>
                    <a:pt x="83237" y="1239"/>
                  </a:cubicBezTo>
                  <a:cubicBezTo>
                    <a:pt x="83189" y="1227"/>
                    <a:pt x="83142" y="1168"/>
                    <a:pt x="83094" y="1156"/>
                  </a:cubicBezTo>
                  <a:cubicBezTo>
                    <a:pt x="83046" y="1132"/>
                    <a:pt x="82999" y="1096"/>
                    <a:pt x="82963" y="1061"/>
                  </a:cubicBezTo>
                  <a:lnTo>
                    <a:pt x="82820" y="977"/>
                  </a:lnTo>
                  <a:lnTo>
                    <a:pt x="82665" y="1061"/>
                  </a:lnTo>
                  <a:lnTo>
                    <a:pt x="82368" y="1215"/>
                  </a:lnTo>
                  <a:cubicBezTo>
                    <a:pt x="82356" y="1239"/>
                    <a:pt x="82213" y="1263"/>
                    <a:pt x="82213" y="1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9"/>
            <p:cNvSpPr/>
            <p:nvPr/>
          </p:nvSpPr>
          <p:spPr>
            <a:xfrm>
              <a:off x="2893800" y="2934425"/>
              <a:ext cx="41100" cy="17875"/>
            </a:xfrm>
            <a:custGeom>
              <a:avLst/>
              <a:gdLst/>
              <a:ahLst/>
              <a:cxnLst/>
              <a:rect l="l" t="t" r="r" b="b"/>
              <a:pathLst>
                <a:path w="1644" h="715" extrusionOk="0">
                  <a:moveTo>
                    <a:pt x="155" y="369"/>
                  </a:moveTo>
                  <a:lnTo>
                    <a:pt x="310" y="298"/>
                  </a:lnTo>
                  <a:cubicBezTo>
                    <a:pt x="322" y="286"/>
                    <a:pt x="441" y="215"/>
                    <a:pt x="465" y="215"/>
                  </a:cubicBezTo>
                  <a:cubicBezTo>
                    <a:pt x="513" y="226"/>
                    <a:pt x="548" y="298"/>
                    <a:pt x="596" y="298"/>
                  </a:cubicBezTo>
                  <a:cubicBezTo>
                    <a:pt x="655" y="298"/>
                    <a:pt x="703" y="226"/>
                    <a:pt x="751" y="226"/>
                  </a:cubicBezTo>
                  <a:cubicBezTo>
                    <a:pt x="786" y="226"/>
                    <a:pt x="870" y="310"/>
                    <a:pt x="894" y="310"/>
                  </a:cubicBezTo>
                  <a:cubicBezTo>
                    <a:pt x="905" y="310"/>
                    <a:pt x="1048" y="238"/>
                    <a:pt x="1048" y="238"/>
                  </a:cubicBezTo>
                  <a:cubicBezTo>
                    <a:pt x="1048" y="226"/>
                    <a:pt x="894" y="155"/>
                    <a:pt x="905" y="143"/>
                  </a:cubicBezTo>
                  <a:cubicBezTo>
                    <a:pt x="917" y="143"/>
                    <a:pt x="1036" y="72"/>
                    <a:pt x="1060" y="72"/>
                  </a:cubicBezTo>
                  <a:cubicBezTo>
                    <a:pt x="1096" y="72"/>
                    <a:pt x="1167" y="167"/>
                    <a:pt x="1203" y="155"/>
                  </a:cubicBezTo>
                  <a:cubicBezTo>
                    <a:pt x="1251" y="143"/>
                    <a:pt x="1310" y="96"/>
                    <a:pt x="1346" y="84"/>
                  </a:cubicBezTo>
                  <a:cubicBezTo>
                    <a:pt x="1370" y="72"/>
                    <a:pt x="1477" y="0"/>
                    <a:pt x="1501" y="0"/>
                  </a:cubicBezTo>
                  <a:cubicBezTo>
                    <a:pt x="1513" y="0"/>
                    <a:pt x="1644" y="84"/>
                    <a:pt x="1644" y="84"/>
                  </a:cubicBezTo>
                  <a:cubicBezTo>
                    <a:pt x="1644" y="107"/>
                    <a:pt x="1489" y="143"/>
                    <a:pt x="1489" y="167"/>
                  </a:cubicBezTo>
                  <a:cubicBezTo>
                    <a:pt x="1501" y="191"/>
                    <a:pt x="1608" y="215"/>
                    <a:pt x="1632" y="250"/>
                  </a:cubicBezTo>
                  <a:lnTo>
                    <a:pt x="1477" y="322"/>
                  </a:lnTo>
                  <a:lnTo>
                    <a:pt x="1167" y="477"/>
                  </a:lnTo>
                  <a:cubicBezTo>
                    <a:pt x="1144" y="500"/>
                    <a:pt x="1060" y="548"/>
                    <a:pt x="1013" y="560"/>
                  </a:cubicBezTo>
                  <a:cubicBezTo>
                    <a:pt x="1013" y="560"/>
                    <a:pt x="882" y="477"/>
                    <a:pt x="882" y="477"/>
                  </a:cubicBezTo>
                  <a:cubicBezTo>
                    <a:pt x="882" y="465"/>
                    <a:pt x="1036" y="405"/>
                    <a:pt x="1036" y="393"/>
                  </a:cubicBezTo>
                  <a:cubicBezTo>
                    <a:pt x="1025" y="381"/>
                    <a:pt x="917" y="310"/>
                    <a:pt x="894" y="310"/>
                  </a:cubicBezTo>
                  <a:cubicBezTo>
                    <a:pt x="858" y="310"/>
                    <a:pt x="786" y="393"/>
                    <a:pt x="739" y="393"/>
                  </a:cubicBezTo>
                  <a:cubicBezTo>
                    <a:pt x="703" y="381"/>
                    <a:pt x="632" y="298"/>
                    <a:pt x="596" y="298"/>
                  </a:cubicBezTo>
                  <a:cubicBezTo>
                    <a:pt x="548" y="310"/>
                    <a:pt x="501" y="369"/>
                    <a:pt x="453" y="381"/>
                  </a:cubicBezTo>
                  <a:lnTo>
                    <a:pt x="727" y="548"/>
                  </a:lnTo>
                  <a:cubicBezTo>
                    <a:pt x="739" y="560"/>
                    <a:pt x="870" y="619"/>
                    <a:pt x="870" y="631"/>
                  </a:cubicBezTo>
                  <a:cubicBezTo>
                    <a:pt x="858" y="643"/>
                    <a:pt x="727" y="715"/>
                    <a:pt x="715" y="715"/>
                  </a:cubicBezTo>
                  <a:cubicBezTo>
                    <a:pt x="667" y="715"/>
                    <a:pt x="620" y="631"/>
                    <a:pt x="572" y="631"/>
                  </a:cubicBezTo>
                  <a:lnTo>
                    <a:pt x="417" y="703"/>
                  </a:lnTo>
                  <a:cubicBezTo>
                    <a:pt x="417" y="679"/>
                    <a:pt x="274" y="643"/>
                    <a:pt x="286" y="619"/>
                  </a:cubicBezTo>
                  <a:cubicBezTo>
                    <a:pt x="286" y="607"/>
                    <a:pt x="441" y="548"/>
                    <a:pt x="429" y="536"/>
                  </a:cubicBezTo>
                  <a:cubicBezTo>
                    <a:pt x="429" y="536"/>
                    <a:pt x="310" y="453"/>
                    <a:pt x="298" y="453"/>
                  </a:cubicBezTo>
                  <a:cubicBezTo>
                    <a:pt x="286" y="453"/>
                    <a:pt x="143" y="536"/>
                    <a:pt x="143" y="536"/>
                  </a:cubicBezTo>
                  <a:cubicBezTo>
                    <a:pt x="120" y="524"/>
                    <a:pt x="1" y="465"/>
                    <a:pt x="1" y="453"/>
                  </a:cubicBezTo>
                  <a:cubicBezTo>
                    <a:pt x="1" y="417"/>
                    <a:pt x="143" y="393"/>
                    <a:pt x="155" y="3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9"/>
            <p:cNvSpPr/>
            <p:nvPr/>
          </p:nvSpPr>
          <p:spPr>
            <a:xfrm>
              <a:off x="3871600" y="2961500"/>
              <a:ext cx="18475" cy="12525"/>
            </a:xfrm>
            <a:custGeom>
              <a:avLst/>
              <a:gdLst/>
              <a:ahLst/>
              <a:cxnLst/>
              <a:rect l="l" t="t" r="r" b="b"/>
              <a:pathLst>
                <a:path w="739" h="501" extrusionOk="0">
                  <a:moveTo>
                    <a:pt x="132" y="489"/>
                  </a:moveTo>
                  <a:cubicBezTo>
                    <a:pt x="132" y="453"/>
                    <a:pt x="1" y="429"/>
                    <a:pt x="1" y="394"/>
                  </a:cubicBezTo>
                  <a:cubicBezTo>
                    <a:pt x="1" y="382"/>
                    <a:pt x="132" y="334"/>
                    <a:pt x="155" y="322"/>
                  </a:cubicBezTo>
                  <a:cubicBezTo>
                    <a:pt x="191" y="298"/>
                    <a:pt x="274" y="275"/>
                    <a:pt x="298" y="239"/>
                  </a:cubicBezTo>
                  <a:cubicBezTo>
                    <a:pt x="322" y="227"/>
                    <a:pt x="453" y="191"/>
                    <a:pt x="453" y="167"/>
                  </a:cubicBezTo>
                  <a:cubicBezTo>
                    <a:pt x="453" y="144"/>
                    <a:pt x="322" y="108"/>
                    <a:pt x="322" y="84"/>
                  </a:cubicBezTo>
                  <a:cubicBezTo>
                    <a:pt x="370" y="84"/>
                    <a:pt x="417" y="1"/>
                    <a:pt x="465" y="1"/>
                  </a:cubicBezTo>
                  <a:cubicBezTo>
                    <a:pt x="477" y="1"/>
                    <a:pt x="608" y="84"/>
                    <a:pt x="608" y="84"/>
                  </a:cubicBezTo>
                  <a:cubicBezTo>
                    <a:pt x="608" y="108"/>
                    <a:pt x="453" y="156"/>
                    <a:pt x="453" y="167"/>
                  </a:cubicBezTo>
                  <a:cubicBezTo>
                    <a:pt x="477" y="191"/>
                    <a:pt x="560" y="227"/>
                    <a:pt x="596" y="251"/>
                  </a:cubicBezTo>
                  <a:cubicBezTo>
                    <a:pt x="608" y="263"/>
                    <a:pt x="739" y="334"/>
                    <a:pt x="739" y="334"/>
                  </a:cubicBezTo>
                  <a:cubicBezTo>
                    <a:pt x="715" y="358"/>
                    <a:pt x="620" y="394"/>
                    <a:pt x="584" y="417"/>
                  </a:cubicBezTo>
                  <a:cubicBezTo>
                    <a:pt x="548" y="429"/>
                    <a:pt x="477" y="477"/>
                    <a:pt x="429" y="489"/>
                  </a:cubicBezTo>
                  <a:cubicBezTo>
                    <a:pt x="405" y="501"/>
                    <a:pt x="322" y="406"/>
                    <a:pt x="286" y="406"/>
                  </a:cubicBezTo>
                  <a:cubicBezTo>
                    <a:pt x="239" y="406"/>
                    <a:pt x="191" y="477"/>
                    <a:pt x="132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9"/>
            <p:cNvSpPr/>
            <p:nvPr/>
          </p:nvSpPr>
          <p:spPr>
            <a:xfrm>
              <a:off x="3265875" y="2943650"/>
              <a:ext cx="19375" cy="14000"/>
            </a:xfrm>
            <a:custGeom>
              <a:avLst/>
              <a:gdLst/>
              <a:ahLst/>
              <a:cxnLst/>
              <a:rect l="l" t="t" r="r" b="b"/>
              <a:pathLst>
                <a:path w="775" h="560" extrusionOk="0">
                  <a:moveTo>
                    <a:pt x="143" y="560"/>
                  </a:moveTo>
                  <a:cubicBezTo>
                    <a:pt x="131" y="536"/>
                    <a:pt x="0" y="500"/>
                    <a:pt x="0" y="477"/>
                  </a:cubicBezTo>
                  <a:cubicBezTo>
                    <a:pt x="0" y="453"/>
                    <a:pt x="167" y="417"/>
                    <a:pt x="155" y="393"/>
                  </a:cubicBezTo>
                  <a:cubicBezTo>
                    <a:pt x="155" y="369"/>
                    <a:pt x="12" y="334"/>
                    <a:pt x="12" y="310"/>
                  </a:cubicBezTo>
                  <a:cubicBezTo>
                    <a:pt x="24" y="298"/>
                    <a:pt x="143" y="250"/>
                    <a:pt x="167" y="238"/>
                  </a:cubicBezTo>
                  <a:cubicBezTo>
                    <a:pt x="191" y="227"/>
                    <a:pt x="322" y="167"/>
                    <a:pt x="322" y="155"/>
                  </a:cubicBezTo>
                  <a:cubicBezTo>
                    <a:pt x="322" y="143"/>
                    <a:pt x="179" y="72"/>
                    <a:pt x="191" y="72"/>
                  </a:cubicBezTo>
                  <a:cubicBezTo>
                    <a:pt x="203" y="60"/>
                    <a:pt x="310" y="0"/>
                    <a:pt x="334" y="0"/>
                  </a:cubicBezTo>
                  <a:cubicBezTo>
                    <a:pt x="381" y="0"/>
                    <a:pt x="441" y="84"/>
                    <a:pt x="477" y="84"/>
                  </a:cubicBezTo>
                  <a:cubicBezTo>
                    <a:pt x="536" y="72"/>
                    <a:pt x="572" y="12"/>
                    <a:pt x="631" y="0"/>
                  </a:cubicBezTo>
                  <a:cubicBezTo>
                    <a:pt x="643" y="36"/>
                    <a:pt x="774" y="60"/>
                    <a:pt x="774" y="84"/>
                  </a:cubicBezTo>
                  <a:cubicBezTo>
                    <a:pt x="774" y="96"/>
                    <a:pt x="620" y="167"/>
                    <a:pt x="620" y="167"/>
                  </a:cubicBezTo>
                  <a:cubicBezTo>
                    <a:pt x="608" y="167"/>
                    <a:pt x="477" y="84"/>
                    <a:pt x="477" y="84"/>
                  </a:cubicBezTo>
                  <a:cubicBezTo>
                    <a:pt x="453" y="96"/>
                    <a:pt x="322" y="143"/>
                    <a:pt x="322" y="155"/>
                  </a:cubicBezTo>
                  <a:cubicBezTo>
                    <a:pt x="322" y="179"/>
                    <a:pt x="477" y="215"/>
                    <a:pt x="465" y="238"/>
                  </a:cubicBezTo>
                  <a:cubicBezTo>
                    <a:pt x="453" y="274"/>
                    <a:pt x="322" y="286"/>
                    <a:pt x="310" y="322"/>
                  </a:cubicBezTo>
                  <a:cubicBezTo>
                    <a:pt x="310" y="346"/>
                    <a:pt x="453" y="381"/>
                    <a:pt x="453" y="405"/>
                  </a:cubicBezTo>
                  <a:cubicBezTo>
                    <a:pt x="441" y="429"/>
                    <a:pt x="310" y="453"/>
                    <a:pt x="298" y="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9"/>
            <p:cNvSpPr/>
            <p:nvPr/>
          </p:nvSpPr>
          <p:spPr>
            <a:xfrm>
              <a:off x="3510250" y="2955850"/>
              <a:ext cx="18175" cy="12525"/>
            </a:xfrm>
            <a:custGeom>
              <a:avLst/>
              <a:gdLst/>
              <a:ahLst/>
              <a:cxnLst/>
              <a:rect l="l" t="t" r="r" b="b"/>
              <a:pathLst>
                <a:path w="727" h="501" extrusionOk="0">
                  <a:moveTo>
                    <a:pt x="0" y="322"/>
                  </a:moveTo>
                  <a:cubicBezTo>
                    <a:pt x="12" y="298"/>
                    <a:pt x="155" y="274"/>
                    <a:pt x="155" y="251"/>
                  </a:cubicBezTo>
                  <a:cubicBezTo>
                    <a:pt x="155" y="227"/>
                    <a:pt x="0" y="179"/>
                    <a:pt x="12" y="167"/>
                  </a:cubicBezTo>
                  <a:cubicBezTo>
                    <a:pt x="36" y="131"/>
                    <a:pt x="131" y="108"/>
                    <a:pt x="167" y="84"/>
                  </a:cubicBezTo>
                  <a:cubicBezTo>
                    <a:pt x="179" y="72"/>
                    <a:pt x="310" y="1"/>
                    <a:pt x="322" y="12"/>
                  </a:cubicBezTo>
                  <a:cubicBezTo>
                    <a:pt x="334" y="12"/>
                    <a:pt x="453" y="84"/>
                    <a:pt x="453" y="96"/>
                  </a:cubicBezTo>
                  <a:cubicBezTo>
                    <a:pt x="453" y="108"/>
                    <a:pt x="322" y="155"/>
                    <a:pt x="310" y="167"/>
                  </a:cubicBezTo>
                  <a:cubicBezTo>
                    <a:pt x="250" y="191"/>
                    <a:pt x="203" y="215"/>
                    <a:pt x="155" y="251"/>
                  </a:cubicBezTo>
                  <a:cubicBezTo>
                    <a:pt x="203" y="262"/>
                    <a:pt x="239" y="322"/>
                    <a:pt x="286" y="334"/>
                  </a:cubicBezTo>
                  <a:cubicBezTo>
                    <a:pt x="334" y="346"/>
                    <a:pt x="381" y="417"/>
                    <a:pt x="429" y="417"/>
                  </a:cubicBezTo>
                  <a:cubicBezTo>
                    <a:pt x="453" y="417"/>
                    <a:pt x="572" y="334"/>
                    <a:pt x="584" y="334"/>
                  </a:cubicBezTo>
                  <a:cubicBezTo>
                    <a:pt x="596" y="346"/>
                    <a:pt x="727" y="417"/>
                    <a:pt x="727" y="429"/>
                  </a:cubicBezTo>
                  <a:cubicBezTo>
                    <a:pt x="715" y="453"/>
                    <a:pt x="584" y="477"/>
                    <a:pt x="572" y="501"/>
                  </a:cubicBezTo>
                  <a:cubicBezTo>
                    <a:pt x="524" y="489"/>
                    <a:pt x="477" y="417"/>
                    <a:pt x="429" y="417"/>
                  </a:cubicBezTo>
                  <a:cubicBezTo>
                    <a:pt x="393" y="417"/>
                    <a:pt x="298" y="501"/>
                    <a:pt x="274" y="489"/>
                  </a:cubicBezTo>
                  <a:cubicBezTo>
                    <a:pt x="227" y="477"/>
                    <a:pt x="167" y="429"/>
                    <a:pt x="143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3479600" y="2934725"/>
              <a:ext cx="18175" cy="6575"/>
            </a:xfrm>
            <a:custGeom>
              <a:avLst/>
              <a:gdLst/>
              <a:ahLst/>
              <a:cxnLst/>
              <a:rect l="l" t="t" r="r" b="b"/>
              <a:pathLst>
                <a:path w="727" h="263" extrusionOk="0">
                  <a:moveTo>
                    <a:pt x="298" y="95"/>
                  </a:moveTo>
                  <a:cubicBezTo>
                    <a:pt x="262" y="84"/>
                    <a:pt x="179" y="167"/>
                    <a:pt x="143" y="167"/>
                  </a:cubicBezTo>
                  <a:cubicBezTo>
                    <a:pt x="131" y="167"/>
                    <a:pt x="0" y="84"/>
                    <a:pt x="0" y="84"/>
                  </a:cubicBezTo>
                  <a:cubicBezTo>
                    <a:pt x="0" y="72"/>
                    <a:pt x="131" y="12"/>
                    <a:pt x="155" y="12"/>
                  </a:cubicBezTo>
                  <a:cubicBezTo>
                    <a:pt x="179" y="0"/>
                    <a:pt x="262" y="95"/>
                    <a:pt x="298" y="95"/>
                  </a:cubicBezTo>
                  <a:cubicBezTo>
                    <a:pt x="333" y="95"/>
                    <a:pt x="417" y="12"/>
                    <a:pt x="453" y="12"/>
                  </a:cubicBezTo>
                  <a:cubicBezTo>
                    <a:pt x="488" y="24"/>
                    <a:pt x="560" y="84"/>
                    <a:pt x="583" y="95"/>
                  </a:cubicBezTo>
                  <a:cubicBezTo>
                    <a:pt x="607" y="107"/>
                    <a:pt x="726" y="167"/>
                    <a:pt x="726" y="179"/>
                  </a:cubicBezTo>
                  <a:cubicBezTo>
                    <a:pt x="726" y="191"/>
                    <a:pt x="583" y="262"/>
                    <a:pt x="572" y="262"/>
                  </a:cubicBezTo>
                  <a:cubicBezTo>
                    <a:pt x="536" y="262"/>
                    <a:pt x="464" y="191"/>
                    <a:pt x="429" y="179"/>
                  </a:cubicBezTo>
                  <a:cubicBezTo>
                    <a:pt x="381" y="155"/>
                    <a:pt x="345" y="107"/>
                    <a:pt x="298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3639125" y="2945125"/>
              <a:ext cx="18475" cy="10150"/>
            </a:xfrm>
            <a:custGeom>
              <a:avLst/>
              <a:gdLst/>
              <a:ahLst/>
              <a:cxnLst/>
              <a:rect l="l" t="t" r="r" b="b"/>
              <a:pathLst>
                <a:path w="739" h="406" extrusionOk="0">
                  <a:moveTo>
                    <a:pt x="310" y="168"/>
                  </a:moveTo>
                  <a:cubicBezTo>
                    <a:pt x="358" y="179"/>
                    <a:pt x="394" y="251"/>
                    <a:pt x="441" y="251"/>
                  </a:cubicBezTo>
                  <a:cubicBezTo>
                    <a:pt x="465" y="251"/>
                    <a:pt x="584" y="168"/>
                    <a:pt x="596" y="179"/>
                  </a:cubicBezTo>
                  <a:cubicBezTo>
                    <a:pt x="620" y="179"/>
                    <a:pt x="739" y="251"/>
                    <a:pt x="739" y="263"/>
                  </a:cubicBezTo>
                  <a:cubicBezTo>
                    <a:pt x="739" y="287"/>
                    <a:pt x="596" y="310"/>
                    <a:pt x="584" y="334"/>
                  </a:cubicBezTo>
                  <a:cubicBezTo>
                    <a:pt x="537" y="322"/>
                    <a:pt x="501" y="263"/>
                    <a:pt x="441" y="251"/>
                  </a:cubicBezTo>
                  <a:cubicBezTo>
                    <a:pt x="418" y="251"/>
                    <a:pt x="310" y="322"/>
                    <a:pt x="287" y="334"/>
                  </a:cubicBezTo>
                  <a:lnTo>
                    <a:pt x="144" y="406"/>
                  </a:lnTo>
                  <a:cubicBezTo>
                    <a:pt x="132" y="382"/>
                    <a:pt x="1" y="346"/>
                    <a:pt x="1" y="322"/>
                  </a:cubicBezTo>
                  <a:cubicBezTo>
                    <a:pt x="1" y="299"/>
                    <a:pt x="144" y="275"/>
                    <a:pt x="156" y="251"/>
                  </a:cubicBezTo>
                  <a:cubicBezTo>
                    <a:pt x="168" y="215"/>
                    <a:pt x="298" y="191"/>
                    <a:pt x="310" y="168"/>
                  </a:cubicBezTo>
                  <a:cubicBezTo>
                    <a:pt x="310" y="144"/>
                    <a:pt x="179" y="108"/>
                    <a:pt x="168" y="84"/>
                  </a:cubicBezTo>
                  <a:cubicBezTo>
                    <a:pt x="215" y="84"/>
                    <a:pt x="275" y="1"/>
                    <a:pt x="322" y="1"/>
                  </a:cubicBezTo>
                  <a:cubicBezTo>
                    <a:pt x="334" y="1"/>
                    <a:pt x="465" y="84"/>
                    <a:pt x="453" y="96"/>
                  </a:cubicBezTo>
                  <a:cubicBezTo>
                    <a:pt x="453" y="120"/>
                    <a:pt x="322" y="144"/>
                    <a:pt x="310" y="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3781425" y="2944825"/>
              <a:ext cx="8350" cy="12250"/>
            </a:xfrm>
            <a:custGeom>
              <a:avLst/>
              <a:gdLst/>
              <a:ahLst/>
              <a:cxnLst/>
              <a:rect l="l" t="t" r="r" b="b"/>
              <a:pathLst>
                <a:path w="334" h="490" extrusionOk="0">
                  <a:moveTo>
                    <a:pt x="143" y="489"/>
                  </a:moveTo>
                  <a:cubicBezTo>
                    <a:pt x="131" y="465"/>
                    <a:pt x="0" y="430"/>
                    <a:pt x="0" y="406"/>
                  </a:cubicBezTo>
                  <a:cubicBezTo>
                    <a:pt x="12" y="382"/>
                    <a:pt x="167" y="346"/>
                    <a:pt x="155" y="322"/>
                  </a:cubicBezTo>
                  <a:cubicBezTo>
                    <a:pt x="155" y="299"/>
                    <a:pt x="12" y="263"/>
                    <a:pt x="24" y="239"/>
                  </a:cubicBezTo>
                  <a:cubicBezTo>
                    <a:pt x="24" y="215"/>
                    <a:pt x="167" y="191"/>
                    <a:pt x="167" y="168"/>
                  </a:cubicBezTo>
                  <a:cubicBezTo>
                    <a:pt x="179" y="144"/>
                    <a:pt x="24" y="96"/>
                    <a:pt x="36" y="84"/>
                  </a:cubicBezTo>
                  <a:cubicBezTo>
                    <a:pt x="48" y="49"/>
                    <a:pt x="167" y="37"/>
                    <a:pt x="191" y="1"/>
                  </a:cubicBezTo>
                  <a:cubicBezTo>
                    <a:pt x="191" y="25"/>
                    <a:pt x="333" y="61"/>
                    <a:pt x="321" y="84"/>
                  </a:cubicBezTo>
                  <a:cubicBezTo>
                    <a:pt x="321" y="108"/>
                    <a:pt x="167" y="144"/>
                    <a:pt x="167" y="168"/>
                  </a:cubicBezTo>
                  <a:cubicBezTo>
                    <a:pt x="179" y="191"/>
                    <a:pt x="310" y="227"/>
                    <a:pt x="310" y="251"/>
                  </a:cubicBezTo>
                  <a:cubicBezTo>
                    <a:pt x="310" y="275"/>
                    <a:pt x="167" y="299"/>
                    <a:pt x="155" y="322"/>
                  </a:cubicBezTo>
                  <a:cubicBezTo>
                    <a:pt x="155" y="346"/>
                    <a:pt x="310" y="394"/>
                    <a:pt x="298" y="406"/>
                  </a:cubicBezTo>
                  <a:cubicBezTo>
                    <a:pt x="286" y="442"/>
                    <a:pt x="167" y="453"/>
                    <a:pt x="143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3818925" y="2940075"/>
              <a:ext cx="18475" cy="10150"/>
            </a:xfrm>
            <a:custGeom>
              <a:avLst/>
              <a:gdLst/>
              <a:ahLst/>
              <a:cxnLst/>
              <a:rect l="l" t="t" r="r" b="b"/>
              <a:pathLst>
                <a:path w="739" h="406" extrusionOk="0">
                  <a:moveTo>
                    <a:pt x="572" y="322"/>
                  </a:moveTo>
                  <a:cubicBezTo>
                    <a:pt x="524" y="322"/>
                    <a:pt x="476" y="405"/>
                    <a:pt x="429" y="405"/>
                  </a:cubicBezTo>
                  <a:cubicBezTo>
                    <a:pt x="417" y="405"/>
                    <a:pt x="286" y="322"/>
                    <a:pt x="286" y="322"/>
                  </a:cubicBezTo>
                  <a:cubicBezTo>
                    <a:pt x="286" y="310"/>
                    <a:pt x="441" y="239"/>
                    <a:pt x="441" y="239"/>
                  </a:cubicBezTo>
                  <a:cubicBezTo>
                    <a:pt x="417" y="227"/>
                    <a:pt x="322" y="155"/>
                    <a:pt x="298" y="155"/>
                  </a:cubicBezTo>
                  <a:cubicBezTo>
                    <a:pt x="298" y="155"/>
                    <a:pt x="250" y="179"/>
                    <a:pt x="215" y="191"/>
                  </a:cubicBezTo>
                  <a:cubicBezTo>
                    <a:pt x="179" y="215"/>
                    <a:pt x="143" y="227"/>
                    <a:pt x="143" y="227"/>
                  </a:cubicBezTo>
                  <a:cubicBezTo>
                    <a:pt x="131" y="215"/>
                    <a:pt x="0" y="167"/>
                    <a:pt x="12" y="143"/>
                  </a:cubicBezTo>
                  <a:cubicBezTo>
                    <a:pt x="12" y="120"/>
                    <a:pt x="143" y="96"/>
                    <a:pt x="155" y="72"/>
                  </a:cubicBezTo>
                  <a:cubicBezTo>
                    <a:pt x="215" y="84"/>
                    <a:pt x="250" y="155"/>
                    <a:pt x="298" y="155"/>
                  </a:cubicBezTo>
                  <a:cubicBezTo>
                    <a:pt x="322" y="155"/>
                    <a:pt x="429" y="84"/>
                    <a:pt x="453" y="72"/>
                  </a:cubicBezTo>
                  <a:cubicBezTo>
                    <a:pt x="476" y="60"/>
                    <a:pt x="572" y="0"/>
                    <a:pt x="607" y="0"/>
                  </a:cubicBezTo>
                  <a:cubicBezTo>
                    <a:pt x="643" y="0"/>
                    <a:pt x="703" y="84"/>
                    <a:pt x="738" y="84"/>
                  </a:cubicBezTo>
                  <a:cubicBezTo>
                    <a:pt x="691" y="108"/>
                    <a:pt x="643" y="131"/>
                    <a:pt x="596" y="167"/>
                  </a:cubicBezTo>
                  <a:cubicBezTo>
                    <a:pt x="572" y="179"/>
                    <a:pt x="441" y="227"/>
                    <a:pt x="441" y="239"/>
                  </a:cubicBezTo>
                  <a:cubicBezTo>
                    <a:pt x="441" y="262"/>
                    <a:pt x="572" y="298"/>
                    <a:pt x="572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3898400" y="2948100"/>
              <a:ext cx="44375" cy="11950"/>
            </a:xfrm>
            <a:custGeom>
              <a:avLst/>
              <a:gdLst/>
              <a:ahLst/>
              <a:cxnLst/>
              <a:rect l="l" t="t" r="r" b="b"/>
              <a:pathLst>
                <a:path w="1775" h="478" extrusionOk="0">
                  <a:moveTo>
                    <a:pt x="441" y="322"/>
                  </a:moveTo>
                  <a:cubicBezTo>
                    <a:pt x="453" y="299"/>
                    <a:pt x="595" y="275"/>
                    <a:pt x="595" y="251"/>
                  </a:cubicBezTo>
                  <a:cubicBezTo>
                    <a:pt x="595" y="239"/>
                    <a:pt x="476" y="180"/>
                    <a:pt x="453" y="168"/>
                  </a:cubicBezTo>
                  <a:cubicBezTo>
                    <a:pt x="441" y="156"/>
                    <a:pt x="310" y="84"/>
                    <a:pt x="310" y="84"/>
                  </a:cubicBezTo>
                  <a:cubicBezTo>
                    <a:pt x="322" y="72"/>
                    <a:pt x="453" y="1"/>
                    <a:pt x="465" y="1"/>
                  </a:cubicBezTo>
                  <a:cubicBezTo>
                    <a:pt x="512" y="1"/>
                    <a:pt x="572" y="96"/>
                    <a:pt x="607" y="84"/>
                  </a:cubicBezTo>
                  <a:cubicBezTo>
                    <a:pt x="655" y="84"/>
                    <a:pt x="703" y="13"/>
                    <a:pt x="762" y="13"/>
                  </a:cubicBezTo>
                  <a:cubicBezTo>
                    <a:pt x="810" y="13"/>
                    <a:pt x="857" y="96"/>
                    <a:pt x="905" y="96"/>
                  </a:cubicBezTo>
                  <a:cubicBezTo>
                    <a:pt x="953" y="96"/>
                    <a:pt x="1000" y="13"/>
                    <a:pt x="1048" y="13"/>
                  </a:cubicBezTo>
                  <a:cubicBezTo>
                    <a:pt x="1096" y="13"/>
                    <a:pt x="1143" y="96"/>
                    <a:pt x="1191" y="108"/>
                  </a:cubicBezTo>
                  <a:cubicBezTo>
                    <a:pt x="1238" y="108"/>
                    <a:pt x="1298" y="25"/>
                    <a:pt x="1346" y="25"/>
                  </a:cubicBezTo>
                  <a:cubicBezTo>
                    <a:pt x="1393" y="25"/>
                    <a:pt x="1429" y="108"/>
                    <a:pt x="1488" y="108"/>
                  </a:cubicBezTo>
                  <a:cubicBezTo>
                    <a:pt x="1512" y="108"/>
                    <a:pt x="1608" y="25"/>
                    <a:pt x="1631" y="37"/>
                  </a:cubicBezTo>
                  <a:cubicBezTo>
                    <a:pt x="1655" y="37"/>
                    <a:pt x="1774" y="108"/>
                    <a:pt x="1774" y="120"/>
                  </a:cubicBezTo>
                  <a:cubicBezTo>
                    <a:pt x="1774" y="144"/>
                    <a:pt x="1631" y="168"/>
                    <a:pt x="1619" y="191"/>
                  </a:cubicBezTo>
                  <a:lnTo>
                    <a:pt x="1322" y="346"/>
                  </a:lnTo>
                  <a:cubicBezTo>
                    <a:pt x="1310" y="322"/>
                    <a:pt x="1179" y="287"/>
                    <a:pt x="1179" y="263"/>
                  </a:cubicBezTo>
                  <a:cubicBezTo>
                    <a:pt x="1179" y="251"/>
                    <a:pt x="1334" y="191"/>
                    <a:pt x="1334" y="191"/>
                  </a:cubicBezTo>
                  <a:cubicBezTo>
                    <a:pt x="1322" y="180"/>
                    <a:pt x="1215" y="108"/>
                    <a:pt x="1191" y="108"/>
                  </a:cubicBezTo>
                  <a:cubicBezTo>
                    <a:pt x="1155" y="96"/>
                    <a:pt x="1084" y="180"/>
                    <a:pt x="1036" y="180"/>
                  </a:cubicBezTo>
                  <a:cubicBezTo>
                    <a:pt x="1012" y="180"/>
                    <a:pt x="917" y="84"/>
                    <a:pt x="893" y="96"/>
                  </a:cubicBezTo>
                  <a:cubicBezTo>
                    <a:pt x="846" y="108"/>
                    <a:pt x="786" y="156"/>
                    <a:pt x="750" y="168"/>
                  </a:cubicBezTo>
                  <a:cubicBezTo>
                    <a:pt x="726" y="180"/>
                    <a:pt x="595" y="239"/>
                    <a:pt x="595" y="251"/>
                  </a:cubicBezTo>
                  <a:cubicBezTo>
                    <a:pt x="595" y="275"/>
                    <a:pt x="738" y="311"/>
                    <a:pt x="726" y="334"/>
                  </a:cubicBezTo>
                  <a:cubicBezTo>
                    <a:pt x="726" y="358"/>
                    <a:pt x="595" y="382"/>
                    <a:pt x="584" y="406"/>
                  </a:cubicBezTo>
                  <a:lnTo>
                    <a:pt x="441" y="322"/>
                  </a:lnTo>
                  <a:cubicBezTo>
                    <a:pt x="381" y="334"/>
                    <a:pt x="345" y="394"/>
                    <a:pt x="286" y="406"/>
                  </a:cubicBezTo>
                  <a:cubicBezTo>
                    <a:pt x="238" y="406"/>
                    <a:pt x="179" y="477"/>
                    <a:pt x="131" y="477"/>
                  </a:cubicBezTo>
                  <a:cubicBezTo>
                    <a:pt x="131" y="477"/>
                    <a:pt x="0" y="394"/>
                    <a:pt x="0" y="394"/>
                  </a:cubicBezTo>
                  <a:cubicBezTo>
                    <a:pt x="0" y="382"/>
                    <a:pt x="131" y="322"/>
                    <a:pt x="143" y="322"/>
                  </a:cubicBezTo>
                  <a:cubicBezTo>
                    <a:pt x="179" y="311"/>
                    <a:pt x="274" y="239"/>
                    <a:pt x="298" y="239"/>
                  </a:cubicBezTo>
                  <a:cubicBezTo>
                    <a:pt x="345" y="239"/>
                    <a:pt x="393" y="322"/>
                    <a:pt x="441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9"/>
            <p:cNvSpPr/>
            <p:nvPr/>
          </p:nvSpPr>
          <p:spPr>
            <a:xfrm>
              <a:off x="4179675" y="2951375"/>
              <a:ext cx="14600" cy="12250"/>
            </a:xfrm>
            <a:custGeom>
              <a:avLst/>
              <a:gdLst/>
              <a:ahLst/>
              <a:cxnLst/>
              <a:rect l="l" t="t" r="r" b="b"/>
              <a:pathLst>
                <a:path w="584" h="490" extrusionOk="0">
                  <a:moveTo>
                    <a:pt x="274" y="489"/>
                  </a:moveTo>
                  <a:lnTo>
                    <a:pt x="143" y="406"/>
                  </a:lnTo>
                  <a:cubicBezTo>
                    <a:pt x="120" y="394"/>
                    <a:pt x="1" y="334"/>
                    <a:pt x="1" y="322"/>
                  </a:cubicBezTo>
                  <a:cubicBezTo>
                    <a:pt x="12" y="287"/>
                    <a:pt x="143" y="275"/>
                    <a:pt x="155" y="239"/>
                  </a:cubicBezTo>
                  <a:cubicBezTo>
                    <a:pt x="167" y="215"/>
                    <a:pt x="310" y="191"/>
                    <a:pt x="310" y="168"/>
                  </a:cubicBezTo>
                  <a:cubicBezTo>
                    <a:pt x="310" y="156"/>
                    <a:pt x="155" y="84"/>
                    <a:pt x="167" y="84"/>
                  </a:cubicBezTo>
                  <a:cubicBezTo>
                    <a:pt x="203" y="49"/>
                    <a:pt x="286" y="37"/>
                    <a:pt x="322" y="1"/>
                  </a:cubicBezTo>
                  <a:cubicBezTo>
                    <a:pt x="334" y="25"/>
                    <a:pt x="465" y="60"/>
                    <a:pt x="465" y="84"/>
                  </a:cubicBezTo>
                  <a:cubicBezTo>
                    <a:pt x="453" y="108"/>
                    <a:pt x="298" y="144"/>
                    <a:pt x="310" y="168"/>
                  </a:cubicBezTo>
                  <a:cubicBezTo>
                    <a:pt x="322" y="191"/>
                    <a:pt x="417" y="227"/>
                    <a:pt x="441" y="251"/>
                  </a:cubicBezTo>
                  <a:cubicBezTo>
                    <a:pt x="465" y="263"/>
                    <a:pt x="584" y="322"/>
                    <a:pt x="584" y="334"/>
                  </a:cubicBezTo>
                  <a:cubicBezTo>
                    <a:pt x="584" y="346"/>
                    <a:pt x="453" y="406"/>
                    <a:pt x="42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9"/>
            <p:cNvSpPr/>
            <p:nvPr/>
          </p:nvSpPr>
          <p:spPr>
            <a:xfrm>
              <a:off x="4238625" y="2949000"/>
              <a:ext cx="29475" cy="6575"/>
            </a:xfrm>
            <a:custGeom>
              <a:avLst/>
              <a:gdLst/>
              <a:ahLst/>
              <a:cxnLst/>
              <a:rect l="l" t="t" r="r" b="b"/>
              <a:pathLst>
                <a:path w="1179" h="263" extrusionOk="0">
                  <a:moveTo>
                    <a:pt x="155" y="72"/>
                  </a:moveTo>
                  <a:cubicBezTo>
                    <a:pt x="202" y="72"/>
                    <a:pt x="262" y="1"/>
                    <a:pt x="310" y="1"/>
                  </a:cubicBezTo>
                  <a:cubicBezTo>
                    <a:pt x="357" y="1"/>
                    <a:pt x="405" y="72"/>
                    <a:pt x="452" y="84"/>
                  </a:cubicBezTo>
                  <a:cubicBezTo>
                    <a:pt x="500" y="96"/>
                    <a:pt x="536" y="167"/>
                    <a:pt x="595" y="167"/>
                  </a:cubicBezTo>
                  <a:cubicBezTo>
                    <a:pt x="643" y="167"/>
                    <a:pt x="691" y="84"/>
                    <a:pt x="738" y="96"/>
                  </a:cubicBezTo>
                  <a:cubicBezTo>
                    <a:pt x="786" y="96"/>
                    <a:pt x="833" y="179"/>
                    <a:pt x="881" y="179"/>
                  </a:cubicBezTo>
                  <a:cubicBezTo>
                    <a:pt x="929" y="179"/>
                    <a:pt x="988" y="96"/>
                    <a:pt x="1036" y="96"/>
                  </a:cubicBezTo>
                  <a:cubicBezTo>
                    <a:pt x="1083" y="108"/>
                    <a:pt x="1119" y="167"/>
                    <a:pt x="1179" y="179"/>
                  </a:cubicBezTo>
                  <a:cubicBezTo>
                    <a:pt x="1119" y="191"/>
                    <a:pt x="1072" y="263"/>
                    <a:pt x="1024" y="263"/>
                  </a:cubicBezTo>
                  <a:cubicBezTo>
                    <a:pt x="976" y="263"/>
                    <a:pt x="929" y="179"/>
                    <a:pt x="881" y="179"/>
                  </a:cubicBezTo>
                  <a:cubicBezTo>
                    <a:pt x="833" y="179"/>
                    <a:pt x="774" y="251"/>
                    <a:pt x="726" y="251"/>
                  </a:cubicBezTo>
                  <a:cubicBezTo>
                    <a:pt x="679" y="251"/>
                    <a:pt x="643" y="167"/>
                    <a:pt x="595" y="167"/>
                  </a:cubicBezTo>
                  <a:cubicBezTo>
                    <a:pt x="536" y="167"/>
                    <a:pt x="488" y="251"/>
                    <a:pt x="441" y="239"/>
                  </a:cubicBezTo>
                  <a:cubicBezTo>
                    <a:pt x="393" y="239"/>
                    <a:pt x="333" y="155"/>
                    <a:pt x="298" y="155"/>
                  </a:cubicBezTo>
                  <a:cubicBezTo>
                    <a:pt x="274" y="167"/>
                    <a:pt x="167" y="239"/>
                    <a:pt x="143" y="239"/>
                  </a:cubicBezTo>
                  <a:cubicBezTo>
                    <a:pt x="131" y="227"/>
                    <a:pt x="0" y="155"/>
                    <a:pt x="12" y="155"/>
                  </a:cubicBezTo>
                  <a:cubicBezTo>
                    <a:pt x="12" y="120"/>
                    <a:pt x="143" y="96"/>
                    <a:pt x="155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9"/>
            <p:cNvSpPr/>
            <p:nvPr/>
          </p:nvSpPr>
          <p:spPr>
            <a:xfrm>
              <a:off x="4263925" y="2951675"/>
              <a:ext cx="25900" cy="10450"/>
            </a:xfrm>
            <a:custGeom>
              <a:avLst/>
              <a:gdLst/>
              <a:ahLst/>
              <a:cxnLst/>
              <a:rect l="l" t="t" r="r" b="b"/>
              <a:pathLst>
                <a:path w="1036" h="418" extrusionOk="0">
                  <a:moveTo>
                    <a:pt x="0" y="310"/>
                  </a:moveTo>
                  <a:cubicBezTo>
                    <a:pt x="48" y="287"/>
                    <a:pt x="95" y="263"/>
                    <a:pt x="143" y="239"/>
                  </a:cubicBezTo>
                  <a:cubicBezTo>
                    <a:pt x="191" y="215"/>
                    <a:pt x="250" y="191"/>
                    <a:pt x="298" y="156"/>
                  </a:cubicBezTo>
                  <a:lnTo>
                    <a:pt x="452" y="84"/>
                  </a:lnTo>
                  <a:cubicBezTo>
                    <a:pt x="488" y="60"/>
                    <a:pt x="560" y="13"/>
                    <a:pt x="607" y="1"/>
                  </a:cubicBezTo>
                  <a:cubicBezTo>
                    <a:pt x="631" y="1"/>
                    <a:pt x="714" y="84"/>
                    <a:pt x="750" y="96"/>
                  </a:cubicBezTo>
                  <a:cubicBezTo>
                    <a:pt x="774" y="96"/>
                    <a:pt x="881" y="13"/>
                    <a:pt x="893" y="13"/>
                  </a:cubicBezTo>
                  <a:cubicBezTo>
                    <a:pt x="917" y="25"/>
                    <a:pt x="1036" y="84"/>
                    <a:pt x="1036" y="96"/>
                  </a:cubicBezTo>
                  <a:cubicBezTo>
                    <a:pt x="1036" y="120"/>
                    <a:pt x="881" y="156"/>
                    <a:pt x="881" y="179"/>
                  </a:cubicBezTo>
                  <a:cubicBezTo>
                    <a:pt x="893" y="191"/>
                    <a:pt x="1036" y="251"/>
                    <a:pt x="1024" y="263"/>
                  </a:cubicBezTo>
                  <a:cubicBezTo>
                    <a:pt x="1000" y="287"/>
                    <a:pt x="905" y="322"/>
                    <a:pt x="869" y="334"/>
                  </a:cubicBezTo>
                  <a:lnTo>
                    <a:pt x="714" y="418"/>
                  </a:lnTo>
                  <a:cubicBezTo>
                    <a:pt x="714" y="382"/>
                    <a:pt x="572" y="358"/>
                    <a:pt x="583" y="334"/>
                  </a:cubicBezTo>
                  <a:cubicBezTo>
                    <a:pt x="583" y="310"/>
                    <a:pt x="714" y="263"/>
                    <a:pt x="726" y="251"/>
                  </a:cubicBezTo>
                  <a:cubicBezTo>
                    <a:pt x="762" y="239"/>
                    <a:pt x="869" y="191"/>
                    <a:pt x="881" y="179"/>
                  </a:cubicBezTo>
                  <a:cubicBezTo>
                    <a:pt x="893" y="156"/>
                    <a:pt x="750" y="108"/>
                    <a:pt x="750" y="96"/>
                  </a:cubicBezTo>
                  <a:lnTo>
                    <a:pt x="441" y="239"/>
                  </a:lnTo>
                  <a:cubicBezTo>
                    <a:pt x="393" y="275"/>
                    <a:pt x="333" y="298"/>
                    <a:pt x="286" y="322"/>
                  </a:cubicBezTo>
                  <a:cubicBezTo>
                    <a:pt x="262" y="334"/>
                    <a:pt x="167" y="394"/>
                    <a:pt x="131" y="394"/>
                  </a:cubicBezTo>
                  <a:cubicBezTo>
                    <a:pt x="95" y="406"/>
                    <a:pt x="36" y="322"/>
                    <a:pt x="0" y="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9"/>
            <p:cNvSpPr/>
            <p:nvPr/>
          </p:nvSpPr>
          <p:spPr>
            <a:xfrm>
              <a:off x="4300525" y="2954650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429" y="168"/>
                  </a:moveTo>
                  <a:cubicBezTo>
                    <a:pt x="405" y="156"/>
                    <a:pt x="310" y="251"/>
                    <a:pt x="286" y="239"/>
                  </a:cubicBezTo>
                  <a:cubicBezTo>
                    <a:pt x="239" y="227"/>
                    <a:pt x="179" y="179"/>
                    <a:pt x="143" y="156"/>
                  </a:cubicBezTo>
                  <a:cubicBezTo>
                    <a:pt x="120" y="144"/>
                    <a:pt x="1" y="84"/>
                    <a:pt x="1" y="72"/>
                  </a:cubicBezTo>
                  <a:cubicBezTo>
                    <a:pt x="1" y="72"/>
                    <a:pt x="143" y="1"/>
                    <a:pt x="155" y="1"/>
                  </a:cubicBezTo>
                  <a:cubicBezTo>
                    <a:pt x="203" y="1"/>
                    <a:pt x="251" y="72"/>
                    <a:pt x="298" y="84"/>
                  </a:cubicBezTo>
                  <a:cubicBezTo>
                    <a:pt x="346" y="84"/>
                    <a:pt x="382" y="168"/>
                    <a:pt x="429" y="168"/>
                  </a:cubicBezTo>
                  <a:cubicBezTo>
                    <a:pt x="477" y="168"/>
                    <a:pt x="548" y="84"/>
                    <a:pt x="584" y="84"/>
                  </a:cubicBezTo>
                  <a:cubicBezTo>
                    <a:pt x="596" y="84"/>
                    <a:pt x="727" y="168"/>
                    <a:pt x="727" y="168"/>
                  </a:cubicBezTo>
                  <a:cubicBezTo>
                    <a:pt x="727" y="179"/>
                    <a:pt x="584" y="251"/>
                    <a:pt x="572" y="251"/>
                  </a:cubicBezTo>
                  <a:cubicBezTo>
                    <a:pt x="524" y="251"/>
                    <a:pt x="477" y="168"/>
                    <a:pt x="429" y="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4337425" y="2949600"/>
              <a:ext cx="18500" cy="14300"/>
            </a:xfrm>
            <a:custGeom>
              <a:avLst/>
              <a:gdLst/>
              <a:ahLst/>
              <a:cxnLst/>
              <a:rect l="l" t="t" r="r" b="b"/>
              <a:pathLst>
                <a:path w="740" h="572" extrusionOk="0">
                  <a:moveTo>
                    <a:pt x="144" y="239"/>
                  </a:moveTo>
                  <a:cubicBezTo>
                    <a:pt x="132" y="203"/>
                    <a:pt x="1" y="179"/>
                    <a:pt x="1" y="155"/>
                  </a:cubicBezTo>
                  <a:cubicBezTo>
                    <a:pt x="1" y="143"/>
                    <a:pt x="144" y="72"/>
                    <a:pt x="156" y="72"/>
                  </a:cubicBezTo>
                  <a:cubicBezTo>
                    <a:pt x="179" y="72"/>
                    <a:pt x="275" y="167"/>
                    <a:pt x="287" y="155"/>
                  </a:cubicBezTo>
                  <a:cubicBezTo>
                    <a:pt x="346" y="143"/>
                    <a:pt x="406" y="108"/>
                    <a:pt x="441" y="84"/>
                  </a:cubicBezTo>
                  <a:lnTo>
                    <a:pt x="596" y="0"/>
                  </a:lnTo>
                  <a:cubicBezTo>
                    <a:pt x="608" y="36"/>
                    <a:pt x="739" y="60"/>
                    <a:pt x="739" y="84"/>
                  </a:cubicBezTo>
                  <a:cubicBezTo>
                    <a:pt x="739" y="120"/>
                    <a:pt x="596" y="143"/>
                    <a:pt x="584" y="167"/>
                  </a:cubicBezTo>
                  <a:cubicBezTo>
                    <a:pt x="572" y="191"/>
                    <a:pt x="430" y="215"/>
                    <a:pt x="430" y="239"/>
                  </a:cubicBezTo>
                  <a:cubicBezTo>
                    <a:pt x="430" y="262"/>
                    <a:pt x="584" y="310"/>
                    <a:pt x="572" y="334"/>
                  </a:cubicBezTo>
                  <a:cubicBezTo>
                    <a:pt x="560" y="358"/>
                    <a:pt x="441" y="370"/>
                    <a:pt x="418" y="405"/>
                  </a:cubicBezTo>
                  <a:cubicBezTo>
                    <a:pt x="406" y="429"/>
                    <a:pt x="560" y="465"/>
                    <a:pt x="560" y="489"/>
                  </a:cubicBezTo>
                  <a:cubicBezTo>
                    <a:pt x="560" y="501"/>
                    <a:pt x="406" y="572"/>
                    <a:pt x="406" y="572"/>
                  </a:cubicBezTo>
                  <a:cubicBezTo>
                    <a:pt x="346" y="560"/>
                    <a:pt x="322" y="489"/>
                    <a:pt x="263" y="477"/>
                  </a:cubicBezTo>
                  <a:cubicBezTo>
                    <a:pt x="275" y="453"/>
                    <a:pt x="418" y="429"/>
                    <a:pt x="418" y="405"/>
                  </a:cubicBezTo>
                  <a:cubicBezTo>
                    <a:pt x="418" y="381"/>
                    <a:pt x="275" y="346"/>
                    <a:pt x="275" y="322"/>
                  </a:cubicBezTo>
                  <a:cubicBezTo>
                    <a:pt x="287" y="310"/>
                    <a:pt x="441" y="251"/>
                    <a:pt x="430" y="239"/>
                  </a:cubicBezTo>
                  <a:cubicBezTo>
                    <a:pt x="418" y="227"/>
                    <a:pt x="310" y="155"/>
                    <a:pt x="287" y="155"/>
                  </a:cubicBezTo>
                  <a:cubicBezTo>
                    <a:pt x="239" y="155"/>
                    <a:pt x="191" y="227"/>
                    <a:pt x="144" y="2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4394275" y="2965375"/>
              <a:ext cx="25925" cy="8350"/>
            </a:xfrm>
            <a:custGeom>
              <a:avLst/>
              <a:gdLst/>
              <a:ahLst/>
              <a:cxnLst/>
              <a:rect l="l" t="t" r="r" b="b"/>
              <a:pathLst>
                <a:path w="1037" h="334" extrusionOk="0">
                  <a:moveTo>
                    <a:pt x="144" y="310"/>
                  </a:moveTo>
                  <a:cubicBezTo>
                    <a:pt x="132" y="286"/>
                    <a:pt x="1" y="251"/>
                    <a:pt x="1" y="227"/>
                  </a:cubicBezTo>
                  <a:cubicBezTo>
                    <a:pt x="1" y="227"/>
                    <a:pt x="156" y="155"/>
                    <a:pt x="156" y="155"/>
                  </a:cubicBezTo>
                  <a:cubicBezTo>
                    <a:pt x="180" y="155"/>
                    <a:pt x="287" y="239"/>
                    <a:pt x="299" y="239"/>
                  </a:cubicBezTo>
                  <a:cubicBezTo>
                    <a:pt x="346" y="215"/>
                    <a:pt x="406" y="179"/>
                    <a:pt x="453" y="155"/>
                  </a:cubicBezTo>
                  <a:lnTo>
                    <a:pt x="608" y="84"/>
                  </a:lnTo>
                  <a:lnTo>
                    <a:pt x="751" y="1"/>
                  </a:lnTo>
                  <a:lnTo>
                    <a:pt x="1037" y="179"/>
                  </a:lnTo>
                  <a:lnTo>
                    <a:pt x="882" y="251"/>
                  </a:lnTo>
                  <a:cubicBezTo>
                    <a:pt x="846" y="274"/>
                    <a:pt x="775" y="322"/>
                    <a:pt x="727" y="334"/>
                  </a:cubicBezTo>
                  <a:cubicBezTo>
                    <a:pt x="703" y="334"/>
                    <a:pt x="620" y="239"/>
                    <a:pt x="584" y="239"/>
                  </a:cubicBezTo>
                  <a:cubicBezTo>
                    <a:pt x="537" y="239"/>
                    <a:pt x="489" y="322"/>
                    <a:pt x="442" y="322"/>
                  </a:cubicBezTo>
                  <a:cubicBezTo>
                    <a:pt x="394" y="322"/>
                    <a:pt x="346" y="239"/>
                    <a:pt x="299" y="239"/>
                  </a:cubicBezTo>
                  <a:cubicBezTo>
                    <a:pt x="251" y="239"/>
                    <a:pt x="191" y="310"/>
                    <a:pt x="144" y="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4388025" y="2952875"/>
              <a:ext cx="22350" cy="8050"/>
            </a:xfrm>
            <a:custGeom>
              <a:avLst/>
              <a:gdLst/>
              <a:ahLst/>
              <a:cxnLst/>
              <a:rect l="l" t="t" r="r" b="b"/>
              <a:pathLst>
                <a:path w="894" h="322" extrusionOk="0">
                  <a:moveTo>
                    <a:pt x="608" y="84"/>
                  </a:moveTo>
                  <a:cubicBezTo>
                    <a:pt x="549" y="108"/>
                    <a:pt x="501" y="143"/>
                    <a:pt x="453" y="167"/>
                  </a:cubicBezTo>
                  <a:cubicBezTo>
                    <a:pt x="430" y="179"/>
                    <a:pt x="334" y="239"/>
                    <a:pt x="299" y="239"/>
                  </a:cubicBezTo>
                  <a:cubicBezTo>
                    <a:pt x="251" y="250"/>
                    <a:pt x="191" y="322"/>
                    <a:pt x="144" y="322"/>
                  </a:cubicBezTo>
                  <a:cubicBezTo>
                    <a:pt x="132" y="322"/>
                    <a:pt x="1" y="239"/>
                    <a:pt x="1" y="239"/>
                  </a:cubicBezTo>
                  <a:cubicBezTo>
                    <a:pt x="13" y="215"/>
                    <a:pt x="132" y="179"/>
                    <a:pt x="156" y="155"/>
                  </a:cubicBezTo>
                  <a:cubicBezTo>
                    <a:pt x="191" y="131"/>
                    <a:pt x="263" y="108"/>
                    <a:pt x="311" y="84"/>
                  </a:cubicBezTo>
                  <a:cubicBezTo>
                    <a:pt x="346" y="60"/>
                    <a:pt x="418" y="12"/>
                    <a:pt x="465" y="0"/>
                  </a:cubicBezTo>
                  <a:cubicBezTo>
                    <a:pt x="489" y="0"/>
                    <a:pt x="572" y="96"/>
                    <a:pt x="608" y="84"/>
                  </a:cubicBezTo>
                  <a:cubicBezTo>
                    <a:pt x="656" y="84"/>
                    <a:pt x="703" y="12"/>
                    <a:pt x="751" y="12"/>
                  </a:cubicBezTo>
                  <a:cubicBezTo>
                    <a:pt x="763" y="12"/>
                    <a:pt x="894" y="96"/>
                    <a:pt x="894" y="96"/>
                  </a:cubicBezTo>
                  <a:cubicBezTo>
                    <a:pt x="894" y="108"/>
                    <a:pt x="751" y="179"/>
                    <a:pt x="739" y="179"/>
                  </a:cubicBezTo>
                  <a:cubicBezTo>
                    <a:pt x="727" y="179"/>
                    <a:pt x="620" y="84"/>
                    <a:pt x="608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4533900" y="2952575"/>
              <a:ext cx="8350" cy="12225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43" y="489"/>
                  </a:moveTo>
                  <a:cubicBezTo>
                    <a:pt x="143" y="465"/>
                    <a:pt x="0" y="429"/>
                    <a:pt x="12" y="405"/>
                  </a:cubicBezTo>
                  <a:cubicBezTo>
                    <a:pt x="12" y="382"/>
                    <a:pt x="167" y="346"/>
                    <a:pt x="155" y="322"/>
                  </a:cubicBezTo>
                  <a:cubicBezTo>
                    <a:pt x="155" y="298"/>
                    <a:pt x="24" y="262"/>
                    <a:pt x="24" y="239"/>
                  </a:cubicBezTo>
                  <a:cubicBezTo>
                    <a:pt x="24" y="215"/>
                    <a:pt x="167" y="191"/>
                    <a:pt x="179" y="167"/>
                  </a:cubicBezTo>
                  <a:cubicBezTo>
                    <a:pt x="179" y="143"/>
                    <a:pt x="24" y="96"/>
                    <a:pt x="36" y="84"/>
                  </a:cubicBezTo>
                  <a:cubicBezTo>
                    <a:pt x="48" y="48"/>
                    <a:pt x="167" y="36"/>
                    <a:pt x="191" y="1"/>
                  </a:cubicBezTo>
                  <a:cubicBezTo>
                    <a:pt x="191" y="24"/>
                    <a:pt x="333" y="60"/>
                    <a:pt x="321" y="84"/>
                  </a:cubicBezTo>
                  <a:cubicBezTo>
                    <a:pt x="321" y="108"/>
                    <a:pt x="167" y="143"/>
                    <a:pt x="179" y="167"/>
                  </a:cubicBezTo>
                  <a:cubicBezTo>
                    <a:pt x="179" y="191"/>
                    <a:pt x="310" y="227"/>
                    <a:pt x="310" y="251"/>
                  </a:cubicBezTo>
                  <a:cubicBezTo>
                    <a:pt x="310" y="274"/>
                    <a:pt x="167" y="298"/>
                    <a:pt x="155" y="322"/>
                  </a:cubicBezTo>
                  <a:cubicBezTo>
                    <a:pt x="155" y="346"/>
                    <a:pt x="310" y="393"/>
                    <a:pt x="298" y="405"/>
                  </a:cubicBezTo>
                  <a:cubicBezTo>
                    <a:pt x="286" y="441"/>
                    <a:pt x="167" y="453"/>
                    <a:pt x="143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4600575" y="2954350"/>
              <a:ext cx="21750" cy="8375"/>
            </a:xfrm>
            <a:custGeom>
              <a:avLst/>
              <a:gdLst/>
              <a:ahLst/>
              <a:cxnLst/>
              <a:rect l="l" t="t" r="r" b="b"/>
              <a:pathLst>
                <a:path w="870" h="335" extrusionOk="0">
                  <a:moveTo>
                    <a:pt x="417" y="334"/>
                  </a:moveTo>
                  <a:cubicBezTo>
                    <a:pt x="405" y="299"/>
                    <a:pt x="274" y="275"/>
                    <a:pt x="274" y="251"/>
                  </a:cubicBezTo>
                  <a:cubicBezTo>
                    <a:pt x="274" y="215"/>
                    <a:pt x="417" y="191"/>
                    <a:pt x="429" y="168"/>
                  </a:cubicBezTo>
                  <a:cubicBezTo>
                    <a:pt x="381" y="168"/>
                    <a:pt x="333" y="84"/>
                    <a:pt x="286" y="84"/>
                  </a:cubicBezTo>
                  <a:cubicBezTo>
                    <a:pt x="250" y="84"/>
                    <a:pt x="167" y="168"/>
                    <a:pt x="131" y="156"/>
                  </a:cubicBezTo>
                  <a:cubicBezTo>
                    <a:pt x="83" y="156"/>
                    <a:pt x="48" y="84"/>
                    <a:pt x="0" y="72"/>
                  </a:cubicBezTo>
                  <a:cubicBezTo>
                    <a:pt x="48" y="72"/>
                    <a:pt x="95" y="1"/>
                    <a:pt x="143" y="1"/>
                  </a:cubicBezTo>
                  <a:cubicBezTo>
                    <a:pt x="191" y="1"/>
                    <a:pt x="250" y="84"/>
                    <a:pt x="286" y="84"/>
                  </a:cubicBezTo>
                  <a:cubicBezTo>
                    <a:pt x="333" y="84"/>
                    <a:pt x="381" y="13"/>
                    <a:pt x="441" y="13"/>
                  </a:cubicBezTo>
                  <a:cubicBezTo>
                    <a:pt x="488" y="1"/>
                    <a:pt x="536" y="96"/>
                    <a:pt x="583" y="96"/>
                  </a:cubicBezTo>
                  <a:cubicBezTo>
                    <a:pt x="619" y="96"/>
                    <a:pt x="691" y="13"/>
                    <a:pt x="726" y="13"/>
                  </a:cubicBezTo>
                  <a:cubicBezTo>
                    <a:pt x="786" y="25"/>
                    <a:pt x="822" y="84"/>
                    <a:pt x="869" y="96"/>
                  </a:cubicBezTo>
                  <a:cubicBezTo>
                    <a:pt x="822" y="108"/>
                    <a:pt x="762" y="180"/>
                    <a:pt x="714" y="180"/>
                  </a:cubicBezTo>
                  <a:cubicBezTo>
                    <a:pt x="667" y="180"/>
                    <a:pt x="631" y="96"/>
                    <a:pt x="583" y="96"/>
                  </a:cubicBezTo>
                  <a:cubicBezTo>
                    <a:pt x="524" y="120"/>
                    <a:pt x="476" y="144"/>
                    <a:pt x="429" y="168"/>
                  </a:cubicBezTo>
                  <a:cubicBezTo>
                    <a:pt x="429" y="191"/>
                    <a:pt x="572" y="227"/>
                    <a:pt x="560" y="251"/>
                  </a:cubicBezTo>
                  <a:cubicBezTo>
                    <a:pt x="560" y="275"/>
                    <a:pt x="429" y="299"/>
                    <a:pt x="417" y="3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9"/>
            <p:cNvSpPr/>
            <p:nvPr/>
          </p:nvSpPr>
          <p:spPr>
            <a:xfrm>
              <a:off x="4664550" y="2958525"/>
              <a:ext cx="26825" cy="19975"/>
            </a:xfrm>
            <a:custGeom>
              <a:avLst/>
              <a:gdLst/>
              <a:ahLst/>
              <a:cxnLst/>
              <a:rect l="l" t="t" r="r" b="b"/>
              <a:pathLst>
                <a:path w="1073" h="799" extrusionOk="0">
                  <a:moveTo>
                    <a:pt x="1" y="620"/>
                  </a:moveTo>
                  <a:lnTo>
                    <a:pt x="156" y="548"/>
                  </a:lnTo>
                  <a:cubicBezTo>
                    <a:pt x="191" y="525"/>
                    <a:pt x="263" y="477"/>
                    <a:pt x="310" y="477"/>
                  </a:cubicBezTo>
                  <a:cubicBezTo>
                    <a:pt x="334" y="465"/>
                    <a:pt x="418" y="560"/>
                    <a:pt x="453" y="560"/>
                  </a:cubicBezTo>
                  <a:cubicBezTo>
                    <a:pt x="477" y="560"/>
                    <a:pt x="584" y="489"/>
                    <a:pt x="608" y="477"/>
                  </a:cubicBezTo>
                  <a:cubicBezTo>
                    <a:pt x="620" y="465"/>
                    <a:pt x="751" y="417"/>
                    <a:pt x="763" y="405"/>
                  </a:cubicBezTo>
                  <a:cubicBezTo>
                    <a:pt x="763" y="382"/>
                    <a:pt x="608" y="334"/>
                    <a:pt x="620" y="322"/>
                  </a:cubicBezTo>
                  <a:cubicBezTo>
                    <a:pt x="644" y="286"/>
                    <a:pt x="739" y="263"/>
                    <a:pt x="775" y="239"/>
                  </a:cubicBezTo>
                  <a:cubicBezTo>
                    <a:pt x="810" y="215"/>
                    <a:pt x="906" y="191"/>
                    <a:pt x="918" y="167"/>
                  </a:cubicBezTo>
                  <a:cubicBezTo>
                    <a:pt x="930" y="155"/>
                    <a:pt x="787" y="96"/>
                    <a:pt x="787" y="84"/>
                  </a:cubicBezTo>
                  <a:cubicBezTo>
                    <a:pt x="787" y="72"/>
                    <a:pt x="930" y="1"/>
                    <a:pt x="941" y="1"/>
                  </a:cubicBezTo>
                  <a:cubicBezTo>
                    <a:pt x="989" y="1"/>
                    <a:pt x="1025" y="72"/>
                    <a:pt x="1072" y="84"/>
                  </a:cubicBezTo>
                  <a:cubicBezTo>
                    <a:pt x="1061" y="108"/>
                    <a:pt x="930" y="132"/>
                    <a:pt x="918" y="167"/>
                  </a:cubicBezTo>
                  <a:cubicBezTo>
                    <a:pt x="918" y="179"/>
                    <a:pt x="1072" y="227"/>
                    <a:pt x="1061" y="251"/>
                  </a:cubicBezTo>
                  <a:cubicBezTo>
                    <a:pt x="1049" y="275"/>
                    <a:pt x="941" y="310"/>
                    <a:pt x="906" y="322"/>
                  </a:cubicBezTo>
                  <a:cubicBezTo>
                    <a:pt x="894" y="334"/>
                    <a:pt x="763" y="382"/>
                    <a:pt x="763" y="405"/>
                  </a:cubicBezTo>
                  <a:cubicBezTo>
                    <a:pt x="751" y="417"/>
                    <a:pt x="906" y="477"/>
                    <a:pt x="894" y="489"/>
                  </a:cubicBezTo>
                  <a:cubicBezTo>
                    <a:pt x="870" y="513"/>
                    <a:pt x="787" y="536"/>
                    <a:pt x="739" y="560"/>
                  </a:cubicBezTo>
                  <a:cubicBezTo>
                    <a:pt x="644" y="620"/>
                    <a:pt x="537" y="667"/>
                    <a:pt x="441" y="715"/>
                  </a:cubicBezTo>
                  <a:cubicBezTo>
                    <a:pt x="382" y="739"/>
                    <a:pt x="334" y="775"/>
                    <a:pt x="287" y="7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9"/>
            <p:cNvSpPr/>
            <p:nvPr/>
          </p:nvSpPr>
          <p:spPr>
            <a:xfrm>
              <a:off x="4651175" y="2959725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286" y="84"/>
                  </a:moveTo>
                  <a:cubicBezTo>
                    <a:pt x="262" y="84"/>
                    <a:pt x="167" y="167"/>
                    <a:pt x="143" y="167"/>
                  </a:cubicBezTo>
                  <a:cubicBezTo>
                    <a:pt x="131" y="167"/>
                    <a:pt x="0" y="84"/>
                    <a:pt x="0" y="72"/>
                  </a:cubicBezTo>
                  <a:cubicBezTo>
                    <a:pt x="0" y="72"/>
                    <a:pt x="131" y="0"/>
                    <a:pt x="155" y="0"/>
                  </a:cubicBezTo>
                  <a:cubicBezTo>
                    <a:pt x="179" y="0"/>
                    <a:pt x="262" y="84"/>
                    <a:pt x="286" y="84"/>
                  </a:cubicBezTo>
                  <a:cubicBezTo>
                    <a:pt x="322" y="84"/>
                    <a:pt x="417" y="0"/>
                    <a:pt x="441" y="12"/>
                  </a:cubicBezTo>
                  <a:cubicBezTo>
                    <a:pt x="488" y="12"/>
                    <a:pt x="548" y="72"/>
                    <a:pt x="583" y="96"/>
                  </a:cubicBezTo>
                  <a:cubicBezTo>
                    <a:pt x="607" y="107"/>
                    <a:pt x="726" y="167"/>
                    <a:pt x="726" y="179"/>
                  </a:cubicBezTo>
                  <a:cubicBezTo>
                    <a:pt x="726" y="179"/>
                    <a:pt x="583" y="250"/>
                    <a:pt x="572" y="250"/>
                  </a:cubicBezTo>
                  <a:cubicBezTo>
                    <a:pt x="536" y="250"/>
                    <a:pt x="464" y="179"/>
                    <a:pt x="429" y="167"/>
                  </a:cubicBezTo>
                  <a:cubicBezTo>
                    <a:pt x="381" y="155"/>
                    <a:pt x="345" y="96"/>
                    <a:pt x="28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9"/>
            <p:cNvSpPr/>
            <p:nvPr/>
          </p:nvSpPr>
          <p:spPr>
            <a:xfrm>
              <a:off x="4814275" y="2970425"/>
              <a:ext cx="18775" cy="8075"/>
            </a:xfrm>
            <a:custGeom>
              <a:avLst/>
              <a:gdLst/>
              <a:ahLst/>
              <a:cxnLst/>
              <a:rect l="l" t="t" r="r" b="b"/>
              <a:pathLst>
                <a:path w="751" h="323" extrusionOk="0">
                  <a:moveTo>
                    <a:pt x="453" y="156"/>
                  </a:moveTo>
                  <a:cubicBezTo>
                    <a:pt x="441" y="132"/>
                    <a:pt x="322" y="108"/>
                    <a:pt x="310" y="72"/>
                  </a:cubicBezTo>
                  <a:cubicBezTo>
                    <a:pt x="310" y="72"/>
                    <a:pt x="453" y="1"/>
                    <a:pt x="465" y="1"/>
                  </a:cubicBezTo>
                  <a:cubicBezTo>
                    <a:pt x="513" y="1"/>
                    <a:pt x="560" y="72"/>
                    <a:pt x="608" y="84"/>
                  </a:cubicBezTo>
                  <a:cubicBezTo>
                    <a:pt x="608" y="108"/>
                    <a:pt x="751" y="144"/>
                    <a:pt x="739" y="168"/>
                  </a:cubicBezTo>
                  <a:cubicBezTo>
                    <a:pt x="739" y="180"/>
                    <a:pt x="608" y="227"/>
                    <a:pt x="596" y="239"/>
                  </a:cubicBezTo>
                  <a:cubicBezTo>
                    <a:pt x="560" y="263"/>
                    <a:pt x="489" y="310"/>
                    <a:pt x="441" y="322"/>
                  </a:cubicBezTo>
                  <a:cubicBezTo>
                    <a:pt x="417" y="322"/>
                    <a:pt x="322" y="239"/>
                    <a:pt x="298" y="239"/>
                  </a:cubicBezTo>
                  <a:cubicBezTo>
                    <a:pt x="263" y="239"/>
                    <a:pt x="179" y="322"/>
                    <a:pt x="144" y="310"/>
                  </a:cubicBezTo>
                  <a:cubicBezTo>
                    <a:pt x="132" y="310"/>
                    <a:pt x="1" y="239"/>
                    <a:pt x="13" y="227"/>
                  </a:cubicBezTo>
                  <a:cubicBezTo>
                    <a:pt x="13" y="227"/>
                    <a:pt x="155" y="144"/>
                    <a:pt x="155" y="144"/>
                  </a:cubicBezTo>
                  <a:cubicBezTo>
                    <a:pt x="203" y="156"/>
                    <a:pt x="251" y="239"/>
                    <a:pt x="298" y="239"/>
                  </a:cubicBezTo>
                  <a:cubicBezTo>
                    <a:pt x="358" y="227"/>
                    <a:pt x="394" y="168"/>
                    <a:pt x="453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9"/>
            <p:cNvSpPr/>
            <p:nvPr/>
          </p:nvSpPr>
          <p:spPr>
            <a:xfrm>
              <a:off x="4793750" y="2955250"/>
              <a:ext cx="29475" cy="10450"/>
            </a:xfrm>
            <a:custGeom>
              <a:avLst/>
              <a:gdLst/>
              <a:ahLst/>
              <a:cxnLst/>
              <a:rect l="l" t="t" r="r" b="b"/>
              <a:pathLst>
                <a:path w="1179" h="418" extrusionOk="0">
                  <a:moveTo>
                    <a:pt x="298" y="167"/>
                  </a:moveTo>
                  <a:cubicBezTo>
                    <a:pt x="298" y="191"/>
                    <a:pt x="143" y="227"/>
                    <a:pt x="143" y="251"/>
                  </a:cubicBezTo>
                  <a:cubicBezTo>
                    <a:pt x="143" y="227"/>
                    <a:pt x="0" y="191"/>
                    <a:pt x="12" y="167"/>
                  </a:cubicBezTo>
                  <a:cubicBezTo>
                    <a:pt x="12" y="144"/>
                    <a:pt x="143" y="96"/>
                    <a:pt x="167" y="84"/>
                  </a:cubicBezTo>
                  <a:cubicBezTo>
                    <a:pt x="191" y="72"/>
                    <a:pt x="262" y="25"/>
                    <a:pt x="310" y="13"/>
                  </a:cubicBezTo>
                  <a:cubicBezTo>
                    <a:pt x="334" y="1"/>
                    <a:pt x="429" y="96"/>
                    <a:pt x="453" y="96"/>
                  </a:cubicBezTo>
                  <a:cubicBezTo>
                    <a:pt x="488" y="96"/>
                    <a:pt x="572" y="13"/>
                    <a:pt x="607" y="13"/>
                  </a:cubicBezTo>
                  <a:cubicBezTo>
                    <a:pt x="655" y="25"/>
                    <a:pt x="703" y="84"/>
                    <a:pt x="750" y="108"/>
                  </a:cubicBezTo>
                  <a:cubicBezTo>
                    <a:pt x="798" y="120"/>
                    <a:pt x="834" y="167"/>
                    <a:pt x="881" y="191"/>
                  </a:cubicBezTo>
                  <a:cubicBezTo>
                    <a:pt x="941" y="167"/>
                    <a:pt x="976" y="120"/>
                    <a:pt x="1036" y="108"/>
                  </a:cubicBezTo>
                  <a:cubicBezTo>
                    <a:pt x="1036" y="108"/>
                    <a:pt x="1179" y="191"/>
                    <a:pt x="1179" y="191"/>
                  </a:cubicBezTo>
                  <a:cubicBezTo>
                    <a:pt x="1179" y="203"/>
                    <a:pt x="1036" y="275"/>
                    <a:pt x="1024" y="275"/>
                  </a:cubicBezTo>
                  <a:cubicBezTo>
                    <a:pt x="976" y="263"/>
                    <a:pt x="929" y="191"/>
                    <a:pt x="881" y="191"/>
                  </a:cubicBezTo>
                  <a:cubicBezTo>
                    <a:pt x="834" y="191"/>
                    <a:pt x="786" y="263"/>
                    <a:pt x="726" y="263"/>
                  </a:cubicBezTo>
                  <a:cubicBezTo>
                    <a:pt x="703" y="263"/>
                    <a:pt x="619" y="179"/>
                    <a:pt x="595" y="179"/>
                  </a:cubicBezTo>
                  <a:cubicBezTo>
                    <a:pt x="572" y="179"/>
                    <a:pt x="441" y="251"/>
                    <a:pt x="441" y="251"/>
                  </a:cubicBezTo>
                  <a:cubicBezTo>
                    <a:pt x="441" y="263"/>
                    <a:pt x="572" y="346"/>
                    <a:pt x="584" y="346"/>
                  </a:cubicBezTo>
                  <a:cubicBezTo>
                    <a:pt x="524" y="346"/>
                    <a:pt x="476" y="417"/>
                    <a:pt x="429" y="417"/>
                  </a:cubicBezTo>
                  <a:cubicBezTo>
                    <a:pt x="417" y="417"/>
                    <a:pt x="286" y="334"/>
                    <a:pt x="286" y="334"/>
                  </a:cubicBezTo>
                  <a:cubicBezTo>
                    <a:pt x="298" y="310"/>
                    <a:pt x="441" y="286"/>
                    <a:pt x="441" y="251"/>
                  </a:cubicBezTo>
                  <a:cubicBezTo>
                    <a:pt x="441" y="227"/>
                    <a:pt x="310" y="203"/>
                    <a:pt x="298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9"/>
            <p:cNvSpPr/>
            <p:nvPr/>
          </p:nvSpPr>
          <p:spPr>
            <a:xfrm>
              <a:off x="4850900" y="2973400"/>
              <a:ext cx="18475" cy="6000"/>
            </a:xfrm>
            <a:custGeom>
              <a:avLst/>
              <a:gdLst/>
              <a:ahLst/>
              <a:cxnLst/>
              <a:rect l="l" t="t" r="r" b="b"/>
              <a:pathLst>
                <a:path w="739" h="240" extrusionOk="0">
                  <a:moveTo>
                    <a:pt x="298" y="156"/>
                  </a:moveTo>
                  <a:cubicBezTo>
                    <a:pt x="250" y="156"/>
                    <a:pt x="191" y="227"/>
                    <a:pt x="143" y="227"/>
                  </a:cubicBezTo>
                  <a:cubicBezTo>
                    <a:pt x="131" y="227"/>
                    <a:pt x="0" y="156"/>
                    <a:pt x="0" y="144"/>
                  </a:cubicBezTo>
                  <a:cubicBezTo>
                    <a:pt x="0" y="144"/>
                    <a:pt x="143" y="72"/>
                    <a:pt x="155" y="72"/>
                  </a:cubicBezTo>
                  <a:cubicBezTo>
                    <a:pt x="191" y="72"/>
                    <a:pt x="262" y="156"/>
                    <a:pt x="298" y="156"/>
                  </a:cubicBezTo>
                  <a:cubicBezTo>
                    <a:pt x="334" y="144"/>
                    <a:pt x="417" y="96"/>
                    <a:pt x="441" y="72"/>
                  </a:cubicBezTo>
                  <a:cubicBezTo>
                    <a:pt x="465" y="72"/>
                    <a:pt x="584" y="1"/>
                    <a:pt x="595" y="1"/>
                  </a:cubicBezTo>
                  <a:cubicBezTo>
                    <a:pt x="607" y="1"/>
                    <a:pt x="738" y="84"/>
                    <a:pt x="738" y="84"/>
                  </a:cubicBezTo>
                  <a:cubicBezTo>
                    <a:pt x="738" y="96"/>
                    <a:pt x="607" y="144"/>
                    <a:pt x="584" y="156"/>
                  </a:cubicBezTo>
                  <a:cubicBezTo>
                    <a:pt x="548" y="180"/>
                    <a:pt x="476" y="227"/>
                    <a:pt x="429" y="239"/>
                  </a:cubicBezTo>
                  <a:cubicBezTo>
                    <a:pt x="405" y="239"/>
                    <a:pt x="322" y="156"/>
                    <a:pt x="298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9"/>
            <p:cNvSpPr/>
            <p:nvPr/>
          </p:nvSpPr>
          <p:spPr>
            <a:xfrm>
              <a:off x="4833925" y="2960625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429" y="167"/>
                  </a:moveTo>
                  <a:cubicBezTo>
                    <a:pt x="393" y="155"/>
                    <a:pt x="310" y="250"/>
                    <a:pt x="274" y="238"/>
                  </a:cubicBezTo>
                  <a:cubicBezTo>
                    <a:pt x="239" y="238"/>
                    <a:pt x="167" y="179"/>
                    <a:pt x="143" y="155"/>
                  </a:cubicBezTo>
                  <a:cubicBezTo>
                    <a:pt x="120" y="143"/>
                    <a:pt x="1" y="83"/>
                    <a:pt x="1" y="71"/>
                  </a:cubicBezTo>
                  <a:cubicBezTo>
                    <a:pt x="1" y="71"/>
                    <a:pt x="143" y="0"/>
                    <a:pt x="155" y="0"/>
                  </a:cubicBezTo>
                  <a:cubicBezTo>
                    <a:pt x="203" y="0"/>
                    <a:pt x="239" y="71"/>
                    <a:pt x="286" y="83"/>
                  </a:cubicBezTo>
                  <a:cubicBezTo>
                    <a:pt x="346" y="83"/>
                    <a:pt x="382" y="167"/>
                    <a:pt x="429" y="167"/>
                  </a:cubicBezTo>
                  <a:cubicBezTo>
                    <a:pt x="477" y="167"/>
                    <a:pt x="548" y="83"/>
                    <a:pt x="584" y="83"/>
                  </a:cubicBezTo>
                  <a:cubicBezTo>
                    <a:pt x="596" y="83"/>
                    <a:pt x="727" y="167"/>
                    <a:pt x="727" y="167"/>
                  </a:cubicBezTo>
                  <a:cubicBezTo>
                    <a:pt x="715" y="179"/>
                    <a:pt x="584" y="250"/>
                    <a:pt x="572" y="250"/>
                  </a:cubicBezTo>
                  <a:cubicBezTo>
                    <a:pt x="524" y="250"/>
                    <a:pt x="477" y="179"/>
                    <a:pt x="429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9"/>
            <p:cNvSpPr/>
            <p:nvPr/>
          </p:nvSpPr>
          <p:spPr>
            <a:xfrm>
              <a:off x="5117300" y="2972225"/>
              <a:ext cx="22650" cy="11925"/>
            </a:xfrm>
            <a:custGeom>
              <a:avLst/>
              <a:gdLst/>
              <a:ahLst/>
              <a:cxnLst/>
              <a:rect l="l" t="t" r="r" b="b"/>
              <a:pathLst>
                <a:path w="906" h="477" extrusionOk="0">
                  <a:moveTo>
                    <a:pt x="143" y="477"/>
                  </a:moveTo>
                  <a:cubicBezTo>
                    <a:pt x="131" y="453"/>
                    <a:pt x="0" y="417"/>
                    <a:pt x="0" y="393"/>
                  </a:cubicBezTo>
                  <a:cubicBezTo>
                    <a:pt x="12" y="369"/>
                    <a:pt x="143" y="346"/>
                    <a:pt x="155" y="322"/>
                  </a:cubicBezTo>
                  <a:cubicBezTo>
                    <a:pt x="167" y="286"/>
                    <a:pt x="310" y="262"/>
                    <a:pt x="310" y="238"/>
                  </a:cubicBezTo>
                  <a:cubicBezTo>
                    <a:pt x="310" y="215"/>
                    <a:pt x="179" y="179"/>
                    <a:pt x="167" y="155"/>
                  </a:cubicBezTo>
                  <a:lnTo>
                    <a:pt x="322" y="72"/>
                  </a:lnTo>
                  <a:cubicBezTo>
                    <a:pt x="357" y="60"/>
                    <a:pt x="429" y="12"/>
                    <a:pt x="477" y="0"/>
                  </a:cubicBezTo>
                  <a:cubicBezTo>
                    <a:pt x="500" y="0"/>
                    <a:pt x="584" y="84"/>
                    <a:pt x="619" y="84"/>
                  </a:cubicBezTo>
                  <a:cubicBezTo>
                    <a:pt x="655" y="84"/>
                    <a:pt x="738" y="0"/>
                    <a:pt x="774" y="12"/>
                  </a:cubicBezTo>
                  <a:cubicBezTo>
                    <a:pt x="822" y="24"/>
                    <a:pt x="858" y="72"/>
                    <a:pt x="905" y="96"/>
                  </a:cubicBezTo>
                  <a:cubicBezTo>
                    <a:pt x="858" y="119"/>
                    <a:pt x="810" y="143"/>
                    <a:pt x="750" y="167"/>
                  </a:cubicBezTo>
                  <a:cubicBezTo>
                    <a:pt x="738" y="179"/>
                    <a:pt x="619" y="250"/>
                    <a:pt x="607" y="250"/>
                  </a:cubicBezTo>
                  <a:cubicBezTo>
                    <a:pt x="560" y="238"/>
                    <a:pt x="500" y="155"/>
                    <a:pt x="465" y="167"/>
                  </a:cubicBezTo>
                  <a:cubicBezTo>
                    <a:pt x="405" y="167"/>
                    <a:pt x="357" y="238"/>
                    <a:pt x="310" y="238"/>
                  </a:cubicBezTo>
                  <a:cubicBezTo>
                    <a:pt x="322" y="262"/>
                    <a:pt x="453" y="298"/>
                    <a:pt x="453" y="322"/>
                  </a:cubicBezTo>
                  <a:cubicBezTo>
                    <a:pt x="453" y="334"/>
                    <a:pt x="322" y="393"/>
                    <a:pt x="298" y="405"/>
                  </a:cubicBezTo>
                  <a:cubicBezTo>
                    <a:pt x="250" y="429"/>
                    <a:pt x="191" y="453"/>
                    <a:pt x="143" y="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9"/>
            <p:cNvSpPr/>
            <p:nvPr/>
          </p:nvSpPr>
          <p:spPr>
            <a:xfrm>
              <a:off x="5119675" y="2951675"/>
              <a:ext cx="18175" cy="10450"/>
            </a:xfrm>
            <a:custGeom>
              <a:avLst/>
              <a:gdLst/>
              <a:ahLst/>
              <a:cxnLst/>
              <a:rect l="l" t="t" r="r" b="b"/>
              <a:pathLst>
                <a:path w="727" h="418" extrusionOk="0">
                  <a:moveTo>
                    <a:pt x="572" y="263"/>
                  </a:moveTo>
                  <a:cubicBezTo>
                    <a:pt x="596" y="275"/>
                    <a:pt x="715" y="334"/>
                    <a:pt x="715" y="346"/>
                  </a:cubicBezTo>
                  <a:cubicBezTo>
                    <a:pt x="715" y="358"/>
                    <a:pt x="572" y="418"/>
                    <a:pt x="560" y="418"/>
                  </a:cubicBezTo>
                  <a:cubicBezTo>
                    <a:pt x="548" y="418"/>
                    <a:pt x="441" y="346"/>
                    <a:pt x="429" y="334"/>
                  </a:cubicBezTo>
                  <a:cubicBezTo>
                    <a:pt x="417" y="334"/>
                    <a:pt x="572" y="275"/>
                    <a:pt x="572" y="263"/>
                  </a:cubicBezTo>
                  <a:cubicBezTo>
                    <a:pt x="572" y="251"/>
                    <a:pt x="453" y="191"/>
                    <a:pt x="441" y="179"/>
                  </a:cubicBezTo>
                  <a:cubicBezTo>
                    <a:pt x="417" y="168"/>
                    <a:pt x="322" y="96"/>
                    <a:pt x="298" y="96"/>
                  </a:cubicBezTo>
                  <a:cubicBezTo>
                    <a:pt x="262" y="96"/>
                    <a:pt x="179" y="179"/>
                    <a:pt x="143" y="168"/>
                  </a:cubicBezTo>
                  <a:cubicBezTo>
                    <a:pt x="131" y="168"/>
                    <a:pt x="1" y="84"/>
                    <a:pt x="12" y="84"/>
                  </a:cubicBezTo>
                  <a:cubicBezTo>
                    <a:pt x="12" y="72"/>
                    <a:pt x="143" y="1"/>
                    <a:pt x="155" y="13"/>
                  </a:cubicBezTo>
                  <a:cubicBezTo>
                    <a:pt x="203" y="13"/>
                    <a:pt x="251" y="84"/>
                    <a:pt x="298" y="96"/>
                  </a:cubicBezTo>
                  <a:cubicBezTo>
                    <a:pt x="322" y="96"/>
                    <a:pt x="417" y="13"/>
                    <a:pt x="453" y="13"/>
                  </a:cubicBezTo>
                  <a:cubicBezTo>
                    <a:pt x="477" y="13"/>
                    <a:pt x="572" y="84"/>
                    <a:pt x="596" y="96"/>
                  </a:cubicBezTo>
                  <a:cubicBezTo>
                    <a:pt x="608" y="108"/>
                    <a:pt x="727" y="168"/>
                    <a:pt x="727" y="179"/>
                  </a:cubicBezTo>
                  <a:cubicBezTo>
                    <a:pt x="727" y="191"/>
                    <a:pt x="572" y="251"/>
                    <a:pt x="572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ED16EBDC-FFA0-400E-87A2-04138590B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5" b="93973" l="4643" r="95119">
                        <a14:foregroundMark x1="57024" y1="50685" x2="57024" y2="50685"/>
                        <a14:foregroundMark x1="36310" y1="49589" x2="36310" y2="49589"/>
                        <a14:foregroundMark x1="12857" y1="22740" x2="12857" y2="22740"/>
                        <a14:foregroundMark x1="6667" y1="34795" x2="6667" y2="34795"/>
                        <a14:foregroundMark x1="4643" y1="48493" x2="4643" y2="48493"/>
                        <a14:foregroundMark x1="18452" y1="50137" x2="18452" y2="50137"/>
                        <a14:foregroundMark x1="16667" y1="48767" x2="16667" y2="48767"/>
                        <a14:foregroundMark x1="16667" y1="48767" x2="11905" y2="45753"/>
                        <a14:foregroundMark x1="27143" y1="45753" x2="21310" y2="63288"/>
                        <a14:foregroundMark x1="21310" y1="63288" x2="20595" y2="75616"/>
                        <a14:foregroundMark x1="24048" y1="49589" x2="24048" y2="49589"/>
                        <a14:foregroundMark x1="24286" y1="46575" x2="24286" y2="46575"/>
                        <a14:foregroundMark x1="90238" y1="59178" x2="90238" y2="59178"/>
                        <a14:foregroundMark x1="93690" y1="28493" x2="93690" y2="28493"/>
                        <a14:foregroundMark x1="94048" y1="75068" x2="94048" y2="75068"/>
                        <a14:foregroundMark x1="94762" y1="89315" x2="94762" y2="89315"/>
                        <a14:foregroundMark x1="95238" y1="16986" x2="95238" y2="16986"/>
                        <a14:foregroundMark x1="21310" y1="93973" x2="21310" y2="93973"/>
                        <a14:backgroundMark x1="50714" y1="41096" x2="50714" y2="41096"/>
                        <a14:backgroundMark x1="57738" y1="33973" x2="57738" y2="339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7752" y="4096608"/>
            <a:ext cx="2168894" cy="9424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34"/>
          <p:cNvSpPr txBox="1">
            <a:spLocks noGrp="1"/>
          </p:cNvSpPr>
          <p:nvPr>
            <p:ph type="title"/>
          </p:nvPr>
        </p:nvSpPr>
        <p:spPr>
          <a:xfrm>
            <a:off x="4572000" y="2379931"/>
            <a:ext cx="3818144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bg1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Impacts</a:t>
            </a:r>
          </a:p>
        </p:txBody>
      </p:sp>
      <p:sp>
        <p:nvSpPr>
          <p:cNvPr id="1630" name="Google Shape;1630;p34"/>
          <p:cNvSpPr txBox="1">
            <a:spLocks noGrp="1"/>
          </p:cNvSpPr>
          <p:nvPr>
            <p:ph type="subTitle" idx="1"/>
          </p:nvPr>
        </p:nvSpPr>
        <p:spPr>
          <a:xfrm>
            <a:off x="4572000" y="3098750"/>
            <a:ext cx="36174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Lasting affects of project-based learning</a:t>
            </a:r>
          </a:p>
        </p:txBody>
      </p:sp>
      <p:sp>
        <p:nvSpPr>
          <p:cNvPr id="1631" name="Google Shape;1631;p34"/>
          <p:cNvSpPr txBox="1">
            <a:spLocks noGrp="1"/>
          </p:cNvSpPr>
          <p:nvPr>
            <p:ph type="title" idx="2"/>
          </p:nvPr>
        </p:nvSpPr>
        <p:spPr>
          <a:xfrm>
            <a:off x="4572000" y="840050"/>
            <a:ext cx="3617400" cy="11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33" name="Google Shape;1633;p34"/>
          <p:cNvSpPr/>
          <p:nvPr/>
        </p:nvSpPr>
        <p:spPr>
          <a:xfrm rot="5166810">
            <a:off x="5996956" y="1009804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4751;p60">
            <a:extLst>
              <a:ext uri="{FF2B5EF4-FFF2-40B4-BE49-F238E27FC236}">
                <a16:creationId xmlns:a16="http://schemas.microsoft.com/office/drawing/2014/main" id="{EACB7BF3-EEB9-4EB7-BF1C-9A9A4753B577}"/>
              </a:ext>
            </a:extLst>
          </p:cNvPr>
          <p:cNvGrpSpPr/>
          <p:nvPr/>
        </p:nvGrpSpPr>
        <p:grpSpPr>
          <a:xfrm>
            <a:off x="1687481" y="1552063"/>
            <a:ext cx="1393129" cy="2039374"/>
            <a:chOff x="3011675" y="2948350"/>
            <a:chExt cx="389650" cy="570400"/>
          </a:xfrm>
        </p:grpSpPr>
        <p:sp>
          <p:nvSpPr>
            <p:cNvPr id="8" name="Google Shape;14752;p60">
              <a:extLst>
                <a:ext uri="{FF2B5EF4-FFF2-40B4-BE49-F238E27FC236}">
                  <a16:creationId xmlns:a16="http://schemas.microsoft.com/office/drawing/2014/main" id="{5D422D65-3E18-42E5-AB8F-6FAF42B670F3}"/>
                </a:ext>
              </a:extLst>
            </p:cNvPr>
            <p:cNvSpPr/>
            <p:nvPr/>
          </p:nvSpPr>
          <p:spPr>
            <a:xfrm>
              <a:off x="3182675" y="3044575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11" y="1"/>
                  </a:moveTo>
                  <a:cubicBezTo>
                    <a:pt x="4" y="1"/>
                    <a:pt x="0" y="11"/>
                    <a:pt x="7" y="11"/>
                  </a:cubicBezTo>
                  <a:cubicBezTo>
                    <a:pt x="7" y="35"/>
                    <a:pt x="18" y="23"/>
                    <a:pt x="30" y="35"/>
                  </a:cubicBezTo>
                  <a:cubicBezTo>
                    <a:pt x="25" y="8"/>
                    <a:pt x="1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53;p60">
              <a:extLst>
                <a:ext uri="{FF2B5EF4-FFF2-40B4-BE49-F238E27FC236}">
                  <a16:creationId xmlns:a16="http://schemas.microsoft.com/office/drawing/2014/main" id="{D2B85D56-CF11-4553-A2F7-0AE0F8C55491}"/>
                </a:ext>
              </a:extLst>
            </p:cNvPr>
            <p:cNvSpPr/>
            <p:nvPr/>
          </p:nvSpPr>
          <p:spPr>
            <a:xfrm>
              <a:off x="3174800" y="3035925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0" y="0"/>
                  </a:moveTo>
                  <a:cubicBezTo>
                    <a:pt x="8" y="4"/>
                    <a:pt x="15" y="6"/>
                    <a:pt x="21" y="6"/>
                  </a:cubicBezTo>
                  <a:cubicBezTo>
                    <a:pt x="33" y="6"/>
                    <a:pt x="44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754;p60">
              <a:extLst>
                <a:ext uri="{FF2B5EF4-FFF2-40B4-BE49-F238E27FC236}">
                  <a16:creationId xmlns:a16="http://schemas.microsoft.com/office/drawing/2014/main" id="{9B046FDC-D008-412F-8633-269A968C0907}"/>
                </a:ext>
              </a:extLst>
            </p:cNvPr>
            <p:cNvSpPr/>
            <p:nvPr/>
          </p:nvSpPr>
          <p:spPr>
            <a:xfrm>
              <a:off x="3167950" y="3035025"/>
              <a:ext cx="5075" cy="825"/>
            </a:xfrm>
            <a:custGeom>
              <a:avLst/>
              <a:gdLst/>
              <a:ahLst/>
              <a:cxnLst/>
              <a:rect l="l" t="t" r="r" b="b"/>
              <a:pathLst>
                <a:path w="203" h="33" extrusionOk="0">
                  <a:moveTo>
                    <a:pt x="203" y="1"/>
                  </a:moveTo>
                  <a:lnTo>
                    <a:pt x="203" y="1"/>
                  </a:lnTo>
                  <a:cubicBezTo>
                    <a:pt x="152" y="9"/>
                    <a:pt x="102" y="17"/>
                    <a:pt x="55" y="17"/>
                  </a:cubicBezTo>
                  <a:cubicBezTo>
                    <a:pt x="36" y="17"/>
                    <a:pt x="18" y="16"/>
                    <a:pt x="0" y="12"/>
                  </a:cubicBezTo>
                  <a:lnTo>
                    <a:pt x="0" y="12"/>
                  </a:lnTo>
                  <a:cubicBezTo>
                    <a:pt x="35" y="26"/>
                    <a:pt x="66" y="32"/>
                    <a:pt x="97" y="32"/>
                  </a:cubicBezTo>
                  <a:cubicBezTo>
                    <a:pt x="120" y="32"/>
                    <a:pt x="142" y="29"/>
                    <a:pt x="167" y="24"/>
                  </a:cubicBezTo>
                  <a:cubicBezTo>
                    <a:pt x="167" y="24"/>
                    <a:pt x="191" y="24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755;p60">
              <a:extLst>
                <a:ext uri="{FF2B5EF4-FFF2-40B4-BE49-F238E27FC236}">
                  <a16:creationId xmlns:a16="http://schemas.microsoft.com/office/drawing/2014/main" id="{3D7A808C-A182-4DC3-BB51-0CBED6A900B7}"/>
                </a:ext>
              </a:extLst>
            </p:cNvPr>
            <p:cNvSpPr/>
            <p:nvPr/>
          </p:nvSpPr>
          <p:spPr>
            <a:xfrm>
              <a:off x="3163075" y="3033550"/>
              <a:ext cx="1825" cy="150"/>
            </a:xfrm>
            <a:custGeom>
              <a:avLst/>
              <a:gdLst/>
              <a:ahLst/>
              <a:cxnLst/>
              <a:rect l="l" t="t" r="r" b="b"/>
              <a:pathLst>
                <a:path w="73" h="6" extrusionOk="0">
                  <a:moveTo>
                    <a:pt x="64" y="0"/>
                  </a:moveTo>
                  <a:cubicBezTo>
                    <a:pt x="1" y="0"/>
                    <a:pt x="33" y="5"/>
                    <a:pt x="54" y="5"/>
                  </a:cubicBezTo>
                  <a:cubicBezTo>
                    <a:pt x="64" y="5"/>
                    <a:pt x="72" y="4"/>
                    <a:pt x="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756;p60">
              <a:extLst>
                <a:ext uri="{FF2B5EF4-FFF2-40B4-BE49-F238E27FC236}">
                  <a16:creationId xmlns:a16="http://schemas.microsoft.com/office/drawing/2014/main" id="{3D7B50D8-2977-4471-90E8-774330EEA7A9}"/>
                </a:ext>
              </a:extLst>
            </p:cNvPr>
            <p:cNvSpPr/>
            <p:nvPr/>
          </p:nvSpPr>
          <p:spPr>
            <a:xfrm>
              <a:off x="3164475" y="303340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6" y="1"/>
                  </a:moveTo>
                  <a:cubicBezTo>
                    <a:pt x="2" y="1"/>
                    <a:pt x="0" y="2"/>
                    <a:pt x="8" y="6"/>
                  </a:cubicBezTo>
                  <a:cubicBezTo>
                    <a:pt x="32" y="6"/>
                    <a:pt x="14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757;p60">
              <a:extLst>
                <a:ext uri="{FF2B5EF4-FFF2-40B4-BE49-F238E27FC236}">
                  <a16:creationId xmlns:a16="http://schemas.microsoft.com/office/drawing/2014/main" id="{58C3B4B2-BB62-469F-9BFD-2541813B1E6F}"/>
                </a:ext>
              </a:extLst>
            </p:cNvPr>
            <p:cNvSpPr/>
            <p:nvPr/>
          </p:nvSpPr>
          <p:spPr>
            <a:xfrm>
              <a:off x="3162300" y="3034050"/>
              <a:ext cx="2125" cy="700"/>
            </a:xfrm>
            <a:custGeom>
              <a:avLst/>
              <a:gdLst/>
              <a:ahLst/>
              <a:cxnLst/>
              <a:rect l="l" t="t" r="r" b="b"/>
              <a:pathLst>
                <a:path w="85" h="28" extrusionOk="0">
                  <a:moveTo>
                    <a:pt x="40" y="1"/>
                  </a:moveTo>
                  <a:cubicBezTo>
                    <a:pt x="29" y="1"/>
                    <a:pt x="16" y="2"/>
                    <a:pt x="0" y="4"/>
                  </a:cubicBezTo>
                  <a:cubicBezTo>
                    <a:pt x="24" y="4"/>
                    <a:pt x="60" y="16"/>
                    <a:pt x="12" y="28"/>
                  </a:cubicBezTo>
                  <a:cubicBezTo>
                    <a:pt x="79" y="18"/>
                    <a:pt x="84" y="1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758;p60">
              <a:extLst>
                <a:ext uri="{FF2B5EF4-FFF2-40B4-BE49-F238E27FC236}">
                  <a16:creationId xmlns:a16="http://schemas.microsoft.com/office/drawing/2014/main" id="{50BE3861-E002-43F3-9139-8DC62FCCBEF9}"/>
                </a:ext>
              </a:extLst>
            </p:cNvPr>
            <p:cNvSpPr/>
            <p:nvPr/>
          </p:nvSpPr>
          <p:spPr>
            <a:xfrm>
              <a:off x="3167650" y="3036225"/>
              <a:ext cx="1500" cy="450"/>
            </a:xfrm>
            <a:custGeom>
              <a:avLst/>
              <a:gdLst/>
              <a:ahLst/>
              <a:cxnLst/>
              <a:rect l="l" t="t" r="r" b="b"/>
              <a:pathLst>
                <a:path w="60" h="18" extrusionOk="0">
                  <a:moveTo>
                    <a:pt x="60" y="0"/>
                  </a:moveTo>
                  <a:cubicBezTo>
                    <a:pt x="36" y="0"/>
                    <a:pt x="12" y="0"/>
                    <a:pt x="0" y="12"/>
                  </a:cubicBezTo>
                  <a:cubicBezTo>
                    <a:pt x="7" y="16"/>
                    <a:pt x="13" y="17"/>
                    <a:pt x="19" y="17"/>
                  </a:cubicBezTo>
                  <a:cubicBezTo>
                    <a:pt x="32" y="17"/>
                    <a:pt x="43" y="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759;p60">
              <a:extLst>
                <a:ext uri="{FF2B5EF4-FFF2-40B4-BE49-F238E27FC236}">
                  <a16:creationId xmlns:a16="http://schemas.microsoft.com/office/drawing/2014/main" id="{1DBF172E-DDD3-48CA-A0C7-5F44DEFADFB1}"/>
                </a:ext>
              </a:extLst>
            </p:cNvPr>
            <p:cNvSpPr/>
            <p:nvPr/>
          </p:nvSpPr>
          <p:spPr>
            <a:xfrm>
              <a:off x="3148600" y="3031450"/>
              <a:ext cx="3000" cy="3000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48" y="72"/>
                  </a:moveTo>
                  <a:cubicBezTo>
                    <a:pt x="119" y="1"/>
                    <a:pt x="0" y="120"/>
                    <a:pt x="48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760;p60">
              <a:extLst>
                <a:ext uri="{FF2B5EF4-FFF2-40B4-BE49-F238E27FC236}">
                  <a16:creationId xmlns:a16="http://schemas.microsoft.com/office/drawing/2014/main" id="{675D1833-E63B-4A94-91CA-B680DFA7AC66}"/>
                </a:ext>
              </a:extLst>
            </p:cNvPr>
            <p:cNvSpPr/>
            <p:nvPr/>
          </p:nvSpPr>
          <p:spPr>
            <a:xfrm>
              <a:off x="3143775" y="3032800"/>
              <a:ext cx="3500" cy="750"/>
            </a:xfrm>
            <a:custGeom>
              <a:avLst/>
              <a:gdLst/>
              <a:ahLst/>
              <a:cxnLst/>
              <a:rect l="l" t="t" r="r" b="b"/>
              <a:pathLst>
                <a:path w="140" h="30" extrusionOk="0">
                  <a:moveTo>
                    <a:pt x="131" y="1"/>
                  </a:moveTo>
                  <a:cubicBezTo>
                    <a:pt x="120" y="1"/>
                    <a:pt x="94" y="8"/>
                    <a:pt x="68" y="15"/>
                  </a:cubicBezTo>
                  <a:lnTo>
                    <a:pt x="68" y="15"/>
                  </a:lnTo>
                  <a:cubicBezTo>
                    <a:pt x="57" y="13"/>
                    <a:pt x="47" y="11"/>
                    <a:pt x="39" y="6"/>
                  </a:cubicBezTo>
                  <a:cubicBezTo>
                    <a:pt x="6" y="24"/>
                    <a:pt x="0" y="30"/>
                    <a:pt x="8" y="30"/>
                  </a:cubicBezTo>
                  <a:cubicBezTo>
                    <a:pt x="16" y="30"/>
                    <a:pt x="42" y="22"/>
                    <a:pt x="68" y="15"/>
                  </a:cubicBezTo>
                  <a:lnTo>
                    <a:pt x="68" y="15"/>
                  </a:lnTo>
                  <a:cubicBezTo>
                    <a:pt x="87" y="18"/>
                    <a:pt x="107" y="18"/>
                    <a:pt x="122" y="18"/>
                  </a:cubicBezTo>
                  <a:cubicBezTo>
                    <a:pt x="125" y="17"/>
                    <a:pt x="127" y="15"/>
                    <a:pt x="127" y="14"/>
                  </a:cubicBezTo>
                  <a:lnTo>
                    <a:pt x="127" y="14"/>
                  </a:lnTo>
                  <a:cubicBezTo>
                    <a:pt x="140" y="4"/>
                    <a:pt x="139" y="1"/>
                    <a:pt x="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761;p60">
              <a:extLst>
                <a:ext uri="{FF2B5EF4-FFF2-40B4-BE49-F238E27FC236}">
                  <a16:creationId xmlns:a16="http://schemas.microsoft.com/office/drawing/2014/main" id="{36251788-C5D9-4261-98EB-8DCE9779D3AF}"/>
                </a:ext>
              </a:extLst>
            </p:cNvPr>
            <p:cNvSpPr/>
            <p:nvPr/>
          </p:nvSpPr>
          <p:spPr>
            <a:xfrm>
              <a:off x="3137575" y="30341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3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762;p60">
              <a:extLst>
                <a:ext uri="{FF2B5EF4-FFF2-40B4-BE49-F238E27FC236}">
                  <a16:creationId xmlns:a16="http://schemas.microsoft.com/office/drawing/2014/main" id="{A3B4CC77-0F9F-4EC9-BD6B-7B3785CE3E46}"/>
                </a:ext>
              </a:extLst>
            </p:cNvPr>
            <p:cNvSpPr/>
            <p:nvPr/>
          </p:nvSpPr>
          <p:spPr>
            <a:xfrm>
              <a:off x="3141750" y="3033725"/>
              <a:ext cx="925" cy="425"/>
            </a:xfrm>
            <a:custGeom>
              <a:avLst/>
              <a:gdLst/>
              <a:ahLst/>
              <a:cxnLst/>
              <a:rect l="l" t="t" r="r" b="b"/>
              <a:pathLst>
                <a:path w="37" h="17" extrusionOk="0">
                  <a:moveTo>
                    <a:pt x="13" y="0"/>
                  </a:moveTo>
                  <a:cubicBezTo>
                    <a:pt x="8" y="0"/>
                    <a:pt x="4" y="1"/>
                    <a:pt x="0" y="5"/>
                  </a:cubicBezTo>
                  <a:cubicBezTo>
                    <a:pt x="12" y="5"/>
                    <a:pt x="24" y="5"/>
                    <a:pt x="36" y="17"/>
                  </a:cubicBezTo>
                  <a:cubicBezTo>
                    <a:pt x="36" y="8"/>
                    <a:pt x="24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763;p60">
              <a:extLst>
                <a:ext uri="{FF2B5EF4-FFF2-40B4-BE49-F238E27FC236}">
                  <a16:creationId xmlns:a16="http://schemas.microsoft.com/office/drawing/2014/main" id="{674CD9D0-B9B2-44D2-BB0D-C92A70C1B878}"/>
                </a:ext>
              </a:extLst>
            </p:cNvPr>
            <p:cNvSpPr/>
            <p:nvPr/>
          </p:nvSpPr>
          <p:spPr>
            <a:xfrm>
              <a:off x="3130150" y="31511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lnTo>
                    <a:pt x="0" y="13"/>
                  </a:ln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764;p60">
              <a:extLst>
                <a:ext uri="{FF2B5EF4-FFF2-40B4-BE49-F238E27FC236}">
                  <a16:creationId xmlns:a16="http://schemas.microsoft.com/office/drawing/2014/main" id="{F5AAEDC6-863F-4406-99FC-DB8BA05C9809}"/>
                </a:ext>
              </a:extLst>
            </p:cNvPr>
            <p:cNvSpPr/>
            <p:nvPr/>
          </p:nvSpPr>
          <p:spPr>
            <a:xfrm>
              <a:off x="3106625" y="3085025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24" y="1"/>
                  </a:moveTo>
                  <a:lnTo>
                    <a:pt x="24" y="1"/>
                  </a:lnTo>
                  <a:cubicBezTo>
                    <a:pt x="1" y="25"/>
                    <a:pt x="1" y="48"/>
                    <a:pt x="1" y="72"/>
                  </a:cubicBezTo>
                  <a:cubicBezTo>
                    <a:pt x="36" y="72"/>
                    <a:pt x="36" y="37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765;p60">
              <a:extLst>
                <a:ext uri="{FF2B5EF4-FFF2-40B4-BE49-F238E27FC236}">
                  <a16:creationId xmlns:a16="http://schemas.microsoft.com/office/drawing/2014/main" id="{CF924C27-A651-45CD-B917-03530D2EB7ED}"/>
                </a:ext>
              </a:extLst>
            </p:cNvPr>
            <p:cNvSpPr/>
            <p:nvPr/>
          </p:nvSpPr>
          <p:spPr>
            <a:xfrm>
              <a:off x="3157225" y="31499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0"/>
                  </a:moveTo>
                  <a:cubicBezTo>
                    <a:pt x="1" y="0"/>
                    <a:pt x="24" y="12"/>
                    <a:pt x="13" y="24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766;p60">
              <a:extLst>
                <a:ext uri="{FF2B5EF4-FFF2-40B4-BE49-F238E27FC236}">
                  <a16:creationId xmlns:a16="http://schemas.microsoft.com/office/drawing/2014/main" id="{EFD4D874-787F-466F-89D6-5E92EF15C823}"/>
                </a:ext>
              </a:extLst>
            </p:cNvPr>
            <p:cNvSpPr/>
            <p:nvPr/>
          </p:nvSpPr>
          <p:spPr>
            <a:xfrm>
              <a:off x="3107225" y="3042175"/>
              <a:ext cx="925" cy="2700"/>
            </a:xfrm>
            <a:custGeom>
              <a:avLst/>
              <a:gdLst/>
              <a:ahLst/>
              <a:cxnLst/>
              <a:rect l="l" t="t" r="r" b="b"/>
              <a:pathLst>
                <a:path w="37" h="108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36"/>
                    <a:pt x="0" y="84"/>
                    <a:pt x="0" y="107"/>
                  </a:cubicBezTo>
                  <a:cubicBezTo>
                    <a:pt x="12" y="60"/>
                    <a:pt x="36" y="24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767;p60">
              <a:extLst>
                <a:ext uri="{FF2B5EF4-FFF2-40B4-BE49-F238E27FC236}">
                  <a16:creationId xmlns:a16="http://schemas.microsoft.com/office/drawing/2014/main" id="{580647D4-6A5F-4BAD-BB3D-7752BD615821}"/>
                </a:ext>
              </a:extLst>
            </p:cNvPr>
            <p:cNvSpPr/>
            <p:nvPr/>
          </p:nvSpPr>
          <p:spPr>
            <a:xfrm>
              <a:off x="3107225" y="3044850"/>
              <a:ext cx="325" cy="2700"/>
            </a:xfrm>
            <a:custGeom>
              <a:avLst/>
              <a:gdLst/>
              <a:ahLst/>
              <a:cxnLst/>
              <a:rect l="l" t="t" r="r" b="b"/>
              <a:pathLst>
                <a:path w="13" h="108" extrusionOk="0">
                  <a:moveTo>
                    <a:pt x="0" y="0"/>
                  </a:moveTo>
                  <a:cubicBezTo>
                    <a:pt x="0" y="36"/>
                    <a:pt x="0" y="72"/>
                    <a:pt x="0" y="108"/>
                  </a:cubicBezTo>
                  <a:cubicBezTo>
                    <a:pt x="12" y="72"/>
                    <a:pt x="12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768;p60">
              <a:extLst>
                <a:ext uri="{FF2B5EF4-FFF2-40B4-BE49-F238E27FC236}">
                  <a16:creationId xmlns:a16="http://schemas.microsoft.com/office/drawing/2014/main" id="{C210C83C-6446-458E-9BC5-474BD2B5F14F}"/>
                </a:ext>
              </a:extLst>
            </p:cNvPr>
            <p:cNvSpPr/>
            <p:nvPr/>
          </p:nvSpPr>
          <p:spPr>
            <a:xfrm>
              <a:off x="3182225" y="30534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1"/>
                  </a:moveTo>
                  <a:cubicBezTo>
                    <a:pt x="1" y="13"/>
                    <a:pt x="1" y="25"/>
                    <a:pt x="1" y="48"/>
                  </a:cubicBezTo>
                  <a:cubicBezTo>
                    <a:pt x="1" y="36"/>
                    <a:pt x="1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769;p60">
              <a:extLst>
                <a:ext uri="{FF2B5EF4-FFF2-40B4-BE49-F238E27FC236}">
                  <a16:creationId xmlns:a16="http://schemas.microsoft.com/office/drawing/2014/main" id="{85C102FD-9A65-405E-ACEF-F90D6A68D7F8}"/>
                </a:ext>
              </a:extLst>
            </p:cNvPr>
            <p:cNvSpPr/>
            <p:nvPr/>
          </p:nvSpPr>
          <p:spPr>
            <a:xfrm>
              <a:off x="3124200" y="30338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770;p60">
              <a:extLst>
                <a:ext uri="{FF2B5EF4-FFF2-40B4-BE49-F238E27FC236}">
                  <a16:creationId xmlns:a16="http://schemas.microsoft.com/office/drawing/2014/main" id="{60F58CED-2540-412A-90DB-E944E0EF5D00}"/>
                </a:ext>
              </a:extLst>
            </p:cNvPr>
            <p:cNvSpPr/>
            <p:nvPr/>
          </p:nvSpPr>
          <p:spPr>
            <a:xfrm>
              <a:off x="3124475" y="30338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cubicBezTo>
                    <a:pt x="1" y="1"/>
                    <a:pt x="13" y="13"/>
                    <a:pt x="25" y="13"/>
                  </a:cubicBezTo>
                  <a:cubicBezTo>
                    <a:pt x="13" y="13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771;p60">
              <a:extLst>
                <a:ext uri="{FF2B5EF4-FFF2-40B4-BE49-F238E27FC236}">
                  <a16:creationId xmlns:a16="http://schemas.microsoft.com/office/drawing/2014/main" id="{FDD8DA2C-6AAF-4CFC-98A3-50DF33A199DD}"/>
                </a:ext>
              </a:extLst>
            </p:cNvPr>
            <p:cNvSpPr/>
            <p:nvPr/>
          </p:nvSpPr>
          <p:spPr>
            <a:xfrm>
              <a:off x="3125075" y="30338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1" y="1"/>
                    <a:pt x="13" y="1"/>
                    <a:pt x="13" y="1"/>
                  </a:cubicBezTo>
                  <a:cubicBezTo>
                    <a:pt x="25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772;p60">
              <a:extLst>
                <a:ext uri="{FF2B5EF4-FFF2-40B4-BE49-F238E27FC236}">
                  <a16:creationId xmlns:a16="http://schemas.microsoft.com/office/drawing/2014/main" id="{3E0CD77B-1391-4CF2-AF37-8DB94D89E3EB}"/>
                </a:ext>
              </a:extLst>
            </p:cNvPr>
            <p:cNvSpPr/>
            <p:nvPr/>
          </p:nvSpPr>
          <p:spPr>
            <a:xfrm>
              <a:off x="3123600" y="303382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0" y="1"/>
                  </a:moveTo>
                  <a:cubicBezTo>
                    <a:pt x="84" y="1"/>
                    <a:pt x="12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773;p60">
              <a:extLst>
                <a:ext uri="{FF2B5EF4-FFF2-40B4-BE49-F238E27FC236}">
                  <a16:creationId xmlns:a16="http://schemas.microsoft.com/office/drawing/2014/main" id="{1174DEB8-2338-4774-862D-59798077CBE3}"/>
                </a:ext>
              </a:extLst>
            </p:cNvPr>
            <p:cNvSpPr/>
            <p:nvPr/>
          </p:nvSpPr>
          <p:spPr>
            <a:xfrm>
              <a:off x="3112275" y="3101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774;p60">
              <a:extLst>
                <a:ext uri="{FF2B5EF4-FFF2-40B4-BE49-F238E27FC236}">
                  <a16:creationId xmlns:a16="http://schemas.microsoft.com/office/drawing/2014/main" id="{0E758038-3E85-46A7-BEA2-431B7AF85A3C}"/>
                </a:ext>
              </a:extLst>
            </p:cNvPr>
            <p:cNvSpPr/>
            <p:nvPr/>
          </p:nvSpPr>
          <p:spPr>
            <a:xfrm>
              <a:off x="3176875" y="31460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775;p60">
              <a:extLst>
                <a:ext uri="{FF2B5EF4-FFF2-40B4-BE49-F238E27FC236}">
                  <a16:creationId xmlns:a16="http://schemas.microsoft.com/office/drawing/2014/main" id="{265DCC06-7FDE-4AFF-9DB2-5D0E212BF5D5}"/>
                </a:ext>
              </a:extLst>
            </p:cNvPr>
            <p:cNvSpPr/>
            <p:nvPr/>
          </p:nvSpPr>
          <p:spPr>
            <a:xfrm>
              <a:off x="3157525" y="31505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776;p60">
              <a:extLst>
                <a:ext uri="{FF2B5EF4-FFF2-40B4-BE49-F238E27FC236}">
                  <a16:creationId xmlns:a16="http://schemas.microsoft.com/office/drawing/2014/main" id="{B5663C1E-7384-4700-BB3B-F500BC68600F}"/>
                </a:ext>
              </a:extLst>
            </p:cNvPr>
            <p:cNvSpPr/>
            <p:nvPr/>
          </p:nvSpPr>
          <p:spPr>
            <a:xfrm>
              <a:off x="3111975" y="306212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0"/>
                  </a:moveTo>
                  <a:cubicBezTo>
                    <a:pt x="13" y="12"/>
                    <a:pt x="13" y="24"/>
                    <a:pt x="1" y="36"/>
                  </a:cubicBezTo>
                  <a:cubicBezTo>
                    <a:pt x="13" y="36"/>
                    <a:pt x="13" y="2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777;p60">
              <a:extLst>
                <a:ext uri="{FF2B5EF4-FFF2-40B4-BE49-F238E27FC236}">
                  <a16:creationId xmlns:a16="http://schemas.microsoft.com/office/drawing/2014/main" id="{3E3FBDCC-6F4C-4315-AADA-971B36A334B9}"/>
                </a:ext>
              </a:extLst>
            </p:cNvPr>
            <p:cNvSpPr/>
            <p:nvPr/>
          </p:nvSpPr>
          <p:spPr>
            <a:xfrm>
              <a:off x="3121350" y="3033700"/>
              <a:ext cx="1725" cy="600"/>
            </a:xfrm>
            <a:custGeom>
              <a:avLst/>
              <a:gdLst/>
              <a:ahLst/>
              <a:cxnLst/>
              <a:rect l="l" t="t" r="r" b="b"/>
              <a:pathLst>
                <a:path w="69" h="24" extrusionOk="0">
                  <a:moveTo>
                    <a:pt x="63" y="0"/>
                  </a:moveTo>
                  <a:cubicBezTo>
                    <a:pt x="47" y="0"/>
                    <a:pt x="0" y="24"/>
                    <a:pt x="16" y="24"/>
                  </a:cubicBezTo>
                  <a:cubicBezTo>
                    <a:pt x="20" y="24"/>
                    <a:pt x="28" y="22"/>
                    <a:pt x="43" y="18"/>
                  </a:cubicBezTo>
                  <a:cubicBezTo>
                    <a:pt x="46" y="20"/>
                    <a:pt x="49" y="20"/>
                    <a:pt x="51" y="20"/>
                  </a:cubicBezTo>
                  <a:cubicBezTo>
                    <a:pt x="61" y="20"/>
                    <a:pt x="58" y="3"/>
                    <a:pt x="62" y="3"/>
                  </a:cubicBezTo>
                  <a:cubicBezTo>
                    <a:pt x="63" y="3"/>
                    <a:pt x="65" y="4"/>
                    <a:pt x="66" y="6"/>
                  </a:cubicBezTo>
                  <a:cubicBezTo>
                    <a:pt x="68" y="2"/>
                    <a:pt x="67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778;p60">
              <a:extLst>
                <a:ext uri="{FF2B5EF4-FFF2-40B4-BE49-F238E27FC236}">
                  <a16:creationId xmlns:a16="http://schemas.microsoft.com/office/drawing/2014/main" id="{2E7F855F-D589-4263-A379-2C6282D8861E}"/>
                </a:ext>
              </a:extLst>
            </p:cNvPr>
            <p:cNvSpPr/>
            <p:nvPr/>
          </p:nvSpPr>
          <p:spPr>
            <a:xfrm>
              <a:off x="3125075" y="3036825"/>
              <a:ext cx="1825" cy="225"/>
            </a:xfrm>
            <a:custGeom>
              <a:avLst/>
              <a:gdLst/>
              <a:ahLst/>
              <a:cxnLst/>
              <a:rect l="l" t="t" r="r" b="b"/>
              <a:pathLst>
                <a:path w="73" h="9" extrusionOk="0">
                  <a:moveTo>
                    <a:pt x="1" y="0"/>
                  </a:moveTo>
                  <a:cubicBezTo>
                    <a:pt x="13" y="6"/>
                    <a:pt x="25" y="9"/>
                    <a:pt x="36" y="9"/>
                  </a:cubicBezTo>
                  <a:cubicBezTo>
                    <a:pt x="48" y="9"/>
                    <a:pt x="60" y="6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779;p60">
              <a:extLst>
                <a:ext uri="{FF2B5EF4-FFF2-40B4-BE49-F238E27FC236}">
                  <a16:creationId xmlns:a16="http://schemas.microsoft.com/office/drawing/2014/main" id="{A9E79EC6-9C9F-4FCA-A73E-6A3FFD017D7F}"/>
                </a:ext>
              </a:extLst>
            </p:cNvPr>
            <p:cNvSpPr/>
            <p:nvPr/>
          </p:nvSpPr>
          <p:spPr>
            <a:xfrm>
              <a:off x="3126875" y="3036825"/>
              <a:ext cx="900" cy="0"/>
            </a:xfrm>
            <a:custGeom>
              <a:avLst/>
              <a:gdLst/>
              <a:ahLst/>
              <a:cxnLst/>
              <a:rect l="l" t="t" r="r" b="b"/>
              <a:pathLst>
                <a:path w="36" extrusionOk="0">
                  <a:moveTo>
                    <a:pt x="0" y="0"/>
                  </a:moveTo>
                  <a:cubicBezTo>
                    <a:pt x="12" y="0"/>
                    <a:pt x="36" y="0"/>
                    <a:pt x="36" y="0"/>
                  </a:cubicBezTo>
                  <a:cubicBezTo>
                    <a:pt x="36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780;p60">
              <a:extLst>
                <a:ext uri="{FF2B5EF4-FFF2-40B4-BE49-F238E27FC236}">
                  <a16:creationId xmlns:a16="http://schemas.microsoft.com/office/drawing/2014/main" id="{C6629CA7-2A7B-4C0B-AB0A-E1621737DAFD}"/>
                </a:ext>
              </a:extLst>
            </p:cNvPr>
            <p:cNvSpPr/>
            <p:nvPr/>
          </p:nvSpPr>
          <p:spPr>
            <a:xfrm>
              <a:off x="3110750" y="3040100"/>
              <a:ext cx="525" cy="1650"/>
            </a:xfrm>
            <a:custGeom>
              <a:avLst/>
              <a:gdLst/>
              <a:ahLst/>
              <a:cxnLst/>
              <a:rect l="l" t="t" r="r" b="b"/>
              <a:pathLst>
                <a:path w="21" h="66" extrusionOk="0">
                  <a:moveTo>
                    <a:pt x="19" y="29"/>
                  </a:moveTo>
                  <a:cubicBezTo>
                    <a:pt x="18" y="29"/>
                    <a:pt x="17" y="31"/>
                    <a:pt x="14" y="36"/>
                  </a:cubicBezTo>
                  <a:cubicBezTo>
                    <a:pt x="14" y="41"/>
                    <a:pt x="15" y="43"/>
                    <a:pt x="15" y="43"/>
                  </a:cubicBezTo>
                  <a:cubicBezTo>
                    <a:pt x="17" y="43"/>
                    <a:pt x="21" y="29"/>
                    <a:pt x="19" y="29"/>
                  </a:cubicBezTo>
                  <a:close/>
                  <a:moveTo>
                    <a:pt x="20" y="0"/>
                  </a:moveTo>
                  <a:cubicBezTo>
                    <a:pt x="17" y="0"/>
                    <a:pt x="0" y="65"/>
                    <a:pt x="3" y="65"/>
                  </a:cubicBezTo>
                  <a:cubicBezTo>
                    <a:pt x="4" y="65"/>
                    <a:pt x="7" y="57"/>
                    <a:pt x="14" y="36"/>
                  </a:cubicBezTo>
                  <a:cubicBezTo>
                    <a:pt x="19" y="10"/>
                    <a:pt x="2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781;p60">
              <a:extLst>
                <a:ext uri="{FF2B5EF4-FFF2-40B4-BE49-F238E27FC236}">
                  <a16:creationId xmlns:a16="http://schemas.microsoft.com/office/drawing/2014/main" id="{E4C47C7F-9F75-4E24-A769-65FA9723BC8C}"/>
                </a:ext>
              </a:extLst>
            </p:cNvPr>
            <p:cNvSpPr/>
            <p:nvPr/>
          </p:nvSpPr>
          <p:spPr>
            <a:xfrm>
              <a:off x="3114375" y="303890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24" y="0"/>
                    <a:pt x="48" y="0"/>
                  </a:cubicBezTo>
                  <a:cubicBezTo>
                    <a:pt x="36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782;p60">
              <a:extLst>
                <a:ext uri="{FF2B5EF4-FFF2-40B4-BE49-F238E27FC236}">
                  <a16:creationId xmlns:a16="http://schemas.microsoft.com/office/drawing/2014/main" id="{AF5F108F-CF3D-4838-9381-B76B7CE180D0}"/>
                </a:ext>
              </a:extLst>
            </p:cNvPr>
            <p:cNvSpPr/>
            <p:nvPr/>
          </p:nvSpPr>
          <p:spPr>
            <a:xfrm>
              <a:off x="3112425" y="3040950"/>
              <a:ext cx="800" cy="1250"/>
            </a:xfrm>
            <a:custGeom>
              <a:avLst/>
              <a:gdLst/>
              <a:ahLst/>
              <a:cxnLst/>
              <a:rect l="l" t="t" r="r" b="b"/>
              <a:pathLst>
                <a:path w="32" h="50" extrusionOk="0">
                  <a:moveTo>
                    <a:pt x="24" y="0"/>
                  </a:moveTo>
                  <a:cubicBezTo>
                    <a:pt x="22" y="0"/>
                    <a:pt x="16" y="4"/>
                    <a:pt x="7" y="14"/>
                  </a:cubicBezTo>
                  <a:cubicBezTo>
                    <a:pt x="7" y="14"/>
                    <a:pt x="1" y="49"/>
                    <a:pt x="6" y="49"/>
                  </a:cubicBezTo>
                  <a:cubicBezTo>
                    <a:pt x="8" y="49"/>
                    <a:pt x="12" y="43"/>
                    <a:pt x="19" y="26"/>
                  </a:cubicBezTo>
                  <a:cubicBezTo>
                    <a:pt x="19" y="26"/>
                    <a:pt x="31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783;p60">
              <a:extLst>
                <a:ext uri="{FF2B5EF4-FFF2-40B4-BE49-F238E27FC236}">
                  <a16:creationId xmlns:a16="http://schemas.microsoft.com/office/drawing/2014/main" id="{6F43E71B-AD04-4888-926D-782856AE1FDA}"/>
                </a:ext>
              </a:extLst>
            </p:cNvPr>
            <p:cNvSpPr/>
            <p:nvPr/>
          </p:nvSpPr>
          <p:spPr>
            <a:xfrm>
              <a:off x="3182825" y="3047700"/>
              <a:ext cx="175" cy="1050"/>
            </a:xfrm>
            <a:custGeom>
              <a:avLst/>
              <a:gdLst/>
              <a:ahLst/>
              <a:cxnLst/>
              <a:rect l="l" t="t" r="r" b="b"/>
              <a:pathLst>
                <a:path w="7" h="42" extrusionOk="0">
                  <a:moveTo>
                    <a:pt x="5" y="1"/>
                  </a:moveTo>
                  <a:cubicBezTo>
                    <a:pt x="4" y="1"/>
                    <a:pt x="1" y="16"/>
                    <a:pt x="1" y="41"/>
                  </a:cubicBezTo>
                  <a:cubicBezTo>
                    <a:pt x="6" y="13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784;p60">
              <a:extLst>
                <a:ext uri="{FF2B5EF4-FFF2-40B4-BE49-F238E27FC236}">
                  <a16:creationId xmlns:a16="http://schemas.microsoft.com/office/drawing/2014/main" id="{310D31F0-6E17-4716-9188-8BAA714FC493}"/>
                </a:ext>
              </a:extLst>
            </p:cNvPr>
            <p:cNvSpPr/>
            <p:nvPr/>
          </p:nvSpPr>
          <p:spPr>
            <a:xfrm>
              <a:off x="3182000" y="304582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2" y="0"/>
                  </a:moveTo>
                  <a:cubicBezTo>
                    <a:pt x="1" y="0"/>
                    <a:pt x="10" y="3"/>
                    <a:pt x="34" y="9"/>
                  </a:cubicBezTo>
                  <a:cubicBezTo>
                    <a:pt x="16" y="3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785;p60">
              <a:extLst>
                <a:ext uri="{FF2B5EF4-FFF2-40B4-BE49-F238E27FC236}">
                  <a16:creationId xmlns:a16="http://schemas.microsoft.com/office/drawing/2014/main" id="{5A81ADF4-FF31-477A-A03E-C563EF323EB4}"/>
                </a:ext>
              </a:extLst>
            </p:cNvPr>
            <p:cNvSpPr/>
            <p:nvPr/>
          </p:nvSpPr>
          <p:spPr>
            <a:xfrm>
              <a:off x="3120925" y="3149925"/>
              <a:ext cx="675" cy="425"/>
            </a:xfrm>
            <a:custGeom>
              <a:avLst/>
              <a:gdLst/>
              <a:ahLst/>
              <a:cxnLst/>
              <a:rect l="l" t="t" r="r" b="b"/>
              <a:pathLst>
                <a:path w="27" h="17" extrusionOk="0">
                  <a:moveTo>
                    <a:pt x="0" y="0"/>
                  </a:moveTo>
                  <a:cubicBezTo>
                    <a:pt x="8" y="12"/>
                    <a:pt x="15" y="16"/>
                    <a:pt x="19" y="16"/>
                  </a:cubicBezTo>
                  <a:cubicBezTo>
                    <a:pt x="26" y="16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786;p60">
              <a:extLst>
                <a:ext uri="{FF2B5EF4-FFF2-40B4-BE49-F238E27FC236}">
                  <a16:creationId xmlns:a16="http://schemas.microsoft.com/office/drawing/2014/main" id="{FF952792-31CC-41D3-9A0C-D8806157FD08}"/>
                </a:ext>
              </a:extLst>
            </p:cNvPr>
            <p:cNvSpPr/>
            <p:nvPr/>
          </p:nvSpPr>
          <p:spPr>
            <a:xfrm>
              <a:off x="3135800" y="3150225"/>
              <a:ext cx="375" cy="575"/>
            </a:xfrm>
            <a:custGeom>
              <a:avLst/>
              <a:gdLst/>
              <a:ahLst/>
              <a:cxnLst/>
              <a:rect l="l" t="t" r="r" b="b"/>
              <a:pathLst>
                <a:path w="15" h="23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13" y="23"/>
                    <a:pt x="14" y="23"/>
                  </a:cubicBezTo>
                  <a:cubicBezTo>
                    <a:pt x="15" y="23"/>
                    <a:pt x="11" y="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787;p60">
              <a:extLst>
                <a:ext uri="{FF2B5EF4-FFF2-40B4-BE49-F238E27FC236}">
                  <a16:creationId xmlns:a16="http://schemas.microsoft.com/office/drawing/2014/main" id="{59245E14-74FB-48FC-80DE-3A8CABC7992D}"/>
                </a:ext>
              </a:extLst>
            </p:cNvPr>
            <p:cNvSpPr/>
            <p:nvPr/>
          </p:nvSpPr>
          <p:spPr>
            <a:xfrm>
              <a:off x="3146800" y="3149325"/>
              <a:ext cx="1825" cy="425"/>
            </a:xfrm>
            <a:custGeom>
              <a:avLst/>
              <a:gdLst/>
              <a:ahLst/>
              <a:cxnLst/>
              <a:rect l="l" t="t" r="r" b="b"/>
              <a:pathLst>
                <a:path w="73" h="17" extrusionOk="0">
                  <a:moveTo>
                    <a:pt x="1" y="1"/>
                  </a:moveTo>
                  <a:cubicBezTo>
                    <a:pt x="33" y="1"/>
                    <a:pt x="54" y="16"/>
                    <a:pt x="64" y="16"/>
                  </a:cubicBezTo>
                  <a:cubicBezTo>
                    <a:pt x="70" y="16"/>
                    <a:pt x="72" y="12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788;p60">
              <a:extLst>
                <a:ext uri="{FF2B5EF4-FFF2-40B4-BE49-F238E27FC236}">
                  <a16:creationId xmlns:a16="http://schemas.microsoft.com/office/drawing/2014/main" id="{B500BCD2-3495-47B2-9B8B-877DD7A6327B}"/>
                </a:ext>
              </a:extLst>
            </p:cNvPr>
            <p:cNvSpPr/>
            <p:nvPr/>
          </p:nvSpPr>
          <p:spPr>
            <a:xfrm>
              <a:off x="3162425" y="29629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8" y="0"/>
                  </a:moveTo>
                  <a:cubicBezTo>
                    <a:pt x="4" y="0"/>
                    <a:pt x="1" y="3"/>
                    <a:pt x="7" y="3"/>
                  </a:cubicBezTo>
                  <a:cubicBezTo>
                    <a:pt x="7" y="15"/>
                    <a:pt x="10" y="18"/>
                    <a:pt x="13" y="18"/>
                  </a:cubicBezTo>
                  <a:cubicBezTo>
                    <a:pt x="16" y="18"/>
                    <a:pt x="19" y="15"/>
                    <a:pt x="19" y="15"/>
                  </a:cubicBezTo>
                  <a:cubicBezTo>
                    <a:pt x="19" y="3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789;p60">
              <a:extLst>
                <a:ext uri="{FF2B5EF4-FFF2-40B4-BE49-F238E27FC236}">
                  <a16:creationId xmlns:a16="http://schemas.microsoft.com/office/drawing/2014/main" id="{2BCE3704-F8C8-48DB-907C-57259AFC7915}"/>
                </a:ext>
              </a:extLst>
            </p:cNvPr>
            <p:cNvSpPr/>
            <p:nvPr/>
          </p:nvSpPr>
          <p:spPr>
            <a:xfrm>
              <a:off x="3126875" y="2996625"/>
              <a:ext cx="900" cy="1225"/>
            </a:xfrm>
            <a:custGeom>
              <a:avLst/>
              <a:gdLst/>
              <a:ahLst/>
              <a:cxnLst/>
              <a:rect l="l" t="t" r="r" b="b"/>
              <a:pathLst>
                <a:path w="36" h="49" extrusionOk="0">
                  <a:moveTo>
                    <a:pt x="36" y="1"/>
                  </a:moveTo>
                  <a:lnTo>
                    <a:pt x="36" y="1"/>
                  </a:lnTo>
                  <a:cubicBezTo>
                    <a:pt x="12" y="13"/>
                    <a:pt x="0" y="24"/>
                    <a:pt x="12" y="48"/>
                  </a:cubicBezTo>
                  <a:cubicBezTo>
                    <a:pt x="36" y="48"/>
                    <a:pt x="36" y="36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790;p60">
              <a:extLst>
                <a:ext uri="{FF2B5EF4-FFF2-40B4-BE49-F238E27FC236}">
                  <a16:creationId xmlns:a16="http://schemas.microsoft.com/office/drawing/2014/main" id="{D17989A8-AC5F-45C6-A781-A0D655EAFD30}"/>
                </a:ext>
              </a:extLst>
            </p:cNvPr>
            <p:cNvSpPr/>
            <p:nvPr/>
          </p:nvSpPr>
          <p:spPr>
            <a:xfrm>
              <a:off x="3129850" y="30246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48"/>
                  </a:moveTo>
                  <a:cubicBezTo>
                    <a:pt x="24" y="48"/>
                    <a:pt x="0" y="1"/>
                    <a:pt x="24" y="48"/>
                  </a:cubicBezTo>
                  <a:cubicBezTo>
                    <a:pt x="24" y="48"/>
                    <a:pt x="24" y="37"/>
                    <a:pt x="24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791;p60">
              <a:extLst>
                <a:ext uri="{FF2B5EF4-FFF2-40B4-BE49-F238E27FC236}">
                  <a16:creationId xmlns:a16="http://schemas.microsoft.com/office/drawing/2014/main" id="{58DA6AB8-DA70-4B56-9846-435C92311FBB}"/>
                </a:ext>
              </a:extLst>
            </p:cNvPr>
            <p:cNvSpPr/>
            <p:nvPr/>
          </p:nvSpPr>
          <p:spPr>
            <a:xfrm>
              <a:off x="3155450" y="3033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0" y="0"/>
                    <a:pt x="12" y="12"/>
                    <a:pt x="12" y="12"/>
                  </a:cubicBez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792;p60">
              <a:extLst>
                <a:ext uri="{FF2B5EF4-FFF2-40B4-BE49-F238E27FC236}">
                  <a16:creationId xmlns:a16="http://schemas.microsoft.com/office/drawing/2014/main" id="{19326A8C-07F0-4357-9855-66D530E63BD2}"/>
                </a:ext>
              </a:extLst>
            </p:cNvPr>
            <p:cNvSpPr/>
            <p:nvPr/>
          </p:nvSpPr>
          <p:spPr>
            <a:xfrm>
              <a:off x="3127450" y="297192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3" y="0"/>
                  </a:moveTo>
                  <a:cubicBezTo>
                    <a:pt x="1" y="24"/>
                    <a:pt x="1" y="36"/>
                    <a:pt x="1" y="48"/>
                  </a:cubicBezTo>
                  <a:cubicBezTo>
                    <a:pt x="13" y="24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793;p60">
              <a:extLst>
                <a:ext uri="{FF2B5EF4-FFF2-40B4-BE49-F238E27FC236}">
                  <a16:creationId xmlns:a16="http://schemas.microsoft.com/office/drawing/2014/main" id="{D0EDA6B4-25B6-4BF8-A506-DC0E9A473D69}"/>
                </a:ext>
              </a:extLst>
            </p:cNvPr>
            <p:cNvSpPr/>
            <p:nvPr/>
          </p:nvSpPr>
          <p:spPr>
            <a:xfrm>
              <a:off x="3142350" y="303980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2"/>
                    <a:pt x="0" y="12"/>
                    <a:pt x="0" y="24"/>
                  </a:cubicBezTo>
                  <a:cubicBezTo>
                    <a:pt x="0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794;p60">
              <a:extLst>
                <a:ext uri="{FF2B5EF4-FFF2-40B4-BE49-F238E27FC236}">
                  <a16:creationId xmlns:a16="http://schemas.microsoft.com/office/drawing/2014/main" id="{38C75F7B-E451-4328-83D4-EBDA9B72D071}"/>
                </a:ext>
              </a:extLst>
            </p:cNvPr>
            <p:cNvSpPr/>
            <p:nvPr/>
          </p:nvSpPr>
          <p:spPr>
            <a:xfrm>
              <a:off x="3127325" y="2973125"/>
              <a:ext cx="450" cy="1500"/>
            </a:xfrm>
            <a:custGeom>
              <a:avLst/>
              <a:gdLst/>
              <a:ahLst/>
              <a:cxnLst/>
              <a:rect l="l" t="t" r="r" b="b"/>
              <a:pathLst>
                <a:path w="18" h="60" extrusionOk="0">
                  <a:moveTo>
                    <a:pt x="1" y="46"/>
                  </a:moveTo>
                  <a:cubicBezTo>
                    <a:pt x="0" y="46"/>
                    <a:pt x="1" y="50"/>
                    <a:pt x="6" y="60"/>
                  </a:cubicBezTo>
                  <a:cubicBezTo>
                    <a:pt x="6" y="53"/>
                    <a:pt x="2" y="46"/>
                    <a:pt x="1" y="46"/>
                  </a:cubicBezTo>
                  <a:close/>
                  <a:moveTo>
                    <a:pt x="6" y="0"/>
                  </a:moveTo>
                  <a:cubicBezTo>
                    <a:pt x="6" y="24"/>
                    <a:pt x="6" y="36"/>
                    <a:pt x="6" y="60"/>
                  </a:cubicBezTo>
                  <a:cubicBezTo>
                    <a:pt x="18" y="36"/>
                    <a:pt x="18" y="24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795;p60">
              <a:extLst>
                <a:ext uri="{FF2B5EF4-FFF2-40B4-BE49-F238E27FC236}">
                  <a16:creationId xmlns:a16="http://schemas.microsoft.com/office/drawing/2014/main" id="{EC60A5C9-D4FF-4C63-B159-9B843AFDB107}"/>
                </a:ext>
              </a:extLst>
            </p:cNvPr>
            <p:cNvSpPr/>
            <p:nvPr/>
          </p:nvSpPr>
          <p:spPr>
            <a:xfrm>
              <a:off x="3127750" y="29597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0"/>
                    <a:pt x="1" y="12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796;p60">
              <a:extLst>
                <a:ext uri="{FF2B5EF4-FFF2-40B4-BE49-F238E27FC236}">
                  <a16:creationId xmlns:a16="http://schemas.microsoft.com/office/drawing/2014/main" id="{AD09BF69-C295-4029-BB4C-1579F1D64D2A}"/>
                </a:ext>
              </a:extLst>
            </p:cNvPr>
            <p:cNvSpPr/>
            <p:nvPr/>
          </p:nvSpPr>
          <p:spPr>
            <a:xfrm>
              <a:off x="3128050" y="29591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0"/>
                  </a:cubicBezTo>
                  <a:cubicBezTo>
                    <a:pt x="1" y="0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797;p60">
              <a:extLst>
                <a:ext uri="{FF2B5EF4-FFF2-40B4-BE49-F238E27FC236}">
                  <a16:creationId xmlns:a16="http://schemas.microsoft.com/office/drawing/2014/main" id="{2C30EAF4-5003-4A90-8C84-B19ACB347161}"/>
                </a:ext>
              </a:extLst>
            </p:cNvPr>
            <p:cNvSpPr/>
            <p:nvPr/>
          </p:nvSpPr>
          <p:spPr>
            <a:xfrm>
              <a:off x="3127625" y="2960275"/>
              <a:ext cx="150" cy="800"/>
            </a:xfrm>
            <a:custGeom>
              <a:avLst/>
              <a:gdLst/>
              <a:ahLst/>
              <a:cxnLst/>
              <a:rect l="l" t="t" r="r" b="b"/>
              <a:pathLst>
                <a:path w="6" h="32" extrusionOk="0">
                  <a:moveTo>
                    <a:pt x="6" y="1"/>
                  </a:moveTo>
                  <a:cubicBezTo>
                    <a:pt x="5" y="1"/>
                    <a:pt x="0" y="31"/>
                    <a:pt x="1" y="31"/>
                  </a:cubicBezTo>
                  <a:cubicBezTo>
                    <a:pt x="1" y="31"/>
                    <a:pt x="2" y="24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798;p60">
              <a:extLst>
                <a:ext uri="{FF2B5EF4-FFF2-40B4-BE49-F238E27FC236}">
                  <a16:creationId xmlns:a16="http://schemas.microsoft.com/office/drawing/2014/main" id="{D831C2DE-09F9-4D9D-BA2E-B2A1EAEE6363}"/>
                </a:ext>
              </a:extLst>
            </p:cNvPr>
            <p:cNvSpPr/>
            <p:nvPr/>
          </p:nvSpPr>
          <p:spPr>
            <a:xfrm>
              <a:off x="3158125" y="30142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799;p60">
              <a:extLst>
                <a:ext uri="{FF2B5EF4-FFF2-40B4-BE49-F238E27FC236}">
                  <a16:creationId xmlns:a16="http://schemas.microsoft.com/office/drawing/2014/main" id="{0E1603F8-AC0B-4310-99E8-FE487E292493}"/>
                </a:ext>
              </a:extLst>
            </p:cNvPr>
            <p:cNvSpPr/>
            <p:nvPr/>
          </p:nvSpPr>
          <p:spPr>
            <a:xfrm>
              <a:off x="3132825" y="3006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800;p60">
              <a:extLst>
                <a:ext uri="{FF2B5EF4-FFF2-40B4-BE49-F238E27FC236}">
                  <a16:creationId xmlns:a16="http://schemas.microsoft.com/office/drawing/2014/main" id="{A796BB40-0C27-4129-B2C4-B15BA3541523}"/>
                </a:ext>
              </a:extLst>
            </p:cNvPr>
            <p:cNvSpPr/>
            <p:nvPr/>
          </p:nvSpPr>
          <p:spPr>
            <a:xfrm>
              <a:off x="3131325" y="3006150"/>
              <a:ext cx="1825" cy="1525"/>
            </a:xfrm>
            <a:custGeom>
              <a:avLst/>
              <a:gdLst/>
              <a:ahLst/>
              <a:cxnLst/>
              <a:rect l="l" t="t" r="r" b="b"/>
              <a:pathLst>
                <a:path w="73" h="61" extrusionOk="0">
                  <a:moveTo>
                    <a:pt x="60" y="1"/>
                  </a:moveTo>
                  <a:cubicBezTo>
                    <a:pt x="36" y="13"/>
                    <a:pt x="25" y="13"/>
                    <a:pt x="1" y="24"/>
                  </a:cubicBezTo>
                  <a:cubicBezTo>
                    <a:pt x="25" y="36"/>
                    <a:pt x="48" y="48"/>
                    <a:pt x="72" y="60"/>
                  </a:cubicBezTo>
                  <a:cubicBezTo>
                    <a:pt x="60" y="48"/>
                    <a:pt x="48" y="24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801;p60">
              <a:extLst>
                <a:ext uri="{FF2B5EF4-FFF2-40B4-BE49-F238E27FC236}">
                  <a16:creationId xmlns:a16="http://schemas.microsoft.com/office/drawing/2014/main" id="{B885137A-D655-453A-81F2-27A5868425B3}"/>
                </a:ext>
              </a:extLst>
            </p:cNvPr>
            <p:cNvSpPr/>
            <p:nvPr/>
          </p:nvSpPr>
          <p:spPr>
            <a:xfrm>
              <a:off x="3132225" y="30261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0"/>
                  </a:moveTo>
                  <a:cubicBezTo>
                    <a:pt x="0" y="6"/>
                    <a:pt x="0" y="9"/>
                    <a:pt x="2" y="9"/>
                  </a:cubicBezTo>
                  <a:cubicBezTo>
                    <a:pt x="3" y="9"/>
                    <a:pt x="6" y="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802;p60">
              <a:extLst>
                <a:ext uri="{FF2B5EF4-FFF2-40B4-BE49-F238E27FC236}">
                  <a16:creationId xmlns:a16="http://schemas.microsoft.com/office/drawing/2014/main" id="{B1F9EEB2-B23B-461F-8C72-D875E4F4267F}"/>
                </a:ext>
              </a:extLst>
            </p:cNvPr>
            <p:cNvSpPr/>
            <p:nvPr/>
          </p:nvSpPr>
          <p:spPr>
            <a:xfrm>
              <a:off x="3155750" y="303355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803;p60">
              <a:extLst>
                <a:ext uri="{FF2B5EF4-FFF2-40B4-BE49-F238E27FC236}">
                  <a16:creationId xmlns:a16="http://schemas.microsoft.com/office/drawing/2014/main" id="{3D73651D-04C9-417E-8E4F-BFE4061910A7}"/>
                </a:ext>
              </a:extLst>
            </p:cNvPr>
            <p:cNvSpPr/>
            <p:nvPr/>
          </p:nvSpPr>
          <p:spPr>
            <a:xfrm>
              <a:off x="3132525" y="29832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804;p60">
              <a:extLst>
                <a:ext uri="{FF2B5EF4-FFF2-40B4-BE49-F238E27FC236}">
                  <a16:creationId xmlns:a16="http://schemas.microsoft.com/office/drawing/2014/main" id="{9B9FFCCE-61FB-4B0E-8157-33CE39C4768A}"/>
                </a:ext>
              </a:extLst>
            </p:cNvPr>
            <p:cNvSpPr/>
            <p:nvPr/>
          </p:nvSpPr>
          <p:spPr>
            <a:xfrm>
              <a:off x="3129225" y="2955550"/>
              <a:ext cx="950" cy="550"/>
            </a:xfrm>
            <a:custGeom>
              <a:avLst/>
              <a:gdLst/>
              <a:ahLst/>
              <a:cxnLst/>
              <a:rect l="l" t="t" r="r" b="b"/>
              <a:pathLst>
                <a:path w="38" h="22" extrusionOk="0">
                  <a:moveTo>
                    <a:pt x="37" y="1"/>
                  </a:moveTo>
                  <a:cubicBezTo>
                    <a:pt x="29" y="1"/>
                    <a:pt x="0" y="22"/>
                    <a:pt x="3" y="22"/>
                  </a:cubicBezTo>
                  <a:cubicBezTo>
                    <a:pt x="4" y="22"/>
                    <a:pt x="13" y="16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805;p60">
              <a:extLst>
                <a:ext uri="{FF2B5EF4-FFF2-40B4-BE49-F238E27FC236}">
                  <a16:creationId xmlns:a16="http://schemas.microsoft.com/office/drawing/2014/main" id="{EA7670C5-E503-443A-BAA9-85292E071C2F}"/>
                </a:ext>
              </a:extLst>
            </p:cNvPr>
            <p:cNvSpPr/>
            <p:nvPr/>
          </p:nvSpPr>
          <p:spPr>
            <a:xfrm>
              <a:off x="3127150" y="2961425"/>
              <a:ext cx="925" cy="1275"/>
            </a:xfrm>
            <a:custGeom>
              <a:avLst/>
              <a:gdLst/>
              <a:ahLst/>
              <a:cxnLst/>
              <a:rect l="l" t="t" r="r" b="b"/>
              <a:pathLst>
                <a:path w="37" h="51" extrusionOk="0">
                  <a:moveTo>
                    <a:pt x="8" y="1"/>
                  </a:moveTo>
                  <a:cubicBezTo>
                    <a:pt x="0" y="1"/>
                    <a:pt x="19" y="51"/>
                    <a:pt x="25" y="51"/>
                  </a:cubicBezTo>
                  <a:cubicBezTo>
                    <a:pt x="27" y="51"/>
                    <a:pt x="28" y="44"/>
                    <a:pt x="25" y="28"/>
                  </a:cubicBezTo>
                  <a:cubicBezTo>
                    <a:pt x="37" y="4"/>
                    <a:pt x="1" y="4"/>
                    <a:pt x="13" y="4"/>
                  </a:cubicBezTo>
                  <a:cubicBezTo>
                    <a:pt x="11" y="2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806;p60">
              <a:extLst>
                <a:ext uri="{FF2B5EF4-FFF2-40B4-BE49-F238E27FC236}">
                  <a16:creationId xmlns:a16="http://schemas.microsoft.com/office/drawing/2014/main" id="{0DCDCDD1-B009-404D-9678-02BED4AE657D}"/>
                </a:ext>
              </a:extLst>
            </p:cNvPr>
            <p:cNvSpPr/>
            <p:nvPr/>
          </p:nvSpPr>
          <p:spPr>
            <a:xfrm>
              <a:off x="3129850" y="2959125"/>
              <a:ext cx="1800" cy="925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48" y="24"/>
                  </a:moveTo>
                  <a:cubicBezTo>
                    <a:pt x="0" y="0"/>
                    <a:pt x="72" y="36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807;p60">
              <a:extLst>
                <a:ext uri="{FF2B5EF4-FFF2-40B4-BE49-F238E27FC236}">
                  <a16:creationId xmlns:a16="http://schemas.microsoft.com/office/drawing/2014/main" id="{8A18A9D2-AD65-4CD2-AE84-96343FA0C8F0}"/>
                </a:ext>
              </a:extLst>
            </p:cNvPr>
            <p:cNvSpPr/>
            <p:nvPr/>
          </p:nvSpPr>
          <p:spPr>
            <a:xfrm>
              <a:off x="3131025" y="29585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36"/>
                  </a:moveTo>
                  <a:cubicBezTo>
                    <a:pt x="1" y="24"/>
                    <a:pt x="1" y="13"/>
                    <a:pt x="1" y="1"/>
                  </a:cubicBezTo>
                  <a:cubicBezTo>
                    <a:pt x="1" y="13"/>
                    <a:pt x="1" y="24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808;p60">
              <a:extLst>
                <a:ext uri="{FF2B5EF4-FFF2-40B4-BE49-F238E27FC236}">
                  <a16:creationId xmlns:a16="http://schemas.microsoft.com/office/drawing/2014/main" id="{A43F355F-77E5-4E13-B57D-8DAE1B94D47A}"/>
                </a:ext>
              </a:extLst>
            </p:cNvPr>
            <p:cNvSpPr/>
            <p:nvPr/>
          </p:nvSpPr>
          <p:spPr>
            <a:xfrm>
              <a:off x="3131925" y="2958025"/>
              <a:ext cx="475" cy="725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8" y="0"/>
                  </a:moveTo>
                  <a:lnTo>
                    <a:pt x="18" y="0"/>
                  </a:lnTo>
                  <a:cubicBezTo>
                    <a:pt x="18" y="0"/>
                    <a:pt x="16" y="3"/>
                    <a:pt x="12" y="9"/>
                  </a:cubicBezTo>
                  <a:cubicBezTo>
                    <a:pt x="4" y="24"/>
                    <a:pt x="1" y="29"/>
                    <a:pt x="1" y="29"/>
                  </a:cubicBezTo>
                  <a:cubicBezTo>
                    <a:pt x="1" y="29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809;p60">
              <a:extLst>
                <a:ext uri="{FF2B5EF4-FFF2-40B4-BE49-F238E27FC236}">
                  <a16:creationId xmlns:a16="http://schemas.microsoft.com/office/drawing/2014/main" id="{319A192F-5A4D-44D7-AF65-FC3004BCD6A0}"/>
                </a:ext>
              </a:extLst>
            </p:cNvPr>
            <p:cNvSpPr/>
            <p:nvPr/>
          </p:nvSpPr>
          <p:spPr>
            <a:xfrm>
              <a:off x="3129850" y="2969850"/>
              <a:ext cx="625" cy="2100"/>
            </a:xfrm>
            <a:custGeom>
              <a:avLst/>
              <a:gdLst/>
              <a:ahLst/>
              <a:cxnLst/>
              <a:rect l="l" t="t" r="r" b="b"/>
              <a:pathLst>
                <a:path w="25" h="84" extrusionOk="0">
                  <a:moveTo>
                    <a:pt x="0" y="12"/>
                  </a:moveTo>
                  <a:cubicBezTo>
                    <a:pt x="24" y="83"/>
                    <a:pt x="0" y="12"/>
                    <a:pt x="0" y="12"/>
                  </a:cubicBezTo>
                  <a:cubicBezTo>
                    <a:pt x="0" y="12"/>
                    <a:pt x="12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810;p60">
              <a:extLst>
                <a:ext uri="{FF2B5EF4-FFF2-40B4-BE49-F238E27FC236}">
                  <a16:creationId xmlns:a16="http://schemas.microsoft.com/office/drawing/2014/main" id="{6BE23138-6920-4C15-9B7A-E041E8152EC6}"/>
                </a:ext>
              </a:extLst>
            </p:cNvPr>
            <p:cNvSpPr/>
            <p:nvPr/>
          </p:nvSpPr>
          <p:spPr>
            <a:xfrm>
              <a:off x="3131275" y="2967150"/>
              <a:ext cx="375" cy="500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15" y="1"/>
                  </a:moveTo>
                  <a:cubicBezTo>
                    <a:pt x="7" y="8"/>
                    <a:pt x="0" y="20"/>
                    <a:pt x="1" y="20"/>
                  </a:cubicBezTo>
                  <a:cubicBezTo>
                    <a:pt x="1" y="20"/>
                    <a:pt x="5" y="15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811;p60">
              <a:extLst>
                <a:ext uri="{FF2B5EF4-FFF2-40B4-BE49-F238E27FC236}">
                  <a16:creationId xmlns:a16="http://schemas.microsoft.com/office/drawing/2014/main" id="{428E8737-1B3B-4E1F-A50C-15634FBB6BB4}"/>
                </a:ext>
              </a:extLst>
            </p:cNvPr>
            <p:cNvSpPr/>
            <p:nvPr/>
          </p:nvSpPr>
          <p:spPr>
            <a:xfrm>
              <a:off x="3131625" y="2969750"/>
              <a:ext cx="625" cy="950"/>
            </a:xfrm>
            <a:custGeom>
              <a:avLst/>
              <a:gdLst/>
              <a:ahLst/>
              <a:cxnLst/>
              <a:rect l="l" t="t" r="r" b="b"/>
              <a:pathLst>
                <a:path w="25" h="38" extrusionOk="0">
                  <a:moveTo>
                    <a:pt x="9" y="0"/>
                  </a:moveTo>
                  <a:cubicBezTo>
                    <a:pt x="7" y="0"/>
                    <a:pt x="5" y="4"/>
                    <a:pt x="1" y="16"/>
                  </a:cubicBezTo>
                  <a:cubicBezTo>
                    <a:pt x="9" y="16"/>
                    <a:pt x="17" y="37"/>
                    <a:pt x="21" y="37"/>
                  </a:cubicBezTo>
                  <a:cubicBezTo>
                    <a:pt x="23" y="37"/>
                    <a:pt x="24" y="32"/>
                    <a:pt x="24" y="16"/>
                  </a:cubicBezTo>
                  <a:cubicBezTo>
                    <a:pt x="17" y="16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812;p60">
              <a:extLst>
                <a:ext uri="{FF2B5EF4-FFF2-40B4-BE49-F238E27FC236}">
                  <a16:creationId xmlns:a16="http://schemas.microsoft.com/office/drawing/2014/main" id="{20ED5A6B-7213-4400-A46D-B358271E8249}"/>
                </a:ext>
              </a:extLst>
            </p:cNvPr>
            <p:cNvSpPr/>
            <p:nvPr/>
          </p:nvSpPr>
          <p:spPr>
            <a:xfrm>
              <a:off x="3129550" y="298442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"/>
                  </a:moveTo>
                  <a:cubicBezTo>
                    <a:pt x="12" y="1"/>
                    <a:pt x="36" y="12"/>
                    <a:pt x="48" y="12"/>
                  </a:cubicBezTo>
                  <a:cubicBezTo>
                    <a:pt x="48" y="12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813;p60">
              <a:extLst>
                <a:ext uri="{FF2B5EF4-FFF2-40B4-BE49-F238E27FC236}">
                  <a16:creationId xmlns:a16="http://schemas.microsoft.com/office/drawing/2014/main" id="{0E57E6B4-EAFE-4EDE-941D-4E90AF9BEF3C}"/>
                </a:ext>
              </a:extLst>
            </p:cNvPr>
            <p:cNvSpPr/>
            <p:nvPr/>
          </p:nvSpPr>
          <p:spPr>
            <a:xfrm>
              <a:off x="3132525" y="2996550"/>
              <a:ext cx="1350" cy="1125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29" y="1"/>
                  </a:moveTo>
                  <a:cubicBezTo>
                    <a:pt x="15" y="1"/>
                    <a:pt x="0" y="10"/>
                    <a:pt x="0" y="16"/>
                  </a:cubicBezTo>
                  <a:cubicBezTo>
                    <a:pt x="9" y="33"/>
                    <a:pt x="18" y="44"/>
                    <a:pt x="31" y="44"/>
                  </a:cubicBezTo>
                  <a:cubicBezTo>
                    <a:pt x="36" y="44"/>
                    <a:pt x="42" y="43"/>
                    <a:pt x="48" y="39"/>
                  </a:cubicBezTo>
                  <a:cubicBezTo>
                    <a:pt x="54" y="10"/>
                    <a:pt x="42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814;p60">
              <a:extLst>
                <a:ext uri="{FF2B5EF4-FFF2-40B4-BE49-F238E27FC236}">
                  <a16:creationId xmlns:a16="http://schemas.microsoft.com/office/drawing/2014/main" id="{35BEA1B9-4C15-4AE3-BBF8-B9EF39F20AB5}"/>
                </a:ext>
              </a:extLst>
            </p:cNvPr>
            <p:cNvSpPr/>
            <p:nvPr/>
          </p:nvSpPr>
          <p:spPr>
            <a:xfrm>
              <a:off x="3162400" y="2964775"/>
              <a:ext cx="500" cy="600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20" y="1"/>
                  </a:moveTo>
                  <a:lnTo>
                    <a:pt x="20" y="1"/>
                  </a:lnTo>
                  <a:cubicBezTo>
                    <a:pt x="7" y="14"/>
                    <a:pt x="1" y="23"/>
                    <a:pt x="2" y="23"/>
                  </a:cubicBezTo>
                  <a:cubicBezTo>
                    <a:pt x="3" y="23"/>
                    <a:pt x="9" y="17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815;p60">
              <a:extLst>
                <a:ext uri="{FF2B5EF4-FFF2-40B4-BE49-F238E27FC236}">
                  <a16:creationId xmlns:a16="http://schemas.microsoft.com/office/drawing/2014/main" id="{C4F77A1B-3530-4379-9EBE-BE75E2C21E82}"/>
                </a:ext>
              </a:extLst>
            </p:cNvPr>
            <p:cNvSpPr/>
            <p:nvPr/>
          </p:nvSpPr>
          <p:spPr>
            <a:xfrm>
              <a:off x="3161400" y="2963600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6" y="12"/>
                  </a:moveTo>
                  <a:cubicBezTo>
                    <a:pt x="0" y="0"/>
                    <a:pt x="0" y="0"/>
                    <a:pt x="36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816;p60">
              <a:extLst>
                <a:ext uri="{FF2B5EF4-FFF2-40B4-BE49-F238E27FC236}">
                  <a16:creationId xmlns:a16="http://schemas.microsoft.com/office/drawing/2014/main" id="{B47C1BC1-60CF-441A-96F6-F51B316AE437}"/>
                </a:ext>
              </a:extLst>
            </p:cNvPr>
            <p:cNvSpPr/>
            <p:nvPr/>
          </p:nvSpPr>
          <p:spPr>
            <a:xfrm>
              <a:off x="3135200" y="3032950"/>
              <a:ext cx="425" cy="350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10"/>
                    <a:pt x="11" y="14"/>
                    <a:pt x="13" y="14"/>
                  </a:cubicBezTo>
                  <a:cubicBezTo>
                    <a:pt x="16" y="14"/>
                    <a:pt x="14" y="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817;p60">
              <a:extLst>
                <a:ext uri="{FF2B5EF4-FFF2-40B4-BE49-F238E27FC236}">
                  <a16:creationId xmlns:a16="http://schemas.microsoft.com/office/drawing/2014/main" id="{458FAAD9-8767-4154-8DF7-9410B9B22D54}"/>
                </a:ext>
              </a:extLst>
            </p:cNvPr>
            <p:cNvSpPr/>
            <p:nvPr/>
          </p:nvSpPr>
          <p:spPr>
            <a:xfrm>
              <a:off x="3143825" y="3033250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36"/>
                  </a:moveTo>
                  <a:cubicBezTo>
                    <a:pt x="1" y="0"/>
                    <a:pt x="1" y="0"/>
                    <a:pt x="13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818;p60">
              <a:extLst>
                <a:ext uri="{FF2B5EF4-FFF2-40B4-BE49-F238E27FC236}">
                  <a16:creationId xmlns:a16="http://schemas.microsoft.com/office/drawing/2014/main" id="{2A11E996-4879-4407-B7D5-38697BA5D84D}"/>
                </a:ext>
              </a:extLst>
            </p:cNvPr>
            <p:cNvSpPr/>
            <p:nvPr/>
          </p:nvSpPr>
          <p:spPr>
            <a:xfrm>
              <a:off x="3150375" y="3032350"/>
              <a:ext cx="1225" cy="575"/>
            </a:xfrm>
            <a:custGeom>
              <a:avLst/>
              <a:gdLst/>
              <a:ahLst/>
              <a:cxnLst/>
              <a:rect l="l" t="t" r="r" b="b"/>
              <a:pathLst>
                <a:path w="49" h="23" extrusionOk="0">
                  <a:moveTo>
                    <a:pt x="48" y="0"/>
                  </a:moveTo>
                  <a:cubicBezTo>
                    <a:pt x="39" y="0"/>
                    <a:pt x="30" y="7"/>
                    <a:pt x="16" y="11"/>
                  </a:cubicBezTo>
                  <a:lnTo>
                    <a:pt x="16" y="11"/>
                  </a:lnTo>
                  <a:cubicBezTo>
                    <a:pt x="15" y="10"/>
                    <a:pt x="14" y="10"/>
                    <a:pt x="12" y="10"/>
                  </a:cubicBezTo>
                  <a:cubicBezTo>
                    <a:pt x="9" y="10"/>
                    <a:pt x="5" y="11"/>
                    <a:pt x="1" y="12"/>
                  </a:cubicBezTo>
                  <a:cubicBezTo>
                    <a:pt x="7" y="12"/>
                    <a:pt x="12" y="12"/>
                    <a:pt x="16" y="11"/>
                  </a:cubicBezTo>
                  <a:lnTo>
                    <a:pt x="16" y="11"/>
                  </a:lnTo>
                  <a:cubicBezTo>
                    <a:pt x="30" y="12"/>
                    <a:pt x="39" y="22"/>
                    <a:pt x="44" y="22"/>
                  </a:cubicBezTo>
                  <a:cubicBezTo>
                    <a:pt x="47" y="22"/>
                    <a:pt x="48" y="17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819;p60">
              <a:extLst>
                <a:ext uri="{FF2B5EF4-FFF2-40B4-BE49-F238E27FC236}">
                  <a16:creationId xmlns:a16="http://schemas.microsoft.com/office/drawing/2014/main" id="{D854C890-AC04-4CBE-B467-C402BBE7F59D}"/>
                </a:ext>
              </a:extLst>
            </p:cNvPr>
            <p:cNvSpPr/>
            <p:nvPr/>
          </p:nvSpPr>
          <p:spPr>
            <a:xfrm>
              <a:off x="3114675" y="3201125"/>
              <a:ext cx="300" cy="1200"/>
            </a:xfrm>
            <a:custGeom>
              <a:avLst/>
              <a:gdLst/>
              <a:ahLst/>
              <a:cxnLst/>
              <a:rect l="l" t="t" r="r" b="b"/>
              <a:pathLst>
                <a:path w="12" h="48" extrusionOk="0">
                  <a:moveTo>
                    <a:pt x="12" y="0"/>
                  </a:moveTo>
                  <a:cubicBezTo>
                    <a:pt x="12" y="0"/>
                    <a:pt x="0" y="12"/>
                    <a:pt x="12" y="4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820;p60">
              <a:extLst>
                <a:ext uri="{FF2B5EF4-FFF2-40B4-BE49-F238E27FC236}">
                  <a16:creationId xmlns:a16="http://schemas.microsoft.com/office/drawing/2014/main" id="{FCFBBFCD-5DD2-44AA-8022-1E46D78AACE3}"/>
                </a:ext>
              </a:extLst>
            </p:cNvPr>
            <p:cNvSpPr/>
            <p:nvPr/>
          </p:nvSpPr>
          <p:spPr>
            <a:xfrm>
              <a:off x="3120325" y="3184450"/>
              <a:ext cx="875" cy="3000"/>
            </a:xfrm>
            <a:custGeom>
              <a:avLst/>
              <a:gdLst/>
              <a:ahLst/>
              <a:cxnLst/>
              <a:rect l="l" t="t" r="r" b="b"/>
              <a:pathLst>
                <a:path w="35" h="120" extrusionOk="0">
                  <a:moveTo>
                    <a:pt x="24" y="0"/>
                  </a:moveTo>
                  <a:lnTo>
                    <a:pt x="24" y="0"/>
                  </a:lnTo>
                  <a:cubicBezTo>
                    <a:pt x="14" y="32"/>
                    <a:pt x="12" y="72"/>
                    <a:pt x="4" y="106"/>
                  </a:cubicBezTo>
                  <a:lnTo>
                    <a:pt x="4" y="106"/>
                  </a:lnTo>
                  <a:cubicBezTo>
                    <a:pt x="17" y="67"/>
                    <a:pt x="35" y="43"/>
                    <a:pt x="24" y="0"/>
                  </a:cubicBezTo>
                  <a:close/>
                  <a:moveTo>
                    <a:pt x="4" y="106"/>
                  </a:moveTo>
                  <a:cubicBezTo>
                    <a:pt x="3" y="110"/>
                    <a:pt x="1" y="115"/>
                    <a:pt x="0" y="120"/>
                  </a:cubicBezTo>
                  <a:cubicBezTo>
                    <a:pt x="2" y="115"/>
                    <a:pt x="3" y="111"/>
                    <a:pt x="4" y="1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821;p60">
              <a:extLst>
                <a:ext uri="{FF2B5EF4-FFF2-40B4-BE49-F238E27FC236}">
                  <a16:creationId xmlns:a16="http://schemas.microsoft.com/office/drawing/2014/main" id="{F17968F7-2896-4D3D-96A5-403819C0EB07}"/>
                </a:ext>
              </a:extLst>
            </p:cNvPr>
            <p:cNvSpPr/>
            <p:nvPr/>
          </p:nvSpPr>
          <p:spPr>
            <a:xfrm>
              <a:off x="3114900" y="3198750"/>
              <a:ext cx="975" cy="4325"/>
            </a:xfrm>
            <a:custGeom>
              <a:avLst/>
              <a:gdLst/>
              <a:ahLst/>
              <a:cxnLst/>
              <a:rect l="l" t="t" r="r" b="b"/>
              <a:pathLst>
                <a:path w="39" h="173" extrusionOk="0">
                  <a:moveTo>
                    <a:pt x="39" y="0"/>
                  </a:moveTo>
                  <a:cubicBezTo>
                    <a:pt x="39" y="53"/>
                    <a:pt x="1" y="172"/>
                    <a:pt x="18" y="172"/>
                  </a:cubicBezTo>
                  <a:cubicBezTo>
                    <a:pt x="20" y="172"/>
                    <a:pt x="23" y="171"/>
                    <a:pt x="27" y="167"/>
                  </a:cubicBezTo>
                  <a:cubicBezTo>
                    <a:pt x="39" y="107"/>
                    <a:pt x="39" y="6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822;p60">
              <a:extLst>
                <a:ext uri="{FF2B5EF4-FFF2-40B4-BE49-F238E27FC236}">
                  <a16:creationId xmlns:a16="http://schemas.microsoft.com/office/drawing/2014/main" id="{1B2565E8-5BA1-4CA7-93A0-11F4AE830FE2}"/>
                </a:ext>
              </a:extLst>
            </p:cNvPr>
            <p:cNvSpPr/>
            <p:nvPr/>
          </p:nvSpPr>
          <p:spPr>
            <a:xfrm>
              <a:off x="3113175" y="3208850"/>
              <a:ext cx="925" cy="2900"/>
            </a:xfrm>
            <a:custGeom>
              <a:avLst/>
              <a:gdLst/>
              <a:ahLst/>
              <a:cxnLst/>
              <a:rect l="l" t="t" r="r" b="b"/>
              <a:pathLst>
                <a:path w="37" h="116" extrusionOk="0">
                  <a:moveTo>
                    <a:pt x="12" y="1"/>
                  </a:moveTo>
                  <a:cubicBezTo>
                    <a:pt x="12" y="43"/>
                    <a:pt x="0" y="115"/>
                    <a:pt x="10" y="115"/>
                  </a:cubicBezTo>
                  <a:cubicBezTo>
                    <a:pt x="15" y="115"/>
                    <a:pt x="22" y="103"/>
                    <a:pt x="36" y="72"/>
                  </a:cubicBezTo>
                  <a:cubicBezTo>
                    <a:pt x="36" y="25"/>
                    <a:pt x="12" y="84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823;p60">
              <a:extLst>
                <a:ext uri="{FF2B5EF4-FFF2-40B4-BE49-F238E27FC236}">
                  <a16:creationId xmlns:a16="http://schemas.microsoft.com/office/drawing/2014/main" id="{C70D1C8A-3423-42C2-9DA7-12BFD610BE22}"/>
                </a:ext>
              </a:extLst>
            </p:cNvPr>
            <p:cNvSpPr/>
            <p:nvPr/>
          </p:nvSpPr>
          <p:spPr>
            <a:xfrm>
              <a:off x="3111100" y="3217200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0" y="72"/>
                  </a:moveTo>
                  <a:cubicBezTo>
                    <a:pt x="0" y="0"/>
                    <a:pt x="0" y="24"/>
                    <a:pt x="0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824;p60">
              <a:extLst>
                <a:ext uri="{FF2B5EF4-FFF2-40B4-BE49-F238E27FC236}">
                  <a16:creationId xmlns:a16="http://schemas.microsoft.com/office/drawing/2014/main" id="{E7D05341-1B93-455A-8D2E-15F04EBFE5C1}"/>
                </a:ext>
              </a:extLst>
            </p:cNvPr>
            <p:cNvSpPr/>
            <p:nvPr/>
          </p:nvSpPr>
          <p:spPr>
            <a:xfrm>
              <a:off x="3102150" y="3246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"/>
                    <a:pt x="1" y="13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825;p60">
              <a:extLst>
                <a:ext uri="{FF2B5EF4-FFF2-40B4-BE49-F238E27FC236}">
                  <a16:creationId xmlns:a16="http://schemas.microsoft.com/office/drawing/2014/main" id="{F70D448F-23D1-4B24-809E-0AC6E51BE399}"/>
                </a:ext>
              </a:extLst>
            </p:cNvPr>
            <p:cNvSpPr/>
            <p:nvPr/>
          </p:nvSpPr>
          <p:spPr>
            <a:xfrm>
              <a:off x="3107000" y="3227300"/>
              <a:ext cx="1150" cy="2750"/>
            </a:xfrm>
            <a:custGeom>
              <a:avLst/>
              <a:gdLst/>
              <a:ahLst/>
              <a:cxnLst/>
              <a:rect l="l" t="t" r="r" b="b"/>
              <a:pathLst>
                <a:path w="46" h="110" extrusionOk="0">
                  <a:moveTo>
                    <a:pt x="26" y="79"/>
                  </a:moveTo>
                  <a:cubicBezTo>
                    <a:pt x="25" y="84"/>
                    <a:pt x="23" y="90"/>
                    <a:pt x="21" y="96"/>
                  </a:cubicBezTo>
                  <a:cubicBezTo>
                    <a:pt x="21" y="97"/>
                    <a:pt x="21" y="98"/>
                    <a:pt x="22" y="98"/>
                  </a:cubicBezTo>
                  <a:cubicBezTo>
                    <a:pt x="23" y="98"/>
                    <a:pt x="26" y="83"/>
                    <a:pt x="26" y="79"/>
                  </a:cubicBezTo>
                  <a:close/>
                  <a:moveTo>
                    <a:pt x="45" y="1"/>
                  </a:moveTo>
                  <a:lnTo>
                    <a:pt x="45" y="1"/>
                  </a:lnTo>
                  <a:cubicBezTo>
                    <a:pt x="10" y="72"/>
                    <a:pt x="1" y="110"/>
                    <a:pt x="8" y="110"/>
                  </a:cubicBezTo>
                  <a:cubicBezTo>
                    <a:pt x="11" y="110"/>
                    <a:pt x="15" y="105"/>
                    <a:pt x="21" y="96"/>
                  </a:cubicBezTo>
                  <a:cubicBezTo>
                    <a:pt x="25" y="82"/>
                    <a:pt x="26" y="77"/>
                    <a:pt x="26" y="77"/>
                  </a:cubicBezTo>
                  <a:lnTo>
                    <a:pt x="26" y="77"/>
                  </a:lnTo>
                  <a:cubicBezTo>
                    <a:pt x="27" y="77"/>
                    <a:pt x="27" y="78"/>
                    <a:pt x="26" y="79"/>
                  </a:cubicBezTo>
                  <a:lnTo>
                    <a:pt x="26" y="79"/>
                  </a:lnTo>
                  <a:cubicBezTo>
                    <a:pt x="34" y="52"/>
                    <a:pt x="35" y="31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826;p60">
              <a:extLst>
                <a:ext uri="{FF2B5EF4-FFF2-40B4-BE49-F238E27FC236}">
                  <a16:creationId xmlns:a16="http://schemas.microsoft.com/office/drawing/2014/main" id="{15FD523A-EB23-4676-B436-D39F6C1C5472}"/>
                </a:ext>
              </a:extLst>
            </p:cNvPr>
            <p:cNvSpPr/>
            <p:nvPr/>
          </p:nvSpPr>
          <p:spPr>
            <a:xfrm>
              <a:off x="3107825" y="3225525"/>
              <a:ext cx="600" cy="1800"/>
            </a:xfrm>
            <a:custGeom>
              <a:avLst/>
              <a:gdLst/>
              <a:ahLst/>
              <a:cxnLst/>
              <a:rect l="l" t="t" r="r" b="b"/>
              <a:pathLst>
                <a:path w="24" h="72" extrusionOk="0">
                  <a:moveTo>
                    <a:pt x="24" y="1"/>
                  </a:moveTo>
                  <a:cubicBezTo>
                    <a:pt x="20" y="1"/>
                    <a:pt x="18" y="3"/>
                    <a:pt x="16" y="6"/>
                  </a:cubicBezTo>
                  <a:lnTo>
                    <a:pt x="16" y="6"/>
                  </a:lnTo>
                  <a:cubicBezTo>
                    <a:pt x="0" y="19"/>
                    <a:pt x="2" y="41"/>
                    <a:pt x="12" y="72"/>
                  </a:cubicBezTo>
                  <a:cubicBezTo>
                    <a:pt x="12" y="48"/>
                    <a:pt x="12" y="24"/>
                    <a:pt x="24" y="1"/>
                  </a:cubicBezTo>
                  <a:lnTo>
                    <a:pt x="24" y="1"/>
                  </a:ln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827;p60">
              <a:extLst>
                <a:ext uri="{FF2B5EF4-FFF2-40B4-BE49-F238E27FC236}">
                  <a16:creationId xmlns:a16="http://schemas.microsoft.com/office/drawing/2014/main" id="{59EAC78A-269F-499F-A81A-6707E19CFD8B}"/>
                </a:ext>
              </a:extLst>
            </p:cNvPr>
            <p:cNvSpPr/>
            <p:nvPr/>
          </p:nvSpPr>
          <p:spPr>
            <a:xfrm>
              <a:off x="3102450" y="3244900"/>
              <a:ext cx="4200" cy="9825"/>
            </a:xfrm>
            <a:custGeom>
              <a:avLst/>
              <a:gdLst/>
              <a:ahLst/>
              <a:cxnLst/>
              <a:rect l="l" t="t" r="r" b="b"/>
              <a:pathLst>
                <a:path w="168" h="393" extrusionOk="0">
                  <a:moveTo>
                    <a:pt x="76" y="0"/>
                  </a:moveTo>
                  <a:cubicBezTo>
                    <a:pt x="27" y="0"/>
                    <a:pt x="15" y="95"/>
                    <a:pt x="7" y="152"/>
                  </a:cubicBezTo>
                  <a:lnTo>
                    <a:pt x="7" y="152"/>
                  </a:lnTo>
                  <a:cubicBezTo>
                    <a:pt x="5" y="160"/>
                    <a:pt x="3" y="172"/>
                    <a:pt x="1" y="190"/>
                  </a:cubicBezTo>
                  <a:cubicBezTo>
                    <a:pt x="6" y="185"/>
                    <a:pt x="9" y="178"/>
                    <a:pt x="12" y="170"/>
                  </a:cubicBezTo>
                  <a:lnTo>
                    <a:pt x="12" y="170"/>
                  </a:lnTo>
                  <a:cubicBezTo>
                    <a:pt x="29" y="132"/>
                    <a:pt x="42" y="77"/>
                    <a:pt x="72" y="47"/>
                  </a:cubicBezTo>
                  <a:lnTo>
                    <a:pt x="72" y="47"/>
                  </a:lnTo>
                  <a:cubicBezTo>
                    <a:pt x="49" y="71"/>
                    <a:pt x="14" y="393"/>
                    <a:pt x="35" y="393"/>
                  </a:cubicBezTo>
                  <a:cubicBezTo>
                    <a:pt x="36" y="393"/>
                    <a:pt x="36" y="393"/>
                    <a:pt x="37" y="392"/>
                  </a:cubicBezTo>
                  <a:cubicBezTo>
                    <a:pt x="48" y="357"/>
                    <a:pt x="48" y="309"/>
                    <a:pt x="60" y="273"/>
                  </a:cubicBezTo>
                  <a:cubicBezTo>
                    <a:pt x="48" y="273"/>
                    <a:pt x="168" y="35"/>
                    <a:pt x="108" y="11"/>
                  </a:cubicBezTo>
                  <a:cubicBezTo>
                    <a:pt x="96" y="4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828;p60">
              <a:extLst>
                <a:ext uri="{FF2B5EF4-FFF2-40B4-BE49-F238E27FC236}">
                  <a16:creationId xmlns:a16="http://schemas.microsoft.com/office/drawing/2014/main" id="{A9D6FFA1-41C0-4559-B5F4-7A4A71068FF1}"/>
                </a:ext>
              </a:extLst>
            </p:cNvPr>
            <p:cNvSpPr/>
            <p:nvPr/>
          </p:nvSpPr>
          <p:spPr>
            <a:xfrm>
              <a:off x="3114375" y="32136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cubicBezTo>
                    <a:pt x="0" y="12"/>
                    <a:pt x="0" y="2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829;p60">
              <a:extLst>
                <a:ext uri="{FF2B5EF4-FFF2-40B4-BE49-F238E27FC236}">
                  <a16:creationId xmlns:a16="http://schemas.microsoft.com/office/drawing/2014/main" id="{2ED737C1-E01D-4EB8-89FA-CB25A1AD0EDB}"/>
                </a:ext>
              </a:extLst>
            </p:cNvPr>
            <p:cNvSpPr/>
            <p:nvPr/>
          </p:nvSpPr>
          <p:spPr>
            <a:xfrm>
              <a:off x="3111675" y="32172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3" y="0"/>
                    <a:pt x="1" y="0"/>
                    <a:pt x="1" y="12"/>
                  </a:cubicBezTo>
                  <a:cubicBezTo>
                    <a:pt x="1" y="12"/>
                    <a:pt x="1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830;p60">
              <a:extLst>
                <a:ext uri="{FF2B5EF4-FFF2-40B4-BE49-F238E27FC236}">
                  <a16:creationId xmlns:a16="http://schemas.microsoft.com/office/drawing/2014/main" id="{151A9C8E-A8DC-41BF-85C4-0671BF6F0EC1}"/>
                </a:ext>
              </a:extLst>
            </p:cNvPr>
            <p:cNvSpPr/>
            <p:nvPr/>
          </p:nvSpPr>
          <p:spPr>
            <a:xfrm>
              <a:off x="3111975" y="3212350"/>
              <a:ext cx="2550" cy="4875"/>
            </a:xfrm>
            <a:custGeom>
              <a:avLst/>
              <a:gdLst/>
              <a:ahLst/>
              <a:cxnLst/>
              <a:rect l="l" t="t" r="r" b="b"/>
              <a:pathLst>
                <a:path w="102" h="195" extrusionOk="0">
                  <a:moveTo>
                    <a:pt x="95" y="0"/>
                  </a:moveTo>
                  <a:cubicBezTo>
                    <a:pt x="91" y="0"/>
                    <a:pt x="85" y="10"/>
                    <a:pt x="72" y="39"/>
                  </a:cubicBezTo>
                  <a:cubicBezTo>
                    <a:pt x="48" y="87"/>
                    <a:pt x="37" y="147"/>
                    <a:pt x="1" y="194"/>
                  </a:cubicBezTo>
                  <a:cubicBezTo>
                    <a:pt x="48" y="158"/>
                    <a:pt x="72" y="51"/>
                    <a:pt x="96" y="51"/>
                  </a:cubicBezTo>
                  <a:cubicBezTo>
                    <a:pt x="96" y="36"/>
                    <a:pt x="101" y="0"/>
                    <a:pt x="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831;p60">
              <a:extLst>
                <a:ext uri="{FF2B5EF4-FFF2-40B4-BE49-F238E27FC236}">
                  <a16:creationId xmlns:a16="http://schemas.microsoft.com/office/drawing/2014/main" id="{BE0B0FEF-22CF-455D-8F79-656C0A0CE6A8}"/>
                </a:ext>
              </a:extLst>
            </p:cNvPr>
            <p:cNvSpPr/>
            <p:nvPr/>
          </p:nvSpPr>
          <p:spPr>
            <a:xfrm>
              <a:off x="3108700" y="3226125"/>
              <a:ext cx="1225" cy="4200"/>
            </a:xfrm>
            <a:custGeom>
              <a:avLst/>
              <a:gdLst/>
              <a:ahLst/>
              <a:cxnLst/>
              <a:rect l="l" t="t" r="r" b="b"/>
              <a:pathLst>
                <a:path w="49" h="168" extrusionOk="0">
                  <a:moveTo>
                    <a:pt x="37" y="0"/>
                  </a:moveTo>
                  <a:lnTo>
                    <a:pt x="37" y="0"/>
                  </a:lnTo>
                  <a:cubicBezTo>
                    <a:pt x="25" y="60"/>
                    <a:pt x="13" y="119"/>
                    <a:pt x="1" y="167"/>
                  </a:cubicBezTo>
                  <a:cubicBezTo>
                    <a:pt x="37" y="119"/>
                    <a:pt x="49" y="6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832;p60">
              <a:extLst>
                <a:ext uri="{FF2B5EF4-FFF2-40B4-BE49-F238E27FC236}">
                  <a16:creationId xmlns:a16="http://schemas.microsoft.com/office/drawing/2014/main" id="{DE2407AA-AF98-42D9-BDEA-77F936BE38DC}"/>
                </a:ext>
              </a:extLst>
            </p:cNvPr>
            <p:cNvSpPr/>
            <p:nvPr/>
          </p:nvSpPr>
          <p:spPr>
            <a:xfrm>
              <a:off x="3034000" y="3406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8"/>
                  </a:moveTo>
                  <a:lnTo>
                    <a:pt x="0" y="1"/>
                  </a:lnTo>
                  <a:cubicBezTo>
                    <a:pt x="0" y="24"/>
                    <a:pt x="0" y="36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833;p60">
              <a:extLst>
                <a:ext uri="{FF2B5EF4-FFF2-40B4-BE49-F238E27FC236}">
                  <a16:creationId xmlns:a16="http://schemas.microsoft.com/office/drawing/2014/main" id="{CF531045-26BC-4575-AA4A-0DB68D28E2CA}"/>
                </a:ext>
              </a:extLst>
            </p:cNvPr>
            <p:cNvSpPr/>
            <p:nvPr/>
          </p:nvSpPr>
          <p:spPr>
            <a:xfrm>
              <a:off x="3032800" y="3416425"/>
              <a:ext cx="325" cy="525"/>
            </a:xfrm>
            <a:custGeom>
              <a:avLst/>
              <a:gdLst/>
              <a:ahLst/>
              <a:cxnLst/>
              <a:rect l="l" t="t" r="r" b="b"/>
              <a:pathLst>
                <a:path w="13" h="21" extrusionOk="0">
                  <a:moveTo>
                    <a:pt x="2" y="1"/>
                  </a:moveTo>
                  <a:cubicBezTo>
                    <a:pt x="1" y="1"/>
                    <a:pt x="1" y="3"/>
                    <a:pt x="1" y="8"/>
                  </a:cubicBezTo>
                  <a:lnTo>
                    <a:pt x="13" y="20"/>
                  </a:lnTo>
                  <a:cubicBezTo>
                    <a:pt x="6" y="6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834;p60">
              <a:extLst>
                <a:ext uri="{FF2B5EF4-FFF2-40B4-BE49-F238E27FC236}">
                  <a16:creationId xmlns:a16="http://schemas.microsoft.com/office/drawing/2014/main" id="{C05E8212-B5A9-4466-9C1D-8DC3745D4717}"/>
                </a:ext>
              </a:extLst>
            </p:cNvPr>
            <p:cNvSpPr/>
            <p:nvPr/>
          </p:nvSpPr>
          <p:spPr>
            <a:xfrm>
              <a:off x="3059900" y="3378225"/>
              <a:ext cx="1800" cy="3375"/>
            </a:xfrm>
            <a:custGeom>
              <a:avLst/>
              <a:gdLst/>
              <a:ahLst/>
              <a:cxnLst/>
              <a:rect l="l" t="t" r="r" b="b"/>
              <a:pathLst>
                <a:path w="72" h="135" extrusionOk="0">
                  <a:moveTo>
                    <a:pt x="72" y="0"/>
                  </a:moveTo>
                  <a:lnTo>
                    <a:pt x="72" y="0"/>
                  </a:lnTo>
                  <a:cubicBezTo>
                    <a:pt x="36" y="36"/>
                    <a:pt x="12" y="84"/>
                    <a:pt x="0" y="131"/>
                  </a:cubicBezTo>
                  <a:cubicBezTo>
                    <a:pt x="9" y="119"/>
                    <a:pt x="13" y="114"/>
                    <a:pt x="14" y="114"/>
                  </a:cubicBezTo>
                  <a:cubicBezTo>
                    <a:pt x="17" y="114"/>
                    <a:pt x="8" y="134"/>
                    <a:pt x="9" y="134"/>
                  </a:cubicBezTo>
                  <a:cubicBezTo>
                    <a:pt x="9" y="134"/>
                    <a:pt x="20" y="109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835;p60">
              <a:extLst>
                <a:ext uri="{FF2B5EF4-FFF2-40B4-BE49-F238E27FC236}">
                  <a16:creationId xmlns:a16="http://schemas.microsoft.com/office/drawing/2014/main" id="{A08A0807-DEB6-47A5-8964-6599E488BE73}"/>
                </a:ext>
              </a:extLst>
            </p:cNvPr>
            <p:cNvSpPr/>
            <p:nvPr/>
          </p:nvSpPr>
          <p:spPr>
            <a:xfrm>
              <a:off x="3035200" y="3463050"/>
              <a:ext cx="600" cy="1525"/>
            </a:xfrm>
            <a:custGeom>
              <a:avLst/>
              <a:gdLst/>
              <a:ahLst/>
              <a:cxnLst/>
              <a:rect l="l" t="t" r="r" b="b"/>
              <a:pathLst>
                <a:path w="24" h="61" extrusionOk="0">
                  <a:moveTo>
                    <a:pt x="12" y="1"/>
                  </a:moveTo>
                  <a:cubicBezTo>
                    <a:pt x="12" y="25"/>
                    <a:pt x="0" y="48"/>
                    <a:pt x="0" y="60"/>
                  </a:cubicBezTo>
                  <a:cubicBezTo>
                    <a:pt x="24" y="48"/>
                    <a:pt x="24" y="25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836;p60">
              <a:extLst>
                <a:ext uri="{FF2B5EF4-FFF2-40B4-BE49-F238E27FC236}">
                  <a16:creationId xmlns:a16="http://schemas.microsoft.com/office/drawing/2014/main" id="{D87AF0DD-478E-48BC-A2FA-742AA768015D}"/>
                </a:ext>
              </a:extLst>
            </p:cNvPr>
            <p:cNvSpPr/>
            <p:nvPr/>
          </p:nvSpPr>
          <p:spPr>
            <a:xfrm>
              <a:off x="3035475" y="3466625"/>
              <a:ext cx="1225" cy="2100"/>
            </a:xfrm>
            <a:custGeom>
              <a:avLst/>
              <a:gdLst/>
              <a:ahLst/>
              <a:cxnLst/>
              <a:rect l="l" t="t" r="r" b="b"/>
              <a:pathLst>
                <a:path w="49" h="84" extrusionOk="0">
                  <a:moveTo>
                    <a:pt x="49" y="1"/>
                  </a:moveTo>
                  <a:lnTo>
                    <a:pt x="1" y="84"/>
                  </a:lnTo>
                  <a:cubicBezTo>
                    <a:pt x="13" y="72"/>
                    <a:pt x="37" y="48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837;p60">
              <a:extLst>
                <a:ext uri="{FF2B5EF4-FFF2-40B4-BE49-F238E27FC236}">
                  <a16:creationId xmlns:a16="http://schemas.microsoft.com/office/drawing/2014/main" id="{CE3ED105-44B5-411D-B759-7AE01B6BFA11}"/>
                </a:ext>
              </a:extLst>
            </p:cNvPr>
            <p:cNvSpPr/>
            <p:nvPr/>
          </p:nvSpPr>
          <p:spPr>
            <a:xfrm>
              <a:off x="3041550" y="3358275"/>
              <a:ext cx="500" cy="1525"/>
            </a:xfrm>
            <a:custGeom>
              <a:avLst/>
              <a:gdLst/>
              <a:ahLst/>
              <a:cxnLst/>
              <a:rect l="l" t="t" r="r" b="b"/>
              <a:pathLst>
                <a:path w="20" h="61" extrusionOk="0">
                  <a:moveTo>
                    <a:pt x="8" y="1"/>
                  </a:moveTo>
                  <a:cubicBezTo>
                    <a:pt x="1" y="52"/>
                    <a:pt x="2" y="58"/>
                    <a:pt x="7" y="58"/>
                  </a:cubicBezTo>
                  <a:cubicBezTo>
                    <a:pt x="9" y="58"/>
                    <a:pt x="11" y="57"/>
                    <a:pt x="13" y="57"/>
                  </a:cubicBezTo>
                  <a:cubicBezTo>
                    <a:pt x="15" y="57"/>
                    <a:pt x="18" y="58"/>
                    <a:pt x="20" y="6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838;p60">
              <a:extLst>
                <a:ext uri="{FF2B5EF4-FFF2-40B4-BE49-F238E27FC236}">
                  <a16:creationId xmlns:a16="http://schemas.microsoft.com/office/drawing/2014/main" id="{A36A33AD-65E3-46C8-A11C-BDC34F2CD537}"/>
                </a:ext>
              </a:extLst>
            </p:cNvPr>
            <p:cNvSpPr/>
            <p:nvPr/>
          </p:nvSpPr>
          <p:spPr>
            <a:xfrm>
              <a:off x="3086975" y="3190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1"/>
                  </a:lnTo>
                  <a:cubicBezTo>
                    <a:pt x="1" y="1"/>
                    <a:pt x="1" y="13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839;p60">
              <a:extLst>
                <a:ext uri="{FF2B5EF4-FFF2-40B4-BE49-F238E27FC236}">
                  <a16:creationId xmlns:a16="http://schemas.microsoft.com/office/drawing/2014/main" id="{47B91D83-615F-4E73-9388-7D9D19F8C6CA}"/>
                </a:ext>
              </a:extLst>
            </p:cNvPr>
            <p:cNvSpPr/>
            <p:nvPr/>
          </p:nvSpPr>
          <p:spPr>
            <a:xfrm>
              <a:off x="3081925" y="3324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0" y="12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840;p60">
              <a:extLst>
                <a:ext uri="{FF2B5EF4-FFF2-40B4-BE49-F238E27FC236}">
                  <a16:creationId xmlns:a16="http://schemas.microsoft.com/office/drawing/2014/main" id="{BA94BB3E-8D03-4AE0-BF41-D2A89B9F929C}"/>
                </a:ext>
              </a:extLst>
            </p:cNvPr>
            <p:cNvSpPr/>
            <p:nvPr/>
          </p:nvSpPr>
          <p:spPr>
            <a:xfrm>
              <a:off x="3062275" y="3280225"/>
              <a:ext cx="325" cy="1000"/>
            </a:xfrm>
            <a:custGeom>
              <a:avLst/>
              <a:gdLst/>
              <a:ahLst/>
              <a:cxnLst/>
              <a:rect l="l" t="t" r="r" b="b"/>
              <a:pathLst>
                <a:path w="13" h="40" extrusionOk="0">
                  <a:moveTo>
                    <a:pt x="12" y="0"/>
                  </a:moveTo>
                  <a:cubicBezTo>
                    <a:pt x="11" y="0"/>
                    <a:pt x="8" y="14"/>
                    <a:pt x="3" y="32"/>
                  </a:cubicBezTo>
                  <a:lnTo>
                    <a:pt x="3" y="32"/>
                  </a:lnTo>
                  <a:cubicBezTo>
                    <a:pt x="5" y="29"/>
                    <a:pt x="7" y="27"/>
                    <a:pt x="12" y="27"/>
                  </a:cubicBezTo>
                  <a:cubicBezTo>
                    <a:pt x="12" y="8"/>
                    <a:pt x="12" y="0"/>
                    <a:pt x="12" y="0"/>
                  </a:cubicBezTo>
                  <a:close/>
                  <a:moveTo>
                    <a:pt x="3" y="32"/>
                  </a:moveTo>
                  <a:cubicBezTo>
                    <a:pt x="1" y="35"/>
                    <a:pt x="1" y="39"/>
                    <a:pt x="1" y="39"/>
                  </a:cubicBezTo>
                  <a:cubicBezTo>
                    <a:pt x="1" y="36"/>
                    <a:pt x="2" y="34"/>
                    <a:pt x="3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841;p60">
              <a:extLst>
                <a:ext uri="{FF2B5EF4-FFF2-40B4-BE49-F238E27FC236}">
                  <a16:creationId xmlns:a16="http://schemas.microsoft.com/office/drawing/2014/main" id="{FF0C5258-8FFA-4C33-A267-F23BD5F9B0BC}"/>
                </a:ext>
              </a:extLst>
            </p:cNvPr>
            <p:cNvSpPr/>
            <p:nvPr/>
          </p:nvSpPr>
          <p:spPr>
            <a:xfrm>
              <a:off x="3056925" y="34080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842;p60">
              <a:extLst>
                <a:ext uri="{FF2B5EF4-FFF2-40B4-BE49-F238E27FC236}">
                  <a16:creationId xmlns:a16="http://schemas.microsoft.com/office/drawing/2014/main" id="{4CEDC0C9-2105-43AD-9638-DA99C9CB656A}"/>
                </a:ext>
              </a:extLst>
            </p:cNvPr>
            <p:cNvSpPr/>
            <p:nvPr/>
          </p:nvSpPr>
          <p:spPr>
            <a:xfrm>
              <a:off x="3054825" y="3408575"/>
              <a:ext cx="2125" cy="3900"/>
            </a:xfrm>
            <a:custGeom>
              <a:avLst/>
              <a:gdLst/>
              <a:ahLst/>
              <a:cxnLst/>
              <a:rect l="l" t="t" r="r" b="b"/>
              <a:pathLst>
                <a:path w="85" h="156" extrusionOk="0">
                  <a:moveTo>
                    <a:pt x="84" y="1"/>
                  </a:moveTo>
                  <a:lnTo>
                    <a:pt x="84" y="1"/>
                  </a:lnTo>
                  <a:cubicBezTo>
                    <a:pt x="1" y="13"/>
                    <a:pt x="1" y="72"/>
                    <a:pt x="48" y="156"/>
                  </a:cubicBezTo>
                  <a:cubicBezTo>
                    <a:pt x="48" y="96"/>
                    <a:pt x="60" y="4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843;p60">
              <a:extLst>
                <a:ext uri="{FF2B5EF4-FFF2-40B4-BE49-F238E27FC236}">
                  <a16:creationId xmlns:a16="http://schemas.microsoft.com/office/drawing/2014/main" id="{C05B78C6-758E-4253-86F4-B4D06F765579}"/>
                </a:ext>
              </a:extLst>
            </p:cNvPr>
            <p:cNvSpPr/>
            <p:nvPr/>
          </p:nvSpPr>
          <p:spPr>
            <a:xfrm>
              <a:off x="3036075" y="3466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cubicBezTo>
                    <a:pt x="13" y="13"/>
                    <a:pt x="13" y="13"/>
                    <a:pt x="1" y="13"/>
                  </a:cubicBezTo>
                  <a:cubicBezTo>
                    <a:pt x="1" y="19"/>
                    <a:pt x="1" y="25"/>
                    <a:pt x="4" y="25"/>
                  </a:cubicBezTo>
                  <a:cubicBezTo>
                    <a:pt x="7" y="25"/>
                    <a:pt x="13" y="19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844;p60">
              <a:extLst>
                <a:ext uri="{FF2B5EF4-FFF2-40B4-BE49-F238E27FC236}">
                  <a16:creationId xmlns:a16="http://schemas.microsoft.com/office/drawing/2014/main" id="{BCFD07D7-FD26-4822-8E6C-D33B42864969}"/>
                </a:ext>
              </a:extLst>
            </p:cNvPr>
            <p:cNvSpPr/>
            <p:nvPr/>
          </p:nvSpPr>
          <p:spPr>
            <a:xfrm>
              <a:off x="3042025" y="33594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845;p60">
              <a:extLst>
                <a:ext uri="{FF2B5EF4-FFF2-40B4-BE49-F238E27FC236}">
                  <a16:creationId xmlns:a16="http://schemas.microsoft.com/office/drawing/2014/main" id="{4338D06E-9514-4637-8986-BBAADE676C46}"/>
                </a:ext>
              </a:extLst>
            </p:cNvPr>
            <p:cNvSpPr/>
            <p:nvPr/>
          </p:nvSpPr>
          <p:spPr>
            <a:xfrm>
              <a:off x="3078650" y="3340425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24" y="0"/>
                  </a:moveTo>
                  <a:lnTo>
                    <a:pt x="24" y="0"/>
                  </a:lnTo>
                  <a:cubicBezTo>
                    <a:pt x="12" y="36"/>
                    <a:pt x="0" y="48"/>
                    <a:pt x="0" y="60"/>
                  </a:cubicBezTo>
                  <a:cubicBezTo>
                    <a:pt x="0" y="60"/>
                    <a:pt x="12" y="48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846;p60">
              <a:extLst>
                <a:ext uri="{FF2B5EF4-FFF2-40B4-BE49-F238E27FC236}">
                  <a16:creationId xmlns:a16="http://schemas.microsoft.com/office/drawing/2014/main" id="{620DC24E-4109-4222-A900-7CBFD72398C7}"/>
                </a:ext>
              </a:extLst>
            </p:cNvPr>
            <p:cNvSpPr/>
            <p:nvPr/>
          </p:nvSpPr>
          <p:spPr>
            <a:xfrm>
              <a:off x="3106100" y="3241300"/>
              <a:ext cx="1150" cy="1825"/>
            </a:xfrm>
            <a:custGeom>
              <a:avLst/>
              <a:gdLst/>
              <a:ahLst/>
              <a:cxnLst/>
              <a:rect l="l" t="t" r="r" b="b"/>
              <a:pathLst>
                <a:path w="46" h="73" extrusionOk="0">
                  <a:moveTo>
                    <a:pt x="22" y="1"/>
                  </a:moveTo>
                  <a:cubicBezTo>
                    <a:pt x="6" y="47"/>
                    <a:pt x="1" y="73"/>
                    <a:pt x="5" y="73"/>
                  </a:cubicBezTo>
                  <a:cubicBezTo>
                    <a:pt x="7" y="73"/>
                    <a:pt x="10" y="70"/>
                    <a:pt x="14" y="63"/>
                  </a:cubicBezTo>
                  <a:lnTo>
                    <a:pt x="14" y="63"/>
                  </a:lnTo>
                  <a:cubicBezTo>
                    <a:pt x="12" y="68"/>
                    <a:pt x="11" y="72"/>
                    <a:pt x="11" y="72"/>
                  </a:cubicBezTo>
                  <a:cubicBezTo>
                    <a:pt x="11" y="72"/>
                    <a:pt x="14" y="66"/>
                    <a:pt x="22" y="48"/>
                  </a:cubicBezTo>
                  <a:lnTo>
                    <a:pt x="22" y="48"/>
                  </a:lnTo>
                  <a:cubicBezTo>
                    <a:pt x="22" y="48"/>
                    <a:pt x="22" y="48"/>
                    <a:pt x="22" y="48"/>
                  </a:cubicBezTo>
                  <a:cubicBezTo>
                    <a:pt x="45" y="12"/>
                    <a:pt x="45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847;p60">
              <a:extLst>
                <a:ext uri="{FF2B5EF4-FFF2-40B4-BE49-F238E27FC236}">
                  <a16:creationId xmlns:a16="http://schemas.microsoft.com/office/drawing/2014/main" id="{325FA2C5-6C28-4F03-9C9D-F2CD14515466}"/>
                </a:ext>
              </a:extLst>
            </p:cNvPr>
            <p:cNvSpPr/>
            <p:nvPr/>
          </p:nvSpPr>
          <p:spPr>
            <a:xfrm>
              <a:off x="3099775" y="3257075"/>
              <a:ext cx="1350" cy="3300"/>
            </a:xfrm>
            <a:custGeom>
              <a:avLst/>
              <a:gdLst/>
              <a:ahLst/>
              <a:cxnLst/>
              <a:rect l="l" t="t" r="r" b="b"/>
              <a:pathLst>
                <a:path w="54" h="132" extrusionOk="0">
                  <a:moveTo>
                    <a:pt x="51" y="0"/>
                  </a:moveTo>
                  <a:lnTo>
                    <a:pt x="51" y="0"/>
                  </a:lnTo>
                  <a:cubicBezTo>
                    <a:pt x="51" y="0"/>
                    <a:pt x="50" y="4"/>
                    <a:pt x="48" y="13"/>
                  </a:cubicBezTo>
                  <a:cubicBezTo>
                    <a:pt x="13" y="36"/>
                    <a:pt x="1" y="72"/>
                    <a:pt x="13" y="132"/>
                  </a:cubicBezTo>
                  <a:cubicBezTo>
                    <a:pt x="33" y="132"/>
                    <a:pt x="53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848;p60">
              <a:extLst>
                <a:ext uri="{FF2B5EF4-FFF2-40B4-BE49-F238E27FC236}">
                  <a16:creationId xmlns:a16="http://schemas.microsoft.com/office/drawing/2014/main" id="{779A6854-2ECE-45A1-9C3E-1845A65BCE04}"/>
                </a:ext>
              </a:extLst>
            </p:cNvPr>
            <p:cNvSpPr/>
            <p:nvPr/>
          </p:nvSpPr>
          <p:spPr>
            <a:xfrm>
              <a:off x="3101275" y="3255225"/>
              <a:ext cx="325" cy="1575"/>
            </a:xfrm>
            <a:custGeom>
              <a:avLst/>
              <a:gdLst/>
              <a:ahLst/>
              <a:cxnLst/>
              <a:rect l="l" t="t" r="r" b="b"/>
              <a:pathLst>
                <a:path w="13" h="63" extrusionOk="0">
                  <a:moveTo>
                    <a:pt x="8" y="1"/>
                  </a:moveTo>
                  <a:cubicBezTo>
                    <a:pt x="0" y="1"/>
                    <a:pt x="0" y="32"/>
                    <a:pt x="0" y="63"/>
                  </a:cubicBezTo>
                  <a:cubicBezTo>
                    <a:pt x="0" y="39"/>
                    <a:pt x="12" y="15"/>
                    <a:pt x="12" y="3"/>
                  </a:cubicBezTo>
                  <a:cubicBezTo>
                    <a:pt x="11" y="2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849;p60">
              <a:extLst>
                <a:ext uri="{FF2B5EF4-FFF2-40B4-BE49-F238E27FC236}">
                  <a16:creationId xmlns:a16="http://schemas.microsoft.com/office/drawing/2014/main" id="{0154357E-D046-4C0F-BED4-E0896CD823F9}"/>
                </a:ext>
              </a:extLst>
            </p:cNvPr>
            <p:cNvSpPr/>
            <p:nvPr/>
          </p:nvSpPr>
          <p:spPr>
            <a:xfrm>
              <a:off x="3092950" y="3275750"/>
              <a:ext cx="1200" cy="2875"/>
            </a:xfrm>
            <a:custGeom>
              <a:avLst/>
              <a:gdLst/>
              <a:ahLst/>
              <a:cxnLst/>
              <a:rect l="l" t="t" r="r" b="b"/>
              <a:pathLst>
                <a:path w="48" h="115" extrusionOk="0">
                  <a:moveTo>
                    <a:pt x="21" y="0"/>
                  </a:moveTo>
                  <a:cubicBezTo>
                    <a:pt x="12" y="0"/>
                    <a:pt x="0" y="114"/>
                    <a:pt x="7" y="114"/>
                  </a:cubicBezTo>
                  <a:cubicBezTo>
                    <a:pt x="9" y="114"/>
                    <a:pt x="14" y="98"/>
                    <a:pt x="24" y="51"/>
                  </a:cubicBezTo>
                  <a:cubicBezTo>
                    <a:pt x="47" y="16"/>
                    <a:pt x="12" y="28"/>
                    <a:pt x="24" y="4"/>
                  </a:cubicBezTo>
                  <a:cubicBezTo>
                    <a:pt x="23" y="1"/>
                    <a:pt x="2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850;p60">
              <a:extLst>
                <a:ext uri="{FF2B5EF4-FFF2-40B4-BE49-F238E27FC236}">
                  <a16:creationId xmlns:a16="http://schemas.microsoft.com/office/drawing/2014/main" id="{90622BAE-1890-45F1-95CC-896485FF8A29}"/>
                </a:ext>
              </a:extLst>
            </p:cNvPr>
            <p:cNvSpPr/>
            <p:nvPr/>
          </p:nvSpPr>
          <p:spPr>
            <a:xfrm>
              <a:off x="3100675" y="3259450"/>
              <a:ext cx="1225" cy="1525"/>
            </a:xfrm>
            <a:custGeom>
              <a:avLst/>
              <a:gdLst/>
              <a:ahLst/>
              <a:cxnLst/>
              <a:rect l="l" t="t" r="r" b="b"/>
              <a:pathLst>
                <a:path w="49" h="61" extrusionOk="0">
                  <a:moveTo>
                    <a:pt x="48" y="1"/>
                  </a:moveTo>
                  <a:cubicBezTo>
                    <a:pt x="0" y="13"/>
                    <a:pt x="24" y="37"/>
                    <a:pt x="24" y="60"/>
                  </a:cubicBezTo>
                  <a:cubicBezTo>
                    <a:pt x="24" y="48"/>
                    <a:pt x="36" y="2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851;p60">
              <a:extLst>
                <a:ext uri="{FF2B5EF4-FFF2-40B4-BE49-F238E27FC236}">
                  <a16:creationId xmlns:a16="http://schemas.microsoft.com/office/drawing/2014/main" id="{6CB80DF1-BD18-4D57-BD6F-98FEF26BB251}"/>
                </a:ext>
              </a:extLst>
            </p:cNvPr>
            <p:cNvSpPr/>
            <p:nvPr/>
          </p:nvSpPr>
          <p:spPr>
            <a:xfrm>
              <a:off x="3097400" y="3269875"/>
              <a:ext cx="1500" cy="2700"/>
            </a:xfrm>
            <a:custGeom>
              <a:avLst/>
              <a:gdLst/>
              <a:ahLst/>
              <a:cxnLst/>
              <a:rect l="l" t="t" r="r" b="b"/>
              <a:pathLst>
                <a:path w="60" h="108" extrusionOk="0">
                  <a:moveTo>
                    <a:pt x="36" y="1"/>
                  </a:moveTo>
                  <a:cubicBezTo>
                    <a:pt x="24" y="36"/>
                    <a:pt x="12" y="72"/>
                    <a:pt x="0" y="108"/>
                  </a:cubicBezTo>
                  <a:cubicBezTo>
                    <a:pt x="0" y="108"/>
                    <a:pt x="6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852;p60">
              <a:extLst>
                <a:ext uri="{FF2B5EF4-FFF2-40B4-BE49-F238E27FC236}">
                  <a16:creationId xmlns:a16="http://schemas.microsoft.com/office/drawing/2014/main" id="{68C05D3A-EFC7-448E-A0DB-D2ACC574315F}"/>
                </a:ext>
              </a:extLst>
            </p:cNvPr>
            <p:cNvSpPr/>
            <p:nvPr/>
          </p:nvSpPr>
          <p:spPr>
            <a:xfrm>
              <a:off x="3098300" y="3266900"/>
              <a:ext cx="600" cy="2400"/>
            </a:xfrm>
            <a:custGeom>
              <a:avLst/>
              <a:gdLst/>
              <a:ahLst/>
              <a:cxnLst/>
              <a:rect l="l" t="t" r="r" b="b"/>
              <a:pathLst>
                <a:path w="24" h="96" extrusionOk="0">
                  <a:moveTo>
                    <a:pt x="24" y="1"/>
                  </a:moveTo>
                  <a:cubicBezTo>
                    <a:pt x="24" y="24"/>
                    <a:pt x="12" y="60"/>
                    <a:pt x="0" y="96"/>
                  </a:cubicBezTo>
                  <a:cubicBezTo>
                    <a:pt x="12" y="60"/>
                    <a:pt x="24" y="24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853;p60">
              <a:extLst>
                <a:ext uri="{FF2B5EF4-FFF2-40B4-BE49-F238E27FC236}">
                  <a16:creationId xmlns:a16="http://schemas.microsoft.com/office/drawing/2014/main" id="{405E5946-B127-49E3-A464-3065B764A13F}"/>
                </a:ext>
              </a:extLst>
            </p:cNvPr>
            <p:cNvSpPr/>
            <p:nvPr/>
          </p:nvSpPr>
          <p:spPr>
            <a:xfrm>
              <a:off x="3099775" y="3263325"/>
              <a:ext cx="1225" cy="2700"/>
            </a:xfrm>
            <a:custGeom>
              <a:avLst/>
              <a:gdLst/>
              <a:ahLst/>
              <a:cxnLst/>
              <a:rect l="l" t="t" r="r" b="b"/>
              <a:pathLst>
                <a:path w="49" h="108" extrusionOk="0">
                  <a:moveTo>
                    <a:pt x="48" y="1"/>
                  </a:moveTo>
                  <a:cubicBezTo>
                    <a:pt x="25" y="36"/>
                    <a:pt x="13" y="72"/>
                    <a:pt x="1" y="108"/>
                  </a:cubicBezTo>
                  <a:cubicBezTo>
                    <a:pt x="25" y="72"/>
                    <a:pt x="36" y="3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854;p60">
              <a:extLst>
                <a:ext uri="{FF2B5EF4-FFF2-40B4-BE49-F238E27FC236}">
                  <a16:creationId xmlns:a16="http://schemas.microsoft.com/office/drawing/2014/main" id="{110B15B4-DEBD-4A34-9243-13C00B8EB425}"/>
                </a:ext>
              </a:extLst>
            </p:cNvPr>
            <p:cNvSpPr/>
            <p:nvPr/>
          </p:nvSpPr>
          <p:spPr>
            <a:xfrm>
              <a:off x="3088175" y="3300825"/>
              <a:ext cx="825" cy="3075"/>
            </a:xfrm>
            <a:custGeom>
              <a:avLst/>
              <a:gdLst/>
              <a:ahLst/>
              <a:cxnLst/>
              <a:rect l="l" t="t" r="r" b="b"/>
              <a:pathLst>
                <a:path w="33" h="123" extrusionOk="0">
                  <a:moveTo>
                    <a:pt x="25" y="0"/>
                  </a:moveTo>
                  <a:cubicBezTo>
                    <a:pt x="25" y="0"/>
                    <a:pt x="25" y="0"/>
                    <a:pt x="24" y="1"/>
                  </a:cubicBezTo>
                  <a:cubicBezTo>
                    <a:pt x="12" y="37"/>
                    <a:pt x="0" y="84"/>
                    <a:pt x="0" y="120"/>
                  </a:cubicBezTo>
                  <a:cubicBezTo>
                    <a:pt x="0" y="122"/>
                    <a:pt x="1" y="122"/>
                    <a:pt x="1" y="122"/>
                  </a:cubicBezTo>
                  <a:cubicBezTo>
                    <a:pt x="5" y="122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855;p60">
              <a:extLst>
                <a:ext uri="{FF2B5EF4-FFF2-40B4-BE49-F238E27FC236}">
                  <a16:creationId xmlns:a16="http://schemas.microsoft.com/office/drawing/2014/main" id="{09F6D2E6-3D46-47F9-BADE-5B77A32581C8}"/>
                </a:ext>
              </a:extLst>
            </p:cNvPr>
            <p:cNvSpPr/>
            <p:nvPr/>
          </p:nvSpPr>
          <p:spPr>
            <a:xfrm>
              <a:off x="3092050" y="3292800"/>
              <a:ext cx="900" cy="1200"/>
            </a:xfrm>
            <a:custGeom>
              <a:avLst/>
              <a:gdLst/>
              <a:ahLst/>
              <a:cxnLst/>
              <a:rect l="l" t="t" r="r" b="b"/>
              <a:pathLst>
                <a:path w="36" h="48" extrusionOk="0">
                  <a:moveTo>
                    <a:pt x="36" y="0"/>
                  </a:moveTo>
                  <a:cubicBezTo>
                    <a:pt x="24" y="12"/>
                    <a:pt x="12" y="36"/>
                    <a:pt x="0" y="48"/>
                  </a:cubicBezTo>
                  <a:cubicBezTo>
                    <a:pt x="4" y="46"/>
                    <a:pt x="8" y="45"/>
                    <a:pt x="12" y="45"/>
                  </a:cubicBezTo>
                  <a:cubicBezTo>
                    <a:pt x="17" y="45"/>
                    <a:pt x="21" y="47"/>
                    <a:pt x="25" y="47"/>
                  </a:cubicBezTo>
                  <a:cubicBezTo>
                    <a:pt x="32" y="47"/>
                    <a:pt x="36" y="4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856;p60">
              <a:extLst>
                <a:ext uri="{FF2B5EF4-FFF2-40B4-BE49-F238E27FC236}">
                  <a16:creationId xmlns:a16="http://schemas.microsoft.com/office/drawing/2014/main" id="{CD7E868F-AE4B-4A27-B016-C3112A3BEB55}"/>
                </a:ext>
              </a:extLst>
            </p:cNvPr>
            <p:cNvSpPr/>
            <p:nvPr/>
          </p:nvSpPr>
          <p:spPr>
            <a:xfrm>
              <a:off x="3090125" y="3300150"/>
              <a:ext cx="1050" cy="3400"/>
            </a:xfrm>
            <a:custGeom>
              <a:avLst/>
              <a:gdLst/>
              <a:ahLst/>
              <a:cxnLst/>
              <a:rect l="l" t="t" r="r" b="b"/>
              <a:pathLst>
                <a:path w="42" h="136" extrusionOk="0">
                  <a:moveTo>
                    <a:pt x="36" y="1"/>
                  </a:moveTo>
                  <a:cubicBezTo>
                    <a:pt x="34" y="1"/>
                    <a:pt x="28" y="11"/>
                    <a:pt x="18" y="40"/>
                  </a:cubicBezTo>
                  <a:cubicBezTo>
                    <a:pt x="18" y="56"/>
                    <a:pt x="1" y="135"/>
                    <a:pt x="6" y="135"/>
                  </a:cubicBezTo>
                  <a:cubicBezTo>
                    <a:pt x="8" y="135"/>
                    <a:pt x="15" y="120"/>
                    <a:pt x="30" y="75"/>
                  </a:cubicBezTo>
                  <a:cubicBezTo>
                    <a:pt x="30" y="59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857;p60">
              <a:extLst>
                <a:ext uri="{FF2B5EF4-FFF2-40B4-BE49-F238E27FC236}">
                  <a16:creationId xmlns:a16="http://schemas.microsoft.com/office/drawing/2014/main" id="{DBEE667D-DE1B-4872-AA98-09EB01B81798}"/>
                </a:ext>
              </a:extLst>
            </p:cNvPr>
            <p:cNvSpPr/>
            <p:nvPr/>
          </p:nvSpPr>
          <p:spPr>
            <a:xfrm>
              <a:off x="3065250" y="3379425"/>
              <a:ext cx="2100" cy="3875"/>
            </a:xfrm>
            <a:custGeom>
              <a:avLst/>
              <a:gdLst/>
              <a:ahLst/>
              <a:cxnLst/>
              <a:rect l="l" t="t" r="r" b="b"/>
              <a:pathLst>
                <a:path w="84" h="155" extrusionOk="0">
                  <a:moveTo>
                    <a:pt x="84" y="0"/>
                  </a:moveTo>
                  <a:cubicBezTo>
                    <a:pt x="84" y="0"/>
                    <a:pt x="36" y="48"/>
                    <a:pt x="36" y="48"/>
                  </a:cubicBezTo>
                  <a:cubicBezTo>
                    <a:pt x="1" y="119"/>
                    <a:pt x="1" y="143"/>
                    <a:pt x="36" y="155"/>
                  </a:cubicBezTo>
                  <a:cubicBezTo>
                    <a:pt x="72" y="83"/>
                    <a:pt x="48" y="6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858;p60">
              <a:extLst>
                <a:ext uri="{FF2B5EF4-FFF2-40B4-BE49-F238E27FC236}">
                  <a16:creationId xmlns:a16="http://schemas.microsoft.com/office/drawing/2014/main" id="{AF48962F-4687-482B-B4E3-CBECA222BC36}"/>
                </a:ext>
              </a:extLst>
            </p:cNvPr>
            <p:cNvSpPr/>
            <p:nvPr/>
          </p:nvSpPr>
          <p:spPr>
            <a:xfrm>
              <a:off x="3066150" y="337970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1"/>
                  </a:moveTo>
                  <a:cubicBezTo>
                    <a:pt x="0" y="13"/>
                    <a:pt x="0" y="25"/>
                    <a:pt x="0" y="37"/>
                  </a:cubicBezTo>
                  <a:cubicBezTo>
                    <a:pt x="0" y="37"/>
                    <a:pt x="0" y="25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859;p60">
              <a:extLst>
                <a:ext uri="{FF2B5EF4-FFF2-40B4-BE49-F238E27FC236}">
                  <a16:creationId xmlns:a16="http://schemas.microsoft.com/office/drawing/2014/main" id="{E5FAED1E-9F76-429D-AE7D-599706A14EDC}"/>
                </a:ext>
              </a:extLst>
            </p:cNvPr>
            <p:cNvSpPr/>
            <p:nvPr/>
          </p:nvSpPr>
          <p:spPr>
            <a:xfrm>
              <a:off x="3033400" y="340472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3" y="0"/>
                  </a:moveTo>
                  <a:cubicBezTo>
                    <a:pt x="1" y="0"/>
                    <a:pt x="72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860;p60">
              <a:extLst>
                <a:ext uri="{FF2B5EF4-FFF2-40B4-BE49-F238E27FC236}">
                  <a16:creationId xmlns:a16="http://schemas.microsoft.com/office/drawing/2014/main" id="{B40BEC05-6FA6-429C-B466-3FD8242CA2A4}"/>
                </a:ext>
              </a:extLst>
            </p:cNvPr>
            <p:cNvSpPr/>
            <p:nvPr/>
          </p:nvSpPr>
          <p:spPr>
            <a:xfrm>
              <a:off x="3036975" y="3378225"/>
              <a:ext cx="1225" cy="3600"/>
            </a:xfrm>
            <a:custGeom>
              <a:avLst/>
              <a:gdLst/>
              <a:ahLst/>
              <a:cxnLst/>
              <a:rect l="l" t="t" r="r" b="b"/>
              <a:pathLst>
                <a:path w="49" h="144" extrusionOk="0">
                  <a:moveTo>
                    <a:pt x="12" y="0"/>
                  </a:moveTo>
                  <a:cubicBezTo>
                    <a:pt x="12" y="48"/>
                    <a:pt x="0" y="96"/>
                    <a:pt x="0" y="143"/>
                  </a:cubicBezTo>
                  <a:cubicBezTo>
                    <a:pt x="12" y="48"/>
                    <a:pt x="48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861;p60">
              <a:extLst>
                <a:ext uri="{FF2B5EF4-FFF2-40B4-BE49-F238E27FC236}">
                  <a16:creationId xmlns:a16="http://schemas.microsoft.com/office/drawing/2014/main" id="{4CCF0659-92C4-431C-BE2D-830F37FFBA3C}"/>
                </a:ext>
              </a:extLst>
            </p:cNvPr>
            <p:cNvSpPr/>
            <p:nvPr/>
          </p:nvSpPr>
          <p:spPr>
            <a:xfrm>
              <a:off x="3028650" y="3490750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12" y="12"/>
                  </a:moveTo>
                  <a:cubicBezTo>
                    <a:pt x="24" y="0"/>
                    <a:pt x="12" y="12"/>
                    <a:pt x="12" y="12"/>
                  </a:cubicBezTo>
                  <a:cubicBezTo>
                    <a:pt x="12" y="12"/>
                    <a:pt x="0" y="12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862;p60">
              <a:extLst>
                <a:ext uri="{FF2B5EF4-FFF2-40B4-BE49-F238E27FC236}">
                  <a16:creationId xmlns:a16="http://schemas.microsoft.com/office/drawing/2014/main" id="{3C492551-8DA0-4B2E-97E6-76CFF40E1843}"/>
                </a:ext>
              </a:extLst>
            </p:cNvPr>
            <p:cNvSpPr/>
            <p:nvPr/>
          </p:nvSpPr>
          <p:spPr>
            <a:xfrm>
              <a:off x="3026250" y="3490750"/>
              <a:ext cx="325" cy="0"/>
            </a:xfrm>
            <a:custGeom>
              <a:avLst/>
              <a:gdLst/>
              <a:ahLst/>
              <a:cxnLst/>
              <a:rect l="l" t="t" r="r" b="b"/>
              <a:pathLst>
                <a:path w="13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4863;p60">
              <a:extLst>
                <a:ext uri="{FF2B5EF4-FFF2-40B4-BE49-F238E27FC236}">
                  <a16:creationId xmlns:a16="http://schemas.microsoft.com/office/drawing/2014/main" id="{5AFF3B2F-CB00-49EB-8BD7-B327EA30733E}"/>
                </a:ext>
              </a:extLst>
            </p:cNvPr>
            <p:cNvSpPr/>
            <p:nvPr/>
          </p:nvSpPr>
          <p:spPr>
            <a:xfrm>
              <a:off x="3029525" y="3484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864;p60">
              <a:extLst>
                <a:ext uri="{FF2B5EF4-FFF2-40B4-BE49-F238E27FC236}">
                  <a16:creationId xmlns:a16="http://schemas.microsoft.com/office/drawing/2014/main" id="{BFE1E4D1-95D2-4873-BD4C-8D3BC9A36BDE}"/>
                </a:ext>
              </a:extLst>
            </p:cNvPr>
            <p:cNvSpPr/>
            <p:nvPr/>
          </p:nvSpPr>
          <p:spPr>
            <a:xfrm>
              <a:off x="3029350" y="3485025"/>
              <a:ext cx="200" cy="375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4" y="1"/>
                  </a:moveTo>
                  <a:cubicBezTo>
                    <a:pt x="2" y="1"/>
                    <a:pt x="1" y="8"/>
                    <a:pt x="8" y="15"/>
                  </a:cubicBezTo>
                  <a:cubicBezTo>
                    <a:pt x="8" y="5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865;p60">
              <a:extLst>
                <a:ext uri="{FF2B5EF4-FFF2-40B4-BE49-F238E27FC236}">
                  <a16:creationId xmlns:a16="http://schemas.microsoft.com/office/drawing/2014/main" id="{F2E28331-78F8-418E-A9F2-53E347A16BF5}"/>
                </a:ext>
              </a:extLst>
            </p:cNvPr>
            <p:cNvSpPr/>
            <p:nvPr/>
          </p:nvSpPr>
          <p:spPr>
            <a:xfrm>
              <a:off x="3029525" y="34821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"/>
                    <a:pt x="1" y="13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4866;p60">
              <a:extLst>
                <a:ext uri="{FF2B5EF4-FFF2-40B4-BE49-F238E27FC236}">
                  <a16:creationId xmlns:a16="http://schemas.microsoft.com/office/drawing/2014/main" id="{651AFA04-17BC-4B2F-8301-0B1E8CF972AD}"/>
                </a:ext>
              </a:extLst>
            </p:cNvPr>
            <p:cNvSpPr/>
            <p:nvPr/>
          </p:nvSpPr>
          <p:spPr>
            <a:xfrm>
              <a:off x="3027750" y="348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4867;p60">
              <a:extLst>
                <a:ext uri="{FF2B5EF4-FFF2-40B4-BE49-F238E27FC236}">
                  <a16:creationId xmlns:a16="http://schemas.microsoft.com/office/drawing/2014/main" id="{09693CC3-82F7-4737-95CF-63342838D7BA}"/>
                </a:ext>
              </a:extLst>
            </p:cNvPr>
            <p:cNvSpPr/>
            <p:nvPr/>
          </p:nvSpPr>
          <p:spPr>
            <a:xfrm>
              <a:off x="3031025" y="3493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4868;p60">
              <a:extLst>
                <a:ext uri="{FF2B5EF4-FFF2-40B4-BE49-F238E27FC236}">
                  <a16:creationId xmlns:a16="http://schemas.microsoft.com/office/drawing/2014/main" id="{966F7D2C-63E2-4D37-A300-0659BFFAB0E6}"/>
                </a:ext>
              </a:extLst>
            </p:cNvPr>
            <p:cNvSpPr/>
            <p:nvPr/>
          </p:nvSpPr>
          <p:spPr>
            <a:xfrm>
              <a:off x="3030425" y="3493375"/>
              <a:ext cx="625" cy="375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2" y="0"/>
                  </a:moveTo>
                  <a:cubicBezTo>
                    <a:pt x="1" y="0"/>
                    <a:pt x="11" y="7"/>
                    <a:pt x="24" y="14"/>
                  </a:cubicBezTo>
                  <a:cubicBezTo>
                    <a:pt x="9" y="4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4869;p60">
              <a:extLst>
                <a:ext uri="{FF2B5EF4-FFF2-40B4-BE49-F238E27FC236}">
                  <a16:creationId xmlns:a16="http://schemas.microsoft.com/office/drawing/2014/main" id="{F568468F-B553-46FD-BB86-AD376AFC5E58}"/>
                </a:ext>
              </a:extLst>
            </p:cNvPr>
            <p:cNvSpPr/>
            <p:nvPr/>
          </p:nvSpPr>
          <p:spPr>
            <a:xfrm>
              <a:off x="3026550" y="34907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870;p60">
              <a:extLst>
                <a:ext uri="{FF2B5EF4-FFF2-40B4-BE49-F238E27FC236}">
                  <a16:creationId xmlns:a16="http://schemas.microsoft.com/office/drawing/2014/main" id="{8288E36B-BA88-41B9-BE95-E671EB80EEFB}"/>
                </a:ext>
              </a:extLst>
            </p:cNvPr>
            <p:cNvSpPr/>
            <p:nvPr/>
          </p:nvSpPr>
          <p:spPr>
            <a:xfrm>
              <a:off x="3029525" y="3481225"/>
              <a:ext cx="325" cy="0"/>
            </a:xfrm>
            <a:custGeom>
              <a:avLst/>
              <a:gdLst/>
              <a:ahLst/>
              <a:cxnLst/>
              <a:rect l="l" t="t" r="r" b="b"/>
              <a:pathLst>
                <a:path w="13" extrusionOk="0">
                  <a:moveTo>
                    <a:pt x="13" y="0"/>
                  </a:moveTo>
                  <a:cubicBezTo>
                    <a:pt x="1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871;p60">
              <a:extLst>
                <a:ext uri="{FF2B5EF4-FFF2-40B4-BE49-F238E27FC236}">
                  <a16:creationId xmlns:a16="http://schemas.microsoft.com/office/drawing/2014/main" id="{24FCFACF-B293-48C4-A456-D858A64F7946}"/>
                </a:ext>
              </a:extLst>
            </p:cNvPr>
            <p:cNvSpPr/>
            <p:nvPr/>
          </p:nvSpPr>
          <p:spPr>
            <a:xfrm>
              <a:off x="3029525" y="3482100"/>
              <a:ext cx="325" cy="400"/>
            </a:xfrm>
            <a:custGeom>
              <a:avLst/>
              <a:gdLst/>
              <a:ahLst/>
              <a:cxnLst/>
              <a:rect l="l" t="t" r="r" b="b"/>
              <a:pathLst>
                <a:path w="13" h="16" extrusionOk="0">
                  <a:moveTo>
                    <a:pt x="1" y="1"/>
                  </a:moveTo>
                  <a:cubicBezTo>
                    <a:pt x="1" y="1"/>
                    <a:pt x="8" y="16"/>
                    <a:pt x="11" y="16"/>
                  </a:cubicBezTo>
                  <a:cubicBezTo>
                    <a:pt x="12" y="16"/>
                    <a:pt x="13" y="15"/>
                    <a:pt x="13" y="13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872;p60">
              <a:extLst>
                <a:ext uri="{FF2B5EF4-FFF2-40B4-BE49-F238E27FC236}">
                  <a16:creationId xmlns:a16="http://schemas.microsoft.com/office/drawing/2014/main" id="{AD48627E-0779-41DE-96EA-DB76C6EFF3E0}"/>
                </a:ext>
              </a:extLst>
            </p:cNvPr>
            <p:cNvSpPr/>
            <p:nvPr/>
          </p:nvSpPr>
          <p:spPr>
            <a:xfrm>
              <a:off x="3030725" y="3483900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24"/>
                  </a:moveTo>
                  <a:cubicBezTo>
                    <a:pt x="0" y="24"/>
                    <a:pt x="0" y="0"/>
                    <a:pt x="0" y="24"/>
                  </a:cubicBezTo>
                  <a:cubicBezTo>
                    <a:pt x="0" y="36"/>
                    <a:pt x="0" y="24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873;p60">
              <a:extLst>
                <a:ext uri="{FF2B5EF4-FFF2-40B4-BE49-F238E27FC236}">
                  <a16:creationId xmlns:a16="http://schemas.microsoft.com/office/drawing/2014/main" id="{D234A464-E199-483F-B863-0F4E46B0F821}"/>
                </a:ext>
              </a:extLst>
            </p:cNvPr>
            <p:cNvSpPr/>
            <p:nvPr/>
          </p:nvSpPr>
          <p:spPr>
            <a:xfrm>
              <a:off x="3031325" y="34842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12"/>
                    <a:pt x="0" y="24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4874;p60">
              <a:extLst>
                <a:ext uri="{FF2B5EF4-FFF2-40B4-BE49-F238E27FC236}">
                  <a16:creationId xmlns:a16="http://schemas.microsoft.com/office/drawing/2014/main" id="{7BB3CFAC-CB55-4687-AAD5-8B93A0E438C5}"/>
                </a:ext>
              </a:extLst>
            </p:cNvPr>
            <p:cNvSpPr/>
            <p:nvPr/>
          </p:nvSpPr>
          <p:spPr>
            <a:xfrm>
              <a:off x="3029525" y="34877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13"/>
                  </a:moveTo>
                  <a:cubicBezTo>
                    <a:pt x="48" y="13"/>
                    <a:pt x="1" y="1"/>
                    <a:pt x="48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875;p60">
              <a:extLst>
                <a:ext uri="{FF2B5EF4-FFF2-40B4-BE49-F238E27FC236}">
                  <a16:creationId xmlns:a16="http://schemas.microsoft.com/office/drawing/2014/main" id="{B598447D-C325-4689-9ED9-71270EDA9978}"/>
                </a:ext>
              </a:extLst>
            </p:cNvPr>
            <p:cNvSpPr/>
            <p:nvPr/>
          </p:nvSpPr>
          <p:spPr>
            <a:xfrm>
              <a:off x="3031025" y="34910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0" y="13"/>
                    <a:pt x="12" y="1"/>
                  </a:cubicBezTo>
                  <a:cubicBezTo>
                    <a:pt x="12" y="1"/>
                    <a:pt x="0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876;p60">
              <a:extLst>
                <a:ext uri="{FF2B5EF4-FFF2-40B4-BE49-F238E27FC236}">
                  <a16:creationId xmlns:a16="http://schemas.microsoft.com/office/drawing/2014/main" id="{EC514182-E95A-4A4C-A438-22910DF8A57B}"/>
                </a:ext>
              </a:extLst>
            </p:cNvPr>
            <p:cNvSpPr/>
            <p:nvPr/>
          </p:nvSpPr>
          <p:spPr>
            <a:xfrm>
              <a:off x="3027150" y="3497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877;p60">
              <a:extLst>
                <a:ext uri="{FF2B5EF4-FFF2-40B4-BE49-F238E27FC236}">
                  <a16:creationId xmlns:a16="http://schemas.microsoft.com/office/drawing/2014/main" id="{0C99E828-6EF9-4BE9-BE55-701E817FD277}"/>
                </a:ext>
              </a:extLst>
            </p:cNvPr>
            <p:cNvSpPr/>
            <p:nvPr/>
          </p:nvSpPr>
          <p:spPr>
            <a:xfrm>
              <a:off x="3026650" y="3494475"/>
              <a:ext cx="450" cy="150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7" y="0"/>
                  </a:moveTo>
                  <a:cubicBezTo>
                    <a:pt x="14" y="0"/>
                    <a:pt x="1" y="6"/>
                    <a:pt x="9" y="6"/>
                  </a:cubicBezTo>
                  <a:cubicBezTo>
                    <a:pt x="17" y="2"/>
                    <a:pt x="18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878;p60">
              <a:extLst>
                <a:ext uri="{FF2B5EF4-FFF2-40B4-BE49-F238E27FC236}">
                  <a16:creationId xmlns:a16="http://schemas.microsoft.com/office/drawing/2014/main" id="{FD33F826-6C03-4F30-9998-7B5201CFE083}"/>
                </a:ext>
              </a:extLst>
            </p:cNvPr>
            <p:cNvSpPr/>
            <p:nvPr/>
          </p:nvSpPr>
          <p:spPr>
            <a:xfrm>
              <a:off x="3026250" y="34925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879;p60">
              <a:extLst>
                <a:ext uri="{FF2B5EF4-FFF2-40B4-BE49-F238E27FC236}">
                  <a16:creationId xmlns:a16="http://schemas.microsoft.com/office/drawing/2014/main" id="{0C61D79F-482B-4869-BD29-A38A22FCBE53}"/>
                </a:ext>
              </a:extLst>
            </p:cNvPr>
            <p:cNvSpPr/>
            <p:nvPr/>
          </p:nvSpPr>
          <p:spPr>
            <a:xfrm>
              <a:off x="3037200" y="3424900"/>
              <a:ext cx="800" cy="425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7" y="1"/>
                  </a:moveTo>
                  <a:cubicBezTo>
                    <a:pt x="0" y="1"/>
                    <a:pt x="26" y="16"/>
                    <a:pt x="30" y="16"/>
                  </a:cubicBezTo>
                  <a:cubicBezTo>
                    <a:pt x="32" y="16"/>
                    <a:pt x="29" y="13"/>
                    <a:pt x="15" y="3"/>
                  </a:cubicBezTo>
                  <a:cubicBezTo>
                    <a:pt x="11" y="1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880;p60">
              <a:extLst>
                <a:ext uri="{FF2B5EF4-FFF2-40B4-BE49-F238E27FC236}">
                  <a16:creationId xmlns:a16="http://schemas.microsoft.com/office/drawing/2014/main" id="{12C25A55-69AB-43B5-8714-798B7878C020}"/>
                </a:ext>
              </a:extLst>
            </p:cNvPr>
            <p:cNvSpPr/>
            <p:nvPr/>
          </p:nvSpPr>
          <p:spPr>
            <a:xfrm>
              <a:off x="3037575" y="3423900"/>
              <a:ext cx="925" cy="350"/>
            </a:xfrm>
            <a:custGeom>
              <a:avLst/>
              <a:gdLst/>
              <a:ahLst/>
              <a:cxnLst/>
              <a:rect l="l" t="t" r="r" b="b"/>
              <a:pathLst>
                <a:path w="37" h="14" extrusionOk="0">
                  <a:moveTo>
                    <a:pt x="23" y="0"/>
                  </a:moveTo>
                  <a:cubicBezTo>
                    <a:pt x="18" y="0"/>
                    <a:pt x="10" y="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7"/>
                  </a:lnTo>
                  <a:cubicBezTo>
                    <a:pt x="4" y="11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lnTo>
                    <a:pt x="9" y="12"/>
                  </a:lnTo>
                  <a:cubicBezTo>
                    <a:pt x="13" y="13"/>
                    <a:pt x="16" y="14"/>
                    <a:pt x="19" y="14"/>
                  </a:cubicBezTo>
                  <a:cubicBezTo>
                    <a:pt x="33" y="14"/>
                    <a:pt x="37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881;p60">
              <a:extLst>
                <a:ext uri="{FF2B5EF4-FFF2-40B4-BE49-F238E27FC236}">
                  <a16:creationId xmlns:a16="http://schemas.microsoft.com/office/drawing/2014/main" id="{433582F8-E770-4471-A22D-6090F05DBF25}"/>
                </a:ext>
              </a:extLst>
            </p:cNvPr>
            <p:cNvSpPr/>
            <p:nvPr/>
          </p:nvSpPr>
          <p:spPr>
            <a:xfrm>
              <a:off x="3036975" y="3421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882;p60">
              <a:extLst>
                <a:ext uri="{FF2B5EF4-FFF2-40B4-BE49-F238E27FC236}">
                  <a16:creationId xmlns:a16="http://schemas.microsoft.com/office/drawing/2014/main" id="{966E6309-59A8-4BDA-BD23-B51A1AF5C1A9}"/>
                </a:ext>
              </a:extLst>
            </p:cNvPr>
            <p:cNvSpPr/>
            <p:nvPr/>
          </p:nvSpPr>
          <p:spPr>
            <a:xfrm>
              <a:off x="3036975" y="342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883;p60">
              <a:extLst>
                <a:ext uri="{FF2B5EF4-FFF2-40B4-BE49-F238E27FC236}">
                  <a16:creationId xmlns:a16="http://schemas.microsoft.com/office/drawing/2014/main" id="{B9FA6D6B-C82E-4BA4-881F-7BE8863A49CB}"/>
                </a:ext>
              </a:extLst>
            </p:cNvPr>
            <p:cNvSpPr/>
            <p:nvPr/>
          </p:nvSpPr>
          <p:spPr>
            <a:xfrm>
              <a:off x="3037175" y="3421075"/>
              <a:ext cx="300" cy="900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27"/>
                    <a:pt x="0" y="36"/>
                    <a:pt x="2" y="36"/>
                  </a:cubicBezTo>
                  <a:cubicBezTo>
                    <a:pt x="5" y="36"/>
                    <a:pt x="12" y="9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884;p60">
              <a:extLst>
                <a:ext uri="{FF2B5EF4-FFF2-40B4-BE49-F238E27FC236}">
                  <a16:creationId xmlns:a16="http://schemas.microsoft.com/office/drawing/2014/main" id="{5058CFA1-C50E-42C4-93EE-1548C37EC1AA}"/>
                </a:ext>
              </a:extLst>
            </p:cNvPr>
            <p:cNvSpPr/>
            <p:nvPr/>
          </p:nvSpPr>
          <p:spPr>
            <a:xfrm>
              <a:off x="3037275" y="3420800"/>
              <a:ext cx="625" cy="450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21" y="18"/>
                    <a:pt x="23" y="18"/>
                  </a:cubicBezTo>
                  <a:cubicBezTo>
                    <a:pt x="24" y="18"/>
                    <a:pt x="1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885;p60">
              <a:extLst>
                <a:ext uri="{FF2B5EF4-FFF2-40B4-BE49-F238E27FC236}">
                  <a16:creationId xmlns:a16="http://schemas.microsoft.com/office/drawing/2014/main" id="{E6D0BCA3-5261-4EBE-A7A2-2BFC35CC491F}"/>
                </a:ext>
              </a:extLst>
            </p:cNvPr>
            <p:cNvSpPr/>
            <p:nvPr/>
          </p:nvSpPr>
          <p:spPr>
            <a:xfrm>
              <a:off x="3037875" y="34202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cubicBezTo>
                    <a:pt x="0" y="0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886;p60">
              <a:extLst>
                <a:ext uri="{FF2B5EF4-FFF2-40B4-BE49-F238E27FC236}">
                  <a16:creationId xmlns:a16="http://schemas.microsoft.com/office/drawing/2014/main" id="{032B2EC6-846C-48E3-9BBC-80D23F98BC2D}"/>
                </a:ext>
              </a:extLst>
            </p:cNvPr>
            <p:cNvSpPr/>
            <p:nvPr/>
          </p:nvSpPr>
          <p:spPr>
            <a:xfrm>
              <a:off x="3040350" y="3398750"/>
              <a:ext cx="525" cy="900"/>
            </a:xfrm>
            <a:custGeom>
              <a:avLst/>
              <a:gdLst/>
              <a:ahLst/>
              <a:cxnLst/>
              <a:rect l="l" t="t" r="r" b="b"/>
              <a:pathLst>
                <a:path w="21" h="36" extrusionOk="0">
                  <a:moveTo>
                    <a:pt x="20" y="1"/>
                  </a:moveTo>
                  <a:cubicBezTo>
                    <a:pt x="13" y="9"/>
                    <a:pt x="0" y="36"/>
                    <a:pt x="1" y="36"/>
                  </a:cubicBezTo>
                  <a:cubicBezTo>
                    <a:pt x="2" y="36"/>
                    <a:pt x="7" y="27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887;p60">
              <a:extLst>
                <a:ext uri="{FF2B5EF4-FFF2-40B4-BE49-F238E27FC236}">
                  <a16:creationId xmlns:a16="http://schemas.microsoft.com/office/drawing/2014/main" id="{E7346186-EC9A-4A42-A0D4-D970620A2CE8}"/>
                </a:ext>
              </a:extLst>
            </p:cNvPr>
            <p:cNvSpPr/>
            <p:nvPr/>
          </p:nvSpPr>
          <p:spPr>
            <a:xfrm>
              <a:off x="3028350" y="3397575"/>
              <a:ext cx="300" cy="575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0" y="0"/>
                  </a:moveTo>
                  <a:cubicBezTo>
                    <a:pt x="0" y="13"/>
                    <a:pt x="7" y="23"/>
                    <a:pt x="10" y="23"/>
                  </a:cubicBezTo>
                  <a:cubicBezTo>
                    <a:pt x="12" y="23"/>
                    <a:pt x="11" y="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888;p60">
              <a:extLst>
                <a:ext uri="{FF2B5EF4-FFF2-40B4-BE49-F238E27FC236}">
                  <a16:creationId xmlns:a16="http://schemas.microsoft.com/office/drawing/2014/main" id="{09178E29-3849-468A-9D3A-0BF5BD0DB102}"/>
                </a:ext>
              </a:extLst>
            </p:cNvPr>
            <p:cNvSpPr/>
            <p:nvPr/>
          </p:nvSpPr>
          <p:spPr>
            <a:xfrm>
              <a:off x="3027450" y="34169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lnTo>
                    <a:pt x="24" y="12"/>
                  </a:lnTo>
                  <a:cubicBezTo>
                    <a:pt x="24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889;p60">
              <a:extLst>
                <a:ext uri="{FF2B5EF4-FFF2-40B4-BE49-F238E27FC236}">
                  <a16:creationId xmlns:a16="http://schemas.microsoft.com/office/drawing/2014/main" id="{75977364-E410-4465-8FA1-A72ECE0C77BF}"/>
                </a:ext>
              </a:extLst>
            </p:cNvPr>
            <p:cNvSpPr/>
            <p:nvPr/>
          </p:nvSpPr>
          <p:spPr>
            <a:xfrm>
              <a:off x="3038900" y="3411275"/>
              <a:ext cx="925" cy="450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19" y="0"/>
                  </a:moveTo>
                  <a:cubicBezTo>
                    <a:pt x="1" y="12"/>
                    <a:pt x="10" y="18"/>
                    <a:pt x="19" y="18"/>
                  </a:cubicBezTo>
                  <a:cubicBezTo>
                    <a:pt x="28" y="18"/>
                    <a:pt x="37" y="12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890;p60">
              <a:extLst>
                <a:ext uri="{FF2B5EF4-FFF2-40B4-BE49-F238E27FC236}">
                  <a16:creationId xmlns:a16="http://schemas.microsoft.com/office/drawing/2014/main" id="{2C49B8DC-D5A3-4337-96E7-6191F650EA1C}"/>
                </a:ext>
              </a:extLst>
            </p:cNvPr>
            <p:cNvSpPr/>
            <p:nvPr/>
          </p:nvSpPr>
          <p:spPr>
            <a:xfrm>
              <a:off x="3038175" y="34175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891;p60">
              <a:extLst>
                <a:ext uri="{FF2B5EF4-FFF2-40B4-BE49-F238E27FC236}">
                  <a16:creationId xmlns:a16="http://schemas.microsoft.com/office/drawing/2014/main" id="{6D4F8FF0-D0A7-496A-BB64-6F016D95373B}"/>
                </a:ext>
              </a:extLst>
            </p:cNvPr>
            <p:cNvSpPr/>
            <p:nvPr/>
          </p:nvSpPr>
          <p:spPr>
            <a:xfrm>
              <a:off x="3038175" y="3416950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8" y="1"/>
                  </a:moveTo>
                  <a:cubicBezTo>
                    <a:pt x="7" y="1"/>
                    <a:pt x="4" y="3"/>
                    <a:pt x="0" y="11"/>
                  </a:cubicBezTo>
                  <a:cubicBezTo>
                    <a:pt x="8" y="11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92;p60">
              <a:extLst>
                <a:ext uri="{FF2B5EF4-FFF2-40B4-BE49-F238E27FC236}">
                  <a16:creationId xmlns:a16="http://schemas.microsoft.com/office/drawing/2014/main" id="{C6DEC8D7-61C8-4EB0-97DE-C356DDC6E4A2}"/>
                </a:ext>
              </a:extLst>
            </p:cNvPr>
            <p:cNvSpPr/>
            <p:nvPr/>
          </p:nvSpPr>
          <p:spPr>
            <a:xfrm>
              <a:off x="3023875" y="34282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893;p60">
              <a:extLst>
                <a:ext uri="{FF2B5EF4-FFF2-40B4-BE49-F238E27FC236}">
                  <a16:creationId xmlns:a16="http://schemas.microsoft.com/office/drawing/2014/main" id="{E856C51A-B530-49E1-9A1C-A79ABCFB88D4}"/>
                </a:ext>
              </a:extLst>
            </p:cNvPr>
            <p:cNvSpPr/>
            <p:nvPr/>
          </p:nvSpPr>
          <p:spPr>
            <a:xfrm>
              <a:off x="3034300" y="3399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4894;p60">
              <a:extLst>
                <a:ext uri="{FF2B5EF4-FFF2-40B4-BE49-F238E27FC236}">
                  <a16:creationId xmlns:a16="http://schemas.microsoft.com/office/drawing/2014/main" id="{579FCC64-EFC0-4092-B43D-44632BFE4E2A}"/>
                </a:ext>
              </a:extLst>
            </p:cNvPr>
            <p:cNvSpPr/>
            <p:nvPr/>
          </p:nvSpPr>
          <p:spPr>
            <a:xfrm>
              <a:off x="3033525" y="3397750"/>
              <a:ext cx="1525" cy="1650"/>
            </a:xfrm>
            <a:custGeom>
              <a:avLst/>
              <a:gdLst/>
              <a:ahLst/>
              <a:cxnLst/>
              <a:rect l="l" t="t" r="r" b="b"/>
              <a:pathLst>
                <a:path w="61" h="66" extrusionOk="0">
                  <a:moveTo>
                    <a:pt x="57" y="0"/>
                  </a:moveTo>
                  <a:lnTo>
                    <a:pt x="57" y="0"/>
                  </a:lnTo>
                  <a:cubicBezTo>
                    <a:pt x="56" y="0"/>
                    <a:pt x="49" y="8"/>
                    <a:pt x="31" y="29"/>
                  </a:cubicBezTo>
                  <a:cubicBezTo>
                    <a:pt x="8" y="52"/>
                    <a:pt x="0" y="65"/>
                    <a:pt x="7" y="65"/>
                  </a:cubicBezTo>
                  <a:cubicBezTo>
                    <a:pt x="10" y="65"/>
                    <a:pt x="19" y="61"/>
                    <a:pt x="31" y="53"/>
                  </a:cubicBezTo>
                  <a:cubicBezTo>
                    <a:pt x="31" y="44"/>
                    <a:pt x="61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4895;p60">
              <a:extLst>
                <a:ext uri="{FF2B5EF4-FFF2-40B4-BE49-F238E27FC236}">
                  <a16:creationId xmlns:a16="http://schemas.microsoft.com/office/drawing/2014/main" id="{3E6AC1C6-A079-4631-AAE8-8E1CCC129F7A}"/>
                </a:ext>
              </a:extLst>
            </p:cNvPr>
            <p:cNvSpPr/>
            <p:nvPr/>
          </p:nvSpPr>
          <p:spPr>
            <a:xfrm>
              <a:off x="3027450" y="3416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0" y="0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4896;p60">
              <a:extLst>
                <a:ext uri="{FF2B5EF4-FFF2-40B4-BE49-F238E27FC236}">
                  <a16:creationId xmlns:a16="http://schemas.microsoft.com/office/drawing/2014/main" id="{E9B7D242-C837-40A5-8CC0-A81D78D86C76}"/>
                </a:ext>
              </a:extLst>
            </p:cNvPr>
            <p:cNvSpPr/>
            <p:nvPr/>
          </p:nvSpPr>
          <p:spPr>
            <a:xfrm>
              <a:off x="3038175" y="34187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3"/>
                    <a:pt x="0" y="2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4897;p60">
              <a:extLst>
                <a:ext uri="{FF2B5EF4-FFF2-40B4-BE49-F238E27FC236}">
                  <a16:creationId xmlns:a16="http://schemas.microsoft.com/office/drawing/2014/main" id="{278ABD79-FE84-44A0-8381-C464724D54AB}"/>
                </a:ext>
              </a:extLst>
            </p:cNvPr>
            <p:cNvSpPr/>
            <p:nvPr/>
          </p:nvSpPr>
          <p:spPr>
            <a:xfrm>
              <a:off x="3037875" y="3416325"/>
              <a:ext cx="925" cy="650"/>
            </a:xfrm>
            <a:custGeom>
              <a:avLst/>
              <a:gdLst/>
              <a:ahLst/>
              <a:cxnLst/>
              <a:rect l="l" t="t" r="r" b="b"/>
              <a:pathLst>
                <a:path w="37" h="26" extrusionOk="0">
                  <a:moveTo>
                    <a:pt x="12" y="1"/>
                  </a:moveTo>
                  <a:cubicBezTo>
                    <a:pt x="10" y="1"/>
                    <a:pt x="9" y="4"/>
                    <a:pt x="12" y="12"/>
                  </a:cubicBezTo>
                  <a:cubicBezTo>
                    <a:pt x="0" y="12"/>
                    <a:pt x="36" y="24"/>
                    <a:pt x="24" y="24"/>
                  </a:cubicBezTo>
                  <a:cubicBezTo>
                    <a:pt x="26" y="25"/>
                    <a:pt x="28" y="26"/>
                    <a:pt x="29" y="26"/>
                  </a:cubicBezTo>
                  <a:cubicBezTo>
                    <a:pt x="37" y="26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4898;p60">
              <a:extLst>
                <a:ext uri="{FF2B5EF4-FFF2-40B4-BE49-F238E27FC236}">
                  <a16:creationId xmlns:a16="http://schemas.microsoft.com/office/drawing/2014/main" id="{A2727162-D576-4F8B-8404-D02A383BF645}"/>
                </a:ext>
              </a:extLst>
            </p:cNvPr>
            <p:cNvSpPr/>
            <p:nvPr/>
          </p:nvSpPr>
          <p:spPr>
            <a:xfrm>
              <a:off x="3029825" y="34056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" y="25"/>
                  </a:moveTo>
                  <a:cubicBezTo>
                    <a:pt x="48" y="1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4899;p60">
              <a:extLst>
                <a:ext uri="{FF2B5EF4-FFF2-40B4-BE49-F238E27FC236}">
                  <a16:creationId xmlns:a16="http://schemas.microsoft.com/office/drawing/2014/main" id="{CAD897E1-8EBA-46C7-83B5-6036FCE9B2C0}"/>
                </a:ext>
              </a:extLst>
            </p:cNvPr>
            <p:cNvSpPr/>
            <p:nvPr/>
          </p:nvSpPr>
          <p:spPr>
            <a:xfrm>
              <a:off x="3028050" y="34103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12" y="0"/>
                    <a:pt x="0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4900;p60">
              <a:extLst>
                <a:ext uri="{FF2B5EF4-FFF2-40B4-BE49-F238E27FC236}">
                  <a16:creationId xmlns:a16="http://schemas.microsoft.com/office/drawing/2014/main" id="{C3D64101-7C4B-4B49-B01E-4F39E7BEE061}"/>
                </a:ext>
              </a:extLst>
            </p:cNvPr>
            <p:cNvSpPr/>
            <p:nvPr/>
          </p:nvSpPr>
          <p:spPr>
            <a:xfrm>
              <a:off x="3028575" y="3413950"/>
              <a:ext cx="675" cy="600"/>
            </a:xfrm>
            <a:custGeom>
              <a:avLst/>
              <a:gdLst/>
              <a:ahLst/>
              <a:cxnLst/>
              <a:rect l="l" t="t" r="r" b="b"/>
              <a:pathLst>
                <a:path w="27" h="24" extrusionOk="0">
                  <a:moveTo>
                    <a:pt x="27" y="0"/>
                  </a:moveTo>
                  <a:lnTo>
                    <a:pt x="27" y="0"/>
                  </a:lnTo>
                  <a:cubicBezTo>
                    <a:pt x="24" y="3"/>
                    <a:pt x="22" y="5"/>
                    <a:pt x="22" y="7"/>
                  </a:cubicBezTo>
                  <a:lnTo>
                    <a:pt x="22" y="7"/>
                  </a:lnTo>
                  <a:cubicBezTo>
                    <a:pt x="25" y="5"/>
                    <a:pt x="27" y="3"/>
                    <a:pt x="27" y="0"/>
                  </a:cubicBezTo>
                  <a:close/>
                  <a:moveTo>
                    <a:pt x="22" y="7"/>
                  </a:moveTo>
                  <a:cubicBezTo>
                    <a:pt x="14" y="13"/>
                    <a:pt x="0" y="15"/>
                    <a:pt x="27" y="24"/>
                  </a:cubicBezTo>
                  <a:cubicBezTo>
                    <a:pt x="27" y="15"/>
                    <a:pt x="20" y="13"/>
                    <a:pt x="2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4901;p60">
              <a:extLst>
                <a:ext uri="{FF2B5EF4-FFF2-40B4-BE49-F238E27FC236}">
                  <a16:creationId xmlns:a16="http://schemas.microsoft.com/office/drawing/2014/main" id="{2DC9C008-079E-433F-BF75-18BEC1E35136}"/>
                </a:ext>
              </a:extLst>
            </p:cNvPr>
            <p:cNvSpPr/>
            <p:nvPr/>
          </p:nvSpPr>
          <p:spPr>
            <a:xfrm>
              <a:off x="3029825" y="3417525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1" y="0"/>
                  </a:moveTo>
                  <a:cubicBezTo>
                    <a:pt x="1" y="12"/>
                    <a:pt x="13" y="12"/>
                    <a:pt x="25" y="12"/>
                  </a:cubicBez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4902;p60">
              <a:extLst>
                <a:ext uri="{FF2B5EF4-FFF2-40B4-BE49-F238E27FC236}">
                  <a16:creationId xmlns:a16="http://schemas.microsoft.com/office/drawing/2014/main" id="{E114FAEB-92FE-49C3-BC65-935E6B5AAF30}"/>
                </a:ext>
              </a:extLst>
            </p:cNvPr>
            <p:cNvSpPr/>
            <p:nvPr/>
          </p:nvSpPr>
          <p:spPr>
            <a:xfrm>
              <a:off x="3028650" y="3415725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1"/>
                  </a:moveTo>
                  <a:cubicBezTo>
                    <a:pt x="0" y="1"/>
                    <a:pt x="36" y="2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4903;p60">
              <a:extLst>
                <a:ext uri="{FF2B5EF4-FFF2-40B4-BE49-F238E27FC236}">
                  <a16:creationId xmlns:a16="http://schemas.microsoft.com/office/drawing/2014/main" id="{C2A0ABD4-3258-4960-B954-B711D2218568}"/>
                </a:ext>
              </a:extLst>
            </p:cNvPr>
            <p:cNvSpPr/>
            <p:nvPr/>
          </p:nvSpPr>
          <p:spPr>
            <a:xfrm>
              <a:off x="3028650" y="3414975"/>
              <a:ext cx="375" cy="475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3" y="1"/>
                  </a:moveTo>
                  <a:cubicBezTo>
                    <a:pt x="12" y="1"/>
                    <a:pt x="6" y="7"/>
                    <a:pt x="0" y="19"/>
                  </a:cubicBezTo>
                  <a:cubicBezTo>
                    <a:pt x="12" y="7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4904;p60">
              <a:extLst>
                <a:ext uri="{FF2B5EF4-FFF2-40B4-BE49-F238E27FC236}">
                  <a16:creationId xmlns:a16="http://schemas.microsoft.com/office/drawing/2014/main" id="{BAE8ED67-1163-44D5-9E8D-745FB848130B}"/>
                </a:ext>
              </a:extLst>
            </p:cNvPr>
            <p:cNvSpPr/>
            <p:nvPr/>
          </p:nvSpPr>
          <p:spPr>
            <a:xfrm>
              <a:off x="3030125" y="3413425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7" y="3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4905;p60">
              <a:extLst>
                <a:ext uri="{FF2B5EF4-FFF2-40B4-BE49-F238E27FC236}">
                  <a16:creationId xmlns:a16="http://schemas.microsoft.com/office/drawing/2014/main" id="{2E22EBFE-2607-4BA5-AD98-331AC2081D5F}"/>
                </a:ext>
              </a:extLst>
            </p:cNvPr>
            <p:cNvSpPr/>
            <p:nvPr/>
          </p:nvSpPr>
          <p:spPr>
            <a:xfrm>
              <a:off x="3029925" y="3412625"/>
              <a:ext cx="725" cy="150"/>
            </a:xfrm>
            <a:custGeom>
              <a:avLst/>
              <a:gdLst/>
              <a:ahLst/>
              <a:cxnLst/>
              <a:rect l="l" t="t" r="r" b="b"/>
              <a:pathLst>
                <a:path w="29" h="6" extrusionOk="0">
                  <a:moveTo>
                    <a:pt x="2" y="0"/>
                  </a:moveTo>
                  <a:cubicBezTo>
                    <a:pt x="1" y="0"/>
                    <a:pt x="5" y="2"/>
                    <a:pt x="21" y="6"/>
                  </a:cubicBezTo>
                  <a:cubicBezTo>
                    <a:pt x="28" y="6"/>
                    <a:pt x="5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4906;p60">
              <a:extLst>
                <a:ext uri="{FF2B5EF4-FFF2-40B4-BE49-F238E27FC236}">
                  <a16:creationId xmlns:a16="http://schemas.microsoft.com/office/drawing/2014/main" id="{B95CE4AA-68B1-40AE-9B6D-BAEA826FA6CD}"/>
                </a:ext>
              </a:extLst>
            </p:cNvPr>
            <p:cNvSpPr/>
            <p:nvPr/>
          </p:nvSpPr>
          <p:spPr>
            <a:xfrm>
              <a:off x="3029225" y="341292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9" y="0"/>
                  </a:moveTo>
                  <a:cubicBezTo>
                    <a:pt x="8" y="0"/>
                    <a:pt x="5" y="2"/>
                    <a:pt x="1" y="5"/>
                  </a:cubicBezTo>
                  <a:lnTo>
                    <a:pt x="13" y="5"/>
                  </a:lnTo>
                  <a:cubicBezTo>
                    <a:pt x="13" y="5"/>
                    <a:pt x="13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4907;p60">
              <a:extLst>
                <a:ext uri="{FF2B5EF4-FFF2-40B4-BE49-F238E27FC236}">
                  <a16:creationId xmlns:a16="http://schemas.microsoft.com/office/drawing/2014/main" id="{676A5D32-901B-4341-9A29-6C5AB70054C1}"/>
                </a:ext>
              </a:extLst>
            </p:cNvPr>
            <p:cNvSpPr/>
            <p:nvPr/>
          </p:nvSpPr>
          <p:spPr>
            <a:xfrm>
              <a:off x="3029225" y="34130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" y="0"/>
                    <a:pt x="1" y="0"/>
                    <a:pt x="25" y="0"/>
                  </a:cubicBezTo>
                  <a:cubicBezTo>
                    <a:pt x="25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4908;p60">
              <a:extLst>
                <a:ext uri="{FF2B5EF4-FFF2-40B4-BE49-F238E27FC236}">
                  <a16:creationId xmlns:a16="http://schemas.microsoft.com/office/drawing/2014/main" id="{2FE0704F-7D3E-4622-9AC0-C841F810FB6B}"/>
                </a:ext>
              </a:extLst>
            </p:cNvPr>
            <p:cNvSpPr/>
            <p:nvPr/>
          </p:nvSpPr>
          <p:spPr>
            <a:xfrm>
              <a:off x="3029225" y="3413350"/>
              <a:ext cx="550" cy="450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cubicBezTo>
                    <a:pt x="1" y="16"/>
                    <a:pt x="3" y="17"/>
                    <a:pt x="6" y="17"/>
                  </a:cubicBezTo>
                  <a:cubicBezTo>
                    <a:pt x="12" y="17"/>
                    <a:pt x="21" y="9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4909;p60">
              <a:extLst>
                <a:ext uri="{FF2B5EF4-FFF2-40B4-BE49-F238E27FC236}">
                  <a16:creationId xmlns:a16="http://schemas.microsoft.com/office/drawing/2014/main" id="{C54EA63A-89E8-413E-918A-4E7DB0ED72FD}"/>
                </a:ext>
              </a:extLst>
            </p:cNvPr>
            <p:cNvSpPr/>
            <p:nvPr/>
          </p:nvSpPr>
          <p:spPr>
            <a:xfrm>
              <a:off x="3029225" y="3411275"/>
              <a:ext cx="625" cy="450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0"/>
                  </a:moveTo>
                  <a:cubicBezTo>
                    <a:pt x="7" y="12"/>
                    <a:pt x="1" y="18"/>
                    <a:pt x="2" y="18"/>
                  </a:cubicBezTo>
                  <a:cubicBezTo>
                    <a:pt x="4" y="18"/>
                    <a:pt x="13" y="12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4910;p60">
              <a:extLst>
                <a:ext uri="{FF2B5EF4-FFF2-40B4-BE49-F238E27FC236}">
                  <a16:creationId xmlns:a16="http://schemas.microsoft.com/office/drawing/2014/main" id="{2EA21C85-2178-457A-B8F1-BEED37FA7106}"/>
                </a:ext>
              </a:extLst>
            </p:cNvPr>
            <p:cNvSpPr/>
            <p:nvPr/>
          </p:nvSpPr>
          <p:spPr>
            <a:xfrm>
              <a:off x="3028950" y="34118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0" y="1"/>
                  </a:ln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4911;p60">
              <a:extLst>
                <a:ext uri="{FF2B5EF4-FFF2-40B4-BE49-F238E27FC236}">
                  <a16:creationId xmlns:a16="http://schemas.microsoft.com/office/drawing/2014/main" id="{52599D52-CA13-4B31-869E-4F697A70C37E}"/>
                </a:ext>
              </a:extLst>
            </p:cNvPr>
            <p:cNvSpPr/>
            <p:nvPr/>
          </p:nvSpPr>
          <p:spPr>
            <a:xfrm>
              <a:off x="3029000" y="3410200"/>
              <a:ext cx="675" cy="375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25" y="0"/>
                  </a:moveTo>
                  <a:lnTo>
                    <a:pt x="25" y="0"/>
                  </a:lnTo>
                  <a:cubicBezTo>
                    <a:pt x="24" y="0"/>
                    <a:pt x="20" y="2"/>
                    <a:pt x="10" y="7"/>
                  </a:cubicBezTo>
                  <a:cubicBezTo>
                    <a:pt x="2" y="12"/>
                    <a:pt x="0" y="14"/>
                    <a:pt x="1" y="14"/>
                  </a:cubicBezTo>
                  <a:cubicBezTo>
                    <a:pt x="3" y="14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4912;p60">
              <a:extLst>
                <a:ext uri="{FF2B5EF4-FFF2-40B4-BE49-F238E27FC236}">
                  <a16:creationId xmlns:a16="http://schemas.microsoft.com/office/drawing/2014/main" id="{17386B87-214B-4B39-B37E-60B30A5CB817}"/>
                </a:ext>
              </a:extLst>
            </p:cNvPr>
            <p:cNvSpPr/>
            <p:nvPr/>
          </p:nvSpPr>
          <p:spPr>
            <a:xfrm>
              <a:off x="3028650" y="3409225"/>
              <a:ext cx="800" cy="275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29" y="0"/>
                  </a:moveTo>
                  <a:cubicBezTo>
                    <a:pt x="28" y="0"/>
                    <a:pt x="20" y="3"/>
                    <a:pt x="0" y="11"/>
                  </a:cubicBezTo>
                  <a:cubicBezTo>
                    <a:pt x="8" y="1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4913;p60">
              <a:extLst>
                <a:ext uri="{FF2B5EF4-FFF2-40B4-BE49-F238E27FC236}">
                  <a16:creationId xmlns:a16="http://schemas.microsoft.com/office/drawing/2014/main" id="{B4F65EFC-FABD-4F3D-A2E3-897631360272}"/>
                </a:ext>
              </a:extLst>
            </p:cNvPr>
            <p:cNvSpPr/>
            <p:nvPr/>
          </p:nvSpPr>
          <p:spPr>
            <a:xfrm>
              <a:off x="3028050" y="3410975"/>
              <a:ext cx="900" cy="1200"/>
            </a:xfrm>
            <a:custGeom>
              <a:avLst/>
              <a:gdLst/>
              <a:ahLst/>
              <a:cxnLst/>
              <a:rect l="l" t="t" r="r" b="b"/>
              <a:pathLst>
                <a:path w="36" h="48" extrusionOk="0">
                  <a:moveTo>
                    <a:pt x="36" y="0"/>
                  </a:moveTo>
                  <a:cubicBezTo>
                    <a:pt x="0" y="48"/>
                    <a:pt x="36" y="0"/>
                    <a:pt x="36" y="0"/>
                  </a:cubicBezTo>
                  <a:cubicBezTo>
                    <a:pt x="36" y="0"/>
                    <a:pt x="36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4914;p60">
              <a:extLst>
                <a:ext uri="{FF2B5EF4-FFF2-40B4-BE49-F238E27FC236}">
                  <a16:creationId xmlns:a16="http://schemas.microsoft.com/office/drawing/2014/main" id="{232F45E5-18BC-4242-A7D8-2FEC0792A2AC}"/>
                </a:ext>
              </a:extLst>
            </p:cNvPr>
            <p:cNvSpPr/>
            <p:nvPr/>
          </p:nvSpPr>
          <p:spPr>
            <a:xfrm>
              <a:off x="3019425" y="34166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4915;p60">
              <a:extLst>
                <a:ext uri="{FF2B5EF4-FFF2-40B4-BE49-F238E27FC236}">
                  <a16:creationId xmlns:a16="http://schemas.microsoft.com/office/drawing/2014/main" id="{82BCBB75-5654-4C8E-AA27-826031144B90}"/>
                </a:ext>
              </a:extLst>
            </p:cNvPr>
            <p:cNvSpPr/>
            <p:nvPr/>
          </p:nvSpPr>
          <p:spPr>
            <a:xfrm>
              <a:off x="3016150" y="3406200"/>
              <a:ext cx="1200" cy="1525"/>
            </a:xfrm>
            <a:custGeom>
              <a:avLst/>
              <a:gdLst/>
              <a:ahLst/>
              <a:cxnLst/>
              <a:rect l="l" t="t" r="r" b="b"/>
              <a:pathLst>
                <a:path w="48" h="61" extrusionOk="0">
                  <a:moveTo>
                    <a:pt x="12" y="24"/>
                  </a:moveTo>
                  <a:cubicBezTo>
                    <a:pt x="48" y="60"/>
                    <a:pt x="24" y="36"/>
                    <a:pt x="12" y="24"/>
                  </a:cubicBezTo>
                  <a:cubicBezTo>
                    <a:pt x="12" y="24"/>
                    <a:pt x="0" y="1"/>
                    <a:pt x="1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4916;p60">
              <a:extLst>
                <a:ext uri="{FF2B5EF4-FFF2-40B4-BE49-F238E27FC236}">
                  <a16:creationId xmlns:a16="http://schemas.microsoft.com/office/drawing/2014/main" id="{90721D42-18F0-44CE-89BE-E9112D97E295}"/>
                </a:ext>
              </a:extLst>
            </p:cNvPr>
            <p:cNvSpPr/>
            <p:nvPr/>
          </p:nvSpPr>
          <p:spPr>
            <a:xfrm>
              <a:off x="3014950" y="3412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1"/>
                  </a:moveTo>
                  <a:cubicBezTo>
                    <a:pt x="12" y="12"/>
                    <a:pt x="48" y="48"/>
                    <a:pt x="0" y="1"/>
                  </a:cubicBezTo>
                  <a:cubicBezTo>
                    <a:pt x="0" y="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4917;p60">
              <a:extLst>
                <a:ext uri="{FF2B5EF4-FFF2-40B4-BE49-F238E27FC236}">
                  <a16:creationId xmlns:a16="http://schemas.microsoft.com/office/drawing/2014/main" id="{BD09F2B7-D67F-4E78-B27D-BE6B697DEA0C}"/>
                </a:ext>
              </a:extLst>
            </p:cNvPr>
            <p:cNvSpPr/>
            <p:nvPr/>
          </p:nvSpPr>
          <p:spPr>
            <a:xfrm>
              <a:off x="3021200" y="3416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24"/>
                  </a:moveTo>
                  <a:lnTo>
                    <a:pt x="24" y="0"/>
                  </a:lnTo>
                  <a:cubicBezTo>
                    <a:pt x="24" y="0"/>
                    <a:pt x="12" y="12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4918;p60">
              <a:extLst>
                <a:ext uri="{FF2B5EF4-FFF2-40B4-BE49-F238E27FC236}">
                  <a16:creationId xmlns:a16="http://schemas.microsoft.com/office/drawing/2014/main" id="{A5955C29-5590-4629-8DFD-0479FA62B311}"/>
                </a:ext>
              </a:extLst>
            </p:cNvPr>
            <p:cNvSpPr/>
            <p:nvPr/>
          </p:nvSpPr>
          <p:spPr>
            <a:xfrm>
              <a:off x="3022400" y="3406200"/>
              <a:ext cx="300" cy="750"/>
            </a:xfrm>
            <a:custGeom>
              <a:avLst/>
              <a:gdLst/>
              <a:ahLst/>
              <a:cxnLst/>
              <a:rect l="l" t="t" r="r" b="b"/>
              <a:pathLst>
                <a:path w="12" h="30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8"/>
                    <a:pt x="11" y="29"/>
                    <a:pt x="12" y="29"/>
                  </a:cubicBezTo>
                  <a:cubicBezTo>
                    <a:pt x="12" y="29"/>
                    <a:pt x="12" y="28"/>
                    <a:pt x="12" y="24"/>
                  </a:cubicBezTo>
                  <a:cubicBezTo>
                    <a:pt x="12" y="13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4919;p60">
              <a:extLst>
                <a:ext uri="{FF2B5EF4-FFF2-40B4-BE49-F238E27FC236}">
                  <a16:creationId xmlns:a16="http://schemas.microsoft.com/office/drawing/2014/main" id="{B34DD573-7159-46C5-942A-04B8899B56E4}"/>
                </a:ext>
              </a:extLst>
            </p:cNvPr>
            <p:cNvSpPr/>
            <p:nvPr/>
          </p:nvSpPr>
          <p:spPr>
            <a:xfrm>
              <a:off x="3022100" y="3406050"/>
              <a:ext cx="275" cy="475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5" y="1"/>
                  </a:moveTo>
                  <a:cubicBezTo>
                    <a:pt x="4" y="1"/>
                    <a:pt x="2" y="2"/>
                    <a:pt x="0" y="7"/>
                  </a:cubicBezTo>
                  <a:cubicBezTo>
                    <a:pt x="3" y="15"/>
                    <a:pt x="5" y="18"/>
                    <a:pt x="7" y="18"/>
                  </a:cubicBezTo>
                  <a:cubicBezTo>
                    <a:pt x="10" y="18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4920;p60">
              <a:extLst>
                <a:ext uri="{FF2B5EF4-FFF2-40B4-BE49-F238E27FC236}">
                  <a16:creationId xmlns:a16="http://schemas.microsoft.com/office/drawing/2014/main" id="{2ACDC295-EC4E-496D-860C-923B96CAED54}"/>
                </a:ext>
              </a:extLst>
            </p:cNvPr>
            <p:cNvSpPr/>
            <p:nvPr/>
          </p:nvSpPr>
          <p:spPr>
            <a:xfrm>
              <a:off x="3021800" y="3409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4921;p60">
              <a:extLst>
                <a:ext uri="{FF2B5EF4-FFF2-40B4-BE49-F238E27FC236}">
                  <a16:creationId xmlns:a16="http://schemas.microsoft.com/office/drawing/2014/main" id="{92A9E362-CFCE-473F-9674-3C8F46995219}"/>
                </a:ext>
              </a:extLst>
            </p:cNvPr>
            <p:cNvSpPr/>
            <p:nvPr/>
          </p:nvSpPr>
          <p:spPr>
            <a:xfrm>
              <a:off x="3020000" y="34133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4922;p60">
              <a:extLst>
                <a:ext uri="{FF2B5EF4-FFF2-40B4-BE49-F238E27FC236}">
                  <a16:creationId xmlns:a16="http://schemas.microsoft.com/office/drawing/2014/main" id="{68FEFCF2-4FC2-454E-A4BC-228FA263BBD3}"/>
                </a:ext>
              </a:extLst>
            </p:cNvPr>
            <p:cNvSpPr/>
            <p:nvPr/>
          </p:nvSpPr>
          <p:spPr>
            <a:xfrm>
              <a:off x="3018225" y="3411550"/>
              <a:ext cx="2400" cy="2425"/>
            </a:xfrm>
            <a:custGeom>
              <a:avLst/>
              <a:gdLst/>
              <a:ahLst/>
              <a:cxnLst/>
              <a:rect l="l" t="t" r="r" b="b"/>
              <a:pathLst>
                <a:path w="96" h="97" extrusionOk="0">
                  <a:moveTo>
                    <a:pt x="0" y="1"/>
                  </a:moveTo>
                  <a:cubicBezTo>
                    <a:pt x="36" y="37"/>
                    <a:pt x="60" y="60"/>
                    <a:pt x="96" y="96"/>
                  </a:cubicBezTo>
                  <a:cubicBezTo>
                    <a:pt x="72" y="72"/>
                    <a:pt x="48" y="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4923;p60">
              <a:extLst>
                <a:ext uri="{FF2B5EF4-FFF2-40B4-BE49-F238E27FC236}">
                  <a16:creationId xmlns:a16="http://schemas.microsoft.com/office/drawing/2014/main" id="{04144180-A577-4AFE-A1BC-EACA56E3172E}"/>
                </a:ext>
              </a:extLst>
            </p:cNvPr>
            <p:cNvSpPr/>
            <p:nvPr/>
          </p:nvSpPr>
          <p:spPr>
            <a:xfrm>
              <a:off x="3020900" y="34172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4924;p60">
              <a:extLst>
                <a:ext uri="{FF2B5EF4-FFF2-40B4-BE49-F238E27FC236}">
                  <a16:creationId xmlns:a16="http://schemas.microsoft.com/office/drawing/2014/main" id="{2AAD097D-3BE0-44F5-86E5-A95C97259258}"/>
                </a:ext>
              </a:extLst>
            </p:cNvPr>
            <p:cNvSpPr/>
            <p:nvPr/>
          </p:nvSpPr>
          <p:spPr>
            <a:xfrm>
              <a:off x="3022825" y="3409300"/>
              <a:ext cx="275" cy="550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0" y="1"/>
                  </a:moveTo>
                  <a:cubicBezTo>
                    <a:pt x="8" y="1"/>
                    <a:pt x="1" y="21"/>
                    <a:pt x="4" y="21"/>
                  </a:cubicBezTo>
                  <a:cubicBezTo>
                    <a:pt x="5" y="21"/>
                    <a:pt x="6" y="21"/>
                    <a:pt x="7" y="20"/>
                  </a:cubicBezTo>
                  <a:cubicBezTo>
                    <a:pt x="10" y="5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4925;p60">
              <a:extLst>
                <a:ext uri="{FF2B5EF4-FFF2-40B4-BE49-F238E27FC236}">
                  <a16:creationId xmlns:a16="http://schemas.microsoft.com/office/drawing/2014/main" id="{F4C4BE0C-CE18-467D-A900-C439509D5A1F}"/>
                </a:ext>
              </a:extLst>
            </p:cNvPr>
            <p:cNvSpPr/>
            <p:nvPr/>
          </p:nvSpPr>
          <p:spPr>
            <a:xfrm>
              <a:off x="3020600" y="3408575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1" y="1"/>
                  </a:moveTo>
                  <a:cubicBezTo>
                    <a:pt x="1" y="13"/>
                    <a:pt x="1" y="37"/>
                    <a:pt x="13" y="60"/>
                  </a:cubicBezTo>
                  <a:cubicBezTo>
                    <a:pt x="13" y="6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4926;p60">
              <a:extLst>
                <a:ext uri="{FF2B5EF4-FFF2-40B4-BE49-F238E27FC236}">
                  <a16:creationId xmlns:a16="http://schemas.microsoft.com/office/drawing/2014/main" id="{521C9D29-CDD6-47D2-B666-01EAE2B77BD6}"/>
                </a:ext>
              </a:extLst>
            </p:cNvPr>
            <p:cNvSpPr/>
            <p:nvPr/>
          </p:nvSpPr>
          <p:spPr>
            <a:xfrm>
              <a:off x="3020700" y="3412925"/>
              <a:ext cx="1000" cy="1525"/>
            </a:xfrm>
            <a:custGeom>
              <a:avLst/>
              <a:gdLst/>
              <a:ahLst/>
              <a:cxnLst/>
              <a:rect l="l" t="t" r="r" b="b"/>
              <a:pathLst>
                <a:path w="40" h="61" extrusionOk="0">
                  <a:moveTo>
                    <a:pt x="1" y="1"/>
                  </a:moveTo>
                  <a:cubicBezTo>
                    <a:pt x="0" y="1"/>
                    <a:pt x="3" y="7"/>
                    <a:pt x="9" y="17"/>
                  </a:cubicBezTo>
                  <a:cubicBezTo>
                    <a:pt x="27" y="50"/>
                    <a:pt x="35" y="61"/>
                    <a:pt x="37" y="61"/>
                  </a:cubicBezTo>
                  <a:cubicBezTo>
                    <a:pt x="39" y="61"/>
                    <a:pt x="28" y="36"/>
                    <a:pt x="20" y="29"/>
                  </a:cubicBezTo>
                  <a:cubicBezTo>
                    <a:pt x="7" y="1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4927;p60">
              <a:extLst>
                <a:ext uri="{FF2B5EF4-FFF2-40B4-BE49-F238E27FC236}">
                  <a16:creationId xmlns:a16="http://schemas.microsoft.com/office/drawing/2014/main" id="{B39E7A66-D69D-46C1-8487-04DE9FC4477F}"/>
                </a:ext>
              </a:extLst>
            </p:cNvPr>
            <p:cNvSpPr/>
            <p:nvPr/>
          </p:nvSpPr>
          <p:spPr>
            <a:xfrm>
              <a:off x="3029625" y="3418000"/>
              <a:ext cx="450" cy="425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17" y="1"/>
                  </a:moveTo>
                  <a:cubicBezTo>
                    <a:pt x="14" y="1"/>
                    <a:pt x="1" y="17"/>
                    <a:pt x="9" y="17"/>
                  </a:cubicBezTo>
                  <a:cubicBezTo>
                    <a:pt x="17" y="5"/>
                    <a:pt x="18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4928;p60">
              <a:extLst>
                <a:ext uri="{FF2B5EF4-FFF2-40B4-BE49-F238E27FC236}">
                  <a16:creationId xmlns:a16="http://schemas.microsoft.com/office/drawing/2014/main" id="{2A6A90AB-CD17-40E4-9881-9F7A1B9A62B0}"/>
                </a:ext>
              </a:extLst>
            </p:cNvPr>
            <p:cNvSpPr/>
            <p:nvPr/>
          </p:nvSpPr>
          <p:spPr>
            <a:xfrm>
              <a:off x="3028950" y="3417525"/>
              <a:ext cx="650" cy="350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22" y="14"/>
                    <a:pt x="24" y="14"/>
                  </a:cubicBezTo>
                  <a:cubicBezTo>
                    <a:pt x="25" y="14"/>
                    <a:pt x="20" y="1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4929;p60">
              <a:extLst>
                <a:ext uri="{FF2B5EF4-FFF2-40B4-BE49-F238E27FC236}">
                  <a16:creationId xmlns:a16="http://schemas.microsoft.com/office/drawing/2014/main" id="{93BF63ED-4A22-42A0-87F8-F38023543A2B}"/>
                </a:ext>
              </a:extLst>
            </p:cNvPr>
            <p:cNvSpPr/>
            <p:nvPr/>
          </p:nvSpPr>
          <p:spPr>
            <a:xfrm>
              <a:off x="3021200" y="34160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4930;p60">
              <a:extLst>
                <a:ext uri="{FF2B5EF4-FFF2-40B4-BE49-F238E27FC236}">
                  <a16:creationId xmlns:a16="http://schemas.microsoft.com/office/drawing/2014/main" id="{5EC16CD7-2CD4-4BFB-ADEB-08347A5E1E21}"/>
                </a:ext>
              </a:extLst>
            </p:cNvPr>
            <p:cNvSpPr/>
            <p:nvPr/>
          </p:nvSpPr>
          <p:spPr>
            <a:xfrm>
              <a:off x="3020000" y="341632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cubicBezTo>
                    <a:pt x="1" y="12"/>
                    <a:pt x="1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4931;p60">
              <a:extLst>
                <a:ext uri="{FF2B5EF4-FFF2-40B4-BE49-F238E27FC236}">
                  <a16:creationId xmlns:a16="http://schemas.microsoft.com/office/drawing/2014/main" id="{55CE59FD-0DA6-4362-B3E5-205D70902AE5}"/>
                </a:ext>
              </a:extLst>
            </p:cNvPr>
            <p:cNvSpPr/>
            <p:nvPr/>
          </p:nvSpPr>
          <p:spPr>
            <a:xfrm>
              <a:off x="3169900" y="3193675"/>
              <a:ext cx="750" cy="2100"/>
            </a:xfrm>
            <a:custGeom>
              <a:avLst/>
              <a:gdLst/>
              <a:ahLst/>
              <a:cxnLst/>
              <a:rect l="l" t="t" r="r" b="b"/>
              <a:pathLst>
                <a:path w="30" h="84" extrusionOk="0">
                  <a:moveTo>
                    <a:pt x="1" y="0"/>
                  </a:moveTo>
                  <a:cubicBezTo>
                    <a:pt x="0" y="0"/>
                    <a:pt x="1" y="8"/>
                    <a:pt x="6" y="24"/>
                  </a:cubicBezTo>
                  <a:cubicBezTo>
                    <a:pt x="6" y="36"/>
                    <a:pt x="6" y="60"/>
                    <a:pt x="17" y="84"/>
                  </a:cubicBezTo>
                  <a:lnTo>
                    <a:pt x="29" y="84"/>
                  </a:lnTo>
                  <a:cubicBezTo>
                    <a:pt x="14" y="29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4932;p60">
              <a:extLst>
                <a:ext uri="{FF2B5EF4-FFF2-40B4-BE49-F238E27FC236}">
                  <a16:creationId xmlns:a16="http://schemas.microsoft.com/office/drawing/2014/main" id="{6F572B75-AA55-4E9B-84D7-DCF3EBDD5899}"/>
                </a:ext>
              </a:extLst>
            </p:cNvPr>
            <p:cNvSpPr/>
            <p:nvPr/>
          </p:nvSpPr>
          <p:spPr>
            <a:xfrm>
              <a:off x="3169725" y="3193650"/>
              <a:ext cx="325" cy="825"/>
            </a:xfrm>
            <a:custGeom>
              <a:avLst/>
              <a:gdLst/>
              <a:ahLst/>
              <a:cxnLst/>
              <a:rect l="l" t="t" r="r" b="b"/>
              <a:pathLst>
                <a:path w="13" h="33" extrusionOk="0">
                  <a:moveTo>
                    <a:pt x="2" y="0"/>
                  </a:moveTo>
                  <a:cubicBezTo>
                    <a:pt x="0" y="0"/>
                    <a:pt x="8" y="33"/>
                    <a:pt x="11" y="33"/>
                  </a:cubicBezTo>
                  <a:cubicBezTo>
                    <a:pt x="12" y="33"/>
                    <a:pt x="13" y="31"/>
                    <a:pt x="13" y="25"/>
                  </a:cubicBezTo>
                  <a:cubicBezTo>
                    <a:pt x="6" y="7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4933;p60">
              <a:extLst>
                <a:ext uri="{FF2B5EF4-FFF2-40B4-BE49-F238E27FC236}">
                  <a16:creationId xmlns:a16="http://schemas.microsoft.com/office/drawing/2014/main" id="{1BAA4490-7E7C-4839-BF8E-0088F1DF6D22}"/>
                </a:ext>
              </a:extLst>
            </p:cNvPr>
            <p:cNvSpPr/>
            <p:nvPr/>
          </p:nvSpPr>
          <p:spPr>
            <a:xfrm>
              <a:off x="3171225" y="3199325"/>
              <a:ext cx="1200" cy="3300"/>
            </a:xfrm>
            <a:custGeom>
              <a:avLst/>
              <a:gdLst/>
              <a:ahLst/>
              <a:cxnLst/>
              <a:rect l="l" t="t" r="r" b="b"/>
              <a:pathLst>
                <a:path w="48" h="132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0" y="96"/>
                    <a:pt x="12" y="120"/>
                    <a:pt x="24" y="132"/>
                  </a:cubicBezTo>
                  <a:cubicBezTo>
                    <a:pt x="48" y="120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4934;p60">
              <a:extLst>
                <a:ext uri="{FF2B5EF4-FFF2-40B4-BE49-F238E27FC236}">
                  <a16:creationId xmlns:a16="http://schemas.microsoft.com/office/drawing/2014/main" id="{1E53923F-477A-4A7A-96A3-0972684AF933}"/>
                </a:ext>
              </a:extLst>
            </p:cNvPr>
            <p:cNvSpPr/>
            <p:nvPr/>
          </p:nvSpPr>
          <p:spPr>
            <a:xfrm>
              <a:off x="3172400" y="32023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3"/>
                    <a:pt x="13" y="25"/>
                    <a:pt x="25" y="37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4935;p60">
              <a:extLst>
                <a:ext uri="{FF2B5EF4-FFF2-40B4-BE49-F238E27FC236}">
                  <a16:creationId xmlns:a16="http://schemas.microsoft.com/office/drawing/2014/main" id="{8FA58687-20BB-41D7-9B8E-1F9CDA62BEEC}"/>
                </a:ext>
              </a:extLst>
            </p:cNvPr>
            <p:cNvSpPr/>
            <p:nvPr/>
          </p:nvSpPr>
          <p:spPr>
            <a:xfrm>
              <a:off x="3171825" y="3199925"/>
              <a:ext cx="1075" cy="1775"/>
            </a:xfrm>
            <a:custGeom>
              <a:avLst/>
              <a:gdLst/>
              <a:ahLst/>
              <a:cxnLst/>
              <a:rect l="l" t="t" r="r" b="b"/>
              <a:pathLst>
                <a:path w="43" h="71" extrusionOk="0">
                  <a:moveTo>
                    <a:pt x="0" y="1"/>
                  </a:moveTo>
                  <a:cubicBezTo>
                    <a:pt x="5" y="13"/>
                    <a:pt x="11" y="24"/>
                    <a:pt x="17" y="34"/>
                  </a:cubicBezTo>
                  <a:lnTo>
                    <a:pt x="17" y="34"/>
                  </a:lnTo>
                  <a:cubicBezTo>
                    <a:pt x="16" y="23"/>
                    <a:pt x="8" y="9"/>
                    <a:pt x="0" y="1"/>
                  </a:cubicBezTo>
                  <a:close/>
                  <a:moveTo>
                    <a:pt x="12" y="48"/>
                  </a:moveTo>
                  <a:cubicBezTo>
                    <a:pt x="16" y="52"/>
                    <a:pt x="21" y="56"/>
                    <a:pt x="25" y="59"/>
                  </a:cubicBezTo>
                  <a:lnTo>
                    <a:pt x="25" y="59"/>
                  </a:lnTo>
                  <a:cubicBezTo>
                    <a:pt x="21" y="56"/>
                    <a:pt x="17" y="52"/>
                    <a:pt x="12" y="48"/>
                  </a:cubicBezTo>
                  <a:close/>
                  <a:moveTo>
                    <a:pt x="17" y="34"/>
                  </a:moveTo>
                  <a:cubicBezTo>
                    <a:pt x="17" y="40"/>
                    <a:pt x="16" y="44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lnTo>
                    <a:pt x="12" y="48"/>
                  </a:lnTo>
                  <a:cubicBezTo>
                    <a:pt x="27" y="58"/>
                    <a:pt x="31" y="62"/>
                    <a:pt x="31" y="62"/>
                  </a:cubicBezTo>
                  <a:cubicBezTo>
                    <a:pt x="30" y="62"/>
                    <a:pt x="28" y="61"/>
                    <a:pt x="25" y="59"/>
                  </a:cubicBezTo>
                  <a:lnTo>
                    <a:pt x="25" y="59"/>
                  </a:lnTo>
                  <a:cubicBezTo>
                    <a:pt x="35" y="67"/>
                    <a:pt x="40" y="70"/>
                    <a:pt x="40" y="70"/>
                  </a:cubicBezTo>
                  <a:cubicBezTo>
                    <a:pt x="42" y="70"/>
                    <a:pt x="30" y="56"/>
                    <a:pt x="17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4936;p60">
              <a:extLst>
                <a:ext uri="{FF2B5EF4-FFF2-40B4-BE49-F238E27FC236}">
                  <a16:creationId xmlns:a16="http://schemas.microsoft.com/office/drawing/2014/main" id="{2202E1AE-7C73-4369-975B-5923BC509F6C}"/>
                </a:ext>
              </a:extLst>
            </p:cNvPr>
            <p:cNvSpPr/>
            <p:nvPr/>
          </p:nvSpPr>
          <p:spPr>
            <a:xfrm>
              <a:off x="3170900" y="3195250"/>
              <a:ext cx="1225" cy="3500"/>
            </a:xfrm>
            <a:custGeom>
              <a:avLst/>
              <a:gdLst/>
              <a:ahLst/>
              <a:cxnLst/>
              <a:rect l="l" t="t" r="r" b="b"/>
              <a:pathLst>
                <a:path w="49" h="140" extrusionOk="0">
                  <a:moveTo>
                    <a:pt x="7" y="1"/>
                  </a:moveTo>
                  <a:cubicBezTo>
                    <a:pt x="0" y="1"/>
                    <a:pt x="6" y="49"/>
                    <a:pt x="25" y="140"/>
                  </a:cubicBezTo>
                  <a:cubicBezTo>
                    <a:pt x="25" y="108"/>
                    <a:pt x="20" y="66"/>
                    <a:pt x="27" y="66"/>
                  </a:cubicBezTo>
                  <a:cubicBezTo>
                    <a:pt x="30" y="66"/>
                    <a:pt x="37" y="76"/>
                    <a:pt x="49" y="104"/>
                  </a:cubicBezTo>
                  <a:cubicBezTo>
                    <a:pt x="27" y="34"/>
                    <a:pt x="13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4937;p60">
              <a:extLst>
                <a:ext uri="{FF2B5EF4-FFF2-40B4-BE49-F238E27FC236}">
                  <a16:creationId xmlns:a16="http://schemas.microsoft.com/office/drawing/2014/main" id="{BB6E3C81-75AE-4693-BB4A-B2B57C0C2475}"/>
                </a:ext>
              </a:extLst>
            </p:cNvPr>
            <p:cNvSpPr/>
            <p:nvPr/>
          </p:nvSpPr>
          <p:spPr>
            <a:xfrm>
              <a:off x="3174800" y="3212125"/>
              <a:ext cx="575" cy="2725"/>
            </a:xfrm>
            <a:custGeom>
              <a:avLst/>
              <a:gdLst/>
              <a:ahLst/>
              <a:cxnLst/>
              <a:rect l="l" t="t" r="r" b="b"/>
              <a:pathLst>
                <a:path w="23" h="1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5"/>
                    <a:pt x="4" y="19"/>
                    <a:pt x="8" y="36"/>
                  </a:cubicBezTo>
                  <a:lnTo>
                    <a:pt x="8" y="36"/>
                  </a:lnTo>
                  <a:cubicBezTo>
                    <a:pt x="7" y="25"/>
                    <a:pt x="4" y="13"/>
                    <a:pt x="0" y="1"/>
                  </a:cubicBezTo>
                  <a:close/>
                  <a:moveTo>
                    <a:pt x="8" y="36"/>
                  </a:moveTo>
                  <a:cubicBezTo>
                    <a:pt x="11" y="60"/>
                    <a:pt x="8" y="84"/>
                    <a:pt x="0" y="108"/>
                  </a:cubicBezTo>
                  <a:cubicBezTo>
                    <a:pt x="2" y="109"/>
                    <a:pt x="4" y="109"/>
                    <a:pt x="5" y="109"/>
                  </a:cubicBezTo>
                  <a:cubicBezTo>
                    <a:pt x="23" y="109"/>
                    <a:pt x="15" y="68"/>
                    <a:pt x="8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4938;p60">
              <a:extLst>
                <a:ext uri="{FF2B5EF4-FFF2-40B4-BE49-F238E27FC236}">
                  <a16:creationId xmlns:a16="http://schemas.microsoft.com/office/drawing/2014/main" id="{A8B3BDBA-AFA1-4939-9B7F-C67E04DC839D}"/>
                </a:ext>
              </a:extLst>
            </p:cNvPr>
            <p:cNvSpPr/>
            <p:nvPr/>
          </p:nvSpPr>
          <p:spPr>
            <a:xfrm>
              <a:off x="3175375" y="3213550"/>
              <a:ext cx="925" cy="2475"/>
            </a:xfrm>
            <a:custGeom>
              <a:avLst/>
              <a:gdLst/>
              <a:ahLst/>
              <a:cxnLst/>
              <a:rect l="l" t="t" r="r" b="b"/>
              <a:pathLst>
                <a:path w="37" h="99" extrusionOk="0">
                  <a:moveTo>
                    <a:pt x="2" y="0"/>
                  </a:moveTo>
                  <a:cubicBezTo>
                    <a:pt x="1" y="0"/>
                    <a:pt x="1" y="1"/>
                    <a:pt x="1" y="3"/>
                  </a:cubicBezTo>
                  <a:lnTo>
                    <a:pt x="37" y="99"/>
                  </a:lnTo>
                  <a:cubicBezTo>
                    <a:pt x="17" y="28"/>
                    <a:pt x="5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4939;p60">
              <a:extLst>
                <a:ext uri="{FF2B5EF4-FFF2-40B4-BE49-F238E27FC236}">
                  <a16:creationId xmlns:a16="http://schemas.microsoft.com/office/drawing/2014/main" id="{72AC3511-5E54-4D83-8157-5C1C9AE83B5E}"/>
                </a:ext>
              </a:extLst>
            </p:cNvPr>
            <p:cNvSpPr/>
            <p:nvPr/>
          </p:nvSpPr>
          <p:spPr>
            <a:xfrm>
              <a:off x="3172400" y="3199625"/>
              <a:ext cx="1825" cy="4500"/>
            </a:xfrm>
            <a:custGeom>
              <a:avLst/>
              <a:gdLst/>
              <a:ahLst/>
              <a:cxnLst/>
              <a:rect l="l" t="t" r="r" b="b"/>
              <a:pathLst>
                <a:path w="73" h="180" extrusionOk="0">
                  <a:moveTo>
                    <a:pt x="1" y="1"/>
                  </a:moveTo>
                  <a:cubicBezTo>
                    <a:pt x="25" y="60"/>
                    <a:pt x="48" y="120"/>
                    <a:pt x="72" y="179"/>
                  </a:cubicBezTo>
                  <a:cubicBezTo>
                    <a:pt x="48" y="120"/>
                    <a:pt x="25" y="6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4940;p60">
              <a:extLst>
                <a:ext uri="{FF2B5EF4-FFF2-40B4-BE49-F238E27FC236}">
                  <a16:creationId xmlns:a16="http://schemas.microsoft.com/office/drawing/2014/main" id="{7106C71B-7E95-4450-BA53-0667BCB492CA}"/>
                </a:ext>
              </a:extLst>
            </p:cNvPr>
            <p:cNvSpPr/>
            <p:nvPr/>
          </p:nvSpPr>
          <p:spPr>
            <a:xfrm>
              <a:off x="3176575" y="3222550"/>
              <a:ext cx="1225" cy="2100"/>
            </a:xfrm>
            <a:custGeom>
              <a:avLst/>
              <a:gdLst/>
              <a:ahLst/>
              <a:cxnLst/>
              <a:rect l="l" t="t" r="r" b="b"/>
              <a:pathLst>
                <a:path w="49" h="84" extrusionOk="0">
                  <a:moveTo>
                    <a:pt x="1" y="0"/>
                  </a:moveTo>
                  <a:cubicBezTo>
                    <a:pt x="24" y="24"/>
                    <a:pt x="36" y="48"/>
                    <a:pt x="48" y="84"/>
                  </a:cubicBezTo>
                  <a:cubicBezTo>
                    <a:pt x="36" y="48"/>
                    <a:pt x="24" y="2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4941;p60">
              <a:extLst>
                <a:ext uri="{FF2B5EF4-FFF2-40B4-BE49-F238E27FC236}">
                  <a16:creationId xmlns:a16="http://schemas.microsoft.com/office/drawing/2014/main" id="{5610B55D-9B4B-4B81-949A-E49B62CCF9B1}"/>
                </a:ext>
              </a:extLst>
            </p:cNvPr>
            <p:cNvSpPr/>
            <p:nvPr/>
          </p:nvSpPr>
          <p:spPr>
            <a:xfrm>
              <a:off x="3178350" y="3229275"/>
              <a:ext cx="1825" cy="4600"/>
            </a:xfrm>
            <a:custGeom>
              <a:avLst/>
              <a:gdLst/>
              <a:ahLst/>
              <a:cxnLst/>
              <a:rect l="l" t="t" r="r" b="b"/>
              <a:pathLst>
                <a:path w="73" h="184" extrusionOk="0">
                  <a:moveTo>
                    <a:pt x="20" y="0"/>
                  </a:moveTo>
                  <a:cubicBezTo>
                    <a:pt x="14" y="0"/>
                    <a:pt x="12" y="34"/>
                    <a:pt x="5" y="34"/>
                  </a:cubicBezTo>
                  <a:cubicBezTo>
                    <a:pt x="5" y="34"/>
                    <a:pt x="4" y="34"/>
                    <a:pt x="3" y="33"/>
                  </a:cubicBezTo>
                  <a:lnTo>
                    <a:pt x="3" y="33"/>
                  </a:lnTo>
                  <a:cubicBezTo>
                    <a:pt x="3" y="32"/>
                    <a:pt x="2" y="30"/>
                    <a:pt x="1" y="29"/>
                  </a:cubicBezTo>
                  <a:lnTo>
                    <a:pt x="1" y="29"/>
                  </a:lnTo>
                  <a:cubicBezTo>
                    <a:pt x="25" y="89"/>
                    <a:pt x="49" y="136"/>
                    <a:pt x="72" y="184"/>
                  </a:cubicBezTo>
                  <a:cubicBezTo>
                    <a:pt x="49" y="124"/>
                    <a:pt x="37" y="65"/>
                    <a:pt x="25" y="5"/>
                  </a:cubicBezTo>
                  <a:cubicBezTo>
                    <a:pt x="23" y="2"/>
                    <a:pt x="22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4942;p60">
              <a:extLst>
                <a:ext uri="{FF2B5EF4-FFF2-40B4-BE49-F238E27FC236}">
                  <a16:creationId xmlns:a16="http://schemas.microsoft.com/office/drawing/2014/main" id="{2F5D9544-4BE2-4FF4-AF41-332F7153CD58}"/>
                </a:ext>
              </a:extLst>
            </p:cNvPr>
            <p:cNvSpPr/>
            <p:nvPr/>
          </p:nvSpPr>
          <p:spPr>
            <a:xfrm>
              <a:off x="3177175" y="3219875"/>
              <a:ext cx="325" cy="2100"/>
            </a:xfrm>
            <a:custGeom>
              <a:avLst/>
              <a:gdLst/>
              <a:ahLst/>
              <a:cxnLst/>
              <a:rect l="l" t="t" r="r" b="b"/>
              <a:pathLst>
                <a:path w="13" h="84" extrusionOk="0">
                  <a:moveTo>
                    <a:pt x="0" y="0"/>
                  </a:moveTo>
                  <a:cubicBezTo>
                    <a:pt x="0" y="24"/>
                    <a:pt x="0" y="48"/>
                    <a:pt x="12" y="84"/>
                  </a:cubicBezTo>
                  <a:cubicBezTo>
                    <a:pt x="12" y="36"/>
                    <a:pt x="12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4943;p60">
              <a:extLst>
                <a:ext uri="{FF2B5EF4-FFF2-40B4-BE49-F238E27FC236}">
                  <a16:creationId xmlns:a16="http://schemas.microsoft.com/office/drawing/2014/main" id="{9CC69B27-B673-404E-A126-3D01AD053556}"/>
                </a:ext>
              </a:extLst>
            </p:cNvPr>
            <p:cNvSpPr/>
            <p:nvPr/>
          </p:nvSpPr>
          <p:spPr>
            <a:xfrm>
              <a:off x="3177475" y="3220550"/>
              <a:ext cx="625" cy="2325"/>
            </a:xfrm>
            <a:custGeom>
              <a:avLst/>
              <a:gdLst/>
              <a:ahLst/>
              <a:cxnLst/>
              <a:rect l="l" t="t" r="r" b="b"/>
              <a:pathLst>
                <a:path w="25" h="93" extrusionOk="0">
                  <a:moveTo>
                    <a:pt x="7" y="0"/>
                  </a:moveTo>
                  <a:cubicBezTo>
                    <a:pt x="5" y="0"/>
                    <a:pt x="3" y="3"/>
                    <a:pt x="0" y="9"/>
                  </a:cubicBezTo>
                  <a:cubicBezTo>
                    <a:pt x="12" y="33"/>
                    <a:pt x="12" y="57"/>
                    <a:pt x="24" y="92"/>
                  </a:cubicBezTo>
                  <a:cubicBezTo>
                    <a:pt x="15" y="29"/>
                    <a:pt x="13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4944;p60">
              <a:extLst>
                <a:ext uri="{FF2B5EF4-FFF2-40B4-BE49-F238E27FC236}">
                  <a16:creationId xmlns:a16="http://schemas.microsoft.com/office/drawing/2014/main" id="{9C0E6A2B-2741-4B7C-B733-5FA692112AE6}"/>
                </a:ext>
              </a:extLst>
            </p:cNvPr>
            <p:cNvSpPr/>
            <p:nvPr/>
          </p:nvSpPr>
          <p:spPr>
            <a:xfrm>
              <a:off x="3180000" y="3230475"/>
              <a:ext cx="1650" cy="4600"/>
            </a:xfrm>
            <a:custGeom>
              <a:avLst/>
              <a:gdLst/>
              <a:ahLst/>
              <a:cxnLst/>
              <a:rect l="l" t="t" r="r" b="b"/>
              <a:pathLst>
                <a:path w="66" h="184" extrusionOk="0">
                  <a:moveTo>
                    <a:pt x="10" y="0"/>
                  </a:moveTo>
                  <a:cubicBezTo>
                    <a:pt x="3" y="0"/>
                    <a:pt x="1" y="13"/>
                    <a:pt x="16" y="37"/>
                  </a:cubicBezTo>
                  <a:lnTo>
                    <a:pt x="16" y="37"/>
                  </a:lnTo>
                  <a:cubicBezTo>
                    <a:pt x="13" y="29"/>
                    <a:pt x="10" y="21"/>
                    <a:pt x="10" y="21"/>
                  </a:cubicBezTo>
                  <a:lnTo>
                    <a:pt x="10" y="21"/>
                  </a:lnTo>
                  <a:cubicBezTo>
                    <a:pt x="10" y="21"/>
                    <a:pt x="12" y="26"/>
                    <a:pt x="18" y="41"/>
                  </a:cubicBezTo>
                  <a:cubicBezTo>
                    <a:pt x="17" y="39"/>
                    <a:pt x="16" y="38"/>
                    <a:pt x="16" y="37"/>
                  </a:cubicBezTo>
                  <a:lnTo>
                    <a:pt x="16" y="37"/>
                  </a:lnTo>
                  <a:cubicBezTo>
                    <a:pt x="17" y="41"/>
                    <a:pt x="19" y="45"/>
                    <a:pt x="20" y="47"/>
                  </a:cubicBezTo>
                  <a:lnTo>
                    <a:pt x="20" y="47"/>
                  </a:lnTo>
                  <a:cubicBezTo>
                    <a:pt x="19" y="45"/>
                    <a:pt x="19" y="43"/>
                    <a:pt x="18" y="41"/>
                  </a:cubicBezTo>
                  <a:lnTo>
                    <a:pt x="18" y="41"/>
                  </a:lnTo>
                  <a:cubicBezTo>
                    <a:pt x="20" y="47"/>
                    <a:pt x="21" y="49"/>
                    <a:pt x="21" y="49"/>
                  </a:cubicBezTo>
                  <a:cubicBezTo>
                    <a:pt x="21" y="49"/>
                    <a:pt x="20" y="48"/>
                    <a:pt x="20" y="47"/>
                  </a:cubicBezTo>
                  <a:lnTo>
                    <a:pt x="20" y="47"/>
                  </a:lnTo>
                  <a:cubicBezTo>
                    <a:pt x="31" y="93"/>
                    <a:pt x="43" y="138"/>
                    <a:pt x="66" y="184"/>
                  </a:cubicBezTo>
                  <a:cubicBezTo>
                    <a:pt x="54" y="124"/>
                    <a:pt x="42" y="64"/>
                    <a:pt x="18" y="5"/>
                  </a:cubicBezTo>
                  <a:cubicBezTo>
                    <a:pt x="15" y="2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4945;p60">
              <a:extLst>
                <a:ext uri="{FF2B5EF4-FFF2-40B4-BE49-F238E27FC236}">
                  <a16:creationId xmlns:a16="http://schemas.microsoft.com/office/drawing/2014/main" id="{AA1A86A0-B7A7-4C8E-8B7E-4265B5E53A8A}"/>
                </a:ext>
              </a:extLst>
            </p:cNvPr>
            <p:cNvSpPr/>
            <p:nvPr/>
          </p:nvSpPr>
          <p:spPr>
            <a:xfrm>
              <a:off x="3178950" y="32261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lnTo>
                    <a:pt x="13" y="12"/>
                  </a:lnTo>
                  <a:cubicBezTo>
                    <a:pt x="13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4946;p60">
              <a:extLst>
                <a:ext uri="{FF2B5EF4-FFF2-40B4-BE49-F238E27FC236}">
                  <a16:creationId xmlns:a16="http://schemas.microsoft.com/office/drawing/2014/main" id="{09C75B8A-80A2-429C-97DF-85A87A54E225}"/>
                </a:ext>
              </a:extLst>
            </p:cNvPr>
            <p:cNvSpPr/>
            <p:nvPr/>
          </p:nvSpPr>
          <p:spPr>
            <a:xfrm>
              <a:off x="3185200" y="3247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4947;p60">
              <a:extLst>
                <a:ext uri="{FF2B5EF4-FFF2-40B4-BE49-F238E27FC236}">
                  <a16:creationId xmlns:a16="http://schemas.microsoft.com/office/drawing/2014/main" id="{9E772AC3-7364-4654-AB8E-7C4A0B0405B3}"/>
                </a:ext>
              </a:extLst>
            </p:cNvPr>
            <p:cNvSpPr/>
            <p:nvPr/>
          </p:nvSpPr>
          <p:spPr>
            <a:xfrm>
              <a:off x="3179850" y="3228200"/>
              <a:ext cx="800" cy="2700"/>
            </a:xfrm>
            <a:custGeom>
              <a:avLst/>
              <a:gdLst/>
              <a:ahLst/>
              <a:cxnLst/>
              <a:rect l="l" t="t" r="r" b="b"/>
              <a:pathLst>
                <a:path w="32" h="108" extrusionOk="0">
                  <a:moveTo>
                    <a:pt x="26" y="72"/>
                  </a:moveTo>
                  <a:cubicBezTo>
                    <a:pt x="25" y="72"/>
                    <a:pt x="24" y="75"/>
                    <a:pt x="24" y="84"/>
                  </a:cubicBezTo>
                  <a:cubicBezTo>
                    <a:pt x="26" y="88"/>
                    <a:pt x="28" y="90"/>
                    <a:pt x="29" y="90"/>
                  </a:cubicBezTo>
                  <a:cubicBezTo>
                    <a:pt x="31" y="90"/>
                    <a:pt x="28" y="72"/>
                    <a:pt x="26" y="7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9" y="73"/>
                    <a:pt x="17" y="107"/>
                    <a:pt x="21" y="107"/>
                  </a:cubicBezTo>
                  <a:cubicBezTo>
                    <a:pt x="23" y="107"/>
                    <a:pt x="24" y="100"/>
                    <a:pt x="24" y="84"/>
                  </a:cubicBezTo>
                  <a:cubicBezTo>
                    <a:pt x="12" y="60"/>
                    <a:pt x="12" y="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4948;p60">
              <a:extLst>
                <a:ext uri="{FF2B5EF4-FFF2-40B4-BE49-F238E27FC236}">
                  <a16:creationId xmlns:a16="http://schemas.microsoft.com/office/drawing/2014/main" id="{AA7B358C-A808-4C11-8B12-64D9B19A9A48}"/>
                </a:ext>
              </a:extLst>
            </p:cNvPr>
            <p:cNvSpPr/>
            <p:nvPr/>
          </p:nvSpPr>
          <p:spPr>
            <a:xfrm>
              <a:off x="3181925" y="3237425"/>
              <a:ext cx="325" cy="2125"/>
            </a:xfrm>
            <a:custGeom>
              <a:avLst/>
              <a:gdLst/>
              <a:ahLst/>
              <a:cxnLst/>
              <a:rect l="l" t="t" r="r" b="b"/>
              <a:pathLst>
                <a:path w="13" h="8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5"/>
                    <a:pt x="13" y="72"/>
                    <a:pt x="13" y="84"/>
                  </a:cubicBezTo>
                  <a:cubicBezTo>
                    <a:pt x="13" y="60"/>
                    <a:pt x="13" y="3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4949;p60">
              <a:extLst>
                <a:ext uri="{FF2B5EF4-FFF2-40B4-BE49-F238E27FC236}">
                  <a16:creationId xmlns:a16="http://schemas.microsoft.com/office/drawing/2014/main" id="{35229ADF-7A0C-4DF7-917E-1A1E0297D99B}"/>
                </a:ext>
              </a:extLst>
            </p:cNvPr>
            <p:cNvSpPr/>
            <p:nvPr/>
          </p:nvSpPr>
          <p:spPr>
            <a:xfrm>
              <a:off x="3178950" y="32267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0"/>
                  </a:ln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4950;p60">
              <a:extLst>
                <a:ext uri="{FF2B5EF4-FFF2-40B4-BE49-F238E27FC236}">
                  <a16:creationId xmlns:a16="http://schemas.microsoft.com/office/drawing/2014/main" id="{91060369-64DD-4F04-AD47-9FCF374615C2}"/>
                </a:ext>
              </a:extLst>
            </p:cNvPr>
            <p:cNvSpPr/>
            <p:nvPr/>
          </p:nvSpPr>
          <p:spPr>
            <a:xfrm>
              <a:off x="3178950" y="3226400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5" y="0"/>
                  </a:moveTo>
                  <a:cubicBezTo>
                    <a:pt x="2" y="0"/>
                    <a:pt x="1" y="8"/>
                    <a:pt x="1" y="25"/>
                  </a:cubicBezTo>
                  <a:cubicBezTo>
                    <a:pt x="13" y="37"/>
                    <a:pt x="25" y="49"/>
                    <a:pt x="36" y="73"/>
                  </a:cubicBezTo>
                  <a:cubicBezTo>
                    <a:pt x="21" y="27"/>
                    <a:pt x="11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4951;p60">
              <a:extLst>
                <a:ext uri="{FF2B5EF4-FFF2-40B4-BE49-F238E27FC236}">
                  <a16:creationId xmlns:a16="http://schemas.microsoft.com/office/drawing/2014/main" id="{500A0DC9-972A-43A2-B8F0-9BCE0327C806}"/>
                </a:ext>
              </a:extLst>
            </p:cNvPr>
            <p:cNvSpPr/>
            <p:nvPr/>
          </p:nvSpPr>
          <p:spPr>
            <a:xfrm>
              <a:off x="3183000" y="3242875"/>
              <a:ext cx="2225" cy="4700"/>
            </a:xfrm>
            <a:custGeom>
              <a:avLst/>
              <a:gdLst/>
              <a:ahLst/>
              <a:cxnLst/>
              <a:rect l="l" t="t" r="r" b="b"/>
              <a:pathLst>
                <a:path w="89" h="188" extrusionOk="0">
                  <a:moveTo>
                    <a:pt x="74" y="179"/>
                  </a:moveTo>
                  <a:cubicBezTo>
                    <a:pt x="71" y="179"/>
                    <a:pt x="71" y="182"/>
                    <a:pt x="77" y="188"/>
                  </a:cubicBezTo>
                  <a:cubicBezTo>
                    <a:pt x="76" y="185"/>
                    <a:pt x="75" y="182"/>
                    <a:pt x="74" y="179"/>
                  </a:cubicBezTo>
                  <a:close/>
                  <a:moveTo>
                    <a:pt x="24" y="0"/>
                  </a:moveTo>
                  <a:cubicBezTo>
                    <a:pt x="0" y="0"/>
                    <a:pt x="51" y="114"/>
                    <a:pt x="74" y="179"/>
                  </a:cubicBezTo>
                  <a:lnTo>
                    <a:pt x="74" y="179"/>
                  </a:lnTo>
                  <a:cubicBezTo>
                    <a:pt x="74" y="179"/>
                    <a:pt x="74" y="179"/>
                    <a:pt x="74" y="179"/>
                  </a:cubicBezTo>
                  <a:cubicBezTo>
                    <a:pt x="77" y="179"/>
                    <a:pt x="83" y="182"/>
                    <a:pt x="89" y="188"/>
                  </a:cubicBezTo>
                  <a:cubicBezTo>
                    <a:pt x="66" y="142"/>
                    <a:pt x="43" y="8"/>
                    <a:pt x="41" y="8"/>
                  </a:cubicBezTo>
                  <a:cubicBezTo>
                    <a:pt x="41" y="8"/>
                    <a:pt x="41" y="9"/>
                    <a:pt x="41" y="9"/>
                  </a:cubicBezTo>
                  <a:cubicBezTo>
                    <a:pt x="33" y="3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4952;p60">
              <a:extLst>
                <a:ext uri="{FF2B5EF4-FFF2-40B4-BE49-F238E27FC236}">
                  <a16:creationId xmlns:a16="http://schemas.microsoft.com/office/drawing/2014/main" id="{BC354306-75A5-45EF-BF8A-CCBA529CBF1C}"/>
                </a:ext>
              </a:extLst>
            </p:cNvPr>
            <p:cNvSpPr/>
            <p:nvPr/>
          </p:nvSpPr>
          <p:spPr>
            <a:xfrm>
              <a:off x="3186100" y="32535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cubicBezTo>
                    <a:pt x="1" y="13"/>
                    <a:pt x="12" y="36"/>
                    <a:pt x="24" y="48"/>
                  </a:cubicBezTo>
                  <a:cubicBezTo>
                    <a:pt x="24" y="13"/>
                    <a:pt x="12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4953;p60">
              <a:extLst>
                <a:ext uri="{FF2B5EF4-FFF2-40B4-BE49-F238E27FC236}">
                  <a16:creationId xmlns:a16="http://schemas.microsoft.com/office/drawing/2014/main" id="{1E717D42-C69F-48FB-99E0-BCB48FAA3BBA}"/>
                </a:ext>
              </a:extLst>
            </p:cNvPr>
            <p:cNvSpPr/>
            <p:nvPr/>
          </p:nvSpPr>
          <p:spPr>
            <a:xfrm>
              <a:off x="3250100" y="339637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0" y="1"/>
                  </a:moveTo>
                  <a:cubicBezTo>
                    <a:pt x="0" y="13"/>
                    <a:pt x="0" y="36"/>
                    <a:pt x="12" y="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4954;p60">
              <a:extLst>
                <a:ext uri="{FF2B5EF4-FFF2-40B4-BE49-F238E27FC236}">
                  <a16:creationId xmlns:a16="http://schemas.microsoft.com/office/drawing/2014/main" id="{0BD84188-954B-4C1F-9BC9-2A61C2C28C82}"/>
                </a:ext>
              </a:extLst>
            </p:cNvPr>
            <p:cNvSpPr/>
            <p:nvPr/>
          </p:nvSpPr>
          <p:spPr>
            <a:xfrm>
              <a:off x="3251450" y="3405850"/>
              <a:ext cx="150" cy="375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1" y="1"/>
                  </a:moveTo>
                  <a:cubicBezTo>
                    <a:pt x="0" y="1"/>
                    <a:pt x="1" y="5"/>
                    <a:pt x="6" y="15"/>
                  </a:cubicBezTo>
                  <a:cubicBezTo>
                    <a:pt x="6" y="8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4955;p60">
              <a:extLst>
                <a:ext uri="{FF2B5EF4-FFF2-40B4-BE49-F238E27FC236}">
                  <a16:creationId xmlns:a16="http://schemas.microsoft.com/office/drawing/2014/main" id="{DF1F9A10-C7FA-447F-B633-C612A325B544}"/>
                </a:ext>
              </a:extLst>
            </p:cNvPr>
            <p:cNvSpPr/>
            <p:nvPr/>
          </p:nvSpPr>
          <p:spPr>
            <a:xfrm>
              <a:off x="3225100" y="3377925"/>
              <a:ext cx="675" cy="3600"/>
            </a:xfrm>
            <a:custGeom>
              <a:avLst/>
              <a:gdLst/>
              <a:ahLst/>
              <a:cxnLst/>
              <a:rect l="l" t="t" r="r" b="b"/>
              <a:pathLst>
                <a:path w="27" h="144" extrusionOk="0">
                  <a:moveTo>
                    <a:pt x="0" y="1"/>
                  </a:moveTo>
                  <a:cubicBezTo>
                    <a:pt x="0" y="48"/>
                    <a:pt x="0" y="96"/>
                    <a:pt x="24" y="143"/>
                  </a:cubicBezTo>
                  <a:cubicBezTo>
                    <a:pt x="22" y="130"/>
                    <a:pt x="22" y="123"/>
                    <a:pt x="21" y="120"/>
                  </a:cubicBezTo>
                  <a:lnTo>
                    <a:pt x="21" y="120"/>
                  </a:lnTo>
                  <a:cubicBezTo>
                    <a:pt x="24" y="136"/>
                    <a:pt x="26" y="142"/>
                    <a:pt x="26" y="142"/>
                  </a:cubicBezTo>
                  <a:cubicBezTo>
                    <a:pt x="26" y="142"/>
                    <a:pt x="22" y="118"/>
                    <a:pt x="22" y="118"/>
                  </a:cubicBezTo>
                  <a:lnTo>
                    <a:pt x="22" y="118"/>
                  </a:lnTo>
                  <a:cubicBezTo>
                    <a:pt x="21" y="118"/>
                    <a:pt x="21" y="119"/>
                    <a:pt x="21" y="120"/>
                  </a:cubicBezTo>
                  <a:lnTo>
                    <a:pt x="21" y="120"/>
                  </a:lnTo>
                  <a:cubicBezTo>
                    <a:pt x="18" y="100"/>
                    <a:pt x="11" y="6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4956;p60">
              <a:extLst>
                <a:ext uri="{FF2B5EF4-FFF2-40B4-BE49-F238E27FC236}">
                  <a16:creationId xmlns:a16="http://schemas.microsoft.com/office/drawing/2014/main" id="{A3C05129-6468-4056-840E-E37C4BF200C7}"/>
                </a:ext>
              </a:extLst>
            </p:cNvPr>
            <p:cNvSpPr/>
            <p:nvPr/>
          </p:nvSpPr>
          <p:spPr>
            <a:xfrm>
              <a:off x="3255775" y="3459350"/>
              <a:ext cx="1275" cy="1200"/>
            </a:xfrm>
            <a:custGeom>
              <a:avLst/>
              <a:gdLst/>
              <a:ahLst/>
              <a:cxnLst/>
              <a:rect l="l" t="t" r="r" b="b"/>
              <a:pathLst>
                <a:path w="51" h="48" extrusionOk="0">
                  <a:moveTo>
                    <a:pt x="2" y="1"/>
                  </a:moveTo>
                  <a:lnTo>
                    <a:pt x="2" y="1"/>
                  </a:lnTo>
                  <a:cubicBezTo>
                    <a:pt x="0" y="1"/>
                    <a:pt x="8" y="11"/>
                    <a:pt x="35" y="42"/>
                  </a:cubicBezTo>
                  <a:cubicBezTo>
                    <a:pt x="41" y="46"/>
                    <a:pt x="44" y="47"/>
                    <a:pt x="45" y="47"/>
                  </a:cubicBezTo>
                  <a:cubicBezTo>
                    <a:pt x="50" y="47"/>
                    <a:pt x="5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4957;p60">
              <a:extLst>
                <a:ext uri="{FF2B5EF4-FFF2-40B4-BE49-F238E27FC236}">
                  <a16:creationId xmlns:a16="http://schemas.microsoft.com/office/drawing/2014/main" id="{11175E52-DCBD-4BAF-B233-3E85645AEFF8}"/>
                </a:ext>
              </a:extLst>
            </p:cNvPr>
            <p:cNvSpPr/>
            <p:nvPr/>
          </p:nvSpPr>
          <p:spPr>
            <a:xfrm>
              <a:off x="3240575" y="3349650"/>
              <a:ext cx="625" cy="1300"/>
            </a:xfrm>
            <a:custGeom>
              <a:avLst/>
              <a:gdLst/>
              <a:ahLst/>
              <a:cxnLst/>
              <a:rect l="l" t="t" r="r" b="b"/>
              <a:pathLst>
                <a:path w="25" h="52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42"/>
                    <a:pt x="9" y="51"/>
                    <a:pt x="12" y="51"/>
                  </a:cubicBezTo>
                  <a:cubicBezTo>
                    <a:pt x="14" y="51"/>
                    <a:pt x="17" y="46"/>
                    <a:pt x="20" y="46"/>
                  </a:cubicBezTo>
                  <a:cubicBezTo>
                    <a:pt x="21" y="46"/>
                    <a:pt x="23" y="47"/>
                    <a:pt x="24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4958;p60">
              <a:extLst>
                <a:ext uri="{FF2B5EF4-FFF2-40B4-BE49-F238E27FC236}">
                  <a16:creationId xmlns:a16="http://schemas.microsoft.com/office/drawing/2014/main" id="{75EAE5FC-489D-4FAA-8759-A8E310655FD5}"/>
                </a:ext>
              </a:extLst>
            </p:cNvPr>
            <p:cNvSpPr/>
            <p:nvPr/>
          </p:nvSpPr>
          <p:spPr>
            <a:xfrm>
              <a:off x="3202175" y="3305600"/>
              <a:ext cx="925" cy="3900"/>
            </a:xfrm>
            <a:custGeom>
              <a:avLst/>
              <a:gdLst/>
              <a:ahLst/>
              <a:cxnLst/>
              <a:rect l="l" t="t" r="r" b="b"/>
              <a:pathLst>
                <a:path w="37" h="156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60"/>
                    <a:pt x="24" y="107"/>
                    <a:pt x="36" y="155"/>
                  </a:cubicBezTo>
                  <a:cubicBezTo>
                    <a:pt x="24" y="72"/>
                    <a:pt x="24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4959;p60">
              <a:extLst>
                <a:ext uri="{FF2B5EF4-FFF2-40B4-BE49-F238E27FC236}">
                  <a16:creationId xmlns:a16="http://schemas.microsoft.com/office/drawing/2014/main" id="{73F77EC5-13BF-4CBB-8730-A9C341ECC3A7}"/>
                </a:ext>
              </a:extLst>
            </p:cNvPr>
            <p:cNvSpPr/>
            <p:nvPr/>
          </p:nvSpPr>
          <p:spPr>
            <a:xfrm>
              <a:off x="3203075" y="3309475"/>
              <a:ext cx="1200" cy="4175"/>
            </a:xfrm>
            <a:custGeom>
              <a:avLst/>
              <a:gdLst/>
              <a:ahLst/>
              <a:cxnLst/>
              <a:rect l="l" t="t" r="r" b="b"/>
              <a:pathLst>
                <a:path w="48" h="167" extrusionOk="0">
                  <a:moveTo>
                    <a:pt x="0" y="0"/>
                  </a:moveTo>
                  <a:cubicBezTo>
                    <a:pt x="0" y="54"/>
                    <a:pt x="20" y="98"/>
                    <a:pt x="41" y="151"/>
                  </a:cubicBezTo>
                  <a:lnTo>
                    <a:pt x="41" y="151"/>
                  </a:lnTo>
                  <a:cubicBezTo>
                    <a:pt x="37" y="144"/>
                    <a:pt x="33" y="137"/>
                    <a:pt x="32" y="137"/>
                  </a:cubicBezTo>
                  <a:lnTo>
                    <a:pt x="32" y="137"/>
                  </a:lnTo>
                  <a:cubicBezTo>
                    <a:pt x="31" y="137"/>
                    <a:pt x="35" y="145"/>
                    <a:pt x="48" y="167"/>
                  </a:cubicBezTo>
                  <a:cubicBezTo>
                    <a:pt x="48" y="166"/>
                    <a:pt x="47" y="164"/>
                    <a:pt x="47" y="163"/>
                  </a:cubicBezTo>
                  <a:lnTo>
                    <a:pt x="47" y="163"/>
                  </a:lnTo>
                  <a:cubicBezTo>
                    <a:pt x="35" y="105"/>
                    <a:pt x="23" y="4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4960;p60">
              <a:extLst>
                <a:ext uri="{FF2B5EF4-FFF2-40B4-BE49-F238E27FC236}">
                  <a16:creationId xmlns:a16="http://schemas.microsoft.com/office/drawing/2014/main" id="{1343D9E1-A4B6-4976-9298-247888CEDC57}"/>
                </a:ext>
              </a:extLst>
            </p:cNvPr>
            <p:cNvSpPr/>
            <p:nvPr/>
          </p:nvSpPr>
          <p:spPr>
            <a:xfrm>
              <a:off x="3197700" y="31838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1"/>
                  </a:lnTo>
                  <a:cubicBezTo>
                    <a:pt x="1" y="1"/>
                    <a:pt x="1" y="13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4961;p60">
              <a:extLst>
                <a:ext uri="{FF2B5EF4-FFF2-40B4-BE49-F238E27FC236}">
                  <a16:creationId xmlns:a16="http://schemas.microsoft.com/office/drawing/2014/main" id="{A1A1D21F-83E5-4A08-80A4-CE7F715FD389}"/>
                </a:ext>
              </a:extLst>
            </p:cNvPr>
            <p:cNvSpPr/>
            <p:nvPr/>
          </p:nvSpPr>
          <p:spPr>
            <a:xfrm>
              <a:off x="3187000" y="3134750"/>
              <a:ext cx="625" cy="2100"/>
            </a:xfrm>
            <a:custGeom>
              <a:avLst/>
              <a:gdLst/>
              <a:ahLst/>
              <a:cxnLst/>
              <a:rect l="l" t="t" r="r" b="b"/>
              <a:pathLst>
                <a:path w="25" h="84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48"/>
                    <a:pt x="24" y="72"/>
                    <a:pt x="24" y="83"/>
                  </a:cubicBezTo>
                  <a:cubicBezTo>
                    <a:pt x="24" y="48"/>
                    <a:pt x="12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4962;p60">
              <a:extLst>
                <a:ext uri="{FF2B5EF4-FFF2-40B4-BE49-F238E27FC236}">
                  <a16:creationId xmlns:a16="http://schemas.microsoft.com/office/drawing/2014/main" id="{EE2423BE-F4D4-4A82-8759-A7ECF0C6D708}"/>
                </a:ext>
              </a:extLst>
            </p:cNvPr>
            <p:cNvSpPr/>
            <p:nvPr/>
          </p:nvSpPr>
          <p:spPr>
            <a:xfrm>
              <a:off x="3192075" y="3273650"/>
              <a:ext cx="300" cy="425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4" y="0"/>
                  </a:moveTo>
                  <a:cubicBezTo>
                    <a:pt x="1" y="0"/>
                    <a:pt x="4" y="16"/>
                    <a:pt x="12" y="16"/>
                  </a:cubicBezTo>
                  <a:cubicBezTo>
                    <a:pt x="8" y="4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4963;p60">
              <a:extLst>
                <a:ext uri="{FF2B5EF4-FFF2-40B4-BE49-F238E27FC236}">
                  <a16:creationId xmlns:a16="http://schemas.microsoft.com/office/drawing/2014/main" id="{8277427D-5830-49B7-8218-D49C4F14B2A1}"/>
                </a:ext>
              </a:extLst>
            </p:cNvPr>
            <p:cNvSpPr/>
            <p:nvPr/>
          </p:nvSpPr>
          <p:spPr>
            <a:xfrm>
              <a:off x="3210500" y="3322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4964;p60">
              <a:extLst>
                <a:ext uri="{FF2B5EF4-FFF2-40B4-BE49-F238E27FC236}">
                  <a16:creationId xmlns:a16="http://schemas.microsoft.com/office/drawing/2014/main" id="{0ADD1DB0-1CB0-4772-9BD4-6AA5B5BCF8F6}"/>
                </a:ext>
              </a:extLst>
            </p:cNvPr>
            <p:cNvSpPr/>
            <p:nvPr/>
          </p:nvSpPr>
          <p:spPr>
            <a:xfrm>
              <a:off x="3192050" y="3272550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" y="1"/>
                  </a:moveTo>
                  <a:cubicBezTo>
                    <a:pt x="1" y="13"/>
                    <a:pt x="1" y="36"/>
                    <a:pt x="13" y="48"/>
                  </a:cubicBezTo>
                  <a:cubicBezTo>
                    <a:pt x="13" y="48"/>
                    <a:pt x="1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4965;p60">
              <a:extLst>
                <a:ext uri="{FF2B5EF4-FFF2-40B4-BE49-F238E27FC236}">
                  <a16:creationId xmlns:a16="http://schemas.microsoft.com/office/drawing/2014/main" id="{D1280046-093A-4C58-ADE5-27D77C9E268E}"/>
                </a:ext>
              </a:extLst>
            </p:cNvPr>
            <p:cNvSpPr/>
            <p:nvPr/>
          </p:nvSpPr>
          <p:spPr>
            <a:xfrm>
              <a:off x="3191450" y="3271675"/>
              <a:ext cx="325" cy="120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13" y="0"/>
                  </a:moveTo>
                  <a:cubicBezTo>
                    <a:pt x="1" y="0"/>
                    <a:pt x="1" y="0"/>
                    <a:pt x="13" y="48"/>
                  </a:cubicBezTo>
                  <a:cubicBezTo>
                    <a:pt x="13" y="24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4966;p60">
              <a:extLst>
                <a:ext uri="{FF2B5EF4-FFF2-40B4-BE49-F238E27FC236}">
                  <a16:creationId xmlns:a16="http://schemas.microsoft.com/office/drawing/2014/main" id="{87E9E661-1F95-468A-9F02-6F1AA4E8BACF}"/>
                </a:ext>
              </a:extLst>
            </p:cNvPr>
            <p:cNvSpPr/>
            <p:nvPr/>
          </p:nvSpPr>
          <p:spPr>
            <a:xfrm>
              <a:off x="3192350" y="3273625"/>
              <a:ext cx="325" cy="1925"/>
            </a:xfrm>
            <a:custGeom>
              <a:avLst/>
              <a:gdLst/>
              <a:ahLst/>
              <a:cxnLst/>
              <a:rect l="l" t="t" r="r" b="b"/>
              <a:pathLst>
                <a:path w="13" h="77" extrusionOk="0">
                  <a:moveTo>
                    <a:pt x="1" y="1"/>
                  </a:moveTo>
                  <a:cubicBezTo>
                    <a:pt x="1" y="1"/>
                    <a:pt x="1" y="6"/>
                    <a:pt x="1" y="17"/>
                  </a:cubicBezTo>
                  <a:cubicBezTo>
                    <a:pt x="1" y="35"/>
                    <a:pt x="7" y="54"/>
                    <a:pt x="11" y="66"/>
                  </a:cubicBezTo>
                  <a:lnTo>
                    <a:pt x="11" y="66"/>
                  </a:lnTo>
                  <a:cubicBezTo>
                    <a:pt x="4" y="24"/>
                    <a:pt x="2" y="1"/>
                    <a:pt x="1" y="1"/>
                  </a:cubicBezTo>
                  <a:close/>
                  <a:moveTo>
                    <a:pt x="11" y="66"/>
                  </a:moveTo>
                  <a:cubicBezTo>
                    <a:pt x="11" y="70"/>
                    <a:pt x="12" y="73"/>
                    <a:pt x="12" y="77"/>
                  </a:cubicBezTo>
                  <a:cubicBezTo>
                    <a:pt x="12" y="74"/>
                    <a:pt x="12" y="70"/>
                    <a:pt x="11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4967;p60">
              <a:extLst>
                <a:ext uri="{FF2B5EF4-FFF2-40B4-BE49-F238E27FC236}">
                  <a16:creationId xmlns:a16="http://schemas.microsoft.com/office/drawing/2014/main" id="{EEB1770F-2FE1-4B65-AE77-C721C16433F7}"/>
                </a:ext>
              </a:extLst>
            </p:cNvPr>
            <p:cNvSpPr/>
            <p:nvPr/>
          </p:nvSpPr>
          <p:spPr>
            <a:xfrm>
              <a:off x="3224150" y="3271600"/>
              <a:ext cx="375" cy="975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1" y="0"/>
                  </a:moveTo>
                  <a:cubicBezTo>
                    <a:pt x="0" y="0"/>
                    <a:pt x="7" y="17"/>
                    <a:pt x="14" y="3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5" y="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4968;p60">
              <a:extLst>
                <a:ext uri="{FF2B5EF4-FFF2-40B4-BE49-F238E27FC236}">
                  <a16:creationId xmlns:a16="http://schemas.microsoft.com/office/drawing/2014/main" id="{1CE31E86-2EB7-40B7-8F20-9B891189DB0A}"/>
                </a:ext>
              </a:extLst>
            </p:cNvPr>
            <p:cNvSpPr/>
            <p:nvPr/>
          </p:nvSpPr>
          <p:spPr>
            <a:xfrm>
              <a:off x="3239075" y="3403450"/>
              <a:ext cx="200" cy="175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2" y="0"/>
                  </a:moveTo>
                  <a:cubicBezTo>
                    <a:pt x="1" y="0"/>
                    <a:pt x="1" y="1"/>
                    <a:pt x="1" y="3"/>
                  </a:cubicBezTo>
                  <a:cubicBezTo>
                    <a:pt x="3" y="6"/>
                    <a:pt x="5" y="7"/>
                    <a:pt x="6" y="7"/>
                  </a:cubicBezTo>
                  <a:cubicBezTo>
                    <a:pt x="7" y="7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4969;p60">
              <a:extLst>
                <a:ext uri="{FF2B5EF4-FFF2-40B4-BE49-F238E27FC236}">
                  <a16:creationId xmlns:a16="http://schemas.microsoft.com/office/drawing/2014/main" id="{7DF2EDB0-9F83-46D9-8D6C-9103E54FFD8A}"/>
                </a:ext>
              </a:extLst>
            </p:cNvPr>
            <p:cNvSpPr/>
            <p:nvPr/>
          </p:nvSpPr>
          <p:spPr>
            <a:xfrm>
              <a:off x="3237900" y="3403525"/>
              <a:ext cx="3000" cy="3900"/>
            </a:xfrm>
            <a:custGeom>
              <a:avLst/>
              <a:gdLst/>
              <a:ahLst/>
              <a:cxnLst/>
              <a:rect l="l" t="t" r="r" b="b"/>
              <a:pathLst>
                <a:path w="120" h="156" extrusionOk="0">
                  <a:moveTo>
                    <a:pt x="48" y="0"/>
                  </a:moveTo>
                  <a:lnTo>
                    <a:pt x="48" y="0"/>
                  </a:lnTo>
                  <a:cubicBezTo>
                    <a:pt x="0" y="84"/>
                    <a:pt x="36" y="131"/>
                    <a:pt x="119" y="155"/>
                  </a:cubicBezTo>
                  <a:cubicBezTo>
                    <a:pt x="84" y="108"/>
                    <a:pt x="60" y="6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4970;p60">
              <a:extLst>
                <a:ext uri="{FF2B5EF4-FFF2-40B4-BE49-F238E27FC236}">
                  <a16:creationId xmlns:a16="http://schemas.microsoft.com/office/drawing/2014/main" id="{0D6BEEE0-13AC-4021-99A4-2D10169B3A4A}"/>
                </a:ext>
              </a:extLst>
            </p:cNvPr>
            <p:cNvSpPr/>
            <p:nvPr/>
          </p:nvSpPr>
          <p:spPr>
            <a:xfrm>
              <a:off x="3241200" y="3350700"/>
              <a:ext cx="300" cy="175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971;p60">
              <a:extLst>
                <a:ext uri="{FF2B5EF4-FFF2-40B4-BE49-F238E27FC236}">
                  <a16:creationId xmlns:a16="http://schemas.microsoft.com/office/drawing/2014/main" id="{F00B8C82-5236-4B1F-97B1-5F6E054A90AC}"/>
                </a:ext>
              </a:extLst>
            </p:cNvPr>
            <p:cNvSpPr/>
            <p:nvPr/>
          </p:nvSpPr>
          <p:spPr>
            <a:xfrm>
              <a:off x="3188775" y="3263025"/>
              <a:ext cx="925" cy="2400"/>
            </a:xfrm>
            <a:custGeom>
              <a:avLst/>
              <a:gdLst/>
              <a:ahLst/>
              <a:cxnLst/>
              <a:rect l="l" t="t" r="r" b="b"/>
              <a:pathLst>
                <a:path w="37" h="9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5"/>
                    <a:pt x="13" y="48"/>
                    <a:pt x="36" y="96"/>
                  </a:cubicBezTo>
                  <a:cubicBezTo>
                    <a:pt x="24" y="60"/>
                    <a:pt x="13" y="3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972;p60">
              <a:extLst>
                <a:ext uri="{FF2B5EF4-FFF2-40B4-BE49-F238E27FC236}">
                  <a16:creationId xmlns:a16="http://schemas.microsoft.com/office/drawing/2014/main" id="{F6B0870B-1A35-42BE-8306-FB9273591B78}"/>
                </a:ext>
              </a:extLst>
            </p:cNvPr>
            <p:cNvSpPr/>
            <p:nvPr/>
          </p:nvSpPr>
          <p:spPr>
            <a:xfrm>
              <a:off x="3188350" y="3254925"/>
              <a:ext cx="750" cy="1575"/>
            </a:xfrm>
            <a:custGeom>
              <a:avLst/>
              <a:gdLst/>
              <a:ahLst/>
              <a:cxnLst/>
              <a:rect l="l" t="t" r="r" b="b"/>
              <a:pathLst>
                <a:path w="30" h="63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"/>
                    <a:pt x="9" y="16"/>
                    <a:pt x="18" y="35"/>
                  </a:cubicBezTo>
                  <a:lnTo>
                    <a:pt x="18" y="35"/>
                  </a:lnTo>
                  <a:cubicBezTo>
                    <a:pt x="15" y="25"/>
                    <a:pt x="12" y="16"/>
                    <a:pt x="6" y="3"/>
                  </a:cubicBezTo>
                  <a:cubicBezTo>
                    <a:pt x="4" y="2"/>
                    <a:pt x="3" y="1"/>
                    <a:pt x="3" y="1"/>
                  </a:cubicBezTo>
                  <a:close/>
                  <a:moveTo>
                    <a:pt x="18" y="35"/>
                  </a:moveTo>
                  <a:lnTo>
                    <a:pt x="18" y="35"/>
                  </a:lnTo>
                  <a:cubicBezTo>
                    <a:pt x="21" y="43"/>
                    <a:pt x="24" y="52"/>
                    <a:pt x="30" y="63"/>
                  </a:cubicBezTo>
                  <a:cubicBezTo>
                    <a:pt x="26" y="53"/>
                    <a:pt x="22" y="43"/>
                    <a:pt x="18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973;p60">
              <a:extLst>
                <a:ext uri="{FF2B5EF4-FFF2-40B4-BE49-F238E27FC236}">
                  <a16:creationId xmlns:a16="http://schemas.microsoft.com/office/drawing/2014/main" id="{A5B0ADB3-77DA-4084-9446-3DE90ED2B529}"/>
                </a:ext>
              </a:extLst>
            </p:cNvPr>
            <p:cNvSpPr/>
            <p:nvPr/>
          </p:nvSpPr>
          <p:spPr>
            <a:xfrm>
              <a:off x="3192700" y="3276675"/>
              <a:ext cx="1650" cy="2500"/>
            </a:xfrm>
            <a:custGeom>
              <a:avLst/>
              <a:gdLst/>
              <a:ahLst/>
              <a:cxnLst/>
              <a:rect l="l" t="t" r="r" b="b"/>
              <a:pathLst>
                <a:path w="66" h="100" extrusionOk="0">
                  <a:moveTo>
                    <a:pt x="8" y="1"/>
                  </a:moveTo>
                  <a:cubicBezTo>
                    <a:pt x="1" y="1"/>
                    <a:pt x="52" y="100"/>
                    <a:pt x="61" y="100"/>
                  </a:cubicBezTo>
                  <a:cubicBezTo>
                    <a:pt x="65" y="100"/>
                    <a:pt x="62" y="84"/>
                    <a:pt x="46" y="38"/>
                  </a:cubicBezTo>
                  <a:cubicBezTo>
                    <a:pt x="34" y="2"/>
                    <a:pt x="10" y="26"/>
                    <a:pt x="10" y="2"/>
                  </a:cubicBezTo>
                  <a:cubicBezTo>
                    <a:pt x="9" y="1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974;p60">
              <a:extLst>
                <a:ext uri="{FF2B5EF4-FFF2-40B4-BE49-F238E27FC236}">
                  <a16:creationId xmlns:a16="http://schemas.microsoft.com/office/drawing/2014/main" id="{F933300F-033F-4BE6-80CB-7D8DF5BE8D50}"/>
                </a:ext>
              </a:extLst>
            </p:cNvPr>
            <p:cNvSpPr/>
            <p:nvPr/>
          </p:nvSpPr>
          <p:spPr>
            <a:xfrm>
              <a:off x="3229550" y="3374325"/>
              <a:ext cx="2025" cy="4325"/>
            </a:xfrm>
            <a:custGeom>
              <a:avLst/>
              <a:gdLst/>
              <a:ahLst/>
              <a:cxnLst/>
              <a:rect l="l" t="t" r="r" b="b"/>
              <a:pathLst>
                <a:path w="81" h="173" extrusionOk="0">
                  <a:moveTo>
                    <a:pt x="1" y="49"/>
                  </a:moveTo>
                  <a:lnTo>
                    <a:pt x="1" y="49"/>
                  </a:lnTo>
                  <a:cubicBezTo>
                    <a:pt x="1" y="57"/>
                    <a:pt x="6" y="65"/>
                    <a:pt x="13" y="73"/>
                  </a:cubicBezTo>
                  <a:lnTo>
                    <a:pt x="13" y="73"/>
                  </a:lnTo>
                  <a:cubicBezTo>
                    <a:pt x="10" y="65"/>
                    <a:pt x="6" y="58"/>
                    <a:pt x="1" y="49"/>
                  </a:cubicBezTo>
                  <a:close/>
                  <a:moveTo>
                    <a:pt x="12" y="1"/>
                  </a:moveTo>
                  <a:cubicBezTo>
                    <a:pt x="9" y="1"/>
                    <a:pt x="13" y="16"/>
                    <a:pt x="17" y="31"/>
                  </a:cubicBezTo>
                  <a:lnTo>
                    <a:pt x="17" y="31"/>
                  </a:lnTo>
                  <a:cubicBezTo>
                    <a:pt x="20" y="55"/>
                    <a:pt x="25" y="85"/>
                    <a:pt x="25" y="85"/>
                  </a:cubicBezTo>
                  <a:cubicBezTo>
                    <a:pt x="20" y="81"/>
                    <a:pt x="16" y="77"/>
                    <a:pt x="13" y="73"/>
                  </a:cubicBezTo>
                  <a:lnTo>
                    <a:pt x="13" y="73"/>
                  </a:lnTo>
                  <a:cubicBezTo>
                    <a:pt x="22" y="98"/>
                    <a:pt x="24" y="123"/>
                    <a:pt x="60" y="168"/>
                  </a:cubicBezTo>
                  <a:cubicBezTo>
                    <a:pt x="63" y="171"/>
                    <a:pt x="66" y="173"/>
                    <a:pt x="67" y="173"/>
                  </a:cubicBezTo>
                  <a:cubicBezTo>
                    <a:pt x="81" y="173"/>
                    <a:pt x="27" y="46"/>
                    <a:pt x="15" y="10"/>
                  </a:cubicBezTo>
                  <a:lnTo>
                    <a:pt x="15" y="10"/>
                  </a:lnTo>
                  <a:cubicBezTo>
                    <a:pt x="14" y="8"/>
                    <a:pt x="14" y="5"/>
                    <a:pt x="13" y="2"/>
                  </a:cubicBezTo>
                  <a:lnTo>
                    <a:pt x="13" y="2"/>
                  </a:lnTo>
                  <a:cubicBezTo>
                    <a:pt x="13" y="2"/>
                    <a:pt x="13" y="2"/>
                    <a:pt x="13" y="3"/>
                  </a:cubicBezTo>
                  <a:lnTo>
                    <a:pt x="13" y="3"/>
                  </a:lnTo>
                  <a:cubicBezTo>
                    <a:pt x="13" y="3"/>
                    <a:pt x="13" y="2"/>
                    <a:pt x="13" y="2"/>
                  </a:cubicBezTo>
                  <a:lnTo>
                    <a:pt x="13" y="2"/>
                  </a:lnTo>
                  <a:cubicBezTo>
                    <a:pt x="13" y="2"/>
                    <a:pt x="13" y="2"/>
                    <a:pt x="13" y="2"/>
                  </a:cubicBezTo>
                  <a:lnTo>
                    <a:pt x="13" y="2"/>
                  </a:ln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975;p60">
              <a:extLst>
                <a:ext uri="{FF2B5EF4-FFF2-40B4-BE49-F238E27FC236}">
                  <a16:creationId xmlns:a16="http://schemas.microsoft.com/office/drawing/2014/main" id="{CB783079-2AD0-4D6E-8EF5-FAE8E3EABF06}"/>
                </a:ext>
              </a:extLst>
            </p:cNvPr>
            <p:cNvSpPr/>
            <p:nvPr/>
          </p:nvSpPr>
          <p:spPr>
            <a:xfrm>
              <a:off x="3184325" y="3124325"/>
              <a:ext cx="600" cy="2400"/>
            </a:xfrm>
            <a:custGeom>
              <a:avLst/>
              <a:gdLst/>
              <a:ahLst/>
              <a:cxnLst/>
              <a:rect l="l" t="t" r="r" b="b"/>
              <a:pathLst>
                <a:path w="24" h="96" extrusionOk="0">
                  <a:moveTo>
                    <a:pt x="0" y="0"/>
                  </a:moveTo>
                  <a:cubicBezTo>
                    <a:pt x="0" y="48"/>
                    <a:pt x="12" y="60"/>
                    <a:pt x="24" y="96"/>
                  </a:cubicBezTo>
                  <a:cubicBezTo>
                    <a:pt x="24" y="72"/>
                    <a:pt x="12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976;p60">
              <a:extLst>
                <a:ext uri="{FF2B5EF4-FFF2-40B4-BE49-F238E27FC236}">
                  <a16:creationId xmlns:a16="http://schemas.microsoft.com/office/drawing/2014/main" id="{8429CF5A-FAC3-4A58-A0E4-CF4DCBE4D63A}"/>
                </a:ext>
              </a:extLst>
            </p:cNvPr>
            <p:cNvSpPr/>
            <p:nvPr/>
          </p:nvSpPr>
          <p:spPr>
            <a:xfrm>
              <a:off x="3252775" y="3423475"/>
              <a:ext cx="575" cy="2025"/>
            </a:xfrm>
            <a:custGeom>
              <a:avLst/>
              <a:gdLst/>
              <a:ahLst/>
              <a:cxnLst/>
              <a:rect l="l" t="t" r="r" b="b"/>
              <a:pathLst>
                <a:path w="23" h="81" extrusionOk="0">
                  <a:moveTo>
                    <a:pt x="1" y="0"/>
                  </a:moveTo>
                  <a:cubicBezTo>
                    <a:pt x="1" y="24"/>
                    <a:pt x="1" y="48"/>
                    <a:pt x="1" y="72"/>
                  </a:cubicBezTo>
                  <a:cubicBezTo>
                    <a:pt x="6" y="78"/>
                    <a:pt x="11" y="81"/>
                    <a:pt x="14" y="81"/>
                  </a:cubicBezTo>
                  <a:cubicBezTo>
                    <a:pt x="23" y="81"/>
                    <a:pt x="18" y="5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977;p60">
              <a:extLst>
                <a:ext uri="{FF2B5EF4-FFF2-40B4-BE49-F238E27FC236}">
                  <a16:creationId xmlns:a16="http://schemas.microsoft.com/office/drawing/2014/main" id="{ECD4DCAE-EDF5-4FCB-9BB1-6A19805900FC}"/>
                </a:ext>
              </a:extLst>
            </p:cNvPr>
            <p:cNvSpPr/>
            <p:nvPr/>
          </p:nvSpPr>
          <p:spPr>
            <a:xfrm>
              <a:off x="3243850" y="3369250"/>
              <a:ext cx="700" cy="3350"/>
            </a:xfrm>
            <a:custGeom>
              <a:avLst/>
              <a:gdLst/>
              <a:ahLst/>
              <a:cxnLst/>
              <a:rect l="l" t="t" r="r" b="b"/>
              <a:pathLst>
                <a:path w="28" h="134" extrusionOk="0">
                  <a:moveTo>
                    <a:pt x="8" y="1"/>
                  </a:moveTo>
                  <a:cubicBezTo>
                    <a:pt x="6" y="1"/>
                    <a:pt x="3" y="1"/>
                    <a:pt x="0" y="2"/>
                  </a:cubicBezTo>
                  <a:cubicBezTo>
                    <a:pt x="8" y="34"/>
                    <a:pt x="16" y="67"/>
                    <a:pt x="21" y="95"/>
                  </a:cubicBezTo>
                  <a:lnTo>
                    <a:pt x="21" y="95"/>
                  </a:lnTo>
                  <a:cubicBezTo>
                    <a:pt x="19" y="39"/>
                    <a:pt x="28" y="1"/>
                    <a:pt x="8" y="1"/>
                  </a:cubicBezTo>
                  <a:close/>
                  <a:moveTo>
                    <a:pt x="21" y="95"/>
                  </a:moveTo>
                  <a:cubicBezTo>
                    <a:pt x="21" y="107"/>
                    <a:pt x="22" y="120"/>
                    <a:pt x="24" y="133"/>
                  </a:cubicBezTo>
                  <a:cubicBezTo>
                    <a:pt x="24" y="122"/>
                    <a:pt x="23" y="109"/>
                    <a:pt x="21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978;p60">
              <a:extLst>
                <a:ext uri="{FF2B5EF4-FFF2-40B4-BE49-F238E27FC236}">
                  <a16:creationId xmlns:a16="http://schemas.microsoft.com/office/drawing/2014/main" id="{CA48F644-7C8E-48A3-B1E2-49E117EED8B9}"/>
                </a:ext>
              </a:extLst>
            </p:cNvPr>
            <p:cNvSpPr/>
            <p:nvPr/>
          </p:nvSpPr>
          <p:spPr>
            <a:xfrm>
              <a:off x="3258425" y="3470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979;p60">
              <a:extLst>
                <a:ext uri="{FF2B5EF4-FFF2-40B4-BE49-F238E27FC236}">
                  <a16:creationId xmlns:a16="http://schemas.microsoft.com/office/drawing/2014/main" id="{BC976C0C-0AD3-470E-A812-1779E6B7374F}"/>
                </a:ext>
              </a:extLst>
            </p:cNvPr>
            <p:cNvSpPr/>
            <p:nvPr/>
          </p:nvSpPr>
          <p:spPr>
            <a:xfrm>
              <a:off x="3258125" y="3469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980;p60">
              <a:extLst>
                <a:ext uri="{FF2B5EF4-FFF2-40B4-BE49-F238E27FC236}">
                  <a16:creationId xmlns:a16="http://schemas.microsoft.com/office/drawing/2014/main" id="{1F00FB29-9ED7-4CD9-9E24-E39B1F87E75D}"/>
                </a:ext>
              </a:extLst>
            </p:cNvPr>
            <p:cNvSpPr/>
            <p:nvPr/>
          </p:nvSpPr>
          <p:spPr>
            <a:xfrm>
              <a:off x="3258650" y="3470300"/>
              <a:ext cx="1000" cy="650"/>
            </a:xfrm>
            <a:custGeom>
              <a:avLst/>
              <a:gdLst/>
              <a:ahLst/>
              <a:cxnLst/>
              <a:rect l="l" t="t" r="r" b="b"/>
              <a:pathLst>
                <a:path w="40" h="26" extrusionOk="0">
                  <a:moveTo>
                    <a:pt x="13" y="3"/>
                  </a:moveTo>
                  <a:cubicBezTo>
                    <a:pt x="12" y="3"/>
                    <a:pt x="12" y="4"/>
                    <a:pt x="16" y="8"/>
                  </a:cubicBezTo>
                  <a:cubicBezTo>
                    <a:pt x="23" y="8"/>
                    <a:pt x="16" y="3"/>
                    <a:pt x="13" y="3"/>
                  </a:cubicBezTo>
                  <a:close/>
                  <a:moveTo>
                    <a:pt x="4" y="0"/>
                  </a:moveTo>
                  <a:cubicBezTo>
                    <a:pt x="0" y="0"/>
                    <a:pt x="8" y="14"/>
                    <a:pt x="26" y="19"/>
                  </a:cubicBezTo>
                  <a:lnTo>
                    <a:pt x="26" y="19"/>
                  </a:lnTo>
                  <a:cubicBezTo>
                    <a:pt x="23" y="16"/>
                    <a:pt x="19" y="12"/>
                    <a:pt x="16" y="8"/>
                  </a:cubicBezTo>
                  <a:cubicBezTo>
                    <a:pt x="10" y="2"/>
                    <a:pt x="6" y="0"/>
                    <a:pt x="4" y="0"/>
                  </a:cubicBezTo>
                  <a:close/>
                  <a:moveTo>
                    <a:pt x="26" y="19"/>
                  </a:moveTo>
                  <a:cubicBezTo>
                    <a:pt x="30" y="22"/>
                    <a:pt x="34" y="25"/>
                    <a:pt x="37" y="25"/>
                  </a:cubicBezTo>
                  <a:cubicBezTo>
                    <a:pt x="38" y="25"/>
                    <a:pt x="39" y="24"/>
                    <a:pt x="39" y="20"/>
                  </a:cubicBezTo>
                  <a:cubicBezTo>
                    <a:pt x="34" y="20"/>
                    <a:pt x="30" y="20"/>
                    <a:pt x="26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4981;p60">
              <a:extLst>
                <a:ext uri="{FF2B5EF4-FFF2-40B4-BE49-F238E27FC236}">
                  <a16:creationId xmlns:a16="http://schemas.microsoft.com/office/drawing/2014/main" id="{27BA30A1-1A1E-4C94-BEBD-872905C8DB05}"/>
                </a:ext>
              </a:extLst>
            </p:cNvPr>
            <p:cNvSpPr/>
            <p:nvPr/>
          </p:nvSpPr>
          <p:spPr>
            <a:xfrm>
              <a:off x="3258175" y="3470225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3" y="1"/>
                  </a:moveTo>
                  <a:cubicBezTo>
                    <a:pt x="0" y="1"/>
                    <a:pt x="3" y="11"/>
                    <a:pt x="11" y="11"/>
                  </a:cubicBezTo>
                  <a:cubicBezTo>
                    <a:pt x="7" y="3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4982;p60">
              <a:extLst>
                <a:ext uri="{FF2B5EF4-FFF2-40B4-BE49-F238E27FC236}">
                  <a16:creationId xmlns:a16="http://schemas.microsoft.com/office/drawing/2014/main" id="{B1BCEFC4-60E6-4571-8CE3-7ACF2F9FBC63}"/>
                </a:ext>
              </a:extLst>
            </p:cNvPr>
            <p:cNvSpPr/>
            <p:nvPr/>
          </p:nvSpPr>
          <p:spPr>
            <a:xfrm>
              <a:off x="3258125" y="34699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3" y="12"/>
                    <a:pt x="13" y="1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4983;p60">
              <a:extLst>
                <a:ext uri="{FF2B5EF4-FFF2-40B4-BE49-F238E27FC236}">
                  <a16:creationId xmlns:a16="http://schemas.microsoft.com/office/drawing/2014/main" id="{6703760E-CC09-4CE6-BEA5-81916FFCAE4E}"/>
                </a:ext>
              </a:extLst>
            </p:cNvPr>
            <p:cNvSpPr/>
            <p:nvPr/>
          </p:nvSpPr>
          <p:spPr>
            <a:xfrm>
              <a:off x="3258125" y="34696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8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4984;p60">
              <a:extLst>
                <a:ext uri="{FF2B5EF4-FFF2-40B4-BE49-F238E27FC236}">
                  <a16:creationId xmlns:a16="http://schemas.microsoft.com/office/drawing/2014/main" id="{070B1F90-FDFF-4014-8225-2937099F2825}"/>
                </a:ext>
              </a:extLst>
            </p:cNvPr>
            <p:cNvSpPr/>
            <p:nvPr/>
          </p:nvSpPr>
          <p:spPr>
            <a:xfrm>
              <a:off x="3258100" y="3470700"/>
              <a:ext cx="350" cy="200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11" y="1"/>
                  </a:moveTo>
                  <a:cubicBezTo>
                    <a:pt x="7" y="1"/>
                    <a:pt x="0" y="8"/>
                    <a:pt x="4" y="8"/>
                  </a:cubicBezTo>
                  <a:cubicBezTo>
                    <a:pt x="6" y="8"/>
                    <a:pt x="9" y="7"/>
                    <a:pt x="14" y="4"/>
                  </a:cubicBezTo>
                  <a:cubicBezTo>
                    <a:pt x="14" y="2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4985;p60">
              <a:extLst>
                <a:ext uri="{FF2B5EF4-FFF2-40B4-BE49-F238E27FC236}">
                  <a16:creationId xmlns:a16="http://schemas.microsoft.com/office/drawing/2014/main" id="{B7752405-3A3B-4C4E-A6E3-507006650B24}"/>
                </a:ext>
              </a:extLst>
            </p:cNvPr>
            <p:cNvSpPr/>
            <p:nvPr/>
          </p:nvSpPr>
          <p:spPr>
            <a:xfrm>
              <a:off x="3258125" y="3471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4986;p60">
              <a:extLst>
                <a:ext uri="{FF2B5EF4-FFF2-40B4-BE49-F238E27FC236}">
                  <a16:creationId xmlns:a16="http://schemas.microsoft.com/office/drawing/2014/main" id="{43DB6B37-5EFA-45A3-9052-639CAE6BEAD6}"/>
                </a:ext>
              </a:extLst>
            </p:cNvPr>
            <p:cNvSpPr/>
            <p:nvPr/>
          </p:nvSpPr>
          <p:spPr>
            <a:xfrm>
              <a:off x="3259925" y="3480475"/>
              <a:ext cx="275" cy="175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8" y="1"/>
                  </a:moveTo>
                  <a:cubicBezTo>
                    <a:pt x="7" y="1"/>
                    <a:pt x="4" y="2"/>
                    <a:pt x="0" y="6"/>
                  </a:cubicBezTo>
                  <a:cubicBezTo>
                    <a:pt x="8" y="6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4987;p60">
              <a:extLst>
                <a:ext uri="{FF2B5EF4-FFF2-40B4-BE49-F238E27FC236}">
                  <a16:creationId xmlns:a16="http://schemas.microsoft.com/office/drawing/2014/main" id="{89783CF1-4B2C-4707-83BE-03F8203BE741}"/>
                </a:ext>
              </a:extLst>
            </p:cNvPr>
            <p:cNvSpPr/>
            <p:nvPr/>
          </p:nvSpPr>
          <p:spPr>
            <a:xfrm>
              <a:off x="3262300" y="34797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0"/>
                  </a:ln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4988;p60">
              <a:extLst>
                <a:ext uri="{FF2B5EF4-FFF2-40B4-BE49-F238E27FC236}">
                  <a16:creationId xmlns:a16="http://schemas.microsoft.com/office/drawing/2014/main" id="{CB5EB3AF-593A-4D5D-AD9C-D856ECC6E3BD}"/>
                </a:ext>
              </a:extLst>
            </p:cNvPr>
            <p:cNvSpPr/>
            <p:nvPr/>
          </p:nvSpPr>
          <p:spPr>
            <a:xfrm>
              <a:off x="3259025" y="3474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1" y="13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4989;p60">
              <a:extLst>
                <a:ext uri="{FF2B5EF4-FFF2-40B4-BE49-F238E27FC236}">
                  <a16:creationId xmlns:a16="http://schemas.microsoft.com/office/drawing/2014/main" id="{C542492E-B721-4145-AAB3-F4E0953933AF}"/>
                </a:ext>
              </a:extLst>
            </p:cNvPr>
            <p:cNvSpPr/>
            <p:nvPr/>
          </p:nvSpPr>
          <p:spPr>
            <a:xfrm>
              <a:off x="3259025" y="3474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cubicBezTo>
                    <a:pt x="1" y="1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4990;p60">
              <a:extLst>
                <a:ext uri="{FF2B5EF4-FFF2-40B4-BE49-F238E27FC236}">
                  <a16:creationId xmlns:a16="http://schemas.microsoft.com/office/drawing/2014/main" id="{E7A18A56-9765-49E0-A01C-405C41D8E6B9}"/>
                </a:ext>
              </a:extLst>
            </p:cNvPr>
            <p:cNvSpPr/>
            <p:nvPr/>
          </p:nvSpPr>
          <p:spPr>
            <a:xfrm>
              <a:off x="3258425" y="3472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"/>
                    <a:pt x="1" y="13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4991;p60">
              <a:extLst>
                <a:ext uri="{FF2B5EF4-FFF2-40B4-BE49-F238E27FC236}">
                  <a16:creationId xmlns:a16="http://schemas.microsoft.com/office/drawing/2014/main" id="{135066B9-1AC2-492E-A25E-F1A66DA02328}"/>
                </a:ext>
              </a:extLst>
            </p:cNvPr>
            <p:cNvSpPr/>
            <p:nvPr/>
          </p:nvSpPr>
          <p:spPr>
            <a:xfrm>
              <a:off x="3262300" y="348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4992;p60">
              <a:extLst>
                <a:ext uri="{FF2B5EF4-FFF2-40B4-BE49-F238E27FC236}">
                  <a16:creationId xmlns:a16="http://schemas.microsoft.com/office/drawing/2014/main" id="{30CF804D-DDCB-4682-AA5C-5C80D892D6E5}"/>
                </a:ext>
              </a:extLst>
            </p:cNvPr>
            <p:cNvSpPr/>
            <p:nvPr/>
          </p:nvSpPr>
          <p:spPr>
            <a:xfrm>
              <a:off x="3262000" y="3482175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2" y="1"/>
                  </a:moveTo>
                  <a:cubicBezTo>
                    <a:pt x="1" y="1"/>
                    <a:pt x="7" y="4"/>
                    <a:pt x="24" y="10"/>
                  </a:cubicBezTo>
                  <a:cubicBezTo>
                    <a:pt x="13" y="4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4993;p60">
              <a:extLst>
                <a:ext uri="{FF2B5EF4-FFF2-40B4-BE49-F238E27FC236}">
                  <a16:creationId xmlns:a16="http://schemas.microsoft.com/office/drawing/2014/main" id="{FD212ED2-BBCC-49D8-9D87-129FEBF6BB99}"/>
                </a:ext>
              </a:extLst>
            </p:cNvPr>
            <p:cNvSpPr/>
            <p:nvPr/>
          </p:nvSpPr>
          <p:spPr>
            <a:xfrm>
              <a:off x="3262300" y="34797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4994;p60">
              <a:extLst>
                <a:ext uri="{FF2B5EF4-FFF2-40B4-BE49-F238E27FC236}">
                  <a16:creationId xmlns:a16="http://schemas.microsoft.com/office/drawing/2014/main" id="{D0B3173B-46FF-4301-8D0E-948252A380AF}"/>
                </a:ext>
              </a:extLst>
            </p:cNvPr>
            <p:cNvSpPr/>
            <p:nvPr/>
          </p:nvSpPr>
          <p:spPr>
            <a:xfrm>
              <a:off x="3258425" y="34717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0"/>
                  </a:moveTo>
                  <a:cubicBezTo>
                    <a:pt x="1" y="12"/>
                    <a:pt x="1" y="12"/>
                    <a:pt x="1" y="0"/>
                  </a:cubicBezTo>
                  <a:cubicBezTo>
                    <a:pt x="1" y="0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4995;p60">
              <a:extLst>
                <a:ext uri="{FF2B5EF4-FFF2-40B4-BE49-F238E27FC236}">
                  <a16:creationId xmlns:a16="http://schemas.microsoft.com/office/drawing/2014/main" id="{51DC0625-679B-44A5-AAF5-153756C6F11E}"/>
                </a:ext>
              </a:extLst>
            </p:cNvPr>
            <p:cNvSpPr/>
            <p:nvPr/>
          </p:nvSpPr>
          <p:spPr>
            <a:xfrm>
              <a:off x="3259325" y="34699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4996;p60">
              <a:extLst>
                <a:ext uri="{FF2B5EF4-FFF2-40B4-BE49-F238E27FC236}">
                  <a16:creationId xmlns:a16="http://schemas.microsoft.com/office/drawing/2014/main" id="{2AA13146-64ED-4597-A518-75BEC4B4EEED}"/>
                </a:ext>
              </a:extLst>
            </p:cNvPr>
            <p:cNvSpPr/>
            <p:nvPr/>
          </p:nvSpPr>
          <p:spPr>
            <a:xfrm>
              <a:off x="3258825" y="3471250"/>
              <a:ext cx="625" cy="17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3" y="1"/>
                  </a:moveTo>
                  <a:cubicBezTo>
                    <a:pt x="1" y="1"/>
                    <a:pt x="1" y="2"/>
                    <a:pt x="9" y="6"/>
                  </a:cubicBezTo>
                  <a:cubicBezTo>
                    <a:pt x="24" y="6"/>
                    <a:pt x="9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4997;p60">
              <a:extLst>
                <a:ext uri="{FF2B5EF4-FFF2-40B4-BE49-F238E27FC236}">
                  <a16:creationId xmlns:a16="http://schemas.microsoft.com/office/drawing/2014/main" id="{6FB2F932-10AA-4AA8-8882-12CA2F31727E}"/>
                </a:ext>
              </a:extLst>
            </p:cNvPr>
            <p:cNvSpPr/>
            <p:nvPr/>
          </p:nvSpPr>
          <p:spPr>
            <a:xfrm>
              <a:off x="3259025" y="3471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4998;p60">
              <a:extLst>
                <a:ext uri="{FF2B5EF4-FFF2-40B4-BE49-F238E27FC236}">
                  <a16:creationId xmlns:a16="http://schemas.microsoft.com/office/drawing/2014/main" id="{A27797B1-FC2A-4A38-B2EF-503328B54F98}"/>
                </a:ext>
              </a:extLst>
            </p:cNvPr>
            <p:cNvSpPr/>
            <p:nvPr/>
          </p:nvSpPr>
          <p:spPr>
            <a:xfrm>
              <a:off x="3258525" y="347287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9" y="1"/>
                  </a:moveTo>
                  <a:cubicBezTo>
                    <a:pt x="1" y="1"/>
                    <a:pt x="9" y="6"/>
                    <a:pt x="11" y="6"/>
                  </a:cubicBezTo>
                  <a:cubicBezTo>
                    <a:pt x="13" y="6"/>
                    <a:pt x="13" y="5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4999;p60">
              <a:extLst>
                <a:ext uri="{FF2B5EF4-FFF2-40B4-BE49-F238E27FC236}">
                  <a16:creationId xmlns:a16="http://schemas.microsoft.com/office/drawing/2014/main" id="{5AD32D20-0CFB-4507-BBC4-331E36A5AB19}"/>
                </a:ext>
              </a:extLst>
            </p:cNvPr>
            <p:cNvSpPr/>
            <p:nvPr/>
          </p:nvSpPr>
          <p:spPr>
            <a:xfrm>
              <a:off x="3259325" y="34711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2"/>
                  </a:moveTo>
                  <a:cubicBezTo>
                    <a:pt x="12" y="12"/>
                    <a:pt x="0" y="0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5000;p60">
              <a:extLst>
                <a:ext uri="{FF2B5EF4-FFF2-40B4-BE49-F238E27FC236}">
                  <a16:creationId xmlns:a16="http://schemas.microsoft.com/office/drawing/2014/main" id="{7B8790CF-BF7A-4FA9-98C4-97DC8AE374C4}"/>
                </a:ext>
              </a:extLst>
            </p:cNvPr>
            <p:cNvSpPr/>
            <p:nvPr/>
          </p:nvSpPr>
          <p:spPr>
            <a:xfrm>
              <a:off x="3259625" y="34717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0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5001;p60">
              <a:extLst>
                <a:ext uri="{FF2B5EF4-FFF2-40B4-BE49-F238E27FC236}">
                  <a16:creationId xmlns:a16="http://schemas.microsoft.com/office/drawing/2014/main" id="{0D0A31C2-6524-42A5-989E-51305CAFA20F}"/>
                </a:ext>
              </a:extLst>
            </p:cNvPr>
            <p:cNvSpPr/>
            <p:nvPr/>
          </p:nvSpPr>
          <p:spPr>
            <a:xfrm>
              <a:off x="3259625" y="3471600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2" y="1"/>
                  </a:moveTo>
                  <a:cubicBezTo>
                    <a:pt x="1" y="1"/>
                    <a:pt x="0" y="1"/>
                    <a:pt x="0" y="4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7" y="7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5002;p60">
              <a:extLst>
                <a:ext uri="{FF2B5EF4-FFF2-40B4-BE49-F238E27FC236}">
                  <a16:creationId xmlns:a16="http://schemas.microsoft.com/office/drawing/2014/main" id="{89617B05-0DAB-4A7B-8B02-268DAED334AA}"/>
                </a:ext>
              </a:extLst>
            </p:cNvPr>
            <p:cNvSpPr/>
            <p:nvPr/>
          </p:nvSpPr>
          <p:spPr>
            <a:xfrm>
              <a:off x="3259925" y="3474400"/>
              <a:ext cx="225" cy="300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3" y="0"/>
                  </a:moveTo>
                  <a:cubicBezTo>
                    <a:pt x="2" y="0"/>
                    <a:pt x="0" y="3"/>
                    <a:pt x="0" y="11"/>
                  </a:cubicBezTo>
                  <a:cubicBezTo>
                    <a:pt x="8" y="11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5003;p60">
              <a:extLst>
                <a:ext uri="{FF2B5EF4-FFF2-40B4-BE49-F238E27FC236}">
                  <a16:creationId xmlns:a16="http://schemas.microsoft.com/office/drawing/2014/main" id="{D894627B-436D-42C9-90CF-698F7AF24412}"/>
                </a:ext>
              </a:extLst>
            </p:cNvPr>
            <p:cNvSpPr/>
            <p:nvPr/>
          </p:nvSpPr>
          <p:spPr>
            <a:xfrm>
              <a:off x="3260225" y="34734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0" y="24"/>
                    <a:pt x="12" y="0"/>
                    <a:pt x="12" y="0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5004;p60">
              <a:extLst>
                <a:ext uri="{FF2B5EF4-FFF2-40B4-BE49-F238E27FC236}">
                  <a16:creationId xmlns:a16="http://schemas.microsoft.com/office/drawing/2014/main" id="{1D7B7486-31DD-4DDF-AD4B-9A005611E8EB}"/>
                </a:ext>
              </a:extLst>
            </p:cNvPr>
            <p:cNvSpPr/>
            <p:nvPr/>
          </p:nvSpPr>
          <p:spPr>
            <a:xfrm>
              <a:off x="3260525" y="3474150"/>
              <a:ext cx="300" cy="25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6" y="0"/>
                  </a:moveTo>
                  <a:cubicBezTo>
                    <a:pt x="3" y="0"/>
                    <a:pt x="0" y="3"/>
                    <a:pt x="0" y="9"/>
                  </a:cubicBezTo>
                  <a:lnTo>
                    <a:pt x="12" y="9"/>
                  </a:lnTo>
                  <a:cubicBezTo>
                    <a:pt x="12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5005;p60">
              <a:extLst>
                <a:ext uri="{FF2B5EF4-FFF2-40B4-BE49-F238E27FC236}">
                  <a16:creationId xmlns:a16="http://schemas.microsoft.com/office/drawing/2014/main" id="{50571FF2-35AD-4BB8-B2B0-A8C688AA31F5}"/>
                </a:ext>
              </a:extLst>
            </p:cNvPr>
            <p:cNvSpPr/>
            <p:nvPr/>
          </p:nvSpPr>
          <p:spPr>
            <a:xfrm>
              <a:off x="3259625" y="34776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48" y="0"/>
                    <a:pt x="0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5006;p60">
              <a:extLst>
                <a:ext uri="{FF2B5EF4-FFF2-40B4-BE49-F238E27FC236}">
                  <a16:creationId xmlns:a16="http://schemas.microsoft.com/office/drawing/2014/main" id="{E71DAE42-6EBF-4950-9A10-CCD443C70272}"/>
                </a:ext>
              </a:extLst>
            </p:cNvPr>
            <p:cNvSpPr/>
            <p:nvPr/>
          </p:nvSpPr>
          <p:spPr>
            <a:xfrm>
              <a:off x="3262025" y="347990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4" y="0"/>
                  </a:moveTo>
                  <a:cubicBezTo>
                    <a:pt x="1" y="0"/>
                    <a:pt x="4" y="5"/>
                    <a:pt x="12" y="5"/>
                  </a:cubicBezTo>
                  <a:cubicBezTo>
                    <a:pt x="8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5007;p60">
              <a:extLst>
                <a:ext uri="{FF2B5EF4-FFF2-40B4-BE49-F238E27FC236}">
                  <a16:creationId xmlns:a16="http://schemas.microsoft.com/office/drawing/2014/main" id="{EA7C2E0F-7794-4E9C-B4E8-87AEC33BD553}"/>
                </a:ext>
              </a:extLst>
            </p:cNvPr>
            <p:cNvSpPr/>
            <p:nvPr/>
          </p:nvSpPr>
          <p:spPr>
            <a:xfrm>
              <a:off x="3262300" y="3482875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19" y="0"/>
                  </a:moveTo>
                  <a:cubicBezTo>
                    <a:pt x="18" y="0"/>
                    <a:pt x="12" y="1"/>
                    <a:pt x="1" y="5"/>
                  </a:cubicBezTo>
                  <a:cubicBezTo>
                    <a:pt x="8" y="5"/>
                    <a:pt x="22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5008;p60">
              <a:extLst>
                <a:ext uri="{FF2B5EF4-FFF2-40B4-BE49-F238E27FC236}">
                  <a16:creationId xmlns:a16="http://schemas.microsoft.com/office/drawing/2014/main" id="{52E3BFF6-AA47-4D79-B82D-87E4FCCE1B55}"/>
                </a:ext>
              </a:extLst>
            </p:cNvPr>
            <p:cNvSpPr/>
            <p:nvPr/>
          </p:nvSpPr>
          <p:spPr>
            <a:xfrm>
              <a:off x="3260625" y="3425725"/>
              <a:ext cx="800" cy="150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18" y="0"/>
                  </a:moveTo>
                  <a:cubicBezTo>
                    <a:pt x="8" y="0"/>
                    <a:pt x="0" y="5"/>
                    <a:pt x="8" y="5"/>
                  </a:cubicBezTo>
                  <a:lnTo>
                    <a:pt x="32" y="5"/>
                  </a:lnTo>
                  <a:cubicBezTo>
                    <a:pt x="28" y="1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5009;p60">
              <a:extLst>
                <a:ext uri="{FF2B5EF4-FFF2-40B4-BE49-F238E27FC236}">
                  <a16:creationId xmlns:a16="http://schemas.microsoft.com/office/drawing/2014/main" id="{BFFB1101-C062-4666-8D08-817DE6DB7104}"/>
                </a:ext>
              </a:extLst>
            </p:cNvPr>
            <p:cNvSpPr/>
            <p:nvPr/>
          </p:nvSpPr>
          <p:spPr>
            <a:xfrm>
              <a:off x="3258975" y="3423300"/>
              <a:ext cx="450" cy="525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1" y="0"/>
                  </a:moveTo>
                  <a:cubicBezTo>
                    <a:pt x="1" y="0"/>
                    <a:pt x="4" y="5"/>
                    <a:pt x="14" y="19"/>
                  </a:cubicBezTo>
                  <a:cubicBezTo>
                    <a:pt x="16" y="20"/>
                    <a:pt x="16" y="21"/>
                    <a:pt x="16" y="21"/>
                  </a:cubicBezTo>
                  <a:cubicBezTo>
                    <a:pt x="18" y="2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5010;p60">
              <a:extLst>
                <a:ext uri="{FF2B5EF4-FFF2-40B4-BE49-F238E27FC236}">
                  <a16:creationId xmlns:a16="http://schemas.microsoft.com/office/drawing/2014/main" id="{3BCB200D-6319-434C-BE1C-1E9160CDA868}"/>
                </a:ext>
              </a:extLst>
            </p:cNvPr>
            <p:cNvSpPr/>
            <p:nvPr/>
          </p:nvSpPr>
          <p:spPr>
            <a:xfrm>
              <a:off x="3260075" y="3419725"/>
              <a:ext cx="350" cy="500"/>
            </a:xfrm>
            <a:custGeom>
              <a:avLst/>
              <a:gdLst/>
              <a:ahLst/>
              <a:cxnLst/>
              <a:rect l="l" t="t" r="r" b="b"/>
              <a:pathLst>
                <a:path w="14" h="20" extrusionOk="0">
                  <a:moveTo>
                    <a:pt x="4" y="0"/>
                  </a:moveTo>
                  <a:cubicBezTo>
                    <a:pt x="3" y="0"/>
                    <a:pt x="2" y="2"/>
                    <a:pt x="3" y="8"/>
                  </a:cubicBezTo>
                  <a:lnTo>
                    <a:pt x="3" y="8"/>
                  </a:lnTo>
                  <a:cubicBezTo>
                    <a:pt x="2" y="6"/>
                    <a:pt x="2" y="5"/>
                    <a:pt x="1" y="5"/>
                  </a:cubicBezTo>
                  <a:lnTo>
                    <a:pt x="1" y="5"/>
                  </a:lnTo>
                  <a:cubicBezTo>
                    <a:pt x="0" y="5"/>
                    <a:pt x="1" y="9"/>
                    <a:pt x="6" y="19"/>
                  </a:cubicBezTo>
                  <a:cubicBezTo>
                    <a:pt x="13" y="12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5011;p60">
              <a:extLst>
                <a:ext uri="{FF2B5EF4-FFF2-40B4-BE49-F238E27FC236}">
                  <a16:creationId xmlns:a16="http://schemas.microsoft.com/office/drawing/2014/main" id="{0798DE07-21EE-403B-8674-73CD27E3332C}"/>
                </a:ext>
              </a:extLst>
            </p:cNvPr>
            <p:cNvSpPr/>
            <p:nvPr/>
          </p:nvSpPr>
          <p:spPr>
            <a:xfrm>
              <a:off x="3260525" y="34199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5012;p60">
              <a:extLst>
                <a:ext uri="{FF2B5EF4-FFF2-40B4-BE49-F238E27FC236}">
                  <a16:creationId xmlns:a16="http://schemas.microsoft.com/office/drawing/2014/main" id="{701C6ACC-5E66-426C-9E73-1A57CA0EE530}"/>
                </a:ext>
              </a:extLst>
            </p:cNvPr>
            <p:cNvSpPr/>
            <p:nvPr/>
          </p:nvSpPr>
          <p:spPr>
            <a:xfrm>
              <a:off x="3259925" y="3418750"/>
              <a:ext cx="800" cy="275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21" y="0"/>
                  </a:moveTo>
                  <a:cubicBezTo>
                    <a:pt x="16" y="0"/>
                    <a:pt x="8" y="3"/>
                    <a:pt x="0" y="11"/>
                  </a:cubicBezTo>
                  <a:cubicBezTo>
                    <a:pt x="32" y="11"/>
                    <a:pt x="3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5013;p60">
              <a:extLst>
                <a:ext uri="{FF2B5EF4-FFF2-40B4-BE49-F238E27FC236}">
                  <a16:creationId xmlns:a16="http://schemas.microsoft.com/office/drawing/2014/main" id="{6647B119-3744-48FD-A2D5-72BCAE644F3A}"/>
                </a:ext>
              </a:extLst>
            </p:cNvPr>
            <p:cNvSpPr/>
            <p:nvPr/>
          </p:nvSpPr>
          <p:spPr>
            <a:xfrm>
              <a:off x="3259325" y="34187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12" y="13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5014;p60">
              <a:extLst>
                <a:ext uri="{FF2B5EF4-FFF2-40B4-BE49-F238E27FC236}">
                  <a16:creationId xmlns:a16="http://schemas.microsoft.com/office/drawing/2014/main" id="{8F7411B9-C3FD-4A63-AF92-3A386BD68335}"/>
                </a:ext>
              </a:extLst>
            </p:cNvPr>
            <p:cNvSpPr/>
            <p:nvPr/>
          </p:nvSpPr>
          <p:spPr>
            <a:xfrm>
              <a:off x="3258725" y="34190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36" y="1"/>
                  </a:moveTo>
                  <a:cubicBezTo>
                    <a:pt x="72" y="1"/>
                    <a:pt x="1" y="1"/>
                    <a:pt x="36" y="1"/>
                  </a:cubicBezTo>
                  <a:cubicBezTo>
                    <a:pt x="24" y="1"/>
                    <a:pt x="13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5015;p60">
              <a:extLst>
                <a:ext uri="{FF2B5EF4-FFF2-40B4-BE49-F238E27FC236}">
                  <a16:creationId xmlns:a16="http://schemas.microsoft.com/office/drawing/2014/main" id="{F26E04B5-FC6E-41B4-9248-D2F2F7CE7BA1}"/>
                </a:ext>
              </a:extLst>
            </p:cNvPr>
            <p:cNvSpPr/>
            <p:nvPr/>
          </p:nvSpPr>
          <p:spPr>
            <a:xfrm>
              <a:off x="3259325" y="3416950"/>
              <a:ext cx="825" cy="300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30" y="1"/>
                  </a:moveTo>
                  <a:cubicBezTo>
                    <a:pt x="28" y="1"/>
                    <a:pt x="20" y="3"/>
                    <a:pt x="0" y="11"/>
                  </a:cubicBezTo>
                  <a:cubicBezTo>
                    <a:pt x="8" y="11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5016;p60">
              <a:extLst>
                <a:ext uri="{FF2B5EF4-FFF2-40B4-BE49-F238E27FC236}">
                  <a16:creationId xmlns:a16="http://schemas.microsoft.com/office/drawing/2014/main" id="{05E3474A-8BAB-4E22-AEDD-639128AEF1F2}"/>
                </a:ext>
              </a:extLst>
            </p:cNvPr>
            <p:cNvSpPr/>
            <p:nvPr/>
          </p:nvSpPr>
          <p:spPr>
            <a:xfrm>
              <a:off x="3259025" y="3416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12"/>
                    <a:pt x="12" y="12"/>
                    <a:pt x="12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5017;p60">
              <a:extLst>
                <a:ext uri="{FF2B5EF4-FFF2-40B4-BE49-F238E27FC236}">
                  <a16:creationId xmlns:a16="http://schemas.microsoft.com/office/drawing/2014/main" id="{38C8717A-E11B-40FE-B6DB-D4FE7DB52B4F}"/>
                </a:ext>
              </a:extLst>
            </p:cNvPr>
            <p:cNvSpPr/>
            <p:nvPr/>
          </p:nvSpPr>
          <p:spPr>
            <a:xfrm>
              <a:off x="3259325" y="3415425"/>
              <a:ext cx="1175" cy="175"/>
            </a:xfrm>
            <a:custGeom>
              <a:avLst/>
              <a:gdLst/>
              <a:ahLst/>
              <a:cxnLst/>
              <a:rect l="l" t="t" r="r" b="b"/>
              <a:pathLst>
                <a:path w="47" h="7" extrusionOk="0">
                  <a:moveTo>
                    <a:pt x="24" y="1"/>
                  </a:moveTo>
                  <a:cubicBezTo>
                    <a:pt x="0" y="1"/>
                    <a:pt x="35" y="6"/>
                    <a:pt x="43" y="6"/>
                  </a:cubicBezTo>
                  <a:cubicBezTo>
                    <a:pt x="47" y="6"/>
                    <a:pt x="44" y="5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5018;p60">
              <a:extLst>
                <a:ext uri="{FF2B5EF4-FFF2-40B4-BE49-F238E27FC236}">
                  <a16:creationId xmlns:a16="http://schemas.microsoft.com/office/drawing/2014/main" id="{79B7A2EF-8431-4A58-80B4-E154F5083ABC}"/>
                </a:ext>
              </a:extLst>
            </p:cNvPr>
            <p:cNvSpPr/>
            <p:nvPr/>
          </p:nvSpPr>
          <p:spPr>
            <a:xfrm>
              <a:off x="3259625" y="3414200"/>
              <a:ext cx="800" cy="450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22" y="0"/>
                  </a:moveTo>
                  <a:cubicBezTo>
                    <a:pt x="18" y="0"/>
                    <a:pt x="10" y="4"/>
                    <a:pt x="0" y="14"/>
                  </a:cubicBezTo>
                  <a:cubicBezTo>
                    <a:pt x="3" y="17"/>
                    <a:pt x="5" y="17"/>
                    <a:pt x="6" y="17"/>
                  </a:cubicBezTo>
                  <a:cubicBezTo>
                    <a:pt x="8" y="17"/>
                    <a:pt x="8" y="17"/>
                    <a:pt x="9" y="16"/>
                  </a:cubicBezTo>
                  <a:lnTo>
                    <a:pt x="9" y="16"/>
                  </a:lnTo>
                  <a:cubicBezTo>
                    <a:pt x="10" y="16"/>
                    <a:pt x="11" y="16"/>
                    <a:pt x="11" y="16"/>
                  </a:cubicBezTo>
                  <a:cubicBezTo>
                    <a:pt x="28" y="16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5019;p60">
              <a:extLst>
                <a:ext uri="{FF2B5EF4-FFF2-40B4-BE49-F238E27FC236}">
                  <a16:creationId xmlns:a16="http://schemas.microsoft.com/office/drawing/2014/main" id="{7C95E73B-8355-43D7-9E70-C5540586EFB4}"/>
                </a:ext>
              </a:extLst>
            </p:cNvPr>
            <p:cNvSpPr/>
            <p:nvPr/>
          </p:nvSpPr>
          <p:spPr>
            <a:xfrm>
              <a:off x="3259000" y="3415725"/>
              <a:ext cx="650" cy="500"/>
            </a:xfrm>
            <a:custGeom>
              <a:avLst/>
              <a:gdLst/>
              <a:ahLst/>
              <a:cxnLst/>
              <a:rect l="l" t="t" r="r" b="b"/>
              <a:pathLst>
                <a:path w="26" h="20" extrusionOk="0">
                  <a:moveTo>
                    <a:pt x="25" y="1"/>
                  </a:moveTo>
                  <a:lnTo>
                    <a:pt x="25" y="1"/>
                  </a:lnTo>
                  <a:cubicBezTo>
                    <a:pt x="7" y="15"/>
                    <a:pt x="1" y="19"/>
                    <a:pt x="1" y="19"/>
                  </a:cubicBezTo>
                  <a:cubicBezTo>
                    <a:pt x="2" y="19"/>
                    <a:pt x="18" y="8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5020;p60">
              <a:extLst>
                <a:ext uri="{FF2B5EF4-FFF2-40B4-BE49-F238E27FC236}">
                  <a16:creationId xmlns:a16="http://schemas.microsoft.com/office/drawing/2014/main" id="{8D5FEDC1-FF94-4FDB-A04D-F0DC821C59C8}"/>
                </a:ext>
              </a:extLst>
            </p:cNvPr>
            <p:cNvSpPr/>
            <p:nvPr/>
          </p:nvSpPr>
          <p:spPr>
            <a:xfrm>
              <a:off x="3259025" y="3415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cubicBezTo>
                    <a:pt x="1" y="25"/>
                    <a:pt x="1" y="1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5021;p60">
              <a:extLst>
                <a:ext uri="{FF2B5EF4-FFF2-40B4-BE49-F238E27FC236}">
                  <a16:creationId xmlns:a16="http://schemas.microsoft.com/office/drawing/2014/main" id="{FE54F8F5-A459-43B7-8298-51C94AB8B77F}"/>
                </a:ext>
              </a:extLst>
            </p:cNvPr>
            <p:cNvSpPr/>
            <p:nvPr/>
          </p:nvSpPr>
          <p:spPr>
            <a:xfrm>
              <a:off x="3257825" y="3413950"/>
              <a:ext cx="1225" cy="600"/>
            </a:xfrm>
            <a:custGeom>
              <a:avLst/>
              <a:gdLst/>
              <a:ahLst/>
              <a:cxnLst/>
              <a:rect l="l" t="t" r="r" b="b"/>
              <a:pathLst>
                <a:path w="49" h="24" extrusionOk="0">
                  <a:moveTo>
                    <a:pt x="49" y="24"/>
                  </a:moveTo>
                  <a:cubicBezTo>
                    <a:pt x="1" y="0"/>
                    <a:pt x="49" y="24"/>
                    <a:pt x="49" y="24"/>
                  </a:cubicBezTo>
                  <a:cubicBezTo>
                    <a:pt x="37" y="12"/>
                    <a:pt x="49" y="24"/>
                    <a:pt x="49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5022;p60">
              <a:extLst>
                <a:ext uri="{FF2B5EF4-FFF2-40B4-BE49-F238E27FC236}">
                  <a16:creationId xmlns:a16="http://schemas.microsoft.com/office/drawing/2014/main" id="{A903BA2B-393E-439E-A84D-49CB02A38571}"/>
                </a:ext>
              </a:extLst>
            </p:cNvPr>
            <p:cNvSpPr/>
            <p:nvPr/>
          </p:nvSpPr>
          <p:spPr>
            <a:xfrm>
              <a:off x="3258125" y="341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5023;p60">
              <a:extLst>
                <a:ext uri="{FF2B5EF4-FFF2-40B4-BE49-F238E27FC236}">
                  <a16:creationId xmlns:a16="http://schemas.microsoft.com/office/drawing/2014/main" id="{48916AB0-A5CE-4F49-8F3D-1D43A86ED272}"/>
                </a:ext>
              </a:extLst>
            </p:cNvPr>
            <p:cNvSpPr/>
            <p:nvPr/>
          </p:nvSpPr>
          <p:spPr>
            <a:xfrm>
              <a:off x="3258575" y="341490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5024;p60">
              <a:extLst>
                <a:ext uri="{FF2B5EF4-FFF2-40B4-BE49-F238E27FC236}">
                  <a16:creationId xmlns:a16="http://schemas.microsoft.com/office/drawing/2014/main" id="{6FC4F9BB-0BC4-42B9-A01E-1F0C033DF708}"/>
                </a:ext>
              </a:extLst>
            </p:cNvPr>
            <p:cNvSpPr/>
            <p:nvPr/>
          </p:nvSpPr>
          <p:spPr>
            <a:xfrm>
              <a:off x="3258725" y="341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5025;p60">
              <a:extLst>
                <a:ext uri="{FF2B5EF4-FFF2-40B4-BE49-F238E27FC236}">
                  <a16:creationId xmlns:a16="http://schemas.microsoft.com/office/drawing/2014/main" id="{D7FC03B2-540A-46A5-9D0B-77A58E73DF40}"/>
                </a:ext>
              </a:extLst>
            </p:cNvPr>
            <p:cNvSpPr/>
            <p:nvPr/>
          </p:nvSpPr>
          <p:spPr>
            <a:xfrm>
              <a:off x="3259025" y="3415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5026;p60">
              <a:extLst>
                <a:ext uri="{FF2B5EF4-FFF2-40B4-BE49-F238E27FC236}">
                  <a16:creationId xmlns:a16="http://schemas.microsoft.com/office/drawing/2014/main" id="{FFEDD947-6AC5-46BC-A94A-C349CEDBF84B}"/>
                </a:ext>
              </a:extLst>
            </p:cNvPr>
            <p:cNvSpPr/>
            <p:nvPr/>
          </p:nvSpPr>
          <p:spPr>
            <a:xfrm>
              <a:off x="3258625" y="3414925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5" y="0"/>
                  </a:moveTo>
                  <a:cubicBezTo>
                    <a:pt x="0" y="0"/>
                    <a:pt x="5" y="11"/>
                    <a:pt x="11" y="11"/>
                  </a:cubicBezTo>
                  <a:cubicBezTo>
                    <a:pt x="13" y="11"/>
                    <a:pt x="15" y="11"/>
                    <a:pt x="17" y="9"/>
                  </a:cubicBezTo>
                  <a:cubicBezTo>
                    <a:pt x="10" y="3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5027;p60">
              <a:extLst>
                <a:ext uri="{FF2B5EF4-FFF2-40B4-BE49-F238E27FC236}">
                  <a16:creationId xmlns:a16="http://schemas.microsoft.com/office/drawing/2014/main" id="{BB01CFEF-1F7D-4739-B3F3-3E3E42DDB303}"/>
                </a:ext>
              </a:extLst>
            </p:cNvPr>
            <p:cNvSpPr/>
            <p:nvPr/>
          </p:nvSpPr>
          <p:spPr>
            <a:xfrm>
              <a:off x="3258025" y="3412125"/>
              <a:ext cx="725" cy="525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25" y="0"/>
                  </a:moveTo>
                  <a:cubicBezTo>
                    <a:pt x="15" y="0"/>
                    <a:pt x="1" y="21"/>
                    <a:pt x="6" y="21"/>
                  </a:cubicBezTo>
                  <a:cubicBezTo>
                    <a:pt x="8" y="21"/>
                    <a:pt x="15" y="16"/>
                    <a:pt x="29" y="2"/>
                  </a:cubicBezTo>
                  <a:cubicBezTo>
                    <a:pt x="28" y="1"/>
                    <a:pt x="26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5028;p60">
              <a:extLst>
                <a:ext uri="{FF2B5EF4-FFF2-40B4-BE49-F238E27FC236}">
                  <a16:creationId xmlns:a16="http://schemas.microsoft.com/office/drawing/2014/main" id="{C0C3F375-3A70-4113-9EB3-50F1ED5A11B4}"/>
                </a:ext>
              </a:extLst>
            </p:cNvPr>
            <p:cNvSpPr/>
            <p:nvPr/>
          </p:nvSpPr>
          <p:spPr>
            <a:xfrm>
              <a:off x="3258250" y="3411525"/>
              <a:ext cx="650" cy="400"/>
            </a:xfrm>
            <a:custGeom>
              <a:avLst/>
              <a:gdLst/>
              <a:ahLst/>
              <a:cxnLst/>
              <a:rect l="l" t="t" r="r" b="b"/>
              <a:pathLst>
                <a:path w="26" h="16" extrusionOk="0">
                  <a:moveTo>
                    <a:pt x="24" y="0"/>
                  </a:moveTo>
                  <a:cubicBezTo>
                    <a:pt x="23" y="0"/>
                    <a:pt x="0" y="16"/>
                    <a:pt x="3" y="16"/>
                  </a:cubicBezTo>
                  <a:cubicBezTo>
                    <a:pt x="3" y="16"/>
                    <a:pt x="5" y="15"/>
                    <a:pt x="8" y="14"/>
                  </a:cubicBezTo>
                  <a:cubicBezTo>
                    <a:pt x="21" y="4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5029;p60">
              <a:extLst>
                <a:ext uri="{FF2B5EF4-FFF2-40B4-BE49-F238E27FC236}">
                  <a16:creationId xmlns:a16="http://schemas.microsoft.com/office/drawing/2014/main" id="{8CC08B3C-BB95-4B53-A58A-E749B23B2A36}"/>
                </a:ext>
              </a:extLst>
            </p:cNvPr>
            <p:cNvSpPr/>
            <p:nvPr/>
          </p:nvSpPr>
          <p:spPr>
            <a:xfrm>
              <a:off x="3258425" y="341097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0"/>
                  </a:moveTo>
                  <a:cubicBezTo>
                    <a:pt x="1" y="0"/>
                    <a:pt x="13" y="2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5030;p60">
              <a:extLst>
                <a:ext uri="{FF2B5EF4-FFF2-40B4-BE49-F238E27FC236}">
                  <a16:creationId xmlns:a16="http://schemas.microsoft.com/office/drawing/2014/main" id="{3C044D13-1B11-4359-9FE8-3E22B6532B2E}"/>
                </a:ext>
              </a:extLst>
            </p:cNvPr>
            <p:cNvSpPr/>
            <p:nvPr/>
          </p:nvSpPr>
          <p:spPr>
            <a:xfrm>
              <a:off x="3254550" y="3393400"/>
              <a:ext cx="1825" cy="325"/>
            </a:xfrm>
            <a:custGeom>
              <a:avLst/>
              <a:gdLst/>
              <a:ahLst/>
              <a:cxnLst/>
              <a:rect l="l" t="t" r="r" b="b"/>
              <a:pathLst>
                <a:path w="73" h="13" extrusionOk="0">
                  <a:moveTo>
                    <a:pt x="60" y="1"/>
                  </a:moveTo>
                  <a:cubicBezTo>
                    <a:pt x="1" y="1"/>
                    <a:pt x="49" y="1"/>
                    <a:pt x="60" y="1"/>
                  </a:cubicBezTo>
                  <a:cubicBezTo>
                    <a:pt x="60" y="1"/>
                    <a:pt x="72" y="13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5031;p60">
              <a:extLst>
                <a:ext uri="{FF2B5EF4-FFF2-40B4-BE49-F238E27FC236}">
                  <a16:creationId xmlns:a16="http://schemas.microsoft.com/office/drawing/2014/main" id="{D1F5967D-887F-493C-AB76-DFDB1567E2F7}"/>
                </a:ext>
              </a:extLst>
            </p:cNvPr>
            <p:cNvSpPr/>
            <p:nvPr/>
          </p:nvSpPr>
          <p:spPr>
            <a:xfrm>
              <a:off x="3260800" y="33901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49" y="1"/>
                  </a:moveTo>
                  <a:cubicBezTo>
                    <a:pt x="61" y="1"/>
                    <a:pt x="1" y="1"/>
                    <a:pt x="49" y="1"/>
                  </a:cubicBezTo>
                  <a:cubicBezTo>
                    <a:pt x="49" y="1"/>
                    <a:pt x="37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5032;p60">
              <a:extLst>
                <a:ext uri="{FF2B5EF4-FFF2-40B4-BE49-F238E27FC236}">
                  <a16:creationId xmlns:a16="http://schemas.microsoft.com/office/drawing/2014/main" id="{6BF90B2E-B170-4D86-B485-FF50D16E572C}"/>
                </a:ext>
              </a:extLst>
            </p:cNvPr>
            <p:cNvSpPr/>
            <p:nvPr/>
          </p:nvSpPr>
          <p:spPr>
            <a:xfrm>
              <a:off x="3268850" y="3407550"/>
              <a:ext cx="625" cy="17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1" y="1"/>
                  </a:moveTo>
                  <a:cubicBezTo>
                    <a:pt x="16" y="1"/>
                    <a:pt x="8" y="6"/>
                    <a:pt x="0" y="6"/>
                  </a:cubicBezTo>
                  <a:lnTo>
                    <a:pt x="24" y="6"/>
                  </a:lnTo>
                  <a:cubicBezTo>
                    <a:pt x="24" y="2"/>
                    <a:pt x="23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5033;p60">
              <a:extLst>
                <a:ext uri="{FF2B5EF4-FFF2-40B4-BE49-F238E27FC236}">
                  <a16:creationId xmlns:a16="http://schemas.microsoft.com/office/drawing/2014/main" id="{BE8AE154-3CAD-4C4D-A7AB-94BEF8C9EB3C}"/>
                </a:ext>
              </a:extLst>
            </p:cNvPr>
            <p:cNvSpPr/>
            <p:nvPr/>
          </p:nvSpPr>
          <p:spPr>
            <a:xfrm>
              <a:off x="3256350" y="3402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24" y="1"/>
                  </a:lnTo>
                  <a:cubicBezTo>
                    <a:pt x="12" y="13"/>
                    <a:pt x="0" y="25"/>
                    <a:pt x="12" y="25"/>
                  </a:cubicBezTo>
                  <a:cubicBezTo>
                    <a:pt x="24" y="13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5034;p60">
              <a:extLst>
                <a:ext uri="{FF2B5EF4-FFF2-40B4-BE49-F238E27FC236}">
                  <a16:creationId xmlns:a16="http://schemas.microsoft.com/office/drawing/2014/main" id="{BF3594A1-ED9C-4339-AB3B-6AC8CCF5AE4B}"/>
                </a:ext>
              </a:extLst>
            </p:cNvPr>
            <p:cNvSpPr/>
            <p:nvPr/>
          </p:nvSpPr>
          <p:spPr>
            <a:xfrm>
              <a:off x="3256400" y="3402025"/>
              <a:ext cx="1000" cy="500"/>
            </a:xfrm>
            <a:custGeom>
              <a:avLst/>
              <a:gdLst/>
              <a:ahLst/>
              <a:cxnLst/>
              <a:rect l="l" t="t" r="r" b="b"/>
              <a:pathLst>
                <a:path w="40" h="20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5"/>
                    <a:pt x="6" y="20"/>
                    <a:pt x="13" y="20"/>
                  </a:cubicBezTo>
                  <a:cubicBezTo>
                    <a:pt x="24" y="20"/>
                    <a:pt x="39" y="8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5035;p60">
              <a:extLst>
                <a:ext uri="{FF2B5EF4-FFF2-40B4-BE49-F238E27FC236}">
                  <a16:creationId xmlns:a16="http://schemas.microsoft.com/office/drawing/2014/main" id="{79BDFCF0-1EB5-4A4F-9A9B-0938C2A4183B}"/>
                </a:ext>
              </a:extLst>
            </p:cNvPr>
            <p:cNvSpPr/>
            <p:nvPr/>
          </p:nvSpPr>
          <p:spPr>
            <a:xfrm>
              <a:off x="3257825" y="3408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3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5036;p60">
              <a:extLst>
                <a:ext uri="{FF2B5EF4-FFF2-40B4-BE49-F238E27FC236}">
                  <a16:creationId xmlns:a16="http://schemas.microsoft.com/office/drawing/2014/main" id="{1E249221-5402-4887-B577-5962B2F1D66D}"/>
                </a:ext>
              </a:extLst>
            </p:cNvPr>
            <p:cNvSpPr/>
            <p:nvPr/>
          </p:nvSpPr>
          <p:spPr>
            <a:xfrm>
              <a:off x="3257825" y="34074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24"/>
                  </a:moveTo>
                  <a:cubicBezTo>
                    <a:pt x="1" y="24"/>
                    <a:pt x="13" y="0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5037;p60">
              <a:extLst>
                <a:ext uri="{FF2B5EF4-FFF2-40B4-BE49-F238E27FC236}">
                  <a16:creationId xmlns:a16="http://schemas.microsoft.com/office/drawing/2014/main" id="{14BE1446-7CE3-4EC9-89C3-E959EB1FDE60}"/>
                </a:ext>
              </a:extLst>
            </p:cNvPr>
            <p:cNvSpPr/>
            <p:nvPr/>
          </p:nvSpPr>
          <p:spPr>
            <a:xfrm>
              <a:off x="3269150" y="34196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0" y="12"/>
                  </a:lnTo>
                  <a:cubicBezTo>
                    <a:pt x="12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5038;p60">
              <a:extLst>
                <a:ext uri="{FF2B5EF4-FFF2-40B4-BE49-F238E27FC236}">
                  <a16:creationId xmlns:a16="http://schemas.microsoft.com/office/drawing/2014/main" id="{47DE5B65-BA4D-4513-928E-2C0C27F400C2}"/>
                </a:ext>
              </a:extLst>
            </p:cNvPr>
            <p:cNvSpPr/>
            <p:nvPr/>
          </p:nvSpPr>
          <p:spPr>
            <a:xfrm>
              <a:off x="3268850" y="3407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5039;p60">
              <a:extLst>
                <a:ext uri="{FF2B5EF4-FFF2-40B4-BE49-F238E27FC236}">
                  <a16:creationId xmlns:a16="http://schemas.microsoft.com/office/drawing/2014/main" id="{109197A9-A083-4047-A195-56F2F93639C6}"/>
                </a:ext>
              </a:extLst>
            </p:cNvPr>
            <p:cNvSpPr/>
            <p:nvPr/>
          </p:nvSpPr>
          <p:spPr>
            <a:xfrm>
              <a:off x="3258125" y="3409175"/>
              <a:ext cx="275" cy="50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15"/>
                    <a:pt x="8" y="20"/>
                    <a:pt x="9" y="20"/>
                  </a:cubicBezTo>
                  <a:cubicBezTo>
                    <a:pt x="11" y="20"/>
                    <a:pt x="8" y="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5040;p60">
              <a:extLst>
                <a:ext uri="{FF2B5EF4-FFF2-40B4-BE49-F238E27FC236}">
                  <a16:creationId xmlns:a16="http://schemas.microsoft.com/office/drawing/2014/main" id="{DDAC0FF8-AA9E-479D-B1D8-469943595EED}"/>
                </a:ext>
              </a:extLst>
            </p:cNvPr>
            <p:cNvSpPr/>
            <p:nvPr/>
          </p:nvSpPr>
          <p:spPr>
            <a:xfrm>
              <a:off x="3257375" y="3407300"/>
              <a:ext cx="950" cy="425"/>
            </a:xfrm>
            <a:custGeom>
              <a:avLst/>
              <a:gdLst/>
              <a:ahLst/>
              <a:cxnLst/>
              <a:rect l="l" t="t" r="r" b="b"/>
              <a:pathLst>
                <a:path w="38" h="17" extrusionOk="0">
                  <a:moveTo>
                    <a:pt x="1" y="1"/>
                  </a:moveTo>
                  <a:cubicBezTo>
                    <a:pt x="1" y="1"/>
                    <a:pt x="2" y="2"/>
                    <a:pt x="7" y="4"/>
                  </a:cubicBezTo>
                  <a:cubicBezTo>
                    <a:pt x="1" y="10"/>
                    <a:pt x="7" y="10"/>
                    <a:pt x="13" y="10"/>
                  </a:cubicBezTo>
                  <a:cubicBezTo>
                    <a:pt x="19" y="10"/>
                    <a:pt x="25" y="10"/>
                    <a:pt x="19" y="16"/>
                  </a:cubicBezTo>
                  <a:cubicBezTo>
                    <a:pt x="38" y="16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5041;p60">
              <a:extLst>
                <a:ext uri="{FF2B5EF4-FFF2-40B4-BE49-F238E27FC236}">
                  <a16:creationId xmlns:a16="http://schemas.microsoft.com/office/drawing/2014/main" id="{BB6369B9-F973-42AD-83DE-D8114EBA21DC}"/>
                </a:ext>
              </a:extLst>
            </p:cNvPr>
            <p:cNvSpPr/>
            <p:nvPr/>
          </p:nvSpPr>
          <p:spPr>
            <a:xfrm>
              <a:off x="3260800" y="3426100"/>
              <a:ext cx="175" cy="425"/>
            </a:xfrm>
            <a:custGeom>
              <a:avLst/>
              <a:gdLst/>
              <a:ahLst/>
              <a:cxnLst/>
              <a:rect l="l" t="t" r="r" b="b"/>
              <a:pathLst>
                <a:path w="7" h="17" extrusionOk="0">
                  <a:moveTo>
                    <a:pt x="6" y="1"/>
                  </a:moveTo>
                  <a:cubicBezTo>
                    <a:pt x="6" y="1"/>
                    <a:pt x="4" y="4"/>
                    <a:pt x="1" y="1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16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5042;p60">
              <a:extLst>
                <a:ext uri="{FF2B5EF4-FFF2-40B4-BE49-F238E27FC236}">
                  <a16:creationId xmlns:a16="http://schemas.microsoft.com/office/drawing/2014/main" id="{ABF411A4-55E2-4E58-A8C9-4A892176F6F5}"/>
                </a:ext>
              </a:extLst>
            </p:cNvPr>
            <p:cNvSpPr/>
            <p:nvPr/>
          </p:nvSpPr>
          <p:spPr>
            <a:xfrm>
              <a:off x="3259925" y="34261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0"/>
                  </a:moveTo>
                  <a:cubicBezTo>
                    <a:pt x="12" y="0"/>
                    <a:pt x="48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5043;p60">
              <a:extLst>
                <a:ext uri="{FF2B5EF4-FFF2-40B4-BE49-F238E27FC236}">
                  <a16:creationId xmlns:a16="http://schemas.microsoft.com/office/drawing/2014/main" id="{F053189B-DD5D-4F50-93F4-7814C64D09EF}"/>
                </a:ext>
              </a:extLst>
            </p:cNvPr>
            <p:cNvSpPr/>
            <p:nvPr/>
          </p:nvSpPr>
          <p:spPr>
            <a:xfrm>
              <a:off x="3267350" y="339637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7"/>
                    <a:pt x="1" y="10"/>
                    <a:pt x="4" y="10"/>
                  </a:cubicBezTo>
                  <a:cubicBezTo>
                    <a:pt x="7" y="10"/>
                    <a:pt x="13" y="7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5044;p60">
              <a:extLst>
                <a:ext uri="{FF2B5EF4-FFF2-40B4-BE49-F238E27FC236}">
                  <a16:creationId xmlns:a16="http://schemas.microsoft.com/office/drawing/2014/main" id="{447239CD-B0C7-4704-973E-DDB066E8E5D0}"/>
                </a:ext>
              </a:extLst>
            </p:cNvPr>
            <p:cNvSpPr/>
            <p:nvPr/>
          </p:nvSpPr>
          <p:spPr>
            <a:xfrm>
              <a:off x="3273600" y="3405025"/>
              <a:ext cx="2125" cy="0"/>
            </a:xfrm>
            <a:custGeom>
              <a:avLst/>
              <a:gdLst/>
              <a:ahLst/>
              <a:cxnLst/>
              <a:rect l="l" t="t" r="r" b="b"/>
              <a:pathLst>
                <a:path w="85" extrusionOk="0">
                  <a:moveTo>
                    <a:pt x="60" y="0"/>
                  </a:moveTo>
                  <a:cubicBezTo>
                    <a:pt x="84" y="0"/>
                    <a:pt x="1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5045;p60">
              <a:extLst>
                <a:ext uri="{FF2B5EF4-FFF2-40B4-BE49-F238E27FC236}">
                  <a16:creationId xmlns:a16="http://schemas.microsoft.com/office/drawing/2014/main" id="{65B5ECD3-673E-49E5-B5D3-F6687A520712}"/>
                </a:ext>
              </a:extLst>
            </p:cNvPr>
            <p:cNvSpPr/>
            <p:nvPr/>
          </p:nvSpPr>
          <p:spPr>
            <a:xfrm>
              <a:off x="3276300" y="34139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0"/>
                  </a:moveTo>
                  <a:lnTo>
                    <a:pt x="12" y="12"/>
                  </a:lnTo>
                  <a:cubicBezTo>
                    <a:pt x="24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5046;p60">
              <a:extLst>
                <a:ext uri="{FF2B5EF4-FFF2-40B4-BE49-F238E27FC236}">
                  <a16:creationId xmlns:a16="http://schemas.microsoft.com/office/drawing/2014/main" id="{7BFE2A09-F73F-47A6-BE47-A07139593612}"/>
                </a:ext>
              </a:extLst>
            </p:cNvPr>
            <p:cNvSpPr/>
            <p:nvPr/>
          </p:nvSpPr>
          <p:spPr>
            <a:xfrm>
              <a:off x="3274500" y="3400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5047;p60">
              <a:extLst>
                <a:ext uri="{FF2B5EF4-FFF2-40B4-BE49-F238E27FC236}">
                  <a16:creationId xmlns:a16="http://schemas.microsoft.com/office/drawing/2014/main" id="{CF8C4243-0EC0-4B4B-873B-816313F036B3}"/>
                </a:ext>
              </a:extLst>
            </p:cNvPr>
            <p:cNvSpPr/>
            <p:nvPr/>
          </p:nvSpPr>
          <p:spPr>
            <a:xfrm>
              <a:off x="3273600" y="3400850"/>
              <a:ext cx="1525" cy="1200"/>
            </a:xfrm>
            <a:custGeom>
              <a:avLst/>
              <a:gdLst/>
              <a:ahLst/>
              <a:cxnLst/>
              <a:rect l="l" t="t" r="r" b="b"/>
              <a:pathLst>
                <a:path w="61" h="48" extrusionOk="0">
                  <a:moveTo>
                    <a:pt x="60" y="0"/>
                  </a:moveTo>
                  <a:cubicBezTo>
                    <a:pt x="37" y="12"/>
                    <a:pt x="13" y="12"/>
                    <a:pt x="1" y="48"/>
                  </a:cubicBezTo>
                  <a:cubicBezTo>
                    <a:pt x="13" y="36"/>
                    <a:pt x="37" y="12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5048;p60">
              <a:extLst>
                <a:ext uri="{FF2B5EF4-FFF2-40B4-BE49-F238E27FC236}">
                  <a16:creationId xmlns:a16="http://schemas.microsoft.com/office/drawing/2014/main" id="{51CCC6BB-C191-4942-B227-042C2C2E94B6}"/>
                </a:ext>
              </a:extLst>
            </p:cNvPr>
            <p:cNvSpPr/>
            <p:nvPr/>
          </p:nvSpPr>
          <p:spPr>
            <a:xfrm>
              <a:off x="3011675" y="2948350"/>
              <a:ext cx="268200" cy="554325"/>
            </a:xfrm>
            <a:custGeom>
              <a:avLst/>
              <a:gdLst/>
              <a:ahLst/>
              <a:cxnLst/>
              <a:rect l="l" t="t" r="r" b="b"/>
              <a:pathLst>
                <a:path w="10728" h="22173" extrusionOk="0">
                  <a:moveTo>
                    <a:pt x="5037" y="74"/>
                  </a:moveTo>
                  <a:cubicBezTo>
                    <a:pt x="5037" y="74"/>
                    <a:pt x="5037" y="74"/>
                    <a:pt x="5037" y="74"/>
                  </a:cubicBezTo>
                  <a:cubicBezTo>
                    <a:pt x="5037" y="74"/>
                    <a:pt x="5037" y="74"/>
                    <a:pt x="5037" y="74"/>
                  </a:cubicBezTo>
                  <a:close/>
                  <a:moveTo>
                    <a:pt x="5037" y="74"/>
                  </a:moveTo>
                  <a:cubicBezTo>
                    <a:pt x="5037" y="74"/>
                    <a:pt x="5037" y="74"/>
                    <a:pt x="5037" y="74"/>
                  </a:cubicBezTo>
                  <a:cubicBezTo>
                    <a:pt x="5037" y="74"/>
                    <a:pt x="5037" y="74"/>
                    <a:pt x="5037" y="74"/>
                  </a:cubicBezTo>
                  <a:close/>
                  <a:moveTo>
                    <a:pt x="5620" y="74"/>
                  </a:moveTo>
                  <a:cubicBezTo>
                    <a:pt x="5618" y="80"/>
                    <a:pt x="5616" y="86"/>
                    <a:pt x="5614" y="91"/>
                  </a:cubicBezTo>
                  <a:lnTo>
                    <a:pt x="5614" y="91"/>
                  </a:lnTo>
                  <a:cubicBezTo>
                    <a:pt x="5618" y="85"/>
                    <a:pt x="5620" y="80"/>
                    <a:pt x="5620" y="74"/>
                  </a:cubicBezTo>
                  <a:close/>
                  <a:moveTo>
                    <a:pt x="5611" y="131"/>
                  </a:moveTo>
                  <a:cubicBezTo>
                    <a:pt x="5612" y="131"/>
                    <a:pt x="5612" y="138"/>
                    <a:pt x="5608" y="158"/>
                  </a:cubicBezTo>
                  <a:cubicBezTo>
                    <a:pt x="5600" y="158"/>
                    <a:pt x="5608" y="131"/>
                    <a:pt x="5611" y="131"/>
                  </a:cubicBezTo>
                  <a:close/>
                  <a:moveTo>
                    <a:pt x="5721" y="214"/>
                  </a:moveTo>
                  <a:cubicBezTo>
                    <a:pt x="5721" y="214"/>
                    <a:pt x="5721" y="214"/>
                    <a:pt x="5721" y="214"/>
                  </a:cubicBezTo>
                  <a:lnTo>
                    <a:pt x="5721" y="214"/>
                  </a:lnTo>
                  <a:cubicBezTo>
                    <a:pt x="5721" y="216"/>
                    <a:pt x="5722" y="217"/>
                    <a:pt x="5723" y="217"/>
                  </a:cubicBezTo>
                  <a:lnTo>
                    <a:pt x="5723" y="217"/>
                  </a:lnTo>
                  <a:cubicBezTo>
                    <a:pt x="5723" y="215"/>
                    <a:pt x="5722" y="214"/>
                    <a:pt x="5721" y="214"/>
                  </a:cubicBezTo>
                  <a:close/>
                  <a:moveTo>
                    <a:pt x="5891" y="236"/>
                  </a:moveTo>
                  <a:cubicBezTo>
                    <a:pt x="5890" y="236"/>
                    <a:pt x="5889" y="236"/>
                    <a:pt x="5888" y="237"/>
                  </a:cubicBezTo>
                  <a:lnTo>
                    <a:pt x="5888" y="237"/>
                  </a:lnTo>
                  <a:cubicBezTo>
                    <a:pt x="5888" y="238"/>
                    <a:pt x="5888" y="240"/>
                    <a:pt x="5888" y="241"/>
                  </a:cubicBezTo>
                  <a:lnTo>
                    <a:pt x="5894" y="241"/>
                  </a:lnTo>
                  <a:cubicBezTo>
                    <a:pt x="5894" y="241"/>
                    <a:pt x="5894" y="236"/>
                    <a:pt x="5891" y="236"/>
                  </a:cubicBezTo>
                  <a:close/>
                  <a:moveTo>
                    <a:pt x="5739" y="170"/>
                  </a:moveTo>
                  <a:lnTo>
                    <a:pt x="5739" y="170"/>
                  </a:lnTo>
                  <a:cubicBezTo>
                    <a:pt x="5739" y="181"/>
                    <a:pt x="5734" y="201"/>
                    <a:pt x="5731" y="213"/>
                  </a:cubicBezTo>
                  <a:lnTo>
                    <a:pt x="5731" y="213"/>
                  </a:lnTo>
                  <a:cubicBezTo>
                    <a:pt x="5727" y="216"/>
                    <a:pt x="5725" y="217"/>
                    <a:pt x="5723" y="217"/>
                  </a:cubicBezTo>
                  <a:cubicBezTo>
                    <a:pt x="5723" y="217"/>
                    <a:pt x="5723" y="217"/>
                    <a:pt x="5723" y="217"/>
                  </a:cubicBezTo>
                  <a:lnTo>
                    <a:pt x="5723" y="217"/>
                  </a:lnTo>
                  <a:cubicBezTo>
                    <a:pt x="5724" y="222"/>
                    <a:pt x="5722" y="231"/>
                    <a:pt x="5719" y="242"/>
                  </a:cubicBezTo>
                  <a:lnTo>
                    <a:pt x="5719" y="242"/>
                  </a:lnTo>
                  <a:cubicBezTo>
                    <a:pt x="5716" y="243"/>
                    <a:pt x="5713" y="244"/>
                    <a:pt x="5710" y="244"/>
                  </a:cubicBezTo>
                  <a:cubicBezTo>
                    <a:pt x="5708" y="244"/>
                    <a:pt x="5705" y="243"/>
                    <a:pt x="5704" y="241"/>
                  </a:cubicBezTo>
                  <a:cubicBezTo>
                    <a:pt x="5713" y="222"/>
                    <a:pt x="5719" y="214"/>
                    <a:pt x="5721" y="214"/>
                  </a:cubicBezTo>
                  <a:lnTo>
                    <a:pt x="5721" y="214"/>
                  </a:lnTo>
                  <a:cubicBezTo>
                    <a:pt x="5721" y="208"/>
                    <a:pt x="5727" y="194"/>
                    <a:pt x="5739" y="170"/>
                  </a:cubicBezTo>
                  <a:close/>
                  <a:moveTo>
                    <a:pt x="5407" y="274"/>
                  </a:moveTo>
                  <a:lnTo>
                    <a:pt x="5407" y="274"/>
                  </a:lnTo>
                  <a:cubicBezTo>
                    <a:pt x="5406" y="275"/>
                    <a:pt x="5406" y="276"/>
                    <a:pt x="5406" y="277"/>
                  </a:cubicBezTo>
                  <a:cubicBezTo>
                    <a:pt x="5408" y="277"/>
                    <a:pt x="5408" y="276"/>
                    <a:pt x="5407" y="274"/>
                  </a:cubicBezTo>
                  <a:close/>
                  <a:moveTo>
                    <a:pt x="5272" y="269"/>
                  </a:moveTo>
                  <a:lnTo>
                    <a:pt x="5272" y="269"/>
                  </a:lnTo>
                  <a:cubicBezTo>
                    <a:pt x="5269" y="274"/>
                    <a:pt x="5269" y="283"/>
                    <a:pt x="5275" y="301"/>
                  </a:cubicBezTo>
                  <a:cubicBezTo>
                    <a:pt x="5275" y="293"/>
                    <a:pt x="5275" y="281"/>
                    <a:pt x="5272" y="269"/>
                  </a:cubicBezTo>
                  <a:close/>
                  <a:moveTo>
                    <a:pt x="5033" y="291"/>
                  </a:moveTo>
                  <a:cubicBezTo>
                    <a:pt x="5035" y="297"/>
                    <a:pt x="5036" y="302"/>
                    <a:pt x="5037" y="302"/>
                  </a:cubicBezTo>
                  <a:cubicBezTo>
                    <a:pt x="5037" y="302"/>
                    <a:pt x="5037" y="301"/>
                    <a:pt x="5037" y="301"/>
                  </a:cubicBezTo>
                  <a:cubicBezTo>
                    <a:pt x="5036" y="297"/>
                    <a:pt x="5034" y="294"/>
                    <a:pt x="5033" y="291"/>
                  </a:cubicBezTo>
                  <a:close/>
                  <a:moveTo>
                    <a:pt x="5208" y="305"/>
                  </a:moveTo>
                  <a:cubicBezTo>
                    <a:pt x="5208" y="307"/>
                    <a:pt x="5208" y="309"/>
                    <a:pt x="5209" y="311"/>
                  </a:cubicBezTo>
                  <a:lnTo>
                    <a:pt x="5209" y="311"/>
                  </a:lnTo>
                  <a:cubicBezTo>
                    <a:pt x="5209" y="310"/>
                    <a:pt x="5208" y="308"/>
                    <a:pt x="5208" y="305"/>
                  </a:cubicBezTo>
                  <a:close/>
                  <a:moveTo>
                    <a:pt x="5082" y="297"/>
                  </a:moveTo>
                  <a:lnTo>
                    <a:pt x="5082" y="297"/>
                  </a:lnTo>
                  <a:cubicBezTo>
                    <a:pt x="5083" y="301"/>
                    <a:pt x="5083" y="306"/>
                    <a:pt x="5084" y="312"/>
                  </a:cubicBezTo>
                  <a:cubicBezTo>
                    <a:pt x="5084" y="306"/>
                    <a:pt x="5083" y="301"/>
                    <a:pt x="5082" y="297"/>
                  </a:cubicBezTo>
                  <a:close/>
                  <a:moveTo>
                    <a:pt x="5096" y="265"/>
                  </a:moveTo>
                  <a:cubicBezTo>
                    <a:pt x="5096" y="284"/>
                    <a:pt x="5096" y="293"/>
                    <a:pt x="5096" y="293"/>
                  </a:cubicBezTo>
                  <a:cubicBezTo>
                    <a:pt x="5096" y="300"/>
                    <a:pt x="5096" y="306"/>
                    <a:pt x="5096" y="312"/>
                  </a:cubicBezTo>
                  <a:cubicBezTo>
                    <a:pt x="5102" y="306"/>
                    <a:pt x="5105" y="303"/>
                    <a:pt x="5108" y="303"/>
                  </a:cubicBezTo>
                  <a:cubicBezTo>
                    <a:pt x="5111" y="303"/>
                    <a:pt x="5114" y="306"/>
                    <a:pt x="5120" y="312"/>
                  </a:cubicBezTo>
                  <a:cubicBezTo>
                    <a:pt x="5108" y="301"/>
                    <a:pt x="5096" y="289"/>
                    <a:pt x="5096" y="265"/>
                  </a:cubicBezTo>
                  <a:close/>
                  <a:moveTo>
                    <a:pt x="5263" y="312"/>
                  </a:moveTo>
                  <a:cubicBezTo>
                    <a:pt x="5263" y="312"/>
                    <a:pt x="5263" y="312"/>
                    <a:pt x="5263" y="312"/>
                  </a:cubicBezTo>
                  <a:cubicBezTo>
                    <a:pt x="5265" y="314"/>
                    <a:pt x="5266" y="314"/>
                    <a:pt x="5266" y="314"/>
                  </a:cubicBezTo>
                  <a:cubicBezTo>
                    <a:pt x="5267" y="314"/>
                    <a:pt x="5265" y="313"/>
                    <a:pt x="5263" y="312"/>
                  </a:cubicBezTo>
                  <a:close/>
                  <a:moveTo>
                    <a:pt x="5680" y="241"/>
                  </a:moveTo>
                  <a:cubicBezTo>
                    <a:pt x="5672" y="257"/>
                    <a:pt x="5664" y="273"/>
                    <a:pt x="5656" y="289"/>
                  </a:cubicBezTo>
                  <a:lnTo>
                    <a:pt x="5656" y="289"/>
                  </a:lnTo>
                  <a:cubicBezTo>
                    <a:pt x="5644" y="301"/>
                    <a:pt x="5632" y="312"/>
                    <a:pt x="5632" y="324"/>
                  </a:cubicBezTo>
                  <a:cubicBezTo>
                    <a:pt x="5632" y="289"/>
                    <a:pt x="5656" y="265"/>
                    <a:pt x="5680" y="241"/>
                  </a:cubicBezTo>
                  <a:close/>
                  <a:moveTo>
                    <a:pt x="5889" y="322"/>
                  </a:moveTo>
                  <a:cubicBezTo>
                    <a:pt x="5887" y="323"/>
                    <a:pt x="5885" y="324"/>
                    <a:pt x="5882" y="324"/>
                  </a:cubicBezTo>
                  <a:cubicBezTo>
                    <a:pt x="5884" y="324"/>
                    <a:pt x="5885" y="325"/>
                    <a:pt x="5887" y="325"/>
                  </a:cubicBezTo>
                  <a:lnTo>
                    <a:pt x="5887" y="325"/>
                  </a:lnTo>
                  <a:cubicBezTo>
                    <a:pt x="5888" y="324"/>
                    <a:pt x="5888" y="323"/>
                    <a:pt x="5889" y="322"/>
                  </a:cubicBezTo>
                  <a:close/>
                  <a:moveTo>
                    <a:pt x="5874" y="322"/>
                  </a:moveTo>
                  <a:cubicBezTo>
                    <a:pt x="5873" y="322"/>
                    <a:pt x="5872" y="323"/>
                    <a:pt x="5870" y="324"/>
                  </a:cubicBezTo>
                  <a:cubicBezTo>
                    <a:pt x="5866" y="324"/>
                    <a:pt x="5868" y="327"/>
                    <a:pt x="5871" y="330"/>
                  </a:cubicBezTo>
                  <a:lnTo>
                    <a:pt x="5871" y="330"/>
                  </a:lnTo>
                  <a:cubicBezTo>
                    <a:pt x="5872" y="327"/>
                    <a:pt x="5874" y="324"/>
                    <a:pt x="5875" y="323"/>
                  </a:cubicBezTo>
                  <a:lnTo>
                    <a:pt x="5875" y="323"/>
                  </a:lnTo>
                  <a:cubicBezTo>
                    <a:pt x="5875" y="323"/>
                    <a:pt x="5875" y="323"/>
                    <a:pt x="5875" y="324"/>
                  </a:cubicBezTo>
                  <a:lnTo>
                    <a:pt x="5875" y="324"/>
                  </a:lnTo>
                  <a:cubicBezTo>
                    <a:pt x="5876" y="323"/>
                    <a:pt x="5876" y="322"/>
                    <a:pt x="5875" y="322"/>
                  </a:cubicBezTo>
                  <a:lnTo>
                    <a:pt x="5875" y="322"/>
                  </a:lnTo>
                  <a:cubicBezTo>
                    <a:pt x="5875" y="322"/>
                    <a:pt x="5875" y="323"/>
                    <a:pt x="5875" y="323"/>
                  </a:cubicBezTo>
                  <a:lnTo>
                    <a:pt x="5875" y="323"/>
                  </a:lnTo>
                  <a:cubicBezTo>
                    <a:pt x="5874" y="323"/>
                    <a:pt x="5874" y="322"/>
                    <a:pt x="5874" y="322"/>
                  </a:cubicBezTo>
                  <a:close/>
                  <a:moveTo>
                    <a:pt x="4791" y="331"/>
                  </a:moveTo>
                  <a:cubicBezTo>
                    <a:pt x="4788" y="331"/>
                    <a:pt x="4791" y="336"/>
                    <a:pt x="4799" y="336"/>
                  </a:cubicBezTo>
                  <a:cubicBezTo>
                    <a:pt x="4795" y="332"/>
                    <a:pt x="4792" y="331"/>
                    <a:pt x="4791" y="331"/>
                  </a:cubicBezTo>
                  <a:close/>
                  <a:moveTo>
                    <a:pt x="5362" y="310"/>
                  </a:moveTo>
                  <a:cubicBezTo>
                    <a:pt x="5364" y="320"/>
                    <a:pt x="5366" y="329"/>
                    <a:pt x="5370" y="336"/>
                  </a:cubicBezTo>
                  <a:cubicBezTo>
                    <a:pt x="5367" y="326"/>
                    <a:pt x="5364" y="317"/>
                    <a:pt x="5362" y="310"/>
                  </a:cubicBezTo>
                  <a:close/>
                  <a:moveTo>
                    <a:pt x="5658" y="332"/>
                  </a:moveTo>
                  <a:cubicBezTo>
                    <a:pt x="5657" y="333"/>
                    <a:pt x="5657" y="335"/>
                    <a:pt x="5656" y="336"/>
                  </a:cubicBezTo>
                  <a:cubicBezTo>
                    <a:pt x="5657" y="335"/>
                    <a:pt x="5657" y="333"/>
                    <a:pt x="5658" y="332"/>
                  </a:cubicBezTo>
                  <a:close/>
                  <a:moveTo>
                    <a:pt x="5875" y="324"/>
                  </a:moveTo>
                  <a:lnTo>
                    <a:pt x="5875" y="324"/>
                  </a:lnTo>
                  <a:cubicBezTo>
                    <a:pt x="5875" y="325"/>
                    <a:pt x="5874" y="328"/>
                    <a:pt x="5872" y="332"/>
                  </a:cubicBezTo>
                  <a:lnTo>
                    <a:pt x="5872" y="332"/>
                  </a:lnTo>
                  <a:cubicBezTo>
                    <a:pt x="5872" y="331"/>
                    <a:pt x="5871" y="331"/>
                    <a:pt x="5871" y="330"/>
                  </a:cubicBezTo>
                  <a:lnTo>
                    <a:pt x="5871" y="330"/>
                  </a:lnTo>
                  <a:cubicBezTo>
                    <a:pt x="5871" y="332"/>
                    <a:pt x="5870" y="334"/>
                    <a:pt x="5870" y="336"/>
                  </a:cubicBezTo>
                  <a:cubicBezTo>
                    <a:pt x="5871" y="335"/>
                    <a:pt x="5872" y="333"/>
                    <a:pt x="5872" y="332"/>
                  </a:cubicBezTo>
                  <a:lnTo>
                    <a:pt x="5872" y="332"/>
                  </a:lnTo>
                  <a:cubicBezTo>
                    <a:pt x="5880" y="339"/>
                    <a:pt x="5894" y="348"/>
                    <a:pt x="5894" y="348"/>
                  </a:cubicBezTo>
                  <a:cubicBezTo>
                    <a:pt x="5894" y="336"/>
                    <a:pt x="5906" y="336"/>
                    <a:pt x="5918" y="336"/>
                  </a:cubicBezTo>
                  <a:cubicBezTo>
                    <a:pt x="5918" y="336"/>
                    <a:pt x="5900" y="327"/>
                    <a:pt x="5887" y="325"/>
                  </a:cubicBezTo>
                  <a:lnTo>
                    <a:pt x="5887" y="325"/>
                  </a:lnTo>
                  <a:cubicBezTo>
                    <a:pt x="5883" y="332"/>
                    <a:pt x="5881" y="334"/>
                    <a:pt x="5880" y="334"/>
                  </a:cubicBezTo>
                  <a:cubicBezTo>
                    <a:pt x="5877" y="334"/>
                    <a:pt x="5877" y="327"/>
                    <a:pt x="5875" y="324"/>
                  </a:cubicBezTo>
                  <a:close/>
                  <a:moveTo>
                    <a:pt x="4775" y="312"/>
                  </a:moveTo>
                  <a:cubicBezTo>
                    <a:pt x="4782" y="332"/>
                    <a:pt x="4785" y="337"/>
                    <a:pt x="4786" y="337"/>
                  </a:cubicBezTo>
                  <a:cubicBezTo>
                    <a:pt x="4788" y="337"/>
                    <a:pt x="4785" y="326"/>
                    <a:pt x="4789" y="326"/>
                  </a:cubicBezTo>
                  <a:cubicBezTo>
                    <a:pt x="4790" y="326"/>
                    <a:pt x="4793" y="328"/>
                    <a:pt x="4799" y="336"/>
                  </a:cubicBezTo>
                  <a:cubicBezTo>
                    <a:pt x="4784" y="346"/>
                    <a:pt x="4773" y="352"/>
                    <a:pt x="4767" y="352"/>
                  </a:cubicBezTo>
                  <a:cubicBezTo>
                    <a:pt x="4759" y="352"/>
                    <a:pt x="4761" y="340"/>
                    <a:pt x="4775" y="312"/>
                  </a:cubicBezTo>
                  <a:close/>
                  <a:moveTo>
                    <a:pt x="4668" y="443"/>
                  </a:moveTo>
                  <a:cubicBezTo>
                    <a:pt x="4667" y="443"/>
                    <a:pt x="4666" y="443"/>
                    <a:pt x="4668" y="443"/>
                  </a:cubicBezTo>
                  <a:cubicBezTo>
                    <a:pt x="4668" y="443"/>
                    <a:pt x="4668" y="443"/>
                    <a:pt x="4668" y="443"/>
                  </a:cubicBezTo>
                  <a:close/>
                  <a:moveTo>
                    <a:pt x="4732" y="748"/>
                  </a:moveTo>
                  <a:cubicBezTo>
                    <a:pt x="4727" y="756"/>
                    <a:pt x="4725" y="762"/>
                    <a:pt x="4727" y="765"/>
                  </a:cubicBezTo>
                  <a:cubicBezTo>
                    <a:pt x="4729" y="759"/>
                    <a:pt x="4731" y="753"/>
                    <a:pt x="4732" y="748"/>
                  </a:cubicBezTo>
                  <a:close/>
                  <a:moveTo>
                    <a:pt x="4787" y="896"/>
                  </a:moveTo>
                  <a:cubicBezTo>
                    <a:pt x="4775" y="930"/>
                    <a:pt x="4775" y="965"/>
                    <a:pt x="4786" y="989"/>
                  </a:cubicBezTo>
                  <a:lnTo>
                    <a:pt x="4786" y="989"/>
                  </a:lnTo>
                  <a:cubicBezTo>
                    <a:pt x="4786" y="981"/>
                    <a:pt x="4787" y="974"/>
                    <a:pt x="4787" y="967"/>
                  </a:cubicBezTo>
                  <a:cubicBezTo>
                    <a:pt x="4792" y="960"/>
                    <a:pt x="4795" y="957"/>
                    <a:pt x="4796" y="957"/>
                  </a:cubicBezTo>
                  <a:cubicBezTo>
                    <a:pt x="4802" y="957"/>
                    <a:pt x="4797" y="984"/>
                    <a:pt x="4810" y="984"/>
                  </a:cubicBezTo>
                  <a:cubicBezTo>
                    <a:pt x="4813" y="984"/>
                    <a:pt x="4817" y="983"/>
                    <a:pt x="4822" y="979"/>
                  </a:cubicBezTo>
                  <a:cubicBezTo>
                    <a:pt x="4799" y="955"/>
                    <a:pt x="4787" y="932"/>
                    <a:pt x="4787" y="896"/>
                  </a:cubicBezTo>
                  <a:close/>
                  <a:moveTo>
                    <a:pt x="4858" y="1479"/>
                  </a:moveTo>
                  <a:cubicBezTo>
                    <a:pt x="4854" y="1479"/>
                    <a:pt x="4851" y="1481"/>
                    <a:pt x="4848" y="1485"/>
                  </a:cubicBezTo>
                  <a:lnTo>
                    <a:pt x="4848" y="1485"/>
                  </a:lnTo>
                  <a:cubicBezTo>
                    <a:pt x="4852" y="1483"/>
                    <a:pt x="4855" y="1481"/>
                    <a:pt x="4858" y="1479"/>
                  </a:cubicBezTo>
                  <a:close/>
                  <a:moveTo>
                    <a:pt x="6010" y="2488"/>
                  </a:moveTo>
                  <a:lnTo>
                    <a:pt x="6010" y="2488"/>
                  </a:lnTo>
                  <a:cubicBezTo>
                    <a:pt x="6009" y="2491"/>
                    <a:pt x="6009" y="2493"/>
                    <a:pt x="6009" y="2496"/>
                  </a:cubicBezTo>
                  <a:lnTo>
                    <a:pt x="6009" y="2496"/>
                  </a:lnTo>
                  <a:lnTo>
                    <a:pt x="6013" y="2491"/>
                  </a:lnTo>
                  <a:cubicBezTo>
                    <a:pt x="6012" y="2490"/>
                    <a:pt x="6011" y="2489"/>
                    <a:pt x="6010" y="2488"/>
                  </a:cubicBezTo>
                  <a:close/>
                  <a:moveTo>
                    <a:pt x="6022" y="2602"/>
                  </a:moveTo>
                  <a:lnTo>
                    <a:pt x="6022" y="2602"/>
                  </a:lnTo>
                  <a:cubicBezTo>
                    <a:pt x="6023" y="2605"/>
                    <a:pt x="6024" y="2607"/>
                    <a:pt x="6025" y="2610"/>
                  </a:cubicBezTo>
                  <a:cubicBezTo>
                    <a:pt x="6025" y="2606"/>
                    <a:pt x="6024" y="2604"/>
                    <a:pt x="6022" y="2602"/>
                  </a:cubicBezTo>
                  <a:close/>
                  <a:moveTo>
                    <a:pt x="5855" y="2657"/>
                  </a:moveTo>
                  <a:cubicBezTo>
                    <a:pt x="5854" y="2657"/>
                    <a:pt x="5855" y="2661"/>
                    <a:pt x="5863" y="2668"/>
                  </a:cubicBezTo>
                  <a:lnTo>
                    <a:pt x="5863" y="2668"/>
                  </a:lnTo>
                  <a:cubicBezTo>
                    <a:pt x="5861" y="2661"/>
                    <a:pt x="5857" y="2657"/>
                    <a:pt x="5855" y="2657"/>
                  </a:cubicBezTo>
                  <a:close/>
                  <a:moveTo>
                    <a:pt x="5802" y="2835"/>
                  </a:moveTo>
                  <a:cubicBezTo>
                    <a:pt x="5800" y="2839"/>
                    <a:pt x="5799" y="2849"/>
                    <a:pt x="5799" y="2872"/>
                  </a:cubicBezTo>
                  <a:cubicBezTo>
                    <a:pt x="5799" y="2860"/>
                    <a:pt x="5800" y="2847"/>
                    <a:pt x="5802" y="2835"/>
                  </a:cubicBezTo>
                  <a:close/>
                  <a:moveTo>
                    <a:pt x="4799" y="3015"/>
                  </a:moveTo>
                  <a:cubicBezTo>
                    <a:pt x="4811" y="3027"/>
                    <a:pt x="4799" y="3039"/>
                    <a:pt x="4799" y="3051"/>
                  </a:cubicBezTo>
                  <a:cubicBezTo>
                    <a:pt x="4799" y="3039"/>
                    <a:pt x="4799" y="3027"/>
                    <a:pt x="4799" y="3015"/>
                  </a:cubicBezTo>
                  <a:close/>
                  <a:moveTo>
                    <a:pt x="4716" y="3062"/>
                  </a:moveTo>
                  <a:cubicBezTo>
                    <a:pt x="4716" y="3062"/>
                    <a:pt x="4716" y="3062"/>
                    <a:pt x="4715" y="3063"/>
                  </a:cubicBezTo>
                  <a:cubicBezTo>
                    <a:pt x="4715" y="3063"/>
                    <a:pt x="4716" y="3063"/>
                    <a:pt x="4716" y="3064"/>
                  </a:cubicBezTo>
                  <a:lnTo>
                    <a:pt x="4716" y="3064"/>
                  </a:lnTo>
                  <a:cubicBezTo>
                    <a:pt x="4716" y="3063"/>
                    <a:pt x="4716" y="3063"/>
                    <a:pt x="4716" y="3062"/>
                  </a:cubicBezTo>
                  <a:close/>
                  <a:moveTo>
                    <a:pt x="5358" y="1"/>
                  </a:moveTo>
                  <a:cubicBezTo>
                    <a:pt x="5350" y="1"/>
                    <a:pt x="5342" y="47"/>
                    <a:pt x="5334" y="62"/>
                  </a:cubicBezTo>
                  <a:cubicBezTo>
                    <a:pt x="5334" y="63"/>
                    <a:pt x="5333" y="64"/>
                    <a:pt x="5332" y="64"/>
                  </a:cubicBezTo>
                  <a:cubicBezTo>
                    <a:pt x="5325" y="64"/>
                    <a:pt x="5319" y="40"/>
                    <a:pt x="5312" y="40"/>
                  </a:cubicBezTo>
                  <a:cubicBezTo>
                    <a:pt x="5308" y="40"/>
                    <a:pt x="5303" y="51"/>
                    <a:pt x="5299" y="86"/>
                  </a:cubicBezTo>
                  <a:cubicBezTo>
                    <a:pt x="5299" y="71"/>
                    <a:pt x="5279" y="51"/>
                    <a:pt x="5262" y="51"/>
                  </a:cubicBezTo>
                  <a:cubicBezTo>
                    <a:pt x="5252" y="51"/>
                    <a:pt x="5243" y="57"/>
                    <a:pt x="5239" y="74"/>
                  </a:cubicBezTo>
                  <a:cubicBezTo>
                    <a:pt x="5233" y="62"/>
                    <a:pt x="5230" y="53"/>
                    <a:pt x="5227" y="53"/>
                  </a:cubicBezTo>
                  <a:cubicBezTo>
                    <a:pt x="5224" y="53"/>
                    <a:pt x="5221" y="62"/>
                    <a:pt x="5215" y="86"/>
                  </a:cubicBezTo>
                  <a:cubicBezTo>
                    <a:pt x="5205" y="76"/>
                    <a:pt x="5185" y="37"/>
                    <a:pt x="5155" y="37"/>
                  </a:cubicBezTo>
                  <a:cubicBezTo>
                    <a:pt x="5152" y="37"/>
                    <a:pt x="5148" y="37"/>
                    <a:pt x="5144" y="39"/>
                  </a:cubicBezTo>
                  <a:cubicBezTo>
                    <a:pt x="5132" y="39"/>
                    <a:pt x="5144" y="146"/>
                    <a:pt x="5144" y="158"/>
                  </a:cubicBezTo>
                  <a:cubicBezTo>
                    <a:pt x="5144" y="158"/>
                    <a:pt x="5112" y="73"/>
                    <a:pt x="5059" y="73"/>
                  </a:cubicBezTo>
                  <a:cubicBezTo>
                    <a:pt x="5056" y="73"/>
                    <a:pt x="5052" y="74"/>
                    <a:pt x="5049" y="74"/>
                  </a:cubicBezTo>
                  <a:cubicBezTo>
                    <a:pt x="5049" y="86"/>
                    <a:pt x="5049" y="98"/>
                    <a:pt x="5049" y="110"/>
                  </a:cubicBezTo>
                  <a:cubicBezTo>
                    <a:pt x="5037" y="110"/>
                    <a:pt x="5037" y="98"/>
                    <a:pt x="5037" y="74"/>
                  </a:cubicBezTo>
                  <a:cubicBezTo>
                    <a:pt x="5037" y="86"/>
                    <a:pt x="5037" y="86"/>
                    <a:pt x="5037" y="110"/>
                  </a:cubicBezTo>
                  <a:cubicBezTo>
                    <a:pt x="5037" y="98"/>
                    <a:pt x="5025" y="74"/>
                    <a:pt x="5025" y="62"/>
                  </a:cubicBezTo>
                  <a:cubicBezTo>
                    <a:pt x="5025" y="62"/>
                    <a:pt x="5018" y="83"/>
                    <a:pt x="5020" y="93"/>
                  </a:cubicBezTo>
                  <a:lnTo>
                    <a:pt x="5020" y="93"/>
                  </a:lnTo>
                  <a:cubicBezTo>
                    <a:pt x="5005" y="76"/>
                    <a:pt x="5023" y="85"/>
                    <a:pt x="5001" y="74"/>
                  </a:cubicBezTo>
                  <a:lnTo>
                    <a:pt x="5001" y="74"/>
                  </a:lnTo>
                  <a:cubicBezTo>
                    <a:pt x="5001" y="86"/>
                    <a:pt x="5013" y="134"/>
                    <a:pt x="5013" y="134"/>
                  </a:cubicBezTo>
                  <a:cubicBezTo>
                    <a:pt x="5005" y="115"/>
                    <a:pt x="4996" y="108"/>
                    <a:pt x="4988" y="108"/>
                  </a:cubicBezTo>
                  <a:cubicBezTo>
                    <a:pt x="4970" y="108"/>
                    <a:pt x="4953" y="138"/>
                    <a:pt x="4953" y="146"/>
                  </a:cubicBezTo>
                  <a:cubicBezTo>
                    <a:pt x="4942" y="134"/>
                    <a:pt x="4930" y="122"/>
                    <a:pt x="4918" y="98"/>
                  </a:cubicBezTo>
                  <a:cubicBezTo>
                    <a:pt x="4918" y="122"/>
                    <a:pt x="4918" y="146"/>
                    <a:pt x="4918" y="158"/>
                  </a:cubicBezTo>
                  <a:cubicBezTo>
                    <a:pt x="4902" y="150"/>
                    <a:pt x="4887" y="118"/>
                    <a:pt x="4878" y="118"/>
                  </a:cubicBezTo>
                  <a:cubicBezTo>
                    <a:pt x="4873" y="118"/>
                    <a:pt x="4870" y="128"/>
                    <a:pt x="4870" y="158"/>
                  </a:cubicBezTo>
                  <a:cubicBezTo>
                    <a:pt x="4870" y="146"/>
                    <a:pt x="4858" y="134"/>
                    <a:pt x="4858" y="122"/>
                  </a:cubicBezTo>
                  <a:cubicBezTo>
                    <a:pt x="4850" y="139"/>
                    <a:pt x="4829" y="186"/>
                    <a:pt x="4797" y="186"/>
                  </a:cubicBezTo>
                  <a:cubicBezTo>
                    <a:pt x="4783" y="186"/>
                    <a:pt x="4768" y="178"/>
                    <a:pt x="4751" y="158"/>
                  </a:cubicBezTo>
                  <a:lnTo>
                    <a:pt x="4751" y="158"/>
                  </a:lnTo>
                  <a:cubicBezTo>
                    <a:pt x="4751" y="170"/>
                    <a:pt x="4763" y="193"/>
                    <a:pt x="4763" y="205"/>
                  </a:cubicBezTo>
                  <a:lnTo>
                    <a:pt x="4763" y="205"/>
                  </a:lnTo>
                  <a:cubicBezTo>
                    <a:pt x="4763" y="193"/>
                    <a:pt x="4751" y="181"/>
                    <a:pt x="4739" y="181"/>
                  </a:cubicBezTo>
                  <a:cubicBezTo>
                    <a:pt x="4739" y="193"/>
                    <a:pt x="4739" y="205"/>
                    <a:pt x="4739" y="217"/>
                  </a:cubicBezTo>
                  <a:cubicBezTo>
                    <a:pt x="4739" y="229"/>
                    <a:pt x="4775" y="324"/>
                    <a:pt x="4763" y="324"/>
                  </a:cubicBezTo>
                  <a:cubicBezTo>
                    <a:pt x="4680" y="324"/>
                    <a:pt x="4668" y="395"/>
                    <a:pt x="4668" y="443"/>
                  </a:cubicBezTo>
                  <a:lnTo>
                    <a:pt x="4668" y="443"/>
                  </a:lnTo>
                  <a:cubicBezTo>
                    <a:pt x="4670" y="442"/>
                    <a:pt x="4676" y="440"/>
                    <a:pt x="4682" y="438"/>
                  </a:cubicBezTo>
                  <a:lnTo>
                    <a:pt x="4682" y="438"/>
                  </a:lnTo>
                  <a:cubicBezTo>
                    <a:pt x="4709" y="512"/>
                    <a:pt x="4656" y="602"/>
                    <a:pt x="4637" y="602"/>
                  </a:cubicBezTo>
                  <a:cubicBezTo>
                    <a:pt x="4635" y="602"/>
                    <a:pt x="4633" y="600"/>
                    <a:pt x="4632" y="598"/>
                  </a:cubicBezTo>
                  <a:lnTo>
                    <a:pt x="4632" y="598"/>
                  </a:lnTo>
                  <a:cubicBezTo>
                    <a:pt x="4596" y="765"/>
                    <a:pt x="4668" y="943"/>
                    <a:pt x="4644" y="1122"/>
                  </a:cubicBezTo>
                  <a:cubicBezTo>
                    <a:pt x="4632" y="1336"/>
                    <a:pt x="4644" y="1479"/>
                    <a:pt x="4656" y="1682"/>
                  </a:cubicBezTo>
                  <a:cubicBezTo>
                    <a:pt x="4655" y="1681"/>
                    <a:pt x="4654" y="1681"/>
                    <a:pt x="4653" y="1681"/>
                  </a:cubicBezTo>
                  <a:cubicBezTo>
                    <a:pt x="4624" y="1681"/>
                    <a:pt x="4679" y="1862"/>
                    <a:pt x="4644" y="1932"/>
                  </a:cubicBezTo>
                  <a:cubicBezTo>
                    <a:pt x="4645" y="1929"/>
                    <a:pt x="4647" y="1928"/>
                    <a:pt x="4648" y="1928"/>
                  </a:cubicBezTo>
                  <a:cubicBezTo>
                    <a:pt x="4664" y="1928"/>
                    <a:pt x="4637" y="2159"/>
                    <a:pt x="4703" y="2170"/>
                  </a:cubicBezTo>
                  <a:cubicBezTo>
                    <a:pt x="4715" y="2170"/>
                    <a:pt x="4692" y="2217"/>
                    <a:pt x="4668" y="2241"/>
                  </a:cubicBezTo>
                  <a:cubicBezTo>
                    <a:pt x="4680" y="2253"/>
                    <a:pt x="4692" y="2265"/>
                    <a:pt x="4703" y="2289"/>
                  </a:cubicBezTo>
                  <a:cubicBezTo>
                    <a:pt x="4697" y="2301"/>
                    <a:pt x="4692" y="2307"/>
                    <a:pt x="4684" y="2307"/>
                  </a:cubicBezTo>
                  <a:cubicBezTo>
                    <a:pt x="4677" y="2307"/>
                    <a:pt x="4668" y="2301"/>
                    <a:pt x="4656" y="2289"/>
                  </a:cubicBezTo>
                  <a:lnTo>
                    <a:pt x="4656" y="2289"/>
                  </a:lnTo>
                  <a:cubicBezTo>
                    <a:pt x="4751" y="2467"/>
                    <a:pt x="4572" y="2884"/>
                    <a:pt x="4668" y="2979"/>
                  </a:cubicBezTo>
                  <a:cubicBezTo>
                    <a:pt x="4654" y="2986"/>
                    <a:pt x="4644" y="2993"/>
                    <a:pt x="4636" y="2993"/>
                  </a:cubicBezTo>
                  <a:cubicBezTo>
                    <a:pt x="4630" y="2993"/>
                    <a:pt x="4625" y="2989"/>
                    <a:pt x="4620" y="2979"/>
                  </a:cubicBezTo>
                  <a:lnTo>
                    <a:pt x="4620" y="2979"/>
                  </a:lnTo>
                  <a:cubicBezTo>
                    <a:pt x="4630" y="3029"/>
                    <a:pt x="4648" y="3054"/>
                    <a:pt x="4682" y="3054"/>
                  </a:cubicBezTo>
                  <a:cubicBezTo>
                    <a:pt x="4688" y="3054"/>
                    <a:pt x="4695" y="3053"/>
                    <a:pt x="4703" y="3051"/>
                  </a:cubicBezTo>
                  <a:cubicBezTo>
                    <a:pt x="4708" y="3044"/>
                    <a:pt x="4711" y="3041"/>
                    <a:pt x="4713" y="3041"/>
                  </a:cubicBezTo>
                  <a:cubicBezTo>
                    <a:pt x="4716" y="3041"/>
                    <a:pt x="4717" y="3050"/>
                    <a:pt x="4716" y="3062"/>
                  </a:cubicBezTo>
                  <a:lnTo>
                    <a:pt x="4716" y="3062"/>
                  </a:lnTo>
                  <a:cubicBezTo>
                    <a:pt x="4722" y="3054"/>
                    <a:pt x="4728" y="3051"/>
                    <a:pt x="4734" y="3051"/>
                  </a:cubicBezTo>
                  <a:cubicBezTo>
                    <a:pt x="4760" y="3051"/>
                    <a:pt x="4784" y="3122"/>
                    <a:pt x="4822" y="3122"/>
                  </a:cubicBezTo>
                  <a:cubicBezTo>
                    <a:pt x="4799" y="3087"/>
                    <a:pt x="4822" y="3098"/>
                    <a:pt x="4846" y="3075"/>
                  </a:cubicBezTo>
                  <a:cubicBezTo>
                    <a:pt x="4846" y="2979"/>
                    <a:pt x="4775" y="2908"/>
                    <a:pt x="4751" y="2801"/>
                  </a:cubicBezTo>
                  <a:lnTo>
                    <a:pt x="4751" y="2801"/>
                  </a:lnTo>
                  <a:cubicBezTo>
                    <a:pt x="4763" y="2807"/>
                    <a:pt x="4775" y="2810"/>
                    <a:pt x="4787" y="2810"/>
                  </a:cubicBezTo>
                  <a:cubicBezTo>
                    <a:pt x="4799" y="2810"/>
                    <a:pt x="4811" y="2807"/>
                    <a:pt x="4822" y="2801"/>
                  </a:cubicBezTo>
                  <a:lnTo>
                    <a:pt x="4822" y="2801"/>
                  </a:lnTo>
                  <a:cubicBezTo>
                    <a:pt x="4811" y="2848"/>
                    <a:pt x="4822" y="2884"/>
                    <a:pt x="4834" y="2920"/>
                  </a:cubicBezTo>
                  <a:cubicBezTo>
                    <a:pt x="4834" y="2906"/>
                    <a:pt x="4838" y="2900"/>
                    <a:pt x="4842" y="2900"/>
                  </a:cubicBezTo>
                  <a:cubicBezTo>
                    <a:pt x="4844" y="2900"/>
                    <a:pt x="4846" y="2903"/>
                    <a:pt x="4846" y="2908"/>
                  </a:cubicBezTo>
                  <a:cubicBezTo>
                    <a:pt x="4846" y="2813"/>
                    <a:pt x="4846" y="2777"/>
                    <a:pt x="4811" y="2694"/>
                  </a:cubicBezTo>
                  <a:cubicBezTo>
                    <a:pt x="4834" y="2694"/>
                    <a:pt x="4834" y="2706"/>
                    <a:pt x="4834" y="2741"/>
                  </a:cubicBezTo>
                  <a:cubicBezTo>
                    <a:pt x="4870" y="2694"/>
                    <a:pt x="4775" y="2682"/>
                    <a:pt x="4811" y="2634"/>
                  </a:cubicBezTo>
                  <a:lnTo>
                    <a:pt x="4811" y="2634"/>
                  </a:lnTo>
                  <a:cubicBezTo>
                    <a:pt x="4811" y="2637"/>
                    <a:pt x="4811" y="2638"/>
                    <a:pt x="4811" y="2638"/>
                  </a:cubicBezTo>
                  <a:cubicBezTo>
                    <a:pt x="4818" y="2638"/>
                    <a:pt x="4865" y="2418"/>
                    <a:pt x="4787" y="2396"/>
                  </a:cubicBezTo>
                  <a:cubicBezTo>
                    <a:pt x="4811" y="2396"/>
                    <a:pt x="4822" y="2396"/>
                    <a:pt x="4846" y="2408"/>
                  </a:cubicBezTo>
                  <a:cubicBezTo>
                    <a:pt x="4799" y="2372"/>
                    <a:pt x="4763" y="2325"/>
                    <a:pt x="4715" y="2289"/>
                  </a:cubicBezTo>
                  <a:cubicBezTo>
                    <a:pt x="4728" y="2286"/>
                    <a:pt x="4740" y="2284"/>
                    <a:pt x="4751" y="2284"/>
                  </a:cubicBezTo>
                  <a:cubicBezTo>
                    <a:pt x="4783" y="2284"/>
                    <a:pt x="4811" y="2295"/>
                    <a:pt x="4846" y="2313"/>
                  </a:cubicBezTo>
                  <a:cubicBezTo>
                    <a:pt x="4863" y="2249"/>
                    <a:pt x="4862" y="2231"/>
                    <a:pt x="4853" y="2231"/>
                  </a:cubicBezTo>
                  <a:cubicBezTo>
                    <a:pt x="4841" y="2231"/>
                    <a:pt x="4813" y="2266"/>
                    <a:pt x="4797" y="2266"/>
                  </a:cubicBezTo>
                  <a:cubicBezTo>
                    <a:pt x="4792" y="2266"/>
                    <a:pt x="4789" y="2262"/>
                    <a:pt x="4787" y="2253"/>
                  </a:cubicBezTo>
                  <a:cubicBezTo>
                    <a:pt x="4811" y="2241"/>
                    <a:pt x="4834" y="2206"/>
                    <a:pt x="4846" y="2182"/>
                  </a:cubicBezTo>
                  <a:lnTo>
                    <a:pt x="4846" y="2182"/>
                  </a:lnTo>
                  <a:cubicBezTo>
                    <a:pt x="4840" y="2185"/>
                    <a:pt x="4834" y="2186"/>
                    <a:pt x="4827" y="2186"/>
                  </a:cubicBezTo>
                  <a:cubicBezTo>
                    <a:pt x="4811" y="2186"/>
                    <a:pt x="4795" y="2175"/>
                    <a:pt x="4787" y="2158"/>
                  </a:cubicBezTo>
                  <a:lnTo>
                    <a:pt x="4846" y="2158"/>
                  </a:lnTo>
                  <a:cubicBezTo>
                    <a:pt x="4828" y="2149"/>
                    <a:pt x="4816" y="2132"/>
                    <a:pt x="4801" y="2114"/>
                  </a:cubicBezTo>
                  <a:lnTo>
                    <a:pt x="4801" y="2114"/>
                  </a:lnTo>
                  <a:cubicBezTo>
                    <a:pt x="4804" y="2115"/>
                    <a:pt x="4806" y="2116"/>
                    <a:pt x="4809" y="2116"/>
                  </a:cubicBezTo>
                  <a:cubicBezTo>
                    <a:pt x="4835" y="2116"/>
                    <a:pt x="4855" y="2046"/>
                    <a:pt x="4847" y="2016"/>
                  </a:cubicBezTo>
                  <a:lnTo>
                    <a:pt x="4847" y="2016"/>
                  </a:lnTo>
                  <a:cubicBezTo>
                    <a:pt x="4847" y="2017"/>
                    <a:pt x="4847" y="2017"/>
                    <a:pt x="4847" y="2017"/>
                  </a:cubicBezTo>
                  <a:cubicBezTo>
                    <a:pt x="4848" y="2017"/>
                    <a:pt x="4847" y="2016"/>
                    <a:pt x="4846" y="2015"/>
                  </a:cubicBezTo>
                  <a:lnTo>
                    <a:pt x="4846" y="2015"/>
                  </a:lnTo>
                  <a:cubicBezTo>
                    <a:pt x="4846" y="2015"/>
                    <a:pt x="4847" y="2016"/>
                    <a:pt x="4847" y="2016"/>
                  </a:cubicBezTo>
                  <a:lnTo>
                    <a:pt x="4847" y="2016"/>
                  </a:lnTo>
                  <a:cubicBezTo>
                    <a:pt x="4839" y="2014"/>
                    <a:pt x="4763" y="1961"/>
                    <a:pt x="4763" y="1908"/>
                  </a:cubicBezTo>
                  <a:lnTo>
                    <a:pt x="4763" y="1908"/>
                  </a:lnTo>
                  <a:cubicBezTo>
                    <a:pt x="4773" y="1913"/>
                    <a:pt x="4783" y="1916"/>
                    <a:pt x="4793" y="1916"/>
                  </a:cubicBezTo>
                  <a:cubicBezTo>
                    <a:pt x="4806" y="1916"/>
                    <a:pt x="4820" y="1910"/>
                    <a:pt x="4834" y="1896"/>
                  </a:cubicBezTo>
                  <a:cubicBezTo>
                    <a:pt x="4751" y="1836"/>
                    <a:pt x="4692" y="1789"/>
                    <a:pt x="4692" y="1694"/>
                  </a:cubicBezTo>
                  <a:lnTo>
                    <a:pt x="4692" y="1694"/>
                  </a:lnTo>
                  <a:cubicBezTo>
                    <a:pt x="4739" y="1741"/>
                    <a:pt x="4799" y="1801"/>
                    <a:pt x="4846" y="1860"/>
                  </a:cubicBezTo>
                  <a:cubicBezTo>
                    <a:pt x="4846" y="1844"/>
                    <a:pt x="4857" y="1811"/>
                    <a:pt x="4868" y="1811"/>
                  </a:cubicBezTo>
                  <a:cubicBezTo>
                    <a:pt x="4873" y="1811"/>
                    <a:pt x="4878" y="1818"/>
                    <a:pt x="4882" y="1836"/>
                  </a:cubicBezTo>
                  <a:cubicBezTo>
                    <a:pt x="4882" y="1814"/>
                    <a:pt x="4893" y="1681"/>
                    <a:pt x="4841" y="1681"/>
                  </a:cubicBezTo>
                  <a:cubicBezTo>
                    <a:pt x="4839" y="1681"/>
                    <a:pt x="4837" y="1681"/>
                    <a:pt x="4834" y="1682"/>
                  </a:cubicBezTo>
                  <a:cubicBezTo>
                    <a:pt x="4846" y="1717"/>
                    <a:pt x="4858" y="1753"/>
                    <a:pt x="4870" y="1777"/>
                  </a:cubicBezTo>
                  <a:cubicBezTo>
                    <a:pt x="4811" y="1765"/>
                    <a:pt x="4787" y="1729"/>
                    <a:pt x="4787" y="1658"/>
                  </a:cubicBezTo>
                  <a:cubicBezTo>
                    <a:pt x="4811" y="1658"/>
                    <a:pt x="4822" y="1658"/>
                    <a:pt x="4846" y="1670"/>
                  </a:cubicBezTo>
                  <a:cubicBezTo>
                    <a:pt x="4834" y="1646"/>
                    <a:pt x="4834" y="1622"/>
                    <a:pt x="4834" y="1598"/>
                  </a:cubicBezTo>
                  <a:lnTo>
                    <a:pt x="4834" y="1598"/>
                  </a:lnTo>
                  <a:cubicBezTo>
                    <a:pt x="4834" y="1610"/>
                    <a:pt x="4846" y="1622"/>
                    <a:pt x="4846" y="1634"/>
                  </a:cubicBezTo>
                  <a:cubicBezTo>
                    <a:pt x="4857" y="1624"/>
                    <a:pt x="4830" y="1511"/>
                    <a:pt x="4848" y="1485"/>
                  </a:cubicBezTo>
                  <a:lnTo>
                    <a:pt x="4848" y="1485"/>
                  </a:lnTo>
                  <a:cubicBezTo>
                    <a:pt x="4824" y="1496"/>
                    <a:pt x="4786" y="1504"/>
                    <a:pt x="4752" y="1504"/>
                  </a:cubicBezTo>
                  <a:cubicBezTo>
                    <a:pt x="4727" y="1504"/>
                    <a:pt x="4705" y="1500"/>
                    <a:pt x="4692" y="1491"/>
                  </a:cubicBezTo>
                  <a:cubicBezTo>
                    <a:pt x="4719" y="1436"/>
                    <a:pt x="4739" y="1427"/>
                    <a:pt x="4758" y="1427"/>
                  </a:cubicBezTo>
                  <a:cubicBezTo>
                    <a:pt x="4768" y="1427"/>
                    <a:pt x="4778" y="1430"/>
                    <a:pt x="4789" y="1430"/>
                  </a:cubicBezTo>
                  <a:cubicBezTo>
                    <a:pt x="4802" y="1430"/>
                    <a:pt x="4817" y="1426"/>
                    <a:pt x="4834" y="1408"/>
                  </a:cubicBezTo>
                  <a:cubicBezTo>
                    <a:pt x="4815" y="1408"/>
                    <a:pt x="4827" y="1336"/>
                    <a:pt x="4819" y="1336"/>
                  </a:cubicBezTo>
                  <a:lnTo>
                    <a:pt x="4819" y="1336"/>
                  </a:lnTo>
                  <a:cubicBezTo>
                    <a:pt x="4818" y="1336"/>
                    <a:pt x="4815" y="1340"/>
                    <a:pt x="4811" y="1348"/>
                  </a:cubicBezTo>
                  <a:cubicBezTo>
                    <a:pt x="4787" y="1301"/>
                    <a:pt x="4739" y="1205"/>
                    <a:pt x="4751" y="1193"/>
                  </a:cubicBezTo>
                  <a:cubicBezTo>
                    <a:pt x="4761" y="1122"/>
                    <a:pt x="4780" y="1043"/>
                    <a:pt x="4785" y="991"/>
                  </a:cubicBezTo>
                  <a:lnTo>
                    <a:pt x="4785" y="991"/>
                  </a:lnTo>
                  <a:cubicBezTo>
                    <a:pt x="4786" y="991"/>
                    <a:pt x="4786" y="991"/>
                    <a:pt x="4787" y="991"/>
                  </a:cubicBezTo>
                  <a:cubicBezTo>
                    <a:pt x="4786" y="990"/>
                    <a:pt x="4786" y="989"/>
                    <a:pt x="4786" y="989"/>
                  </a:cubicBezTo>
                  <a:lnTo>
                    <a:pt x="4786" y="989"/>
                  </a:lnTo>
                  <a:cubicBezTo>
                    <a:pt x="4786" y="989"/>
                    <a:pt x="4785" y="990"/>
                    <a:pt x="4785" y="991"/>
                  </a:cubicBezTo>
                  <a:lnTo>
                    <a:pt x="4785" y="991"/>
                  </a:lnTo>
                  <a:cubicBezTo>
                    <a:pt x="4668" y="989"/>
                    <a:pt x="4668" y="693"/>
                    <a:pt x="4739" y="670"/>
                  </a:cubicBezTo>
                  <a:lnTo>
                    <a:pt x="4739" y="670"/>
                  </a:lnTo>
                  <a:cubicBezTo>
                    <a:pt x="4739" y="699"/>
                    <a:pt x="4739" y="721"/>
                    <a:pt x="4732" y="748"/>
                  </a:cubicBezTo>
                  <a:lnTo>
                    <a:pt x="4732" y="748"/>
                  </a:lnTo>
                  <a:cubicBezTo>
                    <a:pt x="4741" y="735"/>
                    <a:pt x="4757" y="720"/>
                    <a:pt x="4765" y="720"/>
                  </a:cubicBezTo>
                  <a:cubicBezTo>
                    <a:pt x="4774" y="720"/>
                    <a:pt x="4775" y="737"/>
                    <a:pt x="4751" y="789"/>
                  </a:cubicBezTo>
                  <a:cubicBezTo>
                    <a:pt x="4889" y="628"/>
                    <a:pt x="4638" y="455"/>
                    <a:pt x="4761" y="390"/>
                  </a:cubicBezTo>
                  <a:lnTo>
                    <a:pt x="4761" y="390"/>
                  </a:lnTo>
                  <a:cubicBezTo>
                    <a:pt x="4755" y="396"/>
                    <a:pt x="4751" y="406"/>
                    <a:pt x="4751" y="420"/>
                  </a:cubicBezTo>
                  <a:cubicBezTo>
                    <a:pt x="4751" y="407"/>
                    <a:pt x="4760" y="396"/>
                    <a:pt x="4770" y="386"/>
                  </a:cubicBezTo>
                  <a:lnTo>
                    <a:pt x="4770" y="386"/>
                  </a:lnTo>
                  <a:cubicBezTo>
                    <a:pt x="4772" y="385"/>
                    <a:pt x="4773" y="384"/>
                    <a:pt x="4775" y="384"/>
                  </a:cubicBezTo>
                  <a:cubicBezTo>
                    <a:pt x="4774" y="384"/>
                    <a:pt x="4773" y="384"/>
                    <a:pt x="4772" y="384"/>
                  </a:cubicBezTo>
                  <a:lnTo>
                    <a:pt x="4772" y="384"/>
                  </a:lnTo>
                  <a:cubicBezTo>
                    <a:pt x="4792" y="365"/>
                    <a:pt x="4818" y="347"/>
                    <a:pt x="4811" y="324"/>
                  </a:cubicBezTo>
                  <a:lnTo>
                    <a:pt x="4811" y="324"/>
                  </a:lnTo>
                  <a:cubicBezTo>
                    <a:pt x="4822" y="348"/>
                    <a:pt x="4846" y="348"/>
                    <a:pt x="4870" y="360"/>
                  </a:cubicBezTo>
                  <a:cubicBezTo>
                    <a:pt x="4864" y="340"/>
                    <a:pt x="4861" y="332"/>
                    <a:pt x="4861" y="332"/>
                  </a:cubicBezTo>
                  <a:lnTo>
                    <a:pt x="4861" y="332"/>
                  </a:lnTo>
                  <a:cubicBezTo>
                    <a:pt x="4862" y="332"/>
                    <a:pt x="4865" y="337"/>
                    <a:pt x="4870" y="348"/>
                  </a:cubicBezTo>
                  <a:cubicBezTo>
                    <a:pt x="4870" y="336"/>
                    <a:pt x="4858" y="324"/>
                    <a:pt x="4858" y="312"/>
                  </a:cubicBezTo>
                  <a:lnTo>
                    <a:pt x="4858" y="312"/>
                  </a:lnTo>
                  <a:cubicBezTo>
                    <a:pt x="4870" y="324"/>
                    <a:pt x="4882" y="336"/>
                    <a:pt x="4894" y="348"/>
                  </a:cubicBezTo>
                  <a:cubicBezTo>
                    <a:pt x="4894" y="348"/>
                    <a:pt x="4894" y="336"/>
                    <a:pt x="4894" y="324"/>
                  </a:cubicBezTo>
                  <a:cubicBezTo>
                    <a:pt x="4918" y="336"/>
                    <a:pt x="4918" y="348"/>
                    <a:pt x="4906" y="360"/>
                  </a:cubicBezTo>
                  <a:cubicBezTo>
                    <a:pt x="4915" y="360"/>
                    <a:pt x="4965" y="285"/>
                    <a:pt x="4983" y="285"/>
                  </a:cubicBezTo>
                  <a:cubicBezTo>
                    <a:pt x="4989" y="285"/>
                    <a:pt x="4992" y="292"/>
                    <a:pt x="4989" y="312"/>
                  </a:cubicBezTo>
                  <a:cubicBezTo>
                    <a:pt x="4996" y="292"/>
                    <a:pt x="5007" y="279"/>
                    <a:pt x="5017" y="279"/>
                  </a:cubicBezTo>
                  <a:cubicBezTo>
                    <a:pt x="5023" y="279"/>
                    <a:pt x="5028" y="283"/>
                    <a:pt x="5033" y="291"/>
                  </a:cubicBezTo>
                  <a:lnTo>
                    <a:pt x="5033" y="291"/>
                  </a:lnTo>
                  <a:cubicBezTo>
                    <a:pt x="5027" y="271"/>
                    <a:pt x="5018" y="228"/>
                    <a:pt x="5023" y="228"/>
                  </a:cubicBezTo>
                  <a:lnTo>
                    <a:pt x="5023" y="228"/>
                  </a:lnTo>
                  <a:cubicBezTo>
                    <a:pt x="5024" y="228"/>
                    <a:pt x="5024" y="228"/>
                    <a:pt x="5025" y="229"/>
                  </a:cubicBezTo>
                  <a:cubicBezTo>
                    <a:pt x="5037" y="229"/>
                    <a:pt x="5049" y="289"/>
                    <a:pt x="5049" y="289"/>
                  </a:cubicBezTo>
                  <a:lnTo>
                    <a:pt x="5073" y="289"/>
                  </a:lnTo>
                  <a:cubicBezTo>
                    <a:pt x="5061" y="277"/>
                    <a:pt x="5073" y="217"/>
                    <a:pt x="5073" y="217"/>
                  </a:cubicBezTo>
                  <a:cubicBezTo>
                    <a:pt x="5073" y="253"/>
                    <a:pt x="5073" y="265"/>
                    <a:pt x="5073" y="289"/>
                  </a:cubicBezTo>
                  <a:cubicBezTo>
                    <a:pt x="5073" y="289"/>
                    <a:pt x="5079" y="289"/>
                    <a:pt x="5082" y="297"/>
                  </a:cubicBezTo>
                  <a:lnTo>
                    <a:pt x="5082" y="297"/>
                  </a:lnTo>
                  <a:cubicBezTo>
                    <a:pt x="5080" y="285"/>
                    <a:pt x="5081" y="282"/>
                    <a:pt x="5082" y="282"/>
                  </a:cubicBezTo>
                  <a:lnTo>
                    <a:pt x="5082" y="282"/>
                  </a:lnTo>
                  <a:cubicBezTo>
                    <a:pt x="5084" y="282"/>
                    <a:pt x="5088" y="288"/>
                    <a:pt x="5091" y="288"/>
                  </a:cubicBezTo>
                  <a:cubicBezTo>
                    <a:pt x="5094" y="288"/>
                    <a:pt x="5096" y="283"/>
                    <a:pt x="5096" y="265"/>
                  </a:cubicBezTo>
                  <a:cubicBezTo>
                    <a:pt x="5098" y="262"/>
                    <a:pt x="5100" y="260"/>
                    <a:pt x="5101" y="260"/>
                  </a:cubicBezTo>
                  <a:cubicBezTo>
                    <a:pt x="5113" y="260"/>
                    <a:pt x="5129" y="314"/>
                    <a:pt x="5132" y="314"/>
                  </a:cubicBezTo>
                  <a:cubicBezTo>
                    <a:pt x="5132" y="314"/>
                    <a:pt x="5132" y="313"/>
                    <a:pt x="5132" y="312"/>
                  </a:cubicBezTo>
                  <a:cubicBezTo>
                    <a:pt x="5132" y="313"/>
                    <a:pt x="5132" y="314"/>
                    <a:pt x="5132" y="314"/>
                  </a:cubicBezTo>
                  <a:cubicBezTo>
                    <a:pt x="5134" y="314"/>
                    <a:pt x="5144" y="253"/>
                    <a:pt x="5144" y="253"/>
                  </a:cubicBezTo>
                  <a:cubicBezTo>
                    <a:pt x="5150" y="269"/>
                    <a:pt x="5153" y="275"/>
                    <a:pt x="5154" y="275"/>
                  </a:cubicBezTo>
                  <a:cubicBezTo>
                    <a:pt x="5157" y="275"/>
                    <a:pt x="5149" y="240"/>
                    <a:pt x="5154" y="240"/>
                  </a:cubicBezTo>
                  <a:lnTo>
                    <a:pt x="5154" y="240"/>
                  </a:lnTo>
                  <a:cubicBezTo>
                    <a:pt x="5154" y="240"/>
                    <a:pt x="5155" y="240"/>
                    <a:pt x="5156" y="241"/>
                  </a:cubicBezTo>
                  <a:cubicBezTo>
                    <a:pt x="5168" y="265"/>
                    <a:pt x="5156" y="277"/>
                    <a:pt x="5156" y="301"/>
                  </a:cubicBezTo>
                  <a:cubicBezTo>
                    <a:pt x="5180" y="289"/>
                    <a:pt x="5180" y="265"/>
                    <a:pt x="5168" y="241"/>
                  </a:cubicBezTo>
                  <a:lnTo>
                    <a:pt x="5168" y="241"/>
                  </a:lnTo>
                  <a:cubicBezTo>
                    <a:pt x="5180" y="253"/>
                    <a:pt x="5180" y="301"/>
                    <a:pt x="5180" y="301"/>
                  </a:cubicBezTo>
                  <a:cubicBezTo>
                    <a:pt x="5192" y="301"/>
                    <a:pt x="5192" y="265"/>
                    <a:pt x="5192" y="253"/>
                  </a:cubicBezTo>
                  <a:cubicBezTo>
                    <a:pt x="5192" y="273"/>
                    <a:pt x="5192" y="281"/>
                    <a:pt x="5194" y="281"/>
                  </a:cubicBezTo>
                  <a:cubicBezTo>
                    <a:pt x="5195" y="281"/>
                    <a:pt x="5198" y="275"/>
                    <a:pt x="5203" y="265"/>
                  </a:cubicBezTo>
                  <a:cubicBezTo>
                    <a:pt x="5205" y="284"/>
                    <a:pt x="5207" y="297"/>
                    <a:pt x="5208" y="305"/>
                  </a:cubicBezTo>
                  <a:lnTo>
                    <a:pt x="5208" y="305"/>
                  </a:lnTo>
                  <a:cubicBezTo>
                    <a:pt x="5208" y="301"/>
                    <a:pt x="5211" y="298"/>
                    <a:pt x="5215" y="298"/>
                  </a:cubicBezTo>
                  <a:lnTo>
                    <a:pt x="5215" y="298"/>
                  </a:lnTo>
                  <a:cubicBezTo>
                    <a:pt x="5214" y="304"/>
                    <a:pt x="5213" y="317"/>
                    <a:pt x="5212" y="317"/>
                  </a:cubicBezTo>
                  <a:lnTo>
                    <a:pt x="5212" y="317"/>
                  </a:lnTo>
                  <a:cubicBezTo>
                    <a:pt x="5211" y="315"/>
                    <a:pt x="5210" y="313"/>
                    <a:pt x="5209" y="311"/>
                  </a:cubicBezTo>
                  <a:lnTo>
                    <a:pt x="5209" y="311"/>
                  </a:lnTo>
                  <a:cubicBezTo>
                    <a:pt x="5210" y="316"/>
                    <a:pt x="5211" y="317"/>
                    <a:pt x="5211" y="317"/>
                  </a:cubicBezTo>
                  <a:cubicBezTo>
                    <a:pt x="5212" y="317"/>
                    <a:pt x="5212" y="317"/>
                    <a:pt x="5212" y="317"/>
                  </a:cubicBezTo>
                  <a:lnTo>
                    <a:pt x="5212" y="317"/>
                  </a:lnTo>
                  <a:cubicBezTo>
                    <a:pt x="5213" y="320"/>
                    <a:pt x="5214" y="322"/>
                    <a:pt x="5215" y="324"/>
                  </a:cubicBezTo>
                  <a:cubicBezTo>
                    <a:pt x="5215" y="310"/>
                    <a:pt x="5215" y="302"/>
                    <a:pt x="5215" y="298"/>
                  </a:cubicBezTo>
                  <a:lnTo>
                    <a:pt x="5215" y="298"/>
                  </a:lnTo>
                  <a:cubicBezTo>
                    <a:pt x="5215" y="298"/>
                    <a:pt x="5215" y="298"/>
                    <a:pt x="5215" y="298"/>
                  </a:cubicBezTo>
                  <a:lnTo>
                    <a:pt x="5215" y="298"/>
                  </a:lnTo>
                  <a:cubicBezTo>
                    <a:pt x="5215" y="295"/>
                    <a:pt x="5215" y="293"/>
                    <a:pt x="5215" y="293"/>
                  </a:cubicBezTo>
                  <a:cubicBezTo>
                    <a:pt x="5215" y="293"/>
                    <a:pt x="5215" y="295"/>
                    <a:pt x="5215" y="298"/>
                  </a:cubicBezTo>
                  <a:lnTo>
                    <a:pt x="5215" y="298"/>
                  </a:lnTo>
                  <a:cubicBezTo>
                    <a:pt x="5216" y="297"/>
                    <a:pt x="5217" y="297"/>
                    <a:pt x="5218" y="297"/>
                  </a:cubicBezTo>
                  <a:cubicBezTo>
                    <a:pt x="5232" y="297"/>
                    <a:pt x="5254" y="308"/>
                    <a:pt x="5263" y="312"/>
                  </a:cubicBezTo>
                  <a:lnTo>
                    <a:pt x="5263" y="312"/>
                  </a:lnTo>
                  <a:cubicBezTo>
                    <a:pt x="5263" y="300"/>
                    <a:pt x="5263" y="277"/>
                    <a:pt x="5263" y="253"/>
                  </a:cubicBezTo>
                  <a:cubicBezTo>
                    <a:pt x="5267" y="257"/>
                    <a:pt x="5270" y="263"/>
                    <a:pt x="5272" y="269"/>
                  </a:cubicBezTo>
                  <a:lnTo>
                    <a:pt x="5272" y="269"/>
                  </a:lnTo>
                  <a:cubicBezTo>
                    <a:pt x="5275" y="265"/>
                    <a:pt x="5281" y="265"/>
                    <a:pt x="5287" y="265"/>
                  </a:cubicBezTo>
                  <a:cubicBezTo>
                    <a:pt x="5287" y="289"/>
                    <a:pt x="5275" y="324"/>
                    <a:pt x="5287" y="348"/>
                  </a:cubicBezTo>
                  <a:cubicBezTo>
                    <a:pt x="5287" y="301"/>
                    <a:pt x="5299" y="312"/>
                    <a:pt x="5299" y="265"/>
                  </a:cubicBezTo>
                  <a:cubicBezTo>
                    <a:pt x="5311" y="277"/>
                    <a:pt x="5311" y="277"/>
                    <a:pt x="5299" y="289"/>
                  </a:cubicBezTo>
                  <a:cubicBezTo>
                    <a:pt x="5300" y="290"/>
                    <a:pt x="5301" y="290"/>
                    <a:pt x="5302" y="290"/>
                  </a:cubicBezTo>
                  <a:cubicBezTo>
                    <a:pt x="5311" y="290"/>
                    <a:pt x="5311" y="241"/>
                    <a:pt x="5311" y="241"/>
                  </a:cubicBezTo>
                  <a:cubicBezTo>
                    <a:pt x="5322" y="252"/>
                    <a:pt x="5328" y="260"/>
                    <a:pt x="5332" y="260"/>
                  </a:cubicBezTo>
                  <a:cubicBezTo>
                    <a:pt x="5336" y="260"/>
                    <a:pt x="5338" y="254"/>
                    <a:pt x="5342" y="237"/>
                  </a:cubicBezTo>
                  <a:lnTo>
                    <a:pt x="5342" y="237"/>
                  </a:lnTo>
                  <a:cubicBezTo>
                    <a:pt x="5342" y="237"/>
                    <a:pt x="5343" y="237"/>
                    <a:pt x="5343" y="237"/>
                  </a:cubicBezTo>
                  <a:cubicBezTo>
                    <a:pt x="5344" y="237"/>
                    <a:pt x="5346" y="234"/>
                    <a:pt x="5346" y="229"/>
                  </a:cubicBezTo>
                  <a:cubicBezTo>
                    <a:pt x="5357" y="270"/>
                    <a:pt x="5349" y="267"/>
                    <a:pt x="5362" y="310"/>
                  </a:cubicBezTo>
                  <a:lnTo>
                    <a:pt x="5362" y="310"/>
                  </a:lnTo>
                  <a:cubicBezTo>
                    <a:pt x="5358" y="291"/>
                    <a:pt x="5358" y="269"/>
                    <a:pt x="5358" y="253"/>
                  </a:cubicBezTo>
                  <a:lnTo>
                    <a:pt x="5358" y="253"/>
                  </a:lnTo>
                  <a:cubicBezTo>
                    <a:pt x="5365" y="267"/>
                    <a:pt x="5368" y="291"/>
                    <a:pt x="5372" y="291"/>
                  </a:cubicBezTo>
                  <a:cubicBezTo>
                    <a:pt x="5374" y="291"/>
                    <a:pt x="5377" y="282"/>
                    <a:pt x="5382" y="256"/>
                  </a:cubicBezTo>
                  <a:lnTo>
                    <a:pt x="5382" y="256"/>
                  </a:lnTo>
                  <a:cubicBezTo>
                    <a:pt x="5386" y="261"/>
                    <a:pt x="5402" y="270"/>
                    <a:pt x="5407" y="274"/>
                  </a:cubicBezTo>
                  <a:lnTo>
                    <a:pt x="5407" y="274"/>
                  </a:lnTo>
                  <a:cubicBezTo>
                    <a:pt x="5414" y="253"/>
                    <a:pt x="5416" y="246"/>
                    <a:pt x="5417" y="246"/>
                  </a:cubicBezTo>
                  <a:cubicBezTo>
                    <a:pt x="5418" y="246"/>
                    <a:pt x="5418" y="249"/>
                    <a:pt x="5418" y="253"/>
                  </a:cubicBezTo>
                  <a:cubicBezTo>
                    <a:pt x="5418" y="242"/>
                    <a:pt x="5418" y="231"/>
                    <a:pt x="5426" y="221"/>
                  </a:cubicBezTo>
                  <a:lnTo>
                    <a:pt x="5426" y="221"/>
                  </a:lnTo>
                  <a:cubicBezTo>
                    <a:pt x="5428" y="228"/>
                    <a:pt x="5442" y="247"/>
                    <a:pt x="5442" y="265"/>
                  </a:cubicBezTo>
                  <a:cubicBezTo>
                    <a:pt x="5450" y="233"/>
                    <a:pt x="5447" y="222"/>
                    <a:pt x="5451" y="222"/>
                  </a:cubicBezTo>
                  <a:cubicBezTo>
                    <a:pt x="5454" y="222"/>
                    <a:pt x="5457" y="225"/>
                    <a:pt x="5465" y="229"/>
                  </a:cubicBezTo>
                  <a:cubicBezTo>
                    <a:pt x="5454" y="193"/>
                    <a:pt x="5477" y="146"/>
                    <a:pt x="5489" y="110"/>
                  </a:cubicBezTo>
                  <a:lnTo>
                    <a:pt x="5489" y="110"/>
                  </a:lnTo>
                  <a:cubicBezTo>
                    <a:pt x="5489" y="134"/>
                    <a:pt x="5489" y="158"/>
                    <a:pt x="5477" y="181"/>
                  </a:cubicBezTo>
                  <a:cubicBezTo>
                    <a:pt x="5477" y="164"/>
                    <a:pt x="5477" y="156"/>
                    <a:pt x="5477" y="156"/>
                  </a:cubicBezTo>
                  <a:cubicBezTo>
                    <a:pt x="5476" y="156"/>
                    <a:pt x="5473" y="179"/>
                    <a:pt x="5465" y="217"/>
                  </a:cubicBezTo>
                  <a:cubicBezTo>
                    <a:pt x="5468" y="213"/>
                    <a:pt x="5469" y="211"/>
                    <a:pt x="5470" y="211"/>
                  </a:cubicBezTo>
                  <a:cubicBezTo>
                    <a:pt x="5473" y="211"/>
                    <a:pt x="5470" y="229"/>
                    <a:pt x="5472" y="229"/>
                  </a:cubicBezTo>
                  <a:cubicBezTo>
                    <a:pt x="5473" y="229"/>
                    <a:pt x="5474" y="226"/>
                    <a:pt x="5477" y="217"/>
                  </a:cubicBezTo>
                  <a:lnTo>
                    <a:pt x="5477" y="217"/>
                  </a:lnTo>
                  <a:cubicBezTo>
                    <a:pt x="5477" y="229"/>
                    <a:pt x="5465" y="241"/>
                    <a:pt x="5465" y="253"/>
                  </a:cubicBezTo>
                  <a:cubicBezTo>
                    <a:pt x="5471" y="242"/>
                    <a:pt x="5474" y="236"/>
                    <a:pt x="5475" y="236"/>
                  </a:cubicBezTo>
                  <a:cubicBezTo>
                    <a:pt x="5477" y="236"/>
                    <a:pt x="5477" y="245"/>
                    <a:pt x="5477" y="265"/>
                  </a:cubicBezTo>
                  <a:cubicBezTo>
                    <a:pt x="5489" y="229"/>
                    <a:pt x="5501" y="193"/>
                    <a:pt x="5525" y="158"/>
                  </a:cubicBezTo>
                  <a:lnTo>
                    <a:pt x="5525" y="158"/>
                  </a:lnTo>
                  <a:cubicBezTo>
                    <a:pt x="5501" y="217"/>
                    <a:pt x="5513" y="205"/>
                    <a:pt x="5489" y="265"/>
                  </a:cubicBezTo>
                  <a:cubicBezTo>
                    <a:pt x="5501" y="253"/>
                    <a:pt x="5501" y="241"/>
                    <a:pt x="5513" y="229"/>
                  </a:cubicBezTo>
                  <a:lnTo>
                    <a:pt x="5513" y="229"/>
                  </a:lnTo>
                  <a:cubicBezTo>
                    <a:pt x="5501" y="241"/>
                    <a:pt x="5501" y="253"/>
                    <a:pt x="5513" y="265"/>
                  </a:cubicBezTo>
                  <a:cubicBezTo>
                    <a:pt x="5501" y="241"/>
                    <a:pt x="5513" y="229"/>
                    <a:pt x="5525" y="217"/>
                  </a:cubicBezTo>
                  <a:lnTo>
                    <a:pt x="5525" y="217"/>
                  </a:lnTo>
                  <a:cubicBezTo>
                    <a:pt x="5521" y="248"/>
                    <a:pt x="5521" y="257"/>
                    <a:pt x="5523" y="257"/>
                  </a:cubicBezTo>
                  <a:cubicBezTo>
                    <a:pt x="5525" y="257"/>
                    <a:pt x="5534" y="226"/>
                    <a:pt x="5536" y="226"/>
                  </a:cubicBezTo>
                  <a:cubicBezTo>
                    <a:pt x="5537" y="226"/>
                    <a:pt x="5537" y="227"/>
                    <a:pt x="5537" y="229"/>
                  </a:cubicBezTo>
                  <a:cubicBezTo>
                    <a:pt x="5537" y="229"/>
                    <a:pt x="5537" y="241"/>
                    <a:pt x="5537" y="241"/>
                  </a:cubicBezTo>
                  <a:cubicBezTo>
                    <a:pt x="5543" y="244"/>
                    <a:pt x="5548" y="245"/>
                    <a:pt x="5552" y="245"/>
                  </a:cubicBezTo>
                  <a:cubicBezTo>
                    <a:pt x="5560" y="245"/>
                    <a:pt x="5565" y="242"/>
                    <a:pt x="5568" y="234"/>
                  </a:cubicBezTo>
                  <a:lnTo>
                    <a:pt x="5568" y="234"/>
                  </a:lnTo>
                  <a:cubicBezTo>
                    <a:pt x="5565" y="247"/>
                    <a:pt x="5561" y="258"/>
                    <a:pt x="5561" y="265"/>
                  </a:cubicBezTo>
                  <a:cubicBezTo>
                    <a:pt x="5573" y="241"/>
                    <a:pt x="5584" y="181"/>
                    <a:pt x="5596" y="170"/>
                  </a:cubicBezTo>
                  <a:lnTo>
                    <a:pt x="5596" y="170"/>
                  </a:lnTo>
                  <a:cubicBezTo>
                    <a:pt x="5596" y="205"/>
                    <a:pt x="5584" y="241"/>
                    <a:pt x="5573" y="277"/>
                  </a:cubicBezTo>
                  <a:cubicBezTo>
                    <a:pt x="5573" y="278"/>
                    <a:pt x="5573" y="278"/>
                    <a:pt x="5573" y="278"/>
                  </a:cubicBezTo>
                  <a:cubicBezTo>
                    <a:pt x="5576" y="278"/>
                    <a:pt x="5596" y="217"/>
                    <a:pt x="5596" y="217"/>
                  </a:cubicBezTo>
                  <a:lnTo>
                    <a:pt x="5596" y="217"/>
                  </a:lnTo>
                  <a:cubicBezTo>
                    <a:pt x="5596" y="241"/>
                    <a:pt x="5584" y="253"/>
                    <a:pt x="5584" y="277"/>
                  </a:cubicBezTo>
                  <a:cubicBezTo>
                    <a:pt x="5596" y="253"/>
                    <a:pt x="5596" y="241"/>
                    <a:pt x="5608" y="217"/>
                  </a:cubicBezTo>
                  <a:lnTo>
                    <a:pt x="5608" y="217"/>
                  </a:lnTo>
                  <a:cubicBezTo>
                    <a:pt x="5608" y="241"/>
                    <a:pt x="5596" y="253"/>
                    <a:pt x="5584" y="277"/>
                  </a:cubicBezTo>
                  <a:cubicBezTo>
                    <a:pt x="5596" y="265"/>
                    <a:pt x="5608" y="241"/>
                    <a:pt x="5620" y="229"/>
                  </a:cubicBezTo>
                  <a:lnTo>
                    <a:pt x="5620" y="229"/>
                  </a:lnTo>
                  <a:cubicBezTo>
                    <a:pt x="5590" y="274"/>
                    <a:pt x="5584" y="289"/>
                    <a:pt x="5589" y="289"/>
                  </a:cubicBezTo>
                  <a:cubicBezTo>
                    <a:pt x="5595" y="289"/>
                    <a:pt x="5624" y="259"/>
                    <a:pt x="5642" y="234"/>
                  </a:cubicBezTo>
                  <a:lnTo>
                    <a:pt x="5642" y="234"/>
                  </a:lnTo>
                  <a:cubicBezTo>
                    <a:pt x="5635" y="250"/>
                    <a:pt x="5627" y="267"/>
                    <a:pt x="5620" y="289"/>
                  </a:cubicBezTo>
                  <a:cubicBezTo>
                    <a:pt x="5643" y="233"/>
                    <a:pt x="5676" y="187"/>
                    <a:pt x="5699" y="152"/>
                  </a:cubicBezTo>
                  <a:lnTo>
                    <a:pt x="5699" y="152"/>
                  </a:lnTo>
                  <a:cubicBezTo>
                    <a:pt x="5698" y="156"/>
                    <a:pt x="5699" y="159"/>
                    <a:pt x="5702" y="159"/>
                  </a:cubicBezTo>
                  <a:cubicBezTo>
                    <a:pt x="5705" y="159"/>
                    <a:pt x="5710" y="156"/>
                    <a:pt x="5715" y="146"/>
                  </a:cubicBezTo>
                  <a:lnTo>
                    <a:pt x="5715" y="146"/>
                  </a:lnTo>
                  <a:cubicBezTo>
                    <a:pt x="5680" y="217"/>
                    <a:pt x="5632" y="277"/>
                    <a:pt x="5620" y="348"/>
                  </a:cubicBezTo>
                  <a:cubicBezTo>
                    <a:pt x="5632" y="324"/>
                    <a:pt x="5644" y="312"/>
                    <a:pt x="5656" y="289"/>
                  </a:cubicBezTo>
                  <a:lnTo>
                    <a:pt x="5656" y="289"/>
                  </a:lnTo>
                  <a:cubicBezTo>
                    <a:pt x="5652" y="297"/>
                    <a:pt x="5648" y="304"/>
                    <a:pt x="5644" y="312"/>
                  </a:cubicBezTo>
                  <a:cubicBezTo>
                    <a:pt x="5647" y="309"/>
                    <a:pt x="5650" y="308"/>
                    <a:pt x="5653" y="308"/>
                  </a:cubicBezTo>
                  <a:cubicBezTo>
                    <a:pt x="5660" y="308"/>
                    <a:pt x="5664" y="317"/>
                    <a:pt x="5658" y="332"/>
                  </a:cubicBezTo>
                  <a:lnTo>
                    <a:pt x="5658" y="332"/>
                  </a:lnTo>
                  <a:cubicBezTo>
                    <a:pt x="5685" y="272"/>
                    <a:pt x="5700" y="248"/>
                    <a:pt x="5703" y="248"/>
                  </a:cubicBezTo>
                  <a:lnTo>
                    <a:pt x="5703" y="248"/>
                  </a:lnTo>
                  <a:cubicBezTo>
                    <a:pt x="5707" y="248"/>
                    <a:pt x="5698" y="276"/>
                    <a:pt x="5680" y="312"/>
                  </a:cubicBezTo>
                  <a:cubicBezTo>
                    <a:pt x="5692" y="301"/>
                    <a:pt x="5698" y="295"/>
                    <a:pt x="5699" y="295"/>
                  </a:cubicBezTo>
                  <a:lnTo>
                    <a:pt x="5699" y="295"/>
                  </a:lnTo>
                  <a:cubicBezTo>
                    <a:pt x="5701" y="295"/>
                    <a:pt x="5698" y="301"/>
                    <a:pt x="5692" y="312"/>
                  </a:cubicBezTo>
                  <a:cubicBezTo>
                    <a:pt x="5692" y="312"/>
                    <a:pt x="5751" y="241"/>
                    <a:pt x="5763" y="241"/>
                  </a:cubicBezTo>
                  <a:lnTo>
                    <a:pt x="5763" y="241"/>
                  </a:lnTo>
                  <a:cubicBezTo>
                    <a:pt x="5727" y="289"/>
                    <a:pt x="5763" y="301"/>
                    <a:pt x="5727" y="348"/>
                  </a:cubicBezTo>
                  <a:cubicBezTo>
                    <a:pt x="5727" y="349"/>
                    <a:pt x="5726" y="349"/>
                    <a:pt x="5726" y="349"/>
                  </a:cubicBezTo>
                  <a:cubicBezTo>
                    <a:pt x="5727" y="349"/>
                    <a:pt x="5779" y="303"/>
                    <a:pt x="5770" y="303"/>
                  </a:cubicBezTo>
                  <a:cubicBezTo>
                    <a:pt x="5767" y="303"/>
                    <a:pt x="5762" y="306"/>
                    <a:pt x="5751" y="312"/>
                  </a:cubicBezTo>
                  <a:cubicBezTo>
                    <a:pt x="5785" y="270"/>
                    <a:pt x="5801" y="264"/>
                    <a:pt x="5825" y="264"/>
                  </a:cubicBezTo>
                  <a:cubicBezTo>
                    <a:pt x="5831" y="264"/>
                    <a:pt x="5838" y="264"/>
                    <a:pt x="5846" y="265"/>
                  </a:cubicBezTo>
                  <a:lnTo>
                    <a:pt x="5846" y="265"/>
                  </a:lnTo>
                  <a:cubicBezTo>
                    <a:pt x="5843" y="264"/>
                    <a:pt x="5845" y="263"/>
                    <a:pt x="5850" y="259"/>
                  </a:cubicBezTo>
                  <a:lnTo>
                    <a:pt x="5850" y="259"/>
                  </a:lnTo>
                  <a:cubicBezTo>
                    <a:pt x="5849" y="261"/>
                    <a:pt x="5848" y="263"/>
                    <a:pt x="5847" y="265"/>
                  </a:cubicBezTo>
                  <a:lnTo>
                    <a:pt x="5847" y="265"/>
                  </a:lnTo>
                  <a:cubicBezTo>
                    <a:pt x="5847" y="265"/>
                    <a:pt x="5846" y="265"/>
                    <a:pt x="5846" y="265"/>
                  </a:cubicBezTo>
                  <a:lnTo>
                    <a:pt x="5846" y="265"/>
                  </a:lnTo>
                  <a:cubicBezTo>
                    <a:pt x="5846" y="265"/>
                    <a:pt x="5847" y="265"/>
                    <a:pt x="5847" y="265"/>
                  </a:cubicBezTo>
                  <a:lnTo>
                    <a:pt x="5847" y="265"/>
                  </a:lnTo>
                  <a:cubicBezTo>
                    <a:pt x="5847" y="265"/>
                    <a:pt x="5847" y="265"/>
                    <a:pt x="5847" y="265"/>
                  </a:cubicBezTo>
                  <a:lnTo>
                    <a:pt x="5847" y="265"/>
                  </a:lnTo>
                  <a:cubicBezTo>
                    <a:pt x="5851" y="265"/>
                    <a:pt x="5854" y="265"/>
                    <a:pt x="5858" y="265"/>
                  </a:cubicBezTo>
                  <a:cubicBezTo>
                    <a:pt x="5853" y="265"/>
                    <a:pt x="5849" y="265"/>
                    <a:pt x="5847" y="265"/>
                  </a:cubicBezTo>
                  <a:lnTo>
                    <a:pt x="5847" y="265"/>
                  </a:lnTo>
                  <a:cubicBezTo>
                    <a:pt x="5840" y="278"/>
                    <a:pt x="5840" y="295"/>
                    <a:pt x="5833" y="295"/>
                  </a:cubicBezTo>
                  <a:cubicBezTo>
                    <a:pt x="5831" y="295"/>
                    <a:pt x="5827" y="293"/>
                    <a:pt x="5823" y="289"/>
                  </a:cubicBezTo>
                  <a:cubicBezTo>
                    <a:pt x="5823" y="297"/>
                    <a:pt x="5817" y="305"/>
                    <a:pt x="5809" y="305"/>
                  </a:cubicBezTo>
                  <a:cubicBezTo>
                    <a:pt x="5806" y="305"/>
                    <a:pt x="5802" y="304"/>
                    <a:pt x="5799" y="301"/>
                  </a:cubicBezTo>
                  <a:lnTo>
                    <a:pt x="5799" y="301"/>
                  </a:lnTo>
                  <a:cubicBezTo>
                    <a:pt x="5799" y="324"/>
                    <a:pt x="5811" y="336"/>
                    <a:pt x="5811" y="348"/>
                  </a:cubicBezTo>
                  <a:cubicBezTo>
                    <a:pt x="5811" y="348"/>
                    <a:pt x="5869" y="307"/>
                    <a:pt x="5888" y="307"/>
                  </a:cubicBezTo>
                  <a:cubicBezTo>
                    <a:pt x="5892" y="307"/>
                    <a:pt x="5894" y="308"/>
                    <a:pt x="5894" y="312"/>
                  </a:cubicBezTo>
                  <a:cubicBezTo>
                    <a:pt x="5892" y="316"/>
                    <a:pt x="5890" y="319"/>
                    <a:pt x="5889" y="322"/>
                  </a:cubicBezTo>
                  <a:lnTo>
                    <a:pt x="5889" y="322"/>
                  </a:lnTo>
                  <a:cubicBezTo>
                    <a:pt x="5919" y="312"/>
                    <a:pt x="5931" y="311"/>
                    <a:pt x="5954" y="289"/>
                  </a:cubicBezTo>
                  <a:cubicBezTo>
                    <a:pt x="5942" y="289"/>
                    <a:pt x="5930" y="301"/>
                    <a:pt x="5918" y="301"/>
                  </a:cubicBezTo>
                  <a:cubicBezTo>
                    <a:pt x="5930" y="289"/>
                    <a:pt x="5930" y="277"/>
                    <a:pt x="5942" y="253"/>
                  </a:cubicBezTo>
                  <a:lnTo>
                    <a:pt x="5942" y="253"/>
                  </a:lnTo>
                  <a:cubicBezTo>
                    <a:pt x="5942" y="253"/>
                    <a:pt x="5918" y="265"/>
                    <a:pt x="5918" y="265"/>
                  </a:cubicBezTo>
                  <a:cubicBezTo>
                    <a:pt x="5913" y="269"/>
                    <a:pt x="5911" y="272"/>
                    <a:pt x="5909" y="275"/>
                  </a:cubicBezTo>
                  <a:lnTo>
                    <a:pt x="5909" y="275"/>
                  </a:lnTo>
                  <a:cubicBezTo>
                    <a:pt x="5904" y="275"/>
                    <a:pt x="5893" y="279"/>
                    <a:pt x="5870" y="289"/>
                  </a:cubicBezTo>
                  <a:cubicBezTo>
                    <a:pt x="5884" y="275"/>
                    <a:pt x="5890" y="269"/>
                    <a:pt x="5888" y="269"/>
                  </a:cubicBezTo>
                  <a:cubicBezTo>
                    <a:pt x="5886" y="269"/>
                    <a:pt x="5880" y="272"/>
                    <a:pt x="5870" y="277"/>
                  </a:cubicBezTo>
                  <a:cubicBezTo>
                    <a:pt x="5882" y="268"/>
                    <a:pt x="5887" y="255"/>
                    <a:pt x="5888" y="241"/>
                  </a:cubicBezTo>
                  <a:lnTo>
                    <a:pt x="5882" y="241"/>
                  </a:lnTo>
                  <a:cubicBezTo>
                    <a:pt x="5884" y="239"/>
                    <a:pt x="5886" y="237"/>
                    <a:pt x="5888" y="237"/>
                  </a:cubicBezTo>
                  <a:lnTo>
                    <a:pt x="5888" y="237"/>
                  </a:lnTo>
                  <a:cubicBezTo>
                    <a:pt x="5886" y="190"/>
                    <a:pt x="5837" y="131"/>
                    <a:pt x="5789" y="131"/>
                  </a:cubicBezTo>
                  <a:cubicBezTo>
                    <a:pt x="5776" y="131"/>
                    <a:pt x="5763" y="136"/>
                    <a:pt x="5751" y="146"/>
                  </a:cubicBezTo>
                  <a:cubicBezTo>
                    <a:pt x="5740" y="146"/>
                    <a:pt x="5698" y="73"/>
                    <a:pt x="5692" y="73"/>
                  </a:cubicBezTo>
                  <a:cubicBezTo>
                    <a:pt x="5692" y="73"/>
                    <a:pt x="5692" y="73"/>
                    <a:pt x="5692" y="74"/>
                  </a:cubicBezTo>
                  <a:cubicBezTo>
                    <a:pt x="5680" y="74"/>
                    <a:pt x="5680" y="98"/>
                    <a:pt x="5668" y="110"/>
                  </a:cubicBezTo>
                  <a:cubicBezTo>
                    <a:pt x="5668" y="98"/>
                    <a:pt x="5668" y="86"/>
                    <a:pt x="5668" y="74"/>
                  </a:cubicBezTo>
                  <a:cubicBezTo>
                    <a:pt x="5656" y="86"/>
                    <a:pt x="5644" y="110"/>
                    <a:pt x="5632" y="134"/>
                  </a:cubicBezTo>
                  <a:cubicBezTo>
                    <a:pt x="5632" y="134"/>
                    <a:pt x="5632" y="86"/>
                    <a:pt x="5632" y="86"/>
                  </a:cubicBezTo>
                  <a:cubicBezTo>
                    <a:pt x="5632" y="106"/>
                    <a:pt x="5617" y="130"/>
                    <a:pt x="5610" y="130"/>
                  </a:cubicBezTo>
                  <a:cubicBezTo>
                    <a:pt x="5606" y="130"/>
                    <a:pt x="5605" y="120"/>
                    <a:pt x="5614" y="91"/>
                  </a:cubicBezTo>
                  <a:lnTo>
                    <a:pt x="5614" y="91"/>
                  </a:lnTo>
                  <a:cubicBezTo>
                    <a:pt x="5610" y="98"/>
                    <a:pt x="5604" y="107"/>
                    <a:pt x="5598" y="118"/>
                  </a:cubicBezTo>
                  <a:lnTo>
                    <a:pt x="5598" y="118"/>
                  </a:lnTo>
                  <a:cubicBezTo>
                    <a:pt x="5590" y="103"/>
                    <a:pt x="5548" y="58"/>
                    <a:pt x="5536" y="58"/>
                  </a:cubicBezTo>
                  <a:lnTo>
                    <a:pt x="5536" y="58"/>
                  </a:lnTo>
                  <a:cubicBezTo>
                    <a:pt x="5536" y="56"/>
                    <a:pt x="5535" y="55"/>
                    <a:pt x="5534" y="55"/>
                  </a:cubicBezTo>
                  <a:cubicBezTo>
                    <a:pt x="5533" y="55"/>
                    <a:pt x="5530" y="57"/>
                    <a:pt x="5525" y="62"/>
                  </a:cubicBezTo>
                  <a:cubicBezTo>
                    <a:pt x="5525" y="62"/>
                    <a:pt x="5525" y="27"/>
                    <a:pt x="5517" y="27"/>
                  </a:cubicBezTo>
                  <a:cubicBezTo>
                    <a:pt x="5513" y="27"/>
                    <a:pt x="5508" y="33"/>
                    <a:pt x="5501" y="50"/>
                  </a:cubicBezTo>
                  <a:cubicBezTo>
                    <a:pt x="5513" y="15"/>
                    <a:pt x="5501" y="27"/>
                    <a:pt x="5513" y="3"/>
                  </a:cubicBezTo>
                  <a:lnTo>
                    <a:pt x="5513" y="3"/>
                  </a:lnTo>
                  <a:cubicBezTo>
                    <a:pt x="5505" y="3"/>
                    <a:pt x="5493" y="43"/>
                    <a:pt x="5485" y="71"/>
                  </a:cubicBezTo>
                  <a:lnTo>
                    <a:pt x="5485" y="71"/>
                  </a:lnTo>
                  <a:cubicBezTo>
                    <a:pt x="5483" y="65"/>
                    <a:pt x="5477" y="62"/>
                    <a:pt x="5465" y="62"/>
                  </a:cubicBezTo>
                  <a:cubicBezTo>
                    <a:pt x="5476" y="62"/>
                    <a:pt x="5434" y="80"/>
                    <a:pt x="5429" y="92"/>
                  </a:cubicBezTo>
                  <a:lnTo>
                    <a:pt x="5429" y="92"/>
                  </a:lnTo>
                  <a:cubicBezTo>
                    <a:pt x="5426" y="82"/>
                    <a:pt x="5416" y="72"/>
                    <a:pt x="5406" y="62"/>
                  </a:cubicBezTo>
                  <a:cubicBezTo>
                    <a:pt x="5406" y="86"/>
                    <a:pt x="5406" y="98"/>
                    <a:pt x="5406" y="110"/>
                  </a:cubicBezTo>
                  <a:cubicBezTo>
                    <a:pt x="5399" y="97"/>
                    <a:pt x="5395" y="90"/>
                    <a:pt x="5393" y="87"/>
                  </a:cubicBezTo>
                  <a:lnTo>
                    <a:pt x="5393" y="87"/>
                  </a:lnTo>
                  <a:cubicBezTo>
                    <a:pt x="5389" y="57"/>
                    <a:pt x="5371" y="35"/>
                    <a:pt x="5382" y="3"/>
                  </a:cubicBezTo>
                  <a:lnTo>
                    <a:pt x="5382" y="3"/>
                  </a:lnTo>
                  <a:cubicBezTo>
                    <a:pt x="5376" y="9"/>
                    <a:pt x="5369" y="16"/>
                    <a:pt x="5367" y="24"/>
                  </a:cubicBezTo>
                  <a:lnTo>
                    <a:pt x="5367" y="24"/>
                  </a:lnTo>
                  <a:cubicBezTo>
                    <a:pt x="5364" y="7"/>
                    <a:pt x="5361" y="1"/>
                    <a:pt x="5358" y="1"/>
                  </a:cubicBezTo>
                  <a:close/>
                  <a:moveTo>
                    <a:pt x="5635" y="3395"/>
                  </a:moveTo>
                  <a:cubicBezTo>
                    <a:pt x="5634" y="3395"/>
                    <a:pt x="5633" y="3396"/>
                    <a:pt x="5632" y="3396"/>
                  </a:cubicBezTo>
                  <a:cubicBezTo>
                    <a:pt x="5634" y="3397"/>
                    <a:pt x="5635" y="3397"/>
                    <a:pt x="5636" y="3398"/>
                  </a:cubicBezTo>
                  <a:lnTo>
                    <a:pt x="5636" y="3398"/>
                  </a:lnTo>
                  <a:cubicBezTo>
                    <a:pt x="5636" y="3396"/>
                    <a:pt x="5636" y="3395"/>
                    <a:pt x="5635" y="3395"/>
                  </a:cubicBezTo>
                  <a:close/>
                  <a:moveTo>
                    <a:pt x="4537" y="3431"/>
                  </a:moveTo>
                  <a:cubicBezTo>
                    <a:pt x="4537" y="3431"/>
                    <a:pt x="4537" y="3431"/>
                    <a:pt x="4537" y="3432"/>
                  </a:cubicBezTo>
                  <a:cubicBezTo>
                    <a:pt x="4538" y="3432"/>
                    <a:pt x="4539" y="3432"/>
                    <a:pt x="4540" y="3432"/>
                  </a:cubicBezTo>
                  <a:lnTo>
                    <a:pt x="4540" y="3432"/>
                  </a:lnTo>
                  <a:cubicBezTo>
                    <a:pt x="4539" y="3432"/>
                    <a:pt x="4538" y="3431"/>
                    <a:pt x="4537" y="3431"/>
                  </a:cubicBezTo>
                  <a:close/>
                  <a:moveTo>
                    <a:pt x="5573" y="3432"/>
                  </a:moveTo>
                  <a:cubicBezTo>
                    <a:pt x="5578" y="3432"/>
                    <a:pt x="5579" y="3435"/>
                    <a:pt x="5577" y="3436"/>
                  </a:cubicBezTo>
                  <a:lnTo>
                    <a:pt x="5577" y="3436"/>
                  </a:lnTo>
                  <a:cubicBezTo>
                    <a:pt x="5576" y="3435"/>
                    <a:pt x="5574" y="3434"/>
                    <a:pt x="5573" y="3432"/>
                  </a:cubicBezTo>
                  <a:lnTo>
                    <a:pt x="5573" y="3432"/>
                  </a:lnTo>
                  <a:cubicBezTo>
                    <a:pt x="5573" y="3432"/>
                    <a:pt x="5573" y="3432"/>
                    <a:pt x="5573" y="3432"/>
                  </a:cubicBezTo>
                  <a:close/>
                  <a:moveTo>
                    <a:pt x="4918" y="3432"/>
                  </a:moveTo>
                  <a:cubicBezTo>
                    <a:pt x="4914" y="3440"/>
                    <a:pt x="4911" y="3442"/>
                    <a:pt x="4910" y="3442"/>
                  </a:cubicBezTo>
                  <a:cubicBezTo>
                    <a:pt x="4907" y="3442"/>
                    <a:pt x="4910" y="3432"/>
                    <a:pt x="4918" y="3432"/>
                  </a:cubicBezTo>
                  <a:close/>
                  <a:moveTo>
                    <a:pt x="4241" y="3435"/>
                  </a:moveTo>
                  <a:cubicBezTo>
                    <a:pt x="4242" y="3435"/>
                    <a:pt x="4251" y="3438"/>
                    <a:pt x="4263" y="3444"/>
                  </a:cubicBezTo>
                  <a:cubicBezTo>
                    <a:pt x="4245" y="3438"/>
                    <a:pt x="4239" y="3435"/>
                    <a:pt x="4241" y="3435"/>
                  </a:cubicBezTo>
                  <a:close/>
                  <a:moveTo>
                    <a:pt x="5193" y="3426"/>
                  </a:moveTo>
                  <a:cubicBezTo>
                    <a:pt x="5185" y="3426"/>
                    <a:pt x="5177" y="3428"/>
                    <a:pt x="5170" y="3433"/>
                  </a:cubicBezTo>
                  <a:lnTo>
                    <a:pt x="5170" y="3433"/>
                  </a:lnTo>
                  <a:cubicBezTo>
                    <a:pt x="5169" y="3432"/>
                    <a:pt x="5168" y="3432"/>
                    <a:pt x="5168" y="3432"/>
                  </a:cubicBezTo>
                  <a:cubicBezTo>
                    <a:pt x="5156" y="3444"/>
                    <a:pt x="5156" y="3444"/>
                    <a:pt x="5156" y="3444"/>
                  </a:cubicBezTo>
                  <a:cubicBezTo>
                    <a:pt x="5160" y="3439"/>
                    <a:pt x="5165" y="3436"/>
                    <a:pt x="5170" y="3433"/>
                  </a:cubicBezTo>
                  <a:lnTo>
                    <a:pt x="5170" y="3433"/>
                  </a:lnTo>
                  <a:cubicBezTo>
                    <a:pt x="5187" y="3440"/>
                    <a:pt x="5225" y="3443"/>
                    <a:pt x="5239" y="3443"/>
                  </a:cubicBezTo>
                  <a:lnTo>
                    <a:pt x="5239" y="3443"/>
                  </a:lnTo>
                  <a:cubicBezTo>
                    <a:pt x="5221" y="3432"/>
                    <a:pt x="5206" y="3426"/>
                    <a:pt x="5193" y="3426"/>
                  </a:cubicBezTo>
                  <a:close/>
                  <a:moveTo>
                    <a:pt x="4637" y="3497"/>
                  </a:moveTo>
                  <a:cubicBezTo>
                    <a:pt x="4629" y="3497"/>
                    <a:pt x="4619" y="3499"/>
                    <a:pt x="4608" y="3503"/>
                  </a:cubicBezTo>
                  <a:cubicBezTo>
                    <a:pt x="4628" y="3503"/>
                    <a:pt x="4649" y="3503"/>
                    <a:pt x="4669" y="3511"/>
                  </a:cubicBezTo>
                  <a:lnTo>
                    <a:pt x="4669" y="3511"/>
                  </a:lnTo>
                  <a:cubicBezTo>
                    <a:pt x="4661" y="3502"/>
                    <a:pt x="4651" y="3497"/>
                    <a:pt x="4637" y="3497"/>
                  </a:cubicBezTo>
                  <a:close/>
                  <a:moveTo>
                    <a:pt x="4153" y="3546"/>
                  </a:moveTo>
                  <a:cubicBezTo>
                    <a:pt x="4148" y="3546"/>
                    <a:pt x="4143" y="3546"/>
                    <a:pt x="4137" y="3547"/>
                  </a:cubicBezTo>
                  <a:lnTo>
                    <a:pt x="4137" y="3547"/>
                  </a:lnTo>
                  <a:cubicBezTo>
                    <a:pt x="4142" y="3547"/>
                    <a:pt x="4146" y="3546"/>
                    <a:pt x="4151" y="3546"/>
                  </a:cubicBezTo>
                  <a:cubicBezTo>
                    <a:pt x="4158" y="3546"/>
                    <a:pt x="4165" y="3547"/>
                    <a:pt x="4172" y="3547"/>
                  </a:cubicBezTo>
                  <a:lnTo>
                    <a:pt x="4172" y="3547"/>
                  </a:lnTo>
                  <a:cubicBezTo>
                    <a:pt x="4166" y="3546"/>
                    <a:pt x="4159" y="3546"/>
                    <a:pt x="4153" y="3546"/>
                  </a:cubicBezTo>
                  <a:close/>
                  <a:moveTo>
                    <a:pt x="4137" y="3547"/>
                  </a:moveTo>
                  <a:cubicBezTo>
                    <a:pt x="4127" y="3547"/>
                    <a:pt x="4120" y="3549"/>
                    <a:pt x="4120" y="3551"/>
                  </a:cubicBezTo>
                  <a:cubicBezTo>
                    <a:pt x="4126" y="3549"/>
                    <a:pt x="4132" y="3548"/>
                    <a:pt x="4137" y="3547"/>
                  </a:cubicBezTo>
                  <a:close/>
                  <a:moveTo>
                    <a:pt x="4470" y="3548"/>
                  </a:moveTo>
                  <a:cubicBezTo>
                    <a:pt x="4467" y="3550"/>
                    <a:pt x="4465" y="3551"/>
                    <a:pt x="4465" y="3551"/>
                  </a:cubicBezTo>
                  <a:lnTo>
                    <a:pt x="4501" y="3551"/>
                  </a:lnTo>
                  <a:cubicBezTo>
                    <a:pt x="4497" y="3549"/>
                    <a:pt x="4486" y="3548"/>
                    <a:pt x="4470" y="3548"/>
                  </a:cubicBezTo>
                  <a:close/>
                  <a:moveTo>
                    <a:pt x="4172" y="3547"/>
                  </a:moveTo>
                  <a:cubicBezTo>
                    <a:pt x="4186" y="3549"/>
                    <a:pt x="4199" y="3552"/>
                    <a:pt x="4212" y="3555"/>
                  </a:cubicBezTo>
                  <a:lnTo>
                    <a:pt x="4212" y="3555"/>
                  </a:lnTo>
                  <a:cubicBezTo>
                    <a:pt x="4206" y="3551"/>
                    <a:pt x="4189" y="3548"/>
                    <a:pt x="4172" y="3547"/>
                  </a:cubicBezTo>
                  <a:close/>
                  <a:moveTo>
                    <a:pt x="4198" y="3567"/>
                  </a:moveTo>
                  <a:cubicBezTo>
                    <a:pt x="4151" y="3573"/>
                    <a:pt x="4113" y="3580"/>
                    <a:pt x="4096" y="3587"/>
                  </a:cubicBezTo>
                  <a:cubicBezTo>
                    <a:pt x="4149" y="3579"/>
                    <a:pt x="4181" y="3573"/>
                    <a:pt x="4198" y="3567"/>
                  </a:cubicBezTo>
                  <a:close/>
                  <a:moveTo>
                    <a:pt x="6492" y="3585"/>
                  </a:moveTo>
                  <a:cubicBezTo>
                    <a:pt x="6491" y="3586"/>
                    <a:pt x="6490" y="3586"/>
                    <a:pt x="6489" y="3587"/>
                  </a:cubicBezTo>
                  <a:cubicBezTo>
                    <a:pt x="6501" y="3587"/>
                    <a:pt x="6513" y="3599"/>
                    <a:pt x="6537" y="3610"/>
                  </a:cubicBezTo>
                  <a:cubicBezTo>
                    <a:pt x="6521" y="3599"/>
                    <a:pt x="6507" y="3591"/>
                    <a:pt x="6492" y="3585"/>
                  </a:cubicBezTo>
                  <a:close/>
                  <a:moveTo>
                    <a:pt x="6119" y="3574"/>
                  </a:moveTo>
                  <a:cubicBezTo>
                    <a:pt x="6108" y="3574"/>
                    <a:pt x="6076" y="3583"/>
                    <a:pt x="6046" y="3595"/>
                  </a:cubicBezTo>
                  <a:lnTo>
                    <a:pt x="6046" y="3595"/>
                  </a:lnTo>
                  <a:cubicBezTo>
                    <a:pt x="6049" y="3606"/>
                    <a:pt x="6053" y="3612"/>
                    <a:pt x="6057" y="3612"/>
                  </a:cubicBezTo>
                  <a:cubicBezTo>
                    <a:pt x="6058" y="3612"/>
                    <a:pt x="6059" y="3611"/>
                    <a:pt x="6061" y="3610"/>
                  </a:cubicBezTo>
                  <a:cubicBezTo>
                    <a:pt x="6119" y="3583"/>
                    <a:pt x="6130" y="3574"/>
                    <a:pt x="6119" y="3574"/>
                  </a:cubicBezTo>
                  <a:close/>
                  <a:moveTo>
                    <a:pt x="6082" y="3635"/>
                  </a:moveTo>
                  <a:cubicBezTo>
                    <a:pt x="6082" y="3635"/>
                    <a:pt x="6088" y="3643"/>
                    <a:pt x="6103" y="3663"/>
                  </a:cubicBezTo>
                  <a:lnTo>
                    <a:pt x="6103" y="3663"/>
                  </a:lnTo>
                  <a:cubicBezTo>
                    <a:pt x="6092" y="3649"/>
                    <a:pt x="6082" y="3635"/>
                    <a:pt x="6082" y="3635"/>
                  </a:cubicBezTo>
                  <a:close/>
                  <a:moveTo>
                    <a:pt x="6129" y="3693"/>
                  </a:moveTo>
                  <a:cubicBezTo>
                    <a:pt x="6130" y="3694"/>
                    <a:pt x="6131" y="3695"/>
                    <a:pt x="6132" y="3695"/>
                  </a:cubicBezTo>
                  <a:cubicBezTo>
                    <a:pt x="6132" y="3695"/>
                    <a:pt x="6132" y="3694"/>
                    <a:pt x="6132" y="3694"/>
                  </a:cubicBezTo>
                  <a:cubicBezTo>
                    <a:pt x="6131" y="3693"/>
                    <a:pt x="6130" y="3693"/>
                    <a:pt x="6129" y="3693"/>
                  </a:cubicBezTo>
                  <a:close/>
                  <a:moveTo>
                    <a:pt x="5428" y="3692"/>
                  </a:moveTo>
                  <a:cubicBezTo>
                    <a:pt x="5429" y="3695"/>
                    <a:pt x="5431" y="3696"/>
                    <a:pt x="5432" y="3696"/>
                  </a:cubicBezTo>
                  <a:cubicBezTo>
                    <a:pt x="5433" y="3696"/>
                    <a:pt x="5433" y="3694"/>
                    <a:pt x="5428" y="3692"/>
                  </a:cubicBezTo>
                  <a:close/>
                  <a:moveTo>
                    <a:pt x="4957" y="3717"/>
                  </a:moveTo>
                  <a:cubicBezTo>
                    <a:pt x="4962" y="3723"/>
                    <a:pt x="4965" y="3727"/>
                    <a:pt x="4965" y="3730"/>
                  </a:cubicBezTo>
                  <a:cubicBezTo>
                    <a:pt x="4965" y="3725"/>
                    <a:pt x="4962" y="3721"/>
                    <a:pt x="4957" y="3717"/>
                  </a:cubicBezTo>
                  <a:close/>
                  <a:moveTo>
                    <a:pt x="4001" y="3741"/>
                  </a:moveTo>
                  <a:lnTo>
                    <a:pt x="4001" y="3741"/>
                  </a:lnTo>
                  <a:cubicBezTo>
                    <a:pt x="3966" y="3776"/>
                    <a:pt x="3965" y="3821"/>
                    <a:pt x="3976" y="3867"/>
                  </a:cubicBezTo>
                  <a:lnTo>
                    <a:pt x="3976" y="3867"/>
                  </a:lnTo>
                  <a:cubicBezTo>
                    <a:pt x="3977" y="3858"/>
                    <a:pt x="3977" y="3848"/>
                    <a:pt x="3977" y="3837"/>
                  </a:cubicBezTo>
                  <a:cubicBezTo>
                    <a:pt x="3982" y="3827"/>
                    <a:pt x="3985" y="3823"/>
                    <a:pt x="3987" y="3823"/>
                  </a:cubicBezTo>
                  <a:cubicBezTo>
                    <a:pt x="3993" y="3823"/>
                    <a:pt x="3987" y="3864"/>
                    <a:pt x="4003" y="3864"/>
                  </a:cubicBezTo>
                  <a:cubicBezTo>
                    <a:pt x="4005" y="3864"/>
                    <a:pt x="4009" y="3863"/>
                    <a:pt x="4013" y="3860"/>
                  </a:cubicBezTo>
                  <a:cubicBezTo>
                    <a:pt x="3989" y="3825"/>
                    <a:pt x="3989" y="3777"/>
                    <a:pt x="4001" y="3741"/>
                  </a:cubicBezTo>
                  <a:close/>
                  <a:moveTo>
                    <a:pt x="4013" y="5039"/>
                  </a:moveTo>
                  <a:cubicBezTo>
                    <a:pt x="4037" y="5099"/>
                    <a:pt x="4037" y="5158"/>
                    <a:pt x="4049" y="5206"/>
                  </a:cubicBezTo>
                  <a:cubicBezTo>
                    <a:pt x="4048" y="5206"/>
                    <a:pt x="4047" y="5206"/>
                    <a:pt x="4046" y="5206"/>
                  </a:cubicBezTo>
                  <a:cubicBezTo>
                    <a:pt x="4027" y="5206"/>
                    <a:pt x="4015" y="5119"/>
                    <a:pt x="4013" y="5039"/>
                  </a:cubicBezTo>
                  <a:close/>
                  <a:moveTo>
                    <a:pt x="6811" y="5039"/>
                  </a:moveTo>
                  <a:lnTo>
                    <a:pt x="6811" y="5039"/>
                  </a:lnTo>
                  <a:cubicBezTo>
                    <a:pt x="6835" y="5099"/>
                    <a:pt x="6835" y="5158"/>
                    <a:pt x="6847" y="5206"/>
                  </a:cubicBezTo>
                  <a:cubicBezTo>
                    <a:pt x="6846" y="5206"/>
                    <a:pt x="6845" y="5206"/>
                    <a:pt x="6844" y="5206"/>
                  </a:cubicBezTo>
                  <a:cubicBezTo>
                    <a:pt x="6825" y="5206"/>
                    <a:pt x="6813" y="5119"/>
                    <a:pt x="6811" y="5039"/>
                  </a:cubicBezTo>
                  <a:close/>
                  <a:moveTo>
                    <a:pt x="6863" y="5286"/>
                  </a:moveTo>
                  <a:cubicBezTo>
                    <a:pt x="6862" y="5295"/>
                    <a:pt x="6861" y="5302"/>
                    <a:pt x="6860" y="5307"/>
                  </a:cubicBezTo>
                  <a:lnTo>
                    <a:pt x="6860" y="5307"/>
                  </a:lnTo>
                  <a:cubicBezTo>
                    <a:pt x="6863" y="5299"/>
                    <a:pt x="6863" y="5292"/>
                    <a:pt x="6863" y="5286"/>
                  </a:cubicBezTo>
                  <a:close/>
                  <a:moveTo>
                    <a:pt x="4065" y="5283"/>
                  </a:moveTo>
                  <a:cubicBezTo>
                    <a:pt x="4065" y="5293"/>
                    <a:pt x="4064" y="5301"/>
                    <a:pt x="4062" y="5307"/>
                  </a:cubicBezTo>
                  <a:lnTo>
                    <a:pt x="4062" y="5307"/>
                  </a:lnTo>
                  <a:cubicBezTo>
                    <a:pt x="4065" y="5297"/>
                    <a:pt x="4066" y="5290"/>
                    <a:pt x="4065" y="5283"/>
                  </a:cubicBezTo>
                  <a:close/>
                  <a:moveTo>
                    <a:pt x="4062" y="5307"/>
                  </a:moveTo>
                  <a:lnTo>
                    <a:pt x="4062" y="5307"/>
                  </a:lnTo>
                  <a:cubicBezTo>
                    <a:pt x="4062" y="5309"/>
                    <a:pt x="4061" y="5311"/>
                    <a:pt x="4060" y="5313"/>
                  </a:cubicBezTo>
                  <a:cubicBezTo>
                    <a:pt x="4061" y="5312"/>
                    <a:pt x="4062" y="5310"/>
                    <a:pt x="4062" y="5307"/>
                  </a:cubicBezTo>
                  <a:close/>
                  <a:moveTo>
                    <a:pt x="6860" y="5307"/>
                  </a:moveTo>
                  <a:lnTo>
                    <a:pt x="6860" y="5307"/>
                  </a:lnTo>
                  <a:cubicBezTo>
                    <a:pt x="6860" y="5309"/>
                    <a:pt x="6859" y="5311"/>
                    <a:pt x="6858" y="5313"/>
                  </a:cubicBezTo>
                  <a:cubicBezTo>
                    <a:pt x="6859" y="5312"/>
                    <a:pt x="6860" y="5310"/>
                    <a:pt x="6860" y="5307"/>
                  </a:cubicBezTo>
                  <a:close/>
                  <a:moveTo>
                    <a:pt x="3822" y="5313"/>
                  </a:moveTo>
                  <a:cubicBezTo>
                    <a:pt x="3822" y="5328"/>
                    <a:pt x="3822" y="5339"/>
                    <a:pt x="3824" y="5344"/>
                  </a:cubicBezTo>
                  <a:lnTo>
                    <a:pt x="3824" y="5344"/>
                  </a:lnTo>
                  <a:cubicBezTo>
                    <a:pt x="3823" y="5330"/>
                    <a:pt x="3822" y="5319"/>
                    <a:pt x="3822" y="5313"/>
                  </a:cubicBezTo>
                  <a:close/>
                  <a:moveTo>
                    <a:pt x="6631" y="5422"/>
                  </a:moveTo>
                  <a:cubicBezTo>
                    <a:pt x="6632" y="5422"/>
                    <a:pt x="6632" y="5425"/>
                    <a:pt x="6632" y="5432"/>
                  </a:cubicBezTo>
                  <a:cubicBezTo>
                    <a:pt x="6632" y="5432"/>
                    <a:pt x="6632" y="5432"/>
                    <a:pt x="6632" y="5432"/>
                  </a:cubicBezTo>
                  <a:lnTo>
                    <a:pt x="6632" y="5432"/>
                  </a:lnTo>
                  <a:cubicBezTo>
                    <a:pt x="6630" y="5440"/>
                    <a:pt x="6628" y="5442"/>
                    <a:pt x="6628" y="5442"/>
                  </a:cubicBezTo>
                  <a:cubicBezTo>
                    <a:pt x="6626" y="5442"/>
                    <a:pt x="6629" y="5422"/>
                    <a:pt x="6631" y="5422"/>
                  </a:cubicBezTo>
                  <a:close/>
                  <a:moveTo>
                    <a:pt x="4049" y="5444"/>
                  </a:moveTo>
                  <a:cubicBezTo>
                    <a:pt x="4049" y="5444"/>
                    <a:pt x="4049" y="5448"/>
                    <a:pt x="4049" y="5455"/>
                  </a:cubicBezTo>
                  <a:lnTo>
                    <a:pt x="4049" y="5455"/>
                  </a:lnTo>
                  <a:cubicBezTo>
                    <a:pt x="4051" y="5451"/>
                    <a:pt x="4051" y="5447"/>
                    <a:pt x="4049" y="5444"/>
                  </a:cubicBezTo>
                  <a:close/>
                  <a:moveTo>
                    <a:pt x="3831" y="5464"/>
                  </a:moveTo>
                  <a:cubicBezTo>
                    <a:pt x="3829" y="5470"/>
                    <a:pt x="3827" y="5476"/>
                    <a:pt x="3822" y="5480"/>
                  </a:cubicBezTo>
                  <a:cubicBezTo>
                    <a:pt x="3829" y="5473"/>
                    <a:pt x="3832" y="5466"/>
                    <a:pt x="3831" y="5464"/>
                  </a:cubicBezTo>
                  <a:close/>
                  <a:moveTo>
                    <a:pt x="4005" y="6938"/>
                  </a:moveTo>
                  <a:cubicBezTo>
                    <a:pt x="4007" y="6938"/>
                    <a:pt x="4007" y="6944"/>
                    <a:pt x="4001" y="6956"/>
                  </a:cubicBezTo>
                  <a:cubicBezTo>
                    <a:pt x="4001" y="6944"/>
                    <a:pt x="4004" y="6938"/>
                    <a:pt x="4005" y="6938"/>
                  </a:cubicBezTo>
                  <a:close/>
                  <a:moveTo>
                    <a:pt x="6803" y="6942"/>
                  </a:moveTo>
                  <a:cubicBezTo>
                    <a:pt x="6805" y="6942"/>
                    <a:pt x="6806" y="6949"/>
                    <a:pt x="6799" y="6956"/>
                  </a:cubicBezTo>
                  <a:cubicBezTo>
                    <a:pt x="6799" y="6946"/>
                    <a:pt x="6801" y="6942"/>
                    <a:pt x="6803" y="6942"/>
                  </a:cubicBezTo>
                  <a:close/>
                  <a:moveTo>
                    <a:pt x="6823" y="6977"/>
                  </a:moveTo>
                  <a:cubicBezTo>
                    <a:pt x="6818" y="6984"/>
                    <a:pt x="6816" y="6986"/>
                    <a:pt x="6814" y="6986"/>
                  </a:cubicBezTo>
                  <a:cubicBezTo>
                    <a:pt x="6811" y="6986"/>
                    <a:pt x="6811" y="6980"/>
                    <a:pt x="6811" y="6980"/>
                  </a:cubicBezTo>
                  <a:cubicBezTo>
                    <a:pt x="6816" y="6980"/>
                    <a:pt x="6819" y="6979"/>
                    <a:pt x="6823" y="6977"/>
                  </a:cubicBezTo>
                  <a:close/>
                  <a:moveTo>
                    <a:pt x="6817" y="7200"/>
                  </a:moveTo>
                  <a:lnTo>
                    <a:pt x="6817" y="7200"/>
                  </a:lnTo>
                  <a:cubicBezTo>
                    <a:pt x="6819" y="7206"/>
                    <a:pt x="6821" y="7213"/>
                    <a:pt x="6823" y="7218"/>
                  </a:cubicBezTo>
                  <a:cubicBezTo>
                    <a:pt x="6819" y="7210"/>
                    <a:pt x="6817" y="7204"/>
                    <a:pt x="6817" y="7200"/>
                  </a:cubicBezTo>
                  <a:close/>
                  <a:moveTo>
                    <a:pt x="6823" y="7111"/>
                  </a:moveTo>
                  <a:cubicBezTo>
                    <a:pt x="6858" y="7123"/>
                    <a:pt x="6858" y="7158"/>
                    <a:pt x="6823" y="7218"/>
                  </a:cubicBezTo>
                  <a:cubicBezTo>
                    <a:pt x="6823" y="7202"/>
                    <a:pt x="6820" y="7195"/>
                    <a:pt x="6819" y="7195"/>
                  </a:cubicBezTo>
                  <a:lnTo>
                    <a:pt x="6819" y="7195"/>
                  </a:lnTo>
                  <a:cubicBezTo>
                    <a:pt x="6818" y="7195"/>
                    <a:pt x="6817" y="7197"/>
                    <a:pt x="6817" y="7200"/>
                  </a:cubicBezTo>
                  <a:lnTo>
                    <a:pt x="6817" y="7200"/>
                  </a:lnTo>
                  <a:cubicBezTo>
                    <a:pt x="6808" y="7162"/>
                    <a:pt x="6803" y="7111"/>
                    <a:pt x="6823" y="7111"/>
                  </a:cubicBezTo>
                  <a:close/>
                  <a:moveTo>
                    <a:pt x="6637" y="7252"/>
                  </a:moveTo>
                  <a:cubicBezTo>
                    <a:pt x="6637" y="7252"/>
                    <a:pt x="6635" y="7255"/>
                    <a:pt x="6635" y="7256"/>
                  </a:cubicBezTo>
                  <a:lnTo>
                    <a:pt x="6635" y="7256"/>
                  </a:lnTo>
                  <a:cubicBezTo>
                    <a:pt x="6637" y="7253"/>
                    <a:pt x="6637" y="7252"/>
                    <a:pt x="6637" y="7252"/>
                  </a:cubicBezTo>
                  <a:close/>
                  <a:moveTo>
                    <a:pt x="6608" y="7254"/>
                  </a:moveTo>
                  <a:cubicBezTo>
                    <a:pt x="6608" y="7255"/>
                    <a:pt x="6608" y="7256"/>
                    <a:pt x="6608" y="7258"/>
                  </a:cubicBezTo>
                  <a:lnTo>
                    <a:pt x="6608" y="7258"/>
                  </a:lnTo>
                  <a:cubicBezTo>
                    <a:pt x="6608" y="7256"/>
                    <a:pt x="6608" y="7255"/>
                    <a:pt x="6608" y="7254"/>
                  </a:cubicBezTo>
                  <a:close/>
                  <a:moveTo>
                    <a:pt x="3810" y="7242"/>
                  </a:moveTo>
                  <a:cubicBezTo>
                    <a:pt x="3810" y="7255"/>
                    <a:pt x="3810" y="7265"/>
                    <a:pt x="3813" y="7271"/>
                  </a:cubicBezTo>
                  <a:lnTo>
                    <a:pt x="3813" y="7271"/>
                  </a:lnTo>
                  <a:cubicBezTo>
                    <a:pt x="3811" y="7261"/>
                    <a:pt x="3810" y="7251"/>
                    <a:pt x="3810" y="7242"/>
                  </a:cubicBezTo>
                  <a:close/>
                  <a:moveTo>
                    <a:pt x="3862" y="7360"/>
                  </a:moveTo>
                  <a:cubicBezTo>
                    <a:pt x="3864" y="7360"/>
                    <a:pt x="3867" y="7360"/>
                    <a:pt x="3870" y="7361"/>
                  </a:cubicBezTo>
                  <a:cubicBezTo>
                    <a:pt x="3870" y="7385"/>
                    <a:pt x="3882" y="7420"/>
                    <a:pt x="3870" y="7432"/>
                  </a:cubicBezTo>
                  <a:cubicBezTo>
                    <a:pt x="3859" y="7432"/>
                    <a:pt x="3827" y="7360"/>
                    <a:pt x="3862" y="7360"/>
                  </a:cubicBezTo>
                  <a:close/>
                  <a:moveTo>
                    <a:pt x="6659" y="7360"/>
                  </a:moveTo>
                  <a:cubicBezTo>
                    <a:pt x="6662" y="7360"/>
                    <a:pt x="6665" y="7360"/>
                    <a:pt x="6668" y="7361"/>
                  </a:cubicBezTo>
                  <a:cubicBezTo>
                    <a:pt x="6668" y="7385"/>
                    <a:pt x="6680" y="7420"/>
                    <a:pt x="6668" y="7432"/>
                  </a:cubicBezTo>
                  <a:cubicBezTo>
                    <a:pt x="6646" y="7432"/>
                    <a:pt x="6623" y="7360"/>
                    <a:pt x="6659" y="7360"/>
                  </a:cubicBezTo>
                  <a:close/>
                  <a:moveTo>
                    <a:pt x="6608" y="7870"/>
                  </a:moveTo>
                  <a:cubicBezTo>
                    <a:pt x="6602" y="7878"/>
                    <a:pt x="6602" y="7890"/>
                    <a:pt x="6608" y="7909"/>
                  </a:cubicBezTo>
                  <a:cubicBezTo>
                    <a:pt x="6607" y="7895"/>
                    <a:pt x="6607" y="7882"/>
                    <a:pt x="6608" y="7870"/>
                  </a:cubicBezTo>
                  <a:close/>
                  <a:moveTo>
                    <a:pt x="3812" y="7882"/>
                  </a:moveTo>
                  <a:cubicBezTo>
                    <a:pt x="3803" y="7900"/>
                    <a:pt x="3800" y="7906"/>
                    <a:pt x="3800" y="7906"/>
                  </a:cubicBezTo>
                  <a:cubicBezTo>
                    <a:pt x="3800" y="7906"/>
                    <a:pt x="3805" y="7898"/>
                    <a:pt x="3809" y="7893"/>
                  </a:cubicBezTo>
                  <a:lnTo>
                    <a:pt x="3809" y="7893"/>
                  </a:lnTo>
                  <a:cubicBezTo>
                    <a:pt x="3805" y="7907"/>
                    <a:pt x="3801" y="7920"/>
                    <a:pt x="3799" y="7932"/>
                  </a:cubicBezTo>
                  <a:cubicBezTo>
                    <a:pt x="3813" y="7897"/>
                    <a:pt x="3815" y="7887"/>
                    <a:pt x="3814" y="7887"/>
                  </a:cubicBezTo>
                  <a:lnTo>
                    <a:pt x="3814" y="7887"/>
                  </a:lnTo>
                  <a:cubicBezTo>
                    <a:pt x="3813" y="7887"/>
                    <a:pt x="3811" y="7889"/>
                    <a:pt x="3809" y="7893"/>
                  </a:cubicBezTo>
                  <a:lnTo>
                    <a:pt x="3809" y="7893"/>
                  </a:lnTo>
                  <a:cubicBezTo>
                    <a:pt x="3810" y="7889"/>
                    <a:pt x="3811" y="7886"/>
                    <a:pt x="3812" y="7882"/>
                  </a:cubicBezTo>
                  <a:close/>
                  <a:moveTo>
                    <a:pt x="3799" y="7932"/>
                  </a:moveTo>
                  <a:cubicBezTo>
                    <a:pt x="3798" y="7933"/>
                    <a:pt x="3797" y="7934"/>
                    <a:pt x="3796" y="7935"/>
                  </a:cubicBezTo>
                  <a:lnTo>
                    <a:pt x="3796" y="7935"/>
                  </a:lnTo>
                  <a:cubicBezTo>
                    <a:pt x="3797" y="7935"/>
                    <a:pt x="3798" y="7934"/>
                    <a:pt x="3799" y="7932"/>
                  </a:cubicBezTo>
                  <a:close/>
                  <a:moveTo>
                    <a:pt x="5346" y="8051"/>
                  </a:moveTo>
                  <a:lnTo>
                    <a:pt x="5346" y="8051"/>
                  </a:lnTo>
                  <a:cubicBezTo>
                    <a:pt x="5340" y="8054"/>
                    <a:pt x="5334" y="8057"/>
                    <a:pt x="5328" y="8060"/>
                  </a:cubicBezTo>
                  <a:lnTo>
                    <a:pt x="5328" y="8060"/>
                  </a:lnTo>
                  <a:cubicBezTo>
                    <a:pt x="5338" y="8058"/>
                    <a:pt x="5345" y="8055"/>
                    <a:pt x="5346" y="8051"/>
                  </a:cubicBezTo>
                  <a:close/>
                  <a:moveTo>
                    <a:pt x="6187" y="8078"/>
                  </a:moveTo>
                  <a:lnTo>
                    <a:pt x="6187" y="8078"/>
                  </a:lnTo>
                  <a:cubicBezTo>
                    <a:pt x="6187" y="8078"/>
                    <a:pt x="6184" y="8079"/>
                    <a:pt x="6181" y="8082"/>
                  </a:cubicBezTo>
                  <a:lnTo>
                    <a:pt x="6181" y="8082"/>
                  </a:lnTo>
                  <a:cubicBezTo>
                    <a:pt x="6186" y="8080"/>
                    <a:pt x="6188" y="8078"/>
                    <a:pt x="6187" y="8078"/>
                  </a:cubicBezTo>
                  <a:close/>
                  <a:moveTo>
                    <a:pt x="4535" y="8106"/>
                  </a:moveTo>
                  <a:cubicBezTo>
                    <a:pt x="4541" y="8106"/>
                    <a:pt x="4545" y="8108"/>
                    <a:pt x="4549" y="8111"/>
                  </a:cubicBezTo>
                  <a:cubicBezTo>
                    <a:pt x="4543" y="8129"/>
                    <a:pt x="4537" y="8135"/>
                    <a:pt x="4528" y="8135"/>
                  </a:cubicBezTo>
                  <a:cubicBezTo>
                    <a:pt x="4519" y="8135"/>
                    <a:pt x="4507" y="8129"/>
                    <a:pt x="4489" y="8123"/>
                  </a:cubicBezTo>
                  <a:cubicBezTo>
                    <a:pt x="4506" y="8114"/>
                    <a:pt x="4523" y="8106"/>
                    <a:pt x="4535" y="8106"/>
                  </a:cubicBezTo>
                  <a:close/>
                  <a:moveTo>
                    <a:pt x="4213" y="3467"/>
                  </a:moveTo>
                  <a:cubicBezTo>
                    <a:pt x="4249" y="3467"/>
                    <a:pt x="4295" y="3473"/>
                    <a:pt x="4287" y="3515"/>
                  </a:cubicBezTo>
                  <a:cubicBezTo>
                    <a:pt x="4273" y="3548"/>
                    <a:pt x="4255" y="3557"/>
                    <a:pt x="4234" y="3557"/>
                  </a:cubicBezTo>
                  <a:cubicBezTo>
                    <a:pt x="4227" y="3557"/>
                    <a:pt x="4219" y="3556"/>
                    <a:pt x="4212" y="3555"/>
                  </a:cubicBezTo>
                  <a:lnTo>
                    <a:pt x="4212" y="3555"/>
                  </a:lnTo>
                  <a:cubicBezTo>
                    <a:pt x="4217" y="3558"/>
                    <a:pt x="4214" y="3562"/>
                    <a:pt x="4198" y="3567"/>
                  </a:cubicBezTo>
                  <a:lnTo>
                    <a:pt x="4198" y="3567"/>
                  </a:lnTo>
                  <a:cubicBezTo>
                    <a:pt x="4285" y="3556"/>
                    <a:pt x="4401" y="3548"/>
                    <a:pt x="4461" y="3548"/>
                  </a:cubicBezTo>
                  <a:cubicBezTo>
                    <a:pt x="4464" y="3548"/>
                    <a:pt x="4467" y="3548"/>
                    <a:pt x="4470" y="3548"/>
                  </a:cubicBezTo>
                  <a:lnTo>
                    <a:pt x="4470" y="3548"/>
                  </a:lnTo>
                  <a:cubicBezTo>
                    <a:pt x="4487" y="3535"/>
                    <a:pt x="4555" y="3491"/>
                    <a:pt x="4616" y="3491"/>
                  </a:cubicBezTo>
                  <a:cubicBezTo>
                    <a:pt x="4639" y="3491"/>
                    <a:pt x="4662" y="3497"/>
                    <a:pt x="4680" y="3515"/>
                  </a:cubicBezTo>
                  <a:cubicBezTo>
                    <a:pt x="4676" y="3513"/>
                    <a:pt x="4672" y="3512"/>
                    <a:pt x="4669" y="3511"/>
                  </a:cubicBezTo>
                  <a:lnTo>
                    <a:pt x="4669" y="3511"/>
                  </a:lnTo>
                  <a:cubicBezTo>
                    <a:pt x="4684" y="3527"/>
                    <a:pt x="4687" y="3554"/>
                    <a:pt x="4685" y="3563"/>
                  </a:cubicBezTo>
                  <a:lnTo>
                    <a:pt x="4685" y="3563"/>
                  </a:lnTo>
                  <a:cubicBezTo>
                    <a:pt x="4683" y="3563"/>
                    <a:pt x="4681" y="3563"/>
                    <a:pt x="4680" y="3563"/>
                  </a:cubicBezTo>
                  <a:cubicBezTo>
                    <a:pt x="4681" y="3565"/>
                    <a:pt x="4682" y="3566"/>
                    <a:pt x="4683" y="3566"/>
                  </a:cubicBezTo>
                  <a:cubicBezTo>
                    <a:pt x="4683" y="3566"/>
                    <a:pt x="4684" y="3565"/>
                    <a:pt x="4685" y="3563"/>
                  </a:cubicBezTo>
                  <a:lnTo>
                    <a:pt x="4685" y="3563"/>
                  </a:lnTo>
                  <a:cubicBezTo>
                    <a:pt x="4705" y="3565"/>
                    <a:pt x="4714" y="3578"/>
                    <a:pt x="4692" y="3622"/>
                  </a:cubicBezTo>
                  <a:cubicBezTo>
                    <a:pt x="4709" y="3610"/>
                    <a:pt x="4739" y="3607"/>
                    <a:pt x="4764" y="3607"/>
                  </a:cubicBezTo>
                  <a:cubicBezTo>
                    <a:pt x="4790" y="3607"/>
                    <a:pt x="4811" y="3610"/>
                    <a:pt x="4811" y="3610"/>
                  </a:cubicBezTo>
                  <a:cubicBezTo>
                    <a:pt x="4812" y="3610"/>
                    <a:pt x="4814" y="3609"/>
                    <a:pt x="4816" y="3609"/>
                  </a:cubicBezTo>
                  <a:cubicBezTo>
                    <a:pt x="4842" y="3609"/>
                    <a:pt x="4895" y="3682"/>
                    <a:pt x="4918" y="3682"/>
                  </a:cubicBezTo>
                  <a:cubicBezTo>
                    <a:pt x="4906" y="3694"/>
                    <a:pt x="4906" y="3694"/>
                    <a:pt x="4894" y="3694"/>
                  </a:cubicBezTo>
                  <a:cubicBezTo>
                    <a:pt x="4894" y="3703"/>
                    <a:pt x="4938" y="3705"/>
                    <a:pt x="4957" y="3717"/>
                  </a:cubicBezTo>
                  <a:lnTo>
                    <a:pt x="4957" y="3717"/>
                  </a:lnTo>
                  <a:cubicBezTo>
                    <a:pt x="4940" y="3698"/>
                    <a:pt x="4907" y="3667"/>
                    <a:pt x="4953" y="3658"/>
                  </a:cubicBezTo>
                  <a:lnTo>
                    <a:pt x="4953" y="3658"/>
                  </a:lnTo>
                  <a:cubicBezTo>
                    <a:pt x="4965" y="3682"/>
                    <a:pt x="4965" y="3694"/>
                    <a:pt x="4953" y="3694"/>
                  </a:cubicBezTo>
                  <a:cubicBezTo>
                    <a:pt x="4961" y="3695"/>
                    <a:pt x="4969" y="3696"/>
                    <a:pt x="4976" y="3696"/>
                  </a:cubicBezTo>
                  <a:cubicBezTo>
                    <a:pt x="5038" y="3696"/>
                    <a:pt x="5087" y="3657"/>
                    <a:pt x="5108" y="3646"/>
                  </a:cubicBezTo>
                  <a:cubicBezTo>
                    <a:pt x="5124" y="3644"/>
                    <a:pt x="5140" y="3644"/>
                    <a:pt x="5157" y="3644"/>
                  </a:cubicBezTo>
                  <a:cubicBezTo>
                    <a:pt x="5219" y="3644"/>
                    <a:pt x="5281" y="3655"/>
                    <a:pt x="5336" y="3655"/>
                  </a:cubicBezTo>
                  <a:cubicBezTo>
                    <a:pt x="5361" y="3655"/>
                    <a:pt x="5384" y="3652"/>
                    <a:pt x="5406" y="3646"/>
                  </a:cubicBezTo>
                  <a:lnTo>
                    <a:pt x="5406" y="3646"/>
                  </a:lnTo>
                  <a:cubicBezTo>
                    <a:pt x="5382" y="3658"/>
                    <a:pt x="5382" y="3658"/>
                    <a:pt x="5430" y="3658"/>
                  </a:cubicBezTo>
                  <a:cubicBezTo>
                    <a:pt x="5426" y="3663"/>
                    <a:pt x="5424" y="3668"/>
                    <a:pt x="5424" y="3671"/>
                  </a:cubicBezTo>
                  <a:lnTo>
                    <a:pt x="5424" y="3671"/>
                  </a:lnTo>
                  <a:cubicBezTo>
                    <a:pt x="5421" y="3671"/>
                    <a:pt x="5419" y="3671"/>
                    <a:pt x="5417" y="3671"/>
                  </a:cubicBezTo>
                  <a:cubicBezTo>
                    <a:pt x="5392" y="3671"/>
                    <a:pt x="5404" y="3677"/>
                    <a:pt x="5424" y="3677"/>
                  </a:cubicBezTo>
                  <a:lnTo>
                    <a:pt x="5424" y="3677"/>
                  </a:lnTo>
                  <a:cubicBezTo>
                    <a:pt x="5425" y="3682"/>
                    <a:pt x="5430" y="3684"/>
                    <a:pt x="5428" y="3684"/>
                  </a:cubicBezTo>
                  <a:cubicBezTo>
                    <a:pt x="5426" y="3684"/>
                    <a:pt x="5415" y="3682"/>
                    <a:pt x="5382" y="3682"/>
                  </a:cubicBezTo>
                  <a:cubicBezTo>
                    <a:pt x="5409" y="3686"/>
                    <a:pt x="5422" y="3690"/>
                    <a:pt x="5428" y="3692"/>
                  </a:cubicBezTo>
                  <a:lnTo>
                    <a:pt x="5428" y="3692"/>
                  </a:lnTo>
                  <a:cubicBezTo>
                    <a:pt x="5427" y="3690"/>
                    <a:pt x="5427" y="3687"/>
                    <a:pt x="5429" y="3683"/>
                  </a:cubicBezTo>
                  <a:lnTo>
                    <a:pt x="5429" y="3683"/>
                  </a:lnTo>
                  <a:cubicBezTo>
                    <a:pt x="5434" y="3684"/>
                    <a:pt x="5453" y="3687"/>
                    <a:pt x="5476" y="3687"/>
                  </a:cubicBezTo>
                  <a:cubicBezTo>
                    <a:pt x="5492" y="3687"/>
                    <a:pt x="5509" y="3686"/>
                    <a:pt x="5525" y="3682"/>
                  </a:cubicBezTo>
                  <a:cubicBezTo>
                    <a:pt x="5494" y="3677"/>
                    <a:pt x="5469" y="3675"/>
                    <a:pt x="5451" y="3673"/>
                  </a:cubicBezTo>
                  <a:lnTo>
                    <a:pt x="5451" y="3673"/>
                  </a:lnTo>
                  <a:cubicBezTo>
                    <a:pt x="5467" y="3668"/>
                    <a:pt x="5481" y="3657"/>
                    <a:pt x="5477" y="3634"/>
                  </a:cubicBezTo>
                  <a:lnTo>
                    <a:pt x="5477" y="3634"/>
                  </a:lnTo>
                  <a:cubicBezTo>
                    <a:pt x="5515" y="3660"/>
                    <a:pt x="5562" y="3667"/>
                    <a:pt x="5614" y="3667"/>
                  </a:cubicBezTo>
                  <a:cubicBezTo>
                    <a:pt x="5684" y="3667"/>
                    <a:pt x="5763" y="3653"/>
                    <a:pt x="5837" y="3653"/>
                  </a:cubicBezTo>
                  <a:cubicBezTo>
                    <a:pt x="5861" y="3653"/>
                    <a:pt x="5884" y="3654"/>
                    <a:pt x="5906" y="3658"/>
                  </a:cubicBezTo>
                  <a:cubicBezTo>
                    <a:pt x="5818" y="3687"/>
                    <a:pt x="5826" y="3695"/>
                    <a:pt x="5873" y="3695"/>
                  </a:cubicBezTo>
                  <a:cubicBezTo>
                    <a:pt x="5918" y="3695"/>
                    <a:pt x="5999" y="3688"/>
                    <a:pt x="6061" y="3688"/>
                  </a:cubicBezTo>
                  <a:cubicBezTo>
                    <a:pt x="6089" y="3688"/>
                    <a:pt x="6113" y="3689"/>
                    <a:pt x="6129" y="3693"/>
                  </a:cubicBezTo>
                  <a:lnTo>
                    <a:pt x="6129" y="3693"/>
                  </a:lnTo>
                  <a:cubicBezTo>
                    <a:pt x="6125" y="3689"/>
                    <a:pt x="6117" y="3680"/>
                    <a:pt x="6109" y="3670"/>
                  </a:cubicBezTo>
                  <a:lnTo>
                    <a:pt x="6109" y="3670"/>
                  </a:lnTo>
                  <a:cubicBezTo>
                    <a:pt x="6131" y="3650"/>
                    <a:pt x="6158" y="3643"/>
                    <a:pt x="6185" y="3643"/>
                  </a:cubicBezTo>
                  <a:cubicBezTo>
                    <a:pt x="6256" y="3643"/>
                    <a:pt x="6325" y="3694"/>
                    <a:pt x="6299" y="3694"/>
                  </a:cubicBezTo>
                  <a:cubicBezTo>
                    <a:pt x="6537" y="3730"/>
                    <a:pt x="6608" y="3682"/>
                    <a:pt x="6632" y="4015"/>
                  </a:cubicBezTo>
                  <a:cubicBezTo>
                    <a:pt x="6632" y="4170"/>
                    <a:pt x="6585" y="4337"/>
                    <a:pt x="6585" y="4515"/>
                  </a:cubicBezTo>
                  <a:cubicBezTo>
                    <a:pt x="6597" y="4706"/>
                    <a:pt x="6632" y="4849"/>
                    <a:pt x="6632" y="5051"/>
                  </a:cubicBezTo>
                  <a:cubicBezTo>
                    <a:pt x="6615" y="5036"/>
                    <a:pt x="6606" y="5030"/>
                    <a:pt x="6603" y="5030"/>
                  </a:cubicBezTo>
                  <a:cubicBezTo>
                    <a:pt x="6585" y="5030"/>
                    <a:pt x="6681" y="5167"/>
                    <a:pt x="6632" y="5206"/>
                  </a:cubicBezTo>
                  <a:cubicBezTo>
                    <a:pt x="6632" y="5265"/>
                    <a:pt x="6656" y="5277"/>
                    <a:pt x="6632" y="5337"/>
                  </a:cubicBezTo>
                  <a:cubicBezTo>
                    <a:pt x="6628" y="5345"/>
                    <a:pt x="6625" y="5349"/>
                    <a:pt x="6624" y="5349"/>
                  </a:cubicBezTo>
                  <a:cubicBezTo>
                    <a:pt x="6620" y="5349"/>
                    <a:pt x="6620" y="5336"/>
                    <a:pt x="6620" y="5313"/>
                  </a:cubicBezTo>
                  <a:lnTo>
                    <a:pt x="6620" y="5313"/>
                  </a:lnTo>
                  <a:cubicBezTo>
                    <a:pt x="6597" y="5384"/>
                    <a:pt x="6632" y="5396"/>
                    <a:pt x="6620" y="5468"/>
                  </a:cubicBezTo>
                  <a:cubicBezTo>
                    <a:pt x="6620" y="5471"/>
                    <a:pt x="6620" y="5475"/>
                    <a:pt x="6620" y="5480"/>
                  </a:cubicBezTo>
                  <a:cubicBezTo>
                    <a:pt x="6620" y="5480"/>
                    <a:pt x="6632" y="5444"/>
                    <a:pt x="6632" y="5432"/>
                  </a:cubicBezTo>
                  <a:lnTo>
                    <a:pt x="6632" y="5432"/>
                  </a:lnTo>
                  <a:cubicBezTo>
                    <a:pt x="6632" y="5539"/>
                    <a:pt x="6597" y="5599"/>
                    <a:pt x="6632" y="5706"/>
                  </a:cubicBezTo>
                  <a:cubicBezTo>
                    <a:pt x="6632" y="5763"/>
                    <a:pt x="6654" y="6078"/>
                    <a:pt x="6646" y="6078"/>
                  </a:cubicBezTo>
                  <a:cubicBezTo>
                    <a:pt x="6645" y="6078"/>
                    <a:pt x="6645" y="6077"/>
                    <a:pt x="6644" y="6075"/>
                  </a:cubicBezTo>
                  <a:lnTo>
                    <a:pt x="6644" y="6075"/>
                  </a:lnTo>
                  <a:cubicBezTo>
                    <a:pt x="6644" y="6086"/>
                    <a:pt x="6655" y="6207"/>
                    <a:pt x="6656" y="6207"/>
                  </a:cubicBezTo>
                  <a:cubicBezTo>
                    <a:pt x="6656" y="6207"/>
                    <a:pt x="6656" y="6207"/>
                    <a:pt x="6656" y="6206"/>
                  </a:cubicBezTo>
                  <a:lnTo>
                    <a:pt x="6656" y="6206"/>
                  </a:lnTo>
                  <a:cubicBezTo>
                    <a:pt x="6704" y="6337"/>
                    <a:pt x="6632" y="6539"/>
                    <a:pt x="6644" y="6706"/>
                  </a:cubicBezTo>
                  <a:cubicBezTo>
                    <a:pt x="6656" y="6861"/>
                    <a:pt x="6585" y="7135"/>
                    <a:pt x="6644" y="7254"/>
                  </a:cubicBezTo>
                  <a:cubicBezTo>
                    <a:pt x="6640" y="7256"/>
                    <a:pt x="6638" y="7256"/>
                    <a:pt x="6637" y="7256"/>
                  </a:cubicBezTo>
                  <a:cubicBezTo>
                    <a:pt x="6636" y="7256"/>
                    <a:pt x="6636" y="7256"/>
                    <a:pt x="6635" y="7256"/>
                  </a:cubicBezTo>
                  <a:lnTo>
                    <a:pt x="6635" y="7256"/>
                  </a:lnTo>
                  <a:cubicBezTo>
                    <a:pt x="6633" y="7260"/>
                    <a:pt x="6629" y="7266"/>
                    <a:pt x="6620" y="7278"/>
                  </a:cubicBezTo>
                  <a:cubicBezTo>
                    <a:pt x="6610" y="7278"/>
                    <a:pt x="6609" y="7268"/>
                    <a:pt x="6608" y="7258"/>
                  </a:cubicBezTo>
                  <a:lnTo>
                    <a:pt x="6608" y="7258"/>
                  </a:lnTo>
                  <a:cubicBezTo>
                    <a:pt x="6609" y="7364"/>
                    <a:pt x="6644" y="7493"/>
                    <a:pt x="6644" y="7587"/>
                  </a:cubicBezTo>
                  <a:cubicBezTo>
                    <a:pt x="6632" y="7575"/>
                    <a:pt x="6632" y="7551"/>
                    <a:pt x="6620" y="7539"/>
                  </a:cubicBezTo>
                  <a:cubicBezTo>
                    <a:pt x="6620" y="7578"/>
                    <a:pt x="6620" y="7613"/>
                    <a:pt x="6618" y="7646"/>
                  </a:cubicBezTo>
                  <a:lnTo>
                    <a:pt x="6618" y="7646"/>
                  </a:lnTo>
                  <a:cubicBezTo>
                    <a:pt x="6618" y="7645"/>
                    <a:pt x="6617" y="7645"/>
                    <a:pt x="6616" y="7645"/>
                  </a:cubicBezTo>
                  <a:cubicBezTo>
                    <a:pt x="6611" y="7645"/>
                    <a:pt x="6608" y="7663"/>
                    <a:pt x="6608" y="7730"/>
                  </a:cubicBezTo>
                  <a:cubicBezTo>
                    <a:pt x="6614" y="7702"/>
                    <a:pt x="6617" y="7675"/>
                    <a:pt x="6618" y="7646"/>
                  </a:cubicBezTo>
                  <a:lnTo>
                    <a:pt x="6618" y="7646"/>
                  </a:lnTo>
                  <a:cubicBezTo>
                    <a:pt x="6624" y="7651"/>
                    <a:pt x="6632" y="7674"/>
                    <a:pt x="6641" y="7674"/>
                  </a:cubicBezTo>
                  <a:cubicBezTo>
                    <a:pt x="6646" y="7674"/>
                    <a:pt x="6651" y="7667"/>
                    <a:pt x="6656" y="7647"/>
                  </a:cubicBezTo>
                  <a:lnTo>
                    <a:pt x="6656" y="7647"/>
                  </a:lnTo>
                  <a:cubicBezTo>
                    <a:pt x="6666" y="7740"/>
                    <a:pt x="6613" y="7788"/>
                    <a:pt x="6608" y="7870"/>
                  </a:cubicBezTo>
                  <a:lnTo>
                    <a:pt x="6608" y="7870"/>
                  </a:lnTo>
                  <a:cubicBezTo>
                    <a:pt x="6612" y="7864"/>
                    <a:pt x="6621" y="7861"/>
                    <a:pt x="6632" y="7861"/>
                  </a:cubicBezTo>
                  <a:cubicBezTo>
                    <a:pt x="6608" y="7968"/>
                    <a:pt x="6644" y="7956"/>
                    <a:pt x="6620" y="8051"/>
                  </a:cubicBezTo>
                  <a:cubicBezTo>
                    <a:pt x="6621" y="8051"/>
                    <a:pt x="6622" y="8050"/>
                    <a:pt x="6622" y="8050"/>
                  </a:cubicBezTo>
                  <a:lnTo>
                    <a:pt x="6622" y="8050"/>
                  </a:lnTo>
                  <a:cubicBezTo>
                    <a:pt x="6623" y="8050"/>
                    <a:pt x="6560" y="8124"/>
                    <a:pt x="6549" y="8135"/>
                  </a:cubicBezTo>
                  <a:cubicBezTo>
                    <a:pt x="6549" y="8111"/>
                    <a:pt x="6561" y="8099"/>
                    <a:pt x="6561" y="8087"/>
                  </a:cubicBezTo>
                  <a:cubicBezTo>
                    <a:pt x="6560" y="8086"/>
                    <a:pt x="6558" y="8086"/>
                    <a:pt x="6556" y="8086"/>
                  </a:cubicBezTo>
                  <a:cubicBezTo>
                    <a:pt x="6535" y="8086"/>
                    <a:pt x="6463" y="8120"/>
                    <a:pt x="6405" y="8121"/>
                  </a:cubicBezTo>
                  <a:lnTo>
                    <a:pt x="6405" y="8121"/>
                  </a:lnTo>
                  <a:cubicBezTo>
                    <a:pt x="6410" y="8116"/>
                    <a:pt x="6415" y="8109"/>
                    <a:pt x="6418" y="8099"/>
                  </a:cubicBezTo>
                  <a:cubicBezTo>
                    <a:pt x="6402" y="8095"/>
                    <a:pt x="6387" y="8094"/>
                    <a:pt x="6373" y="8094"/>
                  </a:cubicBezTo>
                  <a:cubicBezTo>
                    <a:pt x="6352" y="8094"/>
                    <a:pt x="6332" y="8097"/>
                    <a:pt x="6309" y="8098"/>
                  </a:cubicBezTo>
                  <a:lnTo>
                    <a:pt x="6309" y="8098"/>
                  </a:lnTo>
                  <a:cubicBezTo>
                    <a:pt x="6308" y="8096"/>
                    <a:pt x="6306" y="8094"/>
                    <a:pt x="6302" y="8094"/>
                  </a:cubicBezTo>
                  <a:cubicBezTo>
                    <a:pt x="6299" y="8094"/>
                    <a:pt x="6294" y="8096"/>
                    <a:pt x="6287" y="8099"/>
                  </a:cubicBezTo>
                  <a:cubicBezTo>
                    <a:pt x="6295" y="8099"/>
                    <a:pt x="6302" y="8099"/>
                    <a:pt x="6309" y="8098"/>
                  </a:cubicBezTo>
                  <a:lnTo>
                    <a:pt x="6309" y="8098"/>
                  </a:lnTo>
                  <a:cubicBezTo>
                    <a:pt x="6311" y="8102"/>
                    <a:pt x="6311" y="8106"/>
                    <a:pt x="6311" y="8111"/>
                  </a:cubicBezTo>
                  <a:cubicBezTo>
                    <a:pt x="6271" y="8111"/>
                    <a:pt x="6247" y="8100"/>
                    <a:pt x="6215" y="8100"/>
                  </a:cubicBezTo>
                  <a:cubicBezTo>
                    <a:pt x="6198" y="8100"/>
                    <a:pt x="6180" y="8103"/>
                    <a:pt x="6156" y="8111"/>
                  </a:cubicBezTo>
                  <a:cubicBezTo>
                    <a:pt x="6164" y="8096"/>
                    <a:pt x="6174" y="8086"/>
                    <a:pt x="6181" y="8082"/>
                  </a:cubicBezTo>
                  <a:lnTo>
                    <a:pt x="6181" y="8082"/>
                  </a:lnTo>
                  <a:cubicBezTo>
                    <a:pt x="6172" y="8085"/>
                    <a:pt x="6153" y="8092"/>
                    <a:pt x="6120" y="8099"/>
                  </a:cubicBezTo>
                  <a:cubicBezTo>
                    <a:pt x="6116" y="8100"/>
                    <a:pt x="6112" y="8100"/>
                    <a:pt x="6109" y="8100"/>
                  </a:cubicBezTo>
                  <a:cubicBezTo>
                    <a:pt x="6053" y="8100"/>
                    <a:pt x="6082" y="8016"/>
                    <a:pt x="6037" y="8016"/>
                  </a:cubicBezTo>
                  <a:cubicBezTo>
                    <a:pt x="6024" y="8080"/>
                    <a:pt x="5912" y="8102"/>
                    <a:pt x="5794" y="8102"/>
                  </a:cubicBezTo>
                  <a:cubicBezTo>
                    <a:pt x="5692" y="8102"/>
                    <a:pt x="5586" y="8085"/>
                    <a:pt x="5537" y="8063"/>
                  </a:cubicBezTo>
                  <a:lnTo>
                    <a:pt x="5537" y="8063"/>
                  </a:lnTo>
                  <a:cubicBezTo>
                    <a:pt x="5477" y="8075"/>
                    <a:pt x="5549" y="8087"/>
                    <a:pt x="5537" y="8111"/>
                  </a:cubicBezTo>
                  <a:cubicBezTo>
                    <a:pt x="5533" y="8115"/>
                    <a:pt x="5501" y="8116"/>
                    <a:pt x="5460" y="8116"/>
                  </a:cubicBezTo>
                  <a:cubicBezTo>
                    <a:pt x="5378" y="8116"/>
                    <a:pt x="5259" y="8111"/>
                    <a:pt x="5251" y="8111"/>
                  </a:cubicBezTo>
                  <a:cubicBezTo>
                    <a:pt x="5263" y="8107"/>
                    <a:pt x="5273" y="8105"/>
                    <a:pt x="5281" y="8102"/>
                  </a:cubicBezTo>
                  <a:lnTo>
                    <a:pt x="5281" y="8102"/>
                  </a:lnTo>
                  <a:cubicBezTo>
                    <a:pt x="5286" y="8104"/>
                    <a:pt x="5292" y="8104"/>
                    <a:pt x="5297" y="8104"/>
                  </a:cubicBezTo>
                  <a:cubicBezTo>
                    <a:pt x="5318" y="8104"/>
                    <a:pt x="5339" y="8094"/>
                    <a:pt x="5324" y="8094"/>
                  </a:cubicBezTo>
                  <a:cubicBezTo>
                    <a:pt x="5318" y="8094"/>
                    <a:pt x="5305" y="8096"/>
                    <a:pt x="5281" y="8102"/>
                  </a:cubicBezTo>
                  <a:lnTo>
                    <a:pt x="5281" y="8102"/>
                  </a:lnTo>
                  <a:cubicBezTo>
                    <a:pt x="5274" y="8100"/>
                    <a:pt x="5267" y="8095"/>
                    <a:pt x="5263" y="8087"/>
                  </a:cubicBezTo>
                  <a:cubicBezTo>
                    <a:pt x="5290" y="8078"/>
                    <a:pt x="5310" y="8069"/>
                    <a:pt x="5328" y="8060"/>
                  </a:cubicBezTo>
                  <a:lnTo>
                    <a:pt x="5328" y="8060"/>
                  </a:lnTo>
                  <a:cubicBezTo>
                    <a:pt x="5269" y="8077"/>
                    <a:pt x="5090" y="8087"/>
                    <a:pt x="5091" y="8096"/>
                  </a:cubicBezTo>
                  <a:lnTo>
                    <a:pt x="5091" y="8096"/>
                  </a:lnTo>
                  <a:cubicBezTo>
                    <a:pt x="5081" y="8093"/>
                    <a:pt x="5064" y="8091"/>
                    <a:pt x="5043" y="8091"/>
                  </a:cubicBezTo>
                  <a:cubicBezTo>
                    <a:pt x="4966" y="8091"/>
                    <a:pt x="4837" y="8114"/>
                    <a:pt x="4846" y="8123"/>
                  </a:cubicBezTo>
                  <a:cubicBezTo>
                    <a:pt x="4763" y="8123"/>
                    <a:pt x="4703" y="8123"/>
                    <a:pt x="4632" y="8135"/>
                  </a:cubicBezTo>
                  <a:lnTo>
                    <a:pt x="4632" y="8135"/>
                  </a:lnTo>
                  <a:cubicBezTo>
                    <a:pt x="4697" y="8105"/>
                    <a:pt x="4680" y="8099"/>
                    <a:pt x="4639" y="8099"/>
                  </a:cubicBezTo>
                  <a:cubicBezTo>
                    <a:pt x="4613" y="8099"/>
                    <a:pt x="4576" y="8102"/>
                    <a:pt x="4547" y="8102"/>
                  </a:cubicBezTo>
                  <a:cubicBezTo>
                    <a:pt x="4533" y="8102"/>
                    <a:pt x="4521" y="8101"/>
                    <a:pt x="4513" y="8099"/>
                  </a:cubicBezTo>
                  <a:cubicBezTo>
                    <a:pt x="4537" y="8099"/>
                    <a:pt x="4549" y="8099"/>
                    <a:pt x="4572" y="8087"/>
                  </a:cubicBezTo>
                  <a:cubicBezTo>
                    <a:pt x="4525" y="8063"/>
                    <a:pt x="4477" y="8051"/>
                    <a:pt x="4430" y="8040"/>
                  </a:cubicBezTo>
                  <a:lnTo>
                    <a:pt x="4430" y="8040"/>
                  </a:lnTo>
                  <a:cubicBezTo>
                    <a:pt x="4453" y="8051"/>
                    <a:pt x="4477" y="8075"/>
                    <a:pt x="4501" y="8099"/>
                  </a:cubicBezTo>
                  <a:cubicBezTo>
                    <a:pt x="4506" y="8099"/>
                    <a:pt x="4484" y="8101"/>
                    <a:pt x="4454" y="8101"/>
                  </a:cubicBezTo>
                  <a:cubicBezTo>
                    <a:pt x="4410" y="8101"/>
                    <a:pt x="4349" y="8097"/>
                    <a:pt x="4334" y="8075"/>
                  </a:cubicBezTo>
                  <a:cubicBezTo>
                    <a:pt x="4312" y="8083"/>
                    <a:pt x="4276" y="8117"/>
                    <a:pt x="4247" y="8117"/>
                  </a:cubicBezTo>
                  <a:cubicBezTo>
                    <a:pt x="4228" y="8117"/>
                    <a:pt x="4212" y="8104"/>
                    <a:pt x="4203" y="8063"/>
                  </a:cubicBezTo>
                  <a:cubicBezTo>
                    <a:pt x="4203" y="8063"/>
                    <a:pt x="4161" y="8087"/>
                    <a:pt x="4126" y="8087"/>
                  </a:cubicBezTo>
                  <a:cubicBezTo>
                    <a:pt x="4100" y="8087"/>
                    <a:pt x="4079" y="8074"/>
                    <a:pt x="4084" y="8028"/>
                  </a:cubicBezTo>
                  <a:cubicBezTo>
                    <a:pt x="4049" y="7980"/>
                    <a:pt x="3953" y="7825"/>
                    <a:pt x="4037" y="7778"/>
                  </a:cubicBezTo>
                  <a:cubicBezTo>
                    <a:pt x="4013" y="7647"/>
                    <a:pt x="4037" y="7528"/>
                    <a:pt x="4037" y="7397"/>
                  </a:cubicBezTo>
                  <a:lnTo>
                    <a:pt x="4037" y="7397"/>
                  </a:lnTo>
                  <a:cubicBezTo>
                    <a:pt x="4027" y="7407"/>
                    <a:pt x="4016" y="7417"/>
                    <a:pt x="4006" y="7427"/>
                  </a:cubicBezTo>
                  <a:lnTo>
                    <a:pt x="4006" y="7427"/>
                  </a:lnTo>
                  <a:cubicBezTo>
                    <a:pt x="4014" y="7407"/>
                    <a:pt x="4020" y="7343"/>
                    <a:pt x="4023" y="7343"/>
                  </a:cubicBezTo>
                  <a:cubicBezTo>
                    <a:pt x="4024" y="7343"/>
                    <a:pt x="4025" y="7351"/>
                    <a:pt x="4025" y="7373"/>
                  </a:cubicBezTo>
                  <a:cubicBezTo>
                    <a:pt x="4037" y="7373"/>
                    <a:pt x="4037" y="7278"/>
                    <a:pt x="4037" y="7266"/>
                  </a:cubicBezTo>
                  <a:cubicBezTo>
                    <a:pt x="4040" y="7282"/>
                    <a:pt x="4041" y="7289"/>
                    <a:pt x="4042" y="7289"/>
                  </a:cubicBezTo>
                  <a:cubicBezTo>
                    <a:pt x="4044" y="7289"/>
                    <a:pt x="4040" y="7247"/>
                    <a:pt x="4049" y="7230"/>
                  </a:cubicBezTo>
                  <a:cubicBezTo>
                    <a:pt x="3989" y="7135"/>
                    <a:pt x="4049" y="7111"/>
                    <a:pt x="4037" y="6956"/>
                  </a:cubicBezTo>
                  <a:lnTo>
                    <a:pt x="4037" y="6956"/>
                  </a:lnTo>
                  <a:cubicBezTo>
                    <a:pt x="4025" y="6968"/>
                    <a:pt x="4025" y="6992"/>
                    <a:pt x="4013" y="7004"/>
                  </a:cubicBezTo>
                  <a:cubicBezTo>
                    <a:pt x="4013" y="6976"/>
                    <a:pt x="4020" y="6787"/>
                    <a:pt x="4023" y="6787"/>
                  </a:cubicBezTo>
                  <a:cubicBezTo>
                    <a:pt x="4024" y="6787"/>
                    <a:pt x="4025" y="6801"/>
                    <a:pt x="4025" y="6837"/>
                  </a:cubicBezTo>
                  <a:cubicBezTo>
                    <a:pt x="4049" y="6777"/>
                    <a:pt x="4013" y="6647"/>
                    <a:pt x="4013" y="6575"/>
                  </a:cubicBezTo>
                  <a:cubicBezTo>
                    <a:pt x="4013" y="6587"/>
                    <a:pt x="4013" y="6587"/>
                    <a:pt x="4013" y="6599"/>
                  </a:cubicBezTo>
                  <a:cubicBezTo>
                    <a:pt x="4013" y="6522"/>
                    <a:pt x="3982" y="6260"/>
                    <a:pt x="4016" y="6260"/>
                  </a:cubicBezTo>
                  <a:cubicBezTo>
                    <a:pt x="4018" y="6260"/>
                    <a:pt x="4021" y="6262"/>
                    <a:pt x="4025" y="6266"/>
                  </a:cubicBezTo>
                  <a:cubicBezTo>
                    <a:pt x="4025" y="6206"/>
                    <a:pt x="4001" y="6266"/>
                    <a:pt x="4013" y="6182"/>
                  </a:cubicBezTo>
                  <a:cubicBezTo>
                    <a:pt x="4025" y="6182"/>
                    <a:pt x="4037" y="6194"/>
                    <a:pt x="4049" y="6206"/>
                  </a:cubicBezTo>
                  <a:cubicBezTo>
                    <a:pt x="3953" y="6063"/>
                    <a:pt x="4037" y="5742"/>
                    <a:pt x="4037" y="5504"/>
                  </a:cubicBezTo>
                  <a:lnTo>
                    <a:pt x="4037" y="5504"/>
                  </a:lnTo>
                  <a:cubicBezTo>
                    <a:pt x="4039" y="5526"/>
                    <a:pt x="4042" y="5535"/>
                    <a:pt x="4043" y="5535"/>
                  </a:cubicBezTo>
                  <a:cubicBezTo>
                    <a:pt x="4047" y="5535"/>
                    <a:pt x="4048" y="5479"/>
                    <a:pt x="4049" y="5455"/>
                  </a:cubicBezTo>
                  <a:lnTo>
                    <a:pt x="4049" y="5455"/>
                  </a:lnTo>
                  <a:cubicBezTo>
                    <a:pt x="4044" y="5463"/>
                    <a:pt x="4031" y="5471"/>
                    <a:pt x="4020" y="5471"/>
                  </a:cubicBezTo>
                  <a:cubicBezTo>
                    <a:pt x="4012" y="5471"/>
                    <a:pt x="4005" y="5467"/>
                    <a:pt x="4001" y="5456"/>
                  </a:cubicBezTo>
                  <a:cubicBezTo>
                    <a:pt x="4013" y="5373"/>
                    <a:pt x="4013" y="5373"/>
                    <a:pt x="4013" y="5301"/>
                  </a:cubicBezTo>
                  <a:cubicBezTo>
                    <a:pt x="4022" y="5320"/>
                    <a:pt x="4029" y="5327"/>
                    <a:pt x="4034" y="5327"/>
                  </a:cubicBezTo>
                  <a:cubicBezTo>
                    <a:pt x="4049" y="5327"/>
                    <a:pt x="4049" y="5271"/>
                    <a:pt x="4049" y="5254"/>
                  </a:cubicBezTo>
                  <a:cubicBezTo>
                    <a:pt x="4056" y="5261"/>
                    <a:pt x="4064" y="5269"/>
                    <a:pt x="4065" y="5283"/>
                  </a:cubicBezTo>
                  <a:lnTo>
                    <a:pt x="4065" y="5283"/>
                  </a:lnTo>
                  <a:cubicBezTo>
                    <a:pt x="4071" y="5211"/>
                    <a:pt x="4063" y="5039"/>
                    <a:pt x="4017" y="5039"/>
                  </a:cubicBezTo>
                  <a:cubicBezTo>
                    <a:pt x="4015" y="5039"/>
                    <a:pt x="4014" y="5039"/>
                    <a:pt x="4013" y="5039"/>
                  </a:cubicBezTo>
                  <a:lnTo>
                    <a:pt x="4013" y="5039"/>
                  </a:lnTo>
                  <a:cubicBezTo>
                    <a:pt x="4011" y="4977"/>
                    <a:pt x="4015" y="4918"/>
                    <a:pt x="4025" y="4908"/>
                  </a:cubicBezTo>
                  <a:lnTo>
                    <a:pt x="4025" y="4908"/>
                  </a:lnTo>
                  <a:cubicBezTo>
                    <a:pt x="4025" y="4920"/>
                    <a:pt x="4025" y="4932"/>
                    <a:pt x="4037" y="4956"/>
                  </a:cubicBezTo>
                  <a:cubicBezTo>
                    <a:pt x="4048" y="4875"/>
                    <a:pt x="4060" y="4717"/>
                    <a:pt x="4018" y="4717"/>
                  </a:cubicBezTo>
                  <a:cubicBezTo>
                    <a:pt x="4016" y="4717"/>
                    <a:pt x="4014" y="4717"/>
                    <a:pt x="4013" y="4718"/>
                  </a:cubicBezTo>
                  <a:cubicBezTo>
                    <a:pt x="4013" y="4575"/>
                    <a:pt x="4013" y="4420"/>
                    <a:pt x="4049" y="4265"/>
                  </a:cubicBezTo>
                  <a:lnTo>
                    <a:pt x="4049" y="4265"/>
                  </a:lnTo>
                  <a:cubicBezTo>
                    <a:pt x="4045" y="4276"/>
                    <a:pt x="4041" y="4280"/>
                    <a:pt x="4039" y="4280"/>
                  </a:cubicBezTo>
                  <a:cubicBezTo>
                    <a:pt x="4015" y="4280"/>
                    <a:pt x="4021" y="3965"/>
                    <a:pt x="3989" y="3944"/>
                  </a:cubicBezTo>
                  <a:cubicBezTo>
                    <a:pt x="3982" y="3962"/>
                    <a:pt x="3980" y="3969"/>
                    <a:pt x="3980" y="3971"/>
                  </a:cubicBezTo>
                  <a:lnTo>
                    <a:pt x="3980" y="3971"/>
                  </a:lnTo>
                  <a:cubicBezTo>
                    <a:pt x="3980" y="3971"/>
                    <a:pt x="3979" y="3971"/>
                    <a:pt x="3979" y="3971"/>
                  </a:cubicBezTo>
                  <a:cubicBezTo>
                    <a:pt x="3977" y="3971"/>
                    <a:pt x="3970" y="3974"/>
                    <a:pt x="3953" y="3991"/>
                  </a:cubicBezTo>
                  <a:cubicBezTo>
                    <a:pt x="3963" y="3936"/>
                    <a:pt x="3972" y="3909"/>
                    <a:pt x="3975" y="3872"/>
                  </a:cubicBezTo>
                  <a:lnTo>
                    <a:pt x="3975" y="3872"/>
                  </a:lnTo>
                  <a:cubicBezTo>
                    <a:pt x="3976" y="3872"/>
                    <a:pt x="3977" y="3872"/>
                    <a:pt x="3977" y="3872"/>
                  </a:cubicBezTo>
                  <a:cubicBezTo>
                    <a:pt x="3977" y="3871"/>
                    <a:pt x="3976" y="3869"/>
                    <a:pt x="3976" y="3867"/>
                  </a:cubicBezTo>
                  <a:lnTo>
                    <a:pt x="3976" y="3867"/>
                  </a:lnTo>
                  <a:cubicBezTo>
                    <a:pt x="3976" y="3869"/>
                    <a:pt x="3976" y="3871"/>
                    <a:pt x="3975" y="3872"/>
                  </a:cubicBezTo>
                  <a:lnTo>
                    <a:pt x="3975" y="3872"/>
                  </a:lnTo>
                  <a:cubicBezTo>
                    <a:pt x="3882" y="3870"/>
                    <a:pt x="3930" y="3682"/>
                    <a:pt x="3953" y="3646"/>
                  </a:cubicBezTo>
                  <a:cubicBezTo>
                    <a:pt x="3955" y="3644"/>
                    <a:pt x="3956" y="3642"/>
                    <a:pt x="3957" y="3640"/>
                  </a:cubicBezTo>
                  <a:lnTo>
                    <a:pt x="3957" y="3640"/>
                  </a:lnTo>
                  <a:cubicBezTo>
                    <a:pt x="3988" y="3590"/>
                    <a:pt x="4122" y="3490"/>
                    <a:pt x="4180" y="3468"/>
                  </a:cubicBezTo>
                  <a:cubicBezTo>
                    <a:pt x="4186" y="3468"/>
                    <a:pt x="4199" y="3467"/>
                    <a:pt x="4213" y="3467"/>
                  </a:cubicBezTo>
                  <a:close/>
                  <a:moveTo>
                    <a:pt x="6156" y="8337"/>
                  </a:moveTo>
                  <a:cubicBezTo>
                    <a:pt x="6157" y="8340"/>
                    <a:pt x="6159" y="8343"/>
                    <a:pt x="6161" y="8345"/>
                  </a:cubicBezTo>
                  <a:lnTo>
                    <a:pt x="6161" y="8345"/>
                  </a:lnTo>
                  <a:cubicBezTo>
                    <a:pt x="6161" y="8344"/>
                    <a:pt x="6160" y="8341"/>
                    <a:pt x="6156" y="8337"/>
                  </a:cubicBezTo>
                  <a:close/>
                  <a:moveTo>
                    <a:pt x="4382" y="8373"/>
                  </a:moveTo>
                  <a:cubicBezTo>
                    <a:pt x="4377" y="8373"/>
                    <a:pt x="4371" y="8373"/>
                    <a:pt x="4366" y="8374"/>
                  </a:cubicBezTo>
                  <a:lnTo>
                    <a:pt x="4366" y="8374"/>
                  </a:lnTo>
                  <a:cubicBezTo>
                    <a:pt x="4367" y="8376"/>
                    <a:pt x="4369" y="8378"/>
                    <a:pt x="4372" y="8378"/>
                  </a:cubicBezTo>
                  <a:cubicBezTo>
                    <a:pt x="4375" y="8378"/>
                    <a:pt x="4378" y="8376"/>
                    <a:pt x="4382" y="8373"/>
                  </a:cubicBezTo>
                  <a:close/>
                  <a:moveTo>
                    <a:pt x="6493" y="8364"/>
                  </a:moveTo>
                  <a:cubicBezTo>
                    <a:pt x="6493" y="8364"/>
                    <a:pt x="6493" y="8364"/>
                    <a:pt x="6492" y="8364"/>
                  </a:cubicBezTo>
                  <a:lnTo>
                    <a:pt x="6492" y="8364"/>
                  </a:lnTo>
                  <a:cubicBezTo>
                    <a:pt x="6503" y="8375"/>
                    <a:pt x="6515" y="8385"/>
                    <a:pt x="6537" y="8385"/>
                  </a:cubicBezTo>
                  <a:cubicBezTo>
                    <a:pt x="6537" y="8370"/>
                    <a:pt x="6519" y="8364"/>
                    <a:pt x="6493" y="8364"/>
                  </a:cubicBezTo>
                  <a:close/>
                  <a:moveTo>
                    <a:pt x="5361" y="8406"/>
                  </a:moveTo>
                  <a:cubicBezTo>
                    <a:pt x="5340" y="8411"/>
                    <a:pt x="5325" y="8416"/>
                    <a:pt x="5323" y="8421"/>
                  </a:cubicBezTo>
                  <a:cubicBezTo>
                    <a:pt x="5337" y="8416"/>
                    <a:pt x="5350" y="8411"/>
                    <a:pt x="5361" y="8406"/>
                  </a:cubicBezTo>
                  <a:close/>
                  <a:moveTo>
                    <a:pt x="3297" y="8945"/>
                  </a:moveTo>
                  <a:cubicBezTo>
                    <a:pt x="3292" y="8950"/>
                    <a:pt x="3284" y="8964"/>
                    <a:pt x="3273" y="8984"/>
                  </a:cubicBezTo>
                  <a:lnTo>
                    <a:pt x="3273" y="8984"/>
                  </a:lnTo>
                  <a:cubicBezTo>
                    <a:pt x="3278" y="8969"/>
                    <a:pt x="3285" y="8955"/>
                    <a:pt x="3297" y="8945"/>
                  </a:cubicBezTo>
                  <a:close/>
                  <a:moveTo>
                    <a:pt x="4406" y="9159"/>
                  </a:moveTo>
                  <a:lnTo>
                    <a:pt x="4406" y="9159"/>
                  </a:lnTo>
                  <a:cubicBezTo>
                    <a:pt x="4394" y="9183"/>
                    <a:pt x="4394" y="9194"/>
                    <a:pt x="4382" y="9218"/>
                  </a:cubicBezTo>
                  <a:cubicBezTo>
                    <a:pt x="4358" y="9206"/>
                    <a:pt x="4370" y="9183"/>
                    <a:pt x="4406" y="9159"/>
                  </a:cubicBezTo>
                  <a:close/>
                  <a:moveTo>
                    <a:pt x="4374" y="9313"/>
                  </a:moveTo>
                  <a:cubicBezTo>
                    <a:pt x="4379" y="9313"/>
                    <a:pt x="4374" y="9326"/>
                    <a:pt x="4358" y="9349"/>
                  </a:cubicBezTo>
                  <a:cubicBezTo>
                    <a:pt x="4334" y="9349"/>
                    <a:pt x="4334" y="9337"/>
                    <a:pt x="4358" y="9325"/>
                  </a:cubicBezTo>
                  <a:cubicBezTo>
                    <a:pt x="4367" y="9317"/>
                    <a:pt x="4372" y="9313"/>
                    <a:pt x="4374" y="9313"/>
                  </a:cubicBezTo>
                  <a:close/>
                  <a:moveTo>
                    <a:pt x="7518" y="9677"/>
                  </a:moveTo>
                  <a:cubicBezTo>
                    <a:pt x="7523" y="9699"/>
                    <a:pt x="7530" y="9721"/>
                    <a:pt x="7537" y="9742"/>
                  </a:cubicBezTo>
                  <a:cubicBezTo>
                    <a:pt x="7532" y="9720"/>
                    <a:pt x="7526" y="9698"/>
                    <a:pt x="7518" y="9677"/>
                  </a:cubicBezTo>
                  <a:close/>
                  <a:moveTo>
                    <a:pt x="4188" y="9896"/>
                  </a:moveTo>
                  <a:cubicBezTo>
                    <a:pt x="4180" y="9904"/>
                    <a:pt x="4168" y="9943"/>
                    <a:pt x="4168" y="9956"/>
                  </a:cubicBezTo>
                  <a:cubicBezTo>
                    <a:pt x="4184" y="9928"/>
                    <a:pt x="4191" y="9908"/>
                    <a:pt x="4188" y="9896"/>
                  </a:cubicBezTo>
                  <a:close/>
                  <a:moveTo>
                    <a:pt x="6723" y="10321"/>
                  </a:moveTo>
                  <a:cubicBezTo>
                    <a:pt x="6732" y="10337"/>
                    <a:pt x="6739" y="10349"/>
                    <a:pt x="6739" y="10349"/>
                  </a:cubicBezTo>
                  <a:cubicBezTo>
                    <a:pt x="6733" y="10331"/>
                    <a:pt x="6727" y="10322"/>
                    <a:pt x="6723" y="10321"/>
                  </a:cubicBezTo>
                  <a:close/>
                  <a:moveTo>
                    <a:pt x="6591" y="10392"/>
                  </a:moveTo>
                  <a:cubicBezTo>
                    <a:pt x="6586" y="10392"/>
                    <a:pt x="6586" y="10401"/>
                    <a:pt x="6608" y="10414"/>
                  </a:cubicBezTo>
                  <a:lnTo>
                    <a:pt x="6608" y="10414"/>
                  </a:lnTo>
                  <a:cubicBezTo>
                    <a:pt x="6604" y="10399"/>
                    <a:pt x="6595" y="10392"/>
                    <a:pt x="6591" y="10392"/>
                  </a:cubicBezTo>
                  <a:close/>
                  <a:moveTo>
                    <a:pt x="4044" y="10463"/>
                  </a:moveTo>
                  <a:lnTo>
                    <a:pt x="4044" y="10463"/>
                  </a:lnTo>
                  <a:cubicBezTo>
                    <a:pt x="4043" y="10465"/>
                    <a:pt x="4042" y="10467"/>
                    <a:pt x="4042" y="10468"/>
                  </a:cubicBezTo>
                  <a:lnTo>
                    <a:pt x="4049" y="10468"/>
                  </a:lnTo>
                  <a:cubicBezTo>
                    <a:pt x="4047" y="10467"/>
                    <a:pt x="4045" y="10465"/>
                    <a:pt x="4044" y="10463"/>
                  </a:cubicBezTo>
                  <a:close/>
                  <a:moveTo>
                    <a:pt x="6602" y="10543"/>
                  </a:moveTo>
                  <a:cubicBezTo>
                    <a:pt x="6608" y="10543"/>
                    <a:pt x="6608" y="10546"/>
                    <a:pt x="6585" y="10552"/>
                  </a:cubicBezTo>
                  <a:cubicBezTo>
                    <a:pt x="6585" y="10546"/>
                    <a:pt x="6597" y="10543"/>
                    <a:pt x="6602" y="10543"/>
                  </a:cubicBezTo>
                  <a:close/>
                  <a:moveTo>
                    <a:pt x="3997" y="10572"/>
                  </a:moveTo>
                  <a:cubicBezTo>
                    <a:pt x="3999" y="10572"/>
                    <a:pt x="4001" y="10579"/>
                    <a:pt x="4001" y="10599"/>
                  </a:cubicBezTo>
                  <a:cubicBezTo>
                    <a:pt x="3994" y="10586"/>
                    <a:pt x="3995" y="10572"/>
                    <a:pt x="3997" y="10572"/>
                  </a:cubicBezTo>
                  <a:close/>
                  <a:moveTo>
                    <a:pt x="4023" y="10594"/>
                  </a:moveTo>
                  <a:cubicBezTo>
                    <a:pt x="4023" y="10600"/>
                    <a:pt x="4024" y="10606"/>
                    <a:pt x="4025" y="10611"/>
                  </a:cubicBezTo>
                  <a:cubicBezTo>
                    <a:pt x="4025" y="10605"/>
                    <a:pt x="4024" y="10599"/>
                    <a:pt x="4023" y="10594"/>
                  </a:cubicBezTo>
                  <a:close/>
                  <a:moveTo>
                    <a:pt x="3843" y="10607"/>
                  </a:moveTo>
                  <a:cubicBezTo>
                    <a:pt x="3840" y="10607"/>
                    <a:pt x="3839" y="10615"/>
                    <a:pt x="3850" y="10634"/>
                  </a:cubicBezTo>
                  <a:lnTo>
                    <a:pt x="3850" y="10634"/>
                  </a:lnTo>
                  <a:cubicBezTo>
                    <a:pt x="3855" y="10618"/>
                    <a:pt x="3847" y="10607"/>
                    <a:pt x="3843" y="10607"/>
                  </a:cubicBezTo>
                  <a:close/>
                  <a:moveTo>
                    <a:pt x="3996" y="10638"/>
                  </a:moveTo>
                  <a:cubicBezTo>
                    <a:pt x="3994" y="10646"/>
                    <a:pt x="3992" y="10653"/>
                    <a:pt x="3989" y="10659"/>
                  </a:cubicBezTo>
                  <a:cubicBezTo>
                    <a:pt x="3997" y="10650"/>
                    <a:pt x="4000" y="10642"/>
                    <a:pt x="3996" y="10638"/>
                  </a:cubicBezTo>
                  <a:close/>
                  <a:moveTo>
                    <a:pt x="4001" y="10659"/>
                  </a:moveTo>
                  <a:cubicBezTo>
                    <a:pt x="4001" y="10662"/>
                    <a:pt x="4001" y="10666"/>
                    <a:pt x="4001" y="10669"/>
                  </a:cubicBezTo>
                  <a:lnTo>
                    <a:pt x="4001" y="10669"/>
                  </a:lnTo>
                  <a:cubicBezTo>
                    <a:pt x="4007" y="10663"/>
                    <a:pt x="4009" y="10659"/>
                    <a:pt x="4001" y="10659"/>
                  </a:cubicBezTo>
                  <a:close/>
                  <a:moveTo>
                    <a:pt x="8049" y="10718"/>
                  </a:moveTo>
                  <a:cubicBezTo>
                    <a:pt x="8049" y="10719"/>
                    <a:pt x="8049" y="10719"/>
                    <a:pt x="8049" y="10719"/>
                  </a:cubicBezTo>
                  <a:lnTo>
                    <a:pt x="8049" y="10719"/>
                  </a:lnTo>
                  <a:cubicBezTo>
                    <a:pt x="8049" y="10719"/>
                    <a:pt x="8049" y="10719"/>
                    <a:pt x="8049" y="10718"/>
                  </a:cubicBezTo>
                  <a:close/>
                  <a:moveTo>
                    <a:pt x="3985" y="10744"/>
                  </a:moveTo>
                  <a:lnTo>
                    <a:pt x="3985" y="10744"/>
                  </a:lnTo>
                  <a:cubicBezTo>
                    <a:pt x="3982" y="10751"/>
                    <a:pt x="3980" y="10758"/>
                    <a:pt x="3977" y="10766"/>
                  </a:cubicBezTo>
                  <a:cubicBezTo>
                    <a:pt x="3981" y="10759"/>
                    <a:pt x="3983" y="10751"/>
                    <a:pt x="3985" y="10744"/>
                  </a:cubicBezTo>
                  <a:close/>
                  <a:moveTo>
                    <a:pt x="6775" y="11135"/>
                  </a:moveTo>
                  <a:cubicBezTo>
                    <a:pt x="6798" y="11147"/>
                    <a:pt x="6810" y="11170"/>
                    <a:pt x="6800" y="11193"/>
                  </a:cubicBezTo>
                  <a:lnTo>
                    <a:pt x="6800" y="11193"/>
                  </a:lnTo>
                  <a:cubicBezTo>
                    <a:pt x="6793" y="11176"/>
                    <a:pt x="6785" y="11157"/>
                    <a:pt x="6775" y="11135"/>
                  </a:cubicBezTo>
                  <a:close/>
                  <a:moveTo>
                    <a:pt x="6796" y="11187"/>
                  </a:moveTo>
                  <a:cubicBezTo>
                    <a:pt x="6796" y="11187"/>
                    <a:pt x="6797" y="11190"/>
                    <a:pt x="6799" y="11194"/>
                  </a:cubicBezTo>
                  <a:lnTo>
                    <a:pt x="6799" y="11194"/>
                  </a:lnTo>
                  <a:cubicBezTo>
                    <a:pt x="6799" y="11194"/>
                    <a:pt x="6799" y="11194"/>
                    <a:pt x="6799" y="11195"/>
                  </a:cubicBezTo>
                  <a:cubicBezTo>
                    <a:pt x="6797" y="11190"/>
                    <a:pt x="6796" y="11187"/>
                    <a:pt x="6796" y="11187"/>
                  </a:cubicBezTo>
                  <a:close/>
                  <a:moveTo>
                    <a:pt x="6775" y="11183"/>
                  </a:moveTo>
                  <a:lnTo>
                    <a:pt x="6787" y="11219"/>
                  </a:lnTo>
                  <a:cubicBezTo>
                    <a:pt x="6775" y="11219"/>
                    <a:pt x="6763" y="11207"/>
                    <a:pt x="6775" y="11183"/>
                  </a:cubicBezTo>
                  <a:close/>
                  <a:moveTo>
                    <a:pt x="3822" y="11242"/>
                  </a:moveTo>
                  <a:cubicBezTo>
                    <a:pt x="3821" y="11242"/>
                    <a:pt x="3820" y="11245"/>
                    <a:pt x="3818" y="11251"/>
                  </a:cubicBezTo>
                  <a:lnTo>
                    <a:pt x="3818" y="11251"/>
                  </a:lnTo>
                  <a:cubicBezTo>
                    <a:pt x="3819" y="11248"/>
                    <a:pt x="3821" y="11245"/>
                    <a:pt x="3822" y="11242"/>
                  </a:cubicBezTo>
                  <a:close/>
                  <a:moveTo>
                    <a:pt x="6774" y="11260"/>
                  </a:moveTo>
                  <a:cubicBezTo>
                    <a:pt x="6773" y="11260"/>
                    <a:pt x="6774" y="11262"/>
                    <a:pt x="6775" y="11266"/>
                  </a:cubicBezTo>
                  <a:cubicBezTo>
                    <a:pt x="6775" y="11264"/>
                    <a:pt x="6774" y="11262"/>
                    <a:pt x="6774" y="11260"/>
                  </a:cubicBezTo>
                  <a:close/>
                  <a:moveTo>
                    <a:pt x="3763" y="11254"/>
                  </a:moveTo>
                  <a:cubicBezTo>
                    <a:pt x="3751" y="11302"/>
                    <a:pt x="3763" y="11230"/>
                    <a:pt x="3751" y="11338"/>
                  </a:cubicBezTo>
                  <a:cubicBezTo>
                    <a:pt x="3751" y="11328"/>
                    <a:pt x="3749" y="11324"/>
                    <a:pt x="3747" y="11324"/>
                  </a:cubicBezTo>
                  <a:lnTo>
                    <a:pt x="3747" y="11324"/>
                  </a:lnTo>
                  <a:cubicBezTo>
                    <a:pt x="3745" y="11324"/>
                    <a:pt x="3744" y="11331"/>
                    <a:pt x="3751" y="11338"/>
                  </a:cubicBezTo>
                  <a:cubicBezTo>
                    <a:pt x="3691" y="11302"/>
                    <a:pt x="3763" y="11254"/>
                    <a:pt x="3763" y="11254"/>
                  </a:cubicBezTo>
                  <a:close/>
                  <a:moveTo>
                    <a:pt x="6799" y="11469"/>
                  </a:moveTo>
                  <a:cubicBezTo>
                    <a:pt x="6809" y="11513"/>
                    <a:pt x="6814" y="11541"/>
                    <a:pt x="6816" y="11559"/>
                  </a:cubicBezTo>
                  <a:lnTo>
                    <a:pt x="6816" y="11559"/>
                  </a:lnTo>
                  <a:cubicBezTo>
                    <a:pt x="6818" y="11560"/>
                    <a:pt x="6820" y="11561"/>
                    <a:pt x="6823" y="11564"/>
                  </a:cubicBezTo>
                  <a:cubicBezTo>
                    <a:pt x="6823" y="11564"/>
                    <a:pt x="6823" y="11564"/>
                    <a:pt x="6823" y="11564"/>
                  </a:cubicBezTo>
                  <a:lnTo>
                    <a:pt x="6823" y="11564"/>
                  </a:lnTo>
                  <a:cubicBezTo>
                    <a:pt x="6825" y="11567"/>
                    <a:pt x="6828" y="11570"/>
                    <a:pt x="6830" y="11573"/>
                  </a:cubicBezTo>
                  <a:lnTo>
                    <a:pt x="6830" y="11573"/>
                  </a:lnTo>
                  <a:cubicBezTo>
                    <a:pt x="6823" y="11549"/>
                    <a:pt x="6813" y="11515"/>
                    <a:pt x="6799" y="11469"/>
                  </a:cubicBezTo>
                  <a:close/>
                  <a:moveTo>
                    <a:pt x="6814" y="11558"/>
                  </a:moveTo>
                  <a:cubicBezTo>
                    <a:pt x="6806" y="11558"/>
                    <a:pt x="6814" y="11585"/>
                    <a:pt x="6817" y="11585"/>
                  </a:cubicBezTo>
                  <a:cubicBezTo>
                    <a:pt x="6818" y="11585"/>
                    <a:pt x="6818" y="11584"/>
                    <a:pt x="6818" y="11582"/>
                  </a:cubicBezTo>
                  <a:lnTo>
                    <a:pt x="6818" y="11582"/>
                  </a:lnTo>
                  <a:cubicBezTo>
                    <a:pt x="6840" y="11636"/>
                    <a:pt x="6861" y="11689"/>
                    <a:pt x="6882" y="11742"/>
                  </a:cubicBezTo>
                  <a:cubicBezTo>
                    <a:pt x="6858" y="11683"/>
                    <a:pt x="6847" y="11623"/>
                    <a:pt x="6823" y="11564"/>
                  </a:cubicBezTo>
                  <a:lnTo>
                    <a:pt x="6823" y="11564"/>
                  </a:lnTo>
                  <a:cubicBezTo>
                    <a:pt x="6827" y="11584"/>
                    <a:pt x="6828" y="11590"/>
                    <a:pt x="6828" y="11590"/>
                  </a:cubicBezTo>
                  <a:cubicBezTo>
                    <a:pt x="6827" y="11590"/>
                    <a:pt x="6823" y="11577"/>
                    <a:pt x="6818" y="11570"/>
                  </a:cubicBezTo>
                  <a:lnTo>
                    <a:pt x="6818" y="11570"/>
                  </a:lnTo>
                  <a:cubicBezTo>
                    <a:pt x="6818" y="11576"/>
                    <a:pt x="6818" y="11580"/>
                    <a:pt x="6818" y="11582"/>
                  </a:cubicBezTo>
                  <a:lnTo>
                    <a:pt x="6818" y="11582"/>
                  </a:lnTo>
                  <a:cubicBezTo>
                    <a:pt x="6816" y="11576"/>
                    <a:pt x="6813" y="11570"/>
                    <a:pt x="6811" y="11564"/>
                  </a:cubicBezTo>
                  <a:lnTo>
                    <a:pt x="6811" y="11564"/>
                  </a:lnTo>
                  <a:cubicBezTo>
                    <a:pt x="6813" y="11564"/>
                    <a:pt x="6816" y="11566"/>
                    <a:pt x="6818" y="11570"/>
                  </a:cubicBezTo>
                  <a:lnTo>
                    <a:pt x="6818" y="11570"/>
                  </a:lnTo>
                  <a:cubicBezTo>
                    <a:pt x="6817" y="11567"/>
                    <a:pt x="6817" y="11563"/>
                    <a:pt x="6816" y="11559"/>
                  </a:cubicBezTo>
                  <a:lnTo>
                    <a:pt x="6816" y="11559"/>
                  </a:lnTo>
                  <a:cubicBezTo>
                    <a:pt x="6816" y="11558"/>
                    <a:pt x="6815" y="11558"/>
                    <a:pt x="6814" y="11558"/>
                  </a:cubicBezTo>
                  <a:close/>
                  <a:moveTo>
                    <a:pt x="6954" y="12051"/>
                  </a:moveTo>
                  <a:cubicBezTo>
                    <a:pt x="6955" y="12059"/>
                    <a:pt x="6958" y="12064"/>
                    <a:pt x="6966" y="12064"/>
                  </a:cubicBezTo>
                  <a:cubicBezTo>
                    <a:pt x="6961" y="12060"/>
                    <a:pt x="6958" y="12056"/>
                    <a:pt x="6954" y="12051"/>
                  </a:cubicBezTo>
                  <a:close/>
                  <a:moveTo>
                    <a:pt x="6996" y="11958"/>
                  </a:moveTo>
                  <a:cubicBezTo>
                    <a:pt x="7003" y="11958"/>
                    <a:pt x="7013" y="12048"/>
                    <a:pt x="7013" y="12064"/>
                  </a:cubicBezTo>
                  <a:cubicBezTo>
                    <a:pt x="6996" y="12036"/>
                    <a:pt x="6993" y="12024"/>
                    <a:pt x="6992" y="12024"/>
                  </a:cubicBezTo>
                  <a:lnTo>
                    <a:pt x="6992" y="12024"/>
                  </a:lnTo>
                  <a:cubicBezTo>
                    <a:pt x="6992" y="12024"/>
                    <a:pt x="6996" y="12039"/>
                    <a:pt x="6989" y="12064"/>
                  </a:cubicBezTo>
                  <a:cubicBezTo>
                    <a:pt x="6989" y="11984"/>
                    <a:pt x="6992" y="11958"/>
                    <a:pt x="6996" y="11958"/>
                  </a:cubicBezTo>
                  <a:close/>
                  <a:moveTo>
                    <a:pt x="7095" y="12340"/>
                  </a:moveTo>
                  <a:cubicBezTo>
                    <a:pt x="7096" y="12340"/>
                    <a:pt x="7108" y="12371"/>
                    <a:pt x="7110" y="12382"/>
                  </a:cubicBezTo>
                  <a:lnTo>
                    <a:pt x="7110" y="12382"/>
                  </a:lnTo>
                  <a:cubicBezTo>
                    <a:pt x="7110" y="12382"/>
                    <a:pt x="7110" y="12382"/>
                    <a:pt x="7110" y="12382"/>
                  </a:cubicBezTo>
                  <a:cubicBezTo>
                    <a:pt x="7109" y="12382"/>
                    <a:pt x="7108" y="12383"/>
                    <a:pt x="7108" y="12385"/>
                  </a:cubicBezTo>
                  <a:cubicBezTo>
                    <a:pt x="7097" y="12352"/>
                    <a:pt x="7094" y="12340"/>
                    <a:pt x="7095" y="12340"/>
                  </a:cubicBezTo>
                  <a:close/>
                  <a:moveTo>
                    <a:pt x="7110" y="12382"/>
                  </a:moveTo>
                  <a:cubicBezTo>
                    <a:pt x="7112" y="12383"/>
                    <a:pt x="7115" y="12389"/>
                    <a:pt x="7113" y="12389"/>
                  </a:cubicBezTo>
                  <a:cubicBezTo>
                    <a:pt x="7112" y="12389"/>
                    <a:pt x="7111" y="12388"/>
                    <a:pt x="7108" y="12385"/>
                  </a:cubicBezTo>
                  <a:lnTo>
                    <a:pt x="7108" y="12385"/>
                  </a:lnTo>
                  <a:cubicBezTo>
                    <a:pt x="7109" y="12386"/>
                    <a:pt x="7109" y="12386"/>
                    <a:pt x="7110" y="12386"/>
                  </a:cubicBezTo>
                  <a:cubicBezTo>
                    <a:pt x="7111" y="12386"/>
                    <a:pt x="7111" y="12385"/>
                    <a:pt x="7110" y="12382"/>
                  </a:cubicBezTo>
                  <a:close/>
                  <a:moveTo>
                    <a:pt x="3394" y="12719"/>
                  </a:moveTo>
                  <a:cubicBezTo>
                    <a:pt x="3394" y="12743"/>
                    <a:pt x="3382" y="12754"/>
                    <a:pt x="3382" y="12778"/>
                  </a:cubicBezTo>
                  <a:cubicBezTo>
                    <a:pt x="3370" y="12754"/>
                    <a:pt x="3382" y="12743"/>
                    <a:pt x="3394" y="12719"/>
                  </a:cubicBezTo>
                  <a:close/>
                  <a:moveTo>
                    <a:pt x="7192" y="12683"/>
                  </a:moveTo>
                  <a:lnTo>
                    <a:pt x="7192" y="12683"/>
                  </a:lnTo>
                  <a:cubicBezTo>
                    <a:pt x="7204" y="12719"/>
                    <a:pt x="7216" y="12754"/>
                    <a:pt x="7216" y="12790"/>
                  </a:cubicBezTo>
                  <a:cubicBezTo>
                    <a:pt x="7180" y="12743"/>
                    <a:pt x="7180" y="12719"/>
                    <a:pt x="7192" y="12683"/>
                  </a:cubicBezTo>
                  <a:close/>
                  <a:moveTo>
                    <a:pt x="3179" y="12790"/>
                  </a:moveTo>
                  <a:cubicBezTo>
                    <a:pt x="3203" y="12814"/>
                    <a:pt x="3191" y="12826"/>
                    <a:pt x="3179" y="12838"/>
                  </a:cubicBezTo>
                  <a:cubicBezTo>
                    <a:pt x="3179" y="12826"/>
                    <a:pt x="3168" y="12802"/>
                    <a:pt x="3179" y="12790"/>
                  </a:cubicBezTo>
                  <a:close/>
                  <a:moveTo>
                    <a:pt x="7225" y="12827"/>
                  </a:moveTo>
                  <a:cubicBezTo>
                    <a:pt x="7227" y="12827"/>
                    <a:pt x="7232" y="12830"/>
                    <a:pt x="7239" y="12838"/>
                  </a:cubicBezTo>
                  <a:cubicBezTo>
                    <a:pt x="7245" y="12859"/>
                    <a:pt x="7245" y="12866"/>
                    <a:pt x="7243" y="12866"/>
                  </a:cubicBezTo>
                  <a:cubicBezTo>
                    <a:pt x="7236" y="12866"/>
                    <a:pt x="7216" y="12827"/>
                    <a:pt x="7225" y="12827"/>
                  </a:cubicBezTo>
                  <a:close/>
                  <a:moveTo>
                    <a:pt x="7205" y="12928"/>
                  </a:moveTo>
                  <a:cubicBezTo>
                    <a:pt x="7205" y="12933"/>
                    <a:pt x="7207" y="12936"/>
                    <a:pt x="7209" y="12939"/>
                  </a:cubicBezTo>
                  <a:lnTo>
                    <a:pt x="7209" y="12939"/>
                  </a:lnTo>
                  <a:cubicBezTo>
                    <a:pt x="7208" y="12936"/>
                    <a:pt x="7206" y="12932"/>
                    <a:pt x="7205" y="12928"/>
                  </a:cubicBezTo>
                  <a:close/>
                  <a:moveTo>
                    <a:pt x="7209" y="12939"/>
                  </a:moveTo>
                  <a:lnTo>
                    <a:pt x="7209" y="12939"/>
                  </a:lnTo>
                  <a:cubicBezTo>
                    <a:pt x="7211" y="12946"/>
                    <a:pt x="7213" y="12952"/>
                    <a:pt x="7216" y="12957"/>
                  </a:cubicBezTo>
                  <a:cubicBezTo>
                    <a:pt x="7216" y="12947"/>
                    <a:pt x="7212" y="12944"/>
                    <a:pt x="7209" y="12939"/>
                  </a:cubicBezTo>
                  <a:close/>
                  <a:moveTo>
                    <a:pt x="3341" y="13013"/>
                  </a:moveTo>
                  <a:cubicBezTo>
                    <a:pt x="3342" y="13014"/>
                    <a:pt x="3344" y="13015"/>
                    <a:pt x="3346" y="13016"/>
                  </a:cubicBezTo>
                  <a:cubicBezTo>
                    <a:pt x="3342" y="13016"/>
                    <a:pt x="3341" y="13015"/>
                    <a:pt x="3341" y="13013"/>
                  </a:cubicBezTo>
                  <a:close/>
                  <a:moveTo>
                    <a:pt x="3343" y="12979"/>
                  </a:moveTo>
                  <a:cubicBezTo>
                    <a:pt x="3350" y="12979"/>
                    <a:pt x="3355" y="12988"/>
                    <a:pt x="3346" y="13016"/>
                  </a:cubicBezTo>
                  <a:cubicBezTo>
                    <a:pt x="3346" y="13012"/>
                    <a:pt x="3345" y="13011"/>
                    <a:pt x="3343" y="13011"/>
                  </a:cubicBezTo>
                  <a:cubicBezTo>
                    <a:pt x="3342" y="13011"/>
                    <a:pt x="3341" y="13012"/>
                    <a:pt x="3341" y="13013"/>
                  </a:cubicBezTo>
                  <a:lnTo>
                    <a:pt x="3341" y="13013"/>
                  </a:lnTo>
                  <a:cubicBezTo>
                    <a:pt x="3319" y="12999"/>
                    <a:pt x="3333" y="12979"/>
                    <a:pt x="3343" y="12979"/>
                  </a:cubicBezTo>
                  <a:close/>
                  <a:moveTo>
                    <a:pt x="3418" y="13040"/>
                  </a:moveTo>
                  <a:lnTo>
                    <a:pt x="3418" y="13040"/>
                  </a:lnTo>
                  <a:cubicBezTo>
                    <a:pt x="3404" y="13062"/>
                    <a:pt x="3392" y="13086"/>
                    <a:pt x="3382" y="13112"/>
                  </a:cubicBezTo>
                  <a:lnTo>
                    <a:pt x="3382" y="13112"/>
                  </a:lnTo>
                  <a:cubicBezTo>
                    <a:pt x="3382" y="13114"/>
                    <a:pt x="3382" y="13115"/>
                    <a:pt x="3383" y="13115"/>
                  </a:cubicBezTo>
                  <a:cubicBezTo>
                    <a:pt x="3389" y="13115"/>
                    <a:pt x="3418" y="13040"/>
                    <a:pt x="3418" y="13040"/>
                  </a:cubicBezTo>
                  <a:close/>
                  <a:moveTo>
                    <a:pt x="2174" y="13347"/>
                  </a:moveTo>
                  <a:cubicBezTo>
                    <a:pt x="2167" y="13376"/>
                    <a:pt x="2161" y="13399"/>
                    <a:pt x="2157" y="13407"/>
                  </a:cubicBezTo>
                  <a:lnTo>
                    <a:pt x="2157" y="13407"/>
                  </a:lnTo>
                  <a:cubicBezTo>
                    <a:pt x="2173" y="13383"/>
                    <a:pt x="2177" y="13364"/>
                    <a:pt x="2174" y="13347"/>
                  </a:cubicBezTo>
                  <a:close/>
                  <a:moveTo>
                    <a:pt x="2157" y="13407"/>
                  </a:moveTo>
                  <a:lnTo>
                    <a:pt x="2157" y="13407"/>
                  </a:lnTo>
                  <a:cubicBezTo>
                    <a:pt x="2156" y="13408"/>
                    <a:pt x="2156" y="13409"/>
                    <a:pt x="2155" y="13409"/>
                  </a:cubicBezTo>
                  <a:cubicBezTo>
                    <a:pt x="2156" y="13409"/>
                    <a:pt x="2156" y="13408"/>
                    <a:pt x="2157" y="13407"/>
                  </a:cubicBezTo>
                  <a:close/>
                  <a:moveTo>
                    <a:pt x="3371" y="13024"/>
                  </a:moveTo>
                  <a:cubicBezTo>
                    <a:pt x="3391" y="13024"/>
                    <a:pt x="3315" y="13140"/>
                    <a:pt x="3297" y="13164"/>
                  </a:cubicBezTo>
                  <a:lnTo>
                    <a:pt x="3297" y="13164"/>
                  </a:lnTo>
                  <a:cubicBezTo>
                    <a:pt x="3298" y="13162"/>
                    <a:pt x="3298" y="13161"/>
                    <a:pt x="3298" y="13159"/>
                  </a:cubicBezTo>
                  <a:lnTo>
                    <a:pt x="3298" y="13159"/>
                  </a:lnTo>
                  <a:cubicBezTo>
                    <a:pt x="3295" y="13165"/>
                    <a:pt x="3293" y="13168"/>
                    <a:pt x="3294" y="13168"/>
                  </a:cubicBezTo>
                  <a:cubicBezTo>
                    <a:pt x="3294" y="13168"/>
                    <a:pt x="3295" y="13167"/>
                    <a:pt x="3297" y="13164"/>
                  </a:cubicBezTo>
                  <a:lnTo>
                    <a:pt x="3297" y="13164"/>
                  </a:lnTo>
                  <a:cubicBezTo>
                    <a:pt x="3286" y="13203"/>
                    <a:pt x="3242" y="13307"/>
                    <a:pt x="3232" y="13307"/>
                  </a:cubicBezTo>
                  <a:cubicBezTo>
                    <a:pt x="3228" y="13307"/>
                    <a:pt x="3230" y="13292"/>
                    <a:pt x="3239" y="13254"/>
                  </a:cubicBezTo>
                  <a:lnTo>
                    <a:pt x="3239" y="13254"/>
                  </a:lnTo>
                  <a:cubicBezTo>
                    <a:pt x="3215" y="13326"/>
                    <a:pt x="3191" y="13397"/>
                    <a:pt x="3156" y="13481"/>
                  </a:cubicBezTo>
                  <a:cubicBezTo>
                    <a:pt x="3132" y="13445"/>
                    <a:pt x="3215" y="13290"/>
                    <a:pt x="3227" y="13254"/>
                  </a:cubicBezTo>
                  <a:cubicBezTo>
                    <a:pt x="3227" y="13233"/>
                    <a:pt x="3237" y="13132"/>
                    <a:pt x="3239" y="13132"/>
                  </a:cubicBezTo>
                  <a:cubicBezTo>
                    <a:pt x="3239" y="13132"/>
                    <a:pt x="3239" y="13133"/>
                    <a:pt x="3239" y="13135"/>
                  </a:cubicBezTo>
                  <a:cubicBezTo>
                    <a:pt x="3263" y="13088"/>
                    <a:pt x="3298" y="13064"/>
                    <a:pt x="3346" y="13040"/>
                  </a:cubicBezTo>
                  <a:cubicBezTo>
                    <a:pt x="3359" y="13029"/>
                    <a:pt x="3367" y="13024"/>
                    <a:pt x="3371" y="13024"/>
                  </a:cubicBezTo>
                  <a:close/>
                  <a:moveTo>
                    <a:pt x="7549" y="13469"/>
                  </a:moveTo>
                  <a:cubicBezTo>
                    <a:pt x="7573" y="13516"/>
                    <a:pt x="7561" y="13540"/>
                    <a:pt x="7561" y="13540"/>
                  </a:cubicBezTo>
                  <a:cubicBezTo>
                    <a:pt x="7561" y="13556"/>
                    <a:pt x="7558" y="13563"/>
                    <a:pt x="7553" y="13563"/>
                  </a:cubicBezTo>
                  <a:cubicBezTo>
                    <a:pt x="7537" y="13563"/>
                    <a:pt x="7501" y="13487"/>
                    <a:pt x="7501" y="13469"/>
                  </a:cubicBezTo>
                  <a:lnTo>
                    <a:pt x="7501" y="13469"/>
                  </a:lnTo>
                  <a:cubicBezTo>
                    <a:pt x="7513" y="13497"/>
                    <a:pt x="7524" y="13509"/>
                    <a:pt x="7533" y="13509"/>
                  </a:cubicBezTo>
                  <a:cubicBezTo>
                    <a:pt x="7542" y="13509"/>
                    <a:pt x="7549" y="13494"/>
                    <a:pt x="7549" y="13469"/>
                  </a:cubicBezTo>
                  <a:close/>
                  <a:moveTo>
                    <a:pt x="3208" y="13704"/>
                  </a:moveTo>
                  <a:cubicBezTo>
                    <a:pt x="3202" y="13716"/>
                    <a:pt x="3197" y="13727"/>
                    <a:pt x="3193" y="13739"/>
                  </a:cubicBezTo>
                  <a:lnTo>
                    <a:pt x="3193" y="13739"/>
                  </a:lnTo>
                  <a:cubicBezTo>
                    <a:pt x="3197" y="13729"/>
                    <a:pt x="3203" y="13717"/>
                    <a:pt x="3208" y="13704"/>
                  </a:cubicBezTo>
                  <a:close/>
                  <a:moveTo>
                    <a:pt x="3193" y="13739"/>
                  </a:moveTo>
                  <a:cubicBezTo>
                    <a:pt x="3186" y="13756"/>
                    <a:pt x="3181" y="13769"/>
                    <a:pt x="3179" y="13778"/>
                  </a:cubicBezTo>
                  <a:cubicBezTo>
                    <a:pt x="3184" y="13765"/>
                    <a:pt x="3188" y="13752"/>
                    <a:pt x="3193" y="13739"/>
                  </a:cubicBezTo>
                  <a:close/>
                  <a:moveTo>
                    <a:pt x="7570" y="13767"/>
                  </a:moveTo>
                  <a:cubicBezTo>
                    <a:pt x="7570" y="13773"/>
                    <a:pt x="7571" y="13780"/>
                    <a:pt x="7573" y="13790"/>
                  </a:cubicBezTo>
                  <a:cubicBezTo>
                    <a:pt x="7573" y="13783"/>
                    <a:pt x="7572" y="13775"/>
                    <a:pt x="7570" y="13767"/>
                  </a:cubicBezTo>
                  <a:close/>
                  <a:moveTo>
                    <a:pt x="3048" y="13731"/>
                  </a:moveTo>
                  <a:cubicBezTo>
                    <a:pt x="3048" y="13753"/>
                    <a:pt x="3048" y="13774"/>
                    <a:pt x="3048" y="13805"/>
                  </a:cubicBezTo>
                  <a:lnTo>
                    <a:pt x="3048" y="13805"/>
                  </a:lnTo>
                  <a:cubicBezTo>
                    <a:pt x="3046" y="13802"/>
                    <a:pt x="3039" y="13800"/>
                    <a:pt x="3031" y="13800"/>
                  </a:cubicBezTo>
                  <a:cubicBezTo>
                    <a:pt x="3015" y="13800"/>
                    <a:pt x="2994" y="13807"/>
                    <a:pt x="3001" y="13814"/>
                  </a:cubicBezTo>
                  <a:cubicBezTo>
                    <a:pt x="2976" y="13789"/>
                    <a:pt x="2999" y="13768"/>
                    <a:pt x="3011" y="13751"/>
                  </a:cubicBezTo>
                  <a:lnTo>
                    <a:pt x="3011" y="13751"/>
                  </a:lnTo>
                  <a:cubicBezTo>
                    <a:pt x="3012" y="13752"/>
                    <a:pt x="3014" y="13752"/>
                    <a:pt x="3015" y="13752"/>
                  </a:cubicBezTo>
                  <a:cubicBezTo>
                    <a:pt x="3023" y="13752"/>
                    <a:pt x="3033" y="13746"/>
                    <a:pt x="3048" y="13731"/>
                  </a:cubicBezTo>
                  <a:close/>
                  <a:moveTo>
                    <a:pt x="2965" y="13802"/>
                  </a:moveTo>
                  <a:cubicBezTo>
                    <a:pt x="2965" y="13814"/>
                    <a:pt x="2953" y="13826"/>
                    <a:pt x="2953" y="13838"/>
                  </a:cubicBezTo>
                  <a:cubicBezTo>
                    <a:pt x="2941" y="13826"/>
                    <a:pt x="2953" y="13814"/>
                    <a:pt x="2965" y="13802"/>
                  </a:cubicBezTo>
                  <a:close/>
                  <a:moveTo>
                    <a:pt x="7438" y="13432"/>
                  </a:moveTo>
                  <a:cubicBezTo>
                    <a:pt x="7489" y="13432"/>
                    <a:pt x="7488" y="13542"/>
                    <a:pt x="7466" y="13576"/>
                  </a:cubicBezTo>
                  <a:cubicBezTo>
                    <a:pt x="7476" y="13640"/>
                    <a:pt x="7553" y="13704"/>
                    <a:pt x="7570" y="13767"/>
                  </a:cubicBezTo>
                  <a:lnTo>
                    <a:pt x="7570" y="13767"/>
                  </a:lnTo>
                  <a:cubicBezTo>
                    <a:pt x="7570" y="13761"/>
                    <a:pt x="7571" y="13758"/>
                    <a:pt x="7573" y="13758"/>
                  </a:cubicBezTo>
                  <a:cubicBezTo>
                    <a:pt x="7581" y="13758"/>
                    <a:pt x="7602" y="13793"/>
                    <a:pt x="7632" y="13862"/>
                  </a:cubicBezTo>
                  <a:cubicBezTo>
                    <a:pt x="7525" y="13802"/>
                    <a:pt x="7454" y="13707"/>
                    <a:pt x="7418" y="13493"/>
                  </a:cubicBezTo>
                  <a:cubicBezTo>
                    <a:pt x="7418" y="13481"/>
                    <a:pt x="7418" y="13457"/>
                    <a:pt x="7430" y="13433"/>
                  </a:cubicBezTo>
                  <a:cubicBezTo>
                    <a:pt x="7433" y="13433"/>
                    <a:pt x="7435" y="13432"/>
                    <a:pt x="7438" y="13432"/>
                  </a:cubicBezTo>
                  <a:close/>
                  <a:moveTo>
                    <a:pt x="7598" y="13962"/>
                  </a:moveTo>
                  <a:cubicBezTo>
                    <a:pt x="7597" y="13962"/>
                    <a:pt x="7597" y="13964"/>
                    <a:pt x="7597" y="13969"/>
                  </a:cubicBezTo>
                  <a:cubicBezTo>
                    <a:pt x="7597" y="13968"/>
                    <a:pt x="7597" y="13968"/>
                    <a:pt x="7597" y="13968"/>
                  </a:cubicBezTo>
                  <a:cubicBezTo>
                    <a:pt x="7598" y="13968"/>
                    <a:pt x="7600" y="13970"/>
                    <a:pt x="7602" y="13972"/>
                  </a:cubicBezTo>
                  <a:lnTo>
                    <a:pt x="7602" y="13972"/>
                  </a:lnTo>
                  <a:cubicBezTo>
                    <a:pt x="7601" y="13968"/>
                    <a:pt x="7599" y="13962"/>
                    <a:pt x="7598" y="13962"/>
                  </a:cubicBezTo>
                  <a:close/>
                  <a:moveTo>
                    <a:pt x="7585" y="13993"/>
                  </a:moveTo>
                  <a:lnTo>
                    <a:pt x="7585" y="13993"/>
                  </a:lnTo>
                  <a:cubicBezTo>
                    <a:pt x="7585" y="13994"/>
                    <a:pt x="7585" y="13995"/>
                    <a:pt x="7586" y="13997"/>
                  </a:cubicBezTo>
                  <a:lnTo>
                    <a:pt x="7586" y="13997"/>
                  </a:lnTo>
                  <a:cubicBezTo>
                    <a:pt x="7585" y="13995"/>
                    <a:pt x="7585" y="13994"/>
                    <a:pt x="7585" y="13993"/>
                  </a:cubicBezTo>
                  <a:close/>
                  <a:moveTo>
                    <a:pt x="7585" y="13909"/>
                  </a:moveTo>
                  <a:cubicBezTo>
                    <a:pt x="7628" y="13987"/>
                    <a:pt x="7638" y="14009"/>
                    <a:pt x="7635" y="14009"/>
                  </a:cubicBezTo>
                  <a:cubicBezTo>
                    <a:pt x="7631" y="14009"/>
                    <a:pt x="7611" y="13982"/>
                    <a:pt x="7602" y="13972"/>
                  </a:cubicBezTo>
                  <a:lnTo>
                    <a:pt x="7602" y="13972"/>
                  </a:lnTo>
                  <a:cubicBezTo>
                    <a:pt x="7602" y="13974"/>
                    <a:pt x="7602" y="13976"/>
                    <a:pt x="7601" y="13976"/>
                  </a:cubicBezTo>
                  <a:cubicBezTo>
                    <a:pt x="7601" y="13976"/>
                    <a:pt x="7599" y="13974"/>
                    <a:pt x="7597" y="13969"/>
                  </a:cubicBezTo>
                  <a:cubicBezTo>
                    <a:pt x="7597" y="13957"/>
                    <a:pt x="7585" y="13933"/>
                    <a:pt x="7585" y="13909"/>
                  </a:cubicBezTo>
                  <a:close/>
                  <a:moveTo>
                    <a:pt x="7625" y="14039"/>
                  </a:moveTo>
                  <a:cubicBezTo>
                    <a:pt x="7625" y="14039"/>
                    <a:pt x="7626" y="14042"/>
                    <a:pt x="7628" y="14048"/>
                  </a:cubicBezTo>
                  <a:lnTo>
                    <a:pt x="7628" y="14048"/>
                  </a:lnTo>
                  <a:cubicBezTo>
                    <a:pt x="7626" y="14043"/>
                    <a:pt x="7626" y="14039"/>
                    <a:pt x="7625" y="14039"/>
                  </a:cubicBezTo>
                  <a:close/>
                  <a:moveTo>
                    <a:pt x="7585" y="13993"/>
                  </a:moveTo>
                  <a:cubicBezTo>
                    <a:pt x="7620" y="14005"/>
                    <a:pt x="7632" y="14028"/>
                    <a:pt x="7632" y="14064"/>
                  </a:cubicBezTo>
                  <a:cubicBezTo>
                    <a:pt x="7630" y="14057"/>
                    <a:pt x="7629" y="14052"/>
                    <a:pt x="7628" y="14048"/>
                  </a:cubicBezTo>
                  <a:lnTo>
                    <a:pt x="7628" y="14048"/>
                  </a:lnTo>
                  <a:cubicBezTo>
                    <a:pt x="7633" y="14067"/>
                    <a:pt x="7644" y="14116"/>
                    <a:pt x="7637" y="14123"/>
                  </a:cubicBezTo>
                  <a:lnTo>
                    <a:pt x="7637" y="14123"/>
                  </a:lnTo>
                  <a:cubicBezTo>
                    <a:pt x="7635" y="14116"/>
                    <a:pt x="7633" y="14111"/>
                    <a:pt x="7633" y="14111"/>
                  </a:cubicBezTo>
                  <a:cubicBezTo>
                    <a:pt x="7632" y="14111"/>
                    <a:pt x="7632" y="14115"/>
                    <a:pt x="7632" y="14123"/>
                  </a:cubicBezTo>
                  <a:lnTo>
                    <a:pt x="7632" y="14123"/>
                  </a:lnTo>
                  <a:cubicBezTo>
                    <a:pt x="7613" y="14085"/>
                    <a:pt x="7596" y="14044"/>
                    <a:pt x="7586" y="13997"/>
                  </a:cubicBezTo>
                  <a:lnTo>
                    <a:pt x="7586" y="13997"/>
                  </a:lnTo>
                  <a:cubicBezTo>
                    <a:pt x="7588" y="14002"/>
                    <a:pt x="7593" y="14006"/>
                    <a:pt x="7595" y="14006"/>
                  </a:cubicBezTo>
                  <a:cubicBezTo>
                    <a:pt x="7596" y="14006"/>
                    <a:pt x="7595" y="14003"/>
                    <a:pt x="7585" y="13993"/>
                  </a:cubicBezTo>
                  <a:lnTo>
                    <a:pt x="7585" y="13993"/>
                  </a:lnTo>
                  <a:cubicBezTo>
                    <a:pt x="7585" y="13993"/>
                    <a:pt x="7585" y="13993"/>
                    <a:pt x="7585" y="13993"/>
                  </a:cubicBezTo>
                  <a:close/>
                  <a:moveTo>
                    <a:pt x="7632" y="14123"/>
                  </a:moveTo>
                  <a:cubicBezTo>
                    <a:pt x="7632" y="14124"/>
                    <a:pt x="7632" y="14124"/>
                    <a:pt x="7632" y="14124"/>
                  </a:cubicBezTo>
                  <a:lnTo>
                    <a:pt x="7632" y="14124"/>
                  </a:lnTo>
                  <a:cubicBezTo>
                    <a:pt x="7632" y="14124"/>
                    <a:pt x="7632" y="14124"/>
                    <a:pt x="7632" y="14124"/>
                  </a:cubicBezTo>
                  <a:cubicBezTo>
                    <a:pt x="7632" y="14124"/>
                    <a:pt x="7632" y="14124"/>
                    <a:pt x="7632" y="14123"/>
                  </a:cubicBezTo>
                  <a:close/>
                  <a:moveTo>
                    <a:pt x="7637" y="14123"/>
                  </a:moveTo>
                  <a:cubicBezTo>
                    <a:pt x="7639" y="14129"/>
                    <a:pt x="7641" y="14138"/>
                    <a:pt x="7644" y="14147"/>
                  </a:cubicBezTo>
                  <a:cubicBezTo>
                    <a:pt x="7640" y="14140"/>
                    <a:pt x="7636" y="14132"/>
                    <a:pt x="7632" y="14124"/>
                  </a:cubicBezTo>
                  <a:lnTo>
                    <a:pt x="7632" y="14124"/>
                  </a:lnTo>
                  <a:cubicBezTo>
                    <a:pt x="7633" y="14124"/>
                    <a:pt x="7634" y="14124"/>
                    <a:pt x="7635" y="14124"/>
                  </a:cubicBezTo>
                  <a:cubicBezTo>
                    <a:pt x="7636" y="14124"/>
                    <a:pt x="7636" y="14124"/>
                    <a:pt x="7637" y="14123"/>
                  </a:cubicBezTo>
                  <a:close/>
                  <a:moveTo>
                    <a:pt x="3074" y="14366"/>
                  </a:moveTo>
                  <a:lnTo>
                    <a:pt x="3074" y="14366"/>
                  </a:lnTo>
                  <a:cubicBezTo>
                    <a:pt x="3069" y="14389"/>
                    <a:pt x="3065" y="14411"/>
                    <a:pt x="3062" y="14428"/>
                  </a:cubicBezTo>
                  <a:lnTo>
                    <a:pt x="3062" y="14428"/>
                  </a:lnTo>
                  <a:cubicBezTo>
                    <a:pt x="3068" y="14404"/>
                    <a:pt x="3077" y="14378"/>
                    <a:pt x="3074" y="14366"/>
                  </a:cubicBezTo>
                  <a:close/>
                  <a:moveTo>
                    <a:pt x="7831" y="14423"/>
                  </a:moveTo>
                  <a:cubicBezTo>
                    <a:pt x="7840" y="14423"/>
                    <a:pt x="7843" y="14431"/>
                    <a:pt x="7816" y="14443"/>
                  </a:cubicBezTo>
                  <a:lnTo>
                    <a:pt x="7816" y="14443"/>
                  </a:lnTo>
                  <a:cubicBezTo>
                    <a:pt x="7817" y="14441"/>
                    <a:pt x="7815" y="14440"/>
                    <a:pt x="7814" y="14440"/>
                  </a:cubicBezTo>
                  <a:cubicBezTo>
                    <a:pt x="7812" y="14440"/>
                    <a:pt x="7811" y="14441"/>
                    <a:pt x="7811" y="14445"/>
                  </a:cubicBezTo>
                  <a:lnTo>
                    <a:pt x="7811" y="14445"/>
                  </a:lnTo>
                  <a:cubicBezTo>
                    <a:pt x="7811" y="14429"/>
                    <a:pt x="7823" y="14423"/>
                    <a:pt x="7831" y="14423"/>
                  </a:cubicBezTo>
                  <a:close/>
                  <a:moveTo>
                    <a:pt x="7816" y="14443"/>
                  </a:moveTo>
                  <a:lnTo>
                    <a:pt x="7816" y="14443"/>
                  </a:lnTo>
                  <a:cubicBezTo>
                    <a:pt x="7816" y="14444"/>
                    <a:pt x="7814" y="14445"/>
                    <a:pt x="7811" y="14445"/>
                  </a:cubicBezTo>
                  <a:cubicBezTo>
                    <a:pt x="7813" y="14444"/>
                    <a:pt x="7815" y="14444"/>
                    <a:pt x="7816" y="14443"/>
                  </a:cubicBezTo>
                  <a:close/>
                  <a:moveTo>
                    <a:pt x="3062" y="14428"/>
                  </a:moveTo>
                  <a:cubicBezTo>
                    <a:pt x="3058" y="14445"/>
                    <a:pt x="3056" y="14460"/>
                    <a:pt x="3060" y="14469"/>
                  </a:cubicBezTo>
                  <a:cubicBezTo>
                    <a:pt x="3058" y="14463"/>
                    <a:pt x="3059" y="14448"/>
                    <a:pt x="3062" y="14428"/>
                  </a:cubicBezTo>
                  <a:close/>
                  <a:moveTo>
                    <a:pt x="3108" y="14207"/>
                  </a:moveTo>
                  <a:lnTo>
                    <a:pt x="3108" y="14207"/>
                  </a:lnTo>
                  <a:cubicBezTo>
                    <a:pt x="3060" y="14231"/>
                    <a:pt x="3048" y="14420"/>
                    <a:pt x="3037" y="14480"/>
                  </a:cubicBezTo>
                  <a:lnTo>
                    <a:pt x="3037" y="14480"/>
                  </a:lnTo>
                  <a:cubicBezTo>
                    <a:pt x="3061" y="14412"/>
                    <a:pt x="3075" y="14365"/>
                    <a:pt x="3072" y="14362"/>
                  </a:cubicBezTo>
                  <a:lnTo>
                    <a:pt x="3072" y="14362"/>
                  </a:lnTo>
                  <a:cubicBezTo>
                    <a:pt x="3073" y="14363"/>
                    <a:pt x="3074" y="14364"/>
                    <a:pt x="3074" y="14366"/>
                  </a:cubicBezTo>
                  <a:lnTo>
                    <a:pt x="3074" y="14366"/>
                  </a:lnTo>
                  <a:cubicBezTo>
                    <a:pt x="3089" y="14301"/>
                    <a:pt x="3108" y="14227"/>
                    <a:pt x="3108" y="14207"/>
                  </a:cubicBezTo>
                  <a:close/>
                  <a:moveTo>
                    <a:pt x="9049" y="14636"/>
                  </a:moveTo>
                  <a:lnTo>
                    <a:pt x="9049" y="14636"/>
                  </a:lnTo>
                  <a:cubicBezTo>
                    <a:pt x="9054" y="14658"/>
                    <a:pt x="9060" y="14679"/>
                    <a:pt x="9067" y="14699"/>
                  </a:cubicBezTo>
                  <a:lnTo>
                    <a:pt x="9067" y="14699"/>
                  </a:lnTo>
                  <a:cubicBezTo>
                    <a:pt x="9068" y="14681"/>
                    <a:pt x="9062" y="14662"/>
                    <a:pt x="9049" y="14636"/>
                  </a:cubicBezTo>
                  <a:close/>
                  <a:moveTo>
                    <a:pt x="7954" y="14981"/>
                  </a:moveTo>
                  <a:lnTo>
                    <a:pt x="7954" y="14981"/>
                  </a:lnTo>
                  <a:cubicBezTo>
                    <a:pt x="8025" y="15005"/>
                    <a:pt x="8037" y="15052"/>
                    <a:pt x="8061" y="15112"/>
                  </a:cubicBezTo>
                  <a:cubicBezTo>
                    <a:pt x="7882" y="15040"/>
                    <a:pt x="7978" y="15076"/>
                    <a:pt x="7954" y="14981"/>
                  </a:cubicBezTo>
                  <a:close/>
                  <a:moveTo>
                    <a:pt x="1703" y="15076"/>
                  </a:moveTo>
                  <a:lnTo>
                    <a:pt x="1703" y="15076"/>
                  </a:lnTo>
                  <a:cubicBezTo>
                    <a:pt x="1699" y="15097"/>
                    <a:pt x="1693" y="15127"/>
                    <a:pt x="1686" y="15163"/>
                  </a:cubicBezTo>
                  <a:lnTo>
                    <a:pt x="1686" y="15163"/>
                  </a:lnTo>
                  <a:cubicBezTo>
                    <a:pt x="1707" y="15149"/>
                    <a:pt x="1713" y="15124"/>
                    <a:pt x="1703" y="15076"/>
                  </a:cubicBezTo>
                  <a:close/>
                  <a:moveTo>
                    <a:pt x="2489" y="15183"/>
                  </a:moveTo>
                  <a:lnTo>
                    <a:pt x="2489" y="15183"/>
                  </a:lnTo>
                  <a:cubicBezTo>
                    <a:pt x="2488" y="15184"/>
                    <a:pt x="2487" y="15185"/>
                    <a:pt x="2486" y="15186"/>
                  </a:cubicBezTo>
                  <a:lnTo>
                    <a:pt x="2486" y="15186"/>
                  </a:lnTo>
                  <a:cubicBezTo>
                    <a:pt x="2487" y="15185"/>
                    <a:pt x="2488" y="15184"/>
                    <a:pt x="2489" y="15183"/>
                  </a:cubicBezTo>
                  <a:close/>
                  <a:moveTo>
                    <a:pt x="8989" y="15189"/>
                  </a:moveTo>
                  <a:lnTo>
                    <a:pt x="8989" y="15189"/>
                  </a:lnTo>
                  <a:cubicBezTo>
                    <a:pt x="8989" y="15191"/>
                    <a:pt x="8989" y="15193"/>
                    <a:pt x="8990" y="15195"/>
                  </a:cubicBezTo>
                  <a:cubicBezTo>
                    <a:pt x="8989" y="15193"/>
                    <a:pt x="8989" y="15191"/>
                    <a:pt x="8989" y="15189"/>
                  </a:cubicBezTo>
                  <a:close/>
                  <a:moveTo>
                    <a:pt x="9037" y="15326"/>
                  </a:moveTo>
                  <a:cubicBezTo>
                    <a:pt x="9042" y="15340"/>
                    <a:pt x="9047" y="15351"/>
                    <a:pt x="9051" y="15356"/>
                  </a:cubicBezTo>
                  <a:lnTo>
                    <a:pt x="9051" y="15356"/>
                  </a:lnTo>
                  <a:cubicBezTo>
                    <a:pt x="9047" y="15346"/>
                    <a:pt x="9042" y="15336"/>
                    <a:pt x="9037" y="15326"/>
                  </a:cubicBezTo>
                  <a:close/>
                  <a:moveTo>
                    <a:pt x="8125" y="15353"/>
                  </a:moveTo>
                  <a:cubicBezTo>
                    <a:pt x="8126" y="15353"/>
                    <a:pt x="8126" y="15356"/>
                    <a:pt x="8121" y="15362"/>
                  </a:cubicBezTo>
                  <a:cubicBezTo>
                    <a:pt x="8121" y="15356"/>
                    <a:pt x="8123" y="15353"/>
                    <a:pt x="8125" y="15353"/>
                  </a:cubicBezTo>
                  <a:close/>
                  <a:moveTo>
                    <a:pt x="9025" y="15374"/>
                  </a:moveTo>
                  <a:cubicBezTo>
                    <a:pt x="9025" y="15400"/>
                    <a:pt x="9032" y="15422"/>
                    <a:pt x="9045" y="15439"/>
                  </a:cubicBezTo>
                  <a:lnTo>
                    <a:pt x="9045" y="15439"/>
                  </a:lnTo>
                  <a:cubicBezTo>
                    <a:pt x="9039" y="15418"/>
                    <a:pt x="9033" y="15396"/>
                    <a:pt x="9025" y="15374"/>
                  </a:cubicBezTo>
                  <a:close/>
                  <a:moveTo>
                    <a:pt x="2739" y="15481"/>
                  </a:moveTo>
                  <a:cubicBezTo>
                    <a:pt x="2738" y="15482"/>
                    <a:pt x="2737" y="15484"/>
                    <a:pt x="2736" y="15486"/>
                  </a:cubicBezTo>
                  <a:lnTo>
                    <a:pt x="2736" y="15486"/>
                  </a:lnTo>
                  <a:cubicBezTo>
                    <a:pt x="2737" y="15485"/>
                    <a:pt x="2738" y="15483"/>
                    <a:pt x="2739" y="15481"/>
                  </a:cubicBezTo>
                  <a:close/>
                  <a:moveTo>
                    <a:pt x="2395" y="15607"/>
                  </a:moveTo>
                  <a:cubicBezTo>
                    <a:pt x="2391" y="15608"/>
                    <a:pt x="2386" y="15610"/>
                    <a:pt x="2382" y="15612"/>
                  </a:cubicBezTo>
                  <a:cubicBezTo>
                    <a:pt x="2383" y="15612"/>
                    <a:pt x="2384" y="15612"/>
                    <a:pt x="2385" y="15612"/>
                  </a:cubicBezTo>
                  <a:cubicBezTo>
                    <a:pt x="2388" y="15612"/>
                    <a:pt x="2392" y="15611"/>
                    <a:pt x="2395" y="15607"/>
                  </a:cubicBezTo>
                  <a:close/>
                  <a:moveTo>
                    <a:pt x="8132" y="15660"/>
                  </a:moveTo>
                  <a:lnTo>
                    <a:pt x="8132" y="15660"/>
                  </a:lnTo>
                  <a:cubicBezTo>
                    <a:pt x="8134" y="15665"/>
                    <a:pt x="8135" y="15673"/>
                    <a:pt x="8136" y="15681"/>
                  </a:cubicBezTo>
                  <a:lnTo>
                    <a:pt x="8136" y="15681"/>
                  </a:lnTo>
                  <a:cubicBezTo>
                    <a:pt x="8135" y="15676"/>
                    <a:pt x="8134" y="15669"/>
                    <a:pt x="8132" y="15660"/>
                  </a:cubicBezTo>
                  <a:close/>
                  <a:moveTo>
                    <a:pt x="8168" y="15719"/>
                  </a:moveTo>
                  <a:cubicBezTo>
                    <a:pt x="8168" y="15719"/>
                    <a:pt x="8167" y="15720"/>
                    <a:pt x="8167" y="15720"/>
                  </a:cubicBezTo>
                  <a:lnTo>
                    <a:pt x="8167" y="15720"/>
                  </a:lnTo>
                  <a:cubicBezTo>
                    <a:pt x="8168" y="15720"/>
                    <a:pt x="8168" y="15719"/>
                    <a:pt x="8168" y="15719"/>
                  </a:cubicBezTo>
                  <a:close/>
                  <a:moveTo>
                    <a:pt x="1358" y="15719"/>
                  </a:moveTo>
                  <a:cubicBezTo>
                    <a:pt x="1354" y="15735"/>
                    <a:pt x="1352" y="15750"/>
                    <a:pt x="1353" y="15764"/>
                  </a:cubicBezTo>
                  <a:lnTo>
                    <a:pt x="1353" y="15764"/>
                  </a:lnTo>
                  <a:cubicBezTo>
                    <a:pt x="1355" y="15750"/>
                    <a:pt x="1357" y="15734"/>
                    <a:pt x="1358" y="15719"/>
                  </a:cubicBezTo>
                  <a:close/>
                  <a:moveTo>
                    <a:pt x="2643" y="15945"/>
                  </a:moveTo>
                  <a:cubicBezTo>
                    <a:pt x="2642" y="15945"/>
                    <a:pt x="2641" y="15947"/>
                    <a:pt x="2639" y="15950"/>
                  </a:cubicBezTo>
                  <a:lnTo>
                    <a:pt x="2639" y="15950"/>
                  </a:lnTo>
                  <a:cubicBezTo>
                    <a:pt x="2641" y="15948"/>
                    <a:pt x="2642" y="15947"/>
                    <a:pt x="2644" y="15945"/>
                  </a:cubicBezTo>
                  <a:cubicBezTo>
                    <a:pt x="2643" y="15945"/>
                    <a:pt x="2643" y="15945"/>
                    <a:pt x="2643" y="15945"/>
                  </a:cubicBezTo>
                  <a:close/>
                  <a:moveTo>
                    <a:pt x="2286" y="16195"/>
                  </a:moveTo>
                  <a:lnTo>
                    <a:pt x="2286" y="16195"/>
                  </a:lnTo>
                  <a:cubicBezTo>
                    <a:pt x="2288" y="16202"/>
                    <a:pt x="2289" y="16209"/>
                    <a:pt x="2290" y="16215"/>
                  </a:cubicBezTo>
                  <a:lnTo>
                    <a:pt x="2290" y="16215"/>
                  </a:lnTo>
                  <a:cubicBezTo>
                    <a:pt x="2291" y="16210"/>
                    <a:pt x="2293" y="16205"/>
                    <a:pt x="2294" y="16199"/>
                  </a:cubicBezTo>
                  <a:lnTo>
                    <a:pt x="2294" y="16199"/>
                  </a:lnTo>
                  <a:cubicBezTo>
                    <a:pt x="2292" y="16198"/>
                    <a:pt x="2289" y="16197"/>
                    <a:pt x="2286" y="16195"/>
                  </a:cubicBezTo>
                  <a:close/>
                  <a:moveTo>
                    <a:pt x="2261" y="16203"/>
                  </a:moveTo>
                  <a:cubicBezTo>
                    <a:pt x="2259" y="16203"/>
                    <a:pt x="2255" y="16204"/>
                    <a:pt x="2251" y="16207"/>
                  </a:cubicBezTo>
                  <a:cubicBezTo>
                    <a:pt x="2263" y="16231"/>
                    <a:pt x="2263" y="16267"/>
                    <a:pt x="2263" y="16302"/>
                  </a:cubicBezTo>
                  <a:cubicBezTo>
                    <a:pt x="2283" y="16282"/>
                    <a:pt x="2295" y="16253"/>
                    <a:pt x="2290" y="16215"/>
                  </a:cubicBezTo>
                  <a:lnTo>
                    <a:pt x="2290" y="16215"/>
                  </a:lnTo>
                  <a:cubicBezTo>
                    <a:pt x="2289" y="16221"/>
                    <a:pt x="2288" y="16226"/>
                    <a:pt x="2286" y="16231"/>
                  </a:cubicBezTo>
                  <a:cubicBezTo>
                    <a:pt x="2280" y="16238"/>
                    <a:pt x="2276" y="16240"/>
                    <a:pt x="2273" y="16240"/>
                  </a:cubicBezTo>
                  <a:cubicBezTo>
                    <a:pt x="2263" y="16240"/>
                    <a:pt x="2275" y="16203"/>
                    <a:pt x="2261" y="16203"/>
                  </a:cubicBezTo>
                  <a:close/>
                  <a:moveTo>
                    <a:pt x="8287" y="16379"/>
                  </a:moveTo>
                  <a:cubicBezTo>
                    <a:pt x="8288" y="16388"/>
                    <a:pt x="8289" y="16397"/>
                    <a:pt x="8290" y="16405"/>
                  </a:cubicBezTo>
                  <a:lnTo>
                    <a:pt x="8290" y="16405"/>
                  </a:lnTo>
                  <a:cubicBezTo>
                    <a:pt x="8289" y="16397"/>
                    <a:pt x="8289" y="16389"/>
                    <a:pt x="8288" y="16381"/>
                  </a:cubicBezTo>
                  <a:lnTo>
                    <a:pt x="8288" y="16381"/>
                  </a:lnTo>
                  <a:cubicBezTo>
                    <a:pt x="8288" y="16380"/>
                    <a:pt x="8287" y="16380"/>
                    <a:pt x="8287" y="16379"/>
                  </a:cubicBezTo>
                  <a:close/>
                  <a:moveTo>
                    <a:pt x="8502" y="16505"/>
                  </a:moveTo>
                  <a:cubicBezTo>
                    <a:pt x="8502" y="16505"/>
                    <a:pt x="8502" y="16505"/>
                    <a:pt x="8502" y="16505"/>
                  </a:cubicBezTo>
                  <a:lnTo>
                    <a:pt x="8502" y="16505"/>
                  </a:lnTo>
                  <a:cubicBezTo>
                    <a:pt x="8502" y="16505"/>
                    <a:pt x="8502" y="16505"/>
                    <a:pt x="8502" y="16505"/>
                  </a:cubicBezTo>
                  <a:close/>
                  <a:moveTo>
                    <a:pt x="2275" y="16517"/>
                  </a:moveTo>
                  <a:cubicBezTo>
                    <a:pt x="2275" y="16553"/>
                    <a:pt x="2275" y="16588"/>
                    <a:pt x="2275" y="16612"/>
                  </a:cubicBezTo>
                  <a:cubicBezTo>
                    <a:pt x="2271" y="16613"/>
                    <a:pt x="2269" y="16613"/>
                    <a:pt x="2266" y="16613"/>
                  </a:cubicBezTo>
                  <a:cubicBezTo>
                    <a:pt x="2233" y="16613"/>
                    <a:pt x="2275" y="16539"/>
                    <a:pt x="2275" y="16517"/>
                  </a:cubicBezTo>
                  <a:close/>
                  <a:moveTo>
                    <a:pt x="8466" y="16612"/>
                  </a:moveTo>
                  <a:cubicBezTo>
                    <a:pt x="8473" y="16619"/>
                    <a:pt x="8471" y="16636"/>
                    <a:pt x="8469" y="16636"/>
                  </a:cubicBezTo>
                  <a:cubicBezTo>
                    <a:pt x="8467" y="16636"/>
                    <a:pt x="8466" y="16630"/>
                    <a:pt x="8466" y="16612"/>
                  </a:cubicBezTo>
                  <a:close/>
                  <a:moveTo>
                    <a:pt x="8672" y="16806"/>
                  </a:moveTo>
                  <a:lnTo>
                    <a:pt x="8672" y="16806"/>
                  </a:lnTo>
                  <a:cubicBezTo>
                    <a:pt x="8676" y="16817"/>
                    <a:pt x="8679" y="16824"/>
                    <a:pt x="8680" y="16826"/>
                  </a:cubicBezTo>
                  <a:cubicBezTo>
                    <a:pt x="8678" y="16820"/>
                    <a:pt x="8675" y="16813"/>
                    <a:pt x="8672" y="16806"/>
                  </a:cubicBezTo>
                  <a:close/>
                  <a:moveTo>
                    <a:pt x="2275" y="16695"/>
                  </a:moveTo>
                  <a:cubicBezTo>
                    <a:pt x="2275" y="16862"/>
                    <a:pt x="2275" y="16803"/>
                    <a:pt x="2275" y="16874"/>
                  </a:cubicBezTo>
                  <a:cubicBezTo>
                    <a:pt x="2263" y="16874"/>
                    <a:pt x="2263" y="16874"/>
                    <a:pt x="2275" y="16850"/>
                  </a:cubicBezTo>
                  <a:cubicBezTo>
                    <a:pt x="2251" y="16826"/>
                    <a:pt x="2227" y="16731"/>
                    <a:pt x="2275" y="16695"/>
                  </a:cubicBezTo>
                  <a:close/>
                  <a:moveTo>
                    <a:pt x="2215" y="16767"/>
                  </a:moveTo>
                  <a:cubicBezTo>
                    <a:pt x="2215" y="16814"/>
                    <a:pt x="2215" y="16862"/>
                    <a:pt x="2203" y="16910"/>
                  </a:cubicBezTo>
                  <a:lnTo>
                    <a:pt x="2203" y="16910"/>
                  </a:lnTo>
                  <a:cubicBezTo>
                    <a:pt x="2209" y="16888"/>
                    <a:pt x="2206" y="16878"/>
                    <a:pt x="2204" y="16878"/>
                  </a:cubicBezTo>
                  <a:cubicBezTo>
                    <a:pt x="2201" y="16878"/>
                    <a:pt x="2197" y="16891"/>
                    <a:pt x="2203" y="16910"/>
                  </a:cubicBezTo>
                  <a:cubicBezTo>
                    <a:pt x="2167" y="16850"/>
                    <a:pt x="2179" y="16803"/>
                    <a:pt x="2215" y="16767"/>
                  </a:cubicBezTo>
                  <a:close/>
                  <a:moveTo>
                    <a:pt x="9347" y="17088"/>
                  </a:moveTo>
                  <a:cubicBezTo>
                    <a:pt x="9355" y="17129"/>
                    <a:pt x="9369" y="17171"/>
                    <a:pt x="9385" y="17208"/>
                  </a:cubicBezTo>
                  <a:lnTo>
                    <a:pt x="9385" y="17208"/>
                  </a:lnTo>
                  <a:cubicBezTo>
                    <a:pt x="9373" y="17151"/>
                    <a:pt x="9361" y="17103"/>
                    <a:pt x="9347" y="17088"/>
                  </a:cubicBezTo>
                  <a:close/>
                  <a:moveTo>
                    <a:pt x="9811" y="17505"/>
                  </a:moveTo>
                  <a:cubicBezTo>
                    <a:pt x="9811" y="17505"/>
                    <a:pt x="9811" y="17505"/>
                    <a:pt x="9811" y="17505"/>
                  </a:cubicBezTo>
                  <a:lnTo>
                    <a:pt x="9811" y="17505"/>
                  </a:lnTo>
                  <a:cubicBezTo>
                    <a:pt x="9812" y="17505"/>
                    <a:pt x="9812" y="17505"/>
                    <a:pt x="9811" y="17505"/>
                  </a:cubicBezTo>
                  <a:close/>
                  <a:moveTo>
                    <a:pt x="9895" y="17505"/>
                  </a:moveTo>
                  <a:cubicBezTo>
                    <a:pt x="9877" y="17505"/>
                    <a:pt x="9872" y="17505"/>
                    <a:pt x="9871" y="17515"/>
                  </a:cubicBezTo>
                  <a:lnTo>
                    <a:pt x="9871" y="17515"/>
                  </a:lnTo>
                  <a:cubicBezTo>
                    <a:pt x="9884" y="17510"/>
                    <a:pt x="9895" y="17505"/>
                    <a:pt x="9895" y="17505"/>
                  </a:cubicBezTo>
                  <a:close/>
                  <a:moveTo>
                    <a:pt x="9990" y="17517"/>
                  </a:moveTo>
                  <a:lnTo>
                    <a:pt x="9990" y="17517"/>
                  </a:lnTo>
                  <a:cubicBezTo>
                    <a:pt x="9988" y="17518"/>
                    <a:pt x="9986" y="17519"/>
                    <a:pt x="9984" y="17520"/>
                  </a:cubicBezTo>
                  <a:lnTo>
                    <a:pt x="9984" y="17520"/>
                  </a:lnTo>
                  <a:cubicBezTo>
                    <a:pt x="9985" y="17520"/>
                    <a:pt x="9985" y="17520"/>
                    <a:pt x="9985" y="17520"/>
                  </a:cubicBezTo>
                  <a:cubicBezTo>
                    <a:pt x="9988" y="17520"/>
                    <a:pt x="9990" y="17519"/>
                    <a:pt x="9990" y="17517"/>
                  </a:cubicBezTo>
                  <a:close/>
                  <a:moveTo>
                    <a:pt x="9691" y="17540"/>
                  </a:moveTo>
                  <a:cubicBezTo>
                    <a:pt x="9691" y="17540"/>
                    <a:pt x="9691" y="17541"/>
                    <a:pt x="9690" y="17542"/>
                  </a:cubicBezTo>
                  <a:lnTo>
                    <a:pt x="9690" y="17542"/>
                  </a:lnTo>
                  <a:cubicBezTo>
                    <a:pt x="9691" y="17541"/>
                    <a:pt x="9691" y="17540"/>
                    <a:pt x="9691" y="17540"/>
                  </a:cubicBezTo>
                  <a:close/>
                  <a:moveTo>
                    <a:pt x="9716" y="17529"/>
                  </a:moveTo>
                  <a:cubicBezTo>
                    <a:pt x="9716" y="17533"/>
                    <a:pt x="9718" y="17540"/>
                    <a:pt x="9720" y="17546"/>
                  </a:cubicBezTo>
                  <a:lnTo>
                    <a:pt x="9720" y="17546"/>
                  </a:lnTo>
                  <a:cubicBezTo>
                    <a:pt x="9719" y="17540"/>
                    <a:pt x="9717" y="17535"/>
                    <a:pt x="9716" y="17529"/>
                  </a:cubicBezTo>
                  <a:close/>
                  <a:moveTo>
                    <a:pt x="2108" y="17529"/>
                  </a:moveTo>
                  <a:cubicBezTo>
                    <a:pt x="2094" y="17549"/>
                    <a:pt x="2085" y="17566"/>
                    <a:pt x="2081" y="17583"/>
                  </a:cubicBezTo>
                  <a:lnTo>
                    <a:pt x="2081" y="17583"/>
                  </a:lnTo>
                  <a:cubicBezTo>
                    <a:pt x="2090" y="17565"/>
                    <a:pt x="2099" y="17547"/>
                    <a:pt x="2108" y="17529"/>
                  </a:cubicBezTo>
                  <a:close/>
                  <a:moveTo>
                    <a:pt x="989" y="17457"/>
                  </a:moveTo>
                  <a:cubicBezTo>
                    <a:pt x="989" y="17509"/>
                    <a:pt x="989" y="17560"/>
                    <a:pt x="989" y="17619"/>
                  </a:cubicBezTo>
                  <a:lnTo>
                    <a:pt x="989" y="17619"/>
                  </a:lnTo>
                  <a:cubicBezTo>
                    <a:pt x="1000" y="17548"/>
                    <a:pt x="1004" y="17483"/>
                    <a:pt x="989" y="17457"/>
                  </a:cubicBezTo>
                  <a:close/>
                  <a:moveTo>
                    <a:pt x="10014" y="17600"/>
                  </a:moveTo>
                  <a:lnTo>
                    <a:pt x="10014" y="17600"/>
                  </a:lnTo>
                  <a:cubicBezTo>
                    <a:pt x="10014" y="17600"/>
                    <a:pt x="10026" y="17612"/>
                    <a:pt x="10026" y="17624"/>
                  </a:cubicBezTo>
                  <a:cubicBezTo>
                    <a:pt x="10014" y="17624"/>
                    <a:pt x="10014" y="17612"/>
                    <a:pt x="10014" y="17600"/>
                  </a:cubicBezTo>
                  <a:close/>
                  <a:moveTo>
                    <a:pt x="10073" y="17636"/>
                  </a:moveTo>
                  <a:lnTo>
                    <a:pt x="10073" y="17636"/>
                  </a:lnTo>
                  <a:cubicBezTo>
                    <a:pt x="10065" y="17639"/>
                    <a:pt x="10064" y="17644"/>
                    <a:pt x="10068" y="17650"/>
                  </a:cubicBezTo>
                  <a:lnTo>
                    <a:pt x="10068" y="17650"/>
                  </a:lnTo>
                  <a:cubicBezTo>
                    <a:pt x="10071" y="17646"/>
                    <a:pt x="10073" y="17641"/>
                    <a:pt x="10073" y="17636"/>
                  </a:cubicBezTo>
                  <a:close/>
                  <a:moveTo>
                    <a:pt x="9751" y="17724"/>
                  </a:moveTo>
                  <a:lnTo>
                    <a:pt x="9751" y="17724"/>
                  </a:lnTo>
                  <a:cubicBezTo>
                    <a:pt x="9752" y="17726"/>
                    <a:pt x="9752" y="17729"/>
                    <a:pt x="9752" y="17731"/>
                  </a:cubicBezTo>
                  <a:cubicBezTo>
                    <a:pt x="9754" y="17729"/>
                    <a:pt x="9754" y="17726"/>
                    <a:pt x="9751" y="17724"/>
                  </a:cubicBezTo>
                  <a:close/>
                  <a:moveTo>
                    <a:pt x="9516" y="17849"/>
                  </a:moveTo>
                  <a:cubicBezTo>
                    <a:pt x="9515" y="17849"/>
                    <a:pt x="9514" y="17850"/>
                    <a:pt x="9514" y="17850"/>
                  </a:cubicBezTo>
                  <a:cubicBezTo>
                    <a:pt x="9515" y="17850"/>
                    <a:pt x="9517" y="17850"/>
                    <a:pt x="9518" y="17850"/>
                  </a:cubicBezTo>
                  <a:lnTo>
                    <a:pt x="9518" y="17850"/>
                  </a:lnTo>
                  <a:cubicBezTo>
                    <a:pt x="9517" y="17850"/>
                    <a:pt x="9516" y="17849"/>
                    <a:pt x="9516" y="17849"/>
                  </a:cubicBezTo>
                  <a:close/>
                  <a:moveTo>
                    <a:pt x="10359" y="18017"/>
                  </a:moveTo>
                  <a:cubicBezTo>
                    <a:pt x="10353" y="18026"/>
                    <a:pt x="10351" y="18032"/>
                    <a:pt x="10353" y="18036"/>
                  </a:cubicBezTo>
                  <a:lnTo>
                    <a:pt x="10353" y="18036"/>
                  </a:lnTo>
                  <a:cubicBezTo>
                    <a:pt x="10355" y="18030"/>
                    <a:pt x="10357" y="18023"/>
                    <a:pt x="10359" y="18017"/>
                  </a:cubicBezTo>
                  <a:close/>
                  <a:moveTo>
                    <a:pt x="10383" y="18029"/>
                  </a:moveTo>
                  <a:lnTo>
                    <a:pt x="10383" y="18029"/>
                  </a:lnTo>
                  <a:cubicBezTo>
                    <a:pt x="10379" y="18032"/>
                    <a:pt x="10377" y="18035"/>
                    <a:pt x="10375" y="18038"/>
                  </a:cubicBezTo>
                  <a:lnTo>
                    <a:pt x="10375" y="18038"/>
                  </a:lnTo>
                  <a:cubicBezTo>
                    <a:pt x="10379" y="18035"/>
                    <a:pt x="10383" y="18032"/>
                    <a:pt x="10383" y="18029"/>
                  </a:cubicBezTo>
                  <a:close/>
                  <a:moveTo>
                    <a:pt x="10323" y="18052"/>
                  </a:moveTo>
                  <a:cubicBezTo>
                    <a:pt x="10323" y="18052"/>
                    <a:pt x="10322" y="18053"/>
                    <a:pt x="10322" y="18056"/>
                  </a:cubicBezTo>
                  <a:lnTo>
                    <a:pt x="10322" y="18056"/>
                  </a:lnTo>
                  <a:cubicBezTo>
                    <a:pt x="10322" y="18055"/>
                    <a:pt x="10323" y="18054"/>
                    <a:pt x="10323" y="18053"/>
                  </a:cubicBezTo>
                  <a:cubicBezTo>
                    <a:pt x="10323" y="18052"/>
                    <a:pt x="10323" y="18052"/>
                    <a:pt x="10323" y="18052"/>
                  </a:cubicBezTo>
                  <a:close/>
                  <a:moveTo>
                    <a:pt x="10240" y="18065"/>
                  </a:moveTo>
                  <a:cubicBezTo>
                    <a:pt x="10240" y="18065"/>
                    <a:pt x="10240" y="18065"/>
                    <a:pt x="10240" y="18065"/>
                  </a:cubicBezTo>
                  <a:cubicBezTo>
                    <a:pt x="10240" y="18065"/>
                    <a:pt x="10240" y="18065"/>
                    <a:pt x="10240" y="18065"/>
                  </a:cubicBezTo>
                  <a:close/>
                  <a:moveTo>
                    <a:pt x="10240" y="18065"/>
                  </a:moveTo>
                  <a:cubicBezTo>
                    <a:pt x="10240" y="18087"/>
                    <a:pt x="10239" y="18096"/>
                    <a:pt x="10238" y="18100"/>
                  </a:cubicBezTo>
                  <a:lnTo>
                    <a:pt x="10238" y="18100"/>
                  </a:lnTo>
                  <a:cubicBezTo>
                    <a:pt x="10238" y="18100"/>
                    <a:pt x="10239" y="18100"/>
                    <a:pt x="10239" y="18100"/>
                  </a:cubicBezTo>
                  <a:cubicBezTo>
                    <a:pt x="10239" y="18100"/>
                    <a:pt x="10240" y="18100"/>
                    <a:pt x="10240" y="18100"/>
                  </a:cubicBezTo>
                  <a:lnTo>
                    <a:pt x="10240" y="18100"/>
                  </a:lnTo>
                  <a:cubicBezTo>
                    <a:pt x="10240" y="18092"/>
                    <a:pt x="10240" y="18081"/>
                    <a:pt x="10240" y="18065"/>
                  </a:cubicBezTo>
                  <a:close/>
                  <a:moveTo>
                    <a:pt x="10240" y="18100"/>
                  </a:moveTo>
                  <a:cubicBezTo>
                    <a:pt x="10240" y="18101"/>
                    <a:pt x="10240" y="18101"/>
                    <a:pt x="10240" y="18102"/>
                  </a:cubicBezTo>
                  <a:lnTo>
                    <a:pt x="10240" y="18102"/>
                  </a:lnTo>
                  <a:cubicBezTo>
                    <a:pt x="10240" y="18101"/>
                    <a:pt x="10241" y="18101"/>
                    <a:pt x="10241" y="18100"/>
                  </a:cubicBezTo>
                  <a:lnTo>
                    <a:pt x="10241" y="18100"/>
                  </a:lnTo>
                  <a:cubicBezTo>
                    <a:pt x="10241" y="18100"/>
                    <a:pt x="10241" y="18100"/>
                    <a:pt x="10242" y="18101"/>
                  </a:cubicBezTo>
                  <a:lnTo>
                    <a:pt x="10242" y="18101"/>
                  </a:lnTo>
                  <a:cubicBezTo>
                    <a:pt x="10242" y="18100"/>
                    <a:pt x="10242" y="18100"/>
                    <a:pt x="10242" y="18100"/>
                  </a:cubicBezTo>
                  <a:lnTo>
                    <a:pt x="10242" y="18100"/>
                  </a:lnTo>
                  <a:cubicBezTo>
                    <a:pt x="10241" y="18100"/>
                    <a:pt x="10241" y="18100"/>
                    <a:pt x="10241" y="18100"/>
                  </a:cubicBezTo>
                  <a:lnTo>
                    <a:pt x="10241" y="18100"/>
                  </a:lnTo>
                  <a:cubicBezTo>
                    <a:pt x="10241" y="18100"/>
                    <a:pt x="10240" y="18100"/>
                    <a:pt x="10240" y="18100"/>
                  </a:cubicBezTo>
                  <a:close/>
                  <a:moveTo>
                    <a:pt x="10238" y="18100"/>
                  </a:moveTo>
                  <a:lnTo>
                    <a:pt x="10238" y="18100"/>
                  </a:lnTo>
                  <a:cubicBezTo>
                    <a:pt x="10237" y="18101"/>
                    <a:pt x="10237" y="18102"/>
                    <a:pt x="10237" y="18102"/>
                  </a:cubicBezTo>
                  <a:cubicBezTo>
                    <a:pt x="10237" y="18102"/>
                    <a:pt x="10237" y="18102"/>
                    <a:pt x="10238" y="18100"/>
                  </a:cubicBezTo>
                  <a:close/>
                  <a:moveTo>
                    <a:pt x="10418" y="18029"/>
                  </a:moveTo>
                  <a:cubicBezTo>
                    <a:pt x="10407" y="18065"/>
                    <a:pt x="10383" y="18088"/>
                    <a:pt x="10359" y="18112"/>
                  </a:cubicBezTo>
                  <a:cubicBezTo>
                    <a:pt x="10370" y="18090"/>
                    <a:pt x="10381" y="18067"/>
                    <a:pt x="10392" y="18045"/>
                  </a:cubicBezTo>
                  <a:lnTo>
                    <a:pt x="10392" y="18045"/>
                  </a:lnTo>
                  <a:cubicBezTo>
                    <a:pt x="10401" y="18040"/>
                    <a:pt x="10410" y="18038"/>
                    <a:pt x="10418" y="18029"/>
                  </a:cubicBezTo>
                  <a:close/>
                  <a:moveTo>
                    <a:pt x="10490" y="18088"/>
                  </a:moveTo>
                  <a:lnTo>
                    <a:pt x="10490" y="18088"/>
                  </a:lnTo>
                  <a:cubicBezTo>
                    <a:pt x="10478" y="18100"/>
                    <a:pt x="10466" y="18124"/>
                    <a:pt x="10442" y="18136"/>
                  </a:cubicBezTo>
                  <a:cubicBezTo>
                    <a:pt x="10454" y="18112"/>
                    <a:pt x="10478" y="18100"/>
                    <a:pt x="10490" y="18088"/>
                  </a:cubicBezTo>
                  <a:close/>
                  <a:moveTo>
                    <a:pt x="727" y="18172"/>
                  </a:moveTo>
                  <a:lnTo>
                    <a:pt x="727" y="18172"/>
                  </a:lnTo>
                  <a:cubicBezTo>
                    <a:pt x="726" y="18172"/>
                    <a:pt x="725" y="18173"/>
                    <a:pt x="724" y="18173"/>
                  </a:cubicBezTo>
                  <a:lnTo>
                    <a:pt x="724" y="18173"/>
                  </a:lnTo>
                  <a:cubicBezTo>
                    <a:pt x="725" y="18173"/>
                    <a:pt x="725" y="18173"/>
                    <a:pt x="726" y="18173"/>
                  </a:cubicBezTo>
                  <a:cubicBezTo>
                    <a:pt x="726" y="18173"/>
                    <a:pt x="727" y="18173"/>
                    <a:pt x="727" y="18172"/>
                  </a:cubicBezTo>
                  <a:close/>
                  <a:moveTo>
                    <a:pt x="1097" y="18154"/>
                  </a:moveTo>
                  <a:cubicBezTo>
                    <a:pt x="1099" y="18154"/>
                    <a:pt x="1102" y="18159"/>
                    <a:pt x="1108" y="18172"/>
                  </a:cubicBezTo>
                  <a:cubicBezTo>
                    <a:pt x="1098" y="18191"/>
                    <a:pt x="1104" y="18211"/>
                    <a:pt x="1100" y="18211"/>
                  </a:cubicBezTo>
                  <a:cubicBezTo>
                    <a:pt x="1099" y="18211"/>
                    <a:pt x="1098" y="18210"/>
                    <a:pt x="1096" y="18207"/>
                  </a:cubicBezTo>
                  <a:cubicBezTo>
                    <a:pt x="1096" y="18208"/>
                    <a:pt x="1096" y="18208"/>
                    <a:pt x="1096" y="18208"/>
                  </a:cubicBezTo>
                  <a:cubicBezTo>
                    <a:pt x="1095" y="18208"/>
                    <a:pt x="1089" y="18154"/>
                    <a:pt x="1097" y="18154"/>
                  </a:cubicBezTo>
                  <a:close/>
                  <a:moveTo>
                    <a:pt x="10314" y="18212"/>
                  </a:moveTo>
                  <a:cubicBezTo>
                    <a:pt x="10313" y="18212"/>
                    <a:pt x="10312" y="18215"/>
                    <a:pt x="10312" y="18221"/>
                  </a:cubicBezTo>
                  <a:lnTo>
                    <a:pt x="10312" y="18221"/>
                  </a:lnTo>
                  <a:cubicBezTo>
                    <a:pt x="10314" y="18216"/>
                    <a:pt x="10315" y="18212"/>
                    <a:pt x="10314" y="18212"/>
                  </a:cubicBezTo>
                  <a:close/>
                  <a:moveTo>
                    <a:pt x="10279" y="18260"/>
                  </a:moveTo>
                  <a:cubicBezTo>
                    <a:pt x="10279" y="18260"/>
                    <a:pt x="10279" y="18265"/>
                    <a:pt x="10276" y="18279"/>
                  </a:cubicBezTo>
                  <a:cubicBezTo>
                    <a:pt x="10274" y="18280"/>
                    <a:pt x="10274" y="18281"/>
                    <a:pt x="10273" y="18281"/>
                  </a:cubicBezTo>
                  <a:cubicBezTo>
                    <a:pt x="10270" y="18281"/>
                    <a:pt x="10277" y="18260"/>
                    <a:pt x="10279" y="18260"/>
                  </a:cubicBezTo>
                  <a:close/>
                  <a:moveTo>
                    <a:pt x="751" y="18338"/>
                  </a:moveTo>
                  <a:cubicBezTo>
                    <a:pt x="741" y="18342"/>
                    <a:pt x="735" y="18344"/>
                    <a:pt x="730" y="18346"/>
                  </a:cubicBezTo>
                  <a:lnTo>
                    <a:pt x="730" y="18346"/>
                  </a:lnTo>
                  <a:cubicBezTo>
                    <a:pt x="737" y="18344"/>
                    <a:pt x="744" y="18342"/>
                    <a:pt x="751" y="18338"/>
                  </a:cubicBezTo>
                  <a:close/>
                  <a:moveTo>
                    <a:pt x="10325" y="18356"/>
                  </a:moveTo>
                  <a:cubicBezTo>
                    <a:pt x="10314" y="18360"/>
                    <a:pt x="10302" y="18365"/>
                    <a:pt x="10303" y="18365"/>
                  </a:cubicBezTo>
                  <a:cubicBezTo>
                    <a:pt x="10304" y="18365"/>
                    <a:pt x="10306" y="18364"/>
                    <a:pt x="10311" y="18362"/>
                  </a:cubicBezTo>
                  <a:cubicBezTo>
                    <a:pt x="10316" y="18360"/>
                    <a:pt x="10320" y="18358"/>
                    <a:pt x="10325" y="18356"/>
                  </a:cubicBezTo>
                  <a:close/>
                  <a:moveTo>
                    <a:pt x="10645" y="18410"/>
                  </a:moveTo>
                  <a:lnTo>
                    <a:pt x="10645" y="18410"/>
                  </a:lnTo>
                  <a:cubicBezTo>
                    <a:pt x="10657" y="18422"/>
                    <a:pt x="10668" y="18422"/>
                    <a:pt x="10657" y="18422"/>
                  </a:cubicBezTo>
                  <a:cubicBezTo>
                    <a:pt x="10633" y="18422"/>
                    <a:pt x="10645" y="18422"/>
                    <a:pt x="10645" y="18410"/>
                  </a:cubicBezTo>
                  <a:close/>
                  <a:moveTo>
                    <a:pt x="9798" y="18423"/>
                  </a:moveTo>
                  <a:cubicBezTo>
                    <a:pt x="9802" y="18423"/>
                    <a:pt x="9806" y="18433"/>
                    <a:pt x="9799" y="18446"/>
                  </a:cubicBezTo>
                  <a:cubicBezTo>
                    <a:pt x="9794" y="18429"/>
                    <a:pt x="9796" y="18423"/>
                    <a:pt x="9798" y="18423"/>
                  </a:cubicBezTo>
                  <a:close/>
                  <a:moveTo>
                    <a:pt x="477" y="18446"/>
                  </a:moveTo>
                  <a:cubicBezTo>
                    <a:pt x="477" y="18446"/>
                    <a:pt x="477" y="18446"/>
                    <a:pt x="477" y="18446"/>
                  </a:cubicBezTo>
                  <a:cubicBezTo>
                    <a:pt x="477" y="18446"/>
                    <a:pt x="477" y="18446"/>
                    <a:pt x="477" y="18446"/>
                  </a:cubicBezTo>
                  <a:close/>
                  <a:moveTo>
                    <a:pt x="9799" y="18458"/>
                  </a:moveTo>
                  <a:cubicBezTo>
                    <a:pt x="9818" y="18477"/>
                    <a:pt x="9820" y="18489"/>
                    <a:pt x="9816" y="18489"/>
                  </a:cubicBezTo>
                  <a:cubicBezTo>
                    <a:pt x="9813" y="18489"/>
                    <a:pt x="9805" y="18480"/>
                    <a:pt x="9799" y="18458"/>
                  </a:cubicBezTo>
                  <a:close/>
                  <a:moveTo>
                    <a:pt x="10383" y="18231"/>
                  </a:moveTo>
                  <a:lnTo>
                    <a:pt x="10383" y="18231"/>
                  </a:lnTo>
                  <a:cubicBezTo>
                    <a:pt x="10344" y="18285"/>
                    <a:pt x="10331" y="18302"/>
                    <a:pt x="10332" y="18302"/>
                  </a:cubicBezTo>
                  <a:cubicBezTo>
                    <a:pt x="10334" y="18302"/>
                    <a:pt x="10356" y="18276"/>
                    <a:pt x="10380" y="18256"/>
                  </a:cubicBezTo>
                  <a:lnTo>
                    <a:pt x="10380" y="18256"/>
                  </a:lnTo>
                  <a:cubicBezTo>
                    <a:pt x="10377" y="18259"/>
                    <a:pt x="10375" y="18263"/>
                    <a:pt x="10371" y="18267"/>
                  </a:cubicBezTo>
                  <a:cubicBezTo>
                    <a:pt x="10395" y="18267"/>
                    <a:pt x="10383" y="18291"/>
                    <a:pt x="10359" y="18315"/>
                  </a:cubicBezTo>
                  <a:cubicBezTo>
                    <a:pt x="10386" y="18298"/>
                    <a:pt x="10395" y="18292"/>
                    <a:pt x="10395" y="18292"/>
                  </a:cubicBezTo>
                  <a:lnTo>
                    <a:pt x="10395" y="18292"/>
                  </a:lnTo>
                  <a:cubicBezTo>
                    <a:pt x="10396" y="18292"/>
                    <a:pt x="10368" y="18312"/>
                    <a:pt x="10373" y="18312"/>
                  </a:cubicBezTo>
                  <a:cubicBezTo>
                    <a:pt x="10375" y="18312"/>
                    <a:pt x="10381" y="18309"/>
                    <a:pt x="10395" y="18303"/>
                  </a:cubicBezTo>
                  <a:lnTo>
                    <a:pt x="10395" y="18303"/>
                  </a:lnTo>
                  <a:cubicBezTo>
                    <a:pt x="10346" y="18331"/>
                    <a:pt x="10337" y="18339"/>
                    <a:pt x="10343" y="18339"/>
                  </a:cubicBezTo>
                  <a:cubicBezTo>
                    <a:pt x="10349" y="18339"/>
                    <a:pt x="10372" y="18329"/>
                    <a:pt x="10374" y="18329"/>
                  </a:cubicBezTo>
                  <a:cubicBezTo>
                    <a:pt x="10376" y="18329"/>
                    <a:pt x="10367" y="18334"/>
                    <a:pt x="10335" y="18350"/>
                  </a:cubicBezTo>
                  <a:cubicBezTo>
                    <a:pt x="10336" y="18350"/>
                    <a:pt x="10338" y="18349"/>
                    <a:pt x="10339" y="18349"/>
                  </a:cubicBezTo>
                  <a:lnTo>
                    <a:pt x="10339" y="18349"/>
                  </a:lnTo>
                  <a:cubicBezTo>
                    <a:pt x="10334" y="18351"/>
                    <a:pt x="10329" y="18353"/>
                    <a:pt x="10325" y="18356"/>
                  </a:cubicBezTo>
                  <a:lnTo>
                    <a:pt x="10325" y="18356"/>
                  </a:lnTo>
                  <a:cubicBezTo>
                    <a:pt x="10335" y="18352"/>
                    <a:pt x="10344" y="18348"/>
                    <a:pt x="10343" y="18348"/>
                  </a:cubicBezTo>
                  <a:lnTo>
                    <a:pt x="10343" y="18348"/>
                  </a:lnTo>
                  <a:cubicBezTo>
                    <a:pt x="10343" y="18348"/>
                    <a:pt x="10341" y="18348"/>
                    <a:pt x="10339" y="18349"/>
                  </a:cubicBezTo>
                  <a:lnTo>
                    <a:pt x="10339" y="18349"/>
                  </a:lnTo>
                  <a:cubicBezTo>
                    <a:pt x="10374" y="18333"/>
                    <a:pt x="10404" y="18322"/>
                    <a:pt x="10442" y="18303"/>
                  </a:cubicBezTo>
                  <a:lnTo>
                    <a:pt x="10442" y="18303"/>
                  </a:lnTo>
                  <a:cubicBezTo>
                    <a:pt x="10441" y="18304"/>
                    <a:pt x="10440" y="18305"/>
                    <a:pt x="10439" y="18306"/>
                  </a:cubicBezTo>
                  <a:lnTo>
                    <a:pt x="10439" y="18306"/>
                  </a:lnTo>
                  <a:cubicBezTo>
                    <a:pt x="10423" y="18311"/>
                    <a:pt x="10415" y="18322"/>
                    <a:pt x="10407" y="18338"/>
                  </a:cubicBezTo>
                  <a:lnTo>
                    <a:pt x="10478" y="18338"/>
                  </a:lnTo>
                  <a:cubicBezTo>
                    <a:pt x="10466" y="18338"/>
                    <a:pt x="10442" y="18362"/>
                    <a:pt x="10430" y="18374"/>
                  </a:cubicBezTo>
                  <a:cubicBezTo>
                    <a:pt x="10442" y="18368"/>
                    <a:pt x="10457" y="18368"/>
                    <a:pt x="10471" y="18368"/>
                  </a:cubicBezTo>
                  <a:cubicBezTo>
                    <a:pt x="10474" y="18368"/>
                    <a:pt x="10478" y="18368"/>
                    <a:pt x="10481" y="18368"/>
                  </a:cubicBezTo>
                  <a:lnTo>
                    <a:pt x="10481" y="18368"/>
                  </a:lnTo>
                  <a:cubicBezTo>
                    <a:pt x="10473" y="18372"/>
                    <a:pt x="10463" y="18378"/>
                    <a:pt x="10457" y="18384"/>
                  </a:cubicBezTo>
                  <a:lnTo>
                    <a:pt x="10457" y="18384"/>
                  </a:lnTo>
                  <a:cubicBezTo>
                    <a:pt x="10427" y="18387"/>
                    <a:pt x="10348" y="18398"/>
                    <a:pt x="10323" y="18398"/>
                  </a:cubicBezTo>
                  <a:cubicBezTo>
                    <a:pt x="10371" y="18398"/>
                    <a:pt x="10347" y="18398"/>
                    <a:pt x="10418" y="18410"/>
                  </a:cubicBezTo>
                  <a:cubicBezTo>
                    <a:pt x="10405" y="18417"/>
                    <a:pt x="10395" y="18420"/>
                    <a:pt x="10387" y="18421"/>
                  </a:cubicBezTo>
                  <a:lnTo>
                    <a:pt x="10387" y="18421"/>
                  </a:lnTo>
                  <a:cubicBezTo>
                    <a:pt x="10386" y="18418"/>
                    <a:pt x="10387" y="18417"/>
                    <a:pt x="10385" y="18417"/>
                  </a:cubicBezTo>
                  <a:cubicBezTo>
                    <a:pt x="10384" y="18417"/>
                    <a:pt x="10380" y="18419"/>
                    <a:pt x="10371" y="18422"/>
                  </a:cubicBezTo>
                  <a:cubicBezTo>
                    <a:pt x="10376" y="18422"/>
                    <a:pt x="10381" y="18422"/>
                    <a:pt x="10387" y="18421"/>
                  </a:cubicBezTo>
                  <a:lnTo>
                    <a:pt x="10387" y="18421"/>
                  </a:lnTo>
                  <a:cubicBezTo>
                    <a:pt x="10389" y="18425"/>
                    <a:pt x="10396" y="18434"/>
                    <a:pt x="10430" y="18446"/>
                  </a:cubicBezTo>
                  <a:cubicBezTo>
                    <a:pt x="10391" y="18436"/>
                    <a:pt x="10373" y="18432"/>
                    <a:pt x="10366" y="18432"/>
                  </a:cubicBezTo>
                  <a:cubicBezTo>
                    <a:pt x="10348" y="18432"/>
                    <a:pt x="10415" y="18458"/>
                    <a:pt x="10407" y="18458"/>
                  </a:cubicBezTo>
                  <a:cubicBezTo>
                    <a:pt x="10407" y="18458"/>
                    <a:pt x="10371" y="18458"/>
                    <a:pt x="10359" y="18446"/>
                  </a:cubicBezTo>
                  <a:lnTo>
                    <a:pt x="10359" y="18446"/>
                  </a:lnTo>
                  <a:cubicBezTo>
                    <a:pt x="10371" y="18469"/>
                    <a:pt x="10383" y="18469"/>
                    <a:pt x="10395" y="18481"/>
                  </a:cubicBezTo>
                  <a:cubicBezTo>
                    <a:pt x="10382" y="18475"/>
                    <a:pt x="10365" y="18465"/>
                    <a:pt x="10362" y="18465"/>
                  </a:cubicBezTo>
                  <a:cubicBezTo>
                    <a:pt x="10360" y="18465"/>
                    <a:pt x="10368" y="18472"/>
                    <a:pt x="10395" y="18493"/>
                  </a:cubicBezTo>
                  <a:cubicBezTo>
                    <a:pt x="10335" y="18493"/>
                    <a:pt x="10240" y="18410"/>
                    <a:pt x="10287" y="18315"/>
                  </a:cubicBezTo>
                  <a:lnTo>
                    <a:pt x="10287" y="18315"/>
                  </a:lnTo>
                  <a:cubicBezTo>
                    <a:pt x="10284" y="18318"/>
                    <a:pt x="10282" y="18320"/>
                    <a:pt x="10280" y="18320"/>
                  </a:cubicBezTo>
                  <a:cubicBezTo>
                    <a:pt x="10271" y="18320"/>
                    <a:pt x="10286" y="18278"/>
                    <a:pt x="10296" y="18278"/>
                  </a:cubicBezTo>
                  <a:cubicBezTo>
                    <a:pt x="10297" y="18278"/>
                    <a:pt x="10298" y="18278"/>
                    <a:pt x="10298" y="18278"/>
                  </a:cubicBezTo>
                  <a:lnTo>
                    <a:pt x="10298" y="18278"/>
                  </a:lnTo>
                  <a:cubicBezTo>
                    <a:pt x="10295" y="18284"/>
                    <a:pt x="10287" y="18315"/>
                    <a:pt x="10287" y="18315"/>
                  </a:cubicBezTo>
                  <a:cubicBezTo>
                    <a:pt x="10299" y="18291"/>
                    <a:pt x="10311" y="18279"/>
                    <a:pt x="10323" y="18255"/>
                  </a:cubicBezTo>
                  <a:lnTo>
                    <a:pt x="10323" y="18255"/>
                  </a:lnTo>
                  <a:cubicBezTo>
                    <a:pt x="10312" y="18277"/>
                    <a:pt x="10311" y="18283"/>
                    <a:pt x="10314" y="18283"/>
                  </a:cubicBezTo>
                  <a:cubicBezTo>
                    <a:pt x="10316" y="18283"/>
                    <a:pt x="10321" y="18278"/>
                    <a:pt x="10325" y="18274"/>
                  </a:cubicBezTo>
                  <a:lnTo>
                    <a:pt x="10325" y="18274"/>
                  </a:lnTo>
                  <a:cubicBezTo>
                    <a:pt x="10322" y="18277"/>
                    <a:pt x="10318" y="18283"/>
                    <a:pt x="10311" y="18291"/>
                  </a:cubicBezTo>
                  <a:cubicBezTo>
                    <a:pt x="10322" y="18280"/>
                    <a:pt x="10342" y="18260"/>
                    <a:pt x="10362" y="18240"/>
                  </a:cubicBezTo>
                  <a:lnTo>
                    <a:pt x="10362" y="18240"/>
                  </a:lnTo>
                  <a:cubicBezTo>
                    <a:pt x="10364" y="18242"/>
                    <a:pt x="10366" y="18243"/>
                    <a:pt x="10371" y="18243"/>
                  </a:cubicBezTo>
                  <a:cubicBezTo>
                    <a:pt x="10375" y="18239"/>
                    <a:pt x="10379" y="18235"/>
                    <a:pt x="10383" y="18231"/>
                  </a:cubicBezTo>
                  <a:close/>
                  <a:moveTo>
                    <a:pt x="10276" y="18469"/>
                  </a:moveTo>
                  <a:cubicBezTo>
                    <a:pt x="10327" y="18469"/>
                    <a:pt x="10347" y="18514"/>
                    <a:pt x="10356" y="18544"/>
                  </a:cubicBezTo>
                  <a:lnTo>
                    <a:pt x="10356" y="18544"/>
                  </a:lnTo>
                  <a:cubicBezTo>
                    <a:pt x="10333" y="18529"/>
                    <a:pt x="10303" y="18503"/>
                    <a:pt x="10264" y="18493"/>
                  </a:cubicBezTo>
                  <a:cubicBezTo>
                    <a:pt x="10299" y="18493"/>
                    <a:pt x="10299" y="18493"/>
                    <a:pt x="10276" y="18469"/>
                  </a:cubicBezTo>
                  <a:close/>
                  <a:moveTo>
                    <a:pt x="298" y="18517"/>
                  </a:moveTo>
                  <a:cubicBezTo>
                    <a:pt x="305" y="18527"/>
                    <a:pt x="311" y="18537"/>
                    <a:pt x="316" y="18545"/>
                  </a:cubicBezTo>
                  <a:lnTo>
                    <a:pt x="316" y="18545"/>
                  </a:lnTo>
                  <a:cubicBezTo>
                    <a:pt x="309" y="18536"/>
                    <a:pt x="303" y="18526"/>
                    <a:pt x="298" y="18517"/>
                  </a:cubicBezTo>
                  <a:close/>
                  <a:moveTo>
                    <a:pt x="10607" y="18556"/>
                  </a:moveTo>
                  <a:cubicBezTo>
                    <a:pt x="10610" y="18559"/>
                    <a:pt x="10615" y="18562"/>
                    <a:pt x="10621" y="18565"/>
                  </a:cubicBezTo>
                  <a:cubicBezTo>
                    <a:pt x="10616" y="18560"/>
                    <a:pt x="10612" y="18557"/>
                    <a:pt x="10607" y="18556"/>
                  </a:cubicBezTo>
                  <a:close/>
                  <a:moveTo>
                    <a:pt x="393" y="18565"/>
                  </a:moveTo>
                  <a:cubicBezTo>
                    <a:pt x="393" y="18565"/>
                    <a:pt x="393" y="18565"/>
                    <a:pt x="393" y="18565"/>
                  </a:cubicBezTo>
                  <a:cubicBezTo>
                    <a:pt x="393" y="18565"/>
                    <a:pt x="393" y="18565"/>
                    <a:pt x="393" y="18565"/>
                  </a:cubicBezTo>
                  <a:close/>
                  <a:moveTo>
                    <a:pt x="393" y="18565"/>
                  </a:moveTo>
                  <a:cubicBezTo>
                    <a:pt x="393" y="18565"/>
                    <a:pt x="393" y="18565"/>
                    <a:pt x="393" y="18565"/>
                  </a:cubicBezTo>
                  <a:cubicBezTo>
                    <a:pt x="393" y="18565"/>
                    <a:pt x="393" y="18565"/>
                    <a:pt x="393" y="18565"/>
                  </a:cubicBezTo>
                  <a:close/>
                  <a:moveTo>
                    <a:pt x="307" y="18483"/>
                  </a:moveTo>
                  <a:lnTo>
                    <a:pt x="307" y="18483"/>
                  </a:lnTo>
                  <a:cubicBezTo>
                    <a:pt x="324" y="18518"/>
                    <a:pt x="345" y="18552"/>
                    <a:pt x="358" y="18577"/>
                  </a:cubicBezTo>
                  <a:cubicBezTo>
                    <a:pt x="347" y="18545"/>
                    <a:pt x="328" y="18514"/>
                    <a:pt x="307" y="18483"/>
                  </a:cubicBezTo>
                  <a:close/>
                  <a:moveTo>
                    <a:pt x="670" y="18591"/>
                  </a:moveTo>
                  <a:cubicBezTo>
                    <a:pt x="667" y="18591"/>
                    <a:pt x="665" y="18593"/>
                    <a:pt x="667" y="18600"/>
                  </a:cubicBezTo>
                  <a:lnTo>
                    <a:pt x="692" y="18600"/>
                  </a:lnTo>
                  <a:cubicBezTo>
                    <a:pt x="684" y="18596"/>
                    <a:pt x="675" y="18591"/>
                    <a:pt x="670" y="18591"/>
                  </a:cubicBezTo>
                  <a:close/>
                  <a:moveTo>
                    <a:pt x="322" y="18598"/>
                  </a:moveTo>
                  <a:cubicBezTo>
                    <a:pt x="325" y="18599"/>
                    <a:pt x="327" y="18601"/>
                    <a:pt x="329" y="18602"/>
                  </a:cubicBezTo>
                  <a:lnTo>
                    <a:pt x="329" y="18602"/>
                  </a:lnTo>
                  <a:cubicBezTo>
                    <a:pt x="327" y="18601"/>
                    <a:pt x="325" y="18599"/>
                    <a:pt x="322" y="18598"/>
                  </a:cubicBezTo>
                  <a:close/>
                  <a:moveTo>
                    <a:pt x="692" y="18600"/>
                  </a:moveTo>
                  <a:cubicBezTo>
                    <a:pt x="697" y="18604"/>
                    <a:pt x="701" y="18607"/>
                    <a:pt x="702" y="18607"/>
                  </a:cubicBezTo>
                  <a:cubicBezTo>
                    <a:pt x="702" y="18607"/>
                    <a:pt x="700" y="18605"/>
                    <a:pt x="695" y="18600"/>
                  </a:cubicBezTo>
                  <a:close/>
                  <a:moveTo>
                    <a:pt x="10042" y="18598"/>
                  </a:moveTo>
                  <a:lnTo>
                    <a:pt x="10042" y="18598"/>
                  </a:lnTo>
                  <a:cubicBezTo>
                    <a:pt x="10039" y="18603"/>
                    <a:pt x="10037" y="18608"/>
                    <a:pt x="10037" y="18612"/>
                  </a:cubicBezTo>
                  <a:cubicBezTo>
                    <a:pt x="10041" y="18606"/>
                    <a:pt x="10042" y="18601"/>
                    <a:pt x="10042" y="18598"/>
                  </a:cubicBezTo>
                  <a:close/>
                  <a:moveTo>
                    <a:pt x="658" y="18621"/>
                  </a:moveTo>
                  <a:lnTo>
                    <a:pt x="658" y="18621"/>
                  </a:lnTo>
                  <a:cubicBezTo>
                    <a:pt x="661" y="18622"/>
                    <a:pt x="664" y="18623"/>
                    <a:pt x="667" y="18624"/>
                  </a:cubicBezTo>
                  <a:cubicBezTo>
                    <a:pt x="664" y="18623"/>
                    <a:pt x="661" y="18621"/>
                    <a:pt x="658" y="18621"/>
                  </a:cubicBezTo>
                  <a:close/>
                  <a:moveTo>
                    <a:pt x="302" y="18625"/>
                  </a:moveTo>
                  <a:lnTo>
                    <a:pt x="302" y="18625"/>
                  </a:lnTo>
                  <a:cubicBezTo>
                    <a:pt x="307" y="18628"/>
                    <a:pt x="313" y="18632"/>
                    <a:pt x="322" y="18636"/>
                  </a:cubicBezTo>
                  <a:cubicBezTo>
                    <a:pt x="317" y="18631"/>
                    <a:pt x="309" y="18628"/>
                    <a:pt x="302" y="18625"/>
                  </a:cubicBezTo>
                  <a:close/>
                  <a:moveTo>
                    <a:pt x="234" y="18636"/>
                  </a:moveTo>
                  <a:cubicBezTo>
                    <a:pt x="243" y="18640"/>
                    <a:pt x="253" y="18644"/>
                    <a:pt x="262" y="18648"/>
                  </a:cubicBezTo>
                  <a:cubicBezTo>
                    <a:pt x="253" y="18639"/>
                    <a:pt x="243" y="18637"/>
                    <a:pt x="234" y="18636"/>
                  </a:cubicBezTo>
                  <a:close/>
                  <a:moveTo>
                    <a:pt x="293" y="18650"/>
                  </a:moveTo>
                  <a:lnTo>
                    <a:pt x="293" y="18650"/>
                  </a:lnTo>
                  <a:cubicBezTo>
                    <a:pt x="285" y="18651"/>
                    <a:pt x="279" y="18653"/>
                    <a:pt x="280" y="18653"/>
                  </a:cubicBezTo>
                  <a:cubicBezTo>
                    <a:pt x="281" y="18653"/>
                    <a:pt x="285" y="18652"/>
                    <a:pt x="293" y="18650"/>
                  </a:cubicBezTo>
                  <a:close/>
                  <a:moveTo>
                    <a:pt x="262" y="18660"/>
                  </a:moveTo>
                  <a:cubicBezTo>
                    <a:pt x="268" y="18660"/>
                    <a:pt x="277" y="18663"/>
                    <a:pt x="287" y="18666"/>
                  </a:cubicBezTo>
                  <a:lnTo>
                    <a:pt x="287" y="18666"/>
                  </a:lnTo>
                  <a:cubicBezTo>
                    <a:pt x="285" y="18666"/>
                    <a:pt x="282" y="18665"/>
                    <a:pt x="280" y="18665"/>
                  </a:cubicBezTo>
                  <a:lnTo>
                    <a:pt x="280" y="18665"/>
                  </a:lnTo>
                  <a:cubicBezTo>
                    <a:pt x="287" y="18668"/>
                    <a:pt x="293" y="18670"/>
                    <a:pt x="291" y="18670"/>
                  </a:cubicBezTo>
                  <a:cubicBezTo>
                    <a:pt x="290" y="18670"/>
                    <a:pt x="285" y="18669"/>
                    <a:pt x="272" y="18664"/>
                  </a:cubicBezTo>
                  <a:lnTo>
                    <a:pt x="272" y="18664"/>
                  </a:lnTo>
                  <a:cubicBezTo>
                    <a:pt x="271" y="18664"/>
                    <a:pt x="270" y="18663"/>
                    <a:pt x="269" y="18663"/>
                  </a:cubicBezTo>
                  <a:lnTo>
                    <a:pt x="269" y="18663"/>
                  </a:lnTo>
                  <a:cubicBezTo>
                    <a:pt x="267" y="18662"/>
                    <a:pt x="265" y="18661"/>
                    <a:pt x="262" y="18660"/>
                  </a:cubicBezTo>
                  <a:lnTo>
                    <a:pt x="262" y="18660"/>
                  </a:lnTo>
                  <a:cubicBezTo>
                    <a:pt x="266" y="18661"/>
                    <a:pt x="269" y="18663"/>
                    <a:pt x="272" y="18664"/>
                  </a:cubicBezTo>
                  <a:lnTo>
                    <a:pt x="272" y="18664"/>
                  </a:lnTo>
                  <a:cubicBezTo>
                    <a:pt x="275" y="18664"/>
                    <a:pt x="278" y="18664"/>
                    <a:pt x="280" y="18665"/>
                  </a:cubicBezTo>
                  <a:lnTo>
                    <a:pt x="280" y="18665"/>
                  </a:lnTo>
                  <a:cubicBezTo>
                    <a:pt x="274" y="18662"/>
                    <a:pt x="266" y="18660"/>
                    <a:pt x="262" y="18660"/>
                  </a:cubicBezTo>
                  <a:lnTo>
                    <a:pt x="262" y="18660"/>
                  </a:lnTo>
                  <a:cubicBezTo>
                    <a:pt x="262" y="18660"/>
                    <a:pt x="262" y="18660"/>
                    <a:pt x="262" y="18660"/>
                  </a:cubicBezTo>
                  <a:close/>
                  <a:moveTo>
                    <a:pt x="10337" y="18663"/>
                  </a:moveTo>
                  <a:cubicBezTo>
                    <a:pt x="10341" y="18663"/>
                    <a:pt x="10341" y="18666"/>
                    <a:pt x="10323" y="18672"/>
                  </a:cubicBezTo>
                  <a:cubicBezTo>
                    <a:pt x="10323" y="18666"/>
                    <a:pt x="10332" y="18663"/>
                    <a:pt x="10337" y="18663"/>
                  </a:cubicBezTo>
                  <a:close/>
                  <a:moveTo>
                    <a:pt x="10340" y="18692"/>
                  </a:moveTo>
                  <a:cubicBezTo>
                    <a:pt x="10341" y="18692"/>
                    <a:pt x="10342" y="18692"/>
                    <a:pt x="10343" y="18693"/>
                  </a:cubicBezTo>
                  <a:lnTo>
                    <a:pt x="10343" y="18693"/>
                  </a:lnTo>
                  <a:cubicBezTo>
                    <a:pt x="10340" y="18695"/>
                    <a:pt x="10337" y="18698"/>
                    <a:pt x="10335" y="18701"/>
                  </a:cubicBezTo>
                  <a:lnTo>
                    <a:pt x="10335" y="18701"/>
                  </a:lnTo>
                  <a:cubicBezTo>
                    <a:pt x="10336" y="18694"/>
                    <a:pt x="10338" y="18692"/>
                    <a:pt x="10340" y="18692"/>
                  </a:cubicBezTo>
                  <a:close/>
                  <a:moveTo>
                    <a:pt x="334" y="18374"/>
                  </a:moveTo>
                  <a:lnTo>
                    <a:pt x="334" y="18374"/>
                  </a:lnTo>
                  <a:cubicBezTo>
                    <a:pt x="381" y="18434"/>
                    <a:pt x="381" y="18505"/>
                    <a:pt x="405" y="18565"/>
                  </a:cubicBezTo>
                  <a:cubicBezTo>
                    <a:pt x="397" y="18535"/>
                    <a:pt x="394" y="18525"/>
                    <a:pt x="395" y="18525"/>
                  </a:cubicBezTo>
                  <a:lnTo>
                    <a:pt x="395" y="18525"/>
                  </a:lnTo>
                  <a:cubicBezTo>
                    <a:pt x="395" y="18525"/>
                    <a:pt x="405" y="18557"/>
                    <a:pt x="405" y="18565"/>
                  </a:cubicBezTo>
                  <a:lnTo>
                    <a:pt x="405" y="18565"/>
                  </a:lnTo>
                  <a:cubicBezTo>
                    <a:pt x="405" y="18541"/>
                    <a:pt x="381" y="18434"/>
                    <a:pt x="405" y="18422"/>
                  </a:cubicBezTo>
                  <a:cubicBezTo>
                    <a:pt x="417" y="18517"/>
                    <a:pt x="441" y="18493"/>
                    <a:pt x="441" y="18565"/>
                  </a:cubicBezTo>
                  <a:cubicBezTo>
                    <a:pt x="441" y="18566"/>
                    <a:pt x="441" y="18567"/>
                    <a:pt x="441" y="18567"/>
                  </a:cubicBezTo>
                  <a:cubicBezTo>
                    <a:pt x="442" y="18567"/>
                    <a:pt x="448" y="18492"/>
                    <a:pt x="446" y="18492"/>
                  </a:cubicBezTo>
                  <a:lnTo>
                    <a:pt x="446" y="18492"/>
                  </a:lnTo>
                  <a:cubicBezTo>
                    <a:pt x="445" y="18492"/>
                    <a:pt x="444" y="18499"/>
                    <a:pt x="441" y="18517"/>
                  </a:cubicBezTo>
                  <a:cubicBezTo>
                    <a:pt x="429" y="18469"/>
                    <a:pt x="441" y="18434"/>
                    <a:pt x="453" y="18398"/>
                  </a:cubicBezTo>
                  <a:cubicBezTo>
                    <a:pt x="453" y="18398"/>
                    <a:pt x="489" y="18434"/>
                    <a:pt x="489" y="18458"/>
                  </a:cubicBezTo>
                  <a:cubicBezTo>
                    <a:pt x="485" y="18461"/>
                    <a:pt x="483" y="18462"/>
                    <a:pt x="481" y="18462"/>
                  </a:cubicBezTo>
                  <a:cubicBezTo>
                    <a:pt x="477" y="18462"/>
                    <a:pt x="477" y="18454"/>
                    <a:pt x="477" y="18446"/>
                  </a:cubicBezTo>
                  <a:cubicBezTo>
                    <a:pt x="477" y="18458"/>
                    <a:pt x="477" y="18529"/>
                    <a:pt x="465" y="18529"/>
                  </a:cubicBezTo>
                  <a:cubicBezTo>
                    <a:pt x="465" y="18529"/>
                    <a:pt x="465" y="18517"/>
                    <a:pt x="465" y="18505"/>
                  </a:cubicBezTo>
                  <a:cubicBezTo>
                    <a:pt x="453" y="18529"/>
                    <a:pt x="429" y="18577"/>
                    <a:pt x="465" y="18612"/>
                  </a:cubicBezTo>
                  <a:cubicBezTo>
                    <a:pt x="441" y="18636"/>
                    <a:pt x="429" y="18648"/>
                    <a:pt x="465" y="18696"/>
                  </a:cubicBezTo>
                  <a:cubicBezTo>
                    <a:pt x="441" y="18696"/>
                    <a:pt x="417" y="18702"/>
                    <a:pt x="392" y="18708"/>
                  </a:cubicBezTo>
                  <a:lnTo>
                    <a:pt x="392" y="18708"/>
                  </a:lnTo>
                  <a:cubicBezTo>
                    <a:pt x="369" y="18707"/>
                    <a:pt x="345" y="18696"/>
                    <a:pt x="310" y="18696"/>
                  </a:cubicBezTo>
                  <a:cubicBezTo>
                    <a:pt x="322" y="18696"/>
                    <a:pt x="319" y="18694"/>
                    <a:pt x="310" y="18692"/>
                  </a:cubicBezTo>
                  <a:lnTo>
                    <a:pt x="310" y="18692"/>
                  </a:lnTo>
                  <a:cubicBezTo>
                    <a:pt x="317" y="18693"/>
                    <a:pt x="325" y="18694"/>
                    <a:pt x="334" y="18696"/>
                  </a:cubicBezTo>
                  <a:cubicBezTo>
                    <a:pt x="280" y="18680"/>
                    <a:pt x="305" y="18675"/>
                    <a:pt x="299" y="18670"/>
                  </a:cubicBezTo>
                  <a:lnTo>
                    <a:pt x="299" y="18670"/>
                  </a:lnTo>
                  <a:cubicBezTo>
                    <a:pt x="303" y="18671"/>
                    <a:pt x="307" y="18672"/>
                    <a:pt x="310" y="18672"/>
                  </a:cubicBezTo>
                  <a:cubicBezTo>
                    <a:pt x="286" y="18660"/>
                    <a:pt x="262" y="18648"/>
                    <a:pt x="227" y="18636"/>
                  </a:cubicBezTo>
                  <a:cubicBezTo>
                    <a:pt x="229" y="18636"/>
                    <a:pt x="231" y="18636"/>
                    <a:pt x="234" y="18636"/>
                  </a:cubicBezTo>
                  <a:lnTo>
                    <a:pt x="234" y="18636"/>
                  </a:lnTo>
                  <a:cubicBezTo>
                    <a:pt x="187" y="18616"/>
                    <a:pt x="147" y="18595"/>
                    <a:pt x="108" y="18565"/>
                  </a:cubicBezTo>
                  <a:lnTo>
                    <a:pt x="108" y="18565"/>
                  </a:lnTo>
                  <a:cubicBezTo>
                    <a:pt x="203" y="18577"/>
                    <a:pt x="131" y="18588"/>
                    <a:pt x="250" y="18636"/>
                  </a:cubicBezTo>
                  <a:cubicBezTo>
                    <a:pt x="240" y="18631"/>
                    <a:pt x="236" y="18629"/>
                    <a:pt x="237" y="18629"/>
                  </a:cubicBezTo>
                  <a:lnTo>
                    <a:pt x="237" y="18629"/>
                  </a:lnTo>
                  <a:cubicBezTo>
                    <a:pt x="237" y="18629"/>
                    <a:pt x="256" y="18638"/>
                    <a:pt x="258" y="18638"/>
                  </a:cubicBezTo>
                  <a:cubicBezTo>
                    <a:pt x="260" y="18638"/>
                    <a:pt x="256" y="18635"/>
                    <a:pt x="239" y="18624"/>
                  </a:cubicBezTo>
                  <a:lnTo>
                    <a:pt x="239" y="18624"/>
                  </a:lnTo>
                  <a:cubicBezTo>
                    <a:pt x="262" y="18636"/>
                    <a:pt x="274" y="18636"/>
                    <a:pt x="298" y="18648"/>
                  </a:cubicBezTo>
                  <a:cubicBezTo>
                    <a:pt x="296" y="18649"/>
                    <a:pt x="294" y="18649"/>
                    <a:pt x="293" y="18650"/>
                  </a:cubicBezTo>
                  <a:lnTo>
                    <a:pt x="293" y="18650"/>
                  </a:lnTo>
                  <a:cubicBezTo>
                    <a:pt x="298" y="18649"/>
                    <a:pt x="304" y="18648"/>
                    <a:pt x="310" y="18648"/>
                  </a:cubicBezTo>
                  <a:cubicBezTo>
                    <a:pt x="262" y="18624"/>
                    <a:pt x="215" y="18588"/>
                    <a:pt x="167" y="18541"/>
                  </a:cubicBezTo>
                  <a:lnTo>
                    <a:pt x="167" y="18541"/>
                  </a:lnTo>
                  <a:cubicBezTo>
                    <a:pt x="334" y="18660"/>
                    <a:pt x="215" y="18577"/>
                    <a:pt x="322" y="18648"/>
                  </a:cubicBezTo>
                  <a:cubicBezTo>
                    <a:pt x="310" y="18636"/>
                    <a:pt x="286" y="18624"/>
                    <a:pt x="274" y="18612"/>
                  </a:cubicBezTo>
                  <a:lnTo>
                    <a:pt x="274" y="18612"/>
                  </a:lnTo>
                  <a:cubicBezTo>
                    <a:pt x="281" y="18619"/>
                    <a:pt x="292" y="18622"/>
                    <a:pt x="302" y="18625"/>
                  </a:cubicBezTo>
                  <a:lnTo>
                    <a:pt x="302" y="18625"/>
                  </a:lnTo>
                  <a:cubicBezTo>
                    <a:pt x="277" y="18612"/>
                    <a:pt x="282" y="18608"/>
                    <a:pt x="262" y="18588"/>
                  </a:cubicBezTo>
                  <a:cubicBezTo>
                    <a:pt x="274" y="18588"/>
                    <a:pt x="298" y="18612"/>
                    <a:pt x="310" y="18612"/>
                  </a:cubicBezTo>
                  <a:cubicBezTo>
                    <a:pt x="277" y="18593"/>
                    <a:pt x="270" y="18584"/>
                    <a:pt x="274" y="18584"/>
                  </a:cubicBezTo>
                  <a:cubicBezTo>
                    <a:pt x="277" y="18584"/>
                    <a:pt x="287" y="18590"/>
                    <a:pt x="298" y="18600"/>
                  </a:cubicBezTo>
                  <a:cubicBezTo>
                    <a:pt x="296" y="18591"/>
                    <a:pt x="298" y="18588"/>
                    <a:pt x="303" y="18588"/>
                  </a:cubicBezTo>
                  <a:cubicBezTo>
                    <a:pt x="306" y="18588"/>
                    <a:pt x="310" y="18590"/>
                    <a:pt x="315" y="18592"/>
                  </a:cubicBezTo>
                  <a:lnTo>
                    <a:pt x="315" y="18592"/>
                  </a:lnTo>
                  <a:cubicBezTo>
                    <a:pt x="304" y="18582"/>
                    <a:pt x="289" y="18567"/>
                    <a:pt x="270" y="18549"/>
                  </a:cubicBezTo>
                  <a:lnTo>
                    <a:pt x="270" y="18549"/>
                  </a:lnTo>
                  <a:cubicBezTo>
                    <a:pt x="280" y="18559"/>
                    <a:pt x="290" y="18568"/>
                    <a:pt x="300" y="18577"/>
                  </a:cubicBezTo>
                  <a:lnTo>
                    <a:pt x="300" y="18577"/>
                  </a:lnTo>
                  <a:cubicBezTo>
                    <a:pt x="308" y="18585"/>
                    <a:pt x="315" y="18592"/>
                    <a:pt x="322" y="18598"/>
                  </a:cubicBezTo>
                  <a:lnTo>
                    <a:pt x="322" y="18598"/>
                  </a:lnTo>
                  <a:cubicBezTo>
                    <a:pt x="320" y="18596"/>
                    <a:pt x="317" y="18594"/>
                    <a:pt x="315" y="18592"/>
                  </a:cubicBezTo>
                  <a:lnTo>
                    <a:pt x="315" y="18592"/>
                  </a:lnTo>
                  <a:cubicBezTo>
                    <a:pt x="338" y="18615"/>
                    <a:pt x="348" y="18623"/>
                    <a:pt x="349" y="18623"/>
                  </a:cubicBezTo>
                  <a:cubicBezTo>
                    <a:pt x="350" y="18623"/>
                    <a:pt x="340" y="18612"/>
                    <a:pt x="329" y="18602"/>
                  </a:cubicBezTo>
                  <a:lnTo>
                    <a:pt x="329" y="18602"/>
                  </a:lnTo>
                  <a:cubicBezTo>
                    <a:pt x="335" y="18607"/>
                    <a:pt x="341" y="18611"/>
                    <a:pt x="346" y="18612"/>
                  </a:cubicBezTo>
                  <a:cubicBezTo>
                    <a:pt x="346" y="18612"/>
                    <a:pt x="286" y="18541"/>
                    <a:pt x="286" y="18529"/>
                  </a:cubicBezTo>
                  <a:lnTo>
                    <a:pt x="286" y="18529"/>
                  </a:lnTo>
                  <a:cubicBezTo>
                    <a:pt x="298" y="18553"/>
                    <a:pt x="322" y="18577"/>
                    <a:pt x="346" y="18600"/>
                  </a:cubicBezTo>
                  <a:cubicBezTo>
                    <a:pt x="322" y="18577"/>
                    <a:pt x="310" y="18541"/>
                    <a:pt x="286" y="18517"/>
                  </a:cubicBezTo>
                  <a:lnTo>
                    <a:pt x="286" y="18517"/>
                  </a:lnTo>
                  <a:cubicBezTo>
                    <a:pt x="310" y="18541"/>
                    <a:pt x="322" y="18565"/>
                    <a:pt x="346" y="18588"/>
                  </a:cubicBezTo>
                  <a:cubicBezTo>
                    <a:pt x="345" y="18587"/>
                    <a:pt x="345" y="18587"/>
                    <a:pt x="344" y="18586"/>
                  </a:cubicBezTo>
                  <a:lnTo>
                    <a:pt x="344" y="18586"/>
                  </a:lnTo>
                  <a:cubicBezTo>
                    <a:pt x="348" y="18591"/>
                    <a:pt x="353" y="18595"/>
                    <a:pt x="358" y="18600"/>
                  </a:cubicBezTo>
                  <a:cubicBezTo>
                    <a:pt x="358" y="18600"/>
                    <a:pt x="358" y="18588"/>
                    <a:pt x="358" y="18588"/>
                  </a:cubicBezTo>
                  <a:cubicBezTo>
                    <a:pt x="346" y="18577"/>
                    <a:pt x="298" y="18470"/>
                    <a:pt x="298" y="18469"/>
                  </a:cubicBezTo>
                  <a:lnTo>
                    <a:pt x="298" y="18469"/>
                  </a:lnTo>
                  <a:cubicBezTo>
                    <a:pt x="301" y="18474"/>
                    <a:pt x="304" y="18479"/>
                    <a:pt x="307" y="18483"/>
                  </a:cubicBezTo>
                  <a:lnTo>
                    <a:pt x="307" y="18483"/>
                  </a:lnTo>
                  <a:cubicBezTo>
                    <a:pt x="292" y="18450"/>
                    <a:pt x="280" y="18415"/>
                    <a:pt x="286" y="18386"/>
                  </a:cubicBezTo>
                  <a:lnTo>
                    <a:pt x="286" y="18386"/>
                  </a:lnTo>
                  <a:cubicBezTo>
                    <a:pt x="286" y="18398"/>
                    <a:pt x="289" y="18404"/>
                    <a:pt x="291" y="18404"/>
                  </a:cubicBezTo>
                  <a:cubicBezTo>
                    <a:pt x="291" y="18404"/>
                    <a:pt x="292" y="18402"/>
                    <a:pt x="291" y="18399"/>
                  </a:cubicBezTo>
                  <a:lnTo>
                    <a:pt x="291" y="18399"/>
                  </a:lnTo>
                  <a:cubicBezTo>
                    <a:pt x="325" y="18489"/>
                    <a:pt x="360" y="18569"/>
                    <a:pt x="417" y="18648"/>
                  </a:cubicBezTo>
                  <a:cubicBezTo>
                    <a:pt x="409" y="18632"/>
                    <a:pt x="401" y="18616"/>
                    <a:pt x="393" y="18597"/>
                  </a:cubicBezTo>
                  <a:lnTo>
                    <a:pt x="393" y="18597"/>
                  </a:lnTo>
                  <a:cubicBezTo>
                    <a:pt x="393" y="18594"/>
                    <a:pt x="393" y="18591"/>
                    <a:pt x="393" y="18588"/>
                  </a:cubicBezTo>
                  <a:cubicBezTo>
                    <a:pt x="388" y="18578"/>
                    <a:pt x="385" y="18572"/>
                    <a:pt x="385" y="18572"/>
                  </a:cubicBezTo>
                  <a:lnTo>
                    <a:pt x="385" y="18572"/>
                  </a:lnTo>
                  <a:cubicBezTo>
                    <a:pt x="384" y="18572"/>
                    <a:pt x="385" y="18573"/>
                    <a:pt x="385" y="18576"/>
                  </a:cubicBezTo>
                  <a:lnTo>
                    <a:pt x="385" y="18576"/>
                  </a:lnTo>
                  <a:cubicBezTo>
                    <a:pt x="384" y="18573"/>
                    <a:pt x="383" y="18569"/>
                    <a:pt x="381" y="18565"/>
                  </a:cubicBezTo>
                  <a:lnTo>
                    <a:pt x="381" y="18565"/>
                  </a:lnTo>
                  <a:cubicBezTo>
                    <a:pt x="381" y="18588"/>
                    <a:pt x="393" y="18600"/>
                    <a:pt x="393" y="18612"/>
                  </a:cubicBezTo>
                  <a:cubicBezTo>
                    <a:pt x="370" y="18577"/>
                    <a:pt x="358" y="18541"/>
                    <a:pt x="346" y="18493"/>
                  </a:cubicBezTo>
                  <a:lnTo>
                    <a:pt x="346" y="18493"/>
                  </a:lnTo>
                  <a:cubicBezTo>
                    <a:pt x="358" y="18529"/>
                    <a:pt x="381" y="18553"/>
                    <a:pt x="393" y="18588"/>
                  </a:cubicBezTo>
                  <a:cubicBezTo>
                    <a:pt x="393" y="18584"/>
                    <a:pt x="393" y="18580"/>
                    <a:pt x="393" y="18576"/>
                  </a:cubicBezTo>
                  <a:lnTo>
                    <a:pt x="393" y="18576"/>
                  </a:lnTo>
                  <a:cubicBezTo>
                    <a:pt x="397" y="18588"/>
                    <a:pt x="401" y="18600"/>
                    <a:pt x="405" y="18612"/>
                  </a:cubicBezTo>
                  <a:cubicBezTo>
                    <a:pt x="405" y="18600"/>
                    <a:pt x="393" y="18577"/>
                    <a:pt x="393" y="18565"/>
                  </a:cubicBezTo>
                  <a:cubicBezTo>
                    <a:pt x="393" y="18568"/>
                    <a:pt x="393" y="18572"/>
                    <a:pt x="393" y="18576"/>
                  </a:cubicBezTo>
                  <a:lnTo>
                    <a:pt x="393" y="18576"/>
                  </a:lnTo>
                  <a:cubicBezTo>
                    <a:pt x="374" y="18513"/>
                    <a:pt x="354" y="18444"/>
                    <a:pt x="334" y="18374"/>
                  </a:cubicBezTo>
                  <a:close/>
                  <a:moveTo>
                    <a:pt x="357" y="18706"/>
                  </a:moveTo>
                  <a:cubicBezTo>
                    <a:pt x="372" y="18707"/>
                    <a:pt x="385" y="18707"/>
                    <a:pt x="392" y="18708"/>
                  </a:cubicBezTo>
                  <a:lnTo>
                    <a:pt x="392" y="18708"/>
                  </a:lnTo>
                  <a:cubicBezTo>
                    <a:pt x="367" y="18713"/>
                    <a:pt x="340" y="18719"/>
                    <a:pt x="310" y="18719"/>
                  </a:cubicBezTo>
                  <a:cubicBezTo>
                    <a:pt x="322" y="18708"/>
                    <a:pt x="310" y="18708"/>
                    <a:pt x="298" y="18708"/>
                  </a:cubicBezTo>
                  <a:lnTo>
                    <a:pt x="381" y="18708"/>
                  </a:lnTo>
                  <a:cubicBezTo>
                    <a:pt x="373" y="18707"/>
                    <a:pt x="364" y="18706"/>
                    <a:pt x="357" y="18706"/>
                  </a:cubicBezTo>
                  <a:close/>
                  <a:moveTo>
                    <a:pt x="399" y="18732"/>
                  </a:moveTo>
                  <a:cubicBezTo>
                    <a:pt x="392" y="18735"/>
                    <a:pt x="385" y="18738"/>
                    <a:pt x="378" y="18740"/>
                  </a:cubicBezTo>
                  <a:lnTo>
                    <a:pt x="378" y="18740"/>
                  </a:lnTo>
                  <a:cubicBezTo>
                    <a:pt x="386" y="18736"/>
                    <a:pt x="393" y="18733"/>
                    <a:pt x="399" y="18732"/>
                  </a:cubicBezTo>
                  <a:close/>
                  <a:moveTo>
                    <a:pt x="429" y="18708"/>
                  </a:moveTo>
                  <a:cubicBezTo>
                    <a:pt x="417" y="18731"/>
                    <a:pt x="346" y="18743"/>
                    <a:pt x="334" y="18743"/>
                  </a:cubicBezTo>
                  <a:cubicBezTo>
                    <a:pt x="334" y="18743"/>
                    <a:pt x="357" y="18732"/>
                    <a:pt x="358" y="18731"/>
                  </a:cubicBezTo>
                  <a:lnTo>
                    <a:pt x="358" y="18731"/>
                  </a:lnTo>
                  <a:cubicBezTo>
                    <a:pt x="334" y="18743"/>
                    <a:pt x="310" y="18743"/>
                    <a:pt x="298" y="18743"/>
                  </a:cubicBezTo>
                  <a:cubicBezTo>
                    <a:pt x="308" y="18738"/>
                    <a:pt x="315" y="18735"/>
                    <a:pt x="320" y="18732"/>
                  </a:cubicBezTo>
                  <a:lnTo>
                    <a:pt x="320" y="18732"/>
                  </a:lnTo>
                  <a:cubicBezTo>
                    <a:pt x="309" y="18739"/>
                    <a:pt x="305" y="18742"/>
                    <a:pt x="306" y="18742"/>
                  </a:cubicBezTo>
                  <a:cubicBezTo>
                    <a:pt x="307" y="18742"/>
                    <a:pt x="336" y="18726"/>
                    <a:pt x="334" y="18726"/>
                  </a:cubicBezTo>
                  <a:lnTo>
                    <a:pt x="334" y="18726"/>
                  </a:lnTo>
                  <a:cubicBezTo>
                    <a:pt x="333" y="18726"/>
                    <a:pt x="329" y="18728"/>
                    <a:pt x="320" y="18732"/>
                  </a:cubicBezTo>
                  <a:lnTo>
                    <a:pt x="320" y="18732"/>
                  </a:lnTo>
                  <a:cubicBezTo>
                    <a:pt x="321" y="18732"/>
                    <a:pt x="321" y="18732"/>
                    <a:pt x="322" y="18731"/>
                  </a:cubicBezTo>
                  <a:lnTo>
                    <a:pt x="250" y="18731"/>
                  </a:lnTo>
                  <a:cubicBezTo>
                    <a:pt x="266" y="18731"/>
                    <a:pt x="288" y="18726"/>
                    <a:pt x="282" y="18726"/>
                  </a:cubicBezTo>
                  <a:cubicBezTo>
                    <a:pt x="280" y="18726"/>
                    <a:pt x="270" y="18727"/>
                    <a:pt x="250" y="18731"/>
                  </a:cubicBezTo>
                  <a:cubicBezTo>
                    <a:pt x="268" y="18725"/>
                    <a:pt x="283" y="18725"/>
                    <a:pt x="298" y="18725"/>
                  </a:cubicBezTo>
                  <a:cubicBezTo>
                    <a:pt x="313" y="18725"/>
                    <a:pt x="328" y="18725"/>
                    <a:pt x="346" y="18719"/>
                  </a:cubicBezTo>
                  <a:lnTo>
                    <a:pt x="322" y="18719"/>
                  </a:lnTo>
                  <a:cubicBezTo>
                    <a:pt x="358" y="18719"/>
                    <a:pt x="393" y="18708"/>
                    <a:pt x="429" y="18708"/>
                  </a:cubicBezTo>
                  <a:close/>
                  <a:moveTo>
                    <a:pt x="10347" y="18743"/>
                  </a:moveTo>
                  <a:cubicBezTo>
                    <a:pt x="10347" y="18743"/>
                    <a:pt x="10347" y="18743"/>
                    <a:pt x="10347" y="18743"/>
                  </a:cubicBezTo>
                  <a:cubicBezTo>
                    <a:pt x="10347" y="18743"/>
                    <a:pt x="10347" y="18743"/>
                    <a:pt x="10347" y="18743"/>
                  </a:cubicBezTo>
                  <a:close/>
                  <a:moveTo>
                    <a:pt x="378" y="18740"/>
                  </a:moveTo>
                  <a:cubicBezTo>
                    <a:pt x="376" y="18742"/>
                    <a:pt x="374" y="18743"/>
                    <a:pt x="372" y="18744"/>
                  </a:cubicBezTo>
                  <a:lnTo>
                    <a:pt x="372" y="18744"/>
                  </a:lnTo>
                  <a:cubicBezTo>
                    <a:pt x="370" y="18744"/>
                    <a:pt x="369" y="18745"/>
                    <a:pt x="367" y="18745"/>
                  </a:cubicBezTo>
                  <a:lnTo>
                    <a:pt x="367" y="18745"/>
                  </a:lnTo>
                  <a:cubicBezTo>
                    <a:pt x="371" y="18743"/>
                    <a:pt x="374" y="18742"/>
                    <a:pt x="378" y="18740"/>
                  </a:cubicBezTo>
                  <a:close/>
                  <a:moveTo>
                    <a:pt x="367" y="18745"/>
                  </a:moveTo>
                  <a:cubicBezTo>
                    <a:pt x="360" y="18748"/>
                    <a:pt x="354" y="18750"/>
                    <a:pt x="349" y="18752"/>
                  </a:cubicBezTo>
                  <a:lnTo>
                    <a:pt x="349" y="18752"/>
                  </a:lnTo>
                  <a:cubicBezTo>
                    <a:pt x="355" y="18749"/>
                    <a:pt x="360" y="18746"/>
                    <a:pt x="367" y="18745"/>
                  </a:cubicBezTo>
                  <a:close/>
                  <a:moveTo>
                    <a:pt x="405" y="18779"/>
                  </a:moveTo>
                  <a:cubicBezTo>
                    <a:pt x="405" y="18779"/>
                    <a:pt x="405" y="18779"/>
                    <a:pt x="405" y="18779"/>
                  </a:cubicBezTo>
                  <a:lnTo>
                    <a:pt x="405" y="18779"/>
                  </a:lnTo>
                  <a:cubicBezTo>
                    <a:pt x="405" y="18779"/>
                    <a:pt x="405" y="18779"/>
                    <a:pt x="405" y="18779"/>
                  </a:cubicBezTo>
                  <a:close/>
                  <a:moveTo>
                    <a:pt x="407" y="18773"/>
                  </a:moveTo>
                  <a:cubicBezTo>
                    <a:pt x="408" y="18773"/>
                    <a:pt x="405" y="18779"/>
                    <a:pt x="393" y="18791"/>
                  </a:cubicBezTo>
                  <a:cubicBezTo>
                    <a:pt x="399" y="18779"/>
                    <a:pt x="405" y="18773"/>
                    <a:pt x="407" y="18773"/>
                  </a:cubicBezTo>
                  <a:close/>
                  <a:moveTo>
                    <a:pt x="429" y="18719"/>
                  </a:moveTo>
                  <a:lnTo>
                    <a:pt x="429" y="18719"/>
                  </a:lnTo>
                  <a:cubicBezTo>
                    <a:pt x="418" y="18730"/>
                    <a:pt x="417" y="18781"/>
                    <a:pt x="417" y="18781"/>
                  </a:cubicBezTo>
                  <a:cubicBezTo>
                    <a:pt x="417" y="18781"/>
                    <a:pt x="417" y="18780"/>
                    <a:pt x="417" y="18779"/>
                  </a:cubicBezTo>
                  <a:cubicBezTo>
                    <a:pt x="405" y="18767"/>
                    <a:pt x="405" y="18767"/>
                    <a:pt x="405" y="18767"/>
                  </a:cubicBezTo>
                  <a:cubicBezTo>
                    <a:pt x="381" y="18779"/>
                    <a:pt x="381" y="18815"/>
                    <a:pt x="358" y="18827"/>
                  </a:cubicBezTo>
                  <a:cubicBezTo>
                    <a:pt x="363" y="18816"/>
                    <a:pt x="365" y="18810"/>
                    <a:pt x="366" y="18806"/>
                  </a:cubicBezTo>
                  <a:lnTo>
                    <a:pt x="366" y="18806"/>
                  </a:lnTo>
                  <a:cubicBezTo>
                    <a:pt x="371" y="18800"/>
                    <a:pt x="366" y="18803"/>
                    <a:pt x="381" y="18779"/>
                  </a:cubicBezTo>
                  <a:lnTo>
                    <a:pt x="381" y="18779"/>
                  </a:lnTo>
                  <a:cubicBezTo>
                    <a:pt x="358" y="18803"/>
                    <a:pt x="346" y="18815"/>
                    <a:pt x="334" y="18827"/>
                  </a:cubicBezTo>
                  <a:cubicBezTo>
                    <a:pt x="340" y="18814"/>
                    <a:pt x="347" y="18798"/>
                    <a:pt x="356" y="18786"/>
                  </a:cubicBezTo>
                  <a:lnTo>
                    <a:pt x="356" y="18786"/>
                  </a:lnTo>
                  <a:cubicBezTo>
                    <a:pt x="352" y="18789"/>
                    <a:pt x="347" y="18793"/>
                    <a:pt x="343" y="18796"/>
                  </a:cubicBezTo>
                  <a:lnTo>
                    <a:pt x="343" y="18796"/>
                  </a:lnTo>
                  <a:cubicBezTo>
                    <a:pt x="347" y="18793"/>
                    <a:pt x="352" y="18789"/>
                    <a:pt x="358" y="18783"/>
                  </a:cubicBezTo>
                  <a:lnTo>
                    <a:pt x="358" y="18783"/>
                  </a:lnTo>
                  <a:cubicBezTo>
                    <a:pt x="358" y="18784"/>
                    <a:pt x="357" y="18785"/>
                    <a:pt x="356" y="18786"/>
                  </a:cubicBezTo>
                  <a:lnTo>
                    <a:pt x="356" y="18786"/>
                  </a:lnTo>
                  <a:cubicBezTo>
                    <a:pt x="362" y="18782"/>
                    <a:pt x="366" y="18778"/>
                    <a:pt x="368" y="18778"/>
                  </a:cubicBezTo>
                  <a:lnTo>
                    <a:pt x="368" y="18778"/>
                  </a:lnTo>
                  <a:cubicBezTo>
                    <a:pt x="359" y="18786"/>
                    <a:pt x="352" y="18796"/>
                    <a:pt x="346" y="18803"/>
                  </a:cubicBezTo>
                  <a:cubicBezTo>
                    <a:pt x="364" y="18784"/>
                    <a:pt x="369" y="18778"/>
                    <a:pt x="368" y="18778"/>
                  </a:cubicBezTo>
                  <a:lnTo>
                    <a:pt x="368" y="18778"/>
                  </a:lnTo>
                  <a:cubicBezTo>
                    <a:pt x="368" y="18778"/>
                    <a:pt x="368" y="18778"/>
                    <a:pt x="368" y="18778"/>
                  </a:cubicBezTo>
                  <a:lnTo>
                    <a:pt x="368" y="18778"/>
                  </a:lnTo>
                  <a:cubicBezTo>
                    <a:pt x="374" y="18772"/>
                    <a:pt x="383" y="18767"/>
                    <a:pt x="393" y="18767"/>
                  </a:cubicBezTo>
                  <a:lnTo>
                    <a:pt x="393" y="18767"/>
                  </a:lnTo>
                  <a:cubicBezTo>
                    <a:pt x="384" y="18767"/>
                    <a:pt x="376" y="18769"/>
                    <a:pt x="370" y="18773"/>
                  </a:cubicBezTo>
                  <a:lnTo>
                    <a:pt x="370" y="18773"/>
                  </a:lnTo>
                  <a:cubicBezTo>
                    <a:pt x="366" y="18777"/>
                    <a:pt x="362" y="18780"/>
                    <a:pt x="358" y="18783"/>
                  </a:cubicBezTo>
                  <a:lnTo>
                    <a:pt x="358" y="18783"/>
                  </a:lnTo>
                  <a:cubicBezTo>
                    <a:pt x="362" y="18779"/>
                    <a:pt x="366" y="18776"/>
                    <a:pt x="370" y="18773"/>
                  </a:cubicBezTo>
                  <a:lnTo>
                    <a:pt x="370" y="18773"/>
                  </a:lnTo>
                  <a:cubicBezTo>
                    <a:pt x="379" y="18765"/>
                    <a:pt x="391" y="18755"/>
                    <a:pt x="405" y="18743"/>
                  </a:cubicBezTo>
                  <a:cubicBezTo>
                    <a:pt x="393" y="18743"/>
                    <a:pt x="381" y="18755"/>
                    <a:pt x="358" y="18755"/>
                  </a:cubicBezTo>
                  <a:cubicBezTo>
                    <a:pt x="359" y="18754"/>
                    <a:pt x="359" y="18753"/>
                    <a:pt x="360" y="18752"/>
                  </a:cubicBezTo>
                  <a:lnTo>
                    <a:pt x="360" y="18752"/>
                  </a:lnTo>
                  <a:cubicBezTo>
                    <a:pt x="349" y="18757"/>
                    <a:pt x="336" y="18762"/>
                    <a:pt x="322" y="18767"/>
                  </a:cubicBezTo>
                  <a:cubicBezTo>
                    <a:pt x="330" y="18763"/>
                    <a:pt x="336" y="18759"/>
                    <a:pt x="342" y="18756"/>
                  </a:cubicBezTo>
                  <a:lnTo>
                    <a:pt x="342" y="18756"/>
                  </a:lnTo>
                  <a:cubicBezTo>
                    <a:pt x="341" y="18756"/>
                    <a:pt x="340" y="18756"/>
                    <a:pt x="340" y="18756"/>
                  </a:cubicBezTo>
                  <a:cubicBezTo>
                    <a:pt x="339" y="18756"/>
                    <a:pt x="343" y="18755"/>
                    <a:pt x="349" y="18752"/>
                  </a:cubicBezTo>
                  <a:lnTo>
                    <a:pt x="349" y="18752"/>
                  </a:lnTo>
                  <a:cubicBezTo>
                    <a:pt x="347" y="18753"/>
                    <a:pt x="344" y="18755"/>
                    <a:pt x="342" y="18756"/>
                  </a:cubicBezTo>
                  <a:lnTo>
                    <a:pt x="342" y="18756"/>
                  </a:lnTo>
                  <a:cubicBezTo>
                    <a:pt x="346" y="18755"/>
                    <a:pt x="353" y="18753"/>
                    <a:pt x="365" y="18749"/>
                  </a:cubicBezTo>
                  <a:lnTo>
                    <a:pt x="365" y="18749"/>
                  </a:lnTo>
                  <a:cubicBezTo>
                    <a:pt x="364" y="18750"/>
                    <a:pt x="362" y="18751"/>
                    <a:pt x="360" y="18752"/>
                  </a:cubicBezTo>
                  <a:lnTo>
                    <a:pt x="360" y="18752"/>
                  </a:lnTo>
                  <a:cubicBezTo>
                    <a:pt x="367" y="18750"/>
                    <a:pt x="374" y="18747"/>
                    <a:pt x="380" y="18744"/>
                  </a:cubicBezTo>
                  <a:lnTo>
                    <a:pt x="380" y="18744"/>
                  </a:lnTo>
                  <a:cubicBezTo>
                    <a:pt x="380" y="18744"/>
                    <a:pt x="381" y="18743"/>
                    <a:pt x="381" y="18743"/>
                  </a:cubicBezTo>
                  <a:cubicBezTo>
                    <a:pt x="381" y="18743"/>
                    <a:pt x="381" y="18743"/>
                    <a:pt x="381" y="18743"/>
                  </a:cubicBezTo>
                  <a:lnTo>
                    <a:pt x="381" y="18743"/>
                  </a:lnTo>
                  <a:cubicBezTo>
                    <a:pt x="389" y="18739"/>
                    <a:pt x="397" y="18735"/>
                    <a:pt x="405" y="18731"/>
                  </a:cubicBezTo>
                  <a:cubicBezTo>
                    <a:pt x="404" y="18731"/>
                    <a:pt x="402" y="18732"/>
                    <a:pt x="399" y="18732"/>
                  </a:cubicBezTo>
                  <a:lnTo>
                    <a:pt x="399" y="18732"/>
                  </a:lnTo>
                  <a:cubicBezTo>
                    <a:pt x="412" y="18727"/>
                    <a:pt x="424" y="18722"/>
                    <a:pt x="429" y="18719"/>
                  </a:cubicBezTo>
                  <a:close/>
                  <a:moveTo>
                    <a:pt x="405" y="18779"/>
                  </a:moveTo>
                  <a:cubicBezTo>
                    <a:pt x="405" y="18803"/>
                    <a:pt x="393" y="18815"/>
                    <a:pt x="381" y="18827"/>
                  </a:cubicBezTo>
                  <a:cubicBezTo>
                    <a:pt x="381" y="18815"/>
                    <a:pt x="393" y="18791"/>
                    <a:pt x="405" y="18779"/>
                  </a:cubicBezTo>
                  <a:close/>
                  <a:moveTo>
                    <a:pt x="9671" y="18798"/>
                  </a:moveTo>
                  <a:cubicBezTo>
                    <a:pt x="9674" y="18809"/>
                    <a:pt x="9677" y="18818"/>
                    <a:pt x="9680" y="18827"/>
                  </a:cubicBezTo>
                  <a:cubicBezTo>
                    <a:pt x="9679" y="18820"/>
                    <a:pt x="9678" y="18813"/>
                    <a:pt x="9677" y="18807"/>
                  </a:cubicBezTo>
                  <a:lnTo>
                    <a:pt x="9677" y="18807"/>
                  </a:lnTo>
                  <a:cubicBezTo>
                    <a:pt x="9675" y="18804"/>
                    <a:pt x="9673" y="18801"/>
                    <a:pt x="9671" y="18798"/>
                  </a:cubicBezTo>
                  <a:close/>
                  <a:moveTo>
                    <a:pt x="1026" y="18830"/>
                  </a:moveTo>
                  <a:lnTo>
                    <a:pt x="1026" y="18830"/>
                  </a:lnTo>
                  <a:cubicBezTo>
                    <a:pt x="1026" y="18836"/>
                    <a:pt x="1027" y="18841"/>
                    <a:pt x="1032" y="18844"/>
                  </a:cubicBezTo>
                  <a:lnTo>
                    <a:pt x="1032" y="18844"/>
                  </a:lnTo>
                  <a:cubicBezTo>
                    <a:pt x="1031" y="18841"/>
                    <a:pt x="1029" y="18836"/>
                    <a:pt x="1026" y="18830"/>
                  </a:cubicBezTo>
                  <a:close/>
                  <a:moveTo>
                    <a:pt x="10295" y="18842"/>
                  </a:moveTo>
                  <a:cubicBezTo>
                    <a:pt x="10296" y="18848"/>
                    <a:pt x="10302" y="18850"/>
                    <a:pt x="10305" y="18850"/>
                  </a:cubicBezTo>
                  <a:cubicBezTo>
                    <a:pt x="10310" y="18850"/>
                    <a:pt x="10311" y="18847"/>
                    <a:pt x="10295" y="18842"/>
                  </a:cubicBezTo>
                  <a:close/>
                  <a:moveTo>
                    <a:pt x="1032" y="18844"/>
                  </a:moveTo>
                  <a:lnTo>
                    <a:pt x="1032" y="18844"/>
                  </a:lnTo>
                  <a:cubicBezTo>
                    <a:pt x="1035" y="18854"/>
                    <a:pt x="1033" y="18856"/>
                    <a:pt x="1033" y="18856"/>
                  </a:cubicBezTo>
                  <a:cubicBezTo>
                    <a:pt x="1033" y="18856"/>
                    <a:pt x="1036" y="18850"/>
                    <a:pt x="1060" y="18850"/>
                  </a:cubicBezTo>
                  <a:cubicBezTo>
                    <a:pt x="1046" y="18850"/>
                    <a:pt x="1037" y="18848"/>
                    <a:pt x="1032" y="18844"/>
                  </a:cubicBezTo>
                  <a:close/>
                  <a:moveTo>
                    <a:pt x="10342" y="18865"/>
                  </a:moveTo>
                  <a:cubicBezTo>
                    <a:pt x="10342" y="18868"/>
                    <a:pt x="10344" y="18871"/>
                    <a:pt x="10347" y="18874"/>
                  </a:cubicBezTo>
                  <a:cubicBezTo>
                    <a:pt x="10345" y="18871"/>
                    <a:pt x="10344" y="18868"/>
                    <a:pt x="10342" y="18865"/>
                  </a:cubicBezTo>
                  <a:close/>
                  <a:moveTo>
                    <a:pt x="381" y="18874"/>
                  </a:moveTo>
                  <a:lnTo>
                    <a:pt x="381" y="18874"/>
                  </a:lnTo>
                  <a:cubicBezTo>
                    <a:pt x="389" y="18881"/>
                    <a:pt x="378" y="18893"/>
                    <a:pt x="374" y="18893"/>
                  </a:cubicBezTo>
                  <a:cubicBezTo>
                    <a:pt x="372" y="18893"/>
                    <a:pt x="372" y="18888"/>
                    <a:pt x="381" y="18874"/>
                  </a:cubicBezTo>
                  <a:close/>
                  <a:moveTo>
                    <a:pt x="1011" y="18944"/>
                  </a:moveTo>
                  <a:cubicBezTo>
                    <a:pt x="1010" y="18944"/>
                    <a:pt x="1010" y="18953"/>
                    <a:pt x="1012" y="18959"/>
                  </a:cubicBezTo>
                  <a:lnTo>
                    <a:pt x="1012" y="18959"/>
                  </a:lnTo>
                  <a:cubicBezTo>
                    <a:pt x="1012" y="18948"/>
                    <a:pt x="1011" y="18944"/>
                    <a:pt x="1011" y="18944"/>
                  </a:cubicBezTo>
                  <a:close/>
                  <a:moveTo>
                    <a:pt x="10359" y="18969"/>
                  </a:moveTo>
                  <a:cubicBezTo>
                    <a:pt x="10358" y="18969"/>
                    <a:pt x="10357" y="18970"/>
                    <a:pt x="10357" y="18971"/>
                  </a:cubicBezTo>
                  <a:lnTo>
                    <a:pt x="10357" y="18971"/>
                  </a:lnTo>
                  <a:cubicBezTo>
                    <a:pt x="10358" y="18970"/>
                    <a:pt x="10359" y="18969"/>
                    <a:pt x="10359" y="18969"/>
                  </a:cubicBezTo>
                  <a:close/>
                  <a:moveTo>
                    <a:pt x="1001" y="18969"/>
                  </a:moveTo>
                  <a:cubicBezTo>
                    <a:pt x="1016" y="18969"/>
                    <a:pt x="1016" y="18980"/>
                    <a:pt x="1011" y="18980"/>
                  </a:cubicBezTo>
                  <a:cubicBezTo>
                    <a:pt x="1009" y="18980"/>
                    <a:pt x="1005" y="18977"/>
                    <a:pt x="1001" y="18969"/>
                  </a:cubicBezTo>
                  <a:close/>
                  <a:moveTo>
                    <a:pt x="360" y="19026"/>
                  </a:moveTo>
                  <a:lnTo>
                    <a:pt x="360" y="19026"/>
                  </a:lnTo>
                  <a:cubicBezTo>
                    <a:pt x="360" y="19027"/>
                    <a:pt x="360" y="19028"/>
                    <a:pt x="360" y="19029"/>
                  </a:cubicBezTo>
                  <a:lnTo>
                    <a:pt x="360" y="19029"/>
                  </a:lnTo>
                  <a:cubicBezTo>
                    <a:pt x="359" y="19029"/>
                    <a:pt x="359" y="19029"/>
                    <a:pt x="358" y="19029"/>
                  </a:cubicBezTo>
                  <a:lnTo>
                    <a:pt x="358" y="19029"/>
                  </a:lnTo>
                  <a:cubicBezTo>
                    <a:pt x="358" y="19029"/>
                    <a:pt x="358" y="19030"/>
                    <a:pt x="358" y="19030"/>
                  </a:cubicBezTo>
                  <a:lnTo>
                    <a:pt x="358" y="19030"/>
                  </a:lnTo>
                  <a:lnTo>
                    <a:pt x="358" y="19029"/>
                  </a:lnTo>
                  <a:cubicBezTo>
                    <a:pt x="358" y="19029"/>
                    <a:pt x="358" y="19029"/>
                    <a:pt x="358" y="19029"/>
                  </a:cubicBezTo>
                  <a:lnTo>
                    <a:pt x="358" y="19029"/>
                  </a:lnTo>
                  <a:cubicBezTo>
                    <a:pt x="359" y="19028"/>
                    <a:pt x="359" y="19027"/>
                    <a:pt x="360" y="19026"/>
                  </a:cubicBezTo>
                  <a:close/>
                  <a:moveTo>
                    <a:pt x="360" y="19029"/>
                  </a:moveTo>
                  <a:cubicBezTo>
                    <a:pt x="369" y="19029"/>
                    <a:pt x="369" y="19030"/>
                    <a:pt x="360" y="19039"/>
                  </a:cubicBezTo>
                  <a:lnTo>
                    <a:pt x="360" y="19039"/>
                  </a:lnTo>
                  <a:cubicBezTo>
                    <a:pt x="360" y="19035"/>
                    <a:pt x="360" y="19032"/>
                    <a:pt x="360" y="19029"/>
                  </a:cubicBezTo>
                  <a:close/>
                  <a:moveTo>
                    <a:pt x="785" y="19128"/>
                  </a:moveTo>
                  <a:cubicBezTo>
                    <a:pt x="781" y="19137"/>
                    <a:pt x="781" y="19151"/>
                    <a:pt x="781" y="19168"/>
                  </a:cubicBezTo>
                  <a:lnTo>
                    <a:pt x="781" y="19168"/>
                  </a:lnTo>
                  <a:cubicBezTo>
                    <a:pt x="783" y="19155"/>
                    <a:pt x="784" y="19141"/>
                    <a:pt x="785" y="19128"/>
                  </a:cubicBezTo>
                  <a:close/>
                  <a:moveTo>
                    <a:pt x="485" y="19184"/>
                  </a:moveTo>
                  <a:cubicBezTo>
                    <a:pt x="487" y="19188"/>
                    <a:pt x="491" y="19191"/>
                    <a:pt x="492" y="19191"/>
                  </a:cubicBezTo>
                  <a:cubicBezTo>
                    <a:pt x="493" y="19191"/>
                    <a:pt x="491" y="19189"/>
                    <a:pt x="485" y="19184"/>
                  </a:cubicBezTo>
                  <a:close/>
                  <a:moveTo>
                    <a:pt x="519" y="19221"/>
                  </a:moveTo>
                  <a:cubicBezTo>
                    <a:pt x="519" y="19224"/>
                    <a:pt x="521" y="19228"/>
                    <a:pt x="524" y="19231"/>
                  </a:cubicBezTo>
                  <a:cubicBezTo>
                    <a:pt x="522" y="19228"/>
                    <a:pt x="521" y="19224"/>
                    <a:pt x="519" y="19221"/>
                  </a:cubicBezTo>
                  <a:close/>
                  <a:moveTo>
                    <a:pt x="323" y="19231"/>
                  </a:moveTo>
                  <a:lnTo>
                    <a:pt x="323" y="19231"/>
                  </a:lnTo>
                  <a:cubicBezTo>
                    <a:pt x="327" y="19232"/>
                    <a:pt x="330" y="19234"/>
                    <a:pt x="332" y="19235"/>
                  </a:cubicBezTo>
                  <a:lnTo>
                    <a:pt x="332" y="19235"/>
                  </a:lnTo>
                  <a:cubicBezTo>
                    <a:pt x="332" y="19235"/>
                    <a:pt x="333" y="19234"/>
                    <a:pt x="334" y="19233"/>
                  </a:cubicBezTo>
                  <a:lnTo>
                    <a:pt x="334" y="19233"/>
                  </a:lnTo>
                  <a:cubicBezTo>
                    <a:pt x="334" y="19236"/>
                    <a:pt x="334" y="19237"/>
                    <a:pt x="333" y="19237"/>
                  </a:cubicBezTo>
                  <a:cubicBezTo>
                    <a:pt x="333" y="19237"/>
                    <a:pt x="333" y="19236"/>
                    <a:pt x="332" y="19235"/>
                  </a:cubicBezTo>
                  <a:lnTo>
                    <a:pt x="332" y="19235"/>
                  </a:lnTo>
                  <a:cubicBezTo>
                    <a:pt x="330" y="19236"/>
                    <a:pt x="328" y="19237"/>
                    <a:pt x="327" y="19237"/>
                  </a:cubicBezTo>
                  <a:cubicBezTo>
                    <a:pt x="324" y="19237"/>
                    <a:pt x="324" y="19233"/>
                    <a:pt x="323" y="19231"/>
                  </a:cubicBezTo>
                  <a:close/>
                  <a:moveTo>
                    <a:pt x="9775" y="17661"/>
                  </a:moveTo>
                  <a:cubicBezTo>
                    <a:pt x="9783" y="17666"/>
                    <a:pt x="9851" y="17690"/>
                    <a:pt x="9875" y="17690"/>
                  </a:cubicBezTo>
                  <a:cubicBezTo>
                    <a:pt x="9879" y="17690"/>
                    <a:pt x="9882" y="17689"/>
                    <a:pt x="9883" y="17688"/>
                  </a:cubicBezTo>
                  <a:lnTo>
                    <a:pt x="9883" y="17688"/>
                  </a:lnTo>
                  <a:cubicBezTo>
                    <a:pt x="9884" y="17693"/>
                    <a:pt x="9887" y="17697"/>
                    <a:pt x="9890" y="17697"/>
                  </a:cubicBezTo>
                  <a:cubicBezTo>
                    <a:pt x="9892" y="17697"/>
                    <a:pt x="9893" y="17696"/>
                    <a:pt x="9894" y="17691"/>
                  </a:cubicBezTo>
                  <a:lnTo>
                    <a:pt x="9894" y="17691"/>
                  </a:lnTo>
                  <a:cubicBezTo>
                    <a:pt x="9893" y="17705"/>
                    <a:pt x="9890" y="17731"/>
                    <a:pt x="9901" y="17731"/>
                  </a:cubicBezTo>
                  <a:cubicBezTo>
                    <a:pt x="9905" y="17731"/>
                    <a:pt x="9910" y="17727"/>
                    <a:pt x="9918" y="17719"/>
                  </a:cubicBezTo>
                  <a:lnTo>
                    <a:pt x="9918" y="17719"/>
                  </a:lnTo>
                  <a:cubicBezTo>
                    <a:pt x="9906" y="17743"/>
                    <a:pt x="9906" y="17743"/>
                    <a:pt x="9895" y="17755"/>
                  </a:cubicBezTo>
                  <a:cubicBezTo>
                    <a:pt x="9918" y="17743"/>
                    <a:pt x="9942" y="17731"/>
                    <a:pt x="9954" y="17696"/>
                  </a:cubicBezTo>
                  <a:cubicBezTo>
                    <a:pt x="9954" y="17710"/>
                    <a:pt x="9954" y="17720"/>
                    <a:pt x="9960" y="17720"/>
                  </a:cubicBezTo>
                  <a:cubicBezTo>
                    <a:pt x="9963" y="17720"/>
                    <a:pt x="9969" y="17717"/>
                    <a:pt x="9978" y="17707"/>
                  </a:cubicBezTo>
                  <a:lnTo>
                    <a:pt x="9978" y="17707"/>
                  </a:lnTo>
                  <a:cubicBezTo>
                    <a:pt x="9954" y="17755"/>
                    <a:pt x="10049" y="17862"/>
                    <a:pt x="10049" y="17874"/>
                  </a:cubicBezTo>
                  <a:cubicBezTo>
                    <a:pt x="10026" y="17922"/>
                    <a:pt x="10037" y="17910"/>
                    <a:pt x="10037" y="17922"/>
                  </a:cubicBezTo>
                  <a:cubicBezTo>
                    <a:pt x="10037" y="17921"/>
                    <a:pt x="10036" y="17921"/>
                    <a:pt x="10035" y="17921"/>
                  </a:cubicBezTo>
                  <a:cubicBezTo>
                    <a:pt x="10025" y="17921"/>
                    <a:pt x="10007" y="17977"/>
                    <a:pt x="9982" y="17977"/>
                  </a:cubicBezTo>
                  <a:cubicBezTo>
                    <a:pt x="9977" y="17977"/>
                    <a:pt x="9972" y="17975"/>
                    <a:pt x="9966" y="17969"/>
                  </a:cubicBezTo>
                  <a:lnTo>
                    <a:pt x="9966" y="17969"/>
                  </a:lnTo>
                  <a:cubicBezTo>
                    <a:pt x="9966" y="17993"/>
                    <a:pt x="9990" y="17993"/>
                    <a:pt x="10002" y="17993"/>
                  </a:cubicBezTo>
                  <a:cubicBezTo>
                    <a:pt x="10002" y="17993"/>
                    <a:pt x="10037" y="18315"/>
                    <a:pt x="10085" y="18327"/>
                  </a:cubicBezTo>
                  <a:cubicBezTo>
                    <a:pt x="10073" y="18362"/>
                    <a:pt x="10061" y="18374"/>
                    <a:pt x="10109" y="18398"/>
                  </a:cubicBezTo>
                  <a:cubicBezTo>
                    <a:pt x="9990" y="18458"/>
                    <a:pt x="9990" y="18493"/>
                    <a:pt x="10026" y="18612"/>
                  </a:cubicBezTo>
                  <a:cubicBezTo>
                    <a:pt x="10031" y="18600"/>
                    <a:pt x="10037" y="18594"/>
                    <a:pt x="10040" y="18594"/>
                  </a:cubicBezTo>
                  <a:cubicBezTo>
                    <a:pt x="10042" y="18594"/>
                    <a:pt x="10042" y="18596"/>
                    <a:pt x="10042" y="18598"/>
                  </a:cubicBezTo>
                  <a:lnTo>
                    <a:pt x="10042" y="18598"/>
                  </a:lnTo>
                  <a:cubicBezTo>
                    <a:pt x="10047" y="18591"/>
                    <a:pt x="10054" y="18584"/>
                    <a:pt x="10061" y="18577"/>
                  </a:cubicBezTo>
                  <a:cubicBezTo>
                    <a:pt x="10061" y="18600"/>
                    <a:pt x="10061" y="18624"/>
                    <a:pt x="10061" y="18648"/>
                  </a:cubicBezTo>
                  <a:cubicBezTo>
                    <a:pt x="10061" y="18648"/>
                    <a:pt x="10085" y="18636"/>
                    <a:pt x="10085" y="18636"/>
                  </a:cubicBezTo>
                  <a:lnTo>
                    <a:pt x="10085" y="18636"/>
                  </a:lnTo>
                  <a:cubicBezTo>
                    <a:pt x="10085" y="18660"/>
                    <a:pt x="10085" y="18672"/>
                    <a:pt x="10061" y="18672"/>
                  </a:cubicBezTo>
                  <a:cubicBezTo>
                    <a:pt x="10073" y="18684"/>
                    <a:pt x="10073" y="18684"/>
                    <a:pt x="10085" y="18684"/>
                  </a:cubicBezTo>
                  <a:cubicBezTo>
                    <a:pt x="10168" y="18696"/>
                    <a:pt x="10133" y="18767"/>
                    <a:pt x="10145" y="18874"/>
                  </a:cubicBezTo>
                  <a:cubicBezTo>
                    <a:pt x="10156" y="18874"/>
                    <a:pt x="10168" y="18862"/>
                    <a:pt x="10180" y="18862"/>
                  </a:cubicBezTo>
                  <a:cubicBezTo>
                    <a:pt x="10180" y="18862"/>
                    <a:pt x="10143" y="18900"/>
                    <a:pt x="10168" y="18900"/>
                  </a:cubicBezTo>
                  <a:cubicBezTo>
                    <a:pt x="10171" y="18900"/>
                    <a:pt x="10175" y="18899"/>
                    <a:pt x="10180" y="18898"/>
                  </a:cubicBezTo>
                  <a:lnTo>
                    <a:pt x="10180" y="18898"/>
                  </a:lnTo>
                  <a:cubicBezTo>
                    <a:pt x="10173" y="18912"/>
                    <a:pt x="10166" y="18918"/>
                    <a:pt x="10159" y="18918"/>
                  </a:cubicBezTo>
                  <a:cubicBezTo>
                    <a:pt x="10154" y="18918"/>
                    <a:pt x="10150" y="18915"/>
                    <a:pt x="10145" y="18910"/>
                  </a:cubicBezTo>
                  <a:lnTo>
                    <a:pt x="10145" y="18910"/>
                  </a:lnTo>
                  <a:cubicBezTo>
                    <a:pt x="10145" y="18911"/>
                    <a:pt x="10173" y="18938"/>
                    <a:pt x="10180" y="18946"/>
                  </a:cubicBezTo>
                  <a:lnTo>
                    <a:pt x="10180" y="18946"/>
                  </a:lnTo>
                  <a:cubicBezTo>
                    <a:pt x="10177" y="18960"/>
                    <a:pt x="10174" y="18963"/>
                    <a:pt x="10173" y="18963"/>
                  </a:cubicBezTo>
                  <a:cubicBezTo>
                    <a:pt x="10171" y="18963"/>
                    <a:pt x="10170" y="18959"/>
                    <a:pt x="10169" y="18959"/>
                  </a:cubicBezTo>
                  <a:cubicBezTo>
                    <a:pt x="10168" y="18959"/>
                    <a:pt x="10168" y="18966"/>
                    <a:pt x="10168" y="18993"/>
                  </a:cubicBezTo>
                  <a:cubicBezTo>
                    <a:pt x="10180" y="18987"/>
                    <a:pt x="10189" y="18987"/>
                    <a:pt x="10198" y="18987"/>
                  </a:cubicBezTo>
                  <a:cubicBezTo>
                    <a:pt x="10207" y="18987"/>
                    <a:pt x="10216" y="18987"/>
                    <a:pt x="10228" y="18981"/>
                  </a:cubicBezTo>
                  <a:lnTo>
                    <a:pt x="10228" y="18981"/>
                  </a:lnTo>
                  <a:cubicBezTo>
                    <a:pt x="10156" y="19029"/>
                    <a:pt x="10240" y="19148"/>
                    <a:pt x="10240" y="19148"/>
                  </a:cubicBezTo>
                  <a:cubicBezTo>
                    <a:pt x="10228" y="19142"/>
                    <a:pt x="10216" y="19139"/>
                    <a:pt x="10204" y="19139"/>
                  </a:cubicBezTo>
                  <a:cubicBezTo>
                    <a:pt x="10192" y="19139"/>
                    <a:pt x="10180" y="19142"/>
                    <a:pt x="10168" y="19148"/>
                  </a:cubicBezTo>
                  <a:cubicBezTo>
                    <a:pt x="10184" y="19148"/>
                    <a:pt x="10200" y="19153"/>
                    <a:pt x="10195" y="19153"/>
                  </a:cubicBezTo>
                  <a:cubicBezTo>
                    <a:pt x="10192" y="19153"/>
                    <a:pt x="10184" y="19152"/>
                    <a:pt x="10168" y="19148"/>
                  </a:cubicBezTo>
                  <a:lnTo>
                    <a:pt x="10168" y="19148"/>
                  </a:lnTo>
                  <a:cubicBezTo>
                    <a:pt x="10180" y="19160"/>
                    <a:pt x="10192" y="19172"/>
                    <a:pt x="10204" y="19196"/>
                  </a:cubicBezTo>
                  <a:cubicBezTo>
                    <a:pt x="10198" y="19197"/>
                    <a:pt x="10193" y="19198"/>
                    <a:pt x="10187" y="19198"/>
                  </a:cubicBezTo>
                  <a:cubicBezTo>
                    <a:pt x="10172" y="19198"/>
                    <a:pt x="10159" y="19193"/>
                    <a:pt x="10149" y="19193"/>
                  </a:cubicBezTo>
                  <a:cubicBezTo>
                    <a:pt x="10136" y="19193"/>
                    <a:pt x="10127" y="19202"/>
                    <a:pt x="10121" y="19243"/>
                  </a:cubicBezTo>
                  <a:cubicBezTo>
                    <a:pt x="10109" y="19231"/>
                    <a:pt x="10097" y="19220"/>
                    <a:pt x="10097" y="19208"/>
                  </a:cubicBezTo>
                  <a:cubicBezTo>
                    <a:pt x="10097" y="19208"/>
                    <a:pt x="10097" y="19243"/>
                    <a:pt x="10085" y="19243"/>
                  </a:cubicBezTo>
                  <a:cubicBezTo>
                    <a:pt x="10061" y="19231"/>
                    <a:pt x="9942" y="19243"/>
                    <a:pt x="9978" y="19148"/>
                  </a:cubicBezTo>
                  <a:lnTo>
                    <a:pt x="9978" y="19148"/>
                  </a:lnTo>
                  <a:cubicBezTo>
                    <a:pt x="9966" y="19160"/>
                    <a:pt x="9954" y="19172"/>
                    <a:pt x="9942" y="19184"/>
                  </a:cubicBezTo>
                  <a:cubicBezTo>
                    <a:pt x="9847" y="19112"/>
                    <a:pt x="9942" y="18910"/>
                    <a:pt x="9918" y="18839"/>
                  </a:cubicBezTo>
                  <a:lnTo>
                    <a:pt x="9918" y="18839"/>
                  </a:lnTo>
                  <a:cubicBezTo>
                    <a:pt x="9918" y="18840"/>
                    <a:pt x="9917" y="18840"/>
                    <a:pt x="9916" y="18840"/>
                  </a:cubicBezTo>
                  <a:cubicBezTo>
                    <a:pt x="9902" y="18840"/>
                    <a:pt x="9858" y="18646"/>
                    <a:pt x="9847" y="18612"/>
                  </a:cubicBezTo>
                  <a:lnTo>
                    <a:pt x="9847" y="18612"/>
                  </a:lnTo>
                  <a:cubicBezTo>
                    <a:pt x="9851" y="18616"/>
                    <a:pt x="9859" y="18618"/>
                    <a:pt x="9866" y="18618"/>
                  </a:cubicBezTo>
                  <a:cubicBezTo>
                    <a:pt x="9881" y="18618"/>
                    <a:pt x="9895" y="18612"/>
                    <a:pt x="9871" y="18612"/>
                  </a:cubicBezTo>
                  <a:cubicBezTo>
                    <a:pt x="9875" y="18600"/>
                    <a:pt x="9876" y="18596"/>
                    <a:pt x="9875" y="18596"/>
                  </a:cubicBezTo>
                  <a:lnTo>
                    <a:pt x="9875" y="18596"/>
                  </a:lnTo>
                  <a:cubicBezTo>
                    <a:pt x="9873" y="18596"/>
                    <a:pt x="9867" y="18603"/>
                    <a:pt x="9857" y="18603"/>
                  </a:cubicBezTo>
                  <a:cubicBezTo>
                    <a:pt x="9854" y="18603"/>
                    <a:pt x="9851" y="18602"/>
                    <a:pt x="9847" y="18600"/>
                  </a:cubicBezTo>
                  <a:cubicBezTo>
                    <a:pt x="9835" y="18541"/>
                    <a:pt x="9835" y="18553"/>
                    <a:pt x="9835" y="18481"/>
                  </a:cubicBezTo>
                  <a:lnTo>
                    <a:pt x="9835" y="18481"/>
                  </a:lnTo>
                  <a:cubicBezTo>
                    <a:pt x="9853" y="18493"/>
                    <a:pt x="9853" y="18499"/>
                    <a:pt x="9853" y="18499"/>
                  </a:cubicBezTo>
                  <a:cubicBezTo>
                    <a:pt x="9853" y="18499"/>
                    <a:pt x="9853" y="18493"/>
                    <a:pt x="9871" y="18481"/>
                  </a:cubicBezTo>
                  <a:lnTo>
                    <a:pt x="9871" y="18481"/>
                  </a:lnTo>
                  <a:cubicBezTo>
                    <a:pt x="9868" y="18483"/>
                    <a:pt x="9866" y="18483"/>
                    <a:pt x="9864" y="18483"/>
                  </a:cubicBezTo>
                  <a:cubicBezTo>
                    <a:pt x="9849" y="18483"/>
                    <a:pt x="9845" y="18456"/>
                    <a:pt x="9830" y="18456"/>
                  </a:cubicBezTo>
                  <a:cubicBezTo>
                    <a:pt x="9828" y="18456"/>
                    <a:pt x="9826" y="18456"/>
                    <a:pt x="9823" y="18458"/>
                  </a:cubicBezTo>
                  <a:cubicBezTo>
                    <a:pt x="9847" y="18446"/>
                    <a:pt x="9859" y="18422"/>
                    <a:pt x="9871" y="18410"/>
                  </a:cubicBezTo>
                  <a:cubicBezTo>
                    <a:pt x="9835" y="18410"/>
                    <a:pt x="9811" y="18386"/>
                    <a:pt x="9787" y="18374"/>
                  </a:cubicBezTo>
                  <a:cubicBezTo>
                    <a:pt x="9823" y="18374"/>
                    <a:pt x="9823" y="18374"/>
                    <a:pt x="9787" y="18362"/>
                  </a:cubicBezTo>
                  <a:cubicBezTo>
                    <a:pt x="9804" y="18354"/>
                    <a:pt x="9815" y="18345"/>
                    <a:pt x="9824" y="18345"/>
                  </a:cubicBezTo>
                  <a:cubicBezTo>
                    <a:pt x="9828" y="18345"/>
                    <a:pt x="9832" y="18347"/>
                    <a:pt x="9835" y="18350"/>
                  </a:cubicBezTo>
                  <a:cubicBezTo>
                    <a:pt x="9799" y="18219"/>
                    <a:pt x="9799" y="18077"/>
                    <a:pt x="9775" y="17981"/>
                  </a:cubicBezTo>
                  <a:cubicBezTo>
                    <a:pt x="9764" y="17898"/>
                    <a:pt x="9692" y="17826"/>
                    <a:pt x="9752" y="17803"/>
                  </a:cubicBezTo>
                  <a:cubicBezTo>
                    <a:pt x="9740" y="17791"/>
                    <a:pt x="9728" y="17791"/>
                    <a:pt x="9716" y="17779"/>
                  </a:cubicBezTo>
                  <a:lnTo>
                    <a:pt x="9716" y="17779"/>
                  </a:lnTo>
                  <a:cubicBezTo>
                    <a:pt x="9720" y="17780"/>
                    <a:pt x="9724" y="17780"/>
                    <a:pt x="9727" y="17780"/>
                  </a:cubicBezTo>
                  <a:cubicBezTo>
                    <a:pt x="9757" y="17780"/>
                    <a:pt x="9727" y="17730"/>
                    <a:pt x="9716" y="17719"/>
                  </a:cubicBezTo>
                  <a:cubicBezTo>
                    <a:pt x="9712" y="17716"/>
                    <a:pt x="9715" y="17714"/>
                    <a:pt x="9720" y="17714"/>
                  </a:cubicBezTo>
                  <a:cubicBezTo>
                    <a:pt x="9729" y="17714"/>
                    <a:pt x="9746" y="17719"/>
                    <a:pt x="9751" y="17724"/>
                  </a:cubicBezTo>
                  <a:lnTo>
                    <a:pt x="9751" y="17724"/>
                  </a:lnTo>
                  <a:cubicBezTo>
                    <a:pt x="9749" y="17705"/>
                    <a:pt x="9740" y="17694"/>
                    <a:pt x="9740" y="17684"/>
                  </a:cubicBezTo>
                  <a:lnTo>
                    <a:pt x="9740" y="17684"/>
                  </a:lnTo>
                  <a:cubicBezTo>
                    <a:pt x="9765" y="17696"/>
                    <a:pt x="9773" y="17712"/>
                    <a:pt x="9776" y="17712"/>
                  </a:cubicBezTo>
                  <a:cubicBezTo>
                    <a:pt x="9778" y="17712"/>
                    <a:pt x="9776" y="17699"/>
                    <a:pt x="9775" y="17661"/>
                  </a:cubicBezTo>
                  <a:close/>
                  <a:moveTo>
                    <a:pt x="501" y="19327"/>
                  </a:moveTo>
                  <a:cubicBezTo>
                    <a:pt x="499" y="19327"/>
                    <a:pt x="498" y="19327"/>
                    <a:pt x="497" y="19327"/>
                  </a:cubicBezTo>
                  <a:lnTo>
                    <a:pt x="497" y="19327"/>
                  </a:lnTo>
                  <a:cubicBezTo>
                    <a:pt x="499" y="19327"/>
                    <a:pt x="501" y="19327"/>
                    <a:pt x="501" y="19327"/>
                  </a:cubicBezTo>
                  <a:close/>
                  <a:moveTo>
                    <a:pt x="774" y="19089"/>
                  </a:moveTo>
                  <a:cubicBezTo>
                    <a:pt x="727" y="19172"/>
                    <a:pt x="727" y="19291"/>
                    <a:pt x="703" y="19386"/>
                  </a:cubicBezTo>
                  <a:cubicBezTo>
                    <a:pt x="714" y="19363"/>
                    <a:pt x="759" y="19219"/>
                    <a:pt x="773" y="19219"/>
                  </a:cubicBezTo>
                  <a:cubicBezTo>
                    <a:pt x="773" y="19219"/>
                    <a:pt x="774" y="19219"/>
                    <a:pt x="774" y="19220"/>
                  </a:cubicBezTo>
                  <a:cubicBezTo>
                    <a:pt x="778" y="19222"/>
                    <a:pt x="782" y="19225"/>
                    <a:pt x="785" y="19228"/>
                  </a:cubicBezTo>
                  <a:lnTo>
                    <a:pt x="785" y="19228"/>
                  </a:lnTo>
                  <a:cubicBezTo>
                    <a:pt x="784" y="19209"/>
                    <a:pt x="781" y="19187"/>
                    <a:pt x="781" y="19168"/>
                  </a:cubicBezTo>
                  <a:lnTo>
                    <a:pt x="781" y="19168"/>
                  </a:lnTo>
                  <a:cubicBezTo>
                    <a:pt x="779" y="19181"/>
                    <a:pt x="777" y="19195"/>
                    <a:pt x="774" y="19208"/>
                  </a:cubicBezTo>
                  <a:cubicBezTo>
                    <a:pt x="774" y="19160"/>
                    <a:pt x="774" y="19124"/>
                    <a:pt x="774" y="19089"/>
                  </a:cubicBezTo>
                  <a:close/>
                  <a:moveTo>
                    <a:pt x="485" y="19420"/>
                  </a:moveTo>
                  <a:cubicBezTo>
                    <a:pt x="484" y="19420"/>
                    <a:pt x="483" y="19420"/>
                    <a:pt x="483" y="19420"/>
                  </a:cubicBezTo>
                  <a:lnTo>
                    <a:pt x="483" y="19420"/>
                  </a:lnTo>
                  <a:cubicBezTo>
                    <a:pt x="488" y="19421"/>
                    <a:pt x="494" y="19422"/>
                    <a:pt x="501" y="19422"/>
                  </a:cubicBezTo>
                  <a:cubicBezTo>
                    <a:pt x="494" y="19420"/>
                    <a:pt x="489" y="19420"/>
                    <a:pt x="485" y="19420"/>
                  </a:cubicBezTo>
                  <a:close/>
                  <a:moveTo>
                    <a:pt x="727" y="19434"/>
                  </a:moveTo>
                  <a:cubicBezTo>
                    <a:pt x="710" y="19458"/>
                    <a:pt x="705" y="19477"/>
                    <a:pt x="711" y="19490"/>
                  </a:cubicBezTo>
                  <a:lnTo>
                    <a:pt x="711" y="19490"/>
                  </a:lnTo>
                  <a:cubicBezTo>
                    <a:pt x="716" y="19476"/>
                    <a:pt x="721" y="19456"/>
                    <a:pt x="727" y="19434"/>
                  </a:cubicBezTo>
                  <a:close/>
                  <a:moveTo>
                    <a:pt x="338" y="19558"/>
                  </a:moveTo>
                  <a:cubicBezTo>
                    <a:pt x="336" y="19559"/>
                    <a:pt x="335" y="19561"/>
                    <a:pt x="334" y="19565"/>
                  </a:cubicBezTo>
                  <a:cubicBezTo>
                    <a:pt x="335" y="19562"/>
                    <a:pt x="337" y="19560"/>
                    <a:pt x="338" y="19558"/>
                  </a:cubicBezTo>
                  <a:close/>
                  <a:moveTo>
                    <a:pt x="774" y="17922"/>
                  </a:moveTo>
                  <a:cubicBezTo>
                    <a:pt x="774" y="17981"/>
                    <a:pt x="774" y="17993"/>
                    <a:pt x="774" y="18029"/>
                  </a:cubicBezTo>
                  <a:cubicBezTo>
                    <a:pt x="774" y="18017"/>
                    <a:pt x="774" y="18005"/>
                    <a:pt x="786" y="17993"/>
                  </a:cubicBezTo>
                  <a:cubicBezTo>
                    <a:pt x="786" y="18005"/>
                    <a:pt x="786" y="18017"/>
                    <a:pt x="798" y="18017"/>
                  </a:cubicBezTo>
                  <a:cubicBezTo>
                    <a:pt x="786" y="17993"/>
                    <a:pt x="798" y="17981"/>
                    <a:pt x="810" y="17969"/>
                  </a:cubicBezTo>
                  <a:cubicBezTo>
                    <a:pt x="810" y="17967"/>
                    <a:pt x="811" y="17966"/>
                    <a:pt x="812" y="17966"/>
                  </a:cubicBezTo>
                  <a:cubicBezTo>
                    <a:pt x="817" y="17966"/>
                    <a:pt x="839" y="18002"/>
                    <a:pt x="869" y="18002"/>
                  </a:cubicBezTo>
                  <a:cubicBezTo>
                    <a:pt x="881" y="18002"/>
                    <a:pt x="893" y="17996"/>
                    <a:pt x="907" y="17982"/>
                  </a:cubicBezTo>
                  <a:lnTo>
                    <a:pt x="907" y="17982"/>
                  </a:lnTo>
                  <a:cubicBezTo>
                    <a:pt x="898" y="17994"/>
                    <a:pt x="890" y="18009"/>
                    <a:pt x="882" y="18017"/>
                  </a:cubicBezTo>
                  <a:cubicBezTo>
                    <a:pt x="905" y="17993"/>
                    <a:pt x="917" y="17969"/>
                    <a:pt x="941" y="17957"/>
                  </a:cubicBezTo>
                  <a:lnTo>
                    <a:pt x="941" y="17957"/>
                  </a:lnTo>
                  <a:cubicBezTo>
                    <a:pt x="941" y="17975"/>
                    <a:pt x="907" y="18041"/>
                    <a:pt x="911" y="18041"/>
                  </a:cubicBezTo>
                  <a:cubicBezTo>
                    <a:pt x="912" y="18041"/>
                    <a:pt x="918" y="18034"/>
                    <a:pt x="929" y="18017"/>
                  </a:cubicBezTo>
                  <a:lnTo>
                    <a:pt x="929" y="18017"/>
                  </a:lnTo>
                  <a:cubicBezTo>
                    <a:pt x="882" y="18160"/>
                    <a:pt x="893" y="18446"/>
                    <a:pt x="882" y="18517"/>
                  </a:cubicBezTo>
                  <a:cubicBezTo>
                    <a:pt x="871" y="18627"/>
                    <a:pt x="839" y="18767"/>
                    <a:pt x="853" y="18872"/>
                  </a:cubicBezTo>
                  <a:lnTo>
                    <a:pt x="853" y="18872"/>
                  </a:lnTo>
                  <a:cubicBezTo>
                    <a:pt x="851" y="18869"/>
                    <a:pt x="849" y="18866"/>
                    <a:pt x="846" y="18862"/>
                  </a:cubicBezTo>
                  <a:cubicBezTo>
                    <a:pt x="846" y="18885"/>
                    <a:pt x="835" y="18994"/>
                    <a:pt x="834" y="18994"/>
                  </a:cubicBezTo>
                  <a:cubicBezTo>
                    <a:pt x="834" y="18994"/>
                    <a:pt x="834" y="18994"/>
                    <a:pt x="834" y="18993"/>
                  </a:cubicBezTo>
                  <a:cubicBezTo>
                    <a:pt x="822" y="18946"/>
                    <a:pt x="834" y="18898"/>
                    <a:pt x="834" y="18850"/>
                  </a:cubicBezTo>
                  <a:lnTo>
                    <a:pt x="834" y="18850"/>
                  </a:lnTo>
                  <a:cubicBezTo>
                    <a:pt x="788" y="18924"/>
                    <a:pt x="792" y="19033"/>
                    <a:pt x="785" y="19128"/>
                  </a:cubicBezTo>
                  <a:lnTo>
                    <a:pt x="785" y="19128"/>
                  </a:lnTo>
                  <a:cubicBezTo>
                    <a:pt x="785" y="19126"/>
                    <a:pt x="786" y="19125"/>
                    <a:pt x="786" y="19124"/>
                  </a:cubicBezTo>
                  <a:cubicBezTo>
                    <a:pt x="807" y="19166"/>
                    <a:pt x="801" y="19189"/>
                    <a:pt x="791" y="19235"/>
                  </a:cubicBezTo>
                  <a:lnTo>
                    <a:pt x="791" y="19235"/>
                  </a:lnTo>
                  <a:cubicBezTo>
                    <a:pt x="789" y="19232"/>
                    <a:pt x="787" y="19230"/>
                    <a:pt x="785" y="19228"/>
                  </a:cubicBezTo>
                  <a:lnTo>
                    <a:pt x="785" y="19228"/>
                  </a:lnTo>
                  <a:cubicBezTo>
                    <a:pt x="786" y="19238"/>
                    <a:pt x="786" y="19247"/>
                    <a:pt x="786" y="19255"/>
                  </a:cubicBezTo>
                  <a:cubicBezTo>
                    <a:pt x="788" y="19248"/>
                    <a:pt x="789" y="19241"/>
                    <a:pt x="791" y="19235"/>
                  </a:cubicBezTo>
                  <a:lnTo>
                    <a:pt x="791" y="19235"/>
                  </a:lnTo>
                  <a:cubicBezTo>
                    <a:pt x="837" y="19304"/>
                    <a:pt x="727" y="19505"/>
                    <a:pt x="727" y="19505"/>
                  </a:cubicBezTo>
                  <a:cubicBezTo>
                    <a:pt x="719" y="19501"/>
                    <a:pt x="714" y="19497"/>
                    <a:pt x="711" y="19490"/>
                  </a:cubicBezTo>
                  <a:lnTo>
                    <a:pt x="711" y="19490"/>
                  </a:lnTo>
                  <a:cubicBezTo>
                    <a:pt x="706" y="19507"/>
                    <a:pt x="703" y="19517"/>
                    <a:pt x="703" y="19517"/>
                  </a:cubicBezTo>
                  <a:cubicBezTo>
                    <a:pt x="691" y="19523"/>
                    <a:pt x="679" y="19526"/>
                    <a:pt x="667" y="19526"/>
                  </a:cubicBezTo>
                  <a:cubicBezTo>
                    <a:pt x="655" y="19526"/>
                    <a:pt x="643" y="19523"/>
                    <a:pt x="631" y="19517"/>
                  </a:cubicBezTo>
                  <a:lnTo>
                    <a:pt x="631" y="19517"/>
                  </a:lnTo>
                  <a:cubicBezTo>
                    <a:pt x="645" y="19537"/>
                    <a:pt x="647" y="19546"/>
                    <a:pt x="644" y="19546"/>
                  </a:cubicBezTo>
                  <a:cubicBezTo>
                    <a:pt x="642" y="19546"/>
                    <a:pt x="637" y="19540"/>
                    <a:pt x="631" y="19529"/>
                  </a:cubicBezTo>
                  <a:lnTo>
                    <a:pt x="631" y="19529"/>
                  </a:lnTo>
                  <a:cubicBezTo>
                    <a:pt x="631" y="19541"/>
                    <a:pt x="643" y="19553"/>
                    <a:pt x="655" y="19565"/>
                  </a:cubicBezTo>
                  <a:cubicBezTo>
                    <a:pt x="631" y="19565"/>
                    <a:pt x="608" y="19541"/>
                    <a:pt x="596" y="19517"/>
                  </a:cubicBezTo>
                  <a:cubicBezTo>
                    <a:pt x="596" y="19529"/>
                    <a:pt x="596" y="19541"/>
                    <a:pt x="596" y="19541"/>
                  </a:cubicBezTo>
                  <a:cubicBezTo>
                    <a:pt x="596" y="19532"/>
                    <a:pt x="594" y="19528"/>
                    <a:pt x="592" y="19528"/>
                  </a:cubicBezTo>
                  <a:cubicBezTo>
                    <a:pt x="588" y="19528"/>
                    <a:pt x="584" y="19538"/>
                    <a:pt x="584" y="19553"/>
                  </a:cubicBezTo>
                  <a:cubicBezTo>
                    <a:pt x="576" y="19537"/>
                    <a:pt x="573" y="19527"/>
                    <a:pt x="576" y="19518"/>
                  </a:cubicBezTo>
                  <a:lnTo>
                    <a:pt x="576" y="19518"/>
                  </a:lnTo>
                  <a:cubicBezTo>
                    <a:pt x="576" y="19518"/>
                    <a:pt x="576" y="19518"/>
                    <a:pt x="577" y="19518"/>
                  </a:cubicBezTo>
                  <a:cubicBezTo>
                    <a:pt x="583" y="19518"/>
                    <a:pt x="586" y="19514"/>
                    <a:pt x="584" y="19505"/>
                  </a:cubicBezTo>
                  <a:lnTo>
                    <a:pt x="584" y="19505"/>
                  </a:lnTo>
                  <a:cubicBezTo>
                    <a:pt x="580" y="19509"/>
                    <a:pt x="577" y="19514"/>
                    <a:pt x="576" y="19518"/>
                  </a:cubicBezTo>
                  <a:lnTo>
                    <a:pt x="576" y="19518"/>
                  </a:lnTo>
                  <a:cubicBezTo>
                    <a:pt x="545" y="19516"/>
                    <a:pt x="443" y="19423"/>
                    <a:pt x="483" y="19420"/>
                  </a:cubicBezTo>
                  <a:lnTo>
                    <a:pt x="483" y="19420"/>
                  </a:lnTo>
                  <a:cubicBezTo>
                    <a:pt x="469" y="19416"/>
                    <a:pt x="458" y="19410"/>
                    <a:pt x="441" y="19410"/>
                  </a:cubicBezTo>
                  <a:cubicBezTo>
                    <a:pt x="457" y="19402"/>
                    <a:pt x="462" y="19399"/>
                    <a:pt x="453" y="19391"/>
                  </a:cubicBezTo>
                  <a:lnTo>
                    <a:pt x="453" y="19391"/>
                  </a:lnTo>
                  <a:cubicBezTo>
                    <a:pt x="455" y="19392"/>
                    <a:pt x="457" y="19392"/>
                    <a:pt x="459" y="19392"/>
                  </a:cubicBezTo>
                  <a:cubicBezTo>
                    <a:pt x="483" y="19392"/>
                    <a:pt x="482" y="19335"/>
                    <a:pt x="497" y="19327"/>
                  </a:cubicBezTo>
                  <a:lnTo>
                    <a:pt x="497" y="19327"/>
                  </a:lnTo>
                  <a:cubicBezTo>
                    <a:pt x="490" y="19329"/>
                    <a:pt x="472" y="19333"/>
                    <a:pt x="457" y="19333"/>
                  </a:cubicBezTo>
                  <a:cubicBezTo>
                    <a:pt x="438" y="19333"/>
                    <a:pt x="423" y="19327"/>
                    <a:pt x="441" y="19303"/>
                  </a:cubicBezTo>
                  <a:lnTo>
                    <a:pt x="441" y="19303"/>
                  </a:lnTo>
                  <a:cubicBezTo>
                    <a:pt x="439" y="19306"/>
                    <a:pt x="439" y="19307"/>
                    <a:pt x="441" y="19307"/>
                  </a:cubicBezTo>
                  <a:cubicBezTo>
                    <a:pt x="447" y="19307"/>
                    <a:pt x="487" y="19270"/>
                    <a:pt x="499" y="19270"/>
                  </a:cubicBezTo>
                  <a:cubicBezTo>
                    <a:pt x="502" y="19270"/>
                    <a:pt x="503" y="19273"/>
                    <a:pt x="501" y="19279"/>
                  </a:cubicBezTo>
                  <a:cubicBezTo>
                    <a:pt x="524" y="19255"/>
                    <a:pt x="501" y="19220"/>
                    <a:pt x="489" y="19208"/>
                  </a:cubicBezTo>
                  <a:cubicBezTo>
                    <a:pt x="489" y="19220"/>
                    <a:pt x="489" y="19231"/>
                    <a:pt x="489" y="19243"/>
                  </a:cubicBezTo>
                  <a:cubicBezTo>
                    <a:pt x="465" y="19220"/>
                    <a:pt x="465" y="19208"/>
                    <a:pt x="465" y="19172"/>
                  </a:cubicBezTo>
                  <a:lnTo>
                    <a:pt x="465" y="19172"/>
                  </a:lnTo>
                  <a:cubicBezTo>
                    <a:pt x="474" y="19177"/>
                    <a:pt x="480" y="19181"/>
                    <a:pt x="485" y="19184"/>
                  </a:cubicBezTo>
                  <a:lnTo>
                    <a:pt x="485" y="19184"/>
                  </a:lnTo>
                  <a:cubicBezTo>
                    <a:pt x="482" y="19181"/>
                    <a:pt x="481" y="19176"/>
                    <a:pt x="489" y="19172"/>
                  </a:cubicBezTo>
                  <a:lnTo>
                    <a:pt x="489" y="19172"/>
                  </a:lnTo>
                  <a:cubicBezTo>
                    <a:pt x="509" y="19192"/>
                    <a:pt x="512" y="19204"/>
                    <a:pt x="519" y="19221"/>
                  </a:cubicBezTo>
                  <a:lnTo>
                    <a:pt x="519" y="19221"/>
                  </a:lnTo>
                  <a:cubicBezTo>
                    <a:pt x="520" y="19213"/>
                    <a:pt x="528" y="19208"/>
                    <a:pt x="536" y="19208"/>
                  </a:cubicBezTo>
                  <a:cubicBezTo>
                    <a:pt x="489" y="19184"/>
                    <a:pt x="548" y="19184"/>
                    <a:pt x="512" y="19148"/>
                  </a:cubicBezTo>
                  <a:lnTo>
                    <a:pt x="512" y="19148"/>
                  </a:lnTo>
                  <a:cubicBezTo>
                    <a:pt x="522" y="19157"/>
                    <a:pt x="527" y="19161"/>
                    <a:pt x="530" y="19161"/>
                  </a:cubicBezTo>
                  <a:cubicBezTo>
                    <a:pt x="534" y="19161"/>
                    <a:pt x="532" y="19151"/>
                    <a:pt x="524" y="19136"/>
                  </a:cubicBezTo>
                  <a:lnTo>
                    <a:pt x="524" y="19136"/>
                  </a:lnTo>
                  <a:cubicBezTo>
                    <a:pt x="536" y="19148"/>
                    <a:pt x="548" y="19148"/>
                    <a:pt x="548" y="19160"/>
                  </a:cubicBezTo>
                  <a:cubicBezTo>
                    <a:pt x="548" y="19136"/>
                    <a:pt x="560" y="19124"/>
                    <a:pt x="572" y="19112"/>
                  </a:cubicBezTo>
                  <a:lnTo>
                    <a:pt x="572" y="19112"/>
                  </a:lnTo>
                  <a:cubicBezTo>
                    <a:pt x="563" y="19121"/>
                    <a:pt x="549" y="19129"/>
                    <a:pt x="537" y="19129"/>
                  </a:cubicBezTo>
                  <a:cubicBezTo>
                    <a:pt x="532" y="19129"/>
                    <a:pt x="528" y="19128"/>
                    <a:pt x="524" y="19124"/>
                  </a:cubicBezTo>
                  <a:cubicBezTo>
                    <a:pt x="501" y="19077"/>
                    <a:pt x="584" y="19100"/>
                    <a:pt x="584" y="19065"/>
                  </a:cubicBezTo>
                  <a:lnTo>
                    <a:pt x="584" y="19065"/>
                  </a:lnTo>
                  <a:cubicBezTo>
                    <a:pt x="578" y="19071"/>
                    <a:pt x="575" y="19074"/>
                    <a:pt x="572" y="19074"/>
                  </a:cubicBezTo>
                  <a:cubicBezTo>
                    <a:pt x="569" y="19074"/>
                    <a:pt x="566" y="19071"/>
                    <a:pt x="560" y="19065"/>
                  </a:cubicBezTo>
                  <a:cubicBezTo>
                    <a:pt x="596" y="19017"/>
                    <a:pt x="560" y="19053"/>
                    <a:pt x="536" y="18993"/>
                  </a:cubicBezTo>
                  <a:cubicBezTo>
                    <a:pt x="544" y="18993"/>
                    <a:pt x="552" y="18995"/>
                    <a:pt x="559" y="18995"/>
                  </a:cubicBezTo>
                  <a:cubicBezTo>
                    <a:pt x="572" y="18995"/>
                    <a:pt x="580" y="18989"/>
                    <a:pt x="572" y="18958"/>
                  </a:cubicBezTo>
                  <a:cubicBezTo>
                    <a:pt x="584" y="18958"/>
                    <a:pt x="584" y="18969"/>
                    <a:pt x="596" y="18981"/>
                  </a:cubicBezTo>
                  <a:cubicBezTo>
                    <a:pt x="608" y="18934"/>
                    <a:pt x="620" y="18850"/>
                    <a:pt x="703" y="18839"/>
                  </a:cubicBezTo>
                  <a:cubicBezTo>
                    <a:pt x="691" y="18827"/>
                    <a:pt x="679" y="18815"/>
                    <a:pt x="655" y="18815"/>
                  </a:cubicBezTo>
                  <a:cubicBezTo>
                    <a:pt x="667" y="18815"/>
                    <a:pt x="679" y="18803"/>
                    <a:pt x="691" y="18803"/>
                  </a:cubicBezTo>
                  <a:cubicBezTo>
                    <a:pt x="691" y="18791"/>
                    <a:pt x="679" y="18779"/>
                    <a:pt x="667" y="18767"/>
                  </a:cubicBezTo>
                  <a:cubicBezTo>
                    <a:pt x="643" y="18731"/>
                    <a:pt x="608" y="18719"/>
                    <a:pt x="667" y="18660"/>
                  </a:cubicBezTo>
                  <a:cubicBezTo>
                    <a:pt x="655" y="18660"/>
                    <a:pt x="631" y="18648"/>
                    <a:pt x="620" y="18636"/>
                  </a:cubicBezTo>
                  <a:cubicBezTo>
                    <a:pt x="628" y="18628"/>
                    <a:pt x="636" y="18619"/>
                    <a:pt x="649" y="18619"/>
                  </a:cubicBezTo>
                  <a:cubicBezTo>
                    <a:pt x="652" y="18619"/>
                    <a:pt x="655" y="18620"/>
                    <a:pt x="658" y="18621"/>
                  </a:cubicBezTo>
                  <a:lnTo>
                    <a:pt x="658" y="18621"/>
                  </a:lnTo>
                  <a:cubicBezTo>
                    <a:pt x="632" y="18608"/>
                    <a:pt x="633" y="18586"/>
                    <a:pt x="643" y="18565"/>
                  </a:cubicBezTo>
                  <a:lnTo>
                    <a:pt x="643" y="18565"/>
                  </a:lnTo>
                  <a:cubicBezTo>
                    <a:pt x="655" y="18577"/>
                    <a:pt x="655" y="18588"/>
                    <a:pt x="643" y="18588"/>
                  </a:cubicBezTo>
                  <a:cubicBezTo>
                    <a:pt x="655" y="18588"/>
                    <a:pt x="655" y="18588"/>
                    <a:pt x="667" y="18577"/>
                  </a:cubicBezTo>
                  <a:cubicBezTo>
                    <a:pt x="681" y="18588"/>
                    <a:pt x="690" y="18596"/>
                    <a:pt x="695" y="18600"/>
                  </a:cubicBezTo>
                  <a:lnTo>
                    <a:pt x="715" y="18600"/>
                  </a:lnTo>
                  <a:cubicBezTo>
                    <a:pt x="655" y="18588"/>
                    <a:pt x="715" y="18541"/>
                    <a:pt x="655" y="18517"/>
                  </a:cubicBezTo>
                  <a:lnTo>
                    <a:pt x="679" y="18517"/>
                  </a:lnTo>
                  <a:cubicBezTo>
                    <a:pt x="667" y="18505"/>
                    <a:pt x="643" y="18469"/>
                    <a:pt x="643" y="18469"/>
                  </a:cubicBezTo>
                  <a:lnTo>
                    <a:pt x="643" y="18469"/>
                  </a:lnTo>
                  <a:cubicBezTo>
                    <a:pt x="646" y="18472"/>
                    <a:pt x="649" y="18474"/>
                    <a:pt x="651" y="18474"/>
                  </a:cubicBezTo>
                  <a:cubicBezTo>
                    <a:pt x="667" y="18474"/>
                    <a:pt x="664" y="18407"/>
                    <a:pt x="643" y="18386"/>
                  </a:cubicBezTo>
                  <a:lnTo>
                    <a:pt x="643" y="18386"/>
                  </a:lnTo>
                  <a:cubicBezTo>
                    <a:pt x="647" y="18389"/>
                    <a:pt x="649" y="18391"/>
                    <a:pt x="650" y="18391"/>
                  </a:cubicBezTo>
                  <a:cubicBezTo>
                    <a:pt x="653" y="18391"/>
                    <a:pt x="653" y="18387"/>
                    <a:pt x="651" y="18380"/>
                  </a:cubicBezTo>
                  <a:lnTo>
                    <a:pt x="651" y="18380"/>
                  </a:lnTo>
                  <a:cubicBezTo>
                    <a:pt x="656" y="18389"/>
                    <a:pt x="662" y="18393"/>
                    <a:pt x="669" y="18393"/>
                  </a:cubicBezTo>
                  <a:cubicBezTo>
                    <a:pt x="675" y="18393"/>
                    <a:pt x="682" y="18390"/>
                    <a:pt x="691" y="18386"/>
                  </a:cubicBezTo>
                  <a:cubicBezTo>
                    <a:pt x="679" y="18374"/>
                    <a:pt x="679" y="18362"/>
                    <a:pt x="691" y="18350"/>
                  </a:cubicBezTo>
                  <a:cubicBezTo>
                    <a:pt x="717" y="18350"/>
                    <a:pt x="718" y="18350"/>
                    <a:pt x="730" y="18346"/>
                  </a:cubicBezTo>
                  <a:lnTo>
                    <a:pt x="730" y="18346"/>
                  </a:lnTo>
                  <a:cubicBezTo>
                    <a:pt x="725" y="18347"/>
                    <a:pt x="720" y="18347"/>
                    <a:pt x="715" y="18347"/>
                  </a:cubicBezTo>
                  <a:cubicBezTo>
                    <a:pt x="703" y="18347"/>
                    <a:pt x="691" y="18344"/>
                    <a:pt x="679" y="18338"/>
                  </a:cubicBezTo>
                  <a:lnTo>
                    <a:pt x="679" y="18338"/>
                  </a:lnTo>
                  <a:cubicBezTo>
                    <a:pt x="679" y="18338"/>
                    <a:pt x="691" y="18350"/>
                    <a:pt x="679" y="18350"/>
                  </a:cubicBezTo>
                  <a:cubicBezTo>
                    <a:pt x="655" y="18338"/>
                    <a:pt x="667" y="18338"/>
                    <a:pt x="679" y="18338"/>
                  </a:cubicBezTo>
                  <a:cubicBezTo>
                    <a:pt x="727" y="18303"/>
                    <a:pt x="679" y="18255"/>
                    <a:pt x="739" y="18255"/>
                  </a:cubicBezTo>
                  <a:cubicBezTo>
                    <a:pt x="739" y="18255"/>
                    <a:pt x="657" y="18209"/>
                    <a:pt x="724" y="18173"/>
                  </a:cubicBezTo>
                  <a:lnTo>
                    <a:pt x="724" y="18173"/>
                  </a:lnTo>
                  <a:cubicBezTo>
                    <a:pt x="715" y="18169"/>
                    <a:pt x="679" y="18124"/>
                    <a:pt x="679" y="18124"/>
                  </a:cubicBezTo>
                  <a:cubicBezTo>
                    <a:pt x="703" y="18100"/>
                    <a:pt x="703" y="18100"/>
                    <a:pt x="727" y="18100"/>
                  </a:cubicBezTo>
                  <a:cubicBezTo>
                    <a:pt x="691" y="18053"/>
                    <a:pt x="679" y="18005"/>
                    <a:pt x="655" y="17946"/>
                  </a:cubicBezTo>
                  <a:lnTo>
                    <a:pt x="655" y="17946"/>
                  </a:lnTo>
                  <a:cubicBezTo>
                    <a:pt x="689" y="17957"/>
                    <a:pt x="680" y="18001"/>
                    <a:pt x="710" y="18036"/>
                  </a:cubicBezTo>
                  <a:lnTo>
                    <a:pt x="710" y="18036"/>
                  </a:lnTo>
                  <a:cubicBezTo>
                    <a:pt x="710" y="18036"/>
                    <a:pt x="710" y="18036"/>
                    <a:pt x="710" y="18036"/>
                  </a:cubicBezTo>
                  <a:lnTo>
                    <a:pt x="710" y="18036"/>
                  </a:lnTo>
                  <a:cubicBezTo>
                    <a:pt x="710" y="18036"/>
                    <a:pt x="711" y="18037"/>
                    <a:pt x="715" y="18041"/>
                  </a:cubicBezTo>
                  <a:cubicBezTo>
                    <a:pt x="713" y="18039"/>
                    <a:pt x="712" y="18038"/>
                    <a:pt x="710" y="18036"/>
                  </a:cubicBezTo>
                  <a:lnTo>
                    <a:pt x="710" y="18036"/>
                  </a:lnTo>
                  <a:cubicBezTo>
                    <a:pt x="711" y="18036"/>
                    <a:pt x="722" y="18044"/>
                    <a:pt x="739" y="18053"/>
                  </a:cubicBezTo>
                  <a:cubicBezTo>
                    <a:pt x="739" y="18047"/>
                    <a:pt x="738" y="18044"/>
                    <a:pt x="737" y="18042"/>
                  </a:cubicBezTo>
                  <a:lnTo>
                    <a:pt x="737" y="18042"/>
                  </a:lnTo>
                  <a:cubicBezTo>
                    <a:pt x="738" y="18043"/>
                    <a:pt x="740" y="18044"/>
                    <a:pt x="745" y="18044"/>
                  </a:cubicBezTo>
                  <a:cubicBezTo>
                    <a:pt x="749" y="18044"/>
                    <a:pt x="754" y="18043"/>
                    <a:pt x="762" y="18041"/>
                  </a:cubicBezTo>
                  <a:cubicBezTo>
                    <a:pt x="739" y="17993"/>
                    <a:pt x="751" y="17957"/>
                    <a:pt x="774" y="17922"/>
                  </a:cubicBezTo>
                  <a:close/>
                  <a:moveTo>
                    <a:pt x="9502" y="19648"/>
                  </a:moveTo>
                  <a:lnTo>
                    <a:pt x="9502" y="19648"/>
                  </a:lnTo>
                  <a:cubicBezTo>
                    <a:pt x="9502" y="19648"/>
                    <a:pt x="9502" y="19648"/>
                    <a:pt x="9502" y="19648"/>
                  </a:cubicBezTo>
                  <a:lnTo>
                    <a:pt x="9502" y="19648"/>
                  </a:lnTo>
                  <a:cubicBezTo>
                    <a:pt x="9502" y="19648"/>
                    <a:pt x="9502" y="19648"/>
                    <a:pt x="9502" y="19648"/>
                  </a:cubicBezTo>
                  <a:close/>
                  <a:moveTo>
                    <a:pt x="9502" y="19648"/>
                  </a:moveTo>
                  <a:cubicBezTo>
                    <a:pt x="9504" y="19653"/>
                    <a:pt x="9506" y="19658"/>
                    <a:pt x="9507" y="19662"/>
                  </a:cubicBezTo>
                  <a:lnTo>
                    <a:pt x="9507" y="19662"/>
                  </a:lnTo>
                  <a:cubicBezTo>
                    <a:pt x="9505" y="19658"/>
                    <a:pt x="9503" y="19653"/>
                    <a:pt x="9502" y="19648"/>
                  </a:cubicBezTo>
                  <a:close/>
                  <a:moveTo>
                    <a:pt x="970" y="19644"/>
                  </a:moveTo>
                  <a:cubicBezTo>
                    <a:pt x="968" y="19657"/>
                    <a:pt x="966" y="19667"/>
                    <a:pt x="965" y="19672"/>
                  </a:cubicBezTo>
                  <a:cubicBezTo>
                    <a:pt x="970" y="19661"/>
                    <a:pt x="971" y="19652"/>
                    <a:pt x="970" y="19644"/>
                  </a:cubicBezTo>
                  <a:close/>
                  <a:moveTo>
                    <a:pt x="1202" y="20136"/>
                  </a:moveTo>
                  <a:cubicBezTo>
                    <a:pt x="1199" y="20142"/>
                    <a:pt x="1195" y="20150"/>
                    <a:pt x="1191" y="20160"/>
                  </a:cubicBezTo>
                  <a:cubicBezTo>
                    <a:pt x="1195" y="20152"/>
                    <a:pt x="1198" y="20144"/>
                    <a:pt x="1202" y="20136"/>
                  </a:cubicBezTo>
                  <a:close/>
                  <a:moveTo>
                    <a:pt x="953" y="20255"/>
                  </a:moveTo>
                  <a:cubicBezTo>
                    <a:pt x="953" y="20255"/>
                    <a:pt x="953" y="20255"/>
                    <a:pt x="953" y="20255"/>
                  </a:cubicBezTo>
                  <a:cubicBezTo>
                    <a:pt x="953" y="20255"/>
                    <a:pt x="953" y="20255"/>
                    <a:pt x="953" y="20255"/>
                  </a:cubicBezTo>
                  <a:close/>
                  <a:moveTo>
                    <a:pt x="9561" y="20232"/>
                  </a:moveTo>
                  <a:lnTo>
                    <a:pt x="9561" y="20232"/>
                  </a:lnTo>
                  <a:cubicBezTo>
                    <a:pt x="9561" y="20246"/>
                    <a:pt x="9566" y="20260"/>
                    <a:pt x="9574" y="20269"/>
                  </a:cubicBezTo>
                  <a:lnTo>
                    <a:pt x="9574" y="20269"/>
                  </a:lnTo>
                  <a:cubicBezTo>
                    <a:pt x="9569" y="20256"/>
                    <a:pt x="9565" y="20243"/>
                    <a:pt x="9561" y="20232"/>
                  </a:cubicBezTo>
                  <a:close/>
                  <a:moveTo>
                    <a:pt x="929" y="20267"/>
                  </a:moveTo>
                  <a:cubicBezTo>
                    <a:pt x="925" y="20276"/>
                    <a:pt x="922" y="20284"/>
                    <a:pt x="921" y="20292"/>
                  </a:cubicBezTo>
                  <a:lnTo>
                    <a:pt x="921" y="20292"/>
                  </a:lnTo>
                  <a:cubicBezTo>
                    <a:pt x="924" y="20283"/>
                    <a:pt x="926" y="20275"/>
                    <a:pt x="929" y="20267"/>
                  </a:cubicBezTo>
                  <a:close/>
                  <a:moveTo>
                    <a:pt x="6823" y="7337"/>
                  </a:moveTo>
                  <a:cubicBezTo>
                    <a:pt x="6823" y="7363"/>
                    <a:pt x="6823" y="7374"/>
                    <a:pt x="6825" y="7374"/>
                  </a:cubicBezTo>
                  <a:cubicBezTo>
                    <a:pt x="6826" y="7374"/>
                    <a:pt x="6829" y="7366"/>
                    <a:pt x="6835" y="7349"/>
                  </a:cubicBezTo>
                  <a:cubicBezTo>
                    <a:pt x="6869" y="7462"/>
                    <a:pt x="6870" y="7684"/>
                    <a:pt x="6942" y="7766"/>
                  </a:cubicBezTo>
                  <a:lnTo>
                    <a:pt x="6942" y="7766"/>
                  </a:lnTo>
                  <a:cubicBezTo>
                    <a:pt x="6939" y="7766"/>
                    <a:pt x="6934" y="7766"/>
                    <a:pt x="6930" y="7766"/>
                  </a:cubicBezTo>
                  <a:cubicBezTo>
                    <a:pt x="7097" y="7956"/>
                    <a:pt x="7156" y="8444"/>
                    <a:pt x="7228" y="8718"/>
                  </a:cubicBezTo>
                  <a:cubicBezTo>
                    <a:pt x="7228" y="8708"/>
                    <a:pt x="7236" y="8699"/>
                    <a:pt x="7238" y="8689"/>
                  </a:cubicBezTo>
                  <a:lnTo>
                    <a:pt x="7238" y="8689"/>
                  </a:lnTo>
                  <a:cubicBezTo>
                    <a:pt x="7239" y="8692"/>
                    <a:pt x="7240" y="8696"/>
                    <a:pt x="7241" y="8700"/>
                  </a:cubicBezTo>
                  <a:lnTo>
                    <a:pt x="7241" y="8700"/>
                  </a:lnTo>
                  <a:cubicBezTo>
                    <a:pt x="7240" y="8695"/>
                    <a:pt x="7240" y="8690"/>
                    <a:pt x="7239" y="8686"/>
                  </a:cubicBezTo>
                  <a:lnTo>
                    <a:pt x="7239" y="8686"/>
                  </a:lnTo>
                  <a:cubicBezTo>
                    <a:pt x="7239" y="8687"/>
                    <a:pt x="7239" y="8688"/>
                    <a:pt x="7238" y="8689"/>
                  </a:cubicBezTo>
                  <a:lnTo>
                    <a:pt x="7238" y="8689"/>
                  </a:lnTo>
                  <a:cubicBezTo>
                    <a:pt x="7238" y="8683"/>
                    <a:pt x="7238" y="8678"/>
                    <a:pt x="7239" y="8672"/>
                  </a:cubicBezTo>
                  <a:lnTo>
                    <a:pt x="7239" y="8672"/>
                  </a:lnTo>
                  <a:cubicBezTo>
                    <a:pt x="7239" y="8675"/>
                    <a:pt x="7239" y="8680"/>
                    <a:pt x="7239" y="8686"/>
                  </a:cubicBezTo>
                  <a:lnTo>
                    <a:pt x="7239" y="8686"/>
                  </a:lnTo>
                  <a:cubicBezTo>
                    <a:pt x="7239" y="8685"/>
                    <a:pt x="7239" y="8684"/>
                    <a:pt x="7239" y="8682"/>
                  </a:cubicBezTo>
                  <a:cubicBezTo>
                    <a:pt x="7239" y="8682"/>
                    <a:pt x="7239" y="8682"/>
                    <a:pt x="7240" y="8682"/>
                  </a:cubicBezTo>
                  <a:cubicBezTo>
                    <a:pt x="7240" y="8682"/>
                    <a:pt x="7245" y="8701"/>
                    <a:pt x="7251" y="8726"/>
                  </a:cubicBezTo>
                  <a:lnTo>
                    <a:pt x="7251" y="8726"/>
                  </a:lnTo>
                  <a:cubicBezTo>
                    <a:pt x="7247" y="8717"/>
                    <a:pt x="7243" y="8709"/>
                    <a:pt x="7241" y="8700"/>
                  </a:cubicBezTo>
                  <a:lnTo>
                    <a:pt x="7241" y="8700"/>
                  </a:lnTo>
                  <a:cubicBezTo>
                    <a:pt x="7258" y="8823"/>
                    <a:pt x="7374" y="9270"/>
                    <a:pt x="7406" y="9302"/>
                  </a:cubicBezTo>
                  <a:cubicBezTo>
                    <a:pt x="7425" y="9320"/>
                    <a:pt x="7466" y="9487"/>
                    <a:pt x="7459" y="9487"/>
                  </a:cubicBezTo>
                  <a:cubicBezTo>
                    <a:pt x="7457" y="9487"/>
                    <a:pt x="7452" y="9475"/>
                    <a:pt x="7442" y="9444"/>
                  </a:cubicBezTo>
                  <a:lnTo>
                    <a:pt x="7442" y="9444"/>
                  </a:lnTo>
                  <a:cubicBezTo>
                    <a:pt x="7451" y="9529"/>
                    <a:pt x="7490" y="9599"/>
                    <a:pt x="7518" y="9677"/>
                  </a:cubicBezTo>
                  <a:lnTo>
                    <a:pt x="7518" y="9677"/>
                  </a:lnTo>
                  <a:cubicBezTo>
                    <a:pt x="7515" y="9663"/>
                    <a:pt x="7513" y="9649"/>
                    <a:pt x="7513" y="9635"/>
                  </a:cubicBezTo>
                  <a:lnTo>
                    <a:pt x="7513" y="9635"/>
                  </a:lnTo>
                  <a:cubicBezTo>
                    <a:pt x="7680" y="10111"/>
                    <a:pt x="7811" y="10552"/>
                    <a:pt x="7942" y="10968"/>
                  </a:cubicBezTo>
                  <a:cubicBezTo>
                    <a:pt x="7975" y="11046"/>
                    <a:pt x="7988" y="11197"/>
                    <a:pt x="7980" y="11197"/>
                  </a:cubicBezTo>
                  <a:cubicBezTo>
                    <a:pt x="7979" y="11197"/>
                    <a:pt x="7978" y="11196"/>
                    <a:pt x="7978" y="11195"/>
                  </a:cubicBezTo>
                  <a:lnTo>
                    <a:pt x="7978" y="11195"/>
                  </a:lnTo>
                  <a:cubicBezTo>
                    <a:pt x="8049" y="11373"/>
                    <a:pt x="8132" y="11504"/>
                    <a:pt x="8192" y="11683"/>
                  </a:cubicBezTo>
                  <a:cubicBezTo>
                    <a:pt x="8181" y="11658"/>
                    <a:pt x="8175" y="11649"/>
                    <a:pt x="8172" y="11649"/>
                  </a:cubicBezTo>
                  <a:cubicBezTo>
                    <a:pt x="8164" y="11649"/>
                    <a:pt x="8170" y="11693"/>
                    <a:pt x="8159" y="11693"/>
                  </a:cubicBezTo>
                  <a:cubicBezTo>
                    <a:pt x="8155" y="11693"/>
                    <a:pt x="8146" y="11684"/>
                    <a:pt x="8132" y="11659"/>
                  </a:cubicBezTo>
                  <a:lnTo>
                    <a:pt x="8132" y="11659"/>
                  </a:lnTo>
                  <a:cubicBezTo>
                    <a:pt x="8144" y="11695"/>
                    <a:pt x="8275" y="12183"/>
                    <a:pt x="8287" y="12183"/>
                  </a:cubicBezTo>
                  <a:cubicBezTo>
                    <a:pt x="8299" y="12183"/>
                    <a:pt x="8251" y="12016"/>
                    <a:pt x="8251" y="11992"/>
                  </a:cubicBezTo>
                  <a:lnTo>
                    <a:pt x="8251" y="11992"/>
                  </a:lnTo>
                  <a:cubicBezTo>
                    <a:pt x="8252" y="12004"/>
                    <a:pt x="8323" y="12123"/>
                    <a:pt x="8323" y="12159"/>
                  </a:cubicBezTo>
                  <a:cubicBezTo>
                    <a:pt x="8344" y="12223"/>
                    <a:pt x="8365" y="12505"/>
                    <a:pt x="8353" y="12505"/>
                  </a:cubicBezTo>
                  <a:cubicBezTo>
                    <a:pt x="8351" y="12505"/>
                    <a:pt x="8349" y="12501"/>
                    <a:pt x="8347" y="12492"/>
                  </a:cubicBezTo>
                  <a:lnTo>
                    <a:pt x="8347" y="12492"/>
                  </a:lnTo>
                  <a:cubicBezTo>
                    <a:pt x="8359" y="12540"/>
                    <a:pt x="8418" y="12862"/>
                    <a:pt x="8490" y="12873"/>
                  </a:cubicBezTo>
                  <a:cubicBezTo>
                    <a:pt x="8469" y="12812"/>
                    <a:pt x="8458" y="12760"/>
                    <a:pt x="8440" y="12709"/>
                  </a:cubicBezTo>
                  <a:lnTo>
                    <a:pt x="8440" y="12709"/>
                  </a:lnTo>
                  <a:cubicBezTo>
                    <a:pt x="8485" y="12828"/>
                    <a:pt x="8539" y="12931"/>
                    <a:pt x="8561" y="13064"/>
                  </a:cubicBezTo>
                  <a:cubicBezTo>
                    <a:pt x="8537" y="13028"/>
                    <a:pt x="8525" y="12993"/>
                    <a:pt x="8513" y="12969"/>
                  </a:cubicBezTo>
                  <a:lnTo>
                    <a:pt x="8513" y="12969"/>
                  </a:lnTo>
                  <a:cubicBezTo>
                    <a:pt x="8525" y="13016"/>
                    <a:pt x="8537" y="13064"/>
                    <a:pt x="8549" y="13124"/>
                  </a:cubicBezTo>
                  <a:cubicBezTo>
                    <a:pt x="8502" y="13112"/>
                    <a:pt x="8442" y="12826"/>
                    <a:pt x="8418" y="12778"/>
                  </a:cubicBezTo>
                  <a:lnTo>
                    <a:pt x="8418" y="12778"/>
                  </a:lnTo>
                  <a:cubicBezTo>
                    <a:pt x="8418" y="12981"/>
                    <a:pt x="8549" y="13219"/>
                    <a:pt x="8597" y="13385"/>
                  </a:cubicBezTo>
                  <a:cubicBezTo>
                    <a:pt x="8573" y="13362"/>
                    <a:pt x="8561" y="13338"/>
                    <a:pt x="8549" y="13326"/>
                  </a:cubicBezTo>
                  <a:lnTo>
                    <a:pt x="8549" y="13326"/>
                  </a:lnTo>
                  <a:cubicBezTo>
                    <a:pt x="8597" y="13421"/>
                    <a:pt x="8585" y="13552"/>
                    <a:pt x="8621" y="13659"/>
                  </a:cubicBezTo>
                  <a:cubicBezTo>
                    <a:pt x="8585" y="13505"/>
                    <a:pt x="8632" y="13576"/>
                    <a:pt x="8621" y="13493"/>
                  </a:cubicBezTo>
                  <a:lnTo>
                    <a:pt x="8621" y="13493"/>
                  </a:lnTo>
                  <a:cubicBezTo>
                    <a:pt x="8671" y="13634"/>
                    <a:pt x="8662" y="13767"/>
                    <a:pt x="8687" y="13913"/>
                  </a:cubicBezTo>
                  <a:lnTo>
                    <a:pt x="8687" y="13913"/>
                  </a:lnTo>
                  <a:cubicBezTo>
                    <a:pt x="8683" y="13897"/>
                    <a:pt x="8680" y="13884"/>
                    <a:pt x="8680" y="13874"/>
                  </a:cubicBezTo>
                  <a:lnTo>
                    <a:pt x="8680" y="13874"/>
                  </a:lnTo>
                  <a:cubicBezTo>
                    <a:pt x="8680" y="13909"/>
                    <a:pt x="8692" y="13957"/>
                    <a:pt x="8704" y="13993"/>
                  </a:cubicBezTo>
                  <a:cubicBezTo>
                    <a:pt x="8697" y="13966"/>
                    <a:pt x="8691" y="13939"/>
                    <a:pt x="8687" y="13913"/>
                  </a:cubicBezTo>
                  <a:lnTo>
                    <a:pt x="8687" y="13913"/>
                  </a:lnTo>
                  <a:cubicBezTo>
                    <a:pt x="8701" y="13968"/>
                    <a:pt x="8735" y="14051"/>
                    <a:pt x="8748" y="14109"/>
                  </a:cubicBezTo>
                  <a:lnTo>
                    <a:pt x="8748" y="14109"/>
                  </a:lnTo>
                  <a:cubicBezTo>
                    <a:pt x="8746" y="14121"/>
                    <a:pt x="8747" y="14138"/>
                    <a:pt x="8752" y="14158"/>
                  </a:cubicBezTo>
                  <a:lnTo>
                    <a:pt x="8752" y="14158"/>
                  </a:lnTo>
                  <a:cubicBezTo>
                    <a:pt x="8752" y="14147"/>
                    <a:pt x="8752" y="14138"/>
                    <a:pt x="8752" y="14129"/>
                  </a:cubicBezTo>
                  <a:lnTo>
                    <a:pt x="8752" y="14129"/>
                  </a:lnTo>
                  <a:cubicBezTo>
                    <a:pt x="8753" y="14141"/>
                    <a:pt x="8753" y="14151"/>
                    <a:pt x="8752" y="14159"/>
                  </a:cubicBezTo>
                  <a:lnTo>
                    <a:pt x="8752" y="14159"/>
                  </a:lnTo>
                  <a:cubicBezTo>
                    <a:pt x="8752" y="14158"/>
                    <a:pt x="8752" y="14158"/>
                    <a:pt x="8752" y="14158"/>
                  </a:cubicBezTo>
                  <a:lnTo>
                    <a:pt x="8752" y="14158"/>
                  </a:lnTo>
                  <a:cubicBezTo>
                    <a:pt x="8752" y="14158"/>
                    <a:pt x="8752" y="14159"/>
                    <a:pt x="8752" y="14159"/>
                  </a:cubicBezTo>
                  <a:cubicBezTo>
                    <a:pt x="8752" y="14159"/>
                    <a:pt x="8752" y="14159"/>
                    <a:pt x="8752" y="14159"/>
                  </a:cubicBezTo>
                  <a:lnTo>
                    <a:pt x="8752" y="14159"/>
                  </a:lnTo>
                  <a:cubicBezTo>
                    <a:pt x="8777" y="14273"/>
                    <a:pt x="8897" y="14501"/>
                    <a:pt x="8906" y="14588"/>
                  </a:cubicBezTo>
                  <a:cubicBezTo>
                    <a:pt x="8894" y="14564"/>
                    <a:pt x="8883" y="14528"/>
                    <a:pt x="8859" y="14505"/>
                  </a:cubicBezTo>
                  <a:lnTo>
                    <a:pt x="8859" y="14505"/>
                  </a:lnTo>
                  <a:cubicBezTo>
                    <a:pt x="8871" y="14540"/>
                    <a:pt x="8883" y="14576"/>
                    <a:pt x="8894" y="14612"/>
                  </a:cubicBezTo>
                  <a:cubicBezTo>
                    <a:pt x="8883" y="14612"/>
                    <a:pt x="8871" y="14612"/>
                    <a:pt x="8859" y="14600"/>
                  </a:cubicBezTo>
                  <a:lnTo>
                    <a:pt x="8859" y="14600"/>
                  </a:lnTo>
                  <a:cubicBezTo>
                    <a:pt x="8942" y="14790"/>
                    <a:pt x="8966" y="14933"/>
                    <a:pt x="9013" y="15112"/>
                  </a:cubicBezTo>
                  <a:cubicBezTo>
                    <a:pt x="8978" y="15052"/>
                    <a:pt x="8990" y="14969"/>
                    <a:pt x="8942" y="14945"/>
                  </a:cubicBezTo>
                  <a:lnTo>
                    <a:pt x="8942" y="14945"/>
                  </a:lnTo>
                  <a:cubicBezTo>
                    <a:pt x="8942" y="15026"/>
                    <a:pt x="8976" y="15108"/>
                    <a:pt x="8989" y="15189"/>
                  </a:cubicBezTo>
                  <a:lnTo>
                    <a:pt x="8989" y="15189"/>
                  </a:lnTo>
                  <a:cubicBezTo>
                    <a:pt x="8984" y="15159"/>
                    <a:pt x="8985" y="15147"/>
                    <a:pt x="8988" y="15147"/>
                  </a:cubicBezTo>
                  <a:cubicBezTo>
                    <a:pt x="9000" y="15147"/>
                    <a:pt x="9052" y="15310"/>
                    <a:pt x="9061" y="15338"/>
                  </a:cubicBezTo>
                  <a:cubicBezTo>
                    <a:pt x="9061" y="15353"/>
                    <a:pt x="9059" y="15360"/>
                    <a:pt x="9056" y="15360"/>
                  </a:cubicBezTo>
                  <a:cubicBezTo>
                    <a:pt x="9054" y="15360"/>
                    <a:pt x="9053" y="15358"/>
                    <a:pt x="9051" y="15356"/>
                  </a:cubicBezTo>
                  <a:lnTo>
                    <a:pt x="9051" y="15356"/>
                  </a:lnTo>
                  <a:cubicBezTo>
                    <a:pt x="9066" y="15394"/>
                    <a:pt x="9075" y="15431"/>
                    <a:pt x="9085" y="15469"/>
                  </a:cubicBezTo>
                  <a:cubicBezTo>
                    <a:pt x="9069" y="15464"/>
                    <a:pt x="9055" y="15453"/>
                    <a:pt x="9045" y="15439"/>
                  </a:cubicBezTo>
                  <a:lnTo>
                    <a:pt x="9045" y="15439"/>
                  </a:lnTo>
                  <a:cubicBezTo>
                    <a:pt x="9083" y="15589"/>
                    <a:pt x="9080" y="15718"/>
                    <a:pt x="9133" y="15874"/>
                  </a:cubicBezTo>
                  <a:cubicBezTo>
                    <a:pt x="9168" y="15969"/>
                    <a:pt x="9275" y="16731"/>
                    <a:pt x="9299" y="16743"/>
                  </a:cubicBezTo>
                  <a:cubicBezTo>
                    <a:pt x="9300" y="16744"/>
                    <a:pt x="9301" y="16744"/>
                    <a:pt x="9301" y="16744"/>
                  </a:cubicBezTo>
                  <a:cubicBezTo>
                    <a:pt x="9309" y="16744"/>
                    <a:pt x="9312" y="16698"/>
                    <a:pt x="9324" y="16698"/>
                  </a:cubicBezTo>
                  <a:cubicBezTo>
                    <a:pt x="9327" y="16698"/>
                    <a:pt x="9331" y="16701"/>
                    <a:pt x="9335" y="16707"/>
                  </a:cubicBezTo>
                  <a:cubicBezTo>
                    <a:pt x="9383" y="16814"/>
                    <a:pt x="9430" y="17160"/>
                    <a:pt x="9430" y="17279"/>
                  </a:cubicBezTo>
                  <a:cubicBezTo>
                    <a:pt x="9399" y="17179"/>
                    <a:pt x="9388" y="17144"/>
                    <a:pt x="9387" y="17144"/>
                  </a:cubicBezTo>
                  <a:lnTo>
                    <a:pt x="9387" y="17144"/>
                  </a:lnTo>
                  <a:cubicBezTo>
                    <a:pt x="9386" y="17144"/>
                    <a:pt x="9400" y="17202"/>
                    <a:pt x="9406" y="17255"/>
                  </a:cubicBezTo>
                  <a:cubicBezTo>
                    <a:pt x="9399" y="17240"/>
                    <a:pt x="9392" y="17225"/>
                    <a:pt x="9385" y="17208"/>
                  </a:cubicBezTo>
                  <a:lnTo>
                    <a:pt x="9385" y="17208"/>
                  </a:lnTo>
                  <a:cubicBezTo>
                    <a:pt x="9402" y="17293"/>
                    <a:pt x="9416" y="17398"/>
                    <a:pt x="9430" y="17434"/>
                  </a:cubicBezTo>
                  <a:cubicBezTo>
                    <a:pt x="9430" y="17469"/>
                    <a:pt x="9464" y="17606"/>
                    <a:pt x="9475" y="17631"/>
                  </a:cubicBezTo>
                  <a:lnTo>
                    <a:pt x="9475" y="17631"/>
                  </a:lnTo>
                  <a:cubicBezTo>
                    <a:pt x="9474" y="17688"/>
                    <a:pt x="9494" y="17828"/>
                    <a:pt x="9500" y="17828"/>
                  </a:cubicBezTo>
                  <a:cubicBezTo>
                    <a:pt x="9501" y="17828"/>
                    <a:pt x="9502" y="17824"/>
                    <a:pt x="9502" y="17815"/>
                  </a:cubicBezTo>
                  <a:cubicBezTo>
                    <a:pt x="9515" y="17815"/>
                    <a:pt x="9525" y="17829"/>
                    <a:pt x="9534" y="17852"/>
                  </a:cubicBezTo>
                  <a:lnTo>
                    <a:pt x="9534" y="17852"/>
                  </a:lnTo>
                  <a:cubicBezTo>
                    <a:pt x="9530" y="17851"/>
                    <a:pt x="9524" y="17851"/>
                    <a:pt x="9518" y="17850"/>
                  </a:cubicBezTo>
                  <a:lnTo>
                    <a:pt x="9518" y="17850"/>
                  </a:lnTo>
                  <a:cubicBezTo>
                    <a:pt x="9526" y="17856"/>
                    <a:pt x="9538" y="17882"/>
                    <a:pt x="9547" y="17898"/>
                  </a:cubicBezTo>
                  <a:lnTo>
                    <a:pt x="9547" y="17898"/>
                  </a:lnTo>
                  <a:cubicBezTo>
                    <a:pt x="9544" y="17881"/>
                    <a:pt x="9539" y="17865"/>
                    <a:pt x="9534" y="17852"/>
                  </a:cubicBezTo>
                  <a:lnTo>
                    <a:pt x="9534" y="17852"/>
                  </a:lnTo>
                  <a:cubicBezTo>
                    <a:pt x="9554" y="17857"/>
                    <a:pt x="9561" y="17870"/>
                    <a:pt x="9561" y="17898"/>
                  </a:cubicBezTo>
                  <a:cubicBezTo>
                    <a:pt x="9561" y="17907"/>
                    <a:pt x="9560" y="17910"/>
                    <a:pt x="9558" y="17910"/>
                  </a:cubicBezTo>
                  <a:cubicBezTo>
                    <a:pt x="9555" y="17910"/>
                    <a:pt x="9552" y="17905"/>
                    <a:pt x="9547" y="17898"/>
                  </a:cubicBezTo>
                  <a:lnTo>
                    <a:pt x="9547" y="17898"/>
                  </a:lnTo>
                  <a:cubicBezTo>
                    <a:pt x="9567" y="17982"/>
                    <a:pt x="9572" y="18102"/>
                    <a:pt x="9573" y="18102"/>
                  </a:cubicBezTo>
                  <a:cubicBezTo>
                    <a:pt x="9573" y="18102"/>
                    <a:pt x="9573" y="18101"/>
                    <a:pt x="9573" y="18100"/>
                  </a:cubicBezTo>
                  <a:cubicBezTo>
                    <a:pt x="9585" y="18215"/>
                    <a:pt x="9596" y="18353"/>
                    <a:pt x="9640" y="18459"/>
                  </a:cubicBezTo>
                  <a:lnTo>
                    <a:pt x="9640" y="18459"/>
                  </a:lnTo>
                  <a:cubicBezTo>
                    <a:pt x="9648" y="18495"/>
                    <a:pt x="9654" y="18553"/>
                    <a:pt x="9656" y="18564"/>
                  </a:cubicBezTo>
                  <a:lnTo>
                    <a:pt x="9656" y="18564"/>
                  </a:lnTo>
                  <a:cubicBezTo>
                    <a:pt x="9632" y="18516"/>
                    <a:pt x="9621" y="18469"/>
                    <a:pt x="9621" y="18422"/>
                  </a:cubicBezTo>
                  <a:lnTo>
                    <a:pt x="9621" y="18422"/>
                  </a:lnTo>
                  <a:cubicBezTo>
                    <a:pt x="9585" y="18529"/>
                    <a:pt x="9644" y="18672"/>
                    <a:pt x="9645" y="18779"/>
                  </a:cubicBezTo>
                  <a:lnTo>
                    <a:pt x="9645" y="18779"/>
                  </a:lnTo>
                  <a:cubicBezTo>
                    <a:pt x="9644" y="18743"/>
                    <a:pt x="9633" y="18696"/>
                    <a:pt x="9621" y="18660"/>
                  </a:cubicBezTo>
                  <a:cubicBezTo>
                    <a:pt x="9597" y="18755"/>
                    <a:pt x="9621" y="18874"/>
                    <a:pt x="9621" y="18969"/>
                  </a:cubicBezTo>
                  <a:cubicBezTo>
                    <a:pt x="9621" y="18946"/>
                    <a:pt x="9632" y="18790"/>
                    <a:pt x="9654" y="18790"/>
                  </a:cubicBezTo>
                  <a:cubicBezTo>
                    <a:pt x="9655" y="18790"/>
                    <a:pt x="9656" y="18790"/>
                    <a:pt x="9656" y="18791"/>
                  </a:cubicBezTo>
                  <a:cubicBezTo>
                    <a:pt x="9662" y="18792"/>
                    <a:pt x="9666" y="18794"/>
                    <a:pt x="9671" y="18798"/>
                  </a:cubicBezTo>
                  <a:lnTo>
                    <a:pt x="9671" y="18798"/>
                  </a:lnTo>
                  <a:cubicBezTo>
                    <a:pt x="9659" y="18764"/>
                    <a:pt x="9647" y="18723"/>
                    <a:pt x="9656" y="18696"/>
                  </a:cubicBezTo>
                  <a:lnTo>
                    <a:pt x="9656" y="18696"/>
                  </a:lnTo>
                  <a:cubicBezTo>
                    <a:pt x="9677" y="18727"/>
                    <a:pt x="9671" y="18759"/>
                    <a:pt x="9677" y="18807"/>
                  </a:cubicBezTo>
                  <a:lnTo>
                    <a:pt x="9677" y="18807"/>
                  </a:lnTo>
                  <a:cubicBezTo>
                    <a:pt x="9736" y="18907"/>
                    <a:pt x="9659" y="19439"/>
                    <a:pt x="9692" y="19493"/>
                  </a:cubicBezTo>
                  <a:cubicBezTo>
                    <a:pt x="9692" y="19493"/>
                    <a:pt x="9712" y="19444"/>
                    <a:pt x="9724" y="19444"/>
                  </a:cubicBezTo>
                  <a:cubicBezTo>
                    <a:pt x="9726" y="19444"/>
                    <a:pt x="9727" y="19445"/>
                    <a:pt x="9728" y="19446"/>
                  </a:cubicBezTo>
                  <a:cubicBezTo>
                    <a:pt x="9749" y="19499"/>
                    <a:pt x="9751" y="19861"/>
                    <a:pt x="9777" y="19950"/>
                  </a:cubicBezTo>
                  <a:lnTo>
                    <a:pt x="9777" y="19950"/>
                  </a:lnTo>
                  <a:cubicBezTo>
                    <a:pt x="9773" y="19946"/>
                    <a:pt x="9770" y="19946"/>
                    <a:pt x="9764" y="19946"/>
                  </a:cubicBezTo>
                  <a:cubicBezTo>
                    <a:pt x="9787" y="20065"/>
                    <a:pt x="9835" y="20172"/>
                    <a:pt x="9823" y="20315"/>
                  </a:cubicBezTo>
                  <a:cubicBezTo>
                    <a:pt x="9793" y="20104"/>
                    <a:pt x="9644" y="19927"/>
                    <a:pt x="9548" y="19748"/>
                  </a:cubicBezTo>
                  <a:lnTo>
                    <a:pt x="9548" y="19748"/>
                  </a:lnTo>
                  <a:cubicBezTo>
                    <a:pt x="9552" y="19758"/>
                    <a:pt x="9554" y="19765"/>
                    <a:pt x="9553" y="19765"/>
                  </a:cubicBezTo>
                  <a:cubicBezTo>
                    <a:pt x="9551" y="19765"/>
                    <a:pt x="9538" y="19739"/>
                    <a:pt x="9507" y="19662"/>
                  </a:cubicBezTo>
                  <a:lnTo>
                    <a:pt x="9507" y="19662"/>
                  </a:lnTo>
                  <a:cubicBezTo>
                    <a:pt x="9519" y="19691"/>
                    <a:pt x="9533" y="19719"/>
                    <a:pt x="9548" y="19748"/>
                  </a:cubicBezTo>
                  <a:lnTo>
                    <a:pt x="9548" y="19748"/>
                  </a:lnTo>
                  <a:cubicBezTo>
                    <a:pt x="9539" y="19721"/>
                    <a:pt x="9518" y="19670"/>
                    <a:pt x="9502" y="19648"/>
                  </a:cubicBezTo>
                  <a:lnTo>
                    <a:pt x="9502" y="19648"/>
                  </a:lnTo>
                  <a:cubicBezTo>
                    <a:pt x="9513" y="19663"/>
                    <a:pt x="9520" y="19669"/>
                    <a:pt x="9524" y="19669"/>
                  </a:cubicBezTo>
                  <a:cubicBezTo>
                    <a:pt x="9535" y="19669"/>
                    <a:pt x="9537" y="19644"/>
                    <a:pt x="9561" y="19636"/>
                  </a:cubicBezTo>
                  <a:cubicBezTo>
                    <a:pt x="9561" y="19743"/>
                    <a:pt x="9656" y="19862"/>
                    <a:pt x="9680" y="19958"/>
                  </a:cubicBezTo>
                  <a:cubicBezTo>
                    <a:pt x="9672" y="19923"/>
                    <a:pt x="9669" y="19901"/>
                    <a:pt x="9678" y="19901"/>
                  </a:cubicBezTo>
                  <a:cubicBezTo>
                    <a:pt x="9681" y="19901"/>
                    <a:pt x="9686" y="19904"/>
                    <a:pt x="9692" y="19910"/>
                  </a:cubicBezTo>
                  <a:cubicBezTo>
                    <a:pt x="9585" y="19696"/>
                    <a:pt x="9549" y="19529"/>
                    <a:pt x="9442" y="19315"/>
                  </a:cubicBezTo>
                  <a:cubicBezTo>
                    <a:pt x="9444" y="19311"/>
                    <a:pt x="9447" y="19310"/>
                    <a:pt x="9449" y="19310"/>
                  </a:cubicBezTo>
                  <a:cubicBezTo>
                    <a:pt x="9472" y="19310"/>
                    <a:pt x="9508" y="19436"/>
                    <a:pt x="9513" y="19436"/>
                  </a:cubicBezTo>
                  <a:cubicBezTo>
                    <a:pt x="9513" y="19436"/>
                    <a:pt x="9514" y="19435"/>
                    <a:pt x="9514" y="19434"/>
                  </a:cubicBezTo>
                  <a:cubicBezTo>
                    <a:pt x="9502" y="19362"/>
                    <a:pt x="9466" y="19303"/>
                    <a:pt x="9418" y="19255"/>
                  </a:cubicBezTo>
                  <a:cubicBezTo>
                    <a:pt x="9406" y="19215"/>
                    <a:pt x="9397" y="19188"/>
                    <a:pt x="9391" y="19171"/>
                  </a:cubicBezTo>
                  <a:lnTo>
                    <a:pt x="9391" y="19171"/>
                  </a:lnTo>
                  <a:cubicBezTo>
                    <a:pt x="9395" y="19180"/>
                    <a:pt x="9400" y="19192"/>
                    <a:pt x="9406" y="19208"/>
                  </a:cubicBezTo>
                  <a:cubicBezTo>
                    <a:pt x="9397" y="19179"/>
                    <a:pt x="9379" y="19080"/>
                    <a:pt x="9367" y="19037"/>
                  </a:cubicBezTo>
                  <a:lnTo>
                    <a:pt x="9367" y="19037"/>
                  </a:lnTo>
                  <a:cubicBezTo>
                    <a:pt x="9368" y="19038"/>
                    <a:pt x="9369" y="19039"/>
                    <a:pt x="9371" y="19041"/>
                  </a:cubicBezTo>
                  <a:cubicBezTo>
                    <a:pt x="9335" y="18934"/>
                    <a:pt x="9228" y="18481"/>
                    <a:pt x="9121" y="18458"/>
                  </a:cubicBezTo>
                  <a:cubicBezTo>
                    <a:pt x="9144" y="18458"/>
                    <a:pt x="9168" y="18458"/>
                    <a:pt x="9192" y="18469"/>
                  </a:cubicBezTo>
                  <a:cubicBezTo>
                    <a:pt x="9109" y="18374"/>
                    <a:pt x="9025" y="18279"/>
                    <a:pt x="8954" y="18184"/>
                  </a:cubicBezTo>
                  <a:lnTo>
                    <a:pt x="8954" y="18184"/>
                  </a:lnTo>
                  <a:cubicBezTo>
                    <a:pt x="8961" y="18187"/>
                    <a:pt x="8968" y="18189"/>
                    <a:pt x="8974" y="18189"/>
                  </a:cubicBezTo>
                  <a:cubicBezTo>
                    <a:pt x="9007" y="18189"/>
                    <a:pt x="9022" y="18140"/>
                    <a:pt x="9044" y="18140"/>
                  </a:cubicBezTo>
                  <a:cubicBezTo>
                    <a:pt x="9058" y="18140"/>
                    <a:pt x="9073" y="18157"/>
                    <a:pt x="9097" y="18207"/>
                  </a:cubicBezTo>
                  <a:cubicBezTo>
                    <a:pt x="9085" y="18136"/>
                    <a:pt x="9061" y="18077"/>
                    <a:pt x="9025" y="18017"/>
                  </a:cubicBezTo>
                  <a:lnTo>
                    <a:pt x="9025" y="18017"/>
                  </a:lnTo>
                  <a:cubicBezTo>
                    <a:pt x="9035" y="18046"/>
                    <a:pt x="9029" y="18068"/>
                    <a:pt x="9006" y="18068"/>
                  </a:cubicBezTo>
                  <a:cubicBezTo>
                    <a:pt x="9002" y="18068"/>
                    <a:pt x="8996" y="18067"/>
                    <a:pt x="8990" y="18065"/>
                  </a:cubicBezTo>
                  <a:cubicBezTo>
                    <a:pt x="8990" y="18017"/>
                    <a:pt x="8990" y="17969"/>
                    <a:pt x="8978" y="17922"/>
                  </a:cubicBezTo>
                  <a:cubicBezTo>
                    <a:pt x="8967" y="17835"/>
                    <a:pt x="8962" y="17810"/>
                    <a:pt x="8957" y="17810"/>
                  </a:cubicBezTo>
                  <a:cubicBezTo>
                    <a:pt x="8952" y="17810"/>
                    <a:pt x="8948" y="17857"/>
                    <a:pt x="8935" y="17857"/>
                  </a:cubicBezTo>
                  <a:cubicBezTo>
                    <a:pt x="8927" y="17857"/>
                    <a:pt x="8914" y="17836"/>
                    <a:pt x="8894" y="17767"/>
                  </a:cubicBezTo>
                  <a:cubicBezTo>
                    <a:pt x="8900" y="17761"/>
                    <a:pt x="8909" y="17758"/>
                    <a:pt x="8920" y="17758"/>
                  </a:cubicBezTo>
                  <a:cubicBezTo>
                    <a:pt x="8930" y="17758"/>
                    <a:pt x="8942" y="17761"/>
                    <a:pt x="8954" y="17767"/>
                  </a:cubicBezTo>
                  <a:cubicBezTo>
                    <a:pt x="8835" y="17672"/>
                    <a:pt x="8882" y="17493"/>
                    <a:pt x="8811" y="17350"/>
                  </a:cubicBezTo>
                  <a:lnTo>
                    <a:pt x="8811" y="17350"/>
                  </a:lnTo>
                  <a:cubicBezTo>
                    <a:pt x="8823" y="17374"/>
                    <a:pt x="8823" y="17398"/>
                    <a:pt x="8823" y="17434"/>
                  </a:cubicBezTo>
                  <a:cubicBezTo>
                    <a:pt x="8799" y="17326"/>
                    <a:pt x="8704" y="17255"/>
                    <a:pt x="8680" y="17160"/>
                  </a:cubicBezTo>
                  <a:lnTo>
                    <a:pt x="8680" y="17160"/>
                  </a:lnTo>
                  <a:cubicBezTo>
                    <a:pt x="8670" y="17160"/>
                    <a:pt x="8703" y="17271"/>
                    <a:pt x="8726" y="17343"/>
                  </a:cubicBezTo>
                  <a:lnTo>
                    <a:pt x="8726" y="17343"/>
                  </a:lnTo>
                  <a:cubicBezTo>
                    <a:pt x="8709" y="17291"/>
                    <a:pt x="8680" y="17204"/>
                    <a:pt x="8632" y="17064"/>
                  </a:cubicBezTo>
                  <a:cubicBezTo>
                    <a:pt x="8642" y="17064"/>
                    <a:pt x="8648" y="17063"/>
                    <a:pt x="8652" y="17063"/>
                  </a:cubicBezTo>
                  <a:cubicBezTo>
                    <a:pt x="8658" y="17063"/>
                    <a:pt x="8661" y="17067"/>
                    <a:pt x="8668" y="17088"/>
                  </a:cubicBezTo>
                  <a:cubicBezTo>
                    <a:pt x="8668" y="17053"/>
                    <a:pt x="8692" y="16898"/>
                    <a:pt x="8609" y="16898"/>
                  </a:cubicBezTo>
                  <a:cubicBezTo>
                    <a:pt x="8609" y="16910"/>
                    <a:pt x="8621" y="16910"/>
                    <a:pt x="8621" y="16922"/>
                  </a:cubicBezTo>
                  <a:cubicBezTo>
                    <a:pt x="8549" y="16862"/>
                    <a:pt x="8466" y="16767"/>
                    <a:pt x="8430" y="16648"/>
                  </a:cubicBezTo>
                  <a:cubicBezTo>
                    <a:pt x="8430" y="16660"/>
                    <a:pt x="8430" y="16672"/>
                    <a:pt x="8430" y="16683"/>
                  </a:cubicBezTo>
                  <a:cubicBezTo>
                    <a:pt x="8394" y="16624"/>
                    <a:pt x="8394" y="16553"/>
                    <a:pt x="8359" y="16481"/>
                  </a:cubicBezTo>
                  <a:lnTo>
                    <a:pt x="8359" y="16481"/>
                  </a:lnTo>
                  <a:cubicBezTo>
                    <a:pt x="8378" y="16500"/>
                    <a:pt x="8420" y="16581"/>
                    <a:pt x="8423" y="16581"/>
                  </a:cubicBezTo>
                  <a:cubicBezTo>
                    <a:pt x="8424" y="16581"/>
                    <a:pt x="8423" y="16576"/>
                    <a:pt x="8418" y="16564"/>
                  </a:cubicBezTo>
                  <a:lnTo>
                    <a:pt x="8418" y="16564"/>
                  </a:lnTo>
                  <a:cubicBezTo>
                    <a:pt x="8442" y="16576"/>
                    <a:pt x="8466" y="16683"/>
                    <a:pt x="8490" y="16695"/>
                  </a:cubicBezTo>
                  <a:cubicBezTo>
                    <a:pt x="8490" y="16683"/>
                    <a:pt x="8490" y="16660"/>
                    <a:pt x="8490" y="16648"/>
                  </a:cubicBezTo>
                  <a:cubicBezTo>
                    <a:pt x="8573" y="16755"/>
                    <a:pt x="8585" y="16779"/>
                    <a:pt x="8656" y="16874"/>
                  </a:cubicBezTo>
                  <a:cubicBezTo>
                    <a:pt x="8644" y="16850"/>
                    <a:pt x="8632" y="16731"/>
                    <a:pt x="8632" y="16731"/>
                  </a:cubicBezTo>
                  <a:lnTo>
                    <a:pt x="8632" y="16731"/>
                  </a:lnTo>
                  <a:cubicBezTo>
                    <a:pt x="8642" y="16750"/>
                    <a:pt x="8660" y="16777"/>
                    <a:pt x="8672" y="16806"/>
                  </a:cubicBezTo>
                  <a:lnTo>
                    <a:pt x="8672" y="16806"/>
                  </a:lnTo>
                  <a:cubicBezTo>
                    <a:pt x="8639" y="16716"/>
                    <a:pt x="8520" y="16372"/>
                    <a:pt x="8482" y="16372"/>
                  </a:cubicBezTo>
                  <a:cubicBezTo>
                    <a:pt x="8480" y="16372"/>
                    <a:pt x="8479" y="16373"/>
                    <a:pt x="8478" y="16374"/>
                  </a:cubicBezTo>
                  <a:cubicBezTo>
                    <a:pt x="8490" y="16386"/>
                    <a:pt x="8490" y="16398"/>
                    <a:pt x="8502" y="16422"/>
                  </a:cubicBezTo>
                  <a:cubicBezTo>
                    <a:pt x="8499" y="16419"/>
                    <a:pt x="8497" y="16418"/>
                    <a:pt x="8496" y="16418"/>
                  </a:cubicBezTo>
                  <a:cubicBezTo>
                    <a:pt x="8482" y="16418"/>
                    <a:pt x="8576" y="16605"/>
                    <a:pt x="8609" y="16660"/>
                  </a:cubicBezTo>
                  <a:cubicBezTo>
                    <a:pt x="8606" y="16663"/>
                    <a:pt x="8602" y="16664"/>
                    <a:pt x="8599" y="16664"/>
                  </a:cubicBezTo>
                  <a:cubicBezTo>
                    <a:pt x="8564" y="16664"/>
                    <a:pt x="8515" y="16513"/>
                    <a:pt x="8502" y="16505"/>
                  </a:cubicBezTo>
                  <a:lnTo>
                    <a:pt x="8502" y="16505"/>
                  </a:lnTo>
                  <a:cubicBezTo>
                    <a:pt x="8504" y="16507"/>
                    <a:pt x="8500" y="16516"/>
                    <a:pt x="8494" y="16525"/>
                  </a:cubicBezTo>
                  <a:lnTo>
                    <a:pt x="8494" y="16525"/>
                  </a:lnTo>
                  <a:cubicBezTo>
                    <a:pt x="8405" y="16479"/>
                    <a:pt x="8446" y="16371"/>
                    <a:pt x="8471" y="16371"/>
                  </a:cubicBezTo>
                  <a:cubicBezTo>
                    <a:pt x="8474" y="16371"/>
                    <a:pt x="8476" y="16372"/>
                    <a:pt x="8478" y="16374"/>
                  </a:cubicBezTo>
                  <a:cubicBezTo>
                    <a:pt x="8478" y="16350"/>
                    <a:pt x="8454" y="16219"/>
                    <a:pt x="8430" y="16195"/>
                  </a:cubicBezTo>
                  <a:cubicBezTo>
                    <a:pt x="8418" y="16195"/>
                    <a:pt x="8406" y="16148"/>
                    <a:pt x="8406" y="16148"/>
                  </a:cubicBezTo>
                  <a:lnTo>
                    <a:pt x="8406" y="16148"/>
                  </a:lnTo>
                  <a:cubicBezTo>
                    <a:pt x="8418" y="16172"/>
                    <a:pt x="8430" y="16195"/>
                    <a:pt x="8454" y="16219"/>
                  </a:cubicBezTo>
                  <a:cubicBezTo>
                    <a:pt x="8430" y="16112"/>
                    <a:pt x="8371" y="16029"/>
                    <a:pt x="8347" y="15921"/>
                  </a:cubicBezTo>
                  <a:cubicBezTo>
                    <a:pt x="8347" y="15932"/>
                    <a:pt x="8346" y="15936"/>
                    <a:pt x="8345" y="15936"/>
                  </a:cubicBezTo>
                  <a:cubicBezTo>
                    <a:pt x="8341" y="15936"/>
                    <a:pt x="8334" y="15895"/>
                    <a:pt x="8337" y="15895"/>
                  </a:cubicBezTo>
                  <a:lnTo>
                    <a:pt x="8337" y="15895"/>
                  </a:lnTo>
                  <a:cubicBezTo>
                    <a:pt x="8338" y="15895"/>
                    <a:pt x="8341" y="15902"/>
                    <a:pt x="8347" y="15921"/>
                  </a:cubicBezTo>
                  <a:cubicBezTo>
                    <a:pt x="8347" y="15884"/>
                    <a:pt x="8347" y="15789"/>
                    <a:pt x="8330" y="15789"/>
                  </a:cubicBezTo>
                  <a:cubicBezTo>
                    <a:pt x="8325" y="15789"/>
                    <a:pt x="8319" y="15796"/>
                    <a:pt x="8311" y="15814"/>
                  </a:cubicBezTo>
                  <a:cubicBezTo>
                    <a:pt x="8299" y="15783"/>
                    <a:pt x="8294" y="15748"/>
                    <a:pt x="8290" y="15711"/>
                  </a:cubicBezTo>
                  <a:lnTo>
                    <a:pt x="8290" y="15711"/>
                  </a:lnTo>
                  <a:cubicBezTo>
                    <a:pt x="8243" y="15716"/>
                    <a:pt x="8193" y="15721"/>
                    <a:pt x="8175" y="15721"/>
                  </a:cubicBezTo>
                  <a:cubicBezTo>
                    <a:pt x="8170" y="15721"/>
                    <a:pt x="8168" y="15720"/>
                    <a:pt x="8167" y="15720"/>
                  </a:cubicBezTo>
                  <a:lnTo>
                    <a:pt x="8167" y="15720"/>
                  </a:lnTo>
                  <a:cubicBezTo>
                    <a:pt x="8156" y="15731"/>
                    <a:pt x="8156" y="15731"/>
                    <a:pt x="8156" y="15731"/>
                  </a:cubicBezTo>
                  <a:cubicBezTo>
                    <a:pt x="8156" y="15755"/>
                    <a:pt x="8180" y="15850"/>
                    <a:pt x="8192" y="15886"/>
                  </a:cubicBezTo>
                  <a:cubicBezTo>
                    <a:pt x="8150" y="15886"/>
                    <a:pt x="8145" y="15747"/>
                    <a:pt x="8136" y="15681"/>
                  </a:cubicBezTo>
                  <a:lnTo>
                    <a:pt x="8136" y="15681"/>
                  </a:lnTo>
                  <a:cubicBezTo>
                    <a:pt x="8139" y="15695"/>
                    <a:pt x="8142" y="15699"/>
                    <a:pt x="8144" y="15699"/>
                  </a:cubicBezTo>
                  <a:cubicBezTo>
                    <a:pt x="8148" y="15699"/>
                    <a:pt x="8148" y="15667"/>
                    <a:pt x="8132" y="15660"/>
                  </a:cubicBezTo>
                  <a:lnTo>
                    <a:pt x="8132" y="15660"/>
                  </a:lnTo>
                  <a:cubicBezTo>
                    <a:pt x="8156" y="15671"/>
                    <a:pt x="8168" y="15695"/>
                    <a:pt x="8180" y="15707"/>
                  </a:cubicBezTo>
                  <a:cubicBezTo>
                    <a:pt x="8224" y="15704"/>
                    <a:pt x="8260" y="15702"/>
                    <a:pt x="8289" y="15700"/>
                  </a:cubicBezTo>
                  <a:lnTo>
                    <a:pt x="8289" y="15700"/>
                  </a:lnTo>
                  <a:cubicBezTo>
                    <a:pt x="8290" y="15704"/>
                    <a:pt x="8290" y="15708"/>
                    <a:pt x="8290" y="15711"/>
                  </a:cubicBezTo>
                  <a:lnTo>
                    <a:pt x="8290" y="15711"/>
                  </a:lnTo>
                  <a:cubicBezTo>
                    <a:pt x="8358" y="15704"/>
                    <a:pt x="8421" y="15696"/>
                    <a:pt x="8382" y="15696"/>
                  </a:cubicBezTo>
                  <a:cubicBezTo>
                    <a:pt x="8367" y="15696"/>
                    <a:pt x="8338" y="15697"/>
                    <a:pt x="8289" y="15700"/>
                  </a:cubicBezTo>
                  <a:lnTo>
                    <a:pt x="8289" y="15700"/>
                  </a:lnTo>
                  <a:cubicBezTo>
                    <a:pt x="8283" y="15627"/>
                    <a:pt x="8282" y="15549"/>
                    <a:pt x="8251" y="15481"/>
                  </a:cubicBezTo>
                  <a:cubicBezTo>
                    <a:pt x="8204" y="15350"/>
                    <a:pt x="8144" y="15279"/>
                    <a:pt x="8097" y="15112"/>
                  </a:cubicBezTo>
                  <a:lnTo>
                    <a:pt x="8097" y="15112"/>
                  </a:lnTo>
                  <a:cubicBezTo>
                    <a:pt x="8098" y="15112"/>
                    <a:pt x="8099" y="15112"/>
                    <a:pt x="8099" y="15112"/>
                  </a:cubicBezTo>
                  <a:cubicBezTo>
                    <a:pt x="8126" y="15112"/>
                    <a:pt x="8025" y="14919"/>
                    <a:pt x="8025" y="14826"/>
                  </a:cubicBezTo>
                  <a:cubicBezTo>
                    <a:pt x="8024" y="14830"/>
                    <a:pt x="8023" y="14831"/>
                    <a:pt x="8022" y="14831"/>
                  </a:cubicBezTo>
                  <a:cubicBezTo>
                    <a:pt x="8006" y="14831"/>
                    <a:pt x="7961" y="14564"/>
                    <a:pt x="7894" y="14564"/>
                  </a:cubicBezTo>
                  <a:cubicBezTo>
                    <a:pt x="7892" y="14565"/>
                    <a:pt x="7891" y="14565"/>
                    <a:pt x="7890" y="14565"/>
                  </a:cubicBezTo>
                  <a:cubicBezTo>
                    <a:pt x="7874" y="14565"/>
                    <a:pt x="7894" y="14503"/>
                    <a:pt x="7894" y="14481"/>
                  </a:cubicBezTo>
                  <a:cubicBezTo>
                    <a:pt x="7882" y="14469"/>
                    <a:pt x="7870" y="14457"/>
                    <a:pt x="7847" y="14433"/>
                  </a:cubicBezTo>
                  <a:cubicBezTo>
                    <a:pt x="7847" y="14410"/>
                    <a:pt x="7852" y="14397"/>
                    <a:pt x="7865" y="14397"/>
                  </a:cubicBezTo>
                  <a:cubicBezTo>
                    <a:pt x="7872" y="14397"/>
                    <a:pt x="7882" y="14401"/>
                    <a:pt x="7894" y="14409"/>
                  </a:cubicBezTo>
                  <a:cubicBezTo>
                    <a:pt x="7787" y="14290"/>
                    <a:pt x="7787" y="14124"/>
                    <a:pt x="7740" y="13945"/>
                  </a:cubicBezTo>
                  <a:cubicBezTo>
                    <a:pt x="7728" y="13862"/>
                    <a:pt x="7716" y="13647"/>
                    <a:pt x="7668" y="13612"/>
                  </a:cubicBezTo>
                  <a:cubicBezTo>
                    <a:pt x="7677" y="13594"/>
                    <a:pt x="7679" y="13583"/>
                    <a:pt x="7689" y="13583"/>
                  </a:cubicBezTo>
                  <a:cubicBezTo>
                    <a:pt x="7693" y="13583"/>
                    <a:pt x="7697" y="13585"/>
                    <a:pt x="7704" y="13588"/>
                  </a:cubicBezTo>
                  <a:cubicBezTo>
                    <a:pt x="7692" y="13564"/>
                    <a:pt x="7585" y="13481"/>
                    <a:pt x="7573" y="13469"/>
                  </a:cubicBezTo>
                  <a:cubicBezTo>
                    <a:pt x="7579" y="13451"/>
                    <a:pt x="7582" y="13442"/>
                    <a:pt x="7586" y="13442"/>
                  </a:cubicBezTo>
                  <a:cubicBezTo>
                    <a:pt x="7591" y="13442"/>
                    <a:pt x="7597" y="13451"/>
                    <a:pt x="7609" y="13469"/>
                  </a:cubicBezTo>
                  <a:cubicBezTo>
                    <a:pt x="7585" y="13362"/>
                    <a:pt x="7537" y="13266"/>
                    <a:pt x="7501" y="13171"/>
                  </a:cubicBezTo>
                  <a:cubicBezTo>
                    <a:pt x="7489" y="13147"/>
                    <a:pt x="7454" y="13040"/>
                    <a:pt x="7454" y="12957"/>
                  </a:cubicBezTo>
                  <a:cubicBezTo>
                    <a:pt x="7431" y="12946"/>
                    <a:pt x="7398" y="12849"/>
                    <a:pt x="7395" y="12849"/>
                  </a:cubicBezTo>
                  <a:cubicBezTo>
                    <a:pt x="7394" y="12849"/>
                    <a:pt x="7394" y="12849"/>
                    <a:pt x="7394" y="12850"/>
                  </a:cubicBezTo>
                  <a:cubicBezTo>
                    <a:pt x="7394" y="12850"/>
                    <a:pt x="7394" y="12710"/>
                    <a:pt x="7421" y="12710"/>
                  </a:cubicBezTo>
                  <a:cubicBezTo>
                    <a:pt x="7427" y="12710"/>
                    <a:pt x="7434" y="12716"/>
                    <a:pt x="7442" y="12731"/>
                  </a:cubicBezTo>
                  <a:cubicBezTo>
                    <a:pt x="7442" y="12694"/>
                    <a:pt x="7438" y="12686"/>
                    <a:pt x="7433" y="12686"/>
                  </a:cubicBezTo>
                  <a:cubicBezTo>
                    <a:pt x="7428" y="12686"/>
                    <a:pt x="7421" y="12692"/>
                    <a:pt x="7414" y="12692"/>
                  </a:cubicBezTo>
                  <a:cubicBezTo>
                    <a:pt x="7408" y="12692"/>
                    <a:pt x="7401" y="12688"/>
                    <a:pt x="7394" y="12671"/>
                  </a:cubicBezTo>
                  <a:cubicBezTo>
                    <a:pt x="7430" y="12612"/>
                    <a:pt x="7228" y="12064"/>
                    <a:pt x="7180" y="11921"/>
                  </a:cubicBezTo>
                  <a:cubicBezTo>
                    <a:pt x="7132" y="11790"/>
                    <a:pt x="7073" y="11671"/>
                    <a:pt x="7061" y="11528"/>
                  </a:cubicBezTo>
                  <a:cubicBezTo>
                    <a:pt x="7037" y="11373"/>
                    <a:pt x="7013" y="11123"/>
                    <a:pt x="6882" y="11016"/>
                  </a:cubicBezTo>
                  <a:lnTo>
                    <a:pt x="6882" y="11016"/>
                  </a:lnTo>
                  <a:cubicBezTo>
                    <a:pt x="6890" y="11052"/>
                    <a:pt x="6889" y="11062"/>
                    <a:pt x="6884" y="11062"/>
                  </a:cubicBezTo>
                  <a:cubicBezTo>
                    <a:pt x="6876" y="11062"/>
                    <a:pt x="6860" y="11040"/>
                    <a:pt x="6852" y="11040"/>
                  </a:cubicBezTo>
                  <a:cubicBezTo>
                    <a:pt x="6849" y="11040"/>
                    <a:pt x="6847" y="11043"/>
                    <a:pt x="6847" y="11052"/>
                  </a:cubicBezTo>
                  <a:cubicBezTo>
                    <a:pt x="6823" y="11004"/>
                    <a:pt x="6826" y="10992"/>
                    <a:pt x="6835" y="10992"/>
                  </a:cubicBezTo>
                  <a:cubicBezTo>
                    <a:pt x="6844" y="10992"/>
                    <a:pt x="6858" y="11004"/>
                    <a:pt x="6858" y="11004"/>
                  </a:cubicBezTo>
                  <a:cubicBezTo>
                    <a:pt x="6906" y="11004"/>
                    <a:pt x="6763" y="10421"/>
                    <a:pt x="6751" y="10361"/>
                  </a:cubicBezTo>
                  <a:cubicBezTo>
                    <a:pt x="6739" y="10373"/>
                    <a:pt x="6727" y="10385"/>
                    <a:pt x="6727" y="10397"/>
                  </a:cubicBezTo>
                  <a:cubicBezTo>
                    <a:pt x="6716" y="10373"/>
                    <a:pt x="6716" y="10361"/>
                    <a:pt x="6716" y="10337"/>
                  </a:cubicBezTo>
                  <a:cubicBezTo>
                    <a:pt x="6716" y="10327"/>
                    <a:pt x="6718" y="10321"/>
                    <a:pt x="6722" y="10321"/>
                  </a:cubicBezTo>
                  <a:cubicBezTo>
                    <a:pt x="6722" y="10321"/>
                    <a:pt x="6722" y="10321"/>
                    <a:pt x="6723" y="10321"/>
                  </a:cubicBezTo>
                  <a:lnTo>
                    <a:pt x="6723" y="10321"/>
                  </a:lnTo>
                  <a:cubicBezTo>
                    <a:pt x="6707" y="10293"/>
                    <a:pt x="6688" y="10254"/>
                    <a:pt x="6704" y="10254"/>
                  </a:cubicBezTo>
                  <a:cubicBezTo>
                    <a:pt x="6716" y="10266"/>
                    <a:pt x="6727" y="10278"/>
                    <a:pt x="6739" y="10278"/>
                  </a:cubicBezTo>
                  <a:cubicBezTo>
                    <a:pt x="6708" y="10246"/>
                    <a:pt x="6687" y="10204"/>
                    <a:pt x="6676" y="10152"/>
                  </a:cubicBezTo>
                  <a:lnTo>
                    <a:pt x="6676" y="10152"/>
                  </a:lnTo>
                  <a:cubicBezTo>
                    <a:pt x="6677" y="10154"/>
                    <a:pt x="6678" y="10156"/>
                    <a:pt x="6680" y="10159"/>
                  </a:cubicBezTo>
                  <a:lnTo>
                    <a:pt x="6680" y="10147"/>
                  </a:lnTo>
                  <a:cubicBezTo>
                    <a:pt x="6678" y="10147"/>
                    <a:pt x="6676" y="10147"/>
                    <a:pt x="6675" y="10146"/>
                  </a:cubicBezTo>
                  <a:lnTo>
                    <a:pt x="6675" y="10146"/>
                  </a:lnTo>
                  <a:cubicBezTo>
                    <a:pt x="6675" y="10148"/>
                    <a:pt x="6676" y="10150"/>
                    <a:pt x="6676" y="10152"/>
                  </a:cubicBezTo>
                  <a:lnTo>
                    <a:pt x="6676" y="10152"/>
                  </a:lnTo>
                  <a:cubicBezTo>
                    <a:pt x="6673" y="10146"/>
                    <a:pt x="6671" y="10144"/>
                    <a:pt x="6671" y="10144"/>
                  </a:cubicBezTo>
                  <a:lnTo>
                    <a:pt x="6671" y="10144"/>
                  </a:lnTo>
                  <a:cubicBezTo>
                    <a:pt x="6671" y="10144"/>
                    <a:pt x="6672" y="10145"/>
                    <a:pt x="6675" y="10146"/>
                  </a:cubicBezTo>
                  <a:lnTo>
                    <a:pt x="6675" y="10146"/>
                  </a:lnTo>
                  <a:cubicBezTo>
                    <a:pt x="6670" y="10121"/>
                    <a:pt x="6668" y="10093"/>
                    <a:pt x="6668" y="10064"/>
                  </a:cubicBezTo>
                  <a:cubicBezTo>
                    <a:pt x="6658" y="10070"/>
                    <a:pt x="6650" y="10072"/>
                    <a:pt x="6643" y="10072"/>
                  </a:cubicBezTo>
                  <a:cubicBezTo>
                    <a:pt x="6632" y="10072"/>
                    <a:pt x="6625" y="10067"/>
                    <a:pt x="6619" y="10067"/>
                  </a:cubicBezTo>
                  <a:cubicBezTo>
                    <a:pt x="6615" y="10067"/>
                    <a:pt x="6612" y="10069"/>
                    <a:pt x="6610" y="10073"/>
                  </a:cubicBezTo>
                  <a:lnTo>
                    <a:pt x="6610" y="10073"/>
                  </a:lnTo>
                  <a:cubicBezTo>
                    <a:pt x="6654" y="9987"/>
                    <a:pt x="6525" y="9647"/>
                    <a:pt x="6489" y="9647"/>
                  </a:cubicBezTo>
                  <a:cubicBezTo>
                    <a:pt x="6533" y="9647"/>
                    <a:pt x="6456" y="9403"/>
                    <a:pt x="6434" y="9403"/>
                  </a:cubicBezTo>
                  <a:cubicBezTo>
                    <a:pt x="6432" y="9403"/>
                    <a:pt x="6431" y="9405"/>
                    <a:pt x="6430" y="9409"/>
                  </a:cubicBezTo>
                  <a:cubicBezTo>
                    <a:pt x="6418" y="9325"/>
                    <a:pt x="6335" y="9040"/>
                    <a:pt x="6346" y="9004"/>
                  </a:cubicBezTo>
                  <a:cubicBezTo>
                    <a:pt x="6369" y="8937"/>
                    <a:pt x="6117" y="8426"/>
                    <a:pt x="6216" y="8426"/>
                  </a:cubicBezTo>
                  <a:cubicBezTo>
                    <a:pt x="6223" y="8426"/>
                    <a:pt x="6230" y="8428"/>
                    <a:pt x="6239" y="8432"/>
                  </a:cubicBezTo>
                  <a:cubicBezTo>
                    <a:pt x="6227" y="8421"/>
                    <a:pt x="6168" y="8397"/>
                    <a:pt x="6168" y="8361"/>
                  </a:cubicBezTo>
                  <a:cubicBezTo>
                    <a:pt x="6168" y="8357"/>
                    <a:pt x="6168" y="8354"/>
                    <a:pt x="6169" y="8351"/>
                  </a:cubicBezTo>
                  <a:lnTo>
                    <a:pt x="6169" y="8351"/>
                  </a:lnTo>
                  <a:cubicBezTo>
                    <a:pt x="6173" y="8354"/>
                    <a:pt x="6176" y="8355"/>
                    <a:pt x="6178" y="8355"/>
                  </a:cubicBezTo>
                  <a:cubicBezTo>
                    <a:pt x="6182" y="8355"/>
                    <a:pt x="6181" y="8352"/>
                    <a:pt x="6171" y="8345"/>
                  </a:cubicBezTo>
                  <a:lnTo>
                    <a:pt x="6171" y="8345"/>
                  </a:lnTo>
                  <a:cubicBezTo>
                    <a:pt x="6170" y="8347"/>
                    <a:pt x="6169" y="8349"/>
                    <a:pt x="6169" y="8351"/>
                  </a:cubicBezTo>
                  <a:lnTo>
                    <a:pt x="6169" y="8351"/>
                  </a:lnTo>
                  <a:cubicBezTo>
                    <a:pt x="6166" y="8350"/>
                    <a:pt x="6164" y="8348"/>
                    <a:pt x="6161" y="8345"/>
                  </a:cubicBezTo>
                  <a:lnTo>
                    <a:pt x="6161" y="8345"/>
                  </a:lnTo>
                  <a:cubicBezTo>
                    <a:pt x="6161" y="8346"/>
                    <a:pt x="6161" y="8346"/>
                    <a:pt x="6160" y="8346"/>
                  </a:cubicBezTo>
                  <a:cubicBezTo>
                    <a:pt x="6159" y="8346"/>
                    <a:pt x="6156" y="8343"/>
                    <a:pt x="6156" y="8337"/>
                  </a:cubicBezTo>
                  <a:lnTo>
                    <a:pt x="6156" y="8337"/>
                  </a:lnTo>
                  <a:cubicBezTo>
                    <a:pt x="6156" y="8337"/>
                    <a:pt x="6156" y="8337"/>
                    <a:pt x="6156" y="8337"/>
                  </a:cubicBezTo>
                  <a:lnTo>
                    <a:pt x="6156" y="8337"/>
                  </a:lnTo>
                  <a:cubicBezTo>
                    <a:pt x="6162" y="8340"/>
                    <a:pt x="6167" y="8343"/>
                    <a:pt x="6171" y="8345"/>
                  </a:cubicBezTo>
                  <a:lnTo>
                    <a:pt x="6171" y="8345"/>
                  </a:lnTo>
                  <a:cubicBezTo>
                    <a:pt x="6175" y="8335"/>
                    <a:pt x="6184" y="8331"/>
                    <a:pt x="6196" y="8331"/>
                  </a:cubicBezTo>
                  <a:cubicBezTo>
                    <a:pt x="6243" y="8331"/>
                    <a:pt x="6335" y="8397"/>
                    <a:pt x="6335" y="8397"/>
                  </a:cubicBezTo>
                  <a:cubicBezTo>
                    <a:pt x="6351" y="8389"/>
                    <a:pt x="6438" y="8364"/>
                    <a:pt x="6492" y="8364"/>
                  </a:cubicBezTo>
                  <a:lnTo>
                    <a:pt x="6492" y="8364"/>
                  </a:lnTo>
                  <a:cubicBezTo>
                    <a:pt x="6491" y="8363"/>
                    <a:pt x="6490" y="8362"/>
                    <a:pt x="6489" y="8361"/>
                  </a:cubicBezTo>
                  <a:cubicBezTo>
                    <a:pt x="6501" y="8361"/>
                    <a:pt x="6818" y="8225"/>
                    <a:pt x="6779" y="8152"/>
                  </a:cubicBezTo>
                  <a:lnTo>
                    <a:pt x="6779" y="8152"/>
                  </a:lnTo>
                  <a:cubicBezTo>
                    <a:pt x="6798" y="8044"/>
                    <a:pt x="6790" y="7800"/>
                    <a:pt x="6835" y="7778"/>
                  </a:cubicBezTo>
                  <a:cubicBezTo>
                    <a:pt x="6811" y="7647"/>
                    <a:pt x="6835" y="7528"/>
                    <a:pt x="6835" y="7397"/>
                  </a:cubicBezTo>
                  <a:lnTo>
                    <a:pt x="6835" y="7397"/>
                  </a:lnTo>
                  <a:cubicBezTo>
                    <a:pt x="6823" y="7409"/>
                    <a:pt x="6811" y="7420"/>
                    <a:pt x="6799" y="7432"/>
                  </a:cubicBezTo>
                  <a:cubicBezTo>
                    <a:pt x="6799" y="7397"/>
                    <a:pt x="6811" y="7373"/>
                    <a:pt x="6823" y="7337"/>
                  </a:cubicBezTo>
                  <a:close/>
                  <a:moveTo>
                    <a:pt x="9752" y="20255"/>
                  </a:moveTo>
                  <a:cubicBezTo>
                    <a:pt x="9775" y="20267"/>
                    <a:pt x="9775" y="20303"/>
                    <a:pt x="9787" y="20351"/>
                  </a:cubicBezTo>
                  <a:cubicBezTo>
                    <a:pt x="9775" y="20327"/>
                    <a:pt x="9764" y="20291"/>
                    <a:pt x="9752" y="20255"/>
                  </a:cubicBezTo>
                  <a:close/>
                  <a:moveTo>
                    <a:pt x="1060" y="20434"/>
                  </a:moveTo>
                  <a:lnTo>
                    <a:pt x="1060" y="20434"/>
                  </a:lnTo>
                  <a:cubicBezTo>
                    <a:pt x="1060" y="20458"/>
                    <a:pt x="1048" y="20493"/>
                    <a:pt x="1024" y="20529"/>
                  </a:cubicBezTo>
                  <a:cubicBezTo>
                    <a:pt x="1036" y="20505"/>
                    <a:pt x="1048" y="20470"/>
                    <a:pt x="1060" y="20434"/>
                  </a:cubicBezTo>
                  <a:close/>
                  <a:moveTo>
                    <a:pt x="9752" y="20374"/>
                  </a:moveTo>
                  <a:lnTo>
                    <a:pt x="9752" y="20374"/>
                  </a:lnTo>
                  <a:cubicBezTo>
                    <a:pt x="9799" y="20386"/>
                    <a:pt x="9811" y="20493"/>
                    <a:pt x="9823" y="20541"/>
                  </a:cubicBezTo>
                  <a:cubicBezTo>
                    <a:pt x="9809" y="20520"/>
                    <a:pt x="9802" y="20513"/>
                    <a:pt x="9797" y="20513"/>
                  </a:cubicBezTo>
                  <a:cubicBezTo>
                    <a:pt x="9787" y="20513"/>
                    <a:pt x="9799" y="20560"/>
                    <a:pt x="9799" y="20577"/>
                  </a:cubicBezTo>
                  <a:cubicBezTo>
                    <a:pt x="9778" y="20535"/>
                    <a:pt x="9758" y="20493"/>
                    <a:pt x="9737" y="20452"/>
                  </a:cubicBezTo>
                  <a:lnTo>
                    <a:pt x="9737" y="20452"/>
                  </a:lnTo>
                  <a:cubicBezTo>
                    <a:pt x="9737" y="20452"/>
                    <a:pt x="9738" y="20452"/>
                    <a:pt x="9738" y="20452"/>
                  </a:cubicBezTo>
                  <a:cubicBezTo>
                    <a:pt x="9752" y="20452"/>
                    <a:pt x="9770" y="20384"/>
                    <a:pt x="9752" y="20374"/>
                  </a:cubicBezTo>
                  <a:close/>
                  <a:moveTo>
                    <a:pt x="957" y="20556"/>
                  </a:moveTo>
                  <a:cubicBezTo>
                    <a:pt x="954" y="20565"/>
                    <a:pt x="953" y="20576"/>
                    <a:pt x="953" y="20589"/>
                  </a:cubicBezTo>
                  <a:cubicBezTo>
                    <a:pt x="958" y="20574"/>
                    <a:pt x="959" y="20564"/>
                    <a:pt x="957" y="20556"/>
                  </a:cubicBezTo>
                  <a:close/>
                  <a:moveTo>
                    <a:pt x="989" y="20529"/>
                  </a:moveTo>
                  <a:cubicBezTo>
                    <a:pt x="996" y="20545"/>
                    <a:pt x="963" y="20632"/>
                    <a:pt x="956" y="20687"/>
                  </a:cubicBezTo>
                  <a:lnTo>
                    <a:pt x="956" y="20687"/>
                  </a:lnTo>
                  <a:cubicBezTo>
                    <a:pt x="958" y="20665"/>
                    <a:pt x="957" y="20651"/>
                    <a:pt x="949" y="20651"/>
                  </a:cubicBezTo>
                  <a:cubicBezTo>
                    <a:pt x="940" y="20651"/>
                    <a:pt x="923" y="20670"/>
                    <a:pt x="893" y="20720"/>
                  </a:cubicBezTo>
                  <a:cubicBezTo>
                    <a:pt x="905" y="20672"/>
                    <a:pt x="917" y="20601"/>
                    <a:pt x="941" y="20541"/>
                  </a:cubicBezTo>
                  <a:cubicBezTo>
                    <a:pt x="948" y="20541"/>
                    <a:pt x="955" y="20545"/>
                    <a:pt x="957" y="20556"/>
                  </a:cubicBezTo>
                  <a:lnTo>
                    <a:pt x="957" y="20556"/>
                  </a:lnTo>
                  <a:cubicBezTo>
                    <a:pt x="963" y="20539"/>
                    <a:pt x="973" y="20529"/>
                    <a:pt x="989" y="20529"/>
                  </a:cubicBezTo>
                  <a:close/>
                  <a:moveTo>
                    <a:pt x="3858" y="7730"/>
                  </a:moveTo>
                  <a:cubicBezTo>
                    <a:pt x="3849" y="7774"/>
                    <a:pt x="3827" y="7831"/>
                    <a:pt x="3812" y="7882"/>
                  </a:cubicBezTo>
                  <a:lnTo>
                    <a:pt x="3812" y="7882"/>
                  </a:lnTo>
                  <a:cubicBezTo>
                    <a:pt x="3814" y="7878"/>
                    <a:pt x="3817" y="7872"/>
                    <a:pt x="3820" y="7866"/>
                  </a:cubicBezTo>
                  <a:lnTo>
                    <a:pt x="3820" y="7866"/>
                  </a:lnTo>
                  <a:cubicBezTo>
                    <a:pt x="3811" y="7895"/>
                    <a:pt x="3812" y="8030"/>
                    <a:pt x="3834" y="8063"/>
                  </a:cubicBezTo>
                  <a:cubicBezTo>
                    <a:pt x="3838" y="8060"/>
                    <a:pt x="3840" y="8055"/>
                    <a:pt x="3842" y="8050"/>
                  </a:cubicBezTo>
                  <a:lnTo>
                    <a:pt x="3842" y="8050"/>
                  </a:lnTo>
                  <a:cubicBezTo>
                    <a:pt x="3850" y="8145"/>
                    <a:pt x="4007" y="8235"/>
                    <a:pt x="4060" y="8278"/>
                  </a:cubicBezTo>
                  <a:cubicBezTo>
                    <a:pt x="4049" y="8278"/>
                    <a:pt x="4025" y="8278"/>
                    <a:pt x="4001" y="8266"/>
                  </a:cubicBezTo>
                  <a:lnTo>
                    <a:pt x="4001" y="8266"/>
                  </a:lnTo>
                  <a:cubicBezTo>
                    <a:pt x="4025" y="8278"/>
                    <a:pt x="4049" y="8290"/>
                    <a:pt x="4072" y="8301"/>
                  </a:cubicBezTo>
                  <a:cubicBezTo>
                    <a:pt x="4060" y="8313"/>
                    <a:pt x="4049" y="8313"/>
                    <a:pt x="4049" y="8325"/>
                  </a:cubicBezTo>
                  <a:cubicBezTo>
                    <a:pt x="4084" y="8332"/>
                    <a:pt x="4115" y="8334"/>
                    <a:pt x="4144" y="8334"/>
                  </a:cubicBezTo>
                  <a:cubicBezTo>
                    <a:pt x="4174" y="8334"/>
                    <a:pt x="4201" y="8332"/>
                    <a:pt x="4227" y="8332"/>
                  </a:cubicBezTo>
                  <a:cubicBezTo>
                    <a:pt x="4254" y="8332"/>
                    <a:pt x="4280" y="8334"/>
                    <a:pt x="4307" y="8343"/>
                  </a:cubicBezTo>
                  <a:lnTo>
                    <a:pt x="4307" y="8343"/>
                  </a:lnTo>
                  <a:cubicBezTo>
                    <a:pt x="4304" y="8342"/>
                    <a:pt x="4300" y="8342"/>
                    <a:pt x="4297" y="8342"/>
                  </a:cubicBezTo>
                  <a:cubicBezTo>
                    <a:pt x="4283" y="8342"/>
                    <a:pt x="4270" y="8350"/>
                    <a:pt x="4263" y="8373"/>
                  </a:cubicBezTo>
                  <a:cubicBezTo>
                    <a:pt x="4275" y="8377"/>
                    <a:pt x="4288" y="8378"/>
                    <a:pt x="4302" y="8378"/>
                  </a:cubicBezTo>
                  <a:cubicBezTo>
                    <a:pt x="4323" y="8378"/>
                    <a:pt x="4345" y="8375"/>
                    <a:pt x="4366" y="8374"/>
                  </a:cubicBezTo>
                  <a:lnTo>
                    <a:pt x="4366" y="8374"/>
                  </a:lnTo>
                  <a:cubicBezTo>
                    <a:pt x="4364" y="8370"/>
                    <a:pt x="4365" y="8366"/>
                    <a:pt x="4370" y="8361"/>
                  </a:cubicBezTo>
                  <a:cubicBezTo>
                    <a:pt x="4408" y="8361"/>
                    <a:pt x="4423" y="8376"/>
                    <a:pt x="4465" y="8376"/>
                  </a:cubicBezTo>
                  <a:cubicBezTo>
                    <a:pt x="4475" y="8376"/>
                    <a:pt x="4487" y="8375"/>
                    <a:pt x="4501" y="8373"/>
                  </a:cubicBezTo>
                  <a:lnTo>
                    <a:pt x="4501" y="8373"/>
                  </a:lnTo>
                  <a:cubicBezTo>
                    <a:pt x="4489" y="8397"/>
                    <a:pt x="4430" y="8516"/>
                    <a:pt x="4418" y="8516"/>
                  </a:cubicBezTo>
                  <a:cubicBezTo>
                    <a:pt x="4418" y="8516"/>
                    <a:pt x="4418" y="8516"/>
                    <a:pt x="4418" y="8516"/>
                  </a:cubicBezTo>
                  <a:lnTo>
                    <a:pt x="4418" y="8516"/>
                  </a:lnTo>
                  <a:cubicBezTo>
                    <a:pt x="4419" y="8519"/>
                    <a:pt x="4420" y="8522"/>
                    <a:pt x="4421" y="8524"/>
                  </a:cubicBezTo>
                  <a:lnTo>
                    <a:pt x="4421" y="8524"/>
                  </a:lnTo>
                  <a:cubicBezTo>
                    <a:pt x="4443" y="8609"/>
                    <a:pt x="4298" y="8921"/>
                    <a:pt x="4287" y="8933"/>
                  </a:cubicBezTo>
                  <a:cubicBezTo>
                    <a:pt x="4290" y="8938"/>
                    <a:pt x="4293" y="8940"/>
                    <a:pt x="4296" y="8940"/>
                  </a:cubicBezTo>
                  <a:cubicBezTo>
                    <a:pt x="4311" y="8940"/>
                    <a:pt x="4320" y="8889"/>
                    <a:pt x="4329" y="8889"/>
                  </a:cubicBezTo>
                  <a:cubicBezTo>
                    <a:pt x="4331" y="8889"/>
                    <a:pt x="4333" y="8892"/>
                    <a:pt x="4334" y="8897"/>
                  </a:cubicBezTo>
                  <a:cubicBezTo>
                    <a:pt x="4302" y="8918"/>
                    <a:pt x="4211" y="9193"/>
                    <a:pt x="4203" y="9193"/>
                  </a:cubicBezTo>
                  <a:cubicBezTo>
                    <a:pt x="4202" y="9193"/>
                    <a:pt x="4202" y="9189"/>
                    <a:pt x="4203" y="9183"/>
                  </a:cubicBezTo>
                  <a:lnTo>
                    <a:pt x="4203" y="9183"/>
                  </a:lnTo>
                  <a:cubicBezTo>
                    <a:pt x="4180" y="9218"/>
                    <a:pt x="4168" y="9254"/>
                    <a:pt x="4168" y="9302"/>
                  </a:cubicBezTo>
                  <a:cubicBezTo>
                    <a:pt x="4168" y="9278"/>
                    <a:pt x="4180" y="9266"/>
                    <a:pt x="4191" y="9254"/>
                  </a:cubicBezTo>
                  <a:lnTo>
                    <a:pt x="4191" y="9254"/>
                  </a:lnTo>
                  <a:cubicBezTo>
                    <a:pt x="4156" y="9456"/>
                    <a:pt x="4084" y="9635"/>
                    <a:pt x="4060" y="9802"/>
                  </a:cubicBezTo>
                  <a:cubicBezTo>
                    <a:pt x="4072" y="9849"/>
                    <a:pt x="4037" y="10040"/>
                    <a:pt x="4025" y="10099"/>
                  </a:cubicBezTo>
                  <a:cubicBezTo>
                    <a:pt x="4022" y="10090"/>
                    <a:pt x="4018" y="10087"/>
                    <a:pt x="4014" y="10087"/>
                  </a:cubicBezTo>
                  <a:cubicBezTo>
                    <a:pt x="4007" y="10087"/>
                    <a:pt x="3999" y="10095"/>
                    <a:pt x="3991" y="10095"/>
                  </a:cubicBezTo>
                  <a:cubicBezTo>
                    <a:pt x="3986" y="10095"/>
                    <a:pt x="3981" y="10091"/>
                    <a:pt x="3977" y="10076"/>
                  </a:cubicBezTo>
                  <a:cubicBezTo>
                    <a:pt x="3941" y="10123"/>
                    <a:pt x="3965" y="10242"/>
                    <a:pt x="3906" y="10266"/>
                  </a:cubicBezTo>
                  <a:cubicBezTo>
                    <a:pt x="3911" y="10276"/>
                    <a:pt x="3917" y="10281"/>
                    <a:pt x="3923" y="10281"/>
                  </a:cubicBezTo>
                  <a:cubicBezTo>
                    <a:pt x="3943" y="10281"/>
                    <a:pt x="3965" y="10228"/>
                    <a:pt x="3965" y="10218"/>
                  </a:cubicBezTo>
                  <a:cubicBezTo>
                    <a:pt x="3969" y="10215"/>
                    <a:pt x="3971" y="10214"/>
                    <a:pt x="3972" y="10214"/>
                  </a:cubicBezTo>
                  <a:cubicBezTo>
                    <a:pt x="3988" y="10214"/>
                    <a:pt x="3885" y="10415"/>
                    <a:pt x="3877" y="10415"/>
                  </a:cubicBezTo>
                  <a:cubicBezTo>
                    <a:pt x="3876" y="10415"/>
                    <a:pt x="3877" y="10409"/>
                    <a:pt x="3882" y="10397"/>
                  </a:cubicBezTo>
                  <a:lnTo>
                    <a:pt x="3882" y="10397"/>
                  </a:lnTo>
                  <a:cubicBezTo>
                    <a:pt x="3858" y="10421"/>
                    <a:pt x="3822" y="10540"/>
                    <a:pt x="3858" y="10564"/>
                  </a:cubicBezTo>
                  <a:cubicBezTo>
                    <a:pt x="3870" y="10528"/>
                    <a:pt x="3870" y="10504"/>
                    <a:pt x="3882" y="10480"/>
                  </a:cubicBezTo>
                  <a:lnTo>
                    <a:pt x="3882" y="10480"/>
                  </a:lnTo>
                  <a:cubicBezTo>
                    <a:pt x="3894" y="10540"/>
                    <a:pt x="3882" y="10587"/>
                    <a:pt x="3858" y="10647"/>
                  </a:cubicBezTo>
                  <a:cubicBezTo>
                    <a:pt x="3855" y="10642"/>
                    <a:pt x="3852" y="10638"/>
                    <a:pt x="3850" y="10634"/>
                  </a:cubicBezTo>
                  <a:lnTo>
                    <a:pt x="3850" y="10634"/>
                  </a:lnTo>
                  <a:cubicBezTo>
                    <a:pt x="3848" y="10642"/>
                    <a:pt x="3843" y="10650"/>
                    <a:pt x="3834" y="10659"/>
                  </a:cubicBezTo>
                  <a:cubicBezTo>
                    <a:pt x="3822" y="10599"/>
                    <a:pt x="3822" y="10552"/>
                    <a:pt x="3834" y="10504"/>
                  </a:cubicBezTo>
                  <a:lnTo>
                    <a:pt x="3834" y="10504"/>
                  </a:lnTo>
                  <a:cubicBezTo>
                    <a:pt x="3799" y="10540"/>
                    <a:pt x="3787" y="10707"/>
                    <a:pt x="3775" y="10754"/>
                  </a:cubicBezTo>
                  <a:cubicBezTo>
                    <a:pt x="3775" y="10730"/>
                    <a:pt x="3763" y="10718"/>
                    <a:pt x="3763" y="10707"/>
                  </a:cubicBezTo>
                  <a:cubicBezTo>
                    <a:pt x="3756" y="10733"/>
                    <a:pt x="3750" y="10759"/>
                    <a:pt x="3741" y="10783"/>
                  </a:cubicBezTo>
                  <a:lnTo>
                    <a:pt x="3741" y="10783"/>
                  </a:lnTo>
                  <a:cubicBezTo>
                    <a:pt x="3741" y="10783"/>
                    <a:pt x="3740" y="10783"/>
                    <a:pt x="3740" y="10783"/>
                  </a:cubicBezTo>
                  <a:cubicBezTo>
                    <a:pt x="3735" y="10783"/>
                    <a:pt x="3728" y="10795"/>
                    <a:pt x="3715" y="10838"/>
                  </a:cubicBezTo>
                  <a:cubicBezTo>
                    <a:pt x="3726" y="10821"/>
                    <a:pt x="3734" y="10803"/>
                    <a:pt x="3741" y="10783"/>
                  </a:cubicBezTo>
                  <a:lnTo>
                    <a:pt x="3741" y="10783"/>
                  </a:lnTo>
                  <a:cubicBezTo>
                    <a:pt x="3747" y="10786"/>
                    <a:pt x="3750" y="10802"/>
                    <a:pt x="3759" y="10802"/>
                  </a:cubicBezTo>
                  <a:cubicBezTo>
                    <a:pt x="3763" y="10802"/>
                    <a:pt x="3768" y="10799"/>
                    <a:pt x="3775" y="10790"/>
                  </a:cubicBezTo>
                  <a:lnTo>
                    <a:pt x="3775" y="10790"/>
                  </a:lnTo>
                  <a:cubicBezTo>
                    <a:pt x="3775" y="10870"/>
                    <a:pt x="3716" y="10874"/>
                    <a:pt x="3690" y="10930"/>
                  </a:cubicBezTo>
                  <a:lnTo>
                    <a:pt x="3690" y="10930"/>
                  </a:lnTo>
                  <a:cubicBezTo>
                    <a:pt x="3692" y="10929"/>
                    <a:pt x="3693" y="10928"/>
                    <a:pt x="3695" y="10928"/>
                  </a:cubicBezTo>
                  <a:cubicBezTo>
                    <a:pt x="3697" y="10928"/>
                    <a:pt x="3700" y="10930"/>
                    <a:pt x="3703" y="10933"/>
                  </a:cubicBezTo>
                  <a:cubicBezTo>
                    <a:pt x="3695" y="10941"/>
                    <a:pt x="3687" y="10950"/>
                    <a:pt x="3681" y="10960"/>
                  </a:cubicBezTo>
                  <a:lnTo>
                    <a:pt x="3681" y="10960"/>
                  </a:lnTo>
                  <a:cubicBezTo>
                    <a:pt x="3683" y="10948"/>
                    <a:pt x="3686" y="10938"/>
                    <a:pt x="3690" y="10930"/>
                  </a:cubicBezTo>
                  <a:lnTo>
                    <a:pt x="3690" y="10930"/>
                  </a:lnTo>
                  <a:cubicBezTo>
                    <a:pt x="3685" y="10933"/>
                    <a:pt x="3680" y="10944"/>
                    <a:pt x="3680" y="10962"/>
                  </a:cubicBezTo>
                  <a:lnTo>
                    <a:pt x="3680" y="10962"/>
                  </a:lnTo>
                  <a:cubicBezTo>
                    <a:pt x="3680" y="10961"/>
                    <a:pt x="3680" y="10961"/>
                    <a:pt x="3681" y="10960"/>
                  </a:cubicBezTo>
                  <a:lnTo>
                    <a:pt x="3681" y="10960"/>
                  </a:lnTo>
                  <a:cubicBezTo>
                    <a:pt x="3680" y="10963"/>
                    <a:pt x="3680" y="10966"/>
                    <a:pt x="3679" y="10968"/>
                  </a:cubicBezTo>
                  <a:cubicBezTo>
                    <a:pt x="3679" y="10966"/>
                    <a:pt x="3680" y="10964"/>
                    <a:pt x="3680" y="10962"/>
                  </a:cubicBezTo>
                  <a:lnTo>
                    <a:pt x="3680" y="10962"/>
                  </a:lnTo>
                  <a:cubicBezTo>
                    <a:pt x="3667" y="10982"/>
                    <a:pt x="3660" y="11005"/>
                    <a:pt x="3668" y="11028"/>
                  </a:cubicBezTo>
                  <a:cubicBezTo>
                    <a:pt x="3691" y="11040"/>
                    <a:pt x="3691" y="11171"/>
                    <a:pt x="3668" y="11230"/>
                  </a:cubicBezTo>
                  <a:cubicBezTo>
                    <a:pt x="3656" y="11207"/>
                    <a:pt x="3656" y="11195"/>
                    <a:pt x="3644" y="11183"/>
                  </a:cubicBezTo>
                  <a:cubicBezTo>
                    <a:pt x="3628" y="11206"/>
                    <a:pt x="3643" y="11219"/>
                    <a:pt x="3642" y="11219"/>
                  </a:cubicBezTo>
                  <a:cubicBezTo>
                    <a:pt x="3642" y="11219"/>
                    <a:pt x="3637" y="11215"/>
                    <a:pt x="3620" y="11207"/>
                  </a:cubicBezTo>
                  <a:lnTo>
                    <a:pt x="3620" y="11207"/>
                  </a:lnTo>
                  <a:cubicBezTo>
                    <a:pt x="3632" y="11302"/>
                    <a:pt x="3608" y="11349"/>
                    <a:pt x="3596" y="11421"/>
                  </a:cubicBezTo>
                  <a:cubicBezTo>
                    <a:pt x="3572" y="11385"/>
                    <a:pt x="3620" y="11373"/>
                    <a:pt x="3584" y="11338"/>
                  </a:cubicBezTo>
                  <a:lnTo>
                    <a:pt x="3584" y="11338"/>
                  </a:lnTo>
                  <a:cubicBezTo>
                    <a:pt x="3560" y="11373"/>
                    <a:pt x="3549" y="11397"/>
                    <a:pt x="3549" y="11433"/>
                  </a:cubicBezTo>
                  <a:cubicBezTo>
                    <a:pt x="3550" y="11429"/>
                    <a:pt x="3551" y="11427"/>
                    <a:pt x="3552" y="11427"/>
                  </a:cubicBezTo>
                  <a:lnTo>
                    <a:pt x="3552" y="11427"/>
                  </a:lnTo>
                  <a:cubicBezTo>
                    <a:pt x="3558" y="11427"/>
                    <a:pt x="3549" y="11541"/>
                    <a:pt x="3549" y="11552"/>
                  </a:cubicBezTo>
                  <a:cubicBezTo>
                    <a:pt x="3525" y="11540"/>
                    <a:pt x="3513" y="11528"/>
                    <a:pt x="3513" y="11504"/>
                  </a:cubicBezTo>
                  <a:cubicBezTo>
                    <a:pt x="3489" y="11635"/>
                    <a:pt x="3453" y="11909"/>
                    <a:pt x="3358" y="12016"/>
                  </a:cubicBezTo>
                  <a:cubicBezTo>
                    <a:pt x="3358" y="12040"/>
                    <a:pt x="3406" y="12159"/>
                    <a:pt x="3334" y="12242"/>
                  </a:cubicBezTo>
                  <a:cubicBezTo>
                    <a:pt x="3334" y="12242"/>
                    <a:pt x="3315" y="12167"/>
                    <a:pt x="3294" y="12167"/>
                  </a:cubicBezTo>
                  <a:cubicBezTo>
                    <a:pt x="3292" y="12167"/>
                    <a:pt x="3289" y="12168"/>
                    <a:pt x="3287" y="12171"/>
                  </a:cubicBezTo>
                  <a:cubicBezTo>
                    <a:pt x="3328" y="12181"/>
                    <a:pt x="3289" y="12351"/>
                    <a:pt x="3285" y="12374"/>
                  </a:cubicBezTo>
                  <a:lnTo>
                    <a:pt x="3285" y="12374"/>
                  </a:lnTo>
                  <a:cubicBezTo>
                    <a:pt x="3239" y="12414"/>
                    <a:pt x="3262" y="12695"/>
                    <a:pt x="3227" y="12707"/>
                  </a:cubicBezTo>
                  <a:cubicBezTo>
                    <a:pt x="3227" y="12719"/>
                    <a:pt x="3227" y="12731"/>
                    <a:pt x="3227" y="12754"/>
                  </a:cubicBezTo>
                  <a:cubicBezTo>
                    <a:pt x="3203" y="12743"/>
                    <a:pt x="3203" y="12719"/>
                    <a:pt x="3215" y="12695"/>
                  </a:cubicBezTo>
                  <a:lnTo>
                    <a:pt x="3215" y="12695"/>
                  </a:lnTo>
                  <a:cubicBezTo>
                    <a:pt x="3168" y="12707"/>
                    <a:pt x="3191" y="12766"/>
                    <a:pt x="3168" y="12814"/>
                  </a:cubicBezTo>
                  <a:cubicBezTo>
                    <a:pt x="3168" y="12802"/>
                    <a:pt x="3168" y="12790"/>
                    <a:pt x="3168" y="12766"/>
                  </a:cubicBezTo>
                  <a:cubicBezTo>
                    <a:pt x="3132" y="12790"/>
                    <a:pt x="3108" y="12826"/>
                    <a:pt x="3096" y="12873"/>
                  </a:cubicBezTo>
                  <a:cubicBezTo>
                    <a:pt x="3108" y="12850"/>
                    <a:pt x="3132" y="12838"/>
                    <a:pt x="3156" y="12826"/>
                  </a:cubicBezTo>
                  <a:cubicBezTo>
                    <a:pt x="3161" y="12824"/>
                    <a:pt x="3165" y="12823"/>
                    <a:pt x="3168" y="12823"/>
                  </a:cubicBezTo>
                  <a:cubicBezTo>
                    <a:pt x="3207" y="12823"/>
                    <a:pt x="3106" y="12946"/>
                    <a:pt x="3107" y="12946"/>
                  </a:cubicBezTo>
                  <a:cubicBezTo>
                    <a:pt x="3107" y="12946"/>
                    <a:pt x="3108" y="12945"/>
                    <a:pt x="3108" y="12945"/>
                  </a:cubicBezTo>
                  <a:lnTo>
                    <a:pt x="3108" y="12945"/>
                  </a:lnTo>
                  <a:cubicBezTo>
                    <a:pt x="3096" y="13004"/>
                    <a:pt x="3120" y="13064"/>
                    <a:pt x="3060" y="13076"/>
                  </a:cubicBezTo>
                  <a:cubicBezTo>
                    <a:pt x="3063" y="13076"/>
                    <a:pt x="3065" y="13075"/>
                    <a:pt x="3067" y="13075"/>
                  </a:cubicBezTo>
                  <a:cubicBezTo>
                    <a:pt x="3138" y="13075"/>
                    <a:pt x="3037" y="13266"/>
                    <a:pt x="3037" y="13266"/>
                  </a:cubicBezTo>
                  <a:cubicBezTo>
                    <a:pt x="3072" y="13326"/>
                    <a:pt x="3060" y="13493"/>
                    <a:pt x="2989" y="13493"/>
                  </a:cubicBezTo>
                  <a:cubicBezTo>
                    <a:pt x="2989" y="13588"/>
                    <a:pt x="2989" y="13612"/>
                    <a:pt x="2965" y="13683"/>
                  </a:cubicBezTo>
                  <a:cubicBezTo>
                    <a:pt x="2973" y="13675"/>
                    <a:pt x="2979" y="13671"/>
                    <a:pt x="2984" y="13671"/>
                  </a:cubicBezTo>
                  <a:cubicBezTo>
                    <a:pt x="2997" y="13671"/>
                    <a:pt x="2996" y="13701"/>
                    <a:pt x="2999" y="13724"/>
                  </a:cubicBezTo>
                  <a:lnTo>
                    <a:pt x="2999" y="13724"/>
                  </a:lnTo>
                  <a:cubicBezTo>
                    <a:pt x="2991" y="13722"/>
                    <a:pt x="2980" y="13720"/>
                    <a:pt x="2965" y="13719"/>
                  </a:cubicBezTo>
                  <a:lnTo>
                    <a:pt x="2965" y="13719"/>
                  </a:lnTo>
                  <a:cubicBezTo>
                    <a:pt x="2977" y="13755"/>
                    <a:pt x="2941" y="13743"/>
                    <a:pt x="2929" y="13766"/>
                  </a:cubicBezTo>
                  <a:cubicBezTo>
                    <a:pt x="2870" y="13850"/>
                    <a:pt x="2941" y="13981"/>
                    <a:pt x="2917" y="14112"/>
                  </a:cubicBezTo>
                  <a:cubicBezTo>
                    <a:pt x="2906" y="14088"/>
                    <a:pt x="2882" y="14076"/>
                    <a:pt x="2858" y="14076"/>
                  </a:cubicBezTo>
                  <a:cubicBezTo>
                    <a:pt x="2882" y="14040"/>
                    <a:pt x="2882" y="13993"/>
                    <a:pt x="2882" y="13945"/>
                  </a:cubicBezTo>
                  <a:lnTo>
                    <a:pt x="2882" y="13945"/>
                  </a:lnTo>
                  <a:cubicBezTo>
                    <a:pt x="2882" y="13957"/>
                    <a:pt x="2879" y="13963"/>
                    <a:pt x="2874" y="13963"/>
                  </a:cubicBezTo>
                  <a:cubicBezTo>
                    <a:pt x="2870" y="13963"/>
                    <a:pt x="2864" y="13957"/>
                    <a:pt x="2858" y="13945"/>
                  </a:cubicBezTo>
                  <a:cubicBezTo>
                    <a:pt x="2834" y="14052"/>
                    <a:pt x="2822" y="14100"/>
                    <a:pt x="2834" y="14207"/>
                  </a:cubicBezTo>
                  <a:cubicBezTo>
                    <a:pt x="2810" y="14195"/>
                    <a:pt x="2810" y="14183"/>
                    <a:pt x="2822" y="14147"/>
                  </a:cubicBezTo>
                  <a:lnTo>
                    <a:pt x="2822" y="14147"/>
                  </a:lnTo>
                  <a:cubicBezTo>
                    <a:pt x="2791" y="14178"/>
                    <a:pt x="2831" y="14262"/>
                    <a:pt x="2820" y="14262"/>
                  </a:cubicBezTo>
                  <a:cubicBezTo>
                    <a:pt x="2818" y="14262"/>
                    <a:pt x="2815" y="14260"/>
                    <a:pt x="2810" y="14255"/>
                  </a:cubicBezTo>
                  <a:lnTo>
                    <a:pt x="2810" y="14255"/>
                  </a:lnTo>
                  <a:cubicBezTo>
                    <a:pt x="2822" y="14302"/>
                    <a:pt x="2667" y="14505"/>
                    <a:pt x="2751" y="14564"/>
                  </a:cubicBezTo>
                  <a:cubicBezTo>
                    <a:pt x="2739" y="14564"/>
                    <a:pt x="2715" y="14552"/>
                    <a:pt x="2703" y="14540"/>
                  </a:cubicBezTo>
                  <a:lnTo>
                    <a:pt x="2703" y="14540"/>
                  </a:lnTo>
                  <a:cubicBezTo>
                    <a:pt x="2739" y="14588"/>
                    <a:pt x="2763" y="14659"/>
                    <a:pt x="2787" y="14719"/>
                  </a:cubicBezTo>
                  <a:cubicBezTo>
                    <a:pt x="2763" y="14683"/>
                    <a:pt x="2679" y="14719"/>
                    <a:pt x="2679" y="14636"/>
                  </a:cubicBezTo>
                  <a:cubicBezTo>
                    <a:pt x="2631" y="14715"/>
                    <a:pt x="2623" y="14737"/>
                    <a:pt x="2632" y="14737"/>
                  </a:cubicBezTo>
                  <a:cubicBezTo>
                    <a:pt x="2644" y="14737"/>
                    <a:pt x="2681" y="14703"/>
                    <a:pt x="2697" y="14703"/>
                  </a:cubicBezTo>
                  <a:cubicBezTo>
                    <a:pt x="2702" y="14703"/>
                    <a:pt x="2705" y="14707"/>
                    <a:pt x="2703" y="14719"/>
                  </a:cubicBezTo>
                  <a:cubicBezTo>
                    <a:pt x="2679" y="14743"/>
                    <a:pt x="2656" y="14767"/>
                    <a:pt x="2632" y="14790"/>
                  </a:cubicBezTo>
                  <a:cubicBezTo>
                    <a:pt x="2656" y="14790"/>
                    <a:pt x="2679" y="14814"/>
                    <a:pt x="2679" y="14850"/>
                  </a:cubicBezTo>
                  <a:cubicBezTo>
                    <a:pt x="2656" y="14838"/>
                    <a:pt x="2644" y="14826"/>
                    <a:pt x="2620" y="14814"/>
                  </a:cubicBezTo>
                  <a:lnTo>
                    <a:pt x="2620" y="14814"/>
                  </a:lnTo>
                  <a:cubicBezTo>
                    <a:pt x="2629" y="14842"/>
                    <a:pt x="2638" y="14862"/>
                    <a:pt x="2647" y="14887"/>
                  </a:cubicBezTo>
                  <a:lnTo>
                    <a:pt x="2647" y="14887"/>
                  </a:lnTo>
                  <a:cubicBezTo>
                    <a:pt x="2645" y="14885"/>
                    <a:pt x="2643" y="14883"/>
                    <a:pt x="2640" y="14883"/>
                  </a:cubicBezTo>
                  <a:cubicBezTo>
                    <a:pt x="2615" y="14883"/>
                    <a:pt x="2572" y="14972"/>
                    <a:pt x="2572" y="14981"/>
                  </a:cubicBezTo>
                  <a:cubicBezTo>
                    <a:pt x="2584" y="14981"/>
                    <a:pt x="2584" y="14969"/>
                    <a:pt x="2596" y="14957"/>
                  </a:cubicBezTo>
                  <a:lnTo>
                    <a:pt x="2596" y="14957"/>
                  </a:lnTo>
                  <a:cubicBezTo>
                    <a:pt x="2572" y="15029"/>
                    <a:pt x="2644" y="15076"/>
                    <a:pt x="2620" y="15148"/>
                  </a:cubicBezTo>
                  <a:cubicBezTo>
                    <a:pt x="2607" y="15128"/>
                    <a:pt x="2594" y="15119"/>
                    <a:pt x="2580" y="15119"/>
                  </a:cubicBezTo>
                  <a:cubicBezTo>
                    <a:pt x="2570" y="15119"/>
                    <a:pt x="2559" y="15125"/>
                    <a:pt x="2548" y="15136"/>
                  </a:cubicBezTo>
                  <a:cubicBezTo>
                    <a:pt x="2608" y="15183"/>
                    <a:pt x="2620" y="15243"/>
                    <a:pt x="2572" y="15302"/>
                  </a:cubicBezTo>
                  <a:cubicBezTo>
                    <a:pt x="2555" y="15268"/>
                    <a:pt x="2538" y="15185"/>
                    <a:pt x="2516" y="15185"/>
                  </a:cubicBezTo>
                  <a:cubicBezTo>
                    <a:pt x="2508" y="15185"/>
                    <a:pt x="2499" y="15197"/>
                    <a:pt x="2489" y="15231"/>
                  </a:cubicBezTo>
                  <a:cubicBezTo>
                    <a:pt x="2478" y="15220"/>
                    <a:pt x="2477" y="15199"/>
                    <a:pt x="2486" y="15186"/>
                  </a:cubicBezTo>
                  <a:lnTo>
                    <a:pt x="2486" y="15186"/>
                  </a:lnTo>
                  <a:cubicBezTo>
                    <a:pt x="2462" y="15219"/>
                    <a:pt x="2420" y="15374"/>
                    <a:pt x="2477" y="15386"/>
                  </a:cubicBezTo>
                  <a:cubicBezTo>
                    <a:pt x="2477" y="15338"/>
                    <a:pt x="2477" y="15290"/>
                    <a:pt x="2477" y="15255"/>
                  </a:cubicBezTo>
                  <a:cubicBezTo>
                    <a:pt x="2525" y="15302"/>
                    <a:pt x="2536" y="15350"/>
                    <a:pt x="2513" y="15421"/>
                  </a:cubicBezTo>
                  <a:cubicBezTo>
                    <a:pt x="2489" y="15421"/>
                    <a:pt x="2477" y="15410"/>
                    <a:pt x="2453" y="15386"/>
                  </a:cubicBezTo>
                  <a:lnTo>
                    <a:pt x="2453" y="15386"/>
                  </a:lnTo>
                  <a:cubicBezTo>
                    <a:pt x="2465" y="15421"/>
                    <a:pt x="2465" y="15445"/>
                    <a:pt x="2453" y="15469"/>
                  </a:cubicBezTo>
                  <a:cubicBezTo>
                    <a:pt x="2441" y="15457"/>
                    <a:pt x="2441" y="15445"/>
                    <a:pt x="2441" y="15433"/>
                  </a:cubicBezTo>
                  <a:cubicBezTo>
                    <a:pt x="2441" y="15433"/>
                    <a:pt x="2423" y="15577"/>
                    <a:pt x="2395" y="15607"/>
                  </a:cubicBezTo>
                  <a:lnTo>
                    <a:pt x="2395" y="15607"/>
                  </a:lnTo>
                  <a:cubicBezTo>
                    <a:pt x="2408" y="15603"/>
                    <a:pt x="2419" y="15601"/>
                    <a:pt x="2429" y="15601"/>
                  </a:cubicBezTo>
                  <a:cubicBezTo>
                    <a:pt x="2493" y="15601"/>
                    <a:pt x="2475" y="15693"/>
                    <a:pt x="2465" y="15743"/>
                  </a:cubicBezTo>
                  <a:cubicBezTo>
                    <a:pt x="2441" y="15719"/>
                    <a:pt x="2417" y="15707"/>
                    <a:pt x="2394" y="15695"/>
                  </a:cubicBezTo>
                  <a:lnTo>
                    <a:pt x="2394" y="15695"/>
                  </a:lnTo>
                  <a:cubicBezTo>
                    <a:pt x="2404" y="15705"/>
                    <a:pt x="2364" y="15790"/>
                    <a:pt x="2378" y="15790"/>
                  </a:cubicBezTo>
                  <a:cubicBezTo>
                    <a:pt x="2381" y="15790"/>
                    <a:pt x="2386" y="15786"/>
                    <a:pt x="2394" y="15779"/>
                  </a:cubicBezTo>
                  <a:lnTo>
                    <a:pt x="2394" y="15779"/>
                  </a:lnTo>
                  <a:cubicBezTo>
                    <a:pt x="2383" y="15934"/>
                    <a:pt x="2330" y="16058"/>
                    <a:pt x="2294" y="16199"/>
                  </a:cubicBezTo>
                  <a:lnTo>
                    <a:pt x="2294" y="16199"/>
                  </a:lnTo>
                  <a:cubicBezTo>
                    <a:pt x="2363" y="16244"/>
                    <a:pt x="2262" y="16435"/>
                    <a:pt x="2251" y="16481"/>
                  </a:cubicBezTo>
                  <a:cubicBezTo>
                    <a:pt x="2251" y="16445"/>
                    <a:pt x="2263" y="16422"/>
                    <a:pt x="2275" y="16386"/>
                  </a:cubicBezTo>
                  <a:lnTo>
                    <a:pt x="2275" y="16386"/>
                  </a:lnTo>
                  <a:cubicBezTo>
                    <a:pt x="2132" y="16636"/>
                    <a:pt x="2108" y="16981"/>
                    <a:pt x="2001" y="17195"/>
                  </a:cubicBezTo>
                  <a:cubicBezTo>
                    <a:pt x="2020" y="17162"/>
                    <a:pt x="2029" y="17149"/>
                    <a:pt x="2030" y="17149"/>
                  </a:cubicBezTo>
                  <a:lnTo>
                    <a:pt x="2030" y="17149"/>
                  </a:lnTo>
                  <a:cubicBezTo>
                    <a:pt x="2034" y="17149"/>
                    <a:pt x="1962" y="17287"/>
                    <a:pt x="1953" y="17315"/>
                  </a:cubicBezTo>
                  <a:cubicBezTo>
                    <a:pt x="1941" y="17374"/>
                    <a:pt x="1965" y="17374"/>
                    <a:pt x="1929" y="17481"/>
                  </a:cubicBezTo>
                  <a:cubicBezTo>
                    <a:pt x="1894" y="17600"/>
                    <a:pt x="1834" y="17874"/>
                    <a:pt x="1822" y="17922"/>
                  </a:cubicBezTo>
                  <a:cubicBezTo>
                    <a:pt x="1791" y="17974"/>
                    <a:pt x="1685" y="18285"/>
                    <a:pt x="1661" y="18285"/>
                  </a:cubicBezTo>
                  <a:cubicBezTo>
                    <a:pt x="1657" y="18285"/>
                    <a:pt x="1655" y="18280"/>
                    <a:pt x="1655" y="18267"/>
                  </a:cubicBezTo>
                  <a:cubicBezTo>
                    <a:pt x="1608" y="18612"/>
                    <a:pt x="1489" y="18839"/>
                    <a:pt x="1370" y="19184"/>
                  </a:cubicBezTo>
                  <a:cubicBezTo>
                    <a:pt x="1286" y="19398"/>
                    <a:pt x="1096" y="19803"/>
                    <a:pt x="1084" y="19910"/>
                  </a:cubicBezTo>
                  <a:cubicBezTo>
                    <a:pt x="1048" y="20029"/>
                    <a:pt x="977" y="20148"/>
                    <a:pt x="965" y="20279"/>
                  </a:cubicBezTo>
                  <a:cubicBezTo>
                    <a:pt x="965" y="20279"/>
                    <a:pt x="953" y="20267"/>
                    <a:pt x="953" y="20255"/>
                  </a:cubicBezTo>
                  <a:cubicBezTo>
                    <a:pt x="953" y="20279"/>
                    <a:pt x="941" y="20303"/>
                    <a:pt x="929" y="20327"/>
                  </a:cubicBezTo>
                  <a:cubicBezTo>
                    <a:pt x="921" y="20319"/>
                    <a:pt x="919" y="20307"/>
                    <a:pt x="921" y="20292"/>
                  </a:cubicBezTo>
                  <a:lnTo>
                    <a:pt x="921" y="20292"/>
                  </a:lnTo>
                  <a:cubicBezTo>
                    <a:pt x="899" y="20362"/>
                    <a:pt x="876" y="20452"/>
                    <a:pt x="929" y="20505"/>
                  </a:cubicBezTo>
                  <a:cubicBezTo>
                    <a:pt x="929" y="20515"/>
                    <a:pt x="850" y="20719"/>
                    <a:pt x="843" y="20719"/>
                  </a:cubicBezTo>
                  <a:cubicBezTo>
                    <a:pt x="841" y="20719"/>
                    <a:pt x="845" y="20702"/>
                    <a:pt x="858" y="20660"/>
                  </a:cubicBezTo>
                  <a:lnTo>
                    <a:pt x="858" y="20660"/>
                  </a:lnTo>
                  <a:cubicBezTo>
                    <a:pt x="832" y="20731"/>
                    <a:pt x="820" y="20756"/>
                    <a:pt x="815" y="20756"/>
                  </a:cubicBezTo>
                  <a:cubicBezTo>
                    <a:pt x="806" y="20756"/>
                    <a:pt x="834" y="20633"/>
                    <a:pt x="834" y="20601"/>
                  </a:cubicBezTo>
                  <a:cubicBezTo>
                    <a:pt x="846" y="20482"/>
                    <a:pt x="846" y="20351"/>
                    <a:pt x="858" y="20232"/>
                  </a:cubicBezTo>
                  <a:cubicBezTo>
                    <a:pt x="786" y="20172"/>
                    <a:pt x="882" y="19993"/>
                    <a:pt x="882" y="19862"/>
                  </a:cubicBezTo>
                  <a:lnTo>
                    <a:pt x="882" y="19862"/>
                  </a:lnTo>
                  <a:cubicBezTo>
                    <a:pt x="870" y="19886"/>
                    <a:pt x="870" y="19898"/>
                    <a:pt x="858" y="19922"/>
                  </a:cubicBezTo>
                  <a:cubicBezTo>
                    <a:pt x="858" y="19803"/>
                    <a:pt x="941" y="19720"/>
                    <a:pt x="965" y="19612"/>
                  </a:cubicBezTo>
                  <a:cubicBezTo>
                    <a:pt x="965" y="19625"/>
                    <a:pt x="968" y="19634"/>
                    <a:pt x="970" y="19644"/>
                  </a:cubicBezTo>
                  <a:lnTo>
                    <a:pt x="970" y="19644"/>
                  </a:lnTo>
                  <a:cubicBezTo>
                    <a:pt x="984" y="19537"/>
                    <a:pt x="1013" y="19207"/>
                    <a:pt x="1024" y="19207"/>
                  </a:cubicBezTo>
                  <a:cubicBezTo>
                    <a:pt x="1024" y="19207"/>
                    <a:pt x="1024" y="19207"/>
                    <a:pt x="1024" y="19208"/>
                  </a:cubicBezTo>
                  <a:cubicBezTo>
                    <a:pt x="1024" y="19196"/>
                    <a:pt x="983" y="19123"/>
                    <a:pt x="1016" y="19123"/>
                  </a:cubicBezTo>
                  <a:cubicBezTo>
                    <a:pt x="1018" y="19123"/>
                    <a:pt x="1021" y="19123"/>
                    <a:pt x="1024" y="19124"/>
                  </a:cubicBezTo>
                  <a:cubicBezTo>
                    <a:pt x="977" y="19100"/>
                    <a:pt x="1036" y="18970"/>
                    <a:pt x="1036" y="18969"/>
                  </a:cubicBezTo>
                  <a:lnTo>
                    <a:pt x="1036" y="18969"/>
                  </a:lnTo>
                  <a:cubicBezTo>
                    <a:pt x="1033" y="18973"/>
                    <a:pt x="1031" y="18974"/>
                    <a:pt x="1029" y="18974"/>
                  </a:cubicBezTo>
                  <a:cubicBezTo>
                    <a:pt x="1025" y="18974"/>
                    <a:pt x="1028" y="18963"/>
                    <a:pt x="1036" y="18946"/>
                  </a:cubicBezTo>
                  <a:lnTo>
                    <a:pt x="1036" y="18946"/>
                  </a:lnTo>
                  <a:cubicBezTo>
                    <a:pt x="1028" y="18960"/>
                    <a:pt x="1022" y="18964"/>
                    <a:pt x="1018" y="18964"/>
                  </a:cubicBezTo>
                  <a:cubicBezTo>
                    <a:pt x="1015" y="18964"/>
                    <a:pt x="1014" y="18962"/>
                    <a:pt x="1012" y="18959"/>
                  </a:cubicBezTo>
                  <a:lnTo>
                    <a:pt x="1012" y="18959"/>
                  </a:lnTo>
                  <a:cubicBezTo>
                    <a:pt x="1012" y="18962"/>
                    <a:pt x="1012" y="18965"/>
                    <a:pt x="1012" y="18969"/>
                  </a:cubicBezTo>
                  <a:cubicBezTo>
                    <a:pt x="989" y="18958"/>
                    <a:pt x="1012" y="18850"/>
                    <a:pt x="1024" y="18827"/>
                  </a:cubicBezTo>
                  <a:cubicBezTo>
                    <a:pt x="1025" y="18828"/>
                    <a:pt x="1026" y="18829"/>
                    <a:pt x="1026" y="18830"/>
                  </a:cubicBezTo>
                  <a:lnTo>
                    <a:pt x="1026" y="18830"/>
                  </a:lnTo>
                  <a:cubicBezTo>
                    <a:pt x="1029" y="18812"/>
                    <a:pt x="1057" y="18786"/>
                    <a:pt x="1072" y="18779"/>
                  </a:cubicBezTo>
                  <a:cubicBezTo>
                    <a:pt x="1091" y="18779"/>
                    <a:pt x="1049" y="18764"/>
                    <a:pt x="1038" y="18764"/>
                  </a:cubicBezTo>
                  <a:cubicBezTo>
                    <a:pt x="1038" y="18764"/>
                    <a:pt x="1037" y="18764"/>
                    <a:pt x="1037" y="18764"/>
                  </a:cubicBezTo>
                  <a:lnTo>
                    <a:pt x="1037" y="18764"/>
                  </a:lnTo>
                  <a:cubicBezTo>
                    <a:pt x="1060" y="18694"/>
                    <a:pt x="1060" y="18635"/>
                    <a:pt x="1084" y="18553"/>
                  </a:cubicBezTo>
                  <a:cubicBezTo>
                    <a:pt x="1084" y="18553"/>
                    <a:pt x="1084" y="18553"/>
                    <a:pt x="1084" y="18565"/>
                  </a:cubicBezTo>
                  <a:cubicBezTo>
                    <a:pt x="1191" y="18481"/>
                    <a:pt x="1096" y="18219"/>
                    <a:pt x="1143" y="18065"/>
                  </a:cubicBezTo>
                  <a:lnTo>
                    <a:pt x="1143" y="18065"/>
                  </a:lnTo>
                  <a:cubicBezTo>
                    <a:pt x="1143" y="18065"/>
                    <a:pt x="1143" y="18065"/>
                    <a:pt x="1143" y="18065"/>
                  </a:cubicBezTo>
                  <a:cubicBezTo>
                    <a:pt x="1133" y="18065"/>
                    <a:pt x="1156" y="17636"/>
                    <a:pt x="1213" y="17636"/>
                  </a:cubicBezTo>
                  <a:cubicBezTo>
                    <a:pt x="1213" y="17636"/>
                    <a:pt x="1214" y="17636"/>
                    <a:pt x="1215" y="17636"/>
                  </a:cubicBezTo>
                  <a:cubicBezTo>
                    <a:pt x="1263" y="17398"/>
                    <a:pt x="1286" y="17160"/>
                    <a:pt x="1334" y="16957"/>
                  </a:cubicBezTo>
                  <a:cubicBezTo>
                    <a:pt x="1393" y="16648"/>
                    <a:pt x="1501" y="16314"/>
                    <a:pt x="1536" y="15993"/>
                  </a:cubicBezTo>
                  <a:cubicBezTo>
                    <a:pt x="1536" y="15993"/>
                    <a:pt x="1637" y="15418"/>
                    <a:pt x="1686" y="15163"/>
                  </a:cubicBezTo>
                  <a:lnTo>
                    <a:pt x="1686" y="15163"/>
                  </a:lnTo>
                  <a:cubicBezTo>
                    <a:pt x="1681" y="15166"/>
                    <a:pt x="1674" y="15169"/>
                    <a:pt x="1667" y="15171"/>
                  </a:cubicBezTo>
                  <a:cubicBezTo>
                    <a:pt x="1667" y="15162"/>
                    <a:pt x="1667" y="15109"/>
                    <a:pt x="1656" y="15109"/>
                  </a:cubicBezTo>
                  <a:cubicBezTo>
                    <a:pt x="1653" y="15109"/>
                    <a:pt x="1649" y="15113"/>
                    <a:pt x="1644" y="15124"/>
                  </a:cubicBezTo>
                  <a:cubicBezTo>
                    <a:pt x="1655" y="15076"/>
                    <a:pt x="1667" y="15017"/>
                    <a:pt x="1703" y="14969"/>
                  </a:cubicBezTo>
                  <a:lnTo>
                    <a:pt x="1703" y="14969"/>
                  </a:lnTo>
                  <a:cubicBezTo>
                    <a:pt x="1703" y="14993"/>
                    <a:pt x="1703" y="15017"/>
                    <a:pt x="1691" y="15029"/>
                  </a:cubicBezTo>
                  <a:cubicBezTo>
                    <a:pt x="1691" y="15029"/>
                    <a:pt x="1692" y="15029"/>
                    <a:pt x="1692" y="15029"/>
                  </a:cubicBezTo>
                  <a:cubicBezTo>
                    <a:pt x="1707" y="15029"/>
                    <a:pt x="1834" y="14647"/>
                    <a:pt x="1834" y="14612"/>
                  </a:cubicBezTo>
                  <a:cubicBezTo>
                    <a:pt x="1941" y="14219"/>
                    <a:pt x="2048" y="13838"/>
                    <a:pt x="2155" y="13457"/>
                  </a:cubicBezTo>
                  <a:lnTo>
                    <a:pt x="2155" y="13457"/>
                  </a:lnTo>
                  <a:cubicBezTo>
                    <a:pt x="2132" y="13469"/>
                    <a:pt x="2120" y="13481"/>
                    <a:pt x="2108" y="13493"/>
                  </a:cubicBezTo>
                  <a:cubicBezTo>
                    <a:pt x="2120" y="13457"/>
                    <a:pt x="2132" y="13350"/>
                    <a:pt x="2167" y="13326"/>
                  </a:cubicBezTo>
                  <a:lnTo>
                    <a:pt x="2167" y="13326"/>
                  </a:lnTo>
                  <a:cubicBezTo>
                    <a:pt x="2171" y="13333"/>
                    <a:pt x="2173" y="13340"/>
                    <a:pt x="2174" y="13347"/>
                  </a:cubicBezTo>
                  <a:lnTo>
                    <a:pt x="2174" y="13347"/>
                  </a:lnTo>
                  <a:cubicBezTo>
                    <a:pt x="2192" y="13272"/>
                    <a:pt x="2215" y="13159"/>
                    <a:pt x="2215" y="13159"/>
                  </a:cubicBezTo>
                  <a:cubicBezTo>
                    <a:pt x="2227" y="13183"/>
                    <a:pt x="2215" y="13231"/>
                    <a:pt x="2215" y="13254"/>
                  </a:cubicBezTo>
                  <a:cubicBezTo>
                    <a:pt x="2215" y="13243"/>
                    <a:pt x="2239" y="13183"/>
                    <a:pt x="2239" y="13171"/>
                  </a:cubicBezTo>
                  <a:cubicBezTo>
                    <a:pt x="2217" y="13121"/>
                    <a:pt x="2251" y="13004"/>
                    <a:pt x="2292" y="12889"/>
                  </a:cubicBezTo>
                  <a:lnTo>
                    <a:pt x="2292" y="12889"/>
                  </a:lnTo>
                  <a:cubicBezTo>
                    <a:pt x="2291" y="12897"/>
                    <a:pt x="2289" y="12907"/>
                    <a:pt x="2286" y="12921"/>
                  </a:cubicBezTo>
                  <a:lnTo>
                    <a:pt x="2298" y="12885"/>
                  </a:lnTo>
                  <a:cubicBezTo>
                    <a:pt x="2298" y="12881"/>
                    <a:pt x="2298" y="12876"/>
                    <a:pt x="2298" y="12873"/>
                  </a:cubicBezTo>
                  <a:lnTo>
                    <a:pt x="2298" y="12873"/>
                  </a:lnTo>
                  <a:cubicBezTo>
                    <a:pt x="2296" y="12879"/>
                    <a:pt x="2294" y="12884"/>
                    <a:pt x="2292" y="12889"/>
                  </a:cubicBezTo>
                  <a:lnTo>
                    <a:pt x="2292" y="12889"/>
                  </a:lnTo>
                  <a:cubicBezTo>
                    <a:pt x="2295" y="12876"/>
                    <a:pt x="2296" y="12872"/>
                    <a:pt x="2297" y="12872"/>
                  </a:cubicBezTo>
                  <a:cubicBezTo>
                    <a:pt x="2297" y="12872"/>
                    <a:pt x="2298" y="12872"/>
                    <a:pt x="2298" y="12873"/>
                  </a:cubicBezTo>
                  <a:lnTo>
                    <a:pt x="2298" y="12873"/>
                  </a:lnTo>
                  <a:cubicBezTo>
                    <a:pt x="2324" y="12802"/>
                    <a:pt x="2352" y="12732"/>
                    <a:pt x="2370" y="12683"/>
                  </a:cubicBezTo>
                  <a:lnTo>
                    <a:pt x="2370" y="12683"/>
                  </a:lnTo>
                  <a:cubicBezTo>
                    <a:pt x="2346" y="12707"/>
                    <a:pt x="2334" y="12719"/>
                    <a:pt x="2322" y="12743"/>
                  </a:cubicBezTo>
                  <a:cubicBezTo>
                    <a:pt x="2322" y="12743"/>
                    <a:pt x="2361" y="12625"/>
                    <a:pt x="2338" y="12625"/>
                  </a:cubicBezTo>
                  <a:cubicBezTo>
                    <a:pt x="2333" y="12625"/>
                    <a:pt x="2324" y="12631"/>
                    <a:pt x="2310" y="12647"/>
                  </a:cubicBezTo>
                  <a:cubicBezTo>
                    <a:pt x="2513" y="12362"/>
                    <a:pt x="2548" y="11861"/>
                    <a:pt x="2644" y="11516"/>
                  </a:cubicBezTo>
                  <a:cubicBezTo>
                    <a:pt x="2644" y="11517"/>
                    <a:pt x="2644" y="11518"/>
                    <a:pt x="2644" y="11518"/>
                  </a:cubicBezTo>
                  <a:cubicBezTo>
                    <a:pt x="2649" y="11518"/>
                    <a:pt x="2718" y="11239"/>
                    <a:pt x="2798" y="11147"/>
                  </a:cubicBezTo>
                  <a:lnTo>
                    <a:pt x="2798" y="11147"/>
                  </a:lnTo>
                  <a:cubicBezTo>
                    <a:pt x="2798" y="11148"/>
                    <a:pt x="2797" y="11148"/>
                    <a:pt x="2796" y="11148"/>
                  </a:cubicBezTo>
                  <a:cubicBezTo>
                    <a:pt x="2782" y="11148"/>
                    <a:pt x="2841" y="10922"/>
                    <a:pt x="2821" y="10922"/>
                  </a:cubicBezTo>
                  <a:cubicBezTo>
                    <a:pt x="2819" y="10922"/>
                    <a:pt x="2815" y="10925"/>
                    <a:pt x="2810" y="10933"/>
                  </a:cubicBezTo>
                  <a:cubicBezTo>
                    <a:pt x="2906" y="10671"/>
                    <a:pt x="3037" y="10349"/>
                    <a:pt x="3120" y="10052"/>
                  </a:cubicBezTo>
                  <a:cubicBezTo>
                    <a:pt x="3108" y="10016"/>
                    <a:pt x="3227" y="9635"/>
                    <a:pt x="3251" y="9564"/>
                  </a:cubicBezTo>
                  <a:cubicBezTo>
                    <a:pt x="3441" y="9028"/>
                    <a:pt x="3560" y="8480"/>
                    <a:pt x="3799" y="7968"/>
                  </a:cubicBezTo>
                  <a:lnTo>
                    <a:pt x="3799" y="7968"/>
                  </a:lnTo>
                  <a:cubicBezTo>
                    <a:pt x="3785" y="7995"/>
                    <a:pt x="3778" y="8005"/>
                    <a:pt x="3776" y="8005"/>
                  </a:cubicBezTo>
                  <a:cubicBezTo>
                    <a:pt x="3770" y="8005"/>
                    <a:pt x="3787" y="7950"/>
                    <a:pt x="3796" y="7935"/>
                  </a:cubicBezTo>
                  <a:lnTo>
                    <a:pt x="3796" y="7935"/>
                  </a:lnTo>
                  <a:cubicBezTo>
                    <a:pt x="3796" y="7936"/>
                    <a:pt x="3795" y="7937"/>
                    <a:pt x="3794" y="7937"/>
                  </a:cubicBezTo>
                  <a:cubicBezTo>
                    <a:pt x="3784" y="7937"/>
                    <a:pt x="3836" y="7763"/>
                    <a:pt x="3858" y="7730"/>
                  </a:cubicBezTo>
                  <a:close/>
                  <a:moveTo>
                    <a:pt x="965" y="20815"/>
                  </a:moveTo>
                  <a:cubicBezTo>
                    <a:pt x="961" y="20820"/>
                    <a:pt x="957" y="20826"/>
                    <a:pt x="953" y="20831"/>
                  </a:cubicBezTo>
                  <a:lnTo>
                    <a:pt x="953" y="20831"/>
                  </a:lnTo>
                  <a:cubicBezTo>
                    <a:pt x="957" y="20827"/>
                    <a:pt x="960" y="20822"/>
                    <a:pt x="965" y="20815"/>
                  </a:cubicBezTo>
                  <a:close/>
                  <a:moveTo>
                    <a:pt x="9979" y="20979"/>
                  </a:moveTo>
                  <a:cubicBezTo>
                    <a:pt x="9978" y="20981"/>
                    <a:pt x="9978" y="20982"/>
                    <a:pt x="9978" y="20982"/>
                  </a:cubicBezTo>
                  <a:cubicBezTo>
                    <a:pt x="9979" y="20981"/>
                    <a:pt x="9979" y="20980"/>
                    <a:pt x="9979" y="20979"/>
                  </a:cubicBezTo>
                  <a:close/>
                  <a:moveTo>
                    <a:pt x="9894" y="21009"/>
                  </a:moveTo>
                  <a:lnTo>
                    <a:pt x="9894" y="21009"/>
                  </a:lnTo>
                  <a:cubicBezTo>
                    <a:pt x="9893" y="21011"/>
                    <a:pt x="9893" y="21014"/>
                    <a:pt x="9894" y="21017"/>
                  </a:cubicBezTo>
                  <a:lnTo>
                    <a:pt x="9894" y="21017"/>
                  </a:lnTo>
                  <a:cubicBezTo>
                    <a:pt x="9894" y="21014"/>
                    <a:pt x="9894" y="21011"/>
                    <a:pt x="9894" y="21009"/>
                  </a:cubicBezTo>
                  <a:close/>
                  <a:moveTo>
                    <a:pt x="9871" y="20910"/>
                  </a:moveTo>
                  <a:cubicBezTo>
                    <a:pt x="9871" y="20922"/>
                    <a:pt x="9871" y="20922"/>
                    <a:pt x="9871" y="20922"/>
                  </a:cubicBezTo>
                  <a:cubicBezTo>
                    <a:pt x="9859" y="20934"/>
                    <a:pt x="9883" y="20970"/>
                    <a:pt x="9895" y="20982"/>
                  </a:cubicBezTo>
                  <a:cubicBezTo>
                    <a:pt x="9893" y="20988"/>
                    <a:pt x="9893" y="20997"/>
                    <a:pt x="9894" y="21009"/>
                  </a:cubicBezTo>
                  <a:lnTo>
                    <a:pt x="9894" y="21009"/>
                  </a:lnTo>
                  <a:cubicBezTo>
                    <a:pt x="9894" y="21008"/>
                    <a:pt x="9894" y="21007"/>
                    <a:pt x="9895" y="21005"/>
                  </a:cubicBezTo>
                  <a:cubicBezTo>
                    <a:pt x="9903" y="20997"/>
                    <a:pt x="9909" y="20994"/>
                    <a:pt x="9914" y="20994"/>
                  </a:cubicBezTo>
                  <a:cubicBezTo>
                    <a:pt x="9928" y="20994"/>
                    <a:pt x="9930" y="21019"/>
                    <a:pt x="9930" y="21019"/>
                  </a:cubicBezTo>
                  <a:cubicBezTo>
                    <a:pt x="9930" y="21019"/>
                    <a:pt x="9930" y="21018"/>
                    <a:pt x="9930" y="21017"/>
                  </a:cubicBezTo>
                  <a:cubicBezTo>
                    <a:pt x="9978" y="20970"/>
                    <a:pt x="9895" y="20958"/>
                    <a:pt x="9895" y="20946"/>
                  </a:cubicBezTo>
                  <a:lnTo>
                    <a:pt x="9895" y="20946"/>
                  </a:lnTo>
                  <a:cubicBezTo>
                    <a:pt x="9900" y="20950"/>
                    <a:pt x="9904" y="20952"/>
                    <a:pt x="9906" y="20952"/>
                  </a:cubicBezTo>
                  <a:cubicBezTo>
                    <a:pt x="9915" y="20952"/>
                    <a:pt x="9881" y="20910"/>
                    <a:pt x="9871" y="20910"/>
                  </a:cubicBezTo>
                  <a:close/>
                  <a:moveTo>
                    <a:pt x="9990" y="21028"/>
                  </a:moveTo>
                  <a:cubicBezTo>
                    <a:pt x="9990" y="21028"/>
                    <a:pt x="9990" y="21028"/>
                    <a:pt x="9990" y="21029"/>
                  </a:cubicBezTo>
                  <a:cubicBezTo>
                    <a:pt x="9990" y="21032"/>
                    <a:pt x="9991" y="21034"/>
                    <a:pt x="9992" y="21036"/>
                  </a:cubicBezTo>
                  <a:lnTo>
                    <a:pt x="9992" y="21036"/>
                  </a:lnTo>
                  <a:cubicBezTo>
                    <a:pt x="9991" y="21031"/>
                    <a:pt x="9990" y="21028"/>
                    <a:pt x="9990" y="21028"/>
                  </a:cubicBezTo>
                  <a:close/>
                  <a:moveTo>
                    <a:pt x="10011" y="21217"/>
                  </a:moveTo>
                  <a:cubicBezTo>
                    <a:pt x="10011" y="21218"/>
                    <a:pt x="10011" y="21218"/>
                    <a:pt x="10011" y="21218"/>
                  </a:cubicBezTo>
                  <a:lnTo>
                    <a:pt x="10011" y="21218"/>
                  </a:lnTo>
                  <a:cubicBezTo>
                    <a:pt x="10011" y="21218"/>
                    <a:pt x="10010" y="21218"/>
                    <a:pt x="10011" y="21217"/>
                  </a:cubicBezTo>
                  <a:close/>
                  <a:moveTo>
                    <a:pt x="10002" y="21315"/>
                  </a:moveTo>
                  <a:cubicBezTo>
                    <a:pt x="10013" y="21315"/>
                    <a:pt x="10014" y="21315"/>
                    <a:pt x="10014" y="21325"/>
                  </a:cubicBezTo>
                  <a:lnTo>
                    <a:pt x="10014" y="21325"/>
                  </a:lnTo>
                  <a:cubicBezTo>
                    <a:pt x="10007" y="21322"/>
                    <a:pt x="10002" y="21320"/>
                    <a:pt x="10002" y="21315"/>
                  </a:cubicBezTo>
                  <a:close/>
                  <a:moveTo>
                    <a:pt x="9951" y="21233"/>
                  </a:moveTo>
                  <a:cubicBezTo>
                    <a:pt x="10034" y="21244"/>
                    <a:pt x="10027" y="21256"/>
                    <a:pt x="10047" y="21309"/>
                  </a:cubicBezTo>
                  <a:lnTo>
                    <a:pt x="10047" y="21309"/>
                  </a:lnTo>
                  <a:cubicBezTo>
                    <a:pt x="10046" y="21307"/>
                    <a:pt x="10046" y="21307"/>
                    <a:pt x="10045" y="21307"/>
                  </a:cubicBezTo>
                  <a:cubicBezTo>
                    <a:pt x="10042" y="21307"/>
                    <a:pt x="10045" y="21347"/>
                    <a:pt x="10042" y="21347"/>
                  </a:cubicBezTo>
                  <a:cubicBezTo>
                    <a:pt x="10041" y="21347"/>
                    <a:pt x="10039" y="21345"/>
                    <a:pt x="10037" y="21339"/>
                  </a:cubicBezTo>
                  <a:cubicBezTo>
                    <a:pt x="10037" y="21332"/>
                    <a:pt x="10024" y="21329"/>
                    <a:pt x="10014" y="21325"/>
                  </a:cubicBezTo>
                  <a:lnTo>
                    <a:pt x="10014" y="21325"/>
                  </a:lnTo>
                  <a:cubicBezTo>
                    <a:pt x="10015" y="21315"/>
                    <a:pt x="10026" y="21315"/>
                    <a:pt x="10026" y="21315"/>
                  </a:cubicBezTo>
                  <a:cubicBezTo>
                    <a:pt x="10026" y="21315"/>
                    <a:pt x="10011" y="21308"/>
                    <a:pt x="10005" y="21305"/>
                  </a:cubicBezTo>
                  <a:lnTo>
                    <a:pt x="10005" y="21305"/>
                  </a:lnTo>
                  <a:cubicBezTo>
                    <a:pt x="10014" y="21304"/>
                    <a:pt x="10014" y="21255"/>
                    <a:pt x="10014" y="21255"/>
                  </a:cubicBezTo>
                  <a:cubicBezTo>
                    <a:pt x="9990" y="21255"/>
                    <a:pt x="9966" y="21255"/>
                    <a:pt x="9942" y="21244"/>
                  </a:cubicBezTo>
                  <a:cubicBezTo>
                    <a:pt x="9949" y="21237"/>
                    <a:pt x="9952" y="21234"/>
                    <a:pt x="9951" y="21233"/>
                  </a:cubicBezTo>
                  <a:close/>
                  <a:moveTo>
                    <a:pt x="10014" y="21339"/>
                  </a:moveTo>
                  <a:cubicBezTo>
                    <a:pt x="10029" y="21339"/>
                    <a:pt x="10019" y="21349"/>
                    <a:pt x="10014" y="21349"/>
                  </a:cubicBezTo>
                  <a:cubicBezTo>
                    <a:pt x="10011" y="21349"/>
                    <a:pt x="10010" y="21347"/>
                    <a:pt x="10014" y="21339"/>
                  </a:cubicBezTo>
                  <a:close/>
                  <a:moveTo>
                    <a:pt x="743" y="21321"/>
                  </a:moveTo>
                  <a:cubicBezTo>
                    <a:pt x="747" y="21321"/>
                    <a:pt x="758" y="21343"/>
                    <a:pt x="751" y="21351"/>
                  </a:cubicBezTo>
                  <a:cubicBezTo>
                    <a:pt x="742" y="21329"/>
                    <a:pt x="741" y="21321"/>
                    <a:pt x="743" y="21321"/>
                  </a:cubicBezTo>
                  <a:close/>
                  <a:moveTo>
                    <a:pt x="655" y="21356"/>
                  </a:moveTo>
                  <a:cubicBezTo>
                    <a:pt x="649" y="21359"/>
                    <a:pt x="643" y="21363"/>
                    <a:pt x="643" y="21363"/>
                  </a:cubicBezTo>
                  <a:cubicBezTo>
                    <a:pt x="648" y="21362"/>
                    <a:pt x="652" y="21360"/>
                    <a:pt x="655" y="21356"/>
                  </a:cubicBezTo>
                  <a:close/>
                  <a:moveTo>
                    <a:pt x="10013" y="21356"/>
                  </a:moveTo>
                  <a:cubicBezTo>
                    <a:pt x="10036" y="21356"/>
                    <a:pt x="10057" y="21364"/>
                    <a:pt x="10049" y="21386"/>
                  </a:cubicBezTo>
                  <a:cubicBezTo>
                    <a:pt x="10049" y="21398"/>
                    <a:pt x="10037" y="21398"/>
                    <a:pt x="10049" y="21422"/>
                  </a:cubicBezTo>
                  <a:cubicBezTo>
                    <a:pt x="10049" y="21422"/>
                    <a:pt x="10049" y="21422"/>
                    <a:pt x="10049" y="21434"/>
                  </a:cubicBezTo>
                  <a:cubicBezTo>
                    <a:pt x="10041" y="21434"/>
                    <a:pt x="10044" y="21423"/>
                    <a:pt x="10043" y="21423"/>
                  </a:cubicBezTo>
                  <a:lnTo>
                    <a:pt x="10043" y="21423"/>
                  </a:lnTo>
                  <a:cubicBezTo>
                    <a:pt x="10043" y="21423"/>
                    <a:pt x="10041" y="21426"/>
                    <a:pt x="10037" y="21434"/>
                  </a:cubicBezTo>
                  <a:cubicBezTo>
                    <a:pt x="10026" y="21422"/>
                    <a:pt x="10002" y="21375"/>
                    <a:pt x="10037" y="21375"/>
                  </a:cubicBezTo>
                  <a:cubicBezTo>
                    <a:pt x="10014" y="21363"/>
                    <a:pt x="10002" y="21363"/>
                    <a:pt x="9978" y="21363"/>
                  </a:cubicBezTo>
                  <a:cubicBezTo>
                    <a:pt x="9987" y="21358"/>
                    <a:pt x="10000" y="21356"/>
                    <a:pt x="10013" y="21356"/>
                  </a:cubicBezTo>
                  <a:close/>
                  <a:moveTo>
                    <a:pt x="10033" y="21449"/>
                  </a:moveTo>
                  <a:cubicBezTo>
                    <a:pt x="10034" y="21449"/>
                    <a:pt x="10037" y="21452"/>
                    <a:pt x="10037" y="21458"/>
                  </a:cubicBezTo>
                  <a:cubicBezTo>
                    <a:pt x="10031" y="21452"/>
                    <a:pt x="10031" y="21449"/>
                    <a:pt x="10033" y="21449"/>
                  </a:cubicBezTo>
                  <a:close/>
                  <a:moveTo>
                    <a:pt x="10014" y="21470"/>
                  </a:moveTo>
                  <a:cubicBezTo>
                    <a:pt x="10029" y="21470"/>
                    <a:pt x="10029" y="21475"/>
                    <a:pt x="10024" y="21475"/>
                  </a:cubicBezTo>
                  <a:cubicBezTo>
                    <a:pt x="10022" y="21475"/>
                    <a:pt x="10018" y="21474"/>
                    <a:pt x="10014" y="21470"/>
                  </a:cubicBezTo>
                  <a:close/>
                  <a:moveTo>
                    <a:pt x="609" y="21482"/>
                  </a:moveTo>
                  <a:lnTo>
                    <a:pt x="609" y="21482"/>
                  </a:lnTo>
                  <a:cubicBezTo>
                    <a:pt x="608" y="21482"/>
                    <a:pt x="608" y="21482"/>
                    <a:pt x="608" y="21482"/>
                  </a:cubicBezTo>
                  <a:cubicBezTo>
                    <a:pt x="608" y="21482"/>
                    <a:pt x="608" y="21483"/>
                    <a:pt x="608" y="21483"/>
                  </a:cubicBezTo>
                  <a:cubicBezTo>
                    <a:pt x="608" y="21483"/>
                    <a:pt x="608" y="21482"/>
                    <a:pt x="609" y="21482"/>
                  </a:cubicBezTo>
                  <a:close/>
                  <a:moveTo>
                    <a:pt x="10026" y="21529"/>
                  </a:moveTo>
                  <a:cubicBezTo>
                    <a:pt x="10026" y="21533"/>
                    <a:pt x="10024" y="21535"/>
                    <a:pt x="10023" y="21535"/>
                  </a:cubicBezTo>
                  <a:cubicBezTo>
                    <a:pt x="10020" y="21535"/>
                    <a:pt x="10018" y="21529"/>
                    <a:pt x="10026" y="21529"/>
                  </a:cubicBezTo>
                  <a:close/>
                  <a:moveTo>
                    <a:pt x="10006" y="21548"/>
                  </a:moveTo>
                  <a:cubicBezTo>
                    <a:pt x="10007" y="21548"/>
                    <a:pt x="10010" y="21549"/>
                    <a:pt x="10014" y="21553"/>
                  </a:cubicBezTo>
                  <a:cubicBezTo>
                    <a:pt x="10006" y="21553"/>
                    <a:pt x="10003" y="21548"/>
                    <a:pt x="10006" y="21548"/>
                  </a:cubicBezTo>
                  <a:close/>
                  <a:moveTo>
                    <a:pt x="778" y="21573"/>
                  </a:moveTo>
                  <a:lnTo>
                    <a:pt x="778" y="21573"/>
                  </a:lnTo>
                  <a:cubicBezTo>
                    <a:pt x="779" y="21575"/>
                    <a:pt x="782" y="21577"/>
                    <a:pt x="786" y="21577"/>
                  </a:cubicBezTo>
                  <a:cubicBezTo>
                    <a:pt x="783" y="21576"/>
                    <a:pt x="781" y="21574"/>
                    <a:pt x="778" y="21573"/>
                  </a:cubicBezTo>
                  <a:close/>
                  <a:moveTo>
                    <a:pt x="786" y="21635"/>
                  </a:moveTo>
                  <a:cubicBezTo>
                    <a:pt x="786" y="21636"/>
                    <a:pt x="786" y="21636"/>
                    <a:pt x="786" y="21636"/>
                  </a:cubicBezTo>
                  <a:cubicBezTo>
                    <a:pt x="786" y="21636"/>
                    <a:pt x="786" y="21636"/>
                    <a:pt x="786" y="21635"/>
                  </a:cubicBezTo>
                  <a:close/>
                  <a:moveTo>
                    <a:pt x="791" y="21659"/>
                  </a:moveTo>
                  <a:cubicBezTo>
                    <a:pt x="787" y="21659"/>
                    <a:pt x="786" y="21660"/>
                    <a:pt x="786" y="21662"/>
                  </a:cubicBezTo>
                  <a:lnTo>
                    <a:pt x="786" y="21662"/>
                  </a:lnTo>
                  <a:cubicBezTo>
                    <a:pt x="793" y="21662"/>
                    <a:pt x="798" y="21660"/>
                    <a:pt x="798" y="21660"/>
                  </a:cubicBezTo>
                  <a:cubicBezTo>
                    <a:pt x="795" y="21659"/>
                    <a:pt x="792" y="21659"/>
                    <a:pt x="791" y="21659"/>
                  </a:cubicBezTo>
                  <a:close/>
                  <a:moveTo>
                    <a:pt x="727" y="21279"/>
                  </a:moveTo>
                  <a:cubicBezTo>
                    <a:pt x="715" y="21327"/>
                    <a:pt x="739" y="21339"/>
                    <a:pt x="739" y="21375"/>
                  </a:cubicBezTo>
                  <a:cubicBezTo>
                    <a:pt x="738" y="21374"/>
                    <a:pt x="738" y="21374"/>
                    <a:pt x="737" y="21374"/>
                  </a:cubicBezTo>
                  <a:cubicBezTo>
                    <a:pt x="691" y="21374"/>
                    <a:pt x="703" y="21863"/>
                    <a:pt x="703" y="21863"/>
                  </a:cubicBezTo>
                  <a:cubicBezTo>
                    <a:pt x="691" y="21828"/>
                    <a:pt x="668" y="21588"/>
                    <a:pt x="656" y="21588"/>
                  </a:cubicBezTo>
                  <a:cubicBezTo>
                    <a:pt x="656" y="21588"/>
                    <a:pt x="656" y="21589"/>
                    <a:pt x="655" y="21589"/>
                  </a:cubicBezTo>
                  <a:cubicBezTo>
                    <a:pt x="643" y="21565"/>
                    <a:pt x="715" y="21303"/>
                    <a:pt x="727" y="21279"/>
                  </a:cubicBezTo>
                  <a:close/>
                  <a:moveTo>
                    <a:pt x="631" y="21922"/>
                  </a:moveTo>
                  <a:cubicBezTo>
                    <a:pt x="643" y="21922"/>
                    <a:pt x="631" y="21922"/>
                    <a:pt x="631" y="21934"/>
                  </a:cubicBezTo>
                  <a:cubicBezTo>
                    <a:pt x="631" y="21934"/>
                    <a:pt x="620" y="21922"/>
                    <a:pt x="631" y="21922"/>
                  </a:cubicBezTo>
                  <a:close/>
                  <a:moveTo>
                    <a:pt x="751" y="21933"/>
                  </a:moveTo>
                  <a:cubicBezTo>
                    <a:pt x="751" y="21946"/>
                    <a:pt x="751" y="21955"/>
                    <a:pt x="751" y="21958"/>
                  </a:cubicBezTo>
                  <a:cubicBezTo>
                    <a:pt x="755" y="21944"/>
                    <a:pt x="754" y="21937"/>
                    <a:pt x="751" y="21933"/>
                  </a:cubicBezTo>
                  <a:close/>
                  <a:moveTo>
                    <a:pt x="715" y="21982"/>
                  </a:moveTo>
                  <a:cubicBezTo>
                    <a:pt x="747" y="21982"/>
                    <a:pt x="719" y="21993"/>
                    <a:pt x="716" y="22000"/>
                  </a:cubicBezTo>
                  <a:lnTo>
                    <a:pt x="716" y="22000"/>
                  </a:lnTo>
                  <a:cubicBezTo>
                    <a:pt x="715" y="21997"/>
                    <a:pt x="715" y="21995"/>
                    <a:pt x="715" y="21994"/>
                  </a:cubicBezTo>
                  <a:cubicBezTo>
                    <a:pt x="727" y="21994"/>
                    <a:pt x="715" y="21994"/>
                    <a:pt x="715" y="21982"/>
                  </a:cubicBezTo>
                  <a:close/>
                  <a:moveTo>
                    <a:pt x="5977" y="646"/>
                  </a:moveTo>
                  <a:cubicBezTo>
                    <a:pt x="5751" y="741"/>
                    <a:pt x="5918" y="1051"/>
                    <a:pt x="5823" y="1229"/>
                  </a:cubicBezTo>
                  <a:cubicBezTo>
                    <a:pt x="5827" y="1232"/>
                    <a:pt x="5831" y="1234"/>
                    <a:pt x="5834" y="1234"/>
                  </a:cubicBezTo>
                  <a:cubicBezTo>
                    <a:pt x="5850" y="1234"/>
                    <a:pt x="5842" y="1189"/>
                    <a:pt x="5859" y="1189"/>
                  </a:cubicBezTo>
                  <a:cubicBezTo>
                    <a:pt x="5862" y="1189"/>
                    <a:pt x="5866" y="1190"/>
                    <a:pt x="5870" y="1193"/>
                  </a:cubicBezTo>
                  <a:cubicBezTo>
                    <a:pt x="5811" y="1229"/>
                    <a:pt x="5823" y="1408"/>
                    <a:pt x="5846" y="1432"/>
                  </a:cubicBezTo>
                  <a:cubicBezTo>
                    <a:pt x="5834" y="1457"/>
                    <a:pt x="5824" y="1469"/>
                    <a:pt x="5818" y="1469"/>
                  </a:cubicBezTo>
                  <a:cubicBezTo>
                    <a:pt x="5813" y="1469"/>
                    <a:pt x="5811" y="1460"/>
                    <a:pt x="5811" y="1444"/>
                  </a:cubicBezTo>
                  <a:cubicBezTo>
                    <a:pt x="5799" y="1479"/>
                    <a:pt x="5799" y="1515"/>
                    <a:pt x="5811" y="1551"/>
                  </a:cubicBezTo>
                  <a:cubicBezTo>
                    <a:pt x="5811" y="1539"/>
                    <a:pt x="5811" y="1527"/>
                    <a:pt x="5823" y="1515"/>
                  </a:cubicBezTo>
                  <a:cubicBezTo>
                    <a:pt x="5835" y="1694"/>
                    <a:pt x="5870" y="1872"/>
                    <a:pt x="5858" y="2039"/>
                  </a:cubicBezTo>
                  <a:cubicBezTo>
                    <a:pt x="5856" y="2036"/>
                    <a:pt x="5855" y="2034"/>
                    <a:pt x="5854" y="2034"/>
                  </a:cubicBezTo>
                  <a:lnTo>
                    <a:pt x="5854" y="2034"/>
                  </a:lnTo>
                  <a:cubicBezTo>
                    <a:pt x="5842" y="2034"/>
                    <a:pt x="5882" y="2196"/>
                    <a:pt x="5882" y="2217"/>
                  </a:cubicBezTo>
                  <a:cubicBezTo>
                    <a:pt x="5876" y="2202"/>
                    <a:pt x="5871" y="2196"/>
                    <a:pt x="5867" y="2196"/>
                  </a:cubicBezTo>
                  <a:cubicBezTo>
                    <a:pt x="5843" y="2196"/>
                    <a:pt x="5833" y="2372"/>
                    <a:pt x="5823" y="2372"/>
                  </a:cubicBezTo>
                  <a:cubicBezTo>
                    <a:pt x="5830" y="2379"/>
                    <a:pt x="5836" y="2382"/>
                    <a:pt x="5841" y="2382"/>
                  </a:cubicBezTo>
                  <a:cubicBezTo>
                    <a:pt x="5862" y="2382"/>
                    <a:pt x="5868" y="2334"/>
                    <a:pt x="5858" y="2325"/>
                  </a:cubicBezTo>
                  <a:cubicBezTo>
                    <a:pt x="5864" y="2319"/>
                    <a:pt x="5868" y="2317"/>
                    <a:pt x="5871" y="2317"/>
                  </a:cubicBezTo>
                  <a:cubicBezTo>
                    <a:pt x="5898" y="2317"/>
                    <a:pt x="5842" y="2506"/>
                    <a:pt x="5834" y="2506"/>
                  </a:cubicBezTo>
                  <a:cubicBezTo>
                    <a:pt x="5833" y="2506"/>
                    <a:pt x="5833" y="2501"/>
                    <a:pt x="5835" y="2491"/>
                  </a:cubicBezTo>
                  <a:lnTo>
                    <a:pt x="5835" y="2491"/>
                  </a:lnTo>
                  <a:cubicBezTo>
                    <a:pt x="5823" y="2515"/>
                    <a:pt x="5823" y="2610"/>
                    <a:pt x="5858" y="2622"/>
                  </a:cubicBezTo>
                  <a:cubicBezTo>
                    <a:pt x="5858" y="2598"/>
                    <a:pt x="5858" y="2575"/>
                    <a:pt x="5846" y="2551"/>
                  </a:cubicBezTo>
                  <a:lnTo>
                    <a:pt x="5846" y="2551"/>
                  </a:lnTo>
                  <a:cubicBezTo>
                    <a:pt x="5882" y="2587"/>
                    <a:pt x="5894" y="2634"/>
                    <a:pt x="5882" y="2682"/>
                  </a:cubicBezTo>
                  <a:cubicBezTo>
                    <a:pt x="5873" y="2677"/>
                    <a:pt x="5867" y="2672"/>
                    <a:pt x="5863" y="2668"/>
                  </a:cubicBezTo>
                  <a:lnTo>
                    <a:pt x="5863" y="2668"/>
                  </a:lnTo>
                  <a:cubicBezTo>
                    <a:pt x="5865" y="2676"/>
                    <a:pt x="5865" y="2688"/>
                    <a:pt x="5858" y="2706"/>
                  </a:cubicBezTo>
                  <a:cubicBezTo>
                    <a:pt x="5835" y="2670"/>
                    <a:pt x="5823" y="2622"/>
                    <a:pt x="5823" y="2587"/>
                  </a:cubicBezTo>
                  <a:lnTo>
                    <a:pt x="5823" y="2587"/>
                  </a:lnTo>
                  <a:cubicBezTo>
                    <a:pt x="5799" y="2622"/>
                    <a:pt x="5835" y="2765"/>
                    <a:pt x="5835" y="2789"/>
                  </a:cubicBezTo>
                  <a:cubicBezTo>
                    <a:pt x="5823" y="2777"/>
                    <a:pt x="5811" y="2777"/>
                    <a:pt x="5799" y="2765"/>
                  </a:cubicBezTo>
                  <a:lnTo>
                    <a:pt x="5799" y="2765"/>
                  </a:lnTo>
                  <a:cubicBezTo>
                    <a:pt x="5807" y="2788"/>
                    <a:pt x="5804" y="2812"/>
                    <a:pt x="5802" y="2835"/>
                  </a:cubicBezTo>
                  <a:lnTo>
                    <a:pt x="5802" y="2835"/>
                  </a:lnTo>
                  <a:cubicBezTo>
                    <a:pt x="5802" y="2834"/>
                    <a:pt x="5803" y="2833"/>
                    <a:pt x="5804" y="2833"/>
                  </a:cubicBezTo>
                  <a:cubicBezTo>
                    <a:pt x="5807" y="2833"/>
                    <a:pt x="5812" y="2840"/>
                    <a:pt x="5819" y="2840"/>
                  </a:cubicBezTo>
                  <a:cubicBezTo>
                    <a:pt x="5823" y="2840"/>
                    <a:pt x="5828" y="2837"/>
                    <a:pt x="5835" y="2825"/>
                  </a:cubicBezTo>
                  <a:lnTo>
                    <a:pt x="5835" y="2825"/>
                  </a:lnTo>
                  <a:cubicBezTo>
                    <a:pt x="5858" y="2908"/>
                    <a:pt x="5787" y="2908"/>
                    <a:pt x="5787" y="2991"/>
                  </a:cubicBezTo>
                  <a:cubicBezTo>
                    <a:pt x="5787" y="2968"/>
                    <a:pt x="5799" y="2956"/>
                    <a:pt x="5811" y="2956"/>
                  </a:cubicBezTo>
                  <a:cubicBezTo>
                    <a:pt x="5787" y="2979"/>
                    <a:pt x="5787" y="3015"/>
                    <a:pt x="5799" y="3039"/>
                  </a:cubicBezTo>
                  <a:cubicBezTo>
                    <a:pt x="5823" y="3039"/>
                    <a:pt x="5870" y="3146"/>
                    <a:pt x="5846" y="3194"/>
                  </a:cubicBezTo>
                  <a:lnTo>
                    <a:pt x="5823" y="3158"/>
                  </a:lnTo>
                  <a:lnTo>
                    <a:pt x="5823" y="3158"/>
                  </a:lnTo>
                  <a:cubicBezTo>
                    <a:pt x="5799" y="3218"/>
                    <a:pt x="5835" y="3289"/>
                    <a:pt x="5835" y="3360"/>
                  </a:cubicBezTo>
                  <a:cubicBezTo>
                    <a:pt x="5787" y="3337"/>
                    <a:pt x="5846" y="3325"/>
                    <a:pt x="5799" y="3301"/>
                  </a:cubicBezTo>
                  <a:lnTo>
                    <a:pt x="5799" y="3301"/>
                  </a:lnTo>
                  <a:cubicBezTo>
                    <a:pt x="5751" y="3384"/>
                    <a:pt x="5835" y="3349"/>
                    <a:pt x="5835" y="3408"/>
                  </a:cubicBezTo>
                  <a:cubicBezTo>
                    <a:pt x="5822" y="3408"/>
                    <a:pt x="5823" y="3419"/>
                    <a:pt x="5819" y="3419"/>
                  </a:cubicBezTo>
                  <a:cubicBezTo>
                    <a:pt x="5815" y="3419"/>
                    <a:pt x="5809" y="3411"/>
                    <a:pt x="5787" y="3384"/>
                  </a:cubicBezTo>
                  <a:lnTo>
                    <a:pt x="5787" y="3384"/>
                  </a:lnTo>
                  <a:cubicBezTo>
                    <a:pt x="5787" y="3396"/>
                    <a:pt x="5799" y="3408"/>
                    <a:pt x="5799" y="3408"/>
                  </a:cubicBezTo>
                  <a:cubicBezTo>
                    <a:pt x="5782" y="3400"/>
                    <a:pt x="5776" y="3396"/>
                    <a:pt x="5773" y="3396"/>
                  </a:cubicBezTo>
                  <a:cubicBezTo>
                    <a:pt x="5769" y="3396"/>
                    <a:pt x="5778" y="3409"/>
                    <a:pt x="5763" y="3432"/>
                  </a:cubicBezTo>
                  <a:cubicBezTo>
                    <a:pt x="5763" y="3432"/>
                    <a:pt x="5715" y="3408"/>
                    <a:pt x="5704" y="3396"/>
                  </a:cubicBezTo>
                  <a:cubicBezTo>
                    <a:pt x="5695" y="3422"/>
                    <a:pt x="5688" y="3431"/>
                    <a:pt x="5681" y="3431"/>
                  </a:cubicBezTo>
                  <a:cubicBezTo>
                    <a:pt x="5669" y="3431"/>
                    <a:pt x="5657" y="3407"/>
                    <a:pt x="5636" y="3398"/>
                  </a:cubicBezTo>
                  <a:lnTo>
                    <a:pt x="5636" y="3398"/>
                  </a:lnTo>
                  <a:cubicBezTo>
                    <a:pt x="5636" y="3410"/>
                    <a:pt x="5603" y="3460"/>
                    <a:pt x="5585" y="3460"/>
                  </a:cubicBezTo>
                  <a:cubicBezTo>
                    <a:pt x="5578" y="3460"/>
                    <a:pt x="5573" y="3452"/>
                    <a:pt x="5573" y="3432"/>
                  </a:cubicBezTo>
                  <a:lnTo>
                    <a:pt x="5573" y="3432"/>
                  </a:lnTo>
                  <a:cubicBezTo>
                    <a:pt x="5573" y="3436"/>
                    <a:pt x="5574" y="3437"/>
                    <a:pt x="5575" y="3437"/>
                  </a:cubicBezTo>
                  <a:cubicBezTo>
                    <a:pt x="5576" y="3437"/>
                    <a:pt x="5577" y="3437"/>
                    <a:pt x="5577" y="3436"/>
                  </a:cubicBezTo>
                  <a:lnTo>
                    <a:pt x="5577" y="3436"/>
                  </a:lnTo>
                  <a:cubicBezTo>
                    <a:pt x="5580" y="3439"/>
                    <a:pt x="5582" y="3441"/>
                    <a:pt x="5584" y="3441"/>
                  </a:cubicBezTo>
                  <a:cubicBezTo>
                    <a:pt x="5587" y="3441"/>
                    <a:pt x="5590" y="3438"/>
                    <a:pt x="5596" y="3432"/>
                  </a:cubicBezTo>
                  <a:cubicBezTo>
                    <a:pt x="5584" y="3420"/>
                    <a:pt x="5573" y="3420"/>
                    <a:pt x="5561" y="3408"/>
                  </a:cubicBezTo>
                  <a:cubicBezTo>
                    <a:pt x="5536" y="3425"/>
                    <a:pt x="5522" y="3447"/>
                    <a:pt x="5501" y="3447"/>
                  </a:cubicBezTo>
                  <a:cubicBezTo>
                    <a:pt x="5491" y="3447"/>
                    <a:pt x="5480" y="3443"/>
                    <a:pt x="5465" y="3432"/>
                  </a:cubicBezTo>
                  <a:cubicBezTo>
                    <a:pt x="5465" y="3432"/>
                    <a:pt x="5537" y="3384"/>
                    <a:pt x="5501" y="3360"/>
                  </a:cubicBezTo>
                  <a:lnTo>
                    <a:pt x="5501" y="3360"/>
                  </a:lnTo>
                  <a:cubicBezTo>
                    <a:pt x="5501" y="3409"/>
                    <a:pt x="5392" y="3418"/>
                    <a:pt x="5369" y="3420"/>
                  </a:cubicBezTo>
                  <a:lnTo>
                    <a:pt x="5369" y="3420"/>
                  </a:lnTo>
                  <a:cubicBezTo>
                    <a:pt x="5365" y="3418"/>
                    <a:pt x="5361" y="3417"/>
                    <a:pt x="5357" y="3417"/>
                  </a:cubicBezTo>
                  <a:cubicBezTo>
                    <a:pt x="5337" y="3417"/>
                    <a:pt x="5318" y="3434"/>
                    <a:pt x="5299" y="3444"/>
                  </a:cubicBezTo>
                  <a:cubicBezTo>
                    <a:pt x="5334" y="3448"/>
                    <a:pt x="5332" y="3449"/>
                    <a:pt x="5317" y="3449"/>
                  </a:cubicBezTo>
                  <a:cubicBezTo>
                    <a:pt x="5288" y="3449"/>
                    <a:pt x="5211" y="3444"/>
                    <a:pt x="5299" y="3444"/>
                  </a:cubicBezTo>
                  <a:cubicBezTo>
                    <a:pt x="5251" y="3432"/>
                    <a:pt x="5242" y="3426"/>
                    <a:pt x="5242" y="3426"/>
                  </a:cubicBezTo>
                  <a:lnTo>
                    <a:pt x="5242" y="3426"/>
                  </a:lnTo>
                  <a:cubicBezTo>
                    <a:pt x="5242" y="3426"/>
                    <a:pt x="5251" y="3432"/>
                    <a:pt x="5239" y="3443"/>
                  </a:cubicBezTo>
                  <a:lnTo>
                    <a:pt x="5239" y="3443"/>
                  </a:lnTo>
                  <a:cubicBezTo>
                    <a:pt x="5239" y="3443"/>
                    <a:pt x="5239" y="3443"/>
                    <a:pt x="5239" y="3443"/>
                  </a:cubicBezTo>
                  <a:lnTo>
                    <a:pt x="5239" y="3443"/>
                  </a:lnTo>
                  <a:cubicBezTo>
                    <a:pt x="5239" y="3444"/>
                    <a:pt x="5239" y="3444"/>
                    <a:pt x="5239" y="3444"/>
                  </a:cubicBezTo>
                  <a:cubicBezTo>
                    <a:pt x="5227" y="3456"/>
                    <a:pt x="5108" y="3444"/>
                    <a:pt x="5120" y="3468"/>
                  </a:cubicBezTo>
                  <a:cubicBezTo>
                    <a:pt x="5108" y="3468"/>
                    <a:pt x="5096" y="3479"/>
                    <a:pt x="5084" y="3479"/>
                  </a:cubicBezTo>
                  <a:cubicBezTo>
                    <a:pt x="5073" y="3456"/>
                    <a:pt x="5132" y="3444"/>
                    <a:pt x="5132" y="3444"/>
                  </a:cubicBezTo>
                  <a:lnTo>
                    <a:pt x="5156" y="3444"/>
                  </a:lnTo>
                  <a:cubicBezTo>
                    <a:pt x="5136" y="3444"/>
                    <a:pt x="5066" y="3435"/>
                    <a:pt x="5037" y="3433"/>
                  </a:cubicBezTo>
                  <a:lnTo>
                    <a:pt x="5037" y="3433"/>
                  </a:lnTo>
                  <a:cubicBezTo>
                    <a:pt x="5037" y="3440"/>
                    <a:pt x="5034" y="3442"/>
                    <a:pt x="5032" y="3442"/>
                  </a:cubicBezTo>
                  <a:lnTo>
                    <a:pt x="5032" y="3442"/>
                  </a:lnTo>
                  <a:cubicBezTo>
                    <a:pt x="5030" y="3441"/>
                    <a:pt x="5028" y="3438"/>
                    <a:pt x="5026" y="3436"/>
                  </a:cubicBezTo>
                  <a:lnTo>
                    <a:pt x="5026" y="3436"/>
                  </a:lnTo>
                  <a:cubicBezTo>
                    <a:pt x="5027" y="3434"/>
                    <a:pt x="5029" y="3433"/>
                    <a:pt x="5032" y="3432"/>
                  </a:cubicBezTo>
                  <a:lnTo>
                    <a:pt x="5032" y="3432"/>
                  </a:lnTo>
                  <a:cubicBezTo>
                    <a:pt x="5033" y="3432"/>
                    <a:pt x="5035" y="3433"/>
                    <a:pt x="5037" y="3433"/>
                  </a:cubicBezTo>
                  <a:lnTo>
                    <a:pt x="5037" y="3433"/>
                  </a:lnTo>
                  <a:cubicBezTo>
                    <a:pt x="5037" y="3432"/>
                    <a:pt x="5037" y="3432"/>
                    <a:pt x="5037" y="3432"/>
                  </a:cubicBezTo>
                  <a:cubicBezTo>
                    <a:pt x="5035" y="3432"/>
                    <a:pt x="5033" y="3432"/>
                    <a:pt x="5032" y="3432"/>
                  </a:cubicBezTo>
                  <a:lnTo>
                    <a:pt x="5032" y="3432"/>
                  </a:lnTo>
                  <a:cubicBezTo>
                    <a:pt x="5029" y="3432"/>
                    <a:pt x="5026" y="3432"/>
                    <a:pt x="5025" y="3432"/>
                  </a:cubicBezTo>
                  <a:cubicBezTo>
                    <a:pt x="5025" y="3433"/>
                    <a:pt x="5026" y="3434"/>
                    <a:pt x="5026" y="3435"/>
                  </a:cubicBezTo>
                  <a:lnTo>
                    <a:pt x="5026" y="3435"/>
                  </a:lnTo>
                  <a:cubicBezTo>
                    <a:pt x="5025" y="3434"/>
                    <a:pt x="5024" y="3433"/>
                    <a:pt x="5023" y="3432"/>
                  </a:cubicBezTo>
                  <a:lnTo>
                    <a:pt x="5025" y="3432"/>
                  </a:lnTo>
                  <a:cubicBezTo>
                    <a:pt x="5037" y="3420"/>
                    <a:pt x="5049" y="3420"/>
                    <a:pt x="5061" y="3420"/>
                  </a:cubicBezTo>
                  <a:cubicBezTo>
                    <a:pt x="5037" y="3396"/>
                    <a:pt x="5013" y="3372"/>
                    <a:pt x="4977" y="3372"/>
                  </a:cubicBezTo>
                  <a:cubicBezTo>
                    <a:pt x="4996" y="3397"/>
                    <a:pt x="5009" y="3415"/>
                    <a:pt x="5018" y="3427"/>
                  </a:cubicBezTo>
                  <a:lnTo>
                    <a:pt x="5018" y="3427"/>
                  </a:lnTo>
                  <a:cubicBezTo>
                    <a:pt x="5010" y="3418"/>
                    <a:pt x="5001" y="3411"/>
                    <a:pt x="4995" y="3411"/>
                  </a:cubicBezTo>
                  <a:cubicBezTo>
                    <a:pt x="4990" y="3411"/>
                    <a:pt x="4987" y="3416"/>
                    <a:pt x="4989" y="3432"/>
                  </a:cubicBezTo>
                  <a:lnTo>
                    <a:pt x="5022" y="3432"/>
                  </a:lnTo>
                  <a:cubicBezTo>
                    <a:pt x="5023" y="3434"/>
                    <a:pt x="5025" y="3436"/>
                    <a:pt x="5026" y="3437"/>
                  </a:cubicBezTo>
                  <a:lnTo>
                    <a:pt x="5026" y="3437"/>
                  </a:lnTo>
                  <a:cubicBezTo>
                    <a:pt x="5026" y="3437"/>
                    <a:pt x="5026" y="3437"/>
                    <a:pt x="5026" y="3437"/>
                  </a:cubicBezTo>
                  <a:lnTo>
                    <a:pt x="5026" y="3437"/>
                  </a:lnTo>
                  <a:cubicBezTo>
                    <a:pt x="5026" y="3437"/>
                    <a:pt x="5026" y="3437"/>
                    <a:pt x="5026" y="3437"/>
                  </a:cubicBezTo>
                  <a:lnTo>
                    <a:pt x="5026" y="3437"/>
                  </a:lnTo>
                  <a:cubicBezTo>
                    <a:pt x="5026" y="3437"/>
                    <a:pt x="5026" y="3437"/>
                    <a:pt x="5026" y="3437"/>
                  </a:cubicBezTo>
                  <a:lnTo>
                    <a:pt x="5026" y="3437"/>
                  </a:lnTo>
                  <a:cubicBezTo>
                    <a:pt x="5026" y="3438"/>
                    <a:pt x="5026" y="3439"/>
                    <a:pt x="5027" y="3439"/>
                  </a:cubicBezTo>
                  <a:lnTo>
                    <a:pt x="5027" y="3439"/>
                  </a:lnTo>
                  <a:cubicBezTo>
                    <a:pt x="5027" y="3439"/>
                    <a:pt x="5026" y="3438"/>
                    <a:pt x="5026" y="3437"/>
                  </a:cubicBezTo>
                  <a:lnTo>
                    <a:pt x="5026" y="3437"/>
                  </a:lnTo>
                  <a:cubicBezTo>
                    <a:pt x="5028" y="3439"/>
                    <a:pt x="5029" y="3441"/>
                    <a:pt x="5030" y="3442"/>
                  </a:cubicBezTo>
                  <a:lnTo>
                    <a:pt x="5030" y="3442"/>
                  </a:lnTo>
                  <a:cubicBezTo>
                    <a:pt x="5029" y="3442"/>
                    <a:pt x="5027" y="3441"/>
                    <a:pt x="5027" y="3439"/>
                  </a:cubicBezTo>
                  <a:lnTo>
                    <a:pt x="5027" y="3439"/>
                  </a:lnTo>
                  <a:cubicBezTo>
                    <a:pt x="5030" y="3456"/>
                    <a:pt x="5026" y="3462"/>
                    <a:pt x="5017" y="3462"/>
                  </a:cubicBezTo>
                  <a:cubicBezTo>
                    <a:pt x="4992" y="3462"/>
                    <a:pt x="4930" y="3407"/>
                    <a:pt x="4929" y="3407"/>
                  </a:cubicBezTo>
                  <a:lnTo>
                    <a:pt x="4929" y="3407"/>
                  </a:lnTo>
                  <a:cubicBezTo>
                    <a:pt x="4929" y="3407"/>
                    <a:pt x="4929" y="3407"/>
                    <a:pt x="4930" y="3408"/>
                  </a:cubicBezTo>
                  <a:cubicBezTo>
                    <a:pt x="4922" y="3408"/>
                    <a:pt x="4911" y="3421"/>
                    <a:pt x="4908" y="3421"/>
                  </a:cubicBezTo>
                  <a:cubicBezTo>
                    <a:pt x="4906" y="3421"/>
                    <a:pt x="4908" y="3415"/>
                    <a:pt x="4918" y="3396"/>
                  </a:cubicBezTo>
                  <a:lnTo>
                    <a:pt x="4918" y="3396"/>
                  </a:lnTo>
                  <a:cubicBezTo>
                    <a:pt x="4917" y="3397"/>
                    <a:pt x="4895" y="3442"/>
                    <a:pt x="4861" y="3442"/>
                  </a:cubicBezTo>
                  <a:cubicBezTo>
                    <a:pt x="4853" y="3442"/>
                    <a:pt x="4844" y="3439"/>
                    <a:pt x="4834" y="3432"/>
                  </a:cubicBezTo>
                  <a:cubicBezTo>
                    <a:pt x="4846" y="3420"/>
                    <a:pt x="4858" y="3408"/>
                    <a:pt x="4870" y="3408"/>
                  </a:cubicBezTo>
                  <a:cubicBezTo>
                    <a:pt x="4870" y="3403"/>
                    <a:pt x="4867" y="3402"/>
                    <a:pt x="4863" y="3402"/>
                  </a:cubicBezTo>
                  <a:cubicBezTo>
                    <a:pt x="4857" y="3402"/>
                    <a:pt x="4847" y="3405"/>
                    <a:pt x="4839" y="3405"/>
                  </a:cubicBezTo>
                  <a:cubicBezTo>
                    <a:pt x="4825" y="3405"/>
                    <a:pt x="4817" y="3396"/>
                    <a:pt x="4834" y="3349"/>
                  </a:cubicBezTo>
                  <a:cubicBezTo>
                    <a:pt x="4858" y="3289"/>
                    <a:pt x="4834" y="3229"/>
                    <a:pt x="4822" y="3146"/>
                  </a:cubicBezTo>
                  <a:cubicBezTo>
                    <a:pt x="4818" y="3155"/>
                    <a:pt x="4812" y="3158"/>
                    <a:pt x="4806" y="3158"/>
                  </a:cubicBezTo>
                  <a:cubicBezTo>
                    <a:pt x="4776" y="3158"/>
                    <a:pt x="4727" y="3084"/>
                    <a:pt x="4716" y="3064"/>
                  </a:cubicBezTo>
                  <a:lnTo>
                    <a:pt x="4716" y="3064"/>
                  </a:lnTo>
                  <a:cubicBezTo>
                    <a:pt x="4713" y="3093"/>
                    <a:pt x="4700" y="3140"/>
                    <a:pt x="4690" y="3140"/>
                  </a:cubicBezTo>
                  <a:cubicBezTo>
                    <a:pt x="4686" y="3140"/>
                    <a:pt x="4682" y="3131"/>
                    <a:pt x="4680" y="3110"/>
                  </a:cubicBezTo>
                  <a:lnTo>
                    <a:pt x="4680" y="3110"/>
                  </a:lnTo>
                  <a:cubicBezTo>
                    <a:pt x="4668" y="3241"/>
                    <a:pt x="4727" y="3360"/>
                    <a:pt x="4680" y="3408"/>
                  </a:cubicBezTo>
                  <a:cubicBezTo>
                    <a:pt x="4727" y="3408"/>
                    <a:pt x="4703" y="3420"/>
                    <a:pt x="4703" y="3456"/>
                  </a:cubicBezTo>
                  <a:cubicBezTo>
                    <a:pt x="4674" y="3431"/>
                    <a:pt x="4651" y="3425"/>
                    <a:pt x="4630" y="3425"/>
                  </a:cubicBezTo>
                  <a:cubicBezTo>
                    <a:pt x="4605" y="3425"/>
                    <a:pt x="4583" y="3434"/>
                    <a:pt x="4557" y="3434"/>
                  </a:cubicBezTo>
                  <a:cubicBezTo>
                    <a:pt x="4552" y="3434"/>
                    <a:pt x="4546" y="3433"/>
                    <a:pt x="4540" y="3432"/>
                  </a:cubicBezTo>
                  <a:lnTo>
                    <a:pt x="4540" y="3432"/>
                  </a:lnTo>
                  <a:cubicBezTo>
                    <a:pt x="4544" y="3436"/>
                    <a:pt x="4552" y="3444"/>
                    <a:pt x="4561" y="3453"/>
                  </a:cubicBezTo>
                  <a:lnTo>
                    <a:pt x="4561" y="3453"/>
                  </a:lnTo>
                  <a:cubicBezTo>
                    <a:pt x="4536" y="3471"/>
                    <a:pt x="4508" y="3478"/>
                    <a:pt x="4483" y="3478"/>
                  </a:cubicBezTo>
                  <a:cubicBezTo>
                    <a:pt x="4414" y="3478"/>
                    <a:pt x="4357" y="3428"/>
                    <a:pt x="4382" y="3420"/>
                  </a:cubicBezTo>
                  <a:cubicBezTo>
                    <a:pt x="4348" y="3415"/>
                    <a:pt x="4316" y="3412"/>
                    <a:pt x="4286" y="3412"/>
                  </a:cubicBezTo>
                  <a:cubicBezTo>
                    <a:pt x="3627" y="3412"/>
                    <a:pt x="3834" y="4618"/>
                    <a:pt x="3834" y="5051"/>
                  </a:cubicBezTo>
                  <a:cubicBezTo>
                    <a:pt x="3816" y="5033"/>
                    <a:pt x="3807" y="5026"/>
                    <a:pt x="3804" y="5026"/>
                  </a:cubicBezTo>
                  <a:cubicBezTo>
                    <a:pt x="3789" y="5026"/>
                    <a:pt x="3883" y="5167"/>
                    <a:pt x="3834" y="5206"/>
                  </a:cubicBezTo>
                  <a:cubicBezTo>
                    <a:pt x="3834" y="5265"/>
                    <a:pt x="3858" y="5277"/>
                    <a:pt x="3846" y="5337"/>
                  </a:cubicBezTo>
                  <a:cubicBezTo>
                    <a:pt x="3838" y="5345"/>
                    <a:pt x="3832" y="5349"/>
                    <a:pt x="3829" y="5349"/>
                  </a:cubicBezTo>
                  <a:cubicBezTo>
                    <a:pt x="3826" y="5349"/>
                    <a:pt x="3825" y="5348"/>
                    <a:pt x="3824" y="5344"/>
                  </a:cubicBezTo>
                  <a:lnTo>
                    <a:pt x="3824" y="5344"/>
                  </a:lnTo>
                  <a:cubicBezTo>
                    <a:pt x="3827" y="5386"/>
                    <a:pt x="3831" y="5450"/>
                    <a:pt x="3822" y="5468"/>
                  </a:cubicBezTo>
                  <a:cubicBezTo>
                    <a:pt x="3826" y="5464"/>
                    <a:pt x="3828" y="5463"/>
                    <a:pt x="3830" y="5463"/>
                  </a:cubicBezTo>
                  <a:cubicBezTo>
                    <a:pt x="3830" y="5463"/>
                    <a:pt x="3831" y="5463"/>
                    <a:pt x="3831" y="5464"/>
                  </a:cubicBezTo>
                  <a:lnTo>
                    <a:pt x="3831" y="5464"/>
                  </a:lnTo>
                  <a:cubicBezTo>
                    <a:pt x="3834" y="5452"/>
                    <a:pt x="3834" y="5440"/>
                    <a:pt x="3834" y="5432"/>
                  </a:cubicBezTo>
                  <a:cubicBezTo>
                    <a:pt x="3834" y="5434"/>
                    <a:pt x="3835" y="5436"/>
                    <a:pt x="3835" y="5438"/>
                  </a:cubicBezTo>
                  <a:lnTo>
                    <a:pt x="3835" y="5438"/>
                  </a:lnTo>
                  <a:cubicBezTo>
                    <a:pt x="3834" y="5440"/>
                    <a:pt x="3834" y="5442"/>
                    <a:pt x="3834" y="5444"/>
                  </a:cubicBezTo>
                  <a:cubicBezTo>
                    <a:pt x="3835" y="5443"/>
                    <a:pt x="3835" y="5442"/>
                    <a:pt x="3835" y="5440"/>
                  </a:cubicBezTo>
                  <a:lnTo>
                    <a:pt x="3835" y="5440"/>
                  </a:lnTo>
                  <a:cubicBezTo>
                    <a:pt x="3846" y="5569"/>
                    <a:pt x="3835" y="5697"/>
                    <a:pt x="3846" y="5849"/>
                  </a:cubicBezTo>
                  <a:cubicBezTo>
                    <a:pt x="3846" y="5849"/>
                    <a:pt x="3846" y="5848"/>
                    <a:pt x="3846" y="5848"/>
                  </a:cubicBezTo>
                  <a:cubicBezTo>
                    <a:pt x="3847" y="5848"/>
                    <a:pt x="3874" y="6086"/>
                    <a:pt x="3855" y="6086"/>
                  </a:cubicBezTo>
                  <a:cubicBezTo>
                    <a:pt x="3853" y="6086"/>
                    <a:pt x="3850" y="6082"/>
                    <a:pt x="3846" y="6075"/>
                  </a:cubicBezTo>
                  <a:lnTo>
                    <a:pt x="3846" y="6075"/>
                  </a:lnTo>
                  <a:cubicBezTo>
                    <a:pt x="3846" y="6086"/>
                    <a:pt x="3868" y="6207"/>
                    <a:pt x="3859" y="6207"/>
                  </a:cubicBezTo>
                  <a:cubicBezTo>
                    <a:pt x="3859" y="6207"/>
                    <a:pt x="3859" y="6207"/>
                    <a:pt x="3858" y="6206"/>
                  </a:cubicBezTo>
                  <a:lnTo>
                    <a:pt x="3858" y="6206"/>
                  </a:lnTo>
                  <a:cubicBezTo>
                    <a:pt x="3906" y="6337"/>
                    <a:pt x="3846" y="6539"/>
                    <a:pt x="3846" y="6706"/>
                  </a:cubicBezTo>
                  <a:cubicBezTo>
                    <a:pt x="3858" y="6861"/>
                    <a:pt x="3787" y="7135"/>
                    <a:pt x="3846" y="7242"/>
                  </a:cubicBezTo>
                  <a:cubicBezTo>
                    <a:pt x="3838" y="7250"/>
                    <a:pt x="3837" y="7251"/>
                    <a:pt x="3837" y="7251"/>
                  </a:cubicBezTo>
                  <a:cubicBezTo>
                    <a:pt x="3838" y="7251"/>
                    <a:pt x="3838" y="7251"/>
                    <a:pt x="3839" y="7251"/>
                  </a:cubicBezTo>
                  <a:lnTo>
                    <a:pt x="3839" y="7251"/>
                  </a:lnTo>
                  <a:cubicBezTo>
                    <a:pt x="3840" y="7251"/>
                    <a:pt x="3840" y="7254"/>
                    <a:pt x="3822" y="7278"/>
                  </a:cubicBezTo>
                  <a:cubicBezTo>
                    <a:pt x="3817" y="7278"/>
                    <a:pt x="3814" y="7275"/>
                    <a:pt x="3813" y="7271"/>
                  </a:cubicBezTo>
                  <a:lnTo>
                    <a:pt x="3813" y="7271"/>
                  </a:lnTo>
                  <a:cubicBezTo>
                    <a:pt x="3826" y="7368"/>
                    <a:pt x="3896" y="7464"/>
                    <a:pt x="3799" y="7539"/>
                  </a:cubicBezTo>
                  <a:cubicBezTo>
                    <a:pt x="3744" y="7594"/>
                    <a:pt x="3602" y="7884"/>
                    <a:pt x="3585" y="8017"/>
                  </a:cubicBezTo>
                  <a:lnTo>
                    <a:pt x="3585" y="8017"/>
                  </a:lnTo>
                  <a:cubicBezTo>
                    <a:pt x="3585" y="8016"/>
                    <a:pt x="3585" y="8016"/>
                    <a:pt x="3584" y="8016"/>
                  </a:cubicBezTo>
                  <a:cubicBezTo>
                    <a:pt x="3584" y="8020"/>
                    <a:pt x="3584" y="8024"/>
                    <a:pt x="3584" y="8028"/>
                  </a:cubicBezTo>
                  <a:lnTo>
                    <a:pt x="3584" y="8028"/>
                  </a:lnTo>
                  <a:cubicBezTo>
                    <a:pt x="3584" y="8032"/>
                    <a:pt x="3584" y="8036"/>
                    <a:pt x="3584" y="8040"/>
                  </a:cubicBezTo>
                  <a:lnTo>
                    <a:pt x="3584" y="8040"/>
                  </a:lnTo>
                  <a:cubicBezTo>
                    <a:pt x="3570" y="8313"/>
                    <a:pt x="3343" y="8703"/>
                    <a:pt x="3251" y="8980"/>
                  </a:cubicBezTo>
                  <a:cubicBezTo>
                    <a:pt x="3263" y="8968"/>
                    <a:pt x="3275" y="8968"/>
                    <a:pt x="3275" y="8956"/>
                  </a:cubicBezTo>
                  <a:cubicBezTo>
                    <a:pt x="3275" y="8956"/>
                    <a:pt x="3275" y="8956"/>
                    <a:pt x="3276" y="8956"/>
                  </a:cubicBezTo>
                  <a:lnTo>
                    <a:pt x="3276" y="8956"/>
                  </a:lnTo>
                  <a:cubicBezTo>
                    <a:pt x="3279" y="8956"/>
                    <a:pt x="3262" y="8996"/>
                    <a:pt x="3248" y="9034"/>
                  </a:cubicBezTo>
                  <a:lnTo>
                    <a:pt x="3248" y="9034"/>
                  </a:lnTo>
                  <a:cubicBezTo>
                    <a:pt x="3174" y="9195"/>
                    <a:pt x="3051" y="9518"/>
                    <a:pt x="3060" y="9564"/>
                  </a:cubicBezTo>
                  <a:cubicBezTo>
                    <a:pt x="3069" y="9591"/>
                    <a:pt x="3009" y="9750"/>
                    <a:pt x="3001" y="9750"/>
                  </a:cubicBezTo>
                  <a:cubicBezTo>
                    <a:pt x="2999" y="9750"/>
                    <a:pt x="3001" y="9734"/>
                    <a:pt x="3013" y="9695"/>
                  </a:cubicBezTo>
                  <a:lnTo>
                    <a:pt x="3013" y="9695"/>
                  </a:lnTo>
                  <a:cubicBezTo>
                    <a:pt x="2974" y="9773"/>
                    <a:pt x="2967" y="9867"/>
                    <a:pt x="2939" y="9951"/>
                  </a:cubicBezTo>
                  <a:lnTo>
                    <a:pt x="2939" y="9951"/>
                  </a:lnTo>
                  <a:cubicBezTo>
                    <a:pt x="2944" y="9933"/>
                    <a:pt x="2948" y="9915"/>
                    <a:pt x="2953" y="9897"/>
                  </a:cubicBezTo>
                  <a:lnTo>
                    <a:pt x="2953" y="9897"/>
                  </a:lnTo>
                  <a:cubicBezTo>
                    <a:pt x="2941" y="9933"/>
                    <a:pt x="2929" y="9968"/>
                    <a:pt x="2917" y="10004"/>
                  </a:cubicBezTo>
                  <a:cubicBezTo>
                    <a:pt x="2926" y="9987"/>
                    <a:pt x="2933" y="9969"/>
                    <a:pt x="2939" y="9951"/>
                  </a:cubicBezTo>
                  <a:lnTo>
                    <a:pt x="2939" y="9951"/>
                  </a:lnTo>
                  <a:cubicBezTo>
                    <a:pt x="2813" y="10430"/>
                    <a:pt x="2687" y="10865"/>
                    <a:pt x="2572" y="11278"/>
                  </a:cubicBezTo>
                  <a:cubicBezTo>
                    <a:pt x="2561" y="11356"/>
                    <a:pt x="2499" y="11495"/>
                    <a:pt x="2490" y="11495"/>
                  </a:cubicBezTo>
                  <a:cubicBezTo>
                    <a:pt x="2489" y="11495"/>
                    <a:pt x="2489" y="11494"/>
                    <a:pt x="2489" y="11492"/>
                  </a:cubicBezTo>
                  <a:cubicBezTo>
                    <a:pt x="2453" y="11683"/>
                    <a:pt x="2453" y="11838"/>
                    <a:pt x="2406" y="12028"/>
                  </a:cubicBezTo>
                  <a:cubicBezTo>
                    <a:pt x="2409" y="11997"/>
                    <a:pt x="2407" y="11987"/>
                    <a:pt x="2403" y="11987"/>
                  </a:cubicBezTo>
                  <a:cubicBezTo>
                    <a:pt x="2396" y="11987"/>
                    <a:pt x="2381" y="12017"/>
                    <a:pt x="2374" y="12017"/>
                  </a:cubicBezTo>
                  <a:cubicBezTo>
                    <a:pt x="2369" y="12017"/>
                    <a:pt x="2366" y="12005"/>
                    <a:pt x="2370" y="11969"/>
                  </a:cubicBezTo>
                  <a:lnTo>
                    <a:pt x="2370" y="11969"/>
                  </a:lnTo>
                  <a:cubicBezTo>
                    <a:pt x="2358" y="12004"/>
                    <a:pt x="2203" y="12504"/>
                    <a:pt x="2227" y="12504"/>
                  </a:cubicBezTo>
                  <a:cubicBezTo>
                    <a:pt x="2227" y="12505"/>
                    <a:pt x="2228" y="12505"/>
                    <a:pt x="2228" y="12505"/>
                  </a:cubicBezTo>
                  <a:cubicBezTo>
                    <a:pt x="2242" y="12505"/>
                    <a:pt x="2286" y="12337"/>
                    <a:pt x="2286" y="12326"/>
                  </a:cubicBezTo>
                  <a:lnTo>
                    <a:pt x="2286" y="12326"/>
                  </a:lnTo>
                  <a:cubicBezTo>
                    <a:pt x="2286" y="12327"/>
                    <a:pt x="2286" y="12493"/>
                    <a:pt x="2275" y="12516"/>
                  </a:cubicBezTo>
                  <a:cubicBezTo>
                    <a:pt x="2254" y="12579"/>
                    <a:pt x="2140" y="12828"/>
                    <a:pt x="2130" y="12828"/>
                  </a:cubicBezTo>
                  <a:cubicBezTo>
                    <a:pt x="2128" y="12828"/>
                    <a:pt x="2129" y="12824"/>
                    <a:pt x="2132" y="12814"/>
                  </a:cubicBezTo>
                  <a:lnTo>
                    <a:pt x="2132" y="12814"/>
                  </a:lnTo>
                  <a:cubicBezTo>
                    <a:pt x="2108" y="12862"/>
                    <a:pt x="2001" y="13171"/>
                    <a:pt x="2048" y="13219"/>
                  </a:cubicBezTo>
                  <a:cubicBezTo>
                    <a:pt x="2060" y="13147"/>
                    <a:pt x="2084" y="13088"/>
                    <a:pt x="2096" y="13016"/>
                  </a:cubicBezTo>
                  <a:lnTo>
                    <a:pt x="2096" y="13016"/>
                  </a:lnTo>
                  <a:cubicBezTo>
                    <a:pt x="2072" y="13159"/>
                    <a:pt x="2072" y="13290"/>
                    <a:pt x="2025" y="13421"/>
                  </a:cubicBezTo>
                  <a:cubicBezTo>
                    <a:pt x="2025" y="13385"/>
                    <a:pt x="2025" y="13350"/>
                    <a:pt x="2025" y="13314"/>
                  </a:cubicBezTo>
                  <a:cubicBezTo>
                    <a:pt x="2013" y="13362"/>
                    <a:pt x="2001" y="13409"/>
                    <a:pt x="1977" y="13469"/>
                  </a:cubicBezTo>
                  <a:cubicBezTo>
                    <a:pt x="1941" y="13433"/>
                    <a:pt x="2036" y="13159"/>
                    <a:pt x="2036" y="13100"/>
                  </a:cubicBezTo>
                  <a:lnTo>
                    <a:pt x="2036" y="13100"/>
                  </a:lnTo>
                  <a:cubicBezTo>
                    <a:pt x="1941" y="13266"/>
                    <a:pt x="1941" y="13552"/>
                    <a:pt x="1894" y="13719"/>
                  </a:cubicBezTo>
                  <a:cubicBezTo>
                    <a:pt x="1894" y="13695"/>
                    <a:pt x="1882" y="13671"/>
                    <a:pt x="1882" y="13635"/>
                  </a:cubicBezTo>
                  <a:cubicBezTo>
                    <a:pt x="1882" y="13755"/>
                    <a:pt x="1810" y="13850"/>
                    <a:pt x="1786" y="13969"/>
                  </a:cubicBezTo>
                  <a:cubicBezTo>
                    <a:pt x="1822" y="13826"/>
                    <a:pt x="1834" y="13909"/>
                    <a:pt x="1870" y="13838"/>
                  </a:cubicBezTo>
                  <a:lnTo>
                    <a:pt x="1870" y="13838"/>
                  </a:lnTo>
                  <a:cubicBezTo>
                    <a:pt x="1846" y="14016"/>
                    <a:pt x="1739" y="14136"/>
                    <a:pt x="1703" y="14314"/>
                  </a:cubicBezTo>
                  <a:cubicBezTo>
                    <a:pt x="1713" y="14275"/>
                    <a:pt x="1723" y="14243"/>
                    <a:pt x="1733" y="14220"/>
                  </a:cubicBezTo>
                  <a:lnTo>
                    <a:pt x="1733" y="14220"/>
                  </a:lnTo>
                  <a:cubicBezTo>
                    <a:pt x="1716" y="14267"/>
                    <a:pt x="1705" y="14389"/>
                    <a:pt x="1683" y="14451"/>
                  </a:cubicBezTo>
                  <a:lnTo>
                    <a:pt x="1683" y="14451"/>
                  </a:lnTo>
                  <a:cubicBezTo>
                    <a:pt x="1677" y="14457"/>
                    <a:pt x="1672" y="14467"/>
                    <a:pt x="1668" y="14480"/>
                  </a:cubicBezTo>
                  <a:lnTo>
                    <a:pt x="1668" y="14480"/>
                  </a:lnTo>
                  <a:cubicBezTo>
                    <a:pt x="1668" y="14480"/>
                    <a:pt x="1668" y="14481"/>
                    <a:pt x="1667" y="14481"/>
                  </a:cubicBezTo>
                  <a:cubicBezTo>
                    <a:pt x="1668" y="14481"/>
                    <a:pt x="1668" y="14480"/>
                    <a:pt x="1668" y="14480"/>
                  </a:cubicBezTo>
                  <a:lnTo>
                    <a:pt x="1668" y="14480"/>
                  </a:lnTo>
                  <a:cubicBezTo>
                    <a:pt x="1634" y="14582"/>
                    <a:pt x="1638" y="14867"/>
                    <a:pt x="1608" y="14957"/>
                  </a:cubicBezTo>
                  <a:cubicBezTo>
                    <a:pt x="1608" y="14921"/>
                    <a:pt x="1608" y="14886"/>
                    <a:pt x="1596" y="14850"/>
                  </a:cubicBezTo>
                  <a:cubicBezTo>
                    <a:pt x="1596" y="14886"/>
                    <a:pt x="1584" y="14933"/>
                    <a:pt x="1584" y="14969"/>
                  </a:cubicBezTo>
                  <a:cubicBezTo>
                    <a:pt x="1572" y="14957"/>
                    <a:pt x="1572" y="14945"/>
                    <a:pt x="1560" y="14945"/>
                  </a:cubicBezTo>
                  <a:cubicBezTo>
                    <a:pt x="1548" y="15148"/>
                    <a:pt x="1513" y="15290"/>
                    <a:pt x="1465" y="15469"/>
                  </a:cubicBezTo>
                  <a:cubicBezTo>
                    <a:pt x="1465" y="15410"/>
                    <a:pt x="1513" y="15338"/>
                    <a:pt x="1477" y="15279"/>
                  </a:cubicBezTo>
                  <a:lnTo>
                    <a:pt x="1477" y="15279"/>
                  </a:lnTo>
                  <a:cubicBezTo>
                    <a:pt x="1441" y="15362"/>
                    <a:pt x="1441" y="15457"/>
                    <a:pt x="1417" y="15540"/>
                  </a:cubicBezTo>
                  <a:cubicBezTo>
                    <a:pt x="1427" y="15508"/>
                    <a:pt x="1433" y="15495"/>
                    <a:pt x="1436" y="15495"/>
                  </a:cubicBezTo>
                  <a:cubicBezTo>
                    <a:pt x="1447" y="15495"/>
                    <a:pt x="1417" y="15679"/>
                    <a:pt x="1417" y="15707"/>
                  </a:cubicBezTo>
                  <a:cubicBezTo>
                    <a:pt x="1409" y="15716"/>
                    <a:pt x="1403" y="15720"/>
                    <a:pt x="1400" y="15720"/>
                  </a:cubicBezTo>
                  <a:cubicBezTo>
                    <a:pt x="1393" y="15720"/>
                    <a:pt x="1393" y="15706"/>
                    <a:pt x="1393" y="15683"/>
                  </a:cubicBezTo>
                  <a:cubicBezTo>
                    <a:pt x="1393" y="15731"/>
                    <a:pt x="1393" y="15791"/>
                    <a:pt x="1382" y="15838"/>
                  </a:cubicBezTo>
                  <a:cubicBezTo>
                    <a:pt x="1366" y="15815"/>
                    <a:pt x="1355" y="15791"/>
                    <a:pt x="1353" y="15764"/>
                  </a:cubicBezTo>
                  <a:lnTo>
                    <a:pt x="1353" y="15764"/>
                  </a:lnTo>
                  <a:cubicBezTo>
                    <a:pt x="1334" y="15923"/>
                    <a:pt x="1273" y="16056"/>
                    <a:pt x="1263" y="16219"/>
                  </a:cubicBezTo>
                  <a:cubicBezTo>
                    <a:pt x="1251" y="16338"/>
                    <a:pt x="1036" y="17076"/>
                    <a:pt x="1072" y="17112"/>
                  </a:cubicBezTo>
                  <a:cubicBezTo>
                    <a:pt x="1073" y="17113"/>
                    <a:pt x="1074" y="17113"/>
                    <a:pt x="1075" y="17113"/>
                  </a:cubicBezTo>
                  <a:cubicBezTo>
                    <a:pt x="1085" y="17113"/>
                    <a:pt x="1100" y="17078"/>
                    <a:pt x="1111" y="17078"/>
                  </a:cubicBezTo>
                  <a:cubicBezTo>
                    <a:pt x="1114" y="17078"/>
                    <a:pt x="1117" y="17081"/>
                    <a:pt x="1120" y="17088"/>
                  </a:cubicBezTo>
                  <a:cubicBezTo>
                    <a:pt x="1132" y="17219"/>
                    <a:pt x="1048" y="17553"/>
                    <a:pt x="1012" y="17672"/>
                  </a:cubicBezTo>
                  <a:cubicBezTo>
                    <a:pt x="1018" y="17565"/>
                    <a:pt x="1018" y="17527"/>
                    <a:pt x="1016" y="17527"/>
                  </a:cubicBezTo>
                  <a:lnTo>
                    <a:pt x="1016" y="17527"/>
                  </a:lnTo>
                  <a:cubicBezTo>
                    <a:pt x="1012" y="17527"/>
                    <a:pt x="1002" y="17593"/>
                    <a:pt x="989" y="17648"/>
                  </a:cubicBezTo>
                  <a:cubicBezTo>
                    <a:pt x="989" y="17638"/>
                    <a:pt x="989" y="17629"/>
                    <a:pt x="989" y="17619"/>
                  </a:cubicBezTo>
                  <a:lnTo>
                    <a:pt x="989" y="17619"/>
                  </a:lnTo>
                  <a:cubicBezTo>
                    <a:pt x="974" y="17714"/>
                    <a:pt x="948" y="17821"/>
                    <a:pt x="941" y="17862"/>
                  </a:cubicBezTo>
                  <a:cubicBezTo>
                    <a:pt x="939" y="17863"/>
                    <a:pt x="936" y="17863"/>
                    <a:pt x="933" y="17863"/>
                  </a:cubicBezTo>
                  <a:cubicBezTo>
                    <a:pt x="891" y="17863"/>
                    <a:pt x="775" y="17817"/>
                    <a:pt x="704" y="17817"/>
                  </a:cubicBezTo>
                  <a:cubicBezTo>
                    <a:pt x="668" y="17817"/>
                    <a:pt x="643" y="17828"/>
                    <a:pt x="643" y="17862"/>
                  </a:cubicBezTo>
                  <a:cubicBezTo>
                    <a:pt x="631" y="17850"/>
                    <a:pt x="620" y="17850"/>
                    <a:pt x="631" y="17826"/>
                  </a:cubicBezTo>
                  <a:lnTo>
                    <a:pt x="631" y="17826"/>
                  </a:lnTo>
                  <a:cubicBezTo>
                    <a:pt x="608" y="17850"/>
                    <a:pt x="631" y="17957"/>
                    <a:pt x="631" y="17957"/>
                  </a:cubicBezTo>
                  <a:cubicBezTo>
                    <a:pt x="608" y="17957"/>
                    <a:pt x="608" y="17957"/>
                    <a:pt x="608" y="17934"/>
                  </a:cubicBezTo>
                  <a:cubicBezTo>
                    <a:pt x="536" y="17981"/>
                    <a:pt x="584" y="18172"/>
                    <a:pt x="572" y="18184"/>
                  </a:cubicBezTo>
                  <a:cubicBezTo>
                    <a:pt x="557" y="18199"/>
                    <a:pt x="556" y="18204"/>
                    <a:pt x="558" y="18206"/>
                  </a:cubicBezTo>
                  <a:lnTo>
                    <a:pt x="558" y="18206"/>
                  </a:lnTo>
                  <a:cubicBezTo>
                    <a:pt x="557" y="18206"/>
                    <a:pt x="557" y="18206"/>
                    <a:pt x="557" y="18206"/>
                  </a:cubicBezTo>
                  <a:cubicBezTo>
                    <a:pt x="545" y="18206"/>
                    <a:pt x="518" y="18246"/>
                    <a:pt x="496" y="18246"/>
                  </a:cubicBezTo>
                  <a:cubicBezTo>
                    <a:pt x="489" y="18246"/>
                    <a:pt x="482" y="18242"/>
                    <a:pt x="477" y="18231"/>
                  </a:cubicBezTo>
                  <a:lnTo>
                    <a:pt x="477" y="18231"/>
                  </a:lnTo>
                  <a:cubicBezTo>
                    <a:pt x="477" y="18255"/>
                    <a:pt x="477" y="18267"/>
                    <a:pt x="501" y="18267"/>
                  </a:cubicBezTo>
                  <a:cubicBezTo>
                    <a:pt x="453" y="18267"/>
                    <a:pt x="453" y="18327"/>
                    <a:pt x="489" y="18338"/>
                  </a:cubicBezTo>
                  <a:cubicBezTo>
                    <a:pt x="444" y="18331"/>
                    <a:pt x="396" y="18296"/>
                    <a:pt x="362" y="18296"/>
                  </a:cubicBezTo>
                  <a:cubicBezTo>
                    <a:pt x="341" y="18296"/>
                    <a:pt x="326" y="18310"/>
                    <a:pt x="322" y="18350"/>
                  </a:cubicBezTo>
                  <a:cubicBezTo>
                    <a:pt x="322" y="18344"/>
                    <a:pt x="316" y="18342"/>
                    <a:pt x="307" y="18342"/>
                  </a:cubicBezTo>
                  <a:cubicBezTo>
                    <a:pt x="287" y="18342"/>
                    <a:pt x="252" y="18353"/>
                    <a:pt x="229" y="18353"/>
                  </a:cubicBezTo>
                  <a:cubicBezTo>
                    <a:pt x="223" y="18353"/>
                    <a:pt x="218" y="18352"/>
                    <a:pt x="215" y="18350"/>
                  </a:cubicBezTo>
                  <a:lnTo>
                    <a:pt x="215" y="18350"/>
                  </a:lnTo>
                  <a:cubicBezTo>
                    <a:pt x="227" y="18362"/>
                    <a:pt x="229" y="18366"/>
                    <a:pt x="228" y="18366"/>
                  </a:cubicBezTo>
                  <a:cubicBezTo>
                    <a:pt x="224" y="18366"/>
                    <a:pt x="203" y="18350"/>
                    <a:pt x="203" y="18350"/>
                  </a:cubicBezTo>
                  <a:lnTo>
                    <a:pt x="203" y="18350"/>
                  </a:lnTo>
                  <a:cubicBezTo>
                    <a:pt x="215" y="18362"/>
                    <a:pt x="227" y="18374"/>
                    <a:pt x="227" y="18398"/>
                  </a:cubicBezTo>
                  <a:cubicBezTo>
                    <a:pt x="215" y="18386"/>
                    <a:pt x="203" y="18386"/>
                    <a:pt x="191" y="18374"/>
                  </a:cubicBezTo>
                  <a:lnTo>
                    <a:pt x="191" y="18374"/>
                  </a:lnTo>
                  <a:cubicBezTo>
                    <a:pt x="203" y="18398"/>
                    <a:pt x="203" y="18410"/>
                    <a:pt x="215" y="18434"/>
                  </a:cubicBezTo>
                  <a:cubicBezTo>
                    <a:pt x="215" y="18434"/>
                    <a:pt x="179" y="18410"/>
                    <a:pt x="179" y="18410"/>
                  </a:cubicBezTo>
                  <a:lnTo>
                    <a:pt x="179" y="18410"/>
                  </a:lnTo>
                  <a:cubicBezTo>
                    <a:pt x="191" y="18422"/>
                    <a:pt x="191" y="18434"/>
                    <a:pt x="203" y="18446"/>
                  </a:cubicBezTo>
                  <a:cubicBezTo>
                    <a:pt x="175" y="18429"/>
                    <a:pt x="163" y="18420"/>
                    <a:pt x="160" y="18420"/>
                  </a:cubicBezTo>
                  <a:cubicBezTo>
                    <a:pt x="157" y="18420"/>
                    <a:pt x="166" y="18432"/>
                    <a:pt x="179" y="18458"/>
                  </a:cubicBezTo>
                  <a:cubicBezTo>
                    <a:pt x="155" y="18469"/>
                    <a:pt x="36" y="18505"/>
                    <a:pt x="60" y="18529"/>
                  </a:cubicBezTo>
                  <a:cubicBezTo>
                    <a:pt x="48" y="18517"/>
                    <a:pt x="36" y="18517"/>
                    <a:pt x="24" y="18505"/>
                  </a:cubicBezTo>
                  <a:lnTo>
                    <a:pt x="24" y="18505"/>
                  </a:lnTo>
                  <a:cubicBezTo>
                    <a:pt x="24" y="18529"/>
                    <a:pt x="96" y="18577"/>
                    <a:pt x="96" y="18577"/>
                  </a:cubicBezTo>
                  <a:cubicBezTo>
                    <a:pt x="84" y="18573"/>
                    <a:pt x="76" y="18572"/>
                    <a:pt x="71" y="18572"/>
                  </a:cubicBezTo>
                  <a:cubicBezTo>
                    <a:pt x="39" y="18572"/>
                    <a:pt x="111" y="18629"/>
                    <a:pt x="60" y="18660"/>
                  </a:cubicBezTo>
                  <a:cubicBezTo>
                    <a:pt x="72" y="18660"/>
                    <a:pt x="84" y="18660"/>
                    <a:pt x="96" y="18672"/>
                  </a:cubicBezTo>
                  <a:cubicBezTo>
                    <a:pt x="87" y="18676"/>
                    <a:pt x="82" y="18679"/>
                    <a:pt x="78" y="18680"/>
                  </a:cubicBezTo>
                  <a:lnTo>
                    <a:pt x="78" y="18680"/>
                  </a:lnTo>
                  <a:cubicBezTo>
                    <a:pt x="78" y="18680"/>
                    <a:pt x="79" y="18680"/>
                    <a:pt x="80" y="18680"/>
                  </a:cubicBezTo>
                  <a:cubicBezTo>
                    <a:pt x="82" y="18680"/>
                    <a:pt x="84" y="18681"/>
                    <a:pt x="84" y="18684"/>
                  </a:cubicBezTo>
                  <a:cubicBezTo>
                    <a:pt x="81" y="18682"/>
                    <a:pt x="78" y="18682"/>
                    <a:pt x="75" y="18681"/>
                  </a:cubicBezTo>
                  <a:lnTo>
                    <a:pt x="75" y="18681"/>
                  </a:lnTo>
                  <a:cubicBezTo>
                    <a:pt x="73" y="18683"/>
                    <a:pt x="71" y="18683"/>
                    <a:pt x="71" y="18683"/>
                  </a:cubicBezTo>
                  <a:cubicBezTo>
                    <a:pt x="71" y="18683"/>
                    <a:pt x="72" y="18682"/>
                    <a:pt x="74" y="18681"/>
                  </a:cubicBezTo>
                  <a:lnTo>
                    <a:pt x="74" y="18681"/>
                  </a:lnTo>
                  <a:cubicBezTo>
                    <a:pt x="75" y="18681"/>
                    <a:pt x="75" y="18681"/>
                    <a:pt x="75" y="18681"/>
                  </a:cubicBezTo>
                  <a:lnTo>
                    <a:pt x="75" y="18681"/>
                  </a:lnTo>
                  <a:cubicBezTo>
                    <a:pt x="76" y="18681"/>
                    <a:pt x="77" y="18681"/>
                    <a:pt x="78" y="18680"/>
                  </a:cubicBezTo>
                  <a:lnTo>
                    <a:pt x="78" y="18680"/>
                  </a:lnTo>
                  <a:cubicBezTo>
                    <a:pt x="77" y="18681"/>
                    <a:pt x="75" y="18681"/>
                    <a:pt x="74" y="18681"/>
                  </a:cubicBezTo>
                  <a:lnTo>
                    <a:pt x="74" y="18681"/>
                  </a:lnTo>
                  <a:cubicBezTo>
                    <a:pt x="74" y="18681"/>
                    <a:pt x="73" y="18681"/>
                    <a:pt x="73" y="18681"/>
                  </a:cubicBezTo>
                  <a:cubicBezTo>
                    <a:pt x="54" y="18681"/>
                    <a:pt x="31" y="18698"/>
                    <a:pt x="12" y="18698"/>
                  </a:cubicBezTo>
                  <a:cubicBezTo>
                    <a:pt x="8" y="18698"/>
                    <a:pt x="4" y="18697"/>
                    <a:pt x="0" y="18696"/>
                  </a:cubicBezTo>
                  <a:lnTo>
                    <a:pt x="0" y="18696"/>
                  </a:lnTo>
                  <a:cubicBezTo>
                    <a:pt x="6" y="18701"/>
                    <a:pt x="11" y="18706"/>
                    <a:pt x="16" y="18710"/>
                  </a:cubicBezTo>
                  <a:lnTo>
                    <a:pt x="16" y="18710"/>
                  </a:lnTo>
                  <a:cubicBezTo>
                    <a:pt x="11" y="18711"/>
                    <a:pt x="6" y="18714"/>
                    <a:pt x="0" y="18719"/>
                  </a:cubicBezTo>
                  <a:cubicBezTo>
                    <a:pt x="4" y="18717"/>
                    <a:pt x="7" y="18716"/>
                    <a:pt x="11" y="18716"/>
                  </a:cubicBezTo>
                  <a:cubicBezTo>
                    <a:pt x="37" y="18716"/>
                    <a:pt x="51" y="18792"/>
                    <a:pt x="88" y="18792"/>
                  </a:cubicBezTo>
                  <a:cubicBezTo>
                    <a:pt x="91" y="18792"/>
                    <a:pt x="93" y="18792"/>
                    <a:pt x="96" y="18791"/>
                  </a:cubicBezTo>
                  <a:lnTo>
                    <a:pt x="96" y="18791"/>
                  </a:lnTo>
                  <a:cubicBezTo>
                    <a:pt x="72" y="18803"/>
                    <a:pt x="84" y="18839"/>
                    <a:pt x="84" y="18850"/>
                  </a:cubicBezTo>
                  <a:cubicBezTo>
                    <a:pt x="96" y="18862"/>
                    <a:pt x="143" y="18886"/>
                    <a:pt x="155" y="18886"/>
                  </a:cubicBezTo>
                  <a:cubicBezTo>
                    <a:pt x="155" y="18910"/>
                    <a:pt x="131" y="18958"/>
                    <a:pt x="167" y="18981"/>
                  </a:cubicBezTo>
                  <a:cubicBezTo>
                    <a:pt x="169" y="18982"/>
                    <a:pt x="171" y="18983"/>
                    <a:pt x="173" y="18983"/>
                  </a:cubicBezTo>
                  <a:cubicBezTo>
                    <a:pt x="190" y="18983"/>
                    <a:pt x="220" y="18960"/>
                    <a:pt x="240" y="18940"/>
                  </a:cubicBezTo>
                  <a:lnTo>
                    <a:pt x="240" y="18940"/>
                  </a:lnTo>
                  <a:cubicBezTo>
                    <a:pt x="242" y="18976"/>
                    <a:pt x="288" y="19032"/>
                    <a:pt x="322" y="19041"/>
                  </a:cubicBezTo>
                  <a:cubicBezTo>
                    <a:pt x="322" y="19029"/>
                    <a:pt x="322" y="19017"/>
                    <a:pt x="322" y="19005"/>
                  </a:cubicBezTo>
                  <a:cubicBezTo>
                    <a:pt x="346" y="19005"/>
                    <a:pt x="346" y="19017"/>
                    <a:pt x="322" y="19029"/>
                  </a:cubicBezTo>
                  <a:cubicBezTo>
                    <a:pt x="334" y="19029"/>
                    <a:pt x="346" y="19029"/>
                    <a:pt x="346" y="19006"/>
                  </a:cubicBezTo>
                  <a:lnTo>
                    <a:pt x="346" y="19006"/>
                  </a:lnTo>
                  <a:cubicBezTo>
                    <a:pt x="346" y="19029"/>
                    <a:pt x="334" y="19041"/>
                    <a:pt x="334" y="19053"/>
                  </a:cubicBezTo>
                  <a:cubicBezTo>
                    <a:pt x="334" y="19053"/>
                    <a:pt x="351" y="19041"/>
                    <a:pt x="358" y="19030"/>
                  </a:cubicBezTo>
                  <a:lnTo>
                    <a:pt x="358" y="19030"/>
                  </a:lnTo>
                  <a:lnTo>
                    <a:pt x="358" y="19041"/>
                  </a:lnTo>
                  <a:cubicBezTo>
                    <a:pt x="358" y="19040"/>
                    <a:pt x="359" y="19039"/>
                    <a:pt x="360" y="19039"/>
                  </a:cubicBezTo>
                  <a:lnTo>
                    <a:pt x="360" y="19039"/>
                  </a:lnTo>
                  <a:cubicBezTo>
                    <a:pt x="359" y="19079"/>
                    <a:pt x="334" y="19138"/>
                    <a:pt x="334" y="19148"/>
                  </a:cubicBezTo>
                  <a:lnTo>
                    <a:pt x="370" y="19148"/>
                  </a:lnTo>
                  <a:cubicBezTo>
                    <a:pt x="370" y="19148"/>
                    <a:pt x="310" y="19172"/>
                    <a:pt x="358" y="19184"/>
                  </a:cubicBezTo>
                  <a:cubicBezTo>
                    <a:pt x="354" y="19187"/>
                    <a:pt x="351" y="19189"/>
                    <a:pt x="347" y="19189"/>
                  </a:cubicBezTo>
                  <a:cubicBezTo>
                    <a:pt x="339" y="19189"/>
                    <a:pt x="330" y="19180"/>
                    <a:pt x="322" y="19172"/>
                  </a:cubicBezTo>
                  <a:lnTo>
                    <a:pt x="322" y="19172"/>
                  </a:lnTo>
                  <a:cubicBezTo>
                    <a:pt x="322" y="19172"/>
                    <a:pt x="331" y="19224"/>
                    <a:pt x="341" y="19224"/>
                  </a:cubicBezTo>
                  <a:cubicBezTo>
                    <a:pt x="341" y="19224"/>
                    <a:pt x="342" y="19224"/>
                    <a:pt x="342" y="19224"/>
                  </a:cubicBezTo>
                  <a:lnTo>
                    <a:pt x="342" y="19224"/>
                  </a:lnTo>
                  <a:cubicBezTo>
                    <a:pt x="339" y="19228"/>
                    <a:pt x="336" y="19231"/>
                    <a:pt x="334" y="19233"/>
                  </a:cubicBezTo>
                  <a:lnTo>
                    <a:pt x="334" y="19233"/>
                  </a:lnTo>
                  <a:cubicBezTo>
                    <a:pt x="334" y="19233"/>
                    <a:pt x="334" y="19232"/>
                    <a:pt x="334" y="19231"/>
                  </a:cubicBezTo>
                  <a:lnTo>
                    <a:pt x="323" y="19231"/>
                  </a:lnTo>
                  <a:cubicBezTo>
                    <a:pt x="323" y="19231"/>
                    <a:pt x="323" y="19231"/>
                    <a:pt x="323" y="19231"/>
                  </a:cubicBezTo>
                  <a:lnTo>
                    <a:pt x="323" y="19231"/>
                  </a:lnTo>
                  <a:cubicBezTo>
                    <a:pt x="323" y="19231"/>
                    <a:pt x="322" y="19231"/>
                    <a:pt x="322" y="19231"/>
                  </a:cubicBezTo>
                  <a:lnTo>
                    <a:pt x="323" y="19231"/>
                  </a:lnTo>
                  <a:cubicBezTo>
                    <a:pt x="323" y="19231"/>
                    <a:pt x="322" y="19230"/>
                    <a:pt x="322" y="19230"/>
                  </a:cubicBezTo>
                  <a:cubicBezTo>
                    <a:pt x="321" y="19230"/>
                    <a:pt x="318" y="19235"/>
                    <a:pt x="310" y="19255"/>
                  </a:cubicBezTo>
                  <a:cubicBezTo>
                    <a:pt x="334" y="19267"/>
                    <a:pt x="346" y="19279"/>
                    <a:pt x="370" y="19279"/>
                  </a:cubicBezTo>
                  <a:cubicBezTo>
                    <a:pt x="252" y="19300"/>
                    <a:pt x="355" y="19456"/>
                    <a:pt x="377" y="19470"/>
                  </a:cubicBezTo>
                  <a:lnTo>
                    <a:pt x="377" y="19470"/>
                  </a:lnTo>
                  <a:cubicBezTo>
                    <a:pt x="327" y="19483"/>
                    <a:pt x="353" y="19524"/>
                    <a:pt x="338" y="19558"/>
                  </a:cubicBezTo>
                  <a:lnTo>
                    <a:pt x="338" y="19558"/>
                  </a:lnTo>
                  <a:cubicBezTo>
                    <a:pt x="339" y="19557"/>
                    <a:pt x="340" y="19557"/>
                    <a:pt x="341" y="19557"/>
                  </a:cubicBezTo>
                  <a:cubicBezTo>
                    <a:pt x="350" y="19557"/>
                    <a:pt x="362" y="19585"/>
                    <a:pt x="376" y="19585"/>
                  </a:cubicBezTo>
                  <a:cubicBezTo>
                    <a:pt x="381" y="19585"/>
                    <a:pt x="387" y="19580"/>
                    <a:pt x="393" y="19565"/>
                  </a:cubicBezTo>
                  <a:cubicBezTo>
                    <a:pt x="413" y="19614"/>
                    <a:pt x="425" y="19696"/>
                    <a:pt x="475" y="19696"/>
                  </a:cubicBezTo>
                  <a:cubicBezTo>
                    <a:pt x="486" y="19696"/>
                    <a:pt x="498" y="19692"/>
                    <a:pt x="512" y="19684"/>
                  </a:cubicBezTo>
                  <a:cubicBezTo>
                    <a:pt x="512" y="19708"/>
                    <a:pt x="524" y="19720"/>
                    <a:pt x="524" y="19743"/>
                  </a:cubicBezTo>
                  <a:cubicBezTo>
                    <a:pt x="572" y="19731"/>
                    <a:pt x="679" y="19720"/>
                    <a:pt x="727" y="19684"/>
                  </a:cubicBezTo>
                  <a:lnTo>
                    <a:pt x="727" y="19684"/>
                  </a:lnTo>
                  <a:cubicBezTo>
                    <a:pt x="762" y="19791"/>
                    <a:pt x="667" y="19839"/>
                    <a:pt x="679" y="19934"/>
                  </a:cubicBezTo>
                  <a:cubicBezTo>
                    <a:pt x="679" y="19935"/>
                    <a:pt x="679" y="19935"/>
                    <a:pt x="680" y="19935"/>
                  </a:cubicBezTo>
                  <a:cubicBezTo>
                    <a:pt x="683" y="19935"/>
                    <a:pt x="700" y="19894"/>
                    <a:pt x="703" y="19887"/>
                  </a:cubicBezTo>
                  <a:lnTo>
                    <a:pt x="703" y="19887"/>
                  </a:lnTo>
                  <a:cubicBezTo>
                    <a:pt x="691" y="19922"/>
                    <a:pt x="691" y="20422"/>
                    <a:pt x="691" y="20434"/>
                  </a:cubicBezTo>
                  <a:cubicBezTo>
                    <a:pt x="691" y="20410"/>
                    <a:pt x="691" y="20410"/>
                    <a:pt x="679" y="20410"/>
                  </a:cubicBezTo>
                  <a:cubicBezTo>
                    <a:pt x="703" y="20565"/>
                    <a:pt x="774" y="20922"/>
                    <a:pt x="667" y="21017"/>
                  </a:cubicBezTo>
                  <a:cubicBezTo>
                    <a:pt x="678" y="21116"/>
                    <a:pt x="699" y="21317"/>
                    <a:pt x="655" y="21356"/>
                  </a:cubicBezTo>
                  <a:lnTo>
                    <a:pt x="655" y="21356"/>
                  </a:lnTo>
                  <a:cubicBezTo>
                    <a:pt x="658" y="21356"/>
                    <a:pt x="661" y="21355"/>
                    <a:pt x="663" y="21355"/>
                  </a:cubicBezTo>
                  <a:cubicBezTo>
                    <a:pt x="669" y="21355"/>
                    <a:pt x="672" y="21359"/>
                    <a:pt x="667" y="21375"/>
                  </a:cubicBezTo>
                  <a:cubicBezTo>
                    <a:pt x="667" y="21375"/>
                    <a:pt x="651" y="21418"/>
                    <a:pt x="648" y="21439"/>
                  </a:cubicBezTo>
                  <a:lnTo>
                    <a:pt x="648" y="21439"/>
                  </a:lnTo>
                  <a:cubicBezTo>
                    <a:pt x="646" y="21438"/>
                    <a:pt x="646" y="21437"/>
                    <a:pt x="645" y="21437"/>
                  </a:cubicBezTo>
                  <a:cubicBezTo>
                    <a:pt x="643" y="21437"/>
                    <a:pt x="643" y="21440"/>
                    <a:pt x="643" y="21446"/>
                  </a:cubicBezTo>
                  <a:cubicBezTo>
                    <a:pt x="631" y="21434"/>
                    <a:pt x="631" y="21422"/>
                    <a:pt x="631" y="21410"/>
                  </a:cubicBezTo>
                  <a:cubicBezTo>
                    <a:pt x="631" y="21410"/>
                    <a:pt x="614" y="21472"/>
                    <a:pt x="609" y="21482"/>
                  </a:cubicBezTo>
                  <a:lnTo>
                    <a:pt x="609" y="21482"/>
                  </a:lnTo>
                  <a:cubicBezTo>
                    <a:pt x="618" y="21481"/>
                    <a:pt x="620" y="21472"/>
                    <a:pt x="628" y="21470"/>
                  </a:cubicBezTo>
                  <a:lnTo>
                    <a:pt x="628" y="21470"/>
                  </a:lnTo>
                  <a:cubicBezTo>
                    <a:pt x="620" y="21481"/>
                    <a:pt x="620" y="21566"/>
                    <a:pt x="620" y="21566"/>
                  </a:cubicBezTo>
                  <a:cubicBezTo>
                    <a:pt x="620" y="21566"/>
                    <a:pt x="620" y="21566"/>
                    <a:pt x="620" y="21565"/>
                  </a:cubicBezTo>
                  <a:cubicBezTo>
                    <a:pt x="620" y="21577"/>
                    <a:pt x="620" y="21565"/>
                    <a:pt x="620" y="21601"/>
                  </a:cubicBezTo>
                  <a:cubicBezTo>
                    <a:pt x="613" y="21607"/>
                    <a:pt x="610" y="21609"/>
                    <a:pt x="609" y="21609"/>
                  </a:cubicBezTo>
                  <a:cubicBezTo>
                    <a:pt x="606" y="21609"/>
                    <a:pt x="613" y="21598"/>
                    <a:pt x="611" y="21598"/>
                  </a:cubicBezTo>
                  <a:lnTo>
                    <a:pt x="611" y="21598"/>
                  </a:lnTo>
                  <a:cubicBezTo>
                    <a:pt x="610" y="21598"/>
                    <a:pt x="609" y="21599"/>
                    <a:pt x="608" y="21601"/>
                  </a:cubicBezTo>
                  <a:cubicBezTo>
                    <a:pt x="584" y="21625"/>
                    <a:pt x="631" y="21767"/>
                    <a:pt x="608" y="21803"/>
                  </a:cubicBezTo>
                  <a:cubicBezTo>
                    <a:pt x="608" y="21803"/>
                    <a:pt x="592" y="21788"/>
                    <a:pt x="586" y="21788"/>
                  </a:cubicBezTo>
                  <a:cubicBezTo>
                    <a:pt x="585" y="21788"/>
                    <a:pt x="584" y="21789"/>
                    <a:pt x="584" y="21791"/>
                  </a:cubicBezTo>
                  <a:cubicBezTo>
                    <a:pt x="620" y="21791"/>
                    <a:pt x="620" y="21887"/>
                    <a:pt x="643" y="21898"/>
                  </a:cubicBezTo>
                  <a:cubicBezTo>
                    <a:pt x="631" y="21898"/>
                    <a:pt x="631" y="21898"/>
                    <a:pt x="643" y="21910"/>
                  </a:cubicBezTo>
                  <a:cubicBezTo>
                    <a:pt x="631" y="21922"/>
                    <a:pt x="631" y="21910"/>
                    <a:pt x="608" y="21946"/>
                  </a:cubicBezTo>
                  <a:cubicBezTo>
                    <a:pt x="615" y="21939"/>
                    <a:pt x="620" y="21936"/>
                    <a:pt x="625" y="21936"/>
                  </a:cubicBezTo>
                  <a:cubicBezTo>
                    <a:pt x="643" y="21936"/>
                    <a:pt x="641" y="21984"/>
                    <a:pt x="631" y="21994"/>
                  </a:cubicBezTo>
                  <a:cubicBezTo>
                    <a:pt x="631" y="22017"/>
                    <a:pt x="739" y="22125"/>
                    <a:pt x="786" y="22172"/>
                  </a:cubicBezTo>
                  <a:cubicBezTo>
                    <a:pt x="776" y="22121"/>
                    <a:pt x="730" y="22033"/>
                    <a:pt x="718" y="22003"/>
                  </a:cubicBezTo>
                  <a:lnTo>
                    <a:pt x="718" y="22003"/>
                  </a:lnTo>
                  <a:cubicBezTo>
                    <a:pt x="720" y="22005"/>
                    <a:pt x="726" y="22006"/>
                    <a:pt x="739" y="22006"/>
                  </a:cubicBezTo>
                  <a:cubicBezTo>
                    <a:pt x="739" y="21997"/>
                    <a:pt x="739" y="21989"/>
                    <a:pt x="743" y="21989"/>
                  </a:cubicBezTo>
                  <a:cubicBezTo>
                    <a:pt x="745" y="21989"/>
                    <a:pt x="747" y="21990"/>
                    <a:pt x="751" y="21994"/>
                  </a:cubicBezTo>
                  <a:cubicBezTo>
                    <a:pt x="751" y="21982"/>
                    <a:pt x="727" y="21922"/>
                    <a:pt x="727" y="21922"/>
                  </a:cubicBezTo>
                  <a:lnTo>
                    <a:pt x="727" y="21922"/>
                  </a:lnTo>
                  <a:cubicBezTo>
                    <a:pt x="734" y="21929"/>
                    <a:pt x="745" y="21928"/>
                    <a:pt x="751" y="21933"/>
                  </a:cubicBezTo>
                  <a:lnTo>
                    <a:pt x="751" y="21933"/>
                  </a:lnTo>
                  <a:cubicBezTo>
                    <a:pt x="752" y="21895"/>
                    <a:pt x="756" y="21826"/>
                    <a:pt x="771" y="21826"/>
                  </a:cubicBezTo>
                  <a:cubicBezTo>
                    <a:pt x="772" y="21826"/>
                    <a:pt x="773" y="21826"/>
                    <a:pt x="774" y="21827"/>
                  </a:cubicBezTo>
                  <a:cubicBezTo>
                    <a:pt x="751" y="21815"/>
                    <a:pt x="739" y="21803"/>
                    <a:pt x="715" y="21791"/>
                  </a:cubicBezTo>
                  <a:cubicBezTo>
                    <a:pt x="739" y="21791"/>
                    <a:pt x="751" y="21791"/>
                    <a:pt x="774" y="21803"/>
                  </a:cubicBezTo>
                  <a:cubicBezTo>
                    <a:pt x="774" y="21791"/>
                    <a:pt x="751" y="21767"/>
                    <a:pt x="751" y="21756"/>
                  </a:cubicBezTo>
                  <a:lnTo>
                    <a:pt x="751" y="21756"/>
                  </a:lnTo>
                  <a:cubicBezTo>
                    <a:pt x="753" y="21758"/>
                    <a:pt x="756" y="21759"/>
                    <a:pt x="758" y="21759"/>
                  </a:cubicBezTo>
                  <a:cubicBezTo>
                    <a:pt x="770" y="21759"/>
                    <a:pt x="784" y="21741"/>
                    <a:pt x="774" y="21732"/>
                  </a:cubicBezTo>
                  <a:cubicBezTo>
                    <a:pt x="751" y="21696"/>
                    <a:pt x="762" y="21720"/>
                    <a:pt x="774" y="21696"/>
                  </a:cubicBezTo>
                  <a:cubicBezTo>
                    <a:pt x="751" y="21684"/>
                    <a:pt x="739" y="21672"/>
                    <a:pt x="715" y="21660"/>
                  </a:cubicBezTo>
                  <a:cubicBezTo>
                    <a:pt x="727" y="21660"/>
                    <a:pt x="727" y="21648"/>
                    <a:pt x="727" y="21636"/>
                  </a:cubicBezTo>
                  <a:cubicBezTo>
                    <a:pt x="780" y="21672"/>
                    <a:pt x="797" y="21683"/>
                    <a:pt x="800" y="21683"/>
                  </a:cubicBezTo>
                  <a:cubicBezTo>
                    <a:pt x="803" y="21683"/>
                    <a:pt x="786" y="21668"/>
                    <a:pt x="786" y="21662"/>
                  </a:cubicBezTo>
                  <a:lnTo>
                    <a:pt x="786" y="21662"/>
                  </a:lnTo>
                  <a:cubicBezTo>
                    <a:pt x="785" y="21662"/>
                    <a:pt x="784" y="21662"/>
                    <a:pt x="782" y="21662"/>
                  </a:cubicBezTo>
                  <a:cubicBezTo>
                    <a:pt x="770" y="21662"/>
                    <a:pt x="755" y="21658"/>
                    <a:pt x="762" y="21636"/>
                  </a:cubicBezTo>
                  <a:cubicBezTo>
                    <a:pt x="770" y="21633"/>
                    <a:pt x="776" y="21631"/>
                    <a:pt x="779" y="21631"/>
                  </a:cubicBezTo>
                  <a:cubicBezTo>
                    <a:pt x="784" y="21631"/>
                    <a:pt x="785" y="21633"/>
                    <a:pt x="786" y="21635"/>
                  </a:cubicBezTo>
                  <a:lnTo>
                    <a:pt x="786" y="21635"/>
                  </a:lnTo>
                  <a:cubicBezTo>
                    <a:pt x="784" y="21628"/>
                    <a:pt x="780" y="21607"/>
                    <a:pt x="787" y="21601"/>
                  </a:cubicBezTo>
                  <a:lnTo>
                    <a:pt x="787" y="21601"/>
                  </a:lnTo>
                  <a:cubicBezTo>
                    <a:pt x="791" y="21601"/>
                    <a:pt x="794" y="21601"/>
                    <a:pt x="798" y="21601"/>
                  </a:cubicBezTo>
                  <a:cubicBezTo>
                    <a:pt x="796" y="21599"/>
                    <a:pt x="793" y="21599"/>
                    <a:pt x="791" y="21599"/>
                  </a:cubicBezTo>
                  <a:cubicBezTo>
                    <a:pt x="790" y="21599"/>
                    <a:pt x="788" y="21600"/>
                    <a:pt x="787" y="21601"/>
                  </a:cubicBezTo>
                  <a:lnTo>
                    <a:pt x="787" y="21601"/>
                  </a:lnTo>
                  <a:cubicBezTo>
                    <a:pt x="767" y="21600"/>
                    <a:pt x="747" y="21599"/>
                    <a:pt x="727" y="21589"/>
                  </a:cubicBezTo>
                  <a:cubicBezTo>
                    <a:pt x="734" y="21575"/>
                    <a:pt x="745" y="21569"/>
                    <a:pt x="758" y="21569"/>
                  </a:cubicBezTo>
                  <a:cubicBezTo>
                    <a:pt x="764" y="21569"/>
                    <a:pt x="771" y="21571"/>
                    <a:pt x="778" y="21573"/>
                  </a:cubicBezTo>
                  <a:lnTo>
                    <a:pt x="778" y="21573"/>
                  </a:lnTo>
                  <a:cubicBezTo>
                    <a:pt x="776" y="21570"/>
                    <a:pt x="779" y="21565"/>
                    <a:pt x="786" y="21565"/>
                  </a:cubicBezTo>
                  <a:cubicBezTo>
                    <a:pt x="786" y="21565"/>
                    <a:pt x="751" y="21517"/>
                    <a:pt x="751" y="21517"/>
                  </a:cubicBezTo>
                  <a:lnTo>
                    <a:pt x="751" y="21517"/>
                  </a:lnTo>
                  <a:cubicBezTo>
                    <a:pt x="751" y="21518"/>
                    <a:pt x="752" y="21519"/>
                    <a:pt x="753" y="21519"/>
                  </a:cubicBezTo>
                  <a:cubicBezTo>
                    <a:pt x="762" y="21519"/>
                    <a:pt x="775" y="21488"/>
                    <a:pt x="782" y="21475"/>
                  </a:cubicBezTo>
                  <a:lnTo>
                    <a:pt x="782" y="21475"/>
                  </a:lnTo>
                  <a:cubicBezTo>
                    <a:pt x="782" y="21475"/>
                    <a:pt x="782" y="21475"/>
                    <a:pt x="783" y="21475"/>
                  </a:cubicBezTo>
                  <a:cubicBezTo>
                    <a:pt x="785" y="21475"/>
                    <a:pt x="786" y="21473"/>
                    <a:pt x="786" y="21470"/>
                  </a:cubicBezTo>
                  <a:cubicBezTo>
                    <a:pt x="786" y="21469"/>
                    <a:pt x="786" y="21468"/>
                    <a:pt x="786" y="21468"/>
                  </a:cubicBezTo>
                  <a:cubicBezTo>
                    <a:pt x="785" y="21468"/>
                    <a:pt x="784" y="21471"/>
                    <a:pt x="782" y="21475"/>
                  </a:cubicBezTo>
                  <a:lnTo>
                    <a:pt x="782" y="21475"/>
                  </a:lnTo>
                  <a:cubicBezTo>
                    <a:pt x="767" y="21473"/>
                    <a:pt x="718" y="21417"/>
                    <a:pt x="739" y="21386"/>
                  </a:cubicBezTo>
                  <a:cubicBezTo>
                    <a:pt x="743" y="21384"/>
                    <a:pt x="746" y="21383"/>
                    <a:pt x="749" y="21383"/>
                  </a:cubicBezTo>
                  <a:cubicBezTo>
                    <a:pt x="765" y="21383"/>
                    <a:pt x="766" y="21414"/>
                    <a:pt x="768" y="21414"/>
                  </a:cubicBezTo>
                  <a:cubicBezTo>
                    <a:pt x="770" y="21414"/>
                    <a:pt x="771" y="21407"/>
                    <a:pt x="774" y="21386"/>
                  </a:cubicBezTo>
                  <a:cubicBezTo>
                    <a:pt x="780" y="21410"/>
                    <a:pt x="780" y="21413"/>
                    <a:pt x="780" y="21413"/>
                  </a:cubicBezTo>
                  <a:cubicBezTo>
                    <a:pt x="780" y="21413"/>
                    <a:pt x="780" y="21413"/>
                    <a:pt x="781" y="21413"/>
                  </a:cubicBezTo>
                  <a:cubicBezTo>
                    <a:pt x="781" y="21413"/>
                    <a:pt x="782" y="21414"/>
                    <a:pt x="786" y="21422"/>
                  </a:cubicBezTo>
                  <a:cubicBezTo>
                    <a:pt x="821" y="21239"/>
                    <a:pt x="855" y="20978"/>
                    <a:pt x="953" y="20831"/>
                  </a:cubicBezTo>
                  <a:lnTo>
                    <a:pt x="953" y="20831"/>
                  </a:lnTo>
                  <a:cubicBezTo>
                    <a:pt x="949" y="20836"/>
                    <a:pt x="946" y="20839"/>
                    <a:pt x="943" y="20839"/>
                  </a:cubicBezTo>
                  <a:cubicBezTo>
                    <a:pt x="930" y="20839"/>
                    <a:pt x="949" y="20754"/>
                    <a:pt x="955" y="20698"/>
                  </a:cubicBezTo>
                  <a:lnTo>
                    <a:pt x="955" y="20698"/>
                  </a:lnTo>
                  <a:cubicBezTo>
                    <a:pt x="954" y="20719"/>
                    <a:pt x="958" y="20732"/>
                    <a:pt x="972" y="20732"/>
                  </a:cubicBezTo>
                  <a:cubicBezTo>
                    <a:pt x="973" y="20732"/>
                    <a:pt x="975" y="20732"/>
                    <a:pt x="977" y="20732"/>
                  </a:cubicBezTo>
                  <a:cubicBezTo>
                    <a:pt x="989" y="20660"/>
                    <a:pt x="1036" y="20613"/>
                    <a:pt x="1072" y="20517"/>
                  </a:cubicBezTo>
                  <a:cubicBezTo>
                    <a:pt x="1179" y="20291"/>
                    <a:pt x="1179" y="20029"/>
                    <a:pt x="1251" y="19779"/>
                  </a:cubicBezTo>
                  <a:cubicBezTo>
                    <a:pt x="1251" y="19815"/>
                    <a:pt x="1257" y="19821"/>
                    <a:pt x="1267" y="19821"/>
                  </a:cubicBezTo>
                  <a:cubicBezTo>
                    <a:pt x="1272" y="19821"/>
                    <a:pt x="1279" y="19819"/>
                    <a:pt x="1286" y="19819"/>
                  </a:cubicBezTo>
                  <a:cubicBezTo>
                    <a:pt x="1293" y="19819"/>
                    <a:pt x="1301" y="19821"/>
                    <a:pt x="1310" y="19827"/>
                  </a:cubicBezTo>
                  <a:cubicBezTo>
                    <a:pt x="1244" y="19892"/>
                    <a:pt x="1239" y="20038"/>
                    <a:pt x="1202" y="20136"/>
                  </a:cubicBezTo>
                  <a:lnTo>
                    <a:pt x="1202" y="20136"/>
                  </a:lnTo>
                  <a:cubicBezTo>
                    <a:pt x="1210" y="20119"/>
                    <a:pt x="1216" y="20112"/>
                    <a:pt x="1220" y="20112"/>
                  </a:cubicBezTo>
                  <a:cubicBezTo>
                    <a:pt x="1225" y="20112"/>
                    <a:pt x="1227" y="20121"/>
                    <a:pt x="1227" y="20136"/>
                  </a:cubicBezTo>
                  <a:cubicBezTo>
                    <a:pt x="1286" y="19886"/>
                    <a:pt x="1358" y="19743"/>
                    <a:pt x="1405" y="19493"/>
                  </a:cubicBezTo>
                  <a:cubicBezTo>
                    <a:pt x="1439" y="19493"/>
                    <a:pt x="1379" y="19639"/>
                    <a:pt x="1380" y="19639"/>
                  </a:cubicBezTo>
                  <a:cubicBezTo>
                    <a:pt x="1380" y="19639"/>
                    <a:pt x="1381" y="19638"/>
                    <a:pt x="1382" y="19636"/>
                  </a:cubicBezTo>
                  <a:cubicBezTo>
                    <a:pt x="1417" y="19577"/>
                    <a:pt x="1429" y="19505"/>
                    <a:pt x="1429" y="19434"/>
                  </a:cubicBezTo>
                  <a:cubicBezTo>
                    <a:pt x="1438" y="19406"/>
                    <a:pt x="1444" y="19384"/>
                    <a:pt x="1449" y="19368"/>
                  </a:cubicBezTo>
                  <a:lnTo>
                    <a:pt x="1449" y="19368"/>
                  </a:lnTo>
                  <a:cubicBezTo>
                    <a:pt x="1470" y="19318"/>
                    <a:pt x="1524" y="19218"/>
                    <a:pt x="1524" y="19208"/>
                  </a:cubicBezTo>
                  <a:lnTo>
                    <a:pt x="1524" y="19208"/>
                  </a:lnTo>
                  <a:cubicBezTo>
                    <a:pt x="1524" y="19208"/>
                    <a:pt x="1521" y="19211"/>
                    <a:pt x="1518" y="19215"/>
                  </a:cubicBezTo>
                  <a:lnTo>
                    <a:pt x="1518" y="19215"/>
                  </a:lnTo>
                  <a:cubicBezTo>
                    <a:pt x="1566" y="19088"/>
                    <a:pt x="1748" y="18703"/>
                    <a:pt x="1691" y="18612"/>
                  </a:cubicBezTo>
                  <a:lnTo>
                    <a:pt x="1691" y="18612"/>
                  </a:lnTo>
                  <a:cubicBezTo>
                    <a:pt x="1703" y="18624"/>
                    <a:pt x="1715" y="18648"/>
                    <a:pt x="1727" y="18660"/>
                  </a:cubicBezTo>
                  <a:cubicBezTo>
                    <a:pt x="1727" y="18529"/>
                    <a:pt x="1715" y="18398"/>
                    <a:pt x="1715" y="18267"/>
                  </a:cubicBezTo>
                  <a:lnTo>
                    <a:pt x="1715" y="18267"/>
                  </a:lnTo>
                  <a:cubicBezTo>
                    <a:pt x="1730" y="18294"/>
                    <a:pt x="1750" y="18298"/>
                    <a:pt x="1769" y="18298"/>
                  </a:cubicBezTo>
                  <a:cubicBezTo>
                    <a:pt x="1780" y="18298"/>
                    <a:pt x="1791" y="18297"/>
                    <a:pt x="1800" y="18297"/>
                  </a:cubicBezTo>
                  <a:cubicBezTo>
                    <a:pt x="1825" y="18297"/>
                    <a:pt x="1840" y="18309"/>
                    <a:pt x="1822" y="18398"/>
                  </a:cubicBezTo>
                  <a:cubicBezTo>
                    <a:pt x="1846" y="18338"/>
                    <a:pt x="1870" y="18267"/>
                    <a:pt x="1882" y="18196"/>
                  </a:cubicBezTo>
                  <a:lnTo>
                    <a:pt x="1882" y="18196"/>
                  </a:lnTo>
                  <a:cubicBezTo>
                    <a:pt x="1870" y="18219"/>
                    <a:pt x="1846" y="18231"/>
                    <a:pt x="1834" y="18231"/>
                  </a:cubicBezTo>
                  <a:cubicBezTo>
                    <a:pt x="1834" y="18165"/>
                    <a:pt x="1895" y="18078"/>
                    <a:pt x="1933" y="18019"/>
                  </a:cubicBezTo>
                  <a:lnTo>
                    <a:pt x="1933" y="18019"/>
                  </a:lnTo>
                  <a:cubicBezTo>
                    <a:pt x="1932" y="18021"/>
                    <a:pt x="1932" y="18022"/>
                    <a:pt x="1932" y="18022"/>
                  </a:cubicBezTo>
                  <a:cubicBezTo>
                    <a:pt x="1933" y="18022"/>
                    <a:pt x="1936" y="18016"/>
                    <a:pt x="1941" y="18005"/>
                  </a:cubicBezTo>
                  <a:lnTo>
                    <a:pt x="1941" y="18005"/>
                  </a:lnTo>
                  <a:cubicBezTo>
                    <a:pt x="1939" y="18009"/>
                    <a:pt x="1936" y="18014"/>
                    <a:pt x="1933" y="18019"/>
                  </a:cubicBezTo>
                  <a:lnTo>
                    <a:pt x="1933" y="18019"/>
                  </a:lnTo>
                  <a:cubicBezTo>
                    <a:pt x="1934" y="18014"/>
                    <a:pt x="1937" y="18006"/>
                    <a:pt x="1941" y="17993"/>
                  </a:cubicBezTo>
                  <a:lnTo>
                    <a:pt x="1941" y="17993"/>
                  </a:lnTo>
                  <a:cubicBezTo>
                    <a:pt x="1935" y="18002"/>
                    <a:pt x="1930" y="18005"/>
                    <a:pt x="1927" y="18005"/>
                  </a:cubicBezTo>
                  <a:cubicBezTo>
                    <a:pt x="1922" y="18005"/>
                    <a:pt x="1919" y="17998"/>
                    <a:pt x="1918" y="17998"/>
                  </a:cubicBezTo>
                  <a:cubicBezTo>
                    <a:pt x="1917" y="17998"/>
                    <a:pt x="1917" y="18002"/>
                    <a:pt x="1917" y="18017"/>
                  </a:cubicBezTo>
                  <a:cubicBezTo>
                    <a:pt x="1905" y="17981"/>
                    <a:pt x="1905" y="17946"/>
                    <a:pt x="1917" y="17910"/>
                  </a:cubicBezTo>
                  <a:cubicBezTo>
                    <a:pt x="1917" y="17910"/>
                    <a:pt x="1929" y="17969"/>
                    <a:pt x="1929" y="17969"/>
                  </a:cubicBezTo>
                  <a:cubicBezTo>
                    <a:pt x="1929" y="17946"/>
                    <a:pt x="1929" y="17934"/>
                    <a:pt x="1929" y="17922"/>
                  </a:cubicBezTo>
                  <a:cubicBezTo>
                    <a:pt x="1941" y="17922"/>
                    <a:pt x="1965" y="17934"/>
                    <a:pt x="1965" y="17946"/>
                  </a:cubicBezTo>
                  <a:cubicBezTo>
                    <a:pt x="1965" y="17886"/>
                    <a:pt x="1977" y="17815"/>
                    <a:pt x="1977" y="17743"/>
                  </a:cubicBezTo>
                  <a:cubicBezTo>
                    <a:pt x="1977" y="17779"/>
                    <a:pt x="2001" y="17779"/>
                    <a:pt x="2013" y="17791"/>
                  </a:cubicBezTo>
                  <a:cubicBezTo>
                    <a:pt x="2048" y="17744"/>
                    <a:pt x="2048" y="17709"/>
                    <a:pt x="2082" y="17617"/>
                  </a:cubicBezTo>
                  <a:lnTo>
                    <a:pt x="2082" y="17617"/>
                  </a:lnTo>
                  <a:cubicBezTo>
                    <a:pt x="2083" y="17620"/>
                    <a:pt x="2083" y="17622"/>
                    <a:pt x="2084" y="17624"/>
                  </a:cubicBezTo>
                  <a:cubicBezTo>
                    <a:pt x="2091" y="17638"/>
                    <a:pt x="2094" y="17643"/>
                    <a:pt x="2094" y="17643"/>
                  </a:cubicBezTo>
                  <a:cubicBezTo>
                    <a:pt x="2096" y="17643"/>
                    <a:pt x="2084" y="17612"/>
                    <a:pt x="2084" y="17612"/>
                  </a:cubicBezTo>
                  <a:cubicBezTo>
                    <a:pt x="2083" y="17614"/>
                    <a:pt x="2083" y="17616"/>
                    <a:pt x="2082" y="17617"/>
                  </a:cubicBezTo>
                  <a:lnTo>
                    <a:pt x="2082" y="17617"/>
                  </a:lnTo>
                  <a:cubicBezTo>
                    <a:pt x="2079" y="17605"/>
                    <a:pt x="2079" y="17594"/>
                    <a:pt x="2081" y="17583"/>
                  </a:cubicBezTo>
                  <a:lnTo>
                    <a:pt x="2081" y="17583"/>
                  </a:lnTo>
                  <a:cubicBezTo>
                    <a:pt x="2078" y="17588"/>
                    <a:pt x="2075" y="17594"/>
                    <a:pt x="2072" y="17600"/>
                  </a:cubicBezTo>
                  <a:cubicBezTo>
                    <a:pt x="2084" y="17554"/>
                    <a:pt x="2095" y="17429"/>
                    <a:pt x="2118" y="17389"/>
                  </a:cubicBezTo>
                  <a:lnTo>
                    <a:pt x="2118" y="17389"/>
                  </a:lnTo>
                  <a:cubicBezTo>
                    <a:pt x="2118" y="17389"/>
                    <a:pt x="2118" y="17389"/>
                    <a:pt x="2119" y="17389"/>
                  </a:cubicBezTo>
                  <a:cubicBezTo>
                    <a:pt x="2119" y="17389"/>
                    <a:pt x="2120" y="17388"/>
                    <a:pt x="2120" y="17386"/>
                  </a:cubicBezTo>
                  <a:lnTo>
                    <a:pt x="2120" y="17386"/>
                  </a:lnTo>
                  <a:cubicBezTo>
                    <a:pt x="2119" y="17387"/>
                    <a:pt x="2118" y="17388"/>
                    <a:pt x="2118" y="17389"/>
                  </a:cubicBezTo>
                  <a:lnTo>
                    <a:pt x="2118" y="17389"/>
                  </a:lnTo>
                  <a:cubicBezTo>
                    <a:pt x="2117" y="17389"/>
                    <a:pt x="2116" y="17387"/>
                    <a:pt x="2114" y="17385"/>
                  </a:cubicBezTo>
                  <a:lnTo>
                    <a:pt x="2114" y="17385"/>
                  </a:lnTo>
                  <a:cubicBezTo>
                    <a:pt x="2124" y="17382"/>
                    <a:pt x="2132" y="17303"/>
                    <a:pt x="2132" y="17303"/>
                  </a:cubicBezTo>
                  <a:lnTo>
                    <a:pt x="2132" y="17303"/>
                  </a:lnTo>
                  <a:cubicBezTo>
                    <a:pt x="2116" y="17334"/>
                    <a:pt x="2107" y="17346"/>
                    <a:pt x="2103" y="17346"/>
                  </a:cubicBezTo>
                  <a:cubicBezTo>
                    <a:pt x="2089" y="17346"/>
                    <a:pt x="2134" y="17188"/>
                    <a:pt x="2144" y="17160"/>
                  </a:cubicBezTo>
                  <a:cubicBezTo>
                    <a:pt x="2144" y="17195"/>
                    <a:pt x="2167" y="17207"/>
                    <a:pt x="2179" y="17231"/>
                  </a:cubicBezTo>
                  <a:cubicBezTo>
                    <a:pt x="2251" y="17100"/>
                    <a:pt x="2167" y="16981"/>
                    <a:pt x="2275" y="16886"/>
                  </a:cubicBezTo>
                  <a:lnTo>
                    <a:pt x="2275" y="16886"/>
                  </a:lnTo>
                  <a:cubicBezTo>
                    <a:pt x="2275" y="16934"/>
                    <a:pt x="2275" y="16993"/>
                    <a:pt x="2263" y="17053"/>
                  </a:cubicBezTo>
                  <a:cubicBezTo>
                    <a:pt x="2275" y="17017"/>
                    <a:pt x="2334" y="16922"/>
                    <a:pt x="2334" y="16922"/>
                  </a:cubicBezTo>
                  <a:lnTo>
                    <a:pt x="2334" y="16922"/>
                  </a:lnTo>
                  <a:cubicBezTo>
                    <a:pt x="2334" y="16957"/>
                    <a:pt x="2322" y="16993"/>
                    <a:pt x="2310" y="17017"/>
                  </a:cubicBezTo>
                  <a:cubicBezTo>
                    <a:pt x="2322" y="17005"/>
                    <a:pt x="2477" y="16541"/>
                    <a:pt x="2429" y="16541"/>
                  </a:cubicBezTo>
                  <a:cubicBezTo>
                    <a:pt x="2406" y="16636"/>
                    <a:pt x="2382" y="16743"/>
                    <a:pt x="2358" y="16838"/>
                  </a:cubicBezTo>
                  <a:cubicBezTo>
                    <a:pt x="2290" y="16838"/>
                    <a:pt x="2383" y="16442"/>
                    <a:pt x="2413" y="16442"/>
                  </a:cubicBezTo>
                  <a:cubicBezTo>
                    <a:pt x="2415" y="16442"/>
                    <a:pt x="2416" y="16443"/>
                    <a:pt x="2417" y="16445"/>
                  </a:cubicBezTo>
                  <a:cubicBezTo>
                    <a:pt x="2429" y="16469"/>
                    <a:pt x="2441" y="16481"/>
                    <a:pt x="2453" y="16505"/>
                  </a:cubicBezTo>
                  <a:cubicBezTo>
                    <a:pt x="2441" y="16457"/>
                    <a:pt x="2465" y="16338"/>
                    <a:pt x="2501" y="16302"/>
                  </a:cubicBezTo>
                  <a:lnTo>
                    <a:pt x="2501" y="16302"/>
                  </a:lnTo>
                  <a:cubicBezTo>
                    <a:pt x="2501" y="16326"/>
                    <a:pt x="2489" y="16362"/>
                    <a:pt x="2489" y="16386"/>
                  </a:cubicBezTo>
                  <a:cubicBezTo>
                    <a:pt x="2500" y="16364"/>
                    <a:pt x="2613" y="15996"/>
                    <a:pt x="2639" y="15950"/>
                  </a:cubicBezTo>
                  <a:lnTo>
                    <a:pt x="2639" y="15950"/>
                  </a:lnTo>
                  <a:cubicBezTo>
                    <a:pt x="2614" y="15974"/>
                    <a:pt x="2588" y="15985"/>
                    <a:pt x="2558" y="15985"/>
                  </a:cubicBezTo>
                  <a:cubicBezTo>
                    <a:pt x="2548" y="15985"/>
                    <a:pt x="2536" y="15984"/>
                    <a:pt x="2525" y="15981"/>
                  </a:cubicBezTo>
                  <a:cubicBezTo>
                    <a:pt x="2571" y="15958"/>
                    <a:pt x="2618" y="15647"/>
                    <a:pt x="2631" y="15647"/>
                  </a:cubicBezTo>
                  <a:cubicBezTo>
                    <a:pt x="2631" y="15647"/>
                    <a:pt x="2632" y="15647"/>
                    <a:pt x="2632" y="15648"/>
                  </a:cubicBezTo>
                  <a:cubicBezTo>
                    <a:pt x="2642" y="15658"/>
                    <a:pt x="2643" y="15750"/>
                    <a:pt x="2667" y="15750"/>
                  </a:cubicBezTo>
                  <a:cubicBezTo>
                    <a:pt x="2671" y="15750"/>
                    <a:pt x="2675" y="15748"/>
                    <a:pt x="2679" y="15743"/>
                  </a:cubicBezTo>
                  <a:cubicBezTo>
                    <a:pt x="2657" y="15721"/>
                    <a:pt x="2717" y="15524"/>
                    <a:pt x="2736" y="15486"/>
                  </a:cubicBezTo>
                  <a:lnTo>
                    <a:pt x="2736" y="15486"/>
                  </a:lnTo>
                  <a:cubicBezTo>
                    <a:pt x="2724" y="15506"/>
                    <a:pt x="2718" y="15514"/>
                    <a:pt x="2716" y="15514"/>
                  </a:cubicBezTo>
                  <a:cubicBezTo>
                    <a:pt x="2709" y="15514"/>
                    <a:pt x="2784" y="15350"/>
                    <a:pt x="2775" y="15302"/>
                  </a:cubicBezTo>
                  <a:cubicBezTo>
                    <a:pt x="2751" y="15243"/>
                    <a:pt x="2763" y="15112"/>
                    <a:pt x="2798" y="15088"/>
                  </a:cubicBezTo>
                  <a:cubicBezTo>
                    <a:pt x="2816" y="15070"/>
                    <a:pt x="2966" y="14682"/>
                    <a:pt x="3036" y="14481"/>
                  </a:cubicBezTo>
                  <a:lnTo>
                    <a:pt x="3036" y="14481"/>
                  </a:lnTo>
                  <a:cubicBezTo>
                    <a:pt x="3036" y="14481"/>
                    <a:pt x="3037" y="14481"/>
                    <a:pt x="3037" y="14481"/>
                  </a:cubicBezTo>
                  <a:cubicBezTo>
                    <a:pt x="3037" y="14481"/>
                    <a:pt x="3037" y="14481"/>
                    <a:pt x="3037" y="14480"/>
                  </a:cubicBezTo>
                  <a:lnTo>
                    <a:pt x="3037" y="14480"/>
                  </a:lnTo>
                  <a:cubicBezTo>
                    <a:pt x="3037" y="14481"/>
                    <a:pt x="3037" y="14481"/>
                    <a:pt x="3036" y="14481"/>
                  </a:cubicBezTo>
                  <a:lnTo>
                    <a:pt x="3036" y="14481"/>
                  </a:lnTo>
                  <a:cubicBezTo>
                    <a:pt x="2941" y="14445"/>
                    <a:pt x="3191" y="13457"/>
                    <a:pt x="3239" y="13457"/>
                  </a:cubicBezTo>
                  <a:cubicBezTo>
                    <a:pt x="3310" y="13475"/>
                    <a:pt x="3249" y="13611"/>
                    <a:pt x="3208" y="13704"/>
                  </a:cubicBezTo>
                  <a:lnTo>
                    <a:pt x="3208" y="13704"/>
                  </a:lnTo>
                  <a:cubicBezTo>
                    <a:pt x="3213" y="13693"/>
                    <a:pt x="3220" y="13682"/>
                    <a:pt x="3227" y="13671"/>
                  </a:cubicBezTo>
                  <a:lnTo>
                    <a:pt x="3227" y="13671"/>
                  </a:lnTo>
                  <a:cubicBezTo>
                    <a:pt x="3215" y="13731"/>
                    <a:pt x="3203" y="13790"/>
                    <a:pt x="3179" y="13850"/>
                  </a:cubicBezTo>
                  <a:cubicBezTo>
                    <a:pt x="3296" y="13649"/>
                    <a:pt x="3299" y="13317"/>
                    <a:pt x="3382" y="13112"/>
                  </a:cubicBezTo>
                  <a:lnTo>
                    <a:pt x="3382" y="13112"/>
                  </a:lnTo>
                  <a:cubicBezTo>
                    <a:pt x="3382" y="13112"/>
                    <a:pt x="3382" y="13112"/>
                    <a:pt x="3382" y="13112"/>
                  </a:cubicBezTo>
                  <a:cubicBezTo>
                    <a:pt x="3382" y="13112"/>
                    <a:pt x="3397" y="13035"/>
                    <a:pt x="3391" y="13035"/>
                  </a:cubicBezTo>
                  <a:lnTo>
                    <a:pt x="3391" y="13035"/>
                  </a:lnTo>
                  <a:cubicBezTo>
                    <a:pt x="3389" y="13035"/>
                    <a:pt x="3387" y="13040"/>
                    <a:pt x="3382" y="13052"/>
                  </a:cubicBezTo>
                  <a:cubicBezTo>
                    <a:pt x="3394" y="12921"/>
                    <a:pt x="3406" y="12766"/>
                    <a:pt x="3489" y="12683"/>
                  </a:cubicBezTo>
                  <a:lnTo>
                    <a:pt x="3489" y="12683"/>
                  </a:lnTo>
                  <a:cubicBezTo>
                    <a:pt x="3465" y="12719"/>
                    <a:pt x="3453" y="12766"/>
                    <a:pt x="3453" y="12814"/>
                  </a:cubicBezTo>
                  <a:cubicBezTo>
                    <a:pt x="3453" y="12719"/>
                    <a:pt x="3549" y="12635"/>
                    <a:pt x="3537" y="12540"/>
                  </a:cubicBezTo>
                  <a:lnTo>
                    <a:pt x="3537" y="12540"/>
                  </a:lnTo>
                  <a:cubicBezTo>
                    <a:pt x="3513" y="12564"/>
                    <a:pt x="3501" y="12600"/>
                    <a:pt x="3489" y="12623"/>
                  </a:cubicBezTo>
                  <a:cubicBezTo>
                    <a:pt x="3501" y="12504"/>
                    <a:pt x="3513" y="12385"/>
                    <a:pt x="3549" y="12278"/>
                  </a:cubicBezTo>
                  <a:lnTo>
                    <a:pt x="3549" y="12278"/>
                  </a:lnTo>
                  <a:cubicBezTo>
                    <a:pt x="3489" y="12338"/>
                    <a:pt x="3465" y="12588"/>
                    <a:pt x="3477" y="12588"/>
                  </a:cubicBezTo>
                  <a:cubicBezTo>
                    <a:pt x="3418" y="12647"/>
                    <a:pt x="3453" y="12600"/>
                    <a:pt x="3429" y="12647"/>
                  </a:cubicBezTo>
                  <a:cubicBezTo>
                    <a:pt x="3441" y="12516"/>
                    <a:pt x="3584" y="12040"/>
                    <a:pt x="3608" y="12040"/>
                  </a:cubicBezTo>
                  <a:cubicBezTo>
                    <a:pt x="3608" y="11969"/>
                    <a:pt x="3620" y="11945"/>
                    <a:pt x="3608" y="11885"/>
                  </a:cubicBezTo>
                  <a:cubicBezTo>
                    <a:pt x="3632" y="11885"/>
                    <a:pt x="3632" y="11885"/>
                    <a:pt x="3632" y="11861"/>
                  </a:cubicBezTo>
                  <a:cubicBezTo>
                    <a:pt x="3632" y="11885"/>
                    <a:pt x="3632" y="11909"/>
                    <a:pt x="3632" y="11933"/>
                  </a:cubicBezTo>
                  <a:cubicBezTo>
                    <a:pt x="3652" y="11883"/>
                    <a:pt x="3696" y="11734"/>
                    <a:pt x="3690" y="11734"/>
                  </a:cubicBezTo>
                  <a:lnTo>
                    <a:pt x="3690" y="11734"/>
                  </a:lnTo>
                  <a:cubicBezTo>
                    <a:pt x="3689" y="11734"/>
                    <a:pt x="3685" y="11740"/>
                    <a:pt x="3679" y="11754"/>
                  </a:cubicBezTo>
                  <a:cubicBezTo>
                    <a:pt x="3692" y="11724"/>
                    <a:pt x="3700" y="11702"/>
                    <a:pt x="3706" y="11686"/>
                  </a:cubicBezTo>
                  <a:lnTo>
                    <a:pt x="3706" y="11686"/>
                  </a:lnTo>
                  <a:cubicBezTo>
                    <a:pt x="3704" y="11696"/>
                    <a:pt x="3703" y="11707"/>
                    <a:pt x="3703" y="11719"/>
                  </a:cubicBezTo>
                  <a:cubicBezTo>
                    <a:pt x="3715" y="11659"/>
                    <a:pt x="3727" y="11600"/>
                    <a:pt x="3751" y="11540"/>
                  </a:cubicBezTo>
                  <a:cubicBezTo>
                    <a:pt x="3751" y="11576"/>
                    <a:pt x="3751" y="11600"/>
                    <a:pt x="3751" y="11635"/>
                  </a:cubicBezTo>
                  <a:cubicBezTo>
                    <a:pt x="3753" y="11638"/>
                    <a:pt x="3755" y="11639"/>
                    <a:pt x="3757" y="11639"/>
                  </a:cubicBezTo>
                  <a:cubicBezTo>
                    <a:pt x="3778" y="11639"/>
                    <a:pt x="3799" y="11468"/>
                    <a:pt x="3799" y="11457"/>
                  </a:cubicBezTo>
                  <a:lnTo>
                    <a:pt x="3799" y="11457"/>
                  </a:lnTo>
                  <a:cubicBezTo>
                    <a:pt x="3787" y="11500"/>
                    <a:pt x="3780" y="11517"/>
                    <a:pt x="3777" y="11517"/>
                  </a:cubicBezTo>
                  <a:cubicBezTo>
                    <a:pt x="3766" y="11517"/>
                    <a:pt x="3803" y="11298"/>
                    <a:pt x="3818" y="11251"/>
                  </a:cubicBezTo>
                  <a:lnTo>
                    <a:pt x="3818" y="11251"/>
                  </a:lnTo>
                  <a:cubicBezTo>
                    <a:pt x="3797" y="11296"/>
                    <a:pt x="3787" y="11341"/>
                    <a:pt x="3787" y="11397"/>
                  </a:cubicBezTo>
                  <a:cubicBezTo>
                    <a:pt x="3753" y="11347"/>
                    <a:pt x="3778" y="11326"/>
                    <a:pt x="3776" y="11326"/>
                  </a:cubicBezTo>
                  <a:lnTo>
                    <a:pt x="3776" y="11326"/>
                  </a:lnTo>
                  <a:cubicBezTo>
                    <a:pt x="3775" y="11326"/>
                    <a:pt x="3769" y="11330"/>
                    <a:pt x="3751" y="11338"/>
                  </a:cubicBezTo>
                  <a:cubicBezTo>
                    <a:pt x="3799" y="11111"/>
                    <a:pt x="3930" y="10921"/>
                    <a:pt x="3989" y="10683"/>
                  </a:cubicBezTo>
                  <a:lnTo>
                    <a:pt x="3989" y="10683"/>
                  </a:lnTo>
                  <a:cubicBezTo>
                    <a:pt x="3989" y="10707"/>
                    <a:pt x="3989" y="10726"/>
                    <a:pt x="3985" y="10744"/>
                  </a:cubicBezTo>
                  <a:lnTo>
                    <a:pt x="3985" y="10744"/>
                  </a:lnTo>
                  <a:cubicBezTo>
                    <a:pt x="3994" y="10719"/>
                    <a:pt x="4004" y="10699"/>
                    <a:pt x="4013" y="10671"/>
                  </a:cubicBezTo>
                  <a:lnTo>
                    <a:pt x="4013" y="10671"/>
                  </a:lnTo>
                  <a:cubicBezTo>
                    <a:pt x="4009" y="10674"/>
                    <a:pt x="4007" y="10676"/>
                    <a:pt x="4005" y="10676"/>
                  </a:cubicBezTo>
                  <a:cubicBezTo>
                    <a:pt x="4003" y="10676"/>
                    <a:pt x="4002" y="10673"/>
                    <a:pt x="4001" y="10669"/>
                  </a:cubicBezTo>
                  <a:lnTo>
                    <a:pt x="4001" y="10669"/>
                  </a:lnTo>
                  <a:cubicBezTo>
                    <a:pt x="3989" y="10679"/>
                    <a:pt x="3961" y="10695"/>
                    <a:pt x="3953" y="10695"/>
                  </a:cubicBezTo>
                  <a:cubicBezTo>
                    <a:pt x="3964" y="10684"/>
                    <a:pt x="3974" y="10630"/>
                    <a:pt x="3984" y="10630"/>
                  </a:cubicBezTo>
                  <a:cubicBezTo>
                    <a:pt x="3986" y="10630"/>
                    <a:pt x="3987" y="10632"/>
                    <a:pt x="3989" y="10635"/>
                  </a:cubicBezTo>
                  <a:cubicBezTo>
                    <a:pt x="3992" y="10635"/>
                    <a:pt x="3995" y="10636"/>
                    <a:pt x="3996" y="10638"/>
                  </a:cubicBezTo>
                  <a:lnTo>
                    <a:pt x="3996" y="10638"/>
                  </a:lnTo>
                  <a:cubicBezTo>
                    <a:pt x="4002" y="10616"/>
                    <a:pt x="4004" y="10590"/>
                    <a:pt x="4013" y="10564"/>
                  </a:cubicBezTo>
                  <a:cubicBezTo>
                    <a:pt x="4013" y="10572"/>
                    <a:pt x="4019" y="10581"/>
                    <a:pt x="4023" y="10594"/>
                  </a:cubicBezTo>
                  <a:lnTo>
                    <a:pt x="4023" y="10594"/>
                  </a:lnTo>
                  <a:cubicBezTo>
                    <a:pt x="4019" y="10554"/>
                    <a:pt x="4026" y="10511"/>
                    <a:pt x="4042" y="10468"/>
                  </a:cubicBezTo>
                  <a:lnTo>
                    <a:pt x="4037" y="10468"/>
                  </a:lnTo>
                  <a:cubicBezTo>
                    <a:pt x="4037" y="10458"/>
                    <a:pt x="4037" y="10455"/>
                    <a:pt x="4038" y="10455"/>
                  </a:cubicBezTo>
                  <a:cubicBezTo>
                    <a:pt x="4038" y="10455"/>
                    <a:pt x="4040" y="10458"/>
                    <a:pt x="4044" y="10463"/>
                  </a:cubicBezTo>
                  <a:lnTo>
                    <a:pt x="4044" y="10463"/>
                  </a:lnTo>
                  <a:cubicBezTo>
                    <a:pt x="4054" y="10436"/>
                    <a:pt x="4068" y="10410"/>
                    <a:pt x="4084" y="10385"/>
                  </a:cubicBezTo>
                  <a:cubicBezTo>
                    <a:pt x="4044" y="10385"/>
                    <a:pt x="4046" y="10359"/>
                    <a:pt x="4041" y="10359"/>
                  </a:cubicBezTo>
                  <a:lnTo>
                    <a:pt x="4041" y="10359"/>
                  </a:lnTo>
                  <a:cubicBezTo>
                    <a:pt x="4178" y="10272"/>
                    <a:pt x="4120" y="9979"/>
                    <a:pt x="4144" y="9885"/>
                  </a:cubicBezTo>
                  <a:cubicBezTo>
                    <a:pt x="4152" y="9883"/>
                    <a:pt x="4159" y="9882"/>
                    <a:pt x="4165" y="9882"/>
                  </a:cubicBezTo>
                  <a:cubicBezTo>
                    <a:pt x="4177" y="9882"/>
                    <a:pt x="4185" y="9887"/>
                    <a:pt x="4188" y="9896"/>
                  </a:cubicBezTo>
                  <a:lnTo>
                    <a:pt x="4188" y="9896"/>
                  </a:lnTo>
                  <a:cubicBezTo>
                    <a:pt x="4189" y="9895"/>
                    <a:pt x="4189" y="9895"/>
                    <a:pt x="4190" y="9895"/>
                  </a:cubicBezTo>
                  <a:cubicBezTo>
                    <a:pt x="4194" y="9895"/>
                    <a:pt x="4196" y="9908"/>
                    <a:pt x="4191" y="9945"/>
                  </a:cubicBezTo>
                  <a:cubicBezTo>
                    <a:pt x="4191" y="9945"/>
                    <a:pt x="4265" y="9691"/>
                    <a:pt x="4234" y="9691"/>
                  </a:cubicBezTo>
                  <a:cubicBezTo>
                    <a:pt x="4232" y="9691"/>
                    <a:pt x="4230" y="9692"/>
                    <a:pt x="4227" y="9695"/>
                  </a:cubicBezTo>
                  <a:cubicBezTo>
                    <a:pt x="4251" y="9623"/>
                    <a:pt x="4322" y="9516"/>
                    <a:pt x="4346" y="9421"/>
                  </a:cubicBezTo>
                  <a:lnTo>
                    <a:pt x="4346" y="9421"/>
                  </a:lnTo>
                  <a:cubicBezTo>
                    <a:pt x="4331" y="9493"/>
                    <a:pt x="4328" y="9520"/>
                    <a:pt x="4330" y="9520"/>
                  </a:cubicBezTo>
                  <a:cubicBezTo>
                    <a:pt x="4339" y="9520"/>
                    <a:pt x="4403" y="9284"/>
                    <a:pt x="4394" y="9266"/>
                  </a:cubicBezTo>
                  <a:cubicBezTo>
                    <a:pt x="4418" y="9159"/>
                    <a:pt x="4441" y="9052"/>
                    <a:pt x="4465" y="8933"/>
                  </a:cubicBezTo>
                  <a:cubicBezTo>
                    <a:pt x="4465" y="8956"/>
                    <a:pt x="4465" y="8968"/>
                    <a:pt x="4465" y="8992"/>
                  </a:cubicBezTo>
                  <a:cubicBezTo>
                    <a:pt x="4477" y="8837"/>
                    <a:pt x="4525" y="8659"/>
                    <a:pt x="4608" y="8540"/>
                  </a:cubicBezTo>
                  <a:lnTo>
                    <a:pt x="4608" y="8540"/>
                  </a:lnTo>
                  <a:cubicBezTo>
                    <a:pt x="4604" y="8544"/>
                    <a:pt x="4601" y="8546"/>
                    <a:pt x="4599" y="8546"/>
                  </a:cubicBezTo>
                  <a:cubicBezTo>
                    <a:pt x="4591" y="8546"/>
                    <a:pt x="4601" y="8513"/>
                    <a:pt x="4572" y="8504"/>
                  </a:cubicBezTo>
                  <a:cubicBezTo>
                    <a:pt x="4606" y="8395"/>
                    <a:pt x="4738" y="8356"/>
                    <a:pt x="4871" y="8356"/>
                  </a:cubicBezTo>
                  <a:cubicBezTo>
                    <a:pt x="4970" y="8356"/>
                    <a:pt x="5071" y="8378"/>
                    <a:pt x="5132" y="8409"/>
                  </a:cubicBezTo>
                  <a:cubicBezTo>
                    <a:pt x="5192" y="8397"/>
                    <a:pt x="5120" y="8373"/>
                    <a:pt x="5132" y="8361"/>
                  </a:cubicBezTo>
                  <a:cubicBezTo>
                    <a:pt x="5137" y="8351"/>
                    <a:pt x="5187" y="8347"/>
                    <a:pt x="5243" y="8347"/>
                  </a:cubicBezTo>
                  <a:cubicBezTo>
                    <a:pt x="5321" y="8347"/>
                    <a:pt x="5411" y="8354"/>
                    <a:pt x="5418" y="8361"/>
                  </a:cubicBezTo>
                  <a:cubicBezTo>
                    <a:pt x="5406" y="8364"/>
                    <a:pt x="5396" y="8366"/>
                    <a:pt x="5388" y="8368"/>
                  </a:cubicBezTo>
                  <a:lnTo>
                    <a:pt x="5388" y="8368"/>
                  </a:lnTo>
                  <a:cubicBezTo>
                    <a:pt x="5383" y="8366"/>
                    <a:pt x="5377" y="8365"/>
                    <a:pt x="5372" y="8365"/>
                  </a:cubicBezTo>
                  <a:cubicBezTo>
                    <a:pt x="5352" y="8365"/>
                    <a:pt x="5334" y="8373"/>
                    <a:pt x="5348" y="8373"/>
                  </a:cubicBezTo>
                  <a:cubicBezTo>
                    <a:pt x="5354" y="8373"/>
                    <a:pt x="5367" y="8372"/>
                    <a:pt x="5388" y="8368"/>
                  </a:cubicBezTo>
                  <a:lnTo>
                    <a:pt x="5388" y="8368"/>
                  </a:lnTo>
                  <a:cubicBezTo>
                    <a:pt x="5396" y="8370"/>
                    <a:pt x="5404" y="8375"/>
                    <a:pt x="5406" y="8385"/>
                  </a:cubicBezTo>
                  <a:cubicBezTo>
                    <a:pt x="5392" y="8392"/>
                    <a:pt x="5378" y="8399"/>
                    <a:pt x="5361" y="8406"/>
                  </a:cubicBezTo>
                  <a:lnTo>
                    <a:pt x="5361" y="8406"/>
                  </a:lnTo>
                  <a:cubicBezTo>
                    <a:pt x="5430" y="8391"/>
                    <a:pt x="5569" y="8378"/>
                    <a:pt x="5588" y="8374"/>
                  </a:cubicBezTo>
                  <a:lnTo>
                    <a:pt x="5588" y="8374"/>
                  </a:lnTo>
                  <a:cubicBezTo>
                    <a:pt x="5592" y="8375"/>
                    <a:pt x="5598" y="8375"/>
                    <a:pt x="5606" y="8375"/>
                  </a:cubicBezTo>
                  <a:cubicBezTo>
                    <a:pt x="5668" y="8375"/>
                    <a:pt x="5833" y="8349"/>
                    <a:pt x="5823" y="8349"/>
                  </a:cubicBezTo>
                  <a:cubicBezTo>
                    <a:pt x="5837" y="8348"/>
                    <a:pt x="5851" y="8347"/>
                    <a:pt x="5864" y="8347"/>
                  </a:cubicBezTo>
                  <a:cubicBezTo>
                    <a:pt x="6058" y="8347"/>
                    <a:pt x="6119" y="8509"/>
                    <a:pt x="6096" y="8754"/>
                  </a:cubicBezTo>
                  <a:cubicBezTo>
                    <a:pt x="6098" y="8755"/>
                    <a:pt x="6099" y="8755"/>
                    <a:pt x="6100" y="8755"/>
                  </a:cubicBezTo>
                  <a:cubicBezTo>
                    <a:pt x="6115" y="8755"/>
                    <a:pt x="6090" y="8681"/>
                    <a:pt x="6115" y="8681"/>
                  </a:cubicBezTo>
                  <a:cubicBezTo>
                    <a:pt x="6116" y="8681"/>
                    <a:pt x="6118" y="8682"/>
                    <a:pt x="6120" y="8682"/>
                  </a:cubicBezTo>
                  <a:cubicBezTo>
                    <a:pt x="6098" y="8726"/>
                    <a:pt x="6157" y="9011"/>
                    <a:pt x="6148" y="9011"/>
                  </a:cubicBezTo>
                  <a:cubicBezTo>
                    <a:pt x="6147" y="9011"/>
                    <a:pt x="6146" y="9009"/>
                    <a:pt x="6144" y="9004"/>
                  </a:cubicBezTo>
                  <a:lnTo>
                    <a:pt x="6144" y="9004"/>
                  </a:lnTo>
                  <a:cubicBezTo>
                    <a:pt x="6156" y="9040"/>
                    <a:pt x="6156" y="9087"/>
                    <a:pt x="6180" y="9123"/>
                  </a:cubicBezTo>
                  <a:cubicBezTo>
                    <a:pt x="6180" y="9111"/>
                    <a:pt x="6180" y="9087"/>
                    <a:pt x="6180" y="9075"/>
                  </a:cubicBezTo>
                  <a:cubicBezTo>
                    <a:pt x="6239" y="9230"/>
                    <a:pt x="6311" y="9409"/>
                    <a:pt x="6335" y="9540"/>
                  </a:cubicBezTo>
                  <a:cubicBezTo>
                    <a:pt x="6323" y="9611"/>
                    <a:pt x="6430" y="9754"/>
                    <a:pt x="6477" y="9873"/>
                  </a:cubicBezTo>
                  <a:cubicBezTo>
                    <a:pt x="6472" y="9866"/>
                    <a:pt x="6468" y="9863"/>
                    <a:pt x="6465" y="9863"/>
                  </a:cubicBezTo>
                  <a:cubicBezTo>
                    <a:pt x="6456" y="9863"/>
                    <a:pt x="6451" y="9883"/>
                    <a:pt x="6442" y="9883"/>
                  </a:cubicBezTo>
                  <a:cubicBezTo>
                    <a:pt x="6439" y="9883"/>
                    <a:pt x="6435" y="9881"/>
                    <a:pt x="6430" y="9873"/>
                  </a:cubicBezTo>
                  <a:lnTo>
                    <a:pt x="6430" y="9873"/>
                  </a:lnTo>
                  <a:cubicBezTo>
                    <a:pt x="6418" y="9933"/>
                    <a:pt x="6501" y="10028"/>
                    <a:pt x="6466" y="10076"/>
                  </a:cubicBezTo>
                  <a:cubicBezTo>
                    <a:pt x="6471" y="10078"/>
                    <a:pt x="6476" y="10080"/>
                    <a:pt x="6480" y="10080"/>
                  </a:cubicBezTo>
                  <a:cubicBezTo>
                    <a:pt x="6508" y="10080"/>
                    <a:pt x="6489" y="10015"/>
                    <a:pt x="6489" y="10004"/>
                  </a:cubicBezTo>
                  <a:cubicBezTo>
                    <a:pt x="6490" y="9998"/>
                    <a:pt x="6492" y="9995"/>
                    <a:pt x="6493" y="9995"/>
                  </a:cubicBezTo>
                  <a:cubicBezTo>
                    <a:pt x="6505" y="9995"/>
                    <a:pt x="6527" y="10222"/>
                    <a:pt x="6511" y="10222"/>
                  </a:cubicBezTo>
                  <a:cubicBezTo>
                    <a:pt x="6509" y="10222"/>
                    <a:pt x="6505" y="10217"/>
                    <a:pt x="6501" y="10206"/>
                  </a:cubicBezTo>
                  <a:lnTo>
                    <a:pt x="6501" y="10206"/>
                  </a:lnTo>
                  <a:cubicBezTo>
                    <a:pt x="6501" y="10230"/>
                    <a:pt x="6537" y="10349"/>
                    <a:pt x="6585" y="10349"/>
                  </a:cubicBezTo>
                  <a:cubicBezTo>
                    <a:pt x="6573" y="10326"/>
                    <a:pt x="6561" y="10302"/>
                    <a:pt x="6549" y="10278"/>
                  </a:cubicBezTo>
                  <a:lnTo>
                    <a:pt x="6549" y="10278"/>
                  </a:lnTo>
                  <a:cubicBezTo>
                    <a:pt x="6585" y="10314"/>
                    <a:pt x="6620" y="10361"/>
                    <a:pt x="6620" y="10421"/>
                  </a:cubicBezTo>
                  <a:cubicBezTo>
                    <a:pt x="6616" y="10418"/>
                    <a:pt x="6612" y="10416"/>
                    <a:pt x="6608" y="10414"/>
                  </a:cubicBezTo>
                  <a:lnTo>
                    <a:pt x="6608" y="10414"/>
                  </a:lnTo>
                  <a:cubicBezTo>
                    <a:pt x="6610" y="10422"/>
                    <a:pt x="6611" y="10432"/>
                    <a:pt x="6608" y="10445"/>
                  </a:cubicBezTo>
                  <a:cubicBezTo>
                    <a:pt x="6573" y="10409"/>
                    <a:pt x="6549" y="10373"/>
                    <a:pt x="6537" y="10326"/>
                  </a:cubicBezTo>
                  <a:lnTo>
                    <a:pt x="6537" y="10326"/>
                  </a:lnTo>
                  <a:cubicBezTo>
                    <a:pt x="6525" y="10361"/>
                    <a:pt x="6573" y="10457"/>
                    <a:pt x="6585" y="10492"/>
                  </a:cubicBezTo>
                  <a:cubicBezTo>
                    <a:pt x="6580" y="10485"/>
                    <a:pt x="6577" y="10483"/>
                    <a:pt x="6575" y="10483"/>
                  </a:cubicBezTo>
                  <a:cubicBezTo>
                    <a:pt x="6571" y="10483"/>
                    <a:pt x="6571" y="10492"/>
                    <a:pt x="6567" y="10492"/>
                  </a:cubicBezTo>
                  <a:cubicBezTo>
                    <a:pt x="6564" y="10492"/>
                    <a:pt x="6556" y="10483"/>
                    <a:pt x="6537" y="10445"/>
                  </a:cubicBezTo>
                  <a:lnTo>
                    <a:pt x="6537" y="10445"/>
                  </a:lnTo>
                  <a:cubicBezTo>
                    <a:pt x="6573" y="10528"/>
                    <a:pt x="6561" y="10599"/>
                    <a:pt x="6608" y="10671"/>
                  </a:cubicBezTo>
                  <a:cubicBezTo>
                    <a:pt x="6594" y="10622"/>
                    <a:pt x="6593" y="10611"/>
                    <a:pt x="6598" y="10611"/>
                  </a:cubicBezTo>
                  <a:cubicBezTo>
                    <a:pt x="6602" y="10611"/>
                    <a:pt x="6611" y="10619"/>
                    <a:pt x="6618" y="10619"/>
                  </a:cubicBezTo>
                  <a:cubicBezTo>
                    <a:pt x="6624" y="10619"/>
                    <a:pt x="6629" y="10615"/>
                    <a:pt x="6632" y="10599"/>
                  </a:cubicBezTo>
                  <a:lnTo>
                    <a:pt x="6632" y="10599"/>
                  </a:lnTo>
                  <a:cubicBezTo>
                    <a:pt x="6668" y="10659"/>
                    <a:pt x="6620" y="10683"/>
                    <a:pt x="6620" y="10754"/>
                  </a:cubicBezTo>
                  <a:cubicBezTo>
                    <a:pt x="6620" y="10730"/>
                    <a:pt x="6620" y="10718"/>
                    <a:pt x="6608" y="10695"/>
                  </a:cubicBezTo>
                  <a:cubicBezTo>
                    <a:pt x="6608" y="10701"/>
                    <a:pt x="6605" y="10704"/>
                    <a:pt x="6602" y="10704"/>
                  </a:cubicBezTo>
                  <a:cubicBezTo>
                    <a:pt x="6599" y="10704"/>
                    <a:pt x="6597" y="10701"/>
                    <a:pt x="6597" y="10695"/>
                  </a:cubicBezTo>
                  <a:cubicBezTo>
                    <a:pt x="6596" y="10694"/>
                    <a:pt x="6596" y="10694"/>
                    <a:pt x="6595" y="10694"/>
                  </a:cubicBezTo>
                  <a:lnTo>
                    <a:pt x="6595" y="10694"/>
                  </a:lnTo>
                  <a:cubicBezTo>
                    <a:pt x="6592" y="10694"/>
                    <a:pt x="6616" y="10744"/>
                    <a:pt x="6629" y="10774"/>
                  </a:cubicBezTo>
                  <a:lnTo>
                    <a:pt x="6629" y="10774"/>
                  </a:lnTo>
                  <a:cubicBezTo>
                    <a:pt x="6632" y="10766"/>
                    <a:pt x="6638" y="10760"/>
                    <a:pt x="6644" y="10754"/>
                  </a:cubicBezTo>
                  <a:lnTo>
                    <a:pt x="6644" y="10754"/>
                  </a:lnTo>
                  <a:cubicBezTo>
                    <a:pt x="6650" y="10791"/>
                    <a:pt x="6650" y="10815"/>
                    <a:pt x="6647" y="10823"/>
                  </a:cubicBezTo>
                  <a:lnTo>
                    <a:pt x="6647" y="10823"/>
                  </a:lnTo>
                  <a:cubicBezTo>
                    <a:pt x="6641" y="10813"/>
                    <a:pt x="6636" y="10802"/>
                    <a:pt x="6632" y="10790"/>
                  </a:cubicBezTo>
                  <a:lnTo>
                    <a:pt x="6632" y="10790"/>
                  </a:lnTo>
                  <a:cubicBezTo>
                    <a:pt x="6635" y="10794"/>
                    <a:pt x="6636" y="10796"/>
                    <a:pt x="6637" y="10796"/>
                  </a:cubicBezTo>
                  <a:cubicBezTo>
                    <a:pt x="6638" y="10796"/>
                    <a:pt x="6635" y="10787"/>
                    <a:pt x="6629" y="10774"/>
                  </a:cubicBezTo>
                  <a:lnTo>
                    <a:pt x="6629" y="10774"/>
                  </a:lnTo>
                  <a:cubicBezTo>
                    <a:pt x="6626" y="10781"/>
                    <a:pt x="6626" y="10790"/>
                    <a:pt x="6632" y="10802"/>
                  </a:cubicBezTo>
                  <a:cubicBezTo>
                    <a:pt x="6636" y="10819"/>
                    <a:pt x="6641" y="10827"/>
                    <a:pt x="6644" y="10827"/>
                  </a:cubicBezTo>
                  <a:cubicBezTo>
                    <a:pt x="6645" y="10827"/>
                    <a:pt x="6646" y="10825"/>
                    <a:pt x="6647" y="10823"/>
                  </a:cubicBezTo>
                  <a:lnTo>
                    <a:pt x="6647" y="10823"/>
                  </a:lnTo>
                  <a:cubicBezTo>
                    <a:pt x="6682" y="10882"/>
                    <a:pt x="6753" y="10915"/>
                    <a:pt x="6763" y="11016"/>
                  </a:cubicBezTo>
                  <a:cubicBezTo>
                    <a:pt x="6751" y="11016"/>
                    <a:pt x="6739" y="11004"/>
                    <a:pt x="6727" y="10992"/>
                  </a:cubicBezTo>
                  <a:lnTo>
                    <a:pt x="6727" y="10992"/>
                  </a:lnTo>
                  <a:cubicBezTo>
                    <a:pt x="6727" y="11040"/>
                    <a:pt x="6763" y="11028"/>
                    <a:pt x="6716" y="11040"/>
                  </a:cubicBezTo>
                  <a:cubicBezTo>
                    <a:pt x="6797" y="11145"/>
                    <a:pt x="6753" y="11170"/>
                    <a:pt x="6774" y="11260"/>
                  </a:cubicBezTo>
                  <a:lnTo>
                    <a:pt x="6774" y="11260"/>
                  </a:lnTo>
                  <a:cubicBezTo>
                    <a:pt x="6774" y="11260"/>
                    <a:pt x="6774" y="11259"/>
                    <a:pt x="6774" y="11259"/>
                  </a:cubicBezTo>
                  <a:lnTo>
                    <a:pt x="6774" y="11259"/>
                  </a:lnTo>
                  <a:cubicBezTo>
                    <a:pt x="6778" y="11259"/>
                    <a:pt x="6824" y="11351"/>
                    <a:pt x="6835" y="11361"/>
                  </a:cubicBezTo>
                  <a:cubicBezTo>
                    <a:pt x="6828" y="11365"/>
                    <a:pt x="6823" y="11366"/>
                    <a:pt x="6818" y="11366"/>
                  </a:cubicBezTo>
                  <a:cubicBezTo>
                    <a:pt x="6804" y="11366"/>
                    <a:pt x="6793" y="11355"/>
                    <a:pt x="6775" y="11338"/>
                  </a:cubicBezTo>
                  <a:lnTo>
                    <a:pt x="6775" y="11338"/>
                  </a:lnTo>
                  <a:cubicBezTo>
                    <a:pt x="6810" y="11408"/>
                    <a:pt x="6799" y="11467"/>
                    <a:pt x="6833" y="11525"/>
                  </a:cubicBezTo>
                  <a:lnTo>
                    <a:pt x="6833" y="11525"/>
                  </a:lnTo>
                  <a:cubicBezTo>
                    <a:pt x="6829" y="11519"/>
                    <a:pt x="6826" y="11516"/>
                    <a:pt x="6825" y="11516"/>
                  </a:cubicBezTo>
                  <a:lnTo>
                    <a:pt x="6825" y="11516"/>
                  </a:lnTo>
                  <a:cubicBezTo>
                    <a:pt x="6819" y="11516"/>
                    <a:pt x="6826" y="11547"/>
                    <a:pt x="6833" y="11577"/>
                  </a:cubicBezTo>
                  <a:lnTo>
                    <a:pt x="6833" y="11577"/>
                  </a:lnTo>
                  <a:cubicBezTo>
                    <a:pt x="6832" y="11575"/>
                    <a:pt x="6831" y="11574"/>
                    <a:pt x="6830" y="11573"/>
                  </a:cubicBezTo>
                  <a:lnTo>
                    <a:pt x="6830" y="11573"/>
                  </a:lnTo>
                  <a:cubicBezTo>
                    <a:pt x="6841" y="11610"/>
                    <a:pt x="6845" y="11624"/>
                    <a:pt x="6845" y="11624"/>
                  </a:cubicBezTo>
                  <a:cubicBezTo>
                    <a:pt x="6845" y="11624"/>
                    <a:pt x="6839" y="11601"/>
                    <a:pt x="6833" y="11577"/>
                  </a:cubicBezTo>
                  <a:lnTo>
                    <a:pt x="6833" y="11577"/>
                  </a:lnTo>
                  <a:cubicBezTo>
                    <a:pt x="6859" y="11608"/>
                    <a:pt x="6871" y="11623"/>
                    <a:pt x="6867" y="11623"/>
                  </a:cubicBezTo>
                  <a:cubicBezTo>
                    <a:pt x="6864" y="11623"/>
                    <a:pt x="6858" y="11619"/>
                    <a:pt x="6847" y="11611"/>
                  </a:cubicBezTo>
                  <a:lnTo>
                    <a:pt x="6847" y="11611"/>
                  </a:lnTo>
                  <a:cubicBezTo>
                    <a:pt x="6858" y="11671"/>
                    <a:pt x="6942" y="11754"/>
                    <a:pt x="6918" y="11861"/>
                  </a:cubicBezTo>
                  <a:cubicBezTo>
                    <a:pt x="6920" y="11872"/>
                    <a:pt x="6923" y="11875"/>
                    <a:pt x="6926" y="11875"/>
                  </a:cubicBezTo>
                  <a:cubicBezTo>
                    <a:pt x="6933" y="11875"/>
                    <a:pt x="6941" y="11848"/>
                    <a:pt x="6952" y="11848"/>
                  </a:cubicBezTo>
                  <a:cubicBezTo>
                    <a:pt x="6956" y="11848"/>
                    <a:pt x="6961" y="11851"/>
                    <a:pt x="6966" y="11861"/>
                  </a:cubicBezTo>
                  <a:cubicBezTo>
                    <a:pt x="6906" y="11969"/>
                    <a:pt x="6954" y="11981"/>
                    <a:pt x="6989" y="12064"/>
                  </a:cubicBezTo>
                  <a:cubicBezTo>
                    <a:pt x="6954" y="12040"/>
                    <a:pt x="6942" y="12016"/>
                    <a:pt x="6906" y="11992"/>
                  </a:cubicBezTo>
                  <a:lnTo>
                    <a:pt x="6906" y="11992"/>
                  </a:lnTo>
                  <a:cubicBezTo>
                    <a:pt x="6926" y="12012"/>
                    <a:pt x="6937" y="12032"/>
                    <a:pt x="6954" y="12051"/>
                  </a:cubicBezTo>
                  <a:lnTo>
                    <a:pt x="6954" y="12051"/>
                  </a:lnTo>
                  <a:cubicBezTo>
                    <a:pt x="6954" y="12048"/>
                    <a:pt x="6954" y="12044"/>
                    <a:pt x="6954" y="12040"/>
                  </a:cubicBezTo>
                  <a:lnTo>
                    <a:pt x="6954" y="12040"/>
                  </a:lnTo>
                  <a:cubicBezTo>
                    <a:pt x="6985" y="12051"/>
                    <a:pt x="7036" y="12202"/>
                    <a:pt x="7038" y="12202"/>
                  </a:cubicBezTo>
                  <a:cubicBezTo>
                    <a:pt x="7039" y="12202"/>
                    <a:pt x="7038" y="12200"/>
                    <a:pt x="7037" y="12195"/>
                  </a:cubicBezTo>
                  <a:cubicBezTo>
                    <a:pt x="7037" y="12195"/>
                    <a:pt x="7037" y="12194"/>
                    <a:pt x="7037" y="12194"/>
                  </a:cubicBezTo>
                  <a:cubicBezTo>
                    <a:pt x="7041" y="12194"/>
                    <a:pt x="7120" y="12457"/>
                    <a:pt x="7120" y="12469"/>
                  </a:cubicBezTo>
                  <a:cubicBezTo>
                    <a:pt x="7120" y="12469"/>
                    <a:pt x="7124" y="12465"/>
                    <a:pt x="7127" y="12464"/>
                  </a:cubicBezTo>
                  <a:lnTo>
                    <a:pt x="7127" y="12464"/>
                  </a:lnTo>
                  <a:cubicBezTo>
                    <a:pt x="7129" y="12465"/>
                    <a:pt x="7131" y="12467"/>
                    <a:pt x="7132" y="12469"/>
                  </a:cubicBezTo>
                  <a:cubicBezTo>
                    <a:pt x="7132" y="12465"/>
                    <a:pt x="7131" y="12463"/>
                    <a:pt x="7129" y="12463"/>
                  </a:cubicBezTo>
                  <a:cubicBezTo>
                    <a:pt x="7129" y="12463"/>
                    <a:pt x="7128" y="12464"/>
                    <a:pt x="7127" y="12464"/>
                  </a:cubicBezTo>
                  <a:lnTo>
                    <a:pt x="7127" y="12464"/>
                  </a:lnTo>
                  <a:cubicBezTo>
                    <a:pt x="7118" y="12453"/>
                    <a:pt x="7110" y="12440"/>
                    <a:pt x="7120" y="12409"/>
                  </a:cubicBezTo>
                  <a:lnTo>
                    <a:pt x="7120" y="12409"/>
                  </a:lnTo>
                  <a:cubicBezTo>
                    <a:pt x="7142" y="12442"/>
                    <a:pt x="7154" y="12506"/>
                    <a:pt x="7165" y="12506"/>
                  </a:cubicBezTo>
                  <a:cubicBezTo>
                    <a:pt x="7166" y="12506"/>
                    <a:pt x="7167" y="12505"/>
                    <a:pt x="7168" y="12504"/>
                  </a:cubicBezTo>
                  <a:cubicBezTo>
                    <a:pt x="7180" y="12516"/>
                    <a:pt x="7180" y="12528"/>
                    <a:pt x="7192" y="12552"/>
                  </a:cubicBezTo>
                  <a:cubicBezTo>
                    <a:pt x="7190" y="12556"/>
                    <a:pt x="7188" y="12558"/>
                    <a:pt x="7185" y="12558"/>
                  </a:cubicBezTo>
                  <a:cubicBezTo>
                    <a:pt x="7173" y="12558"/>
                    <a:pt x="7156" y="12514"/>
                    <a:pt x="7156" y="12504"/>
                  </a:cubicBezTo>
                  <a:lnTo>
                    <a:pt x="7156" y="12504"/>
                  </a:lnTo>
                  <a:cubicBezTo>
                    <a:pt x="7120" y="12540"/>
                    <a:pt x="7156" y="12588"/>
                    <a:pt x="7168" y="12623"/>
                  </a:cubicBezTo>
                  <a:cubicBezTo>
                    <a:pt x="7120" y="12516"/>
                    <a:pt x="7061" y="12421"/>
                    <a:pt x="7037" y="12302"/>
                  </a:cubicBezTo>
                  <a:lnTo>
                    <a:pt x="7037" y="12302"/>
                  </a:lnTo>
                  <a:cubicBezTo>
                    <a:pt x="7025" y="12385"/>
                    <a:pt x="7132" y="12600"/>
                    <a:pt x="7132" y="12600"/>
                  </a:cubicBezTo>
                  <a:cubicBezTo>
                    <a:pt x="7144" y="12647"/>
                    <a:pt x="7144" y="12683"/>
                    <a:pt x="7144" y="12731"/>
                  </a:cubicBezTo>
                  <a:cubicBezTo>
                    <a:pt x="7147" y="12726"/>
                    <a:pt x="7149" y="12723"/>
                    <a:pt x="7151" y="12723"/>
                  </a:cubicBezTo>
                  <a:cubicBezTo>
                    <a:pt x="7168" y="12723"/>
                    <a:pt x="7168" y="12885"/>
                    <a:pt x="7168" y="12885"/>
                  </a:cubicBezTo>
                  <a:cubicBezTo>
                    <a:pt x="7171" y="12882"/>
                    <a:pt x="7174" y="12881"/>
                    <a:pt x="7177" y="12881"/>
                  </a:cubicBezTo>
                  <a:cubicBezTo>
                    <a:pt x="7189" y="12881"/>
                    <a:pt x="7198" y="12905"/>
                    <a:pt x="7205" y="12928"/>
                  </a:cubicBezTo>
                  <a:lnTo>
                    <a:pt x="7205" y="12928"/>
                  </a:lnTo>
                  <a:cubicBezTo>
                    <a:pt x="7205" y="12922"/>
                    <a:pt x="7208" y="12913"/>
                    <a:pt x="7216" y="12897"/>
                  </a:cubicBezTo>
                  <a:cubicBezTo>
                    <a:pt x="7251" y="12945"/>
                    <a:pt x="7275" y="13147"/>
                    <a:pt x="7323" y="13171"/>
                  </a:cubicBezTo>
                  <a:cubicBezTo>
                    <a:pt x="7322" y="13171"/>
                    <a:pt x="7322" y="13171"/>
                    <a:pt x="7321" y="13171"/>
                  </a:cubicBezTo>
                  <a:cubicBezTo>
                    <a:pt x="7306" y="13171"/>
                    <a:pt x="7336" y="13321"/>
                    <a:pt x="7329" y="13321"/>
                  </a:cubicBezTo>
                  <a:cubicBezTo>
                    <a:pt x="7326" y="13321"/>
                    <a:pt x="7321" y="13309"/>
                    <a:pt x="7311" y="13278"/>
                  </a:cubicBezTo>
                  <a:lnTo>
                    <a:pt x="7311" y="13278"/>
                  </a:lnTo>
                  <a:cubicBezTo>
                    <a:pt x="7335" y="13355"/>
                    <a:pt x="7359" y="13432"/>
                    <a:pt x="7383" y="13508"/>
                  </a:cubicBezTo>
                  <a:lnTo>
                    <a:pt x="7383" y="13508"/>
                  </a:lnTo>
                  <a:cubicBezTo>
                    <a:pt x="7388" y="13537"/>
                    <a:pt x="7390" y="13549"/>
                    <a:pt x="7391" y="13549"/>
                  </a:cubicBezTo>
                  <a:cubicBezTo>
                    <a:pt x="7392" y="13549"/>
                    <a:pt x="7391" y="13540"/>
                    <a:pt x="7388" y="13525"/>
                  </a:cubicBezTo>
                  <a:lnTo>
                    <a:pt x="7388" y="13525"/>
                  </a:lnTo>
                  <a:cubicBezTo>
                    <a:pt x="7520" y="13941"/>
                    <a:pt x="7656" y="14357"/>
                    <a:pt x="7775" y="14814"/>
                  </a:cubicBezTo>
                  <a:cubicBezTo>
                    <a:pt x="7823" y="14957"/>
                    <a:pt x="7847" y="15136"/>
                    <a:pt x="7894" y="15290"/>
                  </a:cubicBezTo>
                  <a:cubicBezTo>
                    <a:pt x="7978" y="15600"/>
                    <a:pt x="8144" y="15838"/>
                    <a:pt x="8228" y="16112"/>
                  </a:cubicBezTo>
                  <a:cubicBezTo>
                    <a:pt x="8227" y="16111"/>
                    <a:pt x="8226" y="16111"/>
                    <a:pt x="8225" y="16111"/>
                  </a:cubicBezTo>
                  <a:cubicBezTo>
                    <a:pt x="8214" y="16111"/>
                    <a:pt x="8256" y="16272"/>
                    <a:pt x="8287" y="16379"/>
                  </a:cubicBezTo>
                  <a:lnTo>
                    <a:pt x="8287" y="16379"/>
                  </a:lnTo>
                  <a:cubicBezTo>
                    <a:pt x="8287" y="16377"/>
                    <a:pt x="8287" y="16376"/>
                    <a:pt x="8287" y="16374"/>
                  </a:cubicBezTo>
                  <a:lnTo>
                    <a:pt x="8287" y="16374"/>
                  </a:lnTo>
                  <a:cubicBezTo>
                    <a:pt x="8287" y="16376"/>
                    <a:pt x="8288" y="16379"/>
                    <a:pt x="8288" y="16381"/>
                  </a:cubicBezTo>
                  <a:lnTo>
                    <a:pt x="8288" y="16381"/>
                  </a:lnTo>
                  <a:cubicBezTo>
                    <a:pt x="8297" y="16414"/>
                    <a:pt x="8306" y="16441"/>
                    <a:pt x="8311" y="16457"/>
                  </a:cubicBezTo>
                  <a:cubicBezTo>
                    <a:pt x="8303" y="16441"/>
                    <a:pt x="8295" y="16425"/>
                    <a:pt x="8290" y="16405"/>
                  </a:cubicBezTo>
                  <a:lnTo>
                    <a:pt x="8290" y="16405"/>
                  </a:lnTo>
                  <a:cubicBezTo>
                    <a:pt x="8324" y="16679"/>
                    <a:pt x="8503" y="16942"/>
                    <a:pt x="8537" y="17184"/>
                  </a:cubicBezTo>
                  <a:cubicBezTo>
                    <a:pt x="8534" y="17139"/>
                    <a:pt x="8534" y="17122"/>
                    <a:pt x="8536" y="17122"/>
                  </a:cubicBezTo>
                  <a:lnTo>
                    <a:pt x="8536" y="17122"/>
                  </a:lnTo>
                  <a:cubicBezTo>
                    <a:pt x="8542" y="17122"/>
                    <a:pt x="8564" y="17276"/>
                    <a:pt x="8573" y="17303"/>
                  </a:cubicBezTo>
                  <a:cubicBezTo>
                    <a:pt x="8584" y="17328"/>
                    <a:pt x="8588" y="17335"/>
                    <a:pt x="8591" y="17335"/>
                  </a:cubicBezTo>
                  <a:cubicBezTo>
                    <a:pt x="8594" y="17335"/>
                    <a:pt x="8595" y="17326"/>
                    <a:pt x="8601" y="17326"/>
                  </a:cubicBezTo>
                  <a:cubicBezTo>
                    <a:pt x="8607" y="17326"/>
                    <a:pt x="8619" y="17336"/>
                    <a:pt x="8644" y="17374"/>
                  </a:cubicBezTo>
                  <a:cubicBezTo>
                    <a:pt x="8597" y="17505"/>
                    <a:pt x="8811" y="17815"/>
                    <a:pt x="8823" y="17850"/>
                  </a:cubicBezTo>
                  <a:cubicBezTo>
                    <a:pt x="8845" y="17938"/>
                    <a:pt x="8928" y="18238"/>
                    <a:pt x="8912" y="18238"/>
                  </a:cubicBezTo>
                  <a:cubicBezTo>
                    <a:pt x="8911" y="18238"/>
                    <a:pt x="8909" y="18236"/>
                    <a:pt x="8906" y="18231"/>
                  </a:cubicBezTo>
                  <a:lnTo>
                    <a:pt x="8906" y="18231"/>
                  </a:lnTo>
                  <a:cubicBezTo>
                    <a:pt x="9061" y="18517"/>
                    <a:pt x="9121" y="18779"/>
                    <a:pt x="9228" y="19112"/>
                  </a:cubicBezTo>
                  <a:cubicBezTo>
                    <a:pt x="9299" y="19327"/>
                    <a:pt x="9394" y="19767"/>
                    <a:pt x="9454" y="19862"/>
                  </a:cubicBezTo>
                  <a:cubicBezTo>
                    <a:pt x="9502" y="19982"/>
                    <a:pt x="9525" y="20112"/>
                    <a:pt x="9597" y="20220"/>
                  </a:cubicBezTo>
                  <a:cubicBezTo>
                    <a:pt x="9585" y="20220"/>
                    <a:pt x="9573" y="20220"/>
                    <a:pt x="9561" y="20208"/>
                  </a:cubicBezTo>
                  <a:lnTo>
                    <a:pt x="9561" y="20208"/>
                  </a:lnTo>
                  <a:cubicBezTo>
                    <a:pt x="9585" y="20232"/>
                    <a:pt x="9585" y="20255"/>
                    <a:pt x="9597" y="20279"/>
                  </a:cubicBezTo>
                  <a:cubicBezTo>
                    <a:pt x="9587" y="20279"/>
                    <a:pt x="9580" y="20275"/>
                    <a:pt x="9574" y="20269"/>
                  </a:cubicBezTo>
                  <a:lnTo>
                    <a:pt x="9574" y="20269"/>
                  </a:lnTo>
                  <a:cubicBezTo>
                    <a:pt x="9597" y="20331"/>
                    <a:pt x="9630" y="20399"/>
                    <a:pt x="9691" y="20399"/>
                  </a:cubicBezTo>
                  <a:cubicBezTo>
                    <a:pt x="9696" y="20399"/>
                    <a:pt x="9700" y="20399"/>
                    <a:pt x="9704" y="20398"/>
                  </a:cubicBezTo>
                  <a:cubicBezTo>
                    <a:pt x="9704" y="20417"/>
                    <a:pt x="9771" y="20629"/>
                    <a:pt x="9764" y="20629"/>
                  </a:cubicBezTo>
                  <a:cubicBezTo>
                    <a:pt x="9762" y="20629"/>
                    <a:pt x="9755" y="20614"/>
                    <a:pt x="9740" y="20577"/>
                  </a:cubicBezTo>
                  <a:lnTo>
                    <a:pt x="9740" y="20577"/>
                  </a:lnTo>
                  <a:cubicBezTo>
                    <a:pt x="9775" y="20672"/>
                    <a:pt x="9799" y="20755"/>
                    <a:pt x="9835" y="20839"/>
                  </a:cubicBezTo>
                  <a:cubicBezTo>
                    <a:pt x="9841" y="20838"/>
                    <a:pt x="9847" y="20837"/>
                    <a:pt x="9854" y="20837"/>
                  </a:cubicBezTo>
                  <a:cubicBezTo>
                    <a:pt x="9917" y="20837"/>
                    <a:pt x="9968" y="20891"/>
                    <a:pt x="9990" y="20934"/>
                  </a:cubicBezTo>
                  <a:cubicBezTo>
                    <a:pt x="9986" y="20933"/>
                    <a:pt x="9983" y="20932"/>
                    <a:pt x="9980" y="20932"/>
                  </a:cubicBezTo>
                  <a:cubicBezTo>
                    <a:pt x="9962" y="20932"/>
                    <a:pt x="9985" y="20967"/>
                    <a:pt x="9979" y="20979"/>
                  </a:cubicBezTo>
                  <a:lnTo>
                    <a:pt x="9979" y="20979"/>
                  </a:lnTo>
                  <a:cubicBezTo>
                    <a:pt x="9983" y="20974"/>
                    <a:pt x="9993" y="20962"/>
                    <a:pt x="9998" y="20962"/>
                  </a:cubicBezTo>
                  <a:cubicBezTo>
                    <a:pt x="10000" y="20962"/>
                    <a:pt x="10002" y="20964"/>
                    <a:pt x="10002" y="20970"/>
                  </a:cubicBezTo>
                  <a:cubicBezTo>
                    <a:pt x="10002" y="20970"/>
                    <a:pt x="10002" y="21021"/>
                    <a:pt x="10006" y="21041"/>
                  </a:cubicBezTo>
                  <a:lnTo>
                    <a:pt x="10006" y="21041"/>
                  </a:lnTo>
                  <a:cubicBezTo>
                    <a:pt x="10000" y="21041"/>
                    <a:pt x="9995" y="21040"/>
                    <a:pt x="9992" y="21036"/>
                  </a:cubicBezTo>
                  <a:lnTo>
                    <a:pt x="9992" y="21036"/>
                  </a:lnTo>
                  <a:cubicBezTo>
                    <a:pt x="9995" y="21053"/>
                    <a:pt x="10001" y="21090"/>
                    <a:pt x="10002" y="21090"/>
                  </a:cubicBezTo>
                  <a:cubicBezTo>
                    <a:pt x="10002" y="21090"/>
                    <a:pt x="10002" y="21090"/>
                    <a:pt x="10002" y="21089"/>
                  </a:cubicBezTo>
                  <a:cubicBezTo>
                    <a:pt x="10002" y="21079"/>
                    <a:pt x="10002" y="21077"/>
                    <a:pt x="10008" y="21077"/>
                  </a:cubicBezTo>
                  <a:lnTo>
                    <a:pt x="10008" y="21077"/>
                  </a:lnTo>
                  <a:cubicBezTo>
                    <a:pt x="10001" y="21086"/>
                    <a:pt x="10032" y="21149"/>
                    <a:pt x="10037" y="21149"/>
                  </a:cubicBezTo>
                  <a:lnTo>
                    <a:pt x="10037" y="21149"/>
                  </a:lnTo>
                  <a:cubicBezTo>
                    <a:pt x="10033" y="21156"/>
                    <a:pt x="10031" y="21158"/>
                    <a:pt x="10029" y="21158"/>
                  </a:cubicBezTo>
                  <a:cubicBezTo>
                    <a:pt x="10029" y="21158"/>
                    <a:pt x="10028" y="21157"/>
                    <a:pt x="10028" y="21157"/>
                  </a:cubicBezTo>
                  <a:lnTo>
                    <a:pt x="10028" y="21157"/>
                  </a:lnTo>
                  <a:cubicBezTo>
                    <a:pt x="10029" y="21157"/>
                    <a:pt x="10031" y="21160"/>
                    <a:pt x="10037" y="21184"/>
                  </a:cubicBezTo>
                  <a:cubicBezTo>
                    <a:pt x="10035" y="21187"/>
                    <a:pt x="10033" y="21188"/>
                    <a:pt x="10031" y="21190"/>
                  </a:cubicBezTo>
                  <a:lnTo>
                    <a:pt x="10031" y="21190"/>
                  </a:lnTo>
                  <a:cubicBezTo>
                    <a:pt x="10029" y="21187"/>
                    <a:pt x="10027" y="21186"/>
                    <a:pt x="10026" y="21186"/>
                  </a:cubicBezTo>
                  <a:cubicBezTo>
                    <a:pt x="10023" y="21186"/>
                    <a:pt x="10022" y="21191"/>
                    <a:pt x="10026" y="21191"/>
                  </a:cubicBezTo>
                  <a:cubicBezTo>
                    <a:pt x="10027" y="21191"/>
                    <a:pt x="10029" y="21191"/>
                    <a:pt x="10031" y="21190"/>
                  </a:cubicBezTo>
                  <a:lnTo>
                    <a:pt x="10031" y="21190"/>
                  </a:lnTo>
                  <a:cubicBezTo>
                    <a:pt x="10033" y="21193"/>
                    <a:pt x="10035" y="21199"/>
                    <a:pt x="10037" y="21208"/>
                  </a:cubicBezTo>
                  <a:cubicBezTo>
                    <a:pt x="10026" y="21208"/>
                    <a:pt x="10026" y="21208"/>
                    <a:pt x="10037" y="21220"/>
                  </a:cubicBezTo>
                  <a:cubicBezTo>
                    <a:pt x="10032" y="21220"/>
                    <a:pt x="10027" y="21220"/>
                    <a:pt x="10024" y="21219"/>
                  </a:cubicBezTo>
                  <a:lnTo>
                    <a:pt x="10024" y="21219"/>
                  </a:lnTo>
                  <a:cubicBezTo>
                    <a:pt x="10027" y="21222"/>
                    <a:pt x="10029" y="21225"/>
                    <a:pt x="10026" y="21232"/>
                  </a:cubicBezTo>
                  <a:cubicBezTo>
                    <a:pt x="10020" y="21226"/>
                    <a:pt x="10015" y="21221"/>
                    <a:pt x="10011" y="21218"/>
                  </a:cubicBezTo>
                  <a:lnTo>
                    <a:pt x="10011" y="21218"/>
                  </a:lnTo>
                  <a:cubicBezTo>
                    <a:pt x="10013" y="21219"/>
                    <a:pt x="10017" y="21219"/>
                    <a:pt x="10024" y="21219"/>
                  </a:cubicBezTo>
                  <a:lnTo>
                    <a:pt x="10024" y="21219"/>
                  </a:lnTo>
                  <a:cubicBezTo>
                    <a:pt x="10021" y="21217"/>
                    <a:pt x="10016" y="21217"/>
                    <a:pt x="10014" y="21217"/>
                  </a:cubicBezTo>
                  <a:cubicBezTo>
                    <a:pt x="10012" y="21217"/>
                    <a:pt x="10011" y="21217"/>
                    <a:pt x="10011" y="21217"/>
                  </a:cubicBezTo>
                  <a:lnTo>
                    <a:pt x="10011" y="21217"/>
                  </a:lnTo>
                  <a:cubicBezTo>
                    <a:pt x="10005" y="21212"/>
                    <a:pt x="10002" y="21210"/>
                    <a:pt x="10001" y="21210"/>
                  </a:cubicBezTo>
                  <a:cubicBezTo>
                    <a:pt x="9998" y="21210"/>
                    <a:pt x="10014" y="21232"/>
                    <a:pt x="10014" y="21232"/>
                  </a:cubicBezTo>
                  <a:cubicBezTo>
                    <a:pt x="10002" y="21232"/>
                    <a:pt x="9990" y="21232"/>
                    <a:pt x="9978" y="21208"/>
                  </a:cubicBezTo>
                  <a:cubicBezTo>
                    <a:pt x="9987" y="21199"/>
                    <a:pt x="9992" y="21197"/>
                    <a:pt x="9996" y="21197"/>
                  </a:cubicBezTo>
                  <a:cubicBezTo>
                    <a:pt x="10000" y="21197"/>
                    <a:pt x="10001" y="21200"/>
                    <a:pt x="10001" y="21200"/>
                  </a:cubicBezTo>
                  <a:cubicBezTo>
                    <a:pt x="10002" y="21200"/>
                    <a:pt x="10002" y="21199"/>
                    <a:pt x="10002" y="21196"/>
                  </a:cubicBezTo>
                  <a:cubicBezTo>
                    <a:pt x="10002" y="21196"/>
                    <a:pt x="9990" y="21172"/>
                    <a:pt x="10002" y="21160"/>
                  </a:cubicBezTo>
                  <a:lnTo>
                    <a:pt x="10002" y="21160"/>
                  </a:lnTo>
                  <a:cubicBezTo>
                    <a:pt x="9978" y="21172"/>
                    <a:pt x="9966" y="21184"/>
                    <a:pt x="9942" y="21184"/>
                  </a:cubicBezTo>
                  <a:cubicBezTo>
                    <a:pt x="9942" y="21160"/>
                    <a:pt x="9966" y="21148"/>
                    <a:pt x="9990" y="21148"/>
                  </a:cubicBezTo>
                  <a:cubicBezTo>
                    <a:pt x="9978" y="21148"/>
                    <a:pt x="9978" y="21148"/>
                    <a:pt x="9990" y="21136"/>
                  </a:cubicBezTo>
                  <a:cubicBezTo>
                    <a:pt x="9990" y="21136"/>
                    <a:pt x="9942" y="21113"/>
                    <a:pt x="9942" y="21113"/>
                  </a:cubicBezTo>
                  <a:cubicBezTo>
                    <a:pt x="9951" y="21113"/>
                    <a:pt x="9953" y="21077"/>
                    <a:pt x="9959" y="21061"/>
                  </a:cubicBezTo>
                  <a:lnTo>
                    <a:pt x="9959" y="21061"/>
                  </a:lnTo>
                  <a:cubicBezTo>
                    <a:pt x="9960" y="21061"/>
                    <a:pt x="9960" y="21061"/>
                    <a:pt x="9960" y="21061"/>
                  </a:cubicBezTo>
                  <a:cubicBezTo>
                    <a:pt x="9966" y="21061"/>
                    <a:pt x="9969" y="21058"/>
                    <a:pt x="9966" y="21053"/>
                  </a:cubicBezTo>
                  <a:cubicBezTo>
                    <a:pt x="9963" y="21053"/>
                    <a:pt x="9961" y="21056"/>
                    <a:pt x="9959" y="21061"/>
                  </a:cubicBezTo>
                  <a:lnTo>
                    <a:pt x="9959" y="21061"/>
                  </a:lnTo>
                  <a:cubicBezTo>
                    <a:pt x="9942" y="21060"/>
                    <a:pt x="9900" y="21040"/>
                    <a:pt x="9894" y="21017"/>
                  </a:cubicBezTo>
                  <a:lnTo>
                    <a:pt x="9894" y="21017"/>
                  </a:lnTo>
                  <a:cubicBezTo>
                    <a:pt x="9902" y="21147"/>
                    <a:pt x="9977" y="21517"/>
                    <a:pt x="9966" y="21517"/>
                  </a:cubicBezTo>
                  <a:cubicBezTo>
                    <a:pt x="9990" y="21517"/>
                    <a:pt x="10002" y="21517"/>
                    <a:pt x="10002" y="21541"/>
                  </a:cubicBezTo>
                  <a:lnTo>
                    <a:pt x="9990" y="21541"/>
                  </a:lnTo>
                  <a:cubicBezTo>
                    <a:pt x="9990" y="21565"/>
                    <a:pt x="10014" y="21613"/>
                    <a:pt x="10014" y="21636"/>
                  </a:cubicBezTo>
                  <a:cubicBezTo>
                    <a:pt x="10025" y="21614"/>
                    <a:pt x="10097" y="21491"/>
                    <a:pt x="10117" y="21491"/>
                  </a:cubicBezTo>
                  <a:cubicBezTo>
                    <a:pt x="10119" y="21491"/>
                    <a:pt x="10120" y="21492"/>
                    <a:pt x="10121" y="21494"/>
                  </a:cubicBezTo>
                  <a:cubicBezTo>
                    <a:pt x="10156" y="21458"/>
                    <a:pt x="10085" y="21172"/>
                    <a:pt x="10073" y="21136"/>
                  </a:cubicBezTo>
                  <a:cubicBezTo>
                    <a:pt x="10049" y="20982"/>
                    <a:pt x="10026" y="21029"/>
                    <a:pt x="10002" y="20886"/>
                  </a:cubicBezTo>
                  <a:cubicBezTo>
                    <a:pt x="9990" y="20886"/>
                    <a:pt x="9954" y="20351"/>
                    <a:pt x="9954" y="20303"/>
                  </a:cubicBezTo>
                  <a:cubicBezTo>
                    <a:pt x="9954" y="20315"/>
                    <a:pt x="9942" y="20327"/>
                    <a:pt x="9942" y="20339"/>
                  </a:cubicBezTo>
                  <a:cubicBezTo>
                    <a:pt x="9871" y="20243"/>
                    <a:pt x="9918" y="19874"/>
                    <a:pt x="9930" y="19743"/>
                  </a:cubicBezTo>
                  <a:cubicBezTo>
                    <a:pt x="9847" y="19696"/>
                    <a:pt x="9906" y="19505"/>
                    <a:pt x="9883" y="19374"/>
                  </a:cubicBezTo>
                  <a:lnTo>
                    <a:pt x="9883" y="19374"/>
                  </a:lnTo>
                  <a:cubicBezTo>
                    <a:pt x="9883" y="19398"/>
                    <a:pt x="9871" y="19410"/>
                    <a:pt x="9871" y="19434"/>
                  </a:cubicBezTo>
                  <a:cubicBezTo>
                    <a:pt x="9850" y="19364"/>
                    <a:pt x="9860" y="19341"/>
                    <a:pt x="9881" y="19341"/>
                  </a:cubicBezTo>
                  <a:cubicBezTo>
                    <a:pt x="9920" y="19341"/>
                    <a:pt x="10002" y="19422"/>
                    <a:pt x="10002" y="19422"/>
                  </a:cubicBezTo>
                  <a:cubicBezTo>
                    <a:pt x="10002" y="19410"/>
                    <a:pt x="9990" y="19398"/>
                    <a:pt x="9990" y="19374"/>
                  </a:cubicBezTo>
                  <a:lnTo>
                    <a:pt x="9990" y="19374"/>
                  </a:lnTo>
                  <a:cubicBezTo>
                    <a:pt x="9995" y="19417"/>
                    <a:pt x="10022" y="19428"/>
                    <a:pt x="10049" y="19428"/>
                  </a:cubicBezTo>
                  <a:cubicBezTo>
                    <a:pt x="10084" y="19428"/>
                    <a:pt x="10121" y="19410"/>
                    <a:pt x="10121" y="19410"/>
                  </a:cubicBezTo>
                  <a:cubicBezTo>
                    <a:pt x="10145" y="19422"/>
                    <a:pt x="10156" y="19434"/>
                    <a:pt x="10133" y="19446"/>
                  </a:cubicBezTo>
                  <a:cubicBezTo>
                    <a:pt x="10133" y="19446"/>
                    <a:pt x="10240" y="19434"/>
                    <a:pt x="10168" y="19422"/>
                  </a:cubicBezTo>
                  <a:cubicBezTo>
                    <a:pt x="10204" y="19398"/>
                    <a:pt x="10371" y="19172"/>
                    <a:pt x="10371" y="19160"/>
                  </a:cubicBezTo>
                  <a:cubicBezTo>
                    <a:pt x="10359" y="19089"/>
                    <a:pt x="10323" y="19112"/>
                    <a:pt x="10311" y="19053"/>
                  </a:cubicBezTo>
                  <a:lnTo>
                    <a:pt x="10311" y="19053"/>
                  </a:lnTo>
                  <a:cubicBezTo>
                    <a:pt x="10322" y="19066"/>
                    <a:pt x="10331" y="19072"/>
                    <a:pt x="10337" y="19072"/>
                  </a:cubicBezTo>
                  <a:cubicBezTo>
                    <a:pt x="10361" y="19072"/>
                    <a:pt x="10351" y="18985"/>
                    <a:pt x="10357" y="18971"/>
                  </a:cubicBezTo>
                  <a:lnTo>
                    <a:pt x="10357" y="18971"/>
                  </a:lnTo>
                  <a:cubicBezTo>
                    <a:pt x="10349" y="18979"/>
                    <a:pt x="10321" y="19005"/>
                    <a:pt x="10307" y="19005"/>
                  </a:cubicBezTo>
                  <a:cubicBezTo>
                    <a:pt x="10300" y="19005"/>
                    <a:pt x="10296" y="18999"/>
                    <a:pt x="10299" y="18981"/>
                  </a:cubicBezTo>
                  <a:lnTo>
                    <a:pt x="10299" y="18981"/>
                  </a:lnTo>
                  <a:cubicBezTo>
                    <a:pt x="10299" y="18984"/>
                    <a:pt x="10300" y="18985"/>
                    <a:pt x="10300" y="18985"/>
                  </a:cubicBezTo>
                  <a:cubicBezTo>
                    <a:pt x="10307" y="18985"/>
                    <a:pt x="10336" y="18915"/>
                    <a:pt x="10345" y="18915"/>
                  </a:cubicBezTo>
                  <a:cubicBezTo>
                    <a:pt x="10346" y="18915"/>
                    <a:pt x="10347" y="18917"/>
                    <a:pt x="10347" y="18922"/>
                  </a:cubicBezTo>
                  <a:cubicBezTo>
                    <a:pt x="10368" y="18901"/>
                    <a:pt x="10335" y="18872"/>
                    <a:pt x="10318" y="18872"/>
                  </a:cubicBezTo>
                  <a:cubicBezTo>
                    <a:pt x="10315" y="18872"/>
                    <a:pt x="10313" y="18873"/>
                    <a:pt x="10311" y="18874"/>
                  </a:cubicBezTo>
                  <a:cubicBezTo>
                    <a:pt x="10311" y="18874"/>
                    <a:pt x="10323" y="18886"/>
                    <a:pt x="10323" y="18898"/>
                  </a:cubicBezTo>
                  <a:cubicBezTo>
                    <a:pt x="10299" y="18886"/>
                    <a:pt x="10287" y="18874"/>
                    <a:pt x="10276" y="18839"/>
                  </a:cubicBezTo>
                  <a:lnTo>
                    <a:pt x="10276" y="18839"/>
                  </a:lnTo>
                  <a:cubicBezTo>
                    <a:pt x="10284" y="18840"/>
                    <a:pt x="10290" y="18841"/>
                    <a:pt x="10295" y="18842"/>
                  </a:cubicBezTo>
                  <a:lnTo>
                    <a:pt x="10295" y="18842"/>
                  </a:lnTo>
                  <a:cubicBezTo>
                    <a:pt x="10294" y="18839"/>
                    <a:pt x="10295" y="18834"/>
                    <a:pt x="10299" y="18827"/>
                  </a:cubicBezTo>
                  <a:lnTo>
                    <a:pt x="10299" y="18827"/>
                  </a:lnTo>
                  <a:cubicBezTo>
                    <a:pt x="10320" y="18837"/>
                    <a:pt x="10332" y="18847"/>
                    <a:pt x="10342" y="18865"/>
                  </a:cubicBezTo>
                  <a:lnTo>
                    <a:pt x="10342" y="18865"/>
                  </a:lnTo>
                  <a:cubicBezTo>
                    <a:pt x="10341" y="18857"/>
                    <a:pt x="10350" y="18850"/>
                    <a:pt x="10359" y="18850"/>
                  </a:cubicBezTo>
                  <a:cubicBezTo>
                    <a:pt x="10311" y="18850"/>
                    <a:pt x="10359" y="18815"/>
                    <a:pt x="10311" y="18803"/>
                  </a:cubicBezTo>
                  <a:cubicBezTo>
                    <a:pt x="10347" y="18803"/>
                    <a:pt x="10347" y="18803"/>
                    <a:pt x="10323" y="18791"/>
                  </a:cubicBezTo>
                  <a:lnTo>
                    <a:pt x="10347" y="18791"/>
                  </a:lnTo>
                  <a:cubicBezTo>
                    <a:pt x="10347" y="18779"/>
                    <a:pt x="10347" y="18755"/>
                    <a:pt x="10347" y="18743"/>
                  </a:cubicBezTo>
                  <a:cubicBezTo>
                    <a:pt x="10347" y="18755"/>
                    <a:pt x="10335" y="18767"/>
                    <a:pt x="10311" y="18767"/>
                  </a:cubicBezTo>
                  <a:cubicBezTo>
                    <a:pt x="10303" y="18758"/>
                    <a:pt x="10319" y="18725"/>
                    <a:pt x="10338" y="18725"/>
                  </a:cubicBezTo>
                  <a:cubicBezTo>
                    <a:pt x="10345" y="18725"/>
                    <a:pt x="10352" y="18730"/>
                    <a:pt x="10359" y="18743"/>
                  </a:cubicBezTo>
                  <a:cubicBezTo>
                    <a:pt x="10351" y="18723"/>
                    <a:pt x="10350" y="18718"/>
                    <a:pt x="10351" y="18718"/>
                  </a:cubicBezTo>
                  <a:cubicBezTo>
                    <a:pt x="10353" y="18718"/>
                    <a:pt x="10359" y="18725"/>
                    <a:pt x="10364" y="18725"/>
                  </a:cubicBezTo>
                  <a:cubicBezTo>
                    <a:pt x="10368" y="18725"/>
                    <a:pt x="10370" y="18722"/>
                    <a:pt x="10371" y="18710"/>
                  </a:cubicBezTo>
                  <a:lnTo>
                    <a:pt x="10371" y="18710"/>
                  </a:lnTo>
                  <a:cubicBezTo>
                    <a:pt x="10377" y="18721"/>
                    <a:pt x="10399" y="18748"/>
                    <a:pt x="10411" y="18748"/>
                  </a:cubicBezTo>
                  <a:cubicBezTo>
                    <a:pt x="10414" y="18748"/>
                    <a:pt x="10417" y="18747"/>
                    <a:pt x="10418" y="18743"/>
                  </a:cubicBezTo>
                  <a:cubicBezTo>
                    <a:pt x="10395" y="18731"/>
                    <a:pt x="10383" y="18719"/>
                    <a:pt x="10383" y="18696"/>
                  </a:cubicBezTo>
                  <a:cubicBezTo>
                    <a:pt x="10383" y="18693"/>
                    <a:pt x="10383" y="18691"/>
                    <a:pt x="10385" y="18691"/>
                  </a:cubicBezTo>
                  <a:cubicBezTo>
                    <a:pt x="10393" y="18691"/>
                    <a:pt x="10421" y="18736"/>
                    <a:pt x="10436" y="18736"/>
                  </a:cubicBezTo>
                  <a:cubicBezTo>
                    <a:pt x="10439" y="18736"/>
                    <a:pt x="10441" y="18734"/>
                    <a:pt x="10442" y="18731"/>
                  </a:cubicBezTo>
                  <a:cubicBezTo>
                    <a:pt x="10430" y="18719"/>
                    <a:pt x="10424" y="18713"/>
                    <a:pt x="10426" y="18713"/>
                  </a:cubicBezTo>
                  <a:lnTo>
                    <a:pt x="10426" y="18713"/>
                  </a:lnTo>
                  <a:cubicBezTo>
                    <a:pt x="10427" y="18713"/>
                    <a:pt x="10436" y="18719"/>
                    <a:pt x="10454" y="18731"/>
                  </a:cubicBezTo>
                  <a:cubicBezTo>
                    <a:pt x="10454" y="18731"/>
                    <a:pt x="10430" y="18672"/>
                    <a:pt x="10430" y="18672"/>
                  </a:cubicBezTo>
                  <a:lnTo>
                    <a:pt x="10430" y="18672"/>
                  </a:lnTo>
                  <a:cubicBezTo>
                    <a:pt x="10442" y="18677"/>
                    <a:pt x="10449" y="18678"/>
                    <a:pt x="10453" y="18678"/>
                  </a:cubicBezTo>
                  <a:cubicBezTo>
                    <a:pt x="10469" y="18678"/>
                    <a:pt x="10433" y="18648"/>
                    <a:pt x="10442" y="18648"/>
                  </a:cubicBezTo>
                  <a:cubicBezTo>
                    <a:pt x="10454" y="18660"/>
                    <a:pt x="10466" y="18684"/>
                    <a:pt x="10478" y="18696"/>
                  </a:cubicBezTo>
                  <a:cubicBezTo>
                    <a:pt x="10502" y="18672"/>
                    <a:pt x="10502" y="18660"/>
                    <a:pt x="10466" y="18636"/>
                  </a:cubicBezTo>
                  <a:lnTo>
                    <a:pt x="10466" y="18636"/>
                  </a:lnTo>
                  <a:cubicBezTo>
                    <a:pt x="10487" y="18646"/>
                    <a:pt x="10507" y="18674"/>
                    <a:pt x="10512" y="18674"/>
                  </a:cubicBezTo>
                  <a:cubicBezTo>
                    <a:pt x="10513" y="18674"/>
                    <a:pt x="10514" y="18673"/>
                    <a:pt x="10514" y="18672"/>
                  </a:cubicBezTo>
                  <a:cubicBezTo>
                    <a:pt x="10526" y="18672"/>
                    <a:pt x="10502" y="18648"/>
                    <a:pt x="10502" y="18636"/>
                  </a:cubicBezTo>
                  <a:cubicBezTo>
                    <a:pt x="10514" y="18636"/>
                    <a:pt x="10537" y="18636"/>
                    <a:pt x="10549" y="18672"/>
                  </a:cubicBezTo>
                  <a:cubicBezTo>
                    <a:pt x="10573" y="18636"/>
                    <a:pt x="10597" y="18624"/>
                    <a:pt x="10633" y="18588"/>
                  </a:cubicBezTo>
                  <a:cubicBezTo>
                    <a:pt x="10609" y="18577"/>
                    <a:pt x="10597" y="18565"/>
                    <a:pt x="10585" y="18553"/>
                  </a:cubicBezTo>
                  <a:cubicBezTo>
                    <a:pt x="10593" y="18553"/>
                    <a:pt x="10600" y="18553"/>
                    <a:pt x="10607" y="18556"/>
                  </a:cubicBezTo>
                  <a:lnTo>
                    <a:pt x="10607" y="18556"/>
                  </a:lnTo>
                  <a:cubicBezTo>
                    <a:pt x="10599" y="18547"/>
                    <a:pt x="10603" y="18538"/>
                    <a:pt x="10621" y="18529"/>
                  </a:cubicBezTo>
                  <a:cubicBezTo>
                    <a:pt x="10621" y="18529"/>
                    <a:pt x="10657" y="18565"/>
                    <a:pt x="10680" y="18565"/>
                  </a:cubicBezTo>
                  <a:cubicBezTo>
                    <a:pt x="10621" y="18541"/>
                    <a:pt x="10680" y="18529"/>
                    <a:pt x="10633" y="18505"/>
                  </a:cubicBezTo>
                  <a:cubicBezTo>
                    <a:pt x="10633" y="18505"/>
                    <a:pt x="10633" y="18478"/>
                    <a:pt x="10628" y="18475"/>
                  </a:cubicBezTo>
                  <a:lnTo>
                    <a:pt x="10628" y="18475"/>
                  </a:lnTo>
                  <a:cubicBezTo>
                    <a:pt x="10639" y="18465"/>
                    <a:pt x="10648" y="18453"/>
                    <a:pt x="10609" y="18434"/>
                  </a:cubicBezTo>
                  <a:cubicBezTo>
                    <a:pt x="10680" y="18422"/>
                    <a:pt x="10657" y="18434"/>
                    <a:pt x="10728" y="18398"/>
                  </a:cubicBezTo>
                  <a:lnTo>
                    <a:pt x="10728" y="18398"/>
                  </a:lnTo>
                  <a:cubicBezTo>
                    <a:pt x="10711" y="18406"/>
                    <a:pt x="10688" y="18415"/>
                    <a:pt x="10668" y="18415"/>
                  </a:cubicBezTo>
                  <a:cubicBezTo>
                    <a:pt x="10660" y="18415"/>
                    <a:pt x="10652" y="18413"/>
                    <a:pt x="10645" y="18410"/>
                  </a:cubicBezTo>
                  <a:lnTo>
                    <a:pt x="10645" y="18410"/>
                  </a:lnTo>
                  <a:cubicBezTo>
                    <a:pt x="10645" y="18410"/>
                    <a:pt x="10645" y="18410"/>
                    <a:pt x="10645" y="18410"/>
                  </a:cubicBezTo>
                  <a:cubicBezTo>
                    <a:pt x="10704" y="18386"/>
                    <a:pt x="10633" y="18374"/>
                    <a:pt x="10704" y="18362"/>
                  </a:cubicBezTo>
                  <a:cubicBezTo>
                    <a:pt x="10704" y="18362"/>
                    <a:pt x="10597" y="18362"/>
                    <a:pt x="10668" y="18327"/>
                  </a:cubicBezTo>
                  <a:cubicBezTo>
                    <a:pt x="10645" y="18327"/>
                    <a:pt x="10633" y="18327"/>
                    <a:pt x="10657" y="18315"/>
                  </a:cubicBezTo>
                  <a:lnTo>
                    <a:pt x="10657" y="18315"/>
                  </a:lnTo>
                  <a:cubicBezTo>
                    <a:pt x="10645" y="18321"/>
                    <a:pt x="10636" y="18324"/>
                    <a:pt x="10628" y="18324"/>
                  </a:cubicBezTo>
                  <a:cubicBezTo>
                    <a:pt x="10621" y="18324"/>
                    <a:pt x="10615" y="18321"/>
                    <a:pt x="10609" y="18315"/>
                  </a:cubicBezTo>
                  <a:cubicBezTo>
                    <a:pt x="10657" y="18279"/>
                    <a:pt x="10585" y="18303"/>
                    <a:pt x="10645" y="18279"/>
                  </a:cubicBezTo>
                  <a:cubicBezTo>
                    <a:pt x="10597" y="18267"/>
                    <a:pt x="10621" y="18279"/>
                    <a:pt x="10609" y="18255"/>
                  </a:cubicBezTo>
                  <a:lnTo>
                    <a:pt x="10609" y="18255"/>
                  </a:lnTo>
                  <a:cubicBezTo>
                    <a:pt x="10573" y="18279"/>
                    <a:pt x="10514" y="18279"/>
                    <a:pt x="10478" y="18291"/>
                  </a:cubicBezTo>
                  <a:cubicBezTo>
                    <a:pt x="10526" y="18267"/>
                    <a:pt x="10490" y="18267"/>
                    <a:pt x="10561" y="18255"/>
                  </a:cubicBezTo>
                  <a:lnTo>
                    <a:pt x="10561" y="18255"/>
                  </a:lnTo>
                  <a:cubicBezTo>
                    <a:pt x="10543" y="18267"/>
                    <a:pt x="10537" y="18273"/>
                    <a:pt x="10543" y="18273"/>
                  </a:cubicBezTo>
                  <a:cubicBezTo>
                    <a:pt x="10549" y="18273"/>
                    <a:pt x="10567" y="18267"/>
                    <a:pt x="10597" y="18255"/>
                  </a:cubicBezTo>
                  <a:cubicBezTo>
                    <a:pt x="10573" y="18255"/>
                    <a:pt x="10633" y="18243"/>
                    <a:pt x="10585" y="18243"/>
                  </a:cubicBezTo>
                  <a:cubicBezTo>
                    <a:pt x="10597" y="18243"/>
                    <a:pt x="10609" y="18243"/>
                    <a:pt x="10621" y="18231"/>
                  </a:cubicBezTo>
                  <a:lnTo>
                    <a:pt x="10621" y="18231"/>
                  </a:lnTo>
                  <a:cubicBezTo>
                    <a:pt x="10614" y="18234"/>
                    <a:pt x="10610" y="18236"/>
                    <a:pt x="10607" y="18236"/>
                  </a:cubicBezTo>
                  <a:cubicBezTo>
                    <a:pt x="10599" y="18236"/>
                    <a:pt x="10603" y="18225"/>
                    <a:pt x="10621" y="18207"/>
                  </a:cubicBezTo>
                  <a:lnTo>
                    <a:pt x="10621" y="18207"/>
                  </a:lnTo>
                  <a:cubicBezTo>
                    <a:pt x="10585" y="18219"/>
                    <a:pt x="10549" y="18219"/>
                    <a:pt x="10514" y="18231"/>
                  </a:cubicBezTo>
                  <a:cubicBezTo>
                    <a:pt x="10597" y="18184"/>
                    <a:pt x="10549" y="18207"/>
                    <a:pt x="10609" y="18196"/>
                  </a:cubicBezTo>
                  <a:lnTo>
                    <a:pt x="10573" y="18196"/>
                  </a:lnTo>
                  <a:cubicBezTo>
                    <a:pt x="10585" y="18196"/>
                    <a:pt x="10597" y="18184"/>
                    <a:pt x="10597" y="18172"/>
                  </a:cubicBezTo>
                  <a:lnTo>
                    <a:pt x="10597" y="18172"/>
                  </a:lnTo>
                  <a:cubicBezTo>
                    <a:pt x="10573" y="18184"/>
                    <a:pt x="10561" y="18184"/>
                    <a:pt x="10549" y="18184"/>
                  </a:cubicBezTo>
                  <a:cubicBezTo>
                    <a:pt x="10572" y="18165"/>
                    <a:pt x="10578" y="18159"/>
                    <a:pt x="10576" y="18159"/>
                  </a:cubicBezTo>
                  <a:cubicBezTo>
                    <a:pt x="10573" y="18159"/>
                    <a:pt x="10546" y="18177"/>
                    <a:pt x="10539" y="18177"/>
                  </a:cubicBezTo>
                  <a:cubicBezTo>
                    <a:pt x="10536" y="18177"/>
                    <a:pt x="10536" y="18175"/>
                    <a:pt x="10537" y="18172"/>
                  </a:cubicBezTo>
                  <a:cubicBezTo>
                    <a:pt x="10537" y="18172"/>
                    <a:pt x="10543" y="18136"/>
                    <a:pt x="10526" y="18136"/>
                  </a:cubicBezTo>
                  <a:cubicBezTo>
                    <a:pt x="10519" y="18136"/>
                    <a:pt x="10507" y="18142"/>
                    <a:pt x="10490" y="18160"/>
                  </a:cubicBezTo>
                  <a:cubicBezTo>
                    <a:pt x="10502" y="18136"/>
                    <a:pt x="10514" y="18124"/>
                    <a:pt x="10526" y="18112"/>
                  </a:cubicBezTo>
                  <a:lnTo>
                    <a:pt x="10526" y="18112"/>
                  </a:lnTo>
                  <a:cubicBezTo>
                    <a:pt x="10490" y="18148"/>
                    <a:pt x="10442" y="18184"/>
                    <a:pt x="10395" y="18219"/>
                  </a:cubicBezTo>
                  <a:cubicBezTo>
                    <a:pt x="10430" y="18184"/>
                    <a:pt x="10466" y="18136"/>
                    <a:pt x="10514" y="18100"/>
                  </a:cubicBezTo>
                  <a:cubicBezTo>
                    <a:pt x="10516" y="18096"/>
                    <a:pt x="10516" y="18095"/>
                    <a:pt x="10514" y="18095"/>
                  </a:cubicBezTo>
                  <a:cubicBezTo>
                    <a:pt x="10507" y="18095"/>
                    <a:pt x="10466" y="18136"/>
                    <a:pt x="10466" y="18136"/>
                  </a:cubicBezTo>
                  <a:cubicBezTo>
                    <a:pt x="10478" y="18124"/>
                    <a:pt x="10490" y="18100"/>
                    <a:pt x="10490" y="18088"/>
                  </a:cubicBezTo>
                  <a:lnTo>
                    <a:pt x="10490" y="18088"/>
                  </a:lnTo>
                  <a:cubicBezTo>
                    <a:pt x="10485" y="18091"/>
                    <a:pt x="10481" y="18093"/>
                    <a:pt x="10477" y="18095"/>
                  </a:cubicBezTo>
                  <a:lnTo>
                    <a:pt x="10477" y="18095"/>
                  </a:lnTo>
                  <a:cubicBezTo>
                    <a:pt x="10493" y="18080"/>
                    <a:pt x="10493" y="18074"/>
                    <a:pt x="10484" y="18074"/>
                  </a:cubicBezTo>
                  <a:cubicBezTo>
                    <a:pt x="10470" y="18074"/>
                    <a:pt x="10432" y="18091"/>
                    <a:pt x="10409" y="18108"/>
                  </a:cubicBezTo>
                  <a:lnTo>
                    <a:pt x="10409" y="18108"/>
                  </a:lnTo>
                  <a:cubicBezTo>
                    <a:pt x="10416" y="18093"/>
                    <a:pt x="10423" y="18079"/>
                    <a:pt x="10430" y="18065"/>
                  </a:cubicBezTo>
                  <a:lnTo>
                    <a:pt x="10430" y="18065"/>
                  </a:lnTo>
                  <a:cubicBezTo>
                    <a:pt x="10395" y="18124"/>
                    <a:pt x="10347" y="18172"/>
                    <a:pt x="10311" y="18231"/>
                  </a:cubicBezTo>
                  <a:cubicBezTo>
                    <a:pt x="10311" y="18227"/>
                    <a:pt x="10311" y="18223"/>
                    <a:pt x="10312" y="18221"/>
                  </a:cubicBezTo>
                  <a:lnTo>
                    <a:pt x="10312" y="18221"/>
                  </a:lnTo>
                  <a:cubicBezTo>
                    <a:pt x="10310" y="18224"/>
                    <a:pt x="10306" y="18228"/>
                    <a:pt x="10299" y="18231"/>
                  </a:cubicBezTo>
                  <a:cubicBezTo>
                    <a:pt x="10347" y="18148"/>
                    <a:pt x="10430" y="18065"/>
                    <a:pt x="10430" y="18005"/>
                  </a:cubicBezTo>
                  <a:lnTo>
                    <a:pt x="10430" y="18005"/>
                  </a:lnTo>
                  <a:cubicBezTo>
                    <a:pt x="10422" y="18014"/>
                    <a:pt x="10407" y="18029"/>
                    <a:pt x="10395" y="18041"/>
                  </a:cubicBezTo>
                  <a:lnTo>
                    <a:pt x="10395" y="18041"/>
                  </a:lnTo>
                  <a:cubicBezTo>
                    <a:pt x="10385" y="18046"/>
                    <a:pt x="10377" y="18049"/>
                    <a:pt x="10373" y="18049"/>
                  </a:cubicBezTo>
                  <a:cubicBezTo>
                    <a:pt x="10368" y="18049"/>
                    <a:pt x="10368" y="18045"/>
                    <a:pt x="10375" y="18038"/>
                  </a:cubicBezTo>
                  <a:lnTo>
                    <a:pt x="10375" y="18038"/>
                  </a:lnTo>
                  <a:cubicBezTo>
                    <a:pt x="10371" y="18040"/>
                    <a:pt x="10366" y="18041"/>
                    <a:pt x="10362" y="18041"/>
                  </a:cubicBezTo>
                  <a:cubicBezTo>
                    <a:pt x="10357" y="18041"/>
                    <a:pt x="10354" y="18039"/>
                    <a:pt x="10353" y="18036"/>
                  </a:cubicBezTo>
                  <a:lnTo>
                    <a:pt x="10353" y="18036"/>
                  </a:lnTo>
                  <a:cubicBezTo>
                    <a:pt x="10331" y="18099"/>
                    <a:pt x="10309" y="18153"/>
                    <a:pt x="10287" y="18207"/>
                  </a:cubicBezTo>
                  <a:cubicBezTo>
                    <a:pt x="10279" y="18207"/>
                    <a:pt x="10303" y="18122"/>
                    <a:pt x="10320" y="18077"/>
                  </a:cubicBezTo>
                  <a:lnTo>
                    <a:pt x="10320" y="18077"/>
                  </a:lnTo>
                  <a:cubicBezTo>
                    <a:pt x="10320" y="18080"/>
                    <a:pt x="10321" y="18082"/>
                    <a:pt x="10322" y="18082"/>
                  </a:cubicBezTo>
                  <a:cubicBezTo>
                    <a:pt x="10324" y="18082"/>
                    <a:pt x="10328" y="18075"/>
                    <a:pt x="10335" y="18053"/>
                  </a:cubicBezTo>
                  <a:cubicBezTo>
                    <a:pt x="10335" y="18050"/>
                    <a:pt x="10335" y="18048"/>
                    <a:pt x="10334" y="18048"/>
                  </a:cubicBezTo>
                  <a:cubicBezTo>
                    <a:pt x="10332" y="18048"/>
                    <a:pt x="10326" y="18060"/>
                    <a:pt x="10320" y="18077"/>
                  </a:cubicBezTo>
                  <a:lnTo>
                    <a:pt x="10320" y="18077"/>
                  </a:lnTo>
                  <a:cubicBezTo>
                    <a:pt x="10320" y="18071"/>
                    <a:pt x="10321" y="18062"/>
                    <a:pt x="10322" y="18056"/>
                  </a:cubicBezTo>
                  <a:lnTo>
                    <a:pt x="10322" y="18056"/>
                  </a:lnTo>
                  <a:cubicBezTo>
                    <a:pt x="10310" y="18090"/>
                    <a:pt x="10287" y="18114"/>
                    <a:pt x="10264" y="18172"/>
                  </a:cubicBezTo>
                  <a:cubicBezTo>
                    <a:pt x="10276" y="18136"/>
                    <a:pt x="10252" y="18124"/>
                    <a:pt x="10252" y="18112"/>
                  </a:cubicBezTo>
                  <a:cubicBezTo>
                    <a:pt x="10247" y="18105"/>
                    <a:pt x="10244" y="18102"/>
                    <a:pt x="10242" y="18101"/>
                  </a:cubicBezTo>
                  <a:lnTo>
                    <a:pt x="10242" y="18101"/>
                  </a:lnTo>
                  <a:cubicBezTo>
                    <a:pt x="10241" y="18101"/>
                    <a:pt x="10241" y="18103"/>
                    <a:pt x="10240" y="18105"/>
                  </a:cubicBezTo>
                  <a:lnTo>
                    <a:pt x="10240" y="18105"/>
                  </a:lnTo>
                  <a:cubicBezTo>
                    <a:pt x="10240" y="18104"/>
                    <a:pt x="10240" y="18103"/>
                    <a:pt x="10240" y="18102"/>
                  </a:cubicBezTo>
                  <a:lnTo>
                    <a:pt x="10240" y="18102"/>
                  </a:lnTo>
                  <a:cubicBezTo>
                    <a:pt x="10238" y="18105"/>
                    <a:pt x="10234" y="18112"/>
                    <a:pt x="10228" y="18124"/>
                  </a:cubicBezTo>
                  <a:cubicBezTo>
                    <a:pt x="10233" y="18119"/>
                    <a:pt x="10237" y="18111"/>
                    <a:pt x="10240" y="18105"/>
                  </a:cubicBezTo>
                  <a:lnTo>
                    <a:pt x="10240" y="18105"/>
                  </a:lnTo>
                  <a:cubicBezTo>
                    <a:pt x="10240" y="18120"/>
                    <a:pt x="10240" y="18121"/>
                    <a:pt x="10240" y="18136"/>
                  </a:cubicBezTo>
                  <a:cubicBezTo>
                    <a:pt x="10220" y="18136"/>
                    <a:pt x="10218" y="18113"/>
                    <a:pt x="10210" y="18089"/>
                  </a:cubicBezTo>
                  <a:lnTo>
                    <a:pt x="10210" y="18089"/>
                  </a:lnTo>
                  <a:cubicBezTo>
                    <a:pt x="10210" y="18090"/>
                    <a:pt x="10209" y="18090"/>
                    <a:pt x="10209" y="18090"/>
                  </a:cubicBezTo>
                  <a:cubicBezTo>
                    <a:pt x="10207" y="18090"/>
                    <a:pt x="10207" y="18085"/>
                    <a:pt x="10208" y="18081"/>
                  </a:cubicBezTo>
                  <a:lnTo>
                    <a:pt x="10208" y="18081"/>
                  </a:lnTo>
                  <a:cubicBezTo>
                    <a:pt x="10209" y="18084"/>
                    <a:pt x="10210" y="18086"/>
                    <a:pt x="10210" y="18089"/>
                  </a:cubicBezTo>
                  <a:lnTo>
                    <a:pt x="10210" y="18089"/>
                  </a:lnTo>
                  <a:cubicBezTo>
                    <a:pt x="10212" y="18087"/>
                    <a:pt x="10214" y="18083"/>
                    <a:pt x="10216" y="18077"/>
                  </a:cubicBezTo>
                  <a:cubicBezTo>
                    <a:pt x="10215" y="18075"/>
                    <a:pt x="10213" y="18075"/>
                    <a:pt x="10212" y="18075"/>
                  </a:cubicBezTo>
                  <a:cubicBezTo>
                    <a:pt x="10210" y="18075"/>
                    <a:pt x="10208" y="18078"/>
                    <a:pt x="10208" y="18081"/>
                  </a:cubicBezTo>
                  <a:lnTo>
                    <a:pt x="10208" y="18081"/>
                  </a:lnTo>
                  <a:cubicBezTo>
                    <a:pt x="10201" y="18065"/>
                    <a:pt x="10191" y="18050"/>
                    <a:pt x="10168" y="18041"/>
                  </a:cubicBezTo>
                  <a:cubicBezTo>
                    <a:pt x="10192" y="18041"/>
                    <a:pt x="10192" y="18041"/>
                    <a:pt x="10168" y="18029"/>
                  </a:cubicBezTo>
                  <a:cubicBezTo>
                    <a:pt x="10168" y="18026"/>
                    <a:pt x="10172" y="18025"/>
                    <a:pt x="10178" y="18025"/>
                  </a:cubicBezTo>
                  <a:cubicBezTo>
                    <a:pt x="10187" y="18025"/>
                    <a:pt x="10203" y="18028"/>
                    <a:pt x="10215" y="18028"/>
                  </a:cubicBezTo>
                  <a:cubicBezTo>
                    <a:pt x="10225" y="18028"/>
                    <a:pt x="10232" y="18026"/>
                    <a:pt x="10228" y="18017"/>
                  </a:cubicBezTo>
                  <a:cubicBezTo>
                    <a:pt x="10204" y="18017"/>
                    <a:pt x="10204" y="18005"/>
                    <a:pt x="10216" y="17981"/>
                  </a:cubicBezTo>
                  <a:cubicBezTo>
                    <a:pt x="10240" y="17981"/>
                    <a:pt x="10228" y="17981"/>
                    <a:pt x="10264" y="17946"/>
                  </a:cubicBezTo>
                  <a:lnTo>
                    <a:pt x="10264" y="17946"/>
                  </a:lnTo>
                  <a:cubicBezTo>
                    <a:pt x="10240" y="17969"/>
                    <a:pt x="10216" y="17981"/>
                    <a:pt x="10192" y="17981"/>
                  </a:cubicBezTo>
                  <a:cubicBezTo>
                    <a:pt x="10192" y="17981"/>
                    <a:pt x="10216" y="17993"/>
                    <a:pt x="10204" y="17993"/>
                  </a:cubicBezTo>
                  <a:cubicBezTo>
                    <a:pt x="10180" y="17993"/>
                    <a:pt x="10180" y="17981"/>
                    <a:pt x="10192" y="17981"/>
                  </a:cubicBezTo>
                  <a:cubicBezTo>
                    <a:pt x="10216" y="17922"/>
                    <a:pt x="10168" y="17898"/>
                    <a:pt x="10228" y="17874"/>
                  </a:cubicBezTo>
                  <a:cubicBezTo>
                    <a:pt x="10228" y="17874"/>
                    <a:pt x="10121" y="17862"/>
                    <a:pt x="10180" y="17815"/>
                  </a:cubicBezTo>
                  <a:cubicBezTo>
                    <a:pt x="10145" y="17803"/>
                    <a:pt x="10073" y="17755"/>
                    <a:pt x="10145" y="17707"/>
                  </a:cubicBezTo>
                  <a:cubicBezTo>
                    <a:pt x="10145" y="17707"/>
                    <a:pt x="10081" y="17672"/>
                    <a:pt x="10068" y="17650"/>
                  </a:cubicBezTo>
                  <a:lnTo>
                    <a:pt x="10068" y="17650"/>
                  </a:lnTo>
                  <a:cubicBezTo>
                    <a:pt x="10050" y="17675"/>
                    <a:pt x="9988" y="17685"/>
                    <a:pt x="9978" y="17696"/>
                  </a:cubicBezTo>
                  <a:cubicBezTo>
                    <a:pt x="9978" y="17685"/>
                    <a:pt x="10007" y="17655"/>
                    <a:pt x="10013" y="17640"/>
                  </a:cubicBezTo>
                  <a:lnTo>
                    <a:pt x="10013" y="17640"/>
                  </a:lnTo>
                  <a:cubicBezTo>
                    <a:pt x="10008" y="17659"/>
                    <a:pt x="10008" y="17667"/>
                    <a:pt x="10014" y="17667"/>
                  </a:cubicBezTo>
                  <a:cubicBezTo>
                    <a:pt x="10020" y="17667"/>
                    <a:pt x="10036" y="17655"/>
                    <a:pt x="10061" y="17636"/>
                  </a:cubicBezTo>
                  <a:cubicBezTo>
                    <a:pt x="10037" y="17636"/>
                    <a:pt x="10061" y="17612"/>
                    <a:pt x="10061" y="17588"/>
                  </a:cubicBezTo>
                  <a:cubicBezTo>
                    <a:pt x="10050" y="17573"/>
                    <a:pt x="10038" y="17568"/>
                    <a:pt x="10025" y="17568"/>
                  </a:cubicBezTo>
                  <a:cubicBezTo>
                    <a:pt x="9998" y="17568"/>
                    <a:pt x="9963" y="17592"/>
                    <a:pt x="9906" y="17600"/>
                  </a:cubicBezTo>
                  <a:cubicBezTo>
                    <a:pt x="9964" y="17520"/>
                    <a:pt x="9932" y="17550"/>
                    <a:pt x="9984" y="17520"/>
                  </a:cubicBezTo>
                  <a:lnTo>
                    <a:pt x="9984" y="17520"/>
                  </a:lnTo>
                  <a:cubicBezTo>
                    <a:pt x="9972" y="17519"/>
                    <a:pt x="9940" y="17503"/>
                    <a:pt x="9930" y="17493"/>
                  </a:cubicBezTo>
                  <a:cubicBezTo>
                    <a:pt x="9918" y="17517"/>
                    <a:pt x="9895" y="17529"/>
                    <a:pt x="9871" y="17529"/>
                  </a:cubicBezTo>
                  <a:cubicBezTo>
                    <a:pt x="9871" y="17523"/>
                    <a:pt x="9871" y="17519"/>
                    <a:pt x="9871" y="17515"/>
                  </a:cubicBezTo>
                  <a:lnTo>
                    <a:pt x="9871" y="17515"/>
                  </a:lnTo>
                  <a:cubicBezTo>
                    <a:pt x="9857" y="17521"/>
                    <a:pt x="9840" y="17526"/>
                    <a:pt x="9828" y="17526"/>
                  </a:cubicBezTo>
                  <a:cubicBezTo>
                    <a:pt x="9815" y="17526"/>
                    <a:pt x="9807" y="17521"/>
                    <a:pt x="9811" y="17505"/>
                  </a:cubicBezTo>
                  <a:lnTo>
                    <a:pt x="9811" y="17505"/>
                  </a:lnTo>
                  <a:cubicBezTo>
                    <a:pt x="9802" y="17508"/>
                    <a:pt x="9725" y="17520"/>
                    <a:pt x="9725" y="17561"/>
                  </a:cubicBezTo>
                  <a:lnTo>
                    <a:pt x="9725" y="17561"/>
                  </a:lnTo>
                  <a:cubicBezTo>
                    <a:pt x="9723" y="17556"/>
                    <a:pt x="9721" y="17551"/>
                    <a:pt x="9720" y="17546"/>
                  </a:cubicBezTo>
                  <a:lnTo>
                    <a:pt x="9720" y="17546"/>
                  </a:lnTo>
                  <a:cubicBezTo>
                    <a:pt x="9728" y="17588"/>
                    <a:pt x="9729" y="17631"/>
                    <a:pt x="9740" y="17684"/>
                  </a:cubicBezTo>
                  <a:cubicBezTo>
                    <a:pt x="9692" y="17648"/>
                    <a:pt x="9680" y="17612"/>
                    <a:pt x="9668" y="17553"/>
                  </a:cubicBezTo>
                  <a:lnTo>
                    <a:pt x="9668" y="17553"/>
                  </a:lnTo>
                  <a:cubicBezTo>
                    <a:pt x="9680" y="17576"/>
                    <a:pt x="9692" y="17588"/>
                    <a:pt x="9704" y="17600"/>
                  </a:cubicBezTo>
                  <a:cubicBezTo>
                    <a:pt x="9688" y="17563"/>
                    <a:pt x="9689" y="17547"/>
                    <a:pt x="9690" y="17542"/>
                  </a:cubicBezTo>
                  <a:lnTo>
                    <a:pt x="9690" y="17542"/>
                  </a:lnTo>
                  <a:cubicBezTo>
                    <a:pt x="9688" y="17545"/>
                    <a:pt x="9682" y="17549"/>
                    <a:pt x="9668" y="17553"/>
                  </a:cubicBezTo>
                  <a:cubicBezTo>
                    <a:pt x="9585" y="17100"/>
                    <a:pt x="9561" y="16648"/>
                    <a:pt x="9418" y="16243"/>
                  </a:cubicBezTo>
                  <a:cubicBezTo>
                    <a:pt x="9347" y="16052"/>
                    <a:pt x="9347" y="15671"/>
                    <a:pt x="9299" y="15540"/>
                  </a:cubicBezTo>
                  <a:cubicBezTo>
                    <a:pt x="9240" y="15350"/>
                    <a:pt x="9228" y="15136"/>
                    <a:pt x="9180" y="14945"/>
                  </a:cubicBezTo>
                  <a:cubicBezTo>
                    <a:pt x="9151" y="14858"/>
                    <a:pt x="9098" y="14786"/>
                    <a:pt x="9067" y="14699"/>
                  </a:cubicBezTo>
                  <a:lnTo>
                    <a:pt x="9067" y="14699"/>
                  </a:lnTo>
                  <a:cubicBezTo>
                    <a:pt x="9066" y="14713"/>
                    <a:pt x="9060" y="14727"/>
                    <a:pt x="9049" y="14743"/>
                  </a:cubicBezTo>
                  <a:cubicBezTo>
                    <a:pt x="9049" y="14734"/>
                    <a:pt x="9031" y="14696"/>
                    <a:pt x="9021" y="14696"/>
                  </a:cubicBezTo>
                  <a:cubicBezTo>
                    <a:pt x="9018" y="14696"/>
                    <a:pt x="9016" y="14698"/>
                    <a:pt x="9015" y="14703"/>
                  </a:cubicBezTo>
                  <a:lnTo>
                    <a:pt x="9015" y="14703"/>
                  </a:lnTo>
                  <a:cubicBezTo>
                    <a:pt x="9011" y="14660"/>
                    <a:pt x="8996" y="14549"/>
                    <a:pt x="9001" y="14549"/>
                  </a:cubicBezTo>
                  <a:lnTo>
                    <a:pt x="9001" y="14549"/>
                  </a:lnTo>
                  <a:cubicBezTo>
                    <a:pt x="9003" y="14549"/>
                    <a:pt x="9007" y="14560"/>
                    <a:pt x="9013" y="14588"/>
                  </a:cubicBezTo>
                  <a:cubicBezTo>
                    <a:pt x="9133" y="14445"/>
                    <a:pt x="8752" y="13254"/>
                    <a:pt x="8692" y="13004"/>
                  </a:cubicBezTo>
                  <a:cubicBezTo>
                    <a:pt x="8680" y="13028"/>
                    <a:pt x="8680" y="13040"/>
                    <a:pt x="8668" y="13064"/>
                  </a:cubicBezTo>
                  <a:cubicBezTo>
                    <a:pt x="8656" y="13028"/>
                    <a:pt x="8609" y="12921"/>
                    <a:pt x="8632" y="12885"/>
                  </a:cubicBezTo>
                  <a:lnTo>
                    <a:pt x="8632" y="12885"/>
                  </a:lnTo>
                  <a:cubicBezTo>
                    <a:pt x="8656" y="12897"/>
                    <a:pt x="8668" y="12921"/>
                    <a:pt x="8668" y="12957"/>
                  </a:cubicBezTo>
                  <a:cubicBezTo>
                    <a:pt x="8680" y="12862"/>
                    <a:pt x="8585" y="12814"/>
                    <a:pt x="8585" y="12719"/>
                  </a:cubicBezTo>
                  <a:cubicBezTo>
                    <a:pt x="8585" y="12718"/>
                    <a:pt x="8585" y="12718"/>
                    <a:pt x="8585" y="12718"/>
                  </a:cubicBezTo>
                  <a:cubicBezTo>
                    <a:pt x="8590" y="12718"/>
                    <a:pt x="8633" y="12802"/>
                    <a:pt x="8644" y="12802"/>
                  </a:cubicBezTo>
                  <a:cubicBezTo>
                    <a:pt x="8644" y="12802"/>
                    <a:pt x="8621" y="12719"/>
                    <a:pt x="8621" y="12707"/>
                  </a:cubicBezTo>
                  <a:cubicBezTo>
                    <a:pt x="8578" y="12686"/>
                    <a:pt x="8548" y="12568"/>
                    <a:pt x="8524" y="12448"/>
                  </a:cubicBezTo>
                  <a:lnTo>
                    <a:pt x="8524" y="12448"/>
                  </a:lnTo>
                  <a:cubicBezTo>
                    <a:pt x="8527" y="12455"/>
                    <a:pt x="8531" y="12466"/>
                    <a:pt x="8537" y="12481"/>
                  </a:cubicBezTo>
                  <a:lnTo>
                    <a:pt x="8525" y="12445"/>
                  </a:lnTo>
                  <a:cubicBezTo>
                    <a:pt x="8524" y="12444"/>
                    <a:pt x="8523" y="12443"/>
                    <a:pt x="8522" y="12441"/>
                  </a:cubicBezTo>
                  <a:lnTo>
                    <a:pt x="8522" y="12441"/>
                  </a:lnTo>
                  <a:cubicBezTo>
                    <a:pt x="8523" y="12444"/>
                    <a:pt x="8523" y="12446"/>
                    <a:pt x="8524" y="12448"/>
                  </a:cubicBezTo>
                  <a:lnTo>
                    <a:pt x="8524" y="12448"/>
                  </a:lnTo>
                  <a:cubicBezTo>
                    <a:pt x="8519" y="12439"/>
                    <a:pt x="8517" y="12435"/>
                    <a:pt x="8517" y="12435"/>
                  </a:cubicBezTo>
                  <a:lnTo>
                    <a:pt x="8517" y="12435"/>
                  </a:lnTo>
                  <a:cubicBezTo>
                    <a:pt x="8518" y="12435"/>
                    <a:pt x="8519" y="12438"/>
                    <a:pt x="8522" y="12441"/>
                  </a:cubicBezTo>
                  <a:lnTo>
                    <a:pt x="8522" y="12441"/>
                  </a:lnTo>
                  <a:cubicBezTo>
                    <a:pt x="8506" y="12362"/>
                    <a:pt x="8492" y="12282"/>
                    <a:pt x="8478" y="12231"/>
                  </a:cubicBezTo>
                  <a:cubicBezTo>
                    <a:pt x="8478" y="12254"/>
                    <a:pt x="8478" y="12290"/>
                    <a:pt x="8478" y="12314"/>
                  </a:cubicBezTo>
                  <a:cubicBezTo>
                    <a:pt x="8478" y="12314"/>
                    <a:pt x="8449" y="12198"/>
                    <a:pt x="8436" y="12198"/>
                  </a:cubicBezTo>
                  <a:cubicBezTo>
                    <a:pt x="8434" y="12198"/>
                    <a:pt x="8432" y="12201"/>
                    <a:pt x="8431" y="12208"/>
                  </a:cubicBezTo>
                  <a:lnTo>
                    <a:pt x="8431" y="12208"/>
                  </a:lnTo>
                  <a:cubicBezTo>
                    <a:pt x="8444" y="11866"/>
                    <a:pt x="8214" y="11426"/>
                    <a:pt x="8121" y="11111"/>
                  </a:cubicBezTo>
                  <a:lnTo>
                    <a:pt x="8121" y="11111"/>
                  </a:lnTo>
                  <a:cubicBezTo>
                    <a:pt x="8121" y="11112"/>
                    <a:pt x="8121" y="11113"/>
                    <a:pt x="8121" y="11113"/>
                  </a:cubicBezTo>
                  <a:cubicBezTo>
                    <a:pt x="8125" y="11113"/>
                    <a:pt x="8038" y="10834"/>
                    <a:pt x="8049" y="10719"/>
                  </a:cubicBezTo>
                  <a:lnTo>
                    <a:pt x="8049" y="10719"/>
                  </a:lnTo>
                  <a:cubicBezTo>
                    <a:pt x="8049" y="10720"/>
                    <a:pt x="8049" y="10720"/>
                    <a:pt x="8049" y="10720"/>
                  </a:cubicBezTo>
                  <a:cubicBezTo>
                    <a:pt x="8042" y="10720"/>
                    <a:pt x="7969" y="10521"/>
                    <a:pt x="7948" y="10521"/>
                  </a:cubicBezTo>
                  <a:cubicBezTo>
                    <a:pt x="7944" y="10521"/>
                    <a:pt x="7942" y="10527"/>
                    <a:pt x="7942" y="10540"/>
                  </a:cubicBezTo>
                  <a:cubicBezTo>
                    <a:pt x="7882" y="10266"/>
                    <a:pt x="7823" y="9921"/>
                    <a:pt x="7716" y="9635"/>
                  </a:cubicBezTo>
                  <a:cubicBezTo>
                    <a:pt x="7692" y="9623"/>
                    <a:pt x="7573" y="9230"/>
                    <a:pt x="7549" y="9171"/>
                  </a:cubicBezTo>
                  <a:cubicBezTo>
                    <a:pt x="7406" y="8623"/>
                    <a:pt x="7180" y="8111"/>
                    <a:pt x="7073" y="7563"/>
                  </a:cubicBezTo>
                  <a:lnTo>
                    <a:pt x="7073" y="7563"/>
                  </a:lnTo>
                  <a:cubicBezTo>
                    <a:pt x="7076" y="7596"/>
                    <a:pt x="7076" y="7608"/>
                    <a:pt x="7072" y="7608"/>
                  </a:cubicBezTo>
                  <a:cubicBezTo>
                    <a:pt x="7065" y="7608"/>
                    <a:pt x="7045" y="7548"/>
                    <a:pt x="7037" y="7539"/>
                  </a:cubicBezTo>
                  <a:lnTo>
                    <a:pt x="7037" y="7539"/>
                  </a:lnTo>
                  <a:cubicBezTo>
                    <a:pt x="7039" y="7545"/>
                    <a:pt x="7039" y="7548"/>
                    <a:pt x="7038" y="7548"/>
                  </a:cubicBezTo>
                  <a:cubicBezTo>
                    <a:pt x="7035" y="7548"/>
                    <a:pt x="6988" y="7417"/>
                    <a:pt x="6978" y="7397"/>
                  </a:cubicBezTo>
                  <a:cubicBezTo>
                    <a:pt x="6966" y="7313"/>
                    <a:pt x="6894" y="7063"/>
                    <a:pt x="6835" y="7039"/>
                  </a:cubicBezTo>
                  <a:lnTo>
                    <a:pt x="6835" y="7039"/>
                  </a:lnTo>
                  <a:cubicBezTo>
                    <a:pt x="6847" y="7063"/>
                    <a:pt x="6858" y="7087"/>
                    <a:pt x="6870" y="7111"/>
                  </a:cubicBezTo>
                  <a:cubicBezTo>
                    <a:pt x="6864" y="7099"/>
                    <a:pt x="6858" y="7093"/>
                    <a:pt x="6852" y="7093"/>
                  </a:cubicBezTo>
                  <a:cubicBezTo>
                    <a:pt x="6847" y="7093"/>
                    <a:pt x="6841" y="7099"/>
                    <a:pt x="6835" y="7111"/>
                  </a:cubicBezTo>
                  <a:cubicBezTo>
                    <a:pt x="6835" y="7066"/>
                    <a:pt x="6835" y="7022"/>
                    <a:pt x="6835" y="6968"/>
                  </a:cubicBezTo>
                  <a:lnTo>
                    <a:pt x="6835" y="6968"/>
                  </a:lnTo>
                  <a:cubicBezTo>
                    <a:pt x="6841" y="6962"/>
                    <a:pt x="6847" y="6956"/>
                    <a:pt x="6858" y="6956"/>
                  </a:cubicBezTo>
                  <a:cubicBezTo>
                    <a:pt x="6804" y="6919"/>
                    <a:pt x="6812" y="6798"/>
                    <a:pt x="6819" y="6798"/>
                  </a:cubicBezTo>
                  <a:lnTo>
                    <a:pt x="6819" y="6798"/>
                  </a:lnTo>
                  <a:cubicBezTo>
                    <a:pt x="6821" y="6798"/>
                    <a:pt x="6823" y="6809"/>
                    <a:pt x="6823" y="6837"/>
                  </a:cubicBezTo>
                  <a:cubicBezTo>
                    <a:pt x="6847" y="6777"/>
                    <a:pt x="6811" y="6647"/>
                    <a:pt x="6811" y="6575"/>
                  </a:cubicBezTo>
                  <a:cubicBezTo>
                    <a:pt x="6811" y="6587"/>
                    <a:pt x="6811" y="6587"/>
                    <a:pt x="6811" y="6599"/>
                  </a:cubicBezTo>
                  <a:cubicBezTo>
                    <a:pt x="6811" y="6522"/>
                    <a:pt x="6780" y="6260"/>
                    <a:pt x="6814" y="6260"/>
                  </a:cubicBezTo>
                  <a:cubicBezTo>
                    <a:pt x="6816" y="6260"/>
                    <a:pt x="6819" y="6262"/>
                    <a:pt x="6823" y="6266"/>
                  </a:cubicBezTo>
                  <a:cubicBezTo>
                    <a:pt x="6823" y="6206"/>
                    <a:pt x="6799" y="6266"/>
                    <a:pt x="6811" y="6182"/>
                  </a:cubicBezTo>
                  <a:cubicBezTo>
                    <a:pt x="6823" y="6182"/>
                    <a:pt x="6835" y="6194"/>
                    <a:pt x="6847" y="6206"/>
                  </a:cubicBezTo>
                  <a:cubicBezTo>
                    <a:pt x="6823" y="6170"/>
                    <a:pt x="6811" y="6123"/>
                    <a:pt x="6835" y="6099"/>
                  </a:cubicBezTo>
                  <a:cubicBezTo>
                    <a:pt x="6858" y="6063"/>
                    <a:pt x="6835" y="5634"/>
                    <a:pt x="6835" y="5515"/>
                  </a:cubicBezTo>
                  <a:lnTo>
                    <a:pt x="6835" y="5515"/>
                  </a:lnTo>
                  <a:cubicBezTo>
                    <a:pt x="6837" y="5533"/>
                    <a:pt x="6839" y="5540"/>
                    <a:pt x="6841" y="5540"/>
                  </a:cubicBezTo>
                  <a:cubicBezTo>
                    <a:pt x="6846" y="5540"/>
                    <a:pt x="6847" y="5445"/>
                    <a:pt x="6847" y="5444"/>
                  </a:cubicBezTo>
                  <a:lnTo>
                    <a:pt x="6847" y="5444"/>
                  </a:lnTo>
                  <a:cubicBezTo>
                    <a:pt x="6847" y="5452"/>
                    <a:pt x="6830" y="5471"/>
                    <a:pt x="6816" y="5471"/>
                  </a:cubicBezTo>
                  <a:cubicBezTo>
                    <a:pt x="6809" y="5471"/>
                    <a:pt x="6803" y="5467"/>
                    <a:pt x="6799" y="5456"/>
                  </a:cubicBezTo>
                  <a:cubicBezTo>
                    <a:pt x="6811" y="5373"/>
                    <a:pt x="6811" y="5373"/>
                    <a:pt x="6811" y="5301"/>
                  </a:cubicBezTo>
                  <a:cubicBezTo>
                    <a:pt x="6820" y="5320"/>
                    <a:pt x="6826" y="5327"/>
                    <a:pt x="6830" y="5327"/>
                  </a:cubicBezTo>
                  <a:cubicBezTo>
                    <a:pt x="6841" y="5327"/>
                    <a:pt x="6835" y="5271"/>
                    <a:pt x="6835" y="5254"/>
                  </a:cubicBezTo>
                  <a:lnTo>
                    <a:pt x="6835" y="5254"/>
                  </a:lnTo>
                  <a:cubicBezTo>
                    <a:pt x="6851" y="5262"/>
                    <a:pt x="6862" y="5270"/>
                    <a:pt x="6863" y="5286"/>
                  </a:cubicBezTo>
                  <a:lnTo>
                    <a:pt x="6863" y="5286"/>
                  </a:lnTo>
                  <a:cubicBezTo>
                    <a:pt x="6869" y="5215"/>
                    <a:pt x="6861" y="5039"/>
                    <a:pt x="6815" y="5039"/>
                  </a:cubicBezTo>
                  <a:cubicBezTo>
                    <a:pt x="6813" y="5039"/>
                    <a:pt x="6812" y="5039"/>
                    <a:pt x="6811" y="5039"/>
                  </a:cubicBezTo>
                  <a:lnTo>
                    <a:pt x="6811" y="5039"/>
                  </a:lnTo>
                  <a:cubicBezTo>
                    <a:pt x="6809" y="4977"/>
                    <a:pt x="6813" y="4918"/>
                    <a:pt x="6823" y="4908"/>
                  </a:cubicBezTo>
                  <a:lnTo>
                    <a:pt x="6823" y="4908"/>
                  </a:lnTo>
                  <a:cubicBezTo>
                    <a:pt x="6823" y="4920"/>
                    <a:pt x="6823" y="4932"/>
                    <a:pt x="6835" y="4956"/>
                  </a:cubicBezTo>
                  <a:cubicBezTo>
                    <a:pt x="6846" y="4875"/>
                    <a:pt x="6858" y="4717"/>
                    <a:pt x="6815" y="4717"/>
                  </a:cubicBezTo>
                  <a:cubicBezTo>
                    <a:pt x="6814" y="4717"/>
                    <a:pt x="6812" y="4717"/>
                    <a:pt x="6811" y="4718"/>
                  </a:cubicBezTo>
                  <a:cubicBezTo>
                    <a:pt x="6799" y="4575"/>
                    <a:pt x="6811" y="4420"/>
                    <a:pt x="6847" y="4265"/>
                  </a:cubicBezTo>
                  <a:lnTo>
                    <a:pt x="6847" y="4265"/>
                  </a:lnTo>
                  <a:cubicBezTo>
                    <a:pt x="6843" y="4276"/>
                    <a:pt x="6839" y="4280"/>
                    <a:pt x="6837" y="4280"/>
                  </a:cubicBezTo>
                  <a:cubicBezTo>
                    <a:pt x="6813" y="4280"/>
                    <a:pt x="6819" y="3965"/>
                    <a:pt x="6787" y="3944"/>
                  </a:cubicBezTo>
                  <a:cubicBezTo>
                    <a:pt x="6780" y="3962"/>
                    <a:pt x="6778" y="3969"/>
                    <a:pt x="6778" y="3971"/>
                  </a:cubicBezTo>
                  <a:lnTo>
                    <a:pt x="6778" y="3971"/>
                  </a:lnTo>
                  <a:cubicBezTo>
                    <a:pt x="6778" y="3971"/>
                    <a:pt x="6777" y="3971"/>
                    <a:pt x="6777" y="3971"/>
                  </a:cubicBezTo>
                  <a:cubicBezTo>
                    <a:pt x="6775" y="3971"/>
                    <a:pt x="6768" y="3974"/>
                    <a:pt x="6751" y="3991"/>
                  </a:cubicBezTo>
                  <a:cubicBezTo>
                    <a:pt x="6761" y="3934"/>
                    <a:pt x="6778" y="3885"/>
                    <a:pt x="6778" y="3837"/>
                  </a:cubicBezTo>
                  <a:lnTo>
                    <a:pt x="6778" y="3837"/>
                  </a:lnTo>
                  <a:cubicBezTo>
                    <a:pt x="6780" y="3840"/>
                    <a:pt x="6782" y="3841"/>
                    <a:pt x="6785" y="3841"/>
                  </a:cubicBezTo>
                  <a:cubicBezTo>
                    <a:pt x="6788" y="3841"/>
                    <a:pt x="6793" y="3840"/>
                    <a:pt x="6799" y="3837"/>
                  </a:cubicBezTo>
                  <a:cubicBezTo>
                    <a:pt x="6775" y="3789"/>
                    <a:pt x="6751" y="3753"/>
                    <a:pt x="6727" y="3706"/>
                  </a:cubicBezTo>
                  <a:lnTo>
                    <a:pt x="6727" y="3706"/>
                  </a:lnTo>
                  <a:cubicBezTo>
                    <a:pt x="6739" y="3765"/>
                    <a:pt x="6751" y="3813"/>
                    <a:pt x="6775" y="3872"/>
                  </a:cubicBezTo>
                  <a:cubicBezTo>
                    <a:pt x="6668" y="3872"/>
                    <a:pt x="6644" y="3658"/>
                    <a:pt x="6561" y="3646"/>
                  </a:cubicBezTo>
                  <a:cubicBezTo>
                    <a:pt x="6534" y="3641"/>
                    <a:pt x="6514" y="3640"/>
                    <a:pt x="6498" y="3640"/>
                  </a:cubicBezTo>
                  <a:cubicBezTo>
                    <a:pt x="6480" y="3640"/>
                    <a:pt x="6468" y="3642"/>
                    <a:pt x="6459" y="3642"/>
                  </a:cubicBezTo>
                  <a:cubicBezTo>
                    <a:pt x="6440" y="3642"/>
                    <a:pt x="6433" y="3633"/>
                    <a:pt x="6394" y="3575"/>
                  </a:cubicBezTo>
                  <a:cubicBezTo>
                    <a:pt x="6434" y="3575"/>
                    <a:pt x="6463" y="3575"/>
                    <a:pt x="6492" y="3585"/>
                  </a:cubicBezTo>
                  <a:lnTo>
                    <a:pt x="6492" y="3585"/>
                  </a:lnTo>
                  <a:cubicBezTo>
                    <a:pt x="6501" y="3581"/>
                    <a:pt x="6512" y="3579"/>
                    <a:pt x="6523" y="3579"/>
                  </a:cubicBezTo>
                  <a:cubicBezTo>
                    <a:pt x="6541" y="3579"/>
                    <a:pt x="6559" y="3585"/>
                    <a:pt x="6573" y="3599"/>
                  </a:cubicBezTo>
                  <a:cubicBezTo>
                    <a:pt x="6549" y="3560"/>
                    <a:pt x="6503" y="3547"/>
                    <a:pt x="6449" y="3547"/>
                  </a:cubicBezTo>
                  <a:cubicBezTo>
                    <a:pt x="6362" y="3547"/>
                    <a:pt x="6255" y="3580"/>
                    <a:pt x="6199" y="3581"/>
                  </a:cubicBezTo>
                  <a:lnTo>
                    <a:pt x="6199" y="3581"/>
                  </a:lnTo>
                  <a:cubicBezTo>
                    <a:pt x="6208" y="3574"/>
                    <a:pt x="6211" y="3568"/>
                    <a:pt x="6204" y="3563"/>
                  </a:cubicBezTo>
                  <a:lnTo>
                    <a:pt x="6204" y="3563"/>
                  </a:lnTo>
                  <a:cubicBezTo>
                    <a:pt x="6192" y="3575"/>
                    <a:pt x="6180" y="3575"/>
                    <a:pt x="6168" y="3575"/>
                  </a:cubicBezTo>
                  <a:cubicBezTo>
                    <a:pt x="6174" y="3579"/>
                    <a:pt x="6184" y="3581"/>
                    <a:pt x="6197" y="3581"/>
                  </a:cubicBezTo>
                  <a:cubicBezTo>
                    <a:pt x="6198" y="3581"/>
                    <a:pt x="6198" y="3581"/>
                    <a:pt x="6199" y="3581"/>
                  </a:cubicBezTo>
                  <a:lnTo>
                    <a:pt x="6199" y="3581"/>
                  </a:lnTo>
                  <a:cubicBezTo>
                    <a:pt x="6168" y="3605"/>
                    <a:pt x="6060" y="3636"/>
                    <a:pt x="6023" y="3636"/>
                  </a:cubicBezTo>
                  <a:cubicBezTo>
                    <a:pt x="6019" y="3636"/>
                    <a:pt x="6015" y="3635"/>
                    <a:pt x="6013" y="3634"/>
                  </a:cubicBezTo>
                  <a:cubicBezTo>
                    <a:pt x="5976" y="3634"/>
                    <a:pt x="5986" y="3623"/>
                    <a:pt x="6011" y="3610"/>
                  </a:cubicBezTo>
                  <a:lnTo>
                    <a:pt x="6011" y="3610"/>
                  </a:lnTo>
                  <a:cubicBezTo>
                    <a:pt x="6012" y="3610"/>
                    <a:pt x="6012" y="3610"/>
                    <a:pt x="6013" y="3610"/>
                  </a:cubicBezTo>
                  <a:cubicBezTo>
                    <a:pt x="6013" y="3610"/>
                    <a:pt x="6013" y="3610"/>
                    <a:pt x="6013" y="3609"/>
                  </a:cubicBezTo>
                  <a:lnTo>
                    <a:pt x="6013" y="3609"/>
                  </a:lnTo>
                  <a:cubicBezTo>
                    <a:pt x="6012" y="3610"/>
                    <a:pt x="6012" y="3610"/>
                    <a:pt x="6011" y="3610"/>
                  </a:cubicBezTo>
                  <a:lnTo>
                    <a:pt x="6011" y="3610"/>
                  </a:lnTo>
                  <a:cubicBezTo>
                    <a:pt x="6005" y="3608"/>
                    <a:pt x="6003" y="3595"/>
                    <a:pt x="6005" y="3595"/>
                  </a:cubicBezTo>
                  <a:lnTo>
                    <a:pt x="6005" y="3595"/>
                  </a:lnTo>
                  <a:cubicBezTo>
                    <a:pt x="6006" y="3595"/>
                    <a:pt x="6009" y="3598"/>
                    <a:pt x="6013" y="3609"/>
                  </a:cubicBezTo>
                  <a:lnTo>
                    <a:pt x="6013" y="3609"/>
                  </a:lnTo>
                  <a:cubicBezTo>
                    <a:pt x="6022" y="3604"/>
                    <a:pt x="6034" y="3599"/>
                    <a:pt x="6046" y="3595"/>
                  </a:cubicBezTo>
                  <a:lnTo>
                    <a:pt x="6046" y="3595"/>
                  </a:lnTo>
                  <a:cubicBezTo>
                    <a:pt x="6027" y="3528"/>
                    <a:pt x="6027" y="3287"/>
                    <a:pt x="5977" y="3218"/>
                  </a:cubicBezTo>
                  <a:cubicBezTo>
                    <a:pt x="5973" y="3249"/>
                    <a:pt x="5968" y="3258"/>
                    <a:pt x="5963" y="3258"/>
                  </a:cubicBezTo>
                  <a:cubicBezTo>
                    <a:pt x="5954" y="3258"/>
                    <a:pt x="5944" y="3234"/>
                    <a:pt x="5936" y="3234"/>
                  </a:cubicBezTo>
                  <a:cubicBezTo>
                    <a:pt x="5934" y="3234"/>
                    <a:pt x="5932" y="3236"/>
                    <a:pt x="5930" y="3241"/>
                  </a:cubicBezTo>
                  <a:cubicBezTo>
                    <a:pt x="5921" y="3206"/>
                    <a:pt x="5924" y="3197"/>
                    <a:pt x="5931" y="3197"/>
                  </a:cubicBezTo>
                  <a:cubicBezTo>
                    <a:pt x="5939" y="3197"/>
                    <a:pt x="5953" y="3208"/>
                    <a:pt x="5963" y="3208"/>
                  </a:cubicBezTo>
                  <a:cubicBezTo>
                    <a:pt x="5970" y="3208"/>
                    <a:pt x="5975" y="3205"/>
                    <a:pt x="5977" y="3194"/>
                  </a:cubicBezTo>
                  <a:cubicBezTo>
                    <a:pt x="6013" y="3027"/>
                    <a:pt x="6013" y="2848"/>
                    <a:pt x="6025" y="2682"/>
                  </a:cubicBezTo>
                  <a:cubicBezTo>
                    <a:pt x="6013" y="2682"/>
                    <a:pt x="6001" y="2694"/>
                    <a:pt x="5989" y="2694"/>
                  </a:cubicBezTo>
                  <a:cubicBezTo>
                    <a:pt x="5989" y="2685"/>
                    <a:pt x="6001" y="2641"/>
                    <a:pt x="6008" y="2641"/>
                  </a:cubicBezTo>
                  <a:cubicBezTo>
                    <a:pt x="6011" y="2641"/>
                    <a:pt x="6013" y="2649"/>
                    <a:pt x="6013" y="2670"/>
                  </a:cubicBezTo>
                  <a:cubicBezTo>
                    <a:pt x="6024" y="2659"/>
                    <a:pt x="5987" y="2583"/>
                    <a:pt x="5996" y="2583"/>
                  </a:cubicBezTo>
                  <a:cubicBezTo>
                    <a:pt x="5997" y="2583"/>
                    <a:pt x="5999" y="2584"/>
                    <a:pt x="6001" y="2587"/>
                  </a:cubicBezTo>
                  <a:cubicBezTo>
                    <a:pt x="6009" y="2595"/>
                    <a:pt x="6017" y="2597"/>
                    <a:pt x="6022" y="2602"/>
                  </a:cubicBezTo>
                  <a:lnTo>
                    <a:pt x="6022" y="2602"/>
                  </a:lnTo>
                  <a:cubicBezTo>
                    <a:pt x="6009" y="2566"/>
                    <a:pt x="6004" y="2534"/>
                    <a:pt x="6009" y="2496"/>
                  </a:cubicBezTo>
                  <a:lnTo>
                    <a:pt x="6009" y="2496"/>
                  </a:lnTo>
                  <a:lnTo>
                    <a:pt x="6001" y="2503"/>
                  </a:lnTo>
                  <a:cubicBezTo>
                    <a:pt x="6001" y="2489"/>
                    <a:pt x="6001" y="2483"/>
                    <a:pt x="6004" y="2483"/>
                  </a:cubicBezTo>
                  <a:cubicBezTo>
                    <a:pt x="6005" y="2483"/>
                    <a:pt x="6007" y="2485"/>
                    <a:pt x="6010" y="2488"/>
                  </a:cubicBezTo>
                  <a:lnTo>
                    <a:pt x="6010" y="2488"/>
                  </a:lnTo>
                  <a:cubicBezTo>
                    <a:pt x="6013" y="2468"/>
                    <a:pt x="6018" y="2445"/>
                    <a:pt x="6025" y="2420"/>
                  </a:cubicBezTo>
                  <a:lnTo>
                    <a:pt x="6025" y="2420"/>
                  </a:lnTo>
                  <a:cubicBezTo>
                    <a:pt x="6020" y="2422"/>
                    <a:pt x="6015" y="2422"/>
                    <a:pt x="6011" y="2422"/>
                  </a:cubicBezTo>
                  <a:cubicBezTo>
                    <a:pt x="5996" y="2422"/>
                    <a:pt x="5989" y="2411"/>
                    <a:pt x="5980" y="2411"/>
                  </a:cubicBezTo>
                  <a:cubicBezTo>
                    <a:pt x="5977" y="2411"/>
                    <a:pt x="5973" y="2413"/>
                    <a:pt x="5969" y="2417"/>
                  </a:cubicBezTo>
                  <a:lnTo>
                    <a:pt x="5969" y="2417"/>
                  </a:lnTo>
                  <a:cubicBezTo>
                    <a:pt x="6070" y="2319"/>
                    <a:pt x="5942" y="2062"/>
                    <a:pt x="5954" y="2015"/>
                  </a:cubicBezTo>
                  <a:lnTo>
                    <a:pt x="5954" y="2015"/>
                  </a:lnTo>
                  <a:cubicBezTo>
                    <a:pt x="5958" y="2016"/>
                    <a:pt x="5963" y="2017"/>
                    <a:pt x="5967" y="2017"/>
                  </a:cubicBezTo>
                  <a:cubicBezTo>
                    <a:pt x="6040" y="2017"/>
                    <a:pt x="6004" y="1835"/>
                    <a:pt x="5981" y="1835"/>
                  </a:cubicBezTo>
                  <a:cubicBezTo>
                    <a:pt x="5980" y="1835"/>
                    <a:pt x="5979" y="1835"/>
                    <a:pt x="5977" y="1836"/>
                  </a:cubicBezTo>
                  <a:cubicBezTo>
                    <a:pt x="5989" y="1741"/>
                    <a:pt x="6037" y="1622"/>
                    <a:pt x="5989" y="1527"/>
                  </a:cubicBezTo>
                  <a:cubicBezTo>
                    <a:pt x="6049" y="1372"/>
                    <a:pt x="5942" y="1063"/>
                    <a:pt x="6025" y="836"/>
                  </a:cubicBezTo>
                  <a:lnTo>
                    <a:pt x="6025" y="836"/>
                  </a:lnTo>
                  <a:cubicBezTo>
                    <a:pt x="6023" y="838"/>
                    <a:pt x="6022" y="839"/>
                    <a:pt x="6020" y="839"/>
                  </a:cubicBezTo>
                  <a:cubicBezTo>
                    <a:pt x="6014" y="839"/>
                    <a:pt x="6010" y="822"/>
                    <a:pt x="5991" y="822"/>
                  </a:cubicBezTo>
                  <a:cubicBezTo>
                    <a:pt x="5987" y="822"/>
                    <a:pt x="5983" y="823"/>
                    <a:pt x="5977" y="824"/>
                  </a:cubicBezTo>
                  <a:cubicBezTo>
                    <a:pt x="5989" y="789"/>
                    <a:pt x="6037" y="658"/>
                    <a:pt x="5977" y="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5049;p60">
              <a:extLst>
                <a:ext uri="{FF2B5EF4-FFF2-40B4-BE49-F238E27FC236}">
                  <a16:creationId xmlns:a16="http://schemas.microsoft.com/office/drawing/2014/main" id="{E4B97435-2F56-45B4-9241-F7B0DDC640D9}"/>
                </a:ext>
              </a:extLst>
            </p:cNvPr>
            <p:cNvSpPr/>
            <p:nvPr/>
          </p:nvSpPr>
          <p:spPr>
            <a:xfrm>
              <a:off x="3276100" y="34136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0"/>
                  </a:moveTo>
                  <a:cubicBezTo>
                    <a:pt x="0" y="0"/>
                    <a:pt x="3" y="6"/>
                    <a:pt x="5" y="6"/>
                  </a:cubicBezTo>
                  <a:cubicBezTo>
                    <a:pt x="7" y="6"/>
                    <a:pt x="8" y="4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5050;p60">
              <a:extLst>
                <a:ext uri="{FF2B5EF4-FFF2-40B4-BE49-F238E27FC236}">
                  <a16:creationId xmlns:a16="http://schemas.microsoft.com/office/drawing/2014/main" id="{BBC0CD09-49B1-47A4-B164-94D1826E7E66}"/>
                </a:ext>
              </a:extLst>
            </p:cNvPr>
            <p:cNvSpPr/>
            <p:nvPr/>
          </p:nvSpPr>
          <p:spPr>
            <a:xfrm>
              <a:off x="3269150" y="3401450"/>
              <a:ext cx="325" cy="1500"/>
            </a:xfrm>
            <a:custGeom>
              <a:avLst/>
              <a:gdLst/>
              <a:ahLst/>
              <a:cxnLst/>
              <a:rect l="l" t="t" r="r" b="b"/>
              <a:pathLst>
                <a:path w="13" h="60" extrusionOk="0">
                  <a:moveTo>
                    <a:pt x="12" y="0"/>
                  </a:moveTo>
                  <a:cubicBezTo>
                    <a:pt x="12" y="6"/>
                    <a:pt x="9" y="18"/>
                    <a:pt x="6" y="30"/>
                  </a:cubicBezTo>
                  <a:lnTo>
                    <a:pt x="6" y="30"/>
                  </a:lnTo>
                  <a:cubicBezTo>
                    <a:pt x="9" y="21"/>
                    <a:pt x="12" y="12"/>
                    <a:pt x="12" y="0"/>
                  </a:cubicBezTo>
                  <a:close/>
                  <a:moveTo>
                    <a:pt x="6" y="30"/>
                  </a:moveTo>
                  <a:cubicBezTo>
                    <a:pt x="3" y="39"/>
                    <a:pt x="0" y="48"/>
                    <a:pt x="0" y="60"/>
                  </a:cubicBezTo>
                  <a:cubicBezTo>
                    <a:pt x="0" y="54"/>
                    <a:pt x="3" y="42"/>
                    <a:pt x="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5051;p60">
              <a:extLst>
                <a:ext uri="{FF2B5EF4-FFF2-40B4-BE49-F238E27FC236}">
                  <a16:creationId xmlns:a16="http://schemas.microsoft.com/office/drawing/2014/main" id="{C26D3C64-DDCF-4468-B649-CEEE6E89F83D}"/>
                </a:ext>
              </a:extLst>
            </p:cNvPr>
            <p:cNvSpPr/>
            <p:nvPr/>
          </p:nvSpPr>
          <p:spPr>
            <a:xfrm>
              <a:off x="3272900" y="3399000"/>
              <a:ext cx="450" cy="950"/>
            </a:xfrm>
            <a:custGeom>
              <a:avLst/>
              <a:gdLst/>
              <a:ahLst/>
              <a:cxnLst/>
              <a:rect l="l" t="t" r="r" b="b"/>
              <a:pathLst>
                <a:path w="18" h="38" extrusionOk="0">
                  <a:moveTo>
                    <a:pt x="17" y="1"/>
                  </a:moveTo>
                  <a:cubicBezTo>
                    <a:pt x="16" y="1"/>
                    <a:pt x="16" y="2"/>
                    <a:pt x="15" y="4"/>
                  </a:cubicBezTo>
                  <a:lnTo>
                    <a:pt x="15" y="4"/>
                  </a:lnTo>
                  <a:cubicBezTo>
                    <a:pt x="11" y="11"/>
                    <a:pt x="0" y="37"/>
                    <a:pt x="1" y="37"/>
                  </a:cubicBezTo>
                  <a:cubicBezTo>
                    <a:pt x="2" y="37"/>
                    <a:pt x="5" y="31"/>
                    <a:pt x="12" y="15"/>
                  </a:cubicBezTo>
                  <a:lnTo>
                    <a:pt x="12" y="15"/>
                  </a:ln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4" y="13"/>
                    <a:pt x="17" y="3"/>
                  </a:cubicBezTo>
                  <a:lnTo>
                    <a:pt x="17" y="3"/>
                  </a:ln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7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5052;p60">
              <a:extLst>
                <a:ext uri="{FF2B5EF4-FFF2-40B4-BE49-F238E27FC236}">
                  <a16:creationId xmlns:a16="http://schemas.microsoft.com/office/drawing/2014/main" id="{CC598D68-E049-4A1C-8C48-E572EECA9965}"/>
                </a:ext>
              </a:extLst>
            </p:cNvPr>
            <p:cNvSpPr/>
            <p:nvPr/>
          </p:nvSpPr>
          <p:spPr>
            <a:xfrm>
              <a:off x="3278975" y="3407700"/>
              <a:ext cx="1200" cy="600"/>
            </a:xfrm>
            <a:custGeom>
              <a:avLst/>
              <a:gdLst/>
              <a:ahLst/>
              <a:cxnLst/>
              <a:rect l="l" t="t" r="r" b="b"/>
              <a:pathLst>
                <a:path w="48" h="24" extrusionOk="0">
                  <a:moveTo>
                    <a:pt x="0" y="24"/>
                  </a:moveTo>
                  <a:cubicBezTo>
                    <a:pt x="48" y="0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5053;p60">
              <a:extLst>
                <a:ext uri="{FF2B5EF4-FFF2-40B4-BE49-F238E27FC236}">
                  <a16:creationId xmlns:a16="http://schemas.microsoft.com/office/drawing/2014/main" id="{29E26D74-7A32-4D80-82F2-37FF6F51A830}"/>
                </a:ext>
              </a:extLst>
            </p:cNvPr>
            <p:cNvSpPr/>
            <p:nvPr/>
          </p:nvSpPr>
          <p:spPr>
            <a:xfrm>
              <a:off x="3277475" y="3410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13" y="0"/>
                    <a:pt x="1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5054;p60">
              <a:extLst>
                <a:ext uri="{FF2B5EF4-FFF2-40B4-BE49-F238E27FC236}">
                  <a16:creationId xmlns:a16="http://schemas.microsoft.com/office/drawing/2014/main" id="{3534A96A-289C-44CF-875C-A859E466B980}"/>
                </a:ext>
              </a:extLst>
            </p:cNvPr>
            <p:cNvSpPr/>
            <p:nvPr/>
          </p:nvSpPr>
          <p:spPr>
            <a:xfrm>
              <a:off x="3277775" y="34127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19" y="1"/>
                    <a:pt x="19" y="3"/>
                    <a:pt x="18" y="6"/>
                  </a:cubicBezTo>
                  <a:lnTo>
                    <a:pt x="18" y="6"/>
                  </a:lnTo>
                  <a:cubicBezTo>
                    <a:pt x="22" y="5"/>
                    <a:pt x="24" y="4"/>
                    <a:pt x="24" y="1"/>
                  </a:cubicBezTo>
                  <a:close/>
                  <a:moveTo>
                    <a:pt x="18" y="6"/>
                  </a:moveTo>
                  <a:cubicBezTo>
                    <a:pt x="16" y="7"/>
                    <a:pt x="12" y="7"/>
                    <a:pt x="10" y="7"/>
                  </a:cubicBezTo>
                  <a:cubicBezTo>
                    <a:pt x="4" y="7"/>
                    <a:pt x="1" y="7"/>
                    <a:pt x="13" y="12"/>
                  </a:cubicBezTo>
                  <a:cubicBezTo>
                    <a:pt x="19" y="12"/>
                    <a:pt x="18" y="9"/>
                    <a:pt x="18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5055;p60">
              <a:extLst>
                <a:ext uri="{FF2B5EF4-FFF2-40B4-BE49-F238E27FC236}">
                  <a16:creationId xmlns:a16="http://schemas.microsoft.com/office/drawing/2014/main" id="{CBDD53CB-5ADD-4D23-BDB4-1E3B809C7371}"/>
                </a:ext>
              </a:extLst>
            </p:cNvPr>
            <p:cNvSpPr/>
            <p:nvPr/>
          </p:nvSpPr>
          <p:spPr>
            <a:xfrm>
              <a:off x="3162425" y="3093000"/>
              <a:ext cx="475" cy="400"/>
            </a:xfrm>
            <a:custGeom>
              <a:avLst/>
              <a:gdLst/>
              <a:ahLst/>
              <a:cxnLst/>
              <a:rect l="l" t="t" r="r" b="b"/>
              <a:pathLst>
                <a:path w="19" h="16" extrusionOk="0">
                  <a:moveTo>
                    <a:pt x="8" y="0"/>
                  </a:moveTo>
                  <a:cubicBezTo>
                    <a:pt x="4" y="0"/>
                    <a:pt x="1" y="3"/>
                    <a:pt x="7" y="3"/>
                  </a:cubicBezTo>
                  <a:cubicBezTo>
                    <a:pt x="7" y="9"/>
                    <a:pt x="10" y="9"/>
                    <a:pt x="13" y="9"/>
                  </a:cubicBezTo>
                  <a:cubicBezTo>
                    <a:pt x="16" y="9"/>
                    <a:pt x="19" y="9"/>
                    <a:pt x="19" y="15"/>
                  </a:cubicBezTo>
                  <a:cubicBezTo>
                    <a:pt x="19" y="3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5056;p60">
              <a:extLst>
                <a:ext uri="{FF2B5EF4-FFF2-40B4-BE49-F238E27FC236}">
                  <a16:creationId xmlns:a16="http://schemas.microsoft.com/office/drawing/2014/main" id="{B46AC75C-2A31-489A-951F-D76A303F4C8F}"/>
                </a:ext>
              </a:extLst>
            </p:cNvPr>
            <p:cNvSpPr/>
            <p:nvPr/>
          </p:nvSpPr>
          <p:spPr>
            <a:xfrm>
              <a:off x="3160750" y="3090050"/>
              <a:ext cx="675" cy="375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2" y="0"/>
                  </a:moveTo>
                  <a:cubicBezTo>
                    <a:pt x="1" y="0"/>
                    <a:pt x="6" y="4"/>
                    <a:pt x="26" y="14"/>
                  </a:cubicBezTo>
                  <a:cubicBezTo>
                    <a:pt x="19" y="7"/>
                    <a:pt x="5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5057;p60">
              <a:extLst>
                <a:ext uri="{FF2B5EF4-FFF2-40B4-BE49-F238E27FC236}">
                  <a16:creationId xmlns:a16="http://schemas.microsoft.com/office/drawing/2014/main" id="{82F0A45E-23F2-4B05-BBE8-2713FD2536A0}"/>
                </a:ext>
              </a:extLst>
            </p:cNvPr>
            <p:cNvSpPr/>
            <p:nvPr/>
          </p:nvSpPr>
          <p:spPr>
            <a:xfrm>
              <a:off x="3160200" y="3087700"/>
              <a:ext cx="1225" cy="1525"/>
            </a:xfrm>
            <a:custGeom>
              <a:avLst/>
              <a:gdLst/>
              <a:ahLst/>
              <a:cxnLst/>
              <a:rect l="l" t="t" r="r" b="b"/>
              <a:pathLst>
                <a:path w="49" h="61" extrusionOk="0"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lnTo>
                    <a:pt x="13" y="1"/>
                  </a:lnTo>
                  <a:cubicBezTo>
                    <a:pt x="1" y="13"/>
                    <a:pt x="1" y="19"/>
                    <a:pt x="4" y="19"/>
                  </a:cubicBezTo>
                  <a:cubicBezTo>
                    <a:pt x="5" y="19"/>
                    <a:pt x="7" y="17"/>
                    <a:pt x="9" y="14"/>
                  </a:cubicBezTo>
                  <a:lnTo>
                    <a:pt x="9" y="14"/>
                  </a:lnTo>
                  <a:cubicBezTo>
                    <a:pt x="11" y="33"/>
                    <a:pt x="24" y="60"/>
                    <a:pt x="24" y="60"/>
                  </a:cubicBezTo>
                  <a:lnTo>
                    <a:pt x="48" y="60"/>
                  </a:lnTo>
                  <a:cubicBezTo>
                    <a:pt x="36" y="49"/>
                    <a:pt x="24" y="25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5058;p60">
              <a:extLst>
                <a:ext uri="{FF2B5EF4-FFF2-40B4-BE49-F238E27FC236}">
                  <a16:creationId xmlns:a16="http://schemas.microsoft.com/office/drawing/2014/main" id="{BDCCF913-59E2-4B1E-92F3-9E8964AF9EF6}"/>
                </a:ext>
              </a:extLst>
            </p:cNvPr>
            <p:cNvSpPr/>
            <p:nvPr/>
          </p:nvSpPr>
          <p:spPr>
            <a:xfrm>
              <a:off x="3161700" y="3085575"/>
              <a:ext cx="325" cy="375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2" y="1"/>
                  </a:moveTo>
                  <a:cubicBezTo>
                    <a:pt x="0" y="1"/>
                    <a:pt x="2" y="4"/>
                    <a:pt x="12" y="15"/>
                  </a:cubicBezTo>
                  <a:cubicBezTo>
                    <a:pt x="12" y="8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5059;p60">
              <a:extLst>
                <a:ext uri="{FF2B5EF4-FFF2-40B4-BE49-F238E27FC236}">
                  <a16:creationId xmlns:a16="http://schemas.microsoft.com/office/drawing/2014/main" id="{00D687F8-B192-41BC-A311-C88EAD3658CA}"/>
                </a:ext>
              </a:extLst>
            </p:cNvPr>
            <p:cNvSpPr/>
            <p:nvPr/>
          </p:nvSpPr>
          <p:spPr>
            <a:xfrm>
              <a:off x="3162000" y="30856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3"/>
                  </a:moveTo>
                  <a:cubicBezTo>
                    <a:pt x="0" y="24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5060;p60">
              <a:extLst>
                <a:ext uri="{FF2B5EF4-FFF2-40B4-BE49-F238E27FC236}">
                  <a16:creationId xmlns:a16="http://schemas.microsoft.com/office/drawing/2014/main" id="{24AD3503-CAFB-48EF-814F-E934E2E66C84}"/>
                </a:ext>
              </a:extLst>
            </p:cNvPr>
            <p:cNvSpPr/>
            <p:nvPr/>
          </p:nvSpPr>
          <p:spPr>
            <a:xfrm>
              <a:off x="3161550" y="3084475"/>
              <a:ext cx="325" cy="575"/>
            </a:xfrm>
            <a:custGeom>
              <a:avLst/>
              <a:gdLst/>
              <a:ahLst/>
              <a:cxnLst/>
              <a:rect l="l" t="t" r="r" b="b"/>
              <a:pathLst>
                <a:path w="13" h="23" extrusionOk="0">
                  <a:moveTo>
                    <a:pt x="5" y="0"/>
                  </a:moveTo>
                  <a:cubicBezTo>
                    <a:pt x="3" y="0"/>
                    <a:pt x="1" y="7"/>
                    <a:pt x="6" y="23"/>
                  </a:cubicBezTo>
                  <a:cubicBezTo>
                    <a:pt x="13" y="10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5061;p60">
              <a:extLst>
                <a:ext uri="{FF2B5EF4-FFF2-40B4-BE49-F238E27FC236}">
                  <a16:creationId xmlns:a16="http://schemas.microsoft.com/office/drawing/2014/main" id="{46074A97-46CA-4DEC-9AF2-20F61E67FC30}"/>
                </a:ext>
              </a:extLst>
            </p:cNvPr>
            <p:cNvSpPr/>
            <p:nvPr/>
          </p:nvSpPr>
          <p:spPr>
            <a:xfrm>
              <a:off x="3160500" y="30847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2" y="1"/>
                  </a:lnTo>
                  <a:cubicBezTo>
                    <a:pt x="12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5062;p60">
              <a:extLst>
                <a:ext uri="{FF2B5EF4-FFF2-40B4-BE49-F238E27FC236}">
                  <a16:creationId xmlns:a16="http://schemas.microsoft.com/office/drawing/2014/main" id="{3A2B5F3D-4E3A-49D3-A87D-8AF11977B355}"/>
                </a:ext>
              </a:extLst>
            </p:cNvPr>
            <p:cNvSpPr/>
            <p:nvPr/>
          </p:nvSpPr>
          <p:spPr>
            <a:xfrm>
              <a:off x="3160200" y="3084900"/>
              <a:ext cx="925" cy="150"/>
            </a:xfrm>
            <a:custGeom>
              <a:avLst/>
              <a:gdLst/>
              <a:ahLst/>
              <a:cxnLst/>
              <a:rect l="l" t="t" r="r" b="b"/>
              <a:pathLst>
                <a:path w="37" h="6" extrusionOk="0">
                  <a:moveTo>
                    <a:pt x="32" y="1"/>
                  </a:moveTo>
                  <a:cubicBezTo>
                    <a:pt x="24" y="1"/>
                    <a:pt x="1" y="6"/>
                    <a:pt x="24" y="6"/>
                  </a:cubicBezTo>
                  <a:cubicBezTo>
                    <a:pt x="36" y="2"/>
                    <a:pt x="36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5063;p60">
              <a:extLst>
                <a:ext uri="{FF2B5EF4-FFF2-40B4-BE49-F238E27FC236}">
                  <a16:creationId xmlns:a16="http://schemas.microsoft.com/office/drawing/2014/main" id="{A98CE1EA-E8F8-40BF-8834-C2B37C53A0AF}"/>
                </a:ext>
              </a:extLst>
            </p:cNvPr>
            <p:cNvSpPr/>
            <p:nvPr/>
          </p:nvSpPr>
          <p:spPr>
            <a:xfrm>
              <a:off x="3160800" y="3085325"/>
              <a:ext cx="500" cy="650"/>
            </a:xfrm>
            <a:custGeom>
              <a:avLst/>
              <a:gdLst/>
              <a:ahLst/>
              <a:cxnLst/>
              <a:rect l="l" t="t" r="r" b="b"/>
              <a:pathLst>
                <a:path w="20" h="26" extrusionOk="0">
                  <a:moveTo>
                    <a:pt x="12" y="1"/>
                  </a:moveTo>
                  <a:cubicBezTo>
                    <a:pt x="12" y="9"/>
                    <a:pt x="12" y="18"/>
                    <a:pt x="8" y="18"/>
                  </a:cubicBezTo>
                  <a:cubicBezTo>
                    <a:pt x="6" y="18"/>
                    <a:pt x="4" y="16"/>
                    <a:pt x="0" y="13"/>
                  </a:cubicBezTo>
                  <a:lnTo>
                    <a:pt x="0" y="13"/>
                  </a:lnTo>
                  <a:cubicBezTo>
                    <a:pt x="5" y="22"/>
                    <a:pt x="10" y="26"/>
                    <a:pt x="13" y="26"/>
                  </a:cubicBezTo>
                  <a:cubicBezTo>
                    <a:pt x="18" y="26"/>
                    <a:pt x="20" y="15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5064;p60">
              <a:extLst>
                <a:ext uri="{FF2B5EF4-FFF2-40B4-BE49-F238E27FC236}">
                  <a16:creationId xmlns:a16="http://schemas.microsoft.com/office/drawing/2014/main" id="{7E53C248-A58D-4FD7-BDBF-EB5163B7E333}"/>
                </a:ext>
              </a:extLst>
            </p:cNvPr>
            <p:cNvSpPr/>
            <p:nvPr/>
          </p:nvSpPr>
          <p:spPr>
            <a:xfrm>
              <a:off x="3159600" y="3087950"/>
              <a:ext cx="300" cy="425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5" y="1"/>
                  </a:moveTo>
                  <a:cubicBezTo>
                    <a:pt x="3" y="1"/>
                    <a:pt x="2" y="1"/>
                    <a:pt x="1" y="3"/>
                  </a:cubicBezTo>
                  <a:cubicBezTo>
                    <a:pt x="4" y="13"/>
                    <a:pt x="7" y="16"/>
                    <a:pt x="8" y="16"/>
                  </a:cubicBezTo>
                  <a:cubicBezTo>
                    <a:pt x="11" y="16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5065;p60">
              <a:extLst>
                <a:ext uri="{FF2B5EF4-FFF2-40B4-BE49-F238E27FC236}">
                  <a16:creationId xmlns:a16="http://schemas.microsoft.com/office/drawing/2014/main" id="{9FB4D548-2873-4F05-943A-D2463209EEB8}"/>
                </a:ext>
              </a:extLst>
            </p:cNvPr>
            <p:cNvSpPr/>
            <p:nvPr/>
          </p:nvSpPr>
          <p:spPr>
            <a:xfrm>
              <a:off x="3159975" y="3082350"/>
              <a:ext cx="550" cy="30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2" y="1"/>
                  </a:moveTo>
                  <a:cubicBezTo>
                    <a:pt x="14" y="1"/>
                    <a:pt x="0" y="11"/>
                    <a:pt x="3" y="11"/>
                  </a:cubicBezTo>
                  <a:cubicBezTo>
                    <a:pt x="4" y="11"/>
                    <a:pt x="10" y="9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5066;p60">
              <a:extLst>
                <a:ext uri="{FF2B5EF4-FFF2-40B4-BE49-F238E27FC236}">
                  <a16:creationId xmlns:a16="http://schemas.microsoft.com/office/drawing/2014/main" id="{1D7BB572-281F-49E5-8771-64859E151D17}"/>
                </a:ext>
              </a:extLst>
            </p:cNvPr>
            <p:cNvSpPr/>
            <p:nvPr/>
          </p:nvSpPr>
          <p:spPr>
            <a:xfrm>
              <a:off x="3159600" y="3082650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1" y="1"/>
                  </a:moveTo>
                  <a:cubicBezTo>
                    <a:pt x="7" y="7"/>
                    <a:pt x="10" y="9"/>
                    <a:pt x="13" y="9"/>
                  </a:cubicBezTo>
                  <a:cubicBezTo>
                    <a:pt x="16" y="9"/>
                    <a:pt x="19" y="7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5067;p60">
              <a:extLst>
                <a:ext uri="{FF2B5EF4-FFF2-40B4-BE49-F238E27FC236}">
                  <a16:creationId xmlns:a16="http://schemas.microsoft.com/office/drawing/2014/main" id="{4860CAF9-7A72-4418-8865-F82E842E78FA}"/>
                </a:ext>
              </a:extLst>
            </p:cNvPr>
            <p:cNvSpPr/>
            <p:nvPr/>
          </p:nvSpPr>
          <p:spPr>
            <a:xfrm>
              <a:off x="3159600" y="308502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1" y="1"/>
                  </a:moveTo>
                  <a:cubicBezTo>
                    <a:pt x="19" y="7"/>
                    <a:pt x="31" y="10"/>
                    <a:pt x="32" y="10"/>
                  </a:cubicBezTo>
                  <a:cubicBezTo>
                    <a:pt x="34" y="10"/>
                    <a:pt x="25" y="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5068;p60">
              <a:extLst>
                <a:ext uri="{FF2B5EF4-FFF2-40B4-BE49-F238E27FC236}">
                  <a16:creationId xmlns:a16="http://schemas.microsoft.com/office/drawing/2014/main" id="{89DDBEDE-8C5B-45A1-98F2-D1F74019EFCF}"/>
                </a:ext>
              </a:extLst>
            </p:cNvPr>
            <p:cNvSpPr/>
            <p:nvPr/>
          </p:nvSpPr>
          <p:spPr>
            <a:xfrm>
              <a:off x="3159375" y="3080650"/>
              <a:ext cx="775" cy="300"/>
            </a:xfrm>
            <a:custGeom>
              <a:avLst/>
              <a:gdLst/>
              <a:ahLst/>
              <a:cxnLst/>
              <a:rect l="l" t="t" r="r" b="b"/>
              <a:pathLst>
                <a:path w="31" h="12" extrusionOk="0">
                  <a:moveTo>
                    <a:pt x="30" y="1"/>
                  </a:moveTo>
                  <a:lnTo>
                    <a:pt x="30" y="1"/>
                  </a:lnTo>
                  <a:cubicBezTo>
                    <a:pt x="29" y="1"/>
                    <a:pt x="0" y="12"/>
                    <a:pt x="2" y="12"/>
                  </a:cubicBezTo>
                  <a:cubicBezTo>
                    <a:pt x="2" y="12"/>
                    <a:pt x="4" y="11"/>
                    <a:pt x="10" y="9"/>
                  </a:cubicBezTo>
                  <a:cubicBezTo>
                    <a:pt x="25" y="3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5069;p60">
              <a:extLst>
                <a:ext uri="{FF2B5EF4-FFF2-40B4-BE49-F238E27FC236}">
                  <a16:creationId xmlns:a16="http://schemas.microsoft.com/office/drawing/2014/main" id="{55CF57C5-0B28-455E-B81B-1C89FAB15FEB}"/>
                </a:ext>
              </a:extLst>
            </p:cNvPr>
            <p:cNvSpPr/>
            <p:nvPr/>
          </p:nvSpPr>
          <p:spPr>
            <a:xfrm>
              <a:off x="3159025" y="3079100"/>
              <a:ext cx="375" cy="900"/>
            </a:xfrm>
            <a:custGeom>
              <a:avLst/>
              <a:gdLst/>
              <a:ahLst/>
              <a:cxnLst/>
              <a:rect l="l" t="t" r="r" b="b"/>
              <a:pathLst>
                <a:path w="15" h="36" extrusionOk="0">
                  <a:moveTo>
                    <a:pt x="6" y="1"/>
                  </a:moveTo>
                  <a:cubicBezTo>
                    <a:pt x="3" y="1"/>
                    <a:pt x="0" y="10"/>
                    <a:pt x="0" y="35"/>
                  </a:cubicBezTo>
                  <a:cubicBezTo>
                    <a:pt x="3" y="35"/>
                    <a:pt x="5" y="34"/>
                    <a:pt x="5" y="31"/>
                  </a:cubicBezTo>
                  <a:lnTo>
                    <a:pt x="5" y="31"/>
                  </a:lnTo>
                  <a:cubicBezTo>
                    <a:pt x="14" y="21"/>
                    <a:pt x="10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5070;p60">
              <a:extLst>
                <a:ext uri="{FF2B5EF4-FFF2-40B4-BE49-F238E27FC236}">
                  <a16:creationId xmlns:a16="http://schemas.microsoft.com/office/drawing/2014/main" id="{C168805A-B634-4CB5-968D-26FF1BCCAF62}"/>
                </a:ext>
              </a:extLst>
            </p:cNvPr>
            <p:cNvSpPr/>
            <p:nvPr/>
          </p:nvSpPr>
          <p:spPr>
            <a:xfrm>
              <a:off x="3159225" y="3081300"/>
              <a:ext cx="450" cy="525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17" y="0"/>
                  </a:moveTo>
                  <a:lnTo>
                    <a:pt x="17" y="0"/>
                  </a:lnTo>
                  <a:cubicBezTo>
                    <a:pt x="17" y="0"/>
                    <a:pt x="1" y="20"/>
                    <a:pt x="2" y="20"/>
                  </a:cubicBezTo>
                  <a:cubicBezTo>
                    <a:pt x="2" y="20"/>
                    <a:pt x="3" y="20"/>
                    <a:pt x="4" y="19"/>
                  </a:cubicBezTo>
                  <a:cubicBezTo>
                    <a:pt x="14" y="5"/>
                    <a:pt x="18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5071;p60">
              <a:extLst>
                <a:ext uri="{FF2B5EF4-FFF2-40B4-BE49-F238E27FC236}">
                  <a16:creationId xmlns:a16="http://schemas.microsoft.com/office/drawing/2014/main" id="{6BFF6D2E-5D60-4891-9E32-E007BD40063A}"/>
                </a:ext>
              </a:extLst>
            </p:cNvPr>
            <p:cNvSpPr/>
            <p:nvPr/>
          </p:nvSpPr>
          <p:spPr>
            <a:xfrm>
              <a:off x="3158725" y="308117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24"/>
                  </a:moveTo>
                  <a:cubicBezTo>
                    <a:pt x="24" y="24"/>
                    <a:pt x="0" y="0"/>
                    <a:pt x="24" y="24"/>
                  </a:cubicBezTo>
                  <a:cubicBezTo>
                    <a:pt x="24" y="24"/>
                    <a:pt x="12" y="24"/>
                    <a:pt x="2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5072;p60">
              <a:extLst>
                <a:ext uri="{FF2B5EF4-FFF2-40B4-BE49-F238E27FC236}">
                  <a16:creationId xmlns:a16="http://schemas.microsoft.com/office/drawing/2014/main" id="{2985DE4E-8BFA-4D49-89F4-50D831E70693}"/>
                </a:ext>
              </a:extLst>
            </p:cNvPr>
            <p:cNvSpPr/>
            <p:nvPr/>
          </p:nvSpPr>
          <p:spPr>
            <a:xfrm>
              <a:off x="3158725" y="3083775"/>
              <a:ext cx="900" cy="400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18" y="0"/>
                  </a:moveTo>
                  <a:cubicBezTo>
                    <a:pt x="12" y="0"/>
                    <a:pt x="6" y="3"/>
                    <a:pt x="0" y="15"/>
                  </a:cubicBezTo>
                  <a:cubicBezTo>
                    <a:pt x="12" y="15"/>
                    <a:pt x="24" y="3"/>
                    <a:pt x="36" y="3"/>
                  </a:cubicBezTo>
                  <a:cubicBezTo>
                    <a:pt x="30" y="3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5073;p60">
              <a:extLst>
                <a:ext uri="{FF2B5EF4-FFF2-40B4-BE49-F238E27FC236}">
                  <a16:creationId xmlns:a16="http://schemas.microsoft.com/office/drawing/2014/main" id="{72A905F5-9989-42B0-A41E-306143CD48CE}"/>
                </a:ext>
              </a:extLst>
            </p:cNvPr>
            <p:cNvSpPr/>
            <p:nvPr/>
          </p:nvSpPr>
          <p:spPr>
            <a:xfrm>
              <a:off x="3159025" y="3082600"/>
              <a:ext cx="400" cy="375"/>
            </a:xfrm>
            <a:custGeom>
              <a:avLst/>
              <a:gdLst/>
              <a:ahLst/>
              <a:cxnLst/>
              <a:rect l="l" t="t" r="r" b="b"/>
              <a:pathLst>
                <a:path w="16" h="15" extrusionOk="0">
                  <a:moveTo>
                    <a:pt x="12" y="1"/>
                  </a:moveTo>
                  <a:cubicBezTo>
                    <a:pt x="10" y="1"/>
                    <a:pt x="5" y="4"/>
                    <a:pt x="0" y="14"/>
                  </a:cubicBezTo>
                  <a:cubicBezTo>
                    <a:pt x="14" y="8"/>
                    <a:pt x="16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5074;p60">
              <a:extLst>
                <a:ext uri="{FF2B5EF4-FFF2-40B4-BE49-F238E27FC236}">
                  <a16:creationId xmlns:a16="http://schemas.microsoft.com/office/drawing/2014/main" id="{9CE9DD52-9170-4042-A5B1-14540D4ADB72}"/>
                </a:ext>
              </a:extLst>
            </p:cNvPr>
            <p:cNvSpPr/>
            <p:nvPr/>
          </p:nvSpPr>
          <p:spPr>
            <a:xfrm>
              <a:off x="3158725" y="30823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5075;p60">
              <a:extLst>
                <a:ext uri="{FF2B5EF4-FFF2-40B4-BE49-F238E27FC236}">
                  <a16:creationId xmlns:a16="http://schemas.microsoft.com/office/drawing/2014/main" id="{06FFB720-42C2-4B59-88D4-0E870498EC85}"/>
                </a:ext>
              </a:extLst>
            </p:cNvPr>
            <p:cNvSpPr/>
            <p:nvPr/>
          </p:nvSpPr>
          <p:spPr>
            <a:xfrm>
              <a:off x="3157525" y="3079975"/>
              <a:ext cx="775" cy="250"/>
            </a:xfrm>
            <a:custGeom>
              <a:avLst/>
              <a:gdLst/>
              <a:ahLst/>
              <a:cxnLst/>
              <a:rect l="l" t="t" r="r" b="b"/>
              <a:pathLst>
                <a:path w="31" h="10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6"/>
                    <a:pt x="3" y="9"/>
                    <a:pt x="11" y="9"/>
                  </a:cubicBezTo>
                  <a:cubicBezTo>
                    <a:pt x="18" y="9"/>
                    <a:pt x="30" y="6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5076;p60">
              <a:extLst>
                <a:ext uri="{FF2B5EF4-FFF2-40B4-BE49-F238E27FC236}">
                  <a16:creationId xmlns:a16="http://schemas.microsoft.com/office/drawing/2014/main" id="{104D16B5-6CE9-4B31-A215-2247C49E52AA}"/>
                </a:ext>
              </a:extLst>
            </p:cNvPr>
            <p:cNvSpPr/>
            <p:nvPr/>
          </p:nvSpPr>
          <p:spPr>
            <a:xfrm>
              <a:off x="3156025" y="3078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5077;p60">
              <a:extLst>
                <a:ext uri="{FF2B5EF4-FFF2-40B4-BE49-F238E27FC236}">
                  <a16:creationId xmlns:a16="http://schemas.microsoft.com/office/drawing/2014/main" id="{B16DA564-71B1-436E-B6F2-D26517FEEBAD}"/>
                </a:ext>
              </a:extLst>
            </p:cNvPr>
            <p:cNvSpPr/>
            <p:nvPr/>
          </p:nvSpPr>
          <p:spPr>
            <a:xfrm>
              <a:off x="3157525" y="308027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36" y="24"/>
                  </a:moveTo>
                  <a:cubicBezTo>
                    <a:pt x="1" y="0"/>
                    <a:pt x="36" y="24"/>
                    <a:pt x="36" y="24"/>
                  </a:cubicBezTo>
                  <a:cubicBezTo>
                    <a:pt x="24" y="24"/>
                    <a:pt x="24" y="24"/>
                    <a:pt x="36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5078;p60">
              <a:extLst>
                <a:ext uri="{FF2B5EF4-FFF2-40B4-BE49-F238E27FC236}">
                  <a16:creationId xmlns:a16="http://schemas.microsoft.com/office/drawing/2014/main" id="{C810EF36-F743-4309-B9C1-F3CE1E5B4C2B}"/>
                </a:ext>
              </a:extLst>
            </p:cNvPr>
            <p:cNvSpPr/>
            <p:nvPr/>
          </p:nvSpPr>
          <p:spPr>
            <a:xfrm>
              <a:off x="3157525" y="3078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cubicBezTo>
                    <a:pt x="1" y="13"/>
                    <a:pt x="1" y="13"/>
                    <a:pt x="1" y="25"/>
                  </a:cubicBezTo>
                  <a:cubicBezTo>
                    <a:pt x="1" y="13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5079;p60">
              <a:extLst>
                <a:ext uri="{FF2B5EF4-FFF2-40B4-BE49-F238E27FC236}">
                  <a16:creationId xmlns:a16="http://schemas.microsoft.com/office/drawing/2014/main" id="{E0B1D46F-D48E-47A9-958E-4741BD1BC07F}"/>
                </a:ext>
              </a:extLst>
            </p:cNvPr>
            <p:cNvSpPr/>
            <p:nvPr/>
          </p:nvSpPr>
          <p:spPr>
            <a:xfrm>
              <a:off x="3158725" y="3080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5080;p60">
              <a:extLst>
                <a:ext uri="{FF2B5EF4-FFF2-40B4-BE49-F238E27FC236}">
                  <a16:creationId xmlns:a16="http://schemas.microsoft.com/office/drawing/2014/main" id="{94C23626-C9BA-406F-AA72-9757EE56CDDF}"/>
                </a:ext>
              </a:extLst>
            </p:cNvPr>
            <p:cNvSpPr/>
            <p:nvPr/>
          </p:nvSpPr>
          <p:spPr>
            <a:xfrm>
              <a:off x="3158300" y="3080775"/>
              <a:ext cx="450" cy="200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6" y="1"/>
                  </a:moveTo>
                  <a:cubicBezTo>
                    <a:pt x="1" y="1"/>
                    <a:pt x="4" y="8"/>
                    <a:pt x="10" y="8"/>
                  </a:cubicBezTo>
                  <a:cubicBezTo>
                    <a:pt x="12" y="8"/>
                    <a:pt x="15" y="7"/>
                    <a:pt x="17" y="4"/>
                  </a:cubicBezTo>
                  <a:cubicBezTo>
                    <a:pt x="12" y="2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5081;p60">
              <a:extLst>
                <a:ext uri="{FF2B5EF4-FFF2-40B4-BE49-F238E27FC236}">
                  <a16:creationId xmlns:a16="http://schemas.microsoft.com/office/drawing/2014/main" id="{B88B4084-92DB-4018-A9A7-8984E6A1BCCC}"/>
                </a:ext>
              </a:extLst>
            </p:cNvPr>
            <p:cNvSpPr/>
            <p:nvPr/>
          </p:nvSpPr>
          <p:spPr>
            <a:xfrm>
              <a:off x="3153650" y="3078175"/>
              <a:ext cx="2400" cy="2425"/>
            </a:xfrm>
            <a:custGeom>
              <a:avLst/>
              <a:gdLst/>
              <a:ahLst/>
              <a:cxnLst/>
              <a:rect l="l" t="t" r="r" b="b"/>
              <a:pathLst>
                <a:path w="96" h="97" extrusionOk="0">
                  <a:moveTo>
                    <a:pt x="96" y="1"/>
                  </a:moveTo>
                  <a:cubicBezTo>
                    <a:pt x="87" y="18"/>
                    <a:pt x="73" y="60"/>
                    <a:pt x="61" y="60"/>
                  </a:cubicBezTo>
                  <a:cubicBezTo>
                    <a:pt x="56" y="60"/>
                    <a:pt x="52" y="53"/>
                    <a:pt x="48" y="37"/>
                  </a:cubicBezTo>
                  <a:cubicBezTo>
                    <a:pt x="36" y="49"/>
                    <a:pt x="13" y="61"/>
                    <a:pt x="1" y="84"/>
                  </a:cubicBezTo>
                  <a:cubicBezTo>
                    <a:pt x="8" y="81"/>
                    <a:pt x="13" y="79"/>
                    <a:pt x="16" y="79"/>
                  </a:cubicBezTo>
                  <a:cubicBezTo>
                    <a:pt x="18" y="79"/>
                    <a:pt x="19" y="81"/>
                    <a:pt x="18" y="83"/>
                  </a:cubicBezTo>
                  <a:lnTo>
                    <a:pt x="18" y="83"/>
                  </a:lnTo>
                  <a:cubicBezTo>
                    <a:pt x="43" y="74"/>
                    <a:pt x="77" y="86"/>
                    <a:pt x="96" y="1"/>
                  </a:cubicBezTo>
                  <a:close/>
                  <a:moveTo>
                    <a:pt x="18" y="83"/>
                  </a:moveTo>
                  <a:lnTo>
                    <a:pt x="18" y="83"/>
                  </a:lnTo>
                  <a:cubicBezTo>
                    <a:pt x="12" y="85"/>
                    <a:pt x="6" y="89"/>
                    <a:pt x="1" y="96"/>
                  </a:cubicBezTo>
                  <a:cubicBezTo>
                    <a:pt x="11" y="91"/>
                    <a:pt x="17" y="86"/>
                    <a:pt x="18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5082;p60">
              <a:extLst>
                <a:ext uri="{FF2B5EF4-FFF2-40B4-BE49-F238E27FC236}">
                  <a16:creationId xmlns:a16="http://schemas.microsoft.com/office/drawing/2014/main" id="{AB03D9B1-B511-4AB9-B9C0-498BB49FF73F}"/>
                </a:ext>
              </a:extLst>
            </p:cNvPr>
            <p:cNvSpPr/>
            <p:nvPr/>
          </p:nvSpPr>
          <p:spPr>
            <a:xfrm>
              <a:off x="3156400" y="3078225"/>
              <a:ext cx="250" cy="575"/>
            </a:xfrm>
            <a:custGeom>
              <a:avLst/>
              <a:gdLst/>
              <a:ahLst/>
              <a:cxnLst/>
              <a:rect l="l" t="t" r="r" b="b"/>
              <a:pathLst>
                <a:path w="10" h="23" extrusionOk="0">
                  <a:moveTo>
                    <a:pt x="1" y="0"/>
                  </a:moveTo>
                  <a:cubicBezTo>
                    <a:pt x="0" y="0"/>
                    <a:pt x="3" y="10"/>
                    <a:pt x="10" y="23"/>
                  </a:cubicBezTo>
                  <a:cubicBezTo>
                    <a:pt x="4" y="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5083;p60">
              <a:extLst>
                <a:ext uri="{FF2B5EF4-FFF2-40B4-BE49-F238E27FC236}">
                  <a16:creationId xmlns:a16="http://schemas.microsoft.com/office/drawing/2014/main" id="{D268F0D3-6827-43D4-9516-60AE6FBC4CA6}"/>
                </a:ext>
              </a:extLst>
            </p:cNvPr>
            <p:cNvSpPr/>
            <p:nvPr/>
          </p:nvSpPr>
          <p:spPr>
            <a:xfrm>
              <a:off x="3156325" y="3079125"/>
              <a:ext cx="1675" cy="1275"/>
            </a:xfrm>
            <a:custGeom>
              <a:avLst/>
              <a:gdLst/>
              <a:ahLst/>
              <a:cxnLst/>
              <a:rect l="l" t="t" r="r" b="b"/>
              <a:pathLst>
                <a:path w="67" h="51" extrusionOk="0">
                  <a:moveTo>
                    <a:pt x="27" y="1"/>
                  </a:moveTo>
                  <a:cubicBezTo>
                    <a:pt x="19" y="1"/>
                    <a:pt x="8" y="11"/>
                    <a:pt x="1" y="46"/>
                  </a:cubicBezTo>
                  <a:cubicBezTo>
                    <a:pt x="4" y="49"/>
                    <a:pt x="8" y="51"/>
                    <a:pt x="11" y="51"/>
                  </a:cubicBezTo>
                  <a:cubicBezTo>
                    <a:pt x="34" y="51"/>
                    <a:pt x="67" y="6"/>
                    <a:pt x="50" y="6"/>
                  </a:cubicBezTo>
                  <a:cubicBezTo>
                    <a:pt x="47" y="6"/>
                    <a:pt x="43" y="8"/>
                    <a:pt x="37" y="11"/>
                  </a:cubicBezTo>
                  <a:cubicBezTo>
                    <a:pt x="37" y="6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5084;p60">
              <a:extLst>
                <a:ext uri="{FF2B5EF4-FFF2-40B4-BE49-F238E27FC236}">
                  <a16:creationId xmlns:a16="http://schemas.microsoft.com/office/drawing/2014/main" id="{C0924158-FEB0-4E87-9DBB-96F4FC4F5B9E}"/>
                </a:ext>
              </a:extLst>
            </p:cNvPr>
            <p:cNvSpPr/>
            <p:nvPr/>
          </p:nvSpPr>
          <p:spPr>
            <a:xfrm>
              <a:off x="3157825" y="3082950"/>
              <a:ext cx="925" cy="1600"/>
            </a:xfrm>
            <a:custGeom>
              <a:avLst/>
              <a:gdLst/>
              <a:ahLst/>
              <a:cxnLst/>
              <a:rect l="l" t="t" r="r" b="b"/>
              <a:pathLst>
                <a:path w="37" h="64" extrusionOk="0">
                  <a:moveTo>
                    <a:pt x="36" y="0"/>
                  </a:moveTo>
                  <a:cubicBezTo>
                    <a:pt x="33" y="0"/>
                    <a:pt x="29" y="5"/>
                    <a:pt x="26" y="11"/>
                  </a:cubicBezTo>
                  <a:lnTo>
                    <a:pt x="26" y="11"/>
                  </a:lnTo>
                  <a:cubicBezTo>
                    <a:pt x="29" y="7"/>
                    <a:pt x="33" y="4"/>
                    <a:pt x="36" y="0"/>
                  </a:cubicBezTo>
                  <a:close/>
                  <a:moveTo>
                    <a:pt x="26" y="11"/>
                  </a:moveTo>
                  <a:cubicBezTo>
                    <a:pt x="17" y="19"/>
                    <a:pt x="9" y="28"/>
                    <a:pt x="0" y="36"/>
                  </a:cubicBezTo>
                  <a:cubicBezTo>
                    <a:pt x="0" y="44"/>
                    <a:pt x="6" y="64"/>
                    <a:pt x="9" y="64"/>
                  </a:cubicBezTo>
                  <a:cubicBezTo>
                    <a:pt x="11" y="64"/>
                    <a:pt x="12" y="59"/>
                    <a:pt x="12" y="48"/>
                  </a:cubicBezTo>
                  <a:cubicBezTo>
                    <a:pt x="12" y="48"/>
                    <a:pt x="18" y="25"/>
                    <a:pt x="26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5085;p60">
              <a:extLst>
                <a:ext uri="{FF2B5EF4-FFF2-40B4-BE49-F238E27FC236}">
                  <a16:creationId xmlns:a16="http://schemas.microsoft.com/office/drawing/2014/main" id="{D8E4A370-5A18-4BD8-BD87-32CF7AF9C776}"/>
                </a:ext>
              </a:extLst>
            </p:cNvPr>
            <p:cNvSpPr/>
            <p:nvPr/>
          </p:nvSpPr>
          <p:spPr>
            <a:xfrm>
              <a:off x="3156925" y="3081725"/>
              <a:ext cx="525" cy="350"/>
            </a:xfrm>
            <a:custGeom>
              <a:avLst/>
              <a:gdLst/>
              <a:ahLst/>
              <a:cxnLst/>
              <a:rect l="l" t="t" r="r" b="b"/>
              <a:pathLst>
                <a:path w="21" h="14" extrusionOk="0">
                  <a:moveTo>
                    <a:pt x="18" y="0"/>
                  </a:moveTo>
                  <a:cubicBezTo>
                    <a:pt x="17" y="0"/>
                    <a:pt x="11" y="4"/>
                    <a:pt x="1" y="14"/>
                  </a:cubicBezTo>
                  <a:cubicBezTo>
                    <a:pt x="14" y="7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5086;p60">
              <a:extLst>
                <a:ext uri="{FF2B5EF4-FFF2-40B4-BE49-F238E27FC236}">
                  <a16:creationId xmlns:a16="http://schemas.microsoft.com/office/drawing/2014/main" id="{6BC2E9C3-29DE-485C-9D54-886502314E79}"/>
                </a:ext>
              </a:extLst>
            </p:cNvPr>
            <p:cNvSpPr/>
            <p:nvPr/>
          </p:nvSpPr>
          <p:spPr>
            <a:xfrm>
              <a:off x="3156225" y="3077475"/>
              <a:ext cx="225" cy="575"/>
            </a:xfrm>
            <a:custGeom>
              <a:avLst/>
              <a:gdLst/>
              <a:ahLst/>
              <a:cxnLst/>
              <a:rect l="l" t="t" r="r" b="b"/>
              <a:pathLst>
                <a:path w="9" h="23" extrusionOk="0">
                  <a:moveTo>
                    <a:pt x="8" y="0"/>
                  </a:moveTo>
                  <a:cubicBezTo>
                    <a:pt x="7" y="0"/>
                    <a:pt x="0" y="22"/>
                    <a:pt x="2" y="22"/>
                  </a:cubicBezTo>
                  <a:cubicBezTo>
                    <a:pt x="2" y="22"/>
                    <a:pt x="3" y="21"/>
                    <a:pt x="5" y="17"/>
                  </a:cubicBezTo>
                  <a:cubicBezTo>
                    <a:pt x="8" y="5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5087;p60">
              <a:extLst>
                <a:ext uri="{FF2B5EF4-FFF2-40B4-BE49-F238E27FC236}">
                  <a16:creationId xmlns:a16="http://schemas.microsoft.com/office/drawing/2014/main" id="{D6976DCB-D2C3-44E9-9D3D-16B7F5185B5D}"/>
                </a:ext>
              </a:extLst>
            </p:cNvPr>
            <p:cNvSpPr/>
            <p:nvPr/>
          </p:nvSpPr>
          <p:spPr>
            <a:xfrm>
              <a:off x="3155150" y="30770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0"/>
                  </a:moveTo>
                  <a:cubicBezTo>
                    <a:pt x="12" y="12"/>
                    <a:pt x="0" y="24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5088;p60">
              <a:extLst>
                <a:ext uri="{FF2B5EF4-FFF2-40B4-BE49-F238E27FC236}">
                  <a16:creationId xmlns:a16="http://schemas.microsoft.com/office/drawing/2014/main" id="{A9656779-5841-4426-AE1F-93C8521CF68C}"/>
                </a:ext>
              </a:extLst>
            </p:cNvPr>
            <p:cNvSpPr/>
            <p:nvPr/>
          </p:nvSpPr>
          <p:spPr>
            <a:xfrm>
              <a:off x="3135200" y="3076100"/>
              <a:ext cx="600" cy="375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1" y="1"/>
                  </a:moveTo>
                  <a:cubicBezTo>
                    <a:pt x="1" y="7"/>
                    <a:pt x="16" y="14"/>
                    <a:pt x="21" y="14"/>
                  </a:cubicBezTo>
                  <a:cubicBezTo>
                    <a:pt x="24" y="14"/>
                    <a:pt x="21" y="1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5089;p60">
              <a:extLst>
                <a:ext uri="{FF2B5EF4-FFF2-40B4-BE49-F238E27FC236}">
                  <a16:creationId xmlns:a16="http://schemas.microsoft.com/office/drawing/2014/main" id="{B11042BB-41A9-41C0-9712-7893D1028379}"/>
                </a:ext>
              </a:extLst>
            </p:cNvPr>
            <p:cNvSpPr/>
            <p:nvPr/>
          </p:nvSpPr>
          <p:spPr>
            <a:xfrm>
              <a:off x="3130525" y="3089750"/>
              <a:ext cx="325" cy="425"/>
            </a:xfrm>
            <a:custGeom>
              <a:avLst/>
              <a:gdLst/>
              <a:ahLst/>
              <a:cxnLst/>
              <a:rect l="l" t="t" r="r" b="b"/>
              <a:pathLst>
                <a:path w="13" h="17" extrusionOk="0">
                  <a:moveTo>
                    <a:pt x="1" y="1"/>
                  </a:moveTo>
                  <a:cubicBezTo>
                    <a:pt x="0" y="1"/>
                    <a:pt x="2" y="4"/>
                    <a:pt x="9" y="14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3" y="1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5090;p60">
              <a:extLst>
                <a:ext uri="{FF2B5EF4-FFF2-40B4-BE49-F238E27FC236}">
                  <a16:creationId xmlns:a16="http://schemas.microsoft.com/office/drawing/2014/main" id="{A2ADD506-5F8A-4BB0-B7A1-0E18B79B26E8}"/>
                </a:ext>
              </a:extLst>
            </p:cNvPr>
            <p:cNvSpPr/>
            <p:nvPr/>
          </p:nvSpPr>
          <p:spPr>
            <a:xfrm>
              <a:off x="3138775" y="31034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"/>
                    <a:pt x="0" y="1"/>
                    <a:pt x="0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5091;p60">
              <a:extLst>
                <a:ext uri="{FF2B5EF4-FFF2-40B4-BE49-F238E27FC236}">
                  <a16:creationId xmlns:a16="http://schemas.microsoft.com/office/drawing/2014/main" id="{F0FA6306-2088-48E7-A5CC-F6ABC1BB7166}"/>
                </a:ext>
              </a:extLst>
            </p:cNvPr>
            <p:cNvSpPr/>
            <p:nvPr/>
          </p:nvSpPr>
          <p:spPr>
            <a:xfrm>
              <a:off x="3147100" y="3073425"/>
              <a:ext cx="325" cy="575"/>
            </a:xfrm>
            <a:custGeom>
              <a:avLst/>
              <a:gdLst/>
              <a:ahLst/>
              <a:cxnLst/>
              <a:rect l="l" t="t" r="r" b="b"/>
              <a:pathLst>
                <a:path w="13" h="23" extrusionOk="0">
                  <a:moveTo>
                    <a:pt x="1" y="0"/>
                  </a:moveTo>
                  <a:cubicBezTo>
                    <a:pt x="1" y="9"/>
                    <a:pt x="6" y="23"/>
                    <a:pt x="10" y="23"/>
                  </a:cubicBezTo>
                  <a:cubicBezTo>
                    <a:pt x="12" y="23"/>
                    <a:pt x="13" y="20"/>
                    <a:pt x="13" y="12"/>
                  </a:cubicBezTo>
                  <a:cubicBezTo>
                    <a:pt x="13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5092;p60">
              <a:extLst>
                <a:ext uri="{FF2B5EF4-FFF2-40B4-BE49-F238E27FC236}">
                  <a16:creationId xmlns:a16="http://schemas.microsoft.com/office/drawing/2014/main" id="{E7A9FB64-1A5E-428C-816A-1FC028C5FEE7}"/>
                </a:ext>
              </a:extLst>
            </p:cNvPr>
            <p:cNvSpPr/>
            <p:nvPr/>
          </p:nvSpPr>
          <p:spPr>
            <a:xfrm>
              <a:off x="3146225" y="3073050"/>
              <a:ext cx="775" cy="625"/>
            </a:xfrm>
            <a:custGeom>
              <a:avLst/>
              <a:gdLst/>
              <a:ahLst/>
              <a:cxnLst/>
              <a:rect l="l" t="t" r="r" b="b"/>
              <a:pathLst>
                <a:path w="31" h="25" extrusionOk="0">
                  <a:moveTo>
                    <a:pt x="19" y="0"/>
                  </a:moveTo>
                  <a:cubicBezTo>
                    <a:pt x="15" y="0"/>
                    <a:pt x="8" y="4"/>
                    <a:pt x="0" y="15"/>
                  </a:cubicBezTo>
                  <a:cubicBezTo>
                    <a:pt x="7" y="22"/>
                    <a:pt x="12" y="25"/>
                    <a:pt x="16" y="25"/>
                  </a:cubicBezTo>
                  <a:cubicBezTo>
                    <a:pt x="29" y="25"/>
                    <a:pt x="30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5093;p60">
              <a:extLst>
                <a:ext uri="{FF2B5EF4-FFF2-40B4-BE49-F238E27FC236}">
                  <a16:creationId xmlns:a16="http://schemas.microsoft.com/office/drawing/2014/main" id="{B4CE188B-F25B-49E3-BDCB-F5A2B2216382}"/>
                </a:ext>
              </a:extLst>
            </p:cNvPr>
            <p:cNvSpPr/>
            <p:nvPr/>
          </p:nvSpPr>
          <p:spPr>
            <a:xfrm>
              <a:off x="3153050" y="30752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5094;p60">
              <a:extLst>
                <a:ext uri="{FF2B5EF4-FFF2-40B4-BE49-F238E27FC236}">
                  <a16:creationId xmlns:a16="http://schemas.microsoft.com/office/drawing/2014/main" id="{67E9F8B5-9034-477F-85D3-A241F5C7ADB0}"/>
                </a:ext>
              </a:extLst>
            </p:cNvPr>
            <p:cNvSpPr/>
            <p:nvPr/>
          </p:nvSpPr>
          <p:spPr>
            <a:xfrm>
              <a:off x="3152175" y="3074925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24" y="12"/>
                  </a:moveTo>
                  <a:cubicBezTo>
                    <a:pt x="0" y="0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5095;p60">
              <a:extLst>
                <a:ext uri="{FF2B5EF4-FFF2-40B4-BE49-F238E27FC236}">
                  <a16:creationId xmlns:a16="http://schemas.microsoft.com/office/drawing/2014/main" id="{2E3602CB-B0CA-4DA4-8B22-37851ACC01E0}"/>
                </a:ext>
              </a:extLst>
            </p:cNvPr>
            <p:cNvSpPr/>
            <p:nvPr/>
          </p:nvSpPr>
          <p:spPr>
            <a:xfrm>
              <a:off x="3146800" y="31076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5096;p60">
              <a:extLst>
                <a:ext uri="{FF2B5EF4-FFF2-40B4-BE49-F238E27FC236}">
                  <a16:creationId xmlns:a16="http://schemas.microsoft.com/office/drawing/2014/main" id="{E7570977-9AFA-431A-8672-16D07AE11AB4}"/>
                </a:ext>
              </a:extLst>
            </p:cNvPr>
            <p:cNvSpPr/>
            <p:nvPr/>
          </p:nvSpPr>
          <p:spPr>
            <a:xfrm>
              <a:off x="3136100" y="30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5097;p60">
              <a:extLst>
                <a:ext uri="{FF2B5EF4-FFF2-40B4-BE49-F238E27FC236}">
                  <a16:creationId xmlns:a16="http://schemas.microsoft.com/office/drawing/2014/main" id="{C6290C45-D964-44E2-A17A-3B09D9DB65AB}"/>
                </a:ext>
              </a:extLst>
            </p:cNvPr>
            <p:cNvSpPr/>
            <p:nvPr/>
          </p:nvSpPr>
          <p:spPr>
            <a:xfrm>
              <a:off x="3134900" y="3082650"/>
              <a:ext cx="1225" cy="1800"/>
            </a:xfrm>
            <a:custGeom>
              <a:avLst/>
              <a:gdLst/>
              <a:ahLst/>
              <a:cxnLst/>
              <a:rect l="l" t="t" r="r" b="b"/>
              <a:pathLst>
                <a:path w="49" h="72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24"/>
                    <a:pt x="36" y="48"/>
                    <a:pt x="48" y="72"/>
                  </a:cubicBezTo>
                  <a:cubicBezTo>
                    <a:pt x="36" y="48"/>
                    <a:pt x="48" y="2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5098;p60">
              <a:extLst>
                <a:ext uri="{FF2B5EF4-FFF2-40B4-BE49-F238E27FC236}">
                  <a16:creationId xmlns:a16="http://schemas.microsoft.com/office/drawing/2014/main" id="{344DC165-9C1D-44BA-AC6D-9DB09C57165B}"/>
                </a:ext>
              </a:extLst>
            </p:cNvPr>
            <p:cNvSpPr/>
            <p:nvPr/>
          </p:nvSpPr>
          <p:spPr>
            <a:xfrm>
              <a:off x="3127525" y="3072825"/>
              <a:ext cx="35075" cy="39625"/>
            </a:xfrm>
            <a:custGeom>
              <a:avLst/>
              <a:gdLst/>
              <a:ahLst/>
              <a:cxnLst/>
              <a:rect l="l" t="t" r="r" b="b"/>
              <a:pathLst>
                <a:path w="1403" h="1585" extrusionOk="0">
                  <a:moveTo>
                    <a:pt x="922" y="70"/>
                  </a:moveTo>
                  <a:cubicBezTo>
                    <a:pt x="923" y="70"/>
                    <a:pt x="927" y="77"/>
                    <a:pt x="927" y="84"/>
                  </a:cubicBezTo>
                  <a:cubicBezTo>
                    <a:pt x="922" y="74"/>
                    <a:pt x="921" y="70"/>
                    <a:pt x="922" y="70"/>
                  </a:cubicBezTo>
                  <a:close/>
                  <a:moveTo>
                    <a:pt x="867" y="155"/>
                  </a:moveTo>
                  <a:cubicBezTo>
                    <a:pt x="867" y="161"/>
                    <a:pt x="870" y="166"/>
                    <a:pt x="874" y="171"/>
                  </a:cubicBezTo>
                  <a:lnTo>
                    <a:pt x="874" y="171"/>
                  </a:lnTo>
                  <a:cubicBezTo>
                    <a:pt x="876" y="168"/>
                    <a:pt x="873" y="162"/>
                    <a:pt x="867" y="155"/>
                  </a:cubicBezTo>
                  <a:close/>
                  <a:moveTo>
                    <a:pt x="1006" y="189"/>
                  </a:moveTo>
                  <a:cubicBezTo>
                    <a:pt x="1005" y="189"/>
                    <a:pt x="1002" y="189"/>
                    <a:pt x="999" y="191"/>
                  </a:cubicBezTo>
                  <a:lnTo>
                    <a:pt x="999" y="191"/>
                  </a:lnTo>
                  <a:cubicBezTo>
                    <a:pt x="1001" y="190"/>
                    <a:pt x="1004" y="190"/>
                    <a:pt x="1008" y="189"/>
                  </a:cubicBezTo>
                  <a:lnTo>
                    <a:pt x="1008" y="189"/>
                  </a:lnTo>
                  <a:cubicBezTo>
                    <a:pt x="1008" y="189"/>
                    <a:pt x="1007" y="189"/>
                    <a:pt x="1006" y="189"/>
                  </a:cubicBezTo>
                  <a:close/>
                  <a:moveTo>
                    <a:pt x="999" y="191"/>
                  </a:moveTo>
                  <a:lnTo>
                    <a:pt x="999" y="191"/>
                  </a:lnTo>
                  <a:cubicBezTo>
                    <a:pt x="997" y="191"/>
                    <a:pt x="996" y="191"/>
                    <a:pt x="998" y="191"/>
                  </a:cubicBezTo>
                  <a:cubicBezTo>
                    <a:pt x="999" y="191"/>
                    <a:pt x="999" y="191"/>
                    <a:pt x="999" y="191"/>
                  </a:cubicBezTo>
                  <a:close/>
                  <a:moveTo>
                    <a:pt x="1016" y="188"/>
                  </a:moveTo>
                  <a:cubicBezTo>
                    <a:pt x="1013" y="189"/>
                    <a:pt x="1011" y="189"/>
                    <a:pt x="1008" y="189"/>
                  </a:cubicBezTo>
                  <a:lnTo>
                    <a:pt x="1008" y="189"/>
                  </a:lnTo>
                  <a:cubicBezTo>
                    <a:pt x="1011" y="191"/>
                    <a:pt x="1009" y="196"/>
                    <a:pt x="1010" y="196"/>
                  </a:cubicBezTo>
                  <a:cubicBezTo>
                    <a:pt x="1011" y="196"/>
                    <a:pt x="1012" y="194"/>
                    <a:pt x="1016" y="188"/>
                  </a:cubicBezTo>
                  <a:close/>
                  <a:moveTo>
                    <a:pt x="588" y="285"/>
                  </a:moveTo>
                  <a:lnTo>
                    <a:pt x="588" y="285"/>
                  </a:lnTo>
                  <a:cubicBezTo>
                    <a:pt x="590" y="290"/>
                    <a:pt x="592" y="294"/>
                    <a:pt x="593" y="298"/>
                  </a:cubicBezTo>
                  <a:cubicBezTo>
                    <a:pt x="593" y="292"/>
                    <a:pt x="591" y="288"/>
                    <a:pt x="588" y="285"/>
                  </a:cubicBezTo>
                  <a:close/>
                  <a:moveTo>
                    <a:pt x="510" y="227"/>
                  </a:moveTo>
                  <a:cubicBezTo>
                    <a:pt x="520" y="247"/>
                    <a:pt x="522" y="267"/>
                    <a:pt x="522" y="286"/>
                  </a:cubicBezTo>
                  <a:lnTo>
                    <a:pt x="522" y="286"/>
                  </a:lnTo>
                  <a:cubicBezTo>
                    <a:pt x="510" y="298"/>
                    <a:pt x="510" y="322"/>
                    <a:pt x="498" y="334"/>
                  </a:cubicBezTo>
                  <a:cubicBezTo>
                    <a:pt x="474" y="298"/>
                    <a:pt x="486" y="263"/>
                    <a:pt x="510" y="227"/>
                  </a:cubicBezTo>
                  <a:close/>
                  <a:moveTo>
                    <a:pt x="81" y="655"/>
                  </a:moveTo>
                  <a:lnTo>
                    <a:pt x="81" y="655"/>
                  </a:lnTo>
                  <a:cubicBezTo>
                    <a:pt x="81" y="656"/>
                    <a:pt x="80" y="656"/>
                    <a:pt x="79" y="657"/>
                  </a:cubicBezTo>
                  <a:lnTo>
                    <a:pt x="79" y="657"/>
                  </a:lnTo>
                  <a:cubicBezTo>
                    <a:pt x="80" y="656"/>
                    <a:pt x="81" y="656"/>
                    <a:pt x="81" y="655"/>
                  </a:cubicBezTo>
                  <a:close/>
                  <a:moveTo>
                    <a:pt x="188" y="667"/>
                  </a:moveTo>
                  <a:cubicBezTo>
                    <a:pt x="188" y="667"/>
                    <a:pt x="188" y="667"/>
                    <a:pt x="177" y="679"/>
                  </a:cubicBezTo>
                  <a:cubicBezTo>
                    <a:pt x="177" y="667"/>
                    <a:pt x="177" y="667"/>
                    <a:pt x="188" y="667"/>
                  </a:cubicBezTo>
                  <a:close/>
                  <a:moveTo>
                    <a:pt x="248" y="1001"/>
                  </a:moveTo>
                  <a:cubicBezTo>
                    <a:pt x="248" y="1001"/>
                    <a:pt x="272" y="1001"/>
                    <a:pt x="260" y="1013"/>
                  </a:cubicBezTo>
                  <a:cubicBezTo>
                    <a:pt x="236" y="1013"/>
                    <a:pt x="248" y="1001"/>
                    <a:pt x="248" y="1001"/>
                  </a:cubicBezTo>
                  <a:close/>
                  <a:moveTo>
                    <a:pt x="379" y="1179"/>
                  </a:moveTo>
                  <a:cubicBezTo>
                    <a:pt x="376" y="1179"/>
                    <a:pt x="374" y="1180"/>
                    <a:pt x="373" y="1182"/>
                  </a:cubicBezTo>
                  <a:lnTo>
                    <a:pt x="373" y="1182"/>
                  </a:lnTo>
                  <a:cubicBezTo>
                    <a:pt x="375" y="1181"/>
                    <a:pt x="377" y="1180"/>
                    <a:pt x="379" y="1179"/>
                  </a:cubicBezTo>
                  <a:close/>
                  <a:moveTo>
                    <a:pt x="581" y="1322"/>
                  </a:moveTo>
                  <a:cubicBezTo>
                    <a:pt x="581" y="1323"/>
                    <a:pt x="581" y="1324"/>
                    <a:pt x="581" y="1325"/>
                  </a:cubicBezTo>
                  <a:lnTo>
                    <a:pt x="581" y="1325"/>
                  </a:lnTo>
                  <a:cubicBezTo>
                    <a:pt x="583" y="1323"/>
                    <a:pt x="583" y="1322"/>
                    <a:pt x="581" y="1322"/>
                  </a:cubicBezTo>
                  <a:close/>
                  <a:moveTo>
                    <a:pt x="855" y="1334"/>
                  </a:moveTo>
                  <a:cubicBezTo>
                    <a:pt x="856" y="1336"/>
                    <a:pt x="857" y="1337"/>
                    <a:pt x="858" y="1338"/>
                  </a:cubicBezTo>
                  <a:lnTo>
                    <a:pt x="858" y="1338"/>
                  </a:lnTo>
                  <a:cubicBezTo>
                    <a:pt x="856" y="1336"/>
                    <a:pt x="855" y="1334"/>
                    <a:pt x="855" y="1334"/>
                  </a:cubicBezTo>
                  <a:close/>
                  <a:moveTo>
                    <a:pt x="768" y="1391"/>
                  </a:moveTo>
                  <a:lnTo>
                    <a:pt x="768" y="1391"/>
                  </a:lnTo>
                  <a:cubicBezTo>
                    <a:pt x="767" y="1391"/>
                    <a:pt x="766" y="1395"/>
                    <a:pt x="764" y="1404"/>
                  </a:cubicBezTo>
                  <a:lnTo>
                    <a:pt x="764" y="1404"/>
                  </a:lnTo>
                  <a:cubicBezTo>
                    <a:pt x="767" y="1399"/>
                    <a:pt x="768" y="1391"/>
                    <a:pt x="768" y="1391"/>
                  </a:cubicBezTo>
                  <a:close/>
                  <a:moveTo>
                    <a:pt x="1115" y="1428"/>
                  </a:moveTo>
                  <a:lnTo>
                    <a:pt x="1115" y="1428"/>
                  </a:lnTo>
                  <a:cubicBezTo>
                    <a:pt x="1115" y="1428"/>
                    <a:pt x="1116" y="1429"/>
                    <a:pt x="1117" y="1429"/>
                  </a:cubicBezTo>
                  <a:cubicBezTo>
                    <a:pt x="1116" y="1429"/>
                    <a:pt x="1115" y="1428"/>
                    <a:pt x="1115" y="1428"/>
                  </a:cubicBezTo>
                  <a:close/>
                  <a:moveTo>
                    <a:pt x="863" y="1544"/>
                  </a:moveTo>
                  <a:cubicBezTo>
                    <a:pt x="867" y="1544"/>
                    <a:pt x="867" y="1552"/>
                    <a:pt x="867" y="1560"/>
                  </a:cubicBezTo>
                  <a:lnTo>
                    <a:pt x="855" y="1548"/>
                  </a:lnTo>
                  <a:cubicBezTo>
                    <a:pt x="859" y="1545"/>
                    <a:pt x="861" y="1544"/>
                    <a:pt x="863" y="1544"/>
                  </a:cubicBezTo>
                  <a:close/>
                  <a:moveTo>
                    <a:pt x="784" y="1548"/>
                  </a:moveTo>
                  <a:cubicBezTo>
                    <a:pt x="795" y="1560"/>
                    <a:pt x="796" y="1571"/>
                    <a:pt x="786" y="1572"/>
                  </a:cubicBezTo>
                  <a:lnTo>
                    <a:pt x="786" y="1572"/>
                  </a:lnTo>
                  <a:cubicBezTo>
                    <a:pt x="787" y="1560"/>
                    <a:pt x="785" y="1556"/>
                    <a:pt x="783" y="1556"/>
                  </a:cubicBezTo>
                  <a:cubicBezTo>
                    <a:pt x="780" y="1556"/>
                    <a:pt x="776" y="1561"/>
                    <a:pt x="775" y="1561"/>
                  </a:cubicBezTo>
                  <a:cubicBezTo>
                    <a:pt x="775" y="1561"/>
                    <a:pt x="777" y="1558"/>
                    <a:pt x="784" y="1548"/>
                  </a:cubicBezTo>
                  <a:close/>
                  <a:moveTo>
                    <a:pt x="569" y="1"/>
                  </a:moveTo>
                  <a:cubicBezTo>
                    <a:pt x="529" y="11"/>
                    <a:pt x="523" y="91"/>
                    <a:pt x="484" y="91"/>
                  </a:cubicBezTo>
                  <a:cubicBezTo>
                    <a:pt x="478" y="91"/>
                    <a:pt x="471" y="89"/>
                    <a:pt x="462" y="84"/>
                  </a:cubicBezTo>
                  <a:cubicBezTo>
                    <a:pt x="452" y="84"/>
                    <a:pt x="342" y="151"/>
                    <a:pt x="320" y="159"/>
                  </a:cubicBezTo>
                  <a:lnTo>
                    <a:pt x="320" y="159"/>
                  </a:lnTo>
                  <a:cubicBezTo>
                    <a:pt x="320" y="157"/>
                    <a:pt x="319" y="155"/>
                    <a:pt x="319" y="155"/>
                  </a:cubicBezTo>
                  <a:cubicBezTo>
                    <a:pt x="317" y="158"/>
                    <a:pt x="316" y="159"/>
                    <a:pt x="318" y="159"/>
                  </a:cubicBezTo>
                  <a:cubicBezTo>
                    <a:pt x="318" y="159"/>
                    <a:pt x="319" y="159"/>
                    <a:pt x="320" y="159"/>
                  </a:cubicBezTo>
                  <a:lnTo>
                    <a:pt x="320" y="159"/>
                  </a:lnTo>
                  <a:cubicBezTo>
                    <a:pt x="323" y="168"/>
                    <a:pt x="331" y="193"/>
                    <a:pt x="331" y="203"/>
                  </a:cubicBezTo>
                  <a:cubicBezTo>
                    <a:pt x="324" y="194"/>
                    <a:pt x="318" y="190"/>
                    <a:pt x="312" y="190"/>
                  </a:cubicBezTo>
                  <a:cubicBezTo>
                    <a:pt x="288" y="190"/>
                    <a:pt x="274" y="255"/>
                    <a:pt x="284" y="275"/>
                  </a:cubicBezTo>
                  <a:cubicBezTo>
                    <a:pt x="288" y="282"/>
                    <a:pt x="284" y="285"/>
                    <a:pt x="277" y="285"/>
                  </a:cubicBezTo>
                  <a:cubicBezTo>
                    <a:pt x="263" y="285"/>
                    <a:pt x="236" y="275"/>
                    <a:pt x="236" y="275"/>
                  </a:cubicBezTo>
                  <a:lnTo>
                    <a:pt x="236" y="275"/>
                  </a:lnTo>
                  <a:cubicBezTo>
                    <a:pt x="248" y="286"/>
                    <a:pt x="248" y="310"/>
                    <a:pt x="248" y="322"/>
                  </a:cubicBezTo>
                  <a:cubicBezTo>
                    <a:pt x="236" y="322"/>
                    <a:pt x="188" y="346"/>
                    <a:pt x="141" y="429"/>
                  </a:cubicBezTo>
                  <a:cubicBezTo>
                    <a:pt x="117" y="465"/>
                    <a:pt x="34" y="584"/>
                    <a:pt x="58" y="608"/>
                  </a:cubicBezTo>
                  <a:cubicBezTo>
                    <a:pt x="34" y="608"/>
                    <a:pt x="22" y="608"/>
                    <a:pt x="22" y="596"/>
                  </a:cubicBezTo>
                  <a:lnTo>
                    <a:pt x="22" y="596"/>
                  </a:lnTo>
                  <a:cubicBezTo>
                    <a:pt x="22" y="624"/>
                    <a:pt x="37" y="645"/>
                    <a:pt x="61" y="653"/>
                  </a:cubicBezTo>
                  <a:lnTo>
                    <a:pt x="61" y="653"/>
                  </a:lnTo>
                  <a:cubicBezTo>
                    <a:pt x="62" y="652"/>
                    <a:pt x="63" y="652"/>
                    <a:pt x="65" y="652"/>
                  </a:cubicBezTo>
                  <a:cubicBezTo>
                    <a:pt x="68" y="652"/>
                    <a:pt x="74" y="653"/>
                    <a:pt x="81" y="655"/>
                  </a:cubicBezTo>
                  <a:cubicBezTo>
                    <a:pt x="74" y="655"/>
                    <a:pt x="67" y="654"/>
                    <a:pt x="61" y="653"/>
                  </a:cubicBezTo>
                  <a:lnTo>
                    <a:pt x="61" y="653"/>
                  </a:lnTo>
                  <a:cubicBezTo>
                    <a:pt x="56" y="654"/>
                    <a:pt x="60" y="659"/>
                    <a:pt x="68" y="659"/>
                  </a:cubicBezTo>
                  <a:cubicBezTo>
                    <a:pt x="71" y="659"/>
                    <a:pt x="75" y="658"/>
                    <a:pt x="79" y="657"/>
                  </a:cubicBezTo>
                  <a:lnTo>
                    <a:pt x="79" y="657"/>
                  </a:lnTo>
                  <a:cubicBezTo>
                    <a:pt x="0" y="695"/>
                    <a:pt x="105" y="894"/>
                    <a:pt x="93" y="906"/>
                  </a:cubicBezTo>
                  <a:cubicBezTo>
                    <a:pt x="93" y="926"/>
                    <a:pt x="66" y="1019"/>
                    <a:pt x="36" y="1019"/>
                  </a:cubicBezTo>
                  <a:cubicBezTo>
                    <a:pt x="31" y="1019"/>
                    <a:pt x="26" y="1017"/>
                    <a:pt x="22" y="1013"/>
                  </a:cubicBezTo>
                  <a:lnTo>
                    <a:pt x="22" y="1013"/>
                  </a:lnTo>
                  <a:cubicBezTo>
                    <a:pt x="31" y="1030"/>
                    <a:pt x="39" y="1041"/>
                    <a:pt x="53" y="1041"/>
                  </a:cubicBezTo>
                  <a:cubicBezTo>
                    <a:pt x="58" y="1041"/>
                    <a:pt x="63" y="1040"/>
                    <a:pt x="69" y="1036"/>
                  </a:cubicBezTo>
                  <a:lnTo>
                    <a:pt x="69" y="1036"/>
                  </a:lnTo>
                  <a:cubicBezTo>
                    <a:pt x="35" y="1059"/>
                    <a:pt x="189" y="1359"/>
                    <a:pt x="264" y="1359"/>
                  </a:cubicBezTo>
                  <a:cubicBezTo>
                    <a:pt x="267" y="1359"/>
                    <a:pt x="269" y="1359"/>
                    <a:pt x="272" y="1358"/>
                  </a:cubicBezTo>
                  <a:cubicBezTo>
                    <a:pt x="272" y="1358"/>
                    <a:pt x="371" y="1490"/>
                    <a:pt x="389" y="1490"/>
                  </a:cubicBezTo>
                  <a:cubicBezTo>
                    <a:pt x="390" y="1490"/>
                    <a:pt x="390" y="1489"/>
                    <a:pt x="391" y="1489"/>
                  </a:cubicBezTo>
                  <a:cubicBezTo>
                    <a:pt x="391" y="1496"/>
                    <a:pt x="457" y="1526"/>
                    <a:pt x="503" y="1526"/>
                  </a:cubicBezTo>
                  <a:cubicBezTo>
                    <a:pt x="537" y="1526"/>
                    <a:pt x="559" y="1509"/>
                    <a:pt x="534" y="1453"/>
                  </a:cubicBezTo>
                  <a:lnTo>
                    <a:pt x="534" y="1453"/>
                  </a:lnTo>
                  <a:cubicBezTo>
                    <a:pt x="534" y="1453"/>
                    <a:pt x="654" y="1585"/>
                    <a:pt x="769" y="1585"/>
                  </a:cubicBezTo>
                  <a:cubicBezTo>
                    <a:pt x="774" y="1585"/>
                    <a:pt x="779" y="1585"/>
                    <a:pt x="784" y="1584"/>
                  </a:cubicBezTo>
                  <a:cubicBezTo>
                    <a:pt x="785" y="1579"/>
                    <a:pt x="785" y="1575"/>
                    <a:pt x="786" y="1572"/>
                  </a:cubicBezTo>
                  <a:lnTo>
                    <a:pt x="786" y="1572"/>
                  </a:lnTo>
                  <a:cubicBezTo>
                    <a:pt x="797" y="1571"/>
                    <a:pt x="808" y="1560"/>
                    <a:pt x="808" y="1548"/>
                  </a:cubicBezTo>
                  <a:cubicBezTo>
                    <a:pt x="820" y="1560"/>
                    <a:pt x="820" y="1572"/>
                    <a:pt x="808" y="1584"/>
                  </a:cubicBezTo>
                  <a:cubicBezTo>
                    <a:pt x="855" y="1560"/>
                    <a:pt x="843" y="1572"/>
                    <a:pt x="903" y="1560"/>
                  </a:cubicBezTo>
                  <a:cubicBezTo>
                    <a:pt x="892" y="1529"/>
                    <a:pt x="900" y="1516"/>
                    <a:pt x="894" y="1505"/>
                  </a:cubicBezTo>
                  <a:lnTo>
                    <a:pt x="894" y="1505"/>
                  </a:lnTo>
                  <a:cubicBezTo>
                    <a:pt x="907" y="1520"/>
                    <a:pt x="920" y="1526"/>
                    <a:pt x="932" y="1526"/>
                  </a:cubicBezTo>
                  <a:cubicBezTo>
                    <a:pt x="987" y="1526"/>
                    <a:pt x="1036" y="1412"/>
                    <a:pt x="1035" y="1396"/>
                  </a:cubicBezTo>
                  <a:lnTo>
                    <a:pt x="1035" y="1396"/>
                  </a:lnTo>
                  <a:cubicBezTo>
                    <a:pt x="1050" y="1420"/>
                    <a:pt x="1061" y="1425"/>
                    <a:pt x="1071" y="1425"/>
                  </a:cubicBezTo>
                  <a:cubicBezTo>
                    <a:pt x="1079" y="1425"/>
                    <a:pt x="1086" y="1422"/>
                    <a:pt x="1095" y="1422"/>
                  </a:cubicBezTo>
                  <a:cubicBezTo>
                    <a:pt x="1101" y="1422"/>
                    <a:pt x="1107" y="1423"/>
                    <a:pt x="1115" y="1428"/>
                  </a:cubicBezTo>
                  <a:lnTo>
                    <a:pt x="1115" y="1428"/>
                  </a:lnTo>
                  <a:cubicBezTo>
                    <a:pt x="1098" y="1415"/>
                    <a:pt x="1151" y="1381"/>
                    <a:pt x="1105" y="1370"/>
                  </a:cubicBezTo>
                  <a:cubicBezTo>
                    <a:pt x="1153" y="1346"/>
                    <a:pt x="1236" y="1358"/>
                    <a:pt x="1212" y="1263"/>
                  </a:cubicBezTo>
                  <a:lnTo>
                    <a:pt x="1260" y="1263"/>
                  </a:lnTo>
                  <a:cubicBezTo>
                    <a:pt x="1284" y="1191"/>
                    <a:pt x="1308" y="1036"/>
                    <a:pt x="1379" y="941"/>
                  </a:cubicBezTo>
                  <a:cubicBezTo>
                    <a:pt x="1367" y="929"/>
                    <a:pt x="1355" y="929"/>
                    <a:pt x="1331" y="929"/>
                  </a:cubicBezTo>
                  <a:cubicBezTo>
                    <a:pt x="1343" y="917"/>
                    <a:pt x="1403" y="846"/>
                    <a:pt x="1343" y="834"/>
                  </a:cubicBezTo>
                  <a:cubicBezTo>
                    <a:pt x="1339" y="834"/>
                    <a:pt x="1334" y="834"/>
                    <a:pt x="1329" y="834"/>
                  </a:cubicBezTo>
                  <a:cubicBezTo>
                    <a:pt x="1169" y="834"/>
                    <a:pt x="1234" y="1037"/>
                    <a:pt x="1141" y="1060"/>
                  </a:cubicBezTo>
                  <a:lnTo>
                    <a:pt x="1189" y="1060"/>
                  </a:lnTo>
                  <a:cubicBezTo>
                    <a:pt x="1165" y="1072"/>
                    <a:pt x="1141" y="1096"/>
                    <a:pt x="1105" y="1096"/>
                  </a:cubicBezTo>
                  <a:cubicBezTo>
                    <a:pt x="1105" y="1108"/>
                    <a:pt x="1129" y="1132"/>
                    <a:pt x="1129" y="1132"/>
                  </a:cubicBezTo>
                  <a:cubicBezTo>
                    <a:pt x="1119" y="1135"/>
                    <a:pt x="1111" y="1137"/>
                    <a:pt x="1106" y="1137"/>
                  </a:cubicBezTo>
                  <a:cubicBezTo>
                    <a:pt x="1093" y="1137"/>
                    <a:pt x="1093" y="1128"/>
                    <a:pt x="1093" y="1120"/>
                  </a:cubicBezTo>
                  <a:cubicBezTo>
                    <a:pt x="1070" y="1120"/>
                    <a:pt x="1034" y="1287"/>
                    <a:pt x="986" y="1310"/>
                  </a:cubicBezTo>
                  <a:cubicBezTo>
                    <a:pt x="974" y="1310"/>
                    <a:pt x="962" y="1298"/>
                    <a:pt x="962" y="1287"/>
                  </a:cubicBezTo>
                  <a:cubicBezTo>
                    <a:pt x="950" y="1310"/>
                    <a:pt x="950" y="1334"/>
                    <a:pt x="950" y="1358"/>
                  </a:cubicBezTo>
                  <a:cubicBezTo>
                    <a:pt x="946" y="1344"/>
                    <a:pt x="941" y="1337"/>
                    <a:pt x="938" y="1337"/>
                  </a:cubicBezTo>
                  <a:cubicBezTo>
                    <a:pt x="935" y="1337"/>
                    <a:pt x="934" y="1341"/>
                    <a:pt x="934" y="1349"/>
                  </a:cubicBezTo>
                  <a:lnTo>
                    <a:pt x="934" y="1349"/>
                  </a:lnTo>
                  <a:cubicBezTo>
                    <a:pt x="927" y="1342"/>
                    <a:pt x="917" y="1340"/>
                    <a:pt x="906" y="1340"/>
                  </a:cubicBezTo>
                  <a:cubicBezTo>
                    <a:pt x="895" y="1340"/>
                    <a:pt x="884" y="1342"/>
                    <a:pt x="875" y="1342"/>
                  </a:cubicBezTo>
                  <a:cubicBezTo>
                    <a:pt x="868" y="1342"/>
                    <a:pt x="862" y="1341"/>
                    <a:pt x="858" y="1338"/>
                  </a:cubicBezTo>
                  <a:lnTo>
                    <a:pt x="858" y="1338"/>
                  </a:lnTo>
                  <a:cubicBezTo>
                    <a:pt x="871" y="1353"/>
                    <a:pt x="913" y="1407"/>
                    <a:pt x="887" y="1407"/>
                  </a:cubicBezTo>
                  <a:cubicBezTo>
                    <a:pt x="885" y="1407"/>
                    <a:pt x="882" y="1406"/>
                    <a:pt x="879" y="1406"/>
                  </a:cubicBezTo>
                  <a:cubicBezTo>
                    <a:pt x="891" y="1406"/>
                    <a:pt x="796" y="1370"/>
                    <a:pt x="820" y="1358"/>
                  </a:cubicBezTo>
                  <a:cubicBezTo>
                    <a:pt x="811" y="1349"/>
                    <a:pt x="805" y="1346"/>
                    <a:pt x="802" y="1346"/>
                  </a:cubicBezTo>
                  <a:cubicBezTo>
                    <a:pt x="789" y="1346"/>
                    <a:pt x="811" y="1397"/>
                    <a:pt x="810" y="1397"/>
                  </a:cubicBezTo>
                  <a:cubicBezTo>
                    <a:pt x="809" y="1397"/>
                    <a:pt x="809" y="1396"/>
                    <a:pt x="808" y="1394"/>
                  </a:cubicBezTo>
                  <a:cubicBezTo>
                    <a:pt x="796" y="1417"/>
                    <a:pt x="784" y="1429"/>
                    <a:pt x="760" y="1429"/>
                  </a:cubicBezTo>
                  <a:cubicBezTo>
                    <a:pt x="762" y="1418"/>
                    <a:pt x="763" y="1410"/>
                    <a:pt x="764" y="1404"/>
                  </a:cubicBezTo>
                  <a:lnTo>
                    <a:pt x="764" y="1404"/>
                  </a:lnTo>
                  <a:cubicBezTo>
                    <a:pt x="762" y="1408"/>
                    <a:pt x="760" y="1410"/>
                    <a:pt x="756" y="1410"/>
                  </a:cubicBezTo>
                  <a:cubicBezTo>
                    <a:pt x="754" y="1410"/>
                    <a:pt x="751" y="1409"/>
                    <a:pt x="748" y="1406"/>
                  </a:cubicBezTo>
                  <a:cubicBezTo>
                    <a:pt x="760" y="1382"/>
                    <a:pt x="772" y="1370"/>
                    <a:pt x="784" y="1358"/>
                  </a:cubicBezTo>
                  <a:lnTo>
                    <a:pt x="784" y="1358"/>
                  </a:lnTo>
                  <a:cubicBezTo>
                    <a:pt x="780" y="1361"/>
                    <a:pt x="778" y="1363"/>
                    <a:pt x="776" y="1363"/>
                  </a:cubicBezTo>
                  <a:cubicBezTo>
                    <a:pt x="772" y="1363"/>
                    <a:pt x="772" y="1354"/>
                    <a:pt x="772" y="1346"/>
                  </a:cubicBezTo>
                  <a:cubicBezTo>
                    <a:pt x="768" y="1366"/>
                    <a:pt x="764" y="1371"/>
                    <a:pt x="760" y="1371"/>
                  </a:cubicBezTo>
                  <a:cubicBezTo>
                    <a:pt x="755" y="1371"/>
                    <a:pt x="751" y="1364"/>
                    <a:pt x="746" y="1364"/>
                  </a:cubicBezTo>
                  <a:cubicBezTo>
                    <a:pt x="743" y="1364"/>
                    <a:pt x="740" y="1368"/>
                    <a:pt x="736" y="1382"/>
                  </a:cubicBezTo>
                  <a:cubicBezTo>
                    <a:pt x="736" y="1369"/>
                    <a:pt x="736" y="1359"/>
                    <a:pt x="734" y="1359"/>
                  </a:cubicBezTo>
                  <a:cubicBezTo>
                    <a:pt x="733" y="1359"/>
                    <a:pt x="730" y="1366"/>
                    <a:pt x="724" y="1382"/>
                  </a:cubicBezTo>
                  <a:cubicBezTo>
                    <a:pt x="724" y="1370"/>
                    <a:pt x="724" y="1358"/>
                    <a:pt x="724" y="1346"/>
                  </a:cubicBezTo>
                  <a:cubicBezTo>
                    <a:pt x="712" y="1346"/>
                    <a:pt x="700" y="1346"/>
                    <a:pt x="689" y="1334"/>
                  </a:cubicBezTo>
                  <a:lnTo>
                    <a:pt x="689" y="1334"/>
                  </a:lnTo>
                  <a:cubicBezTo>
                    <a:pt x="700" y="1346"/>
                    <a:pt x="712" y="1370"/>
                    <a:pt x="712" y="1382"/>
                  </a:cubicBezTo>
                  <a:cubicBezTo>
                    <a:pt x="707" y="1387"/>
                    <a:pt x="702" y="1390"/>
                    <a:pt x="699" y="1390"/>
                  </a:cubicBezTo>
                  <a:cubicBezTo>
                    <a:pt x="679" y="1390"/>
                    <a:pt x="683" y="1322"/>
                    <a:pt x="653" y="1322"/>
                  </a:cubicBezTo>
                  <a:cubicBezTo>
                    <a:pt x="665" y="1334"/>
                    <a:pt x="665" y="1346"/>
                    <a:pt x="665" y="1358"/>
                  </a:cubicBezTo>
                  <a:cubicBezTo>
                    <a:pt x="659" y="1352"/>
                    <a:pt x="653" y="1350"/>
                    <a:pt x="648" y="1350"/>
                  </a:cubicBezTo>
                  <a:cubicBezTo>
                    <a:pt x="626" y="1350"/>
                    <a:pt x="608" y="1390"/>
                    <a:pt x="586" y="1390"/>
                  </a:cubicBezTo>
                  <a:cubicBezTo>
                    <a:pt x="581" y="1390"/>
                    <a:pt x="575" y="1388"/>
                    <a:pt x="569" y="1382"/>
                  </a:cubicBezTo>
                  <a:cubicBezTo>
                    <a:pt x="569" y="1359"/>
                    <a:pt x="581" y="1358"/>
                    <a:pt x="581" y="1325"/>
                  </a:cubicBezTo>
                  <a:lnTo>
                    <a:pt x="581" y="1325"/>
                  </a:lnTo>
                  <a:cubicBezTo>
                    <a:pt x="574" y="1331"/>
                    <a:pt x="541" y="1349"/>
                    <a:pt x="534" y="1356"/>
                  </a:cubicBezTo>
                  <a:lnTo>
                    <a:pt x="534" y="1356"/>
                  </a:lnTo>
                  <a:cubicBezTo>
                    <a:pt x="534" y="1346"/>
                    <a:pt x="533" y="1346"/>
                    <a:pt x="522" y="1346"/>
                  </a:cubicBezTo>
                  <a:cubicBezTo>
                    <a:pt x="534" y="1328"/>
                    <a:pt x="534" y="1328"/>
                    <a:pt x="535" y="1328"/>
                  </a:cubicBezTo>
                  <a:cubicBezTo>
                    <a:pt x="537" y="1328"/>
                    <a:pt x="540" y="1328"/>
                    <a:pt x="558" y="1310"/>
                  </a:cubicBezTo>
                  <a:cubicBezTo>
                    <a:pt x="554" y="1301"/>
                    <a:pt x="549" y="1297"/>
                    <a:pt x="542" y="1297"/>
                  </a:cubicBezTo>
                  <a:cubicBezTo>
                    <a:pt x="524" y="1297"/>
                    <a:pt x="498" y="1325"/>
                    <a:pt x="498" y="1334"/>
                  </a:cubicBezTo>
                  <a:cubicBezTo>
                    <a:pt x="498" y="1322"/>
                    <a:pt x="474" y="1287"/>
                    <a:pt x="522" y="1275"/>
                  </a:cubicBezTo>
                  <a:cubicBezTo>
                    <a:pt x="474" y="1275"/>
                    <a:pt x="427" y="1239"/>
                    <a:pt x="415" y="1179"/>
                  </a:cubicBezTo>
                  <a:cubicBezTo>
                    <a:pt x="403" y="1191"/>
                    <a:pt x="379" y="1203"/>
                    <a:pt x="367" y="1215"/>
                  </a:cubicBezTo>
                  <a:cubicBezTo>
                    <a:pt x="367" y="1206"/>
                    <a:pt x="367" y="1189"/>
                    <a:pt x="373" y="1182"/>
                  </a:cubicBezTo>
                  <a:lnTo>
                    <a:pt x="373" y="1182"/>
                  </a:lnTo>
                  <a:cubicBezTo>
                    <a:pt x="367" y="1185"/>
                    <a:pt x="362" y="1186"/>
                    <a:pt x="358" y="1186"/>
                  </a:cubicBezTo>
                  <a:cubicBezTo>
                    <a:pt x="348" y="1186"/>
                    <a:pt x="343" y="1178"/>
                    <a:pt x="343" y="1156"/>
                  </a:cubicBezTo>
                  <a:cubicBezTo>
                    <a:pt x="343" y="1156"/>
                    <a:pt x="391" y="1144"/>
                    <a:pt x="403" y="1120"/>
                  </a:cubicBezTo>
                  <a:lnTo>
                    <a:pt x="403" y="1120"/>
                  </a:lnTo>
                  <a:cubicBezTo>
                    <a:pt x="390" y="1133"/>
                    <a:pt x="382" y="1137"/>
                    <a:pt x="375" y="1137"/>
                  </a:cubicBezTo>
                  <a:cubicBezTo>
                    <a:pt x="362" y="1137"/>
                    <a:pt x="357" y="1121"/>
                    <a:pt x="343" y="1121"/>
                  </a:cubicBezTo>
                  <a:cubicBezTo>
                    <a:pt x="337" y="1121"/>
                    <a:pt x="330" y="1124"/>
                    <a:pt x="319" y="1132"/>
                  </a:cubicBezTo>
                  <a:cubicBezTo>
                    <a:pt x="319" y="1125"/>
                    <a:pt x="319" y="1118"/>
                    <a:pt x="322" y="1115"/>
                  </a:cubicBezTo>
                  <a:lnTo>
                    <a:pt x="322" y="1115"/>
                  </a:lnTo>
                  <a:cubicBezTo>
                    <a:pt x="325" y="1117"/>
                    <a:pt x="328" y="1118"/>
                    <a:pt x="331" y="1120"/>
                  </a:cubicBezTo>
                  <a:cubicBezTo>
                    <a:pt x="328" y="1116"/>
                    <a:pt x="325" y="1115"/>
                    <a:pt x="324" y="1115"/>
                  </a:cubicBezTo>
                  <a:cubicBezTo>
                    <a:pt x="323" y="1115"/>
                    <a:pt x="322" y="1115"/>
                    <a:pt x="322" y="1115"/>
                  </a:cubicBezTo>
                  <a:lnTo>
                    <a:pt x="322" y="1115"/>
                  </a:lnTo>
                  <a:cubicBezTo>
                    <a:pt x="304" y="1108"/>
                    <a:pt x="294" y="1108"/>
                    <a:pt x="284" y="1108"/>
                  </a:cubicBezTo>
                  <a:cubicBezTo>
                    <a:pt x="284" y="1072"/>
                    <a:pt x="284" y="1060"/>
                    <a:pt x="236" y="1048"/>
                  </a:cubicBezTo>
                  <a:cubicBezTo>
                    <a:pt x="260" y="1048"/>
                    <a:pt x="248" y="1048"/>
                    <a:pt x="224" y="1037"/>
                  </a:cubicBezTo>
                  <a:lnTo>
                    <a:pt x="224" y="1037"/>
                  </a:lnTo>
                  <a:cubicBezTo>
                    <a:pt x="234" y="1041"/>
                    <a:pt x="244" y="1044"/>
                    <a:pt x="253" y="1044"/>
                  </a:cubicBezTo>
                  <a:cubicBezTo>
                    <a:pt x="266" y="1044"/>
                    <a:pt x="277" y="1039"/>
                    <a:pt x="284" y="1025"/>
                  </a:cubicBezTo>
                  <a:cubicBezTo>
                    <a:pt x="260" y="1001"/>
                    <a:pt x="284" y="989"/>
                    <a:pt x="308" y="953"/>
                  </a:cubicBezTo>
                  <a:lnTo>
                    <a:pt x="308" y="953"/>
                  </a:lnTo>
                  <a:cubicBezTo>
                    <a:pt x="281" y="971"/>
                    <a:pt x="274" y="982"/>
                    <a:pt x="258" y="982"/>
                  </a:cubicBezTo>
                  <a:cubicBezTo>
                    <a:pt x="253" y="982"/>
                    <a:pt x="246" y="980"/>
                    <a:pt x="236" y="977"/>
                  </a:cubicBezTo>
                  <a:cubicBezTo>
                    <a:pt x="272" y="965"/>
                    <a:pt x="272" y="953"/>
                    <a:pt x="236" y="941"/>
                  </a:cubicBezTo>
                  <a:cubicBezTo>
                    <a:pt x="236" y="932"/>
                    <a:pt x="236" y="858"/>
                    <a:pt x="236" y="858"/>
                  </a:cubicBezTo>
                  <a:cubicBezTo>
                    <a:pt x="212" y="858"/>
                    <a:pt x="200" y="846"/>
                    <a:pt x="224" y="846"/>
                  </a:cubicBezTo>
                  <a:cubicBezTo>
                    <a:pt x="188" y="822"/>
                    <a:pt x="165" y="786"/>
                    <a:pt x="224" y="786"/>
                  </a:cubicBezTo>
                  <a:cubicBezTo>
                    <a:pt x="188" y="739"/>
                    <a:pt x="188" y="763"/>
                    <a:pt x="200" y="715"/>
                  </a:cubicBezTo>
                  <a:lnTo>
                    <a:pt x="200" y="715"/>
                  </a:lnTo>
                  <a:cubicBezTo>
                    <a:pt x="195" y="718"/>
                    <a:pt x="190" y="720"/>
                    <a:pt x="184" y="720"/>
                  </a:cubicBezTo>
                  <a:cubicBezTo>
                    <a:pt x="152" y="720"/>
                    <a:pt x="114" y="667"/>
                    <a:pt x="93" y="667"/>
                  </a:cubicBezTo>
                  <a:lnTo>
                    <a:pt x="93" y="667"/>
                  </a:lnTo>
                  <a:cubicBezTo>
                    <a:pt x="105" y="667"/>
                    <a:pt x="165" y="679"/>
                    <a:pt x="165" y="679"/>
                  </a:cubicBezTo>
                  <a:cubicBezTo>
                    <a:pt x="117" y="691"/>
                    <a:pt x="129" y="691"/>
                    <a:pt x="188" y="703"/>
                  </a:cubicBezTo>
                  <a:cubicBezTo>
                    <a:pt x="183" y="697"/>
                    <a:pt x="185" y="697"/>
                    <a:pt x="193" y="697"/>
                  </a:cubicBezTo>
                  <a:cubicBezTo>
                    <a:pt x="200" y="697"/>
                    <a:pt x="212" y="697"/>
                    <a:pt x="224" y="691"/>
                  </a:cubicBezTo>
                  <a:cubicBezTo>
                    <a:pt x="212" y="679"/>
                    <a:pt x="212" y="691"/>
                    <a:pt x="236" y="667"/>
                  </a:cubicBezTo>
                  <a:cubicBezTo>
                    <a:pt x="200" y="644"/>
                    <a:pt x="177" y="596"/>
                    <a:pt x="165" y="560"/>
                  </a:cubicBezTo>
                  <a:lnTo>
                    <a:pt x="165" y="560"/>
                  </a:lnTo>
                  <a:cubicBezTo>
                    <a:pt x="224" y="608"/>
                    <a:pt x="212" y="596"/>
                    <a:pt x="248" y="632"/>
                  </a:cubicBezTo>
                  <a:cubicBezTo>
                    <a:pt x="248" y="596"/>
                    <a:pt x="212" y="608"/>
                    <a:pt x="260" y="596"/>
                  </a:cubicBezTo>
                  <a:cubicBezTo>
                    <a:pt x="236" y="584"/>
                    <a:pt x="224" y="560"/>
                    <a:pt x="236" y="536"/>
                  </a:cubicBezTo>
                  <a:cubicBezTo>
                    <a:pt x="212" y="525"/>
                    <a:pt x="343" y="501"/>
                    <a:pt x="284" y="417"/>
                  </a:cubicBezTo>
                  <a:lnTo>
                    <a:pt x="284" y="417"/>
                  </a:lnTo>
                  <a:cubicBezTo>
                    <a:pt x="296" y="429"/>
                    <a:pt x="308" y="453"/>
                    <a:pt x="319" y="465"/>
                  </a:cubicBezTo>
                  <a:cubicBezTo>
                    <a:pt x="331" y="453"/>
                    <a:pt x="236" y="346"/>
                    <a:pt x="248" y="322"/>
                  </a:cubicBezTo>
                  <a:lnTo>
                    <a:pt x="248" y="322"/>
                  </a:lnTo>
                  <a:cubicBezTo>
                    <a:pt x="258" y="332"/>
                    <a:pt x="325" y="432"/>
                    <a:pt x="348" y="432"/>
                  </a:cubicBezTo>
                  <a:cubicBezTo>
                    <a:pt x="352" y="432"/>
                    <a:pt x="355" y="428"/>
                    <a:pt x="355" y="417"/>
                  </a:cubicBezTo>
                  <a:cubicBezTo>
                    <a:pt x="343" y="405"/>
                    <a:pt x="331" y="394"/>
                    <a:pt x="319" y="382"/>
                  </a:cubicBezTo>
                  <a:cubicBezTo>
                    <a:pt x="331" y="382"/>
                    <a:pt x="355" y="394"/>
                    <a:pt x="379" y="405"/>
                  </a:cubicBezTo>
                  <a:cubicBezTo>
                    <a:pt x="355" y="382"/>
                    <a:pt x="343" y="370"/>
                    <a:pt x="343" y="346"/>
                  </a:cubicBezTo>
                  <a:lnTo>
                    <a:pt x="343" y="346"/>
                  </a:lnTo>
                  <a:cubicBezTo>
                    <a:pt x="355" y="358"/>
                    <a:pt x="367" y="382"/>
                    <a:pt x="379" y="394"/>
                  </a:cubicBezTo>
                  <a:cubicBezTo>
                    <a:pt x="379" y="370"/>
                    <a:pt x="367" y="358"/>
                    <a:pt x="367" y="334"/>
                  </a:cubicBezTo>
                  <a:lnTo>
                    <a:pt x="367" y="334"/>
                  </a:lnTo>
                  <a:cubicBezTo>
                    <a:pt x="379" y="358"/>
                    <a:pt x="391" y="370"/>
                    <a:pt x="403" y="382"/>
                  </a:cubicBezTo>
                  <a:cubicBezTo>
                    <a:pt x="403" y="370"/>
                    <a:pt x="415" y="370"/>
                    <a:pt x="415" y="358"/>
                  </a:cubicBezTo>
                  <a:lnTo>
                    <a:pt x="415" y="358"/>
                  </a:lnTo>
                  <a:cubicBezTo>
                    <a:pt x="415" y="359"/>
                    <a:pt x="415" y="359"/>
                    <a:pt x="414" y="359"/>
                  </a:cubicBezTo>
                  <a:cubicBezTo>
                    <a:pt x="412" y="359"/>
                    <a:pt x="392" y="274"/>
                    <a:pt x="415" y="263"/>
                  </a:cubicBezTo>
                  <a:cubicBezTo>
                    <a:pt x="415" y="286"/>
                    <a:pt x="427" y="310"/>
                    <a:pt x="450" y="322"/>
                  </a:cubicBezTo>
                  <a:cubicBezTo>
                    <a:pt x="427" y="263"/>
                    <a:pt x="427" y="204"/>
                    <a:pt x="438" y="145"/>
                  </a:cubicBezTo>
                  <a:lnTo>
                    <a:pt x="438" y="145"/>
                  </a:lnTo>
                  <a:cubicBezTo>
                    <a:pt x="441" y="146"/>
                    <a:pt x="446" y="147"/>
                    <a:pt x="450" y="147"/>
                  </a:cubicBezTo>
                  <a:cubicBezTo>
                    <a:pt x="455" y="147"/>
                    <a:pt x="461" y="146"/>
                    <a:pt x="463" y="143"/>
                  </a:cubicBezTo>
                  <a:lnTo>
                    <a:pt x="463" y="143"/>
                  </a:lnTo>
                  <a:cubicBezTo>
                    <a:pt x="466" y="191"/>
                    <a:pt x="485" y="358"/>
                    <a:pt x="486" y="358"/>
                  </a:cubicBezTo>
                  <a:cubicBezTo>
                    <a:pt x="486" y="358"/>
                    <a:pt x="486" y="358"/>
                    <a:pt x="486" y="358"/>
                  </a:cubicBezTo>
                  <a:lnTo>
                    <a:pt x="522" y="358"/>
                  </a:lnTo>
                  <a:cubicBezTo>
                    <a:pt x="522" y="334"/>
                    <a:pt x="510" y="310"/>
                    <a:pt x="522" y="287"/>
                  </a:cubicBezTo>
                  <a:lnTo>
                    <a:pt x="522" y="287"/>
                  </a:lnTo>
                  <a:cubicBezTo>
                    <a:pt x="522" y="290"/>
                    <a:pt x="522" y="294"/>
                    <a:pt x="522" y="298"/>
                  </a:cubicBezTo>
                  <a:cubicBezTo>
                    <a:pt x="522" y="291"/>
                    <a:pt x="548" y="279"/>
                    <a:pt x="569" y="279"/>
                  </a:cubicBezTo>
                  <a:cubicBezTo>
                    <a:pt x="577" y="279"/>
                    <a:pt x="584" y="281"/>
                    <a:pt x="588" y="285"/>
                  </a:cubicBezTo>
                  <a:lnTo>
                    <a:pt x="588" y="285"/>
                  </a:lnTo>
                  <a:cubicBezTo>
                    <a:pt x="566" y="228"/>
                    <a:pt x="546" y="163"/>
                    <a:pt x="546" y="108"/>
                  </a:cubicBezTo>
                  <a:lnTo>
                    <a:pt x="546" y="108"/>
                  </a:lnTo>
                  <a:cubicBezTo>
                    <a:pt x="617" y="132"/>
                    <a:pt x="581" y="203"/>
                    <a:pt x="605" y="251"/>
                  </a:cubicBezTo>
                  <a:cubicBezTo>
                    <a:pt x="601" y="231"/>
                    <a:pt x="601" y="224"/>
                    <a:pt x="603" y="224"/>
                  </a:cubicBezTo>
                  <a:lnTo>
                    <a:pt x="603" y="224"/>
                  </a:lnTo>
                  <a:cubicBezTo>
                    <a:pt x="608" y="224"/>
                    <a:pt x="621" y="251"/>
                    <a:pt x="629" y="251"/>
                  </a:cubicBezTo>
                  <a:cubicBezTo>
                    <a:pt x="629" y="239"/>
                    <a:pt x="665" y="144"/>
                    <a:pt x="677" y="132"/>
                  </a:cubicBezTo>
                  <a:cubicBezTo>
                    <a:pt x="677" y="167"/>
                    <a:pt x="760" y="215"/>
                    <a:pt x="760" y="239"/>
                  </a:cubicBezTo>
                  <a:cubicBezTo>
                    <a:pt x="760" y="241"/>
                    <a:pt x="760" y="242"/>
                    <a:pt x="761" y="242"/>
                  </a:cubicBezTo>
                  <a:cubicBezTo>
                    <a:pt x="769" y="242"/>
                    <a:pt x="802" y="181"/>
                    <a:pt x="789" y="181"/>
                  </a:cubicBezTo>
                  <a:cubicBezTo>
                    <a:pt x="784" y="181"/>
                    <a:pt x="776" y="187"/>
                    <a:pt x="760" y="203"/>
                  </a:cubicBezTo>
                  <a:cubicBezTo>
                    <a:pt x="769" y="156"/>
                    <a:pt x="839" y="94"/>
                    <a:pt x="885" y="94"/>
                  </a:cubicBezTo>
                  <a:cubicBezTo>
                    <a:pt x="897" y="94"/>
                    <a:pt x="907" y="98"/>
                    <a:pt x="915" y="108"/>
                  </a:cubicBezTo>
                  <a:cubicBezTo>
                    <a:pt x="915" y="132"/>
                    <a:pt x="915" y="155"/>
                    <a:pt x="903" y="179"/>
                  </a:cubicBezTo>
                  <a:cubicBezTo>
                    <a:pt x="890" y="179"/>
                    <a:pt x="880" y="176"/>
                    <a:pt x="874" y="171"/>
                  </a:cubicBezTo>
                  <a:lnTo>
                    <a:pt x="874" y="171"/>
                  </a:lnTo>
                  <a:cubicBezTo>
                    <a:pt x="874" y="172"/>
                    <a:pt x="872" y="172"/>
                    <a:pt x="870" y="172"/>
                  </a:cubicBezTo>
                  <a:cubicBezTo>
                    <a:pt x="867" y="172"/>
                    <a:pt x="862" y="171"/>
                    <a:pt x="855" y="167"/>
                  </a:cubicBezTo>
                  <a:lnTo>
                    <a:pt x="855" y="167"/>
                  </a:lnTo>
                  <a:cubicBezTo>
                    <a:pt x="862" y="216"/>
                    <a:pt x="877" y="232"/>
                    <a:pt x="896" y="232"/>
                  </a:cubicBezTo>
                  <a:cubicBezTo>
                    <a:pt x="932" y="232"/>
                    <a:pt x="982" y="168"/>
                    <a:pt x="1008" y="168"/>
                  </a:cubicBezTo>
                  <a:cubicBezTo>
                    <a:pt x="1014" y="168"/>
                    <a:pt x="1019" y="172"/>
                    <a:pt x="1022" y="179"/>
                  </a:cubicBezTo>
                  <a:cubicBezTo>
                    <a:pt x="1019" y="183"/>
                    <a:pt x="1017" y="186"/>
                    <a:pt x="1016" y="188"/>
                  </a:cubicBezTo>
                  <a:lnTo>
                    <a:pt x="1016" y="188"/>
                  </a:lnTo>
                  <a:cubicBezTo>
                    <a:pt x="1044" y="185"/>
                    <a:pt x="1093" y="179"/>
                    <a:pt x="1093" y="179"/>
                  </a:cubicBezTo>
                  <a:cubicBezTo>
                    <a:pt x="1105" y="167"/>
                    <a:pt x="1105" y="155"/>
                    <a:pt x="1105" y="144"/>
                  </a:cubicBezTo>
                  <a:lnTo>
                    <a:pt x="1105" y="144"/>
                  </a:lnTo>
                  <a:cubicBezTo>
                    <a:pt x="1102" y="157"/>
                    <a:pt x="1097" y="161"/>
                    <a:pt x="1091" y="161"/>
                  </a:cubicBezTo>
                  <a:cubicBezTo>
                    <a:pt x="1082" y="161"/>
                    <a:pt x="1071" y="150"/>
                    <a:pt x="1065" y="150"/>
                  </a:cubicBezTo>
                  <a:cubicBezTo>
                    <a:pt x="1060" y="150"/>
                    <a:pt x="1058" y="154"/>
                    <a:pt x="1058" y="167"/>
                  </a:cubicBezTo>
                  <a:cubicBezTo>
                    <a:pt x="1046" y="144"/>
                    <a:pt x="1046" y="120"/>
                    <a:pt x="1034" y="96"/>
                  </a:cubicBezTo>
                  <a:cubicBezTo>
                    <a:pt x="1022" y="132"/>
                    <a:pt x="950" y="132"/>
                    <a:pt x="950" y="132"/>
                  </a:cubicBezTo>
                  <a:cubicBezTo>
                    <a:pt x="950" y="108"/>
                    <a:pt x="950" y="84"/>
                    <a:pt x="962" y="84"/>
                  </a:cubicBezTo>
                  <a:cubicBezTo>
                    <a:pt x="891" y="48"/>
                    <a:pt x="796" y="72"/>
                    <a:pt x="712" y="24"/>
                  </a:cubicBezTo>
                  <a:cubicBezTo>
                    <a:pt x="700" y="24"/>
                    <a:pt x="593" y="13"/>
                    <a:pt x="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5099;p60">
              <a:extLst>
                <a:ext uri="{FF2B5EF4-FFF2-40B4-BE49-F238E27FC236}">
                  <a16:creationId xmlns:a16="http://schemas.microsoft.com/office/drawing/2014/main" id="{1599D0EB-D869-4FA7-9362-D0E8BCEBA17B}"/>
                </a:ext>
              </a:extLst>
            </p:cNvPr>
            <p:cNvSpPr/>
            <p:nvPr/>
          </p:nvSpPr>
          <p:spPr>
            <a:xfrm>
              <a:off x="3138475" y="3103775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1" y="1"/>
                  </a:moveTo>
                  <a:cubicBezTo>
                    <a:pt x="1" y="5"/>
                    <a:pt x="2" y="6"/>
                    <a:pt x="3" y="6"/>
                  </a:cubicBezTo>
                  <a:cubicBezTo>
                    <a:pt x="6" y="6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5100;p60">
              <a:extLst>
                <a:ext uri="{FF2B5EF4-FFF2-40B4-BE49-F238E27FC236}">
                  <a16:creationId xmlns:a16="http://schemas.microsoft.com/office/drawing/2014/main" id="{B2F9B49F-4C0E-49F8-935F-F54C9AA91AF8}"/>
                </a:ext>
              </a:extLst>
            </p:cNvPr>
            <p:cNvSpPr/>
            <p:nvPr/>
          </p:nvSpPr>
          <p:spPr>
            <a:xfrm>
              <a:off x="3154250" y="3075750"/>
              <a:ext cx="200" cy="375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4" y="1"/>
                  </a:moveTo>
                  <a:cubicBezTo>
                    <a:pt x="3" y="1"/>
                    <a:pt x="1" y="5"/>
                    <a:pt x="1" y="15"/>
                  </a:cubicBezTo>
                  <a:cubicBezTo>
                    <a:pt x="7" y="8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5101;p60">
              <a:extLst>
                <a:ext uri="{FF2B5EF4-FFF2-40B4-BE49-F238E27FC236}">
                  <a16:creationId xmlns:a16="http://schemas.microsoft.com/office/drawing/2014/main" id="{3D98B4C8-D627-4C28-8628-C55CCF1600BB}"/>
                </a:ext>
              </a:extLst>
            </p:cNvPr>
            <p:cNvSpPr/>
            <p:nvPr/>
          </p:nvSpPr>
          <p:spPr>
            <a:xfrm>
              <a:off x="3154950" y="3080900"/>
              <a:ext cx="225" cy="300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6" y="0"/>
                  </a:moveTo>
                  <a:cubicBezTo>
                    <a:pt x="3" y="0"/>
                    <a:pt x="0" y="11"/>
                    <a:pt x="8" y="11"/>
                  </a:cubicBezTo>
                  <a:cubicBezTo>
                    <a:pt x="8" y="3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5102;p60">
              <a:extLst>
                <a:ext uri="{FF2B5EF4-FFF2-40B4-BE49-F238E27FC236}">
                  <a16:creationId xmlns:a16="http://schemas.microsoft.com/office/drawing/2014/main" id="{7979E719-D0E1-4B1A-9C88-F3BA15DCA3D0}"/>
                </a:ext>
              </a:extLst>
            </p:cNvPr>
            <p:cNvSpPr/>
            <p:nvPr/>
          </p:nvSpPr>
          <p:spPr>
            <a:xfrm>
              <a:off x="3153775" y="3077850"/>
              <a:ext cx="875" cy="525"/>
            </a:xfrm>
            <a:custGeom>
              <a:avLst/>
              <a:gdLst/>
              <a:ahLst/>
              <a:cxnLst/>
              <a:rect l="l" t="t" r="r" b="b"/>
              <a:pathLst>
                <a:path w="35" h="21" extrusionOk="0">
                  <a:moveTo>
                    <a:pt x="18" y="0"/>
                  </a:moveTo>
                  <a:cubicBezTo>
                    <a:pt x="16" y="0"/>
                    <a:pt x="12" y="1"/>
                    <a:pt x="8" y="2"/>
                  </a:cubicBezTo>
                  <a:cubicBezTo>
                    <a:pt x="1" y="16"/>
                    <a:pt x="2" y="21"/>
                    <a:pt x="6" y="21"/>
                  </a:cubicBezTo>
                  <a:cubicBezTo>
                    <a:pt x="14" y="21"/>
                    <a:pt x="35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5103;p60">
              <a:extLst>
                <a:ext uri="{FF2B5EF4-FFF2-40B4-BE49-F238E27FC236}">
                  <a16:creationId xmlns:a16="http://schemas.microsoft.com/office/drawing/2014/main" id="{D8E6EED6-5629-4417-8298-44E5D02873F3}"/>
                </a:ext>
              </a:extLst>
            </p:cNvPr>
            <p:cNvSpPr/>
            <p:nvPr/>
          </p:nvSpPr>
          <p:spPr>
            <a:xfrm>
              <a:off x="3154250" y="30784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5104;p60">
              <a:extLst>
                <a:ext uri="{FF2B5EF4-FFF2-40B4-BE49-F238E27FC236}">
                  <a16:creationId xmlns:a16="http://schemas.microsoft.com/office/drawing/2014/main" id="{D2C7E519-64A7-40AE-893D-4554C10814A7}"/>
                </a:ext>
              </a:extLst>
            </p:cNvPr>
            <p:cNvSpPr/>
            <p:nvPr/>
          </p:nvSpPr>
          <p:spPr>
            <a:xfrm>
              <a:off x="3151500" y="3074700"/>
              <a:ext cx="1075" cy="600"/>
            </a:xfrm>
            <a:custGeom>
              <a:avLst/>
              <a:gdLst/>
              <a:ahLst/>
              <a:cxnLst/>
              <a:rect l="l" t="t" r="r" b="b"/>
              <a:pathLst>
                <a:path w="43" h="24" extrusionOk="0">
                  <a:moveTo>
                    <a:pt x="37" y="1"/>
                  </a:moveTo>
                  <a:cubicBezTo>
                    <a:pt x="27" y="1"/>
                    <a:pt x="0" y="21"/>
                    <a:pt x="27" y="21"/>
                  </a:cubicBezTo>
                  <a:cubicBezTo>
                    <a:pt x="27" y="23"/>
                    <a:pt x="27" y="23"/>
                    <a:pt x="28" y="23"/>
                  </a:cubicBezTo>
                  <a:cubicBezTo>
                    <a:pt x="30" y="23"/>
                    <a:pt x="36" y="7"/>
                    <a:pt x="38" y="7"/>
                  </a:cubicBezTo>
                  <a:cubicBezTo>
                    <a:pt x="39" y="7"/>
                    <a:pt x="39" y="7"/>
                    <a:pt x="39" y="9"/>
                  </a:cubicBezTo>
                  <a:cubicBezTo>
                    <a:pt x="42" y="3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5105;p60">
              <a:extLst>
                <a:ext uri="{FF2B5EF4-FFF2-40B4-BE49-F238E27FC236}">
                  <a16:creationId xmlns:a16="http://schemas.microsoft.com/office/drawing/2014/main" id="{0B7BC4BD-9D86-43FE-BB82-AE6A118A3BC5}"/>
                </a:ext>
              </a:extLst>
            </p:cNvPr>
            <p:cNvSpPr/>
            <p:nvPr/>
          </p:nvSpPr>
          <p:spPr>
            <a:xfrm>
              <a:off x="3153050" y="3078850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9" y="0"/>
                  </a:moveTo>
                  <a:cubicBezTo>
                    <a:pt x="8" y="0"/>
                    <a:pt x="5" y="6"/>
                    <a:pt x="1" y="22"/>
                  </a:cubicBezTo>
                  <a:cubicBezTo>
                    <a:pt x="9" y="22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5106;p60">
              <a:extLst>
                <a:ext uri="{FF2B5EF4-FFF2-40B4-BE49-F238E27FC236}">
                  <a16:creationId xmlns:a16="http://schemas.microsoft.com/office/drawing/2014/main" id="{B5A529E5-3840-4C57-9CC7-9631E1E4D9B7}"/>
                </a:ext>
              </a:extLst>
            </p:cNvPr>
            <p:cNvSpPr/>
            <p:nvPr/>
          </p:nvSpPr>
          <p:spPr>
            <a:xfrm>
              <a:off x="3152025" y="3078025"/>
              <a:ext cx="175" cy="475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1" y="0"/>
                  </a:moveTo>
                  <a:cubicBezTo>
                    <a:pt x="1" y="0"/>
                    <a:pt x="2" y="5"/>
                    <a:pt x="6" y="19"/>
                  </a:cubicBezTo>
                  <a:cubicBezTo>
                    <a:pt x="6" y="12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5107;p60">
              <a:extLst>
                <a:ext uri="{FF2B5EF4-FFF2-40B4-BE49-F238E27FC236}">
                  <a16:creationId xmlns:a16="http://schemas.microsoft.com/office/drawing/2014/main" id="{625A1BCB-B730-4F99-9780-D7FC41F2CFEA}"/>
                </a:ext>
              </a:extLst>
            </p:cNvPr>
            <p:cNvSpPr/>
            <p:nvPr/>
          </p:nvSpPr>
          <p:spPr>
            <a:xfrm>
              <a:off x="3152075" y="3079075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6" y="1"/>
                  </a:moveTo>
                  <a:cubicBezTo>
                    <a:pt x="0" y="1"/>
                    <a:pt x="16" y="6"/>
                    <a:pt x="21" y="6"/>
                  </a:cubicBezTo>
                  <a:cubicBezTo>
                    <a:pt x="24" y="6"/>
                    <a:pt x="24" y="5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5108;p60">
              <a:extLst>
                <a:ext uri="{FF2B5EF4-FFF2-40B4-BE49-F238E27FC236}">
                  <a16:creationId xmlns:a16="http://schemas.microsoft.com/office/drawing/2014/main" id="{28537569-5ED0-4F2B-888F-2B38874A1449}"/>
                </a:ext>
              </a:extLst>
            </p:cNvPr>
            <p:cNvSpPr/>
            <p:nvPr/>
          </p:nvSpPr>
          <p:spPr>
            <a:xfrm>
              <a:off x="3147575" y="3076400"/>
              <a:ext cx="450" cy="375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8" y="1"/>
                  </a:moveTo>
                  <a:lnTo>
                    <a:pt x="18" y="1"/>
                  </a:lnTo>
                  <a:cubicBezTo>
                    <a:pt x="2" y="11"/>
                    <a:pt x="0" y="14"/>
                    <a:pt x="2" y="14"/>
                  </a:cubicBezTo>
                  <a:cubicBezTo>
                    <a:pt x="6" y="14"/>
                    <a:pt x="18" y="7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5109;p60">
              <a:extLst>
                <a:ext uri="{FF2B5EF4-FFF2-40B4-BE49-F238E27FC236}">
                  <a16:creationId xmlns:a16="http://schemas.microsoft.com/office/drawing/2014/main" id="{C9703995-1B76-413E-AC3B-59576661106A}"/>
                </a:ext>
              </a:extLst>
            </p:cNvPr>
            <p:cNvSpPr/>
            <p:nvPr/>
          </p:nvSpPr>
          <p:spPr>
            <a:xfrm>
              <a:off x="3148600" y="3078150"/>
              <a:ext cx="325" cy="400"/>
            </a:xfrm>
            <a:custGeom>
              <a:avLst/>
              <a:gdLst/>
              <a:ahLst/>
              <a:cxnLst/>
              <a:rect l="l" t="t" r="r" b="b"/>
              <a:pathLst>
                <a:path w="13" h="16" extrusionOk="0">
                  <a:moveTo>
                    <a:pt x="2" y="0"/>
                  </a:moveTo>
                  <a:cubicBezTo>
                    <a:pt x="0" y="0"/>
                    <a:pt x="9" y="16"/>
                    <a:pt x="11" y="16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5" y="4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5110;p60">
              <a:extLst>
                <a:ext uri="{FF2B5EF4-FFF2-40B4-BE49-F238E27FC236}">
                  <a16:creationId xmlns:a16="http://schemas.microsoft.com/office/drawing/2014/main" id="{595F9DC7-3358-4961-A7E7-9A4D6DF13106}"/>
                </a:ext>
              </a:extLst>
            </p:cNvPr>
            <p:cNvSpPr/>
            <p:nvPr/>
          </p:nvSpPr>
          <p:spPr>
            <a:xfrm>
              <a:off x="3147100" y="307817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25" y="1"/>
                  </a:moveTo>
                  <a:lnTo>
                    <a:pt x="25" y="1"/>
                  </a:lnTo>
                  <a:cubicBezTo>
                    <a:pt x="25" y="13"/>
                    <a:pt x="1" y="25"/>
                    <a:pt x="13" y="25"/>
                  </a:cubicBezTo>
                  <a:cubicBezTo>
                    <a:pt x="25" y="25"/>
                    <a:pt x="37" y="13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5111;p60">
              <a:extLst>
                <a:ext uri="{FF2B5EF4-FFF2-40B4-BE49-F238E27FC236}">
                  <a16:creationId xmlns:a16="http://schemas.microsoft.com/office/drawing/2014/main" id="{A2C78AE0-EB81-4BD2-A627-83EBA7E46ED7}"/>
                </a:ext>
              </a:extLst>
            </p:cNvPr>
            <p:cNvSpPr/>
            <p:nvPr/>
          </p:nvSpPr>
          <p:spPr>
            <a:xfrm>
              <a:off x="3141800" y="3076375"/>
              <a:ext cx="275" cy="950"/>
            </a:xfrm>
            <a:custGeom>
              <a:avLst/>
              <a:gdLst/>
              <a:ahLst/>
              <a:cxnLst/>
              <a:rect l="l" t="t" r="r" b="b"/>
              <a:pathLst>
                <a:path w="11" h="38" extrusionOk="0">
                  <a:moveTo>
                    <a:pt x="2" y="1"/>
                  </a:moveTo>
                  <a:cubicBezTo>
                    <a:pt x="1" y="1"/>
                    <a:pt x="4" y="17"/>
                    <a:pt x="10" y="37"/>
                  </a:cubicBezTo>
                  <a:cubicBezTo>
                    <a:pt x="5" y="1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5112;p60">
              <a:extLst>
                <a:ext uri="{FF2B5EF4-FFF2-40B4-BE49-F238E27FC236}">
                  <a16:creationId xmlns:a16="http://schemas.microsoft.com/office/drawing/2014/main" id="{5C1F9082-7CAC-432A-A826-2A49F1226AA0}"/>
                </a:ext>
              </a:extLst>
            </p:cNvPr>
            <p:cNvSpPr/>
            <p:nvPr/>
          </p:nvSpPr>
          <p:spPr>
            <a:xfrm>
              <a:off x="3138475" y="3081450"/>
              <a:ext cx="175" cy="725"/>
            </a:xfrm>
            <a:custGeom>
              <a:avLst/>
              <a:gdLst/>
              <a:ahLst/>
              <a:cxnLst/>
              <a:rect l="l" t="t" r="r" b="b"/>
              <a:pathLst>
                <a:path w="7" h="29" extrusionOk="0">
                  <a:moveTo>
                    <a:pt x="1" y="1"/>
                  </a:moveTo>
                  <a:cubicBezTo>
                    <a:pt x="1" y="15"/>
                    <a:pt x="4" y="28"/>
                    <a:pt x="6" y="28"/>
                  </a:cubicBezTo>
                  <a:cubicBezTo>
                    <a:pt x="6" y="28"/>
                    <a:pt x="6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5113;p60">
              <a:extLst>
                <a:ext uri="{FF2B5EF4-FFF2-40B4-BE49-F238E27FC236}">
                  <a16:creationId xmlns:a16="http://schemas.microsoft.com/office/drawing/2014/main" id="{196CE70D-84C5-40E5-B1A8-88C5079BF58D}"/>
                </a:ext>
              </a:extLst>
            </p:cNvPr>
            <p:cNvSpPr/>
            <p:nvPr/>
          </p:nvSpPr>
          <p:spPr>
            <a:xfrm>
              <a:off x="3162300" y="3093375"/>
              <a:ext cx="600" cy="900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0" y="36"/>
                  </a:moveTo>
                  <a:cubicBezTo>
                    <a:pt x="24" y="0"/>
                    <a:pt x="0" y="36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5114;p60">
              <a:extLst>
                <a:ext uri="{FF2B5EF4-FFF2-40B4-BE49-F238E27FC236}">
                  <a16:creationId xmlns:a16="http://schemas.microsoft.com/office/drawing/2014/main" id="{71D7E427-F6DE-4EE2-B0A2-22ADD2A62AAE}"/>
                </a:ext>
              </a:extLst>
            </p:cNvPr>
            <p:cNvSpPr/>
            <p:nvPr/>
          </p:nvSpPr>
          <p:spPr>
            <a:xfrm>
              <a:off x="3161700" y="3093325"/>
              <a:ext cx="500" cy="375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19" y="0"/>
                  </a:moveTo>
                  <a:lnTo>
                    <a:pt x="19" y="0"/>
                  </a:lnTo>
                  <a:cubicBezTo>
                    <a:pt x="18" y="0"/>
                    <a:pt x="7" y="7"/>
                    <a:pt x="0" y="14"/>
                  </a:cubicBezTo>
                  <a:cubicBezTo>
                    <a:pt x="15" y="4"/>
                    <a:pt x="20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5115;p60">
              <a:extLst>
                <a:ext uri="{FF2B5EF4-FFF2-40B4-BE49-F238E27FC236}">
                  <a16:creationId xmlns:a16="http://schemas.microsoft.com/office/drawing/2014/main" id="{23C5518C-5D74-4231-9098-6A2EB9C85AC2}"/>
                </a:ext>
              </a:extLst>
            </p:cNvPr>
            <p:cNvSpPr/>
            <p:nvPr/>
          </p:nvSpPr>
          <p:spPr>
            <a:xfrm>
              <a:off x="3134600" y="3096475"/>
              <a:ext cx="450" cy="500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6" y="0"/>
                  </a:moveTo>
                  <a:cubicBezTo>
                    <a:pt x="14" y="0"/>
                    <a:pt x="1" y="12"/>
                    <a:pt x="1" y="19"/>
                  </a:cubicBezTo>
                  <a:cubicBezTo>
                    <a:pt x="15" y="5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5116;p60">
              <a:extLst>
                <a:ext uri="{FF2B5EF4-FFF2-40B4-BE49-F238E27FC236}">
                  <a16:creationId xmlns:a16="http://schemas.microsoft.com/office/drawing/2014/main" id="{7FE74692-3605-45E5-B1A2-4CD9C2005F33}"/>
                </a:ext>
              </a:extLst>
            </p:cNvPr>
            <p:cNvSpPr/>
            <p:nvPr/>
          </p:nvSpPr>
          <p:spPr>
            <a:xfrm>
              <a:off x="3135200" y="3099925"/>
              <a:ext cx="625" cy="350"/>
            </a:xfrm>
            <a:custGeom>
              <a:avLst/>
              <a:gdLst/>
              <a:ahLst/>
              <a:cxnLst/>
              <a:rect l="l" t="t" r="r" b="b"/>
              <a:pathLst>
                <a:path w="25" h="14" extrusionOk="0">
                  <a:moveTo>
                    <a:pt x="24" y="0"/>
                  </a:moveTo>
                  <a:cubicBezTo>
                    <a:pt x="11" y="7"/>
                    <a:pt x="1" y="14"/>
                    <a:pt x="2" y="14"/>
                  </a:cubicBezTo>
                  <a:cubicBezTo>
                    <a:pt x="3" y="14"/>
                    <a:pt x="9" y="1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5117;p60">
              <a:extLst>
                <a:ext uri="{FF2B5EF4-FFF2-40B4-BE49-F238E27FC236}">
                  <a16:creationId xmlns:a16="http://schemas.microsoft.com/office/drawing/2014/main" id="{ADBBED71-C939-4B8B-B914-04C514D805D5}"/>
                </a:ext>
              </a:extLst>
            </p:cNvPr>
            <p:cNvSpPr/>
            <p:nvPr/>
          </p:nvSpPr>
          <p:spPr>
            <a:xfrm>
              <a:off x="3137525" y="3101400"/>
              <a:ext cx="375" cy="525"/>
            </a:xfrm>
            <a:custGeom>
              <a:avLst/>
              <a:gdLst/>
              <a:ahLst/>
              <a:cxnLst/>
              <a:rect l="l" t="t" r="r" b="b"/>
              <a:pathLst>
                <a:path w="15" h="21" extrusionOk="0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lnTo>
                    <a:pt x="3" y="1"/>
                  </a:lnTo>
                  <a:cubicBezTo>
                    <a:pt x="3" y="1"/>
                    <a:pt x="3" y="1"/>
                    <a:pt x="3" y="1"/>
                  </a:cubicBezTo>
                  <a:close/>
                  <a:moveTo>
                    <a:pt x="3" y="1"/>
                  </a:moveTo>
                  <a:cubicBezTo>
                    <a:pt x="11" y="1"/>
                    <a:pt x="1" y="21"/>
                    <a:pt x="4" y="21"/>
                  </a:cubicBezTo>
                  <a:cubicBezTo>
                    <a:pt x="6" y="21"/>
                    <a:pt x="9" y="19"/>
                    <a:pt x="15" y="13"/>
                  </a:cubicBezTo>
                  <a:cubicBezTo>
                    <a:pt x="15" y="2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5118;p60">
              <a:extLst>
                <a:ext uri="{FF2B5EF4-FFF2-40B4-BE49-F238E27FC236}">
                  <a16:creationId xmlns:a16="http://schemas.microsoft.com/office/drawing/2014/main" id="{D3ABC463-3980-4D47-8B5B-F5BCD6B0B03D}"/>
                </a:ext>
              </a:extLst>
            </p:cNvPr>
            <p:cNvSpPr/>
            <p:nvPr/>
          </p:nvSpPr>
          <p:spPr>
            <a:xfrm>
              <a:off x="3055125" y="3414750"/>
              <a:ext cx="775" cy="400"/>
            </a:xfrm>
            <a:custGeom>
              <a:avLst/>
              <a:gdLst/>
              <a:ahLst/>
              <a:cxnLst/>
              <a:rect l="l" t="t" r="r" b="b"/>
              <a:pathLst>
                <a:path w="31" h="16" extrusionOk="0">
                  <a:moveTo>
                    <a:pt x="23" y="1"/>
                  </a:moveTo>
                  <a:cubicBezTo>
                    <a:pt x="19" y="1"/>
                    <a:pt x="13" y="4"/>
                    <a:pt x="13" y="4"/>
                  </a:cubicBezTo>
                  <a:cubicBezTo>
                    <a:pt x="1" y="16"/>
                    <a:pt x="25" y="16"/>
                    <a:pt x="25" y="16"/>
                  </a:cubicBezTo>
                  <a:cubicBezTo>
                    <a:pt x="31" y="4"/>
                    <a:pt x="28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5119;p60">
              <a:extLst>
                <a:ext uri="{FF2B5EF4-FFF2-40B4-BE49-F238E27FC236}">
                  <a16:creationId xmlns:a16="http://schemas.microsoft.com/office/drawing/2014/main" id="{D8630DAA-62EC-437E-B479-9D374B0F6909}"/>
                </a:ext>
              </a:extLst>
            </p:cNvPr>
            <p:cNvSpPr/>
            <p:nvPr/>
          </p:nvSpPr>
          <p:spPr>
            <a:xfrm>
              <a:off x="3056025" y="3407100"/>
              <a:ext cx="325" cy="120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0" y="0"/>
                  </a:moveTo>
                  <a:cubicBezTo>
                    <a:pt x="12" y="48"/>
                    <a:pt x="12" y="4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5120;p60">
              <a:extLst>
                <a:ext uri="{FF2B5EF4-FFF2-40B4-BE49-F238E27FC236}">
                  <a16:creationId xmlns:a16="http://schemas.microsoft.com/office/drawing/2014/main" id="{0E3CDFEF-116B-45BB-8773-469C22F34A61}"/>
                </a:ext>
              </a:extLst>
            </p:cNvPr>
            <p:cNvSpPr/>
            <p:nvPr/>
          </p:nvSpPr>
          <p:spPr>
            <a:xfrm>
              <a:off x="3060200" y="3399375"/>
              <a:ext cx="275" cy="900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8" y="1"/>
                  </a:moveTo>
                  <a:cubicBezTo>
                    <a:pt x="7" y="1"/>
                    <a:pt x="4" y="10"/>
                    <a:pt x="0" y="36"/>
                  </a:cubicBezTo>
                  <a:cubicBezTo>
                    <a:pt x="8" y="28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5121;p60">
              <a:extLst>
                <a:ext uri="{FF2B5EF4-FFF2-40B4-BE49-F238E27FC236}">
                  <a16:creationId xmlns:a16="http://schemas.microsoft.com/office/drawing/2014/main" id="{150431F0-4D65-44CB-A325-B4237D8C6E6F}"/>
                </a:ext>
              </a:extLst>
            </p:cNvPr>
            <p:cNvSpPr/>
            <p:nvPr/>
          </p:nvSpPr>
          <p:spPr>
            <a:xfrm>
              <a:off x="3060200" y="3400200"/>
              <a:ext cx="200" cy="275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4" y="0"/>
                  </a:moveTo>
                  <a:cubicBezTo>
                    <a:pt x="3" y="0"/>
                    <a:pt x="2" y="1"/>
                    <a:pt x="0" y="3"/>
                  </a:cubicBezTo>
                  <a:cubicBezTo>
                    <a:pt x="0" y="9"/>
                    <a:pt x="1" y="11"/>
                    <a:pt x="2" y="11"/>
                  </a:cubicBezTo>
                  <a:cubicBezTo>
                    <a:pt x="4" y="11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5122;p60">
              <a:extLst>
                <a:ext uri="{FF2B5EF4-FFF2-40B4-BE49-F238E27FC236}">
                  <a16:creationId xmlns:a16="http://schemas.microsoft.com/office/drawing/2014/main" id="{6DF8B855-E5DE-4798-BE74-4B734FA12DAF}"/>
                </a:ext>
              </a:extLst>
            </p:cNvPr>
            <p:cNvSpPr/>
            <p:nvPr/>
          </p:nvSpPr>
          <p:spPr>
            <a:xfrm>
              <a:off x="3060775" y="3397225"/>
              <a:ext cx="600" cy="550"/>
            </a:xfrm>
            <a:custGeom>
              <a:avLst/>
              <a:gdLst/>
              <a:ahLst/>
              <a:cxnLst/>
              <a:rect l="l" t="t" r="r" b="b"/>
              <a:pathLst>
                <a:path w="24" h="22" extrusionOk="0">
                  <a:moveTo>
                    <a:pt x="5" y="1"/>
                  </a:moveTo>
                  <a:cubicBezTo>
                    <a:pt x="3" y="1"/>
                    <a:pt x="2" y="1"/>
                    <a:pt x="1" y="2"/>
                  </a:cubicBezTo>
                  <a:cubicBezTo>
                    <a:pt x="11" y="16"/>
                    <a:pt x="17" y="21"/>
                    <a:pt x="19" y="21"/>
                  </a:cubicBezTo>
                  <a:cubicBezTo>
                    <a:pt x="23" y="21"/>
                    <a:pt x="13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5123;p60">
              <a:extLst>
                <a:ext uri="{FF2B5EF4-FFF2-40B4-BE49-F238E27FC236}">
                  <a16:creationId xmlns:a16="http://schemas.microsoft.com/office/drawing/2014/main" id="{FE46AFA6-4692-469E-8707-B012A460130B}"/>
                </a:ext>
              </a:extLst>
            </p:cNvPr>
            <p:cNvSpPr/>
            <p:nvPr/>
          </p:nvSpPr>
          <p:spPr>
            <a:xfrm>
              <a:off x="3060250" y="3396925"/>
              <a:ext cx="650" cy="525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1" y="1"/>
                  </a:moveTo>
                  <a:cubicBezTo>
                    <a:pt x="0" y="1"/>
                    <a:pt x="3" y="8"/>
                    <a:pt x="10" y="14"/>
                  </a:cubicBezTo>
                  <a:cubicBezTo>
                    <a:pt x="6" y="9"/>
                    <a:pt x="5" y="6"/>
                    <a:pt x="4" y="4"/>
                  </a:cubicBezTo>
                  <a:lnTo>
                    <a:pt x="4" y="4"/>
                  </a:lnTo>
                  <a:cubicBezTo>
                    <a:pt x="6" y="6"/>
                    <a:pt x="8" y="10"/>
                    <a:pt x="10" y="14"/>
                  </a:cubicBezTo>
                  <a:cubicBezTo>
                    <a:pt x="16" y="19"/>
                    <a:pt x="20" y="20"/>
                    <a:pt x="21" y="20"/>
                  </a:cubicBezTo>
                  <a:cubicBezTo>
                    <a:pt x="26" y="20"/>
                    <a:pt x="8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lnTo>
                    <a:pt x="4" y="4"/>
                  </a:lnTo>
                  <a:cubicBezTo>
                    <a:pt x="3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5124;p60">
              <a:extLst>
                <a:ext uri="{FF2B5EF4-FFF2-40B4-BE49-F238E27FC236}">
                  <a16:creationId xmlns:a16="http://schemas.microsoft.com/office/drawing/2014/main" id="{4161BB63-3A79-4596-AC3E-2BCD147DC9EA}"/>
                </a:ext>
              </a:extLst>
            </p:cNvPr>
            <p:cNvSpPr/>
            <p:nvPr/>
          </p:nvSpPr>
          <p:spPr>
            <a:xfrm>
              <a:off x="3064350" y="3384575"/>
              <a:ext cx="625" cy="2425"/>
            </a:xfrm>
            <a:custGeom>
              <a:avLst/>
              <a:gdLst/>
              <a:ahLst/>
              <a:cxnLst/>
              <a:rect l="l" t="t" r="r" b="b"/>
              <a:pathLst>
                <a:path w="25" h="97" extrusionOk="0">
                  <a:moveTo>
                    <a:pt x="21" y="1"/>
                  </a:moveTo>
                  <a:cubicBezTo>
                    <a:pt x="20" y="1"/>
                    <a:pt x="19" y="10"/>
                    <a:pt x="18" y="24"/>
                  </a:cubicBezTo>
                  <a:lnTo>
                    <a:pt x="18" y="24"/>
                  </a:lnTo>
                  <a:cubicBezTo>
                    <a:pt x="20" y="19"/>
                    <a:pt x="22" y="14"/>
                    <a:pt x="25" y="8"/>
                  </a:cubicBezTo>
                  <a:cubicBezTo>
                    <a:pt x="23" y="3"/>
                    <a:pt x="22" y="1"/>
                    <a:pt x="21" y="1"/>
                  </a:cubicBezTo>
                  <a:close/>
                  <a:moveTo>
                    <a:pt x="18" y="24"/>
                  </a:moveTo>
                  <a:cubicBezTo>
                    <a:pt x="12" y="42"/>
                    <a:pt x="10" y="61"/>
                    <a:pt x="1" y="80"/>
                  </a:cubicBezTo>
                  <a:cubicBezTo>
                    <a:pt x="5" y="91"/>
                    <a:pt x="8" y="96"/>
                    <a:pt x="10" y="96"/>
                  </a:cubicBezTo>
                  <a:cubicBezTo>
                    <a:pt x="17" y="96"/>
                    <a:pt x="17" y="52"/>
                    <a:pt x="18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5125;p60">
              <a:extLst>
                <a:ext uri="{FF2B5EF4-FFF2-40B4-BE49-F238E27FC236}">
                  <a16:creationId xmlns:a16="http://schemas.microsoft.com/office/drawing/2014/main" id="{A940B54E-4D1D-4BE2-8DAB-6C99B169EBFE}"/>
                </a:ext>
              </a:extLst>
            </p:cNvPr>
            <p:cNvSpPr/>
            <p:nvPr/>
          </p:nvSpPr>
          <p:spPr>
            <a:xfrm>
              <a:off x="3065250" y="33788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5126;p60">
              <a:extLst>
                <a:ext uri="{FF2B5EF4-FFF2-40B4-BE49-F238E27FC236}">
                  <a16:creationId xmlns:a16="http://schemas.microsoft.com/office/drawing/2014/main" id="{3DCB97DC-1B09-464A-8C3A-98D3FCA69C11}"/>
                </a:ext>
              </a:extLst>
            </p:cNvPr>
            <p:cNvSpPr/>
            <p:nvPr/>
          </p:nvSpPr>
          <p:spPr>
            <a:xfrm>
              <a:off x="3064650" y="3382400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3" y="0"/>
                  </a:moveTo>
                  <a:cubicBezTo>
                    <a:pt x="13" y="0"/>
                    <a:pt x="1" y="12"/>
                    <a:pt x="1" y="24"/>
                  </a:cubicBezTo>
                  <a:cubicBezTo>
                    <a:pt x="1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5127;p60">
              <a:extLst>
                <a:ext uri="{FF2B5EF4-FFF2-40B4-BE49-F238E27FC236}">
                  <a16:creationId xmlns:a16="http://schemas.microsoft.com/office/drawing/2014/main" id="{ABE6290D-0C34-47EE-AF01-B2A30A53A464}"/>
                </a:ext>
              </a:extLst>
            </p:cNvPr>
            <p:cNvSpPr/>
            <p:nvPr/>
          </p:nvSpPr>
          <p:spPr>
            <a:xfrm>
              <a:off x="3064775" y="3378825"/>
              <a:ext cx="1750" cy="2050"/>
            </a:xfrm>
            <a:custGeom>
              <a:avLst/>
              <a:gdLst/>
              <a:ahLst/>
              <a:cxnLst/>
              <a:rect l="l" t="t" r="r" b="b"/>
              <a:pathLst>
                <a:path w="70" h="82" extrusionOk="0">
                  <a:moveTo>
                    <a:pt x="31" y="0"/>
                  </a:moveTo>
                  <a:lnTo>
                    <a:pt x="31" y="0"/>
                  </a:lnTo>
                  <a:cubicBezTo>
                    <a:pt x="31" y="0"/>
                    <a:pt x="0" y="73"/>
                    <a:pt x="6" y="73"/>
                  </a:cubicBezTo>
                  <a:cubicBezTo>
                    <a:pt x="6" y="73"/>
                    <a:pt x="7" y="72"/>
                    <a:pt x="8" y="72"/>
                  </a:cubicBezTo>
                  <a:lnTo>
                    <a:pt x="8" y="72"/>
                  </a:lnTo>
                  <a:cubicBezTo>
                    <a:pt x="3" y="79"/>
                    <a:pt x="3" y="81"/>
                    <a:pt x="5" y="81"/>
                  </a:cubicBezTo>
                  <a:cubicBezTo>
                    <a:pt x="15" y="81"/>
                    <a:pt x="70" y="29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5128;p60">
              <a:extLst>
                <a:ext uri="{FF2B5EF4-FFF2-40B4-BE49-F238E27FC236}">
                  <a16:creationId xmlns:a16="http://schemas.microsoft.com/office/drawing/2014/main" id="{F65F4EC0-2602-4E82-837B-8C9C0EC9BF3E}"/>
                </a:ext>
              </a:extLst>
            </p:cNvPr>
            <p:cNvSpPr/>
            <p:nvPr/>
          </p:nvSpPr>
          <p:spPr>
            <a:xfrm>
              <a:off x="3092050" y="32643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0"/>
                  </a:moveTo>
                  <a:cubicBezTo>
                    <a:pt x="9" y="0"/>
                    <a:pt x="6" y="3"/>
                    <a:pt x="0" y="9"/>
                  </a:cubicBezTo>
                  <a:lnTo>
                    <a:pt x="12" y="9"/>
                  </a:lnTo>
                  <a:cubicBezTo>
                    <a:pt x="12" y="3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5129;p60">
              <a:extLst>
                <a:ext uri="{FF2B5EF4-FFF2-40B4-BE49-F238E27FC236}">
                  <a16:creationId xmlns:a16="http://schemas.microsoft.com/office/drawing/2014/main" id="{50DEBF1B-160D-4236-BAAB-231E0C1747A3}"/>
                </a:ext>
              </a:extLst>
            </p:cNvPr>
            <p:cNvSpPr/>
            <p:nvPr/>
          </p:nvSpPr>
          <p:spPr>
            <a:xfrm>
              <a:off x="3086900" y="3292300"/>
              <a:ext cx="400" cy="825"/>
            </a:xfrm>
            <a:custGeom>
              <a:avLst/>
              <a:gdLst/>
              <a:ahLst/>
              <a:cxnLst/>
              <a:rect l="l" t="t" r="r" b="b"/>
              <a:pathLst>
                <a:path w="16" h="33" extrusionOk="0">
                  <a:moveTo>
                    <a:pt x="3" y="1"/>
                  </a:moveTo>
                  <a:cubicBezTo>
                    <a:pt x="1" y="1"/>
                    <a:pt x="2" y="10"/>
                    <a:pt x="10" y="24"/>
                  </a:cubicBezTo>
                  <a:lnTo>
                    <a:pt x="10" y="24"/>
                  </a:lnTo>
                  <a:cubicBezTo>
                    <a:pt x="10" y="25"/>
                    <a:pt x="11" y="28"/>
                    <a:pt x="16" y="32"/>
                  </a:cubicBezTo>
                  <a:cubicBezTo>
                    <a:pt x="16" y="29"/>
                    <a:pt x="15" y="27"/>
                    <a:pt x="14" y="25"/>
                  </a:cubicBezTo>
                  <a:lnTo>
                    <a:pt x="14" y="25"/>
                  </a:lnTo>
                  <a:cubicBezTo>
                    <a:pt x="9" y="8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5130;p60">
              <a:extLst>
                <a:ext uri="{FF2B5EF4-FFF2-40B4-BE49-F238E27FC236}">
                  <a16:creationId xmlns:a16="http://schemas.microsoft.com/office/drawing/2014/main" id="{D7B04453-2629-4B56-AD79-5538B20D92D8}"/>
                </a:ext>
              </a:extLst>
            </p:cNvPr>
            <p:cNvSpPr/>
            <p:nvPr/>
          </p:nvSpPr>
          <p:spPr>
            <a:xfrm>
              <a:off x="3097225" y="3242200"/>
              <a:ext cx="500" cy="675"/>
            </a:xfrm>
            <a:custGeom>
              <a:avLst/>
              <a:gdLst/>
              <a:ahLst/>
              <a:cxnLst/>
              <a:rect l="l" t="t" r="r" b="b"/>
              <a:pathLst>
                <a:path w="20" h="27" extrusionOk="0">
                  <a:moveTo>
                    <a:pt x="7" y="0"/>
                  </a:moveTo>
                  <a:cubicBezTo>
                    <a:pt x="0" y="22"/>
                    <a:pt x="2" y="26"/>
                    <a:pt x="7" y="26"/>
                  </a:cubicBezTo>
                  <a:cubicBezTo>
                    <a:pt x="10" y="26"/>
                    <a:pt x="15" y="24"/>
                    <a:pt x="19" y="24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5131;p60">
              <a:extLst>
                <a:ext uri="{FF2B5EF4-FFF2-40B4-BE49-F238E27FC236}">
                  <a16:creationId xmlns:a16="http://schemas.microsoft.com/office/drawing/2014/main" id="{2909CB6D-6549-43AD-812B-896EB5153877}"/>
                </a:ext>
              </a:extLst>
            </p:cNvPr>
            <p:cNvSpPr/>
            <p:nvPr/>
          </p:nvSpPr>
          <p:spPr>
            <a:xfrm>
              <a:off x="3126575" y="31606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cubicBezTo>
                    <a:pt x="12" y="1"/>
                    <a:pt x="0" y="13"/>
                    <a:pt x="0" y="25"/>
                  </a:cubicBezTo>
                  <a:cubicBezTo>
                    <a:pt x="0" y="25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5132;p60">
              <a:extLst>
                <a:ext uri="{FF2B5EF4-FFF2-40B4-BE49-F238E27FC236}">
                  <a16:creationId xmlns:a16="http://schemas.microsoft.com/office/drawing/2014/main" id="{C4BB7C9D-2698-481E-876A-3CA4980D85F3}"/>
                </a:ext>
              </a:extLst>
            </p:cNvPr>
            <p:cNvSpPr/>
            <p:nvPr/>
          </p:nvSpPr>
          <p:spPr>
            <a:xfrm>
              <a:off x="3071200" y="33475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12"/>
                    <a:pt x="1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5133;p60">
              <a:extLst>
                <a:ext uri="{FF2B5EF4-FFF2-40B4-BE49-F238E27FC236}">
                  <a16:creationId xmlns:a16="http://schemas.microsoft.com/office/drawing/2014/main" id="{5C55B251-5EB5-402B-BDFA-8DF1548C0A59}"/>
                </a:ext>
              </a:extLst>
            </p:cNvPr>
            <p:cNvSpPr/>
            <p:nvPr/>
          </p:nvSpPr>
          <p:spPr>
            <a:xfrm>
              <a:off x="3108125" y="32127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24"/>
                    <a:pt x="0" y="24"/>
                    <a:pt x="0" y="12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5134;p60">
              <a:extLst>
                <a:ext uri="{FF2B5EF4-FFF2-40B4-BE49-F238E27FC236}">
                  <a16:creationId xmlns:a16="http://schemas.microsoft.com/office/drawing/2014/main" id="{02F1B786-7E51-49C6-9F5D-D3308C30CA37}"/>
                </a:ext>
              </a:extLst>
            </p:cNvPr>
            <p:cNvSpPr/>
            <p:nvPr/>
          </p:nvSpPr>
          <p:spPr>
            <a:xfrm>
              <a:off x="3078650" y="3314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5135;p60">
              <a:extLst>
                <a:ext uri="{FF2B5EF4-FFF2-40B4-BE49-F238E27FC236}">
                  <a16:creationId xmlns:a16="http://schemas.microsoft.com/office/drawing/2014/main" id="{46E0239E-8CA4-4B08-B990-B00979F1E240}"/>
                </a:ext>
              </a:extLst>
            </p:cNvPr>
            <p:cNvSpPr/>
            <p:nvPr/>
          </p:nvSpPr>
          <p:spPr>
            <a:xfrm>
              <a:off x="3078650" y="3312750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0" y="0"/>
                  </a:moveTo>
                  <a:cubicBezTo>
                    <a:pt x="12" y="24"/>
                    <a:pt x="12" y="36"/>
                    <a:pt x="0" y="60"/>
                  </a:cubicBezTo>
                  <a:lnTo>
                    <a:pt x="60" y="60"/>
                  </a:lnTo>
                  <a:cubicBezTo>
                    <a:pt x="36" y="36"/>
                    <a:pt x="24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5136;p60">
              <a:extLst>
                <a:ext uri="{FF2B5EF4-FFF2-40B4-BE49-F238E27FC236}">
                  <a16:creationId xmlns:a16="http://schemas.microsoft.com/office/drawing/2014/main" id="{29013294-7BE1-4220-9297-90827FE6BEED}"/>
                </a:ext>
              </a:extLst>
            </p:cNvPr>
            <p:cNvSpPr/>
            <p:nvPr/>
          </p:nvSpPr>
          <p:spPr>
            <a:xfrm>
              <a:off x="3085500" y="329107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6" y="1"/>
                  </a:moveTo>
                  <a:cubicBezTo>
                    <a:pt x="3" y="1"/>
                    <a:pt x="0" y="4"/>
                    <a:pt x="0" y="10"/>
                  </a:cubicBezTo>
                  <a:lnTo>
                    <a:pt x="12" y="10"/>
                  </a:lnTo>
                  <a:cubicBezTo>
                    <a:pt x="12" y="4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5137;p60">
              <a:extLst>
                <a:ext uri="{FF2B5EF4-FFF2-40B4-BE49-F238E27FC236}">
                  <a16:creationId xmlns:a16="http://schemas.microsoft.com/office/drawing/2014/main" id="{B59456AF-97B2-4032-8217-C8E2877414A2}"/>
                </a:ext>
              </a:extLst>
            </p:cNvPr>
            <p:cNvSpPr/>
            <p:nvPr/>
          </p:nvSpPr>
          <p:spPr>
            <a:xfrm>
              <a:off x="3097700" y="32428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5138;p60">
              <a:extLst>
                <a:ext uri="{FF2B5EF4-FFF2-40B4-BE49-F238E27FC236}">
                  <a16:creationId xmlns:a16="http://schemas.microsoft.com/office/drawing/2014/main" id="{0E6A4BED-083B-49C4-9C64-43D4C5C846D2}"/>
                </a:ext>
              </a:extLst>
            </p:cNvPr>
            <p:cNvSpPr/>
            <p:nvPr/>
          </p:nvSpPr>
          <p:spPr>
            <a:xfrm>
              <a:off x="3070900" y="33407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cubicBezTo>
                    <a:pt x="13" y="0"/>
                    <a:pt x="13" y="0"/>
                    <a:pt x="1" y="12"/>
                  </a:cubicBezTo>
                  <a:cubicBezTo>
                    <a:pt x="13" y="12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5139;p60">
              <a:extLst>
                <a:ext uri="{FF2B5EF4-FFF2-40B4-BE49-F238E27FC236}">
                  <a16:creationId xmlns:a16="http://schemas.microsoft.com/office/drawing/2014/main" id="{1F90B686-786D-44E7-9D41-87B73C053107}"/>
                </a:ext>
              </a:extLst>
            </p:cNvPr>
            <p:cNvSpPr/>
            <p:nvPr/>
          </p:nvSpPr>
          <p:spPr>
            <a:xfrm>
              <a:off x="3067925" y="337167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60"/>
                  </a:moveTo>
                  <a:cubicBezTo>
                    <a:pt x="1" y="1"/>
                    <a:pt x="1" y="48"/>
                    <a:pt x="1" y="60"/>
                  </a:cubicBezTo>
                  <a:cubicBezTo>
                    <a:pt x="1" y="60"/>
                    <a:pt x="1" y="48"/>
                    <a:pt x="1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5140;p60">
              <a:extLst>
                <a:ext uri="{FF2B5EF4-FFF2-40B4-BE49-F238E27FC236}">
                  <a16:creationId xmlns:a16="http://schemas.microsoft.com/office/drawing/2014/main" id="{138E69B1-AE9F-411C-90B6-FC51F217163F}"/>
                </a:ext>
              </a:extLst>
            </p:cNvPr>
            <p:cNvSpPr/>
            <p:nvPr/>
          </p:nvSpPr>
          <p:spPr>
            <a:xfrm>
              <a:off x="3066750" y="3359475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0" y="24"/>
                  </a:moveTo>
                  <a:cubicBezTo>
                    <a:pt x="24" y="0"/>
                    <a:pt x="12" y="12"/>
                    <a:pt x="0" y="24"/>
                  </a:cubicBezTo>
                  <a:cubicBezTo>
                    <a:pt x="12" y="12"/>
                    <a:pt x="0" y="24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5141;p60">
              <a:extLst>
                <a:ext uri="{FF2B5EF4-FFF2-40B4-BE49-F238E27FC236}">
                  <a16:creationId xmlns:a16="http://schemas.microsoft.com/office/drawing/2014/main" id="{323FA11A-2915-485F-BE94-4154B3243731}"/>
                </a:ext>
              </a:extLst>
            </p:cNvPr>
            <p:cNvSpPr/>
            <p:nvPr/>
          </p:nvSpPr>
          <p:spPr>
            <a:xfrm>
              <a:off x="3067325" y="3355850"/>
              <a:ext cx="325" cy="1300"/>
            </a:xfrm>
            <a:custGeom>
              <a:avLst/>
              <a:gdLst/>
              <a:ahLst/>
              <a:cxnLst/>
              <a:rect l="l" t="t" r="r" b="b"/>
              <a:pathLst>
                <a:path w="13" h="52" extrusionOk="0">
                  <a:moveTo>
                    <a:pt x="7" y="0"/>
                  </a:moveTo>
                  <a:lnTo>
                    <a:pt x="7" y="0"/>
                  </a:lnTo>
                  <a:cubicBezTo>
                    <a:pt x="6" y="0"/>
                    <a:pt x="5" y="7"/>
                    <a:pt x="1" y="26"/>
                  </a:cubicBezTo>
                  <a:cubicBezTo>
                    <a:pt x="1" y="26"/>
                    <a:pt x="1" y="51"/>
                    <a:pt x="5" y="51"/>
                  </a:cubicBezTo>
                  <a:cubicBezTo>
                    <a:pt x="7" y="51"/>
                    <a:pt x="10" y="48"/>
                    <a:pt x="13" y="38"/>
                  </a:cubicBezTo>
                  <a:cubicBezTo>
                    <a:pt x="5" y="3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5142;p60">
              <a:extLst>
                <a:ext uri="{FF2B5EF4-FFF2-40B4-BE49-F238E27FC236}">
                  <a16:creationId xmlns:a16="http://schemas.microsoft.com/office/drawing/2014/main" id="{989B1BDA-60BD-4128-BB82-68A0B7BC3704}"/>
                </a:ext>
              </a:extLst>
            </p:cNvPr>
            <p:cNvSpPr/>
            <p:nvPr/>
          </p:nvSpPr>
          <p:spPr>
            <a:xfrm>
              <a:off x="3074575" y="3324025"/>
              <a:ext cx="1775" cy="1825"/>
            </a:xfrm>
            <a:custGeom>
              <a:avLst/>
              <a:gdLst/>
              <a:ahLst/>
              <a:cxnLst/>
              <a:rect l="l" t="t" r="r" b="b"/>
              <a:pathLst>
                <a:path w="71" h="73" extrusionOk="0">
                  <a:moveTo>
                    <a:pt x="21" y="0"/>
                  </a:moveTo>
                  <a:cubicBezTo>
                    <a:pt x="17" y="0"/>
                    <a:pt x="13" y="1"/>
                    <a:pt x="9" y="2"/>
                  </a:cubicBezTo>
                  <a:cubicBezTo>
                    <a:pt x="1" y="17"/>
                    <a:pt x="2" y="23"/>
                    <a:pt x="6" y="23"/>
                  </a:cubicBezTo>
                  <a:cubicBezTo>
                    <a:pt x="7" y="23"/>
                    <a:pt x="8" y="22"/>
                    <a:pt x="9" y="22"/>
                  </a:cubicBezTo>
                  <a:lnTo>
                    <a:pt x="9" y="22"/>
                  </a:lnTo>
                  <a:cubicBezTo>
                    <a:pt x="9" y="39"/>
                    <a:pt x="9" y="56"/>
                    <a:pt x="9" y="73"/>
                  </a:cubicBezTo>
                  <a:cubicBezTo>
                    <a:pt x="9" y="73"/>
                    <a:pt x="7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5143;p60">
              <a:extLst>
                <a:ext uri="{FF2B5EF4-FFF2-40B4-BE49-F238E27FC236}">
                  <a16:creationId xmlns:a16="http://schemas.microsoft.com/office/drawing/2014/main" id="{52EDA641-2A72-456C-BE8E-B756E89CEFE7}"/>
                </a:ext>
              </a:extLst>
            </p:cNvPr>
            <p:cNvSpPr/>
            <p:nvPr/>
          </p:nvSpPr>
          <p:spPr>
            <a:xfrm>
              <a:off x="3089075" y="3270900"/>
              <a:ext cx="400" cy="500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12" y="0"/>
                  </a:moveTo>
                  <a:cubicBezTo>
                    <a:pt x="9" y="0"/>
                    <a:pt x="5" y="5"/>
                    <a:pt x="0" y="19"/>
                  </a:cubicBezTo>
                  <a:cubicBezTo>
                    <a:pt x="15" y="12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5144;p60">
              <a:extLst>
                <a:ext uri="{FF2B5EF4-FFF2-40B4-BE49-F238E27FC236}">
                  <a16:creationId xmlns:a16="http://schemas.microsoft.com/office/drawing/2014/main" id="{06CD71C2-8CA4-4C34-908C-18C888C5F44C}"/>
                </a:ext>
              </a:extLst>
            </p:cNvPr>
            <p:cNvSpPr/>
            <p:nvPr/>
          </p:nvSpPr>
          <p:spPr>
            <a:xfrm>
              <a:off x="3092625" y="3259825"/>
              <a:ext cx="775" cy="250"/>
            </a:xfrm>
            <a:custGeom>
              <a:avLst/>
              <a:gdLst/>
              <a:ahLst/>
              <a:cxnLst/>
              <a:rect l="l" t="t" r="r" b="b"/>
              <a:pathLst>
                <a:path w="31" h="10" extrusionOk="0">
                  <a:moveTo>
                    <a:pt x="28" y="1"/>
                  </a:moveTo>
                  <a:cubicBezTo>
                    <a:pt x="25" y="1"/>
                    <a:pt x="13" y="4"/>
                    <a:pt x="1" y="10"/>
                  </a:cubicBezTo>
                  <a:cubicBezTo>
                    <a:pt x="25" y="4"/>
                    <a:pt x="31" y="1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5145;p60">
              <a:extLst>
                <a:ext uri="{FF2B5EF4-FFF2-40B4-BE49-F238E27FC236}">
                  <a16:creationId xmlns:a16="http://schemas.microsoft.com/office/drawing/2014/main" id="{5D737F72-48BD-42F7-A055-F22C087700C2}"/>
                </a:ext>
              </a:extLst>
            </p:cNvPr>
            <p:cNvSpPr/>
            <p:nvPr/>
          </p:nvSpPr>
          <p:spPr>
            <a:xfrm>
              <a:off x="3094425" y="3249625"/>
              <a:ext cx="1050" cy="1525"/>
            </a:xfrm>
            <a:custGeom>
              <a:avLst/>
              <a:gdLst/>
              <a:ahLst/>
              <a:cxnLst/>
              <a:rect l="l" t="t" r="r" b="b"/>
              <a:pathLst>
                <a:path w="42" h="61" extrusionOk="0">
                  <a:moveTo>
                    <a:pt x="12" y="1"/>
                  </a:moveTo>
                  <a:cubicBezTo>
                    <a:pt x="12" y="9"/>
                    <a:pt x="12" y="24"/>
                    <a:pt x="8" y="40"/>
                  </a:cubicBezTo>
                  <a:lnTo>
                    <a:pt x="8" y="40"/>
                  </a:lnTo>
                  <a:cubicBezTo>
                    <a:pt x="22" y="13"/>
                    <a:pt x="42" y="11"/>
                    <a:pt x="12" y="1"/>
                  </a:cubicBezTo>
                  <a:close/>
                  <a:moveTo>
                    <a:pt x="8" y="40"/>
                  </a:moveTo>
                  <a:cubicBezTo>
                    <a:pt x="5" y="46"/>
                    <a:pt x="2" y="52"/>
                    <a:pt x="0" y="60"/>
                  </a:cubicBezTo>
                  <a:cubicBezTo>
                    <a:pt x="4" y="54"/>
                    <a:pt x="6" y="47"/>
                    <a:pt x="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5146;p60">
              <a:extLst>
                <a:ext uri="{FF2B5EF4-FFF2-40B4-BE49-F238E27FC236}">
                  <a16:creationId xmlns:a16="http://schemas.microsoft.com/office/drawing/2014/main" id="{325C7D8C-1D57-4A98-9EDC-AA081F0C2A71}"/>
                </a:ext>
              </a:extLst>
            </p:cNvPr>
            <p:cNvSpPr/>
            <p:nvPr/>
          </p:nvSpPr>
          <p:spPr>
            <a:xfrm>
              <a:off x="3231650" y="3394600"/>
              <a:ext cx="425" cy="1075"/>
            </a:xfrm>
            <a:custGeom>
              <a:avLst/>
              <a:gdLst/>
              <a:ahLst/>
              <a:cxnLst/>
              <a:rect l="l" t="t" r="r" b="b"/>
              <a:pathLst>
                <a:path w="17" h="43" extrusionOk="0">
                  <a:moveTo>
                    <a:pt x="0" y="0"/>
                  </a:moveTo>
                  <a:cubicBezTo>
                    <a:pt x="8" y="32"/>
                    <a:pt x="12" y="43"/>
                    <a:pt x="13" y="43"/>
                  </a:cubicBezTo>
                  <a:cubicBezTo>
                    <a:pt x="16" y="43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5147;p60">
              <a:extLst>
                <a:ext uri="{FF2B5EF4-FFF2-40B4-BE49-F238E27FC236}">
                  <a16:creationId xmlns:a16="http://schemas.microsoft.com/office/drawing/2014/main" id="{503C6C85-2451-4744-971A-9020479BCD43}"/>
                </a:ext>
              </a:extLst>
            </p:cNvPr>
            <p:cNvSpPr/>
            <p:nvPr/>
          </p:nvSpPr>
          <p:spPr>
            <a:xfrm>
              <a:off x="3230325" y="3379850"/>
              <a:ext cx="1050" cy="350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5" y="2"/>
                    <a:pt x="17" y="7"/>
                  </a:cubicBezTo>
                  <a:cubicBezTo>
                    <a:pt x="33" y="12"/>
                    <a:pt x="39" y="14"/>
                    <a:pt x="39" y="14"/>
                  </a:cubicBezTo>
                  <a:cubicBezTo>
                    <a:pt x="41" y="14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5148;p60">
              <a:extLst>
                <a:ext uri="{FF2B5EF4-FFF2-40B4-BE49-F238E27FC236}">
                  <a16:creationId xmlns:a16="http://schemas.microsoft.com/office/drawing/2014/main" id="{EC8D6D8C-B63C-46E3-AB4A-B8B033C07F3D}"/>
                </a:ext>
              </a:extLst>
            </p:cNvPr>
            <p:cNvSpPr/>
            <p:nvPr/>
          </p:nvSpPr>
          <p:spPr>
            <a:xfrm>
              <a:off x="3228375" y="3375550"/>
              <a:ext cx="700" cy="2100"/>
            </a:xfrm>
            <a:custGeom>
              <a:avLst/>
              <a:gdLst/>
              <a:ahLst/>
              <a:cxnLst/>
              <a:rect l="l" t="t" r="r" b="b"/>
              <a:pathLst>
                <a:path w="28" h="84" extrusionOk="0">
                  <a:moveTo>
                    <a:pt x="0" y="0"/>
                  </a:moveTo>
                  <a:cubicBezTo>
                    <a:pt x="6" y="66"/>
                    <a:pt x="15" y="84"/>
                    <a:pt x="21" y="84"/>
                  </a:cubicBezTo>
                  <a:cubicBezTo>
                    <a:pt x="25" y="84"/>
                    <a:pt x="28" y="75"/>
                    <a:pt x="27" y="68"/>
                  </a:cubicBezTo>
                  <a:lnTo>
                    <a:pt x="27" y="68"/>
                  </a:ln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7" y="68"/>
                    <a:pt x="27" y="66"/>
                  </a:cubicBezTo>
                  <a:lnTo>
                    <a:pt x="27" y="66"/>
                  </a:lnTo>
                  <a:cubicBezTo>
                    <a:pt x="26" y="64"/>
                    <a:pt x="25" y="61"/>
                    <a:pt x="24" y="60"/>
                  </a:cubicBezTo>
                  <a:cubicBezTo>
                    <a:pt x="12" y="36"/>
                    <a:pt x="12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5149;p60">
              <a:extLst>
                <a:ext uri="{FF2B5EF4-FFF2-40B4-BE49-F238E27FC236}">
                  <a16:creationId xmlns:a16="http://schemas.microsoft.com/office/drawing/2014/main" id="{BC17191D-6D89-4B11-B9B7-B558710DABE7}"/>
                </a:ext>
              </a:extLst>
            </p:cNvPr>
            <p:cNvSpPr/>
            <p:nvPr/>
          </p:nvSpPr>
          <p:spPr>
            <a:xfrm>
              <a:off x="3226875" y="33704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3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5150;p60">
              <a:extLst>
                <a:ext uri="{FF2B5EF4-FFF2-40B4-BE49-F238E27FC236}">
                  <a16:creationId xmlns:a16="http://schemas.microsoft.com/office/drawing/2014/main" id="{8C92071A-340A-487B-861B-0E1EAF8C752D}"/>
                </a:ext>
              </a:extLst>
            </p:cNvPr>
            <p:cNvSpPr/>
            <p:nvPr/>
          </p:nvSpPr>
          <p:spPr>
            <a:xfrm>
              <a:off x="3229550" y="33785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5151;p60">
              <a:extLst>
                <a:ext uri="{FF2B5EF4-FFF2-40B4-BE49-F238E27FC236}">
                  <a16:creationId xmlns:a16="http://schemas.microsoft.com/office/drawing/2014/main" id="{459EA600-095E-4063-A930-D1C21B25BE6F}"/>
                </a:ext>
              </a:extLst>
            </p:cNvPr>
            <p:cNvSpPr/>
            <p:nvPr/>
          </p:nvSpPr>
          <p:spPr>
            <a:xfrm>
              <a:off x="3227175" y="3369000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1" y="60"/>
                  </a:moveTo>
                  <a:cubicBezTo>
                    <a:pt x="1" y="72"/>
                    <a:pt x="1" y="0"/>
                    <a:pt x="1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5152;p60">
              <a:extLst>
                <a:ext uri="{FF2B5EF4-FFF2-40B4-BE49-F238E27FC236}">
                  <a16:creationId xmlns:a16="http://schemas.microsoft.com/office/drawing/2014/main" id="{55F32D52-A884-4608-8F38-75410DFE1FEE}"/>
                </a:ext>
              </a:extLst>
            </p:cNvPr>
            <p:cNvSpPr/>
            <p:nvPr/>
          </p:nvSpPr>
          <p:spPr>
            <a:xfrm>
              <a:off x="3212000" y="3317500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12"/>
                    <a:pt x="0" y="24"/>
                    <a:pt x="12" y="60"/>
                  </a:cubicBezTo>
                  <a:cubicBezTo>
                    <a:pt x="36" y="36"/>
                    <a:pt x="36" y="12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5153;p60">
              <a:extLst>
                <a:ext uri="{FF2B5EF4-FFF2-40B4-BE49-F238E27FC236}">
                  <a16:creationId xmlns:a16="http://schemas.microsoft.com/office/drawing/2014/main" id="{883029D6-72BC-4BB0-AC0E-030D57890D8C}"/>
                </a:ext>
              </a:extLst>
            </p:cNvPr>
            <p:cNvSpPr/>
            <p:nvPr/>
          </p:nvSpPr>
          <p:spPr>
            <a:xfrm>
              <a:off x="3199800" y="3286250"/>
              <a:ext cx="1500" cy="925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0" y="0"/>
                  </a:moveTo>
                  <a:cubicBezTo>
                    <a:pt x="60" y="36"/>
                    <a:pt x="0" y="0"/>
                    <a:pt x="0" y="0"/>
                  </a:cubicBezTo>
                  <a:cubicBezTo>
                    <a:pt x="12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5154;p60">
              <a:extLst>
                <a:ext uri="{FF2B5EF4-FFF2-40B4-BE49-F238E27FC236}">
                  <a16:creationId xmlns:a16="http://schemas.microsoft.com/office/drawing/2014/main" id="{FEA7D1F0-D3C9-468F-9D77-808F95415FC6}"/>
                </a:ext>
              </a:extLst>
            </p:cNvPr>
            <p:cNvSpPr/>
            <p:nvPr/>
          </p:nvSpPr>
          <p:spPr>
            <a:xfrm>
              <a:off x="3193850" y="32558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"/>
                  </a:moveTo>
                  <a:cubicBezTo>
                    <a:pt x="12" y="13"/>
                    <a:pt x="12" y="13"/>
                    <a:pt x="24" y="13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5155;p60">
              <a:extLst>
                <a:ext uri="{FF2B5EF4-FFF2-40B4-BE49-F238E27FC236}">
                  <a16:creationId xmlns:a16="http://schemas.microsoft.com/office/drawing/2014/main" id="{83F2E607-C17D-4631-B431-D0E2D4E150E4}"/>
                </a:ext>
              </a:extLst>
            </p:cNvPr>
            <p:cNvSpPr/>
            <p:nvPr/>
          </p:nvSpPr>
          <p:spPr>
            <a:xfrm>
              <a:off x="3224500" y="3360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cubicBezTo>
                    <a:pt x="0" y="2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5156;p60">
              <a:extLst>
                <a:ext uri="{FF2B5EF4-FFF2-40B4-BE49-F238E27FC236}">
                  <a16:creationId xmlns:a16="http://schemas.microsoft.com/office/drawing/2014/main" id="{332F9FAF-6B8D-4027-94F5-2F6DC4EF123F}"/>
                </a:ext>
              </a:extLst>
            </p:cNvPr>
            <p:cNvSpPr/>
            <p:nvPr/>
          </p:nvSpPr>
          <p:spPr>
            <a:xfrm>
              <a:off x="3224500" y="3360650"/>
              <a:ext cx="300" cy="450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4" y="16"/>
                    <a:pt x="6" y="18"/>
                    <a:pt x="8" y="18"/>
                  </a:cubicBezTo>
                  <a:cubicBezTo>
                    <a:pt x="11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5157;p60">
              <a:extLst>
                <a:ext uri="{FF2B5EF4-FFF2-40B4-BE49-F238E27FC236}">
                  <a16:creationId xmlns:a16="http://schemas.microsoft.com/office/drawing/2014/main" id="{558C9FD6-2E91-43D6-B379-72A0E3F17A93}"/>
                </a:ext>
              </a:extLst>
            </p:cNvPr>
            <p:cNvSpPr/>
            <p:nvPr/>
          </p:nvSpPr>
          <p:spPr>
            <a:xfrm>
              <a:off x="3223900" y="335887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48"/>
                  </a:moveTo>
                  <a:cubicBezTo>
                    <a:pt x="1" y="1"/>
                    <a:pt x="24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5158;p60">
              <a:extLst>
                <a:ext uri="{FF2B5EF4-FFF2-40B4-BE49-F238E27FC236}">
                  <a16:creationId xmlns:a16="http://schemas.microsoft.com/office/drawing/2014/main" id="{7C923927-2D9C-4C52-B047-8D0F41841459}"/>
                </a:ext>
              </a:extLst>
            </p:cNvPr>
            <p:cNvSpPr/>
            <p:nvPr/>
          </p:nvSpPr>
          <p:spPr>
            <a:xfrm>
              <a:off x="3176175" y="3207625"/>
              <a:ext cx="425" cy="375"/>
            </a:xfrm>
            <a:custGeom>
              <a:avLst/>
              <a:gdLst/>
              <a:ahLst/>
              <a:cxnLst/>
              <a:rect l="l" t="t" r="r" b="b"/>
              <a:pathLst>
                <a:path w="17" h="15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5" y="7"/>
                    <a:pt x="5" y="14"/>
                  </a:cubicBezTo>
                  <a:lnTo>
                    <a:pt x="17" y="14"/>
                  </a:lnTo>
                  <a:cubicBezTo>
                    <a:pt x="6" y="4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5159;p60">
              <a:extLst>
                <a:ext uri="{FF2B5EF4-FFF2-40B4-BE49-F238E27FC236}">
                  <a16:creationId xmlns:a16="http://schemas.microsoft.com/office/drawing/2014/main" id="{DA5D65D0-28C1-4046-A3EF-B59ACB5F1A8E}"/>
                </a:ext>
              </a:extLst>
            </p:cNvPr>
            <p:cNvSpPr/>
            <p:nvPr/>
          </p:nvSpPr>
          <p:spPr>
            <a:xfrm>
              <a:off x="3198300" y="3285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12"/>
                    <a:pt x="1" y="1"/>
                  </a:cubicBezTo>
                  <a:cubicBezTo>
                    <a:pt x="1" y="1"/>
                    <a:pt x="1" y="1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5160;p60">
              <a:extLst>
                <a:ext uri="{FF2B5EF4-FFF2-40B4-BE49-F238E27FC236}">
                  <a16:creationId xmlns:a16="http://schemas.microsoft.com/office/drawing/2014/main" id="{41369291-58FA-4D8F-AF27-B43C3CC44C32}"/>
                </a:ext>
              </a:extLst>
            </p:cNvPr>
            <p:cNvSpPr/>
            <p:nvPr/>
          </p:nvSpPr>
          <p:spPr>
            <a:xfrm>
              <a:off x="3224225" y="3366025"/>
              <a:ext cx="900" cy="1500"/>
            </a:xfrm>
            <a:custGeom>
              <a:avLst/>
              <a:gdLst/>
              <a:ahLst/>
              <a:cxnLst/>
              <a:rect l="l" t="t" r="r" b="b"/>
              <a:pathLst>
                <a:path w="36" h="60" extrusionOk="0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lnTo>
                    <a:pt x="11" y="0"/>
                  </a:lnTo>
                  <a:cubicBezTo>
                    <a:pt x="2" y="5"/>
                    <a:pt x="2" y="10"/>
                    <a:pt x="4" y="12"/>
                  </a:cubicBezTo>
                  <a:lnTo>
                    <a:pt x="4" y="12"/>
                  </a:lnTo>
                  <a:cubicBezTo>
                    <a:pt x="0" y="25"/>
                    <a:pt x="3" y="42"/>
                    <a:pt x="11" y="60"/>
                  </a:cubicBezTo>
                  <a:cubicBezTo>
                    <a:pt x="35" y="36"/>
                    <a:pt x="23" y="24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5161;p60">
              <a:extLst>
                <a:ext uri="{FF2B5EF4-FFF2-40B4-BE49-F238E27FC236}">
                  <a16:creationId xmlns:a16="http://schemas.microsoft.com/office/drawing/2014/main" id="{C18645DB-FEE4-4B16-9661-16C0CA939225}"/>
                </a:ext>
              </a:extLst>
            </p:cNvPr>
            <p:cNvSpPr/>
            <p:nvPr/>
          </p:nvSpPr>
          <p:spPr>
            <a:xfrm>
              <a:off x="3224525" y="3367525"/>
              <a:ext cx="575" cy="600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2"/>
                    <a:pt x="11" y="12"/>
                    <a:pt x="11" y="24"/>
                  </a:cubicBezTo>
                  <a:cubicBezTo>
                    <a:pt x="23" y="24"/>
                    <a:pt x="12" y="1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5162;p60">
              <a:extLst>
                <a:ext uri="{FF2B5EF4-FFF2-40B4-BE49-F238E27FC236}">
                  <a16:creationId xmlns:a16="http://schemas.microsoft.com/office/drawing/2014/main" id="{84B0D806-F139-44ED-B6F6-AD9A170F2759}"/>
                </a:ext>
              </a:extLst>
            </p:cNvPr>
            <p:cNvSpPr/>
            <p:nvPr/>
          </p:nvSpPr>
          <p:spPr>
            <a:xfrm>
              <a:off x="3222425" y="3363050"/>
              <a:ext cx="300" cy="900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0" y="0"/>
                  </a:moveTo>
                  <a:cubicBezTo>
                    <a:pt x="0" y="12"/>
                    <a:pt x="12" y="24"/>
                    <a:pt x="12" y="36"/>
                  </a:cubicBezTo>
                  <a:cubicBezTo>
                    <a:pt x="12" y="24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5163;p60">
              <a:extLst>
                <a:ext uri="{FF2B5EF4-FFF2-40B4-BE49-F238E27FC236}">
                  <a16:creationId xmlns:a16="http://schemas.microsoft.com/office/drawing/2014/main" id="{7FB2F3AB-7D26-47AD-93DD-52B17E1C299C}"/>
                </a:ext>
              </a:extLst>
            </p:cNvPr>
            <p:cNvSpPr/>
            <p:nvPr/>
          </p:nvSpPr>
          <p:spPr>
            <a:xfrm>
              <a:off x="3164225" y="3148425"/>
              <a:ext cx="175" cy="825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6" y="1"/>
                  </a:moveTo>
                  <a:cubicBezTo>
                    <a:pt x="1" y="23"/>
                    <a:pt x="0" y="32"/>
                    <a:pt x="2" y="32"/>
                  </a:cubicBezTo>
                  <a:cubicBezTo>
                    <a:pt x="3" y="32"/>
                    <a:pt x="6" y="20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5164;p60">
              <a:extLst>
                <a:ext uri="{FF2B5EF4-FFF2-40B4-BE49-F238E27FC236}">
                  <a16:creationId xmlns:a16="http://schemas.microsoft.com/office/drawing/2014/main" id="{993753FD-EE0F-4CA2-B0E6-203EE69AE196}"/>
                </a:ext>
              </a:extLst>
            </p:cNvPr>
            <p:cNvSpPr/>
            <p:nvPr/>
          </p:nvSpPr>
          <p:spPr>
            <a:xfrm>
              <a:off x="3163175" y="3147275"/>
              <a:ext cx="275" cy="600"/>
            </a:xfrm>
            <a:custGeom>
              <a:avLst/>
              <a:gdLst/>
              <a:ahLst/>
              <a:cxnLst/>
              <a:rect l="l" t="t" r="r" b="b"/>
              <a:pathLst>
                <a:path w="11" h="24" extrusionOk="0">
                  <a:moveTo>
                    <a:pt x="10" y="0"/>
                  </a:moveTo>
                  <a:cubicBezTo>
                    <a:pt x="9" y="0"/>
                    <a:pt x="6" y="7"/>
                    <a:pt x="1" y="23"/>
                  </a:cubicBezTo>
                  <a:cubicBezTo>
                    <a:pt x="7" y="10"/>
                    <a:pt x="10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5165;p60">
              <a:extLst>
                <a:ext uri="{FF2B5EF4-FFF2-40B4-BE49-F238E27FC236}">
                  <a16:creationId xmlns:a16="http://schemas.microsoft.com/office/drawing/2014/main" id="{D27208D6-17A7-406C-BDE6-6404B91954CC}"/>
                </a:ext>
              </a:extLst>
            </p:cNvPr>
            <p:cNvSpPr/>
            <p:nvPr/>
          </p:nvSpPr>
          <p:spPr>
            <a:xfrm>
              <a:off x="3187875" y="3255300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" y="36"/>
                  </a:moveTo>
                  <a:cubicBezTo>
                    <a:pt x="37" y="0"/>
                    <a:pt x="25" y="12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5166;p60">
              <a:extLst>
                <a:ext uri="{FF2B5EF4-FFF2-40B4-BE49-F238E27FC236}">
                  <a16:creationId xmlns:a16="http://schemas.microsoft.com/office/drawing/2014/main" id="{A958DF88-5D1B-4E2D-9DAB-9897C3284661}"/>
                </a:ext>
              </a:extLst>
            </p:cNvPr>
            <p:cNvSpPr/>
            <p:nvPr/>
          </p:nvSpPr>
          <p:spPr>
            <a:xfrm>
              <a:off x="3112875" y="3045075"/>
              <a:ext cx="625" cy="400"/>
            </a:xfrm>
            <a:custGeom>
              <a:avLst/>
              <a:gdLst/>
              <a:ahLst/>
              <a:cxnLst/>
              <a:rect l="l" t="t" r="r" b="b"/>
              <a:pathLst>
                <a:path w="25" h="16" extrusionOk="0">
                  <a:moveTo>
                    <a:pt x="12" y="0"/>
                  </a:moveTo>
                  <a:cubicBezTo>
                    <a:pt x="7" y="0"/>
                    <a:pt x="1" y="3"/>
                    <a:pt x="1" y="3"/>
                  </a:cubicBezTo>
                  <a:cubicBezTo>
                    <a:pt x="1" y="15"/>
                    <a:pt x="24" y="15"/>
                    <a:pt x="24" y="15"/>
                  </a:cubicBezTo>
                  <a:cubicBezTo>
                    <a:pt x="24" y="3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5167;p60">
              <a:extLst>
                <a:ext uri="{FF2B5EF4-FFF2-40B4-BE49-F238E27FC236}">
                  <a16:creationId xmlns:a16="http://schemas.microsoft.com/office/drawing/2014/main" id="{6A9C8B7F-3173-4279-82A9-C6CF87E963D6}"/>
                </a:ext>
              </a:extLst>
            </p:cNvPr>
            <p:cNvSpPr/>
            <p:nvPr/>
          </p:nvSpPr>
          <p:spPr>
            <a:xfrm>
              <a:off x="3115250" y="3039300"/>
              <a:ext cx="600" cy="800"/>
            </a:xfrm>
            <a:custGeom>
              <a:avLst/>
              <a:gdLst/>
              <a:ahLst/>
              <a:cxnLst/>
              <a:rect l="l" t="t" r="r" b="b"/>
              <a:pathLst>
                <a:path w="24" h="32" extrusionOk="0">
                  <a:moveTo>
                    <a:pt x="23" y="1"/>
                  </a:moveTo>
                  <a:cubicBezTo>
                    <a:pt x="23" y="1"/>
                    <a:pt x="14" y="13"/>
                    <a:pt x="1" y="32"/>
                  </a:cubicBezTo>
                  <a:cubicBezTo>
                    <a:pt x="17" y="10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5168;p60">
              <a:extLst>
                <a:ext uri="{FF2B5EF4-FFF2-40B4-BE49-F238E27FC236}">
                  <a16:creationId xmlns:a16="http://schemas.microsoft.com/office/drawing/2014/main" id="{916A093A-76FC-4E47-B1E7-E03AD85B2F3E}"/>
                </a:ext>
              </a:extLst>
            </p:cNvPr>
            <p:cNvSpPr/>
            <p:nvPr/>
          </p:nvSpPr>
          <p:spPr>
            <a:xfrm>
              <a:off x="3117350" y="3038725"/>
              <a:ext cx="4775" cy="1100"/>
            </a:xfrm>
            <a:custGeom>
              <a:avLst/>
              <a:gdLst/>
              <a:ahLst/>
              <a:cxnLst/>
              <a:rect l="l" t="t" r="r" b="b"/>
              <a:pathLst>
                <a:path w="191" h="44" extrusionOk="0">
                  <a:moveTo>
                    <a:pt x="170" y="0"/>
                  </a:moveTo>
                  <a:cubicBezTo>
                    <a:pt x="166" y="0"/>
                    <a:pt x="168" y="9"/>
                    <a:pt x="182" y="16"/>
                  </a:cubicBezTo>
                  <a:lnTo>
                    <a:pt x="182" y="16"/>
                  </a:lnTo>
                  <a:cubicBezTo>
                    <a:pt x="148" y="7"/>
                    <a:pt x="35" y="7"/>
                    <a:pt x="24" y="7"/>
                  </a:cubicBezTo>
                  <a:cubicBezTo>
                    <a:pt x="12" y="19"/>
                    <a:pt x="12" y="31"/>
                    <a:pt x="0" y="43"/>
                  </a:cubicBezTo>
                  <a:cubicBezTo>
                    <a:pt x="60" y="31"/>
                    <a:pt x="131" y="19"/>
                    <a:pt x="191" y="19"/>
                  </a:cubicBezTo>
                  <a:cubicBezTo>
                    <a:pt x="181" y="5"/>
                    <a:pt x="174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5169;p60">
              <a:extLst>
                <a:ext uri="{FF2B5EF4-FFF2-40B4-BE49-F238E27FC236}">
                  <a16:creationId xmlns:a16="http://schemas.microsoft.com/office/drawing/2014/main" id="{B11AC272-E6E5-4574-9B16-1B98198ACE36}"/>
                </a:ext>
              </a:extLst>
            </p:cNvPr>
            <p:cNvSpPr/>
            <p:nvPr/>
          </p:nvSpPr>
          <p:spPr>
            <a:xfrm>
              <a:off x="3125175" y="3041150"/>
              <a:ext cx="2025" cy="150"/>
            </a:xfrm>
            <a:custGeom>
              <a:avLst/>
              <a:gdLst/>
              <a:ahLst/>
              <a:cxnLst/>
              <a:rect l="l" t="t" r="r" b="b"/>
              <a:pathLst>
                <a:path w="81" h="6" extrusionOk="0">
                  <a:moveTo>
                    <a:pt x="22" y="0"/>
                  </a:moveTo>
                  <a:cubicBezTo>
                    <a:pt x="10" y="0"/>
                    <a:pt x="1" y="2"/>
                    <a:pt x="9" y="6"/>
                  </a:cubicBezTo>
                  <a:cubicBezTo>
                    <a:pt x="80" y="6"/>
                    <a:pt x="46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5170;p60">
              <a:extLst>
                <a:ext uri="{FF2B5EF4-FFF2-40B4-BE49-F238E27FC236}">
                  <a16:creationId xmlns:a16="http://schemas.microsoft.com/office/drawing/2014/main" id="{ACABFE3B-6B61-496B-9706-467CEFB70963}"/>
                </a:ext>
              </a:extLst>
            </p:cNvPr>
            <p:cNvSpPr/>
            <p:nvPr/>
          </p:nvSpPr>
          <p:spPr>
            <a:xfrm>
              <a:off x="3124975" y="3041275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7" y="1"/>
                  </a:moveTo>
                  <a:cubicBezTo>
                    <a:pt x="1" y="1"/>
                    <a:pt x="17" y="6"/>
                    <a:pt x="22" y="6"/>
                  </a:cubicBezTo>
                  <a:cubicBezTo>
                    <a:pt x="25" y="6"/>
                    <a:pt x="25" y="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5171;p60">
              <a:extLst>
                <a:ext uri="{FF2B5EF4-FFF2-40B4-BE49-F238E27FC236}">
                  <a16:creationId xmlns:a16="http://schemas.microsoft.com/office/drawing/2014/main" id="{3E920266-2CE8-4680-BB47-DB71C0677F7A}"/>
                </a:ext>
              </a:extLst>
            </p:cNvPr>
            <p:cNvSpPr/>
            <p:nvPr/>
          </p:nvSpPr>
          <p:spPr>
            <a:xfrm>
              <a:off x="3128225" y="3040975"/>
              <a:ext cx="1575" cy="975"/>
            </a:xfrm>
            <a:custGeom>
              <a:avLst/>
              <a:gdLst/>
              <a:ahLst/>
              <a:cxnLst/>
              <a:rect l="l" t="t" r="r" b="b"/>
              <a:pathLst>
                <a:path w="63" h="39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11"/>
                    <a:pt x="4" y="39"/>
                    <a:pt x="20" y="39"/>
                  </a:cubicBezTo>
                  <a:cubicBezTo>
                    <a:pt x="23" y="39"/>
                    <a:pt x="26" y="38"/>
                    <a:pt x="30" y="36"/>
                  </a:cubicBezTo>
                  <a:cubicBezTo>
                    <a:pt x="51" y="31"/>
                    <a:pt x="55" y="28"/>
                    <a:pt x="53" y="28"/>
                  </a:cubicBezTo>
                  <a:lnTo>
                    <a:pt x="53" y="28"/>
                  </a:lnTo>
                  <a:cubicBezTo>
                    <a:pt x="63" y="22"/>
                    <a:pt x="58" y="17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5172;p60">
              <a:extLst>
                <a:ext uri="{FF2B5EF4-FFF2-40B4-BE49-F238E27FC236}">
                  <a16:creationId xmlns:a16="http://schemas.microsoft.com/office/drawing/2014/main" id="{93469488-5223-4996-B93F-71FCD1AB3ADF}"/>
                </a:ext>
              </a:extLst>
            </p:cNvPr>
            <p:cNvSpPr/>
            <p:nvPr/>
          </p:nvSpPr>
          <p:spPr>
            <a:xfrm>
              <a:off x="3129550" y="3040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lnTo>
                    <a:pt x="0" y="13"/>
                  </a:lnTo>
                  <a:cubicBezTo>
                    <a:pt x="12" y="13"/>
                    <a:pt x="12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5173;p60">
              <a:extLst>
                <a:ext uri="{FF2B5EF4-FFF2-40B4-BE49-F238E27FC236}">
                  <a16:creationId xmlns:a16="http://schemas.microsoft.com/office/drawing/2014/main" id="{1446FDA8-57DC-4182-BE78-6C16F975E52A}"/>
                </a:ext>
              </a:extLst>
            </p:cNvPr>
            <p:cNvSpPr/>
            <p:nvPr/>
          </p:nvSpPr>
          <p:spPr>
            <a:xfrm>
              <a:off x="3129250" y="3040350"/>
              <a:ext cx="550" cy="350"/>
            </a:xfrm>
            <a:custGeom>
              <a:avLst/>
              <a:gdLst/>
              <a:ahLst/>
              <a:cxnLst/>
              <a:rect l="l" t="t" r="r" b="b"/>
              <a:pathLst>
                <a:path w="22" h="14" extrusionOk="0">
                  <a:moveTo>
                    <a:pt x="5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5" y="4"/>
                    <a:pt x="6" y="0"/>
                    <a:pt x="5" y="0"/>
                  </a:cubicBezTo>
                  <a:close/>
                  <a:moveTo>
                    <a:pt x="18" y="5"/>
                  </a:moveTo>
                  <a:cubicBezTo>
                    <a:pt x="15" y="5"/>
                    <a:pt x="6" y="8"/>
                    <a:pt x="0" y="14"/>
                  </a:cubicBezTo>
                  <a:cubicBezTo>
                    <a:pt x="18" y="8"/>
                    <a:pt x="21" y="5"/>
                    <a:pt x="1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5174;p60">
              <a:extLst>
                <a:ext uri="{FF2B5EF4-FFF2-40B4-BE49-F238E27FC236}">
                  <a16:creationId xmlns:a16="http://schemas.microsoft.com/office/drawing/2014/main" id="{6839D018-35EF-4CDE-9AF5-00459838FBB7}"/>
                </a:ext>
              </a:extLst>
            </p:cNvPr>
            <p:cNvSpPr/>
            <p:nvPr/>
          </p:nvSpPr>
          <p:spPr>
            <a:xfrm>
              <a:off x="3125675" y="3040075"/>
              <a:ext cx="2100" cy="625"/>
            </a:xfrm>
            <a:custGeom>
              <a:avLst/>
              <a:gdLst/>
              <a:ahLst/>
              <a:cxnLst/>
              <a:rect l="l" t="t" r="r" b="b"/>
              <a:pathLst>
                <a:path w="84" h="25" extrusionOk="0">
                  <a:moveTo>
                    <a:pt x="72" y="1"/>
                  </a:moveTo>
                  <a:cubicBezTo>
                    <a:pt x="1" y="1"/>
                    <a:pt x="12" y="25"/>
                    <a:pt x="84" y="25"/>
                  </a:cubicBezTo>
                  <a:cubicBezTo>
                    <a:pt x="60" y="13"/>
                    <a:pt x="36" y="13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5175;p60">
              <a:extLst>
                <a:ext uri="{FF2B5EF4-FFF2-40B4-BE49-F238E27FC236}">
                  <a16:creationId xmlns:a16="http://schemas.microsoft.com/office/drawing/2014/main" id="{6BD84333-3569-41E0-8297-00D0B16E7E37}"/>
                </a:ext>
              </a:extLst>
            </p:cNvPr>
            <p:cNvSpPr/>
            <p:nvPr/>
          </p:nvSpPr>
          <p:spPr>
            <a:xfrm>
              <a:off x="3121200" y="3038175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22" y="0"/>
                  </a:moveTo>
                  <a:cubicBezTo>
                    <a:pt x="15" y="0"/>
                    <a:pt x="9" y="2"/>
                    <a:pt x="1" y="6"/>
                  </a:cubicBezTo>
                  <a:lnTo>
                    <a:pt x="60" y="6"/>
                  </a:lnTo>
                  <a:cubicBezTo>
                    <a:pt x="45" y="6"/>
                    <a:pt x="34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5176;p60">
              <a:extLst>
                <a:ext uri="{FF2B5EF4-FFF2-40B4-BE49-F238E27FC236}">
                  <a16:creationId xmlns:a16="http://schemas.microsoft.com/office/drawing/2014/main" id="{A4269560-0CC8-4AE1-9B0F-C600C1B19A5F}"/>
                </a:ext>
              </a:extLst>
            </p:cNvPr>
            <p:cNvSpPr/>
            <p:nvPr/>
          </p:nvSpPr>
          <p:spPr>
            <a:xfrm>
              <a:off x="3128575" y="3039325"/>
              <a:ext cx="2275" cy="775"/>
            </a:xfrm>
            <a:custGeom>
              <a:avLst/>
              <a:gdLst/>
              <a:ahLst/>
              <a:cxnLst/>
              <a:rect l="l" t="t" r="r" b="b"/>
              <a:pathLst>
                <a:path w="91" h="31" extrusionOk="0">
                  <a:moveTo>
                    <a:pt x="89" y="0"/>
                  </a:moveTo>
                  <a:cubicBezTo>
                    <a:pt x="87" y="0"/>
                    <a:pt x="77" y="4"/>
                    <a:pt x="64" y="8"/>
                  </a:cubicBezTo>
                  <a:lnTo>
                    <a:pt x="64" y="8"/>
                  </a:lnTo>
                  <a:cubicBezTo>
                    <a:pt x="67" y="7"/>
                    <a:pt x="71" y="7"/>
                    <a:pt x="75" y="7"/>
                  </a:cubicBezTo>
                  <a:cubicBezTo>
                    <a:pt x="87" y="2"/>
                    <a:pt x="91" y="0"/>
                    <a:pt x="89" y="0"/>
                  </a:cubicBezTo>
                  <a:close/>
                  <a:moveTo>
                    <a:pt x="64" y="8"/>
                  </a:moveTo>
                  <a:lnTo>
                    <a:pt x="64" y="8"/>
                  </a:lnTo>
                  <a:cubicBezTo>
                    <a:pt x="48" y="10"/>
                    <a:pt x="33" y="17"/>
                    <a:pt x="17" y="24"/>
                  </a:cubicBezTo>
                  <a:lnTo>
                    <a:pt x="17" y="24"/>
                  </a:lnTo>
                  <a:cubicBezTo>
                    <a:pt x="30" y="19"/>
                    <a:pt x="48" y="13"/>
                    <a:pt x="64" y="8"/>
                  </a:cubicBezTo>
                  <a:close/>
                  <a:moveTo>
                    <a:pt x="17" y="24"/>
                  </a:moveTo>
                  <a:cubicBezTo>
                    <a:pt x="7" y="28"/>
                    <a:pt x="1" y="31"/>
                    <a:pt x="4" y="31"/>
                  </a:cubicBezTo>
                  <a:cubicBezTo>
                    <a:pt x="8" y="29"/>
                    <a:pt x="13" y="26"/>
                    <a:pt x="17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5177;p60">
              <a:extLst>
                <a:ext uri="{FF2B5EF4-FFF2-40B4-BE49-F238E27FC236}">
                  <a16:creationId xmlns:a16="http://schemas.microsoft.com/office/drawing/2014/main" id="{85EC02C7-40B1-4D67-8170-45E2EDE8E25B}"/>
                </a:ext>
              </a:extLst>
            </p:cNvPr>
            <p:cNvSpPr/>
            <p:nvPr/>
          </p:nvSpPr>
          <p:spPr>
            <a:xfrm>
              <a:off x="3139675" y="3041275"/>
              <a:ext cx="1200" cy="925"/>
            </a:xfrm>
            <a:custGeom>
              <a:avLst/>
              <a:gdLst/>
              <a:ahLst/>
              <a:cxnLst/>
              <a:rect l="l" t="t" r="r" b="b"/>
              <a:pathLst>
                <a:path w="48" h="37" extrusionOk="0">
                  <a:moveTo>
                    <a:pt x="48" y="1"/>
                  </a:moveTo>
                  <a:cubicBezTo>
                    <a:pt x="24" y="13"/>
                    <a:pt x="12" y="24"/>
                    <a:pt x="0" y="36"/>
                  </a:cubicBezTo>
                  <a:cubicBezTo>
                    <a:pt x="12" y="24"/>
                    <a:pt x="24" y="13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5178;p60">
              <a:extLst>
                <a:ext uri="{FF2B5EF4-FFF2-40B4-BE49-F238E27FC236}">
                  <a16:creationId xmlns:a16="http://schemas.microsoft.com/office/drawing/2014/main" id="{169D313A-86BA-492B-9080-554939B7BA6C}"/>
                </a:ext>
              </a:extLst>
            </p:cNvPr>
            <p:cNvSpPr/>
            <p:nvPr/>
          </p:nvSpPr>
          <p:spPr>
            <a:xfrm>
              <a:off x="3141500" y="3041575"/>
              <a:ext cx="3850" cy="1125"/>
            </a:xfrm>
            <a:custGeom>
              <a:avLst/>
              <a:gdLst/>
              <a:ahLst/>
              <a:cxnLst/>
              <a:rect l="l" t="t" r="r" b="b"/>
              <a:pathLst>
                <a:path w="154" h="45" extrusionOk="0">
                  <a:moveTo>
                    <a:pt x="153" y="1"/>
                  </a:moveTo>
                  <a:lnTo>
                    <a:pt x="153" y="1"/>
                  </a:lnTo>
                  <a:cubicBezTo>
                    <a:pt x="34" y="35"/>
                    <a:pt x="0" y="44"/>
                    <a:pt x="2" y="44"/>
                  </a:cubicBezTo>
                  <a:cubicBezTo>
                    <a:pt x="4" y="44"/>
                    <a:pt x="68" y="28"/>
                    <a:pt x="81" y="28"/>
                  </a:cubicBezTo>
                  <a:cubicBezTo>
                    <a:pt x="85" y="28"/>
                    <a:pt x="85" y="29"/>
                    <a:pt x="80" y="32"/>
                  </a:cubicBezTo>
                  <a:lnTo>
                    <a:pt x="80" y="32"/>
                  </a:lnTo>
                  <a:cubicBezTo>
                    <a:pt x="77" y="33"/>
                    <a:pt x="74" y="34"/>
                    <a:pt x="70" y="36"/>
                  </a:cubicBezTo>
                  <a:cubicBezTo>
                    <a:pt x="106" y="24"/>
                    <a:pt x="130" y="12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5179;p60">
              <a:extLst>
                <a:ext uri="{FF2B5EF4-FFF2-40B4-BE49-F238E27FC236}">
                  <a16:creationId xmlns:a16="http://schemas.microsoft.com/office/drawing/2014/main" id="{CB72B6CC-1A97-4A7E-85F6-02B5E83CED0A}"/>
                </a:ext>
              </a:extLst>
            </p:cNvPr>
            <p:cNvSpPr/>
            <p:nvPr/>
          </p:nvSpPr>
          <p:spPr>
            <a:xfrm>
              <a:off x="3138500" y="3040625"/>
              <a:ext cx="900" cy="375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5" y="1"/>
                  </a:moveTo>
                  <a:cubicBezTo>
                    <a:pt x="0" y="1"/>
                    <a:pt x="8" y="8"/>
                    <a:pt x="35" y="15"/>
                  </a:cubicBezTo>
                  <a:cubicBezTo>
                    <a:pt x="20" y="5"/>
                    <a:pt x="9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5180;p60">
              <a:extLst>
                <a:ext uri="{FF2B5EF4-FFF2-40B4-BE49-F238E27FC236}">
                  <a16:creationId xmlns:a16="http://schemas.microsoft.com/office/drawing/2014/main" id="{6E09B77C-CA83-4DA2-BE22-2C3C1B43C0FA}"/>
                </a:ext>
              </a:extLst>
            </p:cNvPr>
            <p:cNvSpPr/>
            <p:nvPr/>
          </p:nvSpPr>
          <p:spPr>
            <a:xfrm>
              <a:off x="3139075" y="3040375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7"/>
                    <a:pt x="27" y="10"/>
                    <a:pt x="36" y="10"/>
                  </a:cubicBezTo>
                  <a:cubicBezTo>
                    <a:pt x="45" y="10"/>
                    <a:pt x="42" y="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5181;p60">
              <a:extLst>
                <a:ext uri="{FF2B5EF4-FFF2-40B4-BE49-F238E27FC236}">
                  <a16:creationId xmlns:a16="http://schemas.microsoft.com/office/drawing/2014/main" id="{351AD0AA-234C-4FA7-8984-E5DB3E86B266}"/>
                </a:ext>
              </a:extLst>
            </p:cNvPr>
            <p:cNvSpPr/>
            <p:nvPr/>
          </p:nvSpPr>
          <p:spPr>
            <a:xfrm>
              <a:off x="3143575" y="3040300"/>
              <a:ext cx="2675" cy="400"/>
            </a:xfrm>
            <a:custGeom>
              <a:avLst/>
              <a:gdLst/>
              <a:ahLst/>
              <a:cxnLst/>
              <a:rect l="l" t="t" r="r" b="b"/>
              <a:pathLst>
                <a:path w="107" h="16" extrusionOk="0">
                  <a:moveTo>
                    <a:pt x="49" y="1"/>
                  </a:moveTo>
                  <a:cubicBezTo>
                    <a:pt x="0" y="1"/>
                    <a:pt x="4" y="12"/>
                    <a:pt x="24" y="15"/>
                  </a:cubicBezTo>
                  <a:lnTo>
                    <a:pt x="24" y="15"/>
                  </a:lnTo>
                  <a:cubicBezTo>
                    <a:pt x="26" y="15"/>
                    <a:pt x="29" y="16"/>
                    <a:pt x="35" y="16"/>
                  </a:cubicBezTo>
                  <a:cubicBezTo>
                    <a:pt x="58" y="16"/>
                    <a:pt x="82" y="16"/>
                    <a:pt x="106" y="4"/>
                  </a:cubicBezTo>
                  <a:cubicBezTo>
                    <a:pt x="82" y="1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5182;p60">
              <a:extLst>
                <a:ext uri="{FF2B5EF4-FFF2-40B4-BE49-F238E27FC236}">
                  <a16:creationId xmlns:a16="http://schemas.microsoft.com/office/drawing/2014/main" id="{AF0743EA-F844-4D33-B9FC-95513ABFF10C}"/>
                </a:ext>
              </a:extLst>
            </p:cNvPr>
            <p:cNvSpPr/>
            <p:nvPr/>
          </p:nvSpPr>
          <p:spPr>
            <a:xfrm>
              <a:off x="3152475" y="30403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5183;p60">
              <a:extLst>
                <a:ext uri="{FF2B5EF4-FFF2-40B4-BE49-F238E27FC236}">
                  <a16:creationId xmlns:a16="http://schemas.microsoft.com/office/drawing/2014/main" id="{5BEE5D38-1583-44B4-95D0-75D8CC32271A}"/>
                </a:ext>
              </a:extLst>
            </p:cNvPr>
            <p:cNvSpPr/>
            <p:nvPr/>
          </p:nvSpPr>
          <p:spPr>
            <a:xfrm>
              <a:off x="3142500" y="3040000"/>
              <a:ext cx="1350" cy="200"/>
            </a:xfrm>
            <a:custGeom>
              <a:avLst/>
              <a:gdLst/>
              <a:ahLst/>
              <a:cxnLst/>
              <a:rect l="l" t="t" r="r" b="b"/>
              <a:pathLst>
                <a:path w="54" h="8" extrusionOk="0">
                  <a:moveTo>
                    <a:pt x="18" y="1"/>
                  </a:moveTo>
                  <a:cubicBezTo>
                    <a:pt x="1" y="1"/>
                    <a:pt x="18" y="7"/>
                    <a:pt x="36" y="7"/>
                  </a:cubicBezTo>
                  <a:cubicBezTo>
                    <a:pt x="42" y="7"/>
                    <a:pt x="49" y="6"/>
                    <a:pt x="54" y="4"/>
                  </a:cubicBezTo>
                  <a:cubicBezTo>
                    <a:pt x="36" y="1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5184;p60">
              <a:extLst>
                <a:ext uri="{FF2B5EF4-FFF2-40B4-BE49-F238E27FC236}">
                  <a16:creationId xmlns:a16="http://schemas.microsoft.com/office/drawing/2014/main" id="{AFB48CD0-F93C-46BD-A990-FB7726535221}"/>
                </a:ext>
              </a:extLst>
            </p:cNvPr>
            <p:cNvSpPr/>
            <p:nvPr/>
          </p:nvSpPr>
          <p:spPr>
            <a:xfrm>
              <a:off x="3147400" y="3040675"/>
              <a:ext cx="925" cy="450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1" y="1"/>
                  </a:moveTo>
                  <a:cubicBezTo>
                    <a:pt x="9" y="9"/>
                    <a:pt x="23" y="18"/>
                    <a:pt x="31" y="18"/>
                  </a:cubicBezTo>
                  <a:cubicBezTo>
                    <a:pt x="34" y="18"/>
                    <a:pt x="36" y="16"/>
                    <a:pt x="36" y="13"/>
                  </a:cubicBezTo>
                  <a:cubicBezTo>
                    <a:pt x="25" y="13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5185;p60">
              <a:extLst>
                <a:ext uri="{FF2B5EF4-FFF2-40B4-BE49-F238E27FC236}">
                  <a16:creationId xmlns:a16="http://schemas.microsoft.com/office/drawing/2014/main" id="{2731AA4A-1EE9-4F87-B08B-9390551862BF}"/>
                </a:ext>
              </a:extLst>
            </p:cNvPr>
            <p:cNvSpPr/>
            <p:nvPr/>
          </p:nvSpPr>
          <p:spPr>
            <a:xfrm>
              <a:off x="3142050" y="3040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5186;p60">
              <a:extLst>
                <a:ext uri="{FF2B5EF4-FFF2-40B4-BE49-F238E27FC236}">
                  <a16:creationId xmlns:a16="http://schemas.microsoft.com/office/drawing/2014/main" id="{5451EB1A-24A6-4CF0-80C2-6054988D9745}"/>
                </a:ext>
              </a:extLst>
            </p:cNvPr>
            <p:cNvSpPr/>
            <p:nvPr/>
          </p:nvSpPr>
          <p:spPr>
            <a:xfrm>
              <a:off x="3141750" y="3040225"/>
              <a:ext cx="1225" cy="475"/>
            </a:xfrm>
            <a:custGeom>
              <a:avLst/>
              <a:gdLst/>
              <a:ahLst/>
              <a:cxnLst/>
              <a:rect l="l" t="t" r="r" b="b"/>
              <a:pathLst>
                <a:path w="49" h="19" extrusionOk="0">
                  <a:moveTo>
                    <a:pt x="30" y="1"/>
                  </a:moveTo>
                  <a:cubicBezTo>
                    <a:pt x="18" y="1"/>
                    <a:pt x="0" y="7"/>
                    <a:pt x="12" y="19"/>
                  </a:cubicBezTo>
                  <a:cubicBezTo>
                    <a:pt x="48" y="7"/>
                    <a:pt x="42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5187;p60">
              <a:extLst>
                <a:ext uri="{FF2B5EF4-FFF2-40B4-BE49-F238E27FC236}">
                  <a16:creationId xmlns:a16="http://schemas.microsoft.com/office/drawing/2014/main" id="{2182147B-03D2-41F3-8946-3D713DDFBFF6}"/>
                </a:ext>
              </a:extLst>
            </p:cNvPr>
            <p:cNvSpPr/>
            <p:nvPr/>
          </p:nvSpPr>
          <p:spPr>
            <a:xfrm>
              <a:off x="3150075" y="3040200"/>
              <a:ext cx="2425" cy="975"/>
            </a:xfrm>
            <a:custGeom>
              <a:avLst/>
              <a:gdLst/>
              <a:ahLst/>
              <a:cxnLst/>
              <a:rect l="l" t="t" r="r" b="b"/>
              <a:pathLst>
                <a:path w="97" h="39" extrusionOk="0">
                  <a:moveTo>
                    <a:pt x="5" y="1"/>
                  </a:moveTo>
                  <a:cubicBezTo>
                    <a:pt x="2" y="1"/>
                    <a:pt x="1" y="3"/>
                    <a:pt x="1" y="8"/>
                  </a:cubicBezTo>
                  <a:lnTo>
                    <a:pt x="17" y="8"/>
                  </a:lnTo>
                  <a:cubicBezTo>
                    <a:pt x="12" y="4"/>
                    <a:pt x="7" y="1"/>
                    <a:pt x="5" y="1"/>
                  </a:cubicBezTo>
                  <a:close/>
                  <a:moveTo>
                    <a:pt x="17" y="8"/>
                  </a:moveTo>
                  <a:lnTo>
                    <a:pt x="17" y="8"/>
                  </a:lnTo>
                  <a:cubicBezTo>
                    <a:pt x="31" y="19"/>
                    <a:pt x="51" y="38"/>
                    <a:pt x="69" y="38"/>
                  </a:cubicBezTo>
                  <a:cubicBezTo>
                    <a:pt x="80" y="38"/>
                    <a:pt x="90" y="30"/>
                    <a:pt x="9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5188;p60">
              <a:extLst>
                <a:ext uri="{FF2B5EF4-FFF2-40B4-BE49-F238E27FC236}">
                  <a16:creationId xmlns:a16="http://schemas.microsoft.com/office/drawing/2014/main" id="{195961DE-B969-4732-82E9-36064BB82112}"/>
                </a:ext>
              </a:extLst>
            </p:cNvPr>
            <p:cNvSpPr/>
            <p:nvPr/>
          </p:nvSpPr>
          <p:spPr>
            <a:xfrm>
              <a:off x="3152375" y="3040675"/>
              <a:ext cx="1275" cy="300"/>
            </a:xfrm>
            <a:custGeom>
              <a:avLst/>
              <a:gdLst/>
              <a:ahLst/>
              <a:cxnLst/>
              <a:rect l="l" t="t" r="r" b="b"/>
              <a:pathLst>
                <a:path w="51" h="12" extrusionOk="0">
                  <a:moveTo>
                    <a:pt x="16" y="1"/>
                  </a:moveTo>
                  <a:cubicBezTo>
                    <a:pt x="0" y="1"/>
                    <a:pt x="42" y="11"/>
                    <a:pt x="48" y="11"/>
                  </a:cubicBezTo>
                  <a:cubicBezTo>
                    <a:pt x="50" y="11"/>
                    <a:pt x="44" y="9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5189;p60">
              <a:extLst>
                <a:ext uri="{FF2B5EF4-FFF2-40B4-BE49-F238E27FC236}">
                  <a16:creationId xmlns:a16="http://schemas.microsoft.com/office/drawing/2014/main" id="{C0B3AEBA-E7EB-4205-A82A-0BE1FA552847}"/>
                </a:ext>
              </a:extLst>
            </p:cNvPr>
            <p:cNvSpPr/>
            <p:nvPr/>
          </p:nvSpPr>
          <p:spPr>
            <a:xfrm>
              <a:off x="3155450" y="3040675"/>
              <a:ext cx="375" cy="500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0" y="1"/>
                  </a:moveTo>
                  <a:cubicBezTo>
                    <a:pt x="10" y="15"/>
                    <a:pt x="13" y="20"/>
                    <a:pt x="14" y="20"/>
                  </a:cubicBezTo>
                  <a:cubicBezTo>
                    <a:pt x="15" y="20"/>
                    <a:pt x="7" y="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5190;p60">
              <a:extLst>
                <a:ext uri="{FF2B5EF4-FFF2-40B4-BE49-F238E27FC236}">
                  <a16:creationId xmlns:a16="http://schemas.microsoft.com/office/drawing/2014/main" id="{1BE38187-02A9-4FF7-91CD-5F9D13483CC5}"/>
                </a:ext>
              </a:extLst>
            </p:cNvPr>
            <p:cNvSpPr/>
            <p:nvPr/>
          </p:nvSpPr>
          <p:spPr>
            <a:xfrm>
              <a:off x="3159600" y="3157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3" y="12"/>
                    <a:pt x="1" y="12"/>
                    <a:pt x="13" y="1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5191;p60">
              <a:extLst>
                <a:ext uri="{FF2B5EF4-FFF2-40B4-BE49-F238E27FC236}">
                  <a16:creationId xmlns:a16="http://schemas.microsoft.com/office/drawing/2014/main" id="{B44449E4-0BCA-4EE2-93CC-2EA259E36E06}"/>
                </a:ext>
              </a:extLst>
            </p:cNvPr>
            <p:cNvSpPr/>
            <p:nvPr/>
          </p:nvSpPr>
          <p:spPr>
            <a:xfrm>
              <a:off x="3176575" y="3085025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24" y="1"/>
                  </a:moveTo>
                  <a:lnTo>
                    <a:pt x="24" y="1"/>
                  </a:lnTo>
                  <a:cubicBezTo>
                    <a:pt x="1" y="25"/>
                    <a:pt x="1" y="48"/>
                    <a:pt x="1" y="72"/>
                  </a:cubicBezTo>
                  <a:cubicBezTo>
                    <a:pt x="36" y="72"/>
                    <a:pt x="36" y="37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5192;p60">
              <a:extLst>
                <a:ext uri="{FF2B5EF4-FFF2-40B4-BE49-F238E27FC236}">
                  <a16:creationId xmlns:a16="http://schemas.microsoft.com/office/drawing/2014/main" id="{D384B8A2-847D-4B94-84F2-3D9358C820D8}"/>
                </a:ext>
              </a:extLst>
            </p:cNvPr>
            <p:cNvSpPr/>
            <p:nvPr/>
          </p:nvSpPr>
          <p:spPr>
            <a:xfrm>
              <a:off x="3131925" y="315795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24" y="1"/>
                  </a:moveTo>
                  <a:lnTo>
                    <a:pt x="1" y="25"/>
                  </a:lnTo>
                  <a:cubicBezTo>
                    <a:pt x="36" y="25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5193;p60">
              <a:extLst>
                <a:ext uri="{FF2B5EF4-FFF2-40B4-BE49-F238E27FC236}">
                  <a16:creationId xmlns:a16="http://schemas.microsoft.com/office/drawing/2014/main" id="{732C25E0-9FCA-4EEC-88F5-CC23FE5E355E}"/>
                </a:ext>
              </a:extLst>
            </p:cNvPr>
            <p:cNvSpPr/>
            <p:nvPr/>
          </p:nvSpPr>
          <p:spPr>
            <a:xfrm>
              <a:off x="3176875" y="30439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2" y="1"/>
                  </a:moveTo>
                  <a:cubicBezTo>
                    <a:pt x="12" y="25"/>
                    <a:pt x="0" y="36"/>
                    <a:pt x="0" y="48"/>
                  </a:cubicBezTo>
                  <a:cubicBezTo>
                    <a:pt x="12" y="25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5194;p60">
              <a:extLst>
                <a:ext uri="{FF2B5EF4-FFF2-40B4-BE49-F238E27FC236}">
                  <a16:creationId xmlns:a16="http://schemas.microsoft.com/office/drawing/2014/main" id="{929F4CE0-8EE0-4461-818C-33FD6732F153}"/>
                </a:ext>
              </a:extLst>
            </p:cNvPr>
            <p:cNvSpPr/>
            <p:nvPr/>
          </p:nvSpPr>
          <p:spPr>
            <a:xfrm>
              <a:off x="3176875" y="3045150"/>
              <a:ext cx="325" cy="2400"/>
            </a:xfrm>
            <a:custGeom>
              <a:avLst/>
              <a:gdLst/>
              <a:ahLst/>
              <a:cxnLst/>
              <a:rect l="l" t="t" r="r" b="b"/>
              <a:pathLst>
                <a:path w="13" h="96" extrusionOk="0">
                  <a:moveTo>
                    <a:pt x="0" y="0"/>
                  </a:moveTo>
                  <a:cubicBezTo>
                    <a:pt x="0" y="33"/>
                    <a:pt x="0" y="56"/>
                    <a:pt x="9" y="86"/>
                  </a:cubicBezTo>
                  <a:lnTo>
                    <a:pt x="9" y="86"/>
                  </a:lnTo>
                  <a:cubicBezTo>
                    <a:pt x="7" y="81"/>
                    <a:pt x="3" y="77"/>
                    <a:pt x="2" y="77"/>
                  </a:cubicBezTo>
                  <a:lnTo>
                    <a:pt x="2" y="77"/>
                  </a:lnTo>
                  <a:cubicBezTo>
                    <a:pt x="1" y="77"/>
                    <a:pt x="3" y="82"/>
                    <a:pt x="12" y="96"/>
                  </a:cubicBezTo>
                  <a:cubicBezTo>
                    <a:pt x="12" y="60"/>
                    <a:pt x="12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5195;p60">
              <a:extLst>
                <a:ext uri="{FF2B5EF4-FFF2-40B4-BE49-F238E27FC236}">
                  <a16:creationId xmlns:a16="http://schemas.microsoft.com/office/drawing/2014/main" id="{34825048-F301-4A1D-9581-AB489B032316}"/>
                </a:ext>
              </a:extLst>
            </p:cNvPr>
            <p:cNvSpPr/>
            <p:nvPr/>
          </p:nvSpPr>
          <p:spPr>
            <a:xfrm>
              <a:off x="3112275" y="30534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1"/>
                  </a:moveTo>
                  <a:cubicBezTo>
                    <a:pt x="1" y="13"/>
                    <a:pt x="1" y="25"/>
                    <a:pt x="1" y="48"/>
                  </a:cubicBezTo>
                  <a:cubicBezTo>
                    <a:pt x="1" y="36"/>
                    <a:pt x="1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5196;p60">
              <a:extLst>
                <a:ext uri="{FF2B5EF4-FFF2-40B4-BE49-F238E27FC236}">
                  <a16:creationId xmlns:a16="http://schemas.microsoft.com/office/drawing/2014/main" id="{5F9F8A63-F7FA-4EB2-AE3E-93397CD22CFB}"/>
                </a:ext>
              </a:extLst>
            </p:cNvPr>
            <p:cNvSpPr/>
            <p:nvPr/>
          </p:nvSpPr>
          <p:spPr>
            <a:xfrm>
              <a:off x="3165275" y="30409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0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5197;p60">
              <a:extLst>
                <a:ext uri="{FF2B5EF4-FFF2-40B4-BE49-F238E27FC236}">
                  <a16:creationId xmlns:a16="http://schemas.microsoft.com/office/drawing/2014/main" id="{27B2EFAD-8BE8-4ABA-9594-91F1F5F8E875}"/>
                </a:ext>
              </a:extLst>
            </p:cNvPr>
            <p:cNvSpPr/>
            <p:nvPr/>
          </p:nvSpPr>
          <p:spPr>
            <a:xfrm>
              <a:off x="3164975" y="30406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12" y="1"/>
                    <a:pt x="24" y="1"/>
                    <a:pt x="36" y="1"/>
                  </a:cubicBezTo>
                  <a:cubicBezTo>
                    <a:pt x="24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5198;p60">
              <a:extLst>
                <a:ext uri="{FF2B5EF4-FFF2-40B4-BE49-F238E27FC236}">
                  <a16:creationId xmlns:a16="http://schemas.microsoft.com/office/drawing/2014/main" id="{ACDD81DF-7AD8-4223-ADCA-6EBF383345F2}"/>
                </a:ext>
              </a:extLst>
            </p:cNvPr>
            <p:cNvSpPr/>
            <p:nvPr/>
          </p:nvSpPr>
          <p:spPr>
            <a:xfrm>
              <a:off x="3164675" y="3040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0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5199;p60">
              <a:extLst>
                <a:ext uri="{FF2B5EF4-FFF2-40B4-BE49-F238E27FC236}">
                  <a16:creationId xmlns:a16="http://schemas.microsoft.com/office/drawing/2014/main" id="{7371AEB1-6975-414F-9AB4-E30426991297}"/>
                </a:ext>
              </a:extLst>
            </p:cNvPr>
            <p:cNvSpPr/>
            <p:nvPr/>
          </p:nvSpPr>
          <p:spPr>
            <a:xfrm>
              <a:off x="3164675" y="30409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84" y="1"/>
                  </a:moveTo>
                  <a:cubicBezTo>
                    <a:pt x="0" y="1"/>
                    <a:pt x="72" y="1"/>
                    <a:pt x="84" y="1"/>
                  </a:cubicBezTo>
                  <a:cubicBezTo>
                    <a:pt x="72" y="1"/>
                    <a:pt x="60" y="1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5200;p60">
              <a:extLst>
                <a:ext uri="{FF2B5EF4-FFF2-40B4-BE49-F238E27FC236}">
                  <a16:creationId xmlns:a16="http://schemas.microsoft.com/office/drawing/2014/main" id="{D06096E6-652A-451A-81B3-105715D75078}"/>
                </a:ext>
              </a:extLst>
            </p:cNvPr>
            <p:cNvSpPr/>
            <p:nvPr/>
          </p:nvSpPr>
          <p:spPr>
            <a:xfrm>
              <a:off x="3182225" y="3101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5201;p60">
              <a:extLst>
                <a:ext uri="{FF2B5EF4-FFF2-40B4-BE49-F238E27FC236}">
                  <a16:creationId xmlns:a16="http://schemas.microsoft.com/office/drawing/2014/main" id="{88D9EB7F-31B2-4E99-85F4-6CC894ACCCD3}"/>
                </a:ext>
              </a:extLst>
            </p:cNvPr>
            <p:cNvSpPr/>
            <p:nvPr/>
          </p:nvSpPr>
          <p:spPr>
            <a:xfrm>
              <a:off x="3106925" y="31460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5202;p60">
              <a:extLst>
                <a:ext uri="{FF2B5EF4-FFF2-40B4-BE49-F238E27FC236}">
                  <a16:creationId xmlns:a16="http://schemas.microsoft.com/office/drawing/2014/main" id="{AE596497-CC2C-4B47-92A2-16C3C16ECA15}"/>
                </a:ext>
              </a:extLst>
            </p:cNvPr>
            <p:cNvSpPr/>
            <p:nvPr/>
          </p:nvSpPr>
          <p:spPr>
            <a:xfrm>
              <a:off x="3132375" y="315765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6" y="1"/>
                  </a:moveTo>
                  <a:cubicBezTo>
                    <a:pt x="0" y="7"/>
                    <a:pt x="0" y="10"/>
                    <a:pt x="2" y="10"/>
                  </a:cubicBezTo>
                  <a:cubicBezTo>
                    <a:pt x="3" y="10"/>
                    <a:pt x="6" y="7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5203;p60">
              <a:extLst>
                <a:ext uri="{FF2B5EF4-FFF2-40B4-BE49-F238E27FC236}">
                  <a16:creationId xmlns:a16="http://schemas.microsoft.com/office/drawing/2014/main" id="{21F227AB-E2B6-46AC-B7CF-F2EC61960727}"/>
                </a:ext>
              </a:extLst>
            </p:cNvPr>
            <p:cNvSpPr/>
            <p:nvPr/>
          </p:nvSpPr>
          <p:spPr>
            <a:xfrm>
              <a:off x="3181925" y="306212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0"/>
                  </a:moveTo>
                  <a:lnTo>
                    <a:pt x="13" y="0"/>
                  </a:lnTo>
                  <a:cubicBezTo>
                    <a:pt x="13" y="12"/>
                    <a:pt x="13" y="24"/>
                    <a:pt x="1" y="36"/>
                  </a:cubicBezTo>
                  <a:cubicBezTo>
                    <a:pt x="13" y="36"/>
                    <a:pt x="13" y="2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5204;p60">
              <a:extLst>
                <a:ext uri="{FF2B5EF4-FFF2-40B4-BE49-F238E27FC236}">
                  <a16:creationId xmlns:a16="http://schemas.microsoft.com/office/drawing/2014/main" id="{8AE29E9F-EFF6-41DE-B408-10ABEDCBAAA4}"/>
                </a:ext>
              </a:extLst>
            </p:cNvPr>
            <p:cNvSpPr/>
            <p:nvPr/>
          </p:nvSpPr>
          <p:spPr>
            <a:xfrm>
              <a:off x="3160200" y="3040575"/>
              <a:ext cx="1225" cy="725"/>
            </a:xfrm>
            <a:custGeom>
              <a:avLst/>
              <a:gdLst/>
              <a:ahLst/>
              <a:cxnLst/>
              <a:rect l="l" t="t" r="r" b="b"/>
              <a:pathLst>
                <a:path w="49" h="29" extrusionOk="0">
                  <a:moveTo>
                    <a:pt x="18" y="0"/>
                  </a:moveTo>
                  <a:cubicBezTo>
                    <a:pt x="8" y="0"/>
                    <a:pt x="1" y="9"/>
                    <a:pt x="1" y="29"/>
                  </a:cubicBezTo>
                  <a:cubicBezTo>
                    <a:pt x="13" y="29"/>
                    <a:pt x="36" y="17"/>
                    <a:pt x="48" y="17"/>
                  </a:cubicBezTo>
                  <a:cubicBezTo>
                    <a:pt x="38" y="6"/>
                    <a:pt x="27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5205;p60">
              <a:extLst>
                <a:ext uri="{FF2B5EF4-FFF2-40B4-BE49-F238E27FC236}">
                  <a16:creationId xmlns:a16="http://schemas.microsoft.com/office/drawing/2014/main" id="{99FF10C6-A829-4EEF-ABEB-E9F4599ADCA2}"/>
                </a:ext>
              </a:extLst>
            </p:cNvPr>
            <p:cNvSpPr/>
            <p:nvPr/>
          </p:nvSpPr>
          <p:spPr>
            <a:xfrm>
              <a:off x="3167250" y="3040350"/>
              <a:ext cx="1775" cy="800"/>
            </a:xfrm>
            <a:custGeom>
              <a:avLst/>
              <a:gdLst/>
              <a:ahLst/>
              <a:cxnLst/>
              <a:rect l="l" t="t" r="r" b="b"/>
              <a:pathLst>
                <a:path w="71" h="32" extrusionOk="0">
                  <a:moveTo>
                    <a:pt x="35" y="0"/>
                  </a:moveTo>
                  <a:cubicBezTo>
                    <a:pt x="30" y="0"/>
                    <a:pt x="24" y="1"/>
                    <a:pt x="16" y="2"/>
                  </a:cubicBezTo>
                  <a:cubicBezTo>
                    <a:pt x="6" y="2"/>
                    <a:pt x="5" y="28"/>
                    <a:pt x="4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0" y="30"/>
                    <a:pt x="0" y="31"/>
                    <a:pt x="3" y="31"/>
                  </a:cubicBezTo>
                  <a:cubicBezTo>
                    <a:pt x="14" y="31"/>
                    <a:pt x="71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5206;p60">
              <a:extLst>
                <a:ext uri="{FF2B5EF4-FFF2-40B4-BE49-F238E27FC236}">
                  <a16:creationId xmlns:a16="http://schemas.microsoft.com/office/drawing/2014/main" id="{46555C7F-4A84-487A-B796-F8CAFBBACB6B}"/>
                </a:ext>
              </a:extLst>
            </p:cNvPr>
            <p:cNvSpPr/>
            <p:nvPr/>
          </p:nvSpPr>
          <p:spPr>
            <a:xfrm>
              <a:off x="3163475" y="3037700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60" y="1"/>
                  </a:moveTo>
                  <a:cubicBezTo>
                    <a:pt x="36" y="1"/>
                    <a:pt x="24" y="1"/>
                    <a:pt x="1" y="13"/>
                  </a:cubicBezTo>
                  <a:cubicBezTo>
                    <a:pt x="13" y="13"/>
                    <a:pt x="36" y="13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5207;p60">
              <a:extLst>
                <a:ext uri="{FF2B5EF4-FFF2-40B4-BE49-F238E27FC236}">
                  <a16:creationId xmlns:a16="http://schemas.microsoft.com/office/drawing/2014/main" id="{239C48EA-7CAF-42A5-87DF-5EB85DC114AC}"/>
                </a:ext>
              </a:extLst>
            </p:cNvPr>
            <p:cNvSpPr/>
            <p:nvPr/>
          </p:nvSpPr>
          <p:spPr>
            <a:xfrm>
              <a:off x="3162300" y="303800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24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5208;p60">
              <a:extLst>
                <a:ext uri="{FF2B5EF4-FFF2-40B4-BE49-F238E27FC236}">
                  <a16:creationId xmlns:a16="http://schemas.microsoft.com/office/drawing/2014/main" id="{24F646D5-90C8-4E89-A2CA-BC4C43501C7D}"/>
                </a:ext>
              </a:extLst>
            </p:cNvPr>
            <p:cNvSpPr/>
            <p:nvPr/>
          </p:nvSpPr>
          <p:spPr>
            <a:xfrm>
              <a:off x="3178075" y="3040575"/>
              <a:ext cx="1275" cy="1350"/>
            </a:xfrm>
            <a:custGeom>
              <a:avLst/>
              <a:gdLst/>
              <a:ahLst/>
              <a:cxnLst/>
              <a:rect l="l" t="t" r="r" b="b"/>
              <a:pathLst>
                <a:path w="51" h="54" extrusionOk="0">
                  <a:moveTo>
                    <a:pt x="3" y="0"/>
                  </a:moveTo>
                  <a:cubicBezTo>
                    <a:pt x="1" y="0"/>
                    <a:pt x="0" y="2"/>
                    <a:pt x="0" y="5"/>
                  </a:cubicBezTo>
                  <a:cubicBezTo>
                    <a:pt x="12" y="29"/>
                    <a:pt x="24" y="41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lnTo>
                    <a:pt x="36" y="52"/>
                  </a:lnTo>
                  <a:cubicBezTo>
                    <a:pt x="37" y="53"/>
                    <a:pt x="39" y="54"/>
                    <a:pt x="39" y="54"/>
                  </a:cubicBezTo>
                  <a:cubicBezTo>
                    <a:pt x="50" y="54"/>
                    <a:pt x="13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5209;p60">
              <a:extLst>
                <a:ext uri="{FF2B5EF4-FFF2-40B4-BE49-F238E27FC236}">
                  <a16:creationId xmlns:a16="http://schemas.microsoft.com/office/drawing/2014/main" id="{1FF4B76E-910D-4C48-8A57-0F33A6BE821D}"/>
                </a:ext>
              </a:extLst>
            </p:cNvPr>
            <p:cNvSpPr/>
            <p:nvPr/>
          </p:nvSpPr>
          <p:spPr>
            <a:xfrm>
              <a:off x="3175375" y="303652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4" y="0"/>
                  </a:moveTo>
                  <a:cubicBezTo>
                    <a:pt x="1" y="0"/>
                    <a:pt x="1" y="12"/>
                    <a:pt x="13" y="36"/>
                  </a:cubicBezTo>
                  <a:cubicBezTo>
                    <a:pt x="13" y="12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5210;p60">
              <a:extLst>
                <a:ext uri="{FF2B5EF4-FFF2-40B4-BE49-F238E27FC236}">
                  <a16:creationId xmlns:a16="http://schemas.microsoft.com/office/drawing/2014/main" id="{2AF87914-3433-4799-B69C-706BADAD4E29}"/>
                </a:ext>
              </a:extLst>
            </p:cNvPr>
            <p:cNvSpPr/>
            <p:nvPr/>
          </p:nvSpPr>
          <p:spPr>
            <a:xfrm>
              <a:off x="3178875" y="3038750"/>
              <a:ext cx="1625" cy="1400"/>
            </a:xfrm>
            <a:custGeom>
              <a:avLst/>
              <a:gdLst/>
              <a:ahLst/>
              <a:cxnLst/>
              <a:rect l="l" t="t" r="r" b="b"/>
              <a:pathLst>
                <a:path w="65" h="56" extrusionOk="0">
                  <a:moveTo>
                    <a:pt x="5" y="0"/>
                  </a:moveTo>
                  <a:cubicBezTo>
                    <a:pt x="1" y="0"/>
                    <a:pt x="2" y="7"/>
                    <a:pt x="16" y="30"/>
                  </a:cubicBezTo>
                  <a:cubicBezTo>
                    <a:pt x="16" y="29"/>
                    <a:pt x="18" y="29"/>
                    <a:pt x="19" y="29"/>
                  </a:cubicBezTo>
                  <a:cubicBezTo>
                    <a:pt x="30" y="29"/>
                    <a:pt x="58" y="56"/>
                    <a:pt x="62" y="56"/>
                  </a:cubicBezTo>
                  <a:cubicBezTo>
                    <a:pt x="65" y="56"/>
                    <a:pt x="60" y="47"/>
                    <a:pt x="39" y="18"/>
                  </a:cubicBezTo>
                  <a:cubicBezTo>
                    <a:pt x="32" y="18"/>
                    <a:pt x="11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5211;p60">
              <a:extLst>
                <a:ext uri="{FF2B5EF4-FFF2-40B4-BE49-F238E27FC236}">
                  <a16:creationId xmlns:a16="http://schemas.microsoft.com/office/drawing/2014/main" id="{BB5613C6-781D-4ACE-B029-ADE45E2111DA}"/>
                </a:ext>
              </a:extLst>
            </p:cNvPr>
            <p:cNvSpPr/>
            <p:nvPr/>
          </p:nvSpPr>
          <p:spPr>
            <a:xfrm>
              <a:off x="3112875" y="3047700"/>
              <a:ext cx="250" cy="1050"/>
            </a:xfrm>
            <a:custGeom>
              <a:avLst/>
              <a:gdLst/>
              <a:ahLst/>
              <a:cxnLst/>
              <a:rect l="l" t="t" r="r" b="b"/>
              <a:pathLst>
                <a:path w="10" h="42" extrusionOk="0">
                  <a:moveTo>
                    <a:pt x="9" y="1"/>
                  </a:moveTo>
                  <a:cubicBezTo>
                    <a:pt x="9" y="1"/>
                    <a:pt x="6" y="13"/>
                    <a:pt x="1" y="41"/>
                  </a:cubicBezTo>
                  <a:cubicBezTo>
                    <a:pt x="7" y="16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5212;p60">
              <a:extLst>
                <a:ext uri="{FF2B5EF4-FFF2-40B4-BE49-F238E27FC236}">
                  <a16:creationId xmlns:a16="http://schemas.microsoft.com/office/drawing/2014/main" id="{D52B5311-0A61-49C1-8B72-B4C72599BD7E}"/>
                </a:ext>
              </a:extLst>
            </p:cNvPr>
            <p:cNvSpPr/>
            <p:nvPr/>
          </p:nvSpPr>
          <p:spPr>
            <a:xfrm>
              <a:off x="3112050" y="304582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2" y="0"/>
                  </a:moveTo>
                  <a:cubicBezTo>
                    <a:pt x="1" y="0"/>
                    <a:pt x="10" y="3"/>
                    <a:pt x="34" y="9"/>
                  </a:cubicBezTo>
                  <a:cubicBezTo>
                    <a:pt x="16" y="3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5213;p60">
              <a:extLst>
                <a:ext uri="{FF2B5EF4-FFF2-40B4-BE49-F238E27FC236}">
                  <a16:creationId xmlns:a16="http://schemas.microsoft.com/office/drawing/2014/main" id="{2C36814E-AB7B-466C-9A59-60F38519E56A}"/>
                </a:ext>
              </a:extLst>
            </p:cNvPr>
            <p:cNvSpPr/>
            <p:nvPr/>
          </p:nvSpPr>
          <p:spPr>
            <a:xfrm>
              <a:off x="3168525" y="3158375"/>
              <a:ext cx="625" cy="500"/>
            </a:xfrm>
            <a:custGeom>
              <a:avLst/>
              <a:gdLst/>
              <a:ahLst/>
              <a:cxnLst/>
              <a:rect l="l" t="t" r="r" b="b"/>
              <a:pathLst>
                <a:path w="25" h="20" extrusionOk="0">
                  <a:moveTo>
                    <a:pt x="1" y="1"/>
                  </a:moveTo>
                  <a:cubicBezTo>
                    <a:pt x="0" y="1"/>
                    <a:pt x="6" y="6"/>
                    <a:pt x="25" y="20"/>
                  </a:cubicBezTo>
                  <a:cubicBezTo>
                    <a:pt x="18" y="1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5214;p60">
              <a:extLst>
                <a:ext uri="{FF2B5EF4-FFF2-40B4-BE49-F238E27FC236}">
                  <a16:creationId xmlns:a16="http://schemas.microsoft.com/office/drawing/2014/main" id="{C6DD433F-FA74-4C28-9072-CB0D787A0989}"/>
                </a:ext>
              </a:extLst>
            </p:cNvPr>
            <p:cNvSpPr/>
            <p:nvPr/>
          </p:nvSpPr>
          <p:spPr>
            <a:xfrm>
              <a:off x="3153950" y="3156775"/>
              <a:ext cx="325" cy="1500"/>
            </a:xfrm>
            <a:custGeom>
              <a:avLst/>
              <a:gdLst/>
              <a:ahLst/>
              <a:cxnLst/>
              <a:rect l="l" t="t" r="r" b="b"/>
              <a:pathLst>
                <a:path w="13" h="60" extrusionOk="0">
                  <a:moveTo>
                    <a:pt x="13" y="60"/>
                  </a:moveTo>
                  <a:cubicBezTo>
                    <a:pt x="13" y="60"/>
                    <a:pt x="1" y="0"/>
                    <a:pt x="13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5215;p60">
              <a:extLst>
                <a:ext uri="{FF2B5EF4-FFF2-40B4-BE49-F238E27FC236}">
                  <a16:creationId xmlns:a16="http://schemas.microsoft.com/office/drawing/2014/main" id="{28631A4D-81FE-405D-AE5D-F6C36C889A82}"/>
                </a:ext>
              </a:extLst>
            </p:cNvPr>
            <p:cNvSpPr/>
            <p:nvPr/>
          </p:nvSpPr>
          <p:spPr>
            <a:xfrm>
              <a:off x="3141650" y="3158750"/>
              <a:ext cx="1600" cy="425"/>
            </a:xfrm>
            <a:custGeom>
              <a:avLst/>
              <a:gdLst/>
              <a:ahLst/>
              <a:cxnLst/>
              <a:rect l="l" t="t" r="r" b="b"/>
              <a:pathLst>
                <a:path w="64" h="17" extrusionOk="0">
                  <a:moveTo>
                    <a:pt x="5" y="0"/>
                  </a:moveTo>
                  <a:cubicBezTo>
                    <a:pt x="1" y="0"/>
                    <a:pt x="0" y="4"/>
                    <a:pt x="4" y="16"/>
                  </a:cubicBezTo>
                  <a:cubicBezTo>
                    <a:pt x="13" y="16"/>
                    <a:pt x="27" y="11"/>
                    <a:pt x="43" y="7"/>
                  </a:cubicBezTo>
                  <a:lnTo>
                    <a:pt x="43" y="7"/>
                  </a:lnTo>
                  <a:cubicBezTo>
                    <a:pt x="43" y="7"/>
                    <a:pt x="43" y="7"/>
                    <a:pt x="44" y="7"/>
                  </a:cubicBezTo>
                  <a:cubicBezTo>
                    <a:pt x="50" y="7"/>
                    <a:pt x="57" y="6"/>
                    <a:pt x="64" y="5"/>
                  </a:cubicBezTo>
                  <a:cubicBezTo>
                    <a:pt x="57" y="5"/>
                    <a:pt x="50" y="6"/>
                    <a:pt x="43" y="7"/>
                  </a:cubicBezTo>
                  <a:lnTo>
                    <a:pt x="43" y="7"/>
                  </a:lnTo>
                  <a:cubicBezTo>
                    <a:pt x="24" y="7"/>
                    <a:pt x="11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5216;p60">
              <a:extLst>
                <a:ext uri="{FF2B5EF4-FFF2-40B4-BE49-F238E27FC236}">
                  <a16:creationId xmlns:a16="http://schemas.microsoft.com/office/drawing/2014/main" id="{266D1353-9AB4-4217-A728-FDFA31AA0146}"/>
                </a:ext>
              </a:extLst>
            </p:cNvPr>
            <p:cNvSpPr/>
            <p:nvPr/>
          </p:nvSpPr>
          <p:spPr>
            <a:xfrm>
              <a:off x="3162475" y="29627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5" y="0"/>
                  </a:moveTo>
                  <a:cubicBezTo>
                    <a:pt x="1" y="4"/>
                    <a:pt x="1" y="6"/>
                    <a:pt x="3" y="6"/>
                  </a:cubicBezTo>
                  <a:cubicBezTo>
                    <a:pt x="6" y="6"/>
                    <a:pt x="17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5217;p60">
              <a:extLst>
                <a:ext uri="{FF2B5EF4-FFF2-40B4-BE49-F238E27FC236}">
                  <a16:creationId xmlns:a16="http://schemas.microsoft.com/office/drawing/2014/main" id="{A5625082-3FBD-498E-9BF1-046BFC9BFAC1}"/>
                </a:ext>
              </a:extLst>
            </p:cNvPr>
            <p:cNvSpPr/>
            <p:nvPr/>
          </p:nvSpPr>
          <p:spPr>
            <a:xfrm>
              <a:off x="3160200" y="29618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1" y="1"/>
                    <a:pt x="36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5218;p60">
              <a:extLst>
                <a:ext uri="{FF2B5EF4-FFF2-40B4-BE49-F238E27FC236}">
                  <a16:creationId xmlns:a16="http://schemas.microsoft.com/office/drawing/2014/main" id="{14F956BD-1535-45EB-B982-EDFE99EF9618}"/>
                </a:ext>
              </a:extLst>
            </p:cNvPr>
            <p:cNvSpPr/>
            <p:nvPr/>
          </p:nvSpPr>
          <p:spPr>
            <a:xfrm>
              <a:off x="3160500" y="29609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lnTo>
                    <a:pt x="12" y="1"/>
                  </a:lnTo>
                  <a:cubicBezTo>
                    <a:pt x="1" y="7"/>
                    <a:pt x="1" y="10"/>
                    <a:pt x="4" y="10"/>
                  </a:cubicBezTo>
                  <a:cubicBezTo>
                    <a:pt x="7" y="10"/>
                    <a:pt x="12" y="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5219;p60">
              <a:extLst>
                <a:ext uri="{FF2B5EF4-FFF2-40B4-BE49-F238E27FC236}">
                  <a16:creationId xmlns:a16="http://schemas.microsoft.com/office/drawing/2014/main" id="{EFF8F801-8224-45D0-ABA1-0065228C6C9B}"/>
                </a:ext>
              </a:extLst>
            </p:cNvPr>
            <p:cNvSpPr/>
            <p:nvPr/>
          </p:nvSpPr>
          <p:spPr>
            <a:xfrm>
              <a:off x="3162325" y="2959875"/>
              <a:ext cx="275" cy="175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5220;p60">
              <a:extLst>
                <a:ext uri="{FF2B5EF4-FFF2-40B4-BE49-F238E27FC236}">
                  <a16:creationId xmlns:a16="http://schemas.microsoft.com/office/drawing/2014/main" id="{03616ACA-4176-445F-ADDD-7DCEFD3F3F70}"/>
                </a:ext>
              </a:extLst>
            </p:cNvPr>
            <p:cNvSpPr/>
            <p:nvPr/>
          </p:nvSpPr>
          <p:spPr>
            <a:xfrm>
              <a:off x="3162575" y="29591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24"/>
                  </a:moveTo>
                  <a:cubicBezTo>
                    <a:pt x="25" y="0"/>
                    <a:pt x="1" y="24"/>
                    <a:pt x="1" y="24"/>
                  </a:cubicBezTo>
                  <a:cubicBezTo>
                    <a:pt x="1" y="12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5221;p60">
              <a:extLst>
                <a:ext uri="{FF2B5EF4-FFF2-40B4-BE49-F238E27FC236}">
                  <a16:creationId xmlns:a16="http://schemas.microsoft.com/office/drawing/2014/main" id="{5ED893D9-5243-43F3-A89A-7471D96C6552}"/>
                </a:ext>
              </a:extLst>
            </p:cNvPr>
            <p:cNvSpPr/>
            <p:nvPr/>
          </p:nvSpPr>
          <p:spPr>
            <a:xfrm>
              <a:off x="3161700" y="295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5222;p60">
              <a:extLst>
                <a:ext uri="{FF2B5EF4-FFF2-40B4-BE49-F238E27FC236}">
                  <a16:creationId xmlns:a16="http://schemas.microsoft.com/office/drawing/2014/main" id="{2592B67D-AC30-4B84-8F71-E7C5E8667FBD}"/>
                </a:ext>
              </a:extLst>
            </p:cNvPr>
            <p:cNvSpPr/>
            <p:nvPr/>
          </p:nvSpPr>
          <p:spPr>
            <a:xfrm>
              <a:off x="3161400" y="29597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0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5223;p60">
              <a:extLst>
                <a:ext uri="{FF2B5EF4-FFF2-40B4-BE49-F238E27FC236}">
                  <a16:creationId xmlns:a16="http://schemas.microsoft.com/office/drawing/2014/main" id="{D9208CF0-F166-49C9-B457-1B776D1602AD}"/>
                </a:ext>
              </a:extLst>
            </p:cNvPr>
            <p:cNvSpPr/>
            <p:nvPr/>
          </p:nvSpPr>
          <p:spPr>
            <a:xfrm>
              <a:off x="3161400" y="2959725"/>
              <a:ext cx="625" cy="450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4" y="0"/>
                  </a:moveTo>
                  <a:lnTo>
                    <a:pt x="24" y="0"/>
                  </a:lnTo>
                  <a:cubicBezTo>
                    <a:pt x="12" y="12"/>
                    <a:pt x="12" y="12"/>
                    <a:pt x="0" y="12"/>
                  </a:cubicBezTo>
                  <a:cubicBezTo>
                    <a:pt x="0" y="16"/>
                    <a:pt x="2" y="17"/>
                    <a:pt x="5" y="17"/>
                  </a:cubicBezTo>
                  <a:cubicBezTo>
                    <a:pt x="12" y="17"/>
                    <a:pt x="24" y="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5224;p60">
              <a:extLst>
                <a:ext uri="{FF2B5EF4-FFF2-40B4-BE49-F238E27FC236}">
                  <a16:creationId xmlns:a16="http://schemas.microsoft.com/office/drawing/2014/main" id="{91926802-9ED7-4448-A5DA-BE4C7648C98D}"/>
                </a:ext>
              </a:extLst>
            </p:cNvPr>
            <p:cNvSpPr/>
            <p:nvPr/>
          </p:nvSpPr>
          <p:spPr>
            <a:xfrm>
              <a:off x="3159900" y="29612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cubicBezTo>
                    <a:pt x="1" y="25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5225;p60">
              <a:extLst>
                <a:ext uri="{FF2B5EF4-FFF2-40B4-BE49-F238E27FC236}">
                  <a16:creationId xmlns:a16="http://schemas.microsoft.com/office/drawing/2014/main" id="{B5017C6D-80AF-4CB1-8394-9AA9DB22B6CA}"/>
                </a:ext>
              </a:extLst>
            </p:cNvPr>
            <p:cNvSpPr/>
            <p:nvPr/>
          </p:nvSpPr>
          <p:spPr>
            <a:xfrm>
              <a:off x="3161400" y="2957625"/>
              <a:ext cx="1800" cy="1825"/>
            </a:xfrm>
            <a:custGeom>
              <a:avLst/>
              <a:gdLst/>
              <a:ahLst/>
              <a:cxnLst/>
              <a:rect l="l" t="t" r="r" b="b"/>
              <a:pathLst>
                <a:path w="72" h="73" extrusionOk="0">
                  <a:moveTo>
                    <a:pt x="24" y="49"/>
                  </a:moveTo>
                  <a:cubicBezTo>
                    <a:pt x="72" y="1"/>
                    <a:pt x="0" y="72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5226;p60">
              <a:extLst>
                <a:ext uri="{FF2B5EF4-FFF2-40B4-BE49-F238E27FC236}">
                  <a16:creationId xmlns:a16="http://schemas.microsoft.com/office/drawing/2014/main" id="{7BF3CA58-8A09-4F91-BD8D-E9794D085CE0}"/>
                </a:ext>
              </a:extLst>
            </p:cNvPr>
            <p:cNvSpPr/>
            <p:nvPr/>
          </p:nvSpPr>
          <p:spPr>
            <a:xfrm>
              <a:off x="3161400" y="29588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0" y="1"/>
                  </a:ln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5227;p60">
              <a:extLst>
                <a:ext uri="{FF2B5EF4-FFF2-40B4-BE49-F238E27FC236}">
                  <a16:creationId xmlns:a16="http://schemas.microsoft.com/office/drawing/2014/main" id="{360D2F12-A401-4CD1-9048-B2FA7D5FE926}"/>
                </a:ext>
              </a:extLst>
            </p:cNvPr>
            <p:cNvSpPr/>
            <p:nvPr/>
          </p:nvSpPr>
          <p:spPr>
            <a:xfrm>
              <a:off x="3160800" y="29600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0"/>
                  </a:moveTo>
                  <a:cubicBezTo>
                    <a:pt x="6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5228;p60">
              <a:extLst>
                <a:ext uri="{FF2B5EF4-FFF2-40B4-BE49-F238E27FC236}">
                  <a16:creationId xmlns:a16="http://schemas.microsoft.com/office/drawing/2014/main" id="{93BFEDFB-BDF6-4210-9006-2858D726AA8E}"/>
                </a:ext>
              </a:extLst>
            </p:cNvPr>
            <p:cNvSpPr/>
            <p:nvPr/>
          </p:nvSpPr>
          <p:spPr>
            <a:xfrm>
              <a:off x="3162000" y="2957700"/>
              <a:ext cx="675" cy="250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2" y="1"/>
                  </a:moveTo>
                  <a:cubicBezTo>
                    <a:pt x="18" y="1"/>
                    <a:pt x="6" y="4"/>
                    <a:pt x="0" y="10"/>
                  </a:cubicBezTo>
                  <a:cubicBezTo>
                    <a:pt x="24" y="4"/>
                    <a:pt x="27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5229;p60">
              <a:extLst>
                <a:ext uri="{FF2B5EF4-FFF2-40B4-BE49-F238E27FC236}">
                  <a16:creationId xmlns:a16="http://schemas.microsoft.com/office/drawing/2014/main" id="{37980AF4-524E-48D6-A9E1-6B6CB2B19962}"/>
                </a:ext>
              </a:extLst>
            </p:cNvPr>
            <p:cNvSpPr/>
            <p:nvPr/>
          </p:nvSpPr>
          <p:spPr>
            <a:xfrm>
              <a:off x="3161700" y="2957000"/>
              <a:ext cx="900" cy="375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29" y="0"/>
                  </a:moveTo>
                  <a:cubicBezTo>
                    <a:pt x="22" y="0"/>
                    <a:pt x="10" y="4"/>
                    <a:pt x="0" y="14"/>
                  </a:cubicBezTo>
                  <a:cubicBezTo>
                    <a:pt x="9" y="14"/>
                    <a:pt x="13" y="12"/>
                    <a:pt x="14" y="11"/>
                  </a:cubicBezTo>
                  <a:lnTo>
                    <a:pt x="14" y="11"/>
                  </a:lnTo>
                  <a:cubicBezTo>
                    <a:pt x="35" y="5"/>
                    <a:pt x="36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5230;p60">
              <a:extLst>
                <a:ext uri="{FF2B5EF4-FFF2-40B4-BE49-F238E27FC236}">
                  <a16:creationId xmlns:a16="http://schemas.microsoft.com/office/drawing/2014/main" id="{A59B1A74-2823-41E7-A871-C613BE4B3880}"/>
                </a:ext>
              </a:extLst>
            </p:cNvPr>
            <p:cNvSpPr/>
            <p:nvPr/>
          </p:nvSpPr>
          <p:spPr>
            <a:xfrm>
              <a:off x="3160800" y="295822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36" y="1"/>
                  </a:moveTo>
                  <a:cubicBezTo>
                    <a:pt x="0" y="25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5231;p60">
              <a:extLst>
                <a:ext uri="{FF2B5EF4-FFF2-40B4-BE49-F238E27FC236}">
                  <a16:creationId xmlns:a16="http://schemas.microsoft.com/office/drawing/2014/main" id="{A9F904E6-0375-4287-88A1-C987568EE59F}"/>
                </a:ext>
              </a:extLst>
            </p:cNvPr>
            <p:cNvSpPr/>
            <p:nvPr/>
          </p:nvSpPr>
          <p:spPr>
            <a:xfrm>
              <a:off x="3161400" y="29579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cubicBezTo>
                    <a:pt x="0" y="13"/>
                    <a:pt x="0" y="1"/>
                    <a:pt x="0" y="25"/>
                  </a:cubicBezTo>
                  <a:cubicBezTo>
                    <a:pt x="0" y="25"/>
                    <a:pt x="0" y="13"/>
                    <a:pt x="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5232;p60">
              <a:extLst>
                <a:ext uri="{FF2B5EF4-FFF2-40B4-BE49-F238E27FC236}">
                  <a16:creationId xmlns:a16="http://schemas.microsoft.com/office/drawing/2014/main" id="{B7096BE5-A480-4ED3-B39C-931E517E6595}"/>
                </a:ext>
              </a:extLst>
            </p:cNvPr>
            <p:cNvSpPr/>
            <p:nvPr/>
          </p:nvSpPr>
          <p:spPr>
            <a:xfrm>
              <a:off x="3160200" y="29594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0"/>
                  </a:moveTo>
                  <a:cubicBezTo>
                    <a:pt x="24" y="0"/>
                    <a:pt x="13" y="0"/>
                    <a:pt x="1" y="12"/>
                  </a:cubicBezTo>
                  <a:cubicBezTo>
                    <a:pt x="13" y="12"/>
                    <a:pt x="13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5233;p60">
              <a:extLst>
                <a:ext uri="{FF2B5EF4-FFF2-40B4-BE49-F238E27FC236}">
                  <a16:creationId xmlns:a16="http://schemas.microsoft.com/office/drawing/2014/main" id="{5716272D-E795-40FD-BA46-CCC65EBC67B2}"/>
                </a:ext>
              </a:extLst>
            </p:cNvPr>
            <p:cNvSpPr/>
            <p:nvPr/>
          </p:nvSpPr>
          <p:spPr>
            <a:xfrm>
              <a:off x="3160500" y="29588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2" y="1"/>
                    <a:pt x="1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5234;p60">
              <a:extLst>
                <a:ext uri="{FF2B5EF4-FFF2-40B4-BE49-F238E27FC236}">
                  <a16:creationId xmlns:a16="http://schemas.microsoft.com/office/drawing/2014/main" id="{E8B55E80-383B-4B76-BD1C-105656C4251E}"/>
                </a:ext>
              </a:extLst>
            </p:cNvPr>
            <p:cNvSpPr/>
            <p:nvPr/>
          </p:nvSpPr>
          <p:spPr>
            <a:xfrm>
              <a:off x="3160500" y="29588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12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5235;p60">
              <a:extLst>
                <a:ext uri="{FF2B5EF4-FFF2-40B4-BE49-F238E27FC236}">
                  <a16:creationId xmlns:a16="http://schemas.microsoft.com/office/drawing/2014/main" id="{0D8EC478-DDBD-4CE5-8FC7-373E813A2754}"/>
                </a:ext>
              </a:extLst>
            </p:cNvPr>
            <p:cNvSpPr/>
            <p:nvPr/>
          </p:nvSpPr>
          <p:spPr>
            <a:xfrm>
              <a:off x="3160200" y="29576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36" y="1"/>
                    <a:pt x="36" y="1"/>
                  </a:cubicBezTo>
                  <a:cubicBezTo>
                    <a:pt x="24" y="1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5236;p60">
              <a:extLst>
                <a:ext uri="{FF2B5EF4-FFF2-40B4-BE49-F238E27FC236}">
                  <a16:creationId xmlns:a16="http://schemas.microsoft.com/office/drawing/2014/main" id="{E93D46C6-3A24-46A7-93A0-F8611C933BDE}"/>
                </a:ext>
              </a:extLst>
            </p:cNvPr>
            <p:cNvSpPr/>
            <p:nvPr/>
          </p:nvSpPr>
          <p:spPr>
            <a:xfrm>
              <a:off x="3160200" y="29567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5237;p60">
              <a:extLst>
                <a:ext uri="{FF2B5EF4-FFF2-40B4-BE49-F238E27FC236}">
                  <a16:creationId xmlns:a16="http://schemas.microsoft.com/office/drawing/2014/main" id="{10002C21-28E4-4DC2-9755-CF6285828BA8}"/>
                </a:ext>
              </a:extLst>
            </p:cNvPr>
            <p:cNvSpPr/>
            <p:nvPr/>
          </p:nvSpPr>
          <p:spPr>
            <a:xfrm>
              <a:off x="3160500" y="29579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" y="1"/>
                    <a:pt x="12" y="1"/>
                    <a:pt x="24" y="1"/>
                  </a:cubicBezTo>
                  <a:cubicBezTo>
                    <a:pt x="12" y="1"/>
                    <a:pt x="12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5238;p60">
              <a:extLst>
                <a:ext uri="{FF2B5EF4-FFF2-40B4-BE49-F238E27FC236}">
                  <a16:creationId xmlns:a16="http://schemas.microsoft.com/office/drawing/2014/main" id="{44C91542-9F68-4A60-B3FC-9B54EF8190B4}"/>
                </a:ext>
              </a:extLst>
            </p:cNvPr>
            <p:cNvSpPr/>
            <p:nvPr/>
          </p:nvSpPr>
          <p:spPr>
            <a:xfrm>
              <a:off x="3160800" y="29570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12" y="0"/>
                    <a:pt x="12" y="0"/>
                    <a:pt x="0" y="12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5239;p60">
              <a:extLst>
                <a:ext uri="{FF2B5EF4-FFF2-40B4-BE49-F238E27FC236}">
                  <a16:creationId xmlns:a16="http://schemas.microsoft.com/office/drawing/2014/main" id="{ABCF9285-1B86-4CED-88EE-BACB06894B10}"/>
                </a:ext>
              </a:extLst>
            </p:cNvPr>
            <p:cNvSpPr/>
            <p:nvPr/>
          </p:nvSpPr>
          <p:spPr>
            <a:xfrm>
              <a:off x="3161000" y="2957925"/>
              <a:ext cx="425" cy="175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16" y="1"/>
                  </a:moveTo>
                  <a:cubicBezTo>
                    <a:pt x="0" y="1"/>
                    <a:pt x="0" y="6"/>
                    <a:pt x="6" y="6"/>
                  </a:cubicBezTo>
                  <a:cubicBezTo>
                    <a:pt x="8" y="6"/>
                    <a:pt x="12" y="5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5240;p60">
              <a:extLst>
                <a:ext uri="{FF2B5EF4-FFF2-40B4-BE49-F238E27FC236}">
                  <a16:creationId xmlns:a16="http://schemas.microsoft.com/office/drawing/2014/main" id="{4CE83DA2-CAEE-4E4B-A128-E0DA68BFF7A8}"/>
                </a:ext>
              </a:extLst>
            </p:cNvPr>
            <p:cNvSpPr/>
            <p:nvPr/>
          </p:nvSpPr>
          <p:spPr>
            <a:xfrm>
              <a:off x="3157525" y="2956750"/>
              <a:ext cx="2700" cy="1500"/>
            </a:xfrm>
            <a:custGeom>
              <a:avLst/>
              <a:gdLst/>
              <a:ahLst/>
              <a:cxnLst/>
              <a:rect l="l" t="t" r="r" b="b"/>
              <a:pathLst>
                <a:path w="108" h="60" extrusionOk="0">
                  <a:moveTo>
                    <a:pt x="108" y="0"/>
                  </a:moveTo>
                  <a:cubicBezTo>
                    <a:pt x="85" y="0"/>
                    <a:pt x="73" y="11"/>
                    <a:pt x="61" y="34"/>
                  </a:cubicBezTo>
                  <a:lnTo>
                    <a:pt x="61" y="34"/>
                  </a:lnTo>
                  <a:cubicBezTo>
                    <a:pt x="60" y="33"/>
                    <a:pt x="57" y="33"/>
                    <a:pt x="54" y="33"/>
                  </a:cubicBezTo>
                  <a:cubicBezTo>
                    <a:pt x="45" y="33"/>
                    <a:pt x="30" y="36"/>
                    <a:pt x="12" y="48"/>
                  </a:cubicBezTo>
                  <a:cubicBezTo>
                    <a:pt x="24" y="48"/>
                    <a:pt x="24" y="48"/>
                    <a:pt x="1" y="60"/>
                  </a:cubicBezTo>
                  <a:cubicBezTo>
                    <a:pt x="12" y="54"/>
                    <a:pt x="18" y="51"/>
                    <a:pt x="21" y="51"/>
                  </a:cubicBezTo>
                  <a:cubicBezTo>
                    <a:pt x="24" y="51"/>
                    <a:pt x="24" y="54"/>
                    <a:pt x="24" y="60"/>
                  </a:cubicBezTo>
                  <a:cubicBezTo>
                    <a:pt x="60" y="48"/>
                    <a:pt x="84" y="24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5241;p60">
              <a:extLst>
                <a:ext uri="{FF2B5EF4-FFF2-40B4-BE49-F238E27FC236}">
                  <a16:creationId xmlns:a16="http://schemas.microsoft.com/office/drawing/2014/main" id="{0A7B1094-F453-4BFF-AC30-8FB518A13BD4}"/>
                </a:ext>
              </a:extLst>
            </p:cNvPr>
            <p:cNvSpPr/>
            <p:nvPr/>
          </p:nvSpPr>
          <p:spPr>
            <a:xfrm>
              <a:off x="3160500" y="2956650"/>
              <a:ext cx="275" cy="200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7" y="1"/>
                  </a:moveTo>
                  <a:cubicBezTo>
                    <a:pt x="5" y="1"/>
                    <a:pt x="3" y="2"/>
                    <a:pt x="1" y="4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10" y="8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5242;p60">
              <a:extLst>
                <a:ext uri="{FF2B5EF4-FFF2-40B4-BE49-F238E27FC236}">
                  <a16:creationId xmlns:a16="http://schemas.microsoft.com/office/drawing/2014/main" id="{8C064441-BA74-4665-95D7-F543E498AD61}"/>
                </a:ext>
              </a:extLst>
            </p:cNvPr>
            <p:cNvSpPr/>
            <p:nvPr/>
          </p:nvSpPr>
          <p:spPr>
            <a:xfrm>
              <a:off x="3159600" y="2957150"/>
              <a:ext cx="1225" cy="875"/>
            </a:xfrm>
            <a:custGeom>
              <a:avLst/>
              <a:gdLst/>
              <a:ahLst/>
              <a:cxnLst/>
              <a:rect l="l" t="t" r="r" b="b"/>
              <a:pathLst>
                <a:path w="49" h="35" extrusionOk="0">
                  <a:moveTo>
                    <a:pt x="43" y="1"/>
                  </a:moveTo>
                  <a:cubicBezTo>
                    <a:pt x="37" y="1"/>
                    <a:pt x="23" y="9"/>
                    <a:pt x="1" y="32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13" y="34"/>
                    <a:pt x="48" y="8"/>
                    <a:pt x="48" y="8"/>
                  </a:cubicBezTo>
                  <a:cubicBezTo>
                    <a:pt x="48" y="4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5243;p60">
              <a:extLst>
                <a:ext uri="{FF2B5EF4-FFF2-40B4-BE49-F238E27FC236}">
                  <a16:creationId xmlns:a16="http://schemas.microsoft.com/office/drawing/2014/main" id="{5A46EDD3-A6BE-46AA-968C-F019CCD5301F}"/>
                </a:ext>
              </a:extLst>
            </p:cNvPr>
            <p:cNvSpPr/>
            <p:nvPr/>
          </p:nvSpPr>
          <p:spPr>
            <a:xfrm>
              <a:off x="3159300" y="2959125"/>
              <a:ext cx="925" cy="1025"/>
            </a:xfrm>
            <a:custGeom>
              <a:avLst/>
              <a:gdLst/>
              <a:ahLst/>
              <a:cxnLst/>
              <a:rect l="l" t="t" r="r" b="b"/>
              <a:pathLst>
                <a:path w="37" h="41" extrusionOk="0">
                  <a:moveTo>
                    <a:pt x="37" y="0"/>
                  </a:moveTo>
                  <a:lnTo>
                    <a:pt x="37" y="0"/>
                  </a:lnTo>
                  <a:cubicBezTo>
                    <a:pt x="26" y="6"/>
                    <a:pt x="18" y="11"/>
                    <a:pt x="13" y="16"/>
                  </a:cubicBezTo>
                  <a:lnTo>
                    <a:pt x="13" y="16"/>
                  </a:lnTo>
                  <a:cubicBezTo>
                    <a:pt x="21" y="11"/>
                    <a:pt x="29" y="8"/>
                    <a:pt x="37" y="0"/>
                  </a:cubicBezTo>
                  <a:close/>
                  <a:moveTo>
                    <a:pt x="13" y="16"/>
                  </a:moveTo>
                  <a:cubicBezTo>
                    <a:pt x="9" y="18"/>
                    <a:pt x="5" y="20"/>
                    <a:pt x="1" y="24"/>
                  </a:cubicBezTo>
                  <a:cubicBezTo>
                    <a:pt x="9" y="24"/>
                    <a:pt x="1" y="40"/>
                    <a:pt x="2" y="40"/>
                  </a:cubicBezTo>
                  <a:cubicBezTo>
                    <a:pt x="2" y="40"/>
                    <a:pt x="5" y="36"/>
                    <a:pt x="13" y="24"/>
                  </a:cubicBezTo>
                  <a:cubicBezTo>
                    <a:pt x="6" y="24"/>
                    <a:pt x="7" y="21"/>
                    <a:pt x="13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5244;p60">
              <a:extLst>
                <a:ext uri="{FF2B5EF4-FFF2-40B4-BE49-F238E27FC236}">
                  <a16:creationId xmlns:a16="http://schemas.microsoft.com/office/drawing/2014/main" id="{2F7CFFD4-C318-49EB-BC9B-62DD218DD291}"/>
                </a:ext>
              </a:extLst>
            </p:cNvPr>
            <p:cNvSpPr/>
            <p:nvPr/>
          </p:nvSpPr>
          <p:spPr>
            <a:xfrm>
              <a:off x="3159325" y="2958525"/>
              <a:ext cx="600" cy="375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24" y="1"/>
                  </a:moveTo>
                  <a:cubicBezTo>
                    <a:pt x="10" y="8"/>
                    <a:pt x="0" y="14"/>
                    <a:pt x="1" y="14"/>
                  </a:cubicBezTo>
                  <a:cubicBezTo>
                    <a:pt x="2" y="14"/>
                    <a:pt x="9" y="1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5245;p60">
              <a:extLst>
                <a:ext uri="{FF2B5EF4-FFF2-40B4-BE49-F238E27FC236}">
                  <a16:creationId xmlns:a16="http://schemas.microsoft.com/office/drawing/2014/main" id="{4906B00B-5042-43E4-93BC-A4139900A653}"/>
                </a:ext>
              </a:extLst>
            </p:cNvPr>
            <p:cNvSpPr/>
            <p:nvPr/>
          </p:nvSpPr>
          <p:spPr>
            <a:xfrm>
              <a:off x="3160375" y="2956025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27" y="1"/>
                  </a:moveTo>
                  <a:cubicBezTo>
                    <a:pt x="27" y="1"/>
                    <a:pt x="21" y="5"/>
                    <a:pt x="6" y="17"/>
                  </a:cubicBezTo>
                  <a:cubicBezTo>
                    <a:pt x="2" y="21"/>
                    <a:pt x="1" y="22"/>
                    <a:pt x="1" y="22"/>
                  </a:cubicBezTo>
                  <a:cubicBezTo>
                    <a:pt x="3" y="22"/>
                    <a:pt x="29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5246;p60">
              <a:extLst>
                <a:ext uri="{FF2B5EF4-FFF2-40B4-BE49-F238E27FC236}">
                  <a16:creationId xmlns:a16="http://schemas.microsoft.com/office/drawing/2014/main" id="{E203D3F7-CF00-40BF-BED8-25CD0B483E43}"/>
                </a:ext>
              </a:extLst>
            </p:cNvPr>
            <p:cNvSpPr/>
            <p:nvPr/>
          </p:nvSpPr>
          <p:spPr>
            <a:xfrm>
              <a:off x="3160300" y="2955850"/>
              <a:ext cx="525" cy="375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20" y="1"/>
                  </a:moveTo>
                  <a:cubicBezTo>
                    <a:pt x="5" y="11"/>
                    <a:pt x="1" y="14"/>
                    <a:pt x="2" y="14"/>
                  </a:cubicBezTo>
                  <a:cubicBezTo>
                    <a:pt x="3" y="14"/>
                    <a:pt x="14" y="7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5247;p60">
              <a:extLst>
                <a:ext uri="{FF2B5EF4-FFF2-40B4-BE49-F238E27FC236}">
                  <a16:creationId xmlns:a16="http://schemas.microsoft.com/office/drawing/2014/main" id="{9C1CAC9B-4003-4E73-ACA0-ACC7E7979814}"/>
                </a:ext>
              </a:extLst>
            </p:cNvPr>
            <p:cNvSpPr/>
            <p:nvPr/>
          </p:nvSpPr>
          <p:spPr>
            <a:xfrm>
              <a:off x="3153950" y="2949000"/>
              <a:ext cx="325" cy="2125"/>
            </a:xfrm>
            <a:custGeom>
              <a:avLst/>
              <a:gdLst/>
              <a:ahLst/>
              <a:cxnLst/>
              <a:rect l="l" t="t" r="r" b="b"/>
              <a:pathLst>
                <a:path w="13" h="85" extrusionOk="0">
                  <a:moveTo>
                    <a:pt x="1" y="24"/>
                  </a:moveTo>
                  <a:cubicBezTo>
                    <a:pt x="1" y="84"/>
                    <a:pt x="1" y="24"/>
                    <a:pt x="1" y="24"/>
                  </a:cubicBezTo>
                  <a:cubicBezTo>
                    <a:pt x="1" y="24"/>
                    <a:pt x="13" y="1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5248;p60">
              <a:extLst>
                <a:ext uri="{FF2B5EF4-FFF2-40B4-BE49-F238E27FC236}">
                  <a16:creationId xmlns:a16="http://schemas.microsoft.com/office/drawing/2014/main" id="{09C14CDE-C931-4F66-9536-B20AACFB5619}"/>
                </a:ext>
              </a:extLst>
            </p:cNvPr>
            <p:cNvSpPr/>
            <p:nvPr/>
          </p:nvSpPr>
          <p:spPr>
            <a:xfrm>
              <a:off x="3148475" y="2951850"/>
              <a:ext cx="250" cy="575"/>
            </a:xfrm>
            <a:custGeom>
              <a:avLst/>
              <a:gdLst/>
              <a:ahLst/>
              <a:cxnLst/>
              <a:rect l="l" t="t" r="r" b="b"/>
              <a:pathLst>
                <a:path w="10" h="23" extrusionOk="0">
                  <a:moveTo>
                    <a:pt x="9" y="1"/>
                  </a:moveTo>
                  <a:cubicBezTo>
                    <a:pt x="7" y="1"/>
                    <a:pt x="0" y="23"/>
                    <a:pt x="2" y="23"/>
                  </a:cubicBezTo>
                  <a:cubicBezTo>
                    <a:pt x="3" y="23"/>
                    <a:pt x="4" y="21"/>
                    <a:pt x="5" y="18"/>
                  </a:cubicBezTo>
                  <a:cubicBezTo>
                    <a:pt x="8" y="5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5249;p60">
              <a:extLst>
                <a:ext uri="{FF2B5EF4-FFF2-40B4-BE49-F238E27FC236}">
                  <a16:creationId xmlns:a16="http://schemas.microsoft.com/office/drawing/2014/main" id="{42D07393-9173-4B29-9BCC-6F2FEE889801}"/>
                </a:ext>
              </a:extLst>
            </p:cNvPr>
            <p:cNvSpPr/>
            <p:nvPr/>
          </p:nvSpPr>
          <p:spPr>
            <a:xfrm>
              <a:off x="3142350" y="29558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1"/>
                  </a:moveTo>
                  <a:lnTo>
                    <a:pt x="0" y="24"/>
                  </a:lnTo>
                  <a:cubicBezTo>
                    <a:pt x="12" y="24"/>
                    <a:pt x="12" y="1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5250;p60">
              <a:extLst>
                <a:ext uri="{FF2B5EF4-FFF2-40B4-BE49-F238E27FC236}">
                  <a16:creationId xmlns:a16="http://schemas.microsoft.com/office/drawing/2014/main" id="{49FDED4A-1F5D-4FAB-8C5F-645B99127702}"/>
                </a:ext>
              </a:extLst>
            </p:cNvPr>
            <p:cNvSpPr/>
            <p:nvPr/>
          </p:nvSpPr>
          <p:spPr>
            <a:xfrm>
              <a:off x="3157850" y="2952875"/>
              <a:ext cx="300" cy="450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1" y="0"/>
                  </a:moveTo>
                  <a:cubicBezTo>
                    <a:pt x="3" y="9"/>
                    <a:pt x="0" y="17"/>
                    <a:pt x="4" y="17"/>
                  </a:cubicBezTo>
                  <a:cubicBezTo>
                    <a:pt x="5" y="17"/>
                    <a:pt x="8" y="16"/>
                    <a:pt x="11" y="12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5251;p60">
              <a:extLst>
                <a:ext uri="{FF2B5EF4-FFF2-40B4-BE49-F238E27FC236}">
                  <a16:creationId xmlns:a16="http://schemas.microsoft.com/office/drawing/2014/main" id="{7AE7E746-3F0F-450F-9209-21573917BBA5}"/>
                </a:ext>
              </a:extLst>
            </p:cNvPr>
            <p:cNvSpPr/>
            <p:nvPr/>
          </p:nvSpPr>
          <p:spPr>
            <a:xfrm>
              <a:off x="3157750" y="2952525"/>
              <a:ext cx="400" cy="275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0" y="0"/>
                  </a:moveTo>
                  <a:cubicBezTo>
                    <a:pt x="9" y="0"/>
                    <a:pt x="7" y="1"/>
                    <a:pt x="3" y="3"/>
                  </a:cubicBezTo>
                  <a:cubicBezTo>
                    <a:pt x="0" y="9"/>
                    <a:pt x="0" y="11"/>
                    <a:pt x="2" y="11"/>
                  </a:cubicBezTo>
                  <a:cubicBezTo>
                    <a:pt x="5" y="11"/>
                    <a:pt x="15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5252;p60">
              <a:extLst>
                <a:ext uri="{FF2B5EF4-FFF2-40B4-BE49-F238E27FC236}">
                  <a16:creationId xmlns:a16="http://schemas.microsoft.com/office/drawing/2014/main" id="{AF93348B-1680-47E2-AE3E-528DF8CC8CC2}"/>
                </a:ext>
              </a:extLst>
            </p:cNvPr>
            <p:cNvSpPr/>
            <p:nvPr/>
          </p:nvSpPr>
          <p:spPr>
            <a:xfrm>
              <a:off x="3159900" y="2954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5253;p60">
              <a:extLst>
                <a:ext uri="{FF2B5EF4-FFF2-40B4-BE49-F238E27FC236}">
                  <a16:creationId xmlns:a16="http://schemas.microsoft.com/office/drawing/2014/main" id="{14339D4C-F974-4D7C-A740-382B2120B5A9}"/>
                </a:ext>
              </a:extLst>
            </p:cNvPr>
            <p:cNvSpPr/>
            <p:nvPr/>
          </p:nvSpPr>
          <p:spPr>
            <a:xfrm>
              <a:off x="3159600" y="29546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5254;p60">
              <a:extLst>
                <a:ext uri="{FF2B5EF4-FFF2-40B4-BE49-F238E27FC236}">
                  <a16:creationId xmlns:a16="http://schemas.microsoft.com/office/drawing/2014/main" id="{20E048D8-3E03-4DB8-BC55-0AE0EA6CE818}"/>
                </a:ext>
              </a:extLst>
            </p:cNvPr>
            <p:cNvSpPr/>
            <p:nvPr/>
          </p:nvSpPr>
          <p:spPr>
            <a:xfrm>
              <a:off x="3138475" y="29543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5255;p60">
              <a:extLst>
                <a:ext uri="{FF2B5EF4-FFF2-40B4-BE49-F238E27FC236}">
                  <a16:creationId xmlns:a16="http://schemas.microsoft.com/office/drawing/2014/main" id="{12306AEE-0776-4EC2-9ECF-5FAF4F12CAFF}"/>
                </a:ext>
              </a:extLst>
            </p:cNvPr>
            <p:cNvSpPr/>
            <p:nvPr/>
          </p:nvSpPr>
          <p:spPr>
            <a:xfrm>
              <a:off x="3150975" y="2954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3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5256;p60">
              <a:extLst>
                <a:ext uri="{FF2B5EF4-FFF2-40B4-BE49-F238E27FC236}">
                  <a16:creationId xmlns:a16="http://schemas.microsoft.com/office/drawing/2014/main" id="{8BC4A5D1-3753-4B44-96C3-564400866213}"/>
                </a:ext>
              </a:extLst>
            </p:cNvPr>
            <p:cNvSpPr/>
            <p:nvPr/>
          </p:nvSpPr>
          <p:spPr>
            <a:xfrm>
              <a:off x="3150675" y="2953475"/>
              <a:ext cx="625" cy="2100"/>
            </a:xfrm>
            <a:custGeom>
              <a:avLst/>
              <a:gdLst/>
              <a:ahLst/>
              <a:cxnLst/>
              <a:rect l="l" t="t" r="r" b="b"/>
              <a:pathLst>
                <a:path w="25" h="84" extrusionOk="0">
                  <a:moveTo>
                    <a:pt x="24" y="0"/>
                  </a:moveTo>
                  <a:lnTo>
                    <a:pt x="24" y="0"/>
                  </a:lnTo>
                  <a:cubicBezTo>
                    <a:pt x="13" y="36"/>
                    <a:pt x="13" y="60"/>
                    <a:pt x="1" y="84"/>
                  </a:cubicBezTo>
                  <a:cubicBezTo>
                    <a:pt x="13" y="60"/>
                    <a:pt x="24" y="36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5257;p60">
              <a:extLst>
                <a:ext uri="{FF2B5EF4-FFF2-40B4-BE49-F238E27FC236}">
                  <a16:creationId xmlns:a16="http://schemas.microsoft.com/office/drawing/2014/main" id="{DBB5B4FD-E2AA-467A-BDF0-9C45DAD2CDF1}"/>
                </a:ext>
              </a:extLst>
            </p:cNvPr>
            <p:cNvSpPr/>
            <p:nvPr/>
          </p:nvSpPr>
          <p:spPr>
            <a:xfrm>
              <a:off x="3142350" y="2955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5258;p60">
              <a:extLst>
                <a:ext uri="{FF2B5EF4-FFF2-40B4-BE49-F238E27FC236}">
                  <a16:creationId xmlns:a16="http://schemas.microsoft.com/office/drawing/2014/main" id="{7DAF8E01-5F13-4F3A-B243-875AFE2CE75E}"/>
                </a:ext>
              </a:extLst>
            </p:cNvPr>
            <p:cNvSpPr/>
            <p:nvPr/>
          </p:nvSpPr>
          <p:spPr>
            <a:xfrm>
              <a:off x="3159900" y="29552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1"/>
                  </a:moveTo>
                  <a:cubicBezTo>
                    <a:pt x="1" y="13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5259;p60">
              <a:extLst>
                <a:ext uri="{FF2B5EF4-FFF2-40B4-BE49-F238E27FC236}">
                  <a16:creationId xmlns:a16="http://schemas.microsoft.com/office/drawing/2014/main" id="{D4B98455-4B67-4629-9737-5F80A2CE4092}"/>
                </a:ext>
              </a:extLst>
            </p:cNvPr>
            <p:cNvSpPr/>
            <p:nvPr/>
          </p:nvSpPr>
          <p:spPr>
            <a:xfrm>
              <a:off x="3157925" y="295827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6" y="0"/>
                  </a:moveTo>
                  <a:cubicBezTo>
                    <a:pt x="14" y="0"/>
                    <a:pt x="0" y="11"/>
                    <a:pt x="8" y="11"/>
                  </a:cubicBezTo>
                  <a:cubicBezTo>
                    <a:pt x="16" y="3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5260;p60">
              <a:extLst>
                <a:ext uri="{FF2B5EF4-FFF2-40B4-BE49-F238E27FC236}">
                  <a16:creationId xmlns:a16="http://schemas.microsoft.com/office/drawing/2014/main" id="{BE4733A5-0C29-462C-A287-F0A687DE3FBB}"/>
                </a:ext>
              </a:extLst>
            </p:cNvPr>
            <p:cNvSpPr/>
            <p:nvPr/>
          </p:nvSpPr>
          <p:spPr>
            <a:xfrm>
              <a:off x="3159025" y="29567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2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5261;p60">
              <a:extLst>
                <a:ext uri="{FF2B5EF4-FFF2-40B4-BE49-F238E27FC236}">
                  <a16:creationId xmlns:a16="http://schemas.microsoft.com/office/drawing/2014/main" id="{225ABE92-0CC1-46BD-A0F3-19937A91B6D5}"/>
                </a:ext>
              </a:extLst>
            </p:cNvPr>
            <p:cNvSpPr/>
            <p:nvPr/>
          </p:nvSpPr>
          <p:spPr>
            <a:xfrm>
              <a:off x="3159100" y="2954400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26" y="1"/>
                  </a:moveTo>
                  <a:cubicBezTo>
                    <a:pt x="21" y="1"/>
                    <a:pt x="1" y="15"/>
                    <a:pt x="9" y="23"/>
                  </a:cubicBezTo>
                  <a:cubicBezTo>
                    <a:pt x="9" y="23"/>
                    <a:pt x="16" y="15"/>
                    <a:pt x="21" y="11"/>
                  </a:cubicBezTo>
                  <a:lnTo>
                    <a:pt x="21" y="11"/>
                  </a:lnTo>
                  <a:cubicBezTo>
                    <a:pt x="28" y="4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5262;p60">
              <a:extLst>
                <a:ext uri="{FF2B5EF4-FFF2-40B4-BE49-F238E27FC236}">
                  <a16:creationId xmlns:a16="http://schemas.microsoft.com/office/drawing/2014/main" id="{616BC735-060C-4233-B4DF-64EB1597343E}"/>
                </a:ext>
              </a:extLst>
            </p:cNvPr>
            <p:cNvSpPr/>
            <p:nvPr/>
          </p:nvSpPr>
          <p:spPr>
            <a:xfrm>
              <a:off x="3157825" y="2956750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0" y="36"/>
                  </a:moveTo>
                  <a:cubicBezTo>
                    <a:pt x="36" y="0"/>
                    <a:pt x="12" y="24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5263;p60">
              <a:extLst>
                <a:ext uri="{FF2B5EF4-FFF2-40B4-BE49-F238E27FC236}">
                  <a16:creationId xmlns:a16="http://schemas.microsoft.com/office/drawing/2014/main" id="{423435D2-70A1-4A1B-8EC7-3BCD350D86D4}"/>
                </a:ext>
              </a:extLst>
            </p:cNvPr>
            <p:cNvSpPr/>
            <p:nvPr/>
          </p:nvSpPr>
          <p:spPr>
            <a:xfrm>
              <a:off x="3157825" y="29567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cubicBezTo>
                    <a:pt x="0" y="24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5264;p60">
              <a:extLst>
                <a:ext uri="{FF2B5EF4-FFF2-40B4-BE49-F238E27FC236}">
                  <a16:creationId xmlns:a16="http://schemas.microsoft.com/office/drawing/2014/main" id="{AF1B8872-B6F7-4FDA-9AD2-D18CA22CA0C3}"/>
                </a:ext>
              </a:extLst>
            </p:cNvPr>
            <p:cNvSpPr/>
            <p:nvPr/>
          </p:nvSpPr>
          <p:spPr>
            <a:xfrm>
              <a:off x="3157525" y="2957300"/>
              <a:ext cx="175" cy="350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6" y="0"/>
                  </a:moveTo>
                  <a:cubicBezTo>
                    <a:pt x="4" y="0"/>
                    <a:pt x="1" y="7"/>
                    <a:pt x="1" y="14"/>
                  </a:cubicBezTo>
                  <a:cubicBezTo>
                    <a:pt x="6" y="4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5265;p60">
              <a:extLst>
                <a:ext uri="{FF2B5EF4-FFF2-40B4-BE49-F238E27FC236}">
                  <a16:creationId xmlns:a16="http://schemas.microsoft.com/office/drawing/2014/main" id="{523F047E-247F-47EE-91DE-3E5663A637B2}"/>
                </a:ext>
              </a:extLst>
            </p:cNvPr>
            <p:cNvSpPr/>
            <p:nvPr/>
          </p:nvSpPr>
          <p:spPr>
            <a:xfrm>
              <a:off x="3156475" y="295525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7" y="1"/>
                  </a:moveTo>
                  <a:lnTo>
                    <a:pt x="7" y="1"/>
                  </a:lnTo>
                  <a:cubicBezTo>
                    <a:pt x="1" y="7"/>
                    <a:pt x="1" y="10"/>
                    <a:pt x="2" y="10"/>
                  </a:cubicBezTo>
                  <a:cubicBezTo>
                    <a:pt x="4" y="10"/>
                    <a:pt x="7" y="7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5266;p60">
              <a:extLst>
                <a:ext uri="{FF2B5EF4-FFF2-40B4-BE49-F238E27FC236}">
                  <a16:creationId xmlns:a16="http://schemas.microsoft.com/office/drawing/2014/main" id="{7405C8DB-C90D-4E5C-82A9-CCD890130B3E}"/>
                </a:ext>
              </a:extLst>
            </p:cNvPr>
            <p:cNvSpPr/>
            <p:nvPr/>
          </p:nvSpPr>
          <p:spPr>
            <a:xfrm>
              <a:off x="3155975" y="2956550"/>
              <a:ext cx="300" cy="725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9" y="5"/>
                    <a:pt x="3" y="20"/>
                  </a:cubicBezTo>
                  <a:cubicBezTo>
                    <a:pt x="1" y="26"/>
                    <a:pt x="0" y="28"/>
                    <a:pt x="0" y="28"/>
                  </a:cubicBezTo>
                  <a:cubicBezTo>
                    <a:pt x="1" y="28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5267;p60">
              <a:extLst>
                <a:ext uri="{FF2B5EF4-FFF2-40B4-BE49-F238E27FC236}">
                  <a16:creationId xmlns:a16="http://schemas.microsoft.com/office/drawing/2014/main" id="{5509A832-069F-4CE9-9A47-AF29A95292F0}"/>
                </a:ext>
              </a:extLst>
            </p:cNvPr>
            <p:cNvSpPr/>
            <p:nvPr/>
          </p:nvSpPr>
          <p:spPr>
            <a:xfrm>
              <a:off x="3155150" y="29567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12"/>
                    <a:pt x="0" y="12"/>
                    <a:pt x="0" y="12"/>
                  </a:cubicBezTo>
                  <a:cubicBezTo>
                    <a:pt x="12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5268;p60">
              <a:extLst>
                <a:ext uri="{FF2B5EF4-FFF2-40B4-BE49-F238E27FC236}">
                  <a16:creationId xmlns:a16="http://schemas.microsoft.com/office/drawing/2014/main" id="{8B8446D9-1AE0-4491-A607-4FDE65891D42}"/>
                </a:ext>
              </a:extLst>
            </p:cNvPr>
            <p:cNvSpPr/>
            <p:nvPr/>
          </p:nvSpPr>
          <p:spPr>
            <a:xfrm>
              <a:off x="3151875" y="2955725"/>
              <a:ext cx="325" cy="575"/>
            </a:xfrm>
            <a:custGeom>
              <a:avLst/>
              <a:gdLst/>
              <a:ahLst/>
              <a:cxnLst/>
              <a:rect l="l" t="t" r="r" b="b"/>
              <a:pathLst>
                <a:path w="13" h="23" extrusionOk="0">
                  <a:moveTo>
                    <a:pt x="10" y="1"/>
                  </a:moveTo>
                  <a:cubicBezTo>
                    <a:pt x="10" y="1"/>
                    <a:pt x="8" y="3"/>
                    <a:pt x="5" y="9"/>
                  </a:cubicBezTo>
                  <a:lnTo>
                    <a:pt x="5" y="9"/>
                  </a:lnTo>
                  <a:cubicBezTo>
                    <a:pt x="5" y="8"/>
                    <a:pt x="5" y="8"/>
                    <a:pt x="5" y="8"/>
                  </a:cubicBezTo>
                  <a:lnTo>
                    <a:pt x="5" y="8"/>
                  </a:lnTo>
                  <a:cubicBezTo>
                    <a:pt x="3" y="8"/>
                    <a:pt x="0" y="11"/>
                    <a:pt x="0" y="17"/>
                  </a:cubicBezTo>
                  <a:cubicBezTo>
                    <a:pt x="2" y="14"/>
                    <a:pt x="4" y="11"/>
                    <a:pt x="5" y="9"/>
                  </a:cubicBezTo>
                  <a:lnTo>
                    <a:pt x="5" y="9"/>
                  </a:lnTo>
                  <a:cubicBezTo>
                    <a:pt x="6" y="9"/>
                    <a:pt x="6" y="12"/>
                    <a:pt x="0" y="17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5" y="2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5269;p60">
              <a:extLst>
                <a:ext uri="{FF2B5EF4-FFF2-40B4-BE49-F238E27FC236}">
                  <a16:creationId xmlns:a16="http://schemas.microsoft.com/office/drawing/2014/main" id="{8C0EF958-D78E-4978-9850-A3E3CCF8A4A5}"/>
                </a:ext>
              </a:extLst>
            </p:cNvPr>
            <p:cNvSpPr/>
            <p:nvPr/>
          </p:nvSpPr>
          <p:spPr>
            <a:xfrm>
              <a:off x="3129475" y="2952150"/>
              <a:ext cx="600" cy="150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2" y="0"/>
                  </a:moveTo>
                  <a:cubicBezTo>
                    <a:pt x="1" y="0"/>
                    <a:pt x="3" y="2"/>
                    <a:pt x="15" y="6"/>
                  </a:cubicBezTo>
                  <a:cubicBezTo>
                    <a:pt x="23" y="6"/>
                    <a:pt x="5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5270;p60">
              <a:extLst>
                <a:ext uri="{FF2B5EF4-FFF2-40B4-BE49-F238E27FC236}">
                  <a16:creationId xmlns:a16="http://schemas.microsoft.com/office/drawing/2014/main" id="{D67882CD-3593-4915-A09E-A90F4BD71621}"/>
                </a:ext>
              </a:extLst>
            </p:cNvPr>
            <p:cNvSpPr/>
            <p:nvPr/>
          </p:nvSpPr>
          <p:spPr>
            <a:xfrm>
              <a:off x="3129600" y="2952600"/>
              <a:ext cx="275" cy="600"/>
            </a:xfrm>
            <a:custGeom>
              <a:avLst/>
              <a:gdLst/>
              <a:ahLst/>
              <a:cxnLst/>
              <a:rect l="l" t="t" r="r" b="b"/>
              <a:pathLst>
                <a:path w="11" h="24" extrusionOk="0">
                  <a:moveTo>
                    <a:pt x="1" y="1"/>
                  </a:moveTo>
                  <a:cubicBezTo>
                    <a:pt x="1" y="1"/>
                    <a:pt x="4" y="10"/>
                    <a:pt x="10" y="23"/>
                  </a:cubicBezTo>
                  <a:cubicBezTo>
                    <a:pt x="5" y="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5271;p60">
              <a:extLst>
                <a:ext uri="{FF2B5EF4-FFF2-40B4-BE49-F238E27FC236}">
                  <a16:creationId xmlns:a16="http://schemas.microsoft.com/office/drawing/2014/main" id="{9F91F5FE-57E7-400C-A293-34DF7AF27E7E}"/>
                </a:ext>
              </a:extLst>
            </p:cNvPr>
            <p:cNvSpPr/>
            <p:nvPr/>
          </p:nvSpPr>
          <p:spPr>
            <a:xfrm>
              <a:off x="3145925" y="2955850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0" y="1"/>
                  </a:moveTo>
                  <a:cubicBezTo>
                    <a:pt x="12" y="48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5272;p60">
              <a:extLst>
                <a:ext uri="{FF2B5EF4-FFF2-40B4-BE49-F238E27FC236}">
                  <a16:creationId xmlns:a16="http://schemas.microsoft.com/office/drawing/2014/main" id="{861A1776-1D32-4E94-9FCA-57E869A77790}"/>
                </a:ext>
              </a:extLst>
            </p:cNvPr>
            <p:cNvSpPr/>
            <p:nvPr/>
          </p:nvSpPr>
          <p:spPr>
            <a:xfrm>
              <a:off x="3144425" y="29549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37"/>
                  </a:moveTo>
                  <a:cubicBezTo>
                    <a:pt x="1" y="1"/>
                    <a:pt x="1" y="1"/>
                    <a:pt x="1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5273;p60">
              <a:extLst>
                <a:ext uri="{FF2B5EF4-FFF2-40B4-BE49-F238E27FC236}">
                  <a16:creationId xmlns:a16="http://schemas.microsoft.com/office/drawing/2014/main" id="{EEA0D7CC-6F91-4CF6-A1A9-00C9E1D3551D}"/>
                </a:ext>
              </a:extLst>
            </p:cNvPr>
            <p:cNvSpPr/>
            <p:nvPr/>
          </p:nvSpPr>
          <p:spPr>
            <a:xfrm>
              <a:off x="3143375" y="2956400"/>
              <a:ext cx="175" cy="425"/>
            </a:xfrm>
            <a:custGeom>
              <a:avLst/>
              <a:gdLst/>
              <a:ahLst/>
              <a:cxnLst/>
              <a:rect l="l" t="t" r="r" b="b"/>
              <a:pathLst>
                <a:path w="7" h="17" extrusionOk="0">
                  <a:moveTo>
                    <a:pt x="2" y="1"/>
                  </a:moveTo>
                  <a:cubicBezTo>
                    <a:pt x="1" y="1"/>
                    <a:pt x="5" y="16"/>
                    <a:pt x="6" y="16"/>
                  </a:cubicBezTo>
                  <a:cubicBezTo>
                    <a:pt x="7" y="16"/>
                    <a:pt x="7" y="16"/>
                    <a:pt x="7" y="14"/>
                  </a:cubicBezTo>
                  <a:cubicBezTo>
                    <a:pt x="4" y="4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5274;p60">
              <a:extLst>
                <a:ext uri="{FF2B5EF4-FFF2-40B4-BE49-F238E27FC236}">
                  <a16:creationId xmlns:a16="http://schemas.microsoft.com/office/drawing/2014/main" id="{CBB7E50F-9A32-45AD-9598-5C1DF7A9DB10}"/>
                </a:ext>
              </a:extLst>
            </p:cNvPr>
            <p:cNvSpPr/>
            <p:nvPr/>
          </p:nvSpPr>
          <p:spPr>
            <a:xfrm>
              <a:off x="3150975" y="3027600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1" y="0"/>
                  </a:moveTo>
                  <a:cubicBezTo>
                    <a:pt x="1" y="12"/>
                    <a:pt x="24" y="12"/>
                    <a:pt x="24" y="12"/>
                  </a:cubicBezTo>
                  <a:cubicBezTo>
                    <a:pt x="24" y="6"/>
                    <a:pt x="18" y="6"/>
                    <a:pt x="12" y="6"/>
                  </a:cubicBezTo>
                  <a:cubicBezTo>
                    <a:pt x="7" y="6"/>
                    <a:pt x="1" y="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5275;p60">
              <a:extLst>
                <a:ext uri="{FF2B5EF4-FFF2-40B4-BE49-F238E27FC236}">
                  <a16:creationId xmlns:a16="http://schemas.microsoft.com/office/drawing/2014/main" id="{F7394768-1305-4289-85FB-3F26F2FB2ED5}"/>
                </a:ext>
              </a:extLst>
            </p:cNvPr>
            <p:cNvSpPr/>
            <p:nvPr/>
          </p:nvSpPr>
          <p:spPr>
            <a:xfrm>
              <a:off x="3149550" y="3026250"/>
              <a:ext cx="550" cy="175"/>
            </a:xfrm>
            <a:custGeom>
              <a:avLst/>
              <a:gdLst/>
              <a:ahLst/>
              <a:cxnLst/>
              <a:rect l="l" t="t" r="r" b="b"/>
              <a:pathLst>
                <a:path w="22" h="7" extrusionOk="0">
                  <a:moveTo>
                    <a:pt x="3" y="1"/>
                  </a:moveTo>
                  <a:cubicBezTo>
                    <a:pt x="1" y="1"/>
                    <a:pt x="14" y="6"/>
                    <a:pt x="22" y="6"/>
                  </a:cubicBezTo>
                  <a:cubicBezTo>
                    <a:pt x="10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5276;p60">
              <a:extLst>
                <a:ext uri="{FF2B5EF4-FFF2-40B4-BE49-F238E27FC236}">
                  <a16:creationId xmlns:a16="http://schemas.microsoft.com/office/drawing/2014/main" id="{45205693-8654-48EC-A2D0-BFFE76060408}"/>
                </a:ext>
              </a:extLst>
            </p:cNvPr>
            <p:cNvSpPr/>
            <p:nvPr/>
          </p:nvSpPr>
          <p:spPr>
            <a:xfrm>
              <a:off x="3149500" y="302520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0" y="24"/>
                  </a:moveTo>
                  <a:cubicBezTo>
                    <a:pt x="24" y="1"/>
                    <a:pt x="24" y="1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5277;p60">
              <a:extLst>
                <a:ext uri="{FF2B5EF4-FFF2-40B4-BE49-F238E27FC236}">
                  <a16:creationId xmlns:a16="http://schemas.microsoft.com/office/drawing/2014/main" id="{1353BB0E-3A46-4259-8154-958E379EA73F}"/>
                </a:ext>
              </a:extLst>
            </p:cNvPr>
            <p:cNvSpPr/>
            <p:nvPr/>
          </p:nvSpPr>
          <p:spPr>
            <a:xfrm>
              <a:off x="3151575" y="30240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5278;p60">
              <a:extLst>
                <a:ext uri="{FF2B5EF4-FFF2-40B4-BE49-F238E27FC236}">
                  <a16:creationId xmlns:a16="http://schemas.microsoft.com/office/drawing/2014/main" id="{E53BA354-0DB6-401F-8588-17E0F4698EAE}"/>
                </a:ext>
              </a:extLst>
            </p:cNvPr>
            <p:cNvSpPr/>
            <p:nvPr/>
          </p:nvSpPr>
          <p:spPr>
            <a:xfrm>
              <a:off x="3151575" y="3023625"/>
              <a:ext cx="675" cy="200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17" y="1"/>
                  </a:moveTo>
                  <a:cubicBezTo>
                    <a:pt x="13" y="1"/>
                    <a:pt x="8" y="2"/>
                    <a:pt x="0" y="4"/>
                  </a:cubicBezTo>
                  <a:cubicBezTo>
                    <a:pt x="5" y="7"/>
                    <a:pt x="10" y="8"/>
                    <a:pt x="14" y="8"/>
                  </a:cubicBezTo>
                  <a:cubicBezTo>
                    <a:pt x="23" y="8"/>
                    <a:pt x="27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5279;p60">
              <a:extLst>
                <a:ext uri="{FF2B5EF4-FFF2-40B4-BE49-F238E27FC236}">
                  <a16:creationId xmlns:a16="http://schemas.microsoft.com/office/drawing/2014/main" id="{AC05E475-461C-428D-8D19-3DC005A51F50}"/>
                </a:ext>
              </a:extLst>
            </p:cNvPr>
            <p:cNvSpPr/>
            <p:nvPr/>
          </p:nvSpPr>
          <p:spPr>
            <a:xfrm>
              <a:off x="3150975" y="30237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5280;p60">
              <a:extLst>
                <a:ext uri="{FF2B5EF4-FFF2-40B4-BE49-F238E27FC236}">
                  <a16:creationId xmlns:a16="http://schemas.microsoft.com/office/drawing/2014/main" id="{B08A84AF-1FD4-4303-965E-230487D7AF68}"/>
                </a:ext>
              </a:extLst>
            </p:cNvPr>
            <p:cNvSpPr/>
            <p:nvPr/>
          </p:nvSpPr>
          <p:spPr>
            <a:xfrm>
              <a:off x="3150975" y="30237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0"/>
                  </a:moveTo>
                  <a:cubicBezTo>
                    <a:pt x="1" y="0"/>
                    <a:pt x="12" y="2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5281;p60">
              <a:extLst>
                <a:ext uri="{FF2B5EF4-FFF2-40B4-BE49-F238E27FC236}">
                  <a16:creationId xmlns:a16="http://schemas.microsoft.com/office/drawing/2014/main" id="{5470D4D9-F9E2-434B-9DE5-919B2A1EC054}"/>
                </a:ext>
              </a:extLst>
            </p:cNvPr>
            <p:cNvSpPr/>
            <p:nvPr/>
          </p:nvSpPr>
          <p:spPr>
            <a:xfrm>
              <a:off x="3150675" y="3024025"/>
              <a:ext cx="625" cy="225"/>
            </a:xfrm>
            <a:custGeom>
              <a:avLst/>
              <a:gdLst/>
              <a:ahLst/>
              <a:cxnLst/>
              <a:rect l="l" t="t" r="r" b="b"/>
              <a:pathLst>
                <a:path w="25" h="9" extrusionOk="0">
                  <a:moveTo>
                    <a:pt x="24" y="0"/>
                  </a:moveTo>
                  <a:cubicBezTo>
                    <a:pt x="17" y="0"/>
                    <a:pt x="14" y="5"/>
                    <a:pt x="9" y="5"/>
                  </a:cubicBezTo>
                  <a:cubicBezTo>
                    <a:pt x="7" y="5"/>
                    <a:pt x="5" y="4"/>
                    <a:pt x="1" y="0"/>
                  </a:cubicBezTo>
                  <a:lnTo>
                    <a:pt x="1" y="0"/>
                  </a:lnTo>
                  <a:cubicBezTo>
                    <a:pt x="1" y="6"/>
                    <a:pt x="7" y="9"/>
                    <a:pt x="13" y="9"/>
                  </a:cubicBezTo>
                  <a:cubicBezTo>
                    <a:pt x="19" y="9"/>
                    <a:pt x="24" y="6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5282;p60">
              <a:extLst>
                <a:ext uri="{FF2B5EF4-FFF2-40B4-BE49-F238E27FC236}">
                  <a16:creationId xmlns:a16="http://schemas.microsoft.com/office/drawing/2014/main" id="{DD6FAE0C-EFA7-400F-A023-6E32D22E8A85}"/>
                </a:ext>
              </a:extLst>
            </p:cNvPr>
            <p:cNvSpPr/>
            <p:nvPr/>
          </p:nvSpPr>
          <p:spPr>
            <a:xfrm>
              <a:off x="3148900" y="30249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2" y="1"/>
                  </a:moveTo>
                  <a:cubicBezTo>
                    <a:pt x="0" y="25"/>
                    <a:pt x="12" y="1"/>
                    <a:pt x="12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5283;p60">
              <a:extLst>
                <a:ext uri="{FF2B5EF4-FFF2-40B4-BE49-F238E27FC236}">
                  <a16:creationId xmlns:a16="http://schemas.microsoft.com/office/drawing/2014/main" id="{BCC3141B-F5AA-408D-8CA2-25FB7A90490F}"/>
                </a:ext>
              </a:extLst>
            </p:cNvPr>
            <p:cNvSpPr/>
            <p:nvPr/>
          </p:nvSpPr>
          <p:spPr>
            <a:xfrm>
              <a:off x="3150675" y="30225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1" y="1"/>
                    <a:pt x="36" y="1"/>
                    <a:pt x="48" y="1"/>
                  </a:cubicBezTo>
                  <a:cubicBezTo>
                    <a:pt x="48" y="1"/>
                    <a:pt x="36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5284;p60">
              <a:extLst>
                <a:ext uri="{FF2B5EF4-FFF2-40B4-BE49-F238E27FC236}">
                  <a16:creationId xmlns:a16="http://schemas.microsoft.com/office/drawing/2014/main" id="{BC9FA3CD-D7AE-4B20-A243-00C350D09E0B}"/>
                </a:ext>
              </a:extLst>
            </p:cNvPr>
            <p:cNvSpPr/>
            <p:nvPr/>
          </p:nvSpPr>
          <p:spPr>
            <a:xfrm>
              <a:off x="3150975" y="30225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2"/>
                    <a:pt x="1" y="12"/>
                    <a:pt x="12" y="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5285;p60">
              <a:extLst>
                <a:ext uri="{FF2B5EF4-FFF2-40B4-BE49-F238E27FC236}">
                  <a16:creationId xmlns:a16="http://schemas.microsoft.com/office/drawing/2014/main" id="{4E1FA951-6729-471C-A4A8-D27E6B05E85B}"/>
                </a:ext>
              </a:extLst>
            </p:cNvPr>
            <p:cNvSpPr/>
            <p:nvPr/>
          </p:nvSpPr>
          <p:spPr>
            <a:xfrm>
              <a:off x="3150075" y="3023725"/>
              <a:ext cx="575" cy="150"/>
            </a:xfrm>
            <a:custGeom>
              <a:avLst/>
              <a:gdLst/>
              <a:ahLst/>
              <a:cxnLst/>
              <a:rect l="l" t="t" r="r" b="b"/>
              <a:pathLst>
                <a:path w="23" h="6" extrusionOk="0">
                  <a:moveTo>
                    <a:pt x="1" y="0"/>
                  </a:moveTo>
                  <a:cubicBezTo>
                    <a:pt x="13" y="4"/>
                    <a:pt x="18" y="5"/>
                    <a:pt x="19" y="5"/>
                  </a:cubicBezTo>
                  <a:cubicBezTo>
                    <a:pt x="22" y="5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5286;p60">
              <a:extLst>
                <a:ext uri="{FF2B5EF4-FFF2-40B4-BE49-F238E27FC236}">
                  <a16:creationId xmlns:a16="http://schemas.microsoft.com/office/drawing/2014/main" id="{BEE08327-2FDF-4EAE-BA7E-86E23FC5A72C}"/>
                </a:ext>
              </a:extLst>
            </p:cNvPr>
            <p:cNvSpPr/>
            <p:nvPr/>
          </p:nvSpPr>
          <p:spPr>
            <a:xfrm>
              <a:off x="3151875" y="3021625"/>
              <a:ext cx="650" cy="375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0" y="1"/>
                  </a:moveTo>
                  <a:cubicBezTo>
                    <a:pt x="7" y="8"/>
                    <a:pt x="22" y="15"/>
                    <a:pt x="24" y="15"/>
                  </a:cubicBezTo>
                  <a:cubicBezTo>
                    <a:pt x="26" y="15"/>
                    <a:pt x="20" y="1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5287;p60">
              <a:extLst>
                <a:ext uri="{FF2B5EF4-FFF2-40B4-BE49-F238E27FC236}">
                  <a16:creationId xmlns:a16="http://schemas.microsoft.com/office/drawing/2014/main" id="{23AE3752-79FE-40B9-A8D6-576E02974FFC}"/>
                </a:ext>
              </a:extLst>
            </p:cNvPr>
            <p:cNvSpPr/>
            <p:nvPr/>
          </p:nvSpPr>
          <p:spPr>
            <a:xfrm>
              <a:off x="3152125" y="3020975"/>
              <a:ext cx="575" cy="30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0"/>
                  </a:moveTo>
                  <a:cubicBezTo>
                    <a:pt x="0" y="0"/>
                    <a:pt x="0" y="1"/>
                    <a:pt x="2" y="3"/>
                  </a:cubicBezTo>
                  <a:cubicBezTo>
                    <a:pt x="15" y="9"/>
                    <a:pt x="20" y="11"/>
                    <a:pt x="21" y="11"/>
                  </a:cubicBezTo>
                  <a:cubicBezTo>
                    <a:pt x="23" y="1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5288;p60">
              <a:extLst>
                <a:ext uri="{FF2B5EF4-FFF2-40B4-BE49-F238E27FC236}">
                  <a16:creationId xmlns:a16="http://schemas.microsoft.com/office/drawing/2014/main" id="{6AFDAA71-1F66-45A7-81E6-B8B538194029}"/>
                </a:ext>
              </a:extLst>
            </p:cNvPr>
            <p:cNvSpPr/>
            <p:nvPr/>
          </p:nvSpPr>
          <p:spPr>
            <a:xfrm>
              <a:off x="3150375" y="302192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1"/>
                  </a:moveTo>
                  <a:cubicBezTo>
                    <a:pt x="1" y="13"/>
                    <a:pt x="48" y="1"/>
                    <a:pt x="48" y="1"/>
                  </a:cubicBezTo>
                  <a:cubicBezTo>
                    <a:pt x="48" y="1"/>
                    <a:pt x="36" y="13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15289;p60">
              <a:extLst>
                <a:ext uri="{FF2B5EF4-FFF2-40B4-BE49-F238E27FC236}">
                  <a16:creationId xmlns:a16="http://schemas.microsoft.com/office/drawing/2014/main" id="{405DD34F-7BD1-4394-BA1F-6B981A46C828}"/>
                </a:ext>
              </a:extLst>
            </p:cNvPr>
            <p:cNvSpPr/>
            <p:nvPr/>
          </p:nvSpPr>
          <p:spPr>
            <a:xfrm>
              <a:off x="3150975" y="30216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3"/>
                  </a:moveTo>
                  <a:cubicBezTo>
                    <a:pt x="1" y="13"/>
                    <a:pt x="12" y="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5290;p60">
              <a:extLst>
                <a:ext uri="{FF2B5EF4-FFF2-40B4-BE49-F238E27FC236}">
                  <a16:creationId xmlns:a16="http://schemas.microsoft.com/office/drawing/2014/main" id="{9006E745-1861-49A8-AAC5-8B37245E0BE0}"/>
                </a:ext>
              </a:extLst>
            </p:cNvPr>
            <p:cNvSpPr/>
            <p:nvPr/>
          </p:nvSpPr>
          <p:spPr>
            <a:xfrm>
              <a:off x="3149500" y="302270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0" y="0"/>
                  </a:moveTo>
                  <a:cubicBezTo>
                    <a:pt x="7" y="0"/>
                    <a:pt x="4" y="2"/>
                    <a:pt x="0" y="5"/>
                  </a:cubicBezTo>
                  <a:cubicBezTo>
                    <a:pt x="6" y="11"/>
                    <a:pt x="12" y="11"/>
                    <a:pt x="18" y="11"/>
                  </a:cubicBezTo>
                  <a:cubicBezTo>
                    <a:pt x="24" y="11"/>
                    <a:pt x="30" y="11"/>
                    <a:pt x="36" y="17"/>
                  </a:cubicBezTo>
                  <a:cubicBezTo>
                    <a:pt x="27" y="9"/>
                    <a:pt x="19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5291;p60">
              <a:extLst>
                <a:ext uri="{FF2B5EF4-FFF2-40B4-BE49-F238E27FC236}">
                  <a16:creationId xmlns:a16="http://schemas.microsoft.com/office/drawing/2014/main" id="{75F47020-E959-4CFC-9A69-3787AA7FFE57}"/>
                </a:ext>
              </a:extLst>
            </p:cNvPr>
            <p:cNvSpPr/>
            <p:nvPr/>
          </p:nvSpPr>
          <p:spPr>
            <a:xfrm>
              <a:off x="3150300" y="3022300"/>
              <a:ext cx="400" cy="250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2" y="1"/>
                  </a:moveTo>
                  <a:cubicBezTo>
                    <a:pt x="1" y="1"/>
                    <a:pt x="4" y="4"/>
                    <a:pt x="16" y="10"/>
                  </a:cubicBezTo>
                  <a:cubicBezTo>
                    <a:pt x="10" y="4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5292;p60">
              <a:extLst>
                <a:ext uri="{FF2B5EF4-FFF2-40B4-BE49-F238E27FC236}">
                  <a16:creationId xmlns:a16="http://schemas.microsoft.com/office/drawing/2014/main" id="{04FA5014-948E-4C60-AA4B-84B806257EC3}"/>
                </a:ext>
              </a:extLst>
            </p:cNvPr>
            <p:cNvSpPr/>
            <p:nvPr/>
          </p:nvSpPr>
          <p:spPr>
            <a:xfrm>
              <a:off x="3150375" y="30222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5293;p60">
              <a:extLst>
                <a:ext uri="{FF2B5EF4-FFF2-40B4-BE49-F238E27FC236}">
                  <a16:creationId xmlns:a16="http://schemas.microsoft.com/office/drawing/2014/main" id="{13B26A56-AA0D-4DE8-9792-88B5338324FB}"/>
                </a:ext>
              </a:extLst>
            </p:cNvPr>
            <p:cNvSpPr/>
            <p:nvPr/>
          </p:nvSpPr>
          <p:spPr>
            <a:xfrm>
              <a:off x="3150775" y="3020950"/>
              <a:ext cx="525" cy="25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6" y="1"/>
                  </a:moveTo>
                  <a:cubicBezTo>
                    <a:pt x="1" y="1"/>
                    <a:pt x="9" y="6"/>
                    <a:pt x="15" y="7"/>
                  </a:cubicBezTo>
                  <a:lnTo>
                    <a:pt x="15" y="7"/>
                  </a:lnTo>
                  <a:cubicBezTo>
                    <a:pt x="16" y="8"/>
                    <a:pt x="17" y="9"/>
                    <a:pt x="18" y="9"/>
                  </a:cubicBezTo>
                  <a:cubicBezTo>
                    <a:pt x="19" y="9"/>
                    <a:pt x="20" y="8"/>
                    <a:pt x="20" y="4"/>
                  </a:cubicBezTo>
                  <a:cubicBezTo>
                    <a:pt x="13" y="1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5294;p60">
              <a:extLst>
                <a:ext uri="{FF2B5EF4-FFF2-40B4-BE49-F238E27FC236}">
                  <a16:creationId xmlns:a16="http://schemas.microsoft.com/office/drawing/2014/main" id="{A2405E41-E070-4922-A574-7FF9E1CDAC17}"/>
                </a:ext>
              </a:extLst>
            </p:cNvPr>
            <p:cNvSpPr/>
            <p:nvPr/>
          </p:nvSpPr>
          <p:spPr>
            <a:xfrm>
              <a:off x="3150675" y="3019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5295;p60">
              <a:extLst>
                <a:ext uri="{FF2B5EF4-FFF2-40B4-BE49-F238E27FC236}">
                  <a16:creationId xmlns:a16="http://schemas.microsoft.com/office/drawing/2014/main" id="{3EA04DF4-2060-443D-AF60-C5BBDAF8BE2A}"/>
                </a:ext>
              </a:extLst>
            </p:cNvPr>
            <p:cNvSpPr/>
            <p:nvPr/>
          </p:nvSpPr>
          <p:spPr>
            <a:xfrm>
              <a:off x="3150675" y="30210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5296;p60">
              <a:extLst>
                <a:ext uri="{FF2B5EF4-FFF2-40B4-BE49-F238E27FC236}">
                  <a16:creationId xmlns:a16="http://schemas.microsoft.com/office/drawing/2014/main" id="{0232E856-D3B1-43DC-BF31-ACA930CA09F4}"/>
                </a:ext>
              </a:extLst>
            </p:cNvPr>
            <p:cNvSpPr/>
            <p:nvPr/>
          </p:nvSpPr>
          <p:spPr>
            <a:xfrm>
              <a:off x="3151275" y="30204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5297;p60">
              <a:extLst>
                <a:ext uri="{FF2B5EF4-FFF2-40B4-BE49-F238E27FC236}">
                  <a16:creationId xmlns:a16="http://schemas.microsoft.com/office/drawing/2014/main" id="{87372C92-9977-491B-ADBA-3A7E77A94F9C}"/>
                </a:ext>
              </a:extLst>
            </p:cNvPr>
            <p:cNvSpPr/>
            <p:nvPr/>
          </p:nvSpPr>
          <p:spPr>
            <a:xfrm>
              <a:off x="3151275" y="3021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15298;p60">
              <a:extLst>
                <a:ext uri="{FF2B5EF4-FFF2-40B4-BE49-F238E27FC236}">
                  <a16:creationId xmlns:a16="http://schemas.microsoft.com/office/drawing/2014/main" id="{52982914-68C5-45E5-8B5D-A9FF54AED53B}"/>
                </a:ext>
              </a:extLst>
            </p:cNvPr>
            <p:cNvSpPr/>
            <p:nvPr/>
          </p:nvSpPr>
          <p:spPr>
            <a:xfrm>
              <a:off x="3150875" y="30215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3" y="0"/>
                  </a:moveTo>
                  <a:cubicBezTo>
                    <a:pt x="1" y="0"/>
                    <a:pt x="9" y="6"/>
                    <a:pt x="16" y="6"/>
                  </a:cubicBezTo>
                  <a:cubicBezTo>
                    <a:pt x="9" y="2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15299;p60">
              <a:extLst>
                <a:ext uri="{FF2B5EF4-FFF2-40B4-BE49-F238E27FC236}">
                  <a16:creationId xmlns:a16="http://schemas.microsoft.com/office/drawing/2014/main" id="{945442B8-6F0C-4170-B94C-9876FDB38CCC}"/>
                </a:ext>
              </a:extLst>
            </p:cNvPr>
            <p:cNvSpPr/>
            <p:nvPr/>
          </p:nvSpPr>
          <p:spPr>
            <a:xfrm>
              <a:off x="3147700" y="3019175"/>
              <a:ext cx="3300" cy="750"/>
            </a:xfrm>
            <a:custGeom>
              <a:avLst/>
              <a:gdLst/>
              <a:ahLst/>
              <a:cxnLst/>
              <a:rect l="l" t="t" r="r" b="b"/>
              <a:pathLst>
                <a:path w="132" h="30" extrusionOk="0">
                  <a:moveTo>
                    <a:pt x="14" y="0"/>
                  </a:moveTo>
                  <a:cubicBezTo>
                    <a:pt x="10" y="0"/>
                    <a:pt x="5" y="1"/>
                    <a:pt x="1" y="4"/>
                  </a:cubicBezTo>
                  <a:cubicBezTo>
                    <a:pt x="21" y="4"/>
                    <a:pt x="37" y="15"/>
                    <a:pt x="60" y="23"/>
                  </a:cubicBezTo>
                  <a:lnTo>
                    <a:pt x="60" y="23"/>
                  </a:lnTo>
                  <a:cubicBezTo>
                    <a:pt x="60" y="19"/>
                    <a:pt x="61" y="16"/>
                    <a:pt x="62" y="14"/>
                  </a:cubicBezTo>
                  <a:lnTo>
                    <a:pt x="62" y="14"/>
                  </a:lnTo>
                  <a:cubicBezTo>
                    <a:pt x="69" y="15"/>
                    <a:pt x="76" y="15"/>
                    <a:pt x="84" y="15"/>
                  </a:cubicBezTo>
                  <a:cubicBezTo>
                    <a:pt x="77" y="12"/>
                    <a:pt x="72" y="11"/>
                    <a:pt x="69" y="11"/>
                  </a:cubicBezTo>
                  <a:cubicBezTo>
                    <a:pt x="65" y="11"/>
                    <a:pt x="63" y="12"/>
                    <a:pt x="62" y="14"/>
                  </a:cubicBezTo>
                  <a:lnTo>
                    <a:pt x="62" y="14"/>
                  </a:lnTo>
                  <a:cubicBezTo>
                    <a:pt x="39" y="10"/>
                    <a:pt x="27" y="0"/>
                    <a:pt x="14" y="0"/>
                  </a:cubicBezTo>
                  <a:close/>
                  <a:moveTo>
                    <a:pt x="101" y="14"/>
                  </a:moveTo>
                  <a:cubicBezTo>
                    <a:pt x="90" y="14"/>
                    <a:pt x="78" y="19"/>
                    <a:pt x="66" y="24"/>
                  </a:cubicBezTo>
                  <a:lnTo>
                    <a:pt x="66" y="24"/>
                  </a:lnTo>
                  <a:cubicBezTo>
                    <a:pt x="64" y="24"/>
                    <a:pt x="62" y="23"/>
                    <a:pt x="60" y="23"/>
                  </a:cubicBezTo>
                  <a:lnTo>
                    <a:pt x="60" y="23"/>
                  </a:lnTo>
                  <a:cubicBezTo>
                    <a:pt x="60" y="24"/>
                    <a:pt x="60" y="26"/>
                    <a:pt x="60" y="27"/>
                  </a:cubicBezTo>
                  <a:cubicBezTo>
                    <a:pt x="62" y="26"/>
                    <a:pt x="64" y="25"/>
                    <a:pt x="66" y="24"/>
                  </a:cubicBezTo>
                  <a:lnTo>
                    <a:pt x="66" y="24"/>
                  </a:lnTo>
                  <a:cubicBezTo>
                    <a:pt x="77" y="28"/>
                    <a:pt x="89" y="30"/>
                    <a:pt x="104" y="30"/>
                  </a:cubicBezTo>
                  <a:cubicBezTo>
                    <a:pt x="112" y="30"/>
                    <a:pt x="121" y="29"/>
                    <a:pt x="132" y="27"/>
                  </a:cubicBezTo>
                  <a:cubicBezTo>
                    <a:pt x="122" y="17"/>
                    <a:pt x="111" y="14"/>
                    <a:pt x="101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5300;p60">
              <a:extLst>
                <a:ext uri="{FF2B5EF4-FFF2-40B4-BE49-F238E27FC236}">
                  <a16:creationId xmlns:a16="http://schemas.microsoft.com/office/drawing/2014/main" id="{81A8CA84-2EED-44A4-9F92-96687CD04D42}"/>
                </a:ext>
              </a:extLst>
            </p:cNvPr>
            <p:cNvSpPr/>
            <p:nvPr/>
          </p:nvSpPr>
          <p:spPr>
            <a:xfrm>
              <a:off x="3150975" y="3019800"/>
              <a:ext cx="525" cy="375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19" y="1"/>
                  </a:moveTo>
                  <a:lnTo>
                    <a:pt x="19" y="1"/>
                  </a:lnTo>
                  <a:cubicBezTo>
                    <a:pt x="18" y="1"/>
                    <a:pt x="7" y="7"/>
                    <a:pt x="1" y="14"/>
                  </a:cubicBezTo>
                  <a:cubicBezTo>
                    <a:pt x="16" y="4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5301;p60">
              <a:extLst>
                <a:ext uri="{FF2B5EF4-FFF2-40B4-BE49-F238E27FC236}">
                  <a16:creationId xmlns:a16="http://schemas.microsoft.com/office/drawing/2014/main" id="{D5A4956F-DDF9-45E6-B608-E24B53E0E002}"/>
                </a:ext>
              </a:extLst>
            </p:cNvPr>
            <p:cNvSpPr/>
            <p:nvPr/>
          </p:nvSpPr>
          <p:spPr>
            <a:xfrm>
              <a:off x="3149775" y="3020250"/>
              <a:ext cx="1575" cy="525"/>
            </a:xfrm>
            <a:custGeom>
              <a:avLst/>
              <a:gdLst/>
              <a:ahLst/>
              <a:cxnLst/>
              <a:rect l="l" t="t" r="r" b="b"/>
              <a:pathLst>
                <a:path w="63" h="21" extrusionOk="0">
                  <a:moveTo>
                    <a:pt x="43" y="0"/>
                  </a:moveTo>
                  <a:cubicBezTo>
                    <a:pt x="34" y="0"/>
                    <a:pt x="21" y="3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lnTo>
                    <a:pt x="1" y="8"/>
                  </a:lnTo>
                  <a:cubicBezTo>
                    <a:pt x="1" y="12"/>
                    <a:pt x="2" y="13"/>
                    <a:pt x="4" y="13"/>
                  </a:cubicBezTo>
                  <a:cubicBezTo>
                    <a:pt x="4" y="13"/>
                    <a:pt x="5" y="13"/>
                    <a:pt x="5" y="13"/>
                  </a:cubicBezTo>
                  <a:lnTo>
                    <a:pt x="5" y="13"/>
                  </a:lnTo>
                  <a:cubicBezTo>
                    <a:pt x="15" y="17"/>
                    <a:pt x="37" y="19"/>
                    <a:pt x="49" y="19"/>
                  </a:cubicBezTo>
                  <a:lnTo>
                    <a:pt x="49" y="19"/>
                  </a:lnTo>
                  <a:cubicBezTo>
                    <a:pt x="56" y="6"/>
                    <a:pt x="54" y="0"/>
                    <a:pt x="43" y="0"/>
                  </a:cubicBezTo>
                  <a:close/>
                  <a:moveTo>
                    <a:pt x="49" y="19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62" y="20"/>
                    <a:pt x="59" y="20"/>
                    <a:pt x="4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5302;p60">
              <a:extLst>
                <a:ext uri="{FF2B5EF4-FFF2-40B4-BE49-F238E27FC236}">
                  <a16:creationId xmlns:a16="http://schemas.microsoft.com/office/drawing/2014/main" id="{BB6F2E6B-6613-40EB-A4A6-AAC1A21E773F}"/>
                </a:ext>
              </a:extLst>
            </p:cNvPr>
            <p:cNvSpPr/>
            <p:nvPr/>
          </p:nvSpPr>
          <p:spPr>
            <a:xfrm>
              <a:off x="3149775" y="302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5303;p60">
              <a:extLst>
                <a:ext uri="{FF2B5EF4-FFF2-40B4-BE49-F238E27FC236}">
                  <a16:creationId xmlns:a16="http://schemas.microsoft.com/office/drawing/2014/main" id="{E28E11E2-C38F-4619-92CA-AD0A0461E21F}"/>
                </a:ext>
              </a:extLst>
            </p:cNvPr>
            <p:cNvSpPr/>
            <p:nvPr/>
          </p:nvSpPr>
          <p:spPr>
            <a:xfrm>
              <a:off x="3148550" y="3022325"/>
              <a:ext cx="1725" cy="725"/>
            </a:xfrm>
            <a:custGeom>
              <a:avLst/>
              <a:gdLst/>
              <a:ahLst/>
              <a:cxnLst/>
              <a:rect l="l" t="t" r="r" b="b"/>
              <a:pathLst>
                <a:path w="69" h="29" extrusionOk="0">
                  <a:moveTo>
                    <a:pt x="50" y="0"/>
                  </a:moveTo>
                  <a:cubicBezTo>
                    <a:pt x="43" y="0"/>
                    <a:pt x="29" y="3"/>
                    <a:pt x="2" y="9"/>
                  </a:cubicBezTo>
                  <a:cubicBezTo>
                    <a:pt x="11" y="9"/>
                    <a:pt x="0" y="29"/>
                    <a:pt x="9" y="29"/>
                  </a:cubicBezTo>
                  <a:cubicBezTo>
                    <a:pt x="12" y="29"/>
                    <a:pt x="17" y="26"/>
                    <a:pt x="26" y="20"/>
                  </a:cubicBezTo>
                  <a:cubicBezTo>
                    <a:pt x="17" y="20"/>
                    <a:pt x="69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5304;p60">
              <a:extLst>
                <a:ext uri="{FF2B5EF4-FFF2-40B4-BE49-F238E27FC236}">
                  <a16:creationId xmlns:a16="http://schemas.microsoft.com/office/drawing/2014/main" id="{CB3C7467-00A6-4F52-8CD0-16DDD16B53C1}"/>
                </a:ext>
              </a:extLst>
            </p:cNvPr>
            <p:cNvSpPr/>
            <p:nvPr/>
          </p:nvSpPr>
          <p:spPr>
            <a:xfrm>
              <a:off x="3148900" y="30213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5305;p60">
              <a:extLst>
                <a:ext uri="{FF2B5EF4-FFF2-40B4-BE49-F238E27FC236}">
                  <a16:creationId xmlns:a16="http://schemas.microsoft.com/office/drawing/2014/main" id="{9FC9E8E1-0CD3-4F03-B914-270E491B6C5A}"/>
                </a:ext>
              </a:extLst>
            </p:cNvPr>
            <p:cNvSpPr/>
            <p:nvPr/>
          </p:nvSpPr>
          <p:spPr>
            <a:xfrm>
              <a:off x="3151050" y="3019475"/>
              <a:ext cx="850" cy="175"/>
            </a:xfrm>
            <a:custGeom>
              <a:avLst/>
              <a:gdLst/>
              <a:ahLst/>
              <a:cxnLst/>
              <a:rect l="l" t="t" r="r" b="b"/>
              <a:pathLst>
                <a:path w="34" h="7" extrusionOk="0">
                  <a:moveTo>
                    <a:pt x="29" y="0"/>
                  </a:moveTo>
                  <a:cubicBezTo>
                    <a:pt x="28" y="0"/>
                    <a:pt x="22" y="1"/>
                    <a:pt x="9" y="3"/>
                  </a:cubicBezTo>
                  <a:cubicBezTo>
                    <a:pt x="2" y="6"/>
                    <a:pt x="0" y="7"/>
                    <a:pt x="2" y="7"/>
                  </a:cubicBezTo>
                  <a:cubicBezTo>
                    <a:pt x="6" y="7"/>
                    <a:pt x="33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5306;p60">
              <a:extLst>
                <a:ext uri="{FF2B5EF4-FFF2-40B4-BE49-F238E27FC236}">
                  <a16:creationId xmlns:a16="http://schemas.microsoft.com/office/drawing/2014/main" id="{C64DFFD9-F182-4EFC-B166-4E922336927D}"/>
                </a:ext>
              </a:extLst>
            </p:cNvPr>
            <p:cNvSpPr/>
            <p:nvPr/>
          </p:nvSpPr>
          <p:spPr>
            <a:xfrm>
              <a:off x="3151275" y="3019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36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5307;p60">
              <a:extLst>
                <a:ext uri="{FF2B5EF4-FFF2-40B4-BE49-F238E27FC236}">
                  <a16:creationId xmlns:a16="http://schemas.microsoft.com/office/drawing/2014/main" id="{602BD0E9-D2F7-48F6-99FB-C11678537A69}"/>
                </a:ext>
              </a:extLst>
            </p:cNvPr>
            <p:cNvSpPr/>
            <p:nvPr/>
          </p:nvSpPr>
          <p:spPr>
            <a:xfrm>
              <a:off x="3150975" y="3007900"/>
              <a:ext cx="800" cy="350"/>
            </a:xfrm>
            <a:custGeom>
              <a:avLst/>
              <a:gdLst/>
              <a:ahLst/>
              <a:cxnLst/>
              <a:rect l="l" t="t" r="r" b="b"/>
              <a:pathLst>
                <a:path w="32" h="14" extrusionOk="0">
                  <a:moveTo>
                    <a:pt x="29" y="0"/>
                  </a:moveTo>
                  <a:cubicBezTo>
                    <a:pt x="28" y="0"/>
                    <a:pt x="21" y="2"/>
                    <a:pt x="14" y="6"/>
                  </a:cubicBezTo>
                  <a:lnTo>
                    <a:pt x="14" y="6"/>
                  </a:lnTo>
                  <a:cubicBezTo>
                    <a:pt x="14" y="5"/>
                    <a:pt x="14" y="5"/>
                    <a:pt x="14" y="5"/>
                  </a:cubicBezTo>
                  <a:lnTo>
                    <a:pt x="14" y="5"/>
                  </a:lnTo>
                  <a:cubicBezTo>
                    <a:pt x="12" y="5"/>
                    <a:pt x="7" y="8"/>
                    <a:pt x="1" y="14"/>
                  </a:cubicBezTo>
                  <a:cubicBezTo>
                    <a:pt x="26" y="4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5308;p60">
              <a:extLst>
                <a:ext uri="{FF2B5EF4-FFF2-40B4-BE49-F238E27FC236}">
                  <a16:creationId xmlns:a16="http://schemas.microsoft.com/office/drawing/2014/main" id="{4E867030-018C-45C0-AE3A-93E3D5A82C9E}"/>
                </a:ext>
              </a:extLst>
            </p:cNvPr>
            <p:cNvSpPr/>
            <p:nvPr/>
          </p:nvSpPr>
          <p:spPr>
            <a:xfrm>
              <a:off x="3147950" y="3000425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1" y="1"/>
                  </a:moveTo>
                  <a:cubicBezTo>
                    <a:pt x="1" y="1"/>
                    <a:pt x="1" y="2"/>
                    <a:pt x="3" y="3"/>
                  </a:cubicBezTo>
                  <a:cubicBezTo>
                    <a:pt x="15" y="10"/>
                    <a:pt x="20" y="12"/>
                    <a:pt x="21" y="12"/>
                  </a:cubicBezTo>
                  <a:cubicBezTo>
                    <a:pt x="23" y="12"/>
                    <a:pt x="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5309;p60">
              <a:extLst>
                <a:ext uri="{FF2B5EF4-FFF2-40B4-BE49-F238E27FC236}">
                  <a16:creationId xmlns:a16="http://schemas.microsoft.com/office/drawing/2014/main" id="{02367BD6-9DA3-4B50-8057-6070AEED2072}"/>
                </a:ext>
              </a:extLst>
            </p:cNvPr>
            <p:cNvSpPr/>
            <p:nvPr/>
          </p:nvSpPr>
          <p:spPr>
            <a:xfrm>
              <a:off x="3144425" y="2989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lnTo>
                    <a:pt x="1" y="1"/>
                  </a:lnTo>
                  <a:cubicBezTo>
                    <a:pt x="1" y="1"/>
                    <a:pt x="13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5310;p60">
              <a:extLst>
                <a:ext uri="{FF2B5EF4-FFF2-40B4-BE49-F238E27FC236}">
                  <a16:creationId xmlns:a16="http://schemas.microsoft.com/office/drawing/2014/main" id="{7590717F-3A10-49D7-B735-98D4BB66FFB3}"/>
                </a:ext>
              </a:extLst>
            </p:cNvPr>
            <p:cNvSpPr/>
            <p:nvPr/>
          </p:nvSpPr>
          <p:spPr>
            <a:xfrm>
              <a:off x="3150675" y="30142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0"/>
                  </a:moveTo>
                  <a:lnTo>
                    <a:pt x="24" y="0"/>
                  </a:lnTo>
                  <a:cubicBezTo>
                    <a:pt x="13" y="12"/>
                    <a:pt x="1" y="12"/>
                    <a:pt x="13" y="12"/>
                  </a:cubicBezTo>
                  <a:cubicBezTo>
                    <a:pt x="24" y="12"/>
                    <a:pt x="24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5311;p60">
              <a:extLst>
                <a:ext uri="{FF2B5EF4-FFF2-40B4-BE49-F238E27FC236}">
                  <a16:creationId xmlns:a16="http://schemas.microsoft.com/office/drawing/2014/main" id="{8F48DF1D-306D-4EAB-AED9-72D4D3A99F49}"/>
                </a:ext>
              </a:extLst>
            </p:cNvPr>
            <p:cNvSpPr/>
            <p:nvPr/>
          </p:nvSpPr>
          <p:spPr>
            <a:xfrm>
              <a:off x="3150975" y="3013900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12" y="0"/>
                  </a:moveTo>
                  <a:cubicBezTo>
                    <a:pt x="1" y="6"/>
                    <a:pt x="7" y="9"/>
                    <a:pt x="12" y="9"/>
                  </a:cubicBezTo>
                  <a:cubicBezTo>
                    <a:pt x="18" y="9"/>
                    <a:pt x="24" y="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5312;p60">
              <a:extLst>
                <a:ext uri="{FF2B5EF4-FFF2-40B4-BE49-F238E27FC236}">
                  <a16:creationId xmlns:a16="http://schemas.microsoft.com/office/drawing/2014/main" id="{3AF913CC-3283-428E-86B8-B45AA2A42B17}"/>
                </a:ext>
              </a:extLst>
            </p:cNvPr>
            <p:cNvSpPr/>
            <p:nvPr/>
          </p:nvSpPr>
          <p:spPr>
            <a:xfrm>
              <a:off x="3151275" y="30174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5313;p60">
              <a:extLst>
                <a:ext uri="{FF2B5EF4-FFF2-40B4-BE49-F238E27FC236}">
                  <a16:creationId xmlns:a16="http://schemas.microsoft.com/office/drawing/2014/main" id="{498AB99E-21BC-4E8C-87BB-69F23F11524B}"/>
                </a:ext>
              </a:extLst>
            </p:cNvPr>
            <p:cNvSpPr/>
            <p:nvPr/>
          </p:nvSpPr>
          <p:spPr>
            <a:xfrm>
              <a:off x="3151275" y="3017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5314;p60">
              <a:extLst>
                <a:ext uri="{FF2B5EF4-FFF2-40B4-BE49-F238E27FC236}">
                  <a16:creationId xmlns:a16="http://schemas.microsoft.com/office/drawing/2014/main" id="{F12C87F8-ECBD-4A04-944B-3A26A4AAD15E}"/>
                </a:ext>
              </a:extLst>
            </p:cNvPr>
            <p:cNvSpPr/>
            <p:nvPr/>
          </p:nvSpPr>
          <p:spPr>
            <a:xfrm>
              <a:off x="3146500" y="2982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5315;p60">
              <a:extLst>
                <a:ext uri="{FF2B5EF4-FFF2-40B4-BE49-F238E27FC236}">
                  <a16:creationId xmlns:a16="http://schemas.microsoft.com/office/drawing/2014/main" id="{092AA155-2B32-4CD4-8481-ABF03BEE9AE8}"/>
                </a:ext>
              </a:extLst>
            </p:cNvPr>
            <p:cNvSpPr/>
            <p:nvPr/>
          </p:nvSpPr>
          <p:spPr>
            <a:xfrm>
              <a:off x="3145925" y="300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15316;p60">
              <a:extLst>
                <a:ext uri="{FF2B5EF4-FFF2-40B4-BE49-F238E27FC236}">
                  <a16:creationId xmlns:a16="http://schemas.microsoft.com/office/drawing/2014/main" id="{B0C23264-9636-495E-9B93-C9A927424AE4}"/>
                </a:ext>
              </a:extLst>
            </p:cNvPr>
            <p:cNvSpPr/>
            <p:nvPr/>
          </p:nvSpPr>
          <p:spPr>
            <a:xfrm>
              <a:off x="3145625" y="3005250"/>
              <a:ext cx="1800" cy="450"/>
            </a:xfrm>
            <a:custGeom>
              <a:avLst/>
              <a:gdLst/>
              <a:ahLst/>
              <a:cxnLst/>
              <a:rect l="l" t="t" r="r" b="b"/>
              <a:pathLst>
                <a:path w="72" h="18" extrusionOk="0">
                  <a:moveTo>
                    <a:pt x="0" y="1"/>
                  </a:moveTo>
                  <a:cubicBezTo>
                    <a:pt x="17" y="9"/>
                    <a:pt x="28" y="18"/>
                    <a:pt x="46" y="18"/>
                  </a:cubicBezTo>
                  <a:cubicBezTo>
                    <a:pt x="53" y="18"/>
                    <a:pt x="61" y="16"/>
                    <a:pt x="72" y="13"/>
                  </a:cubicBezTo>
                  <a:cubicBezTo>
                    <a:pt x="48" y="13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5317;p60">
              <a:extLst>
                <a:ext uri="{FF2B5EF4-FFF2-40B4-BE49-F238E27FC236}">
                  <a16:creationId xmlns:a16="http://schemas.microsoft.com/office/drawing/2014/main" id="{B49AC8D7-E1C5-4B1C-B08C-43DE1461E403}"/>
                </a:ext>
              </a:extLst>
            </p:cNvPr>
            <p:cNvSpPr/>
            <p:nvPr/>
          </p:nvSpPr>
          <p:spPr>
            <a:xfrm>
              <a:off x="3149500" y="301777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15318;p60">
              <a:extLst>
                <a:ext uri="{FF2B5EF4-FFF2-40B4-BE49-F238E27FC236}">
                  <a16:creationId xmlns:a16="http://schemas.microsoft.com/office/drawing/2014/main" id="{1B9A990C-DECA-4546-81A7-1FA13387FDE2}"/>
                </a:ext>
              </a:extLst>
            </p:cNvPr>
            <p:cNvSpPr/>
            <p:nvPr/>
          </p:nvSpPr>
          <p:spPr>
            <a:xfrm>
              <a:off x="3143825" y="2969850"/>
              <a:ext cx="8375" cy="48875"/>
            </a:xfrm>
            <a:custGeom>
              <a:avLst/>
              <a:gdLst/>
              <a:ahLst/>
              <a:cxnLst/>
              <a:rect l="l" t="t" r="r" b="b"/>
              <a:pathLst>
                <a:path w="335" h="1955" extrusionOk="0">
                  <a:moveTo>
                    <a:pt x="90" y="450"/>
                  </a:moveTo>
                  <a:cubicBezTo>
                    <a:pt x="84" y="451"/>
                    <a:pt x="81" y="453"/>
                    <a:pt x="84" y="453"/>
                  </a:cubicBezTo>
                  <a:cubicBezTo>
                    <a:pt x="87" y="453"/>
                    <a:pt x="89" y="451"/>
                    <a:pt x="90" y="450"/>
                  </a:cubicBezTo>
                  <a:close/>
                  <a:moveTo>
                    <a:pt x="275" y="535"/>
                  </a:moveTo>
                  <a:cubicBezTo>
                    <a:pt x="274" y="535"/>
                    <a:pt x="274" y="536"/>
                    <a:pt x="274" y="536"/>
                  </a:cubicBezTo>
                  <a:lnTo>
                    <a:pt x="275" y="536"/>
                  </a:lnTo>
                  <a:cubicBezTo>
                    <a:pt x="275" y="536"/>
                    <a:pt x="275" y="535"/>
                    <a:pt x="275" y="535"/>
                  </a:cubicBezTo>
                  <a:close/>
                  <a:moveTo>
                    <a:pt x="72" y="1024"/>
                  </a:moveTo>
                  <a:cubicBezTo>
                    <a:pt x="96" y="1024"/>
                    <a:pt x="84" y="1024"/>
                    <a:pt x="72" y="1036"/>
                  </a:cubicBezTo>
                  <a:cubicBezTo>
                    <a:pt x="72" y="1024"/>
                    <a:pt x="60" y="1024"/>
                    <a:pt x="72" y="1024"/>
                  </a:cubicBezTo>
                  <a:close/>
                  <a:moveTo>
                    <a:pt x="132" y="1238"/>
                  </a:moveTo>
                  <a:cubicBezTo>
                    <a:pt x="132" y="1238"/>
                    <a:pt x="132" y="1250"/>
                    <a:pt x="132" y="1250"/>
                  </a:cubicBezTo>
                  <a:cubicBezTo>
                    <a:pt x="120" y="1250"/>
                    <a:pt x="132" y="1250"/>
                    <a:pt x="132" y="1238"/>
                  </a:cubicBezTo>
                  <a:close/>
                  <a:moveTo>
                    <a:pt x="287" y="1536"/>
                  </a:moveTo>
                  <a:cubicBezTo>
                    <a:pt x="286" y="1536"/>
                    <a:pt x="286" y="1536"/>
                    <a:pt x="285" y="1536"/>
                  </a:cubicBezTo>
                  <a:lnTo>
                    <a:pt x="285" y="1536"/>
                  </a:lnTo>
                  <a:cubicBezTo>
                    <a:pt x="286" y="1536"/>
                    <a:pt x="286" y="1536"/>
                    <a:pt x="287" y="1536"/>
                  </a:cubicBezTo>
                  <a:close/>
                  <a:moveTo>
                    <a:pt x="61" y="1573"/>
                  </a:moveTo>
                  <a:cubicBezTo>
                    <a:pt x="53" y="1575"/>
                    <a:pt x="45" y="1579"/>
                    <a:pt x="37" y="1584"/>
                  </a:cubicBezTo>
                  <a:cubicBezTo>
                    <a:pt x="60" y="1584"/>
                    <a:pt x="84" y="1596"/>
                    <a:pt x="96" y="1596"/>
                  </a:cubicBezTo>
                  <a:cubicBezTo>
                    <a:pt x="84" y="1584"/>
                    <a:pt x="73" y="1584"/>
                    <a:pt x="61" y="1573"/>
                  </a:cubicBezTo>
                  <a:close/>
                  <a:moveTo>
                    <a:pt x="84" y="1652"/>
                  </a:moveTo>
                  <a:cubicBezTo>
                    <a:pt x="80" y="1653"/>
                    <a:pt x="76" y="1654"/>
                    <a:pt x="72" y="1655"/>
                  </a:cubicBezTo>
                  <a:cubicBezTo>
                    <a:pt x="77" y="1655"/>
                    <a:pt x="81" y="1654"/>
                    <a:pt x="84" y="1652"/>
                  </a:cubicBezTo>
                  <a:close/>
                  <a:moveTo>
                    <a:pt x="305" y="1786"/>
                  </a:moveTo>
                  <a:cubicBezTo>
                    <a:pt x="305" y="1789"/>
                    <a:pt x="305" y="1791"/>
                    <a:pt x="304" y="1794"/>
                  </a:cubicBezTo>
                  <a:lnTo>
                    <a:pt x="304" y="1794"/>
                  </a:lnTo>
                  <a:cubicBezTo>
                    <a:pt x="308" y="1791"/>
                    <a:pt x="309" y="1789"/>
                    <a:pt x="305" y="1786"/>
                  </a:cubicBezTo>
                  <a:close/>
                  <a:moveTo>
                    <a:pt x="239" y="0"/>
                  </a:moveTo>
                  <a:cubicBezTo>
                    <a:pt x="96" y="12"/>
                    <a:pt x="120" y="36"/>
                    <a:pt x="72" y="143"/>
                  </a:cubicBezTo>
                  <a:cubicBezTo>
                    <a:pt x="108" y="143"/>
                    <a:pt x="108" y="143"/>
                    <a:pt x="84" y="155"/>
                  </a:cubicBezTo>
                  <a:cubicBezTo>
                    <a:pt x="96" y="155"/>
                    <a:pt x="108" y="143"/>
                    <a:pt x="120" y="143"/>
                  </a:cubicBezTo>
                  <a:cubicBezTo>
                    <a:pt x="108" y="167"/>
                    <a:pt x="84" y="179"/>
                    <a:pt x="72" y="191"/>
                  </a:cubicBezTo>
                  <a:cubicBezTo>
                    <a:pt x="84" y="203"/>
                    <a:pt x="84" y="203"/>
                    <a:pt x="96" y="203"/>
                  </a:cubicBezTo>
                  <a:cubicBezTo>
                    <a:pt x="89" y="216"/>
                    <a:pt x="82" y="222"/>
                    <a:pt x="75" y="222"/>
                  </a:cubicBezTo>
                  <a:cubicBezTo>
                    <a:pt x="70" y="222"/>
                    <a:pt x="65" y="219"/>
                    <a:pt x="60" y="214"/>
                  </a:cubicBezTo>
                  <a:lnTo>
                    <a:pt x="60" y="214"/>
                  </a:lnTo>
                  <a:cubicBezTo>
                    <a:pt x="60" y="214"/>
                    <a:pt x="130" y="374"/>
                    <a:pt x="87" y="374"/>
                  </a:cubicBezTo>
                  <a:cubicBezTo>
                    <a:pt x="83" y="374"/>
                    <a:pt x="78" y="372"/>
                    <a:pt x="72" y="369"/>
                  </a:cubicBezTo>
                  <a:lnTo>
                    <a:pt x="72" y="369"/>
                  </a:lnTo>
                  <a:cubicBezTo>
                    <a:pt x="96" y="381"/>
                    <a:pt x="108" y="393"/>
                    <a:pt x="132" y="393"/>
                  </a:cubicBezTo>
                  <a:cubicBezTo>
                    <a:pt x="118" y="393"/>
                    <a:pt x="112" y="397"/>
                    <a:pt x="117" y="403"/>
                  </a:cubicBezTo>
                  <a:lnTo>
                    <a:pt x="117" y="403"/>
                  </a:lnTo>
                  <a:cubicBezTo>
                    <a:pt x="114" y="402"/>
                    <a:pt x="112" y="402"/>
                    <a:pt x="110" y="402"/>
                  </a:cubicBezTo>
                  <a:cubicBezTo>
                    <a:pt x="89" y="402"/>
                    <a:pt x="98" y="439"/>
                    <a:pt x="90" y="450"/>
                  </a:cubicBezTo>
                  <a:lnTo>
                    <a:pt x="90" y="450"/>
                  </a:lnTo>
                  <a:cubicBezTo>
                    <a:pt x="101" y="446"/>
                    <a:pt x="123" y="442"/>
                    <a:pt x="136" y="442"/>
                  </a:cubicBezTo>
                  <a:cubicBezTo>
                    <a:pt x="146" y="442"/>
                    <a:pt x="151" y="444"/>
                    <a:pt x="145" y="452"/>
                  </a:cubicBezTo>
                  <a:lnTo>
                    <a:pt x="145" y="452"/>
                  </a:lnTo>
                  <a:cubicBezTo>
                    <a:pt x="145" y="451"/>
                    <a:pt x="145" y="451"/>
                    <a:pt x="145" y="451"/>
                  </a:cubicBezTo>
                  <a:lnTo>
                    <a:pt x="145" y="451"/>
                  </a:lnTo>
                  <a:cubicBezTo>
                    <a:pt x="143" y="451"/>
                    <a:pt x="95" y="490"/>
                    <a:pt x="86" y="490"/>
                  </a:cubicBezTo>
                  <a:cubicBezTo>
                    <a:pt x="85" y="490"/>
                    <a:pt x="84" y="489"/>
                    <a:pt x="84" y="488"/>
                  </a:cubicBezTo>
                  <a:cubicBezTo>
                    <a:pt x="84" y="488"/>
                    <a:pt x="84" y="500"/>
                    <a:pt x="84" y="500"/>
                  </a:cubicBezTo>
                  <a:cubicBezTo>
                    <a:pt x="96" y="512"/>
                    <a:pt x="156" y="524"/>
                    <a:pt x="144" y="536"/>
                  </a:cubicBezTo>
                  <a:cubicBezTo>
                    <a:pt x="108" y="524"/>
                    <a:pt x="108" y="524"/>
                    <a:pt x="72" y="512"/>
                  </a:cubicBezTo>
                  <a:lnTo>
                    <a:pt x="72" y="512"/>
                  </a:lnTo>
                  <a:cubicBezTo>
                    <a:pt x="84" y="524"/>
                    <a:pt x="84" y="524"/>
                    <a:pt x="60" y="524"/>
                  </a:cubicBezTo>
                  <a:cubicBezTo>
                    <a:pt x="120" y="536"/>
                    <a:pt x="60" y="536"/>
                    <a:pt x="96" y="548"/>
                  </a:cubicBezTo>
                  <a:cubicBezTo>
                    <a:pt x="72" y="548"/>
                    <a:pt x="72" y="548"/>
                    <a:pt x="84" y="560"/>
                  </a:cubicBezTo>
                  <a:lnTo>
                    <a:pt x="60" y="560"/>
                  </a:lnTo>
                  <a:cubicBezTo>
                    <a:pt x="60" y="572"/>
                    <a:pt x="60" y="572"/>
                    <a:pt x="48" y="584"/>
                  </a:cubicBezTo>
                  <a:cubicBezTo>
                    <a:pt x="60" y="572"/>
                    <a:pt x="72" y="572"/>
                    <a:pt x="96" y="572"/>
                  </a:cubicBezTo>
                  <a:cubicBezTo>
                    <a:pt x="120" y="595"/>
                    <a:pt x="37" y="595"/>
                    <a:pt x="48" y="607"/>
                  </a:cubicBezTo>
                  <a:cubicBezTo>
                    <a:pt x="59" y="604"/>
                    <a:pt x="65" y="602"/>
                    <a:pt x="68" y="602"/>
                  </a:cubicBezTo>
                  <a:cubicBezTo>
                    <a:pt x="76" y="602"/>
                    <a:pt x="65" y="611"/>
                    <a:pt x="48" y="619"/>
                  </a:cubicBezTo>
                  <a:cubicBezTo>
                    <a:pt x="48" y="631"/>
                    <a:pt x="96" y="631"/>
                    <a:pt x="96" y="643"/>
                  </a:cubicBezTo>
                  <a:cubicBezTo>
                    <a:pt x="66" y="655"/>
                    <a:pt x="75" y="655"/>
                    <a:pt x="89" y="655"/>
                  </a:cubicBezTo>
                  <a:cubicBezTo>
                    <a:pt x="102" y="655"/>
                    <a:pt x="120" y="655"/>
                    <a:pt x="108" y="667"/>
                  </a:cubicBezTo>
                  <a:cubicBezTo>
                    <a:pt x="104" y="671"/>
                    <a:pt x="99" y="672"/>
                    <a:pt x="93" y="672"/>
                  </a:cubicBezTo>
                  <a:cubicBezTo>
                    <a:pt x="82" y="672"/>
                    <a:pt x="68" y="667"/>
                    <a:pt x="60" y="667"/>
                  </a:cubicBezTo>
                  <a:cubicBezTo>
                    <a:pt x="60" y="691"/>
                    <a:pt x="72" y="703"/>
                    <a:pt x="108" y="703"/>
                  </a:cubicBezTo>
                  <a:cubicBezTo>
                    <a:pt x="104" y="707"/>
                    <a:pt x="96" y="708"/>
                    <a:pt x="87" y="708"/>
                  </a:cubicBezTo>
                  <a:cubicBezTo>
                    <a:pt x="70" y="708"/>
                    <a:pt x="48" y="703"/>
                    <a:pt x="48" y="703"/>
                  </a:cubicBezTo>
                  <a:lnTo>
                    <a:pt x="48" y="703"/>
                  </a:lnTo>
                  <a:cubicBezTo>
                    <a:pt x="60" y="726"/>
                    <a:pt x="72" y="714"/>
                    <a:pt x="96" y="726"/>
                  </a:cubicBezTo>
                  <a:cubicBezTo>
                    <a:pt x="88" y="735"/>
                    <a:pt x="80" y="748"/>
                    <a:pt x="64" y="748"/>
                  </a:cubicBezTo>
                  <a:cubicBezTo>
                    <a:pt x="56" y="748"/>
                    <a:pt x="48" y="746"/>
                    <a:pt x="37" y="738"/>
                  </a:cubicBezTo>
                  <a:lnTo>
                    <a:pt x="37" y="738"/>
                  </a:lnTo>
                  <a:cubicBezTo>
                    <a:pt x="48" y="786"/>
                    <a:pt x="37" y="798"/>
                    <a:pt x="25" y="845"/>
                  </a:cubicBezTo>
                  <a:cubicBezTo>
                    <a:pt x="48" y="845"/>
                    <a:pt x="60" y="845"/>
                    <a:pt x="84" y="857"/>
                  </a:cubicBezTo>
                  <a:cubicBezTo>
                    <a:pt x="72" y="869"/>
                    <a:pt x="60" y="869"/>
                    <a:pt x="48" y="869"/>
                  </a:cubicBezTo>
                  <a:cubicBezTo>
                    <a:pt x="72" y="869"/>
                    <a:pt x="72" y="881"/>
                    <a:pt x="72" y="893"/>
                  </a:cubicBezTo>
                  <a:cubicBezTo>
                    <a:pt x="60" y="893"/>
                    <a:pt x="25" y="881"/>
                    <a:pt x="1" y="881"/>
                  </a:cubicBezTo>
                  <a:lnTo>
                    <a:pt x="1" y="881"/>
                  </a:lnTo>
                  <a:cubicBezTo>
                    <a:pt x="48" y="881"/>
                    <a:pt x="13" y="929"/>
                    <a:pt x="72" y="929"/>
                  </a:cubicBezTo>
                  <a:lnTo>
                    <a:pt x="48" y="929"/>
                  </a:lnTo>
                  <a:cubicBezTo>
                    <a:pt x="37" y="941"/>
                    <a:pt x="96" y="941"/>
                    <a:pt x="84" y="953"/>
                  </a:cubicBezTo>
                  <a:cubicBezTo>
                    <a:pt x="72" y="976"/>
                    <a:pt x="60" y="976"/>
                    <a:pt x="108" y="1000"/>
                  </a:cubicBezTo>
                  <a:cubicBezTo>
                    <a:pt x="84" y="1000"/>
                    <a:pt x="84" y="1000"/>
                    <a:pt x="108" y="1012"/>
                  </a:cubicBezTo>
                  <a:cubicBezTo>
                    <a:pt x="48" y="1024"/>
                    <a:pt x="72" y="1012"/>
                    <a:pt x="1" y="1048"/>
                  </a:cubicBezTo>
                  <a:cubicBezTo>
                    <a:pt x="25" y="1042"/>
                    <a:pt x="40" y="1039"/>
                    <a:pt x="51" y="1039"/>
                  </a:cubicBezTo>
                  <a:cubicBezTo>
                    <a:pt x="63" y="1039"/>
                    <a:pt x="72" y="1042"/>
                    <a:pt x="84" y="1048"/>
                  </a:cubicBezTo>
                  <a:cubicBezTo>
                    <a:pt x="60" y="1048"/>
                    <a:pt x="13" y="1048"/>
                    <a:pt x="72" y="1072"/>
                  </a:cubicBezTo>
                  <a:cubicBezTo>
                    <a:pt x="72" y="1072"/>
                    <a:pt x="60" y="1131"/>
                    <a:pt x="60" y="1131"/>
                  </a:cubicBezTo>
                  <a:lnTo>
                    <a:pt x="72" y="1131"/>
                  </a:lnTo>
                  <a:cubicBezTo>
                    <a:pt x="96" y="1131"/>
                    <a:pt x="108" y="1131"/>
                    <a:pt x="120" y="1155"/>
                  </a:cubicBezTo>
                  <a:cubicBezTo>
                    <a:pt x="72" y="1179"/>
                    <a:pt x="132" y="1167"/>
                    <a:pt x="72" y="1179"/>
                  </a:cubicBezTo>
                  <a:cubicBezTo>
                    <a:pt x="120" y="1203"/>
                    <a:pt x="108" y="1191"/>
                    <a:pt x="108" y="1215"/>
                  </a:cubicBezTo>
                  <a:cubicBezTo>
                    <a:pt x="111" y="1213"/>
                    <a:pt x="116" y="1212"/>
                    <a:pt x="120" y="1212"/>
                  </a:cubicBezTo>
                  <a:cubicBezTo>
                    <a:pt x="148" y="1212"/>
                    <a:pt x="195" y="1238"/>
                    <a:pt x="215" y="1238"/>
                  </a:cubicBezTo>
                  <a:lnTo>
                    <a:pt x="144" y="1238"/>
                  </a:lnTo>
                  <a:cubicBezTo>
                    <a:pt x="179" y="1226"/>
                    <a:pt x="168" y="1226"/>
                    <a:pt x="108" y="1226"/>
                  </a:cubicBezTo>
                  <a:cubicBezTo>
                    <a:pt x="120" y="1226"/>
                    <a:pt x="108" y="1226"/>
                    <a:pt x="84" y="1238"/>
                  </a:cubicBezTo>
                  <a:cubicBezTo>
                    <a:pt x="108" y="1250"/>
                    <a:pt x="96" y="1238"/>
                    <a:pt x="84" y="1262"/>
                  </a:cubicBezTo>
                  <a:cubicBezTo>
                    <a:pt x="108" y="1262"/>
                    <a:pt x="144" y="1286"/>
                    <a:pt x="179" y="1310"/>
                  </a:cubicBezTo>
                  <a:cubicBezTo>
                    <a:pt x="72" y="1286"/>
                    <a:pt x="144" y="1298"/>
                    <a:pt x="72" y="1274"/>
                  </a:cubicBezTo>
                  <a:lnTo>
                    <a:pt x="72" y="1274"/>
                  </a:lnTo>
                  <a:cubicBezTo>
                    <a:pt x="84" y="1286"/>
                    <a:pt x="96" y="1298"/>
                    <a:pt x="108" y="1298"/>
                  </a:cubicBezTo>
                  <a:cubicBezTo>
                    <a:pt x="96" y="1298"/>
                    <a:pt x="84" y="1298"/>
                    <a:pt x="84" y="1310"/>
                  </a:cubicBezTo>
                  <a:cubicBezTo>
                    <a:pt x="96" y="1310"/>
                    <a:pt x="120" y="1310"/>
                    <a:pt x="120" y="1334"/>
                  </a:cubicBezTo>
                  <a:cubicBezTo>
                    <a:pt x="108" y="1334"/>
                    <a:pt x="84" y="1405"/>
                    <a:pt x="144" y="1417"/>
                  </a:cubicBezTo>
                  <a:cubicBezTo>
                    <a:pt x="120" y="1417"/>
                    <a:pt x="108" y="1405"/>
                    <a:pt x="84" y="1405"/>
                  </a:cubicBezTo>
                  <a:cubicBezTo>
                    <a:pt x="132" y="1417"/>
                    <a:pt x="179" y="1429"/>
                    <a:pt x="215" y="1441"/>
                  </a:cubicBezTo>
                  <a:cubicBezTo>
                    <a:pt x="179" y="1441"/>
                    <a:pt x="132" y="1441"/>
                    <a:pt x="84" y="1429"/>
                  </a:cubicBezTo>
                  <a:lnTo>
                    <a:pt x="84" y="1429"/>
                  </a:lnTo>
                  <a:cubicBezTo>
                    <a:pt x="60" y="1453"/>
                    <a:pt x="144" y="1453"/>
                    <a:pt x="144" y="1453"/>
                  </a:cubicBezTo>
                  <a:cubicBezTo>
                    <a:pt x="120" y="1453"/>
                    <a:pt x="108" y="1465"/>
                    <a:pt x="84" y="1465"/>
                  </a:cubicBezTo>
                  <a:cubicBezTo>
                    <a:pt x="108" y="1465"/>
                    <a:pt x="132" y="1465"/>
                    <a:pt x="144" y="1476"/>
                  </a:cubicBezTo>
                  <a:lnTo>
                    <a:pt x="108" y="1476"/>
                  </a:lnTo>
                  <a:cubicBezTo>
                    <a:pt x="100" y="1475"/>
                    <a:pt x="94" y="1474"/>
                    <a:pt x="90" y="1474"/>
                  </a:cubicBezTo>
                  <a:cubicBezTo>
                    <a:pt x="59" y="1474"/>
                    <a:pt x="112" y="1520"/>
                    <a:pt x="144" y="1536"/>
                  </a:cubicBezTo>
                  <a:lnTo>
                    <a:pt x="144" y="1536"/>
                  </a:lnTo>
                  <a:cubicBezTo>
                    <a:pt x="128" y="1537"/>
                    <a:pt x="112" y="1540"/>
                    <a:pt x="96" y="1548"/>
                  </a:cubicBezTo>
                  <a:cubicBezTo>
                    <a:pt x="144" y="1548"/>
                    <a:pt x="191" y="1560"/>
                    <a:pt x="239" y="1584"/>
                  </a:cubicBezTo>
                  <a:cubicBezTo>
                    <a:pt x="227" y="1584"/>
                    <a:pt x="227" y="1584"/>
                    <a:pt x="239" y="1596"/>
                  </a:cubicBezTo>
                  <a:cubicBezTo>
                    <a:pt x="182" y="1587"/>
                    <a:pt x="136" y="1568"/>
                    <a:pt x="94" y="1568"/>
                  </a:cubicBezTo>
                  <a:cubicBezTo>
                    <a:pt x="84" y="1568"/>
                    <a:pt x="74" y="1569"/>
                    <a:pt x="64" y="1572"/>
                  </a:cubicBezTo>
                  <a:lnTo>
                    <a:pt x="64" y="1572"/>
                  </a:lnTo>
                  <a:cubicBezTo>
                    <a:pt x="63" y="1572"/>
                    <a:pt x="62" y="1572"/>
                    <a:pt x="60" y="1572"/>
                  </a:cubicBezTo>
                  <a:cubicBezTo>
                    <a:pt x="61" y="1572"/>
                    <a:pt x="61" y="1572"/>
                    <a:pt x="61" y="1573"/>
                  </a:cubicBezTo>
                  <a:lnTo>
                    <a:pt x="61" y="1573"/>
                  </a:lnTo>
                  <a:cubicBezTo>
                    <a:pt x="62" y="1572"/>
                    <a:pt x="63" y="1572"/>
                    <a:pt x="64" y="1572"/>
                  </a:cubicBezTo>
                  <a:lnTo>
                    <a:pt x="64" y="1572"/>
                  </a:lnTo>
                  <a:cubicBezTo>
                    <a:pt x="99" y="1573"/>
                    <a:pt x="132" y="1585"/>
                    <a:pt x="144" y="1607"/>
                  </a:cubicBezTo>
                  <a:cubicBezTo>
                    <a:pt x="132" y="1607"/>
                    <a:pt x="108" y="1607"/>
                    <a:pt x="84" y="1596"/>
                  </a:cubicBezTo>
                  <a:lnTo>
                    <a:pt x="84" y="1596"/>
                  </a:lnTo>
                  <a:cubicBezTo>
                    <a:pt x="91" y="1609"/>
                    <a:pt x="94" y="1615"/>
                    <a:pt x="93" y="1615"/>
                  </a:cubicBezTo>
                  <a:cubicBezTo>
                    <a:pt x="92" y="1615"/>
                    <a:pt x="89" y="1612"/>
                    <a:pt x="84" y="1607"/>
                  </a:cubicBezTo>
                  <a:lnTo>
                    <a:pt x="84" y="1607"/>
                  </a:lnTo>
                  <a:cubicBezTo>
                    <a:pt x="84" y="1607"/>
                    <a:pt x="102" y="1642"/>
                    <a:pt x="84" y="1652"/>
                  </a:cubicBezTo>
                  <a:lnTo>
                    <a:pt x="84" y="1652"/>
                  </a:lnTo>
                  <a:cubicBezTo>
                    <a:pt x="131" y="1643"/>
                    <a:pt x="195" y="1643"/>
                    <a:pt x="239" y="1643"/>
                  </a:cubicBezTo>
                  <a:cubicBezTo>
                    <a:pt x="209" y="1661"/>
                    <a:pt x="194" y="1664"/>
                    <a:pt x="176" y="1664"/>
                  </a:cubicBezTo>
                  <a:cubicBezTo>
                    <a:pt x="168" y="1664"/>
                    <a:pt x="158" y="1663"/>
                    <a:pt x="145" y="1663"/>
                  </a:cubicBezTo>
                  <a:cubicBezTo>
                    <a:pt x="133" y="1663"/>
                    <a:pt x="117" y="1664"/>
                    <a:pt x="96" y="1667"/>
                  </a:cubicBezTo>
                  <a:cubicBezTo>
                    <a:pt x="156" y="1667"/>
                    <a:pt x="96" y="1679"/>
                    <a:pt x="96" y="1679"/>
                  </a:cubicBezTo>
                  <a:cubicBezTo>
                    <a:pt x="120" y="1679"/>
                    <a:pt x="179" y="1703"/>
                    <a:pt x="203" y="1727"/>
                  </a:cubicBezTo>
                  <a:cubicBezTo>
                    <a:pt x="199" y="1725"/>
                    <a:pt x="195" y="1725"/>
                    <a:pt x="191" y="1725"/>
                  </a:cubicBezTo>
                  <a:cubicBezTo>
                    <a:pt x="153" y="1725"/>
                    <a:pt x="140" y="1775"/>
                    <a:pt x="108" y="1786"/>
                  </a:cubicBezTo>
                  <a:cubicBezTo>
                    <a:pt x="101" y="1786"/>
                    <a:pt x="137" y="1799"/>
                    <a:pt x="153" y="1799"/>
                  </a:cubicBezTo>
                  <a:cubicBezTo>
                    <a:pt x="165" y="1799"/>
                    <a:pt x="168" y="1793"/>
                    <a:pt x="144" y="1774"/>
                  </a:cubicBezTo>
                  <a:cubicBezTo>
                    <a:pt x="251" y="1774"/>
                    <a:pt x="294" y="1779"/>
                    <a:pt x="305" y="1786"/>
                  </a:cubicBezTo>
                  <a:lnTo>
                    <a:pt x="305" y="1786"/>
                  </a:lnTo>
                  <a:cubicBezTo>
                    <a:pt x="310" y="1725"/>
                    <a:pt x="296" y="1653"/>
                    <a:pt x="264" y="1632"/>
                  </a:cubicBezTo>
                  <a:lnTo>
                    <a:pt x="264" y="1632"/>
                  </a:lnTo>
                  <a:cubicBezTo>
                    <a:pt x="264" y="1632"/>
                    <a:pt x="264" y="1632"/>
                    <a:pt x="265" y="1632"/>
                  </a:cubicBezTo>
                  <a:cubicBezTo>
                    <a:pt x="274" y="1632"/>
                    <a:pt x="275" y="1543"/>
                    <a:pt x="285" y="1536"/>
                  </a:cubicBezTo>
                  <a:lnTo>
                    <a:pt x="285" y="1536"/>
                  </a:lnTo>
                  <a:cubicBezTo>
                    <a:pt x="279" y="1538"/>
                    <a:pt x="276" y="1539"/>
                    <a:pt x="274" y="1539"/>
                  </a:cubicBezTo>
                  <a:cubicBezTo>
                    <a:pt x="268" y="1539"/>
                    <a:pt x="298" y="1524"/>
                    <a:pt x="298" y="1524"/>
                  </a:cubicBezTo>
                  <a:cubicBezTo>
                    <a:pt x="287" y="1512"/>
                    <a:pt x="263" y="1512"/>
                    <a:pt x="251" y="1512"/>
                  </a:cubicBezTo>
                  <a:cubicBezTo>
                    <a:pt x="263" y="1512"/>
                    <a:pt x="275" y="1500"/>
                    <a:pt x="275" y="1500"/>
                  </a:cubicBezTo>
                  <a:cubicBezTo>
                    <a:pt x="263" y="1476"/>
                    <a:pt x="251" y="1476"/>
                    <a:pt x="227" y="1465"/>
                  </a:cubicBezTo>
                  <a:cubicBezTo>
                    <a:pt x="219" y="1465"/>
                    <a:pt x="239" y="1453"/>
                    <a:pt x="252" y="1450"/>
                  </a:cubicBezTo>
                  <a:lnTo>
                    <a:pt x="252" y="1450"/>
                  </a:lnTo>
                  <a:cubicBezTo>
                    <a:pt x="256" y="1452"/>
                    <a:pt x="259" y="1453"/>
                    <a:pt x="263" y="1453"/>
                  </a:cubicBezTo>
                  <a:cubicBezTo>
                    <a:pt x="263" y="1450"/>
                    <a:pt x="261" y="1449"/>
                    <a:pt x="258" y="1449"/>
                  </a:cubicBezTo>
                  <a:cubicBezTo>
                    <a:pt x="256" y="1449"/>
                    <a:pt x="254" y="1450"/>
                    <a:pt x="252" y="1450"/>
                  </a:cubicBezTo>
                  <a:lnTo>
                    <a:pt x="252" y="1450"/>
                  </a:lnTo>
                  <a:cubicBezTo>
                    <a:pt x="244" y="1447"/>
                    <a:pt x="235" y="1441"/>
                    <a:pt x="227" y="1441"/>
                  </a:cubicBezTo>
                  <a:cubicBezTo>
                    <a:pt x="275" y="1417"/>
                    <a:pt x="287" y="1441"/>
                    <a:pt x="227" y="1405"/>
                  </a:cubicBezTo>
                  <a:cubicBezTo>
                    <a:pt x="226" y="1407"/>
                    <a:pt x="226" y="1408"/>
                    <a:pt x="226" y="1408"/>
                  </a:cubicBezTo>
                  <a:cubicBezTo>
                    <a:pt x="225" y="1408"/>
                    <a:pt x="271" y="1305"/>
                    <a:pt x="259" y="1304"/>
                  </a:cubicBezTo>
                  <a:lnTo>
                    <a:pt x="259" y="1304"/>
                  </a:lnTo>
                  <a:cubicBezTo>
                    <a:pt x="273" y="1294"/>
                    <a:pt x="299" y="1271"/>
                    <a:pt x="263" y="1262"/>
                  </a:cubicBezTo>
                  <a:cubicBezTo>
                    <a:pt x="275" y="1256"/>
                    <a:pt x="281" y="1253"/>
                    <a:pt x="287" y="1253"/>
                  </a:cubicBezTo>
                  <a:cubicBezTo>
                    <a:pt x="293" y="1253"/>
                    <a:pt x="298" y="1256"/>
                    <a:pt x="310" y="1262"/>
                  </a:cubicBezTo>
                  <a:cubicBezTo>
                    <a:pt x="310" y="1250"/>
                    <a:pt x="227" y="1226"/>
                    <a:pt x="215" y="1226"/>
                  </a:cubicBezTo>
                  <a:cubicBezTo>
                    <a:pt x="298" y="1203"/>
                    <a:pt x="203" y="1167"/>
                    <a:pt x="215" y="1155"/>
                  </a:cubicBezTo>
                  <a:cubicBezTo>
                    <a:pt x="227" y="1143"/>
                    <a:pt x="227" y="1119"/>
                    <a:pt x="239" y="1107"/>
                  </a:cubicBezTo>
                  <a:lnTo>
                    <a:pt x="239" y="1107"/>
                  </a:lnTo>
                  <a:cubicBezTo>
                    <a:pt x="235" y="1111"/>
                    <a:pt x="231" y="1113"/>
                    <a:pt x="227" y="1113"/>
                  </a:cubicBezTo>
                  <a:cubicBezTo>
                    <a:pt x="219" y="1113"/>
                    <a:pt x="211" y="1107"/>
                    <a:pt x="203" y="1107"/>
                  </a:cubicBezTo>
                  <a:cubicBezTo>
                    <a:pt x="215" y="1096"/>
                    <a:pt x="220" y="1089"/>
                    <a:pt x="222" y="1085"/>
                  </a:cubicBezTo>
                  <a:lnTo>
                    <a:pt x="222" y="1085"/>
                  </a:lnTo>
                  <a:cubicBezTo>
                    <a:pt x="222" y="1085"/>
                    <a:pt x="223" y="1085"/>
                    <a:pt x="223" y="1085"/>
                  </a:cubicBezTo>
                  <a:cubicBezTo>
                    <a:pt x="242" y="1085"/>
                    <a:pt x="261" y="1058"/>
                    <a:pt x="287" y="1058"/>
                  </a:cubicBezTo>
                  <a:cubicBezTo>
                    <a:pt x="291" y="1058"/>
                    <a:pt x="294" y="1058"/>
                    <a:pt x="298" y="1060"/>
                  </a:cubicBezTo>
                  <a:cubicBezTo>
                    <a:pt x="292" y="1054"/>
                    <a:pt x="286" y="1048"/>
                    <a:pt x="280" y="1045"/>
                  </a:cubicBezTo>
                  <a:lnTo>
                    <a:pt x="280" y="1045"/>
                  </a:lnTo>
                  <a:cubicBezTo>
                    <a:pt x="335" y="1032"/>
                    <a:pt x="273" y="1011"/>
                    <a:pt x="251" y="1000"/>
                  </a:cubicBezTo>
                  <a:cubicBezTo>
                    <a:pt x="239" y="976"/>
                    <a:pt x="310" y="953"/>
                    <a:pt x="227" y="941"/>
                  </a:cubicBezTo>
                  <a:cubicBezTo>
                    <a:pt x="251" y="941"/>
                    <a:pt x="263" y="881"/>
                    <a:pt x="263" y="869"/>
                  </a:cubicBezTo>
                  <a:cubicBezTo>
                    <a:pt x="263" y="869"/>
                    <a:pt x="239" y="810"/>
                    <a:pt x="227" y="810"/>
                  </a:cubicBezTo>
                  <a:cubicBezTo>
                    <a:pt x="251" y="786"/>
                    <a:pt x="287" y="750"/>
                    <a:pt x="287" y="703"/>
                  </a:cubicBezTo>
                  <a:cubicBezTo>
                    <a:pt x="287" y="687"/>
                    <a:pt x="245" y="676"/>
                    <a:pt x="214" y="674"/>
                  </a:cubicBezTo>
                  <a:lnTo>
                    <a:pt x="214" y="674"/>
                  </a:lnTo>
                  <a:cubicBezTo>
                    <a:pt x="242" y="637"/>
                    <a:pt x="270" y="543"/>
                    <a:pt x="274" y="536"/>
                  </a:cubicBezTo>
                  <a:lnTo>
                    <a:pt x="239" y="536"/>
                  </a:lnTo>
                  <a:cubicBezTo>
                    <a:pt x="239" y="527"/>
                    <a:pt x="245" y="519"/>
                    <a:pt x="253" y="519"/>
                  </a:cubicBezTo>
                  <a:cubicBezTo>
                    <a:pt x="256" y="519"/>
                    <a:pt x="259" y="520"/>
                    <a:pt x="263" y="524"/>
                  </a:cubicBezTo>
                  <a:cubicBezTo>
                    <a:pt x="263" y="512"/>
                    <a:pt x="263" y="512"/>
                    <a:pt x="251" y="512"/>
                  </a:cubicBezTo>
                  <a:lnTo>
                    <a:pt x="287" y="512"/>
                  </a:lnTo>
                  <a:cubicBezTo>
                    <a:pt x="287" y="512"/>
                    <a:pt x="262" y="488"/>
                    <a:pt x="254" y="486"/>
                  </a:cubicBezTo>
                  <a:lnTo>
                    <a:pt x="254" y="486"/>
                  </a:lnTo>
                  <a:cubicBezTo>
                    <a:pt x="256" y="485"/>
                    <a:pt x="258" y="485"/>
                    <a:pt x="260" y="485"/>
                  </a:cubicBezTo>
                  <a:cubicBezTo>
                    <a:pt x="262" y="485"/>
                    <a:pt x="265" y="485"/>
                    <a:pt x="267" y="485"/>
                  </a:cubicBezTo>
                  <a:cubicBezTo>
                    <a:pt x="272" y="485"/>
                    <a:pt x="275" y="482"/>
                    <a:pt x="275" y="464"/>
                  </a:cubicBezTo>
                  <a:lnTo>
                    <a:pt x="227" y="464"/>
                  </a:lnTo>
                  <a:cubicBezTo>
                    <a:pt x="301" y="443"/>
                    <a:pt x="234" y="365"/>
                    <a:pt x="210" y="357"/>
                  </a:cubicBezTo>
                  <a:lnTo>
                    <a:pt x="210" y="357"/>
                  </a:lnTo>
                  <a:cubicBezTo>
                    <a:pt x="231" y="355"/>
                    <a:pt x="253" y="344"/>
                    <a:pt x="275" y="333"/>
                  </a:cubicBezTo>
                  <a:cubicBezTo>
                    <a:pt x="263" y="322"/>
                    <a:pt x="251" y="322"/>
                    <a:pt x="227" y="310"/>
                  </a:cubicBezTo>
                  <a:cubicBezTo>
                    <a:pt x="251" y="286"/>
                    <a:pt x="310" y="262"/>
                    <a:pt x="239" y="238"/>
                  </a:cubicBezTo>
                  <a:cubicBezTo>
                    <a:pt x="251" y="226"/>
                    <a:pt x="263" y="226"/>
                    <a:pt x="275" y="214"/>
                  </a:cubicBezTo>
                  <a:cubicBezTo>
                    <a:pt x="263" y="191"/>
                    <a:pt x="203" y="107"/>
                    <a:pt x="287" y="48"/>
                  </a:cubicBezTo>
                  <a:lnTo>
                    <a:pt x="239" y="48"/>
                  </a:lnTo>
                  <a:cubicBezTo>
                    <a:pt x="251" y="48"/>
                    <a:pt x="251" y="36"/>
                    <a:pt x="263" y="24"/>
                  </a:cubicBezTo>
                  <a:cubicBezTo>
                    <a:pt x="251" y="24"/>
                    <a:pt x="239" y="12"/>
                    <a:pt x="239" y="0"/>
                  </a:cubicBezTo>
                  <a:close/>
                  <a:moveTo>
                    <a:pt x="304" y="1794"/>
                  </a:moveTo>
                  <a:lnTo>
                    <a:pt x="304" y="1794"/>
                  </a:lnTo>
                  <a:cubicBezTo>
                    <a:pt x="291" y="1803"/>
                    <a:pt x="243" y="1812"/>
                    <a:pt x="223" y="1812"/>
                  </a:cubicBezTo>
                  <a:cubicBezTo>
                    <a:pt x="218" y="1812"/>
                    <a:pt x="215" y="1811"/>
                    <a:pt x="215" y="1810"/>
                  </a:cubicBezTo>
                  <a:lnTo>
                    <a:pt x="215" y="1810"/>
                  </a:lnTo>
                  <a:cubicBezTo>
                    <a:pt x="215" y="1834"/>
                    <a:pt x="275" y="1846"/>
                    <a:pt x="251" y="1857"/>
                  </a:cubicBezTo>
                  <a:cubicBezTo>
                    <a:pt x="202" y="1876"/>
                    <a:pt x="179" y="1883"/>
                    <a:pt x="171" y="1883"/>
                  </a:cubicBezTo>
                  <a:cubicBezTo>
                    <a:pt x="170" y="1883"/>
                    <a:pt x="170" y="1883"/>
                    <a:pt x="169" y="1883"/>
                  </a:cubicBezTo>
                  <a:lnTo>
                    <a:pt x="169" y="1883"/>
                  </a:lnTo>
                  <a:cubicBezTo>
                    <a:pt x="169" y="1883"/>
                    <a:pt x="169" y="1883"/>
                    <a:pt x="169" y="1883"/>
                  </a:cubicBezTo>
                  <a:lnTo>
                    <a:pt x="169" y="1883"/>
                  </a:lnTo>
                  <a:cubicBezTo>
                    <a:pt x="169" y="1883"/>
                    <a:pt x="169" y="1883"/>
                    <a:pt x="168" y="1883"/>
                  </a:cubicBezTo>
                  <a:lnTo>
                    <a:pt x="168" y="1883"/>
                  </a:lnTo>
                  <a:cubicBezTo>
                    <a:pt x="159" y="1879"/>
                    <a:pt x="203" y="1849"/>
                    <a:pt x="203" y="1834"/>
                  </a:cubicBezTo>
                  <a:lnTo>
                    <a:pt x="203" y="1834"/>
                  </a:lnTo>
                  <a:cubicBezTo>
                    <a:pt x="197" y="1840"/>
                    <a:pt x="194" y="1843"/>
                    <a:pt x="191" y="1843"/>
                  </a:cubicBezTo>
                  <a:cubicBezTo>
                    <a:pt x="188" y="1843"/>
                    <a:pt x="185" y="1840"/>
                    <a:pt x="179" y="1834"/>
                  </a:cubicBezTo>
                  <a:cubicBezTo>
                    <a:pt x="168" y="1846"/>
                    <a:pt x="168" y="1869"/>
                    <a:pt x="156" y="1893"/>
                  </a:cubicBezTo>
                  <a:cubicBezTo>
                    <a:pt x="156" y="1893"/>
                    <a:pt x="263" y="1905"/>
                    <a:pt x="239" y="1929"/>
                  </a:cubicBezTo>
                  <a:cubicBezTo>
                    <a:pt x="238" y="1930"/>
                    <a:pt x="237" y="1930"/>
                    <a:pt x="237" y="1931"/>
                  </a:cubicBezTo>
                  <a:lnTo>
                    <a:pt x="237" y="1931"/>
                  </a:lnTo>
                  <a:cubicBezTo>
                    <a:pt x="230" y="1929"/>
                    <a:pt x="225" y="1927"/>
                    <a:pt x="221" y="1927"/>
                  </a:cubicBezTo>
                  <a:cubicBezTo>
                    <a:pt x="221" y="1927"/>
                    <a:pt x="221" y="1927"/>
                    <a:pt x="220" y="1927"/>
                  </a:cubicBezTo>
                  <a:lnTo>
                    <a:pt x="220" y="1927"/>
                  </a:lnTo>
                  <a:cubicBezTo>
                    <a:pt x="220" y="1927"/>
                    <a:pt x="220" y="1926"/>
                    <a:pt x="219" y="1926"/>
                  </a:cubicBezTo>
                  <a:cubicBezTo>
                    <a:pt x="218" y="1926"/>
                    <a:pt x="217" y="1927"/>
                    <a:pt x="215" y="1929"/>
                  </a:cubicBezTo>
                  <a:cubicBezTo>
                    <a:pt x="216" y="1928"/>
                    <a:pt x="218" y="1927"/>
                    <a:pt x="220" y="1927"/>
                  </a:cubicBezTo>
                  <a:lnTo>
                    <a:pt x="220" y="1927"/>
                  </a:lnTo>
                  <a:cubicBezTo>
                    <a:pt x="222" y="1929"/>
                    <a:pt x="222" y="1937"/>
                    <a:pt x="227" y="1937"/>
                  </a:cubicBezTo>
                  <a:cubicBezTo>
                    <a:pt x="229" y="1937"/>
                    <a:pt x="232" y="1936"/>
                    <a:pt x="237" y="1931"/>
                  </a:cubicBezTo>
                  <a:lnTo>
                    <a:pt x="237" y="1931"/>
                  </a:lnTo>
                  <a:cubicBezTo>
                    <a:pt x="256" y="1939"/>
                    <a:pt x="283" y="1955"/>
                    <a:pt x="301" y="1955"/>
                  </a:cubicBezTo>
                  <a:cubicBezTo>
                    <a:pt x="305" y="1955"/>
                    <a:pt x="308" y="1954"/>
                    <a:pt x="310" y="1953"/>
                  </a:cubicBezTo>
                  <a:cubicBezTo>
                    <a:pt x="298" y="1953"/>
                    <a:pt x="275" y="1941"/>
                    <a:pt x="263" y="1941"/>
                  </a:cubicBezTo>
                  <a:cubicBezTo>
                    <a:pt x="287" y="1929"/>
                    <a:pt x="298" y="1929"/>
                    <a:pt x="310" y="1917"/>
                  </a:cubicBezTo>
                  <a:cubicBezTo>
                    <a:pt x="287" y="1917"/>
                    <a:pt x="263" y="1893"/>
                    <a:pt x="251" y="1893"/>
                  </a:cubicBezTo>
                  <a:cubicBezTo>
                    <a:pt x="275" y="1893"/>
                    <a:pt x="275" y="1893"/>
                    <a:pt x="251" y="1881"/>
                  </a:cubicBezTo>
                  <a:cubicBezTo>
                    <a:pt x="281" y="1881"/>
                    <a:pt x="299" y="1842"/>
                    <a:pt x="304" y="17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15319;p60">
              <a:extLst>
                <a:ext uri="{FF2B5EF4-FFF2-40B4-BE49-F238E27FC236}">
                  <a16:creationId xmlns:a16="http://schemas.microsoft.com/office/drawing/2014/main" id="{43950D51-7693-4257-BC57-30F7FBE9BC87}"/>
                </a:ext>
              </a:extLst>
            </p:cNvPr>
            <p:cNvSpPr/>
            <p:nvPr/>
          </p:nvSpPr>
          <p:spPr>
            <a:xfrm>
              <a:off x="3144725" y="2989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15320;p60">
              <a:extLst>
                <a:ext uri="{FF2B5EF4-FFF2-40B4-BE49-F238E27FC236}">
                  <a16:creationId xmlns:a16="http://schemas.microsoft.com/office/drawing/2014/main" id="{4208ABB2-52E4-4813-8DEE-611347BAFF6B}"/>
                </a:ext>
              </a:extLst>
            </p:cNvPr>
            <p:cNvSpPr/>
            <p:nvPr/>
          </p:nvSpPr>
          <p:spPr>
            <a:xfrm>
              <a:off x="3151425" y="3018050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6" y="1"/>
                  </a:moveTo>
                  <a:cubicBezTo>
                    <a:pt x="1" y="11"/>
                    <a:pt x="1" y="15"/>
                    <a:pt x="1" y="15"/>
                  </a:cubicBezTo>
                  <a:cubicBezTo>
                    <a:pt x="2" y="15"/>
                    <a:pt x="6" y="8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15321;p60">
              <a:extLst>
                <a:ext uri="{FF2B5EF4-FFF2-40B4-BE49-F238E27FC236}">
                  <a16:creationId xmlns:a16="http://schemas.microsoft.com/office/drawing/2014/main" id="{1B3E58C5-3122-4601-BB48-E061C44EBC19}"/>
                </a:ext>
              </a:extLst>
            </p:cNvPr>
            <p:cNvSpPr/>
            <p:nvPr/>
          </p:nvSpPr>
          <p:spPr>
            <a:xfrm>
              <a:off x="3147700" y="30201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36" y="0"/>
                    <a:pt x="1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15322;p60">
              <a:extLst>
                <a:ext uri="{FF2B5EF4-FFF2-40B4-BE49-F238E27FC236}">
                  <a16:creationId xmlns:a16="http://schemas.microsoft.com/office/drawing/2014/main" id="{B4C05136-3C7B-456D-89E6-6077F97E4AE4}"/>
                </a:ext>
              </a:extLst>
            </p:cNvPr>
            <p:cNvSpPr/>
            <p:nvPr/>
          </p:nvSpPr>
          <p:spPr>
            <a:xfrm>
              <a:off x="3149200" y="3018650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24" y="1"/>
                  </a:moveTo>
                  <a:cubicBezTo>
                    <a:pt x="0" y="1"/>
                    <a:pt x="24" y="11"/>
                    <a:pt x="32" y="11"/>
                  </a:cubicBezTo>
                  <a:cubicBezTo>
                    <a:pt x="36" y="11"/>
                    <a:pt x="36" y="9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15323;p60">
              <a:extLst>
                <a:ext uri="{FF2B5EF4-FFF2-40B4-BE49-F238E27FC236}">
                  <a16:creationId xmlns:a16="http://schemas.microsoft.com/office/drawing/2014/main" id="{E4DFE39D-4DD6-40D5-84A4-DDB8E31CC365}"/>
                </a:ext>
              </a:extLst>
            </p:cNvPr>
            <p:cNvSpPr/>
            <p:nvPr/>
          </p:nvSpPr>
          <p:spPr>
            <a:xfrm>
              <a:off x="3149500" y="30189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15324;p60">
              <a:extLst>
                <a:ext uri="{FF2B5EF4-FFF2-40B4-BE49-F238E27FC236}">
                  <a16:creationId xmlns:a16="http://schemas.microsoft.com/office/drawing/2014/main" id="{CDDCAD37-4038-4625-8400-5FE8CBAF4E9A}"/>
                </a:ext>
              </a:extLst>
            </p:cNvPr>
            <p:cNvSpPr/>
            <p:nvPr/>
          </p:nvSpPr>
          <p:spPr>
            <a:xfrm>
              <a:off x="3150875" y="3016900"/>
              <a:ext cx="825" cy="300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8" y="1"/>
                  </a:moveTo>
                  <a:cubicBezTo>
                    <a:pt x="3" y="1"/>
                    <a:pt x="1" y="3"/>
                    <a:pt x="5" y="11"/>
                  </a:cubicBezTo>
                  <a:lnTo>
                    <a:pt x="16" y="11"/>
                  </a:lnTo>
                  <a:cubicBezTo>
                    <a:pt x="32" y="11"/>
                    <a:pt x="16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15325;p60">
              <a:extLst>
                <a:ext uri="{FF2B5EF4-FFF2-40B4-BE49-F238E27FC236}">
                  <a16:creationId xmlns:a16="http://schemas.microsoft.com/office/drawing/2014/main" id="{0E3BBB5A-C6E9-45DC-A8F3-C9E29F9BF8CB}"/>
                </a:ext>
              </a:extLst>
            </p:cNvPr>
            <p:cNvSpPr/>
            <p:nvPr/>
          </p:nvSpPr>
          <p:spPr>
            <a:xfrm>
              <a:off x="3148300" y="3018525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4" y="0"/>
                  </a:moveTo>
                  <a:cubicBezTo>
                    <a:pt x="23" y="0"/>
                    <a:pt x="16" y="2"/>
                    <a:pt x="0" y="6"/>
                  </a:cubicBezTo>
                  <a:cubicBezTo>
                    <a:pt x="8" y="6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15326;p60">
              <a:extLst>
                <a:ext uri="{FF2B5EF4-FFF2-40B4-BE49-F238E27FC236}">
                  <a16:creationId xmlns:a16="http://schemas.microsoft.com/office/drawing/2014/main" id="{AC4A43F8-3F73-4E48-B281-28D4BBEB14AE}"/>
                </a:ext>
              </a:extLst>
            </p:cNvPr>
            <p:cNvSpPr/>
            <p:nvPr/>
          </p:nvSpPr>
          <p:spPr>
            <a:xfrm>
              <a:off x="3148600" y="30174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15327;p60">
              <a:extLst>
                <a:ext uri="{FF2B5EF4-FFF2-40B4-BE49-F238E27FC236}">
                  <a16:creationId xmlns:a16="http://schemas.microsoft.com/office/drawing/2014/main" id="{5851980C-EBA9-47CA-B2E1-4766613DC466}"/>
                </a:ext>
              </a:extLst>
            </p:cNvPr>
            <p:cNvSpPr/>
            <p:nvPr/>
          </p:nvSpPr>
          <p:spPr>
            <a:xfrm>
              <a:off x="3148150" y="3018050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6" y="1"/>
                  </a:moveTo>
                  <a:cubicBezTo>
                    <a:pt x="1" y="11"/>
                    <a:pt x="1" y="15"/>
                    <a:pt x="1" y="15"/>
                  </a:cubicBezTo>
                  <a:cubicBezTo>
                    <a:pt x="2" y="15"/>
                    <a:pt x="6" y="8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15328;p60">
              <a:extLst>
                <a:ext uri="{FF2B5EF4-FFF2-40B4-BE49-F238E27FC236}">
                  <a16:creationId xmlns:a16="http://schemas.microsoft.com/office/drawing/2014/main" id="{A9CE0AC1-D459-4FB0-B9B8-846412E30A96}"/>
                </a:ext>
              </a:extLst>
            </p:cNvPr>
            <p:cNvSpPr/>
            <p:nvPr/>
          </p:nvSpPr>
          <p:spPr>
            <a:xfrm>
              <a:off x="3148400" y="3014775"/>
              <a:ext cx="225" cy="300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8" y="1"/>
                  </a:moveTo>
                  <a:cubicBezTo>
                    <a:pt x="0" y="1"/>
                    <a:pt x="3" y="12"/>
                    <a:pt x="6" y="12"/>
                  </a:cubicBezTo>
                  <a:cubicBezTo>
                    <a:pt x="7" y="12"/>
                    <a:pt x="8" y="9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15329;p60">
              <a:extLst>
                <a:ext uri="{FF2B5EF4-FFF2-40B4-BE49-F238E27FC236}">
                  <a16:creationId xmlns:a16="http://schemas.microsoft.com/office/drawing/2014/main" id="{BC919394-10EF-492A-B114-D35FC4403E1D}"/>
                </a:ext>
              </a:extLst>
            </p:cNvPr>
            <p:cNvSpPr/>
            <p:nvPr/>
          </p:nvSpPr>
          <p:spPr>
            <a:xfrm>
              <a:off x="3146900" y="3015675"/>
              <a:ext cx="825" cy="150"/>
            </a:xfrm>
            <a:custGeom>
              <a:avLst/>
              <a:gdLst/>
              <a:ahLst/>
              <a:cxnLst/>
              <a:rect l="l" t="t" r="r" b="b"/>
              <a:pathLst>
                <a:path w="33" h="6" extrusionOk="0">
                  <a:moveTo>
                    <a:pt x="33" y="1"/>
                  </a:moveTo>
                  <a:cubicBezTo>
                    <a:pt x="9" y="1"/>
                    <a:pt x="1" y="6"/>
                    <a:pt x="9" y="6"/>
                  </a:cubicBezTo>
                  <a:cubicBezTo>
                    <a:pt x="13" y="6"/>
                    <a:pt x="21" y="5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15330;p60">
              <a:extLst>
                <a:ext uri="{FF2B5EF4-FFF2-40B4-BE49-F238E27FC236}">
                  <a16:creationId xmlns:a16="http://schemas.microsoft.com/office/drawing/2014/main" id="{CC0CC103-5807-4D3E-96D9-68FE65A5C3A0}"/>
                </a:ext>
              </a:extLst>
            </p:cNvPr>
            <p:cNvSpPr/>
            <p:nvPr/>
          </p:nvSpPr>
          <p:spPr>
            <a:xfrm>
              <a:off x="3146500" y="3014950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5" y="1"/>
                  </a:moveTo>
                  <a:cubicBezTo>
                    <a:pt x="2" y="1"/>
                    <a:pt x="1" y="2"/>
                    <a:pt x="1" y="6"/>
                  </a:cubicBezTo>
                  <a:cubicBezTo>
                    <a:pt x="9" y="6"/>
                    <a:pt x="12" y="11"/>
                    <a:pt x="16" y="11"/>
                  </a:cubicBezTo>
                  <a:cubicBezTo>
                    <a:pt x="18" y="11"/>
                    <a:pt x="21" y="10"/>
                    <a:pt x="25" y="6"/>
                  </a:cubicBezTo>
                  <a:cubicBezTo>
                    <a:pt x="17" y="6"/>
                    <a:pt x="9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15331;p60">
              <a:extLst>
                <a:ext uri="{FF2B5EF4-FFF2-40B4-BE49-F238E27FC236}">
                  <a16:creationId xmlns:a16="http://schemas.microsoft.com/office/drawing/2014/main" id="{4C4299ED-B5E8-4F41-A3F5-01FCE5BCC39B}"/>
                </a:ext>
              </a:extLst>
            </p:cNvPr>
            <p:cNvSpPr/>
            <p:nvPr/>
          </p:nvSpPr>
          <p:spPr>
            <a:xfrm>
              <a:off x="3148000" y="30112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0"/>
                  </a:moveTo>
                  <a:cubicBezTo>
                    <a:pt x="48" y="0"/>
                    <a:pt x="4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15332;p60">
              <a:extLst>
                <a:ext uri="{FF2B5EF4-FFF2-40B4-BE49-F238E27FC236}">
                  <a16:creationId xmlns:a16="http://schemas.microsoft.com/office/drawing/2014/main" id="{4D45E142-EE87-4F15-9AA8-1064DFA574EA}"/>
                </a:ext>
              </a:extLst>
            </p:cNvPr>
            <p:cNvSpPr/>
            <p:nvPr/>
          </p:nvSpPr>
          <p:spPr>
            <a:xfrm>
              <a:off x="3145325" y="3007800"/>
              <a:ext cx="625" cy="450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" y="0"/>
                  </a:moveTo>
                  <a:cubicBezTo>
                    <a:pt x="0" y="0"/>
                    <a:pt x="6" y="6"/>
                    <a:pt x="24" y="18"/>
                  </a:cubicBezTo>
                  <a:cubicBezTo>
                    <a:pt x="12" y="6"/>
                    <a:pt x="3" y="0"/>
                    <a:pt x="2" y="0"/>
                  </a:cubicBezTo>
                  <a:close/>
                  <a:moveTo>
                    <a:pt x="20" y="9"/>
                  </a:moveTo>
                  <a:cubicBezTo>
                    <a:pt x="18" y="9"/>
                    <a:pt x="18" y="12"/>
                    <a:pt x="24" y="18"/>
                  </a:cubicBezTo>
                  <a:cubicBezTo>
                    <a:pt x="24" y="12"/>
                    <a:pt x="21" y="9"/>
                    <a:pt x="2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15333;p60">
              <a:extLst>
                <a:ext uri="{FF2B5EF4-FFF2-40B4-BE49-F238E27FC236}">
                  <a16:creationId xmlns:a16="http://schemas.microsoft.com/office/drawing/2014/main" id="{EB438A32-274D-45B7-B25C-75B6F67AB1F5}"/>
                </a:ext>
              </a:extLst>
            </p:cNvPr>
            <p:cNvSpPr/>
            <p:nvPr/>
          </p:nvSpPr>
          <p:spPr>
            <a:xfrm>
              <a:off x="3150675" y="2969850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24" y="0"/>
                  </a:moveTo>
                  <a:cubicBezTo>
                    <a:pt x="1" y="24"/>
                    <a:pt x="13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15334;p60">
              <a:extLst>
                <a:ext uri="{FF2B5EF4-FFF2-40B4-BE49-F238E27FC236}">
                  <a16:creationId xmlns:a16="http://schemas.microsoft.com/office/drawing/2014/main" id="{9BD67778-33D1-497A-A6B2-FF87CFE97E63}"/>
                </a:ext>
              </a:extLst>
            </p:cNvPr>
            <p:cNvSpPr/>
            <p:nvPr/>
          </p:nvSpPr>
          <p:spPr>
            <a:xfrm>
              <a:off x="3150075" y="2969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1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15335;p60">
              <a:extLst>
                <a:ext uri="{FF2B5EF4-FFF2-40B4-BE49-F238E27FC236}">
                  <a16:creationId xmlns:a16="http://schemas.microsoft.com/office/drawing/2014/main" id="{8572ABD7-AE80-4B44-9D02-5526F0CDE22A}"/>
                </a:ext>
              </a:extLst>
            </p:cNvPr>
            <p:cNvSpPr/>
            <p:nvPr/>
          </p:nvSpPr>
          <p:spPr>
            <a:xfrm>
              <a:off x="3143525" y="29960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9" y="1"/>
                  </a:moveTo>
                  <a:cubicBezTo>
                    <a:pt x="1" y="25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15336;p60">
              <a:extLst>
                <a:ext uri="{FF2B5EF4-FFF2-40B4-BE49-F238E27FC236}">
                  <a16:creationId xmlns:a16="http://schemas.microsoft.com/office/drawing/2014/main" id="{7585C504-CE97-4A75-AB09-38BC4A3534B5}"/>
                </a:ext>
              </a:extLst>
            </p:cNvPr>
            <p:cNvSpPr/>
            <p:nvPr/>
          </p:nvSpPr>
          <p:spPr>
            <a:xfrm>
              <a:off x="3144725" y="2993425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23" y="1"/>
                  </a:moveTo>
                  <a:cubicBezTo>
                    <a:pt x="21" y="1"/>
                    <a:pt x="12" y="4"/>
                    <a:pt x="1" y="10"/>
                  </a:cubicBezTo>
                  <a:cubicBezTo>
                    <a:pt x="18" y="4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15337;p60">
              <a:extLst>
                <a:ext uri="{FF2B5EF4-FFF2-40B4-BE49-F238E27FC236}">
                  <a16:creationId xmlns:a16="http://schemas.microsoft.com/office/drawing/2014/main" id="{E2839EAF-E132-41AE-9B71-9E8B1647BFF9}"/>
                </a:ext>
              </a:extLst>
            </p:cNvPr>
            <p:cNvSpPr/>
            <p:nvPr/>
          </p:nvSpPr>
          <p:spPr>
            <a:xfrm>
              <a:off x="3143825" y="2991275"/>
              <a:ext cx="850" cy="325"/>
            </a:xfrm>
            <a:custGeom>
              <a:avLst/>
              <a:gdLst/>
              <a:ahLst/>
              <a:cxnLst/>
              <a:rect l="l" t="t" r="r" b="b"/>
              <a:pathLst>
                <a:path w="34" h="13" extrusionOk="0">
                  <a:moveTo>
                    <a:pt x="1" y="0"/>
                  </a:moveTo>
                  <a:cubicBezTo>
                    <a:pt x="1" y="9"/>
                    <a:pt x="7" y="11"/>
                    <a:pt x="11" y="12"/>
                  </a:cubicBezTo>
                  <a:lnTo>
                    <a:pt x="11" y="12"/>
                  </a:lnTo>
                  <a:cubicBezTo>
                    <a:pt x="6" y="10"/>
                    <a:pt x="34" y="0"/>
                    <a:pt x="1" y="0"/>
                  </a:cubicBezTo>
                  <a:close/>
                  <a:moveTo>
                    <a:pt x="11" y="12"/>
                  </a:moveTo>
                  <a:cubicBezTo>
                    <a:pt x="11" y="12"/>
                    <a:pt x="12" y="12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15338;p60">
              <a:extLst>
                <a:ext uri="{FF2B5EF4-FFF2-40B4-BE49-F238E27FC236}">
                  <a16:creationId xmlns:a16="http://schemas.microsoft.com/office/drawing/2014/main" id="{8855BBA9-0D29-4ED7-8618-127E58254BB3}"/>
                </a:ext>
              </a:extLst>
            </p:cNvPr>
            <p:cNvSpPr/>
            <p:nvPr/>
          </p:nvSpPr>
          <p:spPr>
            <a:xfrm>
              <a:off x="3397425" y="3429925"/>
              <a:ext cx="925" cy="1000"/>
            </a:xfrm>
            <a:custGeom>
              <a:avLst/>
              <a:gdLst/>
              <a:ahLst/>
              <a:cxnLst/>
              <a:rect l="l" t="t" r="r" b="b"/>
              <a:pathLst>
                <a:path w="37" h="40" extrusionOk="0">
                  <a:moveTo>
                    <a:pt x="16" y="1"/>
                  </a:moveTo>
                  <a:cubicBezTo>
                    <a:pt x="12" y="1"/>
                    <a:pt x="7" y="2"/>
                    <a:pt x="1" y="4"/>
                  </a:cubicBezTo>
                  <a:cubicBezTo>
                    <a:pt x="1" y="40"/>
                    <a:pt x="1" y="40"/>
                    <a:pt x="37" y="40"/>
                  </a:cubicBezTo>
                  <a:cubicBezTo>
                    <a:pt x="27" y="20"/>
                    <a:pt x="33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15339;p60">
              <a:extLst>
                <a:ext uri="{FF2B5EF4-FFF2-40B4-BE49-F238E27FC236}">
                  <a16:creationId xmlns:a16="http://schemas.microsoft.com/office/drawing/2014/main" id="{FC896B15-3FEF-490F-8418-588607203BAD}"/>
                </a:ext>
              </a:extLst>
            </p:cNvPr>
            <p:cNvSpPr/>
            <p:nvPr/>
          </p:nvSpPr>
          <p:spPr>
            <a:xfrm>
              <a:off x="3398625" y="3380325"/>
              <a:ext cx="200" cy="1025"/>
            </a:xfrm>
            <a:custGeom>
              <a:avLst/>
              <a:gdLst/>
              <a:ahLst/>
              <a:cxnLst/>
              <a:rect l="l" t="t" r="r" b="b"/>
              <a:pathLst>
                <a:path w="8" h="41" extrusionOk="0">
                  <a:moveTo>
                    <a:pt x="5" y="1"/>
                  </a:moveTo>
                  <a:cubicBezTo>
                    <a:pt x="4" y="1"/>
                    <a:pt x="3" y="4"/>
                    <a:pt x="1" y="12"/>
                  </a:cubicBezTo>
                  <a:cubicBezTo>
                    <a:pt x="1" y="33"/>
                    <a:pt x="1" y="40"/>
                    <a:pt x="2" y="40"/>
                  </a:cubicBezTo>
                  <a:cubicBezTo>
                    <a:pt x="4" y="40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5340;p60">
              <a:extLst>
                <a:ext uri="{FF2B5EF4-FFF2-40B4-BE49-F238E27FC236}">
                  <a16:creationId xmlns:a16="http://schemas.microsoft.com/office/drawing/2014/main" id="{3EB66E51-03E1-4629-AB20-2CBF1A0E4C13}"/>
                </a:ext>
              </a:extLst>
            </p:cNvPr>
            <p:cNvSpPr/>
            <p:nvPr/>
          </p:nvSpPr>
          <p:spPr>
            <a:xfrm>
              <a:off x="3397725" y="3369900"/>
              <a:ext cx="2125" cy="3875"/>
            </a:xfrm>
            <a:custGeom>
              <a:avLst/>
              <a:gdLst/>
              <a:ahLst/>
              <a:cxnLst/>
              <a:rect l="l" t="t" r="r" b="b"/>
              <a:pathLst>
                <a:path w="85" h="155" extrusionOk="0">
                  <a:moveTo>
                    <a:pt x="48" y="0"/>
                  </a:moveTo>
                  <a:cubicBezTo>
                    <a:pt x="1" y="0"/>
                    <a:pt x="37" y="143"/>
                    <a:pt x="37" y="155"/>
                  </a:cubicBezTo>
                  <a:cubicBezTo>
                    <a:pt x="48" y="155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5341;p60">
              <a:extLst>
                <a:ext uri="{FF2B5EF4-FFF2-40B4-BE49-F238E27FC236}">
                  <a16:creationId xmlns:a16="http://schemas.microsoft.com/office/drawing/2014/main" id="{7740693E-0CB2-4549-95B4-D6549226287F}"/>
                </a:ext>
              </a:extLst>
            </p:cNvPr>
            <p:cNvSpPr/>
            <p:nvPr/>
          </p:nvSpPr>
          <p:spPr>
            <a:xfrm>
              <a:off x="3397425" y="3368700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" y="0"/>
                  </a:moveTo>
                  <a:lnTo>
                    <a:pt x="1" y="48"/>
                  </a:lnTo>
                  <a:cubicBezTo>
                    <a:pt x="13" y="36"/>
                    <a:pt x="13" y="2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5342;p60">
              <a:extLst>
                <a:ext uri="{FF2B5EF4-FFF2-40B4-BE49-F238E27FC236}">
                  <a16:creationId xmlns:a16="http://schemas.microsoft.com/office/drawing/2014/main" id="{9D2A5970-562D-4304-BCAF-6505976D4DBB}"/>
                </a:ext>
              </a:extLst>
            </p:cNvPr>
            <p:cNvSpPr/>
            <p:nvPr/>
          </p:nvSpPr>
          <p:spPr>
            <a:xfrm>
              <a:off x="3397150" y="3369900"/>
              <a:ext cx="900" cy="3000"/>
            </a:xfrm>
            <a:custGeom>
              <a:avLst/>
              <a:gdLst/>
              <a:ahLst/>
              <a:cxnLst/>
              <a:rect l="l" t="t" r="r" b="b"/>
              <a:pathLst>
                <a:path w="36" h="120" extrusionOk="0">
                  <a:moveTo>
                    <a:pt x="12" y="0"/>
                  </a:moveTo>
                  <a:cubicBezTo>
                    <a:pt x="0" y="36"/>
                    <a:pt x="24" y="83"/>
                    <a:pt x="36" y="119"/>
                  </a:cubicBezTo>
                  <a:cubicBezTo>
                    <a:pt x="24" y="83"/>
                    <a:pt x="24" y="48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15343;p60">
              <a:extLst>
                <a:ext uri="{FF2B5EF4-FFF2-40B4-BE49-F238E27FC236}">
                  <a16:creationId xmlns:a16="http://schemas.microsoft.com/office/drawing/2014/main" id="{C2A4F84A-F012-4467-B0DB-4997DE59BB51}"/>
                </a:ext>
              </a:extLst>
            </p:cNvPr>
            <p:cNvSpPr/>
            <p:nvPr/>
          </p:nvSpPr>
          <p:spPr>
            <a:xfrm>
              <a:off x="3398025" y="3354725"/>
              <a:ext cx="1150" cy="2675"/>
            </a:xfrm>
            <a:custGeom>
              <a:avLst/>
              <a:gdLst/>
              <a:ahLst/>
              <a:cxnLst/>
              <a:rect l="l" t="t" r="r" b="b"/>
              <a:pathLst>
                <a:path w="46" h="107" extrusionOk="0">
                  <a:moveTo>
                    <a:pt x="38" y="0"/>
                  </a:moveTo>
                  <a:cubicBezTo>
                    <a:pt x="35" y="0"/>
                    <a:pt x="24" y="8"/>
                    <a:pt x="1" y="24"/>
                  </a:cubicBezTo>
                  <a:cubicBezTo>
                    <a:pt x="1" y="47"/>
                    <a:pt x="1" y="71"/>
                    <a:pt x="13" y="107"/>
                  </a:cubicBezTo>
                  <a:cubicBezTo>
                    <a:pt x="21" y="35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15344;p60">
              <a:extLst>
                <a:ext uri="{FF2B5EF4-FFF2-40B4-BE49-F238E27FC236}">
                  <a16:creationId xmlns:a16="http://schemas.microsoft.com/office/drawing/2014/main" id="{D96183AF-7456-46E3-A0F0-D3894DD227FA}"/>
                </a:ext>
              </a:extLst>
            </p:cNvPr>
            <p:cNvSpPr/>
            <p:nvPr/>
          </p:nvSpPr>
          <p:spPr>
            <a:xfrm>
              <a:off x="3397425" y="3352325"/>
              <a:ext cx="625" cy="3000"/>
            </a:xfrm>
            <a:custGeom>
              <a:avLst/>
              <a:gdLst/>
              <a:ahLst/>
              <a:cxnLst/>
              <a:rect l="l" t="t" r="r" b="b"/>
              <a:pathLst>
                <a:path w="25" h="120" extrusionOk="0">
                  <a:moveTo>
                    <a:pt x="1" y="1"/>
                  </a:moveTo>
                  <a:cubicBezTo>
                    <a:pt x="1" y="108"/>
                    <a:pt x="1" y="120"/>
                    <a:pt x="25" y="1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15345;p60">
              <a:extLst>
                <a:ext uri="{FF2B5EF4-FFF2-40B4-BE49-F238E27FC236}">
                  <a16:creationId xmlns:a16="http://schemas.microsoft.com/office/drawing/2014/main" id="{85994229-283F-4E37-B19A-2080C4EBD679}"/>
                </a:ext>
              </a:extLst>
            </p:cNvPr>
            <p:cNvSpPr/>
            <p:nvPr/>
          </p:nvSpPr>
          <p:spPr>
            <a:xfrm>
              <a:off x="3398625" y="3341325"/>
              <a:ext cx="925" cy="3000"/>
            </a:xfrm>
            <a:custGeom>
              <a:avLst/>
              <a:gdLst/>
              <a:ahLst/>
              <a:cxnLst/>
              <a:rect l="l" t="t" r="r" b="b"/>
              <a:pathLst>
                <a:path w="37" h="120" extrusionOk="0">
                  <a:moveTo>
                    <a:pt x="1" y="0"/>
                  </a:moveTo>
                  <a:cubicBezTo>
                    <a:pt x="12" y="36"/>
                    <a:pt x="24" y="83"/>
                    <a:pt x="36" y="119"/>
                  </a:cubicBezTo>
                  <a:cubicBezTo>
                    <a:pt x="24" y="83"/>
                    <a:pt x="12" y="3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15346;p60">
              <a:extLst>
                <a:ext uri="{FF2B5EF4-FFF2-40B4-BE49-F238E27FC236}">
                  <a16:creationId xmlns:a16="http://schemas.microsoft.com/office/drawing/2014/main" id="{C3812A17-131C-408A-9F57-06FC87E24DE4}"/>
                </a:ext>
              </a:extLst>
            </p:cNvPr>
            <p:cNvSpPr/>
            <p:nvPr/>
          </p:nvSpPr>
          <p:spPr>
            <a:xfrm>
              <a:off x="3398925" y="3329100"/>
              <a:ext cx="600" cy="6250"/>
            </a:xfrm>
            <a:custGeom>
              <a:avLst/>
              <a:gdLst/>
              <a:ahLst/>
              <a:cxnLst/>
              <a:rect l="l" t="t" r="r" b="b"/>
              <a:pathLst>
                <a:path w="24" h="250" extrusionOk="0">
                  <a:moveTo>
                    <a:pt x="12" y="1"/>
                  </a:moveTo>
                  <a:cubicBezTo>
                    <a:pt x="12" y="81"/>
                    <a:pt x="12" y="150"/>
                    <a:pt x="2" y="229"/>
                  </a:cubicBezTo>
                  <a:lnTo>
                    <a:pt x="2" y="229"/>
                  </a:lnTo>
                  <a:cubicBezTo>
                    <a:pt x="1" y="232"/>
                    <a:pt x="1" y="235"/>
                    <a:pt x="0" y="239"/>
                  </a:cubicBezTo>
                  <a:cubicBezTo>
                    <a:pt x="4" y="246"/>
                    <a:pt x="7" y="249"/>
                    <a:pt x="9" y="249"/>
                  </a:cubicBezTo>
                  <a:cubicBezTo>
                    <a:pt x="13" y="249"/>
                    <a:pt x="14" y="239"/>
                    <a:pt x="14" y="228"/>
                  </a:cubicBezTo>
                  <a:lnTo>
                    <a:pt x="14" y="228"/>
                  </a:lnTo>
                  <a:cubicBezTo>
                    <a:pt x="24" y="178"/>
                    <a:pt x="21" y="36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15347;p60">
              <a:extLst>
                <a:ext uri="{FF2B5EF4-FFF2-40B4-BE49-F238E27FC236}">
                  <a16:creationId xmlns:a16="http://schemas.microsoft.com/office/drawing/2014/main" id="{28941707-0930-409B-9A1B-2C96F982D66A}"/>
                </a:ext>
              </a:extLst>
            </p:cNvPr>
            <p:cNvSpPr/>
            <p:nvPr/>
          </p:nvSpPr>
          <p:spPr>
            <a:xfrm>
              <a:off x="3396975" y="3332650"/>
              <a:ext cx="750" cy="3625"/>
            </a:xfrm>
            <a:custGeom>
              <a:avLst/>
              <a:gdLst/>
              <a:ahLst/>
              <a:cxnLst/>
              <a:rect l="l" t="t" r="r" b="b"/>
              <a:pathLst>
                <a:path w="30" h="145" extrusionOk="0">
                  <a:moveTo>
                    <a:pt x="6" y="21"/>
                  </a:moveTo>
                  <a:cubicBezTo>
                    <a:pt x="5" y="21"/>
                    <a:pt x="1" y="42"/>
                    <a:pt x="2" y="42"/>
                  </a:cubicBezTo>
                  <a:cubicBezTo>
                    <a:pt x="2" y="42"/>
                    <a:pt x="4" y="38"/>
                    <a:pt x="7" y="26"/>
                  </a:cubicBezTo>
                  <a:cubicBezTo>
                    <a:pt x="7" y="22"/>
                    <a:pt x="7" y="21"/>
                    <a:pt x="6" y="21"/>
                  </a:cubicBezTo>
                  <a:close/>
                  <a:moveTo>
                    <a:pt x="22" y="0"/>
                  </a:moveTo>
                  <a:cubicBezTo>
                    <a:pt x="19" y="0"/>
                    <a:pt x="14" y="9"/>
                    <a:pt x="7" y="26"/>
                  </a:cubicBezTo>
                  <a:cubicBezTo>
                    <a:pt x="7" y="61"/>
                    <a:pt x="7" y="97"/>
                    <a:pt x="19" y="145"/>
                  </a:cubicBezTo>
                  <a:cubicBezTo>
                    <a:pt x="27" y="51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15348;p60">
              <a:extLst>
                <a:ext uri="{FF2B5EF4-FFF2-40B4-BE49-F238E27FC236}">
                  <a16:creationId xmlns:a16="http://schemas.microsoft.com/office/drawing/2014/main" id="{952C6988-36CB-4C00-B74D-29E14D140CF2}"/>
                </a:ext>
              </a:extLst>
            </p:cNvPr>
            <p:cNvSpPr/>
            <p:nvPr/>
          </p:nvSpPr>
          <p:spPr>
            <a:xfrm>
              <a:off x="3397725" y="3321675"/>
              <a:ext cx="625" cy="2400"/>
            </a:xfrm>
            <a:custGeom>
              <a:avLst/>
              <a:gdLst/>
              <a:ahLst/>
              <a:cxnLst/>
              <a:rect l="l" t="t" r="r" b="b"/>
              <a:pathLst>
                <a:path w="25" h="96" extrusionOk="0">
                  <a:moveTo>
                    <a:pt x="25" y="0"/>
                  </a:moveTo>
                  <a:lnTo>
                    <a:pt x="25" y="0"/>
                  </a:lnTo>
                  <a:cubicBezTo>
                    <a:pt x="13" y="36"/>
                    <a:pt x="13" y="60"/>
                    <a:pt x="1" y="96"/>
                  </a:cubicBezTo>
                  <a:cubicBezTo>
                    <a:pt x="13" y="72"/>
                    <a:pt x="25" y="12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15349;p60">
              <a:extLst>
                <a:ext uri="{FF2B5EF4-FFF2-40B4-BE49-F238E27FC236}">
                  <a16:creationId xmlns:a16="http://schemas.microsoft.com/office/drawing/2014/main" id="{C6BA3EB2-4BA0-4115-89B1-8232F4693F40}"/>
                </a:ext>
              </a:extLst>
            </p:cNvPr>
            <p:cNvSpPr/>
            <p:nvPr/>
          </p:nvSpPr>
          <p:spPr>
            <a:xfrm>
              <a:off x="3397725" y="33377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lnTo>
                    <a:pt x="1" y="12"/>
                  </a:lnTo>
                  <a:cubicBezTo>
                    <a:pt x="13" y="0"/>
                    <a:pt x="13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15350;p60">
              <a:extLst>
                <a:ext uri="{FF2B5EF4-FFF2-40B4-BE49-F238E27FC236}">
                  <a16:creationId xmlns:a16="http://schemas.microsoft.com/office/drawing/2014/main" id="{6C9B5146-275B-4D75-9BD0-A340CC1EFFAF}"/>
                </a:ext>
              </a:extLst>
            </p:cNvPr>
            <p:cNvSpPr/>
            <p:nvPr/>
          </p:nvSpPr>
          <p:spPr>
            <a:xfrm>
              <a:off x="3397100" y="3335950"/>
              <a:ext cx="650" cy="2325"/>
            </a:xfrm>
            <a:custGeom>
              <a:avLst/>
              <a:gdLst/>
              <a:ahLst/>
              <a:cxnLst/>
              <a:rect l="l" t="t" r="r" b="b"/>
              <a:pathLst>
                <a:path w="26" h="93" extrusionOk="0">
                  <a:moveTo>
                    <a:pt x="9" y="1"/>
                  </a:moveTo>
                  <a:cubicBezTo>
                    <a:pt x="1" y="1"/>
                    <a:pt x="0" y="93"/>
                    <a:pt x="16" y="93"/>
                  </a:cubicBezTo>
                  <a:cubicBezTo>
                    <a:pt x="19" y="93"/>
                    <a:pt x="22" y="90"/>
                    <a:pt x="26" y="84"/>
                  </a:cubicBezTo>
                  <a:cubicBezTo>
                    <a:pt x="19" y="22"/>
                    <a:pt x="13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15351;p60">
              <a:extLst>
                <a:ext uri="{FF2B5EF4-FFF2-40B4-BE49-F238E27FC236}">
                  <a16:creationId xmlns:a16="http://schemas.microsoft.com/office/drawing/2014/main" id="{2BF7A74B-E5AD-4503-94D7-3108190D5037}"/>
                </a:ext>
              </a:extLst>
            </p:cNvPr>
            <p:cNvSpPr/>
            <p:nvPr/>
          </p:nvSpPr>
          <p:spPr>
            <a:xfrm>
              <a:off x="3395650" y="33493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1"/>
                    <a:pt x="1" y="1"/>
                  </a:cubicBezTo>
                  <a:cubicBezTo>
                    <a:pt x="1" y="1"/>
                    <a:pt x="1" y="1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15352;p60">
              <a:extLst>
                <a:ext uri="{FF2B5EF4-FFF2-40B4-BE49-F238E27FC236}">
                  <a16:creationId xmlns:a16="http://schemas.microsoft.com/office/drawing/2014/main" id="{63AC399F-51B5-4AC3-B251-954921397FA4}"/>
                </a:ext>
              </a:extLst>
            </p:cNvPr>
            <p:cNvSpPr/>
            <p:nvPr/>
          </p:nvSpPr>
          <p:spPr>
            <a:xfrm>
              <a:off x="3397725" y="3300825"/>
              <a:ext cx="1225" cy="2425"/>
            </a:xfrm>
            <a:custGeom>
              <a:avLst/>
              <a:gdLst/>
              <a:ahLst/>
              <a:cxnLst/>
              <a:rect l="l" t="t" r="r" b="b"/>
              <a:pathLst>
                <a:path w="49" h="97" extrusionOk="0">
                  <a:moveTo>
                    <a:pt x="1" y="96"/>
                  </a:moveTo>
                  <a:cubicBezTo>
                    <a:pt x="1" y="96"/>
                    <a:pt x="48" y="1"/>
                    <a:pt x="1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5353;p60">
              <a:extLst>
                <a:ext uri="{FF2B5EF4-FFF2-40B4-BE49-F238E27FC236}">
                  <a16:creationId xmlns:a16="http://schemas.microsoft.com/office/drawing/2014/main" id="{D449A262-8E11-4563-8F13-5A34F9A01CD1}"/>
                </a:ext>
              </a:extLst>
            </p:cNvPr>
            <p:cNvSpPr/>
            <p:nvPr/>
          </p:nvSpPr>
          <p:spPr>
            <a:xfrm>
              <a:off x="3344450" y="3127300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1" y="0"/>
                  </a:moveTo>
                  <a:lnTo>
                    <a:pt x="13" y="60"/>
                  </a:lnTo>
                  <a:cubicBezTo>
                    <a:pt x="13" y="36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5354;p60">
              <a:extLst>
                <a:ext uri="{FF2B5EF4-FFF2-40B4-BE49-F238E27FC236}">
                  <a16:creationId xmlns:a16="http://schemas.microsoft.com/office/drawing/2014/main" id="{AF0E35A3-2F87-4EDB-B359-BF5A4B0A4659}"/>
                </a:ext>
              </a:extLst>
            </p:cNvPr>
            <p:cNvSpPr/>
            <p:nvPr/>
          </p:nvSpPr>
          <p:spPr>
            <a:xfrm>
              <a:off x="3344150" y="31160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cubicBezTo>
                    <a:pt x="8" y="15"/>
                    <a:pt x="11" y="25"/>
                    <a:pt x="12" y="25"/>
                  </a:cubicBezTo>
                  <a:cubicBezTo>
                    <a:pt x="13" y="25"/>
                    <a:pt x="13" y="21"/>
                    <a:pt x="13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5355;p60">
              <a:extLst>
                <a:ext uri="{FF2B5EF4-FFF2-40B4-BE49-F238E27FC236}">
                  <a16:creationId xmlns:a16="http://schemas.microsoft.com/office/drawing/2014/main" id="{B5012CA8-226E-4317-B816-21385F801100}"/>
                </a:ext>
              </a:extLst>
            </p:cNvPr>
            <p:cNvSpPr/>
            <p:nvPr/>
          </p:nvSpPr>
          <p:spPr>
            <a:xfrm>
              <a:off x="3396850" y="3134450"/>
              <a:ext cx="2100" cy="4475"/>
            </a:xfrm>
            <a:custGeom>
              <a:avLst/>
              <a:gdLst/>
              <a:ahLst/>
              <a:cxnLst/>
              <a:rect l="l" t="t" r="r" b="b"/>
              <a:pathLst>
                <a:path w="84" h="179" extrusionOk="0">
                  <a:moveTo>
                    <a:pt x="72" y="0"/>
                  </a:moveTo>
                  <a:lnTo>
                    <a:pt x="72" y="0"/>
                  </a:lnTo>
                  <a:cubicBezTo>
                    <a:pt x="12" y="36"/>
                    <a:pt x="0" y="95"/>
                    <a:pt x="36" y="179"/>
                  </a:cubicBezTo>
                  <a:cubicBezTo>
                    <a:pt x="72" y="119"/>
                    <a:pt x="83" y="6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5356;p60">
              <a:extLst>
                <a:ext uri="{FF2B5EF4-FFF2-40B4-BE49-F238E27FC236}">
                  <a16:creationId xmlns:a16="http://schemas.microsoft.com/office/drawing/2014/main" id="{481D99A3-9FF3-4726-A4C3-D4C55A26BC78}"/>
                </a:ext>
              </a:extLst>
            </p:cNvPr>
            <p:cNvSpPr/>
            <p:nvPr/>
          </p:nvSpPr>
          <p:spPr>
            <a:xfrm>
              <a:off x="3366475" y="3053475"/>
              <a:ext cx="2125" cy="650"/>
            </a:xfrm>
            <a:custGeom>
              <a:avLst/>
              <a:gdLst/>
              <a:ahLst/>
              <a:cxnLst/>
              <a:rect l="l" t="t" r="r" b="b"/>
              <a:pathLst>
                <a:path w="85" h="26" extrusionOk="0">
                  <a:moveTo>
                    <a:pt x="84" y="1"/>
                  </a:moveTo>
                  <a:cubicBezTo>
                    <a:pt x="60" y="1"/>
                    <a:pt x="36" y="13"/>
                    <a:pt x="1" y="13"/>
                  </a:cubicBezTo>
                  <a:cubicBezTo>
                    <a:pt x="14" y="22"/>
                    <a:pt x="26" y="26"/>
                    <a:pt x="37" y="26"/>
                  </a:cubicBezTo>
                  <a:cubicBezTo>
                    <a:pt x="55" y="26"/>
                    <a:pt x="69" y="15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5357;p60">
              <a:extLst>
                <a:ext uri="{FF2B5EF4-FFF2-40B4-BE49-F238E27FC236}">
                  <a16:creationId xmlns:a16="http://schemas.microsoft.com/office/drawing/2014/main" id="{D7B4E92D-FF04-4BBA-A909-90A23FA1F84B}"/>
                </a:ext>
              </a:extLst>
            </p:cNvPr>
            <p:cNvSpPr/>
            <p:nvPr/>
          </p:nvSpPr>
          <p:spPr>
            <a:xfrm>
              <a:off x="3362325" y="3056750"/>
              <a:ext cx="2700" cy="625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0" y="1"/>
                  </a:moveTo>
                  <a:lnTo>
                    <a:pt x="107" y="25"/>
                  </a:lnTo>
                  <a:cubicBezTo>
                    <a:pt x="60" y="13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5358;p60">
              <a:extLst>
                <a:ext uri="{FF2B5EF4-FFF2-40B4-BE49-F238E27FC236}">
                  <a16:creationId xmlns:a16="http://schemas.microsoft.com/office/drawing/2014/main" id="{5343315D-F495-4E80-9CE1-2A11DC20D8FF}"/>
                </a:ext>
              </a:extLst>
            </p:cNvPr>
            <p:cNvSpPr/>
            <p:nvPr/>
          </p:nvSpPr>
          <p:spPr>
            <a:xfrm>
              <a:off x="3345350" y="3187125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19" y="0"/>
                  </a:moveTo>
                  <a:cubicBezTo>
                    <a:pt x="15" y="0"/>
                    <a:pt x="10" y="3"/>
                    <a:pt x="6" y="3"/>
                  </a:cubicBezTo>
                  <a:cubicBezTo>
                    <a:pt x="4" y="3"/>
                    <a:pt x="2" y="2"/>
                    <a:pt x="0" y="1"/>
                  </a:cubicBezTo>
                  <a:lnTo>
                    <a:pt x="0" y="1"/>
                  </a:lnTo>
                  <a:lnTo>
                    <a:pt x="36" y="72"/>
                  </a:lnTo>
                  <a:cubicBezTo>
                    <a:pt x="36" y="10"/>
                    <a:pt x="28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5359;p60">
              <a:extLst>
                <a:ext uri="{FF2B5EF4-FFF2-40B4-BE49-F238E27FC236}">
                  <a16:creationId xmlns:a16="http://schemas.microsoft.com/office/drawing/2014/main" id="{16C4C072-73D0-45D7-8B2F-A59548CB3FDF}"/>
                </a:ext>
              </a:extLst>
            </p:cNvPr>
            <p:cNvSpPr/>
            <p:nvPr/>
          </p:nvSpPr>
          <p:spPr>
            <a:xfrm>
              <a:off x="3396850" y="3230000"/>
              <a:ext cx="1200" cy="4775"/>
            </a:xfrm>
            <a:custGeom>
              <a:avLst/>
              <a:gdLst/>
              <a:ahLst/>
              <a:cxnLst/>
              <a:rect l="l" t="t" r="r" b="b"/>
              <a:pathLst>
                <a:path w="48" h="191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83"/>
                    <a:pt x="0" y="167"/>
                    <a:pt x="24" y="191"/>
                  </a:cubicBezTo>
                  <a:cubicBezTo>
                    <a:pt x="36" y="107"/>
                    <a:pt x="36" y="48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5360;p60">
              <a:extLst>
                <a:ext uri="{FF2B5EF4-FFF2-40B4-BE49-F238E27FC236}">
                  <a16:creationId xmlns:a16="http://schemas.microsoft.com/office/drawing/2014/main" id="{A66B8132-5751-41D0-A442-349D30B1D00D}"/>
                </a:ext>
              </a:extLst>
            </p:cNvPr>
            <p:cNvSpPr/>
            <p:nvPr/>
          </p:nvSpPr>
          <p:spPr>
            <a:xfrm>
              <a:off x="3336425" y="3122825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0" y="1"/>
                  </a:moveTo>
                  <a:cubicBezTo>
                    <a:pt x="0" y="37"/>
                    <a:pt x="12" y="60"/>
                    <a:pt x="12" y="60"/>
                  </a:cubicBezTo>
                  <a:cubicBezTo>
                    <a:pt x="12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5361;p60">
              <a:extLst>
                <a:ext uri="{FF2B5EF4-FFF2-40B4-BE49-F238E27FC236}">
                  <a16:creationId xmlns:a16="http://schemas.microsoft.com/office/drawing/2014/main" id="{00F37827-3E1D-4A9C-BD85-6E66B80C89A4}"/>
                </a:ext>
              </a:extLst>
            </p:cNvPr>
            <p:cNvSpPr/>
            <p:nvPr/>
          </p:nvSpPr>
          <p:spPr>
            <a:xfrm>
              <a:off x="3397450" y="3224325"/>
              <a:ext cx="725" cy="5700"/>
            </a:xfrm>
            <a:custGeom>
              <a:avLst/>
              <a:gdLst/>
              <a:ahLst/>
              <a:cxnLst/>
              <a:rect l="l" t="t" r="r" b="b"/>
              <a:pathLst>
                <a:path w="29" h="228" extrusionOk="0">
                  <a:moveTo>
                    <a:pt x="24" y="1"/>
                  </a:moveTo>
                  <a:cubicBezTo>
                    <a:pt x="24" y="1"/>
                    <a:pt x="24" y="1"/>
                    <a:pt x="24" y="1"/>
                  </a:cubicBezTo>
                  <a:lnTo>
                    <a:pt x="24" y="1"/>
                  </a:lnTo>
                  <a:cubicBezTo>
                    <a:pt x="21" y="3"/>
                    <a:pt x="21" y="7"/>
                    <a:pt x="20" y="12"/>
                  </a:cubicBezTo>
                  <a:lnTo>
                    <a:pt x="20" y="12"/>
                  </a:lnTo>
                  <a:cubicBezTo>
                    <a:pt x="0" y="80"/>
                    <a:pt x="1" y="148"/>
                    <a:pt x="24" y="227"/>
                  </a:cubicBezTo>
                  <a:cubicBezTo>
                    <a:pt x="24" y="156"/>
                    <a:pt x="24" y="93"/>
                    <a:pt x="24" y="32"/>
                  </a:cubicBezTo>
                  <a:lnTo>
                    <a:pt x="24" y="32"/>
                  </a:lnTo>
                  <a:cubicBezTo>
                    <a:pt x="25" y="34"/>
                    <a:pt x="25" y="35"/>
                    <a:pt x="26" y="35"/>
                  </a:cubicBezTo>
                  <a:cubicBezTo>
                    <a:pt x="28" y="35"/>
                    <a:pt x="28" y="27"/>
                    <a:pt x="24" y="1"/>
                  </a:cubicBezTo>
                  <a:lnTo>
                    <a:pt x="24" y="1"/>
                  </a:ln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5362;p60">
              <a:extLst>
                <a:ext uri="{FF2B5EF4-FFF2-40B4-BE49-F238E27FC236}">
                  <a16:creationId xmlns:a16="http://schemas.microsoft.com/office/drawing/2014/main" id="{0FCA1383-06E1-49F0-A270-654EF6D7A775}"/>
                </a:ext>
              </a:extLst>
            </p:cNvPr>
            <p:cNvSpPr/>
            <p:nvPr/>
          </p:nvSpPr>
          <p:spPr>
            <a:xfrm>
              <a:off x="3344750" y="34041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cubicBezTo>
                    <a:pt x="1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15363;p60">
              <a:extLst>
                <a:ext uri="{FF2B5EF4-FFF2-40B4-BE49-F238E27FC236}">
                  <a16:creationId xmlns:a16="http://schemas.microsoft.com/office/drawing/2014/main" id="{4451ACDC-73F7-45F1-9813-C8F45662DAA1}"/>
                </a:ext>
              </a:extLst>
            </p:cNvPr>
            <p:cNvSpPr/>
            <p:nvPr/>
          </p:nvSpPr>
          <p:spPr>
            <a:xfrm>
              <a:off x="3398025" y="327612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1"/>
                  </a:moveTo>
                  <a:cubicBezTo>
                    <a:pt x="1" y="60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5364;p60">
              <a:extLst>
                <a:ext uri="{FF2B5EF4-FFF2-40B4-BE49-F238E27FC236}">
                  <a16:creationId xmlns:a16="http://schemas.microsoft.com/office/drawing/2014/main" id="{87AC8008-9750-4ECA-ACEE-E2B6E271E34B}"/>
                </a:ext>
              </a:extLst>
            </p:cNvPr>
            <p:cNvSpPr/>
            <p:nvPr/>
          </p:nvSpPr>
          <p:spPr>
            <a:xfrm>
              <a:off x="3392975" y="3210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2"/>
                  </a:moveTo>
                  <a:lnTo>
                    <a:pt x="0" y="0"/>
                  </a:lnTo>
                  <a:cubicBezTo>
                    <a:pt x="0" y="24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5365;p60">
              <a:extLst>
                <a:ext uri="{FF2B5EF4-FFF2-40B4-BE49-F238E27FC236}">
                  <a16:creationId xmlns:a16="http://schemas.microsoft.com/office/drawing/2014/main" id="{D5DFA4A9-81E6-40C4-8135-5E6D82032616}"/>
                </a:ext>
              </a:extLst>
            </p:cNvPr>
            <p:cNvSpPr/>
            <p:nvPr/>
          </p:nvSpPr>
          <p:spPr>
            <a:xfrm>
              <a:off x="3398025" y="3274350"/>
              <a:ext cx="325" cy="2400"/>
            </a:xfrm>
            <a:custGeom>
              <a:avLst/>
              <a:gdLst/>
              <a:ahLst/>
              <a:cxnLst/>
              <a:rect l="l" t="t" r="r" b="b"/>
              <a:pathLst>
                <a:path w="13" h="96" extrusionOk="0">
                  <a:moveTo>
                    <a:pt x="1" y="0"/>
                  </a:moveTo>
                  <a:cubicBezTo>
                    <a:pt x="1" y="24"/>
                    <a:pt x="1" y="60"/>
                    <a:pt x="1" y="95"/>
                  </a:cubicBezTo>
                  <a:cubicBezTo>
                    <a:pt x="13" y="60"/>
                    <a:pt x="13" y="3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5366;p60">
              <a:extLst>
                <a:ext uri="{FF2B5EF4-FFF2-40B4-BE49-F238E27FC236}">
                  <a16:creationId xmlns:a16="http://schemas.microsoft.com/office/drawing/2014/main" id="{1E30D21F-503A-4621-A824-A30C85B5C0EE}"/>
                </a:ext>
              </a:extLst>
            </p:cNvPr>
            <p:cNvSpPr/>
            <p:nvPr/>
          </p:nvSpPr>
          <p:spPr>
            <a:xfrm>
              <a:off x="3342675" y="3287725"/>
              <a:ext cx="250" cy="1225"/>
            </a:xfrm>
            <a:custGeom>
              <a:avLst/>
              <a:gdLst/>
              <a:ahLst/>
              <a:cxnLst/>
              <a:rect l="l" t="t" r="r" b="b"/>
              <a:pathLst>
                <a:path w="10" h="49" extrusionOk="0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38"/>
                    <a:pt x="8" y="48"/>
                    <a:pt x="9" y="48"/>
                  </a:cubicBezTo>
                  <a:cubicBezTo>
                    <a:pt x="10" y="48"/>
                    <a:pt x="7" y="2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5367;p60">
              <a:extLst>
                <a:ext uri="{FF2B5EF4-FFF2-40B4-BE49-F238E27FC236}">
                  <a16:creationId xmlns:a16="http://schemas.microsoft.com/office/drawing/2014/main" id="{648C5F16-41C4-46CC-B289-DABD7DCBE480}"/>
                </a:ext>
              </a:extLst>
            </p:cNvPr>
            <p:cNvSpPr/>
            <p:nvPr/>
          </p:nvSpPr>
          <p:spPr>
            <a:xfrm>
              <a:off x="3389500" y="3101700"/>
              <a:ext cx="225" cy="300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8" y="1"/>
                  </a:moveTo>
                  <a:cubicBezTo>
                    <a:pt x="0" y="1"/>
                    <a:pt x="3" y="11"/>
                    <a:pt x="6" y="11"/>
                  </a:cubicBezTo>
                  <a:cubicBezTo>
                    <a:pt x="7" y="11"/>
                    <a:pt x="8" y="8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15368;p60">
              <a:extLst>
                <a:ext uri="{FF2B5EF4-FFF2-40B4-BE49-F238E27FC236}">
                  <a16:creationId xmlns:a16="http://schemas.microsoft.com/office/drawing/2014/main" id="{0AC2BDE1-2AEF-4E38-8024-FE6844ECE01A}"/>
                </a:ext>
              </a:extLst>
            </p:cNvPr>
            <p:cNvSpPr/>
            <p:nvPr/>
          </p:nvSpPr>
          <p:spPr>
            <a:xfrm>
              <a:off x="3389100" y="3096650"/>
              <a:ext cx="2700" cy="5075"/>
            </a:xfrm>
            <a:custGeom>
              <a:avLst/>
              <a:gdLst/>
              <a:ahLst/>
              <a:cxnLst/>
              <a:rect l="l" t="t" r="r" b="b"/>
              <a:pathLst>
                <a:path w="108" h="203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72"/>
                    <a:pt x="36" y="131"/>
                    <a:pt x="24" y="203"/>
                  </a:cubicBezTo>
                  <a:cubicBezTo>
                    <a:pt x="48" y="179"/>
                    <a:pt x="84" y="155"/>
                    <a:pt x="108" y="143"/>
                  </a:cubicBezTo>
                  <a:cubicBezTo>
                    <a:pt x="72" y="95"/>
                    <a:pt x="24" y="4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5369;p60">
              <a:extLst>
                <a:ext uri="{FF2B5EF4-FFF2-40B4-BE49-F238E27FC236}">
                  <a16:creationId xmlns:a16="http://schemas.microsoft.com/office/drawing/2014/main" id="{3BCC61AF-7278-4D6F-A988-908CADB33AEF}"/>
                </a:ext>
              </a:extLst>
            </p:cNvPr>
            <p:cNvSpPr/>
            <p:nvPr/>
          </p:nvSpPr>
          <p:spPr>
            <a:xfrm>
              <a:off x="3364400" y="30564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24" y="1"/>
                  </a:moveTo>
                  <a:cubicBezTo>
                    <a:pt x="0" y="1"/>
                    <a:pt x="0" y="13"/>
                    <a:pt x="36" y="13"/>
                  </a:cubicBezTo>
                  <a:cubicBezTo>
                    <a:pt x="24" y="13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5370;p60">
              <a:extLst>
                <a:ext uri="{FF2B5EF4-FFF2-40B4-BE49-F238E27FC236}">
                  <a16:creationId xmlns:a16="http://schemas.microsoft.com/office/drawing/2014/main" id="{B19D25DB-092B-4EDF-8535-036D248699B7}"/>
                </a:ext>
              </a:extLst>
            </p:cNvPr>
            <p:cNvSpPr/>
            <p:nvPr/>
          </p:nvSpPr>
          <p:spPr>
            <a:xfrm>
              <a:off x="3345350" y="31868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"/>
                    <a:pt x="0" y="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5371;p60">
              <a:extLst>
                <a:ext uri="{FF2B5EF4-FFF2-40B4-BE49-F238E27FC236}">
                  <a16:creationId xmlns:a16="http://schemas.microsoft.com/office/drawing/2014/main" id="{885A0E7C-7593-45FB-9AC2-03CAB28F8EFC}"/>
                </a:ext>
              </a:extLst>
            </p:cNvPr>
            <p:cNvSpPr/>
            <p:nvPr/>
          </p:nvSpPr>
          <p:spPr>
            <a:xfrm>
              <a:off x="3389700" y="3189200"/>
              <a:ext cx="325" cy="1825"/>
            </a:xfrm>
            <a:custGeom>
              <a:avLst/>
              <a:gdLst/>
              <a:ahLst/>
              <a:cxnLst/>
              <a:rect l="l" t="t" r="r" b="b"/>
              <a:pathLst>
                <a:path w="13" h="73" extrusionOk="0">
                  <a:moveTo>
                    <a:pt x="12" y="1"/>
                  </a:moveTo>
                  <a:cubicBezTo>
                    <a:pt x="12" y="1"/>
                    <a:pt x="0" y="13"/>
                    <a:pt x="0" y="72"/>
                  </a:cubicBezTo>
                  <a:cubicBezTo>
                    <a:pt x="0" y="37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5372;p60">
              <a:extLst>
                <a:ext uri="{FF2B5EF4-FFF2-40B4-BE49-F238E27FC236}">
                  <a16:creationId xmlns:a16="http://schemas.microsoft.com/office/drawing/2014/main" id="{B4017181-94CE-4FFA-8283-6F3BA0922BA6}"/>
                </a:ext>
              </a:extLst>
            </p:cNvPr>
            <p:cNvSpPr/>
            <p:nvPr/>
          </p:nvSpPr>
          <p:spPr>
            <a:xfrm>
              <a:off x="3398025" y="3287725"/>
              <a:ext cx="325" cy="3300"/>
            </a:xfrm>
            <a:custGeom>
              <a:avLst/>
              <a:gdLst/>
              <a:ahLst/>
              <a:cxnLst/>
              <a:rect l="l" t="t" r="r" b="b"/>
              <a:pathLst>
                <a:path w="13" h="132" extrusionOk="0">
                  <a:moveTo>
                    <a:pt x="13" y="1"/>
                  </a:moveTo>
                  <a:cubicBezTo>
                    <a:pt x="1" y="49"/>
                    <a:pt x="1" y="84"/>
                    <a:pt x="1" y="120"/>
                  </a:cubicBezTo>
                  <a:cubicBezTo>
                    <a:pt x="5" y="111"/>
                    <a:pt x="8" y="107"/>
                    <a:pt x="10" y="107"/>
                  </a:cubicBezTo>
                  <a:cubicBezTo>
                    <a:pt x="13" y="107"/>
                    <a:pt x="13" y="117"/>
                    <a:pt x="13" y="132"/>
                  </a:cubicBezTo>
                  <a:cubicBezTo>
                    <a:pt x="13" y="84"/>
                    <a:pt x="13" y="49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5373;p60">
              <a:extLst>
                <a:ext uri="{FF2B5EF4-FFF2-40B4-BE49-F238E27FC236}">
                  <a16:creationId xmlns:a16="http://schemas.microsoft.com/office/drawing/2014/main" id="{288C0A65-CE73-4524-9673-A25792F75369}"/>
                </a:ext>
              </a:extLst>
            </p:cNvPr>
            <p:cNvSpPr/>
            <p:nvPr/>
          </p:nvSpPr>
          <p:spPr>
            <a:xfrm>
              <a:off x="3397150" y="3269625"/>
              <a:ext cx="1375" cy="3375"/>
            </a:xfrm>
            <a:custGeom>
              <a:avLst/>
              <a:gdLst/>
              <a:ahLst/>
              <a:cxnLst/>
              <a:rect l="l" t="t" r="r" b="b"/>
              <a:pathLst>
                <a:path w="55" h="135" extrusionOk="0">
                  <a:moveTo>
                    <a:pt x="11" y="0"/>
                  </a:moveTo>
                  <a:lnTo>
                    <a:pt x="11" y="0"/>
                  </a:lnTo>
                  <a:cubicBezTo>
                    <a:pt x="7" y="0"/>
                    <a:pt x="6" y="22"/>
                    <a:pt x="12" y="82"/>
                  </a:cubicBezTo>
                  <a:cubicBezTo>
                    <a:pt x="0" y="118"/>
                    <a:pt x="48" y="106"/>
                    <a:pt x="36" y="130"/>
                  </a:cubicBezTo>
                  <a:cubicBezTo>
                    <a:pt x="38" y="133"/>
                    <a:pt x="40" y="135"/>
                    <a:pt x="42" y="135"/>
                  </a:cubicBezTo>
                  <a:cubicBezTo>
                    <a:pt x="55" y="135"/>
                    <a:pt x="23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5374;p60">
              <a:extLst>
                <a:ext uri="{FF2B5EF4-FFF2-40B4-BE49-F238E27FC236}">
                  <a16:creationId xmlns:a16="http://schemas.microsoft.com/office/drawing/2014/main" id="{EC125BBC-CF8B-4E49-B1BA-001A327F04F7}"/>
                </a:ext>
              </a:extLst>
            </p:cNvPr>
            <p:cNvSpPr/>
            <p:nvPr/>
          </p:nvSpPr>
          <p:spPr>
            <a:xfrm>
              <a:off x="3393350" y="3237625"/>
              <a:ext cx="825" cy="4050"/>
            </a:xfrm>
            <a:custGeom>
              <a:avLst/>
              <a:gdLst/>
              <a:ahLst/>
              <a:cxnLst/>
              <a:rect l="l" t="t" r="r" b="b"/>
              <a:pathLst>
                <a:path w="33" h="162" extrusionOk="0">
                  <a:moveTo>
                    <a:pt x="16" y="1"/>
                  </a:moveTo>
                  <a:cubicBezTo>
                    <a:pt x="0" y="1"/>
                    <a:pt x="10" y="161"/>
                    <a:pt x="29" y="161"/>
                  </a:cubicBezTo>
                  <a:cubicBezTo>
                    <a:pt x="30" y="161"/>
                    <a:pt x="32" y="161"/>
                    <a:pt x="33" y="159"/>
                  </a:cubicBezTo>
                  <a:cubicBezTo>
                    <a:pt x="21" y="112"/>
                    <a:pt x="21" y="52"/>
                    <a:pt x="21" y="5"/>
                  </a:cubicBezTo>
                  <a:cubicBezTo>
                    <a:pt x="19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5375;p60">
              <a:extLst>
                <a:ext uri="{FF2B5EF4-FFF2-40B4-BE49-F238E27FC236}">
                  <a16:creationId xmlns:a16="http://schemas.microsoft.com/office/drawing/2014/main" id="{3BA939E5-A950-4A69-A05A-E1D090E29AF4}"/>
                </a:ext>
              </a:extLst>
            </p:cNvPr>
            <p:cNvSpPr/>
            <p:nvPr/>
          </p:nvSpPr>
          <p:spPr>
            <a:xfrm>
              <a:off x="3391200" y="3251050"/>
              <a:ext cx="1200" cy="1925"/>
            </a:xfrm>
            <a:custGeom>
              <a:avLst/>
              <a:gdLst/>
              <a:ahLst/>
              <a:cxnLst/>
              <a:rect l="l" t="t" r="r" b="b"/>
              <a:pathLst>
                <a:path w="48" h="77" extrusionOk="0">
                  <a:moveTo>
                    <a:pt x="3" y="1"/>
                  </a:moveTo>
                  <a:cubicBezTo>
                    <a:pt x="1" y="1"/>
                    <a:pt x="3" y="9"/>
                    <a:pt x="12" y="39"/>
                  </a:cubicBezTo>
                  <a:cubicBezTo>
                    <a:pt x="12" y="64"/>
                    <a:pt x="14" y="76"/>
                    <a:pt x="18" y="76"/>
                  </a:cubicBezTo>
                  <a:cubicBezTo>
                    <a:pt x="24" y="76"/>
                    <a:pt x="34" y="52"/>
                    <a:pt x="48" y="3"/>
                  </a:cubicBezTo>
                  <a:lnTo>
                    <a:pt x="48" y="3"/>
                  </a:lnTo>
                  <a:cubicBezTo>
                    <a:pt x="41" y="10"/>
                    <a:pt x="34" y="13"/>
                    <a:pt x="28" y="13"/>
                  </a:cubicBezTo>
                  <a:cubicBezTo>
                    <a:pt x="15" y="13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5376;p60">
              <a:extLst>
                <a:ext uri="{FF2B5EF4-FFF2-40B4-BE49-F238E27FC236}">
                  <a16:creationId xmlns:a16="http://schemas.microsoft.com/office/drawing/2014/main" id="{94C82076-4542-49C9-BF30-4827E90EA020}"/>
                </a:ext>
              </a:extLst>
            </p:cNvPr>
            <p:cNvSpPr/>
            <p:nvPr/>
          </p:nvSpPr>
          <p:spPr>
            <a:xfrm>
              <a:off x="3390500" y="3239275"/>
              <a:ext cx="700" cy="4150"/>
            </a:xfrm>
            <a:custGeom>
              <a:avLst/>
              <a:gdLst/>
              <a:ahLst/>
              <a:cxnLst/>
              <a:rect l="l" t="t" r="r" b="b"/>
              <a:pathLst>
                <a:path w="28" h="166" extrusionOk="0">
                  <a:moveTo>
                    <a:pt x="2" y="0"/>
                  </a:moveTo>
                  <a:cubicBezTo>
                    <a:pt x="0" y="0"/>
                    <a:pt x="0" y="21"/>
                    <a:pt x="4" y="82"/>
                  </a:cubicBezTo>
                  <a:cubicBezTo>
                    <a:pt x="12" y="90"/>
                    <a:pt x="20" y="166"/>
                    <a:pt x="25" y="166"/>
                  </a:cubicBezTo>
                  <a:cubicBezTo>
                    <a:pt x="27" y="166"/>
                    <a:pt x="28" y="150"/>
                    <a:pt x="28" y="105"/>
                  </a:cubicBezTo>
                  <a:cubicBezTo>
                    <a:pt x="20" y="97"/>
                    <a:pt x="6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5377;p60">
              <a:extLst>
                <a:ext uri="{FF2B5EF4-FFF2-40B4-BE49-F238E27FC236}">
                  <a16:creationId xmlns:a16="http://schemas.microsoft.com/office/drawing/2014/main" id="{A2252B36-E2C3-4D6E-BB6A-2EB68E1D51E7}"/>
                </a:ext>
              </a:extLst>
            </p:cNvPr>
            <p:cNvSpPr/>
            <p:nvPr/>
          </p:nvSpPr>
          <p:spPr>
            <a:xfrm>
              <a:off x="3392675" y="3185350"/>
              <a:ext cx="1800" cy="1075"/>
            </a:xfrm>
            <a:custGeom>
              <a:avLst/>
              <a:gdLst/>
              <a:ahLst/>
              <a:cxnLst/>
              <a:rect l="l" t="t" r="r" b="b"/>
              <a:pathLst>
                <a:path w="72" h="43" extrusionOk="0">
                  <a:moveTo>
                    <a:pt x="0" y="0"/>
                  </a:moveTo>
                  <a:cubicBezTo>
                    <a:pt x="20" y="10"/>
                    <a:pt x="8" y="43"/>
                    <a:pt x="40" y="43"/>
                  </a:cubicBezTo>
                  <a:cubicBezTo>
                    <a:pt x="48" y="43"/>
                    <a:pt x="58" y="41"/>
                    <a:pt x="72" y="36"/>
                  </a:cubicBezTo>
                  <a:cubicBezTo>
                    <a:pt x="48" y="24"/>
                    <a:pt x="24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5378;p60">
              <a:extLst>
                <a:ext uri="{FF2B5EF4-FFF2-40B4-BE49-F238E27FC236}">
                  <a16:creationId xmlns:a16="http://schemas.microsoft.com/office/drawing/2014/main" id="{7E22167A-350C-4BEE-859D-2236DFD84343}"/>
                </a:ext>
              </a:extLst>
            </p:cNvPr>
            <p:cNvSpPr/>
            <p:nvPr/>
          </p:nvSpPr>
          <p:spPr>
            <a:xfrm>
              <a:off x="3388200" y="3135275"/>
              <a:ext cx="2050" cy="5150"/>
            </a:xfrm>
            <a:custGeom>
              <a:avLst/>
              <a:gdLst/>
              <a:ahLst/>
              <a:cxnLst/>
              <a:rect l="l" t="t" r="r" b="b"/>
              <a:pathLst>
                <a:path w="82" h="206" extrusionOk="0">
                  <a:moveTo>
                    <a:pt x="25" y="1"/>
                  </a:moveTo>
                  <a:cubicBezTo>
                    <a:pt x="18" y="1"/>
                    <a:pt x="10" y="1"/>
                    <a:pt x="1" y="3"/>
                  </a:cubicBezTo>
                  <a:cubicBezTo>
                    <a:pt x="1" y="110"/>
                    <a:pt x="48" y="110"/>
                    <a:pt x="25" y="205"/>
                  </a:cubicBezTo>
                  <a:cubicBezTo>
                    <a:pt x="25" y="205"/>
                    <a:pt x="60" y="122"/>
                    <a:pt x="60" y="122"/>
                  </a:cubicBezTo>
                  <a:cubicBezTo>
                    <a:pt x="81" y="39"/>
                    <a:pt x="7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5379;p60">
              <a:extLst>
                <a:ext uri="{FF2B5EF4-FFF2-40B4-BE49-F238E27FC236}">
                  <a16:creationId xmlns:a16="http://schemas.microsoft.com/office/drawing/2014/main" id="{FD09517A-3C16-49EF-B87B-134C53804B76}"/>
                </a:ext>
              </a:extLst>
            </p:cNvPr>
            <p:cNvSpPr/>
            <p:nvPr/>
          </p:nvSpPr>
          <p:spPr>
            <a:xfrm>
              <a:off x="3389700" y="3138325"/>
              <a:ext cx="325" cy="120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2"/>
                    <a:pt x="12" y="36"/>
                    <a:pt x="12" y="48"/>
                  </a:cubicBezTo>
                  <a:cubicBezTo>
                    <a:pt x="12" y="2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5380;p60">
              <a:extLst>
                <a:ext uri="{FF2B5EF4-FFF2-40B4-BE49-F238E27FC236}">
                  <a16:creationId xmlns:a16="http://schemas.microsoft.com/office/drawing/2014/main" id="{E216DEB0-5C08-479B-B5D2-3FC6DF1A4AC5}"/>
                </a:ext>
              </a:extLst>
            </p:cNvPr>
            <p:cNvSpPr/>
            <p:nvPr/>
          </p:nvSpPr>
          <p:spPr>
            <a:xfrm>
              <a:off x="3385925" y="3435100"/>
              <a:ext cx="2300" cy="900"/>
            </a:xfrm>
            <a:custGeom>
              <a:avLst/>
              <a:gdLst/>
              <a:ahLst/>
              <a:cxnLst/>
              <a:rect l="l" t="t" r="r" b="b"/>
              <a:pathLst>
                <a:path w="92" h="36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46" y="35"/>
                    <a:pt x="92" y="35"/>
                  </a:cubicBezTo>
                  <a:cubicBezTo>
                    <a:pt x="68" y="23"/>
                    <a:pt x="44" y="11"/>
                    <a:pt x="20" y="11"/>
                  </a:cubicBezTo>
                  <a:cubicBezTo>
                    <a:pt x="9" y="3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5381;p60">
              <a:extLst>
                <a:ext uri="{FF2B5EF4-FFF2-40B4-BE49-F238E27FC236}">
                  <a16:creationId xmlns:a16="http://schemas.microsoft.com/office/drawing/2014/main" id="{5E37CD66-2E0C-40A5-A122-CDFF35FC3DF0}"/>
                </a:ext>
              </a:extLst>
            </p:cNvPr>
            <p:cNvSpPr/>
            <p:nvPr/>
          </p:nvSpPr>
          <p:spPr>
            <a:xfrm>
              <a:off x="3345650" y="3091675"/>
              <a:ext cx="900" cy="2600"/>
            </a:xfrm>
            <a:custGeom>
              <a:avLst/>
              <a:gdLst/>
              <a:ahLst/>
              <a:cxnLst/>
              <a:rect l="l" t="t" r="r" b="b"/>
              <a:pathLst>
                <a:path w="36" h="104" extrusionOk="0">
                  <a:moveTo>
                    <a:pt x="16" y="0"/>
                  </a:moveTo>
                  <a:cubicBezTo>
                    <a:pt x="1" y="0"/>
                    <a:pt x="3" y="31"/>
                    <a:pt x="12" y="104"/>
                  </a:cubicBezTo>
                  <a:cubicBezTo>
                    <a:pt x="24" y="68"/>
                    <a:pt x="24" y="44"/>
                    <a:pt x="36" y="9"/>
                  </a:cubicBezTo>
                  <a:cubicBezTo>
                    <a:pt x="28" y="3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5382;p60">
              <a:extLst>
                <a:ext uri="{FF2B5EF4-FFF2-40B4-BE49-F238E27FC236}">
                  <a16:creationId xmlns:a16="http://schemas.microsoft.com/office/drawing/2014/main" id="{9CEEB807-4D20-4BB6-9667-B75FD0A16C8B}"/>
                </a:ext>
              </a:extLst>
            </p:cNvPr>
            <p:cNvSpPr/>
            <p:nvPr/>
          </p:nvSpPr>
          <p:spPr>
            <a:xfrm>
              <a:off x="3344650" y="3130875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40" y="0"/>
                  </a:moveTo>
                  <a:cubicBezTo>
                    <a:pt x="9" y="4"/>
                    <a:pt x="1" y="6"/>
                    <a:pt x="3" y="6"/>
                  </a:cubicBezTo>
                  <a:cubicBezTo>
                    <a:pt x="9" y="6"/>
                    <a:pt x="56" y="0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5383;p60">
              <a:extLst>
                <a:ext uri="{FF2B5EF4-FFF2-40B4-BE49-F238E27FC236}">
                  <a16:creationId xmlns:a16="http://schemas.microsoft.com/office/drawing/2014/main" id="{51856E4C-EAE2-438E-B6B7-FD7ED0A02454}"/>
                </a:ext>
              </a:extLst>
            </p:cNvPr>
            <p:cNvSpPr/>
            <p:nvPr/>
          </p:nvSpPr>
          <p:spPr>
            <a:xfrm>
              <a:off x="3346100" y="3159150"/>
              <a:ext cx="1050" cy="4300"/>
            </a:xfrm>
            <a:custGeom>
              <a:avLst/>
              <a:gdLst/>
              <a:ahLst/>
              <a:cxnLst/>
              <a:rect l="l" t="t" r="r" b="b"/>
              <a:pathLst>
                <a:path w="42" h="172" extrusionOk="0">
                  <a:moveTo>
                    <a:pt x="30" y="0"/>
                  </a:moveTo>
                  <a:lnTo>
                    <a:pt x="30" y="0"/>
                  </a:lnTo>
                  <a:cubicBezTo>
                    <a:pt x="30" y="14"/>
                    <a:pt x="30" y="27"/>
                    <a:pt x="31" y="41"/>
                  </a:cubicBezTo>
                  <a:lnTo>
                    <a:pt x="31" y="41"/>
                  </a:lnTo>
                  <a:cubicBezTo>
                    <a:pt x="32" y="28"/>
                    <a:pt x="31" y="15"/>
                    <a:pt x="30" y="0"/>
                  </a:cubicBezTo>
                  <a:close/>
                  <a:moveTo>
                    <a:pt x="31" y="41"/>
                  </a:moveTo>
                  <a:cubicBezTo>
                    <a:pt x="30" y="121"/>
                    <a:pt x="0" y="172"/>
                    <a:pt x="24" y="172"/>
                  </a:cubicBezTo>
                  <a:cubicBezTo>
                    <a:pt x="28" y="172"/>
                    <a:pt x="34" y="170"/>
                    <a:pt x="42" y="167"/>
                  </a:cubicBezTo>
                  <a:cubicBezTo>
                    <a:pt x="42" y="130"/>
                    <a:pt x="35" y="86"/>
                    <a:pt x="31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5384;p60">
              <a:extLst>
                <a:ext uri="{FF2B5EF4-FFF2-40B4-BE49-F238E27FC236}">
                  <a16:creationId xmlns:a16="http://schemas.microsoft.com/office/drawing/2014/main" id="{0FBB9533-5239-453C-93B6-307CF202ADD3}"/>
                </a:ext>
              </a:extLst>
            </p:cNvPr>
            <p:cNvSpPr/>
            <p:nvPr/>
          </p:nvSpPr>
          <p:spPr>
            <a:xfrm>
              <a:off x="3370950" y="341000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0"/>
                  </a:moveTo>
                  <a:cubicBezTo>
                    <a:pt x="9" y="0"/>
                    <a:pt x="0" y="3"/>
                    <a:pt x="0" y="3"/>
                  </a:cubicBezTo>
                  <a:cubicBezTo>
                    <a:pt x="0" y="15"/>
                    <a:pt x="9" y="18"/>
                    <a:pt x="18" y="18"/>
                  </a:cubicBezTo>
                  <a:cubicBezTo>
                    <a:pt x="27" y="18"/>
                    <a:pt x="36" y="15"/>
                    <a:pt x="36" y="15"/>
                  </a:cubicBezTo>
                  <a:cubicBezTo>
                    <a:pt x="36" y="3"/>
                    <a:pt x="27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5385;p60">
              <a:extLst>
                <a:ext uri="{FF2B5EF4-FFF2-40B4-BE49-F238E27FC236}">
                  <a16:creationId xmlns:a16="http://schemas.microsoft.com/office/drawing/2014/main" id="{EE187B24-24D6-4E6C-8704-813E51B0FDA1}"/>
                </a:ext>
              </a:extLst>
            </p:cNvPr>
            <p:cNvSpPr/>
            <p:nvPr/>
          </p:nvSpPr>
          <p:spPr>
            <a:xfrm>
              <a:off x="3368950" y="3401025"/>
              <a:ext cx="825" cy="1025"/>
            </a:xfrm>
            <a:custGeom>
              <a:avLst/>
              <a:gdLst/>
              <a:ahLst/>
              <a:cxnLst/>
              <a:rect l="l" t="t" r="r" b="b"/>
              <a:pathLst>
                <a:path w="33" h="41" extrusionOk="0">
                  <a:moveTo>
                    <a:pt x="1" y="1"/>
                  </a:moveTo>
                  <a:cubicBezTo>
                    <a:pt x="1" y="1"/>
                    <a:pt x="10" y="13"/>
                    <a:pt x="33" y="41"/>
                  </a:cubicBezTo>
                  <a:cubicBezTo>
                    <a:pt x="14" y="16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5386;p60">
              <a:extLst>
                <a:ext uri="{FF2B5EF4-FFF2-40B4-BE49-F238E27FC236}">
                  <a16:creationId xmlns:a16="http://schemas.microsoft.com/office/drawing/2014/main" id="{2198C54C-66BB-49D7-B2B5-E172505F397D}"/>
                </a:ext>
              </a:extLst>
            </p:cNvPr>
            <p:cNvSpPr/>
            <p:nvPr/>
          </p:nvSpPr>
          <p:spPr>
            <a:xfrm>
              <a:off x="3368775" y="3394000"/>
              <a:ext cx="1000" cy="5075"/>
            </a:xfrm>
            <a:custGeom>
              <a:avLst/>
              <a:gdLst/>
              <a:ahLst/>
              <a:cxnLst/>
              <a:rect l="l" t="t" r="r" b="b"/>
              <a:pathLst>
                <a:path w="40" h="203" extrusionOk="0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lnTo>
                    <a:pt x="28" y="0"/>
                  </a:lnTo>
                  <a:cubicBezTo>
                    <a:pt x="0" y="14"/>
                    <a:pt x="1" y="28"/>
                    <a:pt x="8" y="28"/>
                  </a:cubicBezTo>
                  <a:cubicBezTo>
                    <a:pt x="10" y="28"/>
                    <a:pt x="13" y="27"/>
                    <a:pt x="16" y="24"/>
                  </a:cubicBezTo>
                  <a:lnTo>
                    <a:pt x="16" y="24"/>
                  </a:lnTo>
                  <a:cubicBezTo>
                    <a:pt x="4" y="71"/>
                    <a:pt x="4" y="170"/>
                    <a:pt x="4" y="179"/>
                  </a:cubicBezTo>
                  <a:cubicBezTo>
                    <a:pt x="16" y="179"/>
                    <a:pt x="28" y="191"/>
                    <a:pt x="40" y="203"/>
                  </a:cubicBezTo>
                  <a:cubicBezTo>
                    <a:pt x="28" y="131"/>
                    <a:pt x="28" y="72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5387;p60">
              <a:extLst>
                <a:ext uri="{FF2B5EF4-FFF2-40B4-BE49-F238E27FC236}">
                  <a16:creationId xmlns:a16="http://schemas.microsoft.com/office/drawing/2014/main" id="{A5878DB2-629C-4DA2-A20E-C9B26840531A}"/>
                </a:ext>
              </a:extLst>
            </p:cNvPr>
            <p:cNvSpPr/>
            <p:nvPr/>
          </p:nvSpPr>
          <p:spPr>
            <a:xfrm>
              <a:off x="3371775" y="3389550"/>
              <a:ext cx="375" cy="1050"/>
            </a:xfrm>
            <a:custGeom>
              <a:avLst/>
              <a:gdLst/>
              <a:ahLst/>
              <a:cxnLst/>
              <a:rect l="l" t="t" r="r" b="b"/>
              <a:pathLst>
                <a:path w="15" h="42" extrusionOk="0">
                  <a:moveTo>
                    <a:pt x="11" y="0"/>
                  </a:moveTo>
                  <a:cubicBezTo>
                    <a:pt x="6" y="0"/>
                    <a:pt x="0" y="42"/>
                    <a:pt x="8" y="42"/>
                  </a:cubicBezTo>
                  <a:cubicBezTo>
                    <a:pt x="10" y="42"/>
                    <a:pt x="12" y="40"/>
                    <a:pt x="15" y="36"/>
                  </a:cubicBezTo>
                  <a:cubicBezTo>
                    <a:pt x="15" y="9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5388;p60">
              <a:extLst>
                <a:ext uri="{FF2B5EF4-FFF2-40B4-BE49-F238E27FC236}">
                  <a16:creationId xmlns:a16="http://schemas.microsoft.com/office/drawing/2014/main" id="{EBE4AF70-46F4-4D2F-8631-DB2D682CFA96}"/>
                </a:ext>
              </a:extLst>
            </p:cNvPr>
            <p:cNvSpPr/>
            <p:nvPr/>
          </p:nvSpPr>
          <p:spPr>
            <a:xfrm>
              <a:off x="3372125" y="3390375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4" y="1"/>
                  </a:moveTo>
                  <a:cubicBezTo>
                    <a:pt x="3" y="1"/>
                    <a:pt x="2" y="1"/>
                    <a:pt x="1" y="3"/>
                  </a:cubicBezTo>
                  <a:cubicBezTo>
                    <a:pt x="1" y="13"/>
                    <a:pt x="2" y="16"/>
                    <a:pt x="3" y="16"/>
                  </a:cubicBezTo>
                  <a:cubicBezTo>
                    <a:pt x="5" y="16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5389;p60">
              <a:extLst>
                <a:ext uri="{FF2B5EF4-FFF2-40B4-BE49-F238E27FC236}">
                  <a16:creationId xmlns:a16="http://schemas.microsoft.com/office/drawing/2014/main" id="{836EA23E-BA31-4C91-B1B0-8D8D465ABF51}"/>
                </a:ext>
              </a:extLst>
            </p:cNvPr>
            <p:cNvSpPr/>
            <p:nvPr/>
          </p:nvSpPr>
          <p:spPr>
            <a:xfrm>
              <a:off x="3372725" y="3386625"/>
              <a:ext cx="225" cy="550"/>
            </a:xfrm>
            <a:custGeom>
              <a:avLst/>
              <a:gdLst/>
              <a:ahLst/>
              <a:cxnLst/>
              <a:rect l="l" t="t" r="r" b="b"/>
              <a:pathLst>
                <a:path w="9" h="22" extrusionOk="0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1" y="6"/>
                    <a:pt x="1" y="22"/>
                  </a:cubicBezTo>
                  <a:cubicBezTo>
                    <a:pt x="9" y="22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5390;p60">
              <a:extLst>
                <a:ext uri="{FF2B5EF4-FFF2-40B4-BE49-F238E27FC236}">
                  <a16:creationId xmlns:a16="http://schemas.microsoft.com/office/drawing/2014/main" id="{1DC54D15-B01B-45F7-811A-237F052876BB}"/>
                </a:ext>
              </a:extLst>
            </p:cNvPr>
            <p:cNvSpPr/>
            <p:nvPr/>
          </p:nvSpPr>
          <p:spPr>
            <a:xfrm>
              <a:off x="3370950" y="338567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0" y="0"/>
                  </a:moveTo>
                  <a:lnTo>
                    <a:pt x="12" y="24"/>
                  </a:lnTo>
                  <a:cubicBezTo>
                    <a:pt x="12" y="24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5391;p60">
              <a:extLst>
                <a:ext uri="{FF2B5EF4-FFF2-40B4-BE49-F238E27FC236}">
                  <a16:creationId xmlns:a16="http://schemas.microsoft.com/office/drawing/2014/main" id="{42EAC483-1870-4EEC-B1D6-F1CCEFB6F737}"/>
                </a:ext>
              </a:extLst>
            </p:cNvPr>
            <p:cNvSpPr/>
            <p:nvPr/>
          </p:nvSpPr>
          <p:spPr>
            <a:xfrm>
              <a:off x="3370950" y="33862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49"/>
                  </a:moveTo>
                  <a:cubicBezTo>
                    <a:pt x="0" y="1"/>
                    <a:pt x="0" y="1"/>
                    <a:pt x="24" y="49"/>
                  </a:cubicBezTo>
                  <a:cubicBezTo>
                    <a:pt x="24" y="49"/>
                    <a:pt x="12" y="37"/>
                    <a:pt x="24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5392;p60">
              <a:extLst>
                <a:ext uri="{FF2B5EF4-FFF2-40B4-BE49-F238E27FC236}">
                  <a16:creationId xmlns:a16="http://schemas.microsoft.com/office/drawing/2014/main" id="{84234220-69AA-4874-A698-E0A78F41F540}"/>
                </a:ext>
              </a:extLst>
            </p:cNvPr>
            <p:cNvSpPr/>
            <p:nvPr/>
          </p:nvSpPr>
          <p:spPr>
            <a:xfrm>
              <a:off x="3370350" y="3388050"/>
              <a:ext cx="1075" cy="1800"/>
            </a:xfrm>
            <a:custGeom>
              <a:avLst/>
              <a:gdLst/>
              <a:ahLst/>
              <a:cxnLst/>
              <a:rect l="l" t="t" r="r" b="b"/>
              <a:pathLst>
                <a:path w="43" h="72" extrusionOk="0">
                  <a:moveTo>
                    <a:pt x="36" y="0"/>
                  </a:moveTo>
                  <a:cubicBezTo>
                    <a:pt x="28" y="24"/>
                    <a:pt x="26" y="42"/>
                    <a:pt x="18" y="42"/>
                  </a:cubicBezTo>
                  <a:cubicBezTo>
                    <a:pt x="14" y="42"/>
                    <a:pt x="9" y="37"/>
                    <a:pt x="0" y="24"/>
                  </a:cubicBezTo>
                  <a:lnTo>
                    <a:pt x="0" y="24"/>
                  </a:lnTo>
                  <a:cubicBezTo>
                    <a:pt x="6" y="56"/>
                    <a:pt x="16" y="71"/>
                    <a:pt x="24" y="71"/>
                  </a:cubicBezTo>
                  <a:cubicBezTo>
                    <a:pt x="35" y="71"/>
                    <a:pt x="43" y="47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5393;p60">
              <a:extLst>
                <a:ext uri="{FF2B5EF4-FFF2-40B4-BE49-F238E27FC236}">
                  <a16:creationId xmlns:a16="http://schemas.microsoft.com/office/drawing/2014/main" id="{8389E5D8-8E40-4275-9237-61F0C182B770}"/>
                </a:ext>
              </a:extLst>
            </p:cNvPr>
            <p:cNvSpPr/>
            <p:nvPr/>
          </p:nvSpPr>
          <p:spPr>
            <a:xfrm>
              <a:off x="3367975" y="3393400"/>
              <a:ext cx="225" cy="1350"/>
            </a:xfrm>
            <a:custGeom>
              <a:avLst/>
              <a:gdLst/>
              <a:ahLst/>
              <a:cxnLst/>
              <a:rect l="l" t="t" r="r" b="b"/>
              <a:pathLst>
                <a:path w="9" h="54" extrusionOk="0">
                  <a:moveTo>
                    <a:pt x="0" y="1"/>
                  </a:moveTo>
                  <a:cubicBezTo>
                    <a:pt x="0" y="40"/>
                    <a:pt x="2" y="54"/>
                    <a:pt x="3" y="54"/>
                  </a:cubicBezTo>
                  <a:cubicBezTo>
                    <a:pt x="6" y="54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5394;p60">
              <a:extLst>
                <a:ext uri="{FF2B5EF4-FFF2-40B4-BE49-F238E27FC236}">
                  <a16:creationId xmlns:a16="http://schemas.microsoft.com/office/drawing/2014/main" id="{42C9BFBF-C975-4CAC-8CD7-73CC7349F8C1}"/>
                </a:ext>
              </a:extLst>
            </p:cNvPr>
            <p:cNvSpPr/>
            <p:nvPr/>
          </p:nvSpPr>
          <p:spPr>
            <a:xfrm>
              <a:off x="3371150" y="3380000"/>
              <a:ext cx="1500" cy="300"/>
            </a:xfrm>
            <a:custGeom>
              <a:avLst/>
              <a:gdLst/>
              <a:ahLst/>
              <a:cxnLst/>
              <a:rect l="l" t="t" r="r" b="b"/>
              <a:pathLst>
                <a:path w="60" h="12" extrusionOk="0">
                  <a:moveTo>
                    <a:pt x="52" y="1"/>
                  </a:moveTo>
                  <a:cubicBezTo>
                    <a:pt x="12" y="9"/>
                    <a:pt x="0" y="11"/>
                    <a:pt x="2" y="11"/>
                  </a:cubicBezTo>
                  <a:cubicBezTo>
                    <a:pt x="4" y="11"/>
                    <a:pt x="60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5395;p60">
              <a:extLst>
                <a:ext uri="{FF2B5EF4-FFF2-40B4-BE49-F238E27FC236}">
                  <a16:creationId xmlns:a16="http://schemas.microsoft.com/office/drawing/2014/main" id="{7631535F-3A2C-41B2-95E8-5B9DE994513A}"/>
                </a:ext>
              </a:extLst>
            </p:cNvPr>
            <p:cNvSpPr/>
            <p:nvPr/>
          </p:nvSpPr>
          <p:spPr>
            <a:xfrm>
              <a:off x="3370950" y="3379425"/>
              <a:ext cx="625" cy="1200"/>
            </a:xfrm>
            <a:custGeom>
              <a:avLst/>
              <a:gdLst/>
              <a:ahLst/>
              <a:cxnLst/>
              <a:rect l="l" t="t" r="r" b="b"/>
              <a:pathLst>
                <a:path w="25" h="48" extrusionOk="0">
                  <a:moveTo>
                    <a:pt x="0" y="0"/>
                  </a:moveTo>
                  <a:cubicBezTo>
                    <a:pt x="0" y="36"/>
                    <a:pt x="12" y="48"/>
                    <a:pt x="24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5396;p60">
              <a:extLst>
                <a:ext uri="{FF2B5EF4-FFF2-40B4-BE49-F238E27FC236}">
                  <a16:creationId xmlns:a16="http://schemas.microsoft.com/office/drawing/2014/main" id="{B3681F01-EBFC-4B8A-A23E-2E9A39DFE9E5}"/>
                </a:ext>
              </a:extLst>
            </p:cNvPr>
            <p:cNvSpPr/>
            <p:nvPr/>
          </p:nvSpPr>
          <p:spPr>
            <a:xfrm>
              <a:off x="3369450" y="3385075"/>
              <a:ext cx="925" cy="2400"/>
            </a:xfrm>
            <a:custGeom>
              <a:avLst/>
              <a:gdLst/>
              <a:ahLst/>
              <a:cxnLst/>
              <a:rect l="l" t="t" r="r" b="b"/>
              <a:pathLst>
                <a:path w="37" h="96" extrusionOk="0">
                  <a:moveTo>
                    <a:pt x="1" y="0"/>
                  </a:moveTo>
                  <a:cubicBezTo>
                    <a:pt x="13" y="36"/>
                    <a:pt x="25" y="72"/>
                    <a:pt x="36" y="96"/>
                  </a:cubicBezTo>
                  <a:cubicBezTo>
                    <a:pt x="25" y="72"/>
                    <a:pt x="13" y="3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5397;p60">
              <a:extLst>
                <a:ext uri="{FF2B5EF4-FFF2-40B4-BE49-F238E27FC236}">
                  <a16:creationId xmlns:a16="http://schemas.microsoft.com/office/drawing/2014/main" id="{67F5C356-081D-43EF-8E10-53C89EC9BF37}"/>
                </a:ext>
              </a:extLst>
            </p:cNvPr>
            <p:cNvSpPr/>
            <p:nvPr/>
          </p:nvSpPr>
          <p:spPr>
            <a:xfrm>
              <a:off x="3372125" y="3374950"/>
              <a:ext cx="950" cy="1025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1" y="0"/>
                  </a:moveTo>
                  <a:cubicBezTo>
                    <a:pt x="23" y="29"/>
                    <a:pt x="35" y="41"/>
                    <a:pt x="37" y="41"/>
                  </a:cubicBezTo>
                  <a:cubicBezTo>
                    <a:pt x="38" y="41"/>
                    <a:pt x="26" y="2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5398;p60">
              <a:extLst>
                <a:ext uri="{FF2B5EF4-FFF2-40B4-BE49-F238E27FC236}">
                  <a16:creationId xmlns:a16="http://schemas.microsoft.com/office/drawing/2014/main" id="{84C182BB-50F0-46D0-8A94-05126DAACBBD}"/>
                </a:ext>
              </a:extLst>
            </p:cNvPr>
            <p:cNvSpPr/>
            <p:nvPr/>
          </p:nvSpPr>
          <p:spPr>
            <a:xfrm>
              <a:off x="3372725" y="3370175"/>
              <a:ext cx="1025" cy="3225"/>
            </a:xfrm>
            <a:custGeom>
              <a:avLst/>
              <a:gdLst/>
              <a:ahLst/>
              <a:cxnLst/>
              <a:rect l="l" t="t" r="r" b="b"/>
              <a:pathLst>
                <a:path w="41" h="129" extrusionOk="0">
                  <a:moveTo>
                    <a:pt x="32" y="62"/>
                  </a:moveTo>
                  <a:cubicBezTo>
                    <a:pt x="31" y="62"/>
                    <a:pt x="30" y="71"/>
                    <a:pt x="36" y="84"/>
                  </a:cubicBezTo>
                  <a:cubicBezTo>
                    <a:pt x="36" y="68"/>
                    <a:pt x="34" y="62"/>
                    <a:pt x="32" y="6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9" y="27"/>
                    <a:pt x="16" y="48"/>
                    <a:pt x="22" y="65"/>
                  </a:cubicBezTo>
                  <a:lnTo>
                    <a:pt x="22" y="65"/>
                  </a:lnTo>
                  <a:cubicBezTo>
                    <a:pt x="21" y="65"/>
                    <a:pt x="21" y="65"/>
                    <a:pt x="20" y="65"/>
                  </a:cubicBezTo>
                  <a:cubicBezTo>
                    <a:pt x="13" y="65"/>
                    <a:pt x="36" y="129"/>
                    <a:pt x="39" y="129"/>
                  </a:cubicBezTo>
                  <a:cubicBezTo>
                    <a:pt x="40" y="129"/>
                    <a:pt x="37" y="113"/>
                    <a:pt x="22" y="65"/>
                  </a:cubicBezTo>
                  <a:lnTo>
                    <a:pt x="22" y="65"/>
                  </a:lnTo>
                  <a:cubicBezTo>
                    <a:pt x="24" y="67"/>
                    <a:pt x="29" y="72"/>
                    <a:pt x="36" y="84"/>
                  </a:cubicBezTo>
                  <a:cubicBezTo>
                    <a:pt x="25" y="61"/>
                    <a:pt x="13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5399;p60">
              <a:extLst>
                <a:ext uri="{FF2B5EF4-FFF2-40B4-BE49-F238E27FC236}">
                  <a16:creationId xmlns:a16="http://schemas.microsoft.com/office/drawing/2014/main" id="{93C5F030-656D-4C57-BE25-2013ACD3C703}"/>
                </a:ext>
              </a:extLst>
            </p:cNvPr>
            <p:cNvSpPr/>
            <p:nvPr/>
          </p:nvSpPr>
          <p:spPr>
            <a:xfrm>
              <a:off x="3371050" y="3376450"/>
              <a:ext cx="800" cy="700"/>
            </a:xfrm>
            <a:custGeom>
              <a:avLst/>
              <a:gdLst/>
              <a:ahLst/>
              <a:cxnLst/>
              <a:rect l="l" t="t" r="r" b="b"/>
              <a:pathLst>
                <a:path w="32" h="28" extrusionOk="0">
                  <a:moveTo>
                    <a:pt x="32" y="0"/>
                  </a:moveTo>
                  <a:lnTo>
                    <a:pt x="32" y="0"/>
                  </a:lnTo>
                  <a:cubicBezTo>
                    <a:pt x="7" y="20"/>
                    <a:pt x="1" y="28"/>
                    <a:pt x="3" y="28"/>
                  </a:cubicBezTo>
                  <a:cubicBezTo>
                    <a:pt x="6" y="28"/>
                    <a:pt x="25" y="14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5400;p60">
              <a:extLst>
                <a:ext uri="{FF2B5EF4-FFF2-40B4-BE49-F238E27FC236}">
                  <a16:creationId xmlns:a16="http://schemas.microsoft.com/office/drawing/2014/main" id="{AE981E61-2AA9-44B2-B7D0-8B3D6C0C1911}"/>
                </a:ext>
              </a:extLst>
            </p:cNvPr>
            <p:cNvSpPr/>
            <p:nvPr/>
          </p:nvSpPr>
          <p:spPr>
            <a:xfrm>
              <a:off x="3370950" y="3375600"/>
              <a:ext cx="275" cy="1150"/>
            </a:xfrm>
            <a:custGeom>
              <a:avLst/>
              <a:gdLst/>
              <a:ahLst/>
              <a:cxnLst/>
              <a:rect l="l" t="t" r="r" b="b"/>
              <a:pathLst>
                <a:path w="11" h="46" extrusionOk="0">
                  <a:moveTo>
                    <a:pt x="8" y="1"/>
                  </a:moveTo>
                  <a:cubicBezTo>
                    <a:pt x="7" y="1"/>
                    <a:pt x="5" y="12"/>
                    <a:pt x="0" y="46"/>
                  </a:cubicBezTo>
                  <a:cubicBezTo>
                    <a:pt x="8" y="38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5401;p60">
              <a:extLst>
                <a:ext uri="{FF2B5EF4-FFF2-40B4-BE49-F238E27FC236}">
                  <a16:creationId xmlns:a16="http://schemas.microsoft.com/office/drawing/2014/main" id="{FC8CD795-2A67-4B1D-9A66-62CDD34AD5E6}"/>
                </a:ext>
              </a:extLst>
            </p:cNvPr>
            <p:cNvSpPr/>
            <p:nvPr/>
          </p:nvSpPr>
          <p:spPr>
            <a:xfrm>
              <a:off x="3368575" y="3381150"/>
              <a:ext cx="1500" cy="1275"/>
            </a:xfrm>
            <a:custGeom>
              <a:avLst/>
              <a:gdLst/>
              <a:ahLst/>
              <a:cxnLst/>
              <a:rect l="l" t="t" r="r" b="b"/>
              <a:pathLst>
                <a:path w="60" h="51" extrusionOk="0">
                  <a:moveTo>
                    <a:pt x="22" y="1"/>
                  </a:moveTo>
                  <a:cubicBezTo>
                    <a:pt x="15" y="1"/>
                    <a:pt x="8" y="8"/>
                    <a:pt x="0" y="26"/>
                  </a:cubicBezTo>
                  <a:cubicBezTo>
                    <a:pt x="6" y="29"/>
                    <a:pt x="11" y="30"/>
                    <a:pt x="16" y="30"/>
                  </a:cubicBezTo>
                  <a:cubicBezTo>
                    <a:pt x="21" y="30"/>
                    <a:pt x="25" y="29"/>
                    <a:pt x="30" y="29"/>
                  </a:cubicBezTo>
                  <a:cubicBezTo>
                    <a:pt x="39" y="29"/>
                    <a:pt x="48" y="32"/>
                    <a:pt x="60" y="50"/>
                  </a:cubicBezTo>
                  <a:cubicBezTo>
                    <a:pt x="51" y="34"/>
                    <a:pt x="38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5402;p60">
              <a:extLst>
                <a:ext uri="{FF2B5EF4-FFF2-40B4-BE49-F238E27FC236}">
                  <a16:creationId xmlns:a16="http://schemas.microsoft.com/office/drawing/2014/main" id="{1D4724A4-9C77-42EF-88F6-7E12199B8A7B}"/>
                </a:ext>
              </a:extLst>
            </p:cNvPr>
            <p:cNvSpPr/>
            <p:nvPr/>
          </p:nvSpPr>
          <p:spPr>
            <a:xfrm>
              <a:off x="3370025" y="3378375"/>
              <a:ext cx="650" cy="1075"/>
            </a:xfrm>
            <a:custGeom>
              <a:avLst/>
              <a:gdLst/>
              <a:ahLst/>
              <a:cxnLst/>
              <a:rect l="l" t="t" r="r" b="b"/>
              <a:pathLst>
                <a:path w="26" h="43" extrusionOk="0">
                  <a:moveTo>
                    <a:pt x="2" y="1"/>
                  </a:moveTo>
                  <a:cubicBezTo>
                    <a:pt x="0" y="1"/>
                    <a:pt x="5" y="12"/>
                    <a:pt x="25" y="42"/>
                  </a:cubicBezTo>
                  <a:cubicBezTo>
                    <a:pt x="19" y="21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5403;p60">
              <a:extLst>
                <a:ext uri="{FF2B5EF4-FFF2-40B4-BE49-F238E27FC236}">
                  <a16:creationId xmlns:a16="http://schemas.microsoft.com/office/drawing/2014/main" id="{193A196F-0CBD-4200-8CDA-27C8038639EF}"/>
                </a:ext>
              </a:extLst>
            </p:cNvPr>
            <p:cNvSpPr/>
            <p:nvPr/>
          </p:nvSpPr>
          <p:spPr>
            <a:xfrm>
              <a:off x="3370050" y="3377325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" y="1"/>
                  </a:moveTo>
                  <a:cubicBezTo>
                    <a:pt x="1" y="8"/>
                    <a:pt x="10" y="25"/>
                    <a:pt x="11" y="25"/>
                  </a:cubicBezTo>
                  <a:cubicBezTo>
                    <a:pt x="12" y="25"/>
                    <a:pt x="10" y="1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5404;p60">
              <a:extLst>
                <a:ext uri="{FF2B5EF4-FFF2-40B4-BE49-F238E27FC236}">
                  <a16:creationId xmlns:a16="http://schemas.microsoft.com/office/drawing/2014/main" id="{B263BEDD-E8C1-46CC-A9FE-6B02775F38F1}"/>
                </a:ext>
              </a:extLst>
            </p:cNvPr>
            <p:cNvSpPr/>
            <p:nvPr/>
          </p:nvSpPr>
          <p:spPr>
            <a:xfrm>
              <a:off x="3370200" y="3369825"/>
              <a:ext cx="1375" cy="1825"/>
            </a:xfrm>
            <a:custGeom>
              <a:avLst/>
              <a:gdLst/>
              <a:ahLst/>
              <a:cxnLst/>
              <a:rect l="l" t="t" r="r" b="b"/>
              <a:pathLst>
                <a:path w="55" h="73" extrusionOk="0">
                  <a:moveTo>
                    <a:pt x="7" y="0"/>
                  </a:moveTo>
                  <a:cubicBezTo>
                    <a:pt x="0" y="0"/>
                    <a:pt x="37" y="73"/>
                    <a:pt x="50" y="73"/>
                  </a:cubicBezTo>
                  <a:cubicBezTo>
                    <a:pt x="53" y="73"/>
                    <a:pt x="54" y="70"/>
                    <a:pt x="54" y="63"/>
                  </a:cubicBezTo>
                  <a:cubicBezTo>
                    <a:pt x="24" y="16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5405;p60">
              <a:extLst>
                <a:ext uri="{FF2B5EF4-FFF2-40B4-BE49-F238E27FC236}">
                  <a16:creationId xmlns:a16="http://schemas.microsoft.com/office/drawing/2014/main" id="{0045103B-4E0F-475E-BD22-0558ACADD4B9}"/>
                </a:ext>
              </a:extLst>
            </p:cNvPr>
            <p:cNvSpPr/>
            <p:nvPr/>
          </p:nvSpPr>
          <p:spPr>
            <a:xfrm>
              <a:off x="3370950" y="33627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5406;p60">
              <a:extLst>
                <a:ext uri="{FF2B5EF4-FFF2-40B4-BE49-F238E27FC236}">
                  <a16:creationId xmlns:a16="http://schemas.microsoft.com/office/drawing/2014/main" id="{83499D8C-FB8F-4B5B-AE1D-98A8258FC17C}"/>
                </a:ext>
              </a:extLst>
            </p:cNvPr>
            <p:cNvSpPr/>
            <p:nvPr/>
          </p:nvSpPr>
          <p:spPr>
            <a:xfrm>
              <a:off x="3370800" y="337265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5407;p60">
              <a:extLst>
                <a:ext uri="{FF2B5EF4-FFF2-40B4-BE49-F238E27FC236}">
                  <a16:creationId xmlns:a16="http://schemas.microsoft.com/office/drawing/2014/main" id="{19473F3A-8FCC-4148-8282-DF601A67F5A0}"/>
                </a:ext>
              </a:extLst>
            </p:cNvPr>
            <p:cNvSpPr/>
            <p:nvPr/>
          </p:nvSpPr>
          <p:spPr>
            <a:xfrm>
              <a:off x="3371250" y="3367200"/>
              <a:ext cx="600" cy="925"/>
            </a:xfrm>
            <a:custGeom>
              <a:avLst/>
              <a:gdLst/>
              <a:ahLst/>
              <a:cxnLst/>
              <a:rect l="l" t="t" r="r" b="b"/>
              <a:pathLst>
                <a:path w="24" h="37" extrusionOk="0">
                  <a:moveTo>
                    <a:pt x="24" y="1"/>
                  </a:moveTo>
                  <a:lnTo>
                    <a:pt x="24" y="1"/>
                  </a:lnTo>
                  <a:cubicBezTo>
                    <a:pt x="12" y="13"/>
                    <a:pt x="12" y="25"/>
                    <a:pt x="0" y="37"/>
                  </a:cubicBezTo>
                  <a:cubicBezTo>
                    <a:pt x="12" y="25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5408;p60">
              <a:extLst>
                <a:ext uri="{FF2B5EF4-FFF2-40B4-BE49-F238E27FC236}">
                  <a16:creationId xmlns:a16="http://schemas.microsoft.com/office/drawing/2014/main" id="{31AA6854-E942-4866-896E-61F5D4F60777}"/>
                </a:ext>
              </a:extLst>
            </p:cNvPr>
            <p:cNvSpPr/>
            <p:nvPr/>
          </p:nvSpPr>
          <p:spPr>
            <a:xfrm>
              <a:off x="3371250" y="33734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12" y="1"/>
                    <a:pt x="12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5409;p60">
              <a:extLst>
                <a:ext uri="{FF2B5EF4-FFF2-40B4-BE49-F238E27FC236}">
                  <a16:creationId xmlns:a16="http://schemas.microsoft.com/office/drawing/2014/main" id="{FB2DC162-103A-43BA-A24F-A8113F2ACCB4}"/>
                </a:ext>
              </a:extLst>
            </p:cNvPr>
            <p:cNvSpPr/>
            <p:nvPr/>
          </p:nvSpPr>
          <p:spPr>
            <a:xfrm>
              <a:off x="3370725" y="3372900"/>
              <a:ext cx="550" cy="900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6" y="0"/>
                  </a:moveTo>
                  <a:cubicBezTo>
                    <a:pt x="0" y="0"/>
                    <a:pt x="4" y="36"/>
                    <a:pt x="17" y="36"/>
                  </a:cubicBezTo>
                  <a:cubicBezTo>
                    <a:pt x="18" y="36"/>
                    <a:pt x="20" y="36"/>
                    <a:pt x="21" y="35"/>
                  </a:cubicBezTo>
                  <a:cubicBezTo>
                    <a:pt x="14" y="9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5410;p60">
              <a:extLst>
                <a:ext uri="{FF2B5EF4-FFF2-40B4-BE49-F238E27FC236}">
                  <a16:creationId xmlns:a16="http://schemas.microsoft.com/office/drawing/2014/main" id="{361984C8-7BDE-4654-BABB-A0DC34D4E9D6}"/>
                </a:ext>
              </a:extLst>
            </p:cNvPr>
            <p:cNvSpPr/>
            <p:nvPr/>
          </p:nvSpPr>
          <p:spPr>
            <a:xfrm>
              <a:off x="3366475" y="3359350"/>
              <a:ext cx="4500" cy="4825"/>
            </a:xfrm>
            <a:custGeom>
              <a:avLst/>
              <a:gdLst/>
              <a:ahLst/>
              <a:cxnLst/>
              <a:rect l="l" t="t" r="r" b="b"/>
              <a:pathLst>
                <a:path w="180" h="193" extrusionOk="0">
                  <a:moveTo>
                    <a:pt x="29" y="0"/>
                  </a:moveTo>
                  <a:cubicBezTo>
                    <a:pt x="21" y="0"/>
                    <a:pt x="12" y="2"/>
                    <a:pt x="1" y="5"/>
                  </a:cubicBezTo>
                  <a:cubicBezTo>
                    <a:pt x="1" y="41"/>
                    <a:pt x="36" y="113"/>
                    <a:pt x="13" y="172"/>
                  </a:cubicBezTo>
                  <a:cubicBezTo>
                    <a:pt x="13" y="172"/>
                    <a:pt x="13" y="172"/>
                    <a:pt x="13" y="172"/>
                  </a:cubicBezTo>
                  <a:lnTo>
                    <a:pt x="13" y="172"/>
                  </a:lnTo>
                  <a:cubicBezTo>
                    <a:pt x="15" y="181"/>
                    <a:pt x="17" y="185"/>
                    <a:pt x="19" y="185"/>
                  </a:cubicBezTo>
                  <a:cubicBezTo>
                    <a:pt x="21" y="185"/>
                    <a:pt x="23" y="182"/>
                    <a:pt x="24" y="178"/>
                  </a:cubicBezTo>
                  <a:lnTo>
                    <a:pt x="24" y="178"/>
                  </a:lnTo>
                  <a:cubicBezTo>
                    <a:pt x="42" y="188"/>
                    <a:pt x="59" y="192"/>
                    <a:pt x="76" y="192"/>
                  </a:cubicBezTo>
                  <a:cubicBezTo>
                    <a:pt x="110" y="192"/>
                    <a:pt x="142" y="174"/>
                    <a:pt x="179" y="136"/>
                  </a:cubicBezTo>
                  <a:cubicBezTo>
                    <a:pt x="155" y="136"/>
                    <a:pt x="132" y="113"/>
                    <a:pt x="132" y="89"/>
                  </a:cubicBezTo>
                  <a:cubicBezTo>
                    <a:pt x="132" y="136"/>
                    <a:pt x="108" y="160"/>
                    <a:pt x="72" y="160"/>
                  </a:cubicBezTo>
                  <a:cubicBezTo>
                    <a:pt x="61" y="128"/>
                    <a:pt x="99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5411;p60">
              <a:extLst>
                <a:ext uri="{FF2B5EF4-FFF2-40B4-BE49-F238E27FC236}">
                  <a16:creationId xmlns:a16="http://schemas.microsoft.com/office/drawing/2014/main" id="{C0D75247-B5FA-4FF0-B42E-6647C0323043}"/>
                </a:ext>
              </a:extLst>
            </p:cNvPr>
            <p:cNvSpPr/>
            <p:nvPr/>
          </p:nvSpPr>
          <p:spPr>
            <a:xfrm>
              <a:off x="3370600" y="3362750"/>
              <a:ext cx="2325" cy="2775"/>
            </a:xfrm>
            <a:custGeom>
              <a:avLst/>
              <a:gdLst/>
              <a:ahLst/>
              <a:cxnLst/>
              <a:rect l="l" t="t" r="r" b="b"/>
              <a:pathLst>
                <a:path w="93" h="111" extrusionOk="0">
                  <a:moveTo>
                    <a:pt x="14" y="0"/>
                  </a:moveTo>
                  <a:cubicBezTo>
                    <a:pt x="14" y="11"/>
                    <a:pt x="5" y="99"/>
                    <a:pt x="3" y="99"/>
                  </a:cubicBezTo>
                  <a:cubicBezTo>
                    <a:pt x="3" y="99"/>
                    <a:pt x="2" y="98"/>
                    <a:pt x="2" y="96"/>
                  </a:cubicBezTo>
                  <a:lnTo>
                    <a:pt x="2" y="96"/>
                  </a:lnTo>
                  <a:cubicBezTo>
                    <a:pt x="0" y="106"/>
                    <a:pt x="2" y="111"/>
                    <a:pt x="7" y="111"/>
                  </a:cubicBezTo>
                  <a:cubicBezTo>
                    <a:pt x="27" y="111"/>
                    <a:pt x="92" y="2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5412;p60">
              <a:extLst>
                <a:ext uri="{FF2B5EF4-FFF2-40B4-BE49-F238E27FC236}">
                  <a16:creationId xmlns:a16="http://schemas.microsoft.com/office/drawing/2014/main" id="{7C05F7D8-4094-4A10-BD01-63F4BFE56771}"/>
                </a:ext>
              </a:extLst>
            </p:cNvPr>
            <p:cNvSpPr/>
            <p:nvPr/>
          </p:nvSpPr>
          <p:spPr>
            <a:xfrm>
              <a:off x="3368850" y="3365725"/>
              <a:ext cx="2750" cy="3600"/>
            </a:xfrm>
            <a:custGeom>
              <a:avLst/>
              <a:gdLst/>
              <a:ahLst/>
              <a:cxnLst/>
              <a:rect l="l" t="t" r="r" b="b"/>
              <a:pathLst>
                <a:path w="110" h="144" extrusionOk="0">
                  <a:moveTo>
                    <a:pt x="84" y="0"/>
                  </a:moveTo>
                  <a:cubicBezTo>
                    <a:pt x="84" y="36"/>
                    <a:pt x="84" y="60"/>
                    <a:pt x="84" y="96"/>
                  </a:cubicBezTo>
                  <a:cubicBezTo>
                    <a:pt x="84" y="96"/>
                    <a:pt x="108" y="72"/>
                    <a:pt x="84" y="0"/>
                  </a:cubicBezTo>
                  <a:close/>
                  <a:moveTo>
                    <a:pt x="26" y="55"/>
                  </a:moveTo>
                  <a:cubicBezTo>
                    <a:pt x="18" y="55"/>
                    <a:pt x="10" y="57"/>
                    <a:pt x="1" y="60"/>
                  </a:cubicBezTo>
                  <a:cubicBezTo>
                    <a:pt x="13" y="96"/>
                    <a:pt x="25" y="119"/>
                    <a:pt x="49" y="143"/>
                  </a:cubicBezTo>
                  <a:cubicBezTo>
                    <a:pt x="43" y="112"/>
                    <a:pt x="63" y="106"/>
                    <a:pt x="81" y="106"/>
                  </a:cubicBezTo>
                  <a:cubicBezTo>
                    <a:pt x="93" y="106"/>
                    <a:pt x="104" y="108"/>
                    <a:pt x="106" y="108"/>
                  </a:cubicBezTo>
                  <a:cubicBezTo>
                    <a:pt x="109" y="108"/>
                    <a:pt x="104" y="106"/>
                    <a:pt x="84" y="96"/>
                  </a:cubicBezTo>
                  <a:cubicBezTo>
                    <a:pt x="67" y="90"/>
                    <a:pt x="64" y="78"/>
                    <a:pt x="66" y="73"/>
                  </a:cubicBezTo>
                  <a:lnTo>
                    <a:pt x="66" y="73"/>
                  </a:lnTo>
                  <a:cubicBezTo>
                    <a:pt x="72" y="79"/>
                    <a:pt x="78" y="87"/>
                    <a:pt x="84" y="96"/>
                  </a:cubicBezTo>
                  <a:cubicBezTo>
                    <a:pt x="80" y="78"/>
                    <a:pt x="74" y="72"/>
                    <a:pt x="70" y="72"/>
                  </a:cubicBezTo>
                  <a:cubicBezTo>
                    <a:pt x="68" y="72"/>
                    <a:pt x="67" y="72"/>
                    <a:pt x="66" y="73"/>
                  </a:cubicBezTo>
                  <a:lnTo>
                    <a:pt x="66" y="73"/>
                  </a:lnTo>
                  <a:cubicBezTo>
                    <a:pt x="54" y="61"/>
                    <a:pt x="41" y="55"/>
                    <a:pt x="26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5413;p60">
              <a:extLst>
                <a:ext uri="{FF2B5EF4-FFF2-40B4-BE49-F238E27FC236}">
                  <a16:creationId xmlns:a16="http://schemas.microsoft.com/office/drawing/2014/main" id="{8B7F1E05-D194-4BF6-A6DE-428338CC8113}"/>
                </a:ext>
              </a:extLst>
            </p:cNvPr>
            <p:cNvSpPr/>
            <p:nvPr/>
          </p:nvSpPr>
          <p:spPr>
            <a:xfrm>
              <a:off x="3367075" y="33800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5414;p60">
              <a:extLst>
                <a:ext uri="{FF2B5EF4-FFF2-40B4-BE49-F238E27FC236}">
                  <a16:creationId xmlns:a16="http://schemas.microsoft.com/office/drawing/2014/main" id="{7711D0EA-BD75-4A36-9354-9080096FD11D}"/>
                </a:ext>
              </a:extLst>
            </p:cNvPr>
            <p:cNvSpPr/>
            <p:nvPr/>
          </p:nvSpPr>
          <p:spPr>
            <a:xfrm>
              <a:off x="3366825" y="3378150"/>
              <a:ext cx="2650" cy="2775"/>
            </a:xfrm>
            <a:custGeom>
              <a:avLst/>
              <a:gdLst/>
              <a:ahLst/>
              <a:cxnLst/>
              <a:rect l="l" t="t" r="r" b="b"/>
              <a:pathLst>
                <a:path w="106" h="111" extrusionOk="0">
                  <a:moveTo>
                    <a:pt x="97" y="0"/>
                  </a:moveTo>
                  <a:cubicBezTo>
                    <a:pt x="89" y="0"/>
                    <a:pt x="82" y="7"/>
                    <a:pt x="90" y="7"/>
                  </a:cubicBezTo>
                  <a:cubicBezTo>
                    <a:pt x="92" y="7"/>
                    <a:pt x="95" y="7"/>
                    <a:pt x="98" y="6"/>
                  </a:cubicBezTo>
                  <a:lnTo>
                    <a:pt x="98" y="6"/>
                  </a:lnTo>
                  <a:cubicBezTo>
                    <a:pt x="97" y="6"/>
                    <a:pt x="97" y="7"/>
                    <a:pt x="96" y="8"/>
                  </a:cubicBezTo>
                  <a:lnTo>
                    <a:pt x="96" y="8"/>
                  </a:lnTo>
                  <a:cubicBezTo>
                    <a:pt x="99" y="6"/>
                    <a:pt x="102" y="5"/>
                    <a:pt x="106" y="3"/>
                  </a:cubicBezTo>
                  <a:cubicBezTo>
                    <a:pt x="103" y="1"/>
                    <a:pt x="100" y="0"/>
                    <a:pt x="97" y="0"/>
                  </a:cubicBezTo>
                  <a:close/>
                  <a:moveTo>
                    <a:pt x="96" y="8"/>
                  </a:moveTo>
                  <a:cubicBezTo>
                    <a:pt x="41" y="34"/>
                    <a:pt x="1" y="88"/>
                    <a:pt x="34" y="111"/>
                  </a:cubicBezTo>
                  <a:cubicBezTo>
                    <a:pt x="34" y="111"/>
                    <a:pt x="75" y="29"/>
                    <a:pt x="9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5415;p60">
              <a:extLst>
                <a:ext uri="{FF2B5EF4-FFF2-40B4-BE49-F238E27FC236}">
                  <a16:creationId xmlns:a16="http://schemas.microsoft.com/office/drawing/2014/main" id="{87680124-8E8F-47A9-A6B0-2278DE3D3B70}"/>
                </a:ext>
              </a:extLst>
            </p:cNvPr>
            <p:cNvSpPr/>
            <p:nvPr/>
          </p:nvSpPr>
          <p:spPr>
            <a:xfrm>
              <a:off x="3367975" y="3371675"/>
              <a:ext cx="900" cy="2100"/>
            </a:xfrm>
            <a:custGeom>
              <a:avLst/>
              <a:gdLst/>
              <a:ahLst/>
              <a:cxnLst/>
              <a:rect l="l" t="t" r="r" b="b"/>
              <a:pathLst>
                <a:path w="36" h="84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36"/>
                    <a:pt x="0" y="60"/>
                    <a:pt x="36" y="84"/>
                  </a:cubicBezTo>
                  <a:cubicBezTo>
                    <a:pt x="36" y="48"/>
                    <a:pt x="24" y="24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5416;p60">
              <a:extLst>
                <a:ext uri="{FF2B5EF4-FFF2-40B4-BE49-F238E27FC236}">
                  <a16:creationId xmlns:a16="http://schemas.microsoft.com/office/drawing/2014/main" id="{6CBA58A0-6904-4E1A-99D0-DF21E65A9A91}"/>
                </a:ext>
              </a:extLst>
            </p:cNvPr>
            <p:cNvSpPr/>
            <p:nvPr/>
          </p:nvSpPr>
          <p:spPr>
            <a:xfrm>
              <a:off x="3371250" y="3362050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3" y="1"/>
                  </a:moveTo>
                  <a:cubicBezTo>
                    <a:pt x="12" y="1"/>
                    <a:pt x="8" y="5"/>
                    <a:pt x="0" y="16"/>
                  </a:cubicBezTo>
                  <a:cubicBezTo>
                    <a:pt x="8" y="16"/>
                    <a:pt x="16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5417;p60">
              <a:extLst>
                <a:ext uri="{FF2B5EF4-FFF2-40B4-BE49-F238E27FC236}">
                  <a16:creationId xmlns:a16="http://schemas.microsoft.com/office/drawing/2014/main" id="{DABB9436-244D-47C3-8B5B-51052EB6D2D9}"/>
                </a:ext>
              </a:extLst>
            </p:cNvPr>
            <p:cNvSpPr/>
            <p:nvPr/>
          </p:nvSpPr>
          <p:spPr>
            <a:xfrm>
              <a:off x="3371250" y="3359550"/>
              <a:ext cx="600" cy="250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23" y="0"/>
                  </a:moveTo>
                  <a:cubicBezTo>
                    <a:pt x="21" y="0"/>
                    <a:pt x="12" y="3"/>
                    <a:pt x="0" y="9"/>
                  </a:cubicBezTo>
                  <a:cubicBezTo>
                    <a:pt x="18" y="3"/>
                    <a:pt x="24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5418;p60">
              <a:extLst>
                <a:ext uri="{FF2B5EF4-FFF2-40B4-BE49-F238E27FC236}">
                  <a16:creationId xmlns:a16="http://schemas.microsoft.com/office/drawing/2014/main" id="{96FD23A8-B864-46ED-9894-358DCB8BD1BC}"/>
                </a:ext>
              </a:extLst>
            </p:cNvPr>
            <p:cNvSpPr/>
            <p:nvPr/>
          </p:nvSpPr>
          <p:spPr>
            <a:xfrm>
              <a:off x="3362325" y="3214525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0"/>
                  </a:moveTo>
                  <a:lnTo>
                    <a:pt x="24" y="12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5419;p60">
              <a:extLst>
                <a:ext uri="{FF2B5EF4-FFF2-40B4-BE49-F238E27FC236}">
                  <a16:creationId xmlns:a16="http://schemas.microsoft.com/office/drawing/2014/main" id="{B21033FA-3983-4471-BC65-BBBED241CDC0}"/>
                </a:ext>
              </a:extLst>
            </p:cNvPr>
            <p:cNvSpPr/>
            <p:nvPr/>
          </p:nvSpPr>
          <p:spPr>
            <a:xfrm>
              <a:off x="3370950" y="3293100"/>
              <a:ext cx="1500" cy="1800"/>
            </a:xfrm>
            <a:custGeom>
              <a:avLst/>
              <a:gdLst/>
              <a:ahLst/>
              <a:cxnLst/>
              <a:rect l="l" t="t" r="r" b="b"/>
              <a:pathLst>
                <a:path w="60" h="72" extrusionOk="0">
                  <a:moveTo>
                    <a:pt x="48" y="0"/>
                  </a:moveTo>
                  <a:cubicBezTo>
                    <a:pt x="12" y="0"/>
                    <a:pt x="0" y="24"/>
                    <a:pt x="12" y="72"/>
                  </a:cubicBezTo>
                  <a:cubicBezTo>
                    <a:pt x="48" y="48"/>
                    <a:pt x="60" y="2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5420;p60">
              <a:extLst>
                <a:ext uri="{FF2B5EF4-FFF2-40B4-BE49-F238E27FC236}">
                  <a16:creationId xmlns:a16="http://schemas.microsoft.com/office/drawing/2014/main" id="{DB85944F-7A87-43B4-8205-1F1311FD4847}"/>
                </a:ext>
              </a:extLst>
            </p:cNvPr>
            <p:cNvSpPr/>
            <p:nvPr/>
          </p:nvSpPr>
          <p:spPr>
            <a:xfrm>
              <a:off x="3366475" y="325022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1" y="1"/>
                  </a:moveTo>
                  <a:cubicBezTo>
                    <a:pt x="1" y="1"/>
                    <a:pt x="48" y="72"/>
                    <a:pt x="1" y="1"/>
                  </a:cubicBezTo>
                  <a:cubicBezTo>
                    <a:pt x="1" y="1"/>
                    <a:pt x="13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5421;p60">
              <a:extLst>
                <a:ext uri="{FF2B5EF4-FFF2-40B4-BE49-F238E27FC236}">
                  <a16:creationId xmlns:a16="http://schemas.microsoft.com/office/drawing/2014/main" id="{E23E3545-B42A-4F40-BF87-1DA6FBFD47BE}"/>
                </a:ext>
              </a:extLst>
            </p:cNvPr>
            <p:cNvSpPr/>
            <p:nvPr/>
          </p:nvSpPr>
          <p:spPr>
            <a:xfrm>
              <a:off x="3360825" y="3185950"/>
              <a:ext cx="925" cy="650"/>
            </a:xfrm>
            <a:custGeom>
              <a:avLst/>
              <a:gdLst/>
              <a:ahLst/>
              <a:cxnLst/>
              <a:rect l="l" t="t" r="r" b="b"/>
              <a:pathLst>
                <a:path w="37" h="26" extrusionOk="0">
                  <a:moveTo>
                    <a:pt x="0" y="0"/>
                  </a:moveTo>
                  <a:cubicBezTo>
                    <a:pt x="0" y="21"/>
                    <a:pt x="9" y="26"/>
                    <a:pt x="18" y="26"/>
                  </a:cubicBezTo>
                  <a:cubicBezTo>
                    <a:pt x="25" y="26"/>
                    <a:pt x="31" y="24"/>
                    <a:pt x="36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5422;p60">
              <a:extLst>
                <a:ext uri="{FF2B5EF4-FFF2-40B4-BE49-F238E27FC236}">
                  <a16:creationId xmlns:a16="http://schemas.microsoft.com/office/drawing/2014/main" id="{E02FCA75-B0BD-4B50-B32D-A1A32637453E}"/>
                </a:ext>
              </a:extLst>
            </p:cNvPr>
            <p:cNvSpPr/>
            <p:nvPr/>
          </p:nvSpPr>
          <p:spPr>
            <a:xfrm>
              <a:off x="3370350" y="3330900"/>
              <a:ext cx="1225" cy="1800"/>
            </a:xfrm>
            <a:custGeom>
              <a:avLst/>
              <a:gdLst/>
              <a:ahLst/>
              <a:cxnLst/>
              <a:rect l="l" t="t" r="r" b="b"/>
              <a:pathLst>
                <a:path w="49" h="72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36"/>
                    <a:pt x="0" y="60"/>
                    <a:pt x="24" y="72"/>
                  </a:cubicBezTo>
                  <a:cubicBezTo>
                    <a:pt x="36" y="48"/>
                    <a:pt x="48" y="2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5423;p60">
              <a:extLst>
                <a:ext uri="{FF2B5EF4-FFF2-40B4-BE49-F238E27FC236}">
                  <a16:creationId xmlns:a16="http://schemas.microsoft.com/office/drawing/2014/main" id="{F7096ABC-1C5E-4EA7-8F19-E18AE7C042CE}"/>
                </a:ext>
              </a:extLst>
            </p:cNvPr>
            <p:cNvSpPr/>
            <p:nvPr/>
          </p:nvSpPr>
          <p:spPr>
            <a:xfrm>
              <a:off x="3370350" y="3211525"/>
              <a:ext cx="325" cy="450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0" y="1"/>
                  </a:moveTo>
                  <a:cubicBezTo>
                    <a:pt x="0" y="9"/>
                    <a:pt x="6" y="18"/>
                    <a:pt x="10" y="18"/>
                  </a:cubicBezTo>
                  <a:cubicBezTo>
                    <a:pt x="11" y="18"/>
                    <a:pt x="12" y="16"/>
                    <a:pt x="12" y="13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5424;p60">
              <a:extLst>
                <a:ext uri="{FF2B5EF4-FFF2-40B4-BE49-F238E27FC236}">
                  <a16:creationId xmlns:a16="http://schemas.microsoft.com/office/drawing/2014/main" id="{DCF53BD1-F6A5-4B3D-A9E2-B7D590EBB5C9}"/>
                </a:ext>
              </a:extLst>
            </p:cNvPr>
            <p:cNvSpPr/>
            <p:nvPr/>
          </p:nvSpPr>
          <p:spPr>
            <a:xfrm>
              <a:off x="3370950" y="3328525"/>
              <a:ext cx="725" cy="2400"/>
            </a:xfrm>
            <a:custGeom>
              <a:avLst/>
              <a:gdLst/>
              <a:ahLst/>
              <a:cxnLst/>
              <a:rect l="l" t="t" r="r" b="b"/>
              <a:pathLst>
                <a:path w="29" h="96" extrusionOk="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lnTo>
                    <a:pt x="24" y="0"/>
                  </a:lnTo>
                  <a:cubicBezTo>
                    <a:pt x="23" y="1"/>
                    <a:pt x="22" y="3"/>
                    <a:pt x="21" y="4"/>
                  </a:cubicBezTo>
                  <a:lnTo>
                    <a:pt x="21" y="4"/>
                  </a:lnTo>
                  <a:cubicBezTo>
                    <a:pt x="0" y="38"/>
                    <a:pt x="1" y="61"/>
                    <a:pt x="24" y="95"/>
                  </a:cubicBezTo>
                  <a:cubicBezTo>
                    <a:pt x="24" y="66"/>
                    <a:pt x="24" y="45"/>
                    <a:pt x="24" y="18"/>
                  </a:cubicBezTo>
                  <a:lnTo>
                    <a:pt x="24" y="18"/>
                  </a:lnTo>
                  <a:cubicBezTo>
                    <a:pt x="25" y="19"/>
                    <a:pt x="25" y="19"/>
                    <a:pt x="26" y="19"/>
                  </a:cubicBezTo>
                  <a:cubicBezTo>
                    <a:pt x="28" y="19"/>
                    <a:pt x="29" y="14"/>
                    <a:pt x="24" y="0"/>
                  </a:cubicBezTo>
                  <a:lnTo>
                    <a:pt x="24" y="0"/>
                  </a:ln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5425;p60">
              <a:extLst>
                <a:ext uri="{FF2B5EF4-FFF2-40B4-BE49-F238E27FC236}">
                  <a16:creationId xmlns:a16="http://schemas.microsoft.com/office/drawing/2014/main" id="{CC45A520-0E3F-411D-AAAE-ACBB353F6252}"/>
                </a:ext>
              </a:extLst>
            </p:cNvPr>
            <p:cNvSpPr/>
            <p:nvPr/>
          </p:nvSpPr>
          <p:spPr>
            <a:xfrm>
              <a:off x="3370050" y="307550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" y="1"/>
                  </a:moveTo>
                  <a:cubicBezTo>
                    <a:pt x="1" y="13"/>
                    <a:pt x="1" y="25"/>
                    <a:pt x="1" y="37"/>
                  </a:cubicBezTo>
                  <a:cubicBezTo>
                    <a:pt x="12" y="37"/>
                    <a:pt x="12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5426;p60">
              <a:extLst>
                <a:ext uri="{FF2B5EF4-FFF2-40B4-BE49-F238E27FC236}">
                  <a16:creationId xmlns:a16="http://schemas.microsoft.com/office/drawing/2014/main" id="{D0451C0F-1834-4A76-982D-F7967D04C950}"/>
                </a:ext>
              </a:extLst>
            </p:cNvPr>
            <p:cNvSpPr/>
            <p:nvPr/>
          </p:nvSpPr>
          <p:spPr>
            <a:xfrm>
              <a:off x="3371550" y="3349050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0" y="1"/>
                  </a:moveTo>
                  <a:cubicBezTo>
                    <a:pt x="0" y="11"/>
                    <a:pt x="2" y="14"/>
                    <a:pt x="4" y="14"/>
                  </a:cubicBezTo>
                  <a:cubicBezTo>
                    <a:pt x="6" y="14"/>
                    <a:pt x="7" y="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5427;p60">
              <a:extLst>
                <a:ext uri="{FF2B5EF4-FFF2-40B4-BE49-F238E27FC236}">
                  <a16:creationId xmlns:a16="http://schemas.microsoft.com/office/drawing/2014/main" id="{EB561F8C-0BA4-4CD5-ABCC-17F6BD183A71}"/>
                </a:ext>
              </a:extLst>
            </p:cNvPr>
            <p:cNvSpPr/>
            <p:nvPr/>
          </p:nvSpPr>
          <p:spPr>
            <a:xfrm>
              <a:off x="3371550" y="33499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0" y="0"/>
                  </a:moveTo>
                  <a:cubicBezTo>
                    <a:pt x="0" y="12"/>
                    <a:pt x="0" y="12"/>
                    <a:pt x="0" y="24"/>
                  </a:cubicBezTo>
                  <a:cubicBezTo>
                    <a:pt x="0" y="24"/>
                    <a:pt x="12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5428;p60">
              <a:extLst>
                <a:ext uri="{FF2B5EF4-FFF2-40B4-BE49-F238E27FC236}">
                  <a16:creationId xmlns:a16="http://schemas.microsoft.com/office/drawing/2014/main" id="{D604E432-4613-4A8F-8DEA-C378EBC3D42E}"/>
                </a:ext>
              </a:extLst>
            </p:cNvPr>
            <p:cNvSpPr/>
            <p:nvPr/>
          </p:nvSpPr>
          <p:spPr>
            <a:xfrm>
              <a:off x="3371550" y="3348350"/>
              <a:ext cx="150" cy="1025"/>
            </a:xfrm>
            <a:custGeom>
              <a:avLst/>
              <a:gdLst/>
              <a:ahLst/>
              <a:cxnLst/>
              <a:rect l="l" t="t" r="r" b="b"/>
              <a:pathLst>
                <a:path w="6" h="41" extrusionOk="0">
                  <a:moveTo>
                    <a:pt x="5" y="1"/>
                  </a:moveTo>
                  <a:cubicBezTo>
                    <a:pt x="5" y="1"/>
                    <a:pt x="0" y="33"/>
                    <a:pt x="0" y="41"/>
                  </a:cubicBezTo>
                  <a:cubicBezTo>
                    <a:pt x="4" y="11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5429;p60">
              <a:extLst>
                <a:ext uri="{FF2B5EF4-FFF2-40B4-BE49-F238E27FC236}">
                  <a16:creationId xmlns:a16="http://schemas.microsoft.com/office/drawing/2014/main" id="{EA7B8B46-DF76-4DEE-BFA1-F9F7DB9EC9FB}"/>
                </a:ext>
              </a:extLst>
            </p:cNvPr>
            <p:cNvSpPr/>
            <p:nvPr/>
          </p:nvSpPr>
          <p:spPr>
            <a:xfrm>
              <a:off x="3364100" y="31460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0" y="1"/>
                    <a:pt x="0" y="1"/>
                    <a:pt x="1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5430;p60">
              <a:extLst>
                <a:ext uri="{FF2B5EF4-FFF2-40B4-BE49-F238E27FC236}">
                  <a16:creationId xmlns:a16="http://schemas.microsoft.com/office/drawing/2014/main" id="{6E814A3F-CAE9-419F-95A7-8A6217D63A25}"/>
                </a:ext>
              </a:extLst>
            </p:cNvPr>
            <p:cNvSpPr/>
            <p:nvPr/>
          </p:nvSpPr>
          <p:spPr>
            <a:xfrm>
              <a:off x="3363200" y="328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5431;p60">
              <a:extLst>
                <a:ext uri="{FF2B5EF4-FFF2-40B4-BE49-F238E27FC236}">
                  <a16:creationId xmlns:a16="http://schemas.microsoft.com/office/drawing/2014/main" id="{6F28C0B0-5D70-4915-B299-5877C9602CE0}"/>
                </a:ext>
              </a:extLst>
            </p:cNvPr>
            <p:cNvSpPr/>
            <p:nvPr/>
          </p:nvSpPr>
          <p:spPr>
            <a:xfrm>
              <a:off x="3362600" y="3278200"/>
              <a:ext cx="3000" cy="1825"/>
            </a:xfrm>
            <a:custGeom>
              <a:avLst/>
              <a:gdLst/>
              <a:ahLst/>
              <a:cxnLst/>
              <a:rect l="l" t="t" r="r" b="b"/>
              <a:pathLst>
                <a:path w="120" h="73" extrusionOk="0">
                  <a:moveTo>
                    <a:pt x="1" y="1"/>
                  </a:moveTo>
                  <a:cubicBezTo>
                    <a:pt x="25" y="13"/>
                    <a:pt x="37" y="49"/>
                    <a:pt x="25" y="72"/>
                  </a:cubicBezTo>
                  <a:cubicBezTo>
                    <a:pt x="60" y="72"/>
                    <a:pt x="84" y="60"/>
                    <a:pt x="120" y="49"/>
                  </a:cubicBezTo>
                  <a:cubicBezTo>
                    <a:pt x="72" y="37"/>
                    <a:pt x="37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5432;p60">
              <a:extLst>
                <a:ext uri="{FF2B5EF4-FFF2-40B4-BE49-F238E27FC236}">
                  <a16:creationId xmlns:a16="http://schemas.microsoft.com/office/drawing/2014/main" id="{324B0A17-F197-421C-888D-CD87EC4DC53C}"/>
                </a:ext>
              </a:extLst>
            </p:cNvPr>
            <p:cNvSpPr/>
            <p:nvPr/>
          </p:nvSpPr>
          <p:spPr>
            <a:xfrm>
              <a:off x="3359925" y="3069850"/>
              <a:ext cx="14025" cy="288750"/>
            </a:xfrm>
            <a:custGeom>
              <a:avLst/>
              <a:gdLst/>
              <a:ahLst/>
              <a:cxnLst/>
              <a:rect l="l" t="t" r="r" b="b"/>
              <a:pathLst>
                <a:path w="561" h="11550" extrusionOk="0">
                  <a:moveTo>
                    <a:pt x="401" y="2822"/>
                  </a:moveTo>
                  <a:cubicBezTo>
                    <a:pt x="403" y="2822"/>
                    <a:pt x="406" y="2828"/>
                    <a:pt x="406" y="2834"/>
                  </a:cubicBezTo>
                  <a:lnTo>
                    <a:pt x="406" y="2846"/>
                  </a:lnTo>
                  <a:cubicBezTo>
                    <a:pt x="400" y="2828"/>
                    <a:pt x="400" y="2822"/>
                    <a:pt x="401" y="2822"/>
                  </a:cubicBezTo>
                  <a:close/>
                  <a:moveTo>
                    <a:pt x="413" y="3056"/>
                  </a:moveTo>
                  <a:cubicBezTo>
                    <a:pt x="414" y="3062"/>
                    <a:pt x="416" y="3067"/>
                    <a:pt x="417" y="3072"/>
                  </a:cubicBezTo>
                  <a:lnTo>
                    <a:pt x="417" y="3072"/>
                  </a:lnTo>
                  <a:cubicBezTo>
                    <a:pt x="416" y="3064"/>
                    <a:pt x="415" y="3059"/>
                    <a:pt x="413" y="3056"/>
                  </a:cubicBezTo>
                  <a:close/>
                  <a:moveTo>
                    <a:pt x="417" y="3072"/>
                  </a:moveTo>
                  <a:lnTo>
                    <a:pt x="417" y="3072"/>
                  </a:lnTo>
                  <a:cubicBezTo>
                    <a:pt x="417" y="3078"/>
                    <a:pt x="417" y="3086"/>
                    <a:pt x="417" y="3096"/>
                  </a:cubicBezTo>
                  <a:cubicBezTo>
                    <a:pt x="420" y="3094"/>
                    <a:pt x="419" y="3084"/>
                    <a:pt x="417" y="3072"/>
                  </a:cubicBezTo>
                  <a:close/>
                  <a:moveTo>
                    <a:pt x="167" y="3083"/>
                  </a:moveTo>
                  <a:cubicBezTo>
                    <a:pt x="164" y="3083"/>
                    <a:pt x="167" y="3088"/>
                    <a:pt x="182" y="3100"/>
                  </a:cubicBezTo>
                  <a:lnTo>
                    <a:pt x="182" y="3100"/>
                  </a:lnTo>
                  <a:cubicBezTo>
                    <a:pt x="177" y="3088"/>
                    <a:pt x="170" y="3083"/>
                    <a:pt x="167" y="3083"/>
                  </a:cubicBezTo>
                  <a:close/>
                  <a:moveTo>
                    <a:pt x="73" y="3546"/>
                  </a:moveTo>
                  <a:cubicBezTo>
                    <a:pt x="66" y="3553"/>
                    <a:pt x="66" y="3566"/>
                    <a:pt x="72" y="3584"/>
                  </a:cubicBezTo>
                  <a:cubicBezTo>
                    <a:pt x="71" y="3570"/>
                    <a:pt x="71" y="3557"/>
                    <a:pt x="73" y="3546"/>
                  </a:cubicBezTo>
                  <a:close/>
                  <a:moveTo>
                    <a:pt x="108" y="5989"/>
                  </a:moveTo>
                  <a:lnTo>
                    <a:pt x="108" y="5989"/>
                  </a:lnTo>
                  <a:cubicBezTo>
                    <a:pt x="144" y="6001"/>
                    <a:pt x="132" y="6025"/>
                    <a:pt x="120" y="6049"/>
                  </a:cubicBezTo>
                  <a:cubicBezTo>
                    <a:pt x="108" y="6037"/>
                    <a:pt x="84" y="6001"/>
                    <a:pt x="108" y="5989"/>
                  </a:cubicBezTo>
                  <a:close/>
                  <a:moveTo>
                    <a:pt x="203" y="7287"/>
                  </a:moveTo>
                  <a:cubicBezTo>
                    <a:pt x="215" y="7299"/>
                    <a:pt x="203" y="7323"/>
                    <a:pt x="203" y="7335"/>
                  </a:cubicBezTo>
                  <a:cubicBezTo>
                    <a:pt x="191" y="7323"/>
                    <a:pt x="191" y="7311"/>
                    <a:pt x="203" y="7287"/>
                  </a:cubicBezTo>
                  <a:close/>
                  <a:moveTo>
                    <a:pt x="123" y="9684"/>
                  </a:moveTo>
                  <a:cubicBezTo>
                    <a:pt x="118" y="9687"/>
                    <a:pt x="113" y="9690"/>
                    <a:pt x="108" y="9692"/>
                  </a:cubicBezTo>
                  <a:cubicBezTo>
                    <a:pt x="109" y="9693"/>
                    <a:pt x="110" y="9693"/>
                    <a:pt x="111" y="9693"/>
                  </a:cubicBezTo>
                  <a:cubicBezTo>
                    <a:pt x="116" y="9693"/>
                    <a:pt x="120" y="9690"/>
                    <a:pt x="123" y="9684"/>
                  </a:cubicBezTo>
                  <a:close/>
                  <a:moveTo>
                    <a:pt x="223" y="10442"/>
                  </a:moveTo>
                  <a:cubicBezTo>
                    <a:pt x="220" y="10442"/>
                    <a:pt x="218" y="10442"/>
                    <a:pt x="215" y="10442"/>
                  </a:cubicBezTo>
                  <a:cubicBezTo>
                    <a:pt x="219" y="10447"/>
                    <a:pt x="222" y="10452"/>
                    <a:pt x="225" y="10457"/>
                  </a:cubicBezTo>
                  <a:lnTo>
                    <a:pt x="225" y="10457"/>
                  </a:lnTo>
                  <a:cubicBezTo>
                    <a:pt x="225" y="10452"/>
                    <a:pt x="225" y="10447"/>
                    <a:pt x="225" y="10442"/>
                  </a:cubicBezTo>
                  <a:lnTo>
                    <a:pt x="225" y="10442"/>
                  </a:lnTo>
                  <a:cubicBezTo>
                    <a:pt x="224" y="10442"/>
                    <a:pt x="223" y="10442"/>
                    <a:pt x="223" y="10442"/>
                  </a:cubicBezTo>
                  <a:close/>
                  <a:moveTo>
                    <a:pt x="183" y="10447"/>
                  </a:moveTo>
                  <a:cubicBezTo>
                    <a:pt x="179" y="10447"/>
                    <a:pt x="174" y="10449"/>
                    <a:pt x="167" y="10454"/>
                  </a:cubicBezTo>
                  <a:cubicBezTo>
                    <a:pt x="191" y="10490"/>
                    <a:pt x="215" y="10538"/>
                    <a:pt x="227" y="10585"/>
                  </a:cubicBezTo>
                  <a:cubicBezTo>
                    <a:pt x="248" y="10532"/>
                    <a:pt x="251" y="10498"/>
                    <a:pt x="225" y="10457"/>
                  </a:cubicBezTo>
                  <a:lnTo>
                    <a:pt x="225" y="10457"/>
                  </a:lnTo>
                  <a:cubicBezTo>
                    <a:pt x="225" y="10464"/>
                    <a:pt x="226" y="10471"/>
                    <a:pt x="227" y="10478"/>
                  </a:cubicBezTo>
                  <a:cubicBezTo>
                    <a:pt x="217" y="10490"/>
                    <a:pt x="211" y="10495"/>
                    <a:pt x="207" y="10495"/>
                  </a:cubicBezTo>
                  <a:cubicBezTo>
                    <a:pt x="193" y="10495"/>
                    <a:pt x="201" y="10447"/>
                    <a:pt x="183" y="10447"/>
                  </a:cubicBezTo>
                  <a:close/>
                  <a:moveTo>
                    <a:pt x="287" y="10752"/>
                  </a:moveTo>
                  <a:lnTo>
                    <a:pt x="287" y="10752"/>
                  </a:lnTo>
                  <a:cubicBezTo>
                    <a:pt x="278" y="10762"/>
                    <a:pt x="272" y="10777"/>
                    <a:pt x="268" y="10795"/>
                  </a:cubicBezTo>
                  <a:lnTo>
                    <a:pt x="268" y="10795"/>
                  </a:lnTo>
                  <a:cubicBezTo>
                    <a:pt x="273" y="10783"/>
                    <a:pt x="279" y="10769"/>
                    <a:pt x="287" y="10752"/>
                  </a:cubicBezTo>
                  <a:close/>
                  <a:moveTo>
                    <a:pt x="310" y="10788"/>
                  </a:moveTo>
                  <a:lnTo>
                    <a:pt x="310" y="10788"/>
                  </a:lnTo>
                  <a:cubicBezTo>
                    <a:pt x="307" y="10803"/>
                    <a:pt x="303" y="10818"/>
                    <a:pt x="299" y="10833"/>
                  </a:cubicBezTo>
                  <a:lnTo>
                    <a:pt x="299" y="10833"/>
                  </a:lnTo>
                  <a:cubicBezTo>
                    <a:pt x="313" y="10816"/>
                    <a:pt x="322" y="10795"/>
                    <a:pt x="310" y="10788"/>
                  </a:cubicBezTo>
                  <a:close/>
                  <a:moveTo>
                    <a:pt x="268" y="10795"/>
                  </a:moveTo>
                  <a:cubicBezTo>
                    <a:pt x="253" y="10834"/>
                    <a:pt x="253" y="10852"/>
                    <a:pt x="259" y="10857"/>
                  </a:cubicBezTo>
                  <a:lnTo>
                    <a:pt x="259" y="10857"/>
                  </a:lnTo>
                  <a:cubicBezTo>
                    <a:pt x="261" y="10834"/>
                    <a:pt x="264" y="10813"/>
                    <a:pt x="268" y="10795"/>
                  </a:cubicBezTo>
                  <a:close/>
                  <a:moveTo>
                    <a:pt x="453" y="11204"/>
                  </a:moveTo>
                  <a:cubicBezTo>
                    <a:pt x="453" y="11205"/>
                    <a:pt x="453" y="11207"/>
                    <a:pt x="453" y="11209"/>
                  </a:cubicBezTo>
                  <a:lnTo>
                    <a:pt x="453" y="11209"/>
                  </a:lnTo>
                  <a:cubicBezTo>
                    <a:pt x="454" y="11207"/>
                    <a:pt x="454" y="11205"/>
                    <a:pt x="453" y="11204"/>
                  </a:cubicBezTo>
                  <a:close/>
                  <a:moveTo>
                    <a:pt x="358" y="1"/>
                  </a:moveTo>
                  <a:cubicBezTo>
                    <a:pt x="13" y="155"/>
                    <a:pt x="263" y="620"/>
                    <a:pt x="132" y="905"/>
                  </a:cubicBezTo>
                  <a:cubicBezTo>
                    <a:pt x="136" y="909"/>
                    <a:pt x="139" y="911"/>
                    <a:pt x="141" y="911"/>
                  </a:cubicBezTo>
                  <a:cubicBezTo>
                    <a:pt x="158" y="911"/>
                    <a:pt x="143" y="828"/>
                    <a:pt x="175" y="828"/>
                  </a:cubicBezTo>
                  <a:cubicBezTo>
                    <a:pt x="179" y="828"/>
                    <a:pt x="185" y="830"/>
                    <a:pt x="191" y="834"/>
                  </a:cubicBezTo>
                  <a:cubicBezTo>
                    <a:pt x="138" y="866"/>
                    <a:pt x="113" y="1243"/>
                    <a:pt x="100" y="1243"/>
                  </a:cubicBezTo>
                  <a:cubicBezTo>
                    <a:pt x="99" y="1243"/>
                    <a:pt x="97" y="1238"/>
                    <a:pt x="96" y="1227"/>
                  </a:cubicBezTo>
                  <a:cubicBezTo>
                    <a:pt x="84" y="1286"/>
                    <a:pt x="84" y="1334"/>
                    <a:pt x="96" y="1382"/>
                  </a:cubicBezTo>
                  <a:cubicBezTo>
                    <a:pt x="96" y="1370"/>
                    <a:pt x="108" y="1346"/>
                    <a:pt x="108" y="1334"/>
                  </a:cubicBezTo>
                  <a:cubicBezTo>
                    <a:pt x="144" y="1584"/>
                    <a:pt x="120" y="1822"/>
                    <a:pt x="156" y="2037"/>
                  </a:cubicBezTo>
                  <a:cubicBezTo>
                    <a:pt x="179" y="2072"/>
                    <a:pt x="215" y="2334"/>
                    <a:pt x="215" y="2406"/>
                  </a:cubicBezTo>
                  <a:cubicBezTo>
                    <a:pt x="206" y="2386"/>
                    <a:pt x="198" y="2378"/>
                    <a:pt x="191" y="2378"/>
                  </a:cubicBezTo>
                  <a:cubicBezTo>
                    <a:pt x="149" y="2378"/>
                    <a:pt x="130" y="2646"/>
                    <a:pt x="120" y="2656"/>
                  </a:cubicBezTo>
                  <a:cubicBezTo>
                    <a:pt x="129" y="2661"/>
                    <a:pt x="137" y="2664"/>
                    <a:pt x="144" y="2664"/>
                  </a:cubicBezTo>
                  <a:cubicBezTo>
                    <a:pt x="182" y="2664"/>
                    <a:pt x="189" y="2592"/>
                    <a:pt x="179" y="2572"/>
                  </a:cubicBezTo>
                  <a:cubicBezTo>
                    <a:pt x="186" y="2564"/>
                    <a:pt x="191" y="2560"/>
                    <a:pt x="194" y="2560"/>
                  </a:cubicBezTo>
                  <a:cubicBezTo>
                    <a:pt x="223" y="2560"/>
                    <a:pt x="147" y="2845"/>
                    <a:pt x="133" y="2845"/>
                  </a:cubicBezTo>
                  <a:cubicBezTo>
                    <a:pt x="131" y="2845"/>
                    <a:pt x="130" y="2838"/>
                    <a:pt x="132" y="2822"/>
                  </a:cubicBezTo>
                  <a:lnTo>
                    <a:pt x="132" y="2822"/>
                  </a:lnTo>
                  <a:cubicBezTo>
                    <a:pt x="108" y="2858"/>
                    <a:pt x="120" y="3013"/>
                    <a:pt x="179" y="3025"/>
                  </a:cubicBezTo>
                  <a:cubicBezTo>
                    <a:pt x="179" y="2989"/>
                    <a:pt x="167" y="2953"/>
                    <a:pt x="167" y="2930"/>
                  </a:cubicBezTo>
                  <a:lnTo>
                    <a:pt x="167" y="2930"/>
                  </a:lnTo>
                  <a:cubicBezTo>
                    <a:pt x="203" y="2989"/>
                    <a:pt x="227" y="3049"/>
                    <a:pt x="215" y="3120"/>
                  </a:cubicBezTo>
                  <a:cubicBezTo>
                    <a:pt x="201" y="3112"/>
                    <a:pt x="190" y="3105"/>
                    <a:pt x="182" y="3100"/>
                  </a:cubicBezTo>
                  <a:lnTo>
                    <a:pt x="182" y="3100"/>
                  </a:lnTo>
                  <a:cubicBezTo>
                    <a:pt x="188" y="3112"/>
                    <a:pt x="190" y="3131"/>
                    <a:pt x="179" y="3156"/>
                  </a:cubicBezTo>
                  <a:cubicBezTo>
                    <a:pt x="144" y="3096"/>
                    <a:pt x="120" y="3037"/>
                    <a:pt x="120" y="2965"/>
                  </a:cubicBezTo>
                  <a:lnTo>
                    <a:pt x="120" y="2965"/>
                  </a:lnTo>
                  <a:cubicBezTo>
                    <a:pt x="72" y="3025"/>
                    <a:pt x="132" y="3239"/>
                    <a:pt x="132" y="3287"/>
                  </a:cubicBezTo>
                  <a:cubicBezTo>
                    <a:pt x="120" y="3275"/>
                    <a:pt x="108" y="3263"/>
                    <a:pt x="84" y="3251"/>
                  </a:cubicBezTo>
                  <a:lnTo>
                    <a:pt x="84" y="3251"/>
                  </a:lnTo>
                  <a:cubicBezTo>
                    <a:pt x="92" y="3281"/>
                    <a:pt x="94" y="3316"/>
                    <a:pt x="89" y="3352"/>
                  </a:cubicBezTo>
                  <a:lnTo>
                    <a:pt x="89" y="3352"/>
                  </a:lnTo>
                  <a:cubicBezTo>
                    <a:pt x="88" y="3352"/>
                    <a:pt x="86" y="3351"/>
                    <a:pt x="85" y="3351"/>
                  </a:cubicBezTo>
                  <a:cubicBezTo>
                    <a:pt x="77" y="3351"/>
                    <a:pt x="72" y="3365"/>
                    <a:pt x="72" y="3418"/>
                  </a:cubicBezTo>
                  <a:cubicBezTo>
                    <a:pt x="81" y="3396"/>
                    <a:pt x="87" y="3374"/>
                    <a:pt x="89" y="3352"/>
                  </a:cubicBezTo>
                  <a:lnTo>
                    <a:pt x="89" y="3352"/>
                  </a:lnTo>
                  <a:cubicBezTo>
                    <a:pt x="98" y="3356"/>
                    <a:pt x="108" y="3368"/>
                    <a:pt x="120" y="3368"/>
                  </a:cubicBezTo>
                  <a:cubicBezTo>
                    <a:pt x="127" y="3368"/>
                    <a:pt x="136" y="3362"/>
                    <a:pt x="144" y="3346"/>
                  </a:cubicBezTo>
                  <a:lnTo>
                    <a:pt x="144" y="3346"/>
                  </a:lnTo>
                  <a:cubicBezTo>
                    <a:pt x="175" y="3451"/>
                    <a:pt x="87" y="3464"/>
                    <a:pt x="73" y="3546"/>
                  </a:cubicBezTo>
                  <a:lnTo>
                    <a:pt x="73" y="3546"/>
                  </a:lnTo>
                  <a:cubicBezTo>
                    <a:pt x="79" y="3539"/>
                    <a:pt x="91" y="3537"/>
                    <a:pt x="108" y="3537"/>
                  </a:cubicBezTo>
                  <a:cubicBezTo>
                    <a:pt x="72" y="3584"/>
                    <a:pt x="60" y="3632"/>
                    <a:pt x="84" y="3680"/>
                  </a:cubicBezTo>
                  <a:cubicBezTo>
                    <a:pt x="85" y="3679"/>
                    <a:pt x="87" y="3679"/>
                    <a:pt x="88" y="3679"/>
                  </a:cubicBezTo>
                  <a:cubicBezTo>
                    <a:pt x="124" y="3679"/>
                    <a:pt x="179" y="3826"/>
                    <a:pt x="167" y="3906"/>
                  </a:cubicBezTo>
                  <a:cubicBezTo>
                    <a:pt x="156" y="3894"/>
                    <a:pt x="132" y="3870"/>
                    <a:pt x="120" y="3858"/>
                  </a:cubicBezTo>
                  <a:lnTo>
                    <a:pt x="120" y="3858"/>
                  </a:lnTo>
                  <a:cubicBezTo>
                    <a:pt x="84" y="3942"/>
                    <a:pt x="132" y="4061"/>
                    <a:pt x="132" y="4168"/>
                  </a:cubicBezTo>
                  <a:cubicBezTo>
                    <a:pt x="84" y="4132"/>
                    <a:pt x="156" y="4096"/>
                    <a:pt x="84" y="4073"/>
                  </a:cubicBezTo>
                  <a:cubicBezTo>
                    <a:pt x="72" y="4120"/>
                    <a:pt x="72" y="4168"/>
                    <a:pt x="84" y="4203"/>
                  </a:cubicBezTo>
                  <a:cubicBezTo>
                    <a:pt x="84" y="4198"/>
                    <a:pt x="85" y="4195"/>
                    <a:pt x="85" y="4195"/>
                  </a:cubicBezTo>
                  <a:cubicBezTo>
                    <a:pt x="92" y="4195"/>
                    <a:pt x="121" y="4336"/>
                    <a:pt x="132" y="4346"/>
                  </a:cubicBezTo>
                  <a:cubicBezTo>
                    <a:pt x="96" y="4346"/>
                    <a:pt x="72" y="4334"/>
                    <a:pt x="60" y="4299"/>
                  </a:cubicBezTo>
                  <a:lnTo>
                    <a:pt x="60" y="4299"/>
                  </a:lnTo>
                  <a:cubicBezTo>
                    <a:pt x="72" y="4477"/>
                    <a:pt x="144" y="4811"/>
                    <a:pt x="36" y="4977"/>
                  </a:cubicBezTo>
                  <a:cubicBezTo>
                    <a:pt x="48" y="5049"/>
                    <a:pt x="120" y="4954"/>
                    <a:pt x="60" y="5085"/>
                  </a:cubicBezTo>
                  <a:cubicBezTo>
                    <a:pt x="108" y="5132"/>
                    <a:pt x="120" y="5192"/>
                    <a:pt x="96" y="5263"/>
                  </a:cubicBezTo>
                  <a:cubicBezTo>
                    <a:pt x="96" y="5263"/>
                    <a:pt x="46" y="5180"/>
                    <a:pt x="16" y="5180"/>
                  </a:cubicBezTo>
                  <a:cubicBezTo>
                    <a:pt x="10" y="5180"/>
                    <a:pt x="5" y="5184"/>
                    <a:pt x="1" y="5192"/>
                  </a:cubicBezTo>
                  <a:cubicBezTo>
                    <a:pt x="75" y="5202"/>
                    <a:pt x="74" y="5428"/>
                    <a:pt x="81" y="5438"/>
                  </a:cubicBezTo>
                  <a:lnTo>
                    <a:pt x="81" y="5438"/>
                  </a:lnTo>
                  <a:cubicBezTo>
                    <a:pt x="58" y="5515"/>
                    <a:pt x="178" y="5836"/>
                    <a:pt x="144" y="5858"/>
                  </a:cubicBezTo>
                  <a:cubicBezTo>
                    <a:pt x="156" y="5870"/>
                    <a:pt x="156" y="5894"/>
                    <a:pt x="167" y="5918"/>
                  </a:cubicBezTo>
                  <a:cubicBezTo>
                    <a:pt x="132" y="5918"/>
                    <a:pt x="108" y="5894"/>
                    <a:pt x="120" y="5847"/>
                  </a:cubicBezTo>
                  <a:lnTo>
                    <a:pt x="120" y="5847"/>
                  </a:lnTo>
                  <a:cubicBezTo>
                    <a:pt x="48" y="5894"/>
                    <a:pt x="120" y="5954"/>
                    <a:pt x="84" y="6025"/>
                  </a:cubicBezTo>
                  <a:cubicBezTo>
                    <a:pt x="84" y="6001"/>
                    <a:pt x="84" y="5989"/>
                    <a:pt x="72" y="5966"/>
                  </a:cubicBezTo>
                  <a:cubicBezTo>
                    <a:pt x="36" y="6013"/>
                    <a:pt x="13" y="6061"/>
                    <a:pt x="1" y="6108"/>
                  </a:cubicBezTo>
                  <a:cubicBezTo>
                    <a:pt x="46" y="6069"/>
                    <a:pt x="76" y="6054"/>
                    <a:pt x="94" y="6054"/>
                  </a:cubicBezTo>
                  <a:cubicBezTo>
                    <a:pt x="141" y="6054"/>
                    <a:pt x="104" y="6160"/>
                    <a:pt x="60" y="6204"/>
                  </a:cubicBezTo>
                  <a:cubicBezTo>
                    <a:pt x="72" y="6275"/>
                    <a:pt x="156" y="6299"/>
                    <a:pt x="48" y="6359"/>
                  </a:cubicBezTo>
                  <a:cubicBezTo>
                    <a:pt x="36" y="6370"/>
                    <a:pt x="156" y="6525"/>
                    <a:pt x="96" y="6609"/>
                  </a:cubicBezTo>
                  <a:cubicBezTo>
                    <a:pt x="156" y="6668"/>
                    <a:pt x="227" y="6870"/>
                    <a:pt x="108" y="6906"/>
                  </a:cubicBezTo>
                  <a:cubicBezTo>
                    <a:pt x="156" y="7013"/>
                    <a:pt x="156" y="7049"/>
                    <a:pt x="156" y="7144"/>
                  </a:cubicBezTo>
                  <a:cubicBezTo>
                    <a:pt x="164" y="7132"/>
                    <a:pt x="174" y="7127"/>
                    <a:pt x="185" y="7127"/>
                  </a:cubicBezTo>
                  <a:cubicBezTo>
                    <a:pt x="231" y="7127"/>
                    <a:pt x="294" y="7213"/>
                    <a:pt x="323" y="7250"/>
                  </a:cubicBezTo>
                  <a:lnTo>
                    <a:pt x="323" y="7250"/>
                  </a:lnTo>
                  <a:cubicBezTo>
                    <a:pt x="302" y="7251"/>
                    <a:pt x="260" y="7272"/>
                    <a:pt x="262" y="7275"/>
                  </a:cubicBezTo>
                  <a:lnTo>
                    <a:pt x="262" y="7275"/>
                  </a:lnTo>
                  <a:cubicBezTo>
                    <a:pt x="190" y="7253"/>
                    <a:pt x="312" y="7176"/>
                    <a:pt x="215" y="7176"/>
                  </a:cubicBezTo>
                  <a:cubicBezTo>
                    <a:pt x="202" y="7176"/>
                    <a:pt x="187" y="7177"/>
                    <a:pt x="167" y="7180"/>
                  </a:cubicBezTo>
                  <a:cubicBezTo>
                    <a:pt x="203" y="7228"/>
                    <a:pt x="156" y="7216"/>
                    <a:pt x="132" y="7251"/>
                  </a:cubicBezTo>
                  <a:cubicBezTo>
                    <a:pt x="132" y="7382"/>
                    <a:pt x="239" y="7502"/>
                    <a:pt x="263" y="7668"/>
                  </a:cubicBezTo>
                  <a:cubicBezTo>
                    <a:pt x="246" y="7660"/>
                    <a:pt x="223" y="7651"/>
                    <a:pt x="199" y="7651"/>
                  </a:cubicBezTo>
                  <a:cubicBezTo>
                    <a:pt x="188" y="7651"/>
                    <a:pt x="178" y="7653"/>
                    <a:pt x="167" y="7656"/>
                  </a:cubicBezTo>
                  <a:cubicBezTo>
                    <a:pt x="179" y="7597"/>
                    <a:pt x="179" y="7549"/>
                    <a:pt x="156" y="7490"/>
                  </a:cubicBezTo>
                  <a:cubicBezTo>
                    <a:pt x="148" y="7504"/>
                    <a:pt x="141" y="7514"/>
                    <a:pt x="133" y="7514"/>
                  </a:cubicBezTo>
                  <a:cubicBezTo>
                    <a:pt x="129" y="7514"/>
                    <a:pt x="124" y="7511"/>
                    <a:pt x="120" y="7502"/>
                  </a:cubicBezTo>
                  <a:lnTo>
                    <a:pt x="120" y="7502"/>
                  </a:lnTo>
                  <a:cubicBezTo>
                    <a:pt x="132" y="7644"/>
                    <a:pt x="132" y="7692"/>
                    <a:pt x="191" y="7835"/>
                  </a:cubicBezTo>
                  <a:cubicBezTo>
                    <a:pt x="156" y="7835"/>
                    <a:pt x="132" y="7811"/>
                    <a:pt x="144" y="7763"/>
                  </a:cubicBezTo>
                  <a:lnTo>
                    <a:pt x="144" y="7763"/>
                  </a:lnTo>
                  <a:cubicBezTo>
                    <a:pt x="96" y="7835"/>
                    <a:pt x="227" y="7847"/>
                    <a:pt x="179" y="7918"/>
                  </a:cubicBezTo>
                  <a:cubicBezTo>
                    <a:pt x="179" y="7916"/>
                    <a:pt x="179" y="7914"/>
                    <a:pt x="178" y="7914"/>
                  </a:cubicBezTo>
                  <a:lnTo>
                    <a:pt x="178" y="7914"/>
                  </a:lnTo>
                  <a:cubicBezTo>
                    <a:pt x="169" y="7914"/>
                    <a:pt x="92" y="8265"/>
                    <a:pt x="215" y="8287"/>
                  </a:cubicBezTo>
                  <a:cubicBezTo>
                    <a:pt x="191" y="8287"/>
                    <a:pt x="156" y="8287"/>
                    <a:pt x="132" y="8275"/>
                  </a:cubicBezTo>
                  <a:lnTo>
                    <a:pt x="132" y="8275"/>
                  </a:lnTo>
                  <a:cubicBezTo>
                    <a:pt x="203" y="8323"/>
                    <a:pt x="263" y="8394"/>
                    <a:pt x="334" y="8454"/>
                  </a:cubicBezTo>
                  <a:cubicBezTo>
                    <a:pt x="325" y="8450"/>
                    <a:pt x="314" y="8449"/>
                    <a:pt x="303" y="8449"/>
                  </a:cubicBezTo>
                  <a:cubicBezTo>
                    <a:pt x="271" y="8449"/>
                    <a:pt x="233" y="8460"/>
                    <a:pt x="200" y="8460"/>
                  </a:cubicBezTo>
                  <a:cubicBezTo>
                    <a:pt x="171" y="8460"/>
                    <a:pt x="146" y="8451"/>
                    <a:pt x="132" y="8418"/>
                  </a:cubicBezTo>
                  <a:cubicBezTo>
                    <a:pt x="103" y="8513"/>
                    <a:pt x="101" y="8541"/>
                    <a:pt x="112" y="8541"/>
                  </a:cubicBezTo>
                  <a:cubicBezTo>
                    <a:pt x="128" y="8541"/>
                    <a:pt x="171" y="8481"/>
                    <a:pt x="197" y="8481"/>
                  </a:cubicBezTo>
                  <a:cubicBezTo>
                    <a:pt x="205" y="8481"/>
                    <a:pt x="211" y="8487"/>
                    <a:pt x="215" y="8502"/>
                  </a:cubicBezTo>
                  <a:cubicBezTo>
                    <a:pt x="179" y="8537"/>
                    <a:pt x="156" y="8573"/>
                    <a:pt x="132" y="8609"/>
                  </a:cubicBezTo>
                  <a:cubicBezTo>
                    <a:pt x="143" y="8606"/>
                    <a:pt x="153" y="8605"/>
                    <a:pt x="162" y="8605"/>
                  </a:cubicBezTo>
                  <a:cubicBezTo>
                    <a:pt x="191" y="8605"/>
                    <a:pt x="209" y="8620"/>
                    <a:pt x="227" y="8656"/>
                  </a:cubicBezTo>
                  <a:cubicBezTo>
                    <a:pt x="191" y="8656"/>
                    <a:pt x="167" y="8656"/>
                    <a:pt x="132" y="8645"/>
                  </a:cubicBezTo>
                  <a:lnTo>
                    <a:pt x="132" y="8645"/>
                  </a:lnTo>
                  <a:cubicBezTo>
                    <a:pt x="152" y="8675"/>
                    <a:pt x="181" y="8697"/>
                    <a:pt x="204" y="8724"/>
                  </a:cubicBezTo>
                  <a:lnTo>
                    <a:pt x="204" y="8724"/>
                  </a:lnTo>
                  <a:cubicBezTo>
                    <a:pt x="196" y="8716"/>
                    <a:pt x="188" y="8712"/>
                    <a:pt x="182" y="8712"/>
                  </a:cubicBezTo>
                  <a:cubicBezTo>
                    <a:pt x="143" y="8712"/>
                    <a:pt x="122" y="8833"/>
                    <a:pt x="132" y="8871"/>
                  </a:cubicBezTo>
                  <a:cubicBezTo>
                    <a:pt x="132" y="8849"/>
                    <a:pt x="141" y="8838"/>
                    <a:pt x="143" y="8827"/>
                  </a:cubicBezTo>
                  <a:lnTo>
                    <a:pt x="143" y="8827"/>
                  </a:lnTo>
                  <a:cubicBezTo>
                    <a:pt x="135" y="8931"/>
                    <a:pt x="263" y="8943"/>
                    <a:pt x="263" y="9037"/>
                  </a:cubicBezTo>
                  <a:cubicBezTo>
                    <a:pt x="246" y="9029"/>
                    <a:pt x="230" y="9025"/>
                    <a:pt x="216" y="9025"/>
                  </a:cubicBezTo>
                  <a:cubicBezTo>
                    <a:pt x="190" y="9025"/>
                    <a:pt x="167" y="9038"/>
                    <a:pt x="144" y="9061"/>
                  </a:cubicBezTo>
                  <a:cubicBezTo>
                    <a:pt x="275" y="9145"/>
                    <a:pt x="370" y="9216"/>
                    <a:pt x="382" y="9359"/>
                  </a:cubicBezTo>
                  <a:cubicBezTo>
                    <a:pt x="287" y="9287"/>
                    <a:pt x="203" y="9204"/>
                    <a:pt x="132" y="9121"/>
                  </a:cubicBezTo>
                  <a:cubicBezTo>
                    <a:pt x="120" y="9133"/>
                    <a:pt x="108" y="9156"/>
                    <a:pt x="108" y="9192"/>
                  </a:cubicBezTo>
                  <a:cubicBezTo>
                    <a:pt x="84" y="9180"/>
                    <a:pt x="72" y="9168"/>
                    <a:pt x="72" y="9133"/>
                  </a:cubicBezTo>
                  <a:lnTo>
                    <a:pt x="72" y="9133"/>
                  </a:lnTo>
                  <a:cubicBezTo>
                    <a:pt x="72" y="9179"/>
                    <a:pt x="50" y="9383"/>
                    <a:pt x="136" y="9383"/>
                  </a:cubicBezTo>
                  <a:cubicBezTo>
                    <a:pt x="139" y="9383"/>
                    <a:pt x="141" y="9383"/>
                    <a:pt x="144" y="9383"/>
                  </a:cubicBezTo>
                  <a:cubicBezTo>
                    <a:pt x="132" y="9323"/>
                    <a:pt x="120" y="9276"/>
                    <a:pt x="96" y="9228"/>
                  </a:cubicBezTo>
                  <a:lnTo>
                    <a:pt x="96" y="9228"/>
                  </a:lnTo>
                  <a:cubicBezTo>
                    <a:pt x="179" y="9252"/>
                    <a:pt x="227" y="9323"/>
                    <a:pt x="227" y="9418"/>
                  </a:cubicBezTo>
                  <a:cubicBezTo>
                    <a:pt x="191" y="9418"/>
                    <a:pt x="156" y="9418"/>
                    <a:pt x="132" y="9395"/>
                  </a:cubicBezTo>
                  <a:lnTo>
                    <a:pt x="132" y="9395"/>
                  </a:lnTo>
                  <a:cubicBezTo>
                    <a:pt x="144" y="9430"/>
                    <a:pt x="156" y="9466"/>
                    <a:pt x="144" y="9502"/>
                  </a:cubicBezTo>
                  <a:cubicBezTo>
                    <a:pt x="144" y="9490"/>
                    <a:pt x="132" y="9478"/>
                    <a:pt x="120" y="9454"/>
                  </a:cubicBezTo>
                  <a:lnTo>
                    <a:pt x="120" y="9454"/>
                  </a:lnTo>
                  <a:cubicBezTo>
                    <a:pt x="120" y="9464"/>
                    <a:pt x="146" y="9643"/>
                    <a:pt x="123" y="9684"/>
                  </a:cubicBezTo>
                  <a:lnTo>
                    <a:pt x="123" y="9684"/>
                  </a:lnTo>
                  <a:cubicBezTo>
                    <a:pt x="164" y="9665"/>
                    <a:pt x="228" y="9651"/>
                    <a:pt x="284" y="9651"/>
                  </a:cubicBezTo>
                  <a:cubicBezTo>
                    <a:pt x="318" y="9651"/>
                    <a:pt x="349" y="9656"/>
                    <a:pt x="370" y="9668"/>
                  </a:cubicBezTo>
                  <a:cubicBezTo>
                    <a:pt x="332" y="9756"/>
                    <a:pt x="301" y="9773"/>
                    <a:pt x="271" y="9773"/>
                  </a:cubicBezTo>
                  <a:cubicBezTo>
                    <a:pt x="251" y="9773"/>
                    <a:pt x="232" y="9766"/>
                    <a:pt x="211" y="9766"/>
                  </a:cubicBezTo>
                  <a:cubicBezTo>
                    <a:pt x="194" y="9766"/>
                    <a:pt x="176" y="9770"/>
                    <a:pt x="156" y="9788"/>
                  </a:cubicBezTo>
                  <a:cubicBezTo>
                    <a:pt x="175" y="9797"/>
                    <a:pt x="162" y="9912"/>
                    <a:pt x="177" y="9912"/>
                  </a:cubicBezTo>
                  <a:cubicBezTo>
                    <a:pt x="181" y="9912"/>
                    <a:pt x="185" y="9907"/>
                    <a:pt x="191" y="9895"/>
                  </a:cubicBezTo>
                  <a:cubicBezTo>
                    <a:pt x="215" y="9966"/>
                    <a:pt x="287" y="10109"/>
                    <a:pt x="275" y="10121"/>
                  </a:cubicBezTo>
                  <a:cubicBezTo>
                    <a:pt x="264" y="10245"/>
                    <a:pt x="227" y="10359"/>
                    <a:pt x="225" y="10442"/>
                  </a:cubicBezTo>
                  <a:lnTo>
                    <a:pt x="225" y="10442"/>
                  </a:lnTo>
                  <a:cubicBezTo>
                    <a:pt x="417" y="10446"/>
                    <a:pt x="392" y="10895"/>
                    <a:pt x="287" y="10931"/>
                  </a:cubicBezTo>
                  <a:cubicBezTo>
                    <a:pt x="287" y="10898"/>
                    <a:pt x="292" y="10866"/>
                    <a:pt x="299" y="10833"/>
                  </a:cubicBezTo>
                  <a:lnTo>
                    <a:pt x="299" y="10833"/>
                  </a:lnTo>
                  <a:cubicBezTo>
                    <a:pt x="288" y="10847"/>
                    <a:pt x="273" y="10859"/>
                    <a:pt x="264" y="10859"/>
                  </a:cubicBezTo>
                  <a:cubicBezTo>
                    <a:pt x="262" y="10859"/>
                    <a:pt x="260" y="10858"/>
                    <a:pt x="259" y="10857"/>
                  </a:cubicBezTo>
                  <a:lnTo>
                    <a:pt x="259" y="10857"/>
                  </a:lnTo>
                  <a:cubicBezTo>
                    <a:pt x="250" y="10984"/>
                    <a:pt x="277" y="11169"/>
                    <a:pt x="286" y="11169"/>
                  </a:cubicBezTo>
                  <a:cubicBezTo>
                    <a:pt x="286" y="11169"/>
                    <a:pt x="286" y="11169"/>
                    <a:pt x="287" y="11169"/>
                  </a:cubicBezTo>
                  <a:cubicBezTo>
                    <a:pt x="296" y="11165"/>
                    <a:pt x="305" y="11163"/>
                    <a:pt x="312" y="11163"/>
                  </a:cubicBezTo>
                  <a:cubicBezTo>
                    <a:pt x="354" y="11163"/>
                    <a:pt x="357" y="11227"/>
                    <a:pt x="347" y="11290"/>
                  </a:cubicBezTo>
                  <a:lnTo>
                    <a:pt x="347" y="11290"/>
                  </a:lnTo>
                  <a:cubicBezTo>
                    <a:pt x="347" y="11289"/>
                    <a:pt x="346" y="11288"/>
                    <a:pt x="346" y="11288"/>
                  </a:cubicBezTo>
                  <a:lnTo>
                    <a:pt x="346" y="11288"/>
                  </a:lnTo>
                  <a:cubicBezTo>
                    <a:pt x="322" y="11335"/>
                    <a:pt x="322" y="11383"/>
                    <a:pt x="346" y="11431"/>
                  </a:cubicBezTo>
                  <a:cubicBezTo>
                    <a:pt x="358" y="11407"/>
                    <a:pt x="370" y="11395"/>
                    <a:pt x="370" y="11371"/>
                  </a:cubicBezTo>
                  <a:cubicBezTo>
                    <a:pt x="406" y="11431"/>
                    <a:pt x="429" y="11490"/>
                    <a:pt x="429" y="11550"/>
                  </a:cubicBezTo>
                  <a:cubicBezTo>
                    <a:pt x="441" y="11538"/>
                    <a:pt x="465" y="11514"/>
                    <a:pt x="477" y="11490"/>
                  </a:cubicBezTo>
                  <a:lnTo>
                    <a:pt x="477" y="11490"/>
                  </a:lnTo>
                  <a:cubicBezTo>
                    <a:pt x="475" y="11491"/>
                    <a:pt x="473" y="11491"/>
                    <a:pt x="472" y="11491"/>
                  </a:cubicBezTo>
                  <a:cubicBezTo>
                    <a:pt x="433" y="11491"/>
                    <a:pt x="451" y="11246"/>
                    <a:pt x="453" y="11209"/>
                  </a:cubicBezTo>
                  <a:lnTo>
                    <a:pt x="453" y="11209"/>
                  </a:lnTo>
                  <a:cubicBezTo>
                    <a:pt x="449" y="11215"/>
                    <a:pt x="436" y="11225"/>
                    <a:pt x="422" y="11234"/>
                  </a:cubicBezTo>
                  <a:lnTo>
                    <a:pt x="422" y="11234"/>
                  </a:lnTo>
                  <a:cubicBezTo>
                    <a:pt x="329" y="11150"/>
                    <a:pt x="424" y="11044"/>
                    <a:pt x="448" y="11044"/>
                  </a:cubicBezTo>
                  <a:cubicBezTo>
                    <a:pt x="451" y="11044"/>
                    <a:pt x="453" y="11045"/>
                    <a:pt x="453" y="11050"/>
                  </a:cubicBezTo>
                  <a:cubicBezTo>
                    <a:pt x="537" y="10466"/>
                    <a:pt x="453" y="9883"/>
                    <a:pt x="429" y="9371"/>
                  </a:cubicBezTo>
                  <a:lnTo>
                    <a:pt x="429" y="9371"/>
                  </a:lnTo>
                  <a:cubicBezTo>
                    <a:pt x="431" y="9372"/>
                    <a:pt x="433" y="9372"/>
                    <a:pt x="434" y="9372"/>
                  </a:cubicBezTo>
                  <a:cubicBezTo>
                    <a:pt x="471" y="9372"/>
                    <a:pt x="396" y="9105"/>
                    <a:pt x="453" y="9002"/>
                  </a:cubicBezTo>
                  <a:lnTo>
                    <a:pt x="453" y="9002"/>
                  </a:lnTo>
                  <a:cubicBezTo>
                    <a:pt x="450" y="9004"/>
                    <a:pt x="448" y="9006"/>
                    <a:pt x="446" y="9006"/>
                  </a:cubicBezTo>
                  <a:cubicBezTo>
                    <a:pt x="412" y="9006"/>
                    <a:pt x="458" y="8654"/>
                    <a:pt x="346" y="8621"/>
                  </a:cubicBezTo>
                  <a:cubicBezTo>
                    <a:pt x="345" y="8621"/>
                    <a:pt x="345" y="8622"/>
                    <a:pt x="344" y="8622"/>
                  </a:cubicBezTo>
                  <a:cubicBezTo>
                    <a:pt x="340" y="8622"/>
                    <a:pt x="383" y="8548"/>
                    <a:pt x="406" y="8525"/>
                  </a:cubicBezTo>
                  <a:cubicBezTo>
                    <a:pt x="382" y="8502"/>
                    <a:pt x="358" y="8478"/>
                    <a:pt x="346" y="8454"/>
                  </a:cubicBezTo>
                  <a:cubicBezTo>
                    <a:pt x="352" y="8428"/>
                    <a:pt x="366" y="8417"/>
                    <a:pt x="380" y="8417"/>
                  </a:cubicBezTo>
                  <a:cubicBezTo>
                    <a:pt x="393" y="8417"/>
                    <a:pt x="406" y="8426"/>
                    <a:pt x="417" y="8442"/>
                  </a:cubicBezTo>
                  <a:cubicBezTo>
                    <a:pt x="287" y="8180"/>
                    <a:pt x="560" y="7549"/>
                    <a:pt x="417" y="7382"/>
                  </a:cubicBezTo>
                  <a:cubicBezTo>
                    <a:pt x="431" y="7376"/>
                    <a:pt x="445" y="7369"/>
                    <a:pt x="456" y="7369"/>
                  </a:cubicBezTo>
                  <a:cubicBezTo>
                    <a:pt x="465" y="7369"/>
                    <a:pt x="472" y="7372"/>
                    <a:pt x="477" y="7382"/>
                  </a:cubicBezTo>
                  <a:cubicBezTo>
                    <a:pt x="465" y="7311"/>
                    <a:pt x="429" y="7275"/>
                    <a:pt x="358" y="7275"/>
                  </a:cubicBezTo>
                  <a:cubicBezTo>
                    <a:pt x="350" y="7290"/>
                    <a:pt x="344" y="7296"/>
                    <a:pt x="341" y="7296"/>
                  </a:cubicBezTo>
                  <a:cubicBezTo>
                    <a:pt x="322" y="7296"/>
                    <a:pt x="351" y="7147"/>
                    <a:pt x="369" y="7147"/>
                  </a:cubicBezTo>
                  <a:cubicBezTo>
                    <a:pt x="375" y="7147"/>
                    <a:pt x="379" y="7159"/>
                    <a:pt x="382" y="7192"/>
                  </a:cubicBezTo>
                  <a:cubicBezTo>
                    <a:pt x="406" y="6918"/>
                    <a:pt x="287" y="6763"/>
                    <a:pt x="370" y="6513"/>
                  </a:cubicBezTo>
                  <a:cubicBezTo>
                    <a:pt x="346" y="6478"/>
                    <a:pt x="334" y="6359"/>
                    <a:pt x="334" y="6359"/>
                  </a:cubicBezTo>
                  <a:lnTo>
                    <a:pt x="334" y="6359"/>
                  </a:lnTo>
                  <a:cubicBezTo>
                    <a:pt x="334" y="6359"/>
                    <a:pt x="335" y="6359"/>
                    <a:pt x="335" y="6359"/>
                  </a:cubicBezTo>
                  <a:cubicBezTo>
                    <a:pt x="347" y="6359"/>
                    <a:pt x="393" y="6207"/>
                    <a:pt x="435" y="6207"/>
                  </a:cubicBezTo>
                  <a:cubicBezTo>
                    <a:pt x="446" y="6207"/>
                    <a:pt x="456" y="6216"/>
                    <a:pt x="465" y="6239"/>
                  </a:cubicBezTo>
                  <a:cubicBezTo>
                    <a:pt x="481" y="6186"/>
                    <a:pt x="473" y="6178"/>
                    <a:pt x="459" y="6178"/>
                  </a:cubicBezTo>
                  <a:cubicBezTo>
                    <a:pt x="452" y="6178"/>
                    <a:pt x="445" y="6180"/>
                    <a:pt x="438" y="6180"/>
                  </a:cubicBezTo>
                  <a:cubicBezTo>
                    <a:pt x="424" y="6180"/>
                    <a:pt x="410" y="6174"/>
                    <a:pt x="406" y="6144"/>
                  </a:cubicBezTo>
                  <a:cubicBezTo>
                    <a:pt x="477" y="6097"/>
                    <a:pt x="417" y="5346"/>
                    <a:pt x="406" y="5168"/>
                  </a:cubicBezTo>
                  <a:cubicBezTo>
                    <a:pt x="394" y="5013"/>
                    <a:pt x="382" y="4835"/>
                    <a:pt x="394" y="4704"/>
                  </a:cubicBezTo>
                  <a:cubicBezTo>
                    <a:pt x="263" y="4537"/>
                    <a:pt x="513" y="4180"/>
                    <a:pt x="358" y="3953"/>
                  </a:cubicBezTo>
                  <a:lnTo>
                    <a:pt x="358" y="3953"/>
                  </a:lnTo>
                  <a:cubicBezTo>
                    <a:pt x="354" y="3993"/>
                    <a:pt x="349" y="4005"/>
                    <a:pt x="342" y="4005"/>
                  </a:cubicBezTo>
                  <a:cubicBezTo>
                    <a:pt x="329" y="4005"/>
                    <a:pt x="311" y="3964"/>
                    <a:pt x="292" y="3964"/>
                  </a:cubicBezTo>
                  <a:cubicBezTo>
                    <a:pt x="286" y="3964"/>
                    <a:pt x="280" y="3968"/>
                    <a:pt x="275" y="3977"/>
                  </a:cubicBezTo>
                  <a:cubicBezTo>
                    <a:pt x="266" y="3923"/>
                    <a:pt x="272" y="3910"/>
                    <a:pt x="285" y="3910"/>
                  </a:cubicBezTo>
                  <a:cubicBezTo>
                    <a:pt x="297" y="3910"/>
                    <a:pt x="314" y="3922"/>
                    <a:pt x="330" y="3922"/>
                  </a:cubicBezTo>
                  <a:cubicBezTo>
                    <a:pt x="341" y="3922"/>
                    <a:pt x="352" y="3916"/>
                    <a:pt x="358" y="3894"/>
                  </a:cubicBezTo>
                  <a:cubicBezTo>
                    <a:pt x="417" y="3656"/>
                    <a:pt x="417" y="3370"/>
                    <a:pt x="429" y="3120"/>
                  </a:cubicBezTo>
                  <a:lnTo>
                    <a:pt x="429" y="3120"/>
                  </a:lnTo>
                  <a:cubicBezTo>
                    <a:pt x="406" y="3132"/>
                    <a:pt x="394" y="3132"/>
                    <a:pt x="370" y="3144"/>
                  </a:cubicBezTo>
                  <a:cubicBezTo>
                    <a:pt x="378" y="3127"/>
                    <a:pt x="399" y="3055"/>
                    <a:pt x="410" y="3055"/>
                  </a:cubicBezTo>
                  <a:cubicBezTo>
                    <a:pt x="411" y="3055"/>
                    <a:pt x="412" y="3055"/>
                    <a:pt x="413" y="3056"/>
                  </a:cubicBezTo>
                  <a:lnTo>
                    <a:pt x="413" y="3056"/>
                  </a:lnTo>
                  <a:cubicBezTo>
                    <a:pt x="403" y="3017"/>
                    <a:pt x="385" y="2963"/>
                    <a:pt x="399" y="2963"/>
                  </a:cubicBezTo>
                  <a:cubicBezTo>
                    <a:pt x="401" y="2963"/>
                    <a:pt x="403" y="2963"/>
                    <a:pt x="406" y="2965"/>
                  </a:cubicBezTo>
                  <a:cubicBezTo>
                    <a:pt x="417" y="2989"/>
                    <a:pt x="429" y="3001"/>
                    <a:pt x="441" y="3013"/>
                  </a:cubicBezTo>
                  <a:cubicBezTo>
                    <a:pt x="406" y="2930"/>
                    <a:pt x="394" y="2834"/>
                    <a:pt x="429" y="2715"/>
                  </a:cubicBezTo>
                  <a:lnTo>
                    <a:pt x="429" y="2715"/>
                  </a:lnTo>
                  <a:cubicBezTo>
                    <a:pt x="417" y="2720"/>
                    <a:pt x="407" y="2722"/>
                    <a:pt x="399" y="2722"/>
                  </a:cubicBezTo>
                  <a:cubicBezTo>
                    <a:pt x="377" y="2722"/>
                    <a:pt x="369" y="2708"/>
                    <a:pt x="359" y="2708"/>
                  </a:cubicBezTo>
                  <a:cubicBezTo>
                    <a:pt x="356" y="2708"/>
                    <a:pt x="352" y="2710"/>
                    <a:pt x="348" y="2713"/>
                  </a:cubicBezTo>
                  <a:lnTo>
                    <a:pt x="348" y="2713"/>
                  </a:lnTo>
                  <a:cubicBezTo>
                    <a:pt x="499" y="2569"/>
                    <a:pt x="310" y="2179"/>
                    <a:pt x="322" y="2096"/>
                  </a:cubicBezTo>
                  <a:lnTo>
                    <a:pt x="322" y="2096"/>
                  </a:lnTo>
                  <a:cubicBezTo>
                    <a:pt x="330" y="2098"/>
                    <a:pt x="337" y="2099"/>
                    <a:pt x="343" y="2099"/>
                  </a:cubicBezTo>
                  <a:cubicBezTo>
                    <a:pt x="460" y="2099"/>
                    <a:pt x="401" y="1830"/>
                    <a:pt x="356" y="1830"/>
                  </a:cubicBezTo>
                  <a:cubicBezTo>
                    <a:pt x="352" y="1830"/>
                    <a:pt x="349" y="1831"/>
                    <a:pt x="346" y="1834"/>
                  </a:cubicBezTo>
                  <a:cubicBezTo>
                    <a:pt x="370" y="1739"/>
                    <a:pt x="382" y="1346"/>
                    <a:pt x="406" y="1322"/>
                  </a:cubicBezTo>
                  <a:cubicBezTo>
                    <a:pt x="501" y="1191"/>
                    <a:pt x="334" y="548"/>
                    <a:pt x="441" y="286"/>
                  </a:cubicBezTo>
                  <a:lnTo>
                    <a:pt x="441" y="286"/>
                  </a:lnTo>
                  <a:cubicBezTo>
                    <a:pt x="436" y="295"/>
                    <a:pt x="431" y="298"/>
                    <a:pt x="427" y="298"/>
                  </a:cubicBezTo>
                  <a:cubicBezTo>
                    <a:pt x="416" y="298"/>
                    <a:pt x="406" y="273"/>
                    <a:pt x="373" y="273"/>
                  </a:cubicBezTo>
                  <a:cubicBezTo>
                    <a:pt x="369" y="273"/>
                    <a:pt x="364" y="273"/>
                    <a:pt x="358" y="274"/>
                  </a:cubicBezTo>
                  <a:cubicBezTo>
                    <a:pt x="382" y="227"/>
                    <a:pt x="453" y="24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5433;p60">
              <a:extLst>
                <a:ext uri="{FF2B5EF4-FFF2-40B4-BE49-F238E27FC236}">
                  <a16:creationId xmlns:a16="http://schemas.microsoft.com/office/drawing/2014/main" id="{AEB8633C-6B6E-4B83-8690-F63F433EB652}"/>
                </a:ext>
              </a:extLst>
            </p:cNvPr>
            <p:cNvSpPr/>
            <p:nvPr/>
          </p:nvSpPr>
          <p:spPr>
            <a:xfrm>
              <a:off x="3363800" y="324935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1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5434;p60">
              <a:extLst>
                <a:ext uri="{FF2B5EF4-FFF2-40B4-BE49-F238E27FC236}">
                  <a16:creationId xmlns:a16="http://schemas.microsoft.com/office/drawing/2014/main" id="{B86BCC4D-C51A-456E-B8B9-0ABED22653DF}"/>
                </a:ext>
              </a:extLst>
            </p:cNvPr>
            <p:cNvSpPr/>
            <p:nvPr/>
          </p:nvSpPr>
          <p:spPr>
            <a:xfrm>
              <a:off x="3361425" y="31862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12" y="13"/>
                    <a:pt x="0" y="1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5435;p60">
              <a:extLst>
                <a:ext uri="{FF2B5EF4-FFF2-40B4-BE49-F238E27FC236}">
                  <a16:creationId xmlns:a16="http://schemas.microsoft.com/office/drawing/2014/main" id="{E2EF457A-6979-4592-BB4D-2F21C7E58356}"/>
                </a:ext>
              </a:extLst>
            </p:cNvPr>
            <p:cNvSpPr/>
            <p:nvPr/>
          </p:nvSpPr>
          <p:spPr>
            <a:xfrm>
              <a:off x="3363200" y="33148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" y="12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5436;p60">
              <a:extLst>
                <a:ext uri="{FF2B5EF4-FFF2-40B4-BE49-F238E27FC236}">
                  <a16:creationId xmlns:a16="http://schemas.microsoft.com/office/drawing/2014/main" id="{EDF87801-1772-4799-B5A0-C5CF1ED75180}"/>
                </a:ext>
              </a:extLst>
            </p:cNvPr>
            <p:cNvSpPr/>
            <p:nvPr/>
          </p:nvSpPr>
          <p:spPr>
            <a:xfrm>
              <a:off x="3371850" y="3353825"/>
              <a:ext cx="0" cy="1800"/>
            </a:xfrm>
            <a:custGeom>
              <a:avLst/>
              <a:gdLst/>
              <a:ahLst/>
              <a:cxnLst/>
              <a:rect l="l" t="t" r="r" b="b"/>
              <a:pathLst>
                <a:path h="72" extrusionOk="0">
                  <a:moveTo>
                    <a:pt x="0" y="0"/>
                  </a:moveTo>
                  <a:cubicBezTo>
                    <a:pt x="0" y="72"/>
                    <a:pt x="0" y="48"/>
                    <a:pt x="0" y="0"/>
                  </a:cubicBezTo>
                  <a:cubicBezTo>
                    <a:pt x="0" y="2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5437;p60">
              <a:extLst>
                <a:ext uri="{FF2B5EF4-FFF2-40B4-BE49-F238E27FC236}">
                  <a16:creationId xmlns:a16="http://schemas.microsoft.com/office/drawing/2014/main" id="{22CFA1F5-92A3-43EF-A068-8BBB9176028E}"/>
                </a:ext>
              </a:extLst>
            </p:cNvPr>
            <p:cNvSpPr/>
            <p:nvPr/>
          </p:nvSpPr>
          <p:spPr>
            <a:xfrm>
              <a:off x="3366900" y="3365450"/>
              <a:ext cx="200" cy="600"/>
            </a:xfrm>
            <a:custGeom>
              <a:avLst/>
              <a:gdLst/>
              <a:ahLst/>
              <a:cxnLst/>
              <a:rect l="l" t="t" r="r" b="b"/>
              <a:pathLst>
                <a:path w="8" h="24" extrusionOk="0">
                  <a:moveTo>
                    <a:pt x="4" y="1"/>
                  </a:moveTo>
                  <a:cubicBezTo>
                    <a:pt x="2" y="1"/>
                    <a:pt x="1" y="10"/>
                    <a:pt x="8" y="23"/>
                  </a:cubicBezTo>
                  <a:cubicBezTo>
                    <a:pt x="8" y="7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5438;p60">
              <a:extLst>
                <a:ext uri="{FF2B5EF4-FFF2-40B4-BE49-F238E27FC236}">
                  <a16:creationId xmlns:a16="http://schemas.microsoft.com/office/drawing/2014/main" id="{69A708D9-300C-44D0-89C4-74AD60B2EF08}"/>
                </a:ext>
              </a:extLst>
            </p:cNvPr>
            <p:cNvSpPr/>
            <p:nvPr/>
          </p:nvSpPr>
          <p:spPr>
            <a:xfrm>
              <a:off x="3368375" y="3356200"/>
              <a:ext cx="1400" cy="1800"/>
            </a:xfrm>
            <a:custGeom>
              <a:avLst/>
              <a:gdLst/>
              <a:ahLst/>
              <a:cxnLst/>
              <a:rect l="l" t="t" r="r" b="b"/>
              <a:pathLst>
                <a:path w="56" h="72" extrusionOk="0">
                  <a:moveTo>
                    <a:pt x="32" y="0"/>
                  </a:moveTo>
                  <a:cubicBezTo>
                    <a:pt x="19" y="0"/>
                    <a:pt x="17" y="5"/>
                    <a:pt x="19" y="9"/>
                  </a:cubicBezTo>
                  <a:lnTo>
                    <a:pt x="19" y="9"/>
                  </a:lnTo>
                  <a:cubicBezTo>
                    <a:pt x="5" y="23"/>
                    <a:pt x="1" y="43"/>
                    <a:pt x="20" y="72"/>
                  </a:cubicBezTo>
                  <a:cubicBezTo>
                    <a:pt x="56" y="48"/>
                    <a:pt x="44" y="36"/>
                    <a:pt x="32" y="0"/>
                  </a:cubicBezTo>
                  <a:lnTo>
                    <a:pt x="32" y="0"/>
                  </a:ln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5439;p60">
              <a:extLst>
                <a:ext uri="{FF2B5EF4-FFF2-40B4-BE49-F238E27FC236}">
                  <a16:creationId xmlns:a16="http://schemas.microsoft.com/office/drawing/2014/main" id="{29C56B2A-13F3-42F2-A466-4C9621636950}"/>
                </a:ext>
              </a:extLst>
            </p:cNvPr>
            <p:cNvSpPr/>
            <p:nvPr/>
          </p:nvSpPr>
          <p:spPr>
            <a:xfrm>
              <a:off x="3368850" y="335797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" y="1"/>
                  </a:moveTo>
                  <a:cubicBezTo>
                    <a:pt x="1" y="13"/>
                    <a:pt x="1" y="25"/>
                    <a:pt x="1" y="37"/>
                  </a:cubicBezTo>
                  <a:cubicBezTo>
                    <a:pt x="13" y="37"/>
                    <a:pt x="1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5440;p60">
              <a:extLst>
                <a:ext uri="{FF2B5EF4-FFF2-40B4-BE49-F238E27FC236}">
                  <a16:creationId xmlns:a16="http://schemas.microsoft.com/office/drawing/2014/main" id="{B8ACB4E4-8C31-41E8-BB68-5E44C20FE483}"/>
                </a:ext>
              </a:extLst>
            </p:cNvPr>
            <p:cNvSpPr/>
            <p:nvPr/>
          </p:nvSpPr>
          <p:spPr>
            <a:xfrm>
              <a:off x="3370875" y="3346525"/>
              <a:ext cx="1250" cy="1375"/>
            </a:xfrm>
            <a:custGeom>
              <a:avLst/>
              <a:gdLst/>
              <a:ahLst/>
              <a:cxnLst/>
              <a:rect l="l" t="t" r="r" b="b"/>
              <a:pathLst>
                <a:path w="50" h="55" extrusionOk="0">
                  <a:moveTo>
                    <a:pt x="8" y="0"/>
                  </a:moveTo>
                  <a:cubicBezTo>
                    <a:pt x="3" y="0"/>
                    <a:pt x="0" y="8"/>
                    <a:pt x="3" y="30"/>
                  </a:cubicBezTo>
                  <a:cubicBezTo>
                    <a:pt x="3" y="54"/>
                    <a:pt x="39" y="42"/>
                    <a:pt x="27" y="54"/>
                  </a:cubicBezTo>
                  <a:cubicBezTo>
                    <a:pt x="29" y="55"/>
                    <a:pt x="30" y="55"/>
                    <a:pt x="32" y="55"/>
                  </a:cubicBezTo>
                  <a:cubicBezTo>
                    <a:pt x="49" y="55"/>
                    <a:pt x="2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5441;p60">
              <a:extLst>
                <a:ext uri="{FF2B5EF4-FFF2-40B4-BE49-F238E27FC236}">
                  <a16:creationId xmlns:a16="http://schemas.microsoft.com/office/drawing/2014/main" id="{7FEEA3A2-1B1D-4AC1-9F9A-7F8C4FEA5CC7}"/>
                </a:ext>
              </a:extLst>
            </p:cNvPr>
            <p:cNvSpPr/>
            <p:nvPr/>
          </p:nvSpPr>
          <p:spPr>
            <a:xfrm>
              <a:off x="3366775" y="335590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" y="36"/>
                  </a:moveTo>
                  <a:cubicBezTo>
                    <a:pt x="36" y="0"/>
                    <a:pt x="24" y="12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5442;p60">
              <a:extLst>
                <a:ext uri="{FF2B5EF4-FFF2-40B4-BE49-F238E27FC236}">
                  <a16:creationId xmlns:a16="http://schemas.microsoft.com/office/drawing/2014/main" id="{5619A8E1-812A-4824-AC9A-5CC9706F191F}"/>
                </a:ext>
              </a:extLst>
            </p:cNvPr>
            <p:cNvSpPr/>
            <p:nvPr/>
          </p:nvSpPr>
          <p:spPr>
            <a:xfrm>
              <a:off x="3367250" y="3349950"/>
              <a:ext cx="150" cy="1550"/>
            </a:xfrm>
            <a:custGeom>
              <a:avLst/>
              <a:gdLst/>
              <a:ahLst/>
              <a:cxnLst/>
              <a:rect l="l" t="t" r="r" b="b"/>
              <a:pathLst>
                <a:path w="6" h="62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46"/>
                    <a:pt x="0" y="61"/>
                    <a:pt x="0" y="61"/>
                  </a:cubicBezTo>
                  <a:cubicBezTo>
                    <a:pt x="0" y="61"/>
                    <a:pt x="5" y="8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5443;p60">
              <a:extLst>
                <a:ext uri="{FF2B5EF4-FFF2-40B4-BE49-F238E27FC236}">
                  <a16:creationId xmlns:a16="http://schemas.microsoft.com/office/drawing/2014/main" id="{9DF57693-5FF6-4518-98A5-5A18C70C8476}"/>
                </a:ext>
              </a:extLst>
            </p:cNvPr>
            <p:cNvSpPr/>
            <p:nvPr/>
          </p:nvSpPr>
          <p:spPr>
            <a:xfrm>
              <a:off x="3367375" y="3351725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0" y="1"/>
                  </a:moveTo>
                  <a:cubicBezTo>
                    <a:pt x="0" y="25"/>
                    <a:pt x="0" y="37"/>
                    <a:pt x="12" y="48"/>
                  </a:cubicBezTo>
                  <a:cubicBezTo>
                    <a:pt x="12" y="37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5444;p60">
              <a:extLst>
                <a:ext uri="{FF2B5EF4-FFF2-40B4-BE49-F238E27FC236}">
                  <a16:creationId xmlns:a16="http://schemas.microsoft.com/office/drawing/2014/main" id="{CD0C3D06-A364-4CB4-AF0A-69164A2506E0}"/>
                </a:ext>
              </a:extLst>
            </p:cNvPr>
            <p:cNvSpPr/>
            <p:nvPr/>
          </p:nvSpPr>
          <p:spPr>
            <a:xfrm>
              <a:off x="3366625" y="3353525"/>
              <a:ext cx="175" cy="1500"/>
            </a:xfrm>
            <a:custGeom>
              <a:avLst/>
              <a:gdLst/>
              <a:ahLst/>
              <a:cxnLst/>
              <a:rect l="l" t="t" r="r" b="b"/>
              <a:pathLst>
                <a:path w="7" h="60" extrusionOk="0">
                  <a:moveTo>
                    <a:pt x="1" y="1"/>
                  </a:moveTo>
                  <a:cubicBezTo>
                    <a:pt x="0" y="1"/>
                    <a:pt x="4" y="60"/>
                    <a:pt x="6" y="60"/>
                  </a:cubicBezTo>
                  <a:cubicBezTo>
                    <a:pt x="6" y="60"/>
                    <a:pt x="7" y="56"/>
                    <a:pt x="7" y="48"/>
                  </a:cubicBezTo>
                  <a:cubicBezTo>
                    <a:pt x="3" y="13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5445;p60">
              <a:extLst>
                <a:ext uri="{FF2B5EF4-FFF2-40B4-BE49-F238E27FC236}">
                  <a16:creationId xmlns:a16="http://schemas.microsoft.com/office/drawing/2014/main" id="{5F21C6F5-505D-4826-AD32-F1A36C832CD4}"/>
                </a:ext>
              </a:extLst>
            </p:cNvPr>
            <p:cNvSpPr/>
            <p:nvPr/>
          </p:nvSpPr>
          <p:spPr>
            <a:xfrm>
              <a:off x="3366775" y="3332675"/>
              <a:ext cx="925" cy="3000"/>
            </a:xfrm>
            <a:custGeom>
              <a:avLst/>
              <a:gdLst/>
              <a:ahLst/>
              <a:cxnLst/>
              <a:rect l="l" t="t" r="r" b="b"/>
              <a:pathLst>
                <a:path w="37" h="120" extrusionOk="0">
                  <a:moveTo>
                    <a:pt x="36" y="108"/>
                  </a:moveTo>
                  <a:cubicBezTo>
                    <a:pt x="1" y="1"/>
                    <a:pt x="36" y="108"/>
                    <a:pt x="36" y="108"/>
                  </a:cubicBezTo>
                  <a:cubicBezTo>
                    <a:pt x="36" y="108"/>
                    <a:pt x="24" y="120"/>
                    <a:pt x="36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5446;p60">
              <a:extLst>
                <a:ext uri="{FF2B5EF4-FFF2-40B4-BE49-F238E27FC236}">
                  <a16:creationId xmlns:a16="http://schemas.microsoft.com/office/drawing/2014/main" id="{7DD0B0A6-9364-4B4F-8CD5-6DA4C3523730}"/>
                </a:ext>
              </a:extLst>
            </p:cNvPr>
            <p:cNvSpPr/>
            <p:nvPr/>
          </p:nvSpPr>
          <p:spPr>
            <a:xfrm>
              <a:off x="3364725" y="3339225"/>
              <a:ext cx="1175" cy="500"/>
            </a:xfrm>
            <a:custGeom>
              <a:avLst/>
              <a:gdLst/>
              <a:ahLst/>
              <a:cxnLst/>
              <a:rect l="l" t="t" r="r" b="b"/>
              <a:pathLst>
                <a:path w="47" h="20" extrusionOk="0">
                  <a:moveTo>
                    <a:pt x="47" y="1"/>
                  </a:moveTo>
                  <a:lnTo>
                    <a:pt x="47" y="1"/>
                  </a:lnTo>
                  <a:cubicBezTo>
                    <a:pt x="11" y="8"/>
                    <a:pt x="1" y="20"/>
                    <a:pt x="9" y="20"/>
                  </a:cubicBezTo>
                  <a:cubicBezTo>
                    <a:pt x="15" y="20"/>
                    <a:pt x="28" y="15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5447;p60">
              <a:extLst>
                <a:ext uri="{FF2B5EF4-FFF2-40B4-BE49-F238E27FC236}">
                  <a16:creationId xmlns:a16="http://schemas.microsoft.com/office/drawing/2014/main" id="{A5918FAB-588D-4244-B80F-46A9F03E9ECE}"/>
                </a:ext>
              </a:extLst>
            </p:cNvPr>
            <p:cNvSpPr/>
            <p:nvPr/>
          </p:nvSpPr>
          <p:spPr>
            <a:xfrm>
              <a:off x="3364100" y="3334575"/>
              <a:ext cx="925" cy="1575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7" y="1"/>
                  </a:moveTo>
                  <a:cubicBezTo>
                    <a:pt x="3" y="1"/>
                    <a:pt x="0" y="9"/>
                    <a:pt x="0" y="32"/>
                  </a:cubicBezTo>
                  <a:cubicBezTo>
                    <a:pt x="9" y="32"/>
                    <a:pt x="17" y="62"/>
                    <a:pt x="26" y="62"/>
                  </a:cubicBezTo>
                  <a:cubicBezTo>
                    <a:pt x="29" y="62"/>
                    <a:pt x="33" y="57"/>
                    <a:pt x="36" y="44"/>
                  </a:cubicBezTo>
                  <a:cubicBezTo>
                    <a:pt x="28" y="36"/>
                    <a:pt x="15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5448;p60">
              <a:extLst>
                <a:ext uri="{FF2B5EF4-FFF2-40B4-BE49-F238E27FC236}">
                  <a16:creationId xmlns:a16="http://schemas.microsoft.com/office/drawing/2014/main" id="{41CCAD39-5567-490E-8DF1-94EE48A96D8C}"/>
                </a:ext>
              </a:extLst>
            </p:cNvPr>
            <p:cNvSpPr/>
            <p:nvPr/>
          </p:nvSpPr>
          <p:spPr>
            <a:xfrm>
              <a:off x="3366175" y="33130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1" y="1"/>
                  </a:moveTo>
                  <a:cubicBezTo>
                    <a:pt x="13" y="13"/>
                    <a:pt x="48" y="25"/>
                    <a:pt x="72" y="25"/>
                  </a:cubicBezTo>
                  <a:cubicBezTo>
                    <a:pt x="48" y="13"/>
                    <a:pt x="25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5449;p60">
              <a:extLst>
                <a:ext uri="{FF2B5EF4-FFF2-40B4-BE49-F238E27FC236}">
                  <a16:creationId xmlns:a16="http://schemas.microsoft.com/office/drawing/2014/main" id="{E8BE9E63-C6D2-4B6B-B3D2-8BB947802F8B}"/>
                </a:ext>
              </a:extLst>
            </p:cNvPr>
            <p:cNvSpPr/>
            <p:nvPr/>
          </p:nvSpPr>
          <p:spPr>
            <a:xfrm>
              <a:off x="3361700" y="3293275"/>
              <a:ext cx="1675" cy="1750"/>
            </a:xfrm>
            <a:custGeom>
              <a:avLst/>
              <a:gdLst/>
              <a:ahLst/>
              <a:cxnLst/>
              <a:rect l="l" t="t" r="r" b="b"/>
              <a:pathLst>
                <a:path w="67" h="70" extrusionOk="0">
                  <a:moveTo>
                    <a:pt x="35" y="1"/>
                  </a:moveTo>
                  <a:cubicBezTo>
                    <a:pt x="29" y="1"/>
                    <a:pt x="22" y="2"/>
                    <a:pt x="13" y="5"/>
                  </a:cubicBezTo>
                  <a:cubicBezTo>
                    <a:pt x="1" y="56"/>
                    <a:pt x="18" y="69"/>
                    <a:pt x="35" y="69"/>
                  </a:cubicBezTo>
                  <a:cubicBezTo>
                    <a:pt x="51" y="69"/>
                    <a:pt x="66" y="58"/>
                    <a:pt x="61" y="53"/>
                  </a:cubicBezTo>
                  <a:cubicBezTo>
                    <a:pt x="61" y="16"/>
                    <a:pt x="54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5450;p60">
              <a:extLst>
                <a:ext uri="{FF2B5EF4-FFF2-40B4-BE49-F238E27FC236}">
                  <a16:creationId xmlns:a16="http://schemas.microsoft.com/office/drawing/2014/main" id="{7D73498D-1D8C-46AA-B741-0A532010351B}"/>
                </a:ext>
              </a:extLst>
            </p:cNvPr>
            <p:cNvSpPr/>
            <p:nvPr/>
          </p:nvSpPr>
          <p:spPr>
            <a:xfrm>
              <a:off x="3370950" y="3070150"/>
              <a:ext cx="625" cy="1025"/>
            </a:xfrm>
            <a:custGeom>
              <a:avLst/>
              <a:gdLst/>
              <a:ahLst/>
              <a:cxnLst/>
              <a:rect l="l" t="t" r="r" b="b"/>
              <a:pathLst>
                <a:path w="25" h="41" extrusionOk="0">
                  <a:moveTo>
                    <a:pt x="24" y="1"/>
                  </a:moveTo>
                  <a:lnTo>
                    <a:pt x="24" y="1"/>
                  </a:lnTo>
                  <a:cubicBezTo>
                    <a:pt x="7" y="29"/>
                    <a:pt x="1" y="41"/>
                    <a:pt x="2" y="41"/>
                  </a:cubicBezTo>
                  <a:cubicBezTo>
                    <a:pt x="2" y="41"/>
                    <a:pt x="12" y="26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5451;p60">
              <a:extLst>
                <a:ext uri="{FF2B5EF4-FFF2-40B4-BE49-F238E27FC236}">
                  <a16:creationId xmlns:a16="http://schemas.microsoft.com/office/drawing/2014/main" id="{50772B0E-CECF-46FD-9194-CB7C551161EF}"/>
                </a:ext>
              </a:extLst>
            </p:cNvPr>
            <p:cNvSpPr/>
            <p:nvPr/>
          </p:nvSpPr>
          <p:spPr>
            <a:xfrm>
              <a:off x="3369450" y="3068650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60" y="13"/>
                  </a:moveTo>
                  <a:cubicBezTo>
                    <a:pt x="1" y="1"/>
                    <a:pt x="1" y="1"/>
                    <a:pt x="6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5452;p60">
              <a:extLst>
                <a:ext uri="{FF2B5EF4-FFF2-40B4-BE49-F238E27FC236}">
                  <a16:creationId xmlns:a16="http://schemas.microsoft.com/office/drawing/2014/main" id="{F4779D38-3F27-45F4-8F6B-220C6CCE3AF5}"/>
                </a:ext>
              </a:extLst>
            </p:cNvPr>
            <p:cNvSpPr/>
            <p:nvPr/>
          </p:nvSpPr>
          <p:spPr>
            <a:xfrm>
              <a:off x="3360825" y="3223650"/>
              <a:ext cx="550" cy="700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7" y="0"/>
                  </a:moveTo>
                  <a:cubicBezTo>
                    <a:pt x="13" y="0"/>
                    <a:pt x="6" y="8"/>
                    <a:pt x="0" y="28"/>
                  </a:cubicBezTo>
                  <a:cubicBezTo>
                    <a:pt x="21" y="14"/>
                    <a:pt x="22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5453;p60">
              <a:extLst>
                <a:ext uri="{FF2B5EF4-FFF2-40B4-BE49-F238E27FC236}">
                  <a16:creationId xmlns:a16="http://schemas.microsoft.com/office/drawing/2014/main" id="{3E6BF445-11BE-4245-9658-383457942C73}"/>
                </a:ext>
              </a:extLst>
            </p:cNvPr>
            <p:cNvSpPr/>
            <p:nvPr/>
          </p:nvSpPr>
          <p:spPr>
            <a:xfrm>
              <a:off x="3361425" y="3208600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28" y="0"/>
                  </a:moveTo>
                  <a:lnTo>
                    <a:pt x="28" y="0"/>
                  </a:lnTo>
                  <a:cubicBezTo>
                    <a:pt x="26" y="0"/>
                    <a:pt x="13" y="10"/>
                    <a:pt x="0" y="23"/>
                  </a:cubicBezTo>
                  <a:cubicBezTo>
                    <a:pt x="22" y="7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5454;p60">
              <a:extLst>
                <a:ext uri="{FF2B5EF4-FFF2-40B4-BE49-F238E27FC236}">
                  <a16:creationId xmlns:a16="http://schemas.microsoft.com/office/drawing/2014/main" id="{B45401AA-C79F-4134-9B80-C113E42A5FB1}"/>
                </a:ext>
              </a:extLst>
            </p:cNvPr>
            <p:cNvSpPr/>
            <p:nvPr/>
          </p:nvSpPr>
          <p:spPr>
            <a:xfrm>
              <a:off x="3359925" y="3195750"/>
              <a:ext cx="1350" cy="1825"/>
            </a:xfrm>
            <a:custGeom>
              <a:avLst/>
              <a:gdLst/>
              <a:ahLst/>
              <a:cxnLst/>
              <a:rect l="l" t="t" r="r" b="b"/>
              <a:pathLst>
                <a:path w="54" h="73" extrusionOk="0">
                  <a:moveTo>
                    <a:pt x="1" y="1"/>
                  </a:moveTo>
                  <a:cubicBezTo>
                    <a:pt x="1" y="19"/>
                    <a:pt x="8" y="38"/>
                    <a:pt x="11" y="56"/>
                  </a:cubicBezTo>
                  <a:lnTo>
                    <a:pt x="11" y="56"/>
                  </a:lnTo>
                  <a:cubicBezTo>
                    <a:pt x="13" y="19"/>
                    <a:pt x="53" y="1"/>
                    <a:pt x="1" y="1"/>
                  </a:cubicBezTo>
                  <a:close/>
                  <a:moveTo>
                    <a:pt x="11" y="56"/>
                  </a:moveTo>
                  <a:lnTo>
                    <a:pt x="11" y="56"/>
                  </a:lnTo>
                  <a:cubicBezTo>
                    <a:pt x="11" y="61"/>
                    <a:pt x="11" y="67"/>
                    <a:pt x="13" y="72"/>
                  </a:cubicBezTo>
                  <a:cubicBezTo>
                    <a:pt x="13" y="67"/>
                    <a:pt x="12" y="62"/>
                    <a:pt x="11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5455;p60">
              <a:extLst>
                <a:ext uri="{FF2B5EF4-FFF2-40B4-BE49-F238E27FC236}">
                  <a16:creationId xmlns:a16="http://schemas.microsoft.com/office/drawing/2014/main" id="{AB5096E7-08B6-4A68-8335-08416FD04EF0}"/>
                </a:ext>
              </a:extLst>
            </p:cNvPr>
            <p:cNvSpPr/>
            <p:nvPr/>
          </p:nvSpPr>
          <p:spPr>
            <a:xfrm>
              <a:off x="3397800" y="3051600"/>
              <a:ext cx="1150" cy="425"/>
            </a:xfrm>
            <a:custGeom>
              <a:avLst/>
              <a:gdLst/>
              <a:ahLst/>
              <a:cxnLst/>
              <a:rect l="l" t="t" r="r" b="b"/>
              <a:pathLst>
                <a:path w="46" h="17" extrusionOk="0">
                  <a:moveTo>
                    <a:pt x="36" y="1"/>
                  </a:moveTo>
                  <a:cubicBezTo>
                    <a:pt x="21" y="1"/>
                    <a:pt x="0" y="16"/>
                    <a:pt x="10" y="16"/>
                  </a:cubicBezTo>
                  <a:cubicBezTo>
                    <a:pt x="10" y="16"/>
                    <a:pt x="34" y="4"/>
                    <a:pt x="45" y="4"/>
                  </a:cubicBezTo>
                  <a:cubicBezTo>
                    <a:pt x="43" y="2"/>
                    <a:pt x="4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5456;p60">
              <a:extLst>
                <a:ext uri="{FF2B5EF4-FFF2-40B4-BE49-F238E27FC236}">
                  <a16:creationId xmlns:a16="http://schemas.microsoft.com/office/drawing/2014/main" id="{13ED5A84-8D1F-46B0-BCA2-64DF57A456AB}"/>
                </a:ext>
              </a:extLst>
            </p:cNvPr>
            <p:cNvSpPr/>
            <p:nvPr/>
          </p:nvSpPr>
          <p:spPr>
            <a:xfrm>
              <a:off x="3394425" y="3048875"/>
              <a:ext cx="950" cy="175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" y="1"/>
                  </a:moveTo>
                  <a:cubicBezTo>
                    <a:pt x="1" y="1"/>
                    <a:pt x="30" y="6"/>
                    <a:pt x="38" y="6"/>
                  </a:cubicBezTo>
                  <a:cubicBezTo>
                    <a:pt x="14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5457;p60">
              <a:extLst>
                <a:ext uri="{FF2B5EF4-FFF2-40B4-BE49-F238E27FC236}">
                  <a16:creationId xmlns:a16="http://schemas.microsoft.com/office/drawing/2014/main" id="{A91F12D9-7B53-46C8-9525-E4497638EC52}"/>
                </a:ext>
              </a:extLst>
            </p:cNvPr>
            <p:cNvSpPr/>
            <p:nvPr/>
          </p:nvSpPr>
          <p:spPr>
            <a:xfrm>
              <a:off x="3392275" y="3046050"/>
              <a:ext cx="2850" cy="1800"/>
            </a:xfrm>
            <a:custGeom>
              <a:avLst/>
              <a:gdLst/>
              <a:ahLst/>
              <a:cxnLst/>
              <a:rect l="l" t="t" r="r" b="b"/>
              <a:pathLst>
                <a:path w="114" h="72" extrusionOk="0">
                  <a:moveTo>
                    <a:pt x="64" y="0"/>
                  </a:moveTo>
                  <a:cubicBezTo>
                    <a:pt x="1" y="42"/>
                    <a:pt x="97" y="66"/>
                    <a:pt x="111" y="71"/>
                  </a:cubicBezTo>
                  <a:lnTo>
                    <a:pt x="111" y="71"/>
                  </a:lnTo>
                  <a:cubicBezTo>
                    <a:pt x="88" y="47"/>
                    <a:pt x="76" y="24"/>
                    <a:pt x="64" y="0"/>
                  </a:cubicBezTo>
                  <a:close/>
                  <a:moveTo>
                    <a:pt x="111" y="71"/>
                  </a:moveTo>
                  <a:cubicBezTo>
                    <a:pt x="111" y="71"/>
                    <a:pt x="111" y="71"/>
                    <a:pt x="112" y="72"/>
                  </a:cubicBezTo>
                  <a:cubicBezTo>
                    <a:pt x="113" y="72"/>
                    <a:pt x="113" y="71"/>
                    <a:pt x="111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5458;p60">
              <a:extLst>
                <a:ext uri="{FF2B5EF4-FFF2-40B4-BE49-F238E27FC236}">
                  <a16:creationId xmlns:a16="http://schemas.microsoft.com/office/drawing/2014/main" id="{421408D7-BD38-4172-8D3F-B81F5E6AFDEA}"/>
                </a:ext>
              </a:extLst>
            </p:cNvPr>
            <p:cNvSpPr/>
            <p:nvPr/>
          </p:nvSpPr>
          <p:spPr>
            <a:xfrm>
              <a:off x="3395525" y="3043175"/>
              <a:ext cx="450" cy="500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2" y="1"/>
                  </a:moveTo>
                  <a:cubicBezTo>
                    <a:pt x="0" y="1"/>
                    <a:pt x="3" y="6"/>
                    <a:pt x="17" y="20"/>
                  </a:cubicBezTo>
                  <a:cubicBezTo>
                    <a:pt x="17" y="13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5459;p60">
              <a:extLst>
                <a:ext uri="{FF2B5EF4-FFF2-40B4-BE49-F238E27FC236}">
                  <a16:creationId xmlns:a16="http://schemas.microsoft.com/office/drawing/2014/main" id="{9414B9AB-A71D-484F-883F-80B0A567F817}"/>
                </a:ext>
              </a:extLst>
            </p:cNvPr>
            <p:cNvSpPr/>
            <p:nvPr/>
          </p:nvSpPr>
          <p:spPr>
            <a:xfrm>
              <a:off x="3395950" y="3043275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5" y="1"/>
                  </a:moveTo>
                  <a:cubicBezTo>
                    <a:pt x="4" y="1"/>
                    <a:pt x="3" y="1"/>
                    <a:pt x="0" y="4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4" y="7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5460;p60">
              <a:extLst>
                <a:ext uri="{FF2B5EF4-FFF2-40B4-BE49-F238E27FC236}">
                  <a16:creationId xmlns:a16="http://schemas.microsoft.com/office/drawing/2014/main" id="{8F043209-85BB-4664-AD13-72370B0DF451}"/>
                </a:ext>
              </a:extLst>
            </p:cNvPr>
            <p:cNvSpPr/>
            <p:nvPr/>
          </p:nvSpPr>
          <p:spPr>
            <a:xfrm>
              <a:off x="3395325" y="3041525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17" y="1"/>
                  </a:moveTo>
                  <a:cubicBezTo>
                    <a:pt x="16" y="1"/>
                    <a:pt x="18" y="6"/>
                    <a:pt x="23" y="11"/>
                  </a:cubicBezTo>
                  <a:lnTo>
                    <a:pt x="23" y="11"/>
                  </a:lnTo>
                  <a:cubicBezTo>
                    <a:pt x="16" y="8"/>
                    <a:pt x="3" y="4"/>
                    <a:pt x="2" y="4"/>
                  </a:cubicBezTo>
                  <a:lnTo>
                    <a:pt x="2" y="4"/>
                  </a:lnTo>
                  <a:cubicBezTo>
                    <a:pt x="0" y="4"/>
                    <a:pt x="6" y="6"/>
                    <a:pt x="25" y="14"/>
                  </a:cubicBezTo>
                  <a:cubicBezTo>
                    <a:pt x="28" y="14"/>
                    <a:pt x="27" y="13"/>
                    <a:pt x="24" y="12"/>
                  </a:cubicBezTo>
                  <a:lnTo>
                    <a:pt x="24" y="12"/>
                  </a:lnTo>
                  <a:cubicBezTo>
                    <a:pt x="20" y="4"/>
                    <a:pt x="17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5461;p60">
              <a:extLst>
                <a:ext uri="{FF2B5EF4-FFF2-40B4-BE49-F238E27FC236}">
                  <a16:creationId xmlns:a16="http://schemas.microsoft.com/office/drawing/2014/main" id="{5C6D5DF5-5365-4722-AC92-F60C83A5C29C}"/>
                </a:ext>
              </a:extLst>
            </p:cNvPr>
            <p:cNvSpPr/>
            <p:nvPr/>
          </p:nvSpPr>
          <p:spPr>
            <a:xfrm>
              <a:off x="3393875" y="30418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0"/>
                  </a:moveTo>
                  <a:lnTo>
                    <a:pt x="12" y="12"/>
                  </a:lnTo>
                  <a:cubicBezTo>
                    <a:pt x="24" y="12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5462;p60">
              <a:extLst>
                <a:ext uri="{FF2B5EF4-FFF2-40B4-BE49-F238E27FC236}">
                  <a16:creationId xmlns:a16="http://schemas.microsoft.com/office/drawing/2014/main" id="{A374E567-0299-4E04-92F4-D49E8E8A9B6C}"/>
                </a:ext>
              </a:extLst>
            </p:cNvPr>
            <p:cNvSpPr/>
            <p:nvPr/>
          </p:nvSpPr>
          <p:spPr>
            <a:xfrm>
              <a:off x="3394100" y="3042175"/>
              <a:ext cx="375" cy="250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15" y="0"/>
                  </a:moveTo>
                  <a:cubicBezTo>
                    <a:pt x="3" y="6"/>
                    <a:pt x="0" y="9"/>
                    <a:pt x="1" y="9"/>
                  </a:cubicBezTo>
                  <a:cubicBezTo>
                    <a:pt x="3" y="9"/>
                    <a:pt x="9" y="6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5463;p60">
              <a:extLst>
                <a:ext uri="{FF2B5EF4-FFF2-40B4-BE49-F238E27FC236}">
                  <a16:creationId xmlns:a16="http://schemas.microsoft.com/office/drawing/2014/main" id="{D0C790C6-6669-48F6-9DC6-910B7DF16601}"/>
                </a:ext>
              </a:extLst>
            </p:cNvPr>
            <p:cNvSpPr/>
            <p:nvPr/>
          </p:nvSpPr>
          <p:spPr>
            <a:xfrm>
              <a:off x="3393875" y="3042775"/>
              <a:ext cx="1300" cy="925"/>
            </a:xfrm>
            <a:custGeom>
              <a:avLst/>
              <a:gdLst/>
              <a:ahLst/>
              <a:cxnLst/>
              <a:rect l="l" t="t" r="r" b="b"/>
              <a:pathLst>
                <a:path w="52" h="37" extrusionOk="0">
                  <a:moveTo>
                    <a:pt x="36" y="0"/>
                  </a:moveTo>
                  <a:lnTo>
                    <a:pt x="36" y="0"/>
                  </a:lnTo>
                  <a:cubicBezTo>
                    <a:pt x="26" y="10"/>
                    <a:pt x="24" y="27"/>
                    <a:pt x="11" y="27"/>
                  </a:cubicBezTo>
                  <a:cubicBezTo>
                    <a:pt x="8" y="27"/>
                    <a:pt x="5" y="26"/>
                    <a:pt x="0" y="24"/>
                  </a:cubicBezTo>
                  <a:lnTo>
                    <a:pt x="0" y="24"/>
                  </a:lnTo>
                  <a:cubicBezTo>
                    <a:pt x="9" y="32"/>
                    <a:pt x="18" y="36"/>
                    <a:pt x="27" y="36"/>
                  </a:cubicBezTo>
                  <a:cubicBezTo>
                    <a:pt x="42" y="36"/>
                    <a:pt x="51" y="23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5464;p60">
              <a:extLst>
                <a:ext uri="{FF2B5EF4-FFF2-40B4-BE49-F238E27FC236}">
                  <a16:creationId xmlns:a16="http://schemas.microsoft.com/office/drawing/2014/main" id="{CA430FBE-45D9-4A30-BE00-7D19E67B9E7A}"/>
                </a:ext>
              </a:extLst>
            </p:cNvPr>
            <p:cNvSpPr/>
            <p:nvPr/>
          </p:nvSpPr>
          <p:spPr>
            <a:xfrm>
              <a:off x="3392375" y="3046350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1" y="12"/>
                  </a:moveTo>
                  <a:cubicBezTo>
                    <a:pt x="24" y="0"/>
                    <a:pt x="24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5465;p60">
              <a:extLst>
                <a:ext uri="{FF2B5EF4-FFF2-40B4-BE49-F238E27FC236}">
                  <a16:creationId xmlns:a16="http://schemas.microsoft.com/office/drawing/2014/main" id="{B238BAE9-5D87-47CF-9080-0CD70A6C807A}"/>
                </a:ext>
              </a:extLst>
            </p:cNvPr>
            <p:cNvSpPr/>
            <p:nvPr/>
          </p:nvSpPr>
          <p:spPr>
            <a:xfrm>
              <a:off x="3394050" y="3038925"/>
              <a:ext cx="500" cy="925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18" y="1"/>
                  </a:moveTo>
                  <a:cubicBezTo>
                    <a:pt x="17" y="1"/>
                    <a:pt x="0" y="36"/>
                    <a:pt x="3" y="36"/>
                  </a:cubicBezTo>
                  <a:cubicBezTo>
                    <a:pt x="4" y="36"/>
                    <a:pt x="4" y="36"/>
                    <a:pt x="5" y="35"/>
                  </a:cubicBezTo>
                  <a:cubicBezTo>
                    <a:pt x="16" y="9"/>
                    <a:pt x="19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5466;p60">
              <a:extLst>
                <a:ext uri="{FF2B5EF4-FFF2-40B4-BE49-F238E27FC236}">
                  <a16:creationId xmlns:a16="http://schemas.microsoft.com/office/drawing/2014/main" id="{E37852E7-E4D7-4E25-9B6F-D0E455DA555B}"/>
                </a:ext>
              </a:extLst>
            </p:cNvPr>
            <p:cNvSpPr/>
            <p:nvPr/>
          </p:nvSpPr>
          <p:spPr>
            <a:xfrm>
              <a:off x="3392975" y="3039200"/>
              <a:ext cx="625" cy="500"/>
            </a:xfrm>
            <a:custGeom>
              <a:avLst/>
              <a:gdLst/>
              <a:ahLst/>
              <a:cxnLst/>
              <a:rect l="l" t="t" r="r" b="b"/>
              <a:pathLst>
                <a:path w="25" h="20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14"/>
                    <a:pt x="10" y="20"/>
                    <a:pt x="14" y="20"/>
                  </a:cubicBezTo>
                  <a:cubicBezTo>
                    <a:pt x="16" y="20"/>
                    <a:pt x="19" y="17"/>
                    <a:pt x="24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5467;p60">
              <a:extLst>
                <a:ext uri="{FF2B5EF4-FFF2-40B4-BE49-F238E27FC236}">
                  <a16:creationId xmlns:a16="http://schemas.microsoft.com/office/drawing/2014/main" id="{A641EBBD-1B5C-4C8E-BE6C-8033CF5DA665}"/>
                </a:ext>
              </a:extLst>
            </p:cNvPr>
            <p:cNvSpPr/>
            <p:nvPr/>
          </p:nvSpPr>
          <p:spPr>
            <a:xfrm>
              <a:off x="3392675" y="3042175"/>
              <a:ext cx="1050" cy="575"/>
            </a:xfrm>
            <a:custGeom>
              <a:avLst/>
              <a:gdLst/>
              <a:ahLst/>
              <a:cxnLst/>
              <a:rect l="l" t="t" r="r" b="b"/>
              <a:pathLst>
                <a:path w="42" h="23" extrusionOk="0">
                  <a:moveTo>
                    <a:pt x="0" y="0"/>
                  </a:moveTo>
                  <a:cubicBezTo>
                    <a:pt x="27" y="16"/>
                    <a:pt x="40" y="23"/>
                    <a:pt x="41" y="23"/>
                  </a:cubicBezTo>
                  <a:cubicBezTo>
                    <a:pt x="42" y="23"/>
                    <a:pt x="27" y="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5468;p60">
              <a:extLst>
                <a:ext uri="{FF2B5EF4-FFF2-40B4-BE49-F238E27FC236}">
                  <a16:creationId xmlns:a16="http://schemas.microsoft.com/office/drawing/2014/main" id="{F98D2921-8E5F-4A12-989B-BCA751011F42}"/>
                </a:ext>
              </a:extLst>
            </p:cNvPr>
            <p:cNvSpPr/>
            <p:nvPr/>
          </p:nvSpPr>
          <p:spPr>
            <a:xfrm>
              <a:off x="3393475" y="3037025"/>
              <a:ext cx="1350" cy="200"/>
            </a:xfrm>
            <a:custGeom>
              <a:avLst/>
              <a:gdLst/>
              <a:ahLst/>
              <a:cxnLst/>
              <a:rect l="l" t="t" r="r" b="b"/>
              <a:pathLst>
                <a:path w="54" h="8" extrusionOk="0">
                  <a:moveTo>
                    <a:pt x="47" y="0"/>
                  </a:moveTo>
                  <a:cubicBezTo>
                    <a:pt x="45" y="0"/>
                    <a:pt x="36" y="1"/>
                    <a:pt x="16" y="4"/>
                  </a:cubicBezTo>
                  <a:cubicBezTo>
                    <a:pt x="3" y="6"/>
                    <a:pt x="0" y="7"/>
                    <a:pt x="3" y="7"/>
                  </a:cubicBezTo>
                  <a:cubicBezTo>
                    <a:pt x="9" y="7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5469;p60">
              <a:extLst>
                <a:ext uri="{FF2B5EF4-FFF2-40B4-BE49-F238E27FC236}">
                  <a16:creationId xmlns:a16="http://schemas.microsoft.com/office/drawing/2014/main" id="{B5BDAF15-4122-4187-86A6-59FFEF3FFE81}"/>
                </a:ext>
              </a:extLst>
            </p:cNvPr>
            <p:cNvSpPr/>
            <p:nvPr/>
          </p:nvSpPr>
          <p:spPr>
            <a:xfrm>
              <a:off x="3393275" y="3035125"/>
              <a:ext cx="1075" cy="825"/>
            </a:xfrm>
            <a:custGeom>
              <a:avLst/>
              <a:gdLst/>
              <a:ahLst/>
              <a:cxnLst/>
              <a:rect l="l" t="t" r="r" b="b"/>
              <a:pathLst>
                <a:path w="43" h="33" extrusionOk="0">
                  <a:moveTo>
                    <a:pt x="29" y="1"/>
                  </a:moveTo>
                  <a:cubicBezTo>
                    <a:pt x="23" y="1"/>
                    <a:pt x="12" y="8"/>
                    <a:pt x="0" y="32"/>
                  </a:cubicBezTo>
                  <a:cubicBezTo>
                    <a:pt x="40" y="32"/>
                    <a:pt x="43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5470;p60">
              <a:extLst>
                <a:ext uri="{FF2B5EF4-FFF2-40B4-BE49-F238E27FC236}">
                  <a16:creationId xmlns:a16="http://schemas.microsoft.com/office/drawing/2014/main" id="{FC07FB48-7F6E-4539-B27D-E877635DCD37}"/>
                </a:ext>
              </a:extLst>
            </p:cNvPr>
            <p:cNvSpPr/>
            <p:nvPr/>
          </p:nvSpPr>
          <p:spPr>
            <a:xfrm>
              <a:off x="3392725" y="3037700"/>
              <a:ext cx="575" cy="775"/>
            </a:xfrm>
            <a:custGeom>
              <a:avLst/>
              <a:gdLst/>
              <a:ahLst/>
              <a:cxnLst/>
              <a:rect l="l" t="t" r="r" b="b"/>
              <a:pathLst>
                <a:path w="23" h="31" extrusionOk="0">
                  <a:moveTo>
                    <a:pt x="22" y="1"/>
                  </a:moveTo>
                  <a:lnTo>
                    <a:pt x="22" y="1"/>
                  </a:lnTo>
                  <a:cubicBezTo>
                    <a:pt x="5" y="23"/>
                    <a:pt x="0" y="30"/>
                    <a:pt x="1" y="30"/>
                  </a:cubicBezTo>
                  <a:cubicBezTo>
                    <a:pt x="3" y="30"/>
                    <a:pt x="22" y="8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5471;p60">
              <a:extLst>
                <a:ext uri="{FF2B5EF4-FFF2-40B4-BE49-F238E27FC236}">
                  <a16:creationId xmlns:a16="http://schemas.microsoft.com/office/drawing/2014/main" id="{D36E7E8A-7795-4AA4-8142-DC3E9FDFAED2}"/>
                </a:ext>
              </a:extLst>
            </p:cNvPr>
            <p:cNvSpPr/>
            <p:nvPr/>
          </p:nvSpPr>
          <p:spPr>
            <a:xfrm>
              <a:off x="3392525" y="3037700"/>
              <a:ext cx="175" cy="625"/>
            </a:xfrm>
            <a:custGeom>
              <a:avLst/>
              <a:gdLst/>
              <a:ahLst/>
              <a:cxnLst/>
              <a:rect l="l" t="t" r="r" b="b"/>
              <a:pathLst>
                <a:path w="7" h="25" extrusionOk="0">
                  <a:moveTo>
                    <a:pt x="1" y="0"/>
                  </a:moveTo>
                  <a:cubicBezTo>
                    <a:pt x="1" y="0"/>
                    <a:pt x="2" y="7"/>
                    <a:pt x="6" y="25"/>
                  </a:cubicBezTo>
                  <a:cubicBezTo>
                    <a:pt x="6" y="17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5472;p60">
              <a:extLst>
                <a:ext uri="{FF2B5EF4-FFF2-40B4-BE49-F238E27FC236}">
                  <a16:creationId xmlns:a16="http://schemas.microsoft.com/office/drawing/2014/main" id="{226E55BE-3095-4488-A0B5-3ED84CD7DDB0}"/>
                </a:ext>
              </a:extLst>
            </p:cNvPr>
            <p:cNvSpPr/>
            <p:nvPr/>
          </p:nvSpPr>
          <p:spPr>
            <a:xfrm>
              <a:off x="3391175" y="3040675"/>
              <a:ext cx="1525" cy="625"/>
            </a:xfrm>
            <a:custGeom>
              <a:avLst/>
              <a:gdLst/>
              <a:ahLst/>
              <a:cxnLst/>
              <a:rect l="l" t="t" r="r" b="b"/>
              <a:pathLst>
                <a:path w="61" h="25" extrusionOk="0">
                  <a:moveTo>
                    <a:pt x="35" y="1"/>
                  </a:moveTo>
                  <a:cubicBezTo>
                    <a:pt x="25" y="1"/>
                    <a:pt x="13" y="7"/>
                    <a:pt x="1" y="25"/>
                  </a:cubicBezTo>
                  <a:cubicBezTo>
                    <a:pt x="20" y="25"/>
                    <a:pt x="31" y="9"/>
                    <a:pt x="47" y="9"/>
                  </a:cubicBezTo>
                  <a:cubicBezTo>
                    <a:pt x="51" y="9"/>
                    <a:pt x="56" y="10"/>
                    <a:pt x="60" y="13"/>
                  </a:cubicBezTo>
                  <a:cubicBezTo>
                    <a:pt x="54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5473;p60">
              <a:extLst>
                <a:ext uri="{FF2B5EF4-FFF2-40B4-BE49-F238E27FC236}">
                  <a16:creationId xmlns:a16="http://schemas.microsoft.com/office/drawing/2014/main" id="{6207B0E6-EA13-418B-9FEA-C05DD226F1D9}"/>
                </a:ext>
              </a:extLst>
            </p:cNvPr>
            <p:cNvSpPr/>
            <p:nvPr/>
          </p:nvSpPr>
          <p:spPr>
            <a:xfrm>
              <a:off x="3392075" y="3039350"/>
              <a:ext cx="700" cy="47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23" y="0"/>
                  </a:moveTo>
                  <a:cubicBezTo>
                    <a:pt x="18" y="0"/>
                    <a:pt x="7" y="6"/>
                    <a:pt x="1" y="18"/>
                  </a:cubicBezTo>
                  <a:cubicBezTo>
                    <a:pt x="24" y="6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5474;p60">
              <a:extLst>
                <a:ext uri="{FF2B5EF4-FFF2-40B4-BE49-F238E27FC236}">
                  <a16:creationId xmlns:a16="http://schemas.microsoft.com/office/drawing/2014/main" id="{FA7FE999-5820-439E-8913-0DDD1C495369}"/>
                </a:ext>
              </a:extLst>
            </p:cNvPr>
            <p:cNvSpPr/>
            <p:nvPr/>
          </p:nvSpPr>
          <p:spPr>
            <a:xfrm>
              <a:off x="3391775" y="30389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25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5475;p60">
              <a:extLst>
                <a:ext uri="{FF2B5EF4-FFF2-40B4-BE49-F238E27FC236}">
                  <a16:creationId xmlns:a16="http://schemas.microsoft.com/office/drawing/2014/main" id="{F1BDB4F6-EC49-4F4D-BFCC-746865D7E626}"/>
                </a:ext>
              </a:extLst>
            </p:cNvPr>
            <p:cNvSpPr/>
            <p:nvPr/>
          </p:nvSpPr>
          <p:spPr>
            <a:xfrm>
              <a:off x="3391100" y="3035700"/>
              <a:ext cx="1050" cy="300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6" y="1"/>
                  </a:moveTo>
                  <a:cubicBezTo>
                    <a:pt x="0" y="1"/>
                    <a:pt x="31" y="12"/>
                    <a:pt x="39" y="12"/>
                  </a:cubicBezTo>
                  <a:cubicBezTo>
                    <a:pt x="41" y="12"/>
                    <a:pt x="41" y="11"/>
                    <a:pt x="40" y="9"/>
                  </a:cubicBezTo>
                  <a:lnTo>
                    <a:pt x="40" y="9"/>
                  </a:lnTo>
                  <a:cubicBezTo>
                    <a:pt x="40" y="9"/>
                    <a:pt x="40" y="9"/>
                    <a:pt x="40" y="9"/>
                  </a:cubicBezTo>
                  <a:lnTo>
                    <a:pt x="40" y="9"/>
                  </a:lnTo>
                  <a:cubicBezTo>
                    <a:pt x="18" y="3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5476;p60">
              <a:extLst>
                <a:ext uri="{FF2B5EF4-FFF2-40B4-BE49-F238E27FC236}">
                  <a16:creationId xmlns:a16="http://schemas.microsoft.com/office/drawing/2014/main" id="{EA89BA5D-94BA-4269-9A73-01514E38B8E7}"/>
                </a:ext>
              </a:extLst>
            </p:cNvPr>
            <p:cNvSpPr/>
            <p:nvPr/>
          </p:nvSpPr>
          <p:spPr>
            <a:xfrm>
              <a:off x="3390300" y="30326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5477;p60">
              <a:extLst>
                <a:ext uri="{FF2B5EF4-FFF2-40B4-BE49-F238E27FC236}">
                  <a16:creationId xmlns:a16="http://schemas.microsoft.com/office/drawing/2014/main" id="{5706741B-1630-4C1E-BD3E-DF4858689171}"/>
                </a:ext>
              </a:extLst>
            </p:cNvPr>
            <p:cNvSpPr/>
            <p:nvPr/>
          </p:nvSpPr>
          <p:spPr>
            <a:xfrm>
              <a:off x="3391425" y="3036275"/>
              <a:ext cx="575" cy="550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1" y="1"/>
                  </a:moveTo>
                  <a:cubicBezTo>
                    <a:pt x="0" y="1"/>
                    <a:pt x="3" y="6"/>
                    <a:pt x="15" y="22"/>
                  </a:cubicBezTo>
                  <a:cubicBezTo>
                    <a:pt x="23" y="22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5478;p60">
              <a:extLst>
                <a:ext uri="{FF2B5EF4-FFF2-40B4-BE49-F238E27FC236}">
                  <a16:creationId xmlns:a16="http://schemas.microsoft.com/office/drawing/2014/main" id="{07007081-5C54-4D8B-958D-ACE3E6776E92}"/>
                </a:ext>
              </a:extLst>
            </p:cNvPr>
            <p:cNvSpPr/>
            <p:nvPr/>
          </p:nvSpPr>
          <p:spPr>
            <a:xfrm>
              <a:off x="3391475" y="30341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3" y="1"/>
                    <a:pt x="13" y="13"/>
                    <a:pt x="1" y="25"/>
                  </a:cubicBezTo>
                  <a:cubicBezTo>
                    <a:pt x="13" y="13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5479;p60">
              <a:extLst>
                <a:ext uri="{FF2B5EF4-FFF2-40B4-BE49-F238E27FC236}">
                  <a16:creationId xmlns:a16="http://schemas.microsoft.com/office/drawing/2014/main" id="{1913B932-034F-44CA-A1B5-2D1058E0D734}"/>
                </a:ext>
              </a:extLst>
            </p:cNvPr>
            <p:cNvSpPr/>
            <p:nvPr/>
          </p:nvSpPr>
          <p:spPr>
            <a:xfrm>
              <a:off x="3391800" y="3036725"/>
              <a:ext cx="600" cy="2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8" y="1"/>
                  </a:moveTo>
                  <a:cubicBezTo>
                    <a:pt x="0" y="1"/>
                    <a:pt x="7" y="7"/>
                    <a:pt x="15" y="7"/>
                  </a:cubicBezTo>
                  <a:cubicBezTo>
                    <a:pt x="18" y="7"/>
                    <a:pt x="21" y="7"/>
                    <a:pt x="24" y="4"/>
                  </a:cubicBezTo>
                  <a:cubicBezTo>
                    <a:pt x="16" y="1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5480;p60">
              <a:extLst>
                <a:ext uri="{FF2B5EF4-FFF2-40B4-BE49-F238E27FC236}">
                  <a16:creationId xmlns:a16="http://schemas.microsoft.com/office/drawing/2014/main" id="{9023E5EC-4BAE-47AA-8D86-E69EFBEB8A35}"/>
                </a:ext>
              </a:extLst>
            </p:cNvPr>
            <p:cNvSpPr/>
            <p:nvPr/>
          </p:nvSpPr>
          <p:spPr>
            <a:xfrm>
              <a:off x="3385525" y="3032650"/>
              <a:ext cx="5200" cy="1125"/>
            </a:xfrm>
            <a:custGeom>
              <a:avLst/>
              <a:gdLst/>
              <a:ahLst/>
              <a:cxnLst/>
              <a:rect l="l" t="t" r="r" b="b"/>
              <a:pathLst>
                <a:path w="208" h="45" extrusionOk="0">
                  <a:moveTo>
                    <a:pt x="108" y="0"/>
                  </a:moveTo>
                  <a:cubicBezTo>
                    <a:pt x="72" y="0"/>
                    <a:pt x="36" y="12"/>
                    <a:pt x="1" y="12"/>
                  </a:cubicBezTo>
                  <a:cubicBezTo>
                    <a:pt x="36" y="24"/>
                    <a:pt x="36" y="36"/>
                    <a:pt x="1" y="36"/>
                  </a:cubicBezTo>
                  <a:cubicBezTo>
                    <a:pt x="1" y="36"/>
                    <a:pt x="69" y="45"/>
                    <a:pt x="121" y="45"/>
                  </a:cubicBezTo>
                  <a:cubicBezTo>
                    <a:pt x="172" y="45"/>
                    <a:pt x="208" y="36"/>
                    <a:pt x="148" y="3"/>
                  </a:cubicBezTo>
                  <a:lnTo>
                    <a:pt x="148" y="3"/>
                  </a:lnTo>
                  <a:cubicBezTo>
                    <a:pt x="146" y="2"/>
                    <a:pt x="145" y="1"/>
                    <a:pt x="144" y="0"/>
                  </a:cubicBezTo>
                  <a:lnTo>
                    <a:pt x="144" y="0"/>
                  </a:lnTo>
                  <a:cubicBezTo>
                    <a:pt x="144" y="0"/>
                    <a:pt x="144" y="0"/>
                    <a:pt x="144" y="0"/>
                  </a:cubicBezTo>
                  <a:lnTo>
                    <a:pt x="144" y="0"/>
                  </a:lnTo>
                  <a:cubicBezTo>
                    <a:pt x="129" y="15"/>
                    <a:pt x="106" y="38"/>
                    <a:pt x="98" y="38"/>
                  </a:cubicBezTo>
                  <a:cubicBezTo>
                    <a:pt x="93" y="38"/>
                    <a:pt x="94" y="28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5481;p60">
              <a:extLst>
                <a:ext uri="{FF2B5EF4-FFF2-40B4-BE49-F238E27FC236}">
                  <a16:creationId xmlns:a16="http://schemas.microsoft.com/office/drawing/2014/main" id="{21BAB39C-6793-4EC4-9688-C50C08C74C81}"/>
                </a:ext>
              </a:extLst>
            </p:cNvPr>
            <p:cNvSpPr/>
            <p:nvPr/>
          </p:nvSpPr>
          <p:spPr>
            <a:xfrm>
              <a:off x="3390300" y="3032625"/>
              <a:ext cx="825" cy="900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15" y="27"/>
                    <a:pt x="23" y="36"/>
                    <a:pt x="26" y="36"/>
                  </a:cubicBezTo>
                  <a:cubicBezTo>
                    <a:pt x="32" y="36"/>
                    <a:pt x="19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5482;p60">
              <a:extLst>
                <a:ext uri="{FF2B5EF4-FFF2-40B4-BE49-F238E27FC236}">
                  <a16:creationId xmlns:a16="http://schemas.microsoft.com/office/drawing/2014/main" id="{8EBEA8B3-8E29-4130-A1D5-FCB8F4D69E1F}"/>
                </a:ext>
              </a:extLst>
            </p:cNvPr>
            <p:cNvSpPr/>
            <p:nvPr/>
          </p:nvSpPr>
          <p:spPr>
            <a:xfrm>
              <a:off x="3389100" y="3034125"/>
              <a:ext cx="2925" cy="1350"/>
            </a:xfrm>
            <a:custGeom>
              <a:avLst/>
              <a:gdLst/>
              <a:ahLst/>
              <a:cxnLst/>
              <a:rect l="l" t="t" r="r" b="b"/>
              <a:pathLst>
                <a:path w="117" h="54" extrusionOk="0">
                  <a:moveTo>
                    <a:pt x="68" y="1"/>
                  </a:moveTo>
                  <a:cubicBezTo>
                    <a:pt x="67" y="1"/>
                    <a:pt x="70" y="7"/>
                    <a:pt x="84" y="25"/>
                  </a:cubicBezTo>
                  <a:cubicBezTo>
                    <a:pt x="81" y="22"/>
                    <a:pt x="78" y="21"/>
                    <a:pt x="75" y="21"/>
                  </a:cubicBezTo>
                  <a:cubicBezTo>
                    <a:pt x="68" y="21"/>
                    <a:pt x="61" y="28"/>
                    <a:pt x="69" y="28"/>
                  </a:cubicBezTo>
                  <a:cubicBezTo>
                    <a:pt x="71" y="28"/>
                    <a:pt x="76" y="27"/>
                    <a:pt x="84" y="25"/>
                  </a:cubicBezTo>
                  <a:lnTo>
                    <a:pt x="84" y="25"/>
                  </a:lnTo>
                  <a:cubicBezTo>
                    <a:pt x="60" y="37"/>
                    <a:pt x="36" y="37"/>
                    <a:pt x="1" y="37"/>
                  </a:cubicBezTo>
                  <a:cubicBezTo>
                    <a:pt x="7" y="49"/>
                    <a:pt x="19" y="53"/>
                    <a:pt x="33" y="53"/>
                  </a:cubicBezTo>
                  <a:cubicBezTo>
                    <a:pt x="69" y="53"/>
                    <a:pt x="117" y="23"/>
                    <a:pt x="95" y="23"/>
                  </a:cubicBezTo>
                  <a:cubicBezTo>
                    <a:pt x="92" y="23"/>
                    <a:pt x="89" y="24"/>
                    <a:pt x="84" y="25"/>
                  </a:cubicBezTo>
                  <a:cubicBezTo>
                    <a:pt x="84" y="17"/>
                    <a:pt x="70" y="1"/>
                    <a:pt x="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5483;p60">
              <a:extLst>
                <a:ext uri="{FF2B5EF4-FFF2-40B4-BE49-F238E27FC236}">
                  <a16:creationId xmlns:a16="http://schemas.microsoft.com/office/drawing/2014/main" id="{34D8F0FE-A63F-4D85-93EE-E8358610A288}"/>
                </a:ext>
              </a:extLst>
            </p:cNvPr>
            <p:cNvSpPr/>
            <p:nvPr/>
          </p:nvSpPr>
          <p:spPr>
            <a:xfrm>
              <a:off x="3389025" y="3039475"/>
              <a:ext cx="2175" cy="1850"/>
            </a:xfrm>
            <a:custGeom>
              <a:avLst/>
              <a:gdLst/>
              <a:ahLst/>
              <a:cxnLst/>
              <a:rect l="l" t="t" r="r" b="b"/>
              <a:pathLst>
                <a:path w="87" h="74" extrusionOk="0">
                  <a:moveTo>
                    <a:pt x="83" y="0"/>
                  </a:moveTo>
                  <a:cubicBezTo>
                    <a:pt x="79" y="0"/>
                    <a:pt x="77" y="4"/>
                    <a:pt x="74" y="9"/>
                  </a:cubicBezTo>
                  <a:lnTo>
                    <a:pt x="74" y="9"/>
                  </a:lnTo>
                  <a:cubicBezTo>
                    <a:pt x="78" y="7"/>
                    <a:pt x="82" y="4"/>
                    <a:pt x="87" y="1"/>
                  </a:cubicBezTo>
                  <a:cubicBezTo>
                    <a:pt x="86" y="0"/>
                    <a:pt x="84" y="0"/>
                    <a:pt x="83" y="0"/>
                  </a:cubicBezTo>
                  <a:close/>
                  <a:moveTo>
                    <a:pt x="74" y="9"/>
                  </a:moveTo>
                  <a:cubicBezTo>
                    <a:pt x="0" y="56"/>
                    <a:pt x="16" y="59"/>
                    <a:pt x="32" y="59"/>
                  </a:cubicBezTo>
                  <a:cubicBezTo>
                    <a:pt x="35" y="59"/>
                    <a:pt x="38" y="59"/>
                    <a:pt x="40" y="59"/>
                  </a:cubicBezTo>
                  <a:cubicBezTo>
                    <a:pt x="49" y="59"/>
                    <a:pt x="51" y="61"/>
                    <a:pt x="27" y="73"/>
                  </a:cubicBezTo>
                  <a:cubicBezTo>
                    <a:pt x="30" y="73"/>
                    <a:pt x="33" y="74"/>
                    <a:pt x="35" y="74"/>
                  </a:cubicBezTo>
                  <a:cubicBezTo>
                    <a:pt x="63" y="74"/>
                    <a:pt x="66" y="29"/>
                    <a:pt x="7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5484;p60">
              <a:extLst>
                <a:ext uri="{FF2B5EF4-FFF2-40B4-BE49-F238E27FC236}">
                  <a16:creationId xmlns:a16="http://schemas.microsoft.com/office/drawing/2014/main" id="{F0493F5C-1D79-43D6-9F5C-86273D83DAF7}"/>
                </a:ext>
              </a:extLst>
            </p:cNvPr>
            <p:cNvSpPr/>
            <p:nvPr/>
          </p:nvSpPr>
          <p:spPr>
            <a:xfrm>
              <a:off x="3388950" y="3037500"/>
              <a:ext cx="1375" cy="300"/>
            </a:xfrm>
            <a:custGeom>
              <a:avLst/>
              <a:gdLst/>
              <a:ahLst/>
              <a:cxnLst/>
              <a:rect l="l" t="t" r="r" b="b"/>
              <a:pathLst>
                <a:path w="55" h="12" extrusionOk="0">
                  <a:moveTo>
                    <a:pt x="16" y="0"/>
                  </a:moveTo>
                  <a:cubicBezTo>
                    <a:pt x="1" y="0"/>
                    <a:pt x="12" y="11"/>
                    <a:pt x="35" y="11"/>
                  </a:cubicBezTo>
                  <a:cubicBezTo>
                    <a:pt x="40" y="11"/>
                    <a:pt x="47" y="11"/>
                    <a:pt x="54" y="9"/>
                  </a:cubicBezTo>
                  <a:cubicBezTo>
                    <a:pt x="36" y="2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5485;p60">
              <a:extLst>
                <a:ext uri="{FF2B5EF4-FFF2-40B4-BE49-F238E27FC236}">
                  <a16:creationId xmlns:a16="http://schemas.microsoft.com/office/drawing/2014/main" id="{1246C67E-2F71-4171-91B6-033CEE396C9D}"/>
                </a:ext>
              </a:extLst>
            </p:cNvPr>
            <p:cNvSpPr/>
            <p:nvPr/>
          </p:nvSpPr>
          <p:spPr>
            <a:xfrm>
              <a:off x="3390475" y="3031800"/>
              <a:ext cx="850" cy="675"/>
            </a:xfrm>
            <a:custGeom>
              <a:avLst/>
              <a:gdLst/>
              <a:ahLst/>
              <a:cxnLst/>
              <a:rect l="l" t="t" r="r" b="b"/>
              <a:pathLst>
                <a:path w="34" h="27" extrusionOk="0">
                  <a:moveTo>
                    <a:pt x="32" y="1"/>
                  </a:moveTo>
                  <a:cubicBezTo>
                    <a:pt x="32" y="1"/>
                    <a:pt x="25" y="6"/>
                    <a:pt x="5" y="22"/>
                  </a:cubicBezTo>
                  <a:cubicBezTo>
                    <a:pt x="2" y="26"/>
                    <a:pt x="1" y="27"/>
                    <a:pt x="1" y="27"/>
                  </a:cubicBezTo>
                  <a:cubicBezTo>
                    <a:pt x="3" y="27"/>
                    <a:pt x="33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5486;p60">
              <a:extLst>
                <a:ext uri="{FF2B5EF4-FFF2-40B4-BE49-F238E27FC236}">
                  <a16:creationId xmlns:a16="http://schemas.microsoft.com/office/drawing/2014/main" id="{E319F474-679F-4442-AB3C-5BEEB7F77CBB}"/>
                </a:ext>
              </a:extLst>
            </p:cNvPr>
            <p:cNvSpPr/>
            <p:nvPr/>
          </p:nvSpPr>
          <p:spPr>
            <a:xfrm>
              <a:off x="3389700" y="30311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24" y="1"/>
                    <a:pt x="0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5487;p60">
              <a:extLst>
                <a:ext uri="{FF2B5EF4-FFF2-40B4-BE49-F238E27FC236}">
                  <a16:creationId xmlns:a16="http://schemas.microsoft.com/office/drawing/2014/main" id="{E50766B3-F966-48BD-8B74-2C742C86EBEB}"/>
                </a:ext>
              </a:extLst>
            </p:cNvPr>
            <p:cNvSpPr/>
            <p:nvPr/>
          </p:nvSpPr>
          <p:spPr>
            <a:xfrm>
              <a:off x="3379575" y="3003625"/>
              <a:ext cx="850" cy="1075"/>
            </a:xfrm>
            <a:custGeom>
              <a:avLst/>
              <a:gdLst/>
              <a:ahLst/>
              <a:cxnLst/>
              <a:rect l="l" t="t" r="r" b="b"/>
              <a:pathLst>
                <a:path w="34" h="43" extrusionOk="0">
                  <a:moveTo>
                    <a:pt x="33" y="1"/>
                  </a:moveTo>
                  <a:lnTo>
                    <a:pt x="33" y="1"/>
                  </a:lnTo>
                  <a:cubicBezTo>
                    <a:pt x="32" y="1"/>
                    <a:pt x="14" y="22"/>
                    <a:pt x="1" y="42"/>
                  </a:cubicBezTo>
                  <a:cubicBezTo>
                    <a:pt x="26" y="12"/>
                    <a:pt x="34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5488;p60">
              <a:extLst>
                <a:ext uri="{FF2B5EF4-FFF2-40B4-BE49-F238E27FC236}">
                  <a16:creationId xmlns:a16="http://schemas.microsoft.com/office/drawing/2014/main" id="{906C6AAF-657F-4787-9623-5B3C2FD10930}"/>
                </a:ext>
              </a:extLst>
            </p:cNvPr>
            <p:cNvSpPr/>
            <p:nvPr/>
          </p:nvSpPr>
          <p:spPr>
            <a:xfrm>
              <a:off x="3362900" y="300735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0"/>
                  </a:moveTo>
                  <a:lnTo>
                    <a:pt x="25" y="24"/>
                  </a:lnTo>
                  <a:cubicBezTo>
                    <a:pt x="37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5489;p60">
              <a:extLst>
                <a:ext uri="{FF2B5EF4-FFF2-40B4-BE49-F238E27FC236}">
                  <a16:creationId xmlns:a16="http://schemas.microsoft.com/office/drawing/2014/main" id="{46EBB137-FB30-4701-A554-B405D4752D9E}"/>
                </a:ext>
              </a:extLst>
            </p:cNvPr>
            <p:cNvSpPr/>
            <p:nvPr/>
          </p:nvSpPr>
          <p:spPr>
            <a:xfrm>
              <a:off x="3385150" y="3019250"/>
              <a:ext cx="700" cy="1000"/>
            </a:xfrm>
            <a:custGeom>
              <a:avLst/>
              <a:gdLst/>
              <a:ahLst/>
              <a:cxnLst/>
              <a:rect l="l" t="t" r="r" b="b"/>
              <a:pathLst>
                <a:path w="28" h="40" extrusionOk="0">
                  <a:moveTo>
                    <a:pt x="28" y="1"/>
                  </a:moveTo>
                  <a:cubicBezTo>
                    <a:pt x="18" y="20"/>
                    <a:pt x="0" y="39"/>
                    <a:pt x="7" y="39"/>
                  </a:cubicBezTo>
                  <a:cubicBezTo>
                    <a:pt x="9" y="39"/>
                    <a:pt x="11" y="38"/>
                    <a:pt x="16" y="36"/>
                  </a:cubicBezTo>
                  <a:cubicBezTo>
                    <a:pt x="28" y="24"/>
                    <a:pt x="28" y="12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5490;p60">
              <a:extLst>
                <a:ext uri="{FF2B5EF4-FFF2-40B4-BE49-F238E27FC236}">
                  <a16:creationId xmlns:a16="http://schemas.microsoft.com/office/drawing/2014/main" id="{9FE4AD96-07B3-4640-AE3A-4BFAFC90F16C}"/>
                </a:ext>
              </a:extLst>
            </p:cNvPr>
            <p:cNvSpPr/>
            <p:nvPr/>
          </p:nvSpPr>
          <p:spPr>
            <a:xfrm>
              <a:off x="3385025" y="3018350"/>
              <a:ext cx="1375" cy="900"/>
            </a:xfrm>
            <a:custGeom>
              <a:avLst/>
              <a:gdLst/>
              <a:ahLst/>
              <a:cxnLst/>
              <a:rect l="l" t="t" r="r" b="b"/>
              <a:pathLst>
                <a:path w="55" h="36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27"/>
                    <a:pt x="7" y="35"/>
                    <a:pt x="16" y="35"/>
                  </a:cubicBezTo>
                  <a:cubicBezTo>
                    <a:pt x="32" y="35"/>
                    <a:pt x="54" y="8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5491;p60">
              <a:extLst>
                <a:ext uri="{FF2B5EF4-FFF2-40B4-BE49-F238E27FC236}">
                  <a16:creationId xmlns:a16="http://schemas.microsoft.com/office/drawing/2014/main" id="{4020075B-F9F2-42C0-98D3-146FEC062A6C}"/>
                </a:ext>
              </a:extLst>
            </p:cNvPr>
            <p:cNvSpPr/>
            <p:nvPr/>
          </p:nvSpPr>
          <p:spPr>
            <a:xfrm>
              <a:off x="3388800" y="30270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3" y="12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5492;p60">
              <a:extLst>
                <a:ext uri="{FF2B5EF4-FFF2-40B4-BE49-F238E27FC236}">
                  <a16:creationId xmlns:a16="http://schemas.microsoft.com/office/drawing/2014/main" id="{8FDD5A2F-CFEE-44D9-AA89-4332728ECDB8}"/>
                </a:ext>
              </a:extLst>
            </p:cNvPr>
            <p:cNvSpPr/>
            <p:nvPr/>
          </p:nvSpPr>
          <p:spPr>
            <a:xfrm>
              <a:off x="3388500" y="3026400"/>
              <a:ext cx="275" cy="375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10"/>
                    <a:pt x="9" y="14"/>
                    <a:pt x="9" y="14"/>
                  </a:cubicBezTo>
                  <a:cubicBezTo>
                    <a:pt x="11" y="14"/>
                    <a:pt x="8" y="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5493;p60">
              <a:extLst>
                <a:ext uri="{FF2B5EF4-FFF2-40B4-BE49-F238E27FC236}">
                  <a16:creationId xmlns:a16="http://schemas.microsoft.com/office/drawing/2014/main" id="{009687AE-3FA4-4D08-8177-A902AFBDF9C8}"/>
                </a:ext>
              </a:extLst>
            </p:cNvPr>
            <p:cNvSpPr/>
            <p:nvPr/>
          </p:nvSpPr>
          <p:spPr>
            <a:xfrm>
              <a:off x="3353975" y="30225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3" y="12"/>
                    <a:pt x="13" y="1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5494;p60">
              <a:extLst>
                <a:ext uri="{FF2B5EF4-FFF2-40B4-BE49-F238E27FC236}">
                  <a16:creationId xmlns:a16="http://schemas.microsoft.com/office/drawing/2014/main" id="{8778A206-38A3-413E-9131-FCCB8F8F6582}"/>
                </a:ext>
              </a:extLst>
            </p:cNvPr>
            <p:cNvSpPr/>
            <p:nvPr/>
          </p:nvSpPr>
          <p:spPr>
            <a:xfrm>
              <a:off x="3370050" y="300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5495;p60">
              <a:extLst>
                <a:ext uri="{FF2B5EF4-FFF2-40B4-BE49-F238E27FC236}">
                  <a16:creationId xmlns:a16="http://schemas.microsoft.com/office/drawing/2014/main" id="{AF88D0B6-32A5-4DB6-965A-359A0E2574EC}"/>
                </a:ext>
              </a:extLst>
            </p:cNvPr>
            <p:cNvSpPr/>
            <p:nvPr/>
          </p:nvSpPr>
          <p:spPr>
            <a:xfrm>
              <a:off x="3369150" y="3000500"/>
              <a:ext cx="2700" cy="925"/>
            </a:xfrm>
            <a:custGeom>
              <a:avLst/>
              <a:gdLst/>
              <a:ahLst/>
              <a:cxnLst/>
              <a:rect l="l" t="t" r="r" b="b"/>
              <a:pathLst>
                <a:path w="108" h="37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"/>
                    <a:pt x="37" y="24"/>
                    <a:pt x="1" y="36"/>
                  </a:cubicBezTo>
                  <a:cubicBezTo>
                    <a:pt x="13" y="32"/>
                    <a:pt x="23" y="32"/>
                    <a:pt x="34" y="32"/>
                  </a:cubicBezTo>
                  <a:cubicBezTo>
                    <a:pt x="55" y="32"/>
                    <a:pt x="76" y="32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5496;p60">
              <a:extLst>
                <a:ext uri="{FF2B5EF4-FFF2-40B4-BE49-F238E27FC236}">
                  <a16:creationId xmlns:a16="http://schemas.microsoft.com/office/drawing/2014/main" id="{D93CCE3F-4FEB-4497-8BCC-04D8F4BED467}"/>
                </a:ext>
              </a:extLst>
            </p:cNvPr>
            <p:cNvSpPr/>
            <p:nvPr/>
          </p:nvSpPr>
          <p:spPr>
            <a:xfrm>
              <a:off x="3362900" y="30070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5497;p60">
              <a:extLst>
                <a:ext uri="{FF2B5EF4-FFF2-40B4-BE49-F238E27FC236}">
                  <a16:creationId xmlns:a16="http://schemas.microsoft.com/office/drawing/2014/main" id="{B189F441-6C9A-48D3-B962-E2B2EF49E113}"/>
                </a:ext>
              </a:extLst>
            </p:cNvPr>
            <p:cNvSpPr/>
            <p:nvPr/>
          </p:nvSpPr>
          <p:spPr>
            <a:xfrm>
              <a:off x="3388800" y="302847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24"/>
                  </a:moveTo>
                  <a:cubicBezTo>
                    <a:pt x="1" y="1"/>
                    <a:pt x="48" y="24"/>
                    <a:pt x="48" y="24"/>
                  </a:cubicBezTo>
                  <a:cubicBezTo>
                    <a:pt x="48" y="24"/>
                    <a:pt x="48" y="13"/>
                    <a:pt x="48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5498;p60">
              <a:extLst>
                <a:ext uri="{FF2B5EF4-FFF2-40B4-BE49-F238E27FC236}">
                  <a16:creationId xmlns:a16="http://schemas.microsoft.com/office/drawing/2014/main" id="{6A35D1AB-9A94-4CE4-896D-CBEEE41E4F2C}"/>
                </a:ext>
              </a:extLst>
            </p:cNvPr>
            <p:cNvSpPr/>
            <p:nvPr/>
          </p:nvSpPr>
          <p:spPr>
            <a:xfrm>
              <a:off x="3386825" y="3035225"/>
              <a:ext cx="450" cy="425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16" y="1"/>
                  </a:moveTo>
                  <a:cubicBezTo>
                    <a:pt x="14" y="1"/>
                    <a:pt x="0" y="16"/>
                    <a:pt x="8" y="16"/>
                  </a:cubicBezTo>
                  <a:cubicBezTo>
                    <a:pt x="16" y="4"/>
                    <a:pt x="17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5499;p60">
              <a:extLst>
                <a:ext uri="{FF2B5EF4-FFF2-40B4-BE49-F238E27FC236}">
                  <a16:creationId xmlns:a16="http://schemas.microsoft.com/office/drawing/2014/main" id="{D6D3BC6D-9ED3-4059-95B2-BF195CE7856E}"/>
                </a:ext>
              </a:extLst>
            </p:cNvPr>
            <p:cNvSpPr/>
            <p:nvPr/>
          </p:nvSpPr>
          <p:spPr>
            <a:xfrm>
              <a:off x="3386900" y="3030550"/>
              <a:ext cx="1675" cy="825"/>
            </a:xfrm>
            <a:custGeom>
              <a:avLst/>
              <a:gdLst/>
              <a:ahLst/>
              <a:cxnLst/>
              <a:rect l="l" t="t" r="r" b="b"/>
              <a:pathLst>
                <a:path w="67" h="33" extrusionOk="0">
                  <a:moveTo>
                    <a:pt x="29" y="1"/>
                  </a:moveTo>
                  <a:lnTo>
                    <a:pt x="29" y="1"/>
                  </a:lnTo>
                  <a:cubicBezTo>
                    <a:pt x="29" y="1"/>
                    <a:pt x="29" y="1"/>
                    <a:pt x="29" y="1"/>
                  </a:cubicBezTo>
                  <a:lnTo>
                    <a:pt x="29" y="1"/>
                  </a:lnTo>
                  <a:cubicBezTo>
                    <a:pt x="26" y="2"/>
                    <a:pt x="24" y="4"/>
                    <a:pt x="23" y="5"/>
                  </a:cubicBezTo>
                  <a:lnTo>
                    <a:pt x="23" y="5"/>
                  </a:lnTo>
                  <a:cubicBezTo>
                    <a:pt x="1" y="22"/>
                    <a:pt x="25" y="32"/>
                    <a:pt x="42" y="32"/>
                  </a:cubicBezTo>
                  <a:cubicBezTo>
                    <a:pt x="57" y="32"/>
                    <a:pt x="67" y="24"/>
                    <a:pt x="33" y="3"/>
                  </a:cubicBezTo>
                  <a:lnTo>
                    <a:pt x="33" y="3"/>
                  </a:lnTo>
                  <a:cubicBezTo>
                    <a:pt x="32" y="3"/>
                    <a:pt x="31" y="2"/>
                    <a:pt x="29" y="1"/>
                  </a:cubicBezTo>
                  <a:lnTo>
                    <a:pt x="29" y="1"/>
                  </a:lnTo>
                  <a:cubicBezTo>
                    <a:pt x="29" y="1"/>
                    <a:pt x="29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5500;p60">
              <a:extLst>
                <a:ext uri="{FF2B5EF4-FFF2-40B4-BE49-F238E27FC236}">
                  <a16:creationId xmlns:a16="http://schemas.microsoft.com/office/drawing/2014/main" id="{FD8CB056-0EAF-4DD2-B70A-9C4C4723D10A}"/>
                </a:ext>
              </a:extLst>
            </p:cNvPr>
            <p:cNvSpPr/>
            <p:nvPr/>
          </p:nvSpPr>
          <p:spPr>
            <a:xfrm>
              <a:off x="3387625" y="30314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24" y="13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5501;p60">
              <a:extLst>
                <a:ext uri="{FF2B5EF4-FFF2-40B4-BE49-F238E27FC236}">
                  <a16:creationId xmlns:a16="http://schemas.microsoft.com/office/drawing/2014/main" id="{2497D1CF-8601-4363-A99D-BC386BBAF157}"/>
                </a:ext>
              </a:extLst>
            </p:cNvPr>
            <p:cNvSpPr/>
            <p:nvPr/>
          </p:nvSpPr>
          <p:spPr>
            <a:xfrm>
              <a:off x="3387625" y="3025825"/>
              <a:ext cx="1500" cy="425"/>
            </a:xfrm>
            <a:custGeom>
              <a:avLst/>
              <a:gdLst/>
              <a:ahLst/>
              <a:cxnLst/>
              <a:rect l="l" t="t" r="r" b="b"/>
              <a:pathLst>
                <a:path w="60" h="17" extrusionOk="0">
                  <a:moveTo>
                    <a:pt x="10" y="1"/>
                  </a:moveTo>
                  <a:cubicBezTo>
                    <a:pt x="3" y="1"/>
                    <a:pt x="0" y="3"/>
                    <a:pt x="12" y="11"/>
                  </a:cubicBezTo>
                  <a:cubicBezTo>
                    <a:pt x="12" y="15"/>
                    <a:pt x="16" y="17"/>
                    <a:pt x="21" y="17"/>
                  </a:cubicBezTo>
                  <a:cubicBezTo>
                    <a:pt x="30" y="17"/>
                    <a:pt x="44" y="11"/>
                    <a:pt x="36" y="11"/>
                  </a:cubicBezTo>
                  <a:cubicBezTo>
                    <a:pt x="60" y="11"/>
                    <a:pt x="25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5502;p60">
              <a:extLst>
                <a:ext uri="{FF2B5EF4-FFF2-40B4-BE49-F238E27FC236}">
                  <a16:creationId xmlns:a16="http://schemas.microsoft.com/office/drawing/2014/main" id="{3BD2962E-F38C-42D2-9397-226176D316B5}"/>
                </a:ext>
              </a:extLst>
            </p:cNvPr>
            <p:cNvSpPr/>
            <p:nvPr/>
          </p:nvSpPr>
          <p:spPr>
            <a:xfrm>
              <a:off x="3385325" y="3031450"/>
              <a:ext cx="1000" cy="150"/>
            </a:xfrm>
            <a:custGeom>
              <a:avLst/>
              <a:gdLst/>
              <a:ahLst/>
              <a:cxnLst/>
              <a:rect l="l" t="t" r="r" b="b"/>
              <a:pathLst>
                <a:path w="40" h="6" extrusionOk="0">
                  <a:moveTo>
                    <a:pt x="9" y="1"/>
                  </a:moveTo>
                  <a:cubicBezTo>
                    <a:pt x="1" y="1"/>
                    <a:pt x="35" y="6"/>
                    <a:pt x="38" y="6"/>
                  </a:cubicBezTo>
                  <a:cubicBezTo>
                    <a:pt x="39" y="6"/>
                    <a:pt x="33" y="5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5503;p60">
              <a:extLst>
                <a:ext uri="{FF2B5EF4-FFF2-40B4-BE49-F238E27FC236}">
                  <a16:creationId xmlns:a16="http://schemas.microsoft.com/office/drawing/2014/main" id="{EB95FB1D-D219-483F-A342-087B94B90DC4}"/>
                </a:ext>
              </a:extLst>
            </p:cNvPr>
            <p:cNvSpPr/>
            <p:nvPr/>
          </p:nvSpPr>
          <p:spPr>
            <a:xfrm>
              <a:off x="3384925" y="3028775"/>
              <a:ext cx="425" cy="825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1" y="1"/>
                  </a:moveTo>
                  <a:cubicBezTo>
                    <a:pt x="9" y="24"/>
                    <a:pt x="13" y="32"/>
                    <a:pt x="14" y="32"/>
                  </a:cubicBezTo>
                  <a:cubicBezTo>
                    <a:pt x="17" y="32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5504;p60">
              <a:extLst>
                <a:ext uri="{FF2B5EF4-FFF2-40B4-BE49-F238E27FC236}">
                  <a16:creationId xmlns:a16="http://schemas.microsoft.com/office/drawing/2014/main" id="{21F2849D-6BB5-45A6-8129-7420B116E03F}"/>
                </a:ext>
              </a:extLst>
            </p:cNvPr>
            <p:cNvSpPr/>
            <p:nvPr/>
          </p:nvSpPr>
          <p:spPr>
            <a:xfrm>
              <a:off x="3384925" y="3030425"/>
              <a:ext cx="175" cy="750"/>
            </a:xfrm>
            <a:custGeom>
              <a:avLst/>
              <a:gdLst/>
              <a:ahLst/>
              <a:cxnLst/>
              <a:rect l="l" t="t" r="r" b="b"/>
              <a:pathLst>
                <a:path w="7" h="30" extrusionOk="0">
                  <a:moveTo>
                    <a:pt x="6" y="0"/>
                  </a:moveTo>
                  <a:cubicBezTo>
                    <a:pt x="6" y="0"/>
                    <a:pt x="1" y="22"/>
                    <a:pt x="1" y="30"/>
                  </a:cubicBezTo>
                  <a:cubicBezTo>
                    <a:pt x="5" y="8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5505;p60">
              <a:extLst>
                <a:ext uri="{FF2B5EF4-FFF2-40B4-BE49-F238E27FC236}">
                  <a16:creationId xmlns:a16="http://schemas.microsoft.com/office/drawing/2014/main" id="{4D9DC564-17DF-4D12-8609-EFD227732757}"/>
                </a:ext>
              </a:extLst>
            </p:cNvPr>
            <p:cNvSpPr/>
            <p:nvPr/>
          </p:nvSpPr>
          <p:spPr>
            <a:xfrm>
              <a:off x="3381950" y="3022225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3" y="1"/>
                  </a:moveTo>
                  <a:cubicBezTo>
                    <a:pt x="13" y="1"/>
                    <a:pt x="37" y="60"/>
                    <a:pt x="13" y="1"/>
                  </a:cubicBez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5506;p60">
              <a:extLst>
                <a:ext uri="{FF2B5EF4-FFF2-40B4-BE49-F238E27FC236}">
                  <a16:creationId xmlns:a16="http://schemas.microsoft.com/office/drawing/2014/main" id="{88110F48-AAF4-4856-847D-3E1BCA76E0AF}"/>
                </a:ext>
              </a:extLst>
            </p:cNvPr>
            <p:cNvSpPr/>
            <p:nvPr/>
          </p:nvSpPr>
          <p:spPr>
            <a:xfrm>
              <a:off x="3381375" y="3024900"/>
              <a:ext cx="300" cy="650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"/>
                    <a:pt x="7" y="7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6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5507;p60">
              <a:extLst>
                <a:ext uri="{FF2B5EF4-FFF2-40B4-BE49-F238E27FC236}">
                  <a16:creationId xmlns:a16="http://schemas.microsoft.com/office/drawing/2014/main" id="{89AB041A-E212-46B6-88D5-0A9B50BA3604}"/>
                </a:ext>
              </a:extLst>
            </p:cNvPr>
            <p:cNvSpPr/>
            <p:nvPr/>
          </p:nvSpPr>
          <p:spPr>
            <a:xfrm>
              <a:off x="3379450" y="3023525"/>
              <a:ext cx="1050" cy="700"/>
            </a:xfrm>
            <a:custGeom>
              <a:avLst/>
              <a:gdLst/>
              <a:ahLst/>
              <a:cxnLst/>
              <a:rect l="l" t="t" r="r" b="b"/>
              <a:pathLst>
                <a:path w="42" h="28" extrusionOk="0">
                  <a:moveTo>
                    <a:pt x="11" y="0"/>
                  </a:moveTo>
                  <a:cubicBezTo>
                    <a:pt x="4" y="0"/>
                    <a:pt x="0" y="5"/>
                    <a:pt x="6" y="20"/>
                  </a:cubicBezTo>
                  <a:cubicBezTo>
                    <a:pt x="12" y="20"/>
                    <a:pt x="23" y="28"/>
                    <a:pt x="31" y="28"/>
                  </a:cubicBezTo>
                  <a:cubicBezTo>
                    <a:pt x="37" y="28"/>
                    <a:pt x="41" y="23"/>
                    <a:pt x="41" y="8"/>
                  </a:cubicBezTo>
                  <a:cubicBezTo>
                    <a:pt x="34" y="8"/>
                    <a:pt x="20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5508;p60">
              <a:extLst>
                <a:ext uri="{FF2B5EF4-FFF2-40B4-BE49-F238E27FC236}">
                  <a16:creationId xmlns:a16="http://schemas.microsoft.com/office/drawing/2014/main" id="{078ABAFB-B647-42CA-9D5F-AB088EA19AE8}"/>
                </a:ext>
              </a:extLst>
            </p:cNvPr>
            <p:cNvSpPr/>
            <p:nvPr/>
          </p:nvSpPr>
          <p:spPr>
            <a:xfrm>
              <a:off x="3378100" y="3013625"/>
              <a:ext cx="1375" cy="600"/>
            </a:xfrm>
            <a:custGeom>
              <a:avLst/>
              <a:gdLst/>
              <a:ahLst/>
              <a:cxnLst/>
              <a:rect l="l" t="t" r="r" b="b"/>
              <a:pathLst>
                <a:path w="55" h="24" extrusionOk="0">
                  <a:moveTo>
                    <a:pt x="54" y="1"/>
                  </a:moveTo>
                  <a:cubicBezTo>
                    <a:pt x="53" y="1"/>
                    <a:pt x="38" y="7"/>
                    <a:pt x="0" y="23"/>
                  </a:cubicBezTo>
                  <a:cubicBezTo>
                    <a:pt x="33" y="10"/>
                    <a:pt x="55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5509;p60">
              <a:extLst>
                <a:ext uri="{FF2B5EF4-FFF2-40B4-BE49-F238E27FC236}">
                  <a16:creationId xmlns:a16="http://schemas.microsoft.com/office/drawing/2014/main" id="{F6FC37C9-F128-4750-A831-11F34A5F27AB}"/>
                </a:ext>
              </a:extLst>
            </p:cNvPr>
            <p:cNvSpPr/>
            <p:nvPr/>
          </p:nvSpPr>
          <p:spPr>
            <a:xfrm>
              <a:off x="3371850" y="3007850"/>
              <a:ext cx="275" cy="400"/>
            </a:xfrm>
            <a:custGeom>
              <a:avLst/>
              <a:gdLst/>
              <a:ahLst/>
              <a:cxnLst/>
              <a:rect l="l" t="t" r="r" b="b"/>
              <a:pathLst>
                <a:path w="11" h="16" extrusionOk="0">
                  <a:moveTo>
                    <a:pt x="8" y="0"/>
                  </a:moveTo>
                  <a:cubicBezTo>
                    <a:pt x="7" y="0"/>
                    <a:pt x="4" y="4"/>
                    <a:pt x="0" y="16"/>
                  </a:cubicBezTo>
                  <a:cubicBezTo>
                    <a:pt x="8" y="16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5510;p60">
              <a:extLst>
                <a:ext uri="{FF2B5EF4-FFF2-40B4-BE49-F238E27FC236}">
                  <a16:creationId xmlns:a16="http://schemas.microsoft.com/office/drawing/2014/main" id="{3DB80B98-7B5F-4234-AD15-DAA8288D311D}"/>
                </a:ext>
              </a:extLst>
            </p:cNvPr>
            <p:cNvSpPr/>
            <p:nvPr/>
          </p:nvSpPr>
          <p:spPr>
            <a:xfrm>
              <a:off x="3334925" y="305080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1"/>
                  </a:moveTo>
                  <a:cubicBezTo>
                    <a:pt x="1" y="36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5511;p60">
              <a:extLst>
                <a:ext uri="{FF2B5EF4-FFF2-40B4-BE49-F238E27FC236}">
                  <a16:creationId xmlns:a16="http://schemas.microsoft.com/office/drawing/2014/main" id="{AE30F881-2486-4CFA-BD0C-280ADD633CDD}"/>
                </a:ext>
              </a:extLst>
            </p:cNvPr>
            <p:cNvSpPr/>
            <p:nvPr/>
          </p:nvSpPr>
          <p:spPr>
            <a:xfrm>
              <a:off x="3335875" y="3051850"/>
              <a:ext cx="575" cy="775"/>
            </a:xfrm>
            <a:custGeom>
              <a:avLst/>
              <a:gdLst/>
              <a:ahLst/>
              <a:cxnLst/>
              <a:rect l="l" t="t" r="r" b="b"/>
              <a:pathLst>
                <a:path w="23" h="31" extrusionOk="0">
                  <a:moveTo>
                    <a:pt x="1" y="1"/>
                  </a:moveTo>
                  <a:cubicBezTo>
                    <a:pt x="0" y="1"/>
                    <a:pt x="5" y="8"/>
                    <a:pt x="22" y="30"/>
                  </a:cubicBezTo>
                  <a:cubicBezTo>
                    <a:pt x="22" y="23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5512;p60">
              <a:extLst>
                <a:ext uri="{FF2B5EF4-FFF2-40B4-BE49-F238E27FC236}">
                  <a16:creationId xmlns:a16="http://schemas.microsoft.com/office/drawing/2014/main" id="{D981EF74-7C20-465F-8BA2-2CE0FB2C8E2A}"/>
                </a:ext>
              </a:extLst>
            </p:cNvPr>
            <p:cNvSpPr/>
            <p:nvPr/>
          </p:nvSpPr>
          <p:spPr>
            <a:xfrm>
              <a:off x="3366175" y="30005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1" y="0"/>
                  </a:moveTo>
                  <a:cubicBezTo>
                    <a:pt x="6" y="25"/>
                    <a:pt x="10" y="33"/>
                    <a:pt x="13" y="33"/>
                  </a:cubicBezTo>
                  <a:cubicBezTo>
                    <a:pt x="16" y="33"/>
                    <a:pt x="15" y="1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5513;p60">
              <a:extLst>
                <a:ext uri="{FF2B5EF4-FFF2-40B4-BE49-F238E27FC236}">
                  <a16:creationId xmlns:a16="http://schemas.microsoft.com/office/drawing/2014/main" id="{91808732-13AA-4E6E-9AA1-BE9FFEB28730}"/>
                </a:ext>
              </a:extLst>
            </p:cNvPr>
            <p:cNvSpPr/>
            <p:nvPr/>
          </p:nvSpPr>
          <p:spPr>
            <a:xfrm>
              <a:off x="3365000" y="3000500"/>
              <a:ext cx="600" cy="925"/>
            </a:xfrm>
            <a:custGeom>
              <a:avLst/>
              <a:gdLst/>
              <a:ahLst/>
              <a:cxnLst/>
              <a:rect l="l" t="t" r="r" b="b"/>
              <a:pathLst>
                <a:path w="24" h="37" extrusionOk="0">
                  <a:moveTo>
                    <a:pt x="2" y="0"/>
                  </a:moveTo>
                  <a:cubicBezTo>
                    <a:pt x="0" y="0"/>
                    <a:pt x="6" y="12"/>
                    <a:pt x="24" y="36"/>
                  </a:cubicBezTo>
                  <a:cubicBezTo>
                    <a:pt x="12" y="12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5514;p60">
              <a:extLst>
                <a:ext uri="{FF2B5EF4-FFF2-40B4-BE49-F238E27FC236}">
                  <a16:creationId xmlns:a16="http://schemas.microsoft.com/office/drawing/2014/main" id="{6B7E6223-4272-4D13-B9C9-9DC85D8E9262}"/>
                </a:ext>
              </a:extLst>
            </p:cNvPr>
            <p:cNvSpPr/>
            <p:nvPr/>
          </p:nvSpPr>
          <p:spPr>
            <a:xfrm>
              <a:off x="3364925" y="3003475"/>
              <a:ext cx="1275" cy="625"/>
            </a:xfrm>
            <a:custGeom>
              <a:avLst/>
              <a:gdLst/>
              <a:ahLst/>
              <a:cxnLst/>
              <a:rect l="l" t="t" r="r" b="b"/>
              <a:pathLst>
                <a:path w="51" h="25" extrusionOk="0">
                  <a:moveTo>
                    <a:pt x="51" y="1"/>
                  </a:moveTo>
                  <a:cubicBezTo>
                    <a:pt x="46" y="1"/>
                    <a:pt x="45" y="3"/>
                    <a:pt x="45" y="6"/>
                  </a:cubicBezTo>
                  <a:lnTo>
                    <a:pt x="45" y="6"/>
                  </a:lnTo>
                  <a:cubicBezTo>
                    <a:pt x="48" y="5"/>
                    <a:pt x="51" y="3"/>
                    <a:pt x="51" y="1"/>
                  </a:cubicBezTo>
                  <a:close/>
                  <a:moveTo>
                    <a:pt x="45" y="6"/>
                  </a:moveTo>
                  <a:cubicBezTo>
                    <a:pt x="31" y="13"/>
                    <a:pt x="1" y="15"/>
                    <a:pt x="39" y="24"/>
                  </a:cubicBezTo>
                  <a:cubicBezTo>
                    <a:pt x="46" y="18"/>
                    <a:pt x="45" y="11"/>
                    <a:pt x="4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5515;p60">
              <a:extLst>
                <a:ext uri="{FF2B5EF4-FFF2-40B4-BE49-F238E27FC236}">
                  <a16:creationId xmlns:a16="http://schemas.microsoft.com/office/drawing/2014/main" id="{91CEEFA5-1A9D-4EE9-84F9-517B453684D3}"/>
                </a:ext>
              </a:extLst>
            </p:cNvPr>
            <p:cNvSpPr/>
            <p:nvPr/>
          </p:nvSpPr>
          <p:spPr>
            <a:xfrm>
              <a:off x="3372425" y="298787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1" y="0"/>
                  </a:moveTo>
                  <a:cubicBezTo>
                    <a:pt x="9" y="0"/>
                    <a:pt x="5" y="1"/>
                    <a:pt x="1" y="5"/>
                  </a:cubicBezTo>
                  <a:cubicBezTo>
                    <a:pt x="64" y="5"/>
                    <a:pt x="54" y="0"/>
                    <a:pt x="33" y="0"/>
                  </a:cubicBezTo>
                  <a:cubicBezTo>
                    <a:pt x="27" y="0"/>
                    <a:pt x="20" y="0"/>
                    <a:pt x="15" y="1"/>
                  </a:cubicBezTo>
                  <a:lnTo>
                    <a:pt x="15" y="1"/>
                  </a:ln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5516;p60">
              <a:extLst>
                <a:ext uri="{FF2B5EF4-FFF2-40B4-BE49-F238E27FC236}">
                  <a16:creationId xmlns:a16="http://schemas.microsoft.com/office/drawing/2014/main" id="{0A8BCCAD-0381-4CE6-AF35-D4C007586EF2}"/>
                </a:ext>
              </a:extLst>
            </p:cNvPr>
            <p:cNvSpPr/>
            <p:nvPr/>
          </p:nvSpPr>
          <p:spPr>
            <a:xfrm>
              <a:off x="3371250" y="298175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0" y="0"/>
                  </a:moveTo>
                  <a:cubicBezTo>
                    <a:pt x="84" y="0"/>
                    <a:pt x="12" y="0"/>
                    <a:pt x="0" y="0"/>
                  </a:cubicBezTo>
                  <a:cubicBezTo>
                    <a:pt x="24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5517;p60">
              <a:extLst>
                <a:ext uri="{FF2B5EF4-FFF2-40B4-BE49-F238E27FC236}">
                  <a16:creationId xmlns:a16="http://schemas.microsoft.com/office/drawing/2014/main" id="{6CD5EA5E-B809-4535-93AD-3337A369F3B0}"/>
                </a:ext>
              </a:extLst>
            </p:cNvPr>
            <p:cNvSpPr/>
            <p:nvPr/>
          </p:nvSpPr>
          <p:spPr>
            <a:xfrm>
              <a:off x="3360825" y="297340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lnTo>
                    <a:pt x="0" y="1"/>
                  </a:lnTo>
                  <a:cubicBezTo>
                    <a:pt x="0" y="1"/>
                    <a:pt x="24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5518;p60">
              <a:extLst>
                <a:ext uri="{FF2B5EF4-FFF2-40B4-BE49-F238E27FC236}">
                  <a16:creationId xmlns:a16="http://schemas.microsoft.com/office/drawing/2014/main" id="{BB9B43B5-E0B3-4DAB-8436-7072073DF157}"/>
                </a:ext>
              </a:extLst>
            </p:cNvPr>
            <p:cNvSpPr/>
            <p:nvPr/>
          </p:nvSpPr>
          <p:spPr>
            <a:xfrm>
              <a:off x="3371550" y="29862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5519;p60">
              <a:extLst>
                <a:ext uri="{FF2B5EF4-FFF2-40B4-BE49-F238E27FC236}">
                  <a16:creationId xmlns:a16="http://schemas.microsoft.com/office/drawing/2014/main" id="{81B89381-2389-43E1-98BE-4E5BA914E3A6}"/>
                </a:ext>
              </a:extLst>
            </p:cNvPr>
            <p:cNvSpPr/>
            <p:nvPr/>
          </p:nvSpPr>
          <p:spPr>
            <a:xfrm>
              <a:off x="3364100" y="297015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2" y="12"/>
                  </a:moveTo>
                  <a:lnTo>
                    <a:pt x="12" y="12"/>
                  </a:lnTo>
                  <a:cubicBezTo>
                    <a:pt x="0" y="0"/>
                    <a:pt x="0" y="0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5520;p60">
              <a:extLst>
                <a:ext uri="{FF2B5EF4-FFF2-40B4-BE49-F238E27FC236}">
                  <a16:creationId xmlns:a16="http://schemas.microsoft.com/office/drawing/2014/main" id="{12997671-CC3F-478F-BFD7-5521123C3954}"/>
                </a:ext>
              </a:extLst>
            </p:cNvPr>
            <p:cNvSpPr/>
            <p:nvPr/>
          </p:nvSpPr>
          <p:spPr>
            <a:xfrm>
              <a:off x="3363200" y="298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5521;p60">
              <a:extLst>
                <a:ext uri="{FF2B5EF4-FFF2-40B4-BE49-F238E27FC236}">
                  <a16:creationId xmlns:a16="http://schemas.microsoft.com/office/drawing/2014/main" id="{C903FAB9-20E8-4A8C-99A2-4CF48D3F0006}"/>
                </a:ext>
              </a:extLst>
            </p:cNvPr>
            <p:cNvSpPr/>
            <p:nvPr/>
          </p:nvSpPr>
          <p:spPr>
            <a:xfrm>
              <a:off x="3368575" y="2986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5522;p60">
              <a:extLst>
                <a:ext uri="{FF2B5EF4-FFF2-40B4-BE49-F238E27FC236}">
                  <a16:creationId xmlns:a16="http://schemas.microsoft.com/office/drawing/2014/main" id="{CBF08E41-9DA8-4167-822F-11A46D4EB732}"/>
                </a:ext>
              </a:extLst>
            </p:cNvPr>
            <p:cNvSpPr/>
            <p:nvPr/>
          </p:nvSpPr>
          <p:spPr>
            <a:xfrm>
              <a:off x="3361425" y="2973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24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5523;p60">
              <a:extLst>
                <a:ext uri="{FF2B5EF4-FFF2-40B4-BE49-F238E27FC236}">
                  <a16:creationId xmlns:a16="http://schemas.microsoft.com/office/drawing/2014/main" id="{7F6D34EE-A981-4F6F-B582-00B295B78708}"/>
                </a:ext>
              </a:extLst>
            </p:cNvPr>
            <p:cNvSpPr/>
            <p:nvPr/>
          </p:nvSpPr>
          <p:spPr>
            <a:xfrm>
              <a:off x="3371250" y="298650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24" y="1"/>
                    <a:pt x="36" y="1"/>
                  </a:cubicBezTo>
                  <a:cubicBezTo>
                    <a:pt x="36" y="1"/>
                    <a:pt x="24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5524;p60">
              <a:extLst>
                <a:ext uri="{FF2B5EF4-FFF2-40B4-BE49-F238E27FC236}">
                  <a16:creationId xmlns:a16="http://schemas.microsoft.com/office/drawing/2014/main" id="{2CAF225E-B347-4DA1-B81B-EA11424F303E}"/>
                </a:ext>
              </a:extLst>
            </p:cNvPr>
            <p:cNvSpPr/>
            <p:nvPr/>
          </p:nvSpPr>
          <p:spPr>
            <a:xfrm>
              <a:off x="3370875" y="2964275"/>
              <a:ext cx="675" cy="300"/>
            </a:xfrm>
            <a:custGeom>
              <a:avLst/>
              <a:gdLst/>
              <a:ahLst/>
              <a:cxnLst/>
              <a:rect l="l" t="t" r="r" b="b"/>
              <a:pathLst>
                <a:path w="27" h="12" extrusionOk="0">
                  <a:moveTo>
                    <a:pt x="25" y="0"/>
                  </a:moveTo>
                  <a:cubicBezTo>
                    <a:pt x="22" y="0"/>
                    <a:pt x="1" y="11"/>
                    <a:pt x="6" y="11"/>
                  </a:cubicBezTo>
                  <a:cubicBezTo>
                    <a:pt x="7" y="11"/>
                    <a:pt x="10" y="11"/>
                    <a:pt x="15" y="9"/>
                  </a:cubicBezTo>
                  <a:cubicBezTo>
                    <a:pt x="25" y="3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5525;p60">
              <a:extLst>
                <a:ext uri="{FF2B5EF4-FFF2-40B4-BE49-F238E27FC236}">
                  <a16:creationId xmlns:a16="http://schemas.microsoft.com/office/drawing/2014/main" id="{0031A97B-EDC2-4E4F-8F39-500BCBE675E2}"/>
                </a:ext>
              </a:extLst>
            </p:cNvPr>
            <p:cNvSpPr/>
            <p:nvPr/>
          </p:nvSpPr>
          <p:spPr>
            <a:xfrm>
              <a:off x="3369450" y="29641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13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5526;p60">
              <a:extLst>
                <a:ext uri="{FF2B5EF4-FFF2-40B4-BE49-F238E27FC236}">
                  <a16:creationId xmlns:a16="http://schemas.microsoft.com/office/drawing/2014/main" id="{2C5B8CE3-2CD5-46F3-A4D4-C0C9C0FA0969}"/>
                </a:ext>
              </a:extLst>
            </p:cNvPr>
            <p:cNvSpPr/>
            <p:nvPr/>
          </p:nvSpPr>
          <p:spPr>
            <a:xfrm>
              <a:off x="3359325" y="29764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1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5527;p60">
              <a:extLst>
                <a:ext uri="{FF2B5EF4-FFF2-40B4-BE49-F238E27FC236}">
                  <a16:creationId xmlns:a16="http://schemas.microsoft.com/office/drawing/2014/main" id="{9607AEC6-CC89-4CED-B196-643639D3F733}"/>
                </a:ext>
              </a:extLst>
            </p:cNvPr>
            <p:cNvSpPr/>
            <p:nvPr/>
          </p:nvSpPr>
          <p:spPr>
            <a:xfrm>
              <a:off x="3361425" y="297520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0" y="0"/>
                  </a:moveTo>
                  <a:cubicBezTo>
                    <a:pt x="12" y="0"/>
                    <a:pt x="8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5528;p60">
              <a:extLst>
                <a:ext uri="{FF2B5EF4-FFF2-40B4-BE49-F238E27FC236}">
                  <a16:creationId xmlns:a16="http://schemas.microsoft.com/office/drawing/2014/main" id="{75FF309A-9F76-4DA7-B68A-FBE18A9FA14D}"/>
                </a:ext>
              </a:extLst>
            </p:cNvPr>
            <p:cNvSpPr/>
            <p:nvPr/>
          </p:nvSpPr>
          <p:spPr>
            <a:xfrm>
              <a:off x="3359925" y="2974000"/>
              <a:ext cx="1425" cy="325"/>
            </a:xfrm>
            <a:custGeom>
              <a:avLst/>
              <a:gdLst/>
              <a:ahLst/>
              <a:cxnLst/>
              <a:rect l="l" t="t" r="r" b="b"/>
              <a:pathLst>
                <a:path w="57" h="13" extrusionOk="0">
                  <a:moveTo>
                    <a:pt x="1" y="1"/>
                  </a:moveTo>
                  <a:cubicBezTo>
                    <a:pt x="1" y="10"/>
                    <a:pt x="8" y="12"/>
                    <a:pt x="11" y="13"/>
                  </a:cubicBezTo>
                  <a:lnTo>
                    <a:pt x="11" y="13"/>
                  </a:lnTo>
                  <a:cubicBezTo>
                    <a:pt x="7" y="11"/>
                    <a:pt x="57" y="1"/>
                    <a:pt x="1" y="1"/>
                  </a:cubicBezTo>
                  <a:close/>
                  <a:moveTo>
                    <a:pt x="11" y="13"/>
                  </a:moveTo>
                  <a:cubicBezTo>
                    <a:pt x="12" y="13"/>
                    <a:pt x="12" y="13"/>
                    <a:pt x="13" y="13"/>
                  </a:cubicBezTo>
                  <a:cubicBezTo>
                    <a:pt x="13" y="13"/>
                    <a:pt x="12" y="13"/>
                    <a:pt x="1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5529;p60">
              <a:extLst>
                <a:ext uri="{FF2B5EF4-FFF2-40B4-BE49-F238E27FC236}">
                  <a16:creationId xmlns:a16="http://schemas.microsoft.com/office/drawing/2014/main" id="{A105855B-59F5-4A7A-9B20-F70E5C0ABBA3}"/>
                </a:ext>
              </a:extLst>
            </p:cNvPr>
            <p:cNvSpPr/>
            <p:nvPr/>
          </p:nvSpPr>
          <p:spPr>
            <a:xfrm>
              <a:off x="3370050" y="3517775"/>
              <a:ext cx="650" cy="975"/>
            </a:xfrm>
            <a:custGeom>
              <a:avLst/>
              <a:gdLst/>
              <a:ahLst/>
              <a:cxnLst/>
              <a:rect l="l" t="t" r="r" b="b"/>
              <a:pathLst>
                <a:path w="26" h="39" extrusionOk="0">
                  <a:moveTo>
                    <a:pt x="21" y="0"/>
                  </a:moveTo>
                  <a:cubicBezTo>
                    <a:pt x="21" y="0"/>
                    <a:pt x="21" y="1"/>
                    <a:pt x="21" y="3"/>
                  </a:cubicBezTo>
                  <a:lnTo>
                    <a:pt x="21" y="3"/>
                  </a:lnTo>
                  <a:cubicBezTo>
                    <a:pt x="22" y="3"/>
                    <a:pt x="23" y="2"/>
                    <a:pt x="24" y="2"/>
                  </a:cubicBezTo>
                  <a:cubicBezTo>
                    <a:pt x="23" y="1"/>
                    <a:pt x="22" y="0"/>
                    <a:pt x="21" y="0"/>
                  </a:cubicBezTo>
                  <a:close/>
                  <a:moveTo>
                    <a:pt x="21" y="3"/>
                  </a:moveTo>
                  <a:cubicBezTo>
                    <a:pt x="2" y="5"/>
                    <a:pt x="12" y="27"/>
                    <a:pt x="1" y="38"/>
                  </a:cubicBezTo>
                  <a:cubicBezTo>
                    <a:pt x="26" y="30"/>
                    <a:pt x="21" y="10"/>
                    <a:pt x="21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5530;p60">
              <a:extLst>
                <a:ext uri="{FF2B5EF4-FFF2-40B4-BE49-F238E27FC236}">
                  <a16:creationId xmlns:a16="http://schemas.microsoft.com/office/drawing/2014/main" id="{E4642DC9-A217-47B4-816B-301E36812441}"/>
                </a:ext>
              </a:extLst>
            </p:cNvPr>
            <p:cNvSpPr/>
            <p:nvPr/>
          </p:nvSpPr>
          <p:spPr>
            <a:xfrm>
              <a:off x="3386525" y="3513650"/>
              <a:ext cx="625" cy="17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8" y="1"/>
                  </a:moveTo>
                  <a:cubicBezTo>
                    <a:pt x="0" y="5"/>
                    <a:pt x="0" y="6"/>
                    <a:pt x="3" y="6"/>
                  </a:cubicBezTo>
                  <a:cubicBezTo>
                    <a:pt x="8" y="6"/>
                    <a:pt x="2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5531;p60">
              <a:extLst>
                <a:ext uri="{FF2B5EF4-FFF2-40B4-BE49-F238E27FC236}">
                  <a16:creationId xmlns:a16="http://schemas.microsoft.com/office/drawing/2014/main" id="{5DDDE5F4-C53A-4AF6-831C-2214346B5D65}"/>
                </a:ext>
              </a:extLst>
            </p:cNvPr>
            <p:cNvSpPr/>
            <p:nvPr/>
          </p:nvSpPr>
          <p:spPr>
            <a:xfrm>
              <a:off x="3395550" y="3503075"/>
              <a:ext cx="775" cy="1250"/>
            </a:xfrm>
            <a:custGeom>
              <a:avLst/>
              <a:gdLst/>
              <a:ahLst/>
              <a:cxnLst/>
              <a:rect l="l" t="t" r="r" b="b"/>
              <a:pathLst>
                <a:path w="31" h="50" extrusionOk="0">
                  <a:moveTo>
                    <a:pt x="3" y="1"/>
                  </a:moveTo>
                  <a:cubicBezTo>
                    <a:pt x="0" y="1"/>
                    <a:pt x="28" y="49"/>
                    <a:pt x="30" y="49"/>
                  </a:cubicBezTo>
                  <a:cubicBezTo>
                    <a:pt x="31" y="49"/>
                    <a:pt x="28" y="41"/>
                    <a:pt x="16" y="19"/>
                  </a:cubicBezTo>
                  <a:cubicBezTo>
                    <a:pt x="8" y="6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5532;p60">
              <a:extLst>
                <a:ext uri="{FF2B5EF4-FFF2-40B4-BE49-F238E27FC236}">
                  <a16:creationId xmlns:a16="http://schemas.microsoft.com/office/drawing/2014/main" id="{F392D780-FBDA-4BFB-AD35-66B343F26E7F}"/>
                </a:ext>
              </a:extLst>
            </p:cNvPr>
            <p:cNvSpPr/>
            <p:nvPr/>
          </p:nvSpPr>
          <p:spPr>
            <a:xfrm>
              <a:off x="3396850" y="3498775"/>
              <a:ext cx="1150" cy="2600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36" y="0"/>
                  </a:moveTo>
                  <a:cubicBezTo>
                    <a:pt x="36" y="24"/>
                    <a:pt x="12" y="72"/>
                    <a:pt x="0" y="84"/>
                  </a:cubicBezTo>
                  <a:cubicBezTo>
                    <a:pt x="7" y="98"/>
                    <a:pt x="13" y="104"/>
                    <a:pt x="19" y="104"/>
                  </a:cubicBezTo>
                  <a:cubicBezTo>
                    <a:pt x="40" y="104"/>
                    <a:pt x="45" y="1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5533;p60">
              <a:extLst>
                <a:ext uri="{FF2B5EF4-FFF2-40B4-BE49-F238E27FC236}">
                  <a16:creationId xmlns:a16="http://schemas.microsoft.com/office/drawing/2014/main" id="{FA60494A-DD28-4609-A67F-5E1E3D09268D}"/>
                </a:ext>
              </a:extLst>
            </p:cNvPr>
            <p:cNvSpPr/>
            <p:nvPr/>
          </p:nvSpPr>
          <p:spPr>
            <a:xfrm>
              <a:off x="3397725" y="3440025"/>
              <a:ext cx="900" cy="1025"/>
            </a:xfrm>
            <a:custGeom>
              <a:avLst/>
              <a:gdLst/>
              <a:ahLst/>
              <a:cxnLst/>
              <a:rect l="l" t="t" r="r" b="b"/>
              <a:pathLst>
                <a:path w="36" h="41" extrusionOk="0">
                  <a:moveTo>
                    <a:pt x="33" y="0"/>
                  </a:moveTo>
                  <a:cubicBezTo>
                    <a:pt x="30" y="0"/>
                    <a:pt x="18" y="11"/>
                    <a:pt x="7" y="29"/>
                  </a:cubicBezTo>
                  <a:lnTo>
                    <a:pt x="7" y="29"/>
                  </a:lnTo>
                  <a:cubicBezTo>
                    <a:pt x="4" y="32"/>
                    <a:pt x="1" y="36"/>
                    <a:pt x="1" y="41"/>
                  </a:cubicBezTo>
                  <a:cubicBezTo>
                    <a:pt x="29" y="13"/>
                    <a:pt x="36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5534;p60">
              <a:extLst>
                <a:ext uri="{FF2B5EF4-FFF2-40B4-BE49-F238E27FC236}">
                  <a16:creationId xmlns:a16="http://schemas.microsoft.com/office/drawing/2014/main" id="{29C75260-EA5D-44AC-86C7-9860CA82AE85}"/>
                </a:ext>
              </a:extLst>
            </p:cNvPr>
            <p:cNvSpPr/>
            <p:nvPr/>
          </p:nvSpPr>
          <p:spPr>
            <a:xfrm>
              <a:off x="3345350" y="3446350"/>
              <a:ext cx="925" cy="650"/>
            </a:xfrm>
            <a:custGeom>
              <a:avLst/>
              <a:gdLst/>
              <a:ahLst/>
              <a:cxnLst/>
              <a:rect l="l" t="t" r="r" b="b"/>
              <a:pathLst>
                <a:path w="37" h="26" extrusionOk="0">
                  <a:moveTo>
                    <a:pt x="18" y="0"/>
                  </a:moveTo>
                  <a:cubicBezTo>
                    <a:pt x="12" y="0"/>
                    <a:pt x="5" y="2"/>
                    <a:pt x="0" y="2"/>
                  </a:cubicBezTo>
                  <a:lnTo>
                    <a:pt x="36" y="26"/>
                  </a:lnTo>
                  <a:cubicBezTo>
                    <a:pt x="36" y="4"/>
                    <a:pt x="27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5535;p60">
              <a:extLst>
                <a:ext uri="{FF2B5EF4-FFF2-40B4-BE49-F238E27FC236}">
                  <a16:creationId xmlns:a16="http://schemas.microsoft.com/office/drawing/2014/main" id="{AD2F5F4F-71E1-4143-AD0D-A1B2F3101F57}"/>
                </a:ext>
              </a:extLst>
            </p:cNvPr>
            <p:cNvSpPr/>
            <p:nvPr/>
          </p:nvSpPr>
          <p:spPr>
            <a:xfrm>
              <a:off x="3342675" y="34761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3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5536;p60">
              <a:extLst>
                <a:ext uri="{FF2B5EF4-FFF2-40B4-BE49-F238E27FC236}">
                  <a16:creationId xmlns:a16="http://schemas.microsoft.com/office/drawing/2014/main" id="{DA9E4BD4-9DF0-440A-94A9-4C468841D822}"/>
                </a:ext>
              </a:extLst>
            </p:cNvPr>
            <p:cNvSpPr/>
            <p:nvPr/>
          </p:nvSpPr>
          <p:spPr>
            <a:xfrm>
              <a:off x="3389100" y="34346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9" y="0"/>
                  </a:moveTo>
                  <a:cubicBezTo>
                    <a:pt x="7" y="0"/>
                    <a:pt x="5" y="2"/>
                    <a:pt x="1" y="6"/>
                  </a:cubicBezTo>
                  <a:cubicBezTo>
                    <a:pt x="9" y="6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5537;p60">
              <a:extLst>
                <a:ext uri="{FF2B5EF4-FFF2-40B4-BE49-F238E27FC236}">
                  <a16:creationId xmlns:a16="http://schemas.microsoft.com/office/drawing/2014/main" id="{DE63DB8D-7BD7-4F65-A0D8-9176A3335C96}"/>
                </a:ext>
              </a:extLst>
            </p:cNvPr>
            <p:cNvSpPr/>
            <p:nvPr/>
          </p:nvSpPr>
          <p:spPr>
            <a:xfrm>
              <a:off x="3388200" y="3432400"/>
              <a:ext cx="2700" cy="3000"/>
            </a:xfrm>
            <a:custGeom>
              <a:avLst/>
              <a:gdLst/>
              <a:ahLst/>
              <a:cxnLst/>
              <a:rect l="l" t="t" r="r" b="b"/>
              <a:pathLst>
                <a:path w="108" h="120" extrusionOk="0">
                  <a:moveTo>
                    <a:pt x="108" y="0"/>
                  </a:moveTo>
                  <a:cubicBezTo>
                    <a:pt x="72" y="36"/>
                    <a:pt x="37" y="72"/>
                    <a:pt x="1" y="119"/>
                  </a:cubicBezTo>
                  <a:cubicBezTo>
                    <a:pt x="37" y="72"/>
                    <a:pt x="72" y="48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5538;p60">
              <a:extLst>
                <a:ext uri="{FF2B5EF4-FFF2-40B4-BE49-F238E27FC236}">
                  <a16:creationId xmlns:a16="http://schemas.microsoft.com/office/drawing/2014/main" id="{DC33819D-FBD0-4CFE-AC20-F906A89EA954}"/>
                </a:ext>
              </a:extLst>
            </p:cNvPr>
            <p:cNvSpPr/>
            <p:nvPr/>
          </p:nvSpPr>
          <p:spPr>
            <a:xfrm>
              <a:off x="3345350" y="3446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5539;p60">
              <a:extLst>
                <a:ext uri="{FF2B5EF4-FFF2-40B4-BE49-F238E27FC236}">
                  <a16:creationId xmlns:a16="http://schemas.microsoft.com/office/drawing/2014/main" id="{6FEDF8D3-0BA2-43E0-95B5-A2C461AC9D52}"/>
                </a:ext>
              </a:extLst>
            </p:cNvPr>
            <p:cNvSpPr/>
            <p:nvPr/>
          </p:nvSpPr>
          <p:spPr>
            <a:xfrm>
              <a:off x="3389700" y="34559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cubicBezTo>
                    <a:pt x="12" y="1"/>
                    <a:pt x="0" y="13"/>
                    <a:pt x="0" y="25"/>
                  </a:cubicBezTo>
                  <a:cubicBezTo>
                    <a:pt x="0" y="13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5540;p60">
              <a:extLst>
                <a:ext uri="{FF2B5EF4-FFF2-40B4-BE49-F238E27FC236}">
                  <a16:creationId xmlns:a16="http://schemas.microsoft.com/office/drawing/2014/main" id="{61F8E21D-F936-44BE-B3C2-DB5A24A8C058}"/>
                </a:ext>
              </a:extLst>
            </p:cNvPr>
            <p:cNvSpPr/>
            <p:nvPr/>
          </p:nvSpPr>
          <p:spPr>
            <a:xfrm>
              <a:off x="3388200" y="3440025"/>
              <a:ext cx="1625" cy="1950"/>
            </a:xfrm>
            <a:custGeom>
              <a:avLst/>
              <a:gdLst/>
              <a:ahLst/>
              <a:cxnLst/>
              <a:rect l="l" t="t" r="r" b="b"/>
              <a:pathLst>
                <a:path w="65" h="78" extrusionOk="0">
                  <a:moveTo>
                    <a:pt x="25" y="0"/>
                  </a:moveTo>
                  <a:cubicBezTo>
                    <a:pt x="18" y="0"/>
                    <a:pt x="10" y="2"/>
                    <a:pt x="1" y="5"/>
                  </a:cubicBezTo>
                  <a:cubicBezTo>
                    <a:pt x="13" y="29"/>
                    <a:pt x="25" y="41"/>
                    <a:pt x="25" y="64"/>
                  </a:cubicBezTo>
                  <a:cubicBezTo>
                    <a:pt x="37" y="74"/>
                    <a:pt x="45" y="78"/>
                    <a:pt x="49" y="78"/>
                  </a:cubicBezTo>
                  <a:cubicBezTo>
                    <a:pt x="65" y="78"/>
                    <a:pt x="48" y="37"/>
                    <a:pt x="55" y="37"/>
                  </a:cubicBezTo>
                  <a:cubicBezTo>
                    <a:pt x="56" y="37"/>
                    <a:pt x="58" y="38"/>
                    <a:pt x="60" y="41"/>
                  </a:cubicBezTo>
                  <a:cubicBezTo>
                    <a:pt x="60" y="14"/>
                    <a:pt x="47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5541;p60">
              <a:extLst>
                <a:ext uri="{FF2B5EF4-FFF2-40B4-BE49-F238E27FC236}">
                  <a16:creationId xmlns:a16="http://schemas.microsoft.com/office/drawing/2014/main" id="{447C70FE-D3EC-4E13-B596-68311F4CF7A5}"/>
                </a:ext>
              </a:extLst>
            </p:cNvPr>
            <p:cNvSpPr/>
            <p:nvPr/>
          </p:nvSpPr>
          <p:spPr>
            <a:xfrm>
              <a:off x="3367975" y="3517825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0" y="0"/>
                  </a:moveTo>
                  <a:cubicBezTo>
                    <a:pt x="24" y="8"/>
                    <a:pt x="33" y="11"/>
                    <a:pt x="35" y="11"/>
                  </a:cubicBezTo>
                  <a:cubicBezTo>
                    <a:pt x="37" y="11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5542;p60">
              <a:extLst>
                <a:ext uri="{FF2B5EF4-FFF2-40B4-BE49-F238E27FC236}">
                  <a16:creationId xmlns:a16="http://schemas.microsoft.com/office/drawing/2014/main" id="{89C25122-0488-4B6A-8E0E-AD4BB66E0F92}"/>
                </a:ext>
              </a:extLst>
            </p:cNvPr>
            <p:cNvSpPr/>
            <p:nvPr/>
          </p:nvSpPr>
          <p:spPr>
            <a:xfrm>
              <a:off x="3369450" y="3516325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1" y="1"/>
                  </a:moveTo>
                  <a:cubicBezTo>
                    <a:pt x="36" y="72"/>
                    <a:pt x="13" y="25"/>
                    <a:pt x="1" y="1"/>
                  </a:cubicBezTo>
                  <a:cubicBezTo>
                    <a:pt x="1" y="1"/>
                    <a:pt x="13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5543;p60">
              <a:extLst>
                <a:ext uri="{FF2B5EF4-FFF2-40B4-BE49-F238E27FC236}">
                  <a16:creationId xmlns:a16="http://schemas.microsoft.com/office/drawing/2014/main" id="{263DC16B-FE24-4957-A0C5-FB5ABF8B2EE3}"/>
                </a:ext>
              </a:extLst>
            </p:cNvPr>
            <p:cNvSpPr/>
            <p:nvPr/>
          </p:nvSpPr>
          <p:spPr>
            <a:xfrm>
              <a:off x="3351875" y="3436600"/>
              <a:ext cx="650" cy="875"/>
            </a:xfrm>
            <a:custGeom>
              <a:avLst/>
              <a:gdLst/>
              <a:ahLst/>
              <a:cxnLst/>
              <a:rect l="l" t="t" r="r" b="b"/>
              <a:pathLst>
                <a:path w="26" h="35" extrusionOk="0">
                  <a:moveTo>
                    <a:pt x="1" y="0"/>
                  </a:moveTo>
                  <a:cubicBezTo>
                    <a:pt x="0" y="0"/>
                    <a:pt x="18" y="27"/>
                    <a:pt x="25" y="35"/>
                  </a:cubicBezTo>
                  <a:cubicBezTo>
                    <a:pt x="8" y="9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5544;p60">
              <a:extLst>
                <a:ext uri="{FF2B5EF4-FFF2-40B4-BE49-F238E27FC236}">
                  <a16:creationId xmlns:a16="http://schemas.microsoft.com/office/drawing/2014/main" id="{E4B2B33D-3FC7-4F66-BE95-5EC8D968B87F}"/>
                </a:ext>
              </a:extLst>
            </p:cNvPr>
            <p:cNvSpPr/>
            <p:nvPr/>
          </p:nvSpPr>
          <p:spPr>
            <a:xfrm>
              <a:off x="3344750" y="34353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48"/>
                  </a:moveTo>
                  <a:cubicBezTo>
                    <a:pt x="12" y="12"/>
                    <a:pt x="1" y="0"/>
                    <a:pt x="48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5545;p60">
              <a:extLst>
                <a:ext uri="{FF2B5EF4-FFF2-40B4-BE49-F238E27FC236}">
                  <a16:creationId xmlns:a16="http://schemas.microsoft.com/office/drawing/2014/main" id="{81F8E93A-6A7D-4113-8735-783DB3496A62}"/>
                </a:ext>
              </a:extLst>
            </p:cNvPr>
            <p:cNvSpPr/>
            <p:nvPr/>
          </p:nvSpPr>
          <p:spPr>
            <a:xfrm>
              <a:off x="3345825" y="3438350"/>
              <a:ext cx="1325" cy="1225"/>
            </a:xfrm>
            <a:custGeom>
              <a:avLst/>
              <a:gdLst/>
              <a:ahLst/>
              <a:cxnLst/>
              <a:rect l="l" t="t" r="r" b="b"/>
              <a:pathLst>
                <a:path w="53" h="49" extrusionOk="0">
                  <a:moveTo>
                    <a:pt x="41" y="1"/>
                  </a:moveTo>
                  <a:lnTo>
                    <a:pt x="41" y="1"/>
                  </a:lnTo>
                  <a:cubicBezTo>
                    <a:pt x="41" y="3"/>
                    <a:pt x="41" y="6"/>
                    <a:pt x="42" y="9"/>
                  </a:cubicBezTo>
                  <a:lnTo>
                    <a:pt x="42" y="9"/>
                  </a:lnTo>
                  <a:cubicBezTo>
                    <a:pt x="43" y="6"/>
                    <a:pt x="42" y="3"/>
                    <a:pt x="41" y="1"/>
                  </a:cubicBezTo>
                  <a:close/>
                  <a:moveTo>
                    <a:pt x="42" y="9"/>
                  </a:moveTo>
                  <a:cubicBezTo>
                    <a:pt x="41" y="30"/>
                    <a:pt x="0" y="48"/>
                    <a:pt x="53" y="48"/>
                  </a:cubicBezTo>
                  <a:cubicBezTo>
                    <a:pt x="53" y="30"/>
                    <a:pt x="46" y="18"/>
                    <a:pt x="42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5546;p60">
              <a:extLst>
                <a:ext uri="{FF2B5EF4-FFF2-40B4-BE49-F238E27FC236}">
                  <a16:creationId xmlns:a16="http://schemas.microsoft.com/office/drawing/2014/main" id="{7AAAA572-7CAA-430D-953D-2D22A79445F9}"/>
                </a:ext>
              </a:extLst>
            </p:cNvPr>
            <p:cNvSpPr/>
            <p:nvPr/>
          </p:nvSpPr>
          <p:spPr>
            <a:xfrm>
              <a:off x="3395275" y="3426725"/>
              <a:ext cx="1000" cy="625"/>
            </a:xfrm>
            <a:custGeom>
              <a:avLst/>
              <a:gdLst/>
              <a:ahLst/>
              <a:cxnLst/>
              <a:rect l="l" t="t" r="r" b="b"/>
              <a:pathLst>
                <a:path w="40" h="25" extrusionOk="0">
                  <a:moveTo>
                    <a:pt x="2" y="1"/>
                  </a:moveTo>
                  <a:cubicBezTo>
                    <a:pt x="0" y="1"/>
                    <a:pt x="24" y="18"/>
                    <a:pt x="39" y="25"/>
                  </a:cubicBezTo>
                  <a:cubicBezTo>
                    <a:pt x="12" y="7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5547;p60">
              <a:extLst>
                <a:ext uri="{FF2B5EF4-FFF2-40B4-BE49-F238E27FC236}">
                  <a16:creationId xmlns:a16="http://schemas.microsoft.com/office/drawing/2014/main" id="{D8FF74A0-B723-469E-A0CF-61B694E9C3C9}"/>
                </a:ext>
              </a:extLst>
            </p:cNvPr>
            <p:cNvSpPr/>
            <p:nvPr/>
          </p:nvSpPr>
          <p:spPr>
            <a:xfrm>
              <a:off x="3395275" y="3423775"/>
              <a:ext cx="1000" cy="2100"/>
            </a:xfrm>
            <a:custGeom>
              <a:avLst/>
              <a:gdLst/>
              <a:ahLst/>
              <a:cxnLst/>
              <a:rect l="l" t="t" r="r" b="b"/>
              <a:pathLst>
                <a:path w="40" h="84" extrusionOk="0">
                  <a:moveTo>
                    <a:pt x="27" y="0"/>
                  </a:moveTo>
                  <a:cubicBezTo>
                    <a:pt x="25" y="0"/>
                    <a:pt x="24" y="1"/>
                    <a:pt x="22" y="2"/>
                  </a:cubicBezTo>
                  <a:lnTo>
                    <a:pt x="22" y="2"/>
                  </a:lnTo>
                  <a:cubicBezTo>
                    <a:pt x="3" y="7"/>
                    <a:pt x="1" y="9"/>
                    <a:pt x="5" y="9"/>
                  </a:cubicBezTo>
                  <a:cubicBezTo>
                    <a:pt x="7" y="9"/>
                    <a:pt x="12" y="8"/>
                    <a:pt x="17" y="7"/>
                  </a:cubicBezTo>
                  <a:lnTo>
                    <a:pt x="17" y="7"/>
                  </a:lnTo>
                  <a:cubicBezTo>
                    <a:pt x="4" y="24"/>
                    <a:pt x="4" y="72"/>
                    <a:pt x="4" y="72"/>
                  </a:cubicBezTo>
                  <a:cubicBezTo>
                    <a:pt x="16" y="83"/>
                    <a:pt x="27" y="83"/>
                    <a:pt x="39" y="83"/>
                  </a:cubicBezTo>
                  <a:cubicBezTo>
                    <a:pt x="27" y="60"/>
                    <a:pt x="27" y="24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5548;p60">
              <a:extLst>
                <a:ext uri="{FF2B5EF4-FFF2-40B4-BE49-F238E27FC236}">
                  <a16:creationId xmlns:a16="http://schemas.microsoft.com/office/drawing/2014/main" id="{3D586BA6-AFFD-4A21-B0C6-C01C94D5C696}"/>
                </a:ext>
              </a:extLst>
            </p:cNvPr>
            <p:cNvSpPr/>
            <p:nvPr/>
          </p:nvSpPr>
          <p:spPr>
            <a:xfrm>
              <a:off x="3398250" y="3421800"/>
              <a:ext cx="400" cy="550"/>
            </a:xfrm>
            <a:custGeom>
              <a:avLst/>
              <a:gdLst/>
              <a:ahLst/>
              <a:cxnLst/>
              <a:rect l="l" t="t" r="r" b="b"/>
              <a:pathLst>
                <a:path w="16" h="22" extrusionOk="0">
                  <a:moveTo>
                    <a:pt x="11" y="1"/>
                  </a:moveTo>
                  <a:cubicBezTo>
                    <a:pt x="6" y="1"/>
                    <a:pt x="1" y="21"/>
                    <a:pt x="10" y="21"/>
                  </a:cubicBezTo>
                  <a:cubicBezTo>
                    <a:pt x="11" y="21"/>
                    <a:pt x="13" y="21"/>
                    <a:pt x="16" y="20"/>
                  </a:cubicBezTo>
                  <a:cubicBezTo>
                    <a:pt x="16" y="6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5549;p60">
              <a:extLst>
                <a:ext uri="{FF2B5EF4-FFF2-40B4-BE49-F238E27FC236}">
                  <a16:creationId xmlns:a16="http://schemas.microsoft.com/office/drawing/2014/main" id="{F7B75692-9E1E-4156-A604-AFB4364139BF}"/>
                </a:ext>
              </a:extLst>
            </p:cNvPr>
            <p:cNvSpPr/>
            <p:nvPr/>
          </p:nvSpPr>
          <p:spPr>
            <a:xfrm>
              <a:off x="3398625" y="3422200"/>
              <a:ext cx="200" cy="175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5" y="0"/>
                  </a:moveTo>
                  <a:cubicBezTo>
                    <a:pt x="5" y="0"/>
                    <a:pt x="3" y="1"/>
                    <a:pt x="1" y="4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4" y="7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5550;p60">
              <a:extLst>
                <a:ext uri="{FF2B5EF4-FFF2-40B4-BE49-F238E27FC236}">
                  <a16:creationId xmlns:a16="http://schemas.microsoft.com/office/drawing/2014/main" id="{1ACB6D98-42CA-4EAF-BDC9-548507F61C85}"/>
                </a:ext>
              </a:extLst>
            </p:cNvPr>
            <p:cNvSpPr/>
            <p:nvPr/>
          </p:nvSpPr>
          <p:spPr>
            <a:xfrm>
              <a:off x="3398325" y="3420425"/>
              <a:ext cx="1000" cy="300"/>
            </a:xfrm>
            <a:custGeom>
              <a:avLst/>
              <a:gdLst/>
              <a:ahLst/>
              <a:cxnLst/>
              <a:rect l="l" t="t" r="r" b="b"/>
              <a:pathLst>
                <a:path w="40" h="12" extrusionOk="0">
                  <a:moveTo>
                    <a:pt x="12" y="1"/>
                  </a:moveTo>
                  <a:cubicBezTo>
                    <a:pt x="8" y="1"/>
                    <a:pt x="4" y="1"/>
                    <a:pt x="1" y="3"/>
                  </a:cubicBezTo>
                  <a:cubicBezTo>
                    <a:pt x="16" y="9"/>
                    <a:pt x="25" y="12"/>
                    <a:pt x="30" y="12"/>
                  </a:cubicBezTo>
                  <a:cubicBezTo>
                    <a:pt x="40" y="12"/>
                    <a:pt x="27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5551;p60">
              <a:extLst>
                <a:ext uri="{FF2B5EF4-FFF2-40B4-BE49-F238E27FC236}">
                  <a16:creationId xmlns:a16="http://schemas.microsoft.com/office/drawing/2014/main" id="{63F490D9-43D4-4FB4-8D26-0B7BFB031D96}"/>
                </a:ext>
              </a:extLst>
            </p:cNvPr>
            <p:cNvSpPr/>
            <p:nvPr/>
          </p:nvSpPr>
          <p:spPr>
            <a:xfrm>
              <a:off x="3397425" y="34199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lnTo>
                    <a:pt x="13" y="12"/>
                  </a:lnTo>
                  <a:cubicBezTo>
                    <a:pt x="13" y="12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5552;p60">
              <a:extLst>
                <a:ext uri="{FF2B5EF4-FFF2-40B4-BE49-F238E27FC236}">
                  <a16:creationId xmlns:a16="http://schemas.microsoft.com/office/drawing/2014/main" id="{B2BF0C38-45E3-4168-BA6F-84C271954D41}"/>
                </a:ext>
              </a:extLst>
            </p:cNvPr>
            <p:cNvSpPr/>
            <p:nvPr/>
          </p:nvSpPr>
          <p:spPr>
            <a:xfrm>
              <a:off x="3397150" y="3419900"/>
              <a:ext cx="900" cy="925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36" y="36"/>
                  </a:moveTo>
                  <a:cubicBezTo>
                    <a:pt x="0" y="0"/>
                    <a:pt x="12" y="12"/>
                    <a:pt x="36" y="36"/>
                  </a:cubicBezTo>
                  <a:cubicBezTo>
                    <a:pt x="36" y="36"/>
                    <a:pt x="24" y="24"/>
                    <a:pt x="36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5553;p60">
              <a:extLst>
                <a:ext uri="{FF2B5EF4-FFF2-40B4-BE49-F238E27FC236}">
                  <a16:creationId xmlns:a16="http://schemas.microsoft.com/office/drawing/2014/main" id="{C9EF1427-9F6D-457A-9C5E-CB2A3707D03D}"/>
                </a:ext>
              </a:extLst>
            </p:cNvPr>
            <p:cNvSpPr/>
            <p:nvPr/>
          </p:nvSpPr>
          <p:spPr>
            <a:xfrm>
              <a:off x="3396850" y="3421075"/>
              <a:ext cx="1075" cy="825"/>
            </a:xfrm>
            <a:custGeom>
              <a:avLst/>
              <a:gdLst/>
              <a:ahLst/>
              <a:cxnLst/>
              <a:rect l="l" t="t" r="r" b="b"/>
              <a:pathLst>
                <a:path w="43" h="33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8"/>
                    <a:pt x="26" y="15"/>
                    <a:pt x="20" y="15"/>
                  </a:cubicBezTo>
                  <a:cubicBezTo>
                    <a:pt x="16" y="15"/>
                    <a:pt x="10" y="11"/>
                    <a:pt x="0" y="1"/>
                  </a:cubicBezTo>
                  <a:lnTo>
                    <a:pt x="0" y="1"/>
                  </a:lnTo>
                  <a:cubicBezTo>
                    <a:pt x="6" y="23"/>
                    <a:pt x="16" y="32"/>
                    <a:pt x="25" y="32"/>
                  </a:cubicBezTo>
                  <a:cubicBezTo>
                    <a:pt x="35" y="32"/>
                    <a:pt x="42" y="20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5554;p60">
              <a:extLst>
                <a:ext uri="{FF2B5EF4-FFF2-40B4-BE49-F238E27FC236}">
                  <a16:creationId xmlns:a16="http://schemas.microsoft.com/office/drawing/2014/main" id="{833872AB-D84E-4FFC-A53E-E29345F82F55}"/>
                </a:ext>
              </a:extLst>
            </p:cNvPr>
            <p:cNvSpPr/>
            <p:nvPr/>
          </p:nvSpPr>
          <p:spPr>
            <a:xfrm>
              <a:off x="3394350" y="3423475"/>
              <a:ext cx="325" cy="675"/>
            </a:xfrm>
            <a:custGeom>
              <a:avLst/>
              <a:gdLst/>
              <a:ahLst/>
              <a:cxnLst/>
              <a:rect l="l" t="t" r="r" b="b"/>
              <a:pathLst>
                <a:path w="13" h="27" extrusionOk="0">
                  <a:moveTo>
                    <a:pt x="5" y="0"/>
                  </a:moveTo>
                  <a:cubicBezTo>
                    <a:pt x="1" y="20"/>
                    <a:pt x="1" y="27"/>
                    <a:pt x="2" y="27"/>
                  </a:cubicBezTo>
                  <a:cubicBezTo>
                    <a:pt x="5" y="27"/>
                    <a:pt x="1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5555;p60">
              <a:extLst>
                <a:ext uri="{FF2B5EF4-FFF2-40B4-BE49-F238E27FC236}">
                  <a16:creationId xmlns:a16="http://schemas.microsoft.com/office/drawing/2014/main" id="{B8165C71-3A17-4665-B1A0-DAF9C9C751A6}"/>
                </a:ext>
              </a:extLst>
            </p:cNvPr>
            <p:cNvSpPr/>
            <p:nvPr/>
          </p:nvSpPr>
          <p:spPr>
            <a:xfrm>
              <a:off x="3397875" y="3417375"/>
              <a:ext cx="1075" cy="175"/>
            </a:xfrm>
            <a:custGeom>
              <a:avLst/>
              <a:gdLst/>
              <a:ahLst/>
              <a:cxnLst/>
              <a:rect l="l" t="t" r="r" b="b"/>
              <a:pathLst>
                <a:path w="43" h="7" extrusionOk="0">
                  <a:moveTo>
                    <a:pt x="13" y="1"/>
                  </a:moveTo>
                  <a:cubicBezTo>
                    <a:pt x="0" y="1"/>
                    <a:pt x="3" y="6"/>
                    <a:pt x="42" y="6"/>
                  </a:cubicBezTo>
                  <a:cubicBezTo>
                    <a:pt x="31" y="2"/>
                    <a:pt x="20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5556;p60">
              <a:extLst>
                <a:ext uri="{FF2B5EF4-FFF2-40B4-BE49-F238E27FC236}">
                  <a16:creationId xmlns:a16="http://schemas.microsoft.com/office/drawing/2014/main" id="{94B74F28-6CD9-4B3C-BDF9-A46B50C62475}"/>
                </a:ext>
              </a:extLst>
            </p:cNvPr>
            <p:cNvSpPr/>
            <p:nvPr/>
          </p:nvSpPr>
          <p:spPr>
            <a:xfrm>
              <a:off x="3397425" y="3417225"/>
              <a:ext cx="625" cy="425"/>
            </a:xfrm>
            <a:custGeom>
              <a:avLst/>
              <a:gdLst/>
              <a:ahLst/>
              <a:cxnLst/>
              <a:rect l="l" t="t" r="r" b="b"/>
              <a:pathLst>
                <a:path w="25" h="17" extrusionOk="0">
                  <a:moveTo>
                    <a:pt x="1" y="0"/>
                  </a:moveTo>
                  <a:cubicBezTo>
                    <a:pt x="1" y="9"/>
                    <a:pt x="7" y="17"/>
                    <a:pt x="15" y="17"/>
                  </a:cubicBezTo>
                  <a:cubicBezTo>
                    <a:pt x="18" y="17"/>
                    <a:pt x="21" y="16"/>
                    <a:pt x="25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5557;p60">
              <a:extLst>
                <a:ext uri="{FF2B5EF4-FFF2-40B4-BE49-F238E27FC236}">
                  <a16:creationId xmlns:a16="http://schemas.microsoft.com/office/drawing/2014/main" id="{B7CC7B92-2BBE-46BA-9382-B84E820578E3}"/>
                </a:ext>
              </a:extLst>
            </p:cNvPr>
            <p:cNvSpPr/>
            <p:nvPr/>
          </p:nvSpPr>
          <p:spPr>
            <a:xfrm>
              <a:off x="3395950" y="3419600"/>
              <a:ext cx="825" cy="1025"/>
            </a:xfrm>
            <a:custGeom>
              <a:avLst/>
              <a:gdLst/>
              <a:ahLst/>
              <a:cxnLst/>
              <a:rect l="l" t="t" r="r" b="b"/>
              <a:pathLst>
                <a:path w="33" h="41" extrusionOk="0">
                  <a:moveTo>
                    <a:pt x="0" y="0"/>
                  </a:moveTo>
                  <a:cubicBezTo>
                    <a:pt x="19" y="26"/>
                    <a:pt x="31" y="41"/>
                    <a:pt x="32" y="41"/>
                  </a:cubicBezTo>
                  <a:cubicBezTo>
                    <a:pt x="32" y="41"/>
                    <a:pt x="23" y="2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5558;p60">
              <a:extLst>
                <a:ext uri="{FF2B5EF4-FFF2-40B4-BE49-F238E27FC236}">
                  <a16:creationId xmlns:a16="http://schemas.microsoft.com/office/drawing/2014/main" id="{B96740E1-5BA5-4E20-8AE6-244500523AFC}"/>
                </a:ext>
              </a:extLst>
            </p:cNvPr>
            <p:cNvSpPr/>
            <p:nvPr/>
          </p:nvSpPr>
          <p:spPr>
            <a:xfrm>
              <a:off x="3398625" y="34151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" y="1"/>
                  </a:moveTo>
                  <a:cubicBezTo>
                    <a:pt x="48" y="25"/>
                    <a:pt x="48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5559;p60">
              <a:extLst>
                <a:ext uri="{FF2B5EF4-FFF2-40B4-BE49-F238E27FC236}">
                  <a16:creationId xmlns:a16="http://schemas.microsoft.com/office/drawing/2014/main" id="{43BBE19A-7F08-40AE-9266-72A63B64C161}"/>
                </a:ext>
              </a:extLst>
            </p:cNvPr>
            <p:cNvSpPr/>
            <p:nvPr/>
          </p:nvSpPr>
          <p:spPr>
            <a:xfrm>
              <a:off x="3399225" y="3413050"/>
              <a:ext cx="1050" cy="800"/>
            </a:xfrm>
            <a:custGeom>
              <a:avLst/>
              <a:gdLst/>
              <a:ahLst/>
              <a:cxnLst/>
              <a:rect l="l" t="t" r="r" b="b"/>
              <a:pathLst>
                <a:path w="42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20"/>
                    <a:pt x="33" y="32"/>
                    <a:pt x="37" y="32"/>
                  </a:cubicBezTo>
                  <a:cubicBezTo>
                    <a:pt x="41" y="32"/>
                    <a:pt x="34" y="2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5560;p60">
              <a:extLst>
                <a:ext uri="{FF2B5EF4-FFF2-40B4-BE49-F238E27FC236}">
                  <a16:creationId xmlns:a16="http://schemas.microsoft.com/office/drawing/2014/main" id="{4B44F88E-2175-470D-97B6-2E5AD0D487F5}"/>
                </a:ext>
              </a:extLst>
            </p:cNvPr>
            <p:cNvSpPr/>
            <p:nvPr/>
          </p:nvSpPr>
          <p:spPr>
            <a:xfrm>
              <a:off x="3397475" y="3415725"/>
              <a:ext cx="875" cy="500"/>
            </a:xfrm>
            <a:custGeom>
              <a:avLst/>
              <a:gdLst/>
              <a:ahLst/>
              <a:cxnLst/>
              <a:rect l="l" t="t" r="r" b="b"/>
              <a:pathLst>
                <a:path w="35" h="20" extrusionOk="0">
                  <a:moveTo>
                    <a:pt x="35" y="1"/>
                  </a:moveTo>
                  <a:lnTo>
                    <a:pt x="35" y="1"/>
                  </a:lnTo>
                  <a:cubicBezTo>
                    <a:pt x="7" y="15"/>
                    <a:pt x="1" y="19"/>
                    <a:pt x="4" y="19"/>
                  </a:cubicBezTo>
                  <a:cubicBezTo>
                    <a:pt x="8" y="19"/>
                    <a:pt x="35" y="8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5561;p60">
              <a:extLst>
                <a:ext uri="{FF2B5EF4-FFF2-40B4-BE49-F238E27FC236}">
                  <a16:creationId xmlns:a16="http://schemas.microsoft.com/office/drawing/2014/main" id="{A18919D0-4F4E-423D-BDE3-5C57126726C2}"/>
                </a:ext>
              </a:extLst>
            </p:cNvPr>
            <p:cNvSpPr/>
            <p:nvPr/>
          </p:nvSpPr>
          <p:spPr>
            <a:xfrm>
              <a:off x="3397725" y="34148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cubicBezTo>
                    <a:pt x="1" y="37"/>
                    <a:pt x="1" y="1"/>
                    <a:pt x="1" y="49"/>
                  </a:cubicBezTo>
                  <a:cubicBezTo>
                    <a:pt x="1" y="49"/>
                    <a:pt x="1" y="37"/>
                    <a:pt x="1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5562;p60">
              <a:extLst>
                <a:ext uri="{FF2B5EF4-FFF2-40B4-BE49-F238E27FC236}">
                  <a16:creationId xmlns:a16="http://schemas.microsoft.com/office/drawing/2014/main" id="{137883DE-D641-412E-8DF1-B5A2C616DF60}"/>
                </a:ext>
              </a:extLst>
            </p:cNvPr>
            <p:cNvSpPr/>
            <p:nvPr/>
          </p:nvSpPr>
          <p:spPr>
            <a:xfrm>
              <a:off x="3395050" y="3417850"/>
              <a:ext cx="1825" cy="575"/>
            </a:xfrm>
            <a:custGeom>
              <a:avLst/>
              <a:gdLst/>
              <a:ahLst/>
              <a:cxnLst/>
              <a:rect l="l" t="t" r="r" b="b"/>
              <a:pathLst>
                <a:path w="73" h="23" extrusionOk="0">
                  <a:moveTo>
                    <a:pt x="28" y="1"/>
                  </a:moveTo>
                  <a:cubicBezTo>
                    <a:pt x="21" y="1"/>
                    <a:pt x="12" y="3"/>
                    <a:pt x="1" y="11"/>
                  </a:cubicBezTo>
                  <a:cubicBezTo>
                    <a:pt x="13" y="17"/>
                    <a:pt x="22" y="17"/>
                    <a:pt x="32" y="17"/>
                  </a:cubicBezTo>
                  <a:cubicBezTo>
                    <a:pt x="42" y="17"/>
                    <a:pt x="54" y="17"/>
                    <a:pt x="72" y="23"/>
                  </a:cubicBezTo>
                  <a:cubicBezTo>
                    <a:pt x="56" y="15"/>
                    <a:pt x="45" y="1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5563;p60">
              <a:extLst>
                <a:ext uri="{FF2B5EF4-FFF2-40B4-BE49-F238E27FC236}">
                  <a16:creationId xmlns:a16="http://schemas.microsoft.com/office/drawing/2014/main" id="{4B170763-695C-4A63-B296-23246FC4A7F3}"/>
                </a:ext>
              </a:extLst>
            </p:cNvPr>
            <p:cNvSpPr/>
            <p:nvPr/>
          </p:nvSpPr>
          <p:spPr>
            <a:xfrm>
              <a:off x="3396400" y="3416775"/>
              <a:ext cx="775" cy="475"/>
            </a:xfrm>
            <a:custGeom>
              <a:avLst/>
              <a:gdLst/>
              <a:ahLst/>
              <a:cxnLst/>
              <a:rect l="l" t="t" r="r" b="b"/>
              <a:pathLst>
                <a:path w="31" h="19" extrusionOk="0">
                  <a:moveTo>
                    <a:pt x="3" y="0"/>
                  </a:moveTo>
                  <a:cubicBezTo>
                    <a:pt x="0" y="0"/>
                    <a:pt x="6" y="6"/>
                    <a:pt x="30" y="18"/>
                  </a:cubicBezTo>
                  <a:cubicBezTo>
                    <a:pt x="18" y="6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5564;p60">
              <a:extLst>
                <a:ext uri="{FF2B5EF4-FFF2-40B4-BE49-F238E27FC236}">
                  <a16:creationId xmlns:a16="http://schemas.microsoft.com/office/drawing/2014/main" id="{6D570CA7-2A90-438F-97BA-D8822CE575EE}"/>
                </a:ext>
              </a:extLst>
            </p:cNvPr>
            <p:cNvSpPr/>
            <p:nvPr/>
          </p:nvSpPr>
          <p:spPr>
            <a:xfrm>
              <a:off x="3396550" y="3416325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0"/>
                  </a:moveTo>
                  <a:cubicBezTo>
                    <a:pt x="4" y="4"/>
                    <a:pt x="7" y="6"/>
                    <a:pt x="8" y="6"/>
                  </a:cubicBezTo>
                  <a:cubicBezTo>
                    <a:pt x="11" y="6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5565;p60">
              <a:extLst>
                <a:ext uri="{FF2B5EF4-FFF2-40B4-BE49-F238E27FC236}">
                  <a16:creationId xmlns:a16="http://schemas.microsoft.com/office/drawing/2014/main" id="{8F7A4B43-C384-4440-9F78-AA84C8803F2A}"/>
                </a:ext>
              </a:extLst>
            </p:cNvPr>
            <p:cNvSpPr/>
            <p:nvPr/>
          </p:nvSpPr>
          <p:spPr>
            <a:xfrm>
              <a:off x="3397175" y="3413050"/>
              <a:ext cx="875" cy="700"/>
            </a:xfrm>
            <a:custGeom>
              <a:avLst/>
              <a:gdLst/>
              <a:ahLst/>
              <a:cxnLst/>
              <a:rect l="l" t="t" r="r" b="b"/>
              <a:pathLst>
                <a:path w="35" h="28" extrusionOk="0">
                  <a:moveTo>
                    <a:pt x="3" y="0"/>
                  </a:moveTo>
                  <a:cubicBezTo>
                    <a:pt x="1" y="0"/>
                    <a:pt x="21" y="20"/>
                    <a:pt x="30" y="25"/>
                  </a:cubicBezTo>
                  <a:lnTo>
                    <a:pt x="30" y="25"/>
                  </a:lnTo>
                  <a:cubicBezTo>
                    <a:pt x="31" y="26"/>
                    <a:pt x="33" y="28"/>
                    <a:pt x="33" y="28"/>
                  </a:cubicBezTo>
                  <a:cubicBezTo>
                    <a:pt x="34" y="28"/>
                    <a:pt x="35" y="27"/>
                    <a:pt x="35" y="24"/>
                  </a:cubicBezTo>
                  <a:cubicBezTo>
                    <a:pt x="33" y="23"/>
                    <a:pt x="32" y="22"/>
                    <a:pt x="31" y="21"/>
                  </a:cubicBezTo>
                  <a:lnTo>
                    <a:pt x="31" y="21"/>
                  </a:lnTo>
                  <a:cubicBezTo>
                    <a:pt x="12" y="6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5566;p60">
              <a:extLst>
                <a:ext uri="{FF2B5EF4-FFF2-40B4-BE49-F238E27FC236}">
                  <a16:creationId xmlns:a16="http://schemas.microsoft.com/office/drawing/2014/main" id="{4D41983D-C031-4AC0-B6EA-E2A4D1306CF1}"/>
                </a:ext>
              </a:extLst>
            </p:cNvPr>
            <p:cNvSpPr/>
            <p:nvPr/>
          </p:nvSpPr>
          <p:spPr>
            <a:xfrm>
              <a:off x="3397150" y="34097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5567;p60">
              <a:extLst>
                <a:ext uri="{FF2B5EF4-FFF2-40B4-BE49-F238E27FC236}">
                  <a16:creationId xmlns:a16="http://schemas.microsoft.com/office/drawing/2014/main" id="{AC881E49-865C-424E-8DAD-8E78D7036397}"/>
                </a:ext>
              </a:extLst>
            </p:cNvPr>
            <p:cNvSpPr/>
            <p:nvPr/>
          </p:nvSpPr>
          <p:spPr>
            <a:xfrm>
              <a:off x="3397250" y="3414100"/>
              <a:ext cx="200" cy="175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5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5568;p60">
              <a:extLst>
                <a:ext uri="{FF2B5EF4-FFF2-40B4-BE49-F238E27FC236}">
                  <a16:creationId xmlns:a16="http://schemas.microsoft.com/office/drawing/2014/main" id="{7C1FE6CA-5A21-4AA9-A4C7-DF537E78AA6E}"/>
                </a:ext>
              </a:extLst>
            </p:cNvPr>
            <p:cNvSpPr/>
            <p:nvPr/>
          </p:nvSpPr>
          <p:spPr>
            <a:xfrm>
              <a:off x="3398025" y="34115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3"/>
                    <a:pt x="1" y="13"/>
                    <a:pt x="1" y="25"/>
                  </a:cubicBezTo>
                  <a:cubicBezTo>
                    <a:pt x="1" y="13"/>
                    <a:pt x="25" y="13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5569;p60">
              <a:extLst>
                <a:ext uri="{FF2B5EF4-FFF2-40B4-BE49-F238E27FC236}">
                  <a16:creationId xmlns:a16="http://schemas.microsoft.com/office/drawing/2014/main" id="{1C561457-0F5B-4C83-B42A-3164F2C92E02}"/>
                </a:ext>
              </a:extLst>
            </p:cNvPr>
            <p:cNvSpPr/>
            <p:nvPr/>
          </p:nvSpPr>
          <p:spPr>
            <a:xfrm>
              <a:off x="3398025" y="34145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5570;p60">
              <a:extLst>
                <a:ext uri="{FF2B5EF4-FFF2-40B4-BE49-F238E27FC236}">
                  <a16:creationId xmlns:a16="http://schemas.microsoft.com/office/drawing/2014/main" id="{87889F6B-109C-4EEF-BA5B-FDDC9F1F437E}"/>
                </a:ext>
              </a:extLst>
            </p:cNvPr>
            <p:cNvSpPr/>
            <p:nvPr/>
          </p:nvSpPr>
          <p:spPr>
            <a:xfrm>
              <a:off x="3397375" y="3414200"/>
              <a:ext cx="675" cy="400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7" y="0"/>
                  </a:moveTo>
                  <a:cubicBezTo>
                    <a:pt x="0" y="0"/>
                    <a:pt x="7" y="16"/>
                    <a:pt x="19" y="16"/>
                  </a:cubicBezTo>
                  <a:cubicBezTo>
                    <a:pt x="21" y="16"/>
                    <a:pt x="24" y="15"/>
                    <a:pt x="27" y="14"/>
                  </a:cubicBezTo>
                  <a:cubicBezTo>
                    <a:pt x="17" y="4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5571;p60">
              <a:extLst>
                <a:ext uri="{FF2B5EF4-FFF2-40B4-BE49-F238E27FC236}">
                  <a16:creationId xmlns:a16="http://schemas.microsoft.com/office/drawing/2014/main" id="{B6EC1750-7099-4852-B22E-F5CF76A9DA3C}"/>
                </a:ext>
              </a:extLst>
            </p:cNvPr>
            <p:cNvSpPr/>
            <p:nvPr/>
          </p:nvSpPr>
          <p:spPr>
            <a:xfrm>
              <a:off x="3392675" y="3408600"/>
              <a:ext cx="4775" cy="1575"/>
            </a:xfrm>
            <a:custGeom>
              <a:avLst/>
              <a:gdLst/>
              <a:ahLst/>
              <a:cxnLst/>
              <a:rect l="l" t="t" r="r" b="b"/>
              <a:pathLst>
                <a:path w="191" h="63" extrusionOk="0">
                  <a:moveTo>
                    <a:pt x="22" y="0"/>
                  </a:moveTo>
                  <a:cubicBezTo>
                    <a:pt x="16" y="0"/>
                    <a:pt x="9" y="3"/>
                    <a:pt x="0" y="12"/>
                  </a:cubicBezTo>
                  <a:cubicBezTo>
                    <a:pt x="44" y="12"/>
                    <a:pt x="52" y="43"/>
                    <a:pt x="84" y="56"/>
                  </a:cubicBezTo>
                  <a:lnTo>
                    <a:pt x="84" y="56"/>
                  </a:lnTo>
                  <a:cubicBezTo>
                    <a:pt x="85" y="34"/>
                    <a:pt x="96" y="23"/>
                    <a:pt x="108" y="12"/>
                  </a:cubicBezTo>
                  <a:lnTo>
                    <a:pt x="108" y="12"/>
                  </a:lnTo>
                  <a:cubicBezTo>
                    <a:pt x="95" y="16"/>
                    <a:pt x="85" y="18"/>
                    <a:pt x="76" y="18"/>
                  </a:cubicBezTo>
                  <a:cubicBezTo>
                    <a:pt x="47" y="18"/>
                    <a:pt x="36" y="0"/>
                    <a:pt x="22" y="0"/>
                  </a:cubicBezTo>
                  <a:close/>
                  <a:moveTo>
                    <a:pt x="84" y="56"/>
                  </a:moveTo>
                  <a:cubicBezTo>
                    <a:pt x="84" y="57"/>
                    <a:pt x="84" y="58"/>
                    <a:pt x="84" y="59"/>
                  </a:cubicBezTo>
                  <a:cubicBezTo>
                    <a:pt x="84" y="58"/>
                    <a:pt x="84" y="58"/>
                    <a:pt x="86" y="57"/>
                  </a:cubicBezTo>
                  <a:lnTo>
                    <a:pt x="86" y="57"/>
                  </a:lnTo>
                  <a:cubicBezTo>
                    <a:pt x="85" y="57"/>
                    <a:pt x="84" y="56"/>
                    <a:pt x="84" y="56"/>
                  </a:cubicBezTo>
                  <a:close/>
                  <a:moveTo>
                    <a:pt x="191" y="48"/>
                  </a:moveTo>
                  <a:cubicBezTo>
                    <a:pt x="191" y="48"/>
                    <a:pt x="100" y="48"/>
                    <a:pt x="86" y="57"/>
                  </a:cubicBezTo>
                  <a:lnTo>
                    <a:pt x="86" y="57"/>
                  </a:lnTo>
                  <a:cubicBezTo>
                    <a:pt x="94" y="60"/>
                    <a:pt x="105" y="62"/>
                    <a:pt x="118" y="62"/>
                  </a:cubicBezTo>
                  <a:cubicBezTo>
                    <a:pt x="136" y="62"/>
                    <a:pt x="159" y="58"/>
                    <a:pt x="19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5572;p60">
              <a:extLst>
                <a:ext uri="{FF2B5EF4-FFF2-40B4-BE49-F238E27FC236}">
                  <a16:creationId xmlns:a16="http://schemas.microsoft.com/office/drawing/2014/main" id="{DC73CB11-7893-488F-ADE0-57C4A335BE89}"/>
                </a:ext>
              </a:extLst>
            </p:cNvPr>
            <p:cNvSpPr/>
            <p:nvPr/>
          </p:nvSpPr>
          <p:spPr>
            <a:xfrm>
              <a:off x="3397425" y="340977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48"/>
                  </a:moveTo>
                  <a:cubicBezTo>
                    <a:pt x="25" y="1"/>
                    <a:pt x="25" y="1"/>
                    <a:pt x="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5573;p60">
              <a:extLst>
                <a:ext uri="{FF2B5EF4-FFF2-40B4-BE49-F238E27FC236}">
                  <a16:creationId xmlns:a16="http://schemas.microsoft.com/office/drawing/2014/main" id="{45E765B3-61A1-44AF-B1F2-771533853D4D}"/>
                </a:ext>
              </a:extLst>
            </p:cNvPr>
            <p:cNvSpPr/>
            <p:nvPr/>
          </p:nvSpPr>
          <p:spPr>
            <a:xfrm>
              <a:off x="3395350" y="3411300"/>
              <a:ext cx="2775" cy="1150"/>
            </a:xfrm>
            <a:custGeom>
              <a:avLst/>
              <a:gdLst/>
              <a:ahLst/>
              <a:cxnLst/>
              <a:rect l="l" t="t" r="r" b="b"/>
              <a:pathLst>
                <a:path w="111" h="46" extrusionOk="0">
                  <a:moveTo>
                    <a:pt x="82" y="0"/>
                  </a:moveTo>
                  <a:cubicBezTo>
                    <a:pt x="80" y="0"/>
                    <a:pt x="80" y="7"/>
                    <a:pt x="83" y="29"/>
                  </a:cubicBezTo>
                  <a:lnTo>
                    <a:pt x="83" y="29"/>
                  </a:lnTo>
                  <a:cubicBezTo>
                    <a:pt x="81" y="23"/>
                    <a:pt x="76" y="21"/>
                    <a:pt x="73" y="21"/>
                  </a:cubicBezTo>
                  <a:cubicBezTo>
                    <a:pt x="68" y="21"/>
                    <a:pt x="65" y="25"/>
                    <a:pt x="73" y="30"/>
                  </a:cubicBezTo>
                  <a:lnTo>
                    <a:pt x="73" y="30"/>
                  </a:lnTo>
                  <a:cubicBezTo>
                    <a:pt x="53" y="23"/>
                    <a:pt x="31" y="21"/>
                    <a:pt x="1" y="11"/>
                  </a:cubicBezTo>
                  <a:lnTo>
                    <a:pt x="1" y="11"/>
                  </a:lnTo>
                  <a:cubicBezTo>
                    <a:pt x="7" y="37"/>
                    <a:pt x="50" y="45"/>
                    <a:pt x="77" y="45"/>
                  </a:cubicBezTo>
                  <a:cubicBezTo>
                    <a:pt x="99" y="45"/>
                    <a:pt x="111" y="40"/>
                    <a:pt x="84" y="35"/>
                  </a:cubicBezTo>
                  <a:cubicBezTo>
                    <a:pt x="79" y="33"/>
                    <a:pt x="76" y="32"/>
                    <a:pt x="73" y="30"/>
                  </a:cubicBezTo>
                  <a:lnTo>
                    <a:pt x="73" y="30"/>
                  </a:lnTo>
                  <a:cubicBezTo>
                    <a:pt x="77" y="32"/>
                    <a:pt x="80" y="33"/>
                    <a:pt x="84" y="35"/>
                  </a:cubicBezTo>
                  <a:cubicBezTo>
                    <a:pt x="84" y="33"/>
                    <a:pt x="83" y="31"/>
                    <a:pt x="83" y="29"/>
                  </a:cubicBezTo>
                  <a:lnTo>
                    <a:pt x="83" y="29"/>
                  </a:lnTo>
                  <a:cubicBezTo>
                    <a:pt x="84" y="30"/>
                    <a:pt x="84" y="32"/>
                    <a:pt x="84" y="35"/>
                  </a:cubicBezTo>
                  <a:cubicBezTo>
                    <a:pt x="92" y="27"/>
                    <a:pt x="85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5574;p60">
              <a:extLst>
                <a:ext uri="{FF2B5EF4-FFF2-40B4-BE49-F238E27FC236}">
                  <a16:creationId xmlns:a16="http://schemas.microsoft.com/office/drawing/2014/main" id="{1F951068-6289-4E38-B1D7-F0E17ABA61B9}"/>
                </a:ext>
              </a:extLst>
            </p:cNvPr>
            <p:cNvSpPr/>
            <p:nvPr/>
          </p:nvSpPr>
          <p:spPr>
            <a:xfrm>
              <a:off x="3395650" y="3416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" y="0"/>
                    <a:pt x="12" y="0"/>
                  </a:cubicBezTo>
                  <a:cubicBezTo>
                    <a:pt x="1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5575;p60">
              <a:extLst>
                <a:ext uri="{FF2B5EF4-FFF2-40B4-BE49-F238E27FC236}">
                  <a16:creationId xmlns:a16="http://schemas.microsoft.com/office/drawing/2014/main" id="{382C342E-532B-4699-A33B-04DBE45CCD7A}"/>
                </a:ext>
              </a:extLst>
            </p:cNvPr>
            <p:cNvSpPr/>
            <p:nvPr/>
          </p:nvSpPr>
          <p:spPr>
            <a:xfrm>
              <a:off x="3391775" y="3416625"/>
              <a:ext cx="3900" cy="1075"/>
            </a:xfrm>
            <a:custGeom>
              <a:avLst/>
              <a:gdLst/>
              <a:ahLst/>
              <a:cxnLst/>
              <a:rect l="l" t="t" r="r" b="b"/>
              <a:pathLst>
                <a:path w="156" h="43" extrusionOk="0">
                  <a:moveTo>
                    <a:pt x="156" y="0"/>
                  </a:moveTo>
                  <a:lnTo>
                    <a:pt x="156" y="0"/>
                  </a:lnTo>
                  <a:cubicBezTo>
                    <a:pt x="1" y="36"/>
                    <a:pt x="156" y="36"/>
                    <a:pt x="72" y="36"/>
                  </a:cubicBezTo>
                  <a:cubicBezTo>
                    <a:pt x="79" y="41"/>
                    <a:pt x="86" y="43"/>
                    <a:pt x="92" y="43"/>
                  </a:cubicBezTo>
                  <a:cubicBezTo>
                    <a:pt x="112" y="43"/>
                    <a:pt x="128" y="22"/>
                    <a:pt x="143" y="9"/>
                  </a:cubicBezTo>
                  <a:lnTo>
                    <a:pt x="143" y="9"/>
                  </a:lnTo>
                  <a:cubicBezTo>
                    <a:pt x="146" y="8"/>
                    <a:pt x="151" y="5"/>
                    <a:pt x="156" y="0"/>
                  </a:cubicBezTo>
                  <a:lnTo>
                    <a:pt x="156" y="0"/>
                  </a:lnTo>
                  <a:cubicBezTo>
                    <a:pt x="156" y="0"/>
                    <a:pt x="156" y="0"/>
                    <a:pt x="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5576;p60">
              <a:extLst>
                <a:ext uri="{FF2B5EF4-FFF2-40B4-BE49-F238E27FC236}">
                  <a16:creationId xmlns:a16="http://schemas.microsoft.com/office/drawing/2014/main" id="{B517E45B-37F2-432C-8D57-E523A9248553}"/>
                </a:ext>
              </a:extLst>
            </p:cNvPr>
            <p:cNvSpPr/>
            <p:nvPr/>
          </p:nvSpPr>
          <p:spPr>
            <a:xfrm>
              <a:off x="3394450" y="3414250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60" y="0"/>
                    <a:pt x="4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5577;p60">
              <a:extLst>
                <a:ext uri="{FF2B5EF4-FFF2-40B4-BE49-F238E27FC236}">
                  <a16:creationId xmlns:a16="http://schemas.microsoft.com/office/drawing/2014/main" id="{C28AE628-F908-4F68-9B3C-B993713E6C5A}"/>
                </a:ext>
              </a:extLst>
            </p:cNvPr>
            <p:cNvSpPr/>
            <p:nvPr/>
          </p:nvSpPr>
          <p:spPr>
            <a:xfrm>
              <a:off x="3397825" y="3409300"/>
              <a:ext cx="1000" cy="375"/>
            </a:xfrm>
            <a:custGeom>
              <a:avLst/>
              <a:gdLst/>
              <a:ahLst/>
              <a:cxnLst/>
              <a:rect l="l" t="t" r="r" b="b"/>
              <a:pathLst>
                <a:path w="40" h="15" extrusionOk="0">
                  <a:moveTo>
                    <a:pt x="33" y="1"/>
                  </a:moveTo>
                  <a:cubicBezTo>
                    <a:pt x="31" y="1"/>
                    <a:pt x="24" y="3"/>
                    <a:pt x="9" y="8"/>
                  </a:cubicBezTo>
                  <a:cubicBezTo>
                    <a:pt x="1" y="13"/>
                    <a:pt x="0" y="14"/>
                    <a:pt x="2" y="14"/>
                  </a:cubicBezTo>
                  <a:cubicBezTo>
                    <a:pt x="8" y="14"/>
                    <a:pt x="39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5578;p60">
              <a:extLst>
                <a:ext uri="{FF2B5EF4-FFF2-40B4-BE49-F238E27FC236}">
                  <a16:creationId xmlns:a16="http://schemas.microsoft.com/office/drawing/2014/main" id="{F31BA783-6EFB-4EFF-8BF6-6BAAFBE03006}"/>
                </a:ext>
              </a:extLst>
            </p:cNvPr>
            <p:cNvSpPr/>
            <p:nvPr/>
          </p:nvSpPr>
          <p:spPr>
            <a:xfrm>
              <a:off x="3397725" y="3408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cubicBezTo>
                    <a:pt x="60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5579;p60">
              <a:extLst>
                <a:ext uri="{FF2B5EF4-FFF2-40B4-BE49-F238E27FC236}">
                  <a16:creationId xmlns:a16="http://schemas.microsoft.com/office/drawing/2014/main" id="{1D373840-2715-4B10-B851-F3C5124C7955}"/>
                </a:ext>
              </a:extLst>
            </p:cNvPr>
            <p:cNvSpPr/>
            <p:nvPr/>
          </p:nvSpPr>
          <p:spPr>
            <a:xfrm>
              <a:off x="3398025" y="3378875"/>
              <a:ext cx="1000" cy="2350"/>
            </a:xfrm>
            <a:custGeom>
              <a:avLst/>
              <a:gdLst/>
              <a:ahLst/>
              <a:cxnLst/>
              <a:rect l="l" t="t" r="r" b="b"/>
              <a:pathLst>
                <a:path w="40" h="94" extrusionOk="0">
                  <a:moveTo>
                    <a:pt x="26" y="1"/>
                  </a:moveTo>
                  <a:cubicBezTo>
                    <a:pt x="20" y="1"/>
                    <a:pt x="12" y="8"/>
                    <a:pt x="1" y="22"/>
                  </a:cubicBezTo>
                  <a:cubicBezTo>
                    <a:pt x="7" y="16"/>
                    <a:pt x="12" y="13"/>
                    <a:pt x="16" y="13"/>
                  </a:cubicBezTo>
                  <a:cubicBezTo>
                    <a:pt x="28" y="13"/>
                    <a:pt x="31" y="40"/>
                    <a:pt x="13" y="94"/>
                  </a:cubicBezTo>
                  <a:cubicBezTo>
                    <a:pt x="37" y="36"/>
                    <a:pt x="3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5580;p60">
              <a:extLst>
                <a:ext uri="{FF2B5EF4-FFF2-40B4-BE49-F238E27FC236}">
                  <a16:creationId xmlns:a16="http://schemas.microsoft.com/office/drawing/2014/main" id="{0DA9453C-EAF8-480C-A09C-D8AE25F8E48C}"/>
                </a:ext>
              </a:extLst>
            </p:cNvPr>
            <p:cNvSpPr/>
            <p:nvPr/>
          </p:nvSpPr>
          <p:spPr>
            <a:xfrm>
              <a:off x="3393525" y="3359425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0" y="0"/>
                    <a:pt x="1" y="1"/>
                    <a:pt x="2" y="2"/>
                  </a:cubicBezTo>
                  <a:cubicBezTo>
                    <a:pt x="16" y="12"/>
                    <a:pt x="21" y="16"/>
                    <a:pt x="21" y="16"/>
                  </a:cubicBezTo>
                  <a:cubicBezTo>
                    <a:pt x="22" y="16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5581;p60">
              <a:extLst>
                <a:ext uri="{FF2B5EF4-FFF2-40B4-BE49-F238E27FC236}">
                  <a16:creationId xmlns:a16="http://schemas.microsoft.com/office/drawing/2014/main" id="{B1DE65C2-5DB9-4513-93E0-60FFC77C9BC4}"/>
                </a:ext>
              </a:extLst>
            </p:cNvPr>
            <p:cNvSpPr/>
            <p:nvPr/>
          </p:nvSpPr>
          <p:spPr>
            <a:xfrm>
              <a:off x="3387900" y="3330600"/>
              <a:ext cx="925" cy="400"/>
            </a:xfrm>
            <a:custGeom>
              <a:avLst/>
              <a:gdLst/>
              <a:ahLst/>
              <a:cxnLst/>
              <a:rect l="l" t="t" r="r" b="b"/>
              <a:pathLst>
                <a:path w="37" h="16" extrusionOk="0">
                  <a:moveTo>
                    <a:pt x="1" y="0"/>
                  </a:moveTo>
                  <a:cubicBezTo>
                    <a:pt x="1" y="12"/>
                    <a:pt x="4" y="15"/>
                    <a:pt x="10" y="15"/>
                  </a:cubicBezTo>
                  <a:cubicBezTo>
                    <a:pt x="16" y="15"/>
                    <a:pt x="25" y="12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5582;p60">
              <a:extLst>
                <a:ext uri="{FF2B5EF4-FFF2-40B4-BE49-F238E27FC236}">
                  <a16:creationId xmlns:a16="http://schemas.microsoft.com/office/drawing/2014/main" id="{027BDA97-AC4E-48A0-8120-1E6DEC8026C0}"/>
                </a:ext>
              </a:extLst>
            </p:cNvPr>
            <p:cNvSpPr/>
            <p:nvPr/>
          </p:nvSpPr>
          <p:spPr>
            <a:xfrm>
              <a:off x="3396850" y="3395500"/>
              <a:ext cx="1200" cy="900"/>
            </a:xfrm>
            <a:custGeom>
              <a:avLst/>
              <a:gdLst/>
              <a:ahLst/>
              <a:cxnLst/>
              <a:rect l="l" t="t" r="r" b="b"/>
              <a:pathLst>
                <a:path w="48" h="36" extrusionOk="0">
                  <a:moveTo>
                    <a:pt x="48" y="0"/>
                  </a:moveTo>
                  <a:lnTo>
                    <a:pt x="48" y="0"/>
                  </a:lnTo>
                  <a:cubicBezTo>
                    <a:pt x="36" y="12"/>
                    <a:pt x="0" y="24"/>
                    <a:pt x="36" y="36"/>
                  </a:cubicBezTo>
                  <a:cubicBezTo>
                    <a:pt x="48" y="24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5583;p60">
              <a:extLst>
                <a:ext uri="{FF2B5EF4-FFF2-40B4-BE49-F238E27FC236}">
                  <a16:creationId xmlns:a16="http://schemas.microsoft.com/office/drawing/2014/main" id="{E6C44869-511D-4C4A-A00F-C8B8B9CBF0DB}"/>
                </a:ext>
              </a:extLst>
            </p:cNvPr>
            <p:cNvSpPr/>
            <p:nvPr/>
          </p:nvSpPr>
          <p:spPr>
            <a:xfrm>
              <a:off x="3397475" y="3394600"/>
              <a:ext cx="1375" cy="800"/>
            </a:xfrm>
            <a:custGeom>
              <a:avLst/>
              <a:gdLst/>
              <a:ahLst/>
              <a:cxnLst/>
              <a:rect l="l" t="t" r="r" b="b"/>
              <a:pathLst>
                <a:path w="55" h="32" extrusionOk="0">
                  <a:moveTo>
                    <a:pt x="23" y="0"/>
                  </a:moveTo>
                  <a:lnTo>
                    <a:pt x="23" y="0"/>
                  </a:lnTo>
                  <a:cubicBezTo>
                    <a:pt x="1" y="22"/>
                    <a:pt x="12" y="32"/>
                    <a:pt x="24" y="32"/>
                  </a:cubicBezTo>
                  <a:cubicBezTo>
                    <a:pt x="39" y="32"/>
                    <a:pt x="55" y="19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5584;p60">
              <a:extLst>
                <a:ext uri="{FF2B5EF4-FFF2-40B4-BE49-F238E27FC236}">
                  <a16:creationId xmlns:a16="http://schemas.microsoft.com/office/drawing/2014/main" id="{84D0A661-2CAF-40B2-BD15-3DAAC91E7A55}"/>
                </a:ext>
              </a:extLst>
            </p:cNvPr>
            <p:cNvSpPr/>
            <p:nvPr/>
          </p:nvSpPr>
          <p:spPr>
            <a:xfrm>
              <a:off x="3398025" y="34041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5585;p60">
              <a:extLst>
                <a:ext uri="{FF2B5EF4-FFF2-40B4-BE49-F238E27FC236}">
                  <a16:creationId xmlns:a16="http://schemas.microsoft.com/office/drawing/2014/main" id="{72ED819A-41BC-4642-A84C-C81C3BAB3FCB}"/>
                </a:ext>
              </a:extLst>
            </p:cNvPr>
            <p:cNvSpPr/>
            <p:nvPr/>
          </p:nvSpPr>
          <p:spPr>
            <a:xfrm>
              <a:off x="3398075" y="3403250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3" y="1"/>
                  </a:moveTo>
                  <a:cubicBezTo>
                    <a:pt x="0" y="1"/>
                    <a:pt x="3" y="11"/>
                    <a:pt x="11" y="11"/>
                  </a:cubicBezTo>
                  <a:cubicBezTo>
                    <a:pt x="7" y="4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5586;p60">
              <a:extLst>
                <a:ext uri="{FF2B5EF4-FFF2-40B4-BE49-F238E27FC236}">
                  <a16:creationId xmlns:a16="http://schemas.microsoft.com/office/drawing/2014/main" id="{7E6BB0F1-CB21-41D8-A835-718CAFD34EA2}"/>
                </a:ext>
              </a:extLst>
            </p:cNvPr>
            <p:cNvSpPr/>
            <p:nvPr/>
          </p:nvSpPr>
          <p:spPr>
            <a:xfrm>
              <a:off x="3391225" y="331290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5587;p60">
              <a:extLst>
                <a:ext uri="{FF2B5EF4-FFF2-40B4-BE49-F238E27FC236}">
                  <a16:creationId xmlns:a16="http://schemas.microsoft.com/office/drawing/2014/main" id="{50615C8A-5CC2-49B5-BBD5-60211EFF869D}"/>
                </a:ext>
              </a:extLst>
            </p:cNvPr>
            <p:cNvSpPr/>
            <p:nvPr/>
          </p:nvSpPr>
          <p:spPr>
            <a:xfrm>
              <a:off x="3390000" y="337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5588;p60">
              <a:extLst>
                <a:ext uri="{FF2B5EF4-FFF2-40B4-BE49-F238E27FC236}">
                  <a16:creationId xmlns:a16="http://schemas.microsoft.com/office/drawing/2014/main" id="{7D0DACDC-EC65-4D81-8429-7DA59F6494FB}"/>
                </a:ext>
              </a:extLst>
            </p:cNvPr>
            <p:cNvSpPr/>
            <p:nvPr/>
          </p:nvSpPr>
          <p:spPr>
            <a:xfrm>
              <a:off x="3389400" y="3371975"/>
              <a:ext cx="2700" cy="825"/>
            </a:xfrm>
            <a:custGeom>
              <a:avLst/>
              <a:gdLst/>
              <a:ahLst/>
              <a:cxnLst/>
              <a:rect l="l" t="t" r="r" b="b"/>
              <a:pathLst>
                <a:path w="108" h="33" extrusionOk="0">
                  <a:moveTo>
                    <a:pt x="0" y="0"/>
                  </a:moveTo>
                  <a:cubicBezTo>
                    <a:pt x="37" y="9"/>
                    <a:pt x="38" y="32"/>
                    <a:pt x="69" y="32"/>
                  </a:cubicBezTo>
                  <a:cubicBezTo>
                    <a:pt x="78" y="32"/>
                    <a:pt x="90" y="30"/>
                    <a:pt x="108" y="24"/>
                  </a:cubicBezTo>
                  <a:cubicBezTo>
                    <a:pt x="72" y="12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5589;p60">
              <a:extLst>
                <a:ext uri="{FF2B5EF4-FFF2-40B4-BE49-F238E27FC236}">
                  <a16:creationId xmlns:a16="http://schemas.microsoft.com/office/drawing/2014/main" id="{C91E1E90-23BA-48D5-875B-962B848C5DF9}"/>
                </a:ext>
              </a:extLst>
            </p:cNvPr>
            <p:cNvSpPr/>
            <p:nvPr/>
          </p:nvSpPr>
          <p:spPr>
            <a:xfrm>
              <a:off x="3395050" y="3405025"/>
              <a:ext cx="325" cy="0"/>
            </a:xfrm>
            <a:custGeom>
              <a:avLst/>
              <a:gdLst/>
              <a:ahLst/>
              <a:cxnLst/>
              <a:rect l="l" t="t" r="r" b="b"/>
              <a:pathLst>
                <a:path w="13" extrusionOk="0">
                  <a:moveTo>
                    <a:pt x="1" y="0"/>
                  </a:moveTo>
                  <a:cubicBezTo>
                    <a:pt x="13" y="0"/>
                    <a:pt x="1" y="0"/>
                    <a:pt x="1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5590;p60">
              <a:extLst>
                <a:ext uri="{FF2B5EF4-FFF2-40B4-BE49-F238E27FC236}">
                  <a16:creationId xmlns:a16="http://schemas.microsoft.com/office/drawing/2014/main" id="{B2D1CE76-C1CF-4179-88BC-343E31411211}"/>
                </a:ext>
              </a:extLst>
            </p:cNvPr>
            <p:cNvSpPr/>
            <p:nvPr/>
          </p:nvSpPr>
          <p:spPr>
            <a:xfrm>
              <a:off x="3388500" y="33309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5591;p60">
              <a:extLst>
                <a:ext uri="{FF2B5EF4-FFF2-40B4-BE49-F238E27FC236}">
                  <a16:creationId xmlns:a16="http://schemas.microsoft.com/office/drawing/2014/main" id="{EFD95184-ED07-4856-B0BC-3D2D46B9212D}"/>
                </a:ext>
              </a:extLst>
            </p:cNvPr>
            <p:cNvSpPr/>
            <p:nvPr/>
          </p:nvSpPr>
          <p:spPr>
            <a:xfrm>
              <a:off x="3398325" y="34056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1"/>
                  </a:moveTo>
                  <a:cubicBezTo>
                    <a:pt x="1" y="25"/>
                    <a:pt x="1" y="48"/>
                    <a:pt x="1" y="1"/>
                  </a:cubicBezTo>
                  <a:cubicBezTo>
                    <a:pt x="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5592;p60">
              <a:extLst>
                <a:ext uri="{FF2B5EF4-FFF2-40B4-BE49-F238E27FC236}">
                  <a16:creationId xmlns:a16="http://schemas.microsoft.com/office/drawing/2014/main" id="{DDCC5156-86D6-4CE2-BC4A-B9BFC6A89E1C}"/>
                </a:ext>
              </a:extLst>
            </p:cNvPr>
            <p:cNvSpPr/>
            <p:nvPr/>
          </p:nvSpPr>
          <p:spPr>
            <a:xfrm>
              <a:off x="3393275" y="3411050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6" y="0"/>
                  </a:moveTo>
                  <a:cubicBezTo>
                    <a:pt x="0" y="0"/>
                    <a:pt x="0" y="3"/>
                    <a:pt x="24" y="9"/>
                  </a:cubicBezTo>
                  <a:cubicBezTo>
                    <a:pt x="24" y="3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5593;p60">
              <a:extLst>
                <a:ext uri="{FF2B5EF4-FFF2-40B4-BE49-F238E27FC236}">
                  <a16:creationId xmlns:a16="http://schemas.microsoft.com/office/drawing/2014/main" id="{B0224E3B-03DC-4D3E-A48F-DDD61E60A30A}"/>
                </a:ext>
              </a:extLst>
            </p:cNvPr>
            <p:cNvSpPr/>
            <p:nvPr/>
          </p:nvSpPr>
          <p:spPr>
            <a:xfrm>
              <a:off x="3395350" y="34077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24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5594;p60">
              <a:extLst>
                <a:ext uri="{FF2B5EF4-FFF2-40B4-BE49-F238E27FC236}">
                  <a16:creationId xmlns:a16="http://schemas.microsoft.com/office/drawing/2014/main" id="{0041B713-97FC-4B74-8A2B-8232B469A6EB}"/>
                </a:ext>
              </a:extLst>
            </p:cNvPr>
            <p:cNvSpPr/>
            <p:nvPr/>
          </p:nvSpPr>
          <p:spPr>
            <a:xfrm>
              <a:off x="3397550" y="3402450"/>
              <a:ext cx="1225" cy="550"/>
            </a:xfrm>
            <a:custGeom>
              <a:avLst/>
              <a:gdLst/>
              <a:ahLst/>
              <a:cxnLst/>
              <a:rect l="l" t="t" r="r" b="b"/>
              <a:pathLst>
                <a:path w="49" h="22" extrusionOk="0">
                  <a:moveTo>
                    <a:pt x="9" y="1"/>
                  </a:moveTo>
                  <a:cubicBezTo>
                    <a:pt x="3" y="1"/>
                    <a:pt x="1" y="6"/>
                    <a:pt x="8" y="20"/>
                  </a:cubicBezTo>
                  <a:lnTo>
                    <a:pt x="32" y="20"/>
                  </a:lnTo>
                  <a:cubicBezTo>
                    <a:pt x="35" y="21"/>
                    <a:pt x="37" y="21"/>
                    <a:pt x="39" y="21"/>
                  </a:cubicBezTo>
                  <a:cubicBezTo>
                    <a:pt x="48" y="21"/>
                    <a:pt x="21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5595;p60">
              <a:extLst>
                <a:ext uri="{FF2B5EF4-FFF2-40B4-BE49-F238E27FC236}">
                  <a16:creationId xmlns:a16="http://schemas.microsoft.com/office/drawing/2014/main" id="{9F4F27E9-3962-4438-9D02-CBF0F4077A79}"/>
                </a:ext>
              </a:extLst>
            </p:cNvPr>
            <p:cNvSpPr/>
            <p:nvPr/>
          </p:nvSpPr>
          <p:spPr>
            <a:xfrm>
              <a:off x="3393275" y="3406825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35" y="1"/>
                  </a:moveTo>
                  <a:cubicBezTo>
                    <a:pt x="33" y="1"/>
                    <a:pt x="24" y="3"/>
                    <a:pt x="0" y="11"/>
                  </a:cubicBezTo>
                  <a:cubicBezTo>
                    <a:pt x="8" y="11"/>
                    <a:pt x="37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5596;p60">
              <a:extLst>
                <a:ext uri="{FF2B5EF4-FFF2-40B4-BE49-F238E27FC236}">
                  <a16:creationId xmlns:a16="http://schemas.microsoft.com/office/drawing/2014/main" id="{A294933F-4707-4DBB-81E3-361AD1392268}"/>
                </a:ext>
              </a:extLst>
            </p:cNvPr>
            <p:cNvSpPr/>
            <p:nvPr/>
          </p:nvSpPr>
          <p:spPr>
            <a:xfrm>
              <a:off x="3393875" y="3403825"/>
              <a:ext cx="600" cy="925"/>
            </a:xfrm>
            <a:custGeom>
              <a:avLst/>
              <a:gdLst/>
              <a:ahLst/>
              <a:cxnLst/>
              <a:rect l="l" t="t" r="r" b="b"/>
              <a:pathLst>
                <a:path w="24" h="37" extrusionOk="0">
                  <a:moveTo>
                    <a:pt x="0" y="36"/>
                  </a:moveTo>
                  <a:cubicBezTo>
                    <a:pt x="0" y="36"/>
                    <a:pt x="24" y="0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5597;p60">
              <a:extLst>
                <a:ext uri="{FF2B5EF4-FFF2-40B4-BE49-F238E27FC236}">
                  <a16:creationId xmlns:a16="http://schemas.microsoft.com/office/drawing/2014/main" id="{57B46B23-627D-4995-A9FB-3AA237B7B206}"/>
                </a:ext>
              </a:extLst>
            </p:cNvPr>
            <p:cNvSpPr/>
            <p:nvPr/>
          </p:nvSpPr>
          <p:spPr>
            <a:xfrm>
              <a:off x="3392975" y="3405600"/>
              <a:ext cx="500" cy="625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19" y="1"/>
                  </a:moveTo>
                  <a:cubicBezTo>
                    <a:pt x="19" y="1"/>
                    <a:pt x="14" y="7"/>
                    <a:pt x="0" y="25"/>
                  </a:cubicBezTo>
                  <a:cubicBezTo>
                    <a:pt x="8" y="17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5598;p60">
              <a:extLst>
                <a:ext uri="{FF2B5EF4-FFF2-40B4-BE49-F238E27FC236}">
                  <a16:creationId xmlns:a16="http://schemas.microsoft.com/office/drawing/2014/main" id="{2A36CC8D-6650-4AEC-90F8-7EA9047D1BCB}"/>
                </a:ext>
              </a:extLst>
            </p:cNvPr>
            <p:cNvSpPr/>
            <p:nvPr/>
          </p:nvSpPr>
          <p:spPr>
            <a:xfrm>
              <a:off x="3393675" y="3396950"/>
              <a:ext cx="225" cy="650"/>
            </a:xfrm>
            <a:custGeom>
              <a:avLst/>
              <a:gdLst/>
              <a:ahLst/>
              <a:cxnLst/>
              <a:rect l="l" t="t" r="r" b="b"/>
              <a:pathLst>
                <a:path w="9" h="26" extrusionOk="0">
                  <a:moveTo>
                    <a:pt x="6" y="0"/>
                  </a:moveTo>
                  <a:cubicBezTo>
                    <a:pt x="1" y="0"/>
                    <a:pt x="3" y="26"/>
                    <a:pt x="6" y="26"/>
                  </a:cubicBezTo>
                  <a:cubicBezTo>
                    <a:pt x="7" y="26"/>
                    <a:pt x="8" y="20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5599;p60">
              <a:extLst>
                <a:ext uri="{FF2B5EF4-FFF2-40B4-BE49-F238E27FC236}">
                  <a16:creationId xmlns:a16="http://schemas.microsoft.com/office/drawing/2014/main" id="{25EB2A1C-F72B-4069-8160-8AC66B49AE51}"/>
                </a:ext>
              </a:extLst>
            </p:cNvPr>
            <p:cNvSpPr/>
            <p:nvPr/>
          </p:nvSpPr>
          <p:spPr>
            <a:xfrm>
              <a:off x="3391400" y="3399050"/>
              <a:ext cx="1000" cy="375"/>
            </a:xfrm>
            <a:custGeom>
              <a:avLst/>
              <a:gdLst/>
              <a:ahLst/>
              <a:cxnLst/>
              <a:rect l="l" t="t" r="r" b="b"/>
              <a:pathLst>
                <a:path w="40" h="15" extrusionOk="0">
                  <a:moveTo>
                    <a:pt x="40" y="1"/>
                  </a:moveTo>
                  <a:cubicBezTo>
                    <a:pt x="12" y="8"/>
                    <a:pt x="0" y="15"/>
                    <a:pt x="5" y="15"/>
                  </a:cubicBezTo>
                  <a:cubicBezTo>
                    <a:pt x="8" y="15"/>
                    <a:pt x="19" y="11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5600;p60">
              <a:extLst>
                <a:ext uri="{FF2B5EF4-FFF2-40B4-BE49-F238E27FC236}">
                  <a16:creationId xmlns:a16="http://schemas.microsoft.com/office/drawing/2014/main" id="{E4946417-2CDA-4CB4-BD73-97F65FDEB076}"/>
                </a:ext>
              </a:extLst>
            </p:cNvPr>
            <p:cNvSpPr/>
            <p:nvPr/>
          </p:nvSpPr>
          <p:spPr>
            <a:xfrm>
              <a:off x="3390600" y="3397075"/>
              <a:ext cx="900" cy="775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4" y="0"/>
                  </a:moveTo>
                  <a:cubicBezTo>
                    <a:pt x="2" y="0"/>
                    <a:pt x="0" y="2"/>
                    <a:pt x="0" y="8"/>
                  </a:cubicBezTo>
                  <a:cubicBezTo>
                    <a:pt x="8" y="17"/>
                    <a:pt x="17" y="31"/>
                    <a:pt x="25" y="31"/>
                  </a:cubicBezTo>
                  <a:cubicBezTo>
                    <a:pt x="28" y="31"/>
                    <a:pt x="32" y="28"/>
                    <a:pt x="36" y="20"/>
                  </a:cubicBezTo>
                  <a:cubicBezTo>
                    <a:pt x="27" y="20"/>
                    <a:pt x="11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5601;p60">
              <a:extLst>
                <a:ext uri="{FF2B5EF4-FFF2-40B4-BE49-F238E27FC236}">
                  <a16:creationId xmlns:a16="http://schemas.microsoft.com/office/drawing/2014/main" id="{A99DAEFF-3FEC-4657-8A5E-14630D8716F8}"/>
                </a:ext>
              </a:extLst>
            </p:cNvPr>
            <p:cNvSpPr/>
            <p:nvPr/>
          </p:nvSpPr>
          <p:spPr>
            <a:xfrm>
              <a:off x="3392675" y="338775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84" y="0"/>
                  </a:moveTo>
                  <a:cubicBezTo>
                    <a:pt x="0" y="0"/>
                    <a:pt x="0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5602;p60">
              <a:extLst>
                <a:ext uri="{FF2B5EF4-FFF2-40B4-BE49-F238E27FC236}">
                  <a16:creationId xmlns:a16="http://schemas.microsoft.com/office/drawing/2014/main" id="{C9EA0BE7-F04B-4507-9359-B3B313CFAE22}"/>
                </a:ext>
              </a:extLst>
            </p:cNvPr>
            <p:cNvSpPr/>
            <p:nvPr/>
          </p:nvSpPr>
          <p:spPr>
            <a:xfrm>
              <a:off x="3389000" y="3378550"/>
              <a:ext cx="1025" cy="600"/>
            </a:xfrm>
            <a:custGeom>
              <a:avLst/>
              <a:gdLst/>
              <a:ahLst/>
              <a:cxnLst/>
              <a:rect l="l" t="t" r="r" b="b"/>
              <a:pathLst>
                <a:path w="41" h="24" extrusionOk="0">
                  <a:moveTo>
                    <a:pt x="6" y="1"/>
                  </a:moveTo>
                  <a:cubicBezTo>
                    <a:pt x="1" y="1"/>
                    <a:pt x="6" y="8"/>
                    <a:pt x="32" y="20"/>
                  </a:cubicBezTo>
                  <a:lnTo>
                    <a:pt x="32" y="20"/>
                  </a:lnTo>
                  <a:cubicBezTo>
                    <a:pt x="32" y="21"/>
                    <a:pt x="35" y="23"/>
                    <a:pt x="40" y="23"/>
                  </a:cubicBezTo>
                  <a:cubicBezTo>
                    <a:pt x="24" y="7"/>
                    <a:pt x="10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5603;p60">
              <a:extLst>
                <a:ext uri="{FF2B5EF4-FFF2-40B4-BE49-F238E27FC236}">
                  <a16:creationId xmlns:a16="http://schemas.microsoft.com/office/drawing/2014/main" id="{015A0511-83B9-4A2D-952C-4CDE66EB7C99}"/>
                </a:ext>
              </a:extLst>
            </p:cNvPr>
            <p:cNvSpPr/>
            <p:nvPr/>
          </p:nvSpPr>
          <p:spPr>
            <a:xfrm>
              <a:off x="3398325" y="3278200"/>
              <a:ext cx="625" cy="1525"/>
            </a:xfrm>
            <a:custGeom>
              <a:avLst/>
              <a:gdLst/>
              <a:ahLst/>
              <a:cxnLst/>
              <a:rect l="l" t="t" r="r" b="b"/>
              <a:pathLst>
                <a:path w="25" h="61" extrusionOk="0">
                  <a:moveTo>
                    <a:pt x="1" y="60"/>
                  </a:moveTo>
                  <a:cubicBezTo>
                    <a:pt x="24" y="1"/>
                    <a:pt x="1" y="60"/>
                    <a:pt x="1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5604;p60">
              <a:extLst>
                <a:ext uri="{FF2B5EF4-FFF2-40B4-BE49-F238E27FC236}">
                  <a16:creationId xmlns:a16="http://schemas.microsoft.com/office/drawing/2014/main" id="{82B4EEDF-626F-44B3-B866-AB934EE61F65}"/>
                </a:ext>
              </a:extLst>
            </p:cNvPr>
            <p:cNvSpPr/>
            <p:nvPr/>
          </p:nvSpPr>
          <p:spPr>
            <a:xfrm>
              <a:off x="3387325" y="3347400"/>
              <a:ext cx="775" cy="475"/>
            </a:xfrm>
            <a:custGeom>
              <a:avLst/>
              <a:gdLst/>
              <a:ahLst/>
              <a:cxnLst/>
              <a:rect l="l" t="t" r="r" b="b"/>
              <a:pathLst>
                <a:path w="31" h="19" extrusionOk="0">
                  <a:moveTo>
                    <a:pt x="29" y="0"/>
                  </a:moveTo>
                  <a:lnTo>
                    <a:pt x="29" y="0"/>
                  </a:lnTo>
                  <a:cubicBezTo>
                    <a:pt x="28" y="0"/>
                    <a:pt x="7" y="12"/>
                    <a:pt x="0" y="19"/>
                  </a:cubicBezTo>
                  <a:cubicBezTo>
                    <a:pt x="23" y="5"/>
                    <a:pt x="30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5605;p60">
              <a:extLst>
                <a:ext uri="{FF2B5EF4-FFF2-40B4-BE49-F238E27FC236}">
                  <a16:creationId xmlns:a16="http://schemas.microsoft.com/office/drawing/2014/main" id="{63FD3271-79FC-4F79-BAF2-64E0E86A38AD}"/>
                </a:ext>
              </a:extLst>
            </p:cNvPr>
            <p:cNvSpPr/>
            <p:nvPr/>
          </p:nvSpPr>
          <p:spPr>
            <a:xfrm>
              <a:off x="3388200" y="3340800"/>
              <a:ext cx="1000" cy="250"/>
            </a:xfrm>
            <a:custGeom>
              <a:avLst/>
              <a:gdLst/>
              <a:ahLst/>
              <a:cxnLst/>
              <a:rect l="l" t="t" r="r" b="b"/>
              <a:pathLst>
                <a:path w="40" h="10" extrusionOk="0">
                  <a:moveTo>
                    <a:pt x="37" y="0"/>
                  </a:moveTo>
                  <a:cubicBezTo>
                    <a:pt x="34" y="0"/>
                    <a:pt x="19" y="3"/>
                    <a:pt x="1" y="9"/>
                  </a:cubicBezTo>
                  <a:cubicBezTo>
                    <a:pt x="31" y="3"/>
                    <a:pt x="40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5606;p60">
              <a:extLst>
                <a:ext uri="{FF2B5EF4-FFF2-40B4-BE49-F238E27FC236}">
                  <a16:creationId xmlns:a16="http://schemas.microsoft.com/office/drawing/2014/main" id="{3888103E-2AC0-440E-B55E-93B9345D4C52}"/>
                </a:ext>
              </a:extLst>
            </p:cNvPr>
            <p:cNvSpPr/>
            <p:nvPr/>
          </p:nvSpPr>
          <p:spPr>
            <a:xfrm>
              <a:off x="3387025" y="3335075"/>
              <a:ext cx="1050" cy="900"/>
            </a:xfrm>
            <a:custGeom>
              <a:avLst/>
              <a:gdLst/>
              <a:ahLst/>
              <a:cxnLst/>
              <a:rect l="l" t="t" r="r" b="b"/>
              <a:pathLst>
                <a:path w="42" h="36" extrusionOk="0">
                  <a:moveTo>
                    <a:pt x="0" y="0"/>
                  </a:moveTo>
                  <a:cubicBezTo>
                    <a:pt x="0" y="9"/>
                    <a:pt x="7" y="18"/>
                    <a:pt x="10" y="27"/>
                  </a:cubicBezTo>
                  <a:lnTo>
                    <a:pt x="10" y="27"/>
                  </a:lnTo>
                  <a:cubicBezTo>
                    <a:pt x="12" y="9"/>
                    <a:pt x="41" y="0"/>
                    <a:pt x="0" y="0"/>
                  </a:cubicBezTo>
                  <a:close/>
                  <a:moveTo>
                    <a:pt x="10" y="27"/>
                  </a:moveTo>
                  <a:lnTo>
                    <a:pt x="10" y="27"/>
                  </a:lnTo>
                  <a:cubicBezTo>
                    <a:pt x="10" y="29"/>
                    <a:pt x="10" y="32"/>
                    <a:pt x="12" y="36"/>
                  </a:cubicBezTo>
                  <a:cubicBezTo>
                    <a:pt x="12" y="33"/>
                    <a:pt x="11" y="30"/>
                    <a:pt x="1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5607;p60">
              <a:extLst>
                <a:ext uri="{FF2B5EF4-FFF2-40B4-BE49-F238E27FC236}">
                  <a16:creationId xmlns:a16="http://schemas.microsoft.com/office/drawing/2014/main" id="{1D39337B-8245-405A-A50A-DE20AF9BE22E}"/>
                </a:ext>
              </a:extLst>
            </p:cNvPr>
            <p:cNvSpPr/>
            <p:nvPr/>
          </p:nvSpPr>
          <p:spPr>
            <a:xfrm>
              <a:off x="3391475" y="3443400"/>
              <a:ext cx="800" cy="375"/>
            </a:xfrm>
            <a:custGeom>
              <a:avLst/>
              <a:gdLst/>
              <a:ahLst/>
              <a:cxnLst/>
              <a:rect l="l" t="t" r="r" b="b"/>
              <a:pathLst>
                <a:path w="32" h="15" extrusionOk="0">
                  <a:moveTo>
                    <a:pt x="1" y="1"/>
                  </a:moveTo>
                  <a:cubicBezTo>
                    <a:pt x="8" y="8"/>
                    <a:pt x="26" y="15"/>
                    <a:pt x="30" y="15"/>
                  </a:cubicBezTo>
                  <a:cubicBezTo>
                    <a:pt x="32" y="15"/>
                    <a:pt x="26" y="1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5608;p60">
              <a:extLst>
                <a:ext uri="{FF2B5EF4-FFF2-40B4-BE49-F238E27FC236}">
                  <a16:creationId xmlns:a16="http://schemas.microsoft.com/office/drawing/2014/main" id="{A25AB134-7042-4839-BDCA-B99F9BF43388}"/>
                </a:ext>
              </a:extLst>
            </p:cNvPr>
            <p:cNvSpPr/>
            <p:nvPr/>
          </p:nvSpPr>
          <p:spPr>
            <a:xfrm>
              <a:off x="3390000" y="34475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1"/>
                  </a:moveTo>
                  <a:cubicBezTo>
                    <a:pt x="12" y="1"/>
                    <a:pt x="0" y="1"/>
                    <a:pt x="24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5609;p60">
              <a:extLst>
                <a:ext uri="{FF2B5EF4-FFF2-40B4-BE49-F238E27FC236}">
                  <a16:creationId xmlns:a16="http://schemas.microsoft.com/office/drawing/2014/main" id="{0AD5D412-61D2-456D-A94D-82C1F7725324}"/>
                </a:ext>
              </a:extLst>
            </p:cNvPr>
            <p:cNvSpPr/>
            <p:nvPr/>
          </p:nvSpPr>
          <p:spPr>
            <a:xfrm>
              <a:off x="3389100" y="3447575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48" y="1"/>
                  </a:moveTo>
                  <a:cubicBezTo>
                    <a:pt x="1" y="1"/>
                    <a:pt x="96" y="1"/>
                    <a:pt x="48" y="1"/>
                  </a:cubicBezTo>
                  <a:cubicBezTo>
                    <a:pt x="60" y="1"/>
                    <a:pt x="72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5610;p60">
              <a:extLst>
                <a:ext uri="{FF2B5EF4-FFF2-40B4-BE49-F238E27FC236}">
                  <a16:creationId xmlns:a16="http://schemas.microsoft.com/office/drawing/2014/main" id="{0578FFA7-7D4C-474D-B3C5-EA671F607A49}"/>
                </a:ext>
              </a:extLst>
            </p:cNvPr>
            <p:cNvSpPr/>
            <p:nvPr/>
          </p:nvSpPr>
          <p:spPr>
            <a:xfrm>
              <a:off x="3389800" y="3446650"/>
              <a:ext cx="1100" cy="650"/>
            </a:xfrm>
            <a:custGeom>
              <a:avLst/>
              <a:gdLst/>
              <a:ahLst/>
              <a:cxnLst/>
              <a:rect l="l" t="t" r="r" b="b"/>
              <a:pathLst>
                <a:path w="44" h="26" extrusionOk="0">
                  <a:moveTo>
                    <a:pt x="24" y="1"/>
                  </a:moveTo>
                  <a:cubicBezTo>
                    <a:pt x="12" y="1"/>
                    <a:pt x="1" y="11"/>
                    <a:pt x="8" y="26"/>
                  </a:cubicBezTo>
                  <a:cubicBezTo>
                    <a:pt x="17" y="17"/>
                    <a:pt x="25" y="9"/>
                    <a:pt x="34" y="9"/>
                  </a:cubicBezTo>
                  <a:cubicBezTo>
                    <a:pt x="37" y="9"/>
                    <a:pt x="41" y="10"/>
                    <a:pt x="44" y="14"/>
                  </a:cubicBezTo>
                  <a:cubicBezTo>
                    <a:pt x="39" y="5"/>
                    <a:pt x="31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5611;p60">
              <a:extLst>
                <a:ext uri="{FF2B5EF4-FFF2-40B4-BE49-F238E27FC236}">
                  <a16:creationId xmlns:a16="http://schemas.microsoft.com/office/drawing/2014/main" id="{157F0378-53A3-489F-82CE-90CCA9AFF2A4}"/>
                </a:ext>
              </a:extLst>
            </p:cNvPr>
            <p:cNvSpPr/>
            <p:nvPr/>
          </p:nvSpPr>
          <p:spPr>
            <a:xfrm>
              <a:off x="3393075" y="3445100"/>
              <a:ext cx="325" cy="425"/>
            </a:xfrm>
            <a:custGeom>
              <a:avLst/>
              <a:gdLst/>
              <a:ahLst/>
              <a:cxnLst/>
              <a:rect l="l" t="t" r="r" b="b"/>
              <a:pathLst>
                <a:path w="13" h="17" extrusionOk="0">
                  <a:moveTo>
                    <a:pt x="11" y="0"/>
                  </a:moveTo>
                  <a:cubicBezTo>
                    <a:pt x="8" y="0"/>
                    <a:pt x="0" y="16"/>
                    <a:pt x="8" y="16"/>
                  </a:cubicBezTo>
                  <a:cubicBezTo>
                    <a:pt x="12" y="4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5612;p60">
              <a:extLst>
                <a:ext uri="{FF2B5EF4-FFF2-40B4-BE49-F238E27FC236}">
                  <a16:creationId xmlns:a16="http://schemas.microsoft.com/office/drawing/2014/main" id="{54DE55C1-5332-45EB-B25D-0C7E2AE64BE0}"/>
                </a:ext>
              </a:extLst>
            </p:cNvPr>
            <p:cNvSpPr/>
            <p:nvPr/>
          </p:nvSpPr>
          <p:spPr>
            <a:xfrm>
              <a:off x="3388350" y="3450425"/>
              <a:ext cx="1775" cy="150"/>
            </a:xfrm>
            <a:custGeom>
              <a:avLst/>
              <a:gdLst/>
              <a:ahLst/>
              <a:cxnLst/>
              <a:rect l="l" t="t" r="r" b="b"/>
              <a:pathLst>
                <a:path w="71" h="6" extrusionOk="0">
                  <a:moveTo>
                    <a:pt x="7" y="0"/>
                  </a:moveTo>
                  <a:cubicBezTo>
                    <a:pt x="0" y="0"/>
                    <a:pt x="3" y="2"/>
                    <a:pt x="31" y="6"/>
                  </a:cubicBezTo>
                  <a:cubicBezTo>
                    <a:pt x="70" y="6"/>
                    <a:pt x="2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5613;p60">
              <a:extLst>
                <a:ext uri="{FF2B5EF4-FFF2-40B4-BE49-F238E27FC236}">
                  <a16:creationId xmlns:a16="http://schemas.microsoft.com/office/drawing/2014/main" id="{A3F4CEA2-4C78-462F-A2C7-C8F9FA03DEC1}"/>
                </a:ext>
              </a:extLst>
            </p:cNvPr>
            <p:cNvSpPr/>
            <p:nvPr/>
          </p:nvSpPr>
          <p:spPr>
            <a:xfrm>
              <a:off x="3387850" y="3451525"/>
              <a:ext cx="1275" cy="300"/>
            </a:xfrm>
            <a:custGeom>
              <a:avLst/>
              <a:gdLst/>
              <a:ahLst/>
              <a:cxnLst/>
              <a:rect l="l" t="t" r="r" b="b"/>
              <a:pathLst>
                <a:path w="51" h="12" extrusionOk="0">
                  <a:moveTo>
                    <a:pt x="10" y="1"/>
                  </a:moveTo>
                  <a:cubicBezTo>
                    <a:pt x="1" y="1"/>
                    <a:pt x="32" y="12"/>
                    <a:pt x="45" y="12"/>
                  </a:cubicBezTo>
                  <a:cubicBezTo>
                    <a:pt x="48" y="12"/>
                    <a:pt x="51" y="11"/>
                    <a:pt x="51" y="9"/>
                  </a:cubicBezTo>
                  <a:cubicBezTo>
                    <a:pt x="26" y="3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5614;p60">
              <a:extLst>
                <a:ext uri="{FF2B5EF4-FFF2-40B4-BE49-F238E27FC236}">
                  <a16:creationId xmlns:a16="http://schemas.microsoft.com/office/drawing/2014/main" id="{4CCFB911-2663-4B6D-BB0D-FE9575C6E456}"/>
                </a:ext>
              </a:extLst>
            </p:cNvPr>
            <p:cNvSpPr/>
            <p:nvPr/>
          </p:nvSpPr>
          <p:spPr>
            <a:xfrm>
              <a:off x="3389950" y="345442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5615;p60">
              <a:extLst>
                <a:ext uri="{FF2B5EF4-FFF2-40B4-BE49-F238E27FC236}">
                  <a16:creationId xmlns:a16="http://schemas.microsoft.com/office/drawing/2014/main" id="{A361C69B-099A-4455-A91A-AF88B5DFA1D6}"/>
                </a:ext>
              </a:extLst>
            </p:cNvPr>
            <p:cNvSpPr/>
            <p:nvPr/>
          </p:nvSpPr>
          <p:spPr>
            <a:xfrm>
              <a:off x="3390500" y="3470800"/>
              <a:ext cx="1000" cy="375"/>
            </a:xfrm>
            <a:custGeom>
              <a:avLst/>
              <a:gdLst/>
              <a:ahLst/>
              <a:cxnLst/>
              <a:rect l="l" t="t" r="r" b="b"/>
              <a:pathLst>
                <a:path w="40" h="15" extrusionOk="0">
                  <a:moveTo>
                    <a:pt x="40" y="0"/>
                  </a:moveTo>
                  <a:cubicBezTo>
                    <a:pt x="10" y="10"/>
                    <a:pt x="1" y="14"/>
                    <a:pt x="2" y="14"/>
                  </a:cubicBezTo>
                  <a:cubicBezTo>
                    <a:pt x="4" y="14"/>
                    <a:pt x="26" y="7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5616;p60">
              <a:extLst>
                <a:ext uri="{FF2B5EF4-FFF2-40B4-BE49-F238E27FC236}">
                  <a16:creationId xmlns:a16="http://schemas.microsoft.com/office/drawing/2014/main" id="{4267F74F-D704-485E-BEAE-9B719DD8E6FE}"/>
                </a:ext>
              </a:extLst>
            </p:cNvPr>
            <p:cNvSpPr/>
            <p:nvPr/>
          </p:nvSpPr>
          <p:spPr>
            <a:xfrm>
              <a:off x="3390900" y="34612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24" y="0"/>
                  </a:moveTo>
                  <a:cubicBezTo>
                    <a:pt x="12" y="0"/>
                    <a:pt x="0" y="12"/>
                    <a:pt x="0" y="12"/>
                  </a:cubicBezTo>
                  <a:cubicBezTo>
                    <a:pt x="24" y="12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5617;p60">
              <a:extLst>
                <a:ext uri="{FF2B5EF4-FFF2-40B4-BE49-F238E27FC236}">
                  <a16:creationId xmlns:a16="http://schemas.microsoft.com/office/drawing/2014/main" id="{09081EAB-0028-440C-A714-5399BFA7C477}"/>
                </a:ext>
              </a:extLst>
            </p:cNvPr>
            <p:cNvSpPr/>
            <p:nvPr/>
          </p:nvSpPr>
          <p:spPr>
            <a:xfrm>
              <a:off x="3390375" y="3461825"/>
              <a:ext cx="1050" cy="350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30" y="0"/>
                  </a:moveTo>
                  <a:cubicBezTo>
                    <a:pt x="19" y="0"/>
                    <a:pt x="0" y="7"/>
                    <a:pt x="21" y="14"/>
                  </a:cubicBezTo>
                  <a:cubicBezTo>
                    <a:pt x="41" y="4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5618;p60">
              <a:extLst>
                <a:ext uri="{FF2B5EF4-FFF2-40B4-BE49-F238E27FC236}">
                  <a16:creationId xmlns:a16="http://schemas.microsoft.com/office/drawing/2014/main" id="{0D32B853-8CA1-4422-B577-6117FD8F90FB}"/>
                </a:ext>
              </a:extLst>
            </p:cNvPr>
            <p:cNvSpPr/>
            <p:nvPr/>
          </p:nvSpPr>
          <p:spPr>
            <a:xfrm>
              <a:off x="3389400" y="35089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5619;p60">
              <a:extLst>
                <a:ext uri="{FF2B5EF4-FFF2-40B4-BE49-F238E27FC236}">
                  <a16:creationId xmlns:a16="http://schemas.microsoft.com/office/drawing/2014/main" id="{1DDB41BE-670E-4180-AE72-DD4247C8D7EC}"/>
                </a:ext>
              </a:extLst>
            </p:cNvPr>
            <p:cNvSpPr/>
            <p:nvPr/>
          </p:nvSpPr>
          <p:spPr>
            <a:xfrm>
              <a:off x="3399225" y="347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5620;p60">
              <a:extLst>
                <a:ext uri="{FF2B5EF4-FFF2-40B4-BE49-F238E27FC236}">
                  <a16:creationId xmlns:a16="http://schemas.microsoft.com/office/drawing/2014/main" id="{BC0DA0D7-CE11-46BD-BCE2-CEB1EE9BD260}"/>
                </a:ext>
              </a:extLst>
            </p:cNvPr>
            <p:cNvSpPr/>
            <p:nvPr/>
          </p:nvSpPr>
          <p:spPr>
            <a:xfrm>
              <a:off x="3333150" y="2964475"/>
              <a:ext cx="68175" cy="553975"/>
            </a:xfrm>
            <a:custGeom>
              <a:avLst/>
              <a:gdLst/>
              <a:ahLst/>
              <a:cxnLst/>
              <a:rect l="l" t="t" r="r" b="b"/>
              <a:pathLst>
                <a:path w="2727" h="22159" extrusionOk="0">
                  <a:moveTo>
                    <a:pt x="1441" y="1"/>
                  </a:moveTo>
                  <a:cubicBezTo>
                    <a:pt x="1443" y="1"/>
                    <a:pt x="1444" y="1"/>
                    <a:pt x="1446" y="1"/>
                  </a:cubicBezTo>
                  <a:lnTo>
                    <a:pt x="1446" y="1"/>
                  </a:lnTo>
                  <a:cubicBezTo>
                    <a:pt x="1449" y="1"/>
                    <a:pt x="1448" y="1"/>
                    <a:pt x="1441" y="1"/>
                  </a:cubicBezTo>
                  <a:close/>
                  <a:moveTo>
                    <a:pt x="1479" y="89"/>
                  </a:moveTo>
                  <a:cubicBezTo>
                    <a:pt x="1470" y="89"/>
                    <a:pt x="1472" y="94"/>
                    <a:pt x="1475" y="98"/>
                  </a:cubicBezTo>
                  <a:lnTo>
                    <a:pt x="1475" y="98"/>
                  </a:lnTo>
                  <a:cubicBezTo>
                    <a:pt x="1487" y="96"/>
                    <a:pt x="1500" y="96"/>
                    <a:pt x="1512" y="96"/>
                  </a:cubicBezTo>
                  <a:cubicBezTo>
                    <a:pt x="1495" y="91"/>
                    <a:pt x="1485" y="89"/>
                    <a:pt x="1479" y="89"/>
                  </a:cubicBezTo>
                  <a:close/>
                  <a:moveTo>
                    <a:pt x="1191" y="167"/>
                  </a:moveTo>
                  <a:cubicBezTo>
                    <a:pt x="1197" y="168"/>
                    <a:pt x="1202" y="169"/>
                    <a:pt x="1207" y="169"/>
                  </a:cubicBezTo>
                  <a:lnTo>
                    <a:pt x="1207" y="169"/>
                  </a:lnTo>
                  <a:cubicBezTo>
                    <a:pt x="1201" y="168"/>
                    <a:pt x="1196" y="167"/>
                    <a:pt x="1191" y="167"/>
                  </a:cubicBezTo>
                  <a:close/>
                  <a:moveTo>
                    <a:pt x="1227" y="200"/>
                  </a:moveTo>
                  <a:lnTo>
                    <a:pt x="1227" y="200"/>
                  </a:lnTo>
                  <a:cubicBezTo>
                    <a:pt x="1204" y="201"/>
                    <a:pt x="1186" y="203"/>
                    <a:pt x="1191" y="203"/>
                  </a:cubicBezTo>
                  <a:cubicBezTo>
                    <a:pt x="1222" y="203"/>
                    <a:pt x="1232" y="203"/>
                    <a:pt x="1227" y="200"/>
                  </a:cubicBezTo>
                  <a:close/>
                  <a:moveTo>
                    <a:pt x="1460" y="230"/>
                  </a:moveTo>
                  <a:cubicBezTo>
                    <a:pt x="1468" y="230"/>
                    <a:pt x="1477" y="233"/>
                    <a:pt x="1488" y="239"/>
                  </a:cubicBezTo>
                  <a:lnTo>
                    <a:pt x="1441" y="239"/>
                  </a:lnTo>
                  <a:cubicBezTo>
                    <a:pt x="1447" y="233"/>
                    <a:pt x="1453" y="230"/>
                    <a:pt x="1460" y="230"/>
                  </a:cubicBezTo>
                  <a:close/>
                  <a:moveTo>
                    <a:pt x="1164" y="281"/>
                  </a:moveTo>
                  <a:lnTo>
                    <a:pt x="1164" y="281"/>
                  </a:lnTo>
                  <a:cubicBezTo>
                    <a:pt x="1152" y="281"/>
                    <a:pt x="1143" y="283"/>
                    <a:pt x="1143" y="287"/>
                  </a:cubicBezTo>
                  <a:cubicBezTo>
                    <a:pt x="1152" y="284"/>
                    <a:pt x="1159" y="283"/>
                    <a:pt x="1164" y="281"/>
                  </a:cubicBezTo>
                  <a:close/>
                  <a:moveTo>
                    <a:pt x="1488" y="394"/>
                  </a:moveTo>
                  <a:cubicBezTo>
                    <a:pt x="1485" y="396"/>
                    <a:pt x="1483" y="398"/>
                    <a:pt x="1481" y="399"/>
                  </a:cubicBezTo>
                  <a:lnTo>
                    <a:pt x="1481" y="399"/>
                  </a:lnTo>
                  <a:cubicBezTo>
                    <a:pt x="1483" y="398"/>
                    <a:pt x="1486" y="397"/>
                    <a:pt x="1488" y="394"/>
                  </a:cubicBezTo>
                  <a:close/>
                  <a:moveTo>
                    <a:pt x="1144" y="504"/>
                  </a:moveTo>
                  <a:cubicBezTo>
                    <a:pt x="1134" y="504"/>
                    <a:pt x="1135" y="506"/>
                    <a:pt x="1142" y="506"/>
                  </a:cubicBezTo>
                  <a:cubicBezTo>
                    <a:pt x="1145" y="506"/>
                    <a:pt x="1148" y="505"/>
                    <a:pt x="1153" y="504"/>
                  </a:cubicBezTo>
                  <a:lnTo>
                    <a:pt x="1153" y="504"/>
                  </a:lnTo>
                  <a:cubicBezTo>
                    <a:pt x="1149" y="504"/>
                    <a:pt x="1146" y="504"/>
                    <a:pt x="1144" y="504"/>
                  </a:cubicBezTo>
                  <a:close/>
                  <a:moveTo>
                    <a:pt x="1191" y="513"/>
                  </a:moveTo>
                  <a:cubicBezTo>
                    <a:pt x="1195" y="513"/>
                    <a:pt x="1199" y="513"/>
                    <a:pt x="1201" y="513"/>
                  </a:cubicBezTo>
                  <a:lnTo>
                    <a:pt x="1201" y="513"/>
                  </a:lnTo>
                  <a:cubicBezTo>
                    <a:pt x="1201" y="513"/>
                    <a:pt x="1202" y="513"/>
                    <a:pt x="1202" y="513"/>
                  </a:cubicBezTo>
                  <a:lnTo>
                    <a:pt x="1202" y="513"/>
                  </a:lnTo>
                  <a:cubicBezTo>
                    <a:pt x="1199" y="513"/>
                    <a:pt x="1195" y="513"/>
                    <a:pt x="1191" y="513"/>
                  </a:cubicBezTo>
                  <a:close/>
                  <a:moveTo>
                    <a:pt x="1201" y="513"/>
                  </a:moveTo>
                  <a:lnTo>
                    <a:pt x="1201" y="513"/>
                  </a:lnTo>
                  <a:cubicBezTo>
                    <a:pt x="1167" y="521"/>
                    <a:pt x="1160" y="523"/>
                    <a:pt x="1165" y="523"/>
                  </a:cubicBezTo>
                  <a:cubicBezTo>
                    <a:pt x="1174" y="523"/>
                    <a:pt x="1218" y="515"/>
                    <a:pt x="1201" y="513"/>
                  </a:cubicBezTo>
                  <a:close/>
                  <a:moveTo>
                    <a:pt x="1369" y="548"/>
                  </a:moveTo>
                  <a:lnTo>
                    <a:pt x="1369" y="548"/>
                  </a:lnTo>
                  <a:cubicBezTo>
                    <a:pt x="1383" y="566"/>
                    <a:pt x="1383" y="573"/>
                    <a:pt x="1379" y="573"/>
                  </a:cubicBezTo>
                  <a:cubicBezTo>
                    <a:pt x="1372" y="573"/>
                    <a:pt x="1355" y="556"/>
                    <a:pt x="1369" y="548"/>
                  </a:cubicBezTo>
                  <a:close/>
                  <a:moveTo>
                    <a:pt x="1191" y="584"/>
                  </a:moveTo>
                  <a:cubicBezTo>
                    <a:pt x="1202" y="586"/>
                    <a:pt x="1211" y="587"/>
                    <a:pt x="1217" y="588"/>
                  </a:cubicBezTo>
                  <a:lnTo>
                    <a:pt x="1217" y="588"/>
                  </a:lnTo>
                  <a:cubicBezTo>
                    <a:pt x="1206" y="584"/>
                    <a:pt x="1199" y="584"/>
                    <a:pt x="1191" y="584"/>
                  </a:cubicBezTo>
                  <a:close/>
                  <a:moveTo>
                    <a:pt x="1250" y="620"/>
                  </a:moveTo>
                  <a:cubicBezTo>
                    <a:pt x="1251" y="620"/>
                    <a:pt x="1252" y="620"/>
                    <a:pt x="1250" y="620"/>
                  </a:cubicBezTo>
                  <a:cubicBezTo>
                    <a:pt x="1250" y="620"/>
                    <a:pt x="1250" y="620"/>
                    <a:pt x="1250" y="620"/>
                  </a:cubicBezTo>
                  <a:close/>
                  <a:moveTo>
                    <a:pt x="1512" y="644"/>
                  </a:moveTo>
                  <a:lnTo>
                    <a:pt x="1512" y="644"/>
                  </a:lnTo>
                  <a:cubicBezTo>
                    <a:pt x="1510" y="646"/>
                    <a:pt x="1508" y="648"/>
                    <a:pt x="1507" y="650"/>
                  </a:cubicBezTo>
                  <a:lnTo>
                    <a:pt x="1507" y="650"/>
                  </a:lnTo>
                  <a:cubicBezTo>
                    <a:pt x="1512" y="648"/>
                    <a:pt x="1515" y="646"/>
                    <a:pt x="1512" y="644"/>
                  </a:cubicBezTo>
                  <a:close/>
                  <a:moveTo>
                    <a:pt x="1424" y="650"/>
                  </a:moveTo>
                  <a:cubicBezTo>
                    <a:pt x="1426" y="650"/>
                    <a:pt x="1441" y="652"/>
                    <a:pt x="1477" y="656"/>
                  </a:cubicBezTo>
                  <a:cubicBezTo>
                    <a:pt x="1473" y="668"/>
                    <a:pt x="1466" y="672"/>
                    <a:pt x="1459" y="672"/>
                  </a:cubicBezTo>
                  <a:cubicBezTo>
                    <a:pt x="1445" y="672"/>
                    <a:pt x="1429" y="656"/>
                    <a:pt x="1429" y="656"/>
                  </a:cubicBezTo>
                  <a:lnTo>
                    <a:pt x="1477" y="656"/>
                  </a:lnTo>
                  <a:cubicBezTo>
                    <a:pt x="1461" y="656"/>
                    <a:pt x="1418" y="650"/>
                    <a:pt x="1424" y="650"/>
                  </a:cubicBezTo>
                  <a:close/>
                  <a:moveTo>
                    <a:pt x="1167" y="691"/>
                  </a:moveTo>
                  <a:cubicBezTo>
                    <a:pt x="1191" y="691"/>
                    <a:pt x="1193" y="707"/>
                    <a:pt x="1186" y="707"/>
                  </a:cubicBezTo>
                  <a:cubicBezTo>
                    <a:pt x="1182" y="707"/>
                    <a:pt x="1177" y="704"/>
                    <a:pt x="1171" y="696"/>
                  </a:cubicBezTo>
                  <a:lnTo>
                    <a:pt x="1171" y="696"/>
                  </a:lnTo>
                  <a:cubicBezTo>
                    <a:pt x="1170" y="697"/>
                    <a:pt x="1170" y="697"/>
                    <a:pt x="1170" y="697"/>
                  </a:cubicBezTo>
                  <a:cubicBezTo>
                    <a:pt x="1168" y="697"/>
                    <a:pt x="1167" y="695"/>
                    <a:pt x="1167" y="691"/>
                  </a:cubicBezTo>
                  <a:lnTo>
                    <a:pt x="1167" y="691"/>
                  </a:lnTo>
                  <a:cubicBezTo>
                    <a:pt x="1168" y="693"/>
                    <a:pt x="1169" y="695"/>
                    <a:pt x="1171" y="696"/>
                  </a:cubicBezTo>
                  <a:lnTo>
                    <a:pt x="1171" y="696"/>
                  </a:lnTo>
                  <a:cubicBezTo>
                    <a:pt x="1173" y="695"/>
                    <a:pt x="1174" y="691"/>
                    <a:pt x="1167" y="691"/>
                  </a:cubicBezTo>
                  <a:close/>
                  <a:moveTo>
                    <a:pt x="1179" y="715"/>
                  </a:moveTo>
                  <a:cubicBezTo>
                    <a:pt x="1203" y="715"/>
                    <a:pt x="1195" y="720"/>
                    <a:pt x="1187" y="720"/>
                  </a:cubicBezTo>
                  <a:cubicBezTo>
                    <a:pt x="1183" y="720"/>
                    <a:pt x="1179" y="719"/>
                    <a:pt x="1179" y="715"/>
                  </a:cubicBezTo>
                  <a:close/>
                  <a:moveTo>
                    <a:pt x="1442" y="722"/>
                  </a:moveTo>
                  <a:cubicBezTo>
                    <a:pt x="1455" y="722"/>
                    <a:pt x="1469" y="727"/>
                    <a:pt x="1429" y="727"/>
                  </a:cubicBezTo>
                  <a:cubicBezTo>
                    <a:pt x="1429" y="723"/>
                    <a:pt x="1436" y="722"/>
                    <a:pt x="1442" y="722"/>
                  </a:cubicBezTo>
                  <a:close/>
                  <a:moveTo>
                    <a:pt x="1518" y="724"/>
                  </a:moveTo>
                  <a:cubicBezTo>
                    <a:pt x="1520" y="725"/>
                    <a:pt x="1522" y="726"/>
                    <a:pt x="1524" y="727"/>
                  </a:cubicBezTo>
                  <a:cubicBezTo>
                    <a:pt x="1522" y="725"/>
                    <a:pt x="1520" y="724"/>
                    <a:pt x="1518" y="724"/>
                  </a:cubicBezTo>
                  <a:close/>
                  <a:moveTo>
                    <a:pt x="1184" y="725"/>
                  </a:moveTo>
                  <a:cubicBezTo>
                    <a:pt x="1186" y="725"/>
                    <a:pt x="1188" y="726"/>
                    <a:pt x="1191" y="727"/>
                  </a:cubicBezTo>
                  <a:cubicBezTo>
                    <a:pt x="1191" y="737"/>
                    <a:pt x="1189" y="741"/>
                    <a:pt x="1187" y="741"/>
                  </a:cubicBezTo>
                  <a:cubicBezTo>
                    <a:pt x="1182" y="741"/>
                    <a:pt x="1176" y="725"/>
                    <a:pt x="1184" y="725"/>
                  </a:cubicBezTo>
                  <a:close/>
                  <a:moveTo>
                    <a:pt x="1215" y="715"/>
                  </a:moveTo>
                  <a:cubicBezTo>
                    <a:pt x="1238" y="715"/>
                    <a:pt x="1274" y="727"/>
                    <a:pt x="1298" y="727"/>
                  </a:cubicBezTo>
                  <a:cubicBezTo>
                    <a:pt x="1298" y="740"/>
                    <a:pt x="1288" y="745"/>
                    <a:pt x="1276" y="745"/>
                  </a:cubicBezTo>
                  <a:cubicBezTo>
                    <a:pt x="1254" y="745"/>
                    <a:pt x="1222" y="730"/>
                    <a:pt x="1215" y="715"/>
                  </a:cubicBezTo>
                  <a:close/>
                  <a:moveTo>
                    <a:pt x="1429" y="746"/>
                  </a:moveTo>
                  <a:cubicBezTo>
                    <a:pt x="1432" y="746"/>
                    <a:pt x="1433" y="747"/>
                    <a:pt x="1429" y="751"/>
                  </a:cubicBezTo>
                  <a:cubicBezTo>
                    <a:pt x="1413" y="751"/>
                    <a:pt x="1424" y="746"/>
                    <a:pt x="1429" y="746"/>
                  </a:cubicBezTo>
                  <a:close/>
                  <a:moveTo>
                    <a:pt x="1179" y="751"/>
                  </a:moveTo>
                  <a:cubicBezTo>
                    <a:pt x="1179" y="751"/>
                    <a:pt x="1179" y="751"/>
                    <a:pt x="1179" y="751"/>
                  </a:cubicBezTo>
                  <a:lnTo>
                    <a:pt x="1179" y="751"/>
                  </a:lnTo>
                  <a:cubicBezTo>
                    <a:pt x="1186" y="751"/>
                    <a:pt x="1189" y="755"/>
                    <a:pt x="1188" y="756"/>
                  </a:cubicBezTo>
                  <a:lnTo>
                    <a:pt x="1188" y="756"/>
                  </a:lnTo>
                  <a:cubicBezTo>
                    <a:pt x="1185" y="753"/>
                    <a:pt x="1182" y="751"/>
                    <a:pt x="1179" y="751"/>
                  </a:cubicBezTo>
                  <a:lnTo>
                    <a:pt x="1179" y="751"/>
                  </a:lnTo>
                  <a:cubicBezTo>
                    <a:pt x="1179" y="751"/>
                    <a:pt x="1179" y="751"/>
                    <a:pt x="1179" y="751"/>
                  </a:cubicBezTo>
                  <a:close/>
                  <a:moveTo>
                    <a:pt x="1298" y="751"/>
                  </a:moveTo>
                  <a:cubicBezTo>
                    <a:pt x="1298" y="759"/>
                    <a:pt x="1279" y="761"/>
                    <a:pt x="1261" y="761"/>
                  </a:cubicBezTo>
                  <a:cubicBezTo>
                    <a:pt x="1255" y="761"/>
                    <a:pt x="1249" y="761"/>
                    <a:pt x="1244" y="761"/>
                  </a:cubicBezTo>
                  <a:lnTo>
                    <a:pt x="1244" y="761"/>
                  </a:lnTo>
                  <a:cubicBezTo>
                    <a:pt x="1246" y="761"/>
                    <a:pt x="1248" y="762"/>
                    <a:pt x="1250" y="763"/>
                  </a:cubicBezTo>
                  <a:cubicBezTo>
                    <a:pt x="1246" y="763"/>
                    <a:pt x="1241" y="761"/>
                    <a:pt x="1237" y="760"/>
                  </a:cubicBezTo>
                  <a:lnTo>
                    <a:pt x="1237" y="760"/>
                  </a:lnTo>
                  <a:cubicBezTo>
                    <a:pt x="1239" y="760"/>
                    <a:pt x="1241" y="761"/>
                    <a:pt x="1244" y="761"/>
                  </a:cubicBezTo>
                  <a:lnTo>
                    <a:pt x="1244" y="761"/>
                  </a:lnTo>
                  <a:cubicBezTo>
                    <a:pt x="1237" y="758"/>
                    <a:pt x="1233" y="757"/>
                    <a:pt x="1232" y="757"/>
                  </a:cubicBezTo>
                  <a:cubicBezTo>
                    <a:pt x="1231" y="757"/>
                    <a:pt x="1233" y="759"/>
                    <a:pt x="1237" y="760"/>
                  </a:cubicBezTo>
                  <a:lnTo>
                    <a:pt x="1237" y="760"/>
                  </a:lnTo>
                  <a:cubicBezTo>
                    <a:pt x="1215" y="757"/>
                    <a:pt x="1213" y="751"/>
                    <a:pt x="1298" y="751"/>
                  </a:cubicBezTo>
                  <a:close/>
                  <a:moveTo>
                    <a:pt x="1250" y="763"/>
                  </a:moveTo>
                  <a:cubicBezTo>
                    <a:pt x="1250" y="764"/>
                    <a:pt x="1250" y="765"/>
                    <a:pt x="1250" y="766"/>
                  </a:cubicBezTo>
                  <a:lnTo>
                    <a:pt x="1250" y="766"/>
                  </a:lnTo>
                  <a:cubicBezTo>
                    <a:pt x="1249" y="767"/>
                    <a:pt x="1249" y="768"/>
                    <a:pt x="1248" y="768"/>
                  </a:cubicBezTo>
                  <a:cubicBezTo>
                    <a:pt x="1245" y="768"/>
                    <a:pt x="1242" y="763"/>
                    <a:pt x="1250" y="763"/>
                  </a:cubicBezTo>
                  <a:close/>
                  <a:moveTo>
                    <a:pt x="1298" y="775"/>
                  </a:moveTo>
                  <a:cubicBezTo>
                    <a:pt x="1292" y="781"/>
                    <a:pt x="1289" y="784"/>
                    <a:pt x="1288" y="784"/>
                  </a:cubicBezTo>
                  <a:cubicBezTo>
                    <a:pt x="1286" y="784"/>
                    <a:pt x="1286" y="781"/>
                    <a:pt x="1286" y="775"/>
                  </a:cubicBezTo>
                  <a:close/>
                  <a:moveTo>
                    <a:pt x="1179" y="751"/>
                  </a:moveTo>
                  <a:lnTo>
                    <a:pt x="1179" y="751"/>
                  </a:lnTo>
                  <a:cubicBezTo>
                    <a:pt x="1183" y="755"/>
                    <a:pt x="1186" y="756"/>
                    <a:pt x="1187" y="756"/>
                  </a:cubicBezTo>
                  <a:cubicBezTo>
                    <a:pt x="1187" y="756"/>
                    <a:pt x="1187" y="756"/>
                    <a:pt x="1188" y="756"/>
                  </a:cubicBezTo>
                  <a:lnTo>
                    <a:pt x="1188" y="756"/>
                  </a:lnTo>
                  <a:cubicBezTo>
                    <a:pt x="1197" y="767"/>
                    <a:pt x="1199" y="793"/>
                    <a:pt x="1195" y="793"/>
                  </a:cubicBezTo>
                  <a:cubicBezTo>
                    <a:pt x="1192" y="793"/>
                    <a:pt x="1187" y="783"/>
                    <a:pt x="1179" y="751"/>
                  </a:cubicBezTo>
                  <a:close/>
                  <a:moveTo>
                    <a:pt x="1262" y="810"/>
                  </a:moveTo>
                  <a:cubicBezTo>
                    <a:pt x="1262" y="816"/>
                    <a:pt x="1262" y="819"/>
                    <a:pt x="1261" y="819"/>
                  </a:cubicBezTo>
                  <a:cubicBezTo>
                    <a:pt x="1259" y="819"/>
                    <a:pt x="1256" y="816"/>
                    <a:pt x="1250" y="810"/>
                  </a:cubicBezTo>
                  <a:close/>
                  <a:moveTo>
                    <a:pt x="1416" y="873"/>
                  </a:moveTo>
                  <a:cubicBezTo>
                    <a:pt x="1420" y="873"/>
                    <a:pt x="1429" y="876"/>
                    <a:pt x="1429" y="882"/>
                  </a:cubicBezTo>
                  <a:cubicBezTo>
                    <a:pt x="1411" y="876"/>
                    <a:pt x="1411" y="873"/>
                    <a:pt x="1416" y="873"/>
                  </a:cubicBezTo>
                  <a:close/>
                  <a:moveTo>
                    <a:pt x="1417" y="906"/>
                  </a:moveTo>
                  <a:cubicBezTo>
                    <a:pt x="1441" y="906"/>
                    <a:pt x="1433" y="911"/>
                    <a:pt x="1425" y="911"/>
                  </a:cubicBezTo>
                  <a:cubicBezTo>
                    <a:pt x="1421" y="911"/>
                    <a:pt x="1417" y="910"/>
                    <a:pt x="1417" y="906"/>
                  </a:cubicBezTo>
                  <a:close/>
                  <a:moveTo>
                    <a:pt x="1425" y="917"/>
                  </a:moveTo>
                  <a:cubicBezTo>
                    <a:pt x="1427" y="917"/>
                    <a:pt x="1424" y="934"/>
                    <a:pt x="1417" y="941"/>
                  </a:cubicBezTo>
                  <a:cubicBezTo>
                    <a:pt x="1422" y="923"/>
                    <a:pt x="1424" y="917"/>
                    <a:pt x="1425" y="917"/>
                  </a:cubicBezTo>
                  <a:close/>
                  <a:moveTo>
                    <a:pt x="1425" y="937"/>
                  </a:moveTo>
                  <a:lnTo>
                    <a:pt x="1425" y="937"/>
                  </a:lnTo>
                  <a:cubicBezTo>
                    <a:pt x="1428" y="937"/>
                    <a:pt x="1425" y="953"/>
                    <a:pt x="1417" y="953"/>
                  </a:cubicBezTo>
                  <a:cubicBezTo>
                    <a:pt x="1421" y="941"/>
                    <a:pt x="1424" y="937"/>
                    <a:pt x="1425" y="937"/>
                  </a:cubicBezTo>
                  <a:close/>
                  <a:moveTo>
                    <a:pt x="1417" y="964"/>
                  </a:moveTo>
                  <a:cubicBezTo>
                    <a:pt x="1417" y="964"/>
                    <a:pt x="1417" y="965"/>
                    <a:pt x="1417" y="965"/>
                  </a:cubicBezTo>
                  <a:lnTo>
                    <a:pt x="1417" y="965"/>
                  </a:lnTo>
                  <a:cubicBezTo>
                    <a:pt x="1417" y="965"/>
                    <a:pt x="1417" y="965"/>
                    <a:pt x="1417" y="965"/>
                  </a:cubicBezTo>
                  <a:cubicBezTo>
                    <a:pt x="1417" y="965"/>
                    <a:pt x="1417" y="964"/>
                    <a:pt x="1417" y="964"/>
                  </a:cubicBezTo>
                  <a:close/>
                  <a:moveTo>
                    <a:pt x="1429" y="953"/>
                  </a:moveTo>
                  <a:lnTo>
                    <a:pt x="1429" y="953"/>
                  </a:lnTo>
                  <a:cubicBezTo>
                    <a:pt x="1423" y="1019"/>
                    <a:pt x="1420" y="1040"/>
                    <a:pt x="1418" y="1040"/>
                  </a:cubicBezTo>
                  <a:cubicBezTo>
                    <a:pt x="1416" y="1040"/>
                    <a:pt x="1415" y="1009"/>
                    <a:pt x="1413" y="989"/>
                  </a:cubicBezTo>
                  <a:lnTo>
                    <a:pt x="1413" y="989"/>
                  </a:lnTo>
                  <a:cubicBezTo>
                    <a:pt x="1415" y="977"/>
                    <a:pt x="1416" y="968"/>
                    <a:pt x="1417" y="965"/>
                  </a:cubicBezTo>
                  <a:lnTo>
                    <a:pt x="1417" y="965"/>
                  </a:lnTo>
                  <a:cubicBezTo>
                    <a:pt x="1410" y="968"/>
                    <a:pt x="1406" y="969"/>
                    <a:pt x="1405" y="969"/>
                  </a:cubicBezTo>
                  <a:cubicBezTo>
                    <a:pt x="1398" y="969"/>
                    <a:pt x="1429" y="953"/>
                    <a:pt x="1429" y="953"/>
                  </a:cubicBezTo>
                  <a:close/>
                  <a:moveTo>
                    <a:pt x="1392" y="1165"/>
                  </a:moveTo>
                  <a:lnTo>
                    <a:pt x="1392" y="1165"/>
                  </a:lnTo>
                  <a:cubicBezTo>
                    <a:pt x="1391" y="1172"/>
                    <a:pt x="1390" y="1178"/>
                    <a:pt x="1389" y="1185"/>
                  </a:cubicBezTo>
                  <a:lnTo>
                    <a:pt x="1389" y="1185"/>
                  </a:lnTo>
                  <a:cubicBezTo>
                    <a:pt x="1390" y="1179"/>
                    <a:pt x="1391" y="1172"/>
                    <a:pt x="1392" y="1165"/>
                  </a:cubicBezTo>
                  <a:close/>
                  <a:moveTo>
                    <a:pt x="1359" y="1208"/>
                  </a:moveTo>
                  <a:cubicBezTo>
                    <a:pt x="1358" y="1218"/>
                    <a:pt x="1358" y="1229"/>
                    <a:pt x="1358" y="1239"/>
                  </a:cubicBezTo>
                  <a:cubicBezTo>
                    <a:pt x="1358" y="1229"/>
                    <a:pt x="1358" y="1219"/>
                    <a:pt x="1359" y="1208"/>
                  </a:cubicBezTo>
                  <a:close/>
                  <a:moveTo>
                    <a:pt x="1399" y="1253"/>
                  </a:moveTo>
                  <a:lnTo>
                    <a:pt x="1399" y="1253"/>
                  </a:lnTo>
                  <a:cubicBezTo>
                    <a:pt x="1395" y="1267"/>
                    <a:pt x="1393" y="1282"/>
                    <a:pt x="1393" y="1299"/>
                  </a:cubicBezTo>
                  <a:cubicBezTo>
                    <a:pt x="1393" y="1290"/>
                    <a:pt x="1396" y="1270"/>
                    <a:pt x="1399" y="1253"/>
                  </a:cubicBezTo>
                  <a:close/>
                  <a:moveTo>
                    <a:pt x="1262" y="1287"/>
                  </a:moveTo>
                  <a:cubicBezTo>
                    <a:pt x="1262" y="1287"/>
                    <a:pt x="1267" y="1298"/>
                    <a:pt x="1273" y="1314"/>
                  </a:cubicBezTo>
                  <a:lnTo>
                    <a:pt x="1273" y="1314"/>
                  </a:lnTo>
                  <a:cubicBezTo>
                    <a:pt x="1270" y="1308"/>
                    <a:pt x="1266" y="1299"/>
                    <a:pt x="1262" y="1287"/>
                  </a:cubicBezTo>
                  <a:close/>
                  <a:moveTo>
                    <a:pt x="1318" y="1289"/>
                  </a:moveTo>
                  <a:cubicBezTo>
                    <a:pt x="1318" y="1289"/>
                    <a:pt x="1320" y="1305"/>
                    <a:pt x="1322" y="1327"/>
                  </a:cubicBezTo>
                  <a:lnTo>
                    <a:pt x="1322" y="1327"/>
                  </a:lnTo>
                  <a:cubicBezTo>
                    <a:pt x="1319" y="1300"/>
                    <a:pt x="1318" y="1289"/>
                    <a:pt x="1318" y="1289"/>
                  </a:cubicBezTo>
                  <a:close/>
                  <a:moveTo>
                    <a:pt x="1285" y="1310"/>
                  </a:moveTo>
                  <a:cubicBezTo>
                    <a:pt x="1286" y="1310"/>
                    <a:pt x="1292" y="1322"/>
                    <a:pt x="1298" y="1334"/>
                  </a:cubicBezTo>
                  <a:cubicBezTo>
                    <a:pt x="1298" y="1340"/>
                    <a:pt x="1298" y="1351"/>
                    <a:pt x="1298" y="1358"/>
                  </a:cubicBezTo>
                  <a:cubicBezTo>
                    <a:pt x="1286" y="1322"/>
                    <a:pt x="1283" y="1310"/>
                    <a:pt x="1285" y="1310"/>
                  </a:cubicBezTo>
                  <a:close/>
                  <a:moveTo>
                    <a:pt x="1413" y="1338"/>
                  </a:moveTo>
                  <a:cubicBezTo>
                    <a:pt x="1411" y="1344"/>
                    <a:pt x="1408" y="1351"/>
                    <a:pt x="1405" y="1358"/>
                  </a:cubicBezTo>
                  <a:cubicBezTo>
                    <a:pt x="1408" y="1351"/>
                    <a:pt x="1411" y="1345"/>
                    <a:pt x="1413" y="1338"/>
                  </a:cubicBezTo>
                  <a:close/>
                  <a:moveTo>
                    <a:pt x="1279" y="1460"/>
                  </a:moveTo>
                  <a:cubicBezTo>
                    <a:pt x="1284" y="1466"/>
                    <a:pt x="1287" y="1470"/>
                    <a:pt x="1287" y="1470"/>
                  </a:cubicBezTo>
                  <a:cubicBezTo>
                    <a:pt x="1288" y="1470"/>
                    <a:pt x="1288" y="1468"/>
                    <a:pt x="1286" y="1465"/>
                  </a:cubicBezTo>
                  <a:cubicBezTo>
                    <a:pt x="1286" y="1465"/>
                    <a:pt x="1283" y="1463"/>
                    <a:pt x="1279" y="1460"/>
                  </a:cubicBezTo>
                  <a:close/>
                  <a:moveTo>
                    <a:pt x="1343" y="1507"/>
                  </a:moveTo>
                  <a:cubicBezTo>
                    <a:pt x="1344" y="1509"/>
                    <a:pt x="1345" y="1511"/>
                    <a:pt x="1346" y="1513"/>
                  </a:cubicBezTo>
                  <a:cubicBezTo>
                    <a:pt x="1345" y="1511"/>
                    <a:pt x="1344" y="1509"/>
                    <a:pt x="1343" y="1507"/>
                  </a:cubicBezTo>
                  <a:close/>
                  <a:moveTo>
                    <a:pt x="1261" y="1539"/>
                  </a:moveTo>
                  <a:cubicBezTo>
                    <a:pt x="1265" y="1542"/>
                    <a:pt x="1269" y="1545"/>
                    <a:pt x="1274" y="1549"/>
                  </a:cubicBezTo>
                  <a:cubicBezTo>
                    <a:pt x="1270" y="1544"/>
                    <a:pt x="1265" y="1541"/>
                    <a:pt x="1261" y="1539"/>
                  </a:cubicBezTo>
                  <a:close/>
                  <a:moveTo>
                    <a:pt x="1548" y="1679"/>
                  </a:moveTo>
                  <a:cubicBezTo>
                    <a:pt x="1547" y="1679"/>
                    <a:pt x="1547" y="1680"/>
                    <a:pt x="1548" y="1680"/>
                  </a:cubicBezTo>
                  <a:cubicBezTo>
                    <a:pt x="1548" y="1680"/>
                    <a:pt x="1548" y="1679"/>
                    <a:pt x="1548" y="1679"/>
                  </a:cubicBezTo>
                  <a:close/>
                  <a:moveTo>
                    <a:pt x="1663" y="2019"/>
                  </a:moveTo>
                  <a:lnTo>
                    <a:pt x="1663" y="2019"/>
                  </a:lnTo>
                  <a:cubicBezTo>
                    <a:pt x="1661" y="2021"/>
                    <a:pt x="1658" y="2023"/>
                    <a:pt x="1655" y="2025"/>
                  </a:cubicBezTo>
                  <a:cubicBezTo>
                    <a:pt x="1659" y="2024"/>
                    <a:pt x="1661" y="2022"/>
                    <a:pt x="1663" y="2019"/>
                  </a:cubicBezTo>
                  <a:close/>
                  <a:moveTo>
                    <a:pt x="988" y="2227"/>
                  </a:moveTo>
                  <a:cubicBezTo>
                    <a:pt x="981" y="2231"/>
                    <a:pt x="975" y="2235"/>
                    <a:pt x="970" y="2241"/>
                  </a:cubicBezTo>
                  <a:lnTo>
                    <a:pt x="970" y="2241"/>
                  </a:lnTo>
                  <a:cubicBezTo>
                    <a:pt x="976" y="2238"/>
                    <a:pt x="982" y="2233"/>
                    <a:pt x="988" y="2227"/>
                  </a:cubicBezTo>
                  <a:close/>
                  <a:moveTo>
                    <a:pt x="844" y="2307"/>
                  </a:moveTo>
                  <a:cubicBezTo>
                    <a:pt x="840" y="2315"/>
                    <a:pt x="853" y="2325"/>
                    <a:pt x="856" y="2325"/>
                  </a:cubicBezTo>
                  <a:cubicBezTo>
                    <a:pt x="859" y="2325"/>
                    <a:pt x="858" y="2320"/>
                    <a:pt x="844" y="2307"/>
                  </a:cubicBezTo>
                  <a:close/>
                  <a:moveTo>
                    <a:pt x="584" y="2334"/>
                  </a:moveTo>
                  <a:cubicBezTo>
                    <a:pt x="587" y="2334"/>
                    <a:pt x="590" y="2335"/>
                    <a:pt x="591" y="2337"/>
                  </a:cubicBezTo>
                  <a:lnTo>
                    <a:pt x="591" y="2337"/>
                  </a:lnTo>
                  <a:cubicBezTo>
                    <a:pt x="592" y="2336"/>
                    <a:pt x="593" y="2335"/>
                    <a:pt x="594" y="2334"/>
                  </a:cubicBezTo>
                  <a:close/>
                  <a:moveTo>
                    <a:pt x="2164" y="2392"/>
                  </a:moveTo>
                  <a:cubicBezTo>
                    <a:pt x="2165" y="2392"/>
                    <a:pt x="2162" y="2399"/>
                    <a:pt x="2155" y="2406"/>
                  </a:cubicBezTo>
                  <a:cubicBezTo>
                    <a:pt x="2160" y="2396"/>
                    <a:pt x="2163" y="2392"/>
                    <a:pt x="2164" y="2392"/>
                  </a:cubicBezTo>
                  <a:close/>
                  <a:moveTo>
                    <a:pt x="2024" y="2394"/>
                  </a:moveTo>
                  <a:lnTo>
                    <a:pt x="2024" y="2394"/>
                  </a:lnTo>
                  <a:cubicBezTo>
                    <a:pt x="2018" y="2406"/>
                    <a:pt x="2015" y="2418"/>
                    <a:pt x="2015" y="2430"/>
                  </a:cubicBezTo>
                  <a:cubicBezTo>
                    <a:pt x="2021" y="2430"/>
                    <a:pt x="2024" y="2418"/>
                    <a:pt x="2024" y="2394"/>
                  </a:cubicBezTo>
                  <a:close/>
                  <a:moveTo>
                    <a:pt x="819" y="2524"/>
                  </a:moveTo>
                  <a:cubicBezTo>
                    <a:pt x="818" y="2524"/>
                    <a:pt x="817" y="2525"/>
                    <a:pt x="816" y="2525"/>
                  </a:cubicBezTo>
                  <a:lnTo>
                    <a:pt x="816" y="2525"/>
                  </a:lnTo>
                  <a:cubicBezTo>
                    <a:pt x="819" y="2525"/>
                    <a:pt x="822" y="2525"/>
                    <a:pt x="822" y="2525"/>
                  </a:cubicBezTo>
                  <a:cubicBezTo>
                    <a:pt x="821" y="2525"/>
                    <a:pt x="820" y="2524"/>
                    <a:pt x="819" y="2524"/>
                  </a:cubicBezTo>
                  <a:close/>
                  <a:moveTo>
                    <a:pt x="2131" y="2584"/>
                  </a:moveTo>
                  <a:cubicBezTo>
                    <a:pt x="2125" y="2584"/>
                    <a:pt x="2131" y="2590"/>
                    <a:pt x="2143" y="2598"/>
                  </a:cubicBezTo>
                  <a:lnTo>
                    <a:pt x="2143" y="2598"/>
                  </a:lnTo>
                  <a:cubicBezTo>
                    <a:pt x="2145" y="2594"/>
                    <a:pt x="2143" y="2588"/>
                    <a:pt x="2131" y="2584"/>
                  </a:cubicBezTo>
                  <a:close/>
                  <a:moveTo>
                    <a:pt x="621" y="3090"/>
                  </a:moveTo>
                  <a:cubicBezTo>
                    <a:pt x="618" y="3102"/>
                    <a:pt x="618" y="3109"/>
                    <a:pt x="619" y="3109"/>
                  </a:cubicBezTo>
                  <a:cubicBezTo>
                    <a:pt x="619" y="3109"/>
                    <a:pt x="619" y="3108"/>
                    <a:pt x="619" y="3108"/>
                  </a:cubicBezTo>
                  <a:cubicBezTo>
                    <a:pt x="623" y="3101"/>
                    <a:pt x="623" y="3094"/>
                    <a:pt x="621" y="3090"/>
                  </a:cubicBezTo>
                  <a:close/>
                  <a:moveTo>
                    <a:pt x="1762" y="3358"/>
                  </a:moveTo>
                  <a:cubicBezTo>
                    <a:pt x="1756" y="3358"/>
                    <a:pt x="1750" y="3359"/>
                    <a:pt x="1744" y="3360"/>
                  </a:cubicBezTo>
                  <a:lnTo>
                    <a:pt x="1744" y="3360"/>
                  </a:lnTo>
                  <a:cubicBezTo>
                    <a:pt x="1750" y="3359"/>
                    <a:pt x="1756" y="3359"/>
                    <a:pt x="1762" y="3358"/>
                  </a:cubicBezTo>
                  <a:close/>
                  <a:moveTo>
                    <a:pt x="1444" y="3549"/>
                  </a:moveTo>
                  <a:cubicBezTo>
                    <a:pt x="1436" y="3550"/>
                    <a:pt x="1427" y="3554"/>
                    <a:pt x="1417" y="3561"/>
                  </a:cubicBezTo>
                  <a:cubicBezTo>
                    <a:pt x="1428" y="3557"/>
                    <a:pt x="1437" y="3553"/>
                    <a:pt x="1444" y="3549"/>
                  </a:cubicBezTo>
                  <a:close/>
                  <a:moveTo>
                    <a:pt x="1573" y="3635"/>
                  </a:moveTo>
                  <a:cubicBezTo>
                    <a:pt x="1596" y="3635"/>
                    <a:pt x="1619" y="3638"/>
                    <a:pt x="1643" y="3644"/>
                  </a:cubicBezTo>
                  <a:cubicBezTo>
                    <a:pt x="1625" y="3650"/>
                    <a:pt x="1608" y="3653"/>
                    <a:pt x="1587" y="3653"/>
                  </a:cubicBezTo>
                  <a:cubicBezTo>
                    <a:pt x="1566" y="3653"/>
                    <a:pt x="1542" y="3650"/>
                    <a:pt x="1512" y="3644"/>
                  </a:cubicBezTo>
                  <a:cubicBezTo>
                    <a:pt x="1530" y="3638"/>
                    <a:pt x="1551" y="3635"/>
                    <a:pt x="1573" y="3635"/>
                  </a:cubicBezTo>
                  <a:close/>
                  <a:moveTo>
                    <a:pt x="2052" y="3699"/>
                  </a:moveTo>
                  <a:cubicBezTo>
                    <a:pt x="2042" y="3699"/>
                    <a:pt x="2028" y="3700"/>
                    <a:pt x="2012" y="3704"/>
                  </a:cubicBezTo>
                  <a:cubicBezTo>
                    <a:pt x="2021" y="3704"/>
                    <a:pt x="2036" y="3702"/>
                    <a:pt x="2055" y="3699"/>
                  </a:cubicBezTo>
                  <a:lnTo>
                    <a:pt x="2055" y="3699"/>
                  </a:lnTo>
                  <a:cubicBezTo>
                    <a:pt x="2054" y="3699"/>
                    <a:pt x="2053" y="3699"/>
                    <a:pt x="2052" y="3699"/>
                  </a:cubicBezTo>
                  <a:close/>
                  <a:moveTo>
                    <a:pt x="2274" y="3858"/>
                  </a:moveTo>
                  <a:cubicBezTo>
                    <a:pt x="2248" y="3919"/>
                    <a:pt x="2254" y="3968"/>
                    <a:pt x="2282" y="4003"/>
                  </a:cubicBezTo>
                  <a:lnTo>
                    <a:pt x="2282" y="4003"/>
                  </a:lnTo>
                  <a:cubicBezTo>
                    <a:pt x="2270" y="3949"/>
                    <a:pt x="2263" y="3895"/>
                    <a:pt x="2274" y="3858"/>
                  </a:cubicBezTo>
                  <a:close/>
                  <a:moveTo>
                    <a:pt x="441" y="5418"/>
                  </a:moveTo>
                  <a:lnTo>
                    <a:pt x="441" y="5418"/>
                  </a:lnTo>
                  <a:cubicBezTo>
                    <a:pt x="453" y="5466"/>
                    <a:pt x="476" y="5549"/>
                    <a:pt x="453" y="5573"/>
                  </a:cubicBezTo>
                  <a:cubicBezTo>
                    <a:pt x="417" y="5525"/>
                    <a:pt x="429" y="5490"/>
                    <a:pt x="441" y="5418"/>
                  </a:cubicBezTo>
                  <a:close/>
                  <a:moveTo>
                    <a:pt x="496" y="7444"/>
                  </a:moveTo>
                  <a:cubicBezTo>
                    <a:pt x="505" y="7541"/>
                    <a:pt x="518" y="7618"/>
                    <a:pt x="536" y="7633"/>
                  </a:cubicBezTo>
                  <a:cubicBezTo>
                    <a:pt x="525" y="7570"/>
                    <a:pt x="515" y="7507"/>
                    <a:pt x="496" y="7444"/>
                  </a:cubicBezTo>
                  <a:close/>
                  <a:moveTo>
                    <a:pt x="2248" y="8712"/>
                  </a:moveTo>
                  <a:cubicBezTo>
                    <a:pt x="2245" y="8717"/>
                    <a:pt x="2242" y="8722"/>
                    <a:pt x="2239" y="8728"/>
                  </a:cubicBezTo>
                  <a:cubicBezTo>
                    <a:pt x="2239" y="8728"/>
                    <a:pt x="2239" y="8728"/>
                    <a:pt x="2240" y="8728"/>
                  </a:cubicBezTo>
                  <a:cubicBezTo>
                    <a:pt x="2243" y="8728"/>
                    <a:pt x="2246" y="8722"/>
                    <a:pt x="2248" y="8712"/>
                  </a:cubicBezTo>
                  <a:close/>
                  <a:moveTo>
                    <a:pt x="482" y="9743"/>
                  </a:moveTo>
                  <a:lnTo>
                    <a:pt x="482" y="9743"/>
                  </a:lnTo>
                  <a:cubicBezTo>
                    <a:pt x="486" y="9778"/>
                    <a:pt x="492" y="9813"/>
                    <a:pt x="500" y="9847"/>
                  </a:cubicBezTo>
                  <a:cubicBezTo>
                    <a:pt x="507" y="9804"/>
                    <a:pt x="502" y="9769"/>
                    <a:pt x="482" y="9743"/>
                  </a:cubicBezTo>
                  <a:close/>
                  <a:moveTo>
                    <a:pt x="200" y="10624"/>
                  </a:moveTo>
                  <a:cubicBezTo>
                    <a:pt x="187" y="10646"/>
                    <a:pt x="186" y="10676"/>
                    <a:pt x="203" y="10716"/>
                  </a:cubicBezTo>
                  <a:cubicBezTo>
                    <a:pt x="202" y="10685"/>
                    <a:pt x="201" y="10654"/>
                    <a:pt x="200" y="10624"/>
                  </a:cubicBezTo>
                  <a:close/>
                  <a:moveTo>
                    <a:pt x="2322" y="10657"/>
                  </a:moveTo>
                  <a:lnTo>
                    <a:pt x="2322" y="10657"/>
                  </a:lnTo>
                  <a:cubicBezTo>
                    <a:pt x="2327" y="10671"/>
                    <a:pt x="2329" y="10710"/>
                    <a:pt x="2332" y="10758"/>
                  </a:cubicBezTo>
                  <a:lnTo>
                    <a:pt x="2332" y="10758"/>
                  </a:lnTo>
                  <a:cubicBezTo>
                    <a:pt x="2322" y="10724"/>
                    <a:pt x="2322" y="10690"/>
                    <a:pt x="2322" y="10657"/>
                  </a:cubicBezTo>
                  <a:close/>
                  <a:moveTo>
                    <a:pt x="488" y="11673"/>
                  </a:moveTo>
                  <a:cubicBezTo>
                    <a:pt x="488" y="11700"/>
                    <a:pt x="486" y="11728"/>
                    <a:pt x="481" y="11755"/>
                  </a:cubicBezTo>
                  <a:lnTo>
                    <a:pt x="481" y="11755"/>
                  </a:lnTo>
                  <a:cubicBezTo>
                    <a:pt x="484" y="11736"/>
                    <a:pt x="486" y="11707"/>
                    <a:pt x="488" y="11673"/>
                  </a:cubicBezTo>
                  <a:close/>
                  <a:moveTo>
                    <a:pt x="488" y="12062"/>
                  </a:moveTo>
                  <a:lnTo>
                    <a:pt x="488" y="12062"/>
                  </a:lnTo>
                  <a:cubicBezTo>
                    <a:pt x="480" y="12112"/>
                    <a:pt x="474" y="12163"/>
                    <a:pt x="471" y="12214"/>
                  </a:cubicBezTo>
                  <a:lnTo>
                    <a:pt x="471" y="12214"/>
                  </a:lnTo>
                  <a:cubicBezTo>
                    <a:pt x="481" y="12205"/>
                    <a:pt x="488" y="12171"/>
                    <a:pt x="488" y="12062"/>
                  </a:cubicBezTo>
                  <a:close/>
                  <a:moveTo>
                    <a:pt x="2605" y="12562"/>
                  </a:moveTo>
                  <a:cubicBezTo>
                    <a:pt x="2605" y="12562"/>
                    <a:pt x="2605" y="12562"/>
                    <a:pt x="2605" y="12562"/>
                  </a:cubicBezTo>
                  <a:lnTo>
                    <a:pt x="2605" y="12562"/>
                  </a:lnTo>
                  <a:cubicBezTo>
                    <a:pt x="2606" y="12562"/>
                    <a:pt x="2607" y="12562"/>
                    <a:pt x="2608" y="12562"/>
                  </a:cubicBezTo>
                  <a:cubicBezTo>
                    <a:pt x="2607" y="12562"/>
                    <a:pt x="2606" y="12562"/>
                    <a:pt x="2605" y="12562"/>
                  </a:cubicBezTo>
                  <a:close/>
                  <a:moveTo>
                    <a:pt x="2596" y="12490"/>
                  </a:moveTo>
                  <a:cubicBezTo>
                    <a:pt x="2584" y="12538"/>
                    <a:pt x="2596" y="12562"/>
                    <a:pt x="2560" y="12562"/>
                  </a:cubicBezTo>
                  <a:cubicBezTo>
                    <a:pt x="2560" y="12568"/>
                    <a:pt x="2562" y="12570"/>
                    <a:pt x="2566" y="12570"/>
                  </a:cubicBezTo>
                  <a:cubicBezTo>
                    <a:pt x="2572" y="12570"/>
                    <a:pt x="2585" y="12560"/>
                    <a:pt x="2596" y="12551"/>
                  </a:cubicBezTo>
                  <a:lnTo>
                    <a:pt x="2596" y="12551"/>
                  </a:lnTo>
                  <a:cubicBezTo>
                    <a:pt x="2596" y="12561"/>
                    <a:pt x="2596" y="12562"/>
                    <a:pt x="2605" y="12562"/>
                  </a:cubicBezTo>
                  <a:lnTo>
                    <a:pt x="2605" y="12562"/>
                  </a:lnTo>
                  <a:cubicBezTo>
                    <a:pt x="2617" y="12541"/>
                    <a:pt x="2620" y="12534"/>
                    <a:pt x="2617" y="12534"/>
                  </a:cubicBezTo>
                  <a:cubicBezTo>
                    <a:pt x="2615" y="12534"/>
                    <a:pt x="2606" y="12542"/>
                    <a:pt x="2596" y="12551"/>
                  </a:cubicBezTo>
                  <a:lnTo>
                    <a:pt x="2596" y="12551"/>
                  </a:lnTo>
                  <a:cubicBezTo>
                    <a:pt x="2596" y="12551"/>
                    <a:pt x="2596" y="12550"/>
                    <a:pt x="2596" y="12550"/>
                  </a:cubicBezTo>
                  <a:cubicBezTo>
                    <a:pt x="2596" y="12529"/>
                    <a:pt x="2596" y="12490"/>
                    <a:pt x="2596" y="12490"/>
                  </a:cubicBezTo>
                  <a:close/>
                  <a:moveTo>
                    <a:pt x="2584" y="12562"/>
                  </a:moveTo>
                  <a:cubicBezTo>
                    <a:pt x="2580" y="12573"/>
                    <a:pt x="2578" y="12589"/>
                    <a:pt x="2577" y="12606"/>
                  </a:cubicBezTo>
                  <a:lnTo>
                    <a:pt x="2577" y="12606"/>
                  </a:lnTo>
                  <a:cubicBezTo>
                    <a:pt x="2583" y="12598"/>
                    <a:pt x="2587" y="12591"/>
                    <a:pt x="2591" y="12584"/>
                  </a:cubicBezTo>
                  <a:lnTo>
                    <a:pt x="2591" y="12584"/>
                  </a:lnTo>
                  <a:cubicBezTo>
                    <a:pt x="2592" y="12588"/>
                    <a:pt x="2593" y="12593"/>
                    <a:pt x="2596" y="12598"/>
                  </a:cubicBezTo>
                  <a:cubicBezTo>
                    <a:pt x="2603" y="12583"/>
                    <a:pt x="2606" y="12573"/>
                    <a:pt x="2602" y="12567"/>
                  </a:cubicBezTo>
                  <a:lnTo>
                    <a:pt x="2602" y="12567"/>
                  </a:lnTo>
                  <a:cubicBezTo>
                    <a:pt x="2603" y="12566"/>
                    <a:pt x="2604" y="12564"/>
                    <a:pt x="2605" y="12562"/>
                  </a:cubicBezTo>
                  <a:lnTo>
                    <a:pt x="2605" y="12562"/>
                  </a:lnTo>
                  <a:cubicBezTo>
                    <a:pt x="2603" y="12562"/>
                    <a:pt x="2600" y="12563"/>
                    <a:pt x="2598" y="12565"/>
                  </a:cubicBezTo>
                  <a:lnTo>
                    <a:pt x="2598" y="12565"/>
                  </a:lnTo>
                  <a:cubicBezTo>
                    <a:pt x="2595" y="12563"/>
                    <a:pt x="2590" y="12562"/>
                    <a:pt x="2584" y="12562"/>
                  </a:cubicBezTo>
                  <a:close/>
                  <a:moveTo>
                    <a:pt x="2263" y="13121"/>
                  </a:moveTo>
                  <a:cubicBezTo>
                    <a:pt x="2263" y="13121"/>
                    <a:pt x="2263" y="13121"/>
                    <a:pt x="2262" y="13121"/>
                  </a:cubicBezTo>
                  <a:cubicBezTo>
                    <a:pt x="2262" y="13134"/>
                    <a:pt x="2265" y="13142"/>
                    <a:pt x="2270" y="13146"/>
                  </a:cubicBezTo>
                  <a:lnTo>
                    <a:pt x="2270" y="13146"/>
                  </a:lnTo>
                  <a:cubicBezTo>
                    <a:pt x="2267" y="13130"/>
                    <a:pt x="2265" y="13121"/>
                    <a:pt x="2263" y="13121"/>
                  </a:cubicBezTo>
                  <a:close/>
                  <a:moveTo>
                    <a:pt x="2538" y="13176"/>
                  </a:moveTo>
                  <a:cubicBezTo>
                    <a:pt x="2540" y="13176"/>
                    <a:pt x="2544" y="13177"/>
                    <a:pt x="2548" y="13181"/>
                  </a:cubicBezTo>
                  <a:cubicBezTo>
                    <a:pt x="2532" y="13181"/>
                    <a:pt x="2532" y="13176"/>
                    <a:pt x="2538" y="13176"/>
                  </a:cubicBezTo>
                  <a:close/>
                  <a:moveTo>
                    <a:pt x="2523" y="13382"/>
                  </a:moveTo>
                  <a:cubicBezTo>
                    <a:pt x="2528" y="13382"/>
                    <a:pt x="2531" y="13385"/>
                    <a:pt x="2526" y="13389"/>
                  </a:cubicBezTo>
                  <a:lnTo>
                    <a:pt x="2526" y="13389"/>
                  </a:lnTo>
                  <a:cubicBezTo>
                    <a:pt x="2522" y="13391"/>
                    <a:pt x="2517" y="13393"/>
                    <a:pt x="2512" y="13395"/>
                  </a:cubicBezTo>
                  <a:cubicBezTo>
                    <a:pt x="2512" y="13385"/>
                    <a:pt x="2519" y="13382"/>
                    <a:pt x="2523" y="13382"/>
                  </a:cubicBezTo>
                  <a:close/>
                  <a:moveTo>
                    <a:pt x="153" y="13508"/>
                  </a:moveTo>
                  <a:lnTo>
                    <a:pt x="143" y="13538"/>
                  </a:lnTo>
                  <a:cubicBezTo>
                    <a:pt x="145" y="13542"/>
                    <a:pt x="147" y="13546"/>
                    <a:pt x="149" y="13550"/>
                  </a:cubicBezTo>
                  <a:lnTo>
                    <a:pt x="149" y="13550"/>
                  </a:lnTo>
                  <a:cubicBezTo>
                    <a:pt x="150" y="13536"/>
                    <a:pt x="152" y="13522"/>
                    <a:pt x="153" y="13508"/>
                  </a:cubicBezTo>
                  <a:close/>
                  <a:moveTo>
                    <a:pt x="2287" y="13764"/>
                  </a:moveTo>
                  <a:lnTo>
                    <a:pt x="2287" y="13764"/>
                  </a:lnTo>
                  <a:cubicBezTo>
                    <a:pt x="2286" y="13764"/>
                    <a:pt x="2286" y="13764"/>
                    <a:pt x="2286" y="13764"/>
                  </a:cubicBezTo>
                  <a:cubicBezTo>
                    <a:pt x="2286" y="13764"/>
                    <a:pt x="2286" y="13764"/>
                    <a:pt x="2287" y="13764"/>
                  </a:cubicBezTo>
                  <a:close/>
                  <a:moveTo>
                    <a:pt x="2512" y="13776"/>
                  </a:moveTo>
                  <a:cubicBezTo>
                    <a:pt x="2512" y="13783"/>
                    <a:pt x="2504" y="13790"/>
                    <a:pt x="2502" y="13790"/>
                  </a:cubicBezTo>
                  <a:cubicBezTo>
                    <a:pt x="2501" y="13790"/>
                    <a:pt x="2502" y="13786"/>
                    <a:pt x="2512" y="13776"/>
                  </a:cubicBezTo>
                  <a:close/>
                  <a:moveTo>
                    <a:pt x="2572" y="13836"/>
                  </a:moveTo>
                  <a:lnTo>
                    <a:pt x="2560" y="13848"/>
                  </a:lnTo>
                  <a:cubicBezTo>
                    <a:pt x="2548" y="13836"/>
                    <a:pt x="2560" y="13836"/>
                    <a:pt x="2572" y="13836"/>
                  </a:cubicBezTo>
                  <a:close/>
                  <a:moveTo>
                    <a:pt x="2565" y="13906"/>
                  </a:moveTo>
                  <a:cubicBezTo>
                    <a:pt x="2567" y="13906"/>
                    <a:pt x="2570" y="13906"/>
                    <a:pt x="2572" y="13907"/>
                  </a:cubicBezTo>
                  <a:cubicBezTo>
                    <a:pt x="2558" y="13921"/>
                    <a:pt x="2550" y="13926"/>
                    <a:pt x="2547" y="13926"/>
                  </a:cubicBezTo>
                  <a:cubicBezTo>
                    <a:pt x="2539" y="13926"/>
                    <a:pt x="2551" y="13906"/>
                    <a:pt x="2565" y="13906"/>
                  </a:cubicBezTo>
                  <a:close/>
                  <a:moveTo>
                    <a:pt x="2274" y="13907"/>
                  </a:moveTo>
                  <a:lnTo>
                    <a:pt x="2274" y="13907"/>
                  </a:lnTo>
                  <a:cubicBezTo>
                    <a:pt x="2277" y="13914"/>
                    <a:pt x="2279" y="13920"/>
                    <a:pt x="2281" y="13927"/>
                  </a:cubicBezTo>
                  <a:lnTo>
                    <a:pt x="2281" y="13927"/>
                  </a:lnTo>
                  <a:cubicBezTo>
                    <a:pt x="2281" y="13921"/>
                    <a:pt x="2278" y="13915"/>
                    <a:pt x="2274" y="13907"/>
                  </a:cubicBezTo>
                  <a:close/>
                  <a:moveTo>
                    <a:pt x="405" y="13967"/>
                  </a:moveTo>
                  <a:cubicBezTo>
                    <a:pt x="405" y="13967"/>
                    <a:pt x="405" y="13967"/>
                    <a:pt x="405" y="13967"/>
                  </a:cubicBezTo>
                  <a:lnTo>
                    <a:pt x="405" y="13967"/>
                  </a:lnTo>
                  <a:cubicBezTo>
                    <a:pt x="405" y="13967"/>
                    <a:pt x="405" y="13967"/>
                    <a:pt x="405" y="13967"/>
                  </a:cubicBezTo>
                  <a:close/>
                  <a:moveTo>
                    <a:pt x="2325" y="13957"/>
                  </a:moveTo>
                  <a:cubicBezTo>
                    <a:pt x="2321" y="13957"/>
                    <a:pt x="2323" y="13961"/>
                    <a:pt x="2345" y="13970"/>
                  </a:cubicBezTo>
                  <a:lnTo>
                    <a:pt x="2345" y="13970"/>
                  </a:lnTo>
                  <a:cubicBezTo>
                    <a:pt x="2342" y="13962"/>
                    <a:pt x="2330" y="13957"/>
                    <a:pt x="2325" y="13957"/>
                  </a:cubicBezTo>
                  <a:close/>
                  <a:moveTo>
                    <a:pt x="2438" y="14342"/>
                  </a:moveTo>
                  <a:cubicBezTo>
                    <a:pt x="2435" y="14342"/>
                    <a:pt x="2429" y="14348"/>
                    <a:pt x="2429" y="14360"/>
                  </a:cubicBezTo>
                  <a:cubicBezTo>
                    <a:pt x="2441" y="14348"/>
                    <a:pt x="2441" y="14342"/>
                    <a:pt x="2438" y="14342"/>
                  </a:cubicBezTo>
                  <a:close/>
                  <a:moveTo>
                    <a:pt x="2471" y="14323"/>
                  </a:moveTo>
                  <a:cubicBezTo>
                    <a:pt x="2481" y="14323"/>
                    <a:pt x="2489" y="14324"/>
                    <a:pt x="2489" y="14324"/>
                  </a:cubicBezTo>
                  <a:cubicBezTo>
                    <a:pt x="2497" y="14356"/>
                    <a:pt x="2494" y="14372"/>
                    <a:pt x="2474" y="14372"/>
                  </a:cubicBezTo>
                  <a:cubicBezTo>
                    <a:pt x="2463" y="14372"/>
                    <a:pt x="2449" y="14368"/>
                    <a:pt x="2429" y="14360"/>
                  </a:cubicBezTo>
                  <a:cubicBezTo>
                    <a:pt x="2421" y="14328"/>
                    <a:pt x="2450" y="14323"/>
                    <a:pt x="2471" y="14323"/>
                  </a:cubicBezTo>
                  <a:close/>
                  <a:moveTo>
                    <a:pt x="2572" y="14145"/>
                  </a:moveTo>
                  <a:cubicBezTo>
                    <a:pt x="2560" y="14229"/>
                    <a:pt x="2560" y="14300"/>
                    <a:pt x="2572" y="14384"/>
                  </a:cubicBezTo>
                  <a:cubicBezTo>
                    <a:pt x="2572" y="14358"/>
                    <a:pt x="2572" y="14349"/>
                    <a:pt x="2572" y="14349"/>
                  </a:cubicBezTo>
                  <a:cubicBezTo>
                    <a:pt x="2573" y="14349"/>
                    <a:pt x="2576" y="14395"/>
                    <a:pt x="2584" y="14395"/>
                  </a:cubicBezTo>
                  <a:cubicBezTo>
                    <a:pt x="2584" y="14312"/>
                    <a:pt x="2584" y="14229"/>
                    <a:pt x="2572" y="14145"/>
                  </a:cubicBezTo>
                  <a:close/>
                  <a:moveTo>
                    <a:pt x="2572" y="14550"/>
                  </a:moveTo>
                  <a:cubicBezTo>
                    <a:pt x="2572" y="14552"/>
                    <a:pt x="2572" y="14553"/>
                    <a:pt x="2571" y="14554"/>
                  </a:cubicBezTo>
                  <a:lnTo>
                    <a:pt x="2571" y="14554"/>
                  </a:lnTo>
                  <a:cubicBezTo>
                    <a:pt x="2572" y="14553"/>
                    <a:pt x="2572" y="14551"/>
                    <a:pt x="2572" y="14550"/>
                  </a:cubicBezTo>
                  <a:close/>
                  <a:moveTo>
                    <a:pt x="2568" y="14549"/>
                  </a:moveTo>
                  <a:cubicBezTo>
                    <a:pt x="2569" y="14549"/>
                    <a:pt x="2571" y="14549"/>
                    <a:pt x="2572" y="14550"/>
                  </a:cubicBezTo>
                  <a:cubicBezTo>
                    <a:pt x="2564" y="14550"/>
                    <a:pt x="2567" y="14555"/>
                    <a:pt x="2569" y="14555"/>
                  </a:cubicBezTo>
                  <a:cubicBezTo>
                    <a:pt x="2570" y="14555"/>
                    <a:pt x="2571" y="14555"/>
                    <a:pt x="2571" y="14554"/>
                  </a:cubicBezTo>
                  <a:lnTo>
                    <a:pt x="2571" y="14554"/>
                  </a:lnTo>
                  <a:cubicBezTo>
                    <a:pt x="2568" y="14577"/>
                    <a:pt x="2564" y="14585"/>
                    <a:pt x="2562" y="14585"/>
                  </a:cubicBezTo>
                  <a:cubicBezTo>
                    <a:pt x="2557" y="14585"/>
                    <a:pt x="2556" y="14549"/>
                    <a:pt x="2568" y="14549"/>
                  </a:cubicBezTo>
                  <a:close/>
                  <a:moveTo>
                    <a:pt x="2227" y="15003"/>
                  </a:moveTo>
                  <a:lnTo>
                    <a:pt x="2227" y="15003"/>
                  </a:lnTo>
                  <a:cubicBezTo>
                    <a:pt x="2230" y="15010"/>
                    <a:pt x="2233" y="15013"/>
                    <a:pt x="2235" y="15015"/>
                  </a:cubicBezTo>
                  <a:lnTo>
                    <a:pt x="2235" y="15015"/>
                  </a:lnTo>
                  <a:cubicBezTo>
                    <a:pt x="2232" y="15007"/>
                    <a:pt x="2229" y="15003"/>
                    <a:pt x="2227" y="15003"/>
                  </a:cubicBezTo>
                  <a:close/>
                  <a:moveTo>
                    <a:pt x="2584" y="15157"/>
                  </a:moveTo>
                  <a:lnTo>
                    <a:pt x="2584" y="15157"/>
                  </a:lnTo>
                  <a:cubicBezTo>
                    <a:pt x="2584" y="15171"/>
                    <a:pt x="2580" y="15191"/>
                    <a:pt x="2579" y="15211"/>
                  </a:cubicBezTo>
                  <a:lnTo>
                    <a:pt x="2579" y="15211"/>
                  </a:lnTo>
                  <a:cubicBezTo>
                    <a:pt x="2590" y="15204"/>
                    <a:pt x="2591" y="15184"/>
                    <a:pt x="2584" y="15157"/>
                  </a:cubicBezTo>
                  <a:close/>
                  <a:moveTo>
                    <a:pt x="2248" y="15253"/>
                  </a:moveTo>
                  <a:cubicBezTo>
                    <a:pt x="2247" y="15253"/>
                    <a:pt x="2247" y="15254"/>
                    <a:pt x="2247" y="15254"/>
                  </a:cubicBezTo>
                  <a:lnTo>
                    <a:pt x="2247" y="15254"/>
                  </a:lnTo>
                  <a:cubicBezTo>
                    <a:pt x="2247" y="15254"/>
                    <a:pt x="2248" y="15253"/>
                    <a:pt x="2248" y="15253"/>
                  </a:cubicBezTo>
                  <a:close/>
                  <a:moveTo>
                    <a:pt x="441" y="15264"/>
                  </a:moveTo>
                  <a:cubicBezTo>
                    <a:pt x="441" y="15264"/>
                    <a:pt x="441" y="15264"/>
                    <a:pt x="441" y="15265"/>
                  </a:cubicBezTo>
                  <a:cubicBezTo>
                    <a:pt x="441" y="15264"/>
                    <a:pt x="441" y="15264"/>
                    <a:pt x="441" y="15264"/>
                  </a:cubicBezTo>
                  <a:close/>
                  <a:moveTo>
                    <a:pt x="2247" y="15254"/>
                  </a:moveTo>
                  <a:cubicBezTo>
                    <a:pt x="2245" y="15257"/>
                    <a:pt x="2242" y="15261"/>
                    <a:pt x="2239" y="15265"/>
                  </a:cubicBezTo>
                  <a:cubicBezTo>
                    <a:pt x="2208" y="15265"/>
                    <a:pt x="2212" y="15265"/>
                    <a:pt x="2176" y="15295"/>
                  </a:cubicBezTo>
                  <a:lnTo>
                    <a:pt x="2176" y="15295"/>
                  </a:lnTo>
                  <a:cubicBezTo>
                    <a:pt x="2205" y="15276"/>
                    <a:pt x="2234" y="15276"/>
                    <a:pt x="2262" y="15276"/>
                  </a:cubicBezTo>
                  <a:cubicBezTo>
                    <a:pt x="2262" y="15267"/>
                    <a:pt x="2248" y="15258"/>
                    <a:pt x="2247" y="15254"/>
                  </a:cubicBezTo>
                  <a:close/>
                  <a:moveTo>
                    <a:pt x="2176" y="15295"/>
                  </a:moveTo>
                  <a:lnTo>
                    <a:pt x="2176" y="15295"/>
                  </a:lnTo>
                  <a:cubicBezTo>
                    <a:pt x="2169" y="15300"/>
                    <a:pt x="2162" y="15305"/>
                    <a:pt x="2155" y="15312"/>
                  </a:cubicBezTo>
                  <a:cubicBezTo>
                    <a:pt x="2163" y="15306"/>
                    <a:pt x="2170" y="15300"/>
                    <a:pt x="2176" y="15295"/>
                  </a:cubicBezTo>
                  <a:close/>
                  <a:moveTo>
                    <a:pt x="2524" y="15491"/>
                  </a:moveTo>
                  <a:lnTo>
                    <a:pt x="2524" y="15491"/>
                  </a:lnTo>
                  <a:cubicBezTo>
                    <a:pt x="2524" y="15492"/>
                    <a:pt x="2523" y="15493"/>
                    <a:pt x="2522" y="15494"/>
                  </a:cubicBezTo>
                  <a:lnTo>
                    <a:pt x="2522" y="15494"/>
                  </a:lnTo>
                  <a:cubicBezTo>
                    <a:pt x="2525" y="15501"/>
                    <a:pt x="2527" y="15505"/>
                    <a:pt x="2528" y="15505"/>
                  </a:cubicBezTo>
                  <a:cubicBezTo>
                    <a:pt x="2529" y="15505"/>
                    <a:pt x="2528" y="15501"/>
                    <a:pt x="2524" y="15491"/>
                  </a:cubicBezTo>
                  <a:close/>
                  <a:moveTo>
                    <a:pt x="2558" y="15502"/>
                  </a:moveTo>
                  <a:cubicBezTo>
                    <a:pt x="2559" y="15510"/>
                    <a:pt x="2560" y="15515"/>
                    <a:pt x="2560" y="15515"/>
                  </a:cubicBezTo>
                  <a:cubicBezTo>
                    <a:pt x="2560" y="15509"/>
                    <a:pt x="2559" y="15505"/>
                    <a:pt x="2558" y="15502"/>
                  </a:cubicBezTo>
                  <a:close/>
                  <a:moveTo>
                    <a:pt x="2358" y="15824"/>
                  </a:moveTo>
                  <a:cubicBezTo>
                    <a:pt x="2358" y="15836"/>
                    <a:pt x="2358" y="15848"/>
                    <a:pt x="2346" y="15848"/>
                  </a:cubicBezTo>
                  <a:cubicBezTo>
                    <a:pt x="2334" y="15848"/>
                    <a:pt x="2334" y="15836"/>
                    <a:pt x="2358" y="15824"/>
                  </a:cubicBezTo>
                  <a:close/>
                  <a:moveTo>
                    <a:pt x="2298" y="15919"/>
                  </a:moveTo>
                  <a:cubicBezTo>
                    <a:pt x="2290" y="15940"/>
                    <a:pt x="2289" y="15955"/>
                    <a:pt x="2293" y="15967"/>
                  </a:cubicBezTo>
                  <a:lnTo>
                    <a:pt x="2293" y="15967"/>
                  </a:lnTo>
                  <a:cubicBezTo>
                    <a:pt x="2296" y="15951"/>
                    <a:pt x="2292" y="15939"/>
                    <a:pt x="2298" y="15919"/>
                  </a:cubicBezTo>
                  <a:close/>
                  <a:moveTo>
                    <a:pt x="2548" y="16503"/>
                  </a:moveTo>
                  <a:cubicBezTo>
                    <a:pt x="2548" y="16503"/>
                    <a:pt x="2548" y="16503"/>
                    <a:pt x="2548" y="16503"/>
                  </a:cubicBezTo>
                  <a:lnTo>
                    <a:pt x="2548" y="16503"/>
                  </a:lnTo>
                  <a:cubicBezTo>
                    <a:pt x="2548" y="16503"/>
                    <a:pt x="2548" y="16503"/>
                    <a:pt x="2548" y="16503"/>
                  </a:cubicBezTo>
                  <a:close/>
                  <a:moveTo>
                    <a:pt x="2548" y="16503"/>
                  </a:moveTo>
                  <a:lnTo>
                    <a:pt x="2548" y="16503"/>
                  </a:lnTo>
                  <a:cubicBezTo>
                    <a:pt x="2546" y="16507"/>
                    <a:pt x="2545" y="16512"/>
                    <a:pt x="2545" y="16519"/>
                  </a:cubicBezTo>
                  <a:lnTo>
                    <a:pt x="2545" y="16519"/>
                  </a:lnTo>
                  <a:cubicBezTo>
                    <a:pt x="2544" y="16515"/>
                    <a:pt x="2545" y="16509"/>
                    <a:pt x="2548" y="16503"/>
                  </a:cubicBezTo>
                  <a:close/>
                  <a:moveTo>
                    <a:pt x="2548" y="16503"/>
                  </a:moveTo>
                  <a:lnTo>
                    <a:pt x="2548" y="16503"/>
                  </a:lnTo>
                  <a:cubicBezTo>
                    <a:pt x="2553" y="16516"/>
                    <a:pt x="2552" y="16523"/>
                    <a:pt x="2550" y="16525"/>
                  </a:cubicBezTo>
                  <a:lnTo>
                    <a:pt x="2550" y="16525"/>
                  </a:lnTo>
                  <a:cubicBezTo>
                    <a:pt x="2550" y="16519"/>
                    <a:pt x="2549" y="16511"/>
                    <a:pt x="2548" y="16503"/>
                  </a:cubicBezTo>
                  <a:close/>
                  <a:moveTo>
                    <a:pt x="2274" y="16537"/>
                  </a:moveTo>
                  <a:cubicBezTo>
                    <a:pt x="2273" y="16537"/>
                    <a:pt x="2273" y="16538"/>
                    <a:pt x="2274" y="16539"/>
                  </a:cubicBezTo>
                  <a:cubicBezTo>
                    <a:pt x="2274" y="16538"/>
                    <a:pt x="2274" y="16538"/>
                    <a:pt x="2274" y="16537"/>
                  </a:cubicBezTo>
                  <a:close/>
                  <a:moveTo>
                    <a:pt x="2545" y="16519"/>
                  </a:moveTo>
                  <a:lnTo>
                    <a:pt x="2545" y="16519"/>
                  </a:lnTo>
                  <a:cubicBezTo>
                    <a:pt x="2545" y="16523"/>
                    <a:pt x="2547" y="16525"/>
                    <a:pt x="2549" y="16525"/>
                  </a:cubicBezTo>
                  <a:cubicBezTo>
                    <a:pt x="2549" y="16525"/>
                    <a:pt x="2550" y="16525"/>
                    <a:pt x="2550" y="16525"/>
                  </a:cubicBezTo>
                  <a:lnTo>
                    <a:pt x="2550" y="16525"/>
                  </a:lnTo>
                  <a:cubicBezTo>
                    <a:pt x="2552" y="16552"/>
                    <a:pt x="2552" y="16561"/>
                    <a:pt x="2550" y="16561"/>
                  </a:cubicBezTo>
                  <a:cubicBezTo>
                    <a:pt x="2548" y="16561"/>
                    <a:pt x="2544" y="16537"/>
                    <a:pt x="2545" y="16519"/>
                  </a:cubicBezTo>
                  <a:close/>
                  <a:moveTo>
                    <a:pt x="2594" y="16571"/>
                  </a:moveTo>
                  <a:cubicBezTo>
                    <a:pt x="2596" y="16586"/>
                    <a:pt x="2598" y="16591"/>
                    <a:pt x="2598" y="16591"/>
                  </a:cubicBezTo>
                  <a:cubicBezTo>
                    <a:pt x="2599" y="16591"/>
                    <a:pt x="2598" y="16580"/>
                    <a:pt x="2594" y="16571"/>
                  </a:cubicBezTo>
                  <a:close/>
                  <a:moveTo>
                    <a:pt x="2500" y="16732"/>
                  </a:moveTo>
                  <a:cubicBezTo>
                    <a:pt x="2499" y="16732"/>
                    <a:pt x="2499" y="16732"/>
                    <a:pt x="2499" y="16732"/>
                  </a:cubicBezTo>
                  <a:cubicBezTo>
                    <a:pt x="2499" y="16732"/>
                    <a:pt x="2500" y="16732"/>
                    <a:pt x="2500" y="16732"/>
                  </a:cubicBezTo>
                  <a:close/>
                  <a:moveTo>
                    <a:pt x="2262" y="16777"/>
                  </a:moveTo>
                  <a:cubicBezTo>
                    <a:pt x="2264" y="16777"/>
                    <a:pt x="2265" y="16778"/>
                    <a:pt x="2266" y="16778"/>
                  </a:cubicBezTo>
                  <a:lnTo>
                    <a:pt x="2266" y="16778"/>
                  </a:lnTo>
                  <a:cubicBezTo>
                    <a:pt x="2265" y="16777"/>
                    <a:pt x="2264" y="16777"/>
                    <a:pt x="2262" y="16777"/>
                  </a:cubicBezTo>
                  <a:close/>
                  <a:moveTo>
                    <a:pt x="2259" y="16905"/>
                  </a:moveTo>
                  <a:cubicBezTo>
                    <a:pt x="2256" y="16906"/>
                    <a:pt x="2253" y="16907"/>
                    <a:pt x="2250" y="16908"/>
                  </a:cubicBezTo>
                  <a:cubicBezTo>
                    <a:pt x="2254" y="16908"/>
                    <a:pt x="2256" y="16907"/>
                    <a:pt x="2259" y="16905"/>
                  </a:cubicBezTo>
                  <a:close/>
                  <a:moveTo>
                    <a:pt x="465" y="17193"/>
                  </a:moveTo>
                  <a:cubicBezTo>
                    <a:pt x="460" y="17220"/>
                    <a:pt x="458" y="17246"/>
                    <a:pt x="458" y="17272"/>
                  </a:cubicBezTo>
                  <a:lnTo>
                    <a:pt x="458" y="17272"/>
                  </a:lnTo>
                  <a:cubicBezTo>
                    <a:pt x="461" y="17246"/>
                    <a:pt x="465" y="17220"/>
                    <a:pt x="465" y="17193"/>
                  </a:cubicBezTo>
                  <a:close/>
                  <a:moveTo>
                    <a:pt x="2502" y="17447"/>
                  </a:moveTo>
                  <a:lnTo>
                    <a:pt x="2502" y="17447"/>
                  </a:lnTo>
                  <a:cubicBezTo>
                    <a:pt x="2494" y="17456"/>
                    <a:pt x="2488" y="17465"/>
                    <a:pt x="2487" y="17469"/>
                  </a:cubicBezTo>
                  <a:lnTo>
                    <a:pt x="2487" y="17469"/>
                  </a:lnTo>
                  <a:cubicBezTo>
                    <a:pt x="2491" y="17469"/>
                    <a:pt x="2496" y="17468"/>
                    <a:pt x="2501" y="17467"/>
                  </a:cubicBezTo>
                  <a:cubicBezTo>
                    <a:pt x="2501" y="17461"/>
                    <a:pt x="2502" y="17454"/>
                    <a:pt x="2502" y="17447"/>
                  </a:cubicBezTo>
                  <a:close/>
                  <a:moveTo>
                    <a:pt x="2608" y="17717"/>
                  </a:moveTo>
                  <a:cubicBezTo>
                    <a:pt x="2606" y="17717"/>
                    <a:pt x="2604" y="17718"/>
                    <a:pt x="2602" y="17718"/>
                  </a:cubicBezTo>
                  <a:lnTo>
                    <a:pt x="2602" y="17718"/>
                  </a:lnTo>
                  <a:cubicBezTo>
                    <a:pt x="2604" y="17718"/>
                    <a:pt x="2605" y="17718"/>
                    <a:pt x="2608" y="17717"/>
                  </a:cubicBezTo>
                  <a:close/>
                  <a:moveTo>
                    <a:pt x="441" y="17765"/>
                  </a:moveTo>
                  <a:cubicBezTo>
                    <a:pt x="440" y="17765"/>
                    <a:pt x="440" y="17765"/>
                    <a:pt x="440" y="17765"/>
                  </a:cubicBezTo>
                  <a:lnTo>
                    <a:pt x="440" y="17765"/>
                  </a:lnTo>
                  <a:cubicBezTo>
                    <a:pt x="440" y="17765"/>
                    <a:pt x="440" y="17765"/>
                    <a:pt x="441" y="17765"/>
                  </a:cubicBezTo>
                  <a:close/>
                  <a:moveTo>
                    <a:pt x="389" y="18506"/>
                  </a:moveTo>
                  <a:lnTo>
                    <a:pt x="389" y="18506"/>
                  </a:lnTo>
                  <a:cubicBezTo>
                    <a:pt x="387" y="18510"/>
                    <a:pt x="384" y="18514"/>
                    <a:pt x="381" y="18515"/>
                  </a:cubicBezTo>
                  <a:cubicBezTo>
                    <a:pt x="384" y="18513"/>
                    <a:pt x="386" y="18510"/>
                    <a:pt x="389" y="18506"/>
                  </a:cubicBezTo>
                  <a:close/>
                  <a:moveTo>
                    <a:pt x="1369" y="18551"/>
                  </a:moveTo>
                  <a:cubicBezTo>
                    <a:pt x="1369" y="18551"/>
                    <a:pt x="1358" y="18551"/>
                    <a:pt x="1358" y="18563"/>
                  </a:cubicBezTo>
                  <a:cubicBezTo>
                    <a:pt x="1346" y="18551"/>
                    <a:pt x="1358" y="18551"/>
                    <a:pt x="1369" y="18551"/>
                  </a:cubicBezTo>
                  <a:close/>
                  <a:moveTo>
                    <a:pt x="1953" y="18789"/>
                  </a:moveTo>
                  <a:cubicBezTo>
                    <a:pt x="1945" y="18789"/>
                    <a:pt x="1937" y="18794"/>
                    <a:pt x="1929" y="18794"/>
                  </a:cubicBezTo>
                  <a:cubicBezTo>
                    <a:pt x="1925" y="18794"/>
                    <a:pt x="1921" y="18793"/>
                    <a:pt x="1917" y="18789"/>
                  </a:cubicBezTo>
                  <a:close/>
                  <a:moveTo>
                    <a:pt x="2341" y="18837"/>
                  </a:moveTo>
                  <a:cubicBezTo>
                    <a:pt x="2346" y="18837"/>
                    <a:pt x="2347" y="18840"/>
                    <a:pt x="2346" y="18848"/>
                  </a:cubicBezTo>
                  <a:cubicBezTo>
                    <a:pt x="2327" y="18858"/>
                    <a:pt x="2308" y="18867"/>
                    <a:pt x="2284" y="18876"/>
                  </a:cubicBezTo>
                  <a:lnTo>
                    <a:pt x="2284" y="18876"/>
                  </a:lnTo>
                  <a:cubicBezTo>
                    <a:pt x="2306" y="18858"/>
                    <a:pt x="2331" y="18837"/>
                    <a:pt x="2341" y="18837"/>
                  </a:cubicBezTo>
                  <a:close/>
                  <a:moveTo>
                    <a:pt x="453" y="18860"/>
                  </a:moveTo>
                  <a:cubicBezTo>
                    <a:pt x="464" y="18860"/>
                    <a:pt x="476" y="18871"/>
                    <a:pt x="476" y="18883"/>
                  </a:cubicBezTo>
                  <a:lnTo>
                    <a:pt x="476" y="18883"/>
                  </a:lnTo>
                  <a:cubicBezTo>
                    <a:pt x="470" y="18875"/>
                    <a:pt x="462" y="18867"/>
                    <a:pt x="453" y="18860"/>
                  </a:cubicBezTo>
                  <a:close/>
                  <a:moveTo>
                    <a:pt x="538" y="18948"/>
                  </a:moveTo>
                  <a:cubicBezTo>
                    <a:pt x="544" y="18951"/>
                    <a:pt x="551" y="18954"/>
                    <a:pt x="560" y="18956"/>
                  </a:cubicBezTo>
                  <a:cubicBezTo>
                    <a:pt x="553" y="18953"/>
                    <a:pt x="545" y="18951"/>
                    <a:pt x="538" y="18948"/>
                  </a:cubicBezTo>
                  <a:close/>
                  <a:moveTo>
                    <a:pt x="491" y="18977"/>
                  </a:moveTo>
                  <a:cubicBezTo>
                    <a:pt x="494" y="18978"/>
                    <a:pt x="497" y="18978"/>
                    <a:pt x="500" y="18979"/>
                  </a:cubicBezTo>
                  <a:cubicBezTo>
                    <a:pt x="497" y="18978"/>
                    <a:pt x="494" y="18977"/>
                    <a:pt x="491" y="18977"/>
                  </a:cubicBezTo>
                  <a:close/>
                  <a:moveTo>
                    <a:pt x="2262" y="18978"/>
                  </a:moveTo>
                  <a:cubicBezTo>
                    <a:pt x="2261" y="18978"/>
                    <a:pt x="2262" y="18978"/>
                    <a:pt x="2262" y="18979"/>
                  </a:cubicBezTo>
                  <a:cubicBezTo>
                    <a:pt x="2262" y="18979"/>
                    <a:pt x="2262" y="18978"/>
                    <a:pt x="2262" y="18978"/>
                  </a:cubicBezTo>
                  <a:close/>
                  <a:moveTo>
                    <a:pt x="2249" y="19578"/>
                  </a:moveTo>
                  <a:lnTo>
                    <a:pt x="2249" y="19578"/>
                  </a:lnTo>
                  <a:cubicBezTo>
                    <a:pt x="2242" y="19581"/>
                    <a:pt x="2234" y="19583"/>
                    <a:pt x="2227" y="19587"/>
                  </a:cubicBezTo>
                  <a:cubicBezTo>
                    <a:pt x="2229" y="19587"/>
                    <a:pt x="2230" y="19587"/>
                    <a:pt x="2232" y="19587"/>
                  </a:cubicBezTo>
                  <a:cubicBezTo>
                    <a:pt x="2239" y="19587"/>
                    <a:pt x="2245" y="19584"/>
                    <a:pt x="2249" y="19578"/>
                  </a:cubicBezTo>
                  <a:close/>
                  <a:moveTo>
                    <a:pt x="2274" y="19658"/>
                  </a:moveTo>
                  <a:lnTo>
                    <a:pt x="2274" y="19658"/>
                  </a:lnTo>
                  <a:cubicBezTo>
                    <a:pt x="2277" y="19659"/>
                    <a:pt x="2279" y="19659"/>
                    <a:pt x="2281" y="19660"/>
                  </a:cubicBezTo>
                  <a:lnTo>
                    <a:pt x="2281" y="19660"/>
                  </a:lnTo>
                  <a:cubicBezTo>
                    <a:pt x="2279" y="19659"/>
                    <a:pt x="2277" y="19658"/>
                    <a:pt x="2274" y="19658"/>
                  </a:cubicBezTo>
                  <a:close/>
                  <a:moveTo>
                    <a:pt x="2399" y="19651"/>
                  </a:moveTo>
                  <a:cubicBezTo>
                    <a:pt x="2403" y="19651"/>
                    <a:pt x="2407" y="19652"/>
                    <a:pt x="2411" y="19652"/>
                  </a:cubicBezTo>
                  <a:lnTo>
                    <a:pt x="2411" y="19652"/>
                  </a:lnTo>
                  <a:cubicBezTo>
                    <a:pt x="2412" y="19652"/>
                    <a:pt x="2412" y="19652"/>
                    <a:pt x="2412" y="19652"/>
                  </a:cubicBezTo>
                  <a:lnTo>
                    <a:pt x="2412" y="19652"/>
                  </a:lnTo>
                  <a:cubicBezTo>
                    <a:pt x="2413" y="19652"/>
                    <a:pt x="2413" y="19652"/>
                    <a:pt x="2413" y="19652"/>
                  </a:cubicBezTo>
                  <a:lnTo>
                    <a:pt x="2413" y="19652"/>
                  </a:lnTo>
                  <a:cubicBezTo>
                    <a:pt x="2413" y="19652"/>
                    <a:pt x="2412" y="19652"/>
                    <a:pt x="2411" y="19652"/>
                  </a:cubicBezTo>
                  <a:lnTo>
                    <a:pt x="2411" y="19652"/>
                  </a:lnTo>
                  <a:cubicBezTo>
                    <a:pt x="2401" y="19659"/>
                    <a:pt x="2393" y="19663"/>
                    <a:pt x="2390" y="19663"/>
                  </a:cubicBezTo>
                  <a:cubicBezTo>
                    <a:pt x="2389" y="19663"/>
                    <a:pt x="2390" y="19662"/>
                    <a:pt x="2393" y="19658"/>
                  </a:cubicBezTo>
                  <a:cubicBezTo>
                    <a:pt x="2395" y="19655"/>
                    <a:pt x="2397" y="19652"/>
                    <a:pt x="2399" y="19651"/>
                  </a:cubicBezTo>
                  <a:close/>
                  <a:moveTo>
                    <a:pt x="2322" y="19729"/>
                  </a:moveTo>
                  <a:cubicBezTo>
                    <a:pt x="2322" y="19735"/>
                    <a:pt x="2319" y="19738"/>
                    <a:pt x="2317" y="19738"/>
                  </a:cubicBezTo>
                  <a:cubicBezTo>
                    <a:pt x="2316" y="19738"/>
                    <a:pt x="2316" y="19735"/>
                    <a:pt x="2322" y="19729"/>
                  </a:cubicBezTo>
                  <a:close/>
                  <a:moveTo>
                    <a:pt x="2679" y="20075"/>
                  </a:moveTo>
                  <a:cubicBezTo>
                    <a:pt x="2668" y="20075"/>
                    <a:pt x="2660" y="20077"/>
                    <a:pt x="2655" y="20080"/>
                  </a:cubicBezTo>
                  <a:lnTo>
                    <a:pt x="2655" y="20080"/>
                  </a:lnTo>
                  <a:cubicBezTo>
                    <a:pt x="2662" y="20079"/>
                    <a:pt x="2670" y="20077"/>
                    <a:pt x="2679" y="20075"/>
                  </a:cubicBezTo>
                  <a:close/>
                  <a:moveTo>
                    <a:pt x="2666" y="20133"/>
                  </a:moveTo>
                  <a:cubicBezTo>
                    <a:pt x="2666" y="20133"/>
                    <a:pt x="2665" y="20133"/>
                    <a:pt x="2664" y="20133"/>
                  </a:cubicBezTo>
                  <a:lnTo>
                    <a:pt x="2664" y="20133"/>
                  </a:lnTo>
                  <a:cubicBezTo>
                    <a:pt x="2665" y="20134"/>
                    <a:pt x="2666" y="20134"/>
                    <a:pt x="2667" y="20134"/>
                  </a:cubicBezTo>
                  <a:cubicBezTo>
                    <a:pt x="2668" y="20133"/>
                    <a:pt x="2668" y="20133"/>
                    <a:pt x="2666" y="20133"/>
                  </a:cubicBezTo>
                  <a:close/>
                  <a:moveTo>
                    <a:pt x="2577" y="20137"/>
                  </a:moveTo>
                  <a:cubicBezTo>
                    <a:pt x="2583" y="20137"/>
                    <a:pt x="2586" y="20146"/>
                    <a:pt x="2572" y="20170"/>
                  </a:cubicBezTo>
                  <a:cubicBezTo>
                    <a:pt x="2572" y="20164"/>
                    <a:pt x="2569" y="20161"/>
                    <a:pt x="2567" y="20161"/>
                  </a:cubicBezTo>
                  <a:cubicBezTo>
                    <a:pt x="2566" y="20161"/>
                    <a:pt x="2566" y="20164"/>
                    <a:pt x="2572" y="20170"/>
                  </a:cubicBezTo>
                  <a:cubicBezTo>
                    <a:pt x="2551" y="20156"/>
                    <a:pt x="2567" y="20137"/>
                    <a:pt x="2577" y="20137"/>
                  </a:cubicBezTo>
                  <a:close/>
                  <a:moveTo>
                    <a:pt x="2429" y="20182"/>
                  </a:moveTo>
                  <a:lnTo>
                    <a:pt x="2429" y="20182"/>
                  </a:lnTo>
                  <a:cubicBezTo>
                    <a:pt x="2444" y="20192"/>
                    <a:pt x="2447" y="20196"/>
                    <a:pt x="2444" y="20196"/>
                  </a:cubicBezTo>
                  <a:cubicBezTo>
                    <a:pt x="2441" y="20196"/>
                    <a:pt x="2429" y="20189"/>
                    <a:pt x="2429" y="20182"/>
                  </a:cubicBezTo>
                  <a:close/>
                  <a:moveTo>
                    <a:pt x="476" y="20206"/>
                  </a:moveTo>
                  <a:cubicBezTo>
                    <a:pt x="473" y="20218"/>
                    <a:pt x="471" y="20230"/>
                    <a:pt x="469" y="20242"/>
                  </a:cubicBezTo>
                  <a:lnTo>
                    <a:pt x="469" y="20242"/>
                  </a:lnTo>
                  <a:cubicBezTo>
                    <a:pt x="474" y="20233"/>
                    <a:pt x="476" y="20221"/>
                    <a:pt x="476" y="20206"/>
                  </a:cubicBezTo>
                  <a:close/>
                  <a:moveTo>
                    <a:pt x="2643" y="20360"/>
                  </a:moveTo>
                  <a:cubicBezTo>
                    <a:pt x="2637" y="20363"/>
                    <a:pt x="2631" y="20365"/>
                    <a:pt x="2626" y="20367"/>
                  </a:cubicBezTo>
                  <a:lnTo>
                    <a:pt x="2626" y="20367"/>
                  </a:lnTo>
                  <a:cubicBezTo>
                    <a:pt x="2631" y="20366"/>
                    <a:pt x="2637" y="20364"/>
                    <a:pt x="2643" y="20360"/>
                  </a:cubicBezTo>
                  <a:close/>
                  <a:moveTo>
                    <a:pt x="2370" y="20372"/>
                  </a:moveTo>
                  <a:cubicBezTo>
                    <a:pt x="2370" y="20374"/>
                    <a:pt x="2371" y="20375"/>
                    <a:pt x="2373" y="20375"/>
                  </a:cubicBezTo>
                  <a:cubicBezTo>
                    <a:pt x="2376" y="20375"/>
                    <a:pt x="2379" y="20374"/>
                    <a:pt x="2383" y="20373"/>
                  </a:cubicBezTo>
                  <a:lnTo>
                    <a:pt x="2383" y="20373"/>
                  </a:lnTo>
                  <a:cubicBezTo>
                    <a:pt x="2379" y="20373"/>
                    <a:pt x="2374" y="20372"/>
                    <a:pt x="2370" y="20372"/>
                  </a:cubicBezTo>
                  <a:close/>
                  <a:moveTo>
                    <a:pt x="2613" y="20399"/>
                  </a:moveTo>
                  <a:cubicBezTo>
                    <a:pt x="2624" y="20401"/>
                    <a:pt x="2637" y="20403"/>
                    <a:pt x="2642" y="20403"/>
                  </a:cubicBezTo>
                  <a:cubicBezTo>
                    <a:pt x="2647" y="20403"/>
                    <a:pt x="2643" y="20401"/>
                    <a:pt x="2613" y="20399"/>
                  </a:cubicBezTo>
                  <a:close/>
                  <a:moveTo>
                    <a:pt x="2458" y="20386"/>
                  </a:moveTo>
                  <a:cubicBezTo>
                    <a:pt x="2466" y="20386"/>
                    <a:pt x="2484" y="20392"/>
                    <a:pt x="2501" y="20408"/>
                  </a:cubicBezTo>
                  <a:cubicBezTo>
                    <a:pt x="2455" y="20395"/>
                    <a:pt x="2448" y="20386"/>
                    <a:pt x="2458" y="20386"/>
                  </a:cubicBezTo>
                  <a:close/>
                  <a:moveTo>
                    <a:pt x="369" y="20442"/>
                  </a:moveTo>
                  <a:cubicBezTo>
                    <a:pt x="371" y="20452"/>
                    <a:pt x="380" y="20456"/>
                    <a:pt x="384" y="20456"/>
                  </a:cubicBezTo>
                  <a:cubicBezTo>
                    <a:pt x="389" y="20456"/>
                    <a:pt x="388" y="20451"/>
                    <a:pt x="369" y="20442"/>
                  </a:cubicBezTo>
                  <a:close/>
                  <a:moveTo>
                    <a:pt x="119" y="20515"/>
                  </a:moveTo>
                  <a:lnTo>
                    <a:pt x="119" y="20515"/>
                  </a:lnTo>
                  <a:cubicBezTo>
                    <a:pt x="119" y="20516"/>
                    <a:pt x="119" y="20516"/>
                    <a:pt x="119" y="20517"/>
                  </a:cubicBezTo>
                  <a:lnTo>
                    <a:pt x="119" y="20517"/>
                  </a:lnTo>
                  <a:cubicBezTo>
                    <a:pt x="119" y="20516"/>
                    <a:pt x="119" y="20516"/>
                    <a:pt x="119" y="20515"/>
                  </a:cubicBezTo>
                  <a:close/>
                  <a:moveTo>
                    <a:pt x="2618" y="20570"/>
                  </a:moveTo>
                  <a:cubicBezTo>
                    <a:pt x="2615" y="20570"/>
                    <a:pt x="2613" y="20570"/>
                    <a:pt x="2610" y="20571"/>
                  </a:cubicBezTo>
                  <a:lnTo>
                    <a:pt x="2610" y="20571"/>
                  </a:lnTo>
                  <a:cubicBezTo>
                    <a:pt x="2617" y="20581"/>
                    <a:pt x="2624" y="20587"/>
                    <a:pt x="2631" y="20587"/>
                  </a:cubicBezTo>
                  <a:cubicBezTo>
                    <a:pt x="2635" y="20574"/>
                    <a:pt x="2627" y="20570"/>
                    <a:pt x="2618" y="20570"/>
                  </a:cubicBezTo>
                  <a:close/>
                  <a:moveTo>
                    <a:pt x="2576" y="20605"/>
                  </a:moveTo>
                  <a:cubicBezTo>
                    <a:pt x="2579" y="20605"/>
                    <a:pt x="2588" y="20607"/>
                    <a:pt x="2608" y="20610"/>
                  </a:cubicBezTo>
                  <a:cubicBezTo>
                    <a:pt x="2592" y="20610"/>
                    <a:pt x="2571" y="20605"/>
                    <a:pt x="2576" y="20605"/>
                  </a:cubicBezTo>
                  <a:close/>
                  <a:moveTo>
                    <a:pt x="155" y="20634"/>
                  </a:moveTo>
                  <a:cubicBezTo>
                    <a:pt x="160" y="20644"/>
                    <a:pt x="161" y="20648"/>
                    <a:pt x="159" y="20648"/>
                  </a:cubicBezTo>
                  <a:cubicBezTo>
                    <a:pt x="157" y="20648"/>
                    <a:pt x="150" y="20641"/>
                    <a:pt x="143" y="20634"/>
                  </a:cubicBezTo>
                  <a:close/>
                  <a:moveTo>
                    <a:pt x="2429" y="20694"/>
                  </a:moveTo>
                  <a:cubicBezTo>
                    <a:pt x="2453" y="20694"/>
                    <a:pt x="2476" y="20694"/>
                    <a:pt x="2488" y="20705"/>
                  </a:cubicBezTo>
                  <a:lnTo>
                    <a:pt x="2488" y="20705"/>
                  </a:lnTo>
                  <a:cubicBezTo>
                    <a:pt x="2480" y="20705"/>
                    <a:pt x="2455" y="20702"/>
                    <a:pt x="2429" y="20694"/>
                  </a:cubicBezTo>
                  <a:close/>
                  <a:moveTo>
                    <a:pt x="2560" y="20694"/>
                  </a:moveTo>
                  <a:cubicBezTo>
                    <a:pt x="2572" y="20694"/>
                    <a:pt x="2572" y="20694"/>
                    <a:pt x="2548" y="20706"/>
                  </a:cubicBezTo>
                  <a:cubicBezTo>
                    <a:pt x="2548" y="20694"/>
                    <a:pt x="2548" y="20694"/>
                    <a:pt x="2560" y="20694"/>
                  </a:cubicBezTo>
                  <a:close/>
                  <a:moveTo>
                    <a:pt x="2405" y="20813"/>
                  </a:moveTo>
                  <a:lnTo>
                    <a:pt x="2405" y="20813"/>
                  </a:lnTo>
                  <a:cubicBezTo>
                    <a:pt x="2400" y="20829"/>
                    <a:pt x="2397" y="20836"/>
                    <a:pt x="2398" y="20837"/>
                  </a:cubicBezTo>
                  <a:lnTo>
                    <a:pt x="2398" y="20837"/>
                  </a:lnTo>
                  <a:cubicBezTo>
                    <a:pt x="2402" y="20828"/>
                    <a:pt x="2405" y="20820"/>
                    <a:pt x="2405" y="20813"/>
                  </a:cubicBezTo>
                  <a:close/>
                  <a:moveTo>
                    <a:pt x="2602" y="20838"/>
                  </a:moveTo>
                  <a:cubicBezTo>
                    <a:pt x="2604" y="20844"/>
                    <a:pt x="2606" y="20852"/>
                    <a:pt x="2608" y="20861"/>
                  </a:cubicBezTo>
                  <a:cubicBezTo>
                    <a:pt x="2608" y="20851"/>
                    <a:pt x="2606" y="20843"/>
                    <a:pt x="2602" y="20838"/>
                  </a:cubicBezTo>
                  <a:close/>
                  <a:moveTo>
                    <a:pt x="2596" y="21039"/>
                  </a:moveTo>
                  <a:cubicBezTo>
                    <a:pt x="2608" y="21051"/>
                    <a:pt x="2631" y="21063"/>
                    <a:pt x="2608" y="21063"/>
                  </a:cubicBezTo>
                  <a:cubicBezTo>
                    <a:pt x="2572" y="21051"/>
                    <a:pt x="2584" y="21051"/>
                    <a:pt x="2596" y="21039"/>
                  </a:cubicBezTo>
                  <a:close/>
                  <a:moveTo>
                    <a:pt x="2555" y="21156"/>
                  </a:moveTo>
                  <a:cubicBezTo>
                    <a:pt x="2558" y="21156"/>
                    <a:pt x="2556" y="21160"/>
                    <a:pt x="2553" y="21163"/>
                  </a:cubicBezTo>
                  <a:lnTo>
                    <a:pt x="2553" y="21163"/>
                  </a:lnTo>
                  <a:cubicBezTo>
                    <a:pt x="2554" y="21161"/>
                    <a:pt x="2554" y="21158"/>
                    <a:pt x="2548" y="21158"/>
                  </a:cubicBezTo>
                  <a:cubicBezTo>
                    <a:pt x="2548" y="21162"/>
                    <a:pt x="2549" y="21163"/>
                    <a:pt x="2551" y="21163"/>
                  </a:cubicBezTo>
                  <a:cubicBezTo>
                    <a:pt x="2551" y="21163"/>
                    <a:pt x="2552" y="21163"/>
                    <a:pt x="2553" y="21163"/>
                  </a:cubicBezTo>
                  <a:lnTo>
                    <a:pt x="2553" y="21163"/>
                  </a:lnTo>
                  <a:cubicBezTo>
                    <a:pt x="2550" y="21165"/>
                    <a:pt x="2548" y="21167"/>
                    <a:pt x="2547" y="21167"/>
                  </a:cubicBezTo>
                  <a:cubicBezTo>
                    <a:pt x="2545" y="21167"/>
                    <a:pt x="2545" y="21164"/>
                    <a:pt x="2548" y="21158"/>
                  </a:cubicBezTo>
                  <a:cubicBezTo>
                    <a:pt x="2552" y="21156"/>
                    <a:pt x="2554" y="21156"/>
                    <a:pt x="2555" y="21156"/>
                  </a:cubicBezTo>
                  <a:close/>
                  <a:moveTo>
                    <a:pt x="2595" y="21210"/>
                  </a:moveTo>
                  <a:cubicBezTo>
                    <a:pt x="2595" y="21215"/>
                    <a:pt x="2596" y="21218"/>
                    <a:pt x="2596" y="21218"/>
                  </a:cubicBezTo>
                  <a:cubicBezTo>
                    <a:pt x="2596" y="21213"/>
                    <a:pt x="2596" y="21211"/>
                    <a:pt x="2595" y="21210"/>
                  </a:cubicBezTo>
                  <a:close/>
                  <a:moveTo>
                    <a:pt x="2577" y="21253"/>
                  </a:moveTo>
                  <a:cubicBezTo>
                    <a:pt x="2578" y="21253"/>
                    <a:pt x="2577" y="21256"/>
                    <a:pt x="2572" y="21265"/>
                  </a:cubicBezTo>
                  <a:cubicBezTo>
                    <a:pt x="2561" y="21279"/>
                    <a:pt x="2556" y="21284"/>
                    <a:pt x="2555" y="21284"/>
                  </a:cubicBezTo>
                  <a:cubicBezTo>
                    <a:pt x="2553" y="21284"/>
                    <a:pt x="2574" y="21253"/>
                    <a:pt x="2577" y="21253"/>
                  </a:cubicBezTo>
                  <a:close/>
                  <a:moveTo>
                    <a:pt x="2435" y="21532"/>
                  </a:moveTo>
                  <a:cubicBezTo>
                    <a:pt x="2440" y="21532"/>
                    <a:pt x="2446" y="21534"/>
                    <a:pt x="2453" y="21539"/>
                  </a:cubicBezTo>
                  <a:cubicBezTo>
                    <a:pt x="2440" y="21558"/>
                    <a:pt x="2431" y="21564"/>
                    <a:pt x="2425" y="21564"/>
                  </a:cubicBezTo>
                  <a:cubicBezTo>
                    <a:pt x="2412" y="21564"/>
                    <a:pt x="2415" y="21532"/>
                    <a:pt x="2435" y="21532"/>
                  </a:cubicBezTo>
                  <a:close/>
                  <a:moveTo>
                    <a:pt x="2439" y="21560"/>
                  </a:moveTo>
                  <a:cubicBezTo>
                    <a:pt x="2442" y="21560"/>
                    <a:pt x="2446" y="21561"/>
                    <a:pt x="2453" y="21563"/>
                  </a:cubicBezTo>
                  <a:cubicBezTo>
                    <a:pt x="2462" y="21569"/>
                    <a:pt x="2463" y="21571"/>
                    <a:pt x="2461" y="21571"/>
                  </a:cubicBezTo>
                  <a:cubicBezTo>
                    <a:pt x="2455" y="21571"/>
                    <a:pt x="2431" y="21560"/>
                    <a:pt x="2439" y="21560"/>
                  </a:cubicBezTo>
                  <a:close/>
                  <a:moveTo>
                    <a:pt x="2381" y="21587"/>
                  </a:moveTo>
                  <a:lnTo>
                    <a:pt x="2377" y="21591"/>
                  </a:lnTo>
                  <a:lnTo>
                    <a:pt x="2377" y="21591"/>
                  </a:lnTo>
                  <a:cubicBezTo>
                    <a:pt x="2378" y="21589"/>
                    <a:pt x="2379" y="21588"/>
                    <a:pt x="2381" y="21587"/>
                  </a:cubicBezTo>
                  <a:close/>
                  <a:moveTo>
                    <a:pt x="2060" y="21611"/>
                  </a:moveTo>
                  <a:cubicBezTo>
                    <a:pt x="2059" y="21612"/>
                    <a:pt x="2059" y="21613"/>
                    <a:pt x="2060" y="21613"/>
                  </a:cubicBezTo>
                  <a:cubicBezTo>
                    <a:pt x="2061" y="21613"/>
                    <a:pt x="2062" y="21612"/>
                    <a:pt x="2063" y="21612"/>
                  </a:cubicBezTo>
                  <a:lnTo>
                    <a:pt x="2063" y="21612"/>
                  </a:lnTo>
                  <a:cubicBezTo>
                    <a:pt x="2062" y="21611"/>
                    <a:pt x="2061" y="21611"/>
                    <a:pt x="2060" y="21611"/>
                  </a:cubicBezTo>
                  <a:close/>
                  <a:moveTo>
                    <a:pt x="2415" y="21703"/>
                  </a:moveTo>
                  <a:cubicBezTo>
                    <a:pt x="2418" y="21710"/>
                    <a:pt x="2421" y="21714"/>
                    <a:pt x="2424" y="21714"/>
                  </a:cubicBezTo>
                  <a:cubicBezTo>
                    <a:pt x="2426" y="21714"/>
                    <a:pt x="2428" y="21712"/>
                    <a:pt x="2429" y="21706"/>
                  </a:cubicBezTo>
                  <a:cubicBezTo>
                    <a:pt x="2424" y="21705"/>
                    <a:pt x="2419" y="21704"/>
                    <a:pt x="2415" y="21703"/>
                  </a:cubicBezTo>
                  <a:close/>
                  <a:moveTo>
                    <a:pt x="2429" y="21718"/>
                  </a:moveTo>
                  <a:cubicBezTo>
                    <a:pt x="2429" y="21719"/>
                    <a:pt x="2428" y="21720"/>
                    <a:pt x="2428" y="21721"/>
                  </a:cubicBezTo>
                  <a:lnTo>
                    <a:pt x="2428" y="21721"/>
                  </a:lnTo>
                  <a:cubicBezTo>
                    <a:pt x="2429" y="21720"/>
                    <a:pt x="2429" y="21719"/>
                    <a:pt x="2429" y="21718"/>
                  </a:cubicBezTo>
                  <a:close/>
                  <a:moveTo>
                    <a:pt x="2188" y="21907"/>
                  </a:moveTo>
                  <a:cubicBezTo>
                    <a:pt x="2193" y="21911"/>
                    <a:pt x="2201" y="21916"/>
                    <a:pt x="2215" y="21920"/>
                  </a:cubicBezTo>
                  <a:cubicBezTo>
                    <a:pt x="2203" y="21911"/>
                    <a:pt x="2195" y="21907"/>
                    <a:pt x="2188" y="21907"/>
                  </a:cubicBezTo>
                  <a:close/>
                  <a:moveTo>
                    <a:pt x="1446" y="1"/>
                  </a:moveTo>
                  <a:cubicBezTo>
                    <a:pt x="1428" y="1"/>
                    <a:pt x="1257" y="2"/>
                    <a:pt x="1227" y="13"/>
                  </a:cubicBezTo>
                  <a:cubicBezTo>
                    <a:pt x="1262" y="25"/>
                    <a:pt x="1262" y="25"/>
                    <a:pt x="1215" y="25"/>
                  </a:cubicBezTo>
                  <a:cubicBezTo>
                    <a:pt x="1262" y="25"/>
                    <a:pt x="1203" y="48"/>
                    <a:pt x="1191" y="60"/>
                  </a:cubicBezTo>
                  <a:cubicBezTo>
                    <a:pt x="1227" y="60"/>
                    <a:pt x="1238" y="60"/>
                    <a:pt x="1203" y="72"/>
                  </a:cubicBezTo>
                  <a:cubicBezTo>
                    <a:pt x="1215" y="72"/>
                    <a:pt x="1238" y="60"/>
                    <a:pt x="1262" y="60"/>
                  </a:cubicBezTo>
                  <a:cubicBezTo>
                    <a:pt x="1238" y="72"/>
                    <a:pt x="1203" y="84"/>
                    <a:pt x="1179" y="84"/>
                  </a:cubicBezTo>
                  <a:lnTo>
                    <a:pt x="1199" y="84"/>
                  </a:lnTo>
                  <a:cubicBezTo>
                    <a:pt x="1180" y="89"/>
                    <a:pt x="1162" y="96"/>
                    <a:pt x="1167" y="96"/>
                  </a:cubicBezTo>
                  <a:cubicBezTo>
                    <a:pt x="1200" y="118"/>
                    <a:pt x="1281" y="169"/>
                    <a:pt x="1215" y="169"/>
                  </a:cubicBezTo>
                  <a:cubicBezTo>
                    <a:pt x="1213" y="169"/>
                    <a:pt x="1210" y="169"/>
                    <a:pt x="1207" y="169"/>
                  </a:cubicBezTo>
                  <a:lnTo>
                    <a:pt x="1207" y="169"/>
                  </a:lnTo>
                  <a:cubicBezTo>
                    <a:pt x="1220" y="171"/>
                    <a:pt x="1234" y="174"/>
                    <a:pt x="1247" y="176"/>
                  </a:cubicBezTo>
                  <a:lnTo>
                    <a:pt x="1247" y="176"/>
                  </a:lnTo>
                  <a:cubicBezTo>
                    <a:pt x="1230" y="179"/>
                    <a:pt x="1215" y="185"/>
                    <a:pt x="1203" y="191"/>
                  </a:cubicBezTo>
                  <a:cubicBezTo>
                    <a:pt x="1215" y="196"/>
                    <a:pt x="1224" y="198"/>
                    <a:pt x="1227" y="200"/>
                  </a:cubicBezTo>
                  <a:lnTo>
                    <a:pt x="1227" y="200"/>
                  </a:lnTo>
                  <a:cubicBezTo>
                    <a:pt x="1244" y="199"/>
                    <a:pt x="1263" y="198"/>
                    <a:pt x="1278" y="198"/>
                  </a:cubicBezTo>
                  <a:cubicBezTo>
                    <a:pt x="1295" y="198"/>
                    <a:pt x="1306" y="199"/>
                    <a:pt x="1298" y="203"/>
                  </a:cubicBezTo>
                  <a:cubicBezTo>
                    <a:pt x="1298" y="203"/>
                    <a:pt x="1203" y="215"/>
                    <a:pt x="1203" y="215"/>
                  </a:cubicBezTo>
                  <a:cubicBezTo>
                    <a:pt x="1203" y="227"/>
                    <a:pt x="1203" y="227"/>
                    <a:pt x="1203" y="227"/>
                  </a:cubicBezTo>
                  <a:cubicBezTo>
                    <a:pt x="1221" y="227"/>
                    <a:pt x="1234" y="234"/>
                    <a:pt x="1246" y="238"/>
                  </a:cubicBezTo>
                  <a:lnTo>
                    <a:pt x="1246" y="238"/>
                  </a:lnTo>
                  <a:cubicBezTo>
                    <a:pt x="1229" y="237"/>
                    <a:pt x="1212" y="234"/>
                    <a:pt x="1191" y="227"/>
                  </a:cubicBezTo>
                  <a:lnTo>
                    <a:pt x="1191" y="227"/>
                  </a:lnTo>
                  <a:cubicBezTo>
                    <a:pt x="1203" y="239"/>
                    <a:pt x="1191" y="239"/>
                    <a:pt x="1167" y="239"/>
                  </a:cubicBezTo>
                  <a:cubicBezTo>
                    <a:pt x="1274" y="239"/>
                    <a:pt x="1143" y="239"/>
                    <a:pt x="1215" y="251"/>
                  </a:cubicBezTo>
                  <a:lnTo>
                    <a:pt x="1203" y="251"/>
                  </a:lnTo>
                  <a:cubicBezTo>
                    <a:pt x="1203" y="251"/>
                    <a:pt x="1155" y="263"/>
                    <a:pt x="1155" y="263"/>
                  </a:cubicBezTo>
                  <a:cubicBezTo>
                    <a:pt x="1163" y="263"/>
                    <a:pt x="1176" y="257"/>
                    <a:pt x="1191" y="257"/>
                  </a:cubicBezTo>
                  <a:cubicBezTo>
                    <a:pt x="1199" y="257"/>
                    <a:pt x="1207" y="259"/>
                    <a:pt x="1215" y="263"/>
                  </a:cubicBezTo>
                  <a:cubicBezTo>
                    <a:pt x="1227" y="263"/>
                    <a:pt x="1143" y="275"/>
                    <a:pt x="1143" y="275"/>
                  </a:cubicBezTo>
                  <a:cubicBezTo>
                    <a:pt x="1182" y="275"/>
                    <a:pt x="1189" y="275"/>
                    <a:pt x="1164" y="281"/>
                  </a:cubicBezTo>
                  <a:lnTo>
                    <a:pt x="1164" y="281"/>
                  </a:lnTo>
                  <a:cubicBezTo>
                    <a:pt x="1164" y="281"/>
                    <a:pt x="1165" y="281"/>
                    <a:pt x="1165" y="281"/>
                  </a:cubicBezTo>
                  <a:cubicBezTo>
                    <a:pt x="1189" y="281"/>
                    <a:pt x="1227" y="287"/>
                    <a:pt x="1227" y="287"/>
                  </a:cubicBezTo>
                  <a:cubicBezTo>
                    <a:pt x="1207" y="294"/>
                    <a:pt x="1199" y="300"/>
                    <a:pt x="1198" y="303"/>
                  </a:cubicBezTo>
                  <a:lnTo>
                    <a:pt x="1198" y="303"/>
                  </a:lnTo>
                  <a:cubicBezTo>
                    <a:pt x="1194" y="301"/>
                    <a:pt x="1190" y="298"/>
                    <a:pt x="1167" y="298"/>
                  </a:cubicBezTo>
                  <a:cubicBezTo>
                    <a:pt x="1172" y="309"/>
                    <a:pt x="1180" y="317"/>
                    <a:pt x="1190" y="322"/>
                  </a:cubicBezTo>
                  <a:lnTo>
                    <a:pt x="1143" y="322"/>
                  </a:lnTo>
                  <a:cubicBezTo>
                    <a:pt x="1149" y="328"/>
                    <a:pt x="1161" y="328"/>
                    <a:pt x="1174" y="328"/>
                  </a:cubicBezTo>
                  <a:cubicBezTo>
                    <a:pt x="1188" y="328"/>
                    <a:pt x="1203" y="328"/>
                    <a:pt x="1215" y="334"/>
                  </a:cubicBezTo>
                  <a:lnTo>
                    <a:pt x="1203" y="334"/>
                  </a:lnTo>
                  <a:cubicBezTo>
                    <a:pt x="1031" y="334"/>
                    <a:pt x="1172" y="349"/>
                    <a:pt x="1162" y="349"/>
                  </a:cubicBezTo>
                  <a:cubicBezTo>
                    <a:pt x="1160" y="349"/>
                    <a:pt x="1148" y="348"/>
                    <a:pt x="1119" y="346"/>
                  </a:cubicBezTo>
                  <a:lnTo>
                    <a:pt x="1119" y="346"/>
                  </a:lnTo>
                  <a:cubicBezTo>
                    <a:pt x="1119" y="346"/>
                    <a:pt x="1155" y="358"/>
                    <a:pt x="1167" y="370"/>
                  </a:cubicBezTo>
                  <a:cubicBezTo>
                    <a:pt x="1162" y="373"/>
                    <a:pt x="1157" y="373"/>
                    <a:pt x="1154" y="373"/>
                  </a:cubicBezTo>
                  <a:cubicBezTo>
                    <a:pt x="1147" y="373"/>
                    <a:pt x="1142" y="371"/>
                    <a:pt x="1135" y="371"/>
                  </a:cubicBezTo>
                  <a:cubicBezTo>
                    <a:pt x="1129" y="371"/>
                    <a:pt x="1121" y="373"/>
                    <a:pt x="1107" y="382"/>
                  </a:cubicBezTo>
                  <a:cubicBezTo>
                    <a:pt x="1143" y="382"/>
                    <a:pt x="1167" y="382"/>
                    <a:pt x="1191" y="394"/>
                  </a:cubicBezTo>
                  <a:lnTo>
                    <a:pt x="1131" y="394"/>
                  </a:lnTo>
                  <a:cubicBezTo>
                    <a:pt x="1250" y="406"/>
                    <a:pt x="1096" y="406"/>
                    <a:pt x="1072" y="406"/>
                  </a:cubicBezTo>
                  <a:cubicBezTo>
                    <a:pt x="1119" y="406"/>
                    <a:pt x="1119" y="418"/>
                    <a:pt x="1179" y="418"/>
                  </a:cubicBezTo>
                  <a:cubicBezTo>
                    <a:pt x="1175" y="421"/>
                    <a:pt x="1172" y="424"/>
                    <a:pt x="1168" y="425"/>
                  </a:cubicBezTo>
                  <a:lnTo>
                    <a:pt x="1168" y="425"/>
                  </a:lnTo>
                  <a:cubicBezTo>
                    <a:pt x="1163" y="423"/>
                    <a:pt x="1159" y="421"/>
                    <a:pt x="1155" y="418"/>
                  </a:cubicBezTo>
                  <a:lnTo>
                    <a:pt x="1155" y="418"/>
                  </a:lnTo>
                  <a:cubicBezTo>
                    <a:pt x="1155" y="423"/>
                    <a:pt x="1158" y="426"/>
                    <a:pt x="1163" y="426"/>
                  </a:cubicBezTo>
                  <a:cubicBezTo>
                    <a:pt x="1164" y="426"/>
                    <a:pt x="1166" y="426"/>
                    <a:pt x="1168" y="425"/>
                  </a:cubicBezTo>
                  <a:lnTo>
                    <a:pt x="1168" y="425"/>
                  </a:lnTo>
                  <a:cubicBezTo>
                    <a:pt x="1181" y="429"/>
                    <a:pt x="1198" y="429"/>
                    <a:pt x="1215" y="429"/>
                  </a:cubicBezTo>
                  <a:cubicBezTo>
                    <a:pt x="1198" y="437"/>
                    <a:pt x="1188" y="440"/>
                    <a:pt x="1182" y="442"/>
                  </a:cubicBezTo>
                  <a:lnTo>
                    <a:pt x="1182" y="442"/>
                  </a:lnTo>
                  <a:cubicBezTo>
                    <a:pt x="1181" y="442"/>
                    <a:pt x="1180" y="442"/>
                    <a:pt x="1179" y="441"/>
                  </a:cubicBezTo>
                  <a:cubicBezTo>
                    <a:pt x="1187" y="436"/>
                    <a:pt x="1189" y="434"/>
                    <a:pt x="1188" y="434"/>
                  </a:cubicBezTo>
                  <a:lnTo>
                    <a:pt x="1188" y="434"/>
                  </a:lnTo>
                  <a:cubicBezTo>
                    <a:pt x="1187" y="434"/>
                    <a:pt x="1172" y="443"/>
                    <a:pt x="1177" y="443"/>
                  </a:cubicBezTo>
                  <a:cubicBezTo>
                    <a:pt x="1178" y="443"/>
                    <a:pt x="1180" y="443"/>
                    <a:pt x="1182" y="442"/>
                  </a:cubicBezTo>
                  <a:lnTo>
                    <a:pt x="1182" y="442"/>
                  </a:lnTo>
                  <a:cubicBezTo>
                    <a:pt x="1227" y="453"/>
                    <a:pt x="1227" y="454"/>
                    <a:pt x="1238" y="465"/>
                  </a:cubicBezTo>
                  <a:cubicBezTo>
                    <a:pt x="1191" y="465"/>
                    <a:pt x="1176" y="462"/>
                    <a:pt x="1161" y="462"/>
                  </a:cubicBezTo>
                  <a:cubicBezTo>
                    <a:pt x="1146" y="462"/>
                    <a:pt x="1131" y="465"/>
                    <a:pt x="1084" y="477"/>
                  </a:cubicBezTo>
                  <a:cubicBezTo>
                    <a:pt x="1107" y="477"/>
                    <a:pt x="1131" y="472"/>
                    <a:pt x="1159" y="472"/>
                  </a:cubicBezTo>
                  <a:cubicBezTo>
                    <a:pt x="1172" y="472"/>
                    <a:pt x="1187" y="473"/>
                    <a:pt x="1203" y="477"/>
                  </a:cubicBezTo>
                  <a:cubicBezTo>
                    <a:pt x="1167" y="477"/>
                    <a:pt x="1060" y="477"/>
                    <a:pt x="1179" y="489"/>
                  </a:cubicBezTo>
                  <a:cubicBezTo>
                    <a:pt x="1170" y="498"/>
                    <a:pt x="1161" y="502"/>
                    <a:pt x="1153" y="504"/>
                  </a:cubicBezTo>
                  <a:lnTo>
                    <a:pt x="1153" y="504"/>
                  </a:lnTo>
                  <a:cubicBezTo>
                    <a:pt x="1163" y="505"/>
                    <a:pt x="1179" y="508"/>
                    <a:pt x="1203" y="513"/>
                  </a:cubicBezTo>
                  <a:cubicBezTo>
                    <a:pt x="1203" y="513"/>
                    <a:pt x="1203" y="513"/>
                    <a:pt x="1202" y="513"/>
                  </a:cubicBezTo>
                  <a:lnTo>
                    <a:pt x="1202" y="513"/>
                  </a:lnTo>
                  <a:cubicBezTo>
                    <a:pt x="1219" y="513"/>
                    <a:pt x="1231" y="515"/>
                    <a:pt x="1250" y="525"/>
                  </a:cubicBezTo>
                  <a:cubicBezTo>
                    <a:pt x="1155" y="537"/>
                    <a:pt x="1310" y="537"/>
                    <a:pt x="1179" y="537"/>
                  </a:cubicBezTo>
                  <a:cubicBezTo>
                    <a:pt x="1192" y="539"/>
                    <a:pt x="1204" y="540"/>
                    <a:pt x="1214" y="540"/>
                  </a:cubicBezTo>
                  <a:cubicBezTo>
                    <a:pt x="1231" y="540"/>
                    <a:pt x="1241" y="537"/>
                    <a:pt x="1243" y="537"/>
                  </a:cubicBezTo>
                  <a:cubicBezTo>
                    <a:pt x="1245" y="537"/>
                    <a:pt x="1240" y="540"/>
                    <a:pt x="1227" y="548"/>
                  </a:cubicBezTo>
                  <a:cubicBezTo>
                    <a:pt x="1269" y="559"/>
                    <a:pt x="1302" y="560"/>
                    <a:pt x="1334" y="560"/>
                  </a:cubicBezTo>
                  <a:lnTo>
                    <a:pt x="1334" y="560"/>
                  </a:lnTo>
                  <a:cubicBezTo>
                    <a:pt x="1338" y="556"/>
                    <a:pt x="1342" y="555"/>
                    <a:pt x="1345" y="555"/>
                  </a:cubicBezTo>
                  <a:cubicBezTo>
                    <a:pt x="1351" y="555"/>
                    <a:pt x="1354" y="560"/>
                    <a:pt x="1346" y="560"/>
                  </a:cubicBezTo>
                  <a:cubicBezTo>
                    <a:pt x="1342" y="560"/>
                    <a:pt x="1338" y="560"/>
                    <a:pt x="1334" y="560"/>
                  </a:cubicBezTo>
                  <a:lnTo>
                    <a:pt x="1334" y="560"/>
                  </a:lnTo>
                  <a:cubicBezTo>
                    <a:pt x="1334" y="560"/>
                    <a:pt x="1334" y="560"/>
                    <a:pt x="1334" y="560"/>
                  </a:cubicBezTo>
                  <a:lnTo>
                    <a:pt x="1203" y="560"/>
                  </a:lnTo>
                  <a:cubicBezTo>
                    <a:pt x="1238" y="560"/>
                    <a:pt x="1227" y="560"/>
                    <a:pt x="1191" y="572"/>
                  </a:cubicBezTo>
                  <a:cubicBezTo>
                    <a:pt x="1238" y="572"/>
                    <a:pt x="1286" y="584"/>
                    <a:pt x="1334" y="596"/>
                  </a:cubicBezTo>
                  <a:cubicBezTo>
                    <a:pt x="1262" y="590"/>
                    <a:pt x="1250" y="590"/>
                    <a:pt x="1244" y="590"/>
                  </a:cubicBezTo>
                  <a:cubicBezTo>
                    <a:pt x="1240" y="590"/>
                    <a:pt x="1239" y="590"/>
                    <a:pt x="1217" y="588"/>
                  </a:cubicBezTo>
                  <a:lnTo>
                    <a:pt x="1217" y="588"/>
                  </a:lnTo>
                  <a:cubicBezTo>
                    <a:pt x="1223" y="589"/>
                    <a:pt x="1230" y="592"/>
                    <a:pt x="1238" y="596"/>
                  </a:cubicBezTo>
                  <a:lnTo>
                    <a:pt x="1191" y="596"/>
                  </a:lnTo>
                  <a:cubicBezTo>
                    <a:pt x="1215" y="596"/>
                    <a:pt x="1238" y="596"/>
                    <a:pt x="1262" y="608"/>
                  </a:cubicBezTo>
                  <a:cubicBezTo>
                    <a:pt x="1173" y="608"/>
                    <a:pt x="1217" y="615"/>
                    <a:pt x="1240" y="618"/>
                  </a:cubicBezTo>
                  <a:lnTo>
                    <a:pt x="1240" y="618"/>
                  </a:lnTo>
                  <a:cubicBezTo>
                    <a:pt x="1238" y="620"/>
                    <a:pt x="1235" y="622"/>
                    <a:pt x="1232" y="622"/>
                  </a:cubicBezTo>
                  <a:cubicBezTo>
                    <a:pt x="1230" y="622"/>
                    <a:pt x="1228" y="622"/>
                    <a:pt x="1227" y="620"/>
                  </a:cubicBezTo>
                  <a:lnTo>
                    <a:pt x="1227" y="620"/>
                  </a:lnTo>
                  <a:cubicBezTo>
                    <a:pt x="1219" y="628"/>
                    <a:pt x="1228" y="636"/>
                    <a:pt x="1243" y="644"/>
                  </a:cubicBezTo>
                  <a:lnTo>
                    <a:pt x="1203" y="644"/>
                  </a:lnTo>
                  <a:cubicBezTo>
                    <a:pt x="1215" y="644"/>
                    <a:pt x="1232" y="647"/>
                    <a:pt x="1249" y="650"/>
                  </a:cubicBezTo>
                  <a:lnTo>
                    <a:pt x="1249" y="650"/>
                  </a:lnTo>
                  <a:cubicBezTo>
                    <a:pt x="1230" y="647"/>
                    <a:pt x="1209" y="644"/>
                    <a:pt x="1203" y="644"/>
                  </a:cubicBezTo>
                  <a:cubicBezTo>
                    <a:pt x="1203" y="644"/>
                    <a:pt x="1202" y="644"/>
                    <a:pt x="1202" y="644"/>
                  </a:cubicBezTo>
                  <a:lnTo>
                    <a:pt x="1202" y="644"/>
                  </a:lnTo>
                  <a:cubicBezTo>
                    <a:pt x="1206" y="651"/>
                    <a:pt x="1217" y="653"/>
                    <a:pt x="1231" y="653"/>
                  </a:cubicBezTo>
                  <a:cubicBezTo>
                    <a:pt x="1241" y="653"/>
                    <a:pt x="1251" y="652"/>
                    <a:pt x="1261" y="652"/>
                  </a:cubicBezTo>
                  <a:lnTo>
                    <a:pt x="1261" y="652"/>
                  </a:lnTo>
                  <a:cubicBezTo>
                    <a:pt x="1257" y="651"/>
                    <a:pt x="1253" y="650"/>
                    <a:pt x="1249" y="650"/>
                  </a:cubicBezTo>
                  <a:lnTo>
                    <a:pt x="1249" y="650"/>
                  </a:lnTo>
                  <a:cubicBezTo>
                    <a:pt x="1253" y="650"/>
                    <a:pt x="1258" y="651"/>
                    <a:pt x="1262" y="652"/>
                  </a:cubicBezTo>
                  <a:lnTo>
                    <a:pt x="1262" y="652"/>
                  </a:lnTo>
                  <a:cubicBezTo>
                    <a:pt x="1262" y="652"/>
                    <a:pt x="1263" y="652"/>
                    <a:pt x="1263" y="652"/>
                  </a:cubicBezTo>
                  <a:lnTo>
                    <a:pt x="1263" y="652"/>
                  </a:lnTo>
                  <a:cubicBezTo>
                    <a:pt x="1262" y="652"/>
                    <a:pt x="1262" y="652"/>
                    <a:pt x="1261" y="652"/>
                  </a:cubicBezTo>
                  <a:cubicBezTo>
                    <a:pt x="1261" y="652"/>
                    <a:pt x="1261" y="652"/>
                    <a:pt x="1261" y="652"/>
                  </a:cubicBezTo>
                  <a:lnTo>
                    <a:pt x="1261" y="652"/>
                  </a:lnTo>
                  <a:cubicBezTo>
                    <a:pt x="1262" y="652"/>
                    <a:pt x="1263" y="652"/>
                    <a:pt x="1265" y="653"/>
                  </a:cubicBezTo>
                  <a:lnTo>
                    <a:pt x="1265" y="653"/>
                  </a:lnTo>
                  <a:cubicBezTo>
                    <a:pt x="1268" y="654"/>
                    <a:pt x="1271" y="655"/>
                    <a:pt x="1274" y="655"/>
                  </a:cubicBezTo>
                  <a:lnTo>
                    <a:pt x="1274" y="655"/>
                  </a:lnTo>
                  <a:cubicBezTo>
                    <a:pt x="1245" y="655"/>
                    <a:pt x="1176" y="653"/>
                    <a:pt x="1202" y="644"/>
                  </a:cubicBezTo>
                  <a:lnTo>
                    <a:pt x="1202" y="644"/>
                  </a:lnTo>
                  <a:cubicBezTo>
                    <a:pt x="1201" y="641"/>
                    <a:pt x="1201" y="637"/>
                    <a:pt x="1203" y="632"/>
                  </a:cubicBezTo>
                  <a:lnTo>
                    <a:pt x="1203" y="632"/>
                  </a:lnTo>
                  <a:cubicBezTo>
                    <a:pt x="1191" y="644"/>
                    <a:pt x="1191" y="644"/>
                    <a:pt x="1179" y="644"/>
                  </a:cubicBezTo>
                  <a:cubicBezTo>
                    <a:pt x="1192" y="644"/>
                    <a:pt x="1195" y="649"/>
                    <a:pt x="1193" y="657"/>
                  </a:cubicBezTo>
                  <a:lnTo>
                    <a:pt x="1193" y="657"/>
                  </a:lnTo>
                  <a:cubicBezTo>
                    <a:pt x="1192" y="657"/>
                    <a:pt x="1191" y="656"/>
                    <a:pt x="1191" y="656"/>
                  </a:cubicBezTo>
                  <a:lnTo>
                    <a:pt x="1191" y="656"/>
                  </a:lnTo>
                  <a:cubicBezTo>
                    <a:pt x="1191" y="658"/>
                    <a:pt x="1191" y="659"/>
                    <a:pt x="1191" y="661"/>
                  </a:cubicBezTo>
                  <a:lnTo>
                    <a:pt x="1191" y="661"/>
                  </a:lnTo>
                  <a:cubicBezTo>
                    <a:pt x="1192" y="660"/>
                    <a:pt x="1192" y="658"/>
                    <a:pt x="1193" y="657"/>
                  </a:cubicBezTo>
                  <a:lnTo>
                    <a:pt x="1193" y="657"/>
                  </a:lnTo>
                  <a:cubicBezTo>
                    <a:pt x="1198" y="660"/>
                    <a:pt x="1207" y="661"/>
                    <a:pt x="1218" y="661"/>
                  </a:cubicBezTo>
                  <a:cubicBezTo>
                    <a:pt x="1219" y="661"/>
                    <a:pt x="1220" y="661"/>
                    <a:pt x="1221" y="661"/>
                  </a:cubicBezTo>
                  <a:lnTo>
                    <a:pt x="1221" y="661"/>
                  </a:lnTo>
                  <a:cubicBezTo>
                    <a:pt x="1215" y="663"/>
                    <a:pt x="1208" y="665"/>
                    <a:pt x="1203" y="668"/>
                  </a:cubicBezTo>
                  <a:cubicBezTo>
                    <a:pt x="1219" y="668"/>
                    <a:pt x="1240" y="668"/>
                    <a:pt x="1259" y="671"/>
                  </a:cubicBezTo>
                  <a:lnTo>
                    <a:pt x="1259" y="671"/>
                  </a:lnTo>
                  <a:cubicBezTo>
                    <a:pt x="1278" y="665"/>
                    <a:pt x="1296" y="660"/>
                    <a:pt x="1301" y="660"/>
                  </a:cubicBezTo>
                  <a:cubicBezTo>
                    <a:pt x="1305" y="660"/>
                    <a:pt x="1300" y="664"/>
                    <a:pt x="1276" y="675"/>
                  </a:cubicBezTo>
                  <a:lnTo>
                    <a:pt x="1276" y="675"/>
                  </a:lnTo>
                  <a:cubicBezTo>
                    <a:pt x="1271" y="674"/>
                    <a:pt x="1265" y="672"/>
                    <a:pt x="1259" y="671"/>
                  </a:cubicBezTo>
                  <a:lnTo>
                    <a:pt x="1259" y="671"/>
                  </a:lnTo>
                  <a:cubicBezTo>
                    <a:pt x="1247" y="675"/>
                    <a:pt x="1235" y="679"/>
                    <a:pt x="1226" y="681"/>
                  </a:cubicBezTo>
                  <a:lnTo>
                    <a:pt x="1226" y="681"/>
                  </a:lnTo>
                  <a:cubicBezTo>
                    <a:pt x="1239" y="680"/>
                    <a:pt x="1254" y="677"/>
                    <a:pt x="1267" y="677"/>
                  </a:cubicBezTo>
                  <a:cubicBezTo>
                    <a:pt x="1269" y="677"/>
                    <a:pt x="1271" y="677"/>
                    <a:pt x="1272" y="677"/>
                  </a:cubicBezTo>
                  <a:lnTo>
                    <a:pt x="1272" y="677"/>
                  </a:lnTo>
                  <a:cubicBezTo>
                    <a:pt x="1274" y="676"/>
                    <a:pt x="1275" y="676"/>
                    <a:pt x="1276" y="675"/>
                  </a:cubicBezTo>
                  <a:lnTo>
                    <a:pt x="1276" y="675"/>
                  </a:lnTo>
                  <a:cubicBezTo>
                    <a:pt x="1279" y="676"/>
                    <a:pt x="1283" y="678"/>
                    <a:pt x="1286" y="679"/>
                  </a:cubicBezTo>
                  <a:cubicBezTo>
                    <a:pt x="1282" y="678"/>
                    <a:pt x="1277" y="677"/>
                    <a:pt x="1272" y="677"/>
                  </a:cubicBezTo>
                  <a:lnTo>
                    <a:pt x="1272" y="677"/>
                  </a:lnTo>
                  <a:cubicBezTo>
                    <a:pt x="1263" y="681"/>
                    <a:pt x="1252" y="687"/>
                    <a:pt x="1238" y="693"/>
                  </a:cubicBezTo>
                  <a:lnTo>
                    <a:pt x="1238" y="693"/>
                  </a:lnTo>
                  <a:cubicBezTo>
                    <a:pt x="1248" y="689"/>
                    <a:pt x="1258" y="687"/>
                    <a:pt x="1266" y="687"/>
                  </a:cubicBezTo>
                  <a:cubicBezTo>
                    <a:pt x="1281" y="687"/>
                    <a:pt x="1291" y="696"/>
                    <a:pt x="1298" y="715"/>
                  </a:cubicBezTo>
                  <a:cubicBezTo>
                    <a:pt x="1254" y="711"/>
                    <a:pt x="1232" y="706"/>
                    <a:pt x="1221" y="701"/>
                  </a:cubicBezTo>
                  <a:lnTo>
                    <a:pt x="1221" y="701"/>
                  </a:lnTo>
                  <a:cubicBezTo>
                    <a:pt x="1219" y="701"/>
                    <a:pt x="1217" y="702"/>
                    <a:pt x="1215" y="703"/>
                  </a:cubicBezTo>
                  <a:cubicBezTo>
                    <a:pt x="1217" y="702"/>
                    <a:pt x="1219" y="701"/>
                    <a:pt x="1220" y="700"/>
                  </a:cubicBezTo>
                  <a:lnTo>
                    <a:pt x="1220" y="700"/>
                  </a:lnTo>
                  <a:cubicBezTo>
                    <a:pt x="1221" y="700"/>
                    <a:pt x="1221" y="701"/>
                    <a:pt x="1221" y="701"/>
                  </a:cubicBezTo>
                  <a:lnTo>
                    <a:pt x="1221" y="701"/>
                  </a:lnTo>
                  <a:cubicBezTo>
                    <a:pt x="1227" y="698"/>
                    <a:pt x="1232" y="695"/>
                    <a:pt x="1238" y="693"/>
                  </a:cubicBezTo>
                  <a:lnTo>
                    <a:pt x="1238" y="693"/>
                  </a:lnTo>
                  <a:cubicBezTo>
                    <a:pt x="1232" y="695"/>
                    <a:pt x="1227" y="697"/>
                    <a:pt x="1220" y="700"/>
                  </a:cubicBezTo>
                  <a:lnTo>
                    <a:pt x="1220" y="700"/>
                  </a:lnTo>
                  <a:cubicBezTo>
                    <a:pt x="1207" y="694"/>
                    <a:pt x="1211" y="687"/>
                    <a:pt x="1214" y="683"/>
                  </a:cubicBezTo>
                  <a:lnTo>
                    <a:pt x="1214" y="683"/>
                  </a:lnTo>
                  <a:cubicBezTo>
                    <a:pt x="1217" y="683"/>
                    <a:pt x="1221" y="682"/>
                    <a:pt x="1226" y="681"/>
                  </a:cubicBezTo>
                  <a:lnTo>
                    <a:pt x="1226" y="681"/>
                  </a:lnTo>
                  <a:cubicBezTo>
                    <a:pt x="1223" y="681"/>
                    <a:pt x="1220" y="681"/>
                    <a:pt x="1218" y="681"/>
                  </a:cubicBezTo>
                  <a:cubicBezTo>
                    <a:pt x="1217" y="681"/>
                    <a:pt x="1216" y="681"/>
                    <a:pt x="1216" y="681"/>
                  </a:cubicBezTo>
                  <a:lnTo>
                    <a:pt x="1216" y="681"/>
                  </a:lnTo>
                  <a:cubicBezTo>
                    <a:pt x="1217" y="680"/>
                    <a:pt x="1217" y="679"/>
                    <a:pt x="1215" y="679"/>
                  </a:cubicBezTo>
                  <a:cubicBezTo>
                    <a:pt x="1214" y="680"/>
                    <a:pt x="1213" y="681"/>
                    <a:pt x="1212" y="681"/>
                  </a:cubicBezTo>
                  <a:lnTo>
                    <a:pt x="1212" y="681"/>
                  </a:lnTo>
                  <a:cubicBezTo>
                    <a:pt x="1201" y="680"/>
                    <a:pt x="1193" y="675"/>
                    <a:pt x="1191" y="661"/>
                  </a:cubicBezTo>
                  <a:lnTo>
                    <a:pt x="1191" y="661"/>
                  </a:lnTo>
                  <a:cubicBezTo>
                    <a:pt x="1181" y="682"/>
                    <a:pt x="1139" y="715"/>
                    <a:pt x="1131" y="715"/>
                  </a:cubicBezTo>
                  <a:cubicBezTo>
                    <a:pt x="1215" y="715"/>
                    <a:pt x="941" y="1453"/>
                    <a:pt x="965" y="1477"/>
                  </a:cubicBezTo>
                  <a:cubicBezTo>
                    <a:pt x="917" y="1501"/>
                    <a:pt x="893" y="1513"/>
                    <a:pt x="941" y="1584"/>
                  </a:cubicBezTo>
                  <a:cubicBezTo>
                    <a:pt x="877" y="1627"/>
                    <a:pt x="735" y="1930"/>
                    <a:pt x="846" y="1930"/>
                  </a:cubicBezTo>
                  <a:cubicBezTo>
                    <a:pt x="849" y="1930"/>
                    <a:pt x="852" y="1930"/>
                    <a:pt x="855" y="1929"/>
                  </a:cubicBezTo>
                  <a:lnTo>
                    <a:pt x="855" y="1929"/>
                  </a:lnTo>
                  <a:cubicBezTo>
                    <a:pt x="785" y="1989"/>
                    <a:pt x="637" y="2170"/>
                    <a:pt x="619" y="2215"/>
                  </a:cubicBezTo>
                  <a:cubicBezTo>
                    <a:pt x="631" y="2215"/>
                    <a:pt x="655" y="2215"/>
                    <a:pt x="667" y="2227"/>
                  </a:cubicBezTo>
                  <a:cubicBezTo>
                    <a:pt x="667" y="2227"/>
                    <a:pt x="572" y="2239"/>
                    <a:pt x="643" y="2275"/>
                  </a:cubicBezTo>
                  <a:cubicBezTo>
                    <a:pt x="637" y="2278"/>
                    <a:pt x="630" y="2280"/>
                    <a:pt x="624" y="2280"/>
                  </a:cubicBezTo>
                  <a:cubicBezTo>
                    <a:pt x="607" y="2280"/>
                    <a:pt x="592" y="2269"/>
                    <a:pt x="584" y="2251"/>
                  </a:cubicBezTo>
                  <a:lnTo>
                    <a:pt x="584" y="2251"/>
                  </a:lnTo>
                  <a:cubicBezTo>
                    <a:pt x="584" y="2251"/>
                    <a:pt x="593" y="2326"/>
                    <a:pt x="603" y="2326"/>
                  </a:cubicBezTo>
                  <a:cubicBezTo>
                    <a:pt x="603" y="2326"/>
                    <a:pt x="603" y="2326"/>
                    <a:pt x="604" y="2326"/>
                  </a:cubicBezTo>
                  <a:lnTo>
                    <a:pt x="604" y="2326"/>
                  </a:lnTo>
                  <a:cubicBezTo>
                    <a:pt x="600" y="2330"/>
                    <a:pt x="597" y="2332"/>
                    <a:pt x="594" y="2334"/>
                  </a:cubicBezTo>
                  <a:lnTo>
                    <a:pt x="596" y="2334"/>
                  </a:lnTo>
                  <a:cubicBezTo>
                    <a:pt x="596" y="2338"/>
                    <a:pt x="596" y="2340"/>
                    <a:pt x="595" y="2340"/>
                  </a:cubicBezTo>
                  <a:cubicBezTo>
                    <a:pt x="595" y="2340"/>
                    <a:pt x="594" y="2338"/>
                    <a:pt x="591" y="2337"/>
                  </a:cubicBezTo>
                  <a:lnTo>
                    <a:pt x="591" y="2337"/>
                  </a:lnTo>
                  <a:cubicBezTo>
                    <a:pt x="586" y="2340"/>
                    <a:pt x="583" y="2342"/>
                    <a:pt x="580" y="2342"/>
                  </a:cubicBezTo>
                  <a:cubicBezTo>
                    <a:pt x="572" y="2342"/>
                    <a:pt x="574" y="2329"/>
                    <a:pt x="571" y="2329"/>
                  </a:cubicBezTo>
                  <a:cubicBezTo>
                    <a:pt x="569" y="2329"/>
                    <a:pt x="564" y="2338"/>
                    <a:pt x="548" y="2370"/>
                  </a:cubicBezTo>
                  <a:cubicBezTo>
                    <a:pt x="572" y="2382"/>
                    <a:pt x="607" y="2406"/>
                    <a:pt x="631" y="2406"/>
                  </a:cubicBezTo>
                  <a:cubicBezTo>
                    <a:pt x="473" y="2406"/>
                    <a:pt x="551" y="2653"/>
                    <a:pt x="559" y="2668"/>
                  </a:cubicBezTo>
                  <a:lnTo>
                    <a:pt x="559" y="2668"/>
                  </a:lnTo>
                  <a:cubicBezTo>
                    <a:pt x="543" y="2660"/>
                    <a:pt x="530" y="2658"/>
                    <a:pt x="521" y="2658"/>
                  </a:cubicBezTo>
                  <a:cubicBezTo>
                    <a:pt x="486" y="2658"/>
                    <a:pt x="485" y="2693"/>
                    <a:pt x="444" y="2693"/>
                  </a:cubicBezTo>
                  <a:cubicBezTo>
                    <a:pt x="439" y="2693"/>
                    <a:pt x="434" y="2693"/>
                    <a:pt x="429" y="2692"/>
                  </a:cubicBezTo>
                  <a:lnTo>
                    <a:pt x="429" y="2692"/>
                  </a:lnTo>
                  <a:cubicBezTo>
                    <a:pt x="441" y="2727"/>
                    <a:pt x="453" y="2751"/>
                    <a:pt x="476" y="2763"/>
                  </a:cubicBezTo>
                  <a:cubicBezTo>
                    <a:pt x="429" y="2823"/>
                    <a:pt x="322" y="2846"/>
                    <a:pt x="393" y="2954"/>
                  </a:cubicBezTo>
                  <a:cubicBezTo>
                    <a:pt x="369" y="2954"/>
                    <a:pt x="345" y="2965"/>
                    <a:pt x="322" y="2965"/>
                  </a:cubicBezTo>
                  <a:cubicBezTo>
                    <a:pt x="322" y="3049"/>
                    <a:pt x="310" y="3287"/>
                    <a:pt x="155" y="3370"/>
                  </a:cubicBezTo>
                  <a:cubicBezTo>
                    <a:pt x="167" y="3382"/>
                    <a:pt x="191" y="3394"/>
                    <a:pt x="226" y="3406"/>
                  </a:cubicBezTo>
                  <a:cubicBezTo>
                    <a:pt x="95" y="3513"/>
                    <a:pt x="238" y="3466"/>
                    <a:pt x="226" y="3620"/>
                  </a:cubicBezTo>
                  <a:cubicBezTo>
                    <a:pt x="203" y="3823"/>
                    <a:pt x="215" y="4025"/>
                    <a:pt x="191" y="4239"/>
                  </a:cubicBezTo>
                  <a:cubicBezTo>
                    <a:pt x="298" y="4311"/>
                    <a:pt x="179" y="4537"/>
                    <a:pt x="203" y="4692"/>
                  </a:cubicBezTo>
                  <a:cubicBezTo>
                    <a:pt x="215" y="4668"/>
                    <a:pt x="215" y="4656"/>
                    <a:pt x="226" y="4632"/>
                  </a:cubicBezTo>
                  <a:lnTo>
                    <a:pt x="226" y="4632"/>
                  </a:lnTo>
                  <a:cubicBezTo>
                    <a:pt x="262" y="4763"/>
                    <a:pt x="131" y="4894"/>
                    <a:pt x="119" y="5013"/>
                  </a:cubicBezTo>
                  <a:cubicBezTo>
                    <a:pt x="107" y="5001"/>
                    <a:pt x="95" y="4978"/>
                    <a:pt x="95" y="4954"/>
                  </a:cubicBezTo>
                  <a:lnTo>
                    <a:pt x="95" y="4954"/>
                  </a:lnTo>
                  <a:cubicBezTo>
                    <a:pt x="60" y="5204"/>
                    <a:pt x="203" y="5513"/>
                    <a:pt x="119" y="5847"/>
                  </a:cubicBezTo>
                  <a:cubicBezTo>
                    <a:pt x="123" y="5837"/>
                    <a:pt x="127" y="5833"/>
                    <a:pt x="130" y="5833"/>
                  </a:cubicBezTo>
                  <a:cubicBezTo>
                    <a:pt x="161" y="5833"/>
                    <a:pt x="134" y="6305"/>
                    <a:pt x="167" y="6371"/>
                  </a:cubicBezTo>
                  <a:cubicBezTo>
                    <a:pt x="119" y="6525"/>
                    <a:pt x="167" y="6799"/>
                    <a:pt x="167" y="6966"/>
                  </a:cubicBezTo>
                  <a:cubicBezTo>
                    <a:pt x="155" y="7299"/>
                    <a:pt x="119" y="7680"/>
                    <a:pt x="155" y="7990"/>
                  </a:cubicBezTo>
                  <a:cubicBezTo>
                    <a:pt x="179" y="8323"/>
                    <a:pt x="191" y="8669"/>
                    <a:pt x="167" y="9026"/>
                  </a:cubicBezTo>
                  <a:cubicBezTo>
                    <a:pt x="110" y="9568"/>
                    <a:pt x="183" y="10056"/>
                    <a:pt x="200" y="10624"/>
                  </a:cubicBezTo>
                  <a:lnTo>
                    <a:pt x="200" y="10624"/>
                  </a:lnTo>
                  <a:cubicBezTo>
                    <a:pt x="206" y="10613"/>
                    <a:pt x="215" y="10605"/>
                    <a:pt x="226" y="10597"/>
                  </a:cubicBezTo>
                  <a:cubicBezTo>
                    <a:pt x="235" y="10606"/>
                    <a:pt x="251" y="10669"/>
                    <a:pt x="263" y="10669"/>
                  </a:cubicBezTo>
                  <a:cubicBezTo>
                    <a:pt x="267" y="10669"/>
                    <a:pt x="271" y="10663"/>
                    <a:pt x="274" y="10645"/>
                  </a:cubicBezTo>
                  <a:lnTo>
                    <a:pt x="274" y="10645"/>
                  </a:lnTo>
                  <a:cubicBezTo>
                    <a:pt x="286" y="10716"/>
                    <a:pt x="274" y="10788"/>
                    <a:pt x="250" y="10847"/>
                  </a:cubicBezTo>
                  <a:cubicBezTo>
                    <a:pt x="238" y="10824"/>
                    <a:pt x="226" y="10800"/>
                    <a:pt x="238" y="10776"/>
                  </a:cubicBezTo>
                  <a:cubicBezTo>
                    <a:pt x="238" y="10775"/>
                    <a:pt x="237" y="10775"/>
                    <a:pt x="237" y="10775"/>
                  </a:cubicBezTo>
                  <a:cubicBezTo>
                    <a:pt x="213" y="10775"/>
                    <a:pt x="167" y="11371"/>
                    <a:pt x="167" y="11383"/>
                  </a:cubicBezTo>
                  <a:cubicBezTo>
                    <a:pt x="167" y="11859"/>
                    <a:pt x="131" y="12336"/>
                    <a:pt x="131" y="12824"/>
                  </a:cubicBezTo>
                  <a:cubicBezTo>
                    <a:pt x="155" y="12800"/>
                    <a:pt x="167" y="12776"/>
                    <a:pt x="191" y="12764"/>
                  </a:cubicBezTo>
                  <a:lnTo>
                    <a:pt x="191" y="12764"/>
                  </a:lnTo>
                  <a:cubicBezTo>
                    <a:pt x="191" y="12807"/>
                    <a:pt x="166" y="12974"/>
                    <a:pt x="152" y="12974"/>
                  </a:cubicBezTo>
                  <a:cubicBezTo>
                    <a:pt x="147" y="12974"/>
                    <a:pt x="143" y="12950"/>
                    <a:pt x="143" y="12883"/>
                  </a:cubicBezTo>
                  <a:lnTo>
                    <a:pt x="143" y="12883"/>
                  </a:lnTo>
                  <a:cubicBezTo>
                    <a:pt x="95" y="12990"/>
                    <a:pt x="215" y="13086"/>
                    <a:pt x="167" y="13205"/>
                  </a:cubicBezTo>
                  <a:cubicBezTo>
                    <a:pt x="166" y="13205"/>
                    <a:pt x="166" y="13206"/>
                    <a:pt x="165" y="13206"/>
                  </a:cubicBezTo>
                  <a:cubicBezTo>
                    <a:pt x="152" y="13206"/>
                    <a:pt x="119" y="13086"/>
                    <a:pt x="119" y="13086"/>
                  </a:cubicBezTo>
                  <a:cubicBezTo>
                    <a:pt x="119" y="13086"/>
                    <a:pt x="119" y="13193"/>
                    <a:pt x="119" y="13193"/>
                  </a:cubicBezTo>
                  <a:cubicBezTo>
                    <a:pt x="171" y="13245"/>
                    <a:pt x="166" y="13372"/>
                    <a:pt x="153" y="13508"/>
                  </a:cubicBezTo>
                  <a:lnTo>
                    <a:pt x="153" y="13508"/>
                  </a:lnTo>
                  <a:lnTo>
                    <a:pt x="155" y="13502"/>
                  </a:lnTo>
                  <a:cubicBezTo>
                    <a:pt x="161" y="13547"/>
                    <a:pt x="161" y="13561"/>
                    <a:pt x="157" y="13561"/>
                  </a:cubicBezTo>
                  <a:cubicBezTo>
                    <a:pt x="155" y="13561"/>
                    <a:pt x="152" y="13556"/>
                    <a:pt x="149" y="13550"/>
                  </a:cubicBezTo>
                  <a:lnTo>
                    <a:pt x="149" y="13550"/>
                  </a:lnTo>
                  <a:cubicBezTo>
                    <a:pt x="139" y="13649"/>
                    <a:pt x="126" y="13748"/>
                    <a:pt x="131" y="13824"/>
                  </a:cubicBezTo>
                  <a:cubicBezTo>
                    <a:pt x="143" y="13788"/>
                    <a:pt x="155" y="13764"/>
                    <a:pt x="167" y="13729"/>
                  </a:cubicBezTo>
                  <a:cubicBezTo>
                    <a:pt x="176" y="13738"/>
                    <a:pt x="171" y="13882"/>
                    <a:pt x="192" y="13882"/>
                  </a:cubicBezTo>
                  <a:cubicBezTo>
                    <a:pt x="196" y="13882"/>
                    <a:pt x="201" y="13877"/>
                    <a:pt x="208" y="13864"/>
                  </a:cubicBezTo>
                  <a:lnTo>
                    <a:pt x="208" y="13864"/>
                  </a:lnTo>
                  <a:cubicBezTo>
                    <a:pt x="40" y="14258"/>
                    <a:pt x="202" y="14889"/>
                    <a:pt x="191" y="15312"/>
                  </a:cubicBezTo>
                  <a:cubicBezTo>
                    <a:pt x="192" y="15308"/>
                    <a:pt x="192" y="15305"/>
                    <a:pt x="193" y="15305"/>
                  </a:cubicBezTo>
                  <a:lnTo>
                    <a:pt x="193" y="15305"/>
                  </a:lnTo>
                  <a:cubicBezTo>
                    <a:pt x="199" y="15305"/>
                    <a:pt x="178" y="15606"/>
                    <a:pt x="167" y="15705"/>
                  </a:cubicBezTo>
                  <a:cubicBezTo>
                    <a:pt x="156" y="15749"/>
                    <a:pt x="176" y="16080"/>
                    <a:pt x="207" y="16080"/>
                  </a:cubicBezTo>
                  <a:cubicBezTo>
                    <a:pt x="209" y="16080"/>
                    <a:pt x="212" y="16078"/>
                    <a:pt x="215" y="16074"/>
                  </a:cubicBezTo>
                  <a:lnTo>
                    <a:pt x="215" y="16074"/>
                  </a:lnTo>
                  <a:cubicBezTo>
                    <a:pt x="191" y="16408"/>
                    <a:pt x="131" y="16860"/>
                    <a:pt x="143" y="17241"/>
                  </a:cubicBezTo>
                  <a:cubicBezTo>
                    <a:pt x="250" y="17301"/>
                    <a:pt x="179" y="18575"/>
                    <a:pt x="191" y="18789"/>
                  </a:cubicBezTo>
                  <a:cubicBezTo>
                    <a:pt x="203" y="19063"/>
                    <a:pt x="0" y="19563"/>
                    <a:pt x="203" y="19813"/>
                  </a:cubicBezTo>
                  <a:cubicBezTo>
                    <a:pt x="206" y="19784"/>
                    <a:pt x="212" y="19775"/>
                    <a:pt x="219" y="19775"/>
                  </a:cubicBezTo>
                  <a:cubicBezTo>
                    <a:pt x="231" y="19775"/>
                    <a:pt x="246" y="19801"/>
                    <a:pt x="260" y="19801"/>
                  </a:cubicBezTo>
                  <a:cubicBezTo>
                    <a:pt x="265" y="19801"/>
                    <a:pt x="270" y="19798"/>
                    <a:pt x="274" y="19789"/>
                  </a:cubicBezTo>
                  <a:lnTo>
                    <a:pt x="274" y="19789"/>
                  </a:lnTo>
                  <a:cubicBezTo>
                    <a:pt x="286" y="19813"/>
                    <a:pt x="131" y="20277"/>
                    <a:pt x="131" y="20432"/>
                  </a:cubicBezTo>
                  <a:cubicBezTo>
                    <a:pt x="155" y="20420"/>
                    <a:pt x="167" y="20420"/>
                    <a:pt x="191" y="20408"/>
                  </a:cubicBezTo>
                  <a:lnTo>
                    <a:pt x="191" y="20408"/>
                  </a:lnTo>
                  <a:cubicBezTo>
                    <a:pt x="182" y="20417"/>
                    <a:pt x="161" y="20480"/>
                    <a:pt x="150" y="20480"/>
                  </a:cubicBezTo>
                  <a:cubicBezTo>
                    <a:pt x="146" y="20480"/>
                    <a:pt x="143" y="20471"/>
                    <a:pt x="143" y="20444"/>
                  </a:cubicBezTo>
                  <a:lnTo>
                    <a:pt x="143" y="20444"/>
                  </a:lnTo>
                  <a:cubicBezTo>
                    <a:pt x="131" y="20480"/>
                    <a:pt x="143" y="20503"/>
                    <a:pt x="179" y="20515"/>
                  </a:cubicBezTo>
                  <a:cubicBezTo>
                    <a:pt x="174" y="20537"/>
                    <a:pt x="165" y="20545"/>
                    <a:pt x="155" y="20545"/>
                  </a:cubicBezTo>
                  <a:cubicBezTo>
                    <a:pt x="139" y="20545"/>
                    <a:pt x="122" y="20525"/>
                    <a:pt x="119" y="20517"/>
                  </a:cubicBezTo>
                  <a:lnTo>
                    <a:pt x="119" y="20517"/>
                  </a:lnTo>
                  <a:cubicBezTo>
                    <a:pt x="131" y="20599"/>
                    <a:pt x="131" y="20611"/>
                    <a:pt x="131" y="20730"/>
                  </a:cubicBezTo>
                  <a:cubicBezTo>
                    <a:pt x="138" y="20728"/>
                    <a:pt x="145" y="20727"/>
                    <a:pt x="150" y="20727"/>
                  </a:cubicBezTo>
                  <a:cubicBezTo>
                    <a:pt x="173" y="20727"/>
                    <a:pt x="185" y="20738"/>
                    <a:pt x="197" y="20738"/>
                  </a:cubicBezTo>
                  <a:cubicBezTo>
                    <a:pt x="200" y="20738"/>
                    <a:pt x="202" y="20738"/>
                    <a:pt x="205" y="20737"/>
                  </a:cubicBezTo>
                  <a:lnTo>
                    <a:pt x="205" y="20737"/>
                  </a:lnTo>
                  <a:cubicBezTo>
                    <a:pt x="57" y="20850"/>
                    <a:pt x="262" y="21159"/>
                    <a:pt x="262" y="21194"/>
                  </a:cubicBezTo>
                  <a:cubicBezTo>
                    <a:pt x="101" y="21194"/>
                    <a:pt x="221" y="21417"/>
                    <a:pt x="263" y="21417"/>
                  </a:cubicBezTo>
                  <a:cubicBezTo>
                    <a:pt x="268" y="21417"/>
                    <a:pt x="272" y="21414"/>
                    <a:pt x="274" y="21408"/>
                  </a:cubicBezTo>
                  <a:cubicBezTo>
                    <a:pt x="298" y="21539"/>
                    <a:pt x="322" y="21706"/>
                    <a:pt x="465" y="21742"/>
                  </a:cubicBezTo>
                  <a:cubicBezTo>
                    <a:pt x="369" y="21789"/>
                    <a:pt x="1155" y="22087"/>
                    <a:pt x="1227" y="22134"/>
                  </a:cubicBezTo>
                  <a:cubicBezTo>
                    <a:pt x="1203" y="22111"/>
                    <a:pt x="1250" y="22099"/>
                    <a:pt x="1238" y="22051"/>
                  </a:cubicBezTo>
                  <a:lnTo>
                    <a:pt x="1238" y="22051"/>
                  </a:lnTo>
                  <a:cubicBezTo>
                    <a:pt x="1261" y="22059"/>
                    <a:pt x="1328" y="22091"/>
                    <a:pt x="1380" y="22091"/>
                  </a:cubicBezTo>
                  <a:cubicBezTo>
                    <a:pt x="1409" y="22091"/>
                    <a:pt x="1432" y="22081"/>
                    <a:pt x="1441" y="22051"/>
                  </a:cubicBezTo>
                  <a:cubicBezTo>
                    <a:pt x="1381" y="21718"/>
                    <a:pt x="965" y="21944"/>
                    <a:pt x="869" y="21730"/>
                  </a:cubicBezTo>
                  <a:lnTo>
                    <a:pt x="869" y="21730"/>
                  </a:lnTo>
                  <a:cubicBezTo>
                    <a:pt x="869" y="21738"/>
                    <a:pt x="869" y="21746"/>
                    <a:pt x="870" y="21754"/>
                  </a:cubicBezTo>
                  <a:lnTo>
                    <a:pt x="870" y="21754"/>
                  </a:lnTo>
                  <a:cubicBezTo>
                    <a:pt x="832" y="21680"/>
                    <a:pt x="711" y="21646"/>
                    <a:pt x="691" y="21646"/>
                  </a:cubicBezTo>
                  <a:cubicBezTo>
                    <a:pt x="682" y="21600"/>
                    <a:pt x="687" y="21583"/>
                    <a:pt x="700" y="21583"/>
                  </a:cubicBezTo>
                  <a:cubicBezTo>
                    <a:pt x="704" y="21583"/>
                    <a:pt x="709" y="21584"/>
                    <a:pt x="715" y="21587"/>
                  </a:cubicBezTo>
                  <a:cubicBezTo>
                    <a:pt x="703" y="21515"/>
                    <a:pt x="512" y="21444"/>
                    <a:pt x="453" y="21337"/>
                  </a:cubicBezTo>
                  <a:cubicBezTo>
                    <a:pt x="431" y="21316"/>
                    <a:pt x="401" y="21125"/>
                    <a:pt x="436" y="21125"/>
                  </a:cubicBezTo>
                  <a:cubicBezTo>
                    <a:pt x="441" y="21125"/>
                    <a:pt x="446" y="21128"/>
                    <a:pt x="453" y="21134"/>
                  </a:cubicBezTo>
                  <a:cubicBezTo>
                    <a:pt x="393" y="21027"/>
                    <a:pt x="357" y="21063"/>
                    <a:pt x="345" y="20956"/>
                  </a:cubicBezTo>
                  <a:lnTo>
                    <a:pt x="345" y="20956"/>
                  </a:lnTo>
                  <a:cubicBezTo>
                    <a:pt x="356" y="20976"/>
                    <a:pt x="365" y="20985"/>
                    <a:pt x="372" y="20985"/>
                  </a:cubicBezTo>
                  <a:cubicBezTo>
                    <a:pt x="409" y="20985"/>
                    <a:pt x="421" y="20787"/>
                    <a:pt x="441" y="20777"/>
                  </a:cubicBezTo>
                  <a:cubicBezTo>
                    <a:pt x="433" y="20773"/>
                    <a:pt x="426" y="20772"/>
                    <a:pt x="420" y="20772"/>
                  </a:cubicBezTo>
                  <a:cubicBezTo>
                    <a:pt x="386" y="20772"/>
                    <a:pt x="371" y="20817"/>
                    <a:pt x="381" y="20837"/>
                  </a:cubicBezTo>
                  <a:cubicBezTo>
                    <a:pt x="371" y="20845"/>
                    <a:pt x="364" y="20849"/>
                    <a:pt x="359" y="20849"/>
                  </a:cubicBezTo>
                  <a:cubicBezTo>
                    <a:pt x="322" y="20849"/>
                    <a:pt x="410" y="20630"/>
                    <a:pt x="427" y="20630"/>
                  </a:cubicBezTo>
                  <a:cubicBezTo>
                    <a:pt x="429" y="20630"/>
                    <a:pt x="430" y="20635"/>
                    <a:pt x="429" y="20646"/>
                  </a:cubicBezTo>
                  <a:cubicBezTo>
                    <a:pt x="453" y="20610"/>
                    <a:pt x="441" y="20503"/>
                    <a:pt x="381" y="20503"/>
                  </a:cubicBezTo>
                  <a:cubicBezTo>
                    <a:pt x="381" y="20527"/>
                    <a:pt x="393" y="20551"/>
                    <a:pt x="393" y="20575"/>
                  </a:cubicBezTo>
                  <a:cubicBezTo>
                    <a:pt x="357" y="20539"/>
                    <a:pt x="334" y="20491"/>
                    <a:pt x="345" y="20432"/>
                  </a:cubicBezTo>
                  <a:lnTo>
                    <a:pt x="345" y="20432"/>
                  </a:lnTo>
                  <a:cubicBezTo>
                    <a:pt x="355" y="20436"/>
                    <a:pt x="363" y="20439"/>
                    <a:pt x="369" y="20442"/>
                  </a:cubicBezTo>
                  <a:lnTo>
                    <a:pt x="369" y="20442"/>
                  </a:lnTo>
                  <a:cubicBezTo>
                    <a:pt x="367" y="20434"/>
                    <a:pt x="369" y="20423"/>
                    <a:pt x="381" y="20408"/>
                  </a:cubicBezTo>
                  <a:lnTo>
                    <a:pt x="381" y="20408"/>
                  </a:lnTo>
                  <a:cubicBezTo>
                    <a:pt x="417" y="20444"/>
                    <a:pt x="441" y="20491"/>
                    <a:pt x="441" y="20539"/>
                  </a:cubicBezTo>
                  <a:cubicBezTo>
                    <a:pt x="476" y="20515"/>
                    <a:pt x="429" y="20325"/>
                    <a:pt x="429" y="20313"/>
                  </a:cubicBezTo>
                  <a:cubicBezTo>
                    <a:pt x="441" y="20313"/>
                    <a:pt x="453" y="20325"/>
                    <a:pt x="465" y="20337"/>
                  </a:cubicBezTo>
                  <a:cubicBezTo>
                    <a:pt x="465" y="20302"/>
                    <a:pt x="465" y="20273"/>
                    <a:pt x="469" y="20242"/>
                  </a:cubicBezTo>
                  <a:lnTo>
                    <a:pt x="469" y="20242"/>
                  </a:lnTo>
                  <a:cubicBezTo>
                    <a:pt x="460" y="20260"/>
                    <a:pt x="441" y="20265"/>
                    <a:pt x="417" y="20265"/>
                  </a:cubicBezTo>
                  <a:cubicBezTo>
                    <a:pt x="381" y="20170"/>
                    <a:pt x="500" y="20182"/>
                    <a:pt x="488" y="20087"/>
                  </a:cubicBezTo>
                  <a:lnTo>
                    <a:pt x="488" y="20087"/>
                  </a:lnTo>
                  <a:cubicBezTo>
                    <a:pt x="488" y="20110"/>
                    <a:pt x="476" y="20122"/>
                    <a:pt x="453" y="20122"/>
                  </a:cubicBezTo>
                  <a:cubicBezTo>
                    <a:pt x="488" y="20087"/>
                    <a:pt x="500" y="20051"/>
                    <a:pt x="476" y="20015"/>
                  </a:cubicBezTo>
                  <a:lnTo>
                    <a:pt x="476" y="20015"/>
                  </a:lnTo>
                  <a:cubicBezTo>
                    <a:pt x="463" y="20019"/>
                    <a:pt x="453" y="20021"/>
                    <a:pt x="445" y="20021"/>
                  </a:cubicBezTo>
                  <a:cubicBezTo>
                    <a:pt x="428" y="20021"/>
                    <a:pt x="423" y="20008"/>
                    <a:pt x="408" y="19966"/>
                  </a:cubicBezTo>
                  <a:lnTo>
                    <a:pt x="408" y="19966"/>
                  </a:lnTo>
                  <a:cubicBezTo>
                    <a:pt x="408" y="19950"/>
                    <a:pt x="396" y="19859"/>
                    <a:pt x="393" y="19849"/>
                  </a:cubicBezTo>
                  <a:lnTo>
                    <a:pt x="393" y="19849"/>
                  </a:lnTo>
                  <a:cubicBezTo>
                    <a:pt x="406" y="19861"/>
                    <a:pt x="429" y="19872"/>
                    <a:pt x="441" y="19884"/>
                  </a:cubicBezTo>
                  <a:cubicBezTo>
                    <a:pt x="465" y="19801"/>
                    <a:pt x="393" y="19777"/>
                    <a:pt x="393" y="19694"/>
                  </a:cubicBezTo>
                  <a:cubicBezTo>
                    <a:pt x="417" y="19694"/>
                    <a:pt x="429" y="19682"/>
                    <a:pt x="417" y="19646"/>
                  </a:cubicBezTo>
                  <a:lnTo>
                    <a:pt x="417" y="19646"/>
                  </a:lnTo>
                  <a:cubicBezTo>
                    <a:pt x="476" y="19682"/>
                    <a:pt x="405" y="19706"/>
                    <a:pt x="476" y="19718"/>
                  </a:cubicBezTo>
                  <a:cubicBezTo>
                    <a:pt x="476" y="19718"/>
                    <a:pt x="454" y="19504"/>
                    <a:pt x="475" y="19504"/>
                  </a:cubicBezTo>
                  <a:cubicBezTo>
                    <a:pt x="480" y="19504"/>
                    <a:pt x="488" y="19517"/>
                    <a:pt x="500" y="19551"/>
                  </a:cubicBezTo>
                  <a:cubicBezTo>
                    <a:pt x="488" y="19420"/>
                    <a:pt x="429" y="19182"/>
                    <a:pt x="524" y="19051"/>
                  </a:cubicBezTo>
                  <a:cubicBezTo>
                    <a:pt x="521" y="19040"/>
                    <a:pt x="516" y="19037"/>
                    <a:pt x="510" y="19037"/>
                  </a:cubicBezTo>
                  <a:cubicBezTo>
                    <a:pt x="498" y="19037"/>
                    <a:pt x="480" y="19051"/>
                    <a:pt x="465" y="19051"/>
                  </a:cubicBezTo>
                  <a:cubicBezTo>
                    <a:pt x="454" y="19051"/>
                    <a:pt x="445" y="19043"/>
                    <a:pt x="441" y="19015"/>
                  </a:cubicBezTo>
                  <a:cubicBezTo>
                    <a:pt x="441" y="18988"/>
                    <a:pt x="454" y="18975"/>
                    <a:pt x="476" y="18975"/>
                  </a:cubicBezTo>
                  <a:cubicBezTo>
                    <a:pt x="481" y="18975"/>
                    <a:pt x="486" y="18975"/>
                    <a:pt x="491" y="18977"/>
                  </a:cubicBezTo>
                  <a:lnTo>
                    <a:pt x="491" y="18977"/>
                  </a:lnTo>
                  <a:cubicBezTo>
                    <a:pt x="451" y="18964"/>
                    <a:pt x="442" y="18941"/>
                    <a:pt x="465" y="18908"/>
                  </a:cubicBezTo>
                  <a:lnTo>
                    <a:pt x="465" y="18908"/>
                  </a:lnTo>
                  <a:cubicBezTo>
                    <a:pt x="474" y="18927"/>
                    <a:pt x="507" y="18938"/>
                    <a:pt x="538" y="18948"/>
                  </a:cubicBezTo>
                  <a:lnTo>
                    <a:pt x="538" y="18948"/>
                  </a:lnTo>
                  <a:cubicBezTo>
                    <a:pt x="509" y="18935"/>
                    <a:pt x="498" y="18909"/>
                    <a:pt x="478" y="18884"/>
                  </a:cubicBezTo>
                  <a:lnTo>
                    <a:pt x="478" y="18884"/>
                  </a:lnTo>
                  <a:cubicBezTo>
                    <a:pt x="479" y="18885"/>
                    <a:pt x="480" y="18885"/>
                    <a:pt x="481" y="18885"/>
                  </a:cubicBezTo>
                  <a:cubicBezTo>
                    <a:pt x="500" y="18885"/>
                    <a:pt x="429" y="18812"/>
                    <a:pt x="448" y="18812"/>
                  </a:cubicBezTo>
                  <a:cubicBezTo>
                    <a:pt x="449" y="18812"/>
                    <a:pt x="451" y="18812"/>
                    <a:pt x="453" y="18813"/>
                  </a:cubicBezTo>
                  <a:cubicBezTo>
                    <a:pt x="472" y="18818"/>
                    <a:pt x="486" y="18820"/>
                    <a:pt x="497" y="18820"/>
                  </a:cubicBezTo>
                  <a:cubicBezTo>
                    <a:pt x="534" y="18820"/>
                    <a:pt x="538" y="18795"/>
                    <a:pt x="584" y="18777"/>
                  </a:cubicBezTo>
                  <a:lnTo>
                    <a:pt x="584" y="18777"/>
                  </a:lnTo>
                  <a:cubicBezTo>
                    <a:pt x="595" y="18788"/>
                    <a:pt x="533" y="18861"/>
                    <a:pt x="564" y="18861"/>
                  </a:cubicBezTo>
                  <a:cubicBezTo>
                    <a:pt x="566" y="18861"/>
                    <a:pt x="569" y="18861"/>
                    <a:pt x="572" y="18860"/>
                  </a:cubicBezTo>
                  <a:cubicBezTo>
                    <a:pt x="584" y="18848"/>
                    <a:pt x="598" y="18842"/>
                    <a:pt x="615" y="18842"/>
                  </a:cubicBezTo>
                  <a:cubicBezTo>
                    <a:pt x="631" y="18842"/>
                    <a:pt x="649" y="18848"/>
                    <a:pt x="667" y="18860"/>
                  </a:cubicBezTo>
                  <a:cubicBezTo>
                    <a:pt x="655" y="18860"/>
                    <a:pt x="631" y="18872"/>
                    <a:pt x="619" y="18872"/>
                  </a:cubicBezTo>
                  <a:cubicBezTo>
                    <a:pt x="655" y="18908"/>
                    <a:pt x="691" y="18932"/>
                    <a:pt x="726" y="18944"/>
                  </a:cubicBezTo>
                  <a:cubicBezTo>
                    <a:pt x="691" y="18920"/>
                    <a:pt x="667" y="18872"/>
                    <a:pt x="679" y="18825"/>
                  </a:cubicBezTo>
                  <a:lnTo>
                    <a:pt x="679" y="18825"/>
                  </a:lnTo>
                  <a:cubicBezTo>
                    <a:pt x="671" y="18833"/>
                    <a:pt x="657" y="18847"/>
                    <a:pt x="645" y="18847"/>
                  </a:cubicBezTo>
                  <a:cubicBezTo>
                    <a:pt x="640" y="18847"/>
                    <a:pt x="635" y="18844"/>
                    <a:pt x="631" y="18836"/>
                  </a:cubicBezTo>
                  <a:cubicBezTo>
                    <a:pt x="642" y="18815"/>
                    <a:pt x="648" y="18808"/>
                    <a:pt x="653" y="18808"/>
                  </a:cubicBezTo>
                  <a:cubicBezTo>
                    <a:pt x="660" y="18808"/>
                    <a:pt x="666" y="18818"/>
                    <a:pt x="679" y="18825"/>
                  </a:cubicBezTo>
                  <a:cubicBezTo>
                    <a:pt x="679" y="18825"/>
                    <a:pt x="679" y="18825"/>
                    <a:pt x="679" y="18825"/>
                  </a:cubicBezTo>
                  <a:lnTo>
                    <a:pt x="679" y="18825"/>
                  </a:lnTo>
                  <a:cubicBezTo>
                    <a:pt x="762" y="18872"/>
                    <a:pt x="750" y="18836"/>
                    <a:pt x="798" y="18896"/>
                  </a:cubicBezTo>
                  <a:cubicBezTo>
                    <a:pt x="834" y="18882"/>
                    <a:pt x="853" y="18845"/>
                    <a:pt x="869" y="18845"/>
                  </a:cubicBezTo>
                  <a:cubicBezTo>
                    <a:pt x="881" y="18845"/>
                    <a:pt x="891" y="18861"/>
                    <a:pt x="905" y="18908"/>
                  </a:cubicBezTo>
                  <a:cubicBezTo>
                    <a:pt x="914" y="18908"/>
                    <a:pt x="975" y="18827"/>
                    <a:pt x="1036" y="18827"/>
                  </a:cubicBezTo>
                  <a:cubicBezTo>
                    <a:pt x="1052" y="18827"/>
                    <a:pt x="1068" y="18833"/>
                    <a:pt x="1084" y="18848"/>
                  </a:cubicBezTo>
                  <a:cubicBezTo>
                    <a:pt x="1109" y="18813"/>
                    <a:pt x="1171" y="18801"/>
                    <a:pt x="1244" y="18801"/>
                  </a:cubicBezTo>
                  <a:cubicBezTo>
                    <a:pt x="1344" y="18801"/>
                    <a:pt x="1466" y="18823"/>
                    <a:pt x="1548" y="18836"/>
                  </a:cubicBezTo>
                  <a:cubicBezTo>
                    <a:pt x="1429" y="18813"/>
                    <a:pt x="1619" y="18813"/>
                    <a:pt x="1596" y="18813"/>
                  </a:cubicBezTo>
                  <a:cubicBezTo>
                    <a:pt x="1631" y="18813"/>
                    <a:pt x="1643" y="18813"/>
                    <a:pt x="1691" y="18801"/>
                  </a:cubicBezTo>
                  <a:lnTo>
                    <a:pt x="1691" y="18801"/>
                  </a:lnTo>
                  <a:cubicBezTo>
                    <a:pt x="1667" y="18803"/>
                    <a:pt x="1655" y="18804"/>
                    <a:pt x="1650" y="18804"/>
                  </a:cubicBezTo>
                  <a:cubicBezTo>
                    <a:pt x="1639" y="18804"/>
                    <a:pt x="1678" y="18798"/>
                    <a:pt x="1711" y="18793"/>
                  </a:cubicBezTo>
                  <a:lnTo>
                    <a:pt x="1711" y="18793"/>
                  </a:lnTo>
                  <a:cubicBezTo>
                    <a:pt x="1712" y="18800"/>
                    <a:pt x="1717" y="18811"/>
                    <a:pt x="1727" y="18825"/>
                  </a:cubicBezTo>
                  <a:cubicBezTo>
                    <a:pt x="1846" y="18801"/>
                    <a:pt x="1953" y="18813"/>
                    <a:pt x="2060" y="18789"/>
                  </a:cubicBezTo>
                  <a:cubicBezTo>
                    <a:pt x="2094" y="18789"/>
                    <a:pt x="2151" y="18773"/>
                    <a:pt x="2185" y="18773"/>
                  </a:cubicBezTo>
                  <a:cubicBezTo>
                    <a:pt x="2211" y="18773"/>
                    <a:pt x="2223" y="18782"/>
                    <a:pt x="2203" y="18813"/>
                  </a:cubicBezTo>
                  <a:cubicBezTo>
                    <a:pt x="2262" y="18741"/>
                    <a:pt x="2334" y="18705"/>
                    <a:pt x="2417" y="18646"/>
                  </a:cubicBezTo>
                  <a:lnTo>
                    <a:pt x="2417" y="18646"/>
                  </a:lnTo>
                  <a:cubicBezTo>
                    <a:pt x="2370" y="18717"/>
                    <a:pt x="2310" y="18765"/>
                    <a:pt x="2250" y="18813"/>
                  </a:cubicBezTo>
                  <a:cubicBezTo>
                    <a:pt x="2250" y="18825"/>
                    <a:pt x="2250" y="18825"/>
                    <a:pt x="2262" y="18836"/>
                  </a:cubicBezTo>
                  <a:cubicBezTo>
                    <a:pt x="2286" y="18801"/>
                    <a:pt x="2310" y="18777"/>
                    <a:pt x="2346" y="18753"/>
                  </a:cubicBezTo>
                  <a:lnTo>
                    <a:pt x="2346" y="18753"/>
                  </a:lnTo>
                  <a:cubicBezTo>
                    <a:pt x="2310" y="18801"/>
                    <a:pt x="2298" y="18825"/>
                    <a:pt x="2262" y="18872"/>
                  </a:cubicBezTo>
                  <a:cubicBezTo>
                    <a:pt x="2246" y="18897"/>
                    <a:pt x="2242" y="18906"/>
                    <a:pt x="2246" y="18906"/>
                  </a:cubicBezTo>
                  <a:cubicBezTo>
                    <a:pt x="2249" y="18906"/>
                    <a:pt x="2261" y="18896"/>
                    <a:pt x="2275" y="18884"/>
                  </a:cubicBezTo>
                  <a:lnTo>
                    <a:pt x="2275" y="18884"/>
                  </a:lnTo>
                  <a:cubicBezTo>
                    <a:pt x="2287" y="18884"/>
                    <a:pt x="2300" y="18885"/>
                    <a:pt x="2314" y="18887"/>
                  </a:cubicBezTo>
                  <a:lnTo>
                    <a:pt x="2314" y="18887"/>
                  </a:lnTo>
                  <a:cubicBezTo>
                    <a:pt x="2280" y="18892"/>
                    <a:pt x="2254" y="18941"/>
                    <a:pt x="2262" y="18978"/>
                  </a:cubicBezTo>
                  <a:lnTo>
                    <a:pt x="2262" y="18978"/>
                  </a:lnTo>
                  <a:cubicBezTo>
                    <a:pt x="2262" y="18978"/>
                    <a:pt x="2262" y="18978"/>
                    <a:pt x="2263" y="18978"/>
                  </a:cubicBezTo>
                  <a:cubicBezTo>
                    <a:pt x="2274" y="18978"/>
                    <a:pt x="2392" y="19033"/>
                    <a:pt x="2381" y="19098"/>
                  </a:cubicBezTo>
                  <a:cubicBezTo>
                    <a:pt x="2368" y="19094"/>
                    <a:pt x="2355" y="19091"/>
                    <a:pt x="2342" y="19091"/>
                  </a:cubicBezTo>
                  <a:cubicBezTo>
                    <a:pt x="2320" y="19091"/>
                    <a:pt x="2297" y="19100"/>
                    <a:pt x="2274" y="19122"/>
                  </a:cubicBezTo>
                  <a:cubicBezTo>
                    <a:pt x="2405" y="19182"/>
                    <a:pt x="2489" y="19217"/>
                    <a:pt x="2501" y="19337"/>
                  </a:cubicBezTo>
                  <a:cubicBezTo>
                    <a:pt x="2315" y="19237"/>
                    <a:pt x="2306" y="19234"/>
                    <a:pt x="2329" y="19234"/>
                  </a:cubicBezTo>
                  <a:cubicBezTo>
                    <a:pt x="2331" y="19234"/>
                    <a:pt x="2333" y="19234"/>
                    <a:pt x="2335" y="19234"/>
                  </a:cubicBezTo>
                  <a:cubicBezTo>
                    <a:pt x="2354" y="19234"/>
                    <a:pt x="2384" y="19232"/>
                    <a:pt x="2370" y="19194"/>
                  </a:cubicBezTo>
                  <a:lnTo>
                    <a:pt x="2370" y="19194"/>
                  </a:lnTo>
                  <a:cubicBezTo>
                    <a:pt x="2362" y="19196"/>
                    <a:pt x="2355" y="19196"/>
                    <a:pt x="2350" y="19196"/>
                  </a:cubicBezTo>
                  <a:cubicBezTo>
                    <a:pt x="2339" y="19196"/>
                    <a:pt x="2333" y="19194"/>
                    <a:pt x="2331" y="19194"/>
                  </a:cubicBezTo>
                  <a:cubicBezTo>
                    <a:pt x="2328" y="19194"/>
                    <a:pt x="2334" y="19200"/>
                    <a:pt x="2346" y="19229"/>
                  </a:cubicBezTo>
                  <a:cubicBezTo>
                    <a:pt x="2274" y="19182"/>
                    <a:pt x="2203" y="19206"/>
                    <a:pt x="2203" y="19182"/>
                  </a:cubicBezTo>
                  <a:lnTo>
                    <a:pt x="2203" y="19182"/>
                  </a:lnTo>
                  <a:cubicBezTo>
                    <a:pt x="2203" y="19229"/>
                    <a:pt x="2203" y="19325"/>
                    <a:pt x="2215" y="19325"/>
                  </a:cubicBezTo>
                  <a:cubicBezTo>
                    <a:pt x="2239" y="19325"/>
                    <a:pt x="2262" y="19337"/>
                    <a:pt x="2274" y="19360"/>
                  </a:cubicBezTo>
                  <a:cubicBezTo>
                    <a:pt x="2262" y="19313"/>
                    <a:pt x="2239" y="19277"/>
                    <a:pt x="2227" y="19241"/>
                  </a:cubicBezTo>
                  <a:cubicBezTo>
                    <a:pt x="2284" y="19241"/>
                    <a:pt x="2333" y="19333"/>
                    <a:pt x="2326" y="19333"/>
                  </a:cubicBezTo>
                  <a:cubicBezTo>
                    <a:pt x="2325" y="19333"/>
                    <a:pt x="2320" y="19327"/>
                    <a:pt x="2310" y="19313"/>
                  </a:cubicBezTo>
                  <a:lnTo>
                    <a:pt x="2310" y="19313"/>
                  </a:lnTo>
                  <a:cubicBezTo>
                    <a:pt x="2334" y="19360"/>
                    <a:pt x="2358" y="19360"/>
                    <a:pt x="2358" y="19384"/>
                  </a:cubicBezTo>
                  <a:cubicBezTo>
                    <a:pt x="2322" y="19384"/>
                    <a:pt x="2286" y="19384"/>
                    <a:pt x="2250" y="19372"/>
                  </a:cubicBezTo>
                  <a:lnTo>
                    <a:pt x="2250" y="19372"/>
                  </a:lnTo>
                  <a:cubicBezTo>
                    <a:pt x="2274" y="19384"/>
                    <a:pt x="2262" y="19396"/>
                    <a:pt x="2239" y="19396"/>
                  </a:cubicBezTo>
                  <a:cubicBezTo>
                    <a:pt x="2248" y="19396"/>
                    <a:pt x="2292" y="19431"/>
                    <a:pt x="2280" y="19431"/>
                  </a:cubicBezTo>
                  <a:cubicBezTo>
                    <a:pt x="2276" y="19431"/>
                    <a:pt x="2267" y="19428"/>
                    <a:pt x="2250" y="19420"/>
                  </a:cubicBezTo>
                  <a:lnTo>
                    <a:pt x="2250" y="19420"/>
                  </a:lnTo>
                  <a:cubicBezTo>
                    <a:pt x="2250" y="19420"/>
                    <a:pt x="2275" y="19544"/>
                    <a:pt x="2249" y="19578"/>
                  </a:cubicBezTo>
                  <a:lnTo>
                    <a:pt x="2249" y="19578"/>
                  </a:lnTo>
                  <a:cubicBezTo>
                    <a:pt x="2297" y="19563"/>
                    <a:pt x="2336" y="19563"/>
                    <a:pt x="2429" y="19563"/>
                  </a:cubicBezTo>
                  <a:cubicBezTo>
                    <a:pt x="2385" y="19580"/>
                    <a:pt x="2387" y="19591"/>
                    <a:pt x="2428" y="19591"/>
                  </a:cubicBezTo>
                  <a:cubicBezTo>
                    <a:pt x="2443" y="19591"/>
                    <a:pt x="2463" y="19590"/>
                    <a:pt x="2489" y="19587"/>
                  </a:cubicBezTo>
                  <a:lnTo>
                    <a:pt x="2489" y="19587"/>
                  </a:lnTo>
                  <a:cubicBezTo>
                    <a:pt x="2475" y="19607"/>
                    <a:pt x="2437" y="19636"/>
                    <a:pt x="2412" y="19652"/>
                  </a:cubicBezTo>
                  <a:lnTo>
                    <a:pt x="2412" y="19652"/>
                  </a:lnTo>
                  <a:cubicBezTo>
                    <a:pt x="2410" y="19649"/>
                    <a:pt x="2409" y="19646"/>
                    <a:pt x="2406" y="19646"/>
                  </a:cubicBezTo>
                  <a:cubicBezTo>
                    <a:pt x="2404" y="19646"/>
                    <a:pt x="2402" y="19647"/>
                    <a:pt x="2399" y="19651"/>
                  </a:cubicBezTo>
                  <a:lnTo>
                    <a:pt x="2399" y="19651"/>
                  </a:lnTo>
                  <a:cubicBezTo>
                    <a:pt x="2361" y="19644"/>
                    <a:pt x="2310" y="19622"/>
                    <a:pt x="2286" y="19622"/>
                  </a:cubicBezTo>
                  <a:cubicBezTo>
                    <a:pt x="2310" y="19634"/>
                    <a:pt x="2334" y="19646"/>
                    <a:pt x="2358" y="19646"/>
                  </a:cubicBezTo>
                  <a:cubicBezTo>
                    <a:pt x="2341" y="19654"/>
                    <a:pt x="2324" y="19663"/>
                    <a:pt x="2303" y="19663"/>
                  </a:cubicBezTo>
                  <a:cubicBezTo>
                    <a:pt x="2296" y="19663"/>
                    <a:pt x="2289" y="19662"/>
                    <a:pt x="2281" y="19660"/>
                  </a:cubicBezTo>
                  <a:lnTo>
                    <a:pt x="2281" y="19660"/>
                  </a:lnTo>
                  <a:cubicBezTo>
                    <a:pt x="2352" y="19693"/>
                    <a:pt x="2266" y="20052"/>
                    <a:pt x="2370" y="20099"/>
                  </a:cubicBezTo>
                  <a:cubicBezTo>
                    <a:pt x="2358" y="20110"/>
                    <a:pt x="2344" y="20121"/>
                    <a:pt x="2335" y="20134"/>
                  </a:cubicBezTo>
                  <a:lnTo>
                    <a:pt x="2335" y="20134"/>
                  </a:lnTo>
                  <a:cubicBezTo>
                    <a:pt x="2334" y="20134"/>
                    <a:pt x="2334" y="20134"/>
                    <a:pt x="2334" y="20134"/>
                  </a:cubicBezTo>
                  <a:cubicBezTo>
                    <a:pt x="2334" y="20134"/>
                    <a:pt x="2334" y="20135"/>
                    <a:pt x="2334" y="20135"/>
                  </a:cubicBezTo>
                  <a:lnTo>
                    <a:pt x="2334" y="20135"/>
                  </a:lnTo>
                  <a:cubicBezTo>
                    <a:pt x="2334" y="20135"/>
                    <a:pt x="2334" y="20135"/>
                    <a:pt x="2334" y="20135"/>
                  </a:cubicBezTo>
                  <a:lnTo>
                    <a:pt x="2334" y="20135"/>
                  </a:lnTo>
                  <a:cubicBezTo>
                    <a:pt x="2338" y="20138"/>
                    <a:pt x="2341" y="20140"/>
                    <a:pt x="2342" y="20140"/>
                  </a:cubicBezTo>
                  <a:cubicBezTo>
                    <a:pt x="2344" y="20140"/>
                    <a:pt x="2342" y="20135"/>
                    <a:pt x="2335" y="20134"/>
                  </a:cubicBezTo>
                  <a:lnTo>
                    <a:pt x="2335" y="20134"/>
                  </a:lnTo>
                  <a:cubicBezTo>
                    <a:pt x="2335" y="20134"/>
                    <a:pt x="2335" y="20134"/>
                    <a:pt x="2335" y="20134"/>
                  </a:cubicBezTo>
                  <a:lnTo>
                    <a:pt x="2335" y="20134"/>
                  </a:lnTo>
                  <a:cubicBezTo>
                    <a:pt x="2350" y="20135"/>
                    <a:pt x="2355" y="20150"/>
                    <a:pt x="2350" y="20150"/>
                  </a:cubicBezTo>
                  <a:cubicBezTo>
                    <a:pt x="2347" y="20150"/>
                    <a:pt x="2342" y="20146"/>
                    <a:pt x="2334" y="20135"/>
                  </a:cubicBezTo>
                  <a:lnTo>
                    <a:pt x="2334" y="20135"/>
                  </a:lnTo>
                  <a:cubicBezTo>
                    <a:pt x="2330" y="20142"/>
                    <a:pt x="2326" y="20149"/>
                    <a:pt x="2326" y="20157"/>
                  </a:cubicBezTo>
                  <a:lnTo>
                    <a:pt x="2326" y="20157"/>
                  </a:lnTo>
                  <a:cubicBezTo>
                    <a:pt x="2323" y="20155"/>
                    <a:pt x="2319" y="20153"/>
                    <a:pt x="2315" y="20153"/>
                  </a:cubicBezTo>
                  <a:cubicBezTo>
                    <a:pt x="2310" y="20153"/>
                    <a:pt x="2304" y="20155"/>
                    <a:pt x="2298" y="20158"/>
                  </a:cubicBezTo>
                  <a:cubicBezTo>
                    <a:pt x="2322" y="20158"/>
                    <a:pt x="2370" y="20229"/>
                    <a:pt x="2334" y="20253"/>
                  </a:cubicBezTo>
                  <a:cubicBezTo>
                    <a:pt x="2344" y="20249"/>
                    <a:pt x="2350" y="20248"/>
                    <a:pt x="2354" y="20248"/>
                  </a:cubicBezTo>
                  <a:cubicBezTo>
                    <a:pt x="2366" y="20248"/>
                    <a:pt x="2346" y="20265"/>
                    <a:pt x="2333" y="20270"/>
                  </a:cubicBezTo>
                  <a:lnTo>
                    <a:pt x="2333" y="20270"/>
                  </a:lnTo>
                  <a:cubicBezTo>
                    <a:pt x="2329" y="20269"/>
                    <a:pt x="2326" y="20267"/>
                    <a:pt x="2322" y="20265"/>
                  </a:cubicBezTo>
                  <a:lnTo>
                    <a:pt x="2322" y="20265"/>
                  </a:lnTo>
                  <a:cubicBezTo>
                    <a:pt x="2322" y="20269"/>
                    <a:pt x="2324" y="20271"/>
                    <a:pt x="2327" y="20271"/>
                  </a:cubicBezTo>
                  <a:cubicBezTo>
                    <a:pt x="2329" y="20271"/>
                    <a:pt x="2331" y="20271"/>
                    <a:pt x="2333" y="20270"/>
                  </a:cubicBezTo>
                  <a:lnTo>
                    <a:pt x="2333" y="20270"/>
                  </a:lnTo>
                  <a:cubicBezTo>
                    <a:pt x="2353" y="20277"/>
                    <a:pt x="2373" y="20279"/>
                    <a:pt x="2393" y="20289"/>
                  </a:cubicBezTo>
                  <a:cubicBezTo>
                    <a:pt x="2370" y="20289"/>
                    <a:pt x="2358" y="20301"/>
                    <a:pt x="2346" y="20313"/>
                  </a:cubicBezTo>
                  <a:cubicBezTo>
                    <a:pt x="2370" y="20325"/>
                    <a:pt x="2393" y="20349"/>
                    <a:pt x="2429" y="20349"/>
                  </a:cubicBezTo>
                  <a:cubicBezTo>
                    <a:pt x="2438" y="20349"/>
                    <a:pt x="2403" y="20367"/>
                    <a:pt x="2383" y="20373"/>
                  </a:cubicBezTo>
                  <a:lnTo>
                    <a:pt x="2383" y="20373"/>
                  </a:lnTo>
                  <a:cubicBezTo>
                    <a:pt x="2400" y="20375"/>
                    <a:pt x="2409" y="20380"/>
                    <a:pt x="2410" y="20386"/>
                  </a:cubicBezTo>
                  <a:lnTo>
                    <a:pt x="2410" y="20386"/>
                  </a:lnTo>
                  <a:cubicBezTo>
                    <a:pt x="2408" y="20386"/>
                    <a:pt x="2407" y="20385"/>
                    <a:pt x="2405" y="20384"/>
                  </a:cubicBezTo>
                  <a:lnTo>
                    <a:pt x="2405" y="20384"/>
                  </a:lnTo>
                  <a:cubicBezTo>
                    <a:pt x="2405" y="20386"/>
                    <a:pt x="2407" y="20389"/>
                    <a:pt x="2409" y="20391"/>
                  </a:cubicBezTo>
                  <a:lnTo>
                    <a:pt x="2409" y="20391"/>
                  </a:lnTo>
                  <a:cubicBezTo>
                    <a:pt x="2410" y="20389"/>
                    <a:pt x="2410" y="20388"/>
                    <a:pt x="2410" y="20386"/>
                  </a:cubicBezTo>
                  <a:lnTo>
                    <a:pt x="2410" y="20386"/>
                  </a:lnTo>
                  <a:cubicBezTo>
                    <a:pt x="2426" y="20395"/>
                    <a:pt x="2428" y="20398"/>
                    <a:pt x="2425" y="20398"/>
                  </a:cubicBezTo>
                  <a:cubicBezTo>
                    <a:pt x="2422" y="20398"/>
                    <a:pt x="2414" y="20395"/>
                    <a:pt x="2409" y="20391"/>
                  </a:cubicBezTo>
                  <a:lnTo>
                    <a:pt x="2409" y="20391"/>
                  </a:lnTo>
                  <a:cubicBezTo>
                    <a:pt x="2408" y="20392"/>
                    <a:pt x="2407" y="20394"/>
                    <a:pt x="2405" y="20396"/>
                  </a:cubicBezTo>
                  <a:cubicBezTo>
                    <a:pt x="2393" y="20400"/>
                    <a:pt x="2384" y="20401"/>
                    <a:pt x="2376" y="20401"/>
                  </a:cubicBezTo>
                  <a:cubicBezTo>
                    <a:pt x="2359" y="20401"/>
                    <a:pt x="2346" y="20396"/>
                    <a:pt x="2322" y="20396"/>
                  </a:cubicBezTo>
                  <a:cubicBezTo>
                    <a:pt x="2370" y="20420"/>
                    <a:pt x="2429" y="20551"/>
                    <a:pt x="2381" y="20587"/>
                  </a:cubicBezTo>
                  <a:cubicBezTo>
                    <a:pt x="2381" y="20587"/>
                    <a:pt x="2274" y="20634"/>
                    <a:pt x="2346" y="20658"/>
                  </a:cubicBezTo>
                  <a:cubicBezTo>
                    <a:pt x="2322" y="20658"/>
                    <a:pt x="2314" y="20663"/>
                    <a:pt x="2304" y="20663"/>
                  </a:cubicBezTo>
                  <a:cubicBezTo>
                    <a:pt x="2299" y="20663"/>
                    <a:pt x="2294" y="20662"/>
                    <a:pt x="2286" y="20658"/>
                  </a:cubicBezTo>
                  <a:lnTo>
                    <a:pt x="2286" y="20658"/>
                  </a:lnTo>
                  <a:cubicBezTo>
                    <a:pt x="2286" y="20670"/>
                    <a:pt x="2417" y="20718"/>
                    <a:pt x="2417" y="20718"/>
                  </a:cubicBezTo>
                  <a:cubicBezTo>
                    <a:pt x="2286" y="20730"/>
                    <a:pt x="2429" y="20801"/>
                    <a:pt x="2417" y="20825"/>
                  </a:cubicBezTo>
                  <a:cubicBezTo>
                    <a:pt x="2405" y="20831"/>
                    <a:pt x="2399" y="20837"/>
                    <a:pt x="2398" y="20837"/>
                  </a:cubicBezTo>
                  <a:cubicBezTo>
                    <a:pt x="2398" y="20837"/>
                    <a:pt x="2398" y="20837"/>
                    <a:pt x="2398" y="20837"/>
                  </a:cubicBezTo>
                  <a:lnTo>
                    <a:pt x="2398" y="20837"/>
                  </a:lnTo>
                  <a:cubicBezTo>
                    <a:pt x="2387" y="20856"/>
                    <a:pt x="2370" y="20876"/>
                    <a:pt x="2370" y="20884"/>
                  </a:cubicBezTo>
                  <a:cubicBezTo>
                    <a:pt x="2373" y="20881"/>
                    <a:pt x="2378" y="20879"/>
                    <a:pt x="2382" y="20879"/>
                  </a:cubicBezTo>
                  <a:cubicBezTo>
                    <a:pt x="2394" y="20879"/>
                    <a:pt x="2409" y="20888"/>
                    <a:pt x="2417" y="20896"/>
                  </a:cubicBezTo>
                  <a:cubicBezTo>
                    <a:pt x="2408" y="20905"/>
                    <a:pt x="2367" y="20953"/>
                    <a:pt x="2322" y="20953"/>
                  </a:cubicBezTo>
                  <a:cubicBezTo>
                    <a:pt x="2306" y="20953"/>
                    <a:pt x="2290" y="20947"/>
                    <a:pt x="2274" y="20932"/>
                  </a:cubicBezTo>
                  <a:lnTo>
                    <a:pt x="2274" y="20932"/>
                  </a:lnTo>
                  <a:cubicBezTo>
                    <a:pt x="2274" y="20952"/>
                    <a:pt x="2291" y="20963"/>
                    <a:pt x="2310" y="20967"/>
                  </a:cubicBezTo>
                  <a:lnTo>
                    <a:pt x="2310" y="20967"/>
                  </a:lnTo>
                  <a:cubicBezTo>
                    <a:pt x="2302" y="20966"/>
                    <a:pt x="2294" y="20966"/>
                    <a:pt x="2288" y="20966"/>
                  </a:cubicBezTo>
                  <a:cubicBezTo>
                    <a:pt x="2213" y="20966"/>
                    <a:pt x="2301" y="21007"/>
                    <a:pt x="2322" y="21039"/>
                  </a:cubicBezTo>
                  <a:cubicBezTo>
                    <a:pt x="2334" y="21075"/>
                    <a:pt x="2215" y="21075"/>
                    <a:pt x="2334" y="21134"/>
                  </a:cubicBezTo>
                  <a:cubicBezTo>
                    <a:pt x="2331" y="21134"/>
                    <a:pt x="2329" y="21134"/>
                    <a:pt x="2327" y="21134"/>
                  </a:cubicBezTo>
                  <a:cubicBezTo>
                    <a:pt x="2262" y="21134"/>
                    <a:pt x="2252" y="21290"/>
                    <a:pt x="2286" y="21325"/>
                  </a:cubicBezTo>
                  <a:cubicBezTo>
                    <a:pt x="2250" y="21337"/>
                    <a:pt x="2179" y="21361"/>
                    <a:pt x="2155" y="21420"/>
                  </a:cubicBezTo>
                  <a:cubicBezTo>
                    <a:pt x="2147" y="21437"/>
                    <a:pt x="2203" y="21477"/>
                    <a:pt x="2246" y="21500"/>
                  </a:cubicBezTo>
                  <a:lnTo>
                    <a:pt x="2246" y="21500"/>
                  </a:lnTo>
                  <a:cubicBezTo>
                    <a:pt x="2187" y="21520"/>
                    <a:pt x="2081" y="21604"/>
                    <a:pt x="2063" y="21612"/>
                  </a:cubicBezTo>
                  <a:lnTo>
                    <a:pt x="2063" y="21612"/>
                  </a:lnTo>
                  <a:cubicBezTo>
                    <a:pt x="2085" y="21623"/>
                    <a:pt x="2096" y="21635"/>
                    <a:pt x="2108" y="21646"/>
                  </a:cubicBezTo>
                  <a:cubicBezTo>
                    <a:pt x="2103" y="21655"/>
                    <a:pt x="2099" y="21659"/>
                    <a:pt x="2095" y="21659"/>
                  </a:cubicBezTo>
                  <a:cubicBezTo>
                    <a:pt x="2087" y="21659"/>
                    <a:pt x="2080" y="21646"/>
                    <a:pt x="2072" y="21622"/>
                  </a:cubicBezTo>
                  <a:lnTo>
                    <a:pt x="2072" y="21622"/>
                  </a:lnTo>
                  <a:cubicBezTo>
                    <a:pt x="2060" y="21646"/>
                    <a:pt x="2060" y="21658"/>
                    <a:pt x="2084" y="21670"/>
                  </a:cubicBezTo>
                  <a:cubicBezTo>
                    <a:pt x="2060" y="21658"/>
                    <a:pt x="2048" y="21646"/>
                    <a:pt x="2036" y="21622"/>
                  </a:cubicBezTo>
                  <a:lnTo>
                    <a:pt x="2036" y="21622"/>
                  </a:lnTo>
                  <a:cubicBezTo>
                    <a:pt x="2036" y="21630"/>
                    <a:pt x="2041" y="21654"/>
                    <a:pt x="2047" y="21670"/>
                  </a:cubicBezTo>
                  <a:lnTo>
                    <a:pt x="2048" y="21670"/>
                  </a:lnTo>
                  <a:cubicBezTo>
                    <a:pt x="2048" y="21671"/>
                    <a:pt x="2048" y="21672"/>
                    <a:pt x="2048" y="21673"/>
                  </a:cubicBezTo>
                  <a:lnTo>
                    <a:pt x="2048" y="21673"/>
                  </a:lnTo>
                  <a:cubicBezTo>
                    <a:pt x="2047" y="21672"/>
                    <a:pt x="2047" y="21671"/>
                    <a:pt x="2047" y="21670"/>
                  </a:cubicBezTo>
                  <a:lnTo>
                    <a:pt x="2036" y="21670"/>
                  </a:lnTo>
                  <a:cubicBezTo>
                    <a:pt x="2036" y="21676"/>
                    <a:pt x="2039" y="21679"/>
                    <a:pt x="2042" y="21679"/>
                  </a:cubicBezTo>
                  <a:cubicBezTo>
                    <a:pt x="2045" y="21679"/>
                    <a:pt x="2047" y="21677"/>
                    <a:pt x="2048" y="21673"/>
                  </a:cubicBezTo>
                  <a:lnTo>
                    <a:pt x="2048" y="21673"/>
                  </a:lnTo>
                  <a:cubicBezTo>
                    <a:pt x="2050" y="21677"/>
                    <a:pt x="2051" y="21680"/>
                    <a:pt x="2053" y="21682"/>
                  </a:cubicBezTo>
                  <a:lnTo>
                    <a:pt x="2053" y="21682"/>
                  </a:lnTo>
                  <a:cubicBezTo>
                    <a:pt x="2021" y="21680"/>
                    <a:pt x="2028" y="21666"/>
                    <a:pt x="2027" y="21666"/>
                  </a:cubicBezTo>
                  <a:lnTo>
                    <a:pt x="2027" y="21666"/>
                  </a:lnTo>
                  <a:cubicBezTo>
                    <a:pt x="2027" y="21666"/>
                    <a:pt x="2024" y="21670"/>
                    <a:pt x="2012" y="21682"/>
                  </a:cubicBezTo>
                  <a:cubicBezTo>
                    <a:pt x="2012" y="21682"/>
                    <a:pt x="2040" y="21716"/>
                    <a:pt x="2058" y="21733"/>
                  </a:cubicBezTo>
                  <a:lnTo>
                    <a:pt x="2058" y="21733"/>
                  </a:lnTo>
                  <a:cubicBezTo>
                    <a:pt x="2044" y="21725"/>
                    <a:pt x="2032" y="21721"/>
                    <a:pt x="2022" y="21721"/>
                  </a:cubicBezTo>
                  <a:cubicBezTo>
                    <a:pt x="1964" y="21721"/>
                    <a:pt x="1965" y="21831"/>
                    <a:pt x="1973" y="21856"/>
                  </a:cubicBezTo>
                  <a:lnTo>
                    <a:pt x="1973" y="21856"/>
                  </a:lnTo>
                  <a:cubicBezTo>
                    <a:pt x="1951" y="21822"/>
                    <a:pt x="1927" y="21789"/>
                    <a:pt x="1893" y="21777"/>
                  </a:cubicBezTo>
                  <a:lnTo>
                    <a:pt x="1893" y="21777"/>
                  </a:lnTo>
                  <a:cubicBezTo>
                    <a:pt x="1893" y="21801"/>
                    <a:pt x="1893" y="21825"/>
                    <a:pt x="1905" y="21849"/>
                  </a:cubicBezTo>
                  <a:cubicBezTo>
                    <a:pt x="1876" y="21849"/>
                    <a:pt x="1851" y="21813"/>
                    <a:pt x="1834" y="21813"/>
                  </a:cubicBezTo>
                  <a:cubicBezTo>
                    <a:pt x="1823" y="21813"/>
                    <a:pt x="1815" y="21827"/>
                    <a:pt x="1810" y="21873"/>
                  </a:cubicBezTo>
                  <a:cubicBezTo>
                    <a:pt x="1798" y="21849"/>
                    <a:pt x="1786" y="21825"/>
                    <a:pt x="1774" y="21813"/>
                  </a:cubicBezTo>
                  <a:lnTo>
                    <a:pt x="1774" y="21813"/>
                  </a:lnTo>
                  <a:cubicBezTo>
                    <a:pt x="1762" y="21837"/>
                    <a:pt x="1786" y="21861"/>
                    <a:pt x="1774" y="21873"/>
                  </a:cubicBezTo>
                  <a:cubicBezTo>
                    <a:pt x="1759" y="21863"/>
                    <a:pt x="1745" y="21859"/>
                    <a:pt x="1730" y="21859"/>
                  </a:cubicBezTo>
                  <a:cubicBezTo>
                    <a:pt x="1702" y="21859"/>
                    <a:pt x="1676" y="21872"/>
                    <a:pt x="1652" y="21872"/>
                  </a:cubicBezTo>
                  <a:cubicBezTo>
                    <a:pt x="1629" y="21872"/>
                    <a:pt x="1610" y="21860"/>
                    <a:pt x="1596" y="21813"/>
                  </a:cubicBezTo>
                  <a:cubicBezTo>
                    <a:pt x="1584" y="21837"/>
                    <a:pt x="1584" y="21861"/>
                    <a:pt x="1584" y="21884"/>
                  </a:cubicBezTo>
                  <a:cubicBezTo>
                    <a:pt x="1572" y="21873"/>
                    <a:pt x="1572" y="21849"/>
                    <a:pt x="1572" y="21837"/>
                  </a:cubicBezTo>
                  <a:cubicBezTo>
                    <a:pt x="1548" y="21849"/>
                    <a:pt x="1536" y="21861"/>
                    <a:pt x="1524" y="21873"/>
                  </a:cubicBezTo>
                  <a:cubicBezTo>
                    <a:pt x="1453" y="22075"/>
                    <a:pt x="1548" y="22099"/>
                    <a:pt x="1715" y="22146"/>
                  </a:cubicBezTo>
                  <a:cubicBezTo>
                    <a:pt x="1708" y="22126"/>
                    <a:pt x="1705" y="22113"/>
                    <a:pt x="1708" y="22113"/>
                  </a:cubicBezTo>
                  <a:cubicBezTo>
                    <a:pt x="1711" y="22113"/>
                    <a:pt x="1717" y="22120"/>
                    <a:pt x="1727" y="22134"/>
                  </a:cubicBezTo>
                  <a:cubicBezTo>
                    <a:pt x="1727" y="22123"/>
                    <a:pt x="1715" y="22099"/>
                    <a:pt x="1703" y="22075"/>
                  </a:cubicBezTo>
                  <a:lnTo>
                    <a:pt x="1703" y="22075"/>
                  </a:lnTo>
                  <a:cubicBezTo>
                    <a:pt x="1739" y="22099"/>
                    <a:pt x="1774" y="22123"/>
                    <a:pt x="1810" y="22146"/>
                  </a:cubicBezTo>
                  <a:cubicBezTo>
                    <a:pt x="1810" y="22146"/>
                    <a:pt x="1822" y="22099"/>
                    <a:pt x="1822" y="22099"/>
                  </a:cubicBezTo>
                  <a:cubicBezTo>
                    <a:pt x="1846" y="22123"/>
                    <a:pt x="1858" y="22146"/>
                    <a:pt x="1834" y="22158"/>
                  </a:cubicBezTo>
                  <a:cubicBezTo>
                    <a:pt x="1858" y="22158"/>
                    <a:pt x="1869" y="22158"/>
                    <a:pt x="1881" y="22146"/>
                  </a:cubicBezTo>
                  <a:lnTo>
                    <a:pt x="1881" y="22146"/>
                  </a:lnTo>
                  <a:cubicBezTo>
                    <a:pt x="1881" y="22147"/>
                    <a:pt x="1881" y="22147"/>
                    <a:pt x="1881" y="22147"/>
                  </a:cubicBezTo>
                  <a:cubicBezTo>
                    <a:pt x="1881" y="22147"/>
                    <a:pt x="2028" y="21993"/>
                    <a:pt x="2079" y="21993"/>
                  </a:cubicBezTo>
                  <a:cubicBezTo>
                    <a:pt x="2089" y="21993"/>
                    <a:pt x="2096" y="21999"/>
                    <a:pt x="2096" y="22015"/>
                  </a:cubicBezTo>
                  <a:cubicBezTo>
                    <a:pt x="2108" y="21980"/>
                    <a:pt x="2096" y="21956"/>
                    <a:pt x="2084" y="21920"/>
                  </a:cubicBezTo>
                  <a:lnTo>
                    <a:pt x="2084" y="21920"/>
                  </a:lnTo>
                  <a:cubicBezTo>
                    <a:pt x="2093" y="21934"/>
                    <a:pt x="2100" y="21940"/>
                    <a:pt x="2104" y="21940"/>
                  </a:cubicBezTo>
                  <a:cubicBezTo>
                    <a:pt x="2110" y="21940"/>
                    <a:pt x="2110" y="21930"/>
                    <a:pt x="2105" y="21911"/>
                  </a:cubicBezTo>
                  <a:lnTo>
                    <a:pt x="2105" y="21911"/>
                  </a:lnTo>
                  <a:cubicBezTo>
                    <a:pt x="2123" y="21934"/>
                    <a:pt x="2159" y="21940"/>
                    <a:pt x="2131" y="21968"/>
                  </a:cubicBezTo>
                  <a:cubicBezTo>
                    <a:pt x="2170" y="21968"/>
                    <a:pt x="2162" y="21907"/>
                    <a:pt x="2188" y="21907"/>
                  </a:cubicBezTo>
                  <a:cubicBezTo>
                    <a:pt x="2188" y="21907"/>
                    <a:pt x="2188" y="21907"/>
                    <a:pt x="2188" y="21907"/>
                  </a:cubicBezTo>
                  <a:lnTo>
                    <a:pt x="2188" y="21907"/>
                  </a:lnTo>
                  <a:cubicBezTo>
                    <a:pt x="2181" y="21899"/>
                    <a:pt x="2183" y="21892"/>
                    <a:pt x="2191" y="21884"/>
                  </a:cubicBezTo>
                  <a:lnTo>
                    <a:pt x="2191" y="21884"/>
                  </a:lnTo>
                  <a:cubicBezTo>
                    <a:pt x="2186" y="21886"/>
                    <a:pt x="2181" y="21886"/>
                    <a:pt x="2177" y="21886"/>
                  </a:cubicBezTo>
                  <a:cubicBezTo>
                    <a:pt x="2135" y="21886"/>
                    <a:pt x="2154" y="21837"/>
                    <a:pt x="2143" y="21837"/>
                  </a:cubicBezTo>
                  <a:cubicBezTo>
                    <a:pt x="2146" y="21834"/>
                    <a:pt x="2149" y="21833"/>
                    <a:pt x="2152" y="21833"/>
                  </a:cubicBezTo>
                  <a:cubicBezTo>
                    <a:pt x="2172" y="21833"/>
                    <a:pt x="2200" y="21874"/>
                    <a:pt x="2221" y="21874"/>
                  </a:cubicBezTo>
                  <a:cubicBezTo>
                    <a:pt x="2228" y="21874"/>
                    <a:pt x="2234" y="21870"/>
                    <a:pt x="2239" y="21861"/>
                  </a:cubicBezTo>
                  <a:lnTo>
                    <a:pt x="2239" y="21861"/>
                  </a:lnTo>
                  <a:cubicBezTo>
                    <a:pt x="2239" y="21873"/>
                    <a:pt x="2227" y="21908"/>
                    <a:pt x="2227" y="21908"/>
                  </a:cubicBezTo>
                  <a:lnTo>
                    <a:pt x="2262" y="21908"/>
                  </a:lnTo>
                  <a:cubicBezTo>
                    <a:pt x="2298" y="21861"/>
                    <a:pt x="2239" y="21789"/>
                    <a:pt x="2215" y="21765"/>
                  </a:cubicBezTo>
                  <a:lnTo>
                    <a:pt x="2215" y="21765"/>
                  </a:lnTo>
                  <a:cubicBezTo>
                    <a:pt x="2250" y="21801"/>
                    <a:pt x="2239" y="21765"/>
                    <a:pt x="2274" y="21849"/>
                  </a:cubicBezTo>
                  <a:cubicBezTo>
                    <a:pt x="2281" y="21835"/>
                    <a:pt x="2288" y="21829"/>
                    <a:pt x="2295" y="21829"/>
                  </a:cubicBezTo>
                  <a:cubicBezTo>
                    <a:pt x="2300" y="21829"/>
                    <a:pt x="2305" y="21832"/>
                    <a:pt x="2310" y="21837"/>
                  </a:cubicBezTo>
                  <a:cubicBezTo>
                    <a:pt x="2250" y="21777"/>
                    <a:pt x="2346" y="21825"/>
                    <a:pt x="2310" y="21765"/>
                  </a:cubicBezTo>
                  <a:lnTo>
                    <a:pt x="2310" y="21765"/>
                  </a:lnTo>
                  <a:cubicBezTo>
                    <a:pt x="2310" y="21765"/>
                    <a:pt x="2358" y="21801"/>
                    <a:pt x="2358" y="21801"/>
                  </a:cubicBezTo>
                  <a:cubicBezTo>
                    <a:pt x="2358" y="21777"/>
                    <a:pt x="2370" y="21765"/>
                    <a:pt x="2393" y="21765"/>
                  </a:cubicBezTo>
                  <a:cubicBezTo>
                    <a:pt x="2370" y="21765"/>
                    <a:pt x="2346" y="21765"/>
                    <a:pt x="2322" y="21742"/>
                  </a:cubicBezTo>
                  <a:cubicBezTo>
                    <a:pt x="2319" y="21728"/>
                    <a:pt x="2324" y="21724"/>
                    <a:pt x="2335" y="21724"/>
                  </a:cubicBezTo>
                  <a:cubicBezTo>
                    <a:pt x="2352" y="21724"/>
                    <a:pt x="2380" y="21735"/>
                    <a:pt x="2402" y="21735"/>
                  </a:cubicBezTo>
                  <a:cubicBezTo>
                    <a:pt x="2414" y="21735"/>
                    <a:pt x="2424" y="21732"/>
                    <a:pt x="2428" y="21721"/>
                  </a:cubicBezTo>
                  <a:lnTo>
                    <a:pt x="2428" y="21721"/>
                  </a:lnTo>
                  <a:cubicBezTo>
                    <a:pt x="2427" y="21723"/>
                    <a:pt x="2424" y="21723"/>
                    <a:pt x="2421" y="21723"/>
                  </a:cubicBezTo>
                  <a:cubicBezTo>
                    <a:pt x="2403" y="21723"/>
                    <a:pt x="2363" y="21700"/>
                    <a:pt x="2391" y="21700"/>
                  </a:cubicBezTo>
                  <a:cubicBezTo>
                    <a:pt x="2396" y="21700"/>
                    <a:pt x="2404" y="21701"/>
                    <a:pt x="2415" y="21703"/>
                  </a:cubicBezTo>
                  <a:lnTo>
                    <a:pt x="2415" y="21703"/>
                  </a:lnTo>
                  <a:cubicBezTo>
                    <a:pt x="2405" y="21680"/>
                    <a:pt x="2395" y="21629"/>
                    <a:pt x="2398" y="21629"/>
                  </a:cubicBezTo>
                  <a:lnTo>
                    <a:pt x="2398" y="21629"/>
                  </a:lnTo>
                  <a:cubicBezTo>
                    <a:pt x="2399" y="21629"/>
                    <a:pt x="2401" y="21634"/>
                    <a:pt x="2405" y="21646"/>
                  </a:cubicBezTo>
                  <a:cubicBezTo>
                    <a:pt x="2434" y="21637"/>
                    <a:pt x="2385" y="21611"/>
                    <a:pt x="2378" y="21596"/>
                  </a:cubicBezTo>
                  <a:lnTo>
                    <a:pt x="2378" y="21596"/>
                  </a:lnTo>
                  <a:cubicBezTo>
                    <a:pt x="2380" y="21594"/>
                    <a:pt x="2381" y="21591"/>
                    <a:pt x="2381" y="21587"/>
                  </a:cubicBezTo>
                  <a:lnTo>
                    <a:pt x="2381" y="21587"/>
                  </a:lnTo>
                  <a:cubicBezTo>
                    <a:pt x="2381" y="21587"/>
                    <a:pt x="2381" y="21587"/>
                    <a:pt x="2381" y="21587"/>
                  </a:cubicBezTo>
                  <a:lnTo>
                    <a:pt x="2381" y="21587"/>
                  </a:lnTo>
                  <a:cubicBezTo>
                    <a:pt x="2405" y="21593"/>
                    <a:pt x="2426" y="21605"/>
                    <a:pt x="2445" y="21605"/>
                  </a:cubicBezTo>
                  <a:cubicBezTo>
                    <a:pt x="2465" y="21605"/>
                    <a:pt x="2483" y="21593"/>
                    <a:pt x="2501" y="21551"/>
                  </a:cubicBezTo>
                  <a:lnTo>
                    <a:pt x="2501" y="21551"/>
                  </a:lnTo>
                  <a:cubicBezTo>
                    <a:pt x="2498" y="21552"/>
                    <a:pt x="2495" y="21553"/>
                    <a:pt x="2493" y="21553"/>
                  </a:cubicBezTo>
                  <a:cubicBezTo>
                    <a:pt x="2472" y="21553"/>
                    <a:pt x="2453" y="21514"/>
                    <a:pt x="2453" y="21503"/>
                  </a:cubicBezTo>
                  <a:cubicBezTo>
                    <a:pt x="2459" y="21503"/>
                    <a:pt x="2471" y="21495"/>
                    <a:pt x="2484" y="21495"/>
                  </a:cubicBezTo>
                  <a:cubicBezTo>
                    <a:pt x="2498" y="21495"/>
                    <a:pt x="2512" y="21503"/>
                    <a:pt x="2524" y="21539"/>
                  </a:cubicBezTo>
                  <a:cubicBezTo>
                    <a:pt x="2512" y="21468"/>
                    <a:pt x="2548" y="21396"/>
                    <a:pt x="2608" y="21361"/>
                  </a:cubicBezTo>
                  <a:cubicBezTo>
                    <a:pt x="2584" y="21349"/>
                    <a:pt x="2560" y="21337"/>
                    <a:pt x="2536" y="21325"/>
                  </a:cubicBezTo>
                  <a:cubicBezTo>
                    <a:pt x="2543" y="21311"/>
                    <a:pt x="2554" y="21305"/>
                    <a:pt x="2567" y="21305"/>
                  </a:cubicBezTo>
                  <a:cubicBezTo>
                    <a:pt x="2576" y="21305"/>
                    <a:pt x="2586" y="21308"/>
                    <a:pt x="2596" y="21313"/>
                  </a:cubicBezTo>
                  <a:cubicBezTo>
                    <a:pt x="2564" y="21289"/>
                    <a:pt x="2560" y="21281"/>
                    <a:pt x="2569" y="21281"/>
                  </a:cubicBezTo>
                  <a:cubicBezTo>
                    <a:pt x="2588" y="21281"/>
                    <a:pt x="2659" y="21313"/>
                    <a:pt x="2667" y="21313"/>
                  </a:cubicBezTo>
                  <a:cubicBezTo>
                    <a:pt x="2584" y="21277"/>
                    <a:pt x="2655" y="21242"/>
                    <a:pt x="2572" y="21218"/>
                  </a:cubicBezTo>
                  <a:cubicBezTo>
                    <a:pt x="2584" y="21212"/>
                    <a:pt x="2590" y="21209"/>
                    <a:pt x="2593" y="21209"/>
                  </a:cubicBezTo>
                  <a:cubicBezTo>
                    <a:pt x="2594" y="21209"/>
                    <a:pt x="2594" y="21209"/>
                    <a:pt x="2595" y="21210"/>
                  </a:cubicBezTo>
                  <a:lnTo>
                    <a:pt x="2595" y="21210"/>
                  </a:lnTo>
                  <a:cubicBezTo>
                    <a:pt x="2591" y="21184"/>
                    <a:pt x="2578" y="21107"/>
                    <a:pt x="2548" y="21087"/>
                  </a:cubicBezTo>
                  <a:lnTo>
                    <a:pt x="2548" y="21087"/>
                  </a:lnTo>
                  <a:cubicBezTo>
                    <a:pt x="2555" y="21090"/>
                    <a:pt x="2560" y="21092"/>
                    <a:pt x="2563" y="21092"/>
                  </a:cubicBezTo>
                  <a:cubicBezTo>
                    <a:pt x="2568" y="21092"/>
                    <a:pt x="2567" y="21087"/>
                    <a:pt x="2558" y="21081"/>
                  </a:cubicBezTo>
                  <a:lnTo>
                    <a:pt x="2558" y="21081"/>
                  </a:lnTo>
                  <a:cubicBezTo>
                    <a:pt x="2577" y="21088"/>
                    <a:pt x="2612" y="21099"/>
                    <a:pt x="2620" y="21099"/>
                  </a:cubicBezTo>
                  <a:cubicBezTo>
                    <a:pt x="2620" y="21056"/>
                    <a:pt x="2649" y="21061"/>
                    <a:pt x="2698" y="21045"/>
                  </a:cubicBezTo>
                  <a:lnTo>
                    <a:pt x="2698" y="21045"/>
                  </a:lnTo>
                  <a:cubicBezTo>
                    <a:pt x="2693" y="21047"/>
                    <a:pt x="2692" y="21048"/>
                    <a:pt x="2692" y="21048"/>
                  </a:cubicBezTo>
                  <a:cubicBezTo>
                    <a:pt x="2694" y="21048"/>
                    <a:pt x="2703" y="21045"/>
                    <a:pt x="2715" y="21039"/>
                  </a:cubicBezTo>
                  <a:lnTo>
                    <a:pt x="2715" y="21039"/>
                  </a:lnTo>
                  <a:cubicBezTo>
                    <a:pt x="2715" y="21039"/>
                    <a:pt x="2715" y="21039"/>
                    <a:pt x="2715" y="21039"/>
                  </a:cubicBezTo>
                  <a:lnTo>
                    <a:pt x="2715" y="21039"/>
                  </a:lnTo>
                  <a:cubicBezTo>
                    <a:pt x="2709" y="21041"/>
                    <a:pt x="2703" y="21044"/>
                    <a:pt x="2698" y="21045"/>
                  </a:cubicBezTo>
                  <a:lnTo>
                    <a:pt x="2698" y="21045"/>
                  </a:lnTo>
                  <a:cubicBezTo>
                    <a:pt x="2701" y="21044"/>
                    <a:pt x="2707" y="21042"/>
                    <a:pt x="2715" y="21039"/>
                  </a:cubicBezTo>
                  <a:lnTo>
                    <a:pt x="2715" y="21039"/>
                  </a:lnTo>
                  <a:cubicBezTo>
                    <a:pt x="2697" y="21045"/>
                    <a:pt x="2679" y="21048"/>
                    <a:pt x="2660" y="21048"/>
                  </a:cubicBezTo>
                  <a:cubicBezTo>
                    <a:pt x="2640" y="21048"/>
                    <a:pt x="2620" y="21045"/>
                    <a:pt x="2596" y="21039"/>
                  </a:cubicBezTo>
                  <a:lnTo>
                    <a:pt x="2596" y="21039"/>
                  </a:lnTo>
                  <a:cubicBezTo>
                    <a:pt x="2596" y="21039"/>
                    <a:pt x="2596" y="21039"/>
                    <a:pt x="2596" y="21039"/>
                  </a:cubicBezTo>
                  <a:cubicBezTo>
                    <a:pt x="2643" y="21027"/>
                    <a:pt x="2667" y="21015"/>
                    <a:pt x="2620" y="20980"/>
                  </a:cubicBezTo>
                  <a:cubicBezTo>
                    <a:pt x="2620" y="20980"/>
                    <a:pt x="2655" y="20896"/>
                    <a:pt x="2643" y="20896"/>
                  </a:cubicBezTo>
                  <a:cubicBezTo>
                    <a:pt x="2620" y="20884"/>
                    <a:pt x="2596" y="20884"/>
                    <a:pt x="2572" y="20837"/>
                  </a:cubicBezTo>
                  <a:cubicBezTo>
                    <a:pt x="2578" y="20833"/>
                    <a:pt x="2584" y="20832"/>
                    <a:pt x="2589" y="20832"/>
                  </a:cubicBezTo>
                  <a:cubicBezTo>
                    <a:pt x="2594" y="20832"/>
                    <a:pt x="2599" y="20834"/>
                    <a:pt x="2602" y="20838"/>
                  </a:cubicBezTo>
                  <a:lnTo>
                    <a:pt x="2602" y="20838"/>
                  </a:lnTo>
                  <a:cubicBezTo>
                    <a:pt x="2595" y="20816"/>
                    <a:pt x="2588" y="20812"/>
                    <a:pt x="2603" y="20812"/>
                  </a:cubicBezTo>
                  <a:cubicBezTo>
                    <a:pt x="2610" y="20812"/>
                    <a:pt x="2623" y="20813"/>
                    <a:pt x="2643" y="20813"/>
                  </a:cubicBezTo>
                  <a:cubicBezTo>
                    <a:pt x="2572" y="20753"/>
                    <a:pt x="2631" y="20741"/>
                    <a:pt x="2596" y="20718"/>
                  </a:cubicBezTo>
                  <a:cubicBezTo>
                    <a:pt x="2596" y="20718"/>
                    <a:pt x="2615" y="20713"/>
                    <a:pt x="2626" y="20712"/>
                  </a:cubicBezTo>
                  <a:lnTo>
                    <a:pt x="2626" y="20712"/>
                  </a:lnTo>
                  <a:cubicBezTo>
                    <a:pt x="2627" y="20714"/>
                    <a:pt x="2629" y="20716"/>
                    <a:pt x="2631" y="20718"/>
                  </a:cubicBezTo>
                  <a:cubicBezTo>
                    <a:pt x="2635" y="20714"/>
                    <a:pt x="2633" y="20712"/>
                    <a:pt x="2628" y="20712"/>
                  </a:cubicBezTo>
                  <a:cubicBezTo>
                    <a:pt x="2627" y="20712"/>
                    <a:pt x="2626" y="20712"/>
                    <a:pt x="2626" y="20712"/>
                  </a:cubicBezTo>
                  <a:lnTo>
                    <a:pt x="2626" y="20712"/>
                  </a:lnTo>
                  <a:cubicBezTo>
                    <a:pt x="2608" y="20698"/>
                    <a:pt x="2611" y="20714"/>
                    <a:pt x="2643" y="20682"/>
                  </a:cubicBezTo>
                  <a:cubicBezTo>
                    <a:pt x="2608" y="20670"/>
                    <a:pt x="2560" y="20646"/>
                    <a:pt x="2536" y="20622"/>
                  </a:cubicBezTo>
                  <a:cubicBezTo>
                    <a:pt x="2548" y="20622"/>
                    <a:pt x="2548" y="20610"/>
                    <a:pt x="2524" y="20599"/>
                  </a:cubicBezTo>
                  <a:lnTo>
                    <a:pt x="2524" y="20599"/>
                  </a:lnTo>
                  <a:cubicBezTo>
                    <a:pt x="2572" y="20610"/>
                    <a:pt x="2608" y="20634"/>
                    <a:pt x="2643" y="20646"/>
                  </a:cubicBezTo>
                  <a:cubicBezTo>
                    <a:pt x="2620" y="20599"/>
                    <a:pt x="2596" y="20634"/>
                    <a:pt x="2655" y="20599"/>
                  </a:cubicBezTo>
                  <a:lnTo>
                    <a:pt x="2655" y="20599"/>
                  </a:lnTo>
                  <a:cubicBezTo>
                    <a:pt x="2643" y="20600"/>
                    <a:pt x="2633" y="20600"/>
                    <a:pt x="2624" y="20600"/>
                  </a:cubicBezTo>
                  <a:cubicBezTo>
                    <a:pt x="2557" y="20600"/>
                    <a:pt x="2586" y="20575"/>
                    <a:pt x="2610" y="20571"/>
                  </a:cubicBezTo>
                  <a:lnTo>
                    <a:pt x="2610" y="20571"/>
                  </a:lnTo>
                  <a:cubicBezTo>
                    <a:pt x="2586" y="20534"/>
                    <a:pt x="2577" y="20444"/>
                    <a:pt x="2643" y="20444"/>
                  </a:cubicBezTo>
                  <a:cubicBezTo>
                    <a:pt x="2620" y="20432"/>
                    <a:pt x="2608" y="20444"/>
                    <a:pt x="2596" y="20420"/>
                  </a:cubicBezTo>
                  <a:cubicBezTo>
                    <a:pt x="2620" y="20420"/>
                    <a:pt x="2643" y="20432"/>
                    <a:pt x="2667" y="20432"/>
                  </a:cubicBezTo>
                  <a:cubicBezTo>
                    <a:pt x="2643" y="20432"/>
                    <a:pt x="2608" y="20408"/>
                    <a:pt x="2584" y="20396"/>
                  </a:cubicBezTo>
                  <a:lnTo>
                    <a:pt x="2584" y="20396"/>
                  </a:lnTo>
                  <a:cubicBezTo>
                    <a:pt x="2596" y="20397"/>
                    <a:pt x="2605" y="20398"/>
                    <a:pt x="2613" y="20399"/>
                  </a:cubicBezTo>
                  <a:lnTo>
                    <a:pt x="2613" y="20399"/>
                  </a:lnTo>
                  <a:cubicBezTo>
                    <a:pt x="2596" y="20393"/>
                    <a:pt x="2584" y="20384"/>
                    <a:pt x="2626" y="20367"/>
                  </a:cubicBezTo>
                  <a:lnTo>
                    <a:pt x="2626" y="20367"/>
                  </a:lnTo>
                  <a:cubicBezTo>
                    <a:pt x="2620" y="20368"/>
                    <a:pt x="2615" y="20369"/>
                    <a:pt x="2611" y="20369"/>
                  </a:cubicBezTo>
                  <a:cubicBezTo>
                    <a:pt x="2573" y="20369"/>
                    <a:pt x="2554" y="20335"/>
                    <a:pt x="2589" y="20335"/>
                  </a:cubicBezTo>
                  <a:cubicBezTo>
                    <a:pt x="2601" y="20335"/>
                    <a:pt x="2619" y="20339"/>
                    <a:pt x="2643" y="20349"/>
                  </a:cubicBezTo>
                  <a:cubicBezTo>
                    <a:pt x="2634" y="20339"/>
                    <a:pt x="2624" y="20334"/>
                    <a:pt x="2614" y="20330"/>
                  </a:cubicBezTo>
                  <a:lnTo>
                    <a:pt x="2614" y="20330"/>
                  </a:lnTo>
                  <a:cubicBezTo>
                    <a:pt x="2625" y="20329"/>
                    <a:pt x="2638" y="20328"/>
                    <a:pt x="2655" y="20325"/>
                  </a:cubicBezTo>
                  <a:cubicBezTo>
                    <a:pt x="2643" y="20313"/>
                    <a:pt x="2643" y="20301"/>
                    <a:pt x="2655" y="20289"/>
                  </a:cubicBezTo>
                  <a:cubicBezTo>
                    <a:pt x="2643" y="20289"/>
                    <a:pt x="2584" y="20277"/>
                    <a:pt x="2572" y="20265"/>
                  </a:cubicBezTo>
                  <a:cubicBezTo>
                    <a:pt x="2568" y="20252"/>
                    <a:pt x="2568" y="20242"/>
                    <a:pt x="2573" y="20236"/>
                  </a:cubicBezTo>
                  <a:lnTo>
                    <a:pt x="2573" y="20236"/>
                  </a:lnTo>
                  <a:cubicBezTo>
                    <a:pt x="2580" y="20243"/>
                    <a:pt x="2589" y="20246"/>
                    <a:pt x="2602" y="20246"/>
                  </a:cubicBezTo>
                  <a:cubicBezTo>
                    <a:pt x="2610" y="20246"/>
                    <a:pt x="2620" y="20244"/>
                    <a:pt x="2631" y="20241"/>
                  </a:cubicBezTo>
                  <a:cubicBezTo>
                    <a:pt x="2615" y="20233"/>
                    <a:pt x="2601" y="20229"/>
                    <a:pt x="2590" y="20229"/>
                  </a:cubicBezTo>
                  <a:cubicBezTo>
                    <a:pt x="2582" y="20229"/>
                    <a:pt x="2576" y="20231"/>
                    <a:pt x="2573" y="20236"/>
                  </a:cubicBezTo>
                  <a:lnTo>
                    <a:pt x="2573" y="20236"/>
                  </a:lnTo>
                  <a:cubicBezTo>
                    <a:pt x="2564" y="20228"/>
                    <a:pt x="2560" y="20214"/>
                    <a:pt x="2560" y="20194"/>
                  </a:cubicBezTo>
                  <a:lnTo>
                    <a:pt x="2560" y="20194"/>
                  </a:lnTo>
                  <a:cubicBezTo>
                    <a:pt x="2602" y="20205"/>
                    <a:pt x="2626" y="20209"/>
                    <a:pt x="2643" y="20209"/>
                  </a:cubicBezTo>
                  <a:cubicBezTo>
                    <a:pt x="2679" y="20209"/>
                    <a:pt x="2678" y="20190"/>
                    <a:pt x="2727" y="20182"/>
                  </a:cubicBezTo>
                  <a:cubicBezTo>
                    <a:pt x="2691" y="20170"/>
                    <a:pt x="2667" y="20170"/>
                    <a:pt x="2631" y="20158"/>
                  </a:cubicBezTo>
                  <a:lnTo>
                    <a:pt x="2631" y="20158"/>
                  </a:lnTo>
                  <a:cubicBezTo>
                    <a:pt x="2655" y="20170"/>
                    <a:pt x="2667" y="20182"/>
                    <a:pt x="2679" y="20194"/>
                  </a:cubicBezTo>
                  <a:cubicBezTo>
                    <a:pt x="2663" y="20195"/>
                    <a:pt x="2649" y="20195"/>
                    <a:pt x="2637" y="20195"/>
                  </a:cubicBezTo>
                  <a:cubicBezTo>
                    <a:pt x="2489" y="20195"/>
                    <a:pt x="2639" y="20137"/>
                    <a:pt x="2664" y="20133"/>
                  </a:cubicBezTo>
                  <a:lnTo>
                    <a:pt x="2664" y="20133"/>
                  </a:lnTo>
                  <a:cubicBezTo>
                    <a:pt x="2653" y="20127"/>
                    <a:pt x="2634" y="20094"/>
                    <a:pt x="2655" y="20080"/>
                  </a:cubicBezTo>
                  <a:lnTo>
                    <a:pt x="2655" y="20080"/>
                  </a:lnTo>
                  <a:cubicBezTo>
                    <a:pt x="2623" y="20087"/>
                    <a:pt x="2603" y="20087"/>
                    <a:pt x="2584" y="20087"/>
                  </a:cubicBezTo>
                  <a:cubicBezTo>
                    <a:pt x="2560" y="20015"/>
                    <a:pt x="2643" y="20051"/>
                    <a:pt x="2631" y="20027"/>
                  </a:cubicBezTo>
                  <a:cubicBezTo>
                    <a:pt x="2596" y="20027"/>
                    <a:pt x="2572" y="19991"/>
                    <a:pt x="2572" y="19991"/>
                  </a:cubicBezTo>
                  <a:cubicBezTo>
                    <a:pt x="2667" y="19777"/>
                    <a:pt x="2572" y="19575"/>
                    <a:pt x="2560" y="19348"/>
                  </a:cubicBezTo>
                  <a:lnTo>
                    <a:pt x="2560" y="19348"/>
                  </a:lnTo>
                  <a:cubicBezTo>
                    <a:pt x="2561" y="19349"/>
                    <a:pt x="2563" y="19349"/>
                    <a:pt x="2564" y="19349"/>
                  </a:cubicBezTo>
                  <a:cubicBezTo>
                    <a:pt x="2603" y="19349"/>
                    <a:pt x="2526" y="19144"/>
                    <a:pt x="2584" y="19063"/>
                  </a:cubicBezTo>
                  <a:lnTo>
                    <a:pt x="2584" y="19063"/>
                  </a:lnTo>
                  <a:cubicBezTo>
                    <a:pt x="2580" y="19067"/>
                    <a:pt x="2576" y="19069"/>
                    <a:pt x="2573" y="19069"/>
                  </a:cubicBezTo>
                  <a:cubicBezTo>
                    <a:pt x="2532" y="19069"/>
                    <a:pt x="2562" y="18751"/>
                    <a:pt x="2488" y="18751"/>
                  </a:cubicBezTo>
                  <a:cubicBezTo>
                    <a:pt x="2485" y="18751"/>
                    <a:pt x="2481" y="18752"/>
                    <a:pt x="2477" y="18753"/>
                  </a:cubicBezTo>
                  <a:cubicBezTo>
                    <a:pt x="2477" y="18753"/>
                    <a:pt x="2512" y="18646"/>
                    <a:pt x="2536" y="18610"/>
                  </a:cubicBezTo>
                  <a:cubicBezTo>
                    <a:pt x="2512" y="18610"/>
                    <a:pt x="2489" y="18598"/>
                    <a:pt x="2477" y="18598"/>
                  </a:cubicBezTo>
                  <a:cubicBezTo>
                    <a:pt x="2512" y="18539"/>
                    <a:pt x="2429" y="18563"/>
                    <a:pt x="2536" y="18515"/>
                  </a:cubicBezTo>
                  <a:lnTo>
                    <a:pt x="2536" y="18515"/>
                  </a:lnTo>
                  <a:cubicBezTo>
                    <a:pt x="2465" y="18539"/>
                    <a:pt x="2393" y="18551"/>
                    <a:pt x="2322" y="18586"/>
                  </a:cubicBezTo>
                  <a:cubicBezTo>
                    <a:pt x="2294" y="18568"/>
                    <a:pt x="1919" y="18497"/>
                    <a:pt x="1737" y="18497"/>
                  </a:cubicBezTo>
                  <a:cubicBezTo>
                    <a:pt x="1688" y="18497"/>
                    <a:pt x="1653" y="18502"/>
                    <a:pt x="1643" y="18515"/>
                  </a:cubicBezTo>
                  <a:cubicBezTo>
                    <a:pt x="1631" y="18479"/>
                    <a:pt x="1619" y="18467"/>
                    <a:pt x="1643" y="18455"/>
                  </a:cubicBezTo>
                  <a:cubicBezTo>
                    <a:pt x="1548" y="18455"/>
                    <a:pt x="1405" y="18539"/>
                    <a:pt x="1286" y="18551"/>
                  </a:cubicBezTo>
                  <a:cubicBezTo>
                    <a:pt x="1280" y="18552"/>
                    <a:pt x="1270" y="18552"/>
                    <a:pt x="1258" y="18552"/>
                  </a:cubicBezTo>
                  <a:cubicBezTo>
                    <a:pt x="1137" y="18552"/>
                    <a:pt x="757" y="18500"/>
                    <a:pt x="822" y="18467"/>
                  </a:cubicBezTo>
                  <a:cubicBezTo>
                    <a:pt x="805" y="18458"/>
                    <a:pt x="795" y="18454"/>
                    <a:pt x="788" y="18454"/>
                  </a:cubicBezTo>
                  <a:cubicBezTo>
                    <a:pt x="761" y="18454"/>
                    <a:pt x="798" y="18517"/>
                    <a:pt x="750" y="18527"/>
                  </a:cubicBezTo>
                  <a:cubicBezTo>
                    <a:pt x="740" y="18499"/>
                    <a:pt x="705" y="18490"/>
                    <a:pt x="662" y="18490"/>
                  </a:cubicBezTo>
                  <a:cubicBezTo>
                    <a:pt x="598" y="18490"/>
                    <a:pt x="515" y="18509"/>
                    <a:pt x="461" y="18509"/>
                  </a:cubicBezTo>
                  <a:cubicBezTo>
                    <a:pt x="427" y="18509"/>
                    <a:pt x="405" y="18502"/>
                    <a:pt x="405" y="18479"/>
                  </a:cubicBezTo>
                  <a:cubicBezTo>
                    <a:pt x="417" y="18455"/>
                    <a:pt x="417" y="18420"/>
                    <a:pt x="429" y="18396"/>
                  </a:cubicBezTo>
                  <a:cubicBezTo>
                    <a:pt x="427" y="18394"/>
                    <a:pt x="425" y="18393"/>
                    <a:pt x="423" y="18393"/>
                  </a:cubicBezTo>
                  <a:cubicBezTo>
                    <a:pt x="418" y="18393"/>
                    <a:pt x="414" y="18401"/>
                    <a:pt x="411" y="18414"/>
                  </a:cubicBezTo>
                  <a:lnTo>
                    <a:pt x="411" y="18414"/>
                  </a:lnTo>
                  <a:cubicBezTo>
                    <a:pt x="430" y="18208"/>
                    <a:pt x="374" y="17778"/>
                    <a:pt x="440" y="17765"/>
                  </a:cubicBezTo>
                  <a:lnTo>
                    <a:pt x="440" y="17765"/>
                  </a:lnTo>
                  <a:cubicBezTo>
                    <a:pt x="439" y="17765"/>
                    <a:pt x="439" y="17765"/>
                    <a:pt x="438" y="17765"/>
                  </a:cubicBezTo>
                  <a:cubicBezTo>
                    <a:pt x="395" y="17765"/>
                    <a:pt x="428" y="17514"/>
                    <a:pt x="450" y="17514"/>
                  </a:cubicBezTo>
                  <a:cubicBezTo>
                    <a:pt x="457" y="17514"/>
                    <a:pt x="462" y="17534"/>
                    <a:pt x="465" y="17586"/>
                  </a:cubicBezTo>
                  <a:cubicBezTo>
                    <a:pt x="484" y="17482"/>
                    <a:pt x="457" y="17377"/>
                    <a:pt x="458" y="17272"/>
                  </a:cubicBezTo>
                  <a:lnTo>
                    <a:pt x="458" y="17272"/>
                  </a:lnTo>
                  <a:cubicBezTo>
                    <a:pt x="455" y="17293"/>
                    <a:pt x="453" y="17315"/>
                    <a:pt x="453" y="17336"/>
                  </a:cubicBezTo>
                  <a:cubicBezTo>
                    <a:pt x="417" y="16693"/>
                    <a:pt x="405" y="16098"/>
                    <a:pt x="405" y="15550"/>
                  </a:cubicBezTo>
                  <a:cubicBezTo>
                    <a:pt x="382" y="15458"/>
                    <a:pt x="437" y="15264"/>
                    <a:pt x="441" y="15264"/>
                  </a:cubicBezTo>
                  <a:cubicBezTo>
                    <a:pt x="441" y="15264"/>
                    <a:pt x="441" y="15264"/>
                    <a:pt x="441" y="15264"/>
                  </a:cubicBezTo>
                  <a:lnTo>
                    <a:pt x="441" y="15264"/>
                  </a:lnTo>
                  <a:cubicBezTo>
                    <a:pt x="417" y="15026"/>
                    <a:pt x="345" y="14848"/>
                    <a:pt x="345" y="14610"/>
                  </a:cubicBezTo>
                  <a:lnTo>
                    <a:pt x="345" y="14610"/>
                  </a:lnTo>
                  <a:cubicBezTo>
                    <a:pt x="351" y="14639"/>
                    <a:pt x="356" y="14649"/>
                    <a:pt x="360" y="14649"/>
                  </a:cubicBezTo>
                  <a:cubicBezTo>
                    <a:pt x="370" y="14649"/>
                    <a:pt x="380" y="14598"/>
                    <a:pt x="393" y="14598"/>
                  </a:cubicBezTo>
                  <a:cubicBezTo>
                    <a:pt x="399" y="14598"/>
                    <a:pt x="407" y="14612"/>
                    <a:pt x="417" y="14657"/>
                  </a:cubicBezTo>
                  <a:cubicBezTo>
                    <a:pt x="417" y="14586"/>
                    <a:pt x="393" y="13975"/>
                    <a:pt x="405" y="13967"/>
                  </a:cubicBezTo>
                  <a:lnTo>
                    <a:pt x="405" y="13967"/>
                  </a:lnTo>
                  <a:cubicBezTo>
                    <a:pt x="369" y="13980"/>
                    <a:pt x="393" y="14169"/>
                    <a:pt x="381" y="14205"/>
                  </a:cubicBezTo>
                  <a:cubicBezTo>
                    <a:pt x="381" y="14205"/>
                    <a:pt x="334" y="14003"/>
                    <a:pt x="334" y="13967"/>
                  </a:cubicBezTo>
                  <a:cubicBezTo>
                    <a:pt x="334" y="13893"/>
                    <a:pt x="409" y="13545"/>
                    <a:pt x="426" y="13545"/>
                  </a:cubicBezTo>
                  <a:cubicBezTo>
                    <a:pt x="428" y="13545"/>
                    <a:pt x="429" y="13550"/>
                    <a:pt x="429" y="13562"/>
                  </a:cubicBezTo>
                  <a:cubicBezTo>
                    <a:pt x="441" y="13502"/>
                    <a:pt x="476" y="13098"/>
                    <a:pt x="381" y="13062"/>
                  </a:cubicBezTo>
                  <a:lnTo>
                    <a:pt x="381" y="13062"/>
                  </a:lnTo>
                  <a:cubicBezTo>
                    <a:pt x="391" y="13128"/>
                    <a:pt x="385" y="13194"/>
                    <a:pt x="388" y="13260"/>
                  </a:cubicBezTo>
                  <a:lnTo>
                    <a:pt x="388" y="13260"/>
                  </a:lnTo>
                  <a:cubicBezTo>
                    <a:pt x="370" y="13105"/>
                    <a:pt x="324" y="12972"/>
                    <a:pt x="345" y="12800"/>
                  </a:cubicBezTo>
                  <a:lnTo>
                    <a:pt x="345" y="12800"/>
                  </a:lnTo>
                  <a:cubicBezTo>
                    <a:pt x="357" y="12848"/>
                    <a:pt x="369" y="12895"/>
                    <a:pt x="381" y="12931"/>
                  </a:cubicBezTo>
                  <a:cubicBezTo>
                    <a:pt x="381" y="12871"/>
                    <a:pt x="381" y="12800"/>
                    <a:pt x="381" y="12740"/>
                  </a:cubicBezTo>
                  <a:cubicBezTo>
                    <a:pt x="453" y="12764"/>
                    <a:pt x="429" y="13121"/>
                    <a:pt x="441" y="13193"/>
                  </a:cubicBezTo>
                  <a:cubicBezTo>
                    <a:pt x="512" y="12955"/>
                    <a:pt x="429" y="12598"/>
                    <a:pt x="429" y="12395"/>
                  </a:cubicBezTo>
                  <a:lnTo>
                    <a:pt x="429" y="12395"/>
                  </a:lnTo>
                  <a:cubicBezTo>
                    <a:pt x="441" y="12431"/>
                    <a:pt x="453" y="12467"/>
                    <a:pt x="476" y="12490"/>
                  </a:cubicBezTo>
                  <a:cubicBezTo>
                    <a:pt x="469" y="12398"/>
                    <a:pt x="466" y="12306"/>
                    <a:pt x="471" y="12214"/>
                  </a:cubicBezTo>
                  <a:lnTo>
                    <a:pt x="471" y="12214"/>
                  </a:lnTo>
                  <a:cubicBezTo>
                    <a:pt x="470" y="12215"/>
                    <a:pt x="468" y="12216"/>
                    <a:pt x="466" y="12216"/>
                  </a:cubicBezTo>
                  <a:cubicBezTo>
                    <a:pt x="458" y="12216"/>
                    <a:pt x="449" y="12207"/>
                    <a:pt x="441" y="12207"/>
                  </a:cubicBezTo>
                  <a:cubicBezTo>
                    <a:pt x="432" y="12207"/>
                    <a:pt x="423" y="12216"/>
                    <a:pt x="417" y="12252"/>
                  </a:cubicBezTo>
                  <a:cubicBezTo>
                    <a:pt x="394" y="12033"/>
                    <a:pt x="494" y="11870"/>
                    <a:pt x="489" y="11654"/>
                  </a:cubicBezTo>
                  <a:lnTo>
                    <a:pt x="489" y="11654"/>
                  </a:lnTo>
                  <a:cubicBezTo>
                    <a:pt x="494" y="11561"/>
                    <a:pt x="496" y="11443"/>
                    <a:pt x="488" y="11407"/>
                  </a:cubicBezTo>
                  <a:lnTo>
                    <a:pt x="488" y="11407"/>
                  </a:lnTo>
                  <a:cubicBezTo>
                    <a:pt x="481" y="11414"/>
                    <a:pt x="476" y="11420"/>
                    <a:pt x="471" y="11425"/>
                  </a:cubicBezTo>
                  <a:lnTo>
                    <a:pt x="471" y="11425"/>
                  </a:lnTo>
                  <a:cubicBezTo>
                    <a:pt x="507" y="11281"/>
                    <a:pt x="382" y="10985"/>
                    <a:pt x="393" y="10824"/>
                  </a:cubicBezTo>
                  <a:lnTo>
                    <a:pt x="393" y="10824"/>
                  </a:lnTo>
                  <a:cubicBezTo>
                    <a:pt x="417" y="10871"/>
                    <a:pt x="429" y="10907"/>
                    <a:pt x="441" y="10943"/>
                  </a:cubicBezTo>
                  <a:cubicBezTo>
                    <a:pt x="441" y="10895"/>
                    <a:pt x="429" y="10847"/>
                    <a:pt x="429" y="10800"/>
                  </a:cubicBezTo>
                  <a:lnTo>
                    <a:pt x="429" y="10800"/>
                  </a:lnTo>
                  <a:cubicBezTo>
                    <a:pt x="441" y="10812"/>
                    <a:pt x="453" y="10824"/>
                    <a:pt x="465" y="10835"/>
                  </a:cubicBezTo>
                  <a:cubicBezTo>
                    <a:pt x="429" y="10574"/>
                    <a:pt x="429" y="10395"/>
                    <a:pt x="429" y="10169"/>
                  </a:cubicBezTo>
                  <a:lnTo>
                    <a:pt x="429" y="10169"/>
                  </a:lnTo>
                  <a:cubicBezTo>
                    <a:pt x="465" y="10240"/>
                    <a:pt x="405" y="10335"/>
                    <a:pt x="476" y="10395"/>
                  </a:cubicBezTo>
                  <a:cubicBezTo>
                    <a:pt x="488" y="10288"/>
                    <a:pt x="488" y="10181"/>
                    <a:pt x="476" y="10073"/>
                  </a:cubicBezTo>
                  <a:cubicBezTo>
                    <a:pt x="474" y="10117"/>
                    <a:pt x="471" y="10135"/>
                    <a:pt x="467" y="10135"/>
                  </a:cubicBezTo>
                  <a:cubicBezTo>
                    <a:pt x="450" y="10135"/>
                    <a:pt x="423" y="9854"/>
                    <a:pt x="440" y="9854"/>
                  </a:cubicBezTo>
                  <a:lnTo>
                    <a:pt x="440" y="9854"/>
                  </a:lnTo>
                  <a:cubicBezTo>
                    <a:pt x="442" y="9854"/>
                    <a:pt x="447" y="9862"/>
                    <a:pt x="453" y="9883"/>
                  </a:cubicBezTo>
                  <a:cubicBezTo>
                    <a:pt x="441" y="9823"/>
                    <a:pt x="441" y="9764"/>
                    <a:pt x="429" y="9704"/>
                  </a:cubicBezTo>
                  <a:lnTo>
                    <a:pt x="429" y="9704"/>
                  </a:lnTo>
                  <a:cubicBezTo>
                    <a:pt x="452" y="9714"/>
                    <a:pt x="470" y="9727"/>
                    <a:pt x="482" y="9743"/>
                  </a:cubicBezTo>
                  <a:lnTo>
                    <a:pt x="482" y="9743"/>
                  </a:lnTo>
                  <a:cubicBezTo>
                    <a:pt x="459" y="9528"/>
                    <a:pt x="509" y="9313"/>
                    <a:pt x="488" y="9097"/>
                  </a:cubicBezTo>
                  <a:cubicBezTo>
                    <a:pt x="476" y="8966"/>
                    <a:pt x="548" y="8097"/>
                    <a:pt x="512" y="8073"/>
                  </a:cubicBezTo>
                  <a:lnTo>
                    <a:pt x="512" y="8073"/>
                  </a:lnTo>
                  <a:cubicBezTo>
                    <a:pt x="503" y="8073"/>
                    <a:pt x="479" y="8124"/>
                    <a:pt x="464" y="8124"/>
                  </a:cubicBezTo>
                  <a:cubicBezTo>
                    <a:pt x="459" y="8124"/>
                    <a:pt x="455" y="8120"/>
                    <a:pt x="453" y="8109"/>
                  </a:cubicBezTo>
                  <a:cubicBezTo>
                    <a:pt x="405" y="7990"/>
                    <a:pt x="429" y="7526"/>
                    <a:pt x="465" y="7395"/>
                  </a:cubicBezTo>
                  <a:cubicBezTo>
                    <a:pt x="480" y="7516"/>
                    <a:pt x="485" y="7560"/>
                    <a:pt x="485" y="7560"/>
                  </a:cubicBezTo>
                  <a:cubicBezTo>
                    <a:pt x="486" y="7560"/>
                    <a:pt x="482" y="7491"/>
                    <a:pt x="488" y="7418"/>
                  </a:cubicBezTo>
                  <a:cubicBezTo>
                    <a:pt x="491" y="7427"/>
                    <a:pt x="494" y="7435"/>
                    <a:pt x="496" y="7444"/>
                  </a:cubicBezTo>
                  <a:lnTo>
                    <a:pt x="496" y="7444"/>
                  </a:lnTo>
                  <a:cubicBezTo>
                    <a:pt x="480" y="7263"/>
                    <a:pt x="477" y="7014"/>
                    <a:pt x="477" y="6966"/>
                  </a:cubicBezTo>
                  <a:lnTo>
                    <a:pt x="477" y="6966"/>
                  </a:lnTo>
                  <a:cubicBezTo>
                    <a:pt x="524" y="6811"/>
                    <a:pt x="381" y="6680"/>
                    <a:pt x="441" y="6502"/>
                  </a:cubicBezTo>
                  <a:lnTo>
                    <a:pt x="441" y="6502"/>
                  </a:lnTo>
                  <a:cubicBezTo>
                    <a:pt x="440" y="6502"/>
                    <a:pt x="440" y="6503"/>
                    <a:pt x="440" y="6503"/>
                  </a:cubicBezTo>
                  <a:cubicBezTo>
                    <a:pt x="432" y="6503"/>
                    <a:pt x="446" y="6314"/>
                    <a:pt x="451" y="6314"/>
                  </a:cubicBezTo>
                  <a:cubicBezTo>
                    <a:pt x="452" y="6314"/>
                    <a:pt x="453" y="6324"/>
                    <a:pt x="453" y="6347"/>
                  </a:cubicBezTo>
                  <a:cubicBezTo>
                    <a:pt x="464" y="6216"/>
                    <a:pt x="454" y="6015"/>
                    <a:pt x="416" y="5900"/>
                  </a:cubicBezTo>
                  <a:lnTo>
                    <a:pt x="416" y="5900"/>
                  </a:lnTo>
                  <a:cubicBezTo>
                    <a:pt x="413" y="5868"/>
                    <a:pt x="399" y="5733"/>
                    <a:pt x="411" y="5733"/>
                  </a:cubicBezTo>
                  <a:cubicBezTo>
                    <a:pt x="413" y="5733"/>
                    <a:pt x="415" y="5735"/>
                    <a:pt x="417" y="5740"/>
                  </a:cubicBezTo>
                  <a:cubicBezTo>
                    <a:pt x="441" y="5799"/>
                    <a:pt x="441" y="5859"/>
                    <a:pt x="441" y="5918"/>
                  </a:cubicBezTo>
                  <a:cubicBezTo>
                    <a:pt x="524" y="5811"/>
                    <a:pt x="453" y="5621"/>
                    <a:pt x="476" y="5478"/>
                  </a:cubicBezTo>
                  <a:lnTo>
                    <a:pt x="476" y="5478"/>
                  </a:lnTo>
                  <a:cubicBezTo>
                    <a:pt x="476" y="5525"/>
                    <a:pt x="476" y="5585"/>
                    <a:pt x="488" y="5632"/>
                  </a:cubicBezTo>
                  <a:cubicBezTo>
                    <a:pt x="548" y="5525"/>
                    <a:pt x="524" y="5370"/>
                    <a:pt x="560" y="5251"/>
                  </a:cubicBezTo>
                  <a:lnTo>
                    <a:pt x="560" y="5251"/>
                  </a:lnTo>
                  <a:cubicBezTo>
                    <a:pt x="536" y="5299"/>
                    <a:pt x="524" y="5442"/>
                    <a:pt x="465" y="5466"/>
                  </a:cubicBezTo>
                  <a:cubicBezTo>
                    <a:pt x="464" y="5466"/>
                    <a:pt x="464" y="5466"/>
                    <a:pt x="464" y="5466"/>
                  </a:cubicBezTo>
                  <a:cubicBezTo>
                    <a:pt x="442" y="5466"/>
                    <a:pt x="524" y="4597"/>
                    <a:pt x="512" y="4585"/>
                  </a:cubicBezTo>
                  <a:cubicBezTo>
                    <a:pt x="512" y="4584"/>
                    <a:pt x="512" y="4584"/>
                    <a:pt x="512" y="4584"/>
                  </a:cubicBezTo>
                  <a:cubicBezTo>
                    <a:pt x="508" y="4584"/>
                    <a:pt x="484" y="4637"/>
                    <a:pt x="470" y="4637"/>
                  </a:cubicBezTo>
                  <a:cubicBezTo>
                    <a:pt x="468" y="4637"/>
                    <a:pt x="466" y="4635"/>
                    <a:pt x="465" y="4632"/>
                  </a:cubicBezTo>
                  <a:cubicBezTo>
                    <a:pt x="433" y="4558"/>
                    <a:pt x="476" y="4108"/>
                    <a:pt x="453" y="4000"/>
                  </a:cubicBezTo>
                  <a:lnTo>
                    <a:pt x="453" y="4000"/>
                  </a:lnTo>
                  <a:cubicBezTo>
                    <a:pt x="456" y="4001"/>
                    <a:pt x="461" y="4001"/>
                    <a:pt x="465" y="4001"/>
                  </a:cubicBezTo>
                  <a:cubicBezTo>
                    <a:pt x="441" y="3930"/>
                    <a:pt x="357" y="3751"/>
                    <a:pt x="393" y="3680"/>
                  </a:cubicBezTo>
                  <a:lnTo>
                    <a:pt x="393" y="3680"/>
                  </a:lnTo>
                  <a:cubicBezTo>
                    <a:pt x="512" y="3716"/>
                    <a:pt x="560" y="3692"/>
                    <a:pt x="596" y="3739"/>
                  </a:cubicBezTo>
                  <a:cubicBezTo>
                    <a:pt x="729" y="3722"/>
                    <a:pt x="875" y="3671"/>
                    <a:pt x="1020" y="3671"/>
                  </a:cubicBezTo>
                  <a:cubicBezTo>
                    <a:pt x="1069" y="3671"/>
                    <a:pt x="1119" y="3677"/>
                    <a:pt x="1167" y="3692"/>
                  </a:cubicBezTo>
                  <a:cubicBezTo>
                    <a:pt x="977" y="3632"/>
                    <a:pt x="1572" y="3632"/>
                    <a:pt x="1227" y="3537"/>
                  </a:cubicBezTo>
                  <a:cubicBezTo>
                    <a:pt x="1298" y="3525"/>
                    <a:pt x="1381" y="3513"/>
                    <a:pt x="1453" y="3513"/>
                  </a:cubicBezTo>
                  <a:cubicBezTo>
                    <a:pt x="1461" y="3529"/>
                    <a:pt x="1458" y="3540"/>
                    <a:pt x="1444" y="3549"/>
                  </a:cubicBezTo>
                  <a:lnTo>
                    <a:pt x="1444" y="3549"/>
                  </a:lnTo>
                  <a:cubicBezTo>
                    <a:pt x="1446" y="3549"/>
                    <a:pt x="1449" y="3548"/>
                    <a:pt x="1451" y="3548"/>
                  </a:cubicBezTo>
                  <a:cubicBezTo>
                    <a:pt x="1470" y="3548"/>
                    <a:pt x="1485" y="3561"/>
                    <a:pt x="1500" y="3585"/>
                  </a:cubicBezTo>
                  <a:cubicBezTo>
                    <a:pt x="1477" y="3620"/>
                    <a:pt x="1227" y="3573"/>
                    <a:pt x="1274" y="3680"/>
                  </a:cubicBezTo>
                  <a:cubicBezTo>
                    <a:pt x="1293" y="3670"/>
                    <a:pt x="1311" y="3667"/>
                    <a:pt x="1329" y="3667"/>
                  </a:cubicBezTo>
                  <a:cubicBezTo>
                    <a:pt x="1380" y="3667"/>
                    <a:pt x="1430" y="3695"/>
                    <a:pt x="1500" y="3704"/>
                  </a:cubicBezTo>
                  <a:cubicBezTo>
                    <a:pt x="1539" y="3708"/>
                    <a:pt x="1576" y="3710"/>
                    <a:pt x="1612" y="3710"/>
                  </a:cubicBezTo>
                  <a:cubicBezTo>
                    <a:pt x="1882" y="3710"/>
                    <a:pt x="2110" y="3606"/>
                    <a:pt x="2393" y="3585"/>
                  </a:cubicBezTo>
                  <a:lnTo>
                    <a:pt x="2393" y="3585"/>
                  </a:lnTo>
                  <a:cubicBezTo>
                    <a:pt x="2393" y="3632"/>
                    <a:pt x="2346" y="3668"/>
                    <a:pt x="2286" y="3704"/>
                  </a:cubicBezTo>
                  <a:cubicBezTo>
                    <a:pt x="2298" y="3684"/>
                    <a:pt x="2277" y="3677"/>
                    <a:pt x="2242" y="3677"/>
                  </a:cubicBezTo>
                  <a:cubicBezTo>
                    <a:pt x="2190" y="3677"/>
                    <a:pt x="2108" y="3691"/>
                    <a:pt x="2055" y="3699"/>
                  </a:cubicBezTo>
                  <a:lnTo>
                    <a:pt x="2055" y="3699"/>
                  </a:lnTo>
                  <a:cubicBezTo>
                    <a:pt x="2081" y="3700"/>
                    <a:pt x="2085" y="3711"/>
                    <a:pt x="2060" y="3727"/>
                  </a:cubicBezTo>
                  <a:cubicBezTo>
                    <a:pt x="2131" y="3716"/>
                    <a:pt x="2191" y="3704"/>
                    <a:pt x="2262" y="3692"/>
                  </a:cubicBezTo>
                  <a:lnTo>
                    <a:pt x="2262" y="3692"/>
                  </a:lnTo>
                  <a:cubicBezTo>
                    <a:pt x="2262" y="3716"/>
                    <a:pt x="2250" y="3751"/>
                    <a:pt x="2250" y="3775"/>
                  </a:cubicBezTo>
                  <a:cubicBezTo>
                    <a:pt x="2256" y="3768"/>
                    <a:pt x="2262" y="3765"/>
                    <a:pt x="2267" y="3765"/>
                  </a:cubicBezTo>
                  <a:cubicBezTo>
                    <a:pt x="2310" y="3765"/>
                    <a:pt x="2311" y="4026"/>
                    <a:pt x="2322" y="4037"/>
                  </a:cubicBezTo>
                  <a:cubicBezTo>
                    <a:pt x="2306" y="4027"/>
                    <a:pt x="2293" y="4016"/>
                    <a:pt x="2282" y="4003"/>
                  </a:cubicBezTo>
                  <a:lnTo>
                    <a:pt x="2282" y="4003"/>
                  </a:lnTo>
                  <a:cubicBezTo>
                    <a:pt x="2304" y="4102"/>
                    <a:pt x="2343" y="4202"/>
                    <a:pt x="2325" y="4202"/>
                  </a:cubicBezTo>
                  <a:cubicBezTo>
                    <a:pt x="2320" y="4202"/>
                    <a:pt x="2312" y="4195"/>
                    <a:pt x="2298" y="4180"/>
                  </a:cubicBezTo>
                  <a:lnTo>
                    <a:pt x="2298" y="4180"/>
                  </a:lnTo>
                  <a:cubicBezTo>
                    <a:pt x="2318" y="4231"/>
                    <a:pt x="2278" y="4412"/>
                    <a:pt x="2281" y="4412"/>
                  </a:cubicBezTo>
                  <a:cubicBezTo>
                    <a:pt x="2281" y="4412"/>
                    <a:pt x="2283" y="4406"/>
                    <a:pt x="2286" y="4394"/>
                  </a:cubicBezTo>
                  <a:lnTo>
                    <a:pt x="2286" y="4394"/>
                  </a:lnTo>
                  <a:cubicBezTo>
                    <a:pt x="2286" y="4525"/>
                    <a:pt x="2215" y="5120"/>
                    <a:pt x="2346" y="5204"/>
                  </a:cubicBezTo>
                  <a:cubicBezTo>
                    <a:pt x="2310" y="5192"/>
                    <a:pt x="2286" y="5168"/>
                    <a:pt x="2262" y="5144"/>
                  </a:cubicBezTo>
                  <a:lnTo>
                    <a:pt x="2262" y="5144"/>
                  </a:lnTo>
                  <a:cubicBezTo>
                    <a:pt x="2334" y="5299"/>
                    <a:pt x="2393" y="5454"/>
                    <a:pt x="2465" y="5597"/>
                  </a:cubicBezTo>
                  <a:cubicBezTo>
                    <a:pt x="2450" y="5586"/>
                    <a:pt x="2436" y="5581"/>
                    <a:pt x="2422" y="5581"/>
                  </a:cubicBezTo>
                  <a:cubicBezTo>
                    <a:pt x="2381" y="5581"/>
                    <a:pt x="2347" y="5617"/>
                    <a:pt x="2318" y="5617"/>
                  </a:cubicBezTo>
                  <a:cubicBezTo>
                    <a:pt x="2295" y="5617"/>
                    <a:pt x="2276" y="5593"/>
                    <a:pt x="2262" y="5501"/>
                  </a:cubicBezTo>
                  <a:cubicBezTo>
                    <a:pt x="2250" y="5585"/>
                    <a:pt x="2250" y="5680"/>
                    <a:pt x="2262" y="5763"/>
                  </a:cubicBezTo>
                  <a:cubicBezTo>
                    <a:pt x="2271" y="5723"/>
                    <a:pt x="2284" y="5704"/>
                    <a:pt x="2307" y="5704"/>
                  </a:cubicBezTo>
                  <a:cubicBezTo>
                    <a:pt x="2318" y="5704"/>
                    <a:pt x="2331" y="5708"/>
                    <a:pt x="2346" y="5716"/>
                  </a:cubicBezTo>
                  <a:cubicBezTo>
                    <a:pt x="2322" y="5775"/>
                    <a:pt x="2298" y="5823"/>
                    <a:pt x="2286" y="5882"/>
                  </a:cubicBezTo>
                  <a:cubicBezTo>
                    <a:pt x="2263" y="6001"/>
                    <a:pt x="2262" y="6032"/>
                    <a:pt x="2273" y="6032"/>
                  </a:cubicBezTo>
                  <a:cubicBezTo>
                    <a:pt x="2284" y="6032"/>
                    <a:pt x="2308" y="5995"/>
                    <a:pt x="2327" y="5995"/>
                  </a:cubicBezTo>
                  <a:cubicBezTo>
                    <a:pt x="2344" y="5995"/>
                    <a:pt x="2358" y="6022"/>
                    <a:pt x="2358" y="6121"/>
                  </a:cubicBezTo>
                  <a:cubicBezTo>
                    <a:pt x="2322" y="6121"/>
                    <a:pt x="2286" y="6109"/>
                    <a:pt x="2262" y="6085"/>
                  </a:cubicBezTo>
                  <a:lnTo>
                    <a:pt x="2262" y="6085"/>
                  </a:lnTo>
                  <a:cubicBezTo>
                    <a:pt x="2306" y="6150"/>
                    <a:pt x="2300" y="6245"/>
                    <a:pt x="2335" y="6315"/>
                  </a:cubicBezTo>
                  <a:lnTo>
                    <a:pt x="2335" y="6315"/>
                  </a:lnTo>
                  <a:cubicBezTo>
                    <a:pt x="2305" y="6317"/>
                    <a:pt x="2252" y="6603"/>
                    <a:pt x="2262" y="6644"/>
                  </a:cubicBezTo>
                  <a:cubicBezTo>
                    <a:pt x="2262" y="6609"/>
                    <a:pt x="2274" y="6585"/>
                    <a:pt x="2274" y="6549"/>
                  </a:cubicBezTo>
                  <a:cubicBezTo>
                    <a:pt x="2274" y="6740"/>
                    <a:pt x="2393" y="6894"/>
                    <a:pt x="2381" y="7085"/>
                  </a:cubicBezTo>
                  <a:cubicBezTo>
                    <a:pt x="2371" y="7060"/>
                    <a:pt x="2357" y="7050"/>
                    <a:pt x="2342" y="7050"/>
                  </a:cubicBezTo>
                  <a:cubicBezTo>
                    <a:pt x="2309" y="7050"/>
                    <a:pt x="2274" y="7103"/>
                    <a:pt x="2274" y="7145"/>
                  </a:cubicBezTo>
                  <a:cubicBezTo>
                    <a:pt x="2346" y="7252"/>
                    <a:pt x="2417" y="7359"/>
                    <a:pt x="2465" y="7490"/>
                  </a:cubicBezTo>
                  <a:cubicBezTo>
                    <a:pt x="2501" y="7609"/>
                    <a:pt x="2501" y="7764"/>
                    <a:pt x="2512" y="7895"/>
                  </a:cubicBezTo>
                  <a:cubicBezTo>
                    <a:pt x="2405" y="7704"/>
                    <a:pt x="2322" y="7490"/>
                    <a:pt x="2262" y="7275"/>
                  </a:cubicBezTo>
                  <a:cubicBezTo>
                    <a:pt x="2262" y="7311"/>
                    <a:pt x="2227" y="7466"/>
                    <a:pt x="2215" y="7466"/>
                  </a:cubicBezTo>
                  <a:cubicBezTo>
                    <a:pt x="2215" y="7418"/>
                    <a:pt x="2203" y="7383"/>
                    <a:pt x="2203" y="7335"/>
                  </a:cubicBezTo>
                  <a:lnTo>
                    <a:pt x="2203" y="7335"/>
                  </a:lnTo>
                  <a:cubicBezTo>
                    <a:pt x="2203" y="7359"/>
                    <a:pt x="2192" y="7944"/>
                    <a:pt x="2268" y="7944"/>
                  </a:cubicBezTo>
                  <a:cubicBezTo>
                    <a:pt x="2270" y="7944"/>
                    <a:pt x="2272" y="7943"/>
                    <a:pt x="2274" y="7942"/>
                  </a:cubicBezTo>
                  <a:cubicBezTo>
                    <a:pt x="2262" y="7823"/>
                    <a:pt x="2250" y="7692"/>
                    <a:pt x="2227" y="7561"/>
                  </a:cubicBezTo>
                  <a:cubicBezTo>
                    <a:pt x="2230" y="7560"/>
                    <a:pt x="2233" y="7560"/>
                    <a:pt x="2236" y="7560"/>
                  </a:cubicBezTo>
                  <a:cubicBezTo>
                    <a:pt x="2333" y="7560"/>
                    <a:pt x="2377" y="8051"/>
                    <a:pt x="2327" y="8051"/>
                  </a:cubicBezTo>
                  <a:cubicBezTo>
                    <a:pt x="2325" y="8051"/>
                    <a:pt x="2324" y="8051"/>
                    <a:pt x="2322" y="8049"/>
                  </a:cubicBezTo>
                  <a:cubicBezTo>
                    <a:pt x="2298" y="8037"/>
                    <a:pt x="2274" y="8014"/>
                    <a:pt x="2250" y="7990"/>
                  </a:cubicBezTo>
                  <a:lnTo>
                    <a:pt x="2250" y="7990"/>
                  </a:lnTo>
                  <a:cubicBezTo>
                    <a:pt x="2286" y="8049"/>
                    <a:pt x="2298" y="8204"/>
                    <a:pt x="2274" y="8252"/>
                  </a:cubicBezTo>
                  <a:cubicBezTo>
                    <a:pt x="2262" y="8216"/>
                    <a:pt x="2262" y="8180"/>
                    <a:pt x="2250" y="8145"/>
                  </a:cubicBezTo>
                  <a:lnTo>
                    <a:pt x="2250" y="8145"/>
                  </a:lnTo>
                  <a:cubicBezTo>
                    <a:pt x="2240" y="8187"/>
                    <a:pt x="2267" y="8620"/>
                    <a:pt x="2248" y="8712"/>
                  </a:cubicBezTo>
                  <a:lnTo>
                    <a:pt x="2248" y="8712"/>
                  </a:lnTo>
                  <a:cubicBezTo>
                    <a:pt x="2287" y="8649"/>
                    <a:pt x="2327" y="8624"/>
                    <a:pt x="2362" y="8624"/>
                  </a:cubicBezTo>
                  <a:cubicBezTo>
                    <a:pt x="2435" y="8624"/>
                    <a:pt x="2488" y="8730"/>
                    <a:pt x="2465" y="8847"/>
                  </a:cubicBezTo>
                  <a:cubicBezTo>
                    <a:pt x="2442" y="8981"/>
                    <a:pt x="2398" y="9012"/>
                    <a:pt x="2359" y="9012"/>
                  </a:cubicBezTo>
                  <a:cubicBezTo>
                    <a:pt x="2324" y="9012"/>
                    <a:pt x="2292" y="8987"/>
                    <a:pt x="2279" y="8987"/>
                  </a:cubicBezTo>
                  <a:cubicBezTo>
                    <a:pt x="2277" y="8987"/>
                    <a:pt x="2275" y="8988"/>
                    <a:pt x="2274" y="8990"/>
                  </a:cubicBezTo>
                  <a:cubicBezTo>
                    <a:pt x="2313" y="9000"/>
                    <a:pt x="2289" y="9302"/>
                    <a:pt x="2303" y="9302"/>
                  </a:cubicBezTo>
                  <a:cubicBezTo>
                    <a:pt x="2307" y="9302"/>
                    <a:pt x="2313" y="9284"/>
                    <a:pt x="2322" y="9240"/>
                  </a:cubicBezTo>
                  <a:cubicBezTo>
                    <a:pt x="2358" y="9585"/>
                    <a:pt x="2405" y="9800"/>
                    <a:pt x="2381" y="10169"/>
                  </a:cubicBezTo>
                  <a:cubicBezTo>
                    <a:pt x="2370" y="10298"/>
                    <a:pt x="2288" y="10659"/>
                    <a:pt x="2332" y="10760"/>
                  </a:cubicBezTo>
                  <a:lnTo>
                    <a:pt x="2332" y="10760"/>
                  </a:lnTo>
                  <a:cubicBezTo>
                    <a:pt x="2336" y="10834"/>
                    <a:pt x="2339" y="10928"/>
                    <a:pt x="2346" y="10978"/>
                  </a:cubicBezTo>
                  <a:cubicBezTo>
                    <a:pt x="2417" y="10919"/>
                    <a:pt x="2346" y="10681"/>
                    <a:pt x="2346" y="10621"/>
                  </a:cubicBezTo>
                  <a:cubicBezTo>
                    <a:pt x="2346" y="10621"/>
                    <a:pt x="2347" y="10621"/>
                    <a:pt x="2348" y="10621"/>
                  </a:cubicBezTo>
                  <a:cubicBezTo>
                    <a:pt x="2513" y="10621"/>
                    <a:pt x="2548" y="11895"/>
                    <a:pt x="2489" y="11907"/>
                  </a:cubicBezTo>
                  <a:cubicBezTo>
                    <a:pt x="2486" y="11907"/>
                    <a:pt x="2484" y="11907"/>
                    <a:pt x="2482" y="11907"/>
                  </a:cubicBezTo>
                  <a:cubicBezTo>
                    <a:pt x="2390" y="11907"/>
                    <a:pt x="2405" y="11749"/>
                    <a:pt x="2424" y="11627"/>
                  </a:cubicBezTo>
                  <a:lnTo>
                    <a:pt x="2424" y="11627"/>
                  </a:lnTo>
                  <a:cubicBezTo>
                    <a:pt x="2425" y="11633"/>
                    <a:pt x="2427" y="11639"/>
                    <a:pt x="2429" y="11645"/>
                  </a:cubicBezTo>
                  <a:cubicBezTo>
                    <a:pt x="2429" y="11597"/>
                    <a:pt x="2441" y="11550"/>
                    <a:pt x="2441" y="11502"/>
                  </a:cubicBezTo>
                  <a:lnTo>
                    <a:pt x="2441" y="11502"/>
                  </a:lnTo>
                  <a:cubicBezTo>
                    <a:pt x="2441" y="11524"/>
                    <a:pt x="2432" y="11572"/>
                    <a:pt x="2424" y="11627"/>
                  </a:cubicBezTo>
                  <a:lnTo>
                    <a:pt x="2424" y="11627"/>
                  </a:lnTo>
                  <a:cubicBezTo>
                    <a:pt x="2405" y="11560"/>
                    <a:pt x="2406" y="11484"/>
                    <a:pt x="2417" y="11419"/>
                  </a:cubicBezTo>
                  <a:lnTo>
                    <a:pt x="2417" y="11419"/>
                  </a:lnTo>
                  <a:cubicBezTo>
                    <a:pt x="2321" y="11695"/>
                    <a:pt x="2473" y="12115"/>
                    <a:pt x="2438" y="12388"/>
                  </a:cubicBezTo>
                  <a:lnTo>
                    <a:pt x="2438" y="12388"/>
                  </a:lnTo>
                  <a:cubicBezTo>
                    <a:pt x="2435" y="12383"/>
                    <a:pt x="2432" y="12377"/>
                    <a:pt x="2429" y="12371"/>
                  </a:cubicBezTo>
                  <a:cubicBezTo>
                    <a:pt x="2428" y="12367"/>
                    <a:pt x="2427" y="12366"/>
                    <a:pt x="2426" y="12366"/>
                  </a:cubicBezTo>
                  <a:cubicBezTo>
                    <a:pt x="2417" y="12366"/>
                    <a:pt x="2417" y="12479"/>
                    <a:pt x="2417" y="12479"/>
                  </a:cubicBezTo>
                  <a:cubicBezTo>
                    <a:pt x="2427" y="12451"/>
                    <a:pt x="2434" y="12420"/>
                    <a:pt x="2438" y="12388"/>
                  </a:cubicBezTo>
                  <a:lnTo>
                    <a:pt x="2438" y="12388"/>
                  </a:lnTo>
                  <a:cubicBezTo>
                    <a:pt x="2486" y="12473"/>
                    <a:pt x="2466" y="12428"/>
                    <a:pt x="2489" y="12586"/>
                  </a:cubicBezTo>
                  <a:cubicBezTo>
                    <a:pt x="2468" y="12601"/>
                    <a:pt x="2452" y="12610"/>
                    <a:pt x="2441" y="12610"/>
                  </a:cubicBezTo>
                  <a:cubicBezTo>
                    <a:pt x="2427" y="12610"/>
                    <a:pt x="2422" y="12595"/>
                    <a:pt x="2429" y="12562"/>
                  </a:cubicBezTo>
                  <a:lnTo>
                    <a:pt x="2429" y="12562"/>
                  </a:lnTo>
                  <a:cubicBezTo>
                    <a:pt x="2298" y="12681"/>
                    <a:pt x="2381" y="12895"/>
                    <a:pt x="2286" y="12979"/>
                  </a:cubicBezTo>
                  <a:cubicBezTo>
                    <a:pt x="2310" y="12967"/>
                    <a:pt x="2334" y="12955"/>
                    <a:pt x="2346" y="12955"/>
                  </a:cubicBezTo>
                  <a:cubicBezTo>
                    <a:pt x="2274" y="12979"/>
                    <a:pt x="2346" y="13074"/>
                    <a:pt x="2274" y="13086"/>
                  </a:cubicBezTo>
                  <a:cubicBezTo>
                    <a:pt x="2274" y="13098"/>
                    <a:pt x="2310" y="13110"/>
                    <a:pt x="2310" y="13121"/>
                  </a:cubicBezTo>
                  <a:cubicBezTo>
                    <a:pt x="2298" y="13139"/>
                    <a:pt x="2286" y="13148"/>
                    <a:pt x="2277" y="13148"/>
                  </a:cubicBezTo>
                  <a:cubicBezTo>
                    <a:pt x="2275" y="13148"/>
                    <a:pt x="2272" y="13147"/>
                    <a:pt x="2270" y="13146"/>
                  </a:cubicBezTo>
                  <a:lnTo>
                    <a:pt x="2270" y="13146"/>
                  </a:lnTo>
                  <a:cubicBezTo>
                    <a:pt x="2288" y="13236"/>
                    <a:pt x="2320" y="13543"/>
                    <a:pt x="2283" y="13543"/>
                  </a:cubicBezTo>
                  <a:cubicBezTo>
                    <a:pt x="2281" y="13543"/>
                    <a:pt x="2278" y="13542"/>
                    <a:pt x="2274" y="13538"/>
                  </a:cubicBezTo>
                  <a:lnTo>
                    <a:pt x="2274" y="13538"/>
                  </a:lnTo>
                  <a:cubicBezTo>
                    <a:pt x="2322" y="13622"/>
                    <a:pt x="2358" y="13574"/>
                    <a:pt x="2381" y="13657"/>
                  </a:cubicBezTo>
                  <a:cubicBezTo>
                    <a:pt x="2366" y="13642"/>
                    <a:pt x="2353" y="13635"/>
                    <a:pt x="2344" y="13635"/>
                  </a:cubicBezTo>
                  <a:cubicBezTo>
                    <a:pt x="2302" y="13635"/>
                    <a:pt x="2305" y="13753"/>
                    <a:pt x="2287" y="13764"/>
                  </a:cubicBezTo>
                  <a:lnTo>
                    <a:pt x="2287" y="13764"/>
                  </a:lnTo>
                  <a:cubicBezTo>
                    <a:pt x="2292" y="13761"/>
                    <a:pt x="2346" y="13733"/>
                    <a:pt x="2373" y="13733"/>
                  </a:cubicBezTo>
                  <a:cubicBezTo>
                    <a:pt x="2387" y="13733"/>
                    <a:pt x="2393" y="13741"/>
                    <a:pt x="2381" y="13764"/>
                  </a:cubicBezTo>
                  <a:lnTo>
                    <a:pt x="2381" y="13764"/>
                  </a:lnTo>
                  <a:cubicBezTo>
                    <a:pt x="2382" y="13763"/>
                    <a:pt x="2383" y="13762"/>
                    <a:pt x="2382" y="13762"/>
                  </a:cubicBezTo>
                  <a:lnTo>
                    <a:pt x="2382" y="13762"/>
                  </a:lnTo>
                  <a:cubicBezTo>
                    <a:pt x="2378" y="13762"/>
                    <a:pt x="2313" y="13846"/>
                    <a:pt x="2292" y="13846"/>
                  </a:cubicBezTo>
                  <a:cubicBezTo>
                    <a:pt x="2288" y="13846"/>
                    <a:pt x="2286" y="13843"/>
                    <a:pt x="2286" y="13836"/>
                  </a:cubicBezTo>
                  <a:lnTo>
                    <a:pt x="2286" y="13836"/>
                  </a:lnTo>
                  <a:cubicBezTo>
                    <a:pt x="2262" y="13872"/>
                    <a:pt x="2298" y="13919"/>
                    <a:pt x="2334" y="13931"/>
                  </a:cubicBezTo>
                  <a:cubicBezTo>
                    <a:pt x="2334" y="13907"/>
                    <a:pt x="2322" y="13895"/>
                    <a:pt x="2322" y="13883"/>
                  </a:cubicBezTo>
                  <a:lnTo>
                    <a:pt x="2322" y="13883"/>
                  </a:lnTo>
                  <a:cubicBezTo>
                    <a:pt x="2358" y="13907"/>
                    <a:pt x="2381" y="13931"/>
                    <a:pt x="2370" y="13979"/>
                  </a:cubicBezTo>
                  <a:cubicBezTo>
                    <a:pt x="2359" y="13975"/>
                    <a:pt x="2351" y="13972"/>
                    <a:pt x="2345" y="13970"/>
                  </a:cubicBezTo>
                  <a:lnTo>
                    <a:pt x="2345" y="13970"/>
                  </a:lnTo>
                  <a:cubicBezTo>
                    <a:pt x="2347" y="13975"/>
                    <a:pt x="2345" y="13982"/>
                    <a:pt x="2334" y="13991"/>
                  </a:cubicBezTo>
                  <a:cubicBezTo>
                    <a:pt x="2305" y="13971"/>
                    <a:pt x="2292" y="13952"/>
                    <a:pt x="2281" y="13927"/>
                  </a:cubicBezTo>
                  <a:lnTo>
                    <a:pt x="2281" y="13927"/>
                  </a:lnTo>
                  <a:cubicBezTo>
                    <a:pt x="2283" y="13938"/>
                    <a:pt x="2275" y="13943"/>
                    <a:pt x="2250" y="13943"/>
                  </a:cubicBezTo>
                  <a:cubicBezTo>
                    <a:pt x="2334" y="13955"/>
                    <a:pt x="2250" y="13991"/>
                    <a:pt x="2310" y="14026"/>
                  </a:cubicBezTo>
                  <a:cubicBezTo>
                    <a:pt x="2293" y="14022"/>
                    <a:pt x="2282" y="14019"/>
                    <a:pt x="2276" y="14019"/>
                  </a:cubicBezTo>
                  <a:cubicBezTo>
                    <a:pt x="2266" y="14019"/>
                    <a:pt x="2271" y="14027"/>
                    <a:pt x="2286" y="14050"/>
                  </a:cubicBezTo>
                  <a:cubicBezTo>
                    <a:pt x="2274" y="14038"/>
                    <a:pt x="2262" y="14038"/>
                    <a:pt x="2250" y="14026"/>
                  </a:cubicBezTo>
                  <a:cubicBezTo>
                    <a:pt x="2250" y="14050"/>
                    <a:pt x="2250" y="14074"/>
                    <a:pt x="2239" y="14098"/>
                  </a:cubicBezTo>
                  <a:cubicBezTo>
                    <a:pt x="2247" y="14080"/>
                    <a:pt x="2262" y="14069"/>
                    <a:pt x="2279" y="14069"/>
                  </a:cubicBezTo>
                  <a:cubicBezTo>
                    <a:pt x="2285" y="14069"/>
                    <a:pt x="2292" y="14071"/>
                    <a:pt x="2298" y="14074"/>
                  </a:cubicBezTo>
                  <a:cubicBezTo>
                    <a:pt x="2346" y="14133"/>
                    <a:pt x="2215" y="14110"/>
                    <a:pt x="2227" y="14181"/>
                  </a:cubicBezTo>
                  <a:cubicBezTo>
                    <a:pt x="2227" y="14164"/>
                    <a:pt x="2233" y="14153"/>
                    <a:pt x="2246" y="14153"/>
                  </a:cubicBezTo>
                  <a:cubicBezTo>
                    <a:pt x="2250" y="14153"/>
                    <a:pt x="2256" y="14154"/>
                    <a:pt x="2262" y="14157"/>
                  </a:cubicBezTo>
                  <a:cubicBezTo>
                    <a:pt x="2215" y="14253"/>
                    <a:pt x="2262" y="14181"/>
                    <a:pt x="2310" y="14253"/>
                  </a:cubicBezTo>
                  <a:cubicBezTo>
                    <a:pt x="2239" y="14312"/>
                    <a:pt x="2358" y="14264"/>
                    <a:pt x="2322" y="14324"/>
                  </a:cubicBezTo>
                  <a:cubicBezTo>
                    <a:pt x="2312" y="14326"/>
                    <a:pt x="2305" y="14327"/>
                    <a:pt x="2300" y="14327"/>
                  </a:cubicBezTo>
                  <a:cubicBezTo>
                    <a:pt x="2286" y="14327"/>
                    <a:pt x="2286" y="14321"/>
                    <a:pt x="2272" y="14321"/>
                  </a:cubicBezTo>
                  <a:cubicBezTo>
                    <a:pt x="2267" y="14321"/>
                    <a:pt x="2261" y="14321"/>
                    <a:pt x="2250" y="14324"/>
                  </a:cubicBezTo>
                  <a:cubicBezTo>
                    <a:pt x="2240" y="14377"/>
                    <a:pt x="2257" y="14401"/>
                    <a:pt x="2303" y="14415"/>
                  </a:cubicBezTo>
                  <a:lnTo>
                    <a:pt x="2303" y="14415"/>
                  </a:lnTo>
                  <a:cubicBezTo>
                    <a:pt x="2292" y="14416"/>
                    <a:pt x="2286" y="14427"/>
                    <a:pt x="2286" y="14443"/>
                  </a:cubicBezTo>
                  <a:cubicBezTo>
                    <a:pt x="2227" y="14419"/>
                    <a:pt x="2322" y="14407"/>
                    <a:pt x="2239" y="14395"/>
                  </a:cubicBezTo>
                  <a:lnTo>
                    <a:pt x="2239" y="14395"/>
                  </a:lnTo>
                  <a:cubicBezTo>
                    <a:pt x="2227" y="14419"/>
                    <a:pt x="2227" y="14431"/>
                    <a:pt x="2239" y="14455"/>
                  </a:cubicBezTo>
                  <a:cubicBezTo>
                    <a:pt x="2241" y="14447"/>
                    <a:pt x="2245" y="14444"/>
                    <a:pt x="2250" y="14444"/>
                  </a:cubicBezTo>
                  <a:cubicBezTo>
                    <a:pt x="2265" y="14444"/>
                    <a:pt x="2289" y="14481"/>
                    <a:pt x="2298" y="14491"/>
                  </a:cubicBezTo>
                  <a:cubicBezTo>
                    <a:pt x="2291" y="14498"/>
                    <a:pt x="2273" y="14525"/>
                    <a:pt x="2252" y="14525"/>
                  </a:cubicBezTo>
                  <a:cubicBezTo>
                    <a:pt x="2241" y="14525"/>
                    <a:pt x="2228" y="14517"/>
                    <a:pt x="2215" y="14491"/>
                  </a:cubicBezTo>
                  <a:lnTo>
                    <a:pt x="2215" y="14491"/>
                  </a:lnTo>
                  <a:cubicBezTo>
                    <a:pt x="2227" y="14598"/>
                    <a:pt x="2239" y="14693"/>
                    <a:pt x="2191" y="14800"/>
                  </a:cubicBezTo>
                  <a:cubicBezTo>
                    <a:pt x="2227" y="14800"/>
                    <a:pt x="2250" y="14800"/>
                    <a:pt x="2274" y="14824"/>
                  </a:cubicBezTo>
                  <a:cubicBezTo>
                    <a:pt x="2262" y="14848"/>
                    <a:pt x="2239" y="14848"/>
                    <a:pt x="2215" y="14848"/>
                  </a:cubicBezTo>
                  <a:cubicBezTo>
                    <a:pt x="2262" y="14860"/>
                    <a:pt x="2274" y="14895"/>
                    <a:pt x="2250" y="14931"/>
                  </a:cubicBezTo>
                  <a:cubicBezTo>
                    <a:pt x="2250" y="14922"/>
                    <a:pt x="2212" y="14889"/>
                    <a:pt x="2178" y="14889"/>
                  </a:cubicBezTo>
                  <a:cubicBezTo>
                    <a:pt x="2170" y="14889"/>
                    <a:pt x="2162" y="14891"/>
                    <a:pt x="2155" y="14895"/>
                  </a:cubicBezTo>
                  <a:cubicBezTo>
                    <a:pt x="2239" y="14895"/>
                    <a:pt x="2167" y="14991"/>
                    <a:pt x="2262" y="15003"/>
                  </a:cubicBezTo>
                  <a:cubicBezTo>
                    <a:pt x="2249" y="15010"/>
                    <a:pt x="2243" y="15016"/>
                    <a:pt x="2238" y="15016"/>
                  </a:cubicBezTo>
                  <a:cubicBezTo>
                    <a:pt x="2237" y="15016"/>
                    <a:pt x="2236" y="15016"/>
                    <a:pt x="2235" y="15015"/>
                  </a:cubicBezTo>
                  <a:lnTo>
                    <a:pt x="2235" y="15015"/>
                  </a:lnTo>
                  <a:cubicBezTo>
                    <a:pt x="2251" y="15053"/>
                    <a:pt x="2280" y="15164"/>
                    <a:pt x="2310" y="15193"/>
                  </a:cubicBezTo>
                  <a:cubicBezTo>
                    <a:pt x="2304" y="15190"/>
                    <a:pt x="2299" y="15188"/>
                    <a:pt x="2296" y="15188"/>
                  </a:cubicBezTo>
                  <a:cubicBezTo>
                    <a:pt x="2289" y="15188"/>
                    <a:pt x="2296" y="15200"/>
                    <a:pt x="2322" y="15217"/>
                  </a:cubicBezTo>
                  <a:cubicBezTo>
                    <a:pt x="2321" y="15218"/>
                    <a:pt x="2319" y="15219"/>
                    <a:pt x="2317" y="15219"/>
                  </a:cubicBezTo>
                  <a:cubicBezTo>
                    <a:pt x="2299" y="15219"/>
                    <a:pt x="2253" y="15193"/>
                    <a:pt x="2234" y="15193"/>
                  </a:cubicBezTo>
                  <a:cubicBezTo>
                    <a:pt x="2227" y="15193"/>
                    <a:pt x="2224" y="15197"/>
                    <a:pt x="2227" y="15205"/>
                  </a:cubicBezTo>
                  <a:cubicBezTo>
                    <a:pt x="2246" y="15225"/>
                    <a:pt x="2258" y="15236"/>
                    <a:pt x="2248" y="15253"/>
                  </a:cubicBezTo>
                  <a:lnTo>
                    <a:pt x="2248" y="15253"/>
                  </a:lnTo>
                  <a:cubicBezTo>
                    <a:pt x="2248" y="15253"/>
                    <a:pt x="2249" y="15253"/>
                    <a:pt x="2250" y="15253"/>
                  </a:cubicBezTo>
                  <a:cubicBezTo>
                    <a:pt x="2298" y="15253"/>
                    <a:pt x="2274" y="15265"/>
                    <a:pt x="2262" y="15276"/>
                  </a:cubicBezTo>
                  <a:cubicBezTo>
                    <a:pt x="2203" y="15348"/>
                    <a:pt x="2286" y="15396"/>
                    <a:pt x="2191" y="15419"/>
                  </a:cubicBezTo>
                  <a:cubicBezTo>
                    <a:pt x="2191" y="15419"/>
                    <a:pt x="2346" y="15467"/>
                    <a:pt x="2239" y="15527"/>
                  </a:cubicBezTo>
                  <a:cubicBezTo>
                    <a:pt x="2274" y="15550"/>
                    <a:pt x="2381" y="15646"/>
                    <a:pt x="2262" y="15657"/>
                  </a:cubicBezTo>
                  <a:cubicBezTo>
                    <a:pt x="2322" y="15729"/>
                    <a:pt x="2298" y="15717"/>
                    <a:pt x="2310" y="15765"/>
                  </a:cubicBezTo>
                  <a:cubicBezTo>
                    <a:pt x="2318" y="15758"/>
                    <a:pt x="2328" y="15756"/>
                    <a:pt x="2338" y="15756"/>
                  </a:cubicBezTo>
                  <a:cubicBezTo>
                    <a:pt x="2385" y="15756"/>
                    <a:pt x="2447" y="15814"/>
                    <a:pt x="2477" y="15824"/>
                  </a:cubicBezTo>
                  <a:cubicBezTo>
                    <a:pt x="2477" y="15824"/>
                    <a:pt x="2381" y="15824"/>
                    <a:pt x="2381" y="15812"/>
                  </a:cubicBezTo>
                  <a:cubicBezTo>
                    <a:pt x="2429" y="15800"/>
                    <a:pt x="2417" y="15788"/>
                    <a:pt x="2322" y="15788"/>
                  </a:cubicBezTo>
                  <a:cubicBezTo>
                    <a:pt x="2346" y="15800"/>
                    <a:pt x="2310" y="15800"/>
                    <a:pt x="2274" y="15812"/>
                  </a:cubicBezTo>
                  <a:cubicBezTo>
                    <a:pt x="2274" y="15812"/>
                    <a:pt x="2393" y="15955"/>
                    <a:pt x="2417" y="16003"/>
                  </a:cubicBezTo>
                  <a:cubicBezTo>
                    <a:pt x="2380" y="15993"/>
                    <a:pt x="2306" y="16006"/>
                    <a:pt x="2293" y="15967"/>
                  </a:cubicBezTo>
                  <a:lnTo>
                    <a:pt x="2293" y="15967"/>
                  </a:lnTo>
                  <a:cubicBezTo>
                    <a:pt x="2291" y="15979"/>
                    <a:pt x="2284" y="15993"/>
                    <a:pt x="2262" y="16015"/>
                  </a:cubicBezTo>
                  <a:cubicBezTo>
                    <a:pt x="2310" y="16015"/>
                    <a:pt x="2334" y="16038"/>
                    <a:pt x="2334" y="16074"/>
                  </a:cubicBezTo>
                  <a:cubicBezTo>
                    <a:pt x="2346" y="16074"/>
                    <a:pt x="2239" y="16265"/>
                    <a:pt x="2358" y="16277"/>
                  </a:cubicBezTo>
                  <a:lnTo>
                    <a:pt x="2274" y="16277"/>
                  </a:lnTo>
                  <a:cubicBezTo>
                    <a:pt x="2346" y="16289"/>
                    <a:pt x="2417" y="16336"/>
                    <a:pt x="2477" y="16348"/>
                  </a:cubicBezTo>
                  <a:cubicBezTo>
                    <a:pt x="2470" y="16348"/>
                    <a:pt x="2396" y="16334"/>
                    <a:pt x="2338" y="16334"/>
                  </a:cubicBezTo>
                  <a:cubicBezTo>
                    <a:pt x="2286" y="16334"/>
                    <a:pt x="2247" y="16345"/>
                    <a:pt x="2274" y="16384"/>
                  </a:cubicBezTo>
                  <a:cubicBezTo>
                    <a:pt x="2298" y="16372"/>
                    <a:pt x="2334" y="16372"/>
                    <a:pt x="2358" y="16372"/>
                  </a:cubicBezTo>
                  <a:cubicBezTo>
                    <a:pt x="2334" y="16384"/>
                    <a:pt x="2298" y="16408"/>
                    <a:pt x="2274" y="16419"/>
                  </a:cubicBezTo>
                  <a:cubicBezTo>
                    <a:pt x="2310" y="16419"/>
                    <a:pt x="2346" y="16419"/>
                    <a:pt x="2370" y="16443"/>
                  </a:cubicBezTo>
                  <a:lnTo>
                    <a:pt x="2274" y="16443"/>
                  </a:lnTo>
                  <a:cubicBezTo>
                    <a:pt x="2310" y="16455"/>
                    <a:pt x="2334" y="16467"/>
                    <a:pt x="2358" y="16479"/>
                  </a:cubicBezTo>
                  <a:cubicBezTo>
                    <a:pt x="2322" y="16479"/>
                    <a:pt x="2298" y="16479"/>
                    <a:pt x="2262" y="16491"/>
                  </a:cubicBezTo>
                  <a:cubicBezTo>
                    <a:pt x="2274" y="16503"/>
                    <a:pt x="2274" y="16514"/>
                    <a:pt x="2274" y="16537"/>
                  </a:cubicBezTo>
                  <a:lnTo>
                    <a:pt x="2274" y="16537"/>
                  </a:lnTo>
                  <a:cubicBezTo>
                    <a:pt x="2274" y="16537"/>
                    <a:pt x="2274" y="16537"/>
                    <a:pt x="2275" y="16537"/>
                  </a:cubicBezTo>
                  <a:cubicBezTo>
                    <a:pt x="2287" y="16537"/>
                    <a:pt x="2405" y="16588"/>
                    <a:pt x="2405" y="16610"/>
                  </a:cubicBezTo>
                  <a:cubicBezTo>
                    <a:pt x="2391" y="16606"/>
                    <a:pt x="2378" y="16605"/>
                    <a:pt x="2366" y="16605"/>
                  </a:cubicBezTo>
                  <a:cubicBezTo>
                    <a:pt x="2337" y="16605"/>
                    <a:pt x="2311" y="16613"/>
                    <a:pt x="2286" y="16622"/>
                  </a:cubicBezTo>
                  <a:cubicBezTo>
                    <a:pt x="2370" y="16646"/>
                    <a:pt x="2441" y="16670"/>
                    <a:pt x="2512" y="16717"/>
                  </a:cubicBezTo>
                  <a:cubicBezTo>
                    <a:pt x="2505" y="16729"/>
                    <a:pt x="2501" y="16732"/>
                    <a:pt x="2500" y="16732"/>
                  </a:cubicBezTo>
                  <a:lnTo>
                    <a:pt x="2500" y="16732"/>
                  </a:lnTo>
                  <a:cubicBezTo>
                    <a:pt x="2500" y="16732"/>
                    <a:pt x="2500" y="16732"/>
                    <a:pt x="2501" y="16732"/>
                  </a:cubicBezTo>
                  <a:cubicBezTo>
                    <a:pt x="2503" y="16732"/>
                    <a:pt x="2512" y="16735"/>
                    <a:pt x="2524" y="16765"/>
                  </a:cubicBezTo>
                  <a:cubicBezTo>
                    <a:pt x="2479" y="16742"/>
                    <a:pt x="2245" y="16657"/>
                    <a:pt x="2217" y="16657"/>
                  </a:cubicBezTo>
                  <a:cubicBezTo>
                    <a:pt x="2216" y="16657"/>
                    <a:pt x="2215" y="16657"/>
                    <a:pt x="2215" y="16658"/>
                  </a:cubicBezTo>
                  <a:cubicBezTo>
                    <a:pt x="2226" y="16702"/>
                    <a:pt x="2206" y="16766"/>
                    <a:pt x="2269" y="16766"/>
                  </a:cubicBezTo>
                  <a:cubicBezTo>
                    <a:pt x="2274" y="16766"/>
                    <a:pt x="2280" y="16766"/>
                    <a:pt x="2286" y="16765"/>
                  </a:cubicBezTo>
                  <a:cubicBezTo>
                    <a:pt x="2274" y="16741"/>
                    <a:pt x="2262" y="16717"/>
                    <a:pt x="2239" y="16693"/>
                  </a:cubicBezTo>
                  <a:cubicBezTo>
                    <a:pt x="2298" y="16693"/>
                    <a:pt x="2346" y="16729"/>
                    <a:pt x="2370" y="16789"/>
                  </a:cubicBezTo>
                  <a:cubicBezTo>
                    <a:pt x="2335" y="16789"/>
                    <a:pt x="2301" y="16789"/>
                    <a:pt x="2266" y="16778"/>
                  </a:cubicBezTo>
                  <a:lnTo>
                    <a:pt x="2266" y="16778"/>
                  </a:lnTo>
                  <a:cubicBezTo>
                    <a:pt x="2284" y="16790"/>
                    <a:pt x="2284" y="16887"/>
                    <a:pt x="2259" y="16905"/>
                  </a:cubicBezTo>
                  <a:lnTo>
                    <a:pt x="2259" y="16905"/>
                  </a:lnTo>
                  <a:cubicBezTo>
                    <a:pt x="2302" y="16892"/>
                    <a:pt x="2356" y="16883"/>
                    <a:pt x="2410" y="16883"/>
                  </a:cubicBezTo>
                  <a:cubicBezTo>
                    <a:pt x="2445" y="16883"/>
                    <a:pt x="2481" y="16887"/>
                    <a:pt x="2512" y="16896"/>
                  </a:cubicBezTo>
                  <a:cubicBezTo>
                    <a:pt x="2465" y="16937"/>
                    <a:pt x="2432" y="16943"/>
                    <a:pt x="2399" y="16943"/>
                  </a:cubicBezTo>
                  <a:cubicBezTo>
                    <a:pt x="2386" y="16943"/>
                    <a:pt x="2373" y="16942"/>
                    <a:pt x="2359" y="16942"/>
                  </a:cubicBezTo>
                  <a:cubicBezTo>
                    <a:pt x="2338" y="16942"/>
                    <a:pt x="2315" y="16945"/>
                    <a:pt x="2286" y="16955"/>
                  </a:cubicBezTo>
                  <a:cubicBezTo>
                    <a:pt x="2381" y="16955"/>
                    <a:pt x="2286" y="16967"/>
                    <a:pt x="2286" y="16979"/>
                  </a:cubicBezTo>
                  <a:cubicBezTo>
                    <a:pt x="2298" y="16991"/>
                    <a:pt x="2429" y="17074"/>
                    <a:pt x="2441" y="17098"/>
                  </a:cubicBezTo>
                  <a:cubicBezTo>
                    <a:pt x="2429" y="17098"/>
                    <a:pt x="2322" y="17241"/>
                    <a:pt x="2298" y="17253"/>
                  </a:cubicBezTo>
                  <a:cubicBezTo>
                    <a:pt x="2290" y="17253"/>
                    <a:pt x="2356" y="17292"/>
                    <a:pt x="2376" y="17292"/>
                  </a:cubicBezTo>
                  <a:cubicBezTo>
                    <a:pt x="2387" y="17292"/>
                    <a:pt x="2384" y="17280"/>
                    <a:pt x="2346" y="17241"/>
                  </a:cubicBezTo>
                  <a:cubicBezTo>
                    <a:pt x="2479" y="17241"/>
                    <a:pt x="2508" y="17354"/>
                    <a:pt x="2502" y="17447"/>
                  </a:cubicBezTo>
                  <a:lnTo>
                    <a:pt x="2502" y="17447"/>
                  </a:lnTo>
                  <a:cubicBezTo>
                    <a:pt x="2522" y="17425"/>
                    <a:pt x="2553" y="17397"/>
                    <a:pt x="2561" y="17397"/>
                  </a:cubicBezTo>
                  <a:cubicBezTo>
                    <a:pt x="2566" y="17397"/>
                    <a:pt x="2559" y="17412"/>
                    <a:pt x="2524" y="17455"/>
                  </a:cubicBezTo>
                  <a:cubicBezTo>
                    <a:pt x="2505" y="17468"/>
                    <a:pt x="2494" y="17473"/>
                    <a:pt x="2489" y="17473"/>
                  </a:cubicBezTo>
                  <a:cubicBezTo>
                    <a:pt x="2487" y="17473"/>
                    <a:pt x="2486" y="17472"/>
                    <a:pt x="2487" y="17469"/>
                  </a:cubicBezTo>
                  <a:lnTo>
                    <a:pt x="2487" y="17469"/>
                  </a:lnTo>
                  <a:cubicBezTo>
                    <a:pt x="2464" y="17473"/>
                    <a:pt x="2448" y="17475"/>
                    <a:pt x="2438" y="17475"/>
                  </a:cubicBezTo>
                  <a:cubicBezTo>
                    <a:pt x="2394" y="17475"/>
                    <a:pt x="2453" y="17443"/>
                    <a:pt x="2453" y="17396"/>
                  </a:cubicBezTo>
                  <a:lnTo>
                    <a:pt x="2453" y="17396"/>
                  </a:lnTo>
                  <a:cubicBezTo>
                    <a:pt x="2442" y="17412"/>
                    <a:pt x="2436" y="17421"/>
                    <a:pt x="2432" y="17421"/>
                  </a:cubicBezTo>
                  <a:cubicBezTo>
                    <a:pt x="2427" y="17421"/>
                    <a:pt x="2424" y="17409"/>
                    <a:pt x="2417" y="17384"/>
                  </a:cubicBezTo>
                  <a:cubicBezTo>
                    <a:pt x="2405" y="17432"/>
                    <a:pt x="2393" y="17491"/>
                    <a:pt x="2381" y="17551"/>
                  </a:cubicBezTo>
                  <a:cubicBezTo>
                    <a:pt x="2393" y="17551"/>
                    <a:pt x="2560" y="17562"/>
                    <a:pt x="2512" y="17646"/>
                  </a:cubicBezTo>
                  <a:cubicBezTo>
                    <a:pt x="2504" y="17654"/>
                    <a:pt x="2498" y="17657"/>
                    <a:pt x="2495" y="17657"/>
                  </a:cubicBezTo>
                  <a:cubicBezTo>
                    <a:pt x="2482" y="17657"/>
                    <a:pt x="2489" y="17622"/>
                    <a:pt x="2489" y="17622"/>
                  </a:cubicBezTo>
                  <a:lnTo>
                    <a:pt x="2489" y="17622"/>
                  </a:lnTo>
                  <a:cubicBezTo>
                    <a:pt x="2465" y="17670"/>
                    <a:pt x="2489" y="17741"/>
                    <a:pt x="2524" y="17801"/>
                  </a:cubicBezTo>
                  <a:cubicBezTo>
                    <a:pt x="2501" y="17741"/>
                    <a:pt x="2512" y="17693"/>
                    <a:pt x="2512" y="17658"/>
                  </a:cubicBezTo>
                  <a:lnTo>
                    <a:pt x="2512" y="17658"/>
                  </a:lnTo>
                  <a:cubicBezTo>
                    <a:pt x="2548" y="17682"/>
                    <a:pt x="2560" y="17705"/>
                    <a:pt x="2560" y="17741"/>
                  </a:cubicBezTo>
                  <a:cubicBezTo>
                    <a:pt x="2580" y="17731"/>
                    <a:pt x="2591" y="17721"/>
                    <a:pt x="2602" y="17718"/>
                  </a:cubicBezTo>
                  <a:lnTo>
                    <a:pt x="2602" y="17718"/>
                  </a:lnTo>
                  <a:cubicBezTo>
                    <a:pt x="2600" y="17718"/>
                    <a:pt x="2599" y="17718"/>
                    <a:pt x="2597" y="17718"/>
                  </a:cubicBezTo>
                  <a:cubicBezTo>
                    <a:pt x="2563" y="17718"/>
                    <a:pt x="2601" y="17665"/>
                    <a:pt x="2569" y="17665"/>
                  </a:cubicBezTo>
                  <a:cubicBezTo>
                    <a:pt x="2564" y="17665"/>
                    <a:pt x="2557" y="17667"/>
                    <a:pt x="2548" y="17670"/>
                  </a:cubicBezTo>
                  <a:cubicBezTo>
                    <a:pt x="2572" y="17646"/>
                    <a:pt x="2596" y="17634"/>
                    <a:pt x="2620" y="17610"/>
                  </a:cubicBezTo>
                  <a:cubicBezTo>
                    <a:pt x="2548" y="17610"/>
                    <a:pt x="2524" y="17515"/>
                    <a:pt x="2524" y="17515"/>
                  </a:cubicBezTo>
                  <a:cubicBezTo>
                    <a:pt x="2538" y="17508"/>
                    <a:pt x="2552" y="17501"/>
                    <a:pt x="2566" y="17501"/>
                  </a:cubicBezTo>
                  <a:cubicBezTo>
                    <a:pt x="2576" y="17501"/>
                    <a:pt x="2586" y="17505"/>
                    <a:pt x="2596" y="17515"/>
                  </a:cubicBezTo>
                  <a:cubicBezTo>
                    <a:pt x="2584" y="17338"/>
                    <a:pt x="2584" y="16788"/>
                    <a:pt x="2572" y="16788"/>
                  </a:cubicBezTo>
                  <a:cubicBezTo>
                    <a:pt x="2572" y="16788"/>
                    <a:pt x="2572" y="16788"/>
                    <a:pt x="2572" y="16788"/>
                  </a:cubicBezTo>
                  <a:lnTo>
                    <a:pt x="2572" y="16788"/>
                  </a:lnTo>
                  <a:cubicBezTo>
                    <a:pt x="2619" y="16752"/>
                    <a:pt x="2560" y="16574"/>
                    <a:pt x="2560" y="16574"/>
                  </a:cubicBezTo>
                  <a:cubicBezTo>
                    <a:pt x="2569" y="16564"/>
                    <a:pt x="2576" y="16560"/>
                    <a:pt x="2581" y="16560"/>
                  </a:cubicBezTo>
                  <a:cubicBezTo>
                    <a:pt x="2587" y="16560"/>
                    <a:pt x="2592" y="16565"/>
                    <a:pt x="2594" y="16571"/>
                  </a:cubicBezTo>
                  <a:lnTo>
                    <a:pt x="2594" y="16571"/>
                  </a:lnTo>
                  <a:cubicBezTo>
                    <a:pt x="2591" y="16548"/>
                    <a:pt x="2587" y="16499"/>
                    <a:pt x="2584" y="16408"/>
                  </a:cubicBezTo>
                  <a:cubicBezTo>
                    <a:pt x="2575" y="16467"/>
                    <a:pt x="2571" y="16486"/>
                    <a:pt x="2565" y="16486"/>
                  </a:cubicBezTo>
                  <a:cubicBezTo>
                    <a:pt x="2555" y="16486"/>
                    <a:pt x="2540" y="16439"/>
                    <a:pt x="2489" y="16431"/>
                  </a:cubicBezTo>
                  <a:cubicBezTo>
                    <a:pt x="2468" y="16431"/>
                    <a:pt x="2530" y="16385"/>
                    <a:pt x="2545" y="16382"/>
                  </a:cubicBezTo>
                  <a:lnTo>
                    <a:pt x="2545" y="16382"/>
                  </a:lnTo>
                  <a:cubicBezTo>
                    <a:pt x="2546" y="16383"/>
                    <a:pt x="2547" y="16383"/>
                    <a:pt x="2548" y="16384"/>
                  </a:cubicBezTo>
                  <a:cubicBezTo>
                    <a:pt x="2548" y="16383"/>
                    <a:pt x="2547" y="16382"/>
                    <a:pt x="2546" y="16382"/>
                  </a:cubicBezTo>
                  <a:cubicBezTo>
                    <a:pt x="2546" y="16382"/>
                    <a:pt x="2546" y="16382"/>
                    <a:pt x="2545" y="16382"/>
                  </a:cubicBezTo>
                  <a:lnTo>
                    <a:pt x="2545" y="16382"/>
                  </a:lnTo>
                  <a:cubicBezTo>
                    <a:pt x="2523" y="16372"/>
                    <a:pt x="2511" y="16371"/>
                    <a:pt x="2489" y="16360"/>
                  </a:cubicBezTo>
                  <a:cubicBezTo>
                    <a:pt x="2497" y="16352"/>
                    <a:pt x="2506" y="16327"/>
                    <a:pt x="2515" y="16295"/>
                  </a:cubicBezTo>
                  <a:lnTo>
                    <a:pt x="2515" y="16295"/>
                  </a:lnTo>
                  <a:cubicBezTo>
                    <a:pt x="2507" y="16287"/>
                    <a:pt x="2498" y="16281"/>
                    <a:pt x="2489" y="16277"/>
                  </a:cubicBezTo>
                  <a:lnTo>
                    <a:pt x="2489" y="16277"/>
                  </a:lnTo>
                  <a:cubicBezTo>
                    <a:pt x="2502" y="16281"/>
                    <a:pt x="2511" y="16282"/>
                    <a:pt x="2517" y="16282"/>
                  </a:cubicBezTo>
                  <a:cubicBezTo>
                    <a:pt x="2517" y="16282"/>
                    <a:pt x="2518" y="16282"/>
                    <a:pt x="2518" y="16282"/>
                  </a:cubicBezTo>
                  <a:lnTo>
                    <a:pt x="2518" y="16282"/>
                  </a:lnTo>
                  <a:cubicBezTo>
                    <a:pt x="2519" y="16279"/>
                    <a:pt x="2520" y="16275"/>
                    <a:pt x="2521" y="16272"/>
                  </a:cubicBezTo>
                  <a:lnTo>
                    <a:pt x="2521" y="16272"/>
                  </a:lnTo>
                  <a:cubicBezTo>
                    <a:pt x="2524" y="16277"/>
                    <a:pt x="2525" y="16282"/>
                    <a:pt x="2518" y="16282"/>
                  </a:cubicBezTo>
                  <a:lnTo>
                    <a:pt x="2518" y="16282"/>
                  </a:lnTo>
                  <a:cubicBezTo>
                    <a:pt x="2517" y="16286"/>
                    <a:pt x="2516" y="16291"/>
                    <a:pt x="2515" y="16295"/>
                  </a:cubicBezTo>
                  <a:lnTo>
                    <a:pt x="2515" y="16295"/>
                  </a:lnTo>
                  <a:cubicBezTo>
                    <a:pt x="2529" y="16306"/>
                    <a:pt x="2541" y="16321"/>
                    <a:pt x="2548" y="16336"/>
                  </a:cubicBezTo>
                  <a:cubicBezTo>
                    <a:pt x="2548" y="16285"/>
                    <a:pt x="2548" y="16240"/>
                    <a:pt x="2531" y="16227"/>
                  </a:cubicBezTo>
                  <a:lnTo>
                    <a:pt x="2531" y="16227"/>
                  </a:lnTo>
                  <a:cubicBezTo>
                    <a:pt x="2527" y="16243"/>
                    <a:pt x="2524" y="16258"/>
                    <a:pt x="2521" y="16272"/>
                  </a:cubicBezTo>
                  <a:lnTo>
                    <a:pt x="2521" y="16272"/>
                  </a:lnTo>
                  <a:cubicBezTo>
                    <a:pt x="2513" y="16260"/>
                    <a:pt x="2494" y="16243"/>
                    <a:pt x="2497" y="16233"/>
                  </a:cubicBezTo>
                  <a:lnTo>
                    <a:pt x="2497" y="16233"/>
                  </a:lnTo>
                  <a:cubicBezTo>
                    <a:pt x="2495" y="16234"/>
                    <a:pt x="2493" y="16234"/>
                    <a:pt x="2493" y="16234"/>
                  </a:cubicBezTo>
                  <a:cubicBezTo>
                    <a:pt x="2491" y="16234"/>
                    <a:pt x="2493" y="16233"/>
                    <a:pt x="2500" y="16229"/>
                  </a:cubicBezTo>
                  <a:lnTo>
                    <a:pt x="2500" y="16229"/>
                  </a:lnTo>
                  <a:cubicBezTo>
                    <a:pt x="2498" y="16230"/>
                    <a:pt x="2497" y="16231"/>
                    <a:pt x="2497" y="16233"/>
                  </a:cubicBezTo>
                  <a:lnTo>
                    <a:pt x="2497" y="16233"/>
                  </a:lnTo>
                  <a:cubicBezTo>
                    <a:pt x="2501" y="16232"/>
                    <a:pt x="2506" y="16229"/>
                    <a:pt x="2501" y="16229"/>
                  </a:cubicBezTo>
                  <a:cubicBezTo>
                    <a:pt x="2508" y="16225"/>
                    <a:pt x="2514" y="16224"/>
                    <a:pt x="2519" y="16224"/>
                  </a:cubicBezTo>
                  <a:cubicBezTo>
                    <a:pt x="2524" y="16224"/>
                    <a:pt x="2527" y="16225"/>
                    <a:pt x="2531" y="16227"/>
                  </a:cubicBezTo>
                  <a:lnTo>
                    <a:pt x="2531" y="16227"/>
                  </a:lnTo>
                  <a:cubicBezTo>
                    <a:pt x="2553" y="16113"/>
                    <a:pt x="2567" y="15967"/>
                    <a:pt x="2536" y="15967"/>
                  </a:cubicBezTo>
                  <a:cubicBezTo>
                    <a:pt x="2572" y="15955"/>
                    <a:pt x="2643" y="15919"/>
                    <a:pt x="2560" y="15884"/>
                  </a:cubicBezTo>
                  <a:cubicBezTo>
                    <a:pt x="2581" y="15877"/>
                    <a:pt x="2593" y="15870"/>
                    <a:pt x="2603" y="15870"/>
                  </a:cubicBezTo>
                  <a:cubicBezTo>
                    <a:pt x="2610" y="15870"/>
                    <a:pt x="2615" y="15874"/>
                    <a:pt x="2620" y="15884"/>
                  </a:cubicBezTo>
                  <a:cubicBezTo>
                    <a:pt x="2620" y="15870"/>
                    <a:pt x="2573" y="15838"/>
                    <a:pt x="2536" y="15816"/>
                  </a:cubicBezTo>
                  <a:lnTo>
                    <a:pt x="2536" y="15816"/>
                  </a:lnTo>
                  <a:cubicBezTo>
                    <a:pt x="2536" y="15822"/>
                    <a:pt x="2536" y="15829"/>
                    <a:pt x="2536" y="15836"/>
                  </a:cubicBezTo>
                  <a:cubicBezTo>
                    <a:pt x="2534" y="15827"/>
                    <a:pt x="2532" y="15819"/>
                    <a:pt x="2531" y="15813"/>
                  </a:cubicBezTo>
                  <a:lnTo>
                    <a:pt x="2531" y="15813"/>
                  </a:lnTo>
                  <a:cubicBezTo>
                    <a:pt x="2532" y="15814"/>
                    <a:pt x="2534" y="15815"/>
                    <a:pt x="2536" y="15816"/>
                  </a:cubicBezTo>
                  <a:lnTo>
                    <a:pt x="2536" y="15816"/>
                  </a:lnTo>
                  <a:cubicBezTo>
                    <a:pt x="2535" y="15801"/>
                    <a:pt x="2532" y="15791"/>
                    <a:pt x="2529" y="15785"/>
                  </a:cubicBezTo>
                  <a:lnTo>
                    <a:pt x="2529" y="15785"/>
                  </a:lnTo>
                  <a:cubicBezTo>
                    <a:pt x="2526" y="15787"/>
                    <a:pt x="2527" y="15795"/>
                    <a:pt x="2531" y="15813"/>
                  </a:cubicBezTo>
                  <a:lnTo>
                    <a:pt x="2531" y="15813"/>
                  </a:lnTo>
                  <a:cubicBezTo>
                    <a:pt x="2507" y="15799"/>
                    <a:pt x="2489" y="15788"/>
                    <a:pt x="2489" y="15788"/>
                  </a:cubicBezTo>
                  <a:cubicBezTo>
                    <a:pt x="2500" y="15781"/>
                    <a:pt x="2509" y="15777"/>
                    <a:pt x="2516" y="15777"/>
                  </a:cubicBezTo>
                  <a:cubicBezTo>
                    <a:pt x="2521" y="15777"/>
                    <a:pt x="2525" y="15779"/>
                    <a:pt x="2529" y="15785"/>
                  </a:cubicBezTo>
                  <a:lnTo>
                    <a:pt x="2529" y="15785"/>
                  </a:lnTo>
                  <a:cubicBezTo>
                    <a:pt x="2529" y="15784"/>
                    <a:pt x="2529" y="15784"/>
                    <a:pt x="2530" y="15784"/>
                  </a:cubicBezTo>
                  <a:cubicBezTo>
                    <a:pt x="2531" y="15784"/>
                    <a:pt x="2533" y="15786"/>
                    <a:pt x="2536" y="15788"/>
                  </a:cubicBezTo>
                  <a:cubicBezTo>
                    <a:pt x="2560" y="15670"/>
                    <a:pt x="2443" y="15599"/>
                    <a:pt x="2522" y="15494"/>
                  </a:cubicBezTo>
                  <a:lnTo>
                    <a:pt x="2522" y="15494"/>
                  </a:lnTo>
                  <a:cubicBezTo>
                    <a:pt x="2514" y="15476"/>
                    <a:pt x="2500" y="15442"/>
                    <a:pt x="2493" y="15419"/>
                  </a:cubicBezTo>
                  <a:lnTo>
                    <a:pt x="2493" y="15419"/>
                  </a:lnTo>
                  <a:cubicBezTo>
                    <a:pt x="2490" y="15419"/>
                    <a:pt x="2489" y="15419"/>
                    <a:pt x="2489" y="15419"/>
                  </a:cubicBezTo>
                  <a:cubicBezTo>
                    <a:pt x="2489" y="15416"/>
                    <a:pt x="2489" y="15413"/>
                    <a:pt x="2490" y="15410"/>
                  </a:cubicBezTo>
                  <a:lnTo>
                    <a:pt x="2490" y="15410"/>
                  </a:lnTo>
                  <a:cubicBezTo>
                    <a:pt x="2491" y="15413"/>
                    <a:pt x="2492" y="15416"/>
                    <a:pt x="2493" y="15419"/>
                  </a:cubicBezTo>
                  <a:lnTo>
                    <a:pt x="2493" y="15419"/>
                  </a:lnTo>
                  <a:cubicBezTo>
                    <a:pt x="2496" y="15418"/>
                    <a:pt x="2501" y="15415"/>
                    <a:pt x="2501" y="15407"/>
                  </a:cubicBezTo>
                  <a:cubicBezTo>
                    <a:pt x="2499" y="15404"/>
                    <a:pt x="2497" y="15402"/>
                    <a:pt x="2495" y="15400"/>
                  </a:cubicBezTo>
                  <a:lnTo>
                    <a:pt x="2495" y="15400"/>
                  </a:lnTo>
                  <a:cubicBezTo>
                    <a:pt x="2493" y="15403"/>
                    <a:pt x="2491" y="15406"/>
                    <a:pt x="2490" y="15410"/>
                  </a:cubicBezTo>
                  <a:lnTo>
                    <a:pt x="2490" y="15410"/>
                  </a:lnTo>
                  <a:cubicBezTo>
                    <a:pt x="2487" y="15400"/>
                    <a:pt x="2486" y="15393"/>
                    <a:pt x="2488" y="15393"/>
                  </a:cubicBezTo>
                  <a:cubicBezTo>
                    <a:pt x="2489" y="15393"/>
                    <a:pt x="2492" y="15395"/>
                    <a:pt x="2495" y="15400"/>
                  </a:cubicBezTo>
                  <a:lnTo>
                    <a:pt x="2495" y="15400"/>
                  </a:lnTo>
                  <a:cubicBezTo>
                    <a:pt x="2504" y="15389"/>
                    <a:pt x="2520" y="15384"/>
                    <a:pt x="2536" y="15384"/>
                  </a:cubicBezTo>
                  <a:cubicBezTo>
                    <a:pt x="2536" y="15419"/>
                    <a:pt x="2536" y="15467"/>
                    <a:pt x="2536" y="15503"/>
                  </a:cubicBezTo>
                  <a:cubicBezTo>
                    <a:pt x="2541" y="15498"/>
                    <a:pt x="2546" y="15495"/>
                    <a:pt x="2550" y="15495"/>
                  </a:cubicBezTo>
                  <a:cubicBezTo>
                    <a:pt x="2554" y="15495"/>
                    <a:pt x="2557" y="15497"/>
                    <a:pt x="2558" y="15502"/>
                  </a:cubicBezTo>
                  <a:lnTo>
                    <a:pt x="2558" y="15502"/>
                  </a:lnTo>
                  <a:cubicBezTo>
                    <a:pt x="2554" y="15462"/>
                    <a:pt x="2542" y="15338"/>
                    <a:pt x="2576" y="15338"/>
                  </a:cubicBezTo>
                  <a:cubicBezTo>
                    <a:pt x="2584" y="15338"/>
                    <a:pt x="2594" y="15345"/>
                    <a:pt x="2608" y="15360"/>
                  </a:cubicBezTo>
                  <a:cubicBezTo>
                    <a:pt x="2608" y="15336"/>
                    <a:pt x="2596" y="15324"/>
                    <a:pt x="2560" y="15324"/>
                  </a:cubicBezTo>
                  <a:cubicBezTo>
                    <a:pt x="2643" y="15300"/>
                    <a:pt x="2596" y="15312"/>
                    <a:pt x="2608" y="15217"/>
                  </a:cubicBezTo>
                  <a:lnTo>
                    <a:pt x="2608" y="15217"/>
                  </a:lnTo>
                  <a:cubicBezTo>
                    <a:pt x="2596" y="15229"/>
                    <a:pt x="2596" y="15241"/>
                    <a:pt x="2584" y="15253"/>
                  </a:cubicBezTo>
                  <a:cubicBezTo>
                    <a:pt x="2579" y="15242"/>
                    <a:pt x="2578" y="15227"/>
                    <a:pt x="2579" y="15211"/>
                  </a:cubicBezTo>
                  <a:lnTo>
                    <a:pt x="2579" y="15211"/>
                  </a:lnTo>
                  <a:cubicBezTo>
                    <a:pt x="2576" y="15213"/>
                    <a:pt x="2572" y="15214"/>
                    <a:pt x="2567" y="15214"/>
                  </a:cubicBezTo>
                  <a:cubicBezTo>
                    <a:pt x="2559" y="15214"/>
                    <a:pt x="2549" y="15211"/>
                    <a:pt x="2536" y="15205"/>
                  </a:cubicBezTo>
                  <a:cubicBezTo>
                    <a:pt x="2512" y="15122"/>
                    <a:pt x="2620" y="14848"/>
                    <a:pt x="2524" y="14788"/>
                  </a:cubicBezTo>
                  <a:cubicBezTo>
                    <a:pt x="2536" y="14777"/>
                    <a:pt x="2545" y="14748"/>
                    <a:pt x="2552" y="14713"/>
                  </a:cubicBezTo>
                  <a:lnTo>
                    <a:pt x="2552" y="14713"/>
                  </a:lnTo>
                  <a:cubicBezTo>
                    <a:pt x="2558" y="14728"/>
                    <a:pt x="2568" y="14741"/>
                    <a:pt x="2584" y="14753"/>
                  </a:cubicBezTo>
                  <a:cubicBezTo>
                    <a:pt x="2596" y="14753"/>
                    <a:pt x="2561" y="14383"/>
                    <a:pt x="2571" y="14383"/>
                  </a:cubicBezTo>
                  <a:lnTo>
                    <a:pt x="2571" y="14383"/>
                  </a:lnTo>
                  <a:cubicBezTo>
                    <a:pt x="2572" y="14383"/>
                    <a:pt x="2572" y="14383"/>
                    <a:pt x="2572" y="14384"/>
                  </a:cubicBezTo>
                  <a:cubicBezTo>
                    <a:pt x="2501" y="14300"/>
                    <a:pt x="2548" y="14205"/>
                    <a:pt x="2572" y="14098"/>
                  </a:cubicBezTo>
                  <a:cubicBezTo>
                    <a:pt x="2572" y="14122"/>
                    <a:pt x="2572" y="14133"/>
                    <a:pt x="2572" y="14145"/>
                  </a:cubicBezTo>
                  <a:cubicBezTo>
                    <a:pt x="2572" y="14145"/>
                    <a:pt x="2643" y="13907"/>
                    <a:pt x="2572" y="13860"/>
                  </a:cubicBezTo>
                  <a:cubicBezTo>
                    <a:pt x="2572" y="13872"/>
                    <a:pt x="2572" y="13883"/>
                    <a:pt x="2572" y="13895"/>
                  </a:cubicBezTo>
                  <a:cubicBezTo>
                    <a:pt x="2536" y="13883"/>
                    <a:pt x="2584" y="13836"/>
                    <a:pt x="2584" y="13812"/>
                  </a:cubicBezTo>
                  <a:cubicBezTo>
                    <a:pt x="2584" y="13824"/>
                    <a:pt x="2620" y="13848"/>
                    <a:pt x="2620" y="13848"/>
                  </a:cubicBezTo>
                  <a:cubicBezTo>
                    <a:pt x="2608" y="13812"/>
                    <a:pt x="2596" y="13764"/>
                    <a:pt x="2572" y="13729"/>
                  </a:cubicBezTo>
                  <a:lnTo>
                    <a:pt x="2572" y="13729"/>
                  </a:lnTo>
                  <a:cubicBezTo>
                    <a:pt x="2560" y="13800"/>
                    <a:pt x="2607" y="13753"/>
                    <a:pt x="2549" y="13811"/>
                  </a:cubicBezTo>
                  <a:lnTo>
                    <a:pt x="2549" y="13811"/>
                  </a:lnTo>
                  <a:cubicBezTo>
                    <a:pt x="2552" y="13790"/>
                    <a:pt x="2508" y="13559"/>
                    <a:pt x="2486" y="13515"/>
                  </a:cubicBezTo>
                  <a:lnTo>
                    <a:pt x="2486" y="13515"/>
                  </a:lnTo>
                  <a:cubicBezTo>
                    <a:pt x="2640" y="13511"/>
                    <a:pt x="2561" y="12833"/>
                    <a:pt x="2620" y="12681"/>
                  </a:cubicBezTo>
                  <a:lnTo>
                    <a:pt x="2620" y="12681"/>
                  </a:lnTo>
                  <a:cubicBezTo>
                    <a:pt x="2617" y="12682"/>
                    <a:pt x="2614" y="12682"/>
                    <a:pt x="2612" y="12682"/>
                  </a:cubicBezTo>
                  <a:cubicBezTo>
                    <a:pt x="2585" y="12682"/>
                    <a:pt x="2576" y="12642"/>
                    <a:pt x="2577" y="12606"/>
                  </a:cubicBezTo>
                  <a:lnTo>
                    <a:pt x="2577" y="12606"/>
                  </a:lnTo>
                  <a:cubicBezTo>
                    <a:pt x="2572" y="12615"/>
                    <a:pt x="2566" y="12623"/>
                    <a:pt x="2560" y="12633"/>
                  </a:cubicBezTo>
                  <a:cubicBezTo>
                    <a:pt x="2489" y="12562"/>
                    <a:pt x="2572" y="12324"/>
                    <a:pt x="2524" y="12264"/>
                  </a:cubicBezTo>
                  <a:lnTo>
                    <a:pt x="2524" y="12264"/>
                  </a:lnTo>
                  <a:cubicBezTo>
                    <a:pt x="2525" y="12264"/>
                    <a:pt x="2525" y="12265"/>
                    <a:pt x="2525" y="12265"/>
                  </a:cubicBezTo>
                  <a:cubicBezTo>
                    <a:pt x="2535" y="12265"/>
                    <a:pt x="2557" y="12085"/>
                    <a:pt x="2572" y="12085"/>
                  </a:cubicBezTo>
                  <a:cubicBezTo>
                    <a:pt x="2577" y="12085"/>
                    <a:pt x="2581" y="12101"/>
                    <a:pt x="2584" y="12145"/>
                  </a:cubicBezTo>
                  <a:cubicBezTo>
                    <a:pt x="2572" y="11526"/>
                    <a:pt x="2608" y="10955"/>
                    <a:pt x="2572" y="10300"/>
                  </a:cubicBezTo>
                  <a:cubicBezTo>
                    <a:pt x="2560" y="9942"/>
                    <a:pt x="2655" y="9585"/>
                    <a:pt x="2631" y="9216"/>
                  </a:cubicBezTo>
                  <a:cubicBezTo>
                    <a:pt x="2620" y="8798"/>
                    <a:pt x="2579" y="8471"/>
                    <a:pt x="2563" y="8038"/>
                  </a:cubicBezTo>
                  <a:lnTo>
                    <a:pt x="2563" y="8038"/>
                  </a:lnTo>
                  <a:cubicBezTo>
                    <a:pt x="2562" y="8042"/>
                    <a:pt x="2561" y="8046"/>
                    <a:pt x="2560" y="8049"/>
                  </a:cubicBezTo>
                  <a:cubicBezTo>
                    <a:pt x="2561" y="8045"/>
                    <a:pt x="2562" y="8041"/>
                    <a:pt x="2563" y="8037"/>
                  </a:cubicBezTo>
                  <a:lnTo>
                    <a:pt x="2563" y="8037"/>
                  </a:lnTo>
                  <a:cubicBezTo>
                    <a:pt x="2563" y="8038"/>
                    <a:pt x="2563" y="8038"/>
                    <a:pt x="2563" y="8038"/>
                  </a:cubicBezTo>
                  <a:lnTo>
                    <a:pt x="2563" y="8038"/>
                  </a:lnTo>
                  <a:cubicBezTo>
                    <a:pt x="2564" y="8036"/>
                    <a:pt x="2565" y="8033"/>
                    <a:pt x="2565" y="8030"/>
                  </a:cubicBezTo>
                  <a:lnTo>
                    <a:pt x="2565" y="8030"/>
                  </a:lnTo>
                  <a:cubicBezTo>
                    <a:pt x="2565" y="8033"/>
                    <a:pt x="2564" y="8035"/>
                    <a:pt x="2563" y="8037"/>
                  </a:cubicBezTo>
                  <a:lnTo>
                    <a:pt x="2563" y="8037"/>
                  </a:lnTo>
                  <a:cubicBezTo>
                    <a:pt x="2562" y="8002"/>
                    <a:pt x="2561" y="7967"/>
                    <a:pt x="2560" y="7930"/>
                  </a:cubicBezTo>
                  <a:lnTo>
                    <a:pt x="2560" y="7930"/>
                  </a:lnTo>
                  <a:cubicBezTo>
                    <a:pt x="2570" y="7960"/>
                    <a:pt x="2572" y="7998"/>
                    <a:pt x="2565" y="8030"/>
                  </a:cubicBezTo>
                  <a:lnTo>
                    <a:pt x="2565" y="8030"/>
                  </a:lnTo>
                  <a:cubicBezTo>
                    <a:pt x="2650" y="7689"/>
                    <a:pt x="2525" y="7282"/>
                    <a:pt x="2584" y="6978"/>
                  </a:cubicBezTo>
                  <a:lnTo>
                    <a:pt x="2584" y="6978"/>
                  </a:lnTo>
                  <a:cubicBezTo>
                    <a:pt x="2567" y="7028"/>
                    <a:pt x="2558" y="7048"/>
                    <a:pt x="2554" y="7048"/>
                  </a:cubicBezTo>
                  <a:cubicBezTo>
                    <a:pt x="2542" y="7048"/>
                    <a:pt x="2584" y="6841"/>
                    <a:pt x="2584" y="6823"/>
                  </a:cubicBezTo>
                  <a:cubicBezTo>
                    <a:pt x="2584" y="6777"/>
                    <a:pt x="2582" y="6770"/>
                    <a:pt x="2577" y="6770"/>
                  </a:cubicBezTo>
                  <a:cubicBezTo>
                    <a:pt x="2575" y="6770"/>
                    <a:pt x="2572" y="6771"/>
                    <a:pt x="2569" y="6771"/>
                  </a:cubicBezTo>
                  <a:cubicBezTo>
                    <a:pt x="2560" y="6771"/>
                    <a:pt x="2546" y="6762"/>
                    <a:pt x="2524" y="6692"/>
                  </a:cubicBezTo>
                  <a:cubicBezTo>
                    <a:pt x="2643" y="6573"/>
                    <a:pt x="2489" y="6097"/>
                    <a:pt x="2489" y="6049"/>
                  </a:cubicBezTo>
                  <a:cubicBezTo>
                    <a:pt x="2499" y="5996"/>
                    <a:pt x="2510" y="5556"/>
                    <a:pt x="2538" y="5556"/>
                  </a:cubicBezTo>
                  <a:cubicBezTo>
                    <a:pt x="2541" y="5556"/>
                    <a:pt x="2545" y="5561"/>
                    <a:pt x="2548" y="5573"/>
                  </a:cubicBezTo>
                  <a:cubicBezTo>
                    <a:pt x="2453" y="5109"/>
                    <a:pt x="2524" y="4704"/>
                    <a:pt x="2524" y="4192"/>
                  </a:cubicBezTo>
                  <a:cubicBezTo>
                    <a:pt x="2524" y="4013"/>
                    <a:pt x="2524" y="3608"/>
                    <a:pt x="2524" y="3549"/>
                  </a:cubicBezTo>
                  <a:cubicBezTo>
                    <a:pt x="2501" y="3418"/>
                    <a:pt x="2203" y="3418"/>
                    <a:pt x="2298" y="3406"/>
                  </a:cubicBezTo>
                  <a:cubicBezTo>
                    <a:pt x="2214" y="3406"/>
                    <a:pt x="2108" y="3395"/>
                    <a:pt x="2004" y="3395"/>
                  </a:cubicBezTo>
                  <a:cubicBezTo>
                    <a:pt x="1918" y="3395"/>
                    <a:pt x="1833" y="3403"/>
                    <a:pt x="1762" y="3430"/>
                  </a:cubicBezTo>
                  <a:cubicBezTo>
                    <a:pt x="1762" y="3406"/>
                    <a:pt x="1774" y="3394"/>
                    <a:pt x="1786" y="3382"/>
                  </a:cubicBezTo>
                  <a:lnTo>
                    <a:pt x="1786" y="3382"/>
                  </a:lnTo>
                  <a:cubicBezTo>
                    <a:pt x="1750" y="3394"/>
                    <a:pt x="1727" y="3394"/>
                    <a:pt x="1691" y="3394"/>
                  </a:cubicBezTo>
                  <a:cubicBezTo>
                    <a:pt x="1710" y="3375"/>
                    <a:pt x="1722" y="3363"/>
                    <a:pt x="1744" y="3360"/>
                  </a:cubicBezTo>
                  <a:lnTo>
                    <a:pt x="1744" y="3360"/>
                  </a:lnTo>
                  <a:cubicBezTo>
                    <a:pt x="1558" y="3375"/>
                    <a:pt x="1531" y="3454"/>
                    <a:pt x="1369" y="3466"/>
                  </a:cubicBezTo>
                  <a:cubicBezTo>
                    <a:pt x="1359" y="3469"/>
                    <a:pt x="1330" y="3470"/>
                    <a:pt x="1300" y="3470"/>
                  </a:cubicBezTo>
                  <a:cubicBezTo>
                    <a:pt x="1226" y="3470"/>
                    <a:pt x="1143" y="3462"/>
                    <a:pt x="1286" y="3454"/>
                  </a:cubicBezTo>
                  <a:cubicBezTo>
                    <a:pt x="1179" y="3454"/>
                    <a:pt x="890" y="3498"/>
                    <a:pt x="668" y="3498"/>
                  </a:cubicBezTo>
                  <a:cubicBezTo>
                    <a:pt x="545" y="3498"/>
                    <a:pt x="443" y="3484"/>
                    <a:pt x="405" y="3442"/>
                  </a:cubicBezTo>
                  <a:cubicBezTo>
                    <a:pt x="453" y="3430"/>
                    <a:pt x="512" y="3239"/>
                    <a:pt x="548" y="3239"/>
                  </a:cubicBezTo>
                  <a:lnTo>
                    <a:pt x="476" y="3239"/>
                  </a:lnTo>
                  <a:cubicBezTo>
                    <a:pt x="544" y="3239"/>
                    <a:pt x="526" y="3143"/>
                    <a:pt x="585" y="3143"/>
                  </a:cubicBezTo>
                  <a:cubicBezTo>
                    <a:pt x="588" y="3143"/>
                    <a:pt x="592" y="3143"/>
                    <a:pt x="596" y="3144"/>
                  </a:cubicBezTo>
                  <a:cubicBezTo>
                    <a:pt x="607" y="3132"/>
                    <a:pt x="572" y="3108"/>
                    <a:pt x="572" y="3096"/>
                  </a:cubicBezTo>
                  <a:cubicBezTo>
                    <a:pt x="585" y="3087"/>
                    <a:pt x="597" y="3083"/>
                    <a:pt x="606" y="3083"/>
                  </a:cubicBezTo>
                  <a:cubicBezTo>
                    <a:pt x="613" y="3083"/>
                    <a:pt x="618" y="3086"/>
                    <a:pt x="621" y="3090"/>
                  </a:cubicBezTo>
                  <a:lnTo>
                    <a:pt x="621" y="3090"/>
                  </a:lnTo>
                  <a:cubicBezTo>
                    <a:pt x="634" y="3012"/>
                    <a:pt x="706" y="2720"/>
                    <a:pt x="742" y="2720"/>
                  </a:cubicBezTo>
                  <a:cubicBezTo>
                    <a:pt x="745" y="2720"/>
                    <a:pt x="748" y="2722"/>
                    <a:pt x="750" y="2727"/>
                  </a:cubicBezTo>
                  <a:cubicBezTo>
                    <a:pt x="738" y="2632"/>
                    <a:pt x="691" y="2656"/>
                    <a:pt x="703" y="2584"/>
                  </a:cubicBezTo>
                  <a:lnTo>
                    <a:pt x="703" y="2584"/>
                  </a:lnTo>
                  <a:cubicBezTo>
                    <a:pt x="711" y="2609"/>
                    <a:pt x="721" y="2619"/>
                    <a:pt x="731" y="2619"/>
                  </a:cubicBezTo>
                  <a:cubicBezTo>
                    <a:pt x="761" y="2619"/>
                    <a:pt x="796" y="2535"/>
                    <a:pt x="816" y="2525"/>
                  </a:cubicBezTo>
                  <a:lnTo>
                    <a:pt x="816" y="2525"/>
                  </a:lnTo>
                  <a:cubicBezTo>
                    <a:pt x="811" y="2526"/>
                    <a:pt x="803" y="2526"/>
                    <a:pt x="795" y="2526"/>
                  </a:cubicBezTo>
                  <a:cubicBezTo>
                    <a:pt x="756" y="2526"/>
                    <a:pt x="692" y="2520"/>
                    <a:pt x="726" y="2477"/>
                  </a:cubicBezTo>
                  <a:lnTo>
                    <a:pt x="726" y="2477"/>
                  </a:lnTo>
                  <a:cubicBezTo>
                    <a:pt x="725" y="2480"/>
                    <a:pt x="726" y="2481"/>
                    <a:pt x="728" y="2481"/>
                  </a:cubicBezTo>
                  <a:cubicBezTo>
                    <a:pt x="741" y="2481"/>
                    <a:pt x="821" y="2429"/>
                    <a:pt x="843" y="2429"/>
                  </a:cubicBezTo>
                  <a:cubicBezTo>
                    <a:pt x="848" y="2429"/>
                    <a:pt x="850" y="2433"/>
                    <a:pt x="846" y="2442"/>
                  </a:cubicBezTo>
                  <a:cubicBezTo>
                    <a:pt x="881" y="2430"/>
                    <a:pt x="869" y="2358"/>
                    <a:pt x="834" y="2346"/>
                  </a:cubicBezTo>
                  <a:cubicBezTo>
                    <a:pt x="834" y="2358"/>
                    <a:pt x="834" y="2382"/>
                    <a:pt x="834" y="2394"/>
                  </a:cubicBezTo>
                  <a:cubicBezTo>
                    <a:pt x="798" y="2358"/>
                    <a:pt x="798" y="2323"/>
                    <a:pt x="822" y="2287"/>
                  </a:cubicBezTo>
                  <a:lnTo>
                    <a:pt x="822" y="2287"/>
                  </a:lnTo>
                  <a:cubicBezTo>
                    <a:pt x="831" y="2295"/>
                    <a:pt x="839" y="2302"/>
                    <a:pt x="844" y="2307"/>
                  </a:cubicBezTo>
                  <a:lnTo>
                    <a:pt x="844" y="2307"/>
                  </a:lnTo>
                  <a:cubicBezTo>
                    <a:pt x="845" y="2304"/>
                    <a:pt x="849" y="2301"/>
                    <a:pt x="857" y="2299"/>
                  </a:cubicBezTo>
                  <a:cubicBezTo>
                    <a:pt x="881" y="2323"/>
                    <a:pt x="881" y="2358"/>
                    <a:pt x="881" y="2394"/>
                  </a:cubicBezTo>
                  <a:cubicBezTo>
                    <a:pt x="881" y="2371"/>
                    <a:pt x="886" y="2363"/>
                    <a:pt x="896" y="2363"/>
                  </a:cubicBezTo>
                  <a:cubicBezTo>
                    <a:pt x="901" y="2363"/>
                    <a:pt x="908" y="2366"/>
                    <a:pt x="917" y="2370"/>
                  </a:cubicBezTo>
                  <a:cubicBezTo>
                    <a:pt x="846" y="2323"/>
                    <a:pt x="941" y="2323"/>
                    <a:pt x="893" y="2275"/>
                  </a:cubicBezTo>
                  <a:lnTo>
                    <a:pt x="893" y="2275"/>
                  </a:lnTo>
                  <a:cubicBezTo>
                    <a:pt x="908" y="2285"/>
                    <a:pt x="919" y="2291"/>
                    <a:pt x="924" y="2291"/>
                  </a:cubicBezTo>
                  <a:cubicBezTo>
                    <a:pt x="933" y="2291"/>
                    <a:pt x="931" y="2279"/>
                    <a:pt x="917" y="2251"/>
                  </a:cubicBezTo>
                  <a:lnTo>
                    <a:pt x="917" y="2251"/>
                  </a:lnTo>
                  <a:cubicBezTo>
                    <a:pt x="929" y="2263"/>
                    <a:pt x="941" y="2275"/>
                    <a:pt x="953" y="2287"/>
                  </a:cubicBezTo>
                  <a:cubicBezTo>
                    <a:pt x="953" y="2270"/>
                    <a:pt x="959" y="2253"/>
                    <a:pt x="970" y="2241"/>
                  </a:cubicBezTo>
                  <a:lnTo>
                    <a:pt x="970" y="2241"/>
                  </a:lnTo>
                  <a:cubicBezTo>
                    <a:pt x="964" y="2244"/>
                    <a:pt x="959" y="2245"/>
                    <a:pt x="953" y="2245"/>
                  </a:cubicBezTo>
                  <a:cubicBezTo>
                    <a:pt x="941" y="2245"/>
                    <a:pt x="929" y="2239"/>
                    <a:pt x="917" y="2227"/>
                  </a:cubicBezTo>
                  <a:cubicBezTo>
                    <a:pt x="911" y="2192"/>
                    <a:pt x="935" y="2192"/>
                    <a:pt x="962" y="2192"/>
                  </a:cubicBezTo>
                  <a:cubicBezTo>
                    <a:pt x="988" y="2192"/>
                    <a:pt x="1018" y="2192"/>
                    <a:pt x="1024" y="2156"/>
                  </a:cubicBezTo>
                  <a:lnTo>
                    <a:pt x="1024" y="2156"/>
                  </a:lnTo>
                  <a:cubicBezTo>
                    <a:pt x="1017" y="2170"/>
                    <a:pt x="1010" y="2176"/>
                    <a:pt x="1003" y="2176"/>
                  </a:cubicBezTo>
                  <a:cubicBezTo>
                    <a:pt x="998" y="2176"/>
                    <a:pt x="993" y="2173"/>
                    <a:pt x="988" y="2168"/>
                  </a:cubicBezTo>
                  <a:cubicBezTo>
                    <a:pt x="1060" y="2096"/>
                    <a:pt x="988" y="2132"/>
                    <a:pt x="977" y="2049"/>
                  </a:cubicBezTo>
                  <a:cubicBezTo>
                    <a:pt x="1036" y="2025"/>
                    <a:pt x="941" y="2025"/>
                    <a:pt x="988" y="1989"/>
                  </a:cubicBezTo>
                  <a:lnTo>
                    <a:pt x="988" y="1989"/>
                  </a:lnTo>
                  <a:cubicBezTo>
                    <a:pt x="1024" y="2007"/>
                    <a:pt x="1024" y="2010"/>
                    <a:pt x="1024" y="2010"/>
                  </a:cubicBezTo>
                  <a:cubicBezTo>
                    <a:pt x="1024" y="2010"/>
                    <a:pt x="1024" y="2009"/>
                    <a:pt x="1029" y="2009"/>
                  </a:cubicBezTo>
                  <a:cubicBezTo>
                    <a:pt x="1033" y="2009"/>
                    <a:pt x="1042" y="2010"/>
                    <a:pt x="1060" y="2013"/>
                  </a:cubicBezTo>
                  <a:cubicBezTo>
                    <a:pt x="1061" y="2016"/>
                    <a:pt x="1062" y="2018"/>
                    <a:pt x="1062" y="2018"/>
                  </a:cubicBezTo>
                  <a:cubicBezTo>
                    <a:pt x="1063" y="2018"/>
                    <a:pt x="1038" y="1932"/>
                    <a:pt x="1028" y="1909"/>
                  </a:cubicBezTo>
                  <a:lnTo>
                    <a:pt x="1028" y="1909"/>
                  </a:lnTo>
                  <a:cubicBezTo>
                    <a:pt x="1030" y="1910"/>
                    <a:pt x="1032" y="1911"/>
                    <a:pt x="1035" y="1911"/>
                  </a:cubicBezTo>
                  <a:cubicBezTo>
                    <a:pt x="1043" y="1911"/>
                    <a:pt x="1051" y="1902"/>
                    <a:pt x="1060" y="1894"/>
                  </a:cubicBezTo>
                  <a:lnTo>
                    <a:pt x="1060" y="1894"/>
                  </a:lnTo>
                  <a:cubicBezTo>
                    <a:pt x="1107" y="1942"/>
                    <a:pt x="1024" y="1906"/>
                    <a:pt x="1084" y="1953"/>
                  </a:cubicBezTo>
                  <a:cubicBezTo>
                    <a:pt x="1107" y="1942"/>
                    <a:pt x="1119" y="1918"/>
                    <a:pt x="1107" y="1894"/>
                  </a:cubicBezTo>
                  <a:lnTo>
                    <a:pt x="1107" y="1894"/>
                  </a:lnTo>
                  <a:cubicBezTo>
                    <a:pt x="1105" y="1901"/>
                    <a:pt x="1103" y="1904"/>
                    <a:pt x="1100" y="1904"/>
                  </a:cubicBezTo>
                  <a:cubicBezTo>
                    <a:pt x="1091" y="1904"/>
                    <a:pt x="1081" y="1856"/>
                    <a:pt x="1072" y="1846"/>
                  </a:cubicBezTo>
                  <a:cubicBezTo>
                    <a:pt x="1079" y="1846"/>
                    <a:pt x="1097" y="1831"/>
                    <a:pt x="1116" y="1831"/>
                  </a:cubicBezTo>
                  <a:cubicBezTo>
                    <a:pt x="1130" y="1831"/>
                    <a:pt x="1145" y="1839"/>
                    <a:pt x="1155" y="1870"/>
                  </a:cubicBezTo>
                  <a:cubicBezTo>
                    <a:pt x="1179" y="1775"/>
                    <a:pt x="1203" y="1680"/>
                    <a:pt x="1274" y="1596"/>
                  </a:cubicBezTo>
                  <a:cubicBezTo>
                    <a:pt x="1250" y="1596"/>
                    <a:pt x="1227" y="1572"/>
                    <a:pt x="1203" y="1549"/>
                  </a:cubicBezTo>
                  <a:cubicBezTo>
                    <a:pt x="1216" y="1542"/>
                    <a:pt x="1230" y="1535"/>
                    <a:pt x="1244" y="1535"/>
                  </a:cubicBezTo>
                  <a:cubicBezTo>
                    <a:pt x="1250" y="1535"/>
                    <a:pt x="1255" y="1536"/>
                    <a:pt x="1261" y="1539"/>
                  </a:cubicBezTo>
                  <a:lnTo>
                    <a:pt x="1261" y="1539"/>
                  </a:lnTo>
                  <a:cubicBezTo>
                    <a:pt x="1236" y="1518"/>
                    <a:pt x="1230" y="1498"/>
                    <a:pt x="1250" y="1477"/>
                  </a:cubicBezTo>
                  <a:lnTo>
                    <a:pt x="1250" y="1477"/>
                  </a:lnTo>
                  <a:cubicBezTo>
                    <a:pt x="1274" y="1501"/>
                    <a:pt x="1322" y="1525"/>
                    <a:pt x="1346" y="1537"/>
                  </a:cubicBezTo>
                  <a:cubicBezTo>
                    <a:pt x="1286" y="1501"/>
                    <a:pt x="1322" y="1501"/>
                    <a:pt x="1262" y="1453"/>
                  </a:cubicBezTo>
                  <a:cubicBezTo>
                    <a:pt x="1269" y="1453"/>
                    <a:pt x="1275" y="1457"/>
                    <a:pt x="1279" y="1460"/>
                  </a:cubicBezTo>
                  <a:lnTo>
                    <a:pt x="1279" y="1460"/>
                  </a:lnTo>
                  <a:cubicBezTo>
                    <a:pt x="1266" y="1441"/>
                    <a:pt x="1242" y="1402"/>
                    <a:pt x="1250" y="1394"/>
                  </a:cubicBezTo>
                  <a:cubicBezTo>
                    <a:pt x="1288" y="1394"/>
                    <a:pt x="1266" y="1409"/>
                    <a:pt x="1267" y="1409"/>
                  </a:cubicBezTo>
                  <a:cubicBezTo>
                    <a:pt x="1267" y="1409"/>
                    <a:pt x="1269" y="1408"/>
                    <a:pt x="1274" y="1406"/>
                  </a:cubicBezTo>
                  <a:cubicBezTo>
                    <a:pt x="1270" y="1380"/>
                    <a:pt x="1269" y="1371"/>
                    <a:pt x="1269" y="1371"/>
                  </a:cubicBezTo>
                  <a:lnTo>
                    <a:pt x="1269" y="1371"/>
                  </a:lnTo>
                  <a:cubicBezTo>
                    <a:pt x="1270" y="1371"/>
                    <a:pt x="1286" y="1461"/>
                    <a:pt x="1287" y="1461"/>
                  </a:cubicBezTo>
                  <a:cubicBezTo>
                    <a:pt x="1287" y="1461"/>
                    <a:pt x="1282" y="1423"/>
                    <a:pt x="1262" y="1299"/>
                  </a:cubicBezTo>
                  <a:lnTo>
                    <a:pt x="1262" y="1299"/>
                  </a:lnTo>
                  <a:cubicBezTo>
                    <a:pt x="1269" y="1308"/>
                    <a:pt x="1273" y="1314"/>
                    <a:pt x="1274" y="1318"/>
                  </a:cubicBezTo>
                  <a:lnTo>
                    <a:pt x="1274" y="1318"/>
                  </a:lnTo>
                  <a:cubicBezTo>
                    <a:pt x="1289" y="1354"/>
                    <a:pt x="1310" y="1410"/>
                    <a:pt x="1310" y="1418"/>
                  </a:cubicBezTo>
                  <a:cubicBezTo>
                    <a:pt x="1310" y="1407"/>
                    <a:pt x="1310" y="1400"/>
                    <a:pt x="1311" y="1395"/>
                  </a:cubicBezTo>
                  <a:lnTo>
                    <a:pt x="1311" y="1395"/>
                  </a:lnTo>
                  <a:cubicBezTo>
                    <a:pt x="1319" y="1433"/>
                    <a:pt x="1329" y="1470"/>
                    <a:pt x="1343" y="1507"/>
                  </a:cubicBezTo>
                  <a:lnTo>
                    <a:pt x="1343" y="1507"/>
                  </a:lnTo>
                  <a:cubicBezTo>
                    <a:pt x="1334" y="1479"/>
                    <a:pt x="1319" y="1388"/>
                    <a:pt x="1313" y="1388"/>
                  </a:cubicBezTo>
                  <a:cubicBezTo>
                    <a:pt x="1312" y="1388"/>
                    <a:pt x="1311" y="1391"/>
                    <a:pt x="1311" y="1395"/>
                  </a:cubicBezTo>
                  <a:lnTo>
                    <a:pt x="1311" y="1395"/>
                  </a:lnTo>
                  <a:cubicBezTo>
                    <a:pt x="1306" y="1375"/>
                    <a:pt x="1302" y="1355"/>
                    <a:pt x="1298" y="1334"/>
                  </a:cubicBezTo>
                  <a:lnTo>
                    <a:pt x="1298" y="1334"/>
                  </a:lnTo>
                  <a:cubicBezTo>
                    <a:pt x="1301" y="1337"/>
                    <a:pt x="1303" y="1339"/>
                    <a:pt x="1305" y="1339"/>
                  </a:cubicBezTo>
                  <a:cubicBezTo>
                    <a:pt x="1306" y="1339"/>
                    <a:pt x="1307" y="1338"/>
                    <a:pt x="1307" y="1336"/>
                  </a:cubicBezTo>
                  <a:lnTo>
                    <a:pt x="1307" y="1336"/>
                  </a:lnTo>
                  <a:cubicBezTo>
                    <a:pt x="1312" y="1356"/>
                    <a:pt x="1316" y="1372"/>
                    <a:pt x="1328" y="1403"/>
                  </a:cubicBezTo>
                  <a:lnTo>
                    <a:pt x="1328" y="1403"/>
                  </a:lnTo>
                  <a:cubicBezTo>
                    <a:pt x="1326" y="1384"/>
                    <a:pt x="1325" y="1360"/>
                    <a:pt x="1323" y="1335"/>
                  </a:cubicBezTo>
                  <a:lnTo>
                    <a:pt x="1323" y="1335"/>
                  </a:lnTo>
                  <a:cubicBezTo>
                    <a:pt x="1326" y="1360"/>
                    <a:pt x="1330" y="1390"/>
                    <a:pt x="1332" y="1413"/>
                  </a:cubicBezTo>
                  <a:lnTo>
                    <a:pt x="1332" y="1413"/>
                  </a:lnTo>
                  <a:cubicBezTo>
                    <a:pt x="1330" y="1409"/>
                    <a:pt x="1329" y="1406"/>
                    <a:pt x="1328" y="1403"/>
                  </a:cubicBezTo>
                  <a:lnTo>
                    <a:pt x="1328" y="1403"/>
                  </a:lnTo>
                  <a:cubicBezTo>
                    <a:pt x="1330" y="1423"/>
                    <a:pt x="1332" y="1437"/>
                    <a:pt x="1334" y="1441"/>
                  </a:cubicBezTo>
                  <a:cubicBezTo>
                    <a:pt x="1334" y="1436"/>
                    <a:pt x="1333" y="1426"/>
                    <a:pt x="1332" y="1413"/>
                  </a:cubicBezTo>
                  <a:lnTo>
                    <a:pt x="1332" y="1413"/>
                  </a:lnTo>
                  <a:cubicBezTo>
                    <a:pt x="1332" y="1414"/>
                    <a:pt x="1333" y="1416"/>
                    <a:pt x="1334" y="1418"/>
                  </a:cubicBezTo>
                  <a:cubicBezTo>
                    <a:pt x="1329" y="1381"/>
                    <a:pt x="1326" y="1354"/>
                    <a:pt x="1323" y="1334"/>
                  </a:cubicBezTo>
                  <a:lnTo>
                    <a:pt x="1323" y="1334"/>
                  </a:lnTo>
                  <a:cubicBezTo>
                    <a:pt x="1320" y="1267"/>
                    <a:pt x="1318" y="1192"/>
                    <a:pt x="1322" y="1192"/>
                  </a:cubicBezTo>
                  <a:lnTo>
                    <a:pt x="1322" y="1192"/>
                  </a:lnTo>
                  <a:cubicBezTo>
                    <a:pt x="1324" y="1192"/>
                    <a:pt x="1328" y="1218"/>
                    <a:pt x="1334" y="1287"/>
                  </a:cubicBezTo>
                  <a:cubicBezTo>
                    <a:pt x="1334" y="1282"/>
                    <a:pt x="1334" y="1253"/>
                    <a:pt x="1334" y="1227"/>
                  </a:cubicBezTo>
                  <a:cubicBezTo>
                    <a:pt x="1334" y="1168"/>
                    <a:pt x="1334" y="1096"/>
                    <a:pt x="1346" y="1025"/>
                  </a:cubicBezTo>
                  <a:cubicBezTo>
                    <a:pt x="1375" y="1084"/>
                    <a:pt x="1364" y="1152"/>
                    <a:pt x="1359" y="1208"/>
                  </a:cubicBezTo>
                  <a:lnTo>
                    <a:pt x="1359" y="1208"/>
                  </a:lnTo>
                  <a:cubicBezTo>
                    <a:pt x="1363" y="1170"/>
                    <a:pt x="1372" y="1131"/>
                    <a:pt x="1381" y="1084"/>
                  </a:cubicBezTo>
                  <a:cubicBezTo>
                    <a:pt x="1381" y="1120"/>
                    <a:pt x="1381" y="1144"/>
                    <a:pt x="1381" y="1180"/>
                  </a:cubicBezTo>
                  <a:cubicBezTo>
                    <a:pt x="1379" y="1221"/>
                    <a:pt x="1379" y="1237"/>
                    <a:pt x="1380" y="1237"/>
                  </a:cubicBezTo>
                  <a:cubicBezTo>
                    <a:pt x="1381" y="1237"/>
                    <a:pt x="1382" y="1232"/>
                    <a:pt x="1384" y="1222"/>
                  </a:cubicBezTo>
                  <a:lnTo>
                    <a:pt x="1384" y="1222"/>
                  </a:lnTo>
                  <a:cubicBezTo>
                    <a:pt x="1382" y="1235"/>
                    <a:pt x="1381" y="1248"/>
                    <a:pt x="1381" y="1263"/>
                  </a:cubicBezTo>
                  <a:cubicBezTo>
                    <a:pt x="1392" y="1234"/>
                    <a:pt x="1397" y="1224"/>
                    <a:pt x="1400" y="1224"/>
                  </a:cubicBezTo>
                  <a:lnTo>
                    <a:pt x="1400" y="1224"/>
                  </a:lnTo>
                  <a:cubicBezTo>
                    <a:pt x="1402" y="1224"/>
                    <a:pt x="1401" y="1237"/>
                    <a:pt x="1399" y="1253"/>
                  </a:cubicBezTo>
                  <a:lnTo>
                    <a:pt x="1399" y="1253"/>
                  </a:lnTo>
                  <a:cubicBezTo>
                    <a:pt x="1411" y="1206"/>
                    <a:pt x="1443" y="1171"/>
                    <a:pt x="1488" y="1144"/>
                  </a:cubicBezTo>
                  <a:lnTo>
                    <a:pt x="1488" y="1144"/>
                  </a:lnTo>
                  <a:cubicBezTo>
                    <a:pt x="1421" y="1256"/>
                    <a:pt x="1409" y="1270"/>
                    <a:pt x="1409" y="1270"/>
                  </a:cubicBezTo>
                  <a:cubicBezTo>
                    <a:pt x="1410" y="1270"/>
                    <a:pt x="1411" y="1269"/>
                    <a:pt x="1412" y="1269"/>
                  </a:cubicBezTo>
                  <a:lnTo>
                    <a:pt x="1412" y="1269"/>
                  </a:lnTo>
                  <a:cubicBezTo>
                    <a:pt x="1414" y="1269"/>
                    <a:pt x="1415" y="1277"/>
                    <a:pt x="1393" y="1334"/>
                  </a:cubicBezTo>
                  <a:cubicBezTo>
                    <a:pt x="1405" y="1310"/>
                    <a:pt x="1417" y="1299"/>
                    <a:pt x="1429" y="1287"/>
                  </a:cubicBezTo>
                  <a:lnTo>
                    <a:pt x="1429" y="1287"/>
                  </a:lnTo>
                  <a:cubicBezTo>
                    <a:pt x="1420" y="1304"/>
                    <a:pt x="1418" y="1321"/>
                    <a:pt x="1413" y="1338"/>
                  </a:cubicBezTo>
                  <a:lnTo>
                    <a:pt x="1413" y="1338"/>
                  </a:lnTo>
                  <a:cubicBezTo>
                    <a:pt x="1430" y="1293"/>
                    <a:pt x="1436" y="1281"/>
                    <a:pt x="1438" y="1281"/>
                  </a:cubicBezTo>
                  <a:lnTo>
                    <a:pt x="1438" y="1281"/>
                  </a:lnTo>
                  <a:cubicBezTo>
                    <a:pt x="1441" y="1281"/>
                    <a:pt x="1438" y="1305"/>
                    <a:pt x="1450" y="1305"/>
                  </a:cubicBezTo>
                  <a:cubicBezTo>
                    <a:pt x="1454" y="1305"/>
                    <a:pt x="1458" y="1303"/>
                    <a:pt x="1465" y="1299"/>
                  </a:cubicBezTo>
                  <a:lnTo>
                    <a:pt x="1465" y="1299"/>
                  </a:lnTo>
                  <a:cubicBezTo>
                    <a:pt x="1465" y="1310"/>
                    <a:pt x="1429" y="1358"/>
                    <a:pt x="1429" y="1358"/>
                  </a:cubicBezTo>
                  <a:cubicBezTo>
                    <a:pt x="1448" y="1337"/>
                    <a:pt x="1458" y="1329"/>
                    <a:pt x="1463" y="1329"/>
                  </a:cubicBezTo>
                  <a:cubicBezTo>
                    <a:pt x="1480" y="1329"/>
                    <a:pt x="1438" y="1428"/>
                    <a:pt x="1496" y="1428"/>
                  </a:cubicBezTo>
                  <a:cubicBezTo>
                    <a:pt x="1506" y="1428"/>
                    <a:pt x="1519" y="1425"/>
                    <a:pt x="1536" y="1418"/>
                  </a:cubicBezTo>
                  <a:lnTo>
                    <a:pt x="1536" y="1418"/>
                  </a:lnTo>
                  <a:cubicBezTo>
                    <a:pt x="1512" y="1430"/>
                    <a:pt x="1488" y="1441"/>
                    <a:pt x="1465" y="1453"/>
                  </a:cubicBezTo>
                  <a:cubicBezTo>
                    <a:pt x="1536" y="1441"/>
                    <a:pt x="1608" y="1441"/>
                    <a:pt x="1667" y="1430"/>
                  </a:cubicBezTo>
                  <a:lnTo>
                    <a:pt x="1667" y="1430"/>
                  </a:lnTo>
                  <a:cubicBezTo>
                    <a:pt x="1667" y="1430"/>
                    <a:pt x="1405" y="1489"/>
                    <a:pt x="1488" y="1537"/>
                  </a:cubicBezTo>
                  <a:cubicBezTo>
                    <a:pt x="1512" y="1513"/>
                    <a:pt x="1536" y="1501"/>
                    <a:pt x="1560" y="1501"/>
                  </a:cubicBezTo>
                  <a:cubicBezTo>
                    <a:pt x="1548" y="1525"/>
                    <a:pt x="1524" y="1549"/>
                    <a:pt x="1512" y="1572"/>
                  </a:cubicBezTo>
                  <a:cubicBezTo>
                    <a:pt x="1529" y="1564"/>
                    <a:pt x="1552" y="1556"/>
                    <a:pt x="1572" y="1556"/>
                  </a:cubicBezTo>
                  <a:cubicBezTo>
                    <a:pt x="1581" y="1556"/>
                    <a:pt x="1589" y="1557"/>
                    <a:pt x="1596" y="1561"/>
                  </a:cubicBezTo>
                  <a:cubicBezTo>
                    <a:pt x="1572" y="1572"/>
                    <a:pt x="1548" y="1584"/>
                    <a:pt x="1512" y="1584"/>
                  </a:cubicBezTo>
                  <a:cubicBezTo>
                    <a:pt x="1548" y="1596"/>
                    <a:pt x="1572" y="1596"/>
                    <a:pt x="1608" y="1596"/>
                  </a:cubicBezTo>
                  <a:cubicBezTo>
                    <a:pt x="1572" y="1596"/>
                    <a:pt x="1548" y="1620"/>
                    <a:pt x="1524" y="1644"/>
                  </a:cubicBezTo>
                  <a:cubicBezTo>
                    <a:pt x="1536" y="1656"/>
                    <a:pt x="1548" y="1668"/>
                    <a:pt x="1548" y="1679"/>
                  </a:cubicBezTo>
                  <a:lnTo>
                    <a:pt x="1548" y="1679"/>
                  </a:lnTo>
                  <a:cubicBezTo>
                    <a:pt x="1552" y="1679"/>
                    <a:pt x="1569" y="1678"/>
                    <a:pt x="1590" y="1678"/>
                  </a:cubicBezTo>
                  <a:cubicBezTo>
                    <a:pt x="1629" y="1678"/>
                    <a:pt x="1684" y="1682"/>
                    <a:pt x="1691" y="1703"/>
                  </a:cubicBezTo>
                  <a:cubicBezTo>
                    <a:pt x="1655" y="1703"/>
                    <a:pt x="1619" y="1727"/>
                    <a:pt x="1596" y="1751"/>
                  </a:cubicBezTo>
                  <a:cubicBezTo>
                    <a:pt x="1637" y="1745"/>
                    <a:pt x="1676" y="1742"/>
                    <a:pt x="1715" y="1742"/>
                  </a:cubicBezTo>
                  <a:cubicBezTo>
                    <a:pt x="1753" y="1742"/>
                    <a:pt x="1792" y="1745"/>
                    <a:pt x="1834" y="1751"/>
                  </a:cubicBezTo>
                  <a:cubicBezTo>
                    <a:pt x="1810" y="1763"/>
                    <a:pt x="1810" y="1775"/>
                    <a:pt x="1858" y="1787"/>
                  </a:cubicBezTo>
                  <a:cubicBezTo>
                    <a:pt x="1810" y="1787"/>
                    <a:pt x="1536" y="1799"/>
                    <a:pt x="1536" y="1811"/>
                  </a:cubicBezTo>
                  <a:cubicBezTo>
                    <a:pt x="1548" y="1834"/>
                    <a:pt x="1548" y="1858"/>
                    <a:pt x="1548" y="1882"/>
                  </a:cubicBezTo>
                  <a:lnTo>
                    <a:pt x="1643" y="1882"/>
                  </a:lnTo>
                  <a:cubicBezTo>
                    <a:pt x="1619" y="1870"/>
                    <a:pt x="1596" y="1858"/>
                    <a:pt x="1572" y="1846"/>
                  </a:cubicBezTo>
                  <a:cubicBezTo>
                    <a:pt x="1595" y="1832"/>
                    <a:pt x="1617" y="1825"/>
                    <a:pt x="1637" y="1825"/>
                  </a:cubicBezTo>
                  <a:cubicBezTo>
                    <a:pt x="1669" y="1825"/>
                    <a:pt x="1698" y="1841"/>
                    <a:pt x="1727" y="1870"/>
                  </a:cubicBezTo>
                  <a:cubicBezTo>
                    <a:pt x="1692" y="1882"/>
                    <a:pt x="1668" y="1893"/>
                    <a:pt x="1634" y="1905"/>
                  </a:cubicBezTo>
                  <a:lnTo>
                    <a:pt x="1634" y="1905"/>
                  </a:lnTo>
                  <a:cubicBezTo>
                    <a:pt x="1634" y="1905"/>
                    <a:pt x="1633" y="1905"/>
                    <a:pt x="1633" y="1905"/>
                  </a:cubicBezTo>
                  <a:cubicBezTo>
                    <a:pt x="1633" y="1905"/>
                    <a:pt x="1632" y="1905"/>
                    <a:pt x="1631" y="1906"/>
                  </a:cubicBezTo>
                  <a:cubicBezTo>
                    <a:pt x="1632" y="1906"/>
                    <a:pt x="1633" y="1905"/>
                    <a:pt x="1634" y="1905"/>
                  </a:cubicBezTo>
                  <a:lnTo>
                    <a:pt x="1634" y="1905"/>
                  </a:lnTo>
                  <a:cubicBezTo>
                    <a:pt x="1647" y="1907"/>
                    <a:pt x="1681" y="1993"/>
                    <a:pt x="1663" y="2019"/>
                  </a:cubicBezTo>
                  <a:lnTo>
                    <a:pt x="1663" y="2019"/>
                  </a:lnTo>
                  <a:cubicBezTo>
                    <a:pt x="1724" y="1973"/>
                    <a:pt x="1825" y="1929"/>
                    <a:pt x="1893" y="1918"/>
                  </a:cubicBezTo>
                  <a:lnTo>
                    <a:pt x="1893" y="1918"/>
                  </a:lnTo>
                  <a:cubicBezTo>
                    <a:pt x="1846" y="2025"/>
                    <a:pt x="1786" y="1989"/>
                    <a:pt x="1715" y="2049"/>
                  </a:cubicBezTo>
                  <a:cubicBezTo>
                    <a:pt x="1731" y="2044"/>
                    <a:pt x="1741" y="2042"/>
                    <a:pt x="1746" y="2042"/>
                  </a:cubicBezTo>
                  <a:cubicBezTo>
                    <a:pt x="1769" y="2042"/>
                    <a:pt x="1717" y="2075"/>
                    <a:pt x="1727" y="2084"/>
                  </a:cubicBezTo>
                  <a:cubicBezTo>
                    <a:pt x="1739" y="2084"/>
                    <a:pt x="1881" y="2108"/>
                    <a:pt x="1905" y="2120"/>
                  </a:cubicBezTo>
                  <a:cubicBezTo>
                    <a:pt x="1893" y="2132"/>
                    <a:pt x="1858" y="2299"/>
                    <a:pt x="1834" y="2323"/>
                  </a:cubicBezTo>
                  <a:cubicBezTo>
                    <a:pt x="1827" y="2323"/>
                    <a:pt x="1877" y="2333"/>
                    <a:pt x="1903" y="2333"/>
                  </a:cubicBezTo>
                  <a:cubicBezTo>
                    <a:pt x="1925" y="2333"/>
                    <a:pt x="1929" y="2326"/>
                    <a:pt x="1869" y="2299"/>
                  </a:cubicBezTo>
                  <a:cubicBezTo>
                    <a:pt x="1874" y="2296"/>
                    <a:pt x="1883" y="2294"/>
                    <a:pt x="1894" y="2294"/>
                  </a:cubicBezTo>
                  <a:cubicBezTo>
                    <a:pt x="1964" y="2294"/>
                    <a:pt x="2140" y="2356"/>
                    <a:pt x="2120" y="2418"/>
                  </a:cubicBezTo>
                  <a:cubicBezTo>
                    <a:pt x="2096" y="2442"/>
                    <a:pt x="2060" y="2453"/>
                    <a:pt x="2024" y="2465"/>
                  </a:cubicBezTo>
                  <a:cubicBezTo>
                    <a:pt x="2018" y="2453"/>
                    <a:pt x="2015" y="2442"/>
                    <a:pt x="2015" y="2430"/>
                  </a:cubicBezTo>
                  <a:cubicBezTo>
                    <a:pt x="2009" y="2430"/>
                    <a:pt x="2000" y="2418"/>
                    <a:pt x="1989" y="2394"/>
                  </a:cubicBezTo>
                  <a:lnTo>
                    <a:pt x="1989" y="2394"/>
                  </a:lnTo>
                  <a:cubicBezTo>
                    <a:pt x="1989" y="2453"/>
                    <a:pt x="2000" y="2513"/>
                    <a:pt x="2012" y="2561"/>
                  </a:cubicBezTo>
                  <a:cubicBezTo>
                    <a:pt x="2019" y="2561"/>
                    <a:pt x="2070" y="2542"/>
                    <a:pt x="2111" y="2542"/>
                  </a:cubicBezTo>
                  <a:cubicBezTo>
                    <a:pt x="2145" y="2542"/>
                    <a:pt x="2172" y="2554"/>
                    <a:pt x="2167" y="2596"/>
                  </a:cubicBezTo>
                  <a:cubicBezTo>
                    <a:pt x="2160" y="2599"/>
                    <a:pt x="2155" y="2601"/>
                    <a:pt x="2151" y="2603"/>
                  </a:cubicBezTo>
                  <a:lnTo>
                    <a:pt x="2151" y="2603"/>
                  </a:lnTo>
                  <a:cubicBezTo>
                    <a:pt x="2148" y="2601"/>
                    <a:pt x="2146" y="2600"/>
                    <a:pt x="2143" y="2598"/>
                  </a:cubicBezTo>
                  <a:lnTo>
                    <a:pt x="2143" y="2598"/>
                  </a:lnTo>
                  <a:cubicBezTo>
                    <a:pt x="2142" y="2603"/>
                    <a:pt x="2137" y="2607"/>
                    <a:pt x="2140" y="2607"/>
                  </a:cubicBezTo>
                  <a:cubicBezTo>
                    <a:pt x="2141" y="2607"/>
                    <a:pt x="2144" y="2605"/>
                    <a:pt x="2151" y="2603"/>
                  </a:cubicBezTo>
                  <a:lnTo>
                    <a:pt x="2151" y="2603"/>
                  </a:lnTo>
                  <a:cubicBezTo>
                    <a:pt x="2186" y="2625"/>
                    <a:pt x="2250" y="2660"/>
                    <a:pt x="2250" y="2668"/>
                  </a:cubicBezTo>
                  <a:cubicBezTo>
                    <a:pt x="2262" y="2656"/>
                    <a:pt x="2274" y="2632"/>
                    <a:pt x="2286" y="2620"/>
                  </a:cubicBezTo>
                  <a:lnTo>
                    <a:pt x="2286" y="2620"/>
                  </a:lnTo>
                  <a:cubicBezTo>
                    <a:pt x="2277" y="2629"/>
                    <a:pt x="2271" y="2633"/>
                    <a:pt x="2266" y="2633"/>
                  </a:cubicBezTo>
                  <a:cubicBezTo>
                    <a:pt x="2250" y="2633"/>
                    <a:pt x="2251" y="2596"/>
                    <a:pt x="2235" y="2596"/>
                  </a:cubicBezTo>
                  <a:cubicBezTo>
                    <a:pt x="2230" y="2596"/>
                    <a:pt x="2224" y="2599"/>
                    <a:pt x="2215" y="2608"/>
                  </a:cubicBezTo>
                  <a:cubicBezTo>
                    <a:pt x="2227" y="2584"/>
                    <a:pt x="2250" y="2549"/>
                    <a:pt x="2262" y="2525"/>
                  </a:cubicBezTo>
                  <a:lnTo>
                    <a:pt x="2262" y="2525"/>
                  </a:lnTo>
                  <a:cubicBezTo>
                    <a:pt x="2252" y="2528"/>
                    <a:pt x="2242" y="2530"/>
                    <a:pt x="2233" y="2530"/>
                  </a:cubicBezTo>
                  <a:cubicBezTo>
                    <a:pt x="2178" y="2530"/>
                    <a:pt x="2142" y="2477"/>
                    <a:pt x="2131" y="2477"/>
                  </a:cubicBezTo>
                  <a:cubicBezTo>
                    <a:pt x="2155" y="2453"/>
                    <a:pt x="2167" y="2442"/>
                    <a:pt x="2203" y="2442"/>
                  </a:cubicBezTo>
                  <a:cubicBezTo>
                    <a:pt x="2131" y="2299"/>
                    <a:pt x="1917" y="1787"/>
                    <a:pt x="1917" y="1787"/>
                  </a:cubicBezTo>
                  <a:cubicBezTo>
                    <a:pt x="1953" y="1739"/>
                    <a:pt x="1834" y="1680"/>
                    <a:pt x="1869" y="1608"/>
                  </a:cubicBezTo>
                  <a:lnTo>
                    <a:pt x="1869" y="1608"/>
                  </a:lnTo>
                  <a:cubicBezTo>
                    <a:pt x="1856" y="1621"/>
                    <a:pt x="1849" y="1626"/>
                    <a:pt x="1847" y="1626"/>
                  </a:cubicBezTo>
                  <a:cubicBezTo>
                    <a:pt x="1839" y="1626"/>
                    <a:pt x="1858" y="1593"/>
                    <a:pt x="1858" y="1584"/>
                  </a:cubicBezTo>
                  <a:cubicBezTo>
                    <a:pt x="1854" y="1580"/>
                    <a:pt x="1847" y="1579"/>
                    <a:pt x="1839" y="1579"/>
                  </a:cubicBezTo>
                  <a:cubicBezTo>
                    <a:pt x="1824" y="1579"/>
                    <a:pt x="1806" y="1584"/>
                    <a:pt x="1798" y="1584"/>
                  </a:cubicBezTo>
                  <a:cubicBezTo>
                    <a:pt x="1852" y="1552"/>
                    <a:pt x="1778" y="1499"/>
                    <a:pt x="1728" y="1499"/>
                  </a:cubicBezTo>
                  <a:cubicBezTo>
                    <a:pt x="1724" y="1499"/>
                    <a:pt x="1719" y="1500"/>
                    <a:pt x="1715" y="1501"/>
                  </a:cubicBezTo>
                  <a:cubicBezTo>
                    <a:pt x="1713" y="1502"/>
                    <a:pt x="1712" y="1502"/>
                    <a:pt x="1711" y="1502"/>
                  </a:cubicBezTo>
                  <a:cubicBezTo>
                    <a:pt x="1700" y="1502"/>
                    <a:pt x="1750" y="1441"/>
                    <a:pt x="1750" y="1441"/>
                  </a:cubicBezTo>
                  <a:cubicBezTo>
                    <a:pt x="1727" y="1430"/>
                    <a:pt x="1703" y="1430"/>
                    <a:pt x="1679" y="1430"/>
                  </a:cubicBezTo>
                  <a:cubicBezTo>
                    <a:pt x="1703" y="1394"/>
                    <a:pt x="1512" y="1013"/>
                    <a:pt x="1608" y="953"/>
                  </a:cubicBezTo>
                  <a:cubicBezTo>
                    <a:pt x="1591" y="951"/>
                    <a:pt x="1580" y="950"/>
                    <a:pt x="1574" y="950"/>
                  </a:cubicBezTo>
                  <a:cubicBezTo>
                    <a:pt x="1548" y="950"/>
                    <a:pt x="1586" y="965"/>
                    <a:pt x="1548" y="965"/>
                  </a:cubicBezTo>
                  <a:cubicBezTo>
                    <a:pt x="1548" y="929"/>
                    <a:pt x="1560" y="918"/>
                    <a:pt x="1560" y="906"/>
                  </a:cubicBezTo>
                  <a:cubicBezTo>
                    <a:pt x="1552" y="903"/>
                    <a:pt x="1548" y="902"/>
                    <a:pt x="1546" y="902"/>
                  </a:cubicBezTo>
                  <a:cubicBezTo>
                    <a:pt x="1543" y="902"/>
                    <a:pt x="1544" y="904"/>
                    <a:pt x="1547" y="906"/>
                  </a:cubicBezTo>
                  <a:lnTo>
                    <a:pt x="1536" y="906"/>
                  </a:lnTo>
                  <a:cubicBezTo>
                    <a:pt x="1536" y="894"/>
                    <a:pt x="1536" y="882"/>
                    <a:pt x="1560" y="870"/>
                  </a:cubicBezTo>
                  <a:cubicBezTo>
                    <a:pt x="1506" y="870"/>
                    <a:pt x="1550" y="772"/>
                    <a:pt x="1576" y="772"/>
                  </a:cubicBezTo>
                  <a:cubicBezTo>
                    <a:pt x="1579" y="772"/>
                    <a:pt x="1582" y="773"/>
                    <a:pt x="1584" y="775"/>
                  </a:cubicBezTo>
                  <a:lnTo>
                    <a:pt x="1584" y="775"/>
                  </a:lnTo>
                  <a:cubicBezTo>
                    <a:pt x="1560" y="751"/>
                    <a:pt x="1524" y="763"/>
                    <a:pt x="1488" y="751"/>
                  </a:cubicBezTo>
                  <a:cubicBezTo>
                    <a:pt x="1498" y="741"/>
                    <a:pt x="1508" y="724"/>
                    <a:pt x="1517" y="724"/>
                  </a:cubicBezTo>
                  <a:cubicBezTo>
                    <a:pt x="1518" y="724"/>
                    <a:pt x="1518" y="724"/>
                    <a:pt x="1518" y="724"/>
                  </a:cubicBezTo>
                  <a:lnTo>
                    <a:pt x="1518" y="724"/>
                  </a:lnTo>
                  <a:cubicBezTo>
                    <a:pt x="1499" y="713"/>
                    <a:pt x="1492" y="703"/>
                    <a:pt x="1524" y="703"/>
                  </a:cubicBezTo>
                  <a:cubicBezTo>
                    <a:pt x="1477" y="703"/>
                    <a:pt x="1524" y="691"/>
                    <a:pt x="1524" y="691"/>
                  </a:cubicBezTo>
                  <a:cubicBezTo>
                    <a:pt x="1513" y="691"/>
                    <a:pt x="1481" y="681"/>
                    <a:pt x="1507" y="650"/>
                  </a:cubicBezTo>
                  <a:lnTo>
                    <a:pt x="1507" y="650"/>
                  </a:lnTo>
                  <a:cubicBezTo>
                    <a:pt x="1499" y="652"/>
                    <a:pt x="1488" y="653"/>
                    <a:pt x="1475" y="653"/>
                  </a:cubicBezTo>
                  <a:cubicBezTo>
                    <a:pt x="1453" y="653"/>
                    <a:pt x="1429" y="650"/>
                    <a:pt x="1429" y="644"/>
                  </a:cubicBezTo>
                  <a:cubicBezTo>
                    <a:pt x="1417" y="644"/>
                    <a:pt x="1465" y="608"/>
                    <a:pt x="1488" y="596"/>
                  </a:cubicBezTo>
                  <a:cubicBezTo>
                    <a:pt x="1393" y="596"/>
                    <a:pt x="1524" y="584"/>
                    <a:pt x="1465" y="584"/>
                  </a:cubicBezTo>
                  <a:cubicBezTo>
                    <a:pt x="1608" y="584"/>
                    <a:pt x="1405" y="572"/>
                    <a:pt x="1524" y="572"/>
                  </a:cubicBezTo>
                  <a:lnTo>
                    <a:pt x="1548" y="572"/>
                  </a:lnTo>
                  <a:cubicBezTo>
                    <a:pt x="1540" y="564"/>
                    <a:pt x="1487" y="562"/>
                    <a:pt x="1450" y="561"/>
                  </a:cubicBezTo>
                  <a:lnTo>
                    <a:pt x="1450" y="561"/>
                  </a:lnTo>
                  <a:cubicBezTo>
                    <a:pt x="1456" y="558"/>
                    <a:pt x="1460" y="553"/>
                    <a:pt x="1465" y="548"/>
                  </a:cubicBezTo>
                  <a:cubicBezTo>
                    <a:pt x="1465" y="548"/>
                    <a:pt x="1417" y="525"/>
                    <a:pt x="1405" y="525"/>
                  </a:cubicBezTo>
                  <a:cubicBezTo>
                    <a:pt x="1417" y="513"/>
                    <a:pt x="1429" y="513"/>
                    <a:pt x="1453" y="501"/>
                  </a:cubicBezTo>
                  <a:lnTo>
                    <a:pt x="1393" y="501"/>
                  </a:lnTo>
                  <a:cubicBezTo>
                    <a:pt x="1417" y="495"/>
                    <a:pt x="1426" y="495"/>
                    <a:pt x="1426" y="495"/>
                  </a:cubicBezTo>
                  <a:cubicBezTo>
                    <a:pt x="1426" y="495"/>
                    <a:pt x="1417" y="495"/>
                    <a:pt x="1405" y="489"/>
                  </a:cubicBezTo>
                  <a:lnTo>
                    <a:pt x="1405" y="489"/>
                  </a:lnTo>
                  <a:cubicBezTo>
                    <a:pt x="1415" y="491"/>
                    <a:pt x="1425" y="492"/>
                    <a:pt x="1434" y="492"/>
                  </a:cubicBezTo>
                  <a:cubicBezTo>
                    <a:pt x="1459" y="492"/>
                    <a:pt x="1482" y="486"/>
                    <a:pt x="1507" y="486"/>
                  </a:cubicBezTo>
                  <a:cubicBezTo>
                    <a:pt x="1517" y="486"/>
                    <a:pt x="1526" y="486"/>
                    <a:pt x="1536" y="489"/>
                  </a:cubicBezTo>
                  <a:cubicBezTo>
                    <a:pt x="1524" y="483"/>
                    <a:pt x="1516" y="477"/>
                    <a:pt x="1507" y="474"/>
                  </a:cubicBezTo>
                  <a:lnTo>
                    <a:pt x="1507" y="474"/>
                  </a:lnTo>
                  <a:cubicBezTo>
                    <a:pt x="1598" y="465"/>
                    <a:pt x="1486" y="464"/>
                    <a:pt x="1465" y="453"/>
                  </a:cubicBezTo>
                  <a:cubicBezTo>
                    <a:pt x="1453" y="453"/>
                    <a:pt x="1548" y="429"/>
                    <a:pt x="1429" y="429"/>
                  </a:cubicBezTo>
                  <a:cubicBezTo>
                    <a:pt x="1473" y="429"/>
                    <a:pt x="1456" y="419"/>
                    <a:pt x="1481" y="399"/>
                  </a:cubicBezTo>
                  <a:lnTo>
                    <a:pt x="1481" y="399"/>
                  </a:lnTo>
                  <a:cubicBezTo>
                    <a:pt x="1479" y="400"/>
                    <a:pt x="1478" y="400"/>
                    <a:pt x="1477" y="400"/>
                  </a:cubicBezTo>
                  <a:cubicBezTo>
                    <a:pt x="1463" y="400"/>
                    <a:pt x="1458" y="370"/>
                    <a:pt x="1429" y="370"/>
                  </a:cubicBezTo>
                  <a:cubicBezTo>
                    <a:pt x="1441" y="358"/>
                    <a:pt x="1512" y="346"/>
                    <a:pt x="1524" y="322"/>
                  </a:cubicBezTo>
                  <a:cubicBezTo>
                    <a:pt x="1524" y="310"/>
                    <a:pt x="1346" y="310"/>
                    <a:pt x="1358" y="310"/>
                  </a:cubicBezTo>
                  <a:cubicBezTo>
                    <a:pt x="1349" y="310"/>
                    <a:pt x="1392" y="304"/>
                    <a:pt x="1401" y="300"/>
                  </a:cubicBezTo>
                  <a:lnTo>
                    <a:pt x="1401" y="300"/>
                  </a:lnTo>
                  <a:cubicBezTo>
                    <a:pt x="1407" y="302"/>
                    <a:pt x="1413" y="303"/>
                    <a:pt x="1420" y="303"/>
                  </a:cubicBezTo>
                  <a:cubicBezTo>
                    <a:pt x="1453" y="303"/>
                    <a:pt x="1491" y="285"/>
                    <a:pt x="1500" y="239"/>
                  </a:cubicBezTo>
                  <a:lnTo>
                    <a:pt x="1488" y="239"/>
                  </a:lnTo>
                  <a:cubicBezTo>
                    <a:pt x="1477" y="227"/>
                    <a:pt x="1465" y="227"/>
                    <a:pt x="1453" y="227"/>
                  </a:cubicBezTo>
                  <a:lnTo>
                    <a:pt x="1512" y="227"/>
                  </a:lnTo>
                  <a:cubicBezTo>
                    <a:pt x="1506" y="227"/>
                    <a:pt x="1492" y="223"/>
                    <a:pt x="1481" y="222"/>
                  </a:cubicBezTo>
                  <a:lnTo>
                    <a:pt x="1481" y="222"/>
                  </a:lnTo>
                  <a:cubicBezTo>
                    <a:pt x="1487" y="220"/>
                    <a:pt x="1492" y="219"/>
                    <a:pt x="1497" y="218"/>
                  </a:cubicBezTo>
                  <a:lnTo>
                    <a:pt x="1497" y="218"/>
                  </a:lnTo>
                  <a:cubicBezTo>
                    <a:pt x="1493" y="221"/>
                    <a:pt x="1493" y="222"/>
                    <a:pt x="1495" y="222"/>
                  </a:cubicBezTo>
                  <a:cubicBezTo>
                    <a:pt x="1501" y="222"/>
                    <a:pt x="1524" y="213"/>
                    <a:pt x="1518" y="213"/>
                  </a:cubicBezTo>
                  <a:cubicBezTo>
                    <a:pt x="1516" y="213"/>
                    <a:pt x="1509" y="214"/>
                    <a:pt x="1497" y="218"/>
                  </a:cubicBezTo>
                  <a:lnTo>
                    <a:pt x="1497" y="218"/>
                  </a:lnTo>
                  <a:cubicBezTo>
                    <a:pt x="1498" y="217"/>
                    <a:pt x="1499" y="216"/>
                    <a:pt x="1500" y="215"/>
                  </a:cubicBezTo>
                  <a:cubicBezTo>
                    <a:pt x="1486" y="208"/>
                    <a:pt x="1468" y="205"/>
                    <a:pt x="1451" y="204"/>
                  </a:cubicBezTo>
                  <a:lnTo>
                    <a:pt x="1451" y="204"/>
                  </a:lnTo>
                  <a:cubicBezTo>
                    <a:pt x="1459" y="199"/>
                    <a:pt x="1465" y="191"/>
                    <a:pt x="1465" y="179"/>
                  </a:cubicBezTo>
                  <a:cubicBezTo>
                    <a:pt x="1456" y="179"/>
                    <a:pt x="1431" y="162"/>
                    <a:pt x="1412" y="156"/>
                  </a:cubicBezTo>
                  <a:lnTo>
                    <a:pt x="1412" y="156"/>
                  </a:lnTo>
                  <a:cubicBezTo>
                    <a:pt x="1441" y="155"/>
                    <a:pt x="1471" y="154"/>
                    <a:pt x="1500" y="144"/>
                  </a:cubicBezTo>
                  <a:lnTo>
                    <a:pt x="1429" y="144"/>
                  </a:lnTo>
                  <a:cubicBezTo>
                    <a:pt x="1453" y="120"/>
                    <a:pt x="1548" y="120"/>
                    <a:pt x="1441" y="108"/>
                  </a:cubicBezTo>
                  <a:cubicBezTo>
                    <a:pt x="1448" y="104"/>
                    <a:pt x="1456" y="102"/>
                    <a:pt x="1463" y="100"/>
                  </a:cubicBezTo>
                  <a:lnTo>
                    <a:pt x="1463" y="100"/>
                  </a:lnTo>
                  <a:cubicBezTo>
                    <a:pt x="1469" y="102"/>
                    <a:pt x="1472" y="103"/>
                    <a:pt x="1474" y="103"/>
                  </a:cubicBezTo>
                  <a:cubicBezTo>
                    <a:pt x="1477" y="103"/>
                    <a:pt x="1476" y="101"/>
                    <a:pt x="1475" y="98"/>
                  </a:cubicBezTo>
                  <a:lnTo>
                    <a:pt x="1475" y="98"/>
                  </a:lnTo>
                  <a:cubicBezTo>
                    <a:pt x="1471" y="98"/>
                    <a:pt x="1467" y="99"/>
                    <a:pt x="1463" y="100"/>
                  </a:cubicBezTo>
                  <a:lnTo>
                    <a:pt x="1463" y="100"/>
                  </a:lnTo>
                  <a:cubicBezTo>
                    <a:pt x="1460" y="99"/>
                    <a:pt x="1457" y="98"/>
                    <a:pt x="1453" y="96"/>
                  </a:cubicBezTo>
                  <a:cubicBezTo>
                    <a:pt x="1524" y="60"/>
                    <a:pt x="1369" y="48"/>
                    <a:pt x="1512" y="25"/>
                  </a:cubicBezTo>
                  <a:cubicBezTo>
                    <a:pt x="1500" y="19"/>
                    <a:pt x="1488" y="16"/>
                    <a:pt x="1477" y="16"/>
                  </a:cubicBezTo>
                  <a:cubicBezTo>
                    <a:pt x="1465" y="16"/>
                    <a:pt x="1453" y="19"/>
                    <a:pt x="1441" y="25"/>
                  </a:cubicBezTo>
                  <a:cubicBezTo>
                    <a:pt x="1453" y="13"/>
                    <a:pt x="1465" y="13"/>
                    <a:pt x="1488" y="13"/>
                  </a:cubicBezTo>
                  <a:cubicBezTo>
                    <a:pt x="1468" y="2"/>
                    <a:pt x="1456" y="1"/>
                    <a:pt x="1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5621;p60">
              <a:extLst>
                <a:ext uri="{FF2B5EF4-FFF2-40B4-BE49-F238E27FC236}">
                  <a16:creationId xmlns:a16="http://schemas.microsoft.com/office/drawing/2014/main" id="{450736A7-FC1A-49A1-90A1-2C39CE0AD129}"/>
                </a:ext>
              </a:extLst>
            </p:cNvPr>
            <p:cNvSpPr/>
            <p:nvPr/>
          </p:nvSpPr>
          <p:spPr>
            <a:xfrm>
              <a:off x="3393575" y="34559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3"/>
                    <a:pt x="0" y="13"/>
                    <a:pt x="0" y="1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5622;p60">
              <a:extLst>
                <a:ext uri="{FF2B5EF4-FFF2-40B4-BE49-F238E27FC236}">
                  <a16:creationId xmlns:a16="http://schemas.microsoft.com/office/drawing/2014/main" id="{1F859ACF-2782-407E-8948-B92F450EB04E}"/>
                </a:ext>
              </a:extLst>
            </p:cNvPr>
            <p:cNvSpPr/>
            <p:nvPr/>
          </p:nvSpPr>
          <p:spPr>
            <a:xfrm>
              <a:off x="3396850" y="34999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cubicBezTo>
                    <a:pt x="0" y="0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5623;p60">
              <a:extLst>
                <a:ext uri="{FF2B5EF4-FFF2-40B4-BE49-F238E27FC236}">
                  <a16:creationId xmlns:a16="http://schemas.microsoft.com/office/drawing/2014/main" id="{7BE73FE7-499F-4CA4-85EF-9BEEEB6FCA6D}"/>
                </a:ext>
              </a:extLst>
            </p:cNvPr>
            <p:cNvSpPr/>
            <p:nvPr/>
          </p:nvSpPr>
          <p:spPr>
            <a:xfrm>
              <a:off x="3390000" y="3455625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24" y="0"/>
                  </a:moveTo>
                  <a:cubicBezTo>
                    <a:pt x="0" y="0"/>
                    <a:pt x="3" y="5"/>
                    <a:pt x="11" y="5"/>
                  </a:cubicBezTo>
                  <a:cubicBezTo>
                    <a:pt x="15" y="5"/>
                    <a:pt x="20" y="4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5624;p60">
              <a:extLst>
                <a:ext uri="{FF2B5EF4-FFF2-40B4-BE49-F238E27FC236}">
                  <a16:creationId xmlns:a16="http://schemas.microsoft.com/office/drawing/2014/main" id="{BC137179-400C-43E8-8084-E47C23F9103B}"/>
                </a:ext>
              </a:extLst>
            </p:cNvPr>
            <p:cNvSpPr/>
            <p:nvPr/>
          </p:nvSpPr>
          <p:spPr>
            <a:xfrm>
              <a:off x="3392675" y="345502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0"/>
                  </a:moveTo>
                  <a:cubicBezTo>
                    <a:pt x="12" y="0"/>
                    <a:pt x="48" y="0"/>
                    <a:pt x="72" y="0"/>
                  </a:cubicBezTo>
                  <a:cubicBezTo>
                    <a:pt x="6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5625;p60">
              <a:extLst>
                <a:ext uri="{FF2B5EF4-FFF2-40B4-BE49-F238E27FC236}">
                  <a16:creationId xmlns:a16="http://schemas.microsoft.com/office/drawing/2014/main" id="{47C0FA2A-7918-4865-9337-A2185A55D63B}"/>
                </a:ext>
              </a:extLst>
            </p:cNvPr>
            <p:cNvSpPr/>
            <p:nvPr/>
          </p:nvSpPr>
          <p:spPr>
            <a:xfrm>
              <a:off x="3392675" y="34544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0"/>
                  </a:moveTo>
                  <a:cubicBezTo>
                    <a:pt x="0" y="0"/>
                    <a:pt x="24" y="0"/>
                    <a:pt x="24" y="12"/>
                  </a:cubicBezTo>
                  <a:cubicBezTo>
                    <a:pt x="24" y="12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5626;p60">
              <a:extLst>
                <a:ext uri="{FF2B5EF4-FFF2-40B4-BE49-F238E27FC236}">
                  <a16:creationId xmlns:a16="http://schemas.microsoft.com/office/drawing/2014/main" id="{ED9E9E9D-9FA6-4E52-B484-938B9DAFFC3B}"/>
                </a:ext>
              </a:extLst>
            </p:cNvPr>
            <p:cNvSpPr/>
            <p:nvPr/>
          </p:nvSpPr>
          <p:spPr>
            <a:xfrm>
              <a:off x="3399725" y="3470650"/>
              <a:ext cx="425" cy="250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3" y="1"/>
                  </a:moveTo>
                  <a:cubicBezTo>
                    <a:pt x="2" y="1"/>
                    <a:pt x="3" y="2"/>
                    <a:pt x="6" y="4"/>
                  </a:cubicBezTo>
                  <a:lnTo>
                    <a:pt x="6" y="4"/>
                  </a:lnTo>
                  <a:cubicBezTo>
                    <a:pt x="2" y="5"/>
                    <a:pt x="1" y="10"/>
                    <a:pt x="5" y="10"/>
                  </a:cubicBezTo>
                  <a:cubicBezTo>
                    <a:pt x="8" y="10"/>
                    <a:pt x="11" y="9"/>
                    <a:pt x="16" y="6"/>
                  </a:cubicBezTo>
                  <a:cubicBezTo>
                    <a:pt x="14" y="4"/>
                    <a:pt x="11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3"/>
                  </a:lnTo>
                  <a:cubicBezTo>
                    <a:pt x="6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5627;p60">
              <a:extLst>
                <a:ext uri="{FF2B5EF4-FFF2-40B4-BE49-F238E27FC236}">
                  <a16:creationId xmlns:a16="http://schemas.microsoft.com/office/drawing/2014/main" id="{5E3CDDE7-D173-4154-A74D-3ABE648AA8DD}"/>
                </a:ext>
              </a:extLst>
            </p:cNvPr>
            <p:cNvSpPr/>
            <p:nvPr/>
          </p:nvSpPr>
          <p:spPr>
            <a:xfrm>
              <a:off x="3372125" y="35080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60"/>
                  </a:moveTo>
                  <a:cubicBezTo>
                    <a:pt x="1" y="48"/>
                    <a:pt x="1" y="1"/>
                    <a:pt x="1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5628;p60">
              <a:extLst>
                <a:ext uri="{FF2B5EF4-FFF2-40B4-BE49-F238E27FC236}">
                  <a16:creationId xmlns:a16="http://schemas.microsoft.com/office/drawing/2014/main" id="{1E76A8C2-8CF4-4930-BE40-9584DC79DED1}"/>
                </a:ext>
              </a:extLst>
            </p:cNvPr>
            <p:cNvSpPr/>
            <p:nvPr/>
          </p:nvSpPr>
          <p:spPr>
            <a:xfrm>
              <a:off x="3371250" y="3509200"/>
              <a:ext cx="600" cy="1500"/>
            </a:xfrm>
            <a:custGeom>
              <a:avLst/>
              <a:gdLst/>
              <a:ahLst/>
              <a:cxnLst/>
              <a:rect l="l" t="t" r="r" b="b"/>
              <a:pathLst>
                <a:path w="24" h="60" extrusionOk="0">
                  <a:moveTo>
                    <a:pt x="24" y="0"/>
                  </a:moveTo>
                  <a:cubicBezTo>
                    <a:pt x="0" y="60"/>
                    <a:pt x="0" y="6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5629;p60">
              <a:extLst>
                <a:ext uri="{FF2B5EF4-FFF2-40B4-BE49-F238E27FC236}">
                  <a16:creationId xmlns:a16="http://schemas.microsoft.com/office/drawing/2014/main" id="{BF076085-3B60-4EF6-B19A-C2181C17BD3B}"/>
                </a:ext>
              </a:extLst>
            </p:cNvPr>
            <p:cNvSpPr/>
            <p:nvPr/>
          </p:nvSpPr>
          <p:spPr>
            <a:xfrm>
              <a:off x="3399825" y="3490000"/>
              <a:ext cx="950" cy="175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5" y="1"/>
                  </a:moveTo>
                  <a:cubicBezTo>
                    <a:pt x="33" y="1"/>
                    <a:pt x="24" y="2"/>
                    <a:pt x="0" y="6"/>
                  </a:cubicBezTo>
                  <a:cubicBezTo>
                    <a:pt x="8" y="6"/>
                    <a:pt x="37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5630;p60">
              <a:extLst>
                <a:ext uri="{FF2B5EF4-FFF2-40B4-BE49-F238E27FC236}">
                  <a16:creationId xmlns:a16="http://schemas.microsoft.com/office/drawing/2014/main" id="{631B4B76-8C52-4A24-A4D0-444DCC224A55}"/>
                </a:ext>
              </a:extLst>
            </p:cNvPr>
            <p:cNvSpPr/>
            <p:nvPr/>
          </p:nvSpPr>
          <p:spPr>
            <a:xfrm>
              <a:off x="3397725" y="34940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1" y="1"/>
                    <a:pt x="1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5631;p60">
              <a:extLst>
                <a:ext uri="{FF2B5EF4-FFF2-40B4-BE49-F238E27FC236}">
                  <a16:creationId xmlns:a16="http://schemas.microsoft.com/office/drawing/2014/main" id="{2F2CC467-E577-4693-9B64-00ADC169CF5F}"/>
                </a:ext>
              </a:extLst>
            </p:cNvPr>
            <p:cNvSpPr/>
            <p:nvPr/>
          </p:nvSpPr>
          <p:spPr>
            <a:xfrm>
              <a:off x="3398075" y="3497575"/>
              <a:ext cx="1425" cy="625"/>
            </a:xfrm>
            <a:custGeom>
              <a:avLst/>
              <a:gdLst/>
              <a:ahLst/>
              <a:cxnLst/>
              <a:rect l="l" t="t" r="r" b="b"/>
              <a:pathLst>
                <a:path w="57" h="25" extrusionOk="0">
                  <a:moveTo>
                    <a:pt x="46" y="1"/>
                  </a:moveTo>
                  <a:cubicBezTo>
                    <a:pt x="46" y="1"/>
                    <a:pt x="47" y="1"/>
                    <a:pt x="47" y="2"/>
                  </a:cubicBezTo>
                  <a:lnTo>
                    <a:pt x="47" y="2"/>
                  </a:lnTo>
                  <a:cubicBezTo>
                    <a:pt x="47" y="2"/>
                    <a:pt x="47" y="1"/>
                    <a:pt x="46" y="1"/>
                  </a:cubicBezTo>
                  <a:close/>
                  <a:moveTo>
                    <a:pt x="47" y="2"/>
                  </a:moveTo>
                  <a:cubicBezTo>
                    <a:pt x="55" y="12"/>
                    <a:pt x="0" y="2"/>
                    <a:pt x="46" y="25"/>
                  </a:cubicBezTo>
                  <a:cubicBezTo>
                    <a:pt x="56" y="15"/>
                    <a:pt x="50" y="5"/>
                    <a:pt x="4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427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7" name="Google Shape;10167;p48"/>
          <p:cNvSpPr txBox="1">
            <a:spLocks noGrp="1"/>
          </p:cNvSpPr>
          <p:nvPr>
            <p:ph type="subTitle" idx="1"/>
          </p:nvPr>
        </p:nvSpPr>
        <p:spPr>
          <a:xfrm>
            <a:off x="1975406" y="1242379"/>
            <a:ext cx="5187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2800"/>
              <a:t>Springboard for future projects at OST</a:t>
            </a:r>
          </a:p>
        </p:txBody>
      </p:sp>
      <p:sp>
        <p:nvSpPr>
          <p:cNvPr id="10169" name="Google Shape;10169;p48"/>
          <p:cNvSpPr txBox="1">
            <a:spLocks noGrp="1"/>
          </p:cNvSpPr>
          <p:nvPr>
            <p:ph type="subTitle" idx="3"/>
          </p:nvPr>
        </p:nvSpPr>
        <p:spPr>
          <a:xfrm>
            <a:off x="1976051" y="3609460"/>
            <a:ext cx="5187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2400"/>
              <a:t>Students will gain experiences valued in the workforce</a:t>
            </a:r>
            <a:endParaRPr sz="2400"/>
          </a:p>
        </p:txBody>
      </p:sp>
      <p:sp>
        <p:nvSpPr>
          <p:cNvPr id="10171" name="Google Shape;10171;p48"/>
          <p:cNvSpPr txBox="1">
            <a:spLocks noGrp="1"/>
          </p:cNvSpPr>
          <p:nvPr>
            <p:ph type="subTitle" idx="5"/>
          </p:nvPr>
        </p:nvSpPr>
        <p:spPr>
          <a:xfrm>
            <a:off x="1977301" y="2450142"/>
            <a:ext cx="5187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2800"/>
              <a:t>OST students will develop better CORE Skills</a:t>
            </a:r>
            <a:endParaRPr sz="2800"/>
          </a:p>
        </p:txBody>
      </p:sp>
      <p:grpSp>
        <p:nvGrpSpPr>
          <p:cNvPr id="10172" name="Google Shape;10172;p48"/>
          <p:cNvGrpSpPr/>
          <p:nvPr/>
        </p:nvGrpSpPr>
        <p:grpSpPr>
          <a:xfrm rot="-5400000">
            <a:off x="6797217" y="3283195"/>
            <a:ext cx="612470" cy="715716"/>
            <a:chOff x="1208600" y="2662075"/>
            <a:chExt cx="286375" cy="334650"/>
          </a:xfrm>
        </p:grpSpPr>
        <p:sp>
          <p:nvSpPr>
            <p:cNvPr id="10173" name="Google Shape;10173;p48"/>
            <p:cNvSpPr/>
            <p:nvPr/>
          </p:nvSpPr>
          <p:spPr>
            <a:xfrm>
              <a:off x="1475300" y="28907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lnTo>
                    <a:pt x="1" y="25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48"/>
            <p:cNvSpPr/>
            <p:nvPr/>
          </p:nvSpPr>
          <p:spPr>
            <a:xfrm>
              <a:off x="1282125" y="275500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" y="1"/>
                  </a:moveTo>
                  <a:lnTo>
                    <a:pt x="13" y="36"/>
                  </a:lnTo>
                  <a:cubicBezTo>
                    <a:pt x="13" y="36"/>
                    <a:pt x="13" y="2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48"/>
            <p:cNvSpPr/>
            <p:nvPr/>
          </p:nvSpPr>
          <p:spPr>
            <a:xfrm>
              <a:off x="1287500" y="2754100"/>
              <a:ext cx="600" cy="1225"/>
            </a:xfrm>
            <a:custGeom>
              <a:avLst/>
              <a:gdLst/>
              <a:ahLst/>
              <a:cxnLst/>
              <a:rect l="l" t="t" r="r" b="b"/>
              <a:pathLst>
                <a:path w="24" h="49" extrusionOk="0">
                  <a:moveTo>
                    <a:pt x="0" y="1"/>
                  </a:moveTo>
                  <a:cubicBezTo>
                    <a:pt x="24" y="13"/>
                    <a:pt x="12" y="49"/>
                    <a:pt x="24" y="49"/>
                  </a:cubicBezTo>
                  <a:cubicBezTo>
                    <a:pt x="24" y="37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48"/>
            <p:cNvSpPr/>
            <p:nvPr/>
          </p:nvSpPr>
          <p:spPr>
            <a:xfrm>
              <a:off x="1492575" y="288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2" y="1"/>
                  </a:ln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48"/>
            <p:cNvSpPr/>
            <p:nvPr/>
          </p:nvSpPr>
          <p:spPr>
            <a:xfrm>
              <a:off x="1409225" y="2866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48"/>
            <p:cNvSpPr/>
            <p:nvPr/>
          </p:nvSpPr>
          <p:spPr>
            <a:xfrm>
              <a:off x="1329450" y="28074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48"/>
            <p:cNvSpPr/>
            <p:nvPr/>
          </p:nvSpPr>
          <p:spPr>
            <a:xfrm>
              <a:off x="1328275" y="2807100"/>
              <a:ext cx="1200" cy="450"/>
            </a:xfrm>
            <a:custGeom>
              <a:avLst/>
              <a:gdLst/>
              <a:ahLst/>
              <a:cxnLst/>
              <a:rect l="l" t="t" r="r" b="b"/>
              <a:pathLst>
                <a:path w="48" h="18" extrusionOk="0">
                  <a:moveTo>
                    <a:pt x="0" y="0"/>
                  </a:moveTo>
                  <a:cubicBezTo>
                    <a:pt x="9" y="9"/>
                    <a:pt x="17" y="17"/>
                    <a:pt x="30" y="17"/>
                  </a:cubicBezTo>
                  <a:cubicBezTo>
                    <a:pt x="35" y="17"/>
                    <a:pt x="41" y="16"/>
                    <a:pt x="48" y="12"/>
                  </a:cubicBezTo>
                  <a:cubicBezTo>
                    <a:pt x="36" y="12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48"/>
            <p:cNvSpPr/>
            <p:nvPr/>
          </p:nvSpPr>
          <p:spPr>
            <a:xfrm>
              <a:off x="1317250" y="2796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48"/>
            <p:cNvSpPr/>
            <p:nvPr/>
          </p:nvSpPr>
          <p:spPr>
            <a:xfrm>
              <a:off x="1338400" y="281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48"/>
            <p:cNvSpPr/>
            <p:nvPr/>
          </p:nvSpPr>
          <p:spPr>
            <a:xfrm>
              <a:off x="1331550" y="2809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48"/>
            <p:cNvSpPr/>
            <p:nvPr/>
          </p:nvSpPr>
          <p:spPr>
            <a:xfrm>
              <a:off x="1317250" y="27957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lnTo>
                    <a:pt x="1" y="13"/>
                  </a:lnTo>
                  <a:cubicBezTo>
                    <a:pt x="8" y="13"/>
                    <a:pt x="11" y="9"/>
                    <a:pt x="14" y="8"/>
                  </a:cubicBezTo>
                  <a:lnTo>
                    <a:pt x="14" y="8"/>
                  </a:lnTo>
                  <a:lnTo>
                    <a:pt x="25" y="13"/>
                  </a:lnTo>
                  <a:cubicBezTo>
                    <a:pt x="21" y="9"/>
                    <a:pt x="18" y="7"/>
                    <a:pt x="16" y="7"/>
                  </a:cubicBezTo>
                  <a:cubicBezTo>
                    <a:pt x="15" y="7"/>
                    <a:pt x="15" y="7"/>
                    <a:pt x="14" y="8"/>
                  </a:cubicBezTo>
                  <a:lnTo>
                    <a:pt x="14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48"/>
            <p:cNvSpPr/>
            <p:nvPr/>
          </p:nvSpPr>
          <p:spPr>
            <a:xfrm>
              <a:off x="1338200" y="2813550"/>
              <a:ext cx="500" cy="425"/>
            </a:xfrm>
            <a:custGeom>
              <a:avLst/>
              <a:gdLst/>
              <a:ahLst/>
              <a:cxnLst/>
              <a:rect l="l" t="t" r="r" b="b"/>
              <a:pathLst>
                <a:path w="20" h="17" extrusionOk="0">
                  <a:moveTo>
                    <a:pt x="3" y="1"/>
                  </a:moveTo>
                  <a:cubicBezTo>
                    <a:pt x="0" y="1"/>
                    <a:pt x="8" y="16"/>
                    <a:pt x="8" y="16"/>
                  </a:cubicBezTo>
                  <a:cubicBezTo>
                    <a:pt x="8" y="16"/>
                    <a:pt x="20" y="16"/>
                    <a:pt x="8" y="4"/>
                  </a:cubicBezTo>
                  <a:cubicBezTo>
                    <a:pt x="6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48"/>
            <p:cNvSpPr/>
            <p:nvPr/>
          </p:nvSpPr>
          <p:spPr>
            <a:xfrm>
              <a:off x="1289575" y="27603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1"/>
                  </a:moveTo>
                  <a:lnTo>
                    <a:pt x="0" y="25"/>
                  </a:lnTo>
                  <a:lnTo>
                    <a:pt x="12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48"/>
            <p:cNvSpPr/>
            <p:nvPr/>
          </p:nvSpPr>
          <p:spPr>
            <a:xfrm>
              <a:off x="1299100" y="27773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3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48"/>
            <p:cNvSpPr/>
            <p:nvPr/>
          </p:nvSpPr>
          <p:spPr>
            <a:xfrm>
              <a:off x="1291050" y="27621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48"/>
            <p:cNvSpPr/>
            <p:nvPr/>
          </p:nvSpPr>
          <p:spPr>
            <a:xfrm>
              <a:off x="1288075" y="27550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3"/>
                    <a:pt x="13" y="13"/>
                    <a:pt x="1" y="13"/>
                  </a:cubicBezTo>
                  <a:lnTo>
                    <a:pt x="13" y="13"/>
                  </a:lnTo>
                  <a:cubicBezTo>
                    <a:pt x="13" y="13"/>
                    <a:pt x="13" y="13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48"/>
            <p:cNvSpPr/>
            <p:nvPr/>
          </p:nvSpPr>
          <p:spPr>
            <a:xfrm>
              <a:off x="1295225" y="2770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" y="13"/>
                    <a:pt x="1" y="13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48"/>
            <p:cNvSpPr/>
            <p:nvPr/>
          </p:nvSpPr>
          <p:spPr>
            <a:xfrm>
              <a:off x="1243725" y="2777025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" y="1"/>
                  </a:moveTo>
                  <a:lnTo>
                    <a:pt x="1" y="48"/>
                  </a:lnTo>
                  <a:lnTo>
                    <a:pt x="13" y="48"/>
                  </a:lnTo>
                  <a:cubicBezTo>
                    <a:pt x="1" y="36"/>
                    <a:pt x="1" y="2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48"/>
            <p:cNvSpPr/>
            <p:nvPr/>
          </p:nvSpPr>
          <p:spPr>
            <a:xfrm>
              <a:off x="1470550" y="2991350"/>
              <a:ext cx="1500" cy="625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60" y="0"/>
                  </a:moveTo>
                  <a:cubicBezTo>
                    <a:pt x="36" y="0"/>
                    <a:pt x="24" y="12"/>
                    <a:pt x="0" y="2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48"/>
            <p:cNvSpPr/>
            <p:nvPr/>
          </p:nvSpPr>
          <p:spPr>
            <a:xfrm>
              <a:off x="1249100" y="2777025"/>
              <a:ext cx="600" cy="1525"/>
            </a:xfrm>
            <a:custGeom>
              <a:avLst/>
              <a:gdLst/>
              <a:ahLst/>
              <a:cxnLst/>
              <a:rect l="l" t="t" r="r" b="b"/>
              <a:pathLst>
                <a:path w="24" h="61" extrusionOk="0">
                  <a:moveTo>
                    <a:pt x="0" y="1"/>
                  </a:moveTo>
                  <a:cubicBezTo>
                    <a:pt x="24" y="25"/>
                    <a:pt x="12" y="60"/>
                    <a:pt x="24" y="60"/>
                  </a:cubicBezTo>
                  <a:cubicBezTo>
                    <a:pt x="24" y="36"/>
                    <a:pt x="24" y="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48"/>
            <p:cNvSpPr/>
            <p:nvPr/>
          </p:nvSpPr>
          <p:spPr>
            <a:xfrm>
              <a:off x="1470250" y="29889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lnTo>
                    <a:pt x="12" y="13"/>
                  </a:lnTo>
                  <a:cubicBezTo>
                    <a:pt x="12" y="13"/>
                    <a:pt x="12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48"/>
            <p:cNvSpPr/>
            <p:nvPr/>
          </p:nvSpPr>
          <p:spPr>
            <a:xfrm>
              <a:off x="1364875" y="29609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48"/>
            <p:cNvSpPr/>
            <p:nvPr/>
          </p:nvSpPr>
          <p:spPr>
            <a:xfrm>
              <a:off x="1267250" y="28431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48"/>
            <p:cNvSpPr/>
            <p:nvPr/>
          </p:nvSpPr>
          <p:spPr>
            <a:xfrm>
              <a:off x="1285700" y="285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48"/>
            <p:cNvSpPr/>
            <p:nvPr/>
          </p:nvSpPr>
          <p:spPr>
            <a:xfrm>
              <a:off x="1284800" y="2858300"/>
              <a:ext cx="925" cy="600"/>
            </a:xfrm>
            <a:custGeom>
              <a:avLst/>
              <a:gdLst/>
              <a:ahLst/>
              <a:cxnLst/>
              <a:rect l="l" t="t" r="r" b="b"/>
              <a:pathLst>
                <a:path w="37" h="24" extrusionOk="0">
                  <a:moveTo>
                    <a:pt x="1" y="0"/>
                  </a:moveTo>
                  <a:cubicBezTo>
                    <a:pt x="13" y="12"/>
                    <a:pt x="25" y="24"/>
                    <a:pt x="37" y="24"/>
                  </a:cubicBezTo>
                  <a:cubicBezTo>
                    <a:pt x="37" y="12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48"/>
            <p:cNvSpPr/>
            <p:nvPr/>
          </p:nvSpPr>
          <p:spPr>
            <a:xfrm>
              <a:off x="1275275" y="2840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48"/>
            <p:cNvSpPr/>
            <p:nvPr/>
          </p:nvSpPr>
          <p:spPr>
            <a:xfrm>
              <a:off x="1294325" y="287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48"/>
            <p:cNvSpPr/>
            <p:nvPr/>
          </p:nvSpPr>
          <p:spPr>
            <a:xfrm>
              <a:off x="1287800" y="28618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lnTo>
                    <a:pt x="12" y="13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48"/>
            <p:cNvSpPr/>
            <p:nvPr/>
          </p:nvSpPr>
          <p:spPr>
            <a:xfrm>
              <a:off x="1275000" y="2839550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0" y="0"/>
                  </a:moveTo>
                  <a:lnTo>
                    <a:pt x="12" y="24"/>
                  </a:lnTo>
                  <a:cubicBezTo>
                    <a:pt x="20" y="24"/>
                    <a:pt x="23" y="19"/>
                    <a:pt x="27" y="19"/>
                  </a:cubicBezTo>
                  <a:cubicBezTo>
                    <a:pt x="27" y="19"/>
                    <a:pt x="28" y="19"/>
                    <a:pt x="28" y="19"/>
                  </a:cubicBezTo>
                  <a:lnTo>
                    <a:pt x="28" y="19"/>
                  </a:lnTo>
                  <a:lnTo>
                    <a:pt x="0" y="0"/>
                  </a:lnTo>
                  <a:close/>
                  <a:moveTo>
                    <a:pt x="28" y="19"/>
                  </a:moveTo>
                  <a:lnTo>
                    <a:pt x="36" y="24"/>
                  </a:lnTo>
                  <a:cubicBezTo>
                    <a:pt x="32" y="20"/>
                    <a:pt x="30" y="19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48"/>
            <p:cNvSpPr/>
            <p:nvPr/>
          </p:nvSpPr>
          <p:spPr>
            <a:xfrm>
              <a:off x="1294175" y="28703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6" y="0"/>
                  </a:moveTo>
                  <a:cubicBezTo>
                    <a:pt x="1" y="0"/>
                    <a:pt x="7" y="9"/>
                    <a:pt x="7" y="17"/>
                  </a:cubicBezTo>
                  <a:cubicBezTo>
                    <a:pt x="7" y="17"/>
                    <a:pt x="19" y="17"/>
                    <a:pt x="19" y="5"/>
                  </a:cubicBezTo>
                  <a:cubicBezTo>
                    <a:pt x="12" y="2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48"/>
            <p:cNvSpPr/>
            <p:nvPr/>
          </p:nvSpPr>
          <p:spPr>
            <a:xfrm>
              <a:off x="1250875" y="278567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0"/>
                  </a:moveTo>
                  <a:lnTo>
                    <a:pt x="1" y="24"/>
                  </a:lnTo>
                  <a:lnTo>
                    <a:pt x="13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48"/>
            <p:cNvSpPr/>
            <p:nvPr/>
          </p:nvSpPr>
          <p:spPr>
            <a:xfrm>
              <a:off x="1258925" y="2809775"/>
              <a:ext cx="425" cy="450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0" y="0"/>
                  </a:moveTo>
                  <a:lnTo>
                    <a:pt x="0" y="12"/>
                  </a:lnTo>
                  <a:cubicBezTo>
                    <a:pt x="7" y="16"/>
                    <a:pt x="11" y="17"/>
                    <a:pt x="13" y="17"/>
                  </a:cubicBezTo>
                  <a:cubicBezTo>
                    <a:pt x="17" y="17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48"/>
            <p:cNvSpPr/>
            <p:nvPr/>
          </p:nvSpPr>
          <p:spPr>
            <a:xfrm>
              <a:off x="1252375" y="27880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48"/>
            <p:cNvSpPr/>
            <p:nvPr/>
          </p:nvSpPr>
          <p:spPr>
            <a:xfrm>
              <a:off x="1249700" y="27785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0"/>
                  </a:moveTo>
                  <a:cubicBezTo>
                    <a:pt x="0" y="0"/>
                    <a:pt x="12" y="12"/>
                    <a:pt x="12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48"/>
            <p:cNvSpPr/>
            <p:nvPr/>
          </p:nvSpPr>
          <p:spPr>
            <a:xfrm>
              <a:off x="1255650" y="2800550"/>
              <a:ext cx="600" cy="250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0" y="0"/>
                  </a:moveTo>
                  <a:cubicBezTo>
                    <a:pt x="6" y="6"/>
                    <a:pt x="9" y="9"/>
                    <a:pt x="12" y="9"/>
                  </a:cubicBezTo>
                  <a:cubicBezTo>
                    <a:pt x="15" y="9"/>
                    <a:pt x="18" y="6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48"/>
            <p:cNvSpPr/>
            <p:nvPr/>
          </p:nvSpPr>
          <p:spPr>
            <a:xfrm>
              <a:off x="1245225" y="2744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48"/>
            <p:cNvSpPr/>
            <p:nvPr/>
          </p:nvSpPr>
          <p:spPr>
            <a:xfrm>
              <a:off x="1247000" y="27496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12"/>
                  </a:cubicBezTo>
                  <a:cubicBezTo>
                    <a:pt x="1" y="12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48"/>
            <p:cNvSpPr/>
            <p:nvPr/>
          </p:nvSpPr>
          <p:spPr>
            <a:xfrm>
              <a:off x="1237775" y="27523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12"/>
                    <a:pt x="1" y="1"/>
                  </a:cubicBezTo>
                  <a:cubicBezTo>
                    <a:pt x="1" y="1"/>
                    <a:pt x="1" y="12"/>
                    <a:pt x="1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48"/>
            <p:cNvSpPr/>
            <p:nvPr/>
          </p:nvSpPr>
          <p:spPr>
            <a:xfrm>
              <a:off x="1240175" y="2752625"/>
              <a:ext cx="0" cy="325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48"/>
            <p:cNvSpPr/>
            <p:nvPr/>
          </p:nvSpPr>
          <p:spPr>
            <a:xfrm>
              <a:off x="1245825" y="27493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48"/>
            <p:cNvSpPr/>
            <p:nvPr/>
          </p:nvSpPr>
          <p:spPr>
            <a:xfrm>
              <a:off x="1245825" y="2750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48"/>
            <p:cNvSpPr/>
            <p:nvPr/>
          </p:nvSpPr>
          <p:spPr>
            <a:xfrm>
              <a:off x="1247000" y="2749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48"/>
            <p:cNvSpPr/>
            <p:nvPr/>
          </p:nvSpPr>
          <p:spPr>
            <a:xfrm>
              <a:off x="1309825" y="2721675"/>
              <a:ext cx="450" cy="400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12" y="0"/>
                  </a:moveTo>
                  <a:cubicBezTo>
                    <a:pt x="12" y="12"/>
                    <a:pt x="0" y="12"/>
                    <a:pt x="12" y="12"/>
                  </a:cubicBezTo>
                  <a:cubicBezTo>
                    <a:pt x="12" y="12"/>
                    <a:pt x="15" y="15"/>
                    <a:pt x="16" y="15"/>
                  </a:cubicBezTo>
                  <a:cubicBezTo>
                    <a:pt x="18" y="15"/>
                    <a:pt x="18" y="12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48"/>
            <p:cNvSpPr/>
            <p:nvPr/>
          </p:nvSpPr>
          <p:spPr>
            <a:xfrm>
              <a:off x="1277675" y="273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48"/>
            <p:cNvSpPr/>
            <p:nvPr/>
          </p:nvSpPr>
          <p:spPr>
            <a:xfrm>
              <a:off x="1304450" y="27267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48"/>
            <p:cNvSpPr/>
            <p:nvPr/>
          </p:nvSpPr>
          <p:spPr>
            <a:xfrm>
              <a:off x="1277975" y="27344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0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12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48"/>
            <p:cNvSpPr/>
            <p:nvPr/>
          </p:nvSpPr>
          <p:spPr>
            <a:xfrm>
              <a:off x="1308925" y="27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48"/>
            <p:cNvSpPr/>
            <p:nvPr/>
          </p:nvSpPr>
          <p:spPr>
            <a:xfrm>
              <a:off x="1306550" y="27231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48"/>
            <p:cNvSpPr/>
            <p:nvPr/>
          </p:nvSpPr>
          <p:spPr>
            <a:xfrm>
              <a:off x="1309225" y="2722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48"/>
            <p:cNvSpPr/>
            <p:nvPr/>
          </p:nvSpPr>
          <p:spPr>
            <a:xfrm>
              <a:off x="1310100" y="272197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lnTo>
                    <a:pt x="1" y="12"/>
                  </a:ln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48"/>
            <p:cNvSpPr/>
            <p:nvPr/>
          </p:nvSpPr>
          <p:spPr>
            <a:xfrm>
              <a:off x="1239275" y="2670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48"/>
            <p:cNvSpPr/>
            <p:nvPr/>
          </p:nvSpPr>
          <p:spPr>
            <a:xfrm>
              <a:off x="1310100" y="27157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12"/>
                    <a:pt x="1" y="24"/>
                    <a:pt x="1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48"/>
            <p:cNvSpPr/>
            <p:nvPr/>
          </p:nvSpPr>
          <p:spPr>
            <a:xfrm>
              <a:off x="1242250" y="2665575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12" y="1"/>
                  </a:moveTo>
                  <a:cubicBezTo>
                    <a:pt x="8" y="1"/>
                    <a:pt x="4" y="2"/>
                    <a:pt x="0" y="6"/>
                  </a:cubicBezTo>
                  <a:cubicBezTo>
                    <a:pt x="8" y="6"/>
                    <a:pt x="16" y="11"/>
                    <a:pt x="21" y="11"/>
                  </a:cubicBezTo>
                  <a:cubicBezTo>
                    <a:pt x="23" y="11"/>
                    <a:pt x="24" y="10"/>
                    <a:pt x="24" y="6"/>
                  </a:cubicBezTo>
                  <a:cubicBezTo>
                    <a:pt x="24" y="6"/>
                    <a:pt x="19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48"/>
            <p:cNvSpPr/>
            <p:nvPr/>
          </p:nvSpPr>
          <p:spPr>
            <a:xfrm>
              <a:off x="1309225" y="2713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48"/>
            <p:cNvSpPr/>
            <p:nvPr/>
          </p:nvSpPr>
          <p:spPr>
            <a:xfrm>
              <a:off x="1280350" y="2708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48"/>
            <p:cNvSpPr/>
            <p:nvPr/>
          </p:nvSpPr>
          <p:spPr>
            <a:xfrm>
              <a:off x="1260700" y="268000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" y="0"/>
                  </a:moveTo>
                  <a:cubicBezTo>
                    <a:pt x="1" y="4"/>
                    <a:pt x="2" y="6"/>
                    <a:pt x="4" y="6"/>
                  </a:cubicBezTo>
                  <a:cubicBezTo>
                    <a:pt x="7" y="6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48"/>
            <p:cNvSpPr/>
            <p:nvPr/>
          </p:nvSpPr>
          <p:spPr>
            <a:xfrm>
              <a:off x="1257125" y="267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48"/>
            <p:cNvSpPr/>
            <p:nvPr/>
          </p:nvSpPr>
          <p:spPr>
            <a:xfrm>
              <a:off x="1264275" y="2681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48"/>
            <p:cNvSpPr/>
            <p:nvPr/>
          </p:nvSpPr>
          <p:spPr>
            <a:xfrm>
              <a:off x="1308025" y="27133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1" y="1"/>
                    <a:pt x="24" y="13"/>
                    <a:pt x="13" y="13"/>
                  </a:cubicBezTo>
                  <a:cubicBezTo>
                    <a:pt x="24" y="13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48"/>
            <p:cNvSpPr/>
            <p:nvPr/>
          </p:nvSpPr>
          <p:spPr>
            <a:xfrm>
              <a:off x="1257125" y="26758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" y="13"/>
                  </a:ln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48"/>
            <p:cNvSpPr/>
            <p:nvPr/>
          </p:nvSpPr>
          <p:spPr>
            <a:xfrm>
              <a:off x="1244025" y="26675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48"/>
            <p:cNvSpPr/>
            <p:nvPr/>
          </p:nvSpPr>
          <p:spPr>
            <a:xfrm>
              <a:off x="1249100" y="26716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12" y="1"/>
                    <a:pt x="12" y="1"/>
                    <a:pt x="0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48"/>
            <p:cNvSpPr/>
            <p:nvPr/>
          </p:nvSpPr>
          <p:spPr>
            <a:xfrm>
              <a:off x="1244925" y="26672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48"/>
            <p:cNvSpPr/>
            <p:nvPr/>
          </p:nvSpPr>
          <p:spPr>
            <a:xfrm>
              <a:off x="1242850" y="2665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48"/>
            <p:cNvSpPr/>
            <p:nvPr/>
          </p:nvSpPr>
          <p:spPr>
            <a:xfrm>
              <a:off x="1227375" y="2669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48"/>
            <p:cNvSpPr/>
            <p:nvPr/>
          </p:nvSpPr>
          <p:spPr>
            <a:xfrm>
              <a:off x="1232725" y="26704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0"/>
                  </a:moveTo>
                  <a:cubicBezTo>
                    <a:pt x="12" y="12"/>
                    <a:pt x="0" y="24"/>
                    <a:pt x="12" y="24"/>
                  </a:cubicBezTo>
                  <a:cubicBezTo>
                    <a:pt x="12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48"/>
            <p:cNvSpPr/>
            <p:nvPr/>
          </p:nvSpPr>
          <p:spPr>
            <a:xfrm>
              <a:off x="1212775" y="27565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48"/>
            <p:cNvSpPr/>
            <p:nvPr/>
          </p:nvSpPr>
          <p:spPr>
            <a:xfrm>
              <a:off x="1214275" y="27270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48"/>
            <p:cNvSpPr/>
            <p:nvPr/>
          </p:nvSpPr>
          <p:spPr>
            <a:xfrm>
              <a:off x="1228850" y="2694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13"/>
                    <a:pt x="12" y="13"/>
                    <a:pt x="24" y="25"/>
                  </a:cubicBezTo>
                  <a:cubicBezTo>
                    <a:pt x="24" y="13"/>
                    <a:pt x="24" y="13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48"/>
            <p:cNvSpPr/>
            <p:nvPr/>
          </p:nvSpPr>
          <p:spPr>
            <a:xfrm>
              <a:off x="1230650" y="268892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48"/>
            <p:cNvSpPr/>
            <p:nvPr/>
          </p:nvSpPr>
          <p:spPr>
            <a:xfrm>
              <a:off x="1229450" y="269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48"/>
            <p:cNvSpPr/>
            <p:nvPr/>
          </p:nvSpPr>
          <p:spPr>
            <a:xfrm>
              <a:off x="1229450" y="269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48"/>
            <p:cNvSpPr/>
            <p:nvPr/>
          </p:nvSpPr>
          <p:spPr>
            <a:xfrm>
              <a:off x="1304450" y="2726800"/>
              <a:ext cx="325" cy="550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2" y="1"/>
                  </a:moveTo>
                  <a:cubicBezTo>
                    <a:pt x="1" y="1"/>
                    <a:pt x="1" y="4"/>
                    <a:pt x="1" y="9"/>
                  </a:cubicBezTo>
                  <a:cubicBezTo>
                    <a:pt x="1" y="9"/>
                    <a:pt x="13" y="9"/>
                    <a:pt x="13" y="21"/>
                  </a:cubicBezTo>
                  <a:lnTo>
                    <a:pt x="13" y="9"/>
                  </a:lnTo>
                  <a:cubicBezTo>
                    <a:pt x="7" y="4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48"/>
            <p:cNvSpPr/>
            <p:nvPr/>
          </p:nvSpPr>
          <p:spPr>
            <a:xfrm>
              <a:off x="1208600" y="2662075"/>
              <a:ext cx="286375" cy="334650"/>
            </a:xfrm>
            <a:custGeom>
              <a:avLst/>
              <a:gdLst/>
              <a:ahLst/>
              <a:cxnLst/>
              <a:rect l="l" t="t" r="r" b="b"/>
              <a:pathLst>
                <a:path w="11455" h="13386" extrusionOk="0">
                  <a:moveTo>
                    <a:pt x="1053" y="1"/>
                  </a:moveTo>
                  <a:cubicBezTo>
                    <a:pt x="1052" y="1"/>
                    <a:pt x="1050" y="1"/>
                    <a:pt x="1049" y="3"/>
                  </a:cubicBezTo>
                  <a:lnTo>
                    <a:pt x="1056" y="3"/>
                  </a:lnTo>
                  <a:cubicBezTo>
                    <a:pt x="1055" y="1"/>
                    <a:pt x="1054" y="1"/>
                    <a:pt x="1053" y="1"/>
                  </a:cubicBezTo>
                  <a:close/>
                  <a:moveTo>
                    <a:pt x="1001" y="15"/>
                  </a:moveTo>
                  <a:cubicBezTo>
                    <a:pt x="1001" y="18"/>
                    <a:pt x="1001" y="22"/>
                    <a:pt x="1001" y="25"/>
                  </a:cubicBezTo>
                  <a:lnTo>
                    <a:pt x="1001" y="25"/>
                  </a:lnTo>
                  <a:cubicBezTo>
                    <a:pt x="1004" y="22"/>
                    <a:pt x="1005" y="18"/>
                    <a:pt x="1001" y="15"/>
                  </a:cubicBezTo>
                  <a:close/>
                  <a:moveTo>
                    <a:pt x="1382" y="122"/>
                  </a:moveTo>
                  <a:cubicBezTo>
                    <a:pt x="1382" y="122"/>
                    <a:pt x="1382" y="122"/>
                    <a:pt x="1382" y="122"/>
                  </a:cubicBezTo>
                  <a:lnTo>
                    <a:pt x="1382" y="122"/>
                  </a:lnTo>
                  <a:close/>
                  <a:moveTo>
                    <a:pt x="1382" y="122"/>
                  </a:moveTo>
                  <a:cubicBezTo>
                    <a:pt x="1382" y="134"/>
                    <a:pt x="1382" y="140"/>
                    <a:pt x="1381" y="146"/>
                  </a:cubicBezTo>
                  <a:lnTo>
                    <a:pt x="1381" y="146"/>
                  </a:lnTo>
                  <a:cubicBezTo>
                    <a:pt x="1381" y="146"/>
                    <a:pt x="1382" y="146"/>
                    <a:pt x="1382" y="146"/>
                  </a:cubicBezTo>
                  <a:lnTo>
                    <a:pt x="1382" y="122"/>
                  </a:lnTo>
                  <a:close/>
                  <a:moveTo>
                    <a:pt x="1381" y="146"/>
                  </a:moveTo>
                  <a:cubicBezTo>
                    <a:pt x="1377" y="146"/>
                    <a:pt x="1370" y="148"/>
                    <a:pt x="1370" y="158"/>
                  </a:cubicBezTo>
                  <a:cubicBezTo>
                    <a:pt x="1370" y="158"/>
                    <a:pt x="1370" y="158"/>
                    <a:pt x="1370" y="170"/>
                  </a:cubicBezTo>
                  <a:cubicBezTo>
                    <a:pt x="1376" y="158"/>
                    <a:pt x="1379" y="152"/>
                    <a:pt x="1381" y="146"/>
                  </a:cubicBezTo>
                  <a:close/>
                  <a:moveTo>
                    <a:pt x="1311" y="158"/>
                  </a:moveTo>
                  <a:lnTo>
                    <a:pt x="1311" y="158"/>
                  </a:lnTo>
                  <a:cubicBezTo>
                    <a:pt x="1305" y="163"/>
                    <a:pt x="1305" y="169"/>
                    <a:pt x="1305" y="174"/>
                  </a:cubicBezTo>
                  <a:lnTo>
                    <a:pt x="1305" y="174"/>
                  </a:lnTo>
                  <a:cubicBezTo>
                    <a:pt x="1311" y="165"/>
                    <a:pt x="1311" y="158"/>
                    <a:pt x="1311" y="158"/>
                  </a:cubicBezTo>
                  <a:close/>
                  <a:moveTo>
                    <a:pt x="1346" y="170"/>
                  </a:moveTo>
                  <a:cubicBezTo>
                    <a:pt x="1344" y="172"/>
                    <a:pt x="1343" y="174"/>
                    <a:pt x="1345" y="174"/>
                  </a:cubicBezTo>
                  <a:lnTo>
                    <a:pt x="1345" y="174"/>
                  </a:lnTo>
                  <a:cubicBezTo>
                    <a:pt x="1345" y="173"/>
                    <a:pt x="1346" y="171"/>
                    <a:pt x="1346" y="170"/>
                  </a:cubicBezTo>
                  <a:close/>
                  <a:moveTo>
                    <a:pt x="763" y="253"/>
                  </a:moveTo>
                  <a:cubicBezTo>
                    <a:pt x="767" y="253"/>
                    <a:pt x="772" y="254"/>
                    <a:pt x="777" y="255"/>
                  </a:cubicBezTo>
                  <a:lnTo>
                    <a:pt x="777" y="255"/>
                  </a:lnTo>
                  <a:lnTo>
                    <a:pt x="775" y="253"/>
                  </a:lnTo>
                  <a:close/>
                  <a:moveTo>
                    <a:pt x="977" y="301"/>
                  </a:moveTo>
                  <a:cubicBezTo>
                    <a:pt x="977" y="301"/>
                    <a:pt x="977" y="301"/>
                    <a:pt x="977" y="301"/>
                  </a:cubicBezTo>
                  <a:cubicBezTo>
                    <a:pt x="977" y="301"/>
                    <a:pt x="977" y="301"/>
                    <a:pt x="977" y="301"/>
                  </a:cubicBezTo>
                  <a:close/>
                  <a:moveTo>
                    <a:pt x="942" y="312"/>
                  </a:moveTo>
                  <a:cubicBezTo>
                    <a:pt x="938" y="312"/>
                    <a:pt x="934" y="315"/>
                    <a:pt x="930" y="318"/>
                  </a:cubicBezTo>
                  <a:lnTo>
                    <a:pt x="930" y="318"/>
                  </a:lnTo>
                  <a:cubicBezTo>
                    <a:pt x="936" y="318"/>
                    <a:pt x="942" y="312"/>
                    <a:pt x="942" y="312"/>
                  </a:cubicBezTo>
                  <a:close/>
                  <a:moveTo>
                    <a:pt x="942" y="348"/>
                  </a:moveTo>
                  <a:cubicBezTo>
                    <a:pt x="940" y="348"/>
                    <a:pt x="939" y="349"/>
                    <a:pt x="939" y="349"/>
                  </a:cubicBezTo>
                  <a:lnTo>
                    <a:pt x="939" y="349"/>
                  </a:lnTo>
                  <a:cubicBezTo>
                    <a:pt x="940" y="349"/>
                    <a:pt x="941" y="349"/>
                    <a:pt x="942" y="348"/>
                  </a:cubicBezTo>
                  <a:close/>
                  <a:moveTo>
                    <a:pt x="1608" y="336"/>
                  </a:moveTo>
                  <a:lnTo>
                    <a:pt x="1600" y="360"/>
                  </a:lnTo>
                  <a:lnTo>
                    <a:pt x="1608" y="360"/>
                  </a:lnTo>
                  <a:lnTo>
                    <a:pt x="1608" y="336"/>
                  </a:lnTo>
                  <a:close/>
                  <a:moveTo>
                    <a:pt x="1441" y="524"/>
                  </a:moveTo>
                  <a:cubicBezTo>
                    <a:pt x="1440" y="527"/>
                    <a:pt x="1437" y="527"/>
                    <a:pt x="1430" y="527"/>
                  </a:cubicBezTo>
                  <a:lnTo>
                    <a:pt x="1442" y="527"/>
                  </a:lnTo>
                  <a:cubicBezTo>
                    <a:pt x="1442" y="526"/>
                    <a:pt x="1441" y="525"/>
                    <a:pt x="1441" y="524"/>
                  </a:cubicBezTo>
                  <a:close/>
                  <a:moveTo>
                    <a:pt x="1443" y="538"/>
                  </a:moveTo>
                  <a:cubicBezTo>
                    <a:pt x="1442" y="538"/>
                    <a:pt x="1442" y="538"/>
                    <a:pt x="1442" y="539"/>
                  </a:cubicBezTo>
                  <a:lnTo>
                    <a:pt x="1442" y="539"/>
                  </a:lnTo>
                  <a:cubicBezTo>
                    <a:pt x="1443" y="538"/>
                    <a:pt x="1443" y="538"/>
                    <a:pt x="1443" y="538"/>
                  </a:cubicBezTo>
                  <a:close/>
                  <a:moveTo>
                    <a:pt x="1442" y="539"/>
                  </a:moveTo>
                  <a:lnTo>
                    <a:pt x="1442" y="539"/>
                  </a:lnTo>
                  <a:cubicBezTo>
                    <a:pt x="1442" y="541"/>
                    <a:pt x="1443" y="542"/>
                    <a:pt x="1444" y="542"/>
                  </a:cubicBezTo>
                  <a:cubicBezTo>
                    <a:pt x="1446" y="542"/>
                    <a:pt x="1449" y="541"/>
                    <a:pt x="1454" y="539"/>
                  </a:cubicBezTo>
                  <a:close/>
                  <a:moveTo>
                    <a:pt x="897" y="588"/>
                  </a:moveTo>
                  <a:lnTo>
                    <a:pt x="897" y="588"/>
                  </a:lnTo>
                  <a:cubicBezTo>
                    <a:pt x="901" y="591"/>
                    <a:pt x="907" y="595"/>
                    <a:pt x="918" y="598"/>
                  </a:cubicBezTo>
                  <a:lnTo>
                    <a:pt x="897" y="588"/>
                  </a:lnTo>
                  <a:close/>
                  <a:moveTo>
                    <a:pt x="1778" y="891"/>
                  </a:moveTo>
                  <a:cubicBezTo>
                    <a:pt x="1776" y="891"/>
                    <a:pt x="1775" y="892"/>
                    <a:pt x="1775" y="896"/>
                  </a:cubicBezTo>
                  <a:lnTo>
                    <a:pt x="1787" y="896"/>
                  </a:lnTo>
                  <a:cubicBezTo>
                    <a:pt x="1787" y="896"/>
                    <a:pt x="1782" y="891"/>
                    <a:pt x="1778" y="891"/>
                  </a:cubicBezTo>
                  <a:close/>
                  <a:moveTo>
                    <a:pt x="549" y="955"/>
                  </a:moveTo>
                  <a:cubicBezTo>
                    <a:pt x="549" y="963"/>
                    <a:pt x="549" y="971"/>
                    <a:pt x="555" y="972"/>
                  </a:cubicBezTo>
                  <a:lnTo>
                    <a:pt x="555" y="972"/>
                  </a:lnTo>
                  <a:cubicBezTo>
                    <a:pt x="554" y="967"/>
                    <a:pt x="551" y="961"/>
                    <a:pt x="549" y="955"/>
                  </a:cubicBezTo>
                  <a:close/>
                  <a:moveTo>
                    <a:pt x="2656" y="1051"/>
                  </a:moveTo>
                  <a:cubicBezTo>
                    <a:pt x="2653" y="1051"/>
                    <a:pt x="2650" y="1052"/>
                    <a:pt x="2649" y="1053"/>
                  </a:cubicBezTo>
                  <a:lnTo>
                    <a:pt x="2649" y="1053"/>
                  </a:lnTo>
                  <a:cubicBezTo>
                    <a:pt x="2651" y="1052"/>
                    <a:pt x="2653" y="1052"/>
                    <a:pt x="2656" y="1051"/>
                  </a:cubicBezTo>
                  <a:close/>
                  <a:moveTo>
                    <a:pt x="873" y="1089"/>
                  </a:moveTo>
                  <a:cubicBezTo>
                    <a:pt x="871" y="1093"/>
                    <a:pt x="866" y="1098"/>
                    <a:pt x="882" y="1098"/>
                  </a:cubicBezTo>
                  <a:lnTo>
                    <a:pt x="873" y="1089"/>
                  </a:lnTo>
                  <a:close/>
                  <a:moveTo>
                    <a:pt x="513" y="1117"/>
                  </a:moveTo>
                  <a:cubicBezTo>
                    <a:pt x="513" y="1117"/>
                    <a:pt x="513" y="1119"/>
                    <a:pt x="513" y="1122"/>
                  </a:cubicBezTo>
                  <a:cubicBezTo>
                    <a:pt x="501" y="1122"/>
                    <a:pt x="513" y="1134"/>
                    <a:pt x="525" y="1134"/>
                  </a:cubicBezTo>
                  <a:cubicBezTo>
                    <a:pt x="516" y="1126"/>
                    <a:pt x="514" y="1117"/>
                    <a:pt x="513" y="1117"/>
                  </a:cubicBezTo>
                  <a:close/>
                  <a:moveTo>
                    <a:pt x="847" y="1262"/>
                  </a:moveTo>
                  <a:cubicBezTo>
                    <a:pt x="849" y="1264"/>
                    <a:pt x="853" y="1265"/>
                    <a:pt x="858" y="1265"/>
                  </a:cubicBezTo>
                  <a:cubicBezTo>
                    <a:pt x="854" y="1263"/>
                    <a:pt x="850" y="1262"/>
                    <a:pt x="847" y="1262"/>
                  </a:cubicBezTo>
                  <a:close/>
                  <a:moveTo>
                    <a:pt x="2894" y="1277"/>
                  </a:moveTo>
                  <a:lnTo>
                    <a:pt x="2894" y="1277"/>
                  </a:lnTo>
                  <a:cubicBezTo>
                    <a:pt x="2894" y="1277"/>
                    <a:pt x="2890" y="1281"/>
                    <a:pt x="2887" y="1282"/>
                  </a:cubicBezTo>
                  <a:lnTo>
                    <a:pt x="2887" y="1282"/>
                  </a:lnTo>
                  <a:cubicBezTo>
                    <a:pt x="2884" y="1281"/>
                    <a:pt x="2882" y="1280"/>
                    <a:pt x="2882" y="1277"/>
                  </a:cubicBezTo>
                  <a:lnTo>
                    <a:pt x="2882" y="1277"/>
                  </a:lnTo>
                  <a:cubicBezTo>
                    <a:pt x="2882" y="1281"/>
                    <a:pt x="2884" y="1282"/>
                    <a:pt x="2885" y="1282"/>
                  </a:cubicBezTo>
                  <a:cubicBezTo>
                    <a:pt x="2886" y="1282"/>
                    <a:pt x="2886" y="1282"/>
                    <a:pt x="2887" y="1282"/>
                  </a:cubicBezTo>
                  <a:lnTo>
                    <a:pt x="2887" y="1282"/>
                  </a:lnTo>
                  <a:cubicBezTo>
                    <a:pt x="2888" y="1283"/>
                    <a:pt x="2890" y="1283"/>
                    <a:pt x="2892" y="1283"/>
                  </a:cubicBezTo>
                  <a:lnTo>
                    <a:pt x="2892" y="1283"/>
                  </a:lnTo>
                  <a:cubicBezTo>
                    <a:pt x="2893" y="1281"/>
                    <a:pt x="2894" y="1279"/>
                    <a:pt x="2894" y="1277"/>
                  </a:cubicBezTo>
                  <a:close/>
                  <a:moveTo>
                    <a:pt x="798" y="1298"/>
                  </a:moveTo>
                  <a:lnTo>
                    <a:pt x="798" y="1298"/>
                  </a:lnTo>
                  <a:cubicBezTo>
                    <a:pt x="798" y="1299"/>
                    <a:pt x="799" y="1300"/>
                    <a:pt x="799" y="1301"/>
                  </a:cubicBezTo>
                  <a:cubicBezTo>
                    <a:pt x="804" y="1301"/>
                    <a:pt x="802" y="1298"/>
                    <a:pt x="798" y="1298"/>
                  </a:cubicBezTo>
                  <a:close/>
                  <a:moveTo>
                    <a:pt x="788" y="1305"/>
                  </a:moveTo>
                  <a:cubicBezTo>
                    <a:pt x="787" y="1307"/>
                    <a:pt x="787" y="1310"/>
                    <a:pt x="787" y="1313"/>
                  </a:cubicBezTo>
                  <a:cubicBezTo>
                    <a:pt x="794" y="1313"/>
                    <a:pt x="793" y="1308"/>
                    <a:pt x="788" y="1305"/>
                  </a:cubicBezTo>
                  <a:close/>
                  <a:moveTo>
                    <a:pt x="787" y="1313"/>
                  </a:moveTo>
                  <a:cubicBezTo>
                    <a:pt x="811" y="1325"/>
                    <a:pt x="834" y="1336"/>
                    <a:pt x="846" y="1348"/>
                  </a:cubicBezTo>
                  <a:cubicBezTo>
                    <a:pt x="839" y="1341"/>
                    <a:pt x="836" y="1334"/>
                    <a:pt x="838" y="1332"/>
                  </a:cubicBezTo>
                  <a:lnTo>
                    <a:pt x="838" y="1332"/>
                  </a:lnTo>
                  <a:lnTo>
                    <a:pt x="846" y="1336"/>
                  </a:lnTo>
                  <a:cubicBezTo>
                    <a:pt x="843" y="1333"/>
                    <a:pt x="840" y="1331"/>
                    <a:pt x="839" y="1331"/>
                  </a:cubicBezTo>
                  <a:cubicBezTo>
                    <a:pt x="838" y="1331"/>
                    <a:pt x="838" y="1332"/>
                    <a:pt x="838" y="1332"/>
                  </a:cubicBezTo>
                  <a:lnTo>
                    <a:pt x="838" y="1332"/>
                  </a:lnTo>
                  <a:lnTo>
                    <a:pt x="822" y="1325"/>
                  </a:lnTo>
                  <a:cubicBezTo>
                    <a:pt x="822" y="1325"/>
                    <a:pt x="822" y="1313"/>
                    <a:pt x="822" y="1313"/>
                  </a:cubicBezTo>
                  <a:close/>
                  <a:moveTo>
                    <a:pt x="2355" y="1452"/>
                  </a:moveTo>
                  <a:cubicBezTo>
                    <a:pt x="2353" y="1453"/>
                    <a:pt x="2350" y="1454"/>
                    <a:pt x="2346" y="1455"/>
                  </a:cubicBezTo>
                  <a:cubicBezTo>
                    <a:pt x="2350" y="1455"/>
                    <a:pt x="2353" y="1454"/>
                    <a:pt x="2355" y="1452"/>
                  </a:cubicBezTo>
                  <a:close/>
                  <a:moveTo>
                    <a:pt x="2466" y="1527"/>
                  </a:moveTo>
                  <a:cubicBezTo>
                    <a:pt x="2466" y="1527"/>
                    <a:pt x="2466" y="1538"/>
                    <a:pt x="2454" y="1550"/>
                  </a:cubicBezTo>
                  <a:lnTo>
                    <a:pt x="2454" y="1550"/>
                  </a:lnTo>
                  <a:cubicBezTo>
                    <a:pt x="2462" y="1542"/>
                    <a:pt x="2464" y="1535"/>
                    <a:pt x="2469" y="1527"/>
                  </a:cubicBezTo>
                  <a:lnTo>
                    <a:pt x="2469" y="1527"/>
                  </a:lnTo>
                  <a:cubicBezTo>
                    <a:pt x="2468" y="1527"/>
                    <a:pt x="2466" y="1527"/>
                    <a:pt x="2466" y="1527"/>
                  </a:cubicBezTo>
                  <a:close/>
                  <a:moveTo>
                    <a:pt x="3311" y="1586"/>
                  </a:moveTo>
                  <a:cubicBezTo>
                    <a:pt x="3312" y="1587"/>
                    <a:pt x="3313" y="1587"/>
                    <a:pt x="3314" y="1588"/>
                  </a:cubicBezTo>
                  <a:lnTo>
                    <a:pt x="3314" y="1588"/>
                  </a:lnTo>
                  <a:cubicBezTo>
                    <a:pt x="3314" y="1587"/>
                    <a:pt x="3313" y="1586"/>
                    <a:pt x="3311" y="1586"/>
                  </a:cubicBezTo>
                  <a:close/>
                  <a:moveTo>
                    <a:pt x="846" y="1753"/>
                  </a:moveTo>
                  <a:cubicBezTo>
                    <a:pt x="854" y="1753"/>
                    <a:pt x="852" y="1758"/>
                    <a:pt x="852" y="1758"/>
                  </a:cubicBezTo>
                  <a:cubicBezTo>
                    <a:pt x="853" y="1758"/>
                    <a:pt x="854" y="1757"/>
                    <a:pt x="858" y="1753"/>
                  </a:cubicBezTo>
                  <a:close/>
                  <a:moveTo>
                    <a:pt x="3613" y="1786"/>
                  </a:moveTo>
                  <a:cubicBezTo>
                    <a:pt x="3612" y="1786"/>
                    <a:pt x="3611" y="1787"/>
                    <a:pt x="3609" y="1789"/>
                  </a:cubicBezTo>
                  <a:cubicBezTo>
                    <a:pt x="3609" y="1789"/>
                    <a:pt x="3611" y="1791"/>
                    <a:pt x="3612" y="1794"/>
                  </a:cubicBezTo>
                  <a:lnTo>
                    <a:pt x="3612" y="1794"/>
                  </a:lnTo>
                  <a:cubicBezTo>
                    <a:pt x="3614" y="1789"/>
                    <a:pt x="3614" y="1786"/>
                    <a:pt x="3613" y="1786"/>
                  </a:cubicBezTo>
                  <a:close/>
                  <a:moveTo>
                    <a:pt x="3612" y="1794"/>
                  </a:moveTo>
                  <a:cubicBezTo>
                    <a:pt x="3612" y="1796"/>
                    <a:pt x="3611" y="1798"/>
                    <a:pt x="3611" y="1801"/>
                  </a:cubicBezTo>
                  <a:lnTo>
                    <a:pt x="3611" y="1801"/>
                  </a:lnTo>
                  <a:cubicBezTo>
                    <a:pt x="3615" y="1800"/>
                    <a:pt x="3614" y="1797"/>
                    <a:pt x="3612" y="1794"/>
                  </a:cubicBezTo>
                  <a:close/>
                  <a:moveTo>
                    <a:pt x="2763" y="1777"/>
                  </a:moveTo>
                  <a:lnTo>
                    <a:pt x="2775" y="1801"/>
                  </a:lnTo>
                  <a:lnTo>
                    <a:pt x="2775" y="1777"/>
                  </a:lnTo>
                  <a:close/>
                  <a:moveTo>
                    <a:pt x="322" y="1944"/>
                  </a:moveTo>
                  <a:lnTo>
                    <a:pt x="322" y="1944"/>
                  </a:lnTo>
                  <a:cubicBezTo>
                    <a:pt x="326" y="1947"/>
                    <a:pt x="328" y="1949"/>
                    <a:pt x="330" y="1949"/>
                  </a:cubicBezTo>
                  <a:lnTo>
                    <a:pt x="330" y="1949"/>
                  </a:lnTo>
                  <a:cubicBezTo>
                    <a:pt x="329" y="1947"/>
                    <a:pt x="326" y="1945"/>
                    <a:pt x="322" y="1944"/>
                  </a:cubicBezTo>
                  <a:close/>
                  <a:moveTo>
                    <a:pt x="3231" y="2101"/>
                  </a:moveTo>
                  <a:cubicBezTo>
                    <a:pt x="3230" y="2103"/>
                    <a:pt x="3229" y="2106"/>
                    <a:pt x="3228" y="2110"/>
                  </a:cubicBezTo>
                  <a:cubicBezTo>
                    <a:pt x="3229" y="2107"/>
                    <a:pt x="3230" y="2104"/>
                    <a:pt x="3231" y="2101"/>
                  </a:cubicBezTo>
                  <a:close/>
                  <a:moveTo>
                    <a:pt x="4013" y="2218"/>
                  </a:moveTo>
                  <a:lnTo>
                    <a:pt x="4013" y="2229"/>
                  </a:lnTo>
                  <a:lnTo>
                    <a:pt x="4001" y="2229"/>
                  </a:lnTo>
                  <a:cubicBezTo>
                    <a:pt x="4005" y="2225"/>
                    <a:pt x="4009" y="2222"/>
                    <a:pt x="4013" y="2218"/>
                  </a:cubicBezTo>
                  <a:close/>
                  <a:moveTo>
                    <a:pt x="4025" y="2217"/>
                  </a:moveTo>
                  <a:cubicBezTo>
                    <a:pt x="4025" y="2229"/>
                    <a:pt x="4037" y="2241"/>
                    <a:pt x="4037" y="2241"/>
                  </a:cubicBezTo>
                  <a:lnTo>
                    <a:pt x="4025" y="2217"/>
                  </a:lnTo>
                  <a:close/>
                  <a:moveTo>
                    <a:pt x="3990" y="2229"/>
                  </a:moveTo>
                  <a:cubicBezTo>
                    <a:pt x="3990" y="2241"/>
                    <a:pt x="3990" y="2241"/>
                    <a:pt x="3990" y="2253"/>
                  </a:cubicBezTo>
                  <a:cubicBezTo>
                    <a:pt x="3990" y="2241"/>
                    <a:pt x="3990" y="2241"/>
                    <a:pt x="3978" y="2241"/>
                  </a:cubicBezTo>
                  <a:cubicBezTo>
                    <a:pt x="3990" y="2241"/>
                    <a:pt x="3990" y="2229"/>
                    <a:pt x="3990" y="2229"/>
                  </a:cubicBezTo>
                  <a:close/>
                  <a:moveTo>
                    <a:pt x="4097" y="2253"/>
                  </a:moveTo>
                  <a:lnTo>
                    <a:pt x="4097" y="2253"/>
                  </a:lnTo>
                  <a:cubicBezTo>
                    <a:pt x="4097" y="2253"/>
                    <a:pt x="4097" y="2254"/>
                    <a:pt x="4097" y="2254"/>
                  </a:cubicBezTo>
                  <a:lnTo>
                    <a:pt x="4097" y="2254"/>
                  </a:lnTo>
                  <a:cubicBezTo>
                    <a:pt x="4097" y="2253"/>
                    <a:pt x="4097" y="2253"/>
                    <a:pt x="4097" y="2253"/>
                  </a:cubicBezTo>
                  <a:close/>
                  <a:moveTo>
                    <a:pt x="4135" y="2286"/>
                  </a:moveTo>
                  <a:cubicBezTo>
                    <a:pt x="4136" y="2290"/>
                    <a:pt x="4139" y="2293"/>
                    <a:pt x="4143" y="2296"/>
                  </a:cubicBezTo>
                  <a:lnTo>
                    <a:pt x="4143" y="2296"/>
                  </a:lnTo>
                  <a:cubicBezTo>
                    <a:pt x="4139" y="2291"/>
                    <a:pt x="4136" y="2287"/>
                    <a:pt x="4135" y="2286"/>
                  </a:cubicBezTo>
                  <a:close/>
                  <a:moveTo>
                    <a:pt x="3609" y="2301"/>
                  </a:moveTo>
                  <a:cubicBezTo>
                    <a:pt x="3612" y="2308"/>
                    <a:pt x="3615" y="2311"/>
                    <a:pt x="3616" y="2311"/>
                  </a:cubicBezTo>
                  <a:lnTo>
                    <a:pt x="3616" y="2311"/>
                  </a:lnTo>
                  <a:cubicBezTo>
                    <a:pt x="3615" y="2308"/>
                    <a:pt x="3612" y="2304"/>
                    <a:pt x="3609" y="2301"/>
                  </a:cubicBezTo>
                  <a:close/>
                  <a:moveTo>
                    <a:pt x="4143" y="2296"/>
                  </a:moveTo>
                  <a:cubicBezTo>
                    <a:pt x="4147" y="2301"/>
                    <a:pt x="4152" y="2308"/>
                    <a:pt x="4156" y="2313"/>
                  </a:cubicBezTo>
                  <a:cubicBezTo>
                    <a:pt x="4156" y="2313"/>
                    <a:pt x="4156" y="2313"/>
                    <a:pt x="4156" y="2301"/>
                  </a:cubicBezTo>
                  <a:cubicBezTo>
                    <a:pt x="4152" y="2301"/>
                    <a:pt x="4147" y="2299"/>
                    <a:pt x="4143" y="2296"/>
                  </a:cubicBezTo>
                  <a:close/>
                  <a:moveTo>
                    <a:pt x="3609" y="2313"/>
                  </a:moveTo>
                  <a:cubicBezTo>
                    <a:pt x="3603" y="2313"/>
                    <a:pt x="3603" y="2315"/>
                    <a:pt x="3604" y="2319"/>
                  </a:cubicBezTo>
                  <a:lnTo>
                    <a:pt x="3604" y="2319"/>
                  </a:lnTo>
                  <a:cubicBezTo>
                    <a:pt x="3605" y="2316"/>
                    <a:pt x="3609" y="2313"/>
                    <a:pt x="3609" y="2313"/>
                  </a:cubicBezTo>
                  <a:close/>
                  <a:moveTo>
                    <a:pt x="3604" y="2319"/>
                  </a:moveTo>
                  <a:lnTo>
                    <a:pt x="3604" y="2319"/>
                  </a:lnTo>
                  <a:cubicBezTo>
                    <a:pt x="3603" y="2321"/>
                    <a:pt x="3603" y="2323"/>
                    <a:pt x="3606" y="2324"/>
                  </a:cubicBezTo>
                  <a:lnTo>
                    <a:pt x="3606" y="2324"/>
                  </a:lnTo>
                  <a:cubicBezTo>
                    <a:pt x="3605" y="2322"/>
                    <a:pt x="3604" y="2321"/>
                    <a:pt x="3604" y="2319"/>
                  </a:cubicBezTo>
                  <a:close/>
                  <a:moveTo>
                    <a:pt x="4057" y="2348"/>
                  </a:moveTo>
                  <a:cubicBezTo>
                    <a:pt x="4058" y="2349"/>
                    <a:pt x="4059" y="2350"/>
                    <a:pt x="4061" y="2351"/>
                  </a:cubicBezTo>
                  <a:lnTo>
                    <a:pt x="4061" y="2351"/>
                  </a:lnTo>
                  <a:cubicBezTo>
                    <a:pt x="4061" y="2350"/>
                    <a:pt x="4061" y="2349"/>
                    <a:pt x="4061" y="2348"/>
                  </a:cubicBezTo>
                  <a:close/>
                  <a:moveTo>
                    <a:pt x="4055" y="2360"/>
                  </a:moveTo>
                  <a:cubicBezTo>
                    <a:pt x="4058" y="2363"/>
                    <a:pt x="4061" y="2366"/>
                    <a:pt x="4061" y="2372"/>
                  </a:cubicBezTo>
                  <a:lnTo>
                    <a:pt x="4061" y="2360"/>
                  </a:lnTo>
                  <a:close/>
                  <a:moveTo>
                    <a:pt x="4061" y="2351"/>
                  </a:moveTo>
                  <a:lnTo>
                    <a:pt x="4061" y="2351"/>
                  </a:lnTo>
                  <a:cubicBezTo>
                    <a:pt x="4063" y="2373"/>
                    <a:pt x="4085" y="2384"/>
                    <a:pt x="4085" y="2384"/>
                  </a:cubicBezTo>
                  <a:cubicBezTo>
                    <a:pt x="4085" y="2384"/>
                    <a:pt x="4085" y="2372"/>
                    <a:pt x="4073" y="2360"/>
                  </a:cubicBezTo>
                  <a:cubicBezTo>
                    <a:pt x="4069" y="2356"/>
                    <a:pt x="4065" y="2354"/>
                    <a:pt x="4061" y="2351"/>
                  </a:cubicBezTo>
                  <a:close/>
                  <a:moveTo>
                    <a:pt x="3419" y="2392"/>
                  </a:moveTo>
                  <a:cubicBezTo>
                    <a:pt x="3419" y="2392"/>
                    <a:pt x="3423" y="2399"/>
                    <a:pt x="3421" y="2399"/>
                  </a:cubicBezTo>
                  <a:cubicBezTo>
                    <a:pt x="3421" y="2399"/>
                    <a:pt x="3420" y="2398"/>
                    <a:pt x="3418" y="2396"/>
                  </a:cubicBezTo>
                  <a:lnTo>
                    <a:pt x="3418" y="2396"/>
                  </a:lnTo>
                  <a:lnTo>
                    <a:pt x="3430" y="2408"/>
                  </a:lnTo>
                  <a:cubicBezTo>
                    <a:pt x="3421" y="2395"/>
                    <a:pt x="3419" y="2392"/>
                    <a:pt x="3419" y="2392"/>
                  </a:cubicBezTo>
                  <a:close/>
                  <a:moveTo>
                    <a:pt x="4020" y="2393"/>
                  </a:moveTo>
                  <a:cubicBezTo>
                    <a:pt x="4023" y="2399"/>
                    <a:pt x="4025" y="2405"/>
                    <a:pt x="4025" y="2408"/>
                  </a:cubicBezTo>
                  <a:cubicBezTo>
                    <a:pt x="4025" y="2403"/>
                    <a:pt x="4023" y="2397"/>
                    <a:pt x="4020" y="2393"/>
                  </a:cubicBezTo>
                  <a:close/>
                  <a:moveTo>
                    <a:pt x="4049" y="2396"/>
                  </a:moveTo>
                  <a:cubicBezTo>
                    <a:pt x="4061" y="2420"/>
                    <a:pt x="4061" y="2420"/>
                    <a:pt x="4073" y="2420"/>
                  </a:cubicBezTo>
                  <a:lnTo>
                    <a:pt x="4061" y="2408"/>
                  </a:lnTo>
                  <a:cubicBezTo>
                    <a:pt x="4061" y="2408"/>
                    <a:pt x="4049" y="2396"/>
                    <a:pt x="4049" y="2396"/>
                  </a:cubicBezTo>
                  <a:close/>
                  <a:moveTo>
                    <a:pt x="3311" y="2432"/>
                  </a:moveTo>
                  <a:cubicBezTo>
                    <a:pt x="3311" y="2432"/>
                    <a:pt x="3311" y="2432"/>
                    <a:pt x="3311" y="2432"/>
                  </a:cubicBezTo>
                  <a:cubicBezTo>
                    <a:pt x="3311" y="2432"/>
                    <a:pt x="3311" y="2432"/>
                    <a:pt x="3311" y="2432"/>
                  </a:cubicBezTo>
                  <a:close/>
                  <a:moveTo>
                    <a:pt x="3311" y="2432"/>
                  </a:moveTo>
                  <a:cubicBezTo>
                    <a:pt x="3311" y="2438"/>
                    <a:pt x="3310" y="2441"/>
                    <a:pt x="3309" y="2444"/>
                  </a:cubicBezTo>
                  <a:lnTo>
                    <a:pt x="3311" y="2444"/>
                  </a:lnTo>
                  <a:cubicBezTo>
                    <a:pt x="3311" y="2441"/>
                    <a:pt x="3311" y="2438"/>
                    <a:pt x="3311" y="2432"/>
                  </a:cubicBezTo>
                  <a:close/>
                  <a:moveTo>
                    <a:pt x="3311" y="2444"/>
                  </a:moveTo>
                  <a:cubicBezTo>
                    <a:pt x="3311" y="2444"/>
                    <a:pt x="3311" y="2444"/>
                    <a:pt x="3311" y="2444"/>
                  </a:cubicBezTo>
                  <a:cubicBezTo>
                    <a:pt x="3311" y="2444"/>
                    <a:pt x="3311" y="2444"/>
                    <a:pt x="3311" y="2444"/>
                  </a:cubicBezTo>
                  <a:close/>
                  <a:moveTo>
                    <a:pt x="3311" y="2444"/>
                  </a:moveTo>
                  <a:cubicBezTo>
                    <a:pt x="3311" y="2444"/>
                    <a:pt x="3311" y="2444"/>
                    <a:pt x="3311" y="2444"/>
                  </a:cubicBezTo>
                  <a:cubicBezTo>
                    <a:pt x="3311" y="2444"/>
                    <a:pt x="3311" y="2444"/>
                    <a:pt x="3311" y="2444"/>
                  </a:cubicBezTo>
                  <a:close/>
                  <a:moveTo>
                    <a:pt x="3311" y="2444"/>
                  </a:moveTo>
                  <a:cubicBezTo>
                    <a:pt x="3311" y="2444"/>
                    <a:pt x="3311" y="2444"/>
                    <a:pt x="3311" y="2444"/>
                  </a:cubicBezTo>
                  <a:cubicBezTo>
                    <a:pt x="3311" y="2444"/>
                    <a:pt x="3311" y="2444"/>
                    <a:pt x="3311" y="2444"/>
                  </a:cubicBezTo>
                  <a:close/>
                  <a:moveTo>
                    <a:pt x="3263" y="2456"/>
                  </a:moveTo>
                  <a:cubicBezTo>
                    <a:pt x="3263" y="2466"/>
                    <a:pt x="3273" y="2477"/>
                    <a:pt x="3275" y="2488"/>
                  </a:cubicBezTo>
                  <a:lnTo>
                    <a:pt x="3275" y="2488"/>
                  </a:lnTo>
                  <a:cubicBezTo>
                    <a:pt x="3275" y="2486"/>
                    <a:pt x="3275" y="2483"/>
                    <a:pt x="3275" y="2479"/>
                  </a:cubicBezTo>
                  <a:cubicBezTo>
                    <a:pt x="3275" y="2468"/>
                    <a:pt x="3263" y="2468"/>
                    <a:pt x="3263" y="2456"/>
                  </a:cubicBezTo>
                  <a:close/>
                  <a:moveTo>
                    <a:pt x="3120" y="2527"/>
                  </a:moveTo>
                  <a:lnTo>
                    <a:pt x="3132" y="2539"/>
                  </a:lnTo>
                  <a:lnTo>
                    <a:pt x="3132" y="2527"/>
                  </a:lnTo>
                  <a:close/>
                  <a:moveTo>
                    <a:pt x="3740" y="2587"/>
                  </a:moveTo>
                  <a:cubicBezTo>
                    <a:pt x="3740" y="2593"/>
                    <a:pt x="3740" y="2593"/>
                    <a:pt x="3741" y="2593"/>
                  </a:cubicBezTo>
                  <a:cubicBezTo>
                    <a:pt x="3742" y="2593"/>
                    <a:pt x="3745" y="2593"/>
                    <a:pt x="3751" y="2598"/>
                  </a:cubicBezTo>
                  <a:lnTo>
                    <a:pt x="3740" y="2598"/>
                  </a:lnTo>
                  <a:cubicBezTo>
                    <a:pt x="3728" y="2587"/>
                    <a:pt x="3728" y="2587"/>
                    <a:pt x="3740" y="2587"/>
                  </a:cubicBezTo>
                  <a:close/>
                  <a:moveTo>
                    <a:pt x="3990" y="2598"/>
                  </a:moveTo>
                  <a:lnTo>
                    <a:pt x="3990" y="2598"/>
                  </a:lnTo>
                  <a:cubicBezTo>
                    <a:pt x="3990" y="2598"/>
                    <a:pt x="3990" y="2598"/>
                    <a:pt x="3990" y="2598"/>
                  </a:cubicBezTo>
                  <a:close/>
                  <a:moveTo>
                    <a:pt x="3942" y="2598"/>
                  </a:moveTo>
                  <a:cubicBezTo>
                    <a:pt x="3937" y="2598"/>
                    <a:pt x="3936" y="2600"/>
                    <a:pt x="3937" y="2604"/>
                  </a:cubicBezTo>
                  <a:lnTo>
                    <a:pt x="3937" y="2604"/>
                  </a:lnTo>
                  <a:cubicBezTo>
                    <a:pt x="3938" y="2602"/>
                    <a:pt x="3940" y="2601"/>
                    <a:pt x="3942" y="2598"/>
                  </a:cubicBezTo>
                  <a:close/>
                  <a:moveTo>
                    <a:pt x="2942" y="2598"/>
                  </a:moveTo>
                  <a:lnTo>
                    <a:pt x="2942" y="2598"/>
                  </a:lnTo>
                  <a:cubicBezTo>
                    <a:pt x="2942" y="2606"/>
                    <a:pt x="2943" y="2611"/>
                    <a:pt x="2944" y="2614"/>
                  </a:cubicBezTo>
                  <a:lnTo>
                    <a:pt x="2944" y="2614"/>
                  </a:lnTo>
                  <a:cubicBezTo>
                    <a:pt x="2946" y="2614"/>
                    <a:pt x="2945" y="2609"/>
                    <a:pt x="2942" y="2598"/>
                  </a:cubicBezTo>
                  <a:close/>
                  <a:moveTo>
                    <a:pt x="3961" y="2617"/>
                  </a:moveTo>
                  <a:lnTo>
                    <a:pt x="3966" y="2622"/>
                  </a:lnTo>
                  <a:cubicBezTo>
                    <a:pt x="3966" y="2624"/>
                    <a:pt x="3965" y="2625"/>
                    <a:pt x="3965" y="2625"/>
                  </a:cubicBezTo>
                  <a:cubicBezTo>
                    <a:pt x="3964" y="2625"/>
                    <a:pt x="3963" y="2622"/>
                    <a:pt x="3961" y="2617"/>
                  </a:cubicBezTo>
                  <a:close/>
                  <a:moveTo>
                    <a:pt x="4048" y="2753"/>
                  </a:moveTo>
                  <a:cubicBezTo>
                    <a:pt x="4049" y="2756"/>
                    <a:pt x="4049" y="2759"/>
                    <a:pt x="4049" y="2765"/>
                  </a:cubicBezTo>
                  <a:cubicBezTo>
                    <a:pt x="4049" y="2761"/>
                    <a:pt x="4049" y="2757"/>
                    <a:pt x="4049" y="2753"/>
                  </a:cubicBezTo>
                  <a:cubicBezTo>
                    <a:pt x="4049" y="2753"/>
                    <a:pt x="4048" y="2753"/>
                    <a:pt x="4048" y="2753"/>
                  </a:cubicBezTo>
                  <a:close/>
                  <a:moveTo>
                    <a:pt x="4110" y="2738"/>
                  </a:moveTo>
                  <a:lnTo>
                    <a:pt x="4110" y="2738"/>
                  </a:lnTo>
                  <a:cubicBezTo>
                    <a:pt x="4113" y="2750"/>
                    <a:pt x="4121" y="2765"/>
                    <a:pt x="4121" y="2765"/>
                  </a:cubicBezTo>
                  <a:cubicBezTo>
                    <a:pt x="4121" y="2756"/>
                    <a:pt x="4113" y="2739"/>
                    <a:pt x="4110" y="2738"/>
                  </a:cubicBezTo>
                  <a:close/>
                  <a:moveTo>
                    <a:pt x="4032" y="2772"/>
                  </a:moveTo>
                  <a:cubicBezTo>
                    <a:pt x="4030" y="2778"/>
                    <a:pt x="4037" y="2780"/>
                    <a:pt x="4037" y="2789"/>
                  </a:cubicBezTo>
                  <a:lnTo>
                    <a:pt x="4037" y="2777"/>
                  </a:lnTo>
                  <a:cubicBezTo>
                    <a:pt x="4035" y="2775"/>
                    <a:pt x="4034" y="2773"/>
                    <a:pt x="4032" y="2772"/>
                  </a:cubicBezTo>
                  <a:close/>
                  <a:moveTo>
                    <a:pt x="3882" y="2789"/>
                  </a:moveTo>
                  <a:cubicBezTo>
                    <a:pt x="3886" y="2796"/>
                    <a:pt x="3890" y="2805"/>
                    <a:pt x="3893" y="2813"/>
                  </a:cubicBezTo>
                  <a:lnTo>
                    <a:pt x="3882" y="2813"/>
                  </a:lnTo>
                  <a:cubicBezTo>
                    <a:pt x="3882" y="2801"/>
                    <a:pt x="3882" y="2801"/>
                    <a:pt x="3882" y="2789"/>
                  </a:cubicBezTo>
                  <a:close/>
                  <a:moveTo>
                    <a:pt x="4013" y="2801"/>
                  </a:moveTo>
                  <a:cubicBezTo>
                    <a:pt x="4013" y="2807"/>
                    <a:pt x="4013" y="2813"/>
                    <a:pt x="4013" y="2813"/>
                  </a:cubicBezTo>
                  <a:cubicBezTo>
                    <a:pt x="4013" y="2813"/>
                    <a:pt x="4013" y="2813"/>
                    <a:pt x="4013" y="2825"/>
                  </a:cubicBezTo>
                  <a:cubicBezTo>
                    <a:pt x="4025" y="2813"/>
                    <a:pt x="4013" y="2813"/>
                    <a:pt x="4013" y="2801"/>
                  </a:cubicBezTo>
                  <a:lnTo>
                    <a:pt x="4013" y="2801"/>
                  </a:lnTo>
                  <a:cubicBezTo>
                    <a:pt x="4013" y="2801"/>
                    <a:pt x="4013" y="2801"/>
                    <a:pt x="4013" y="2801"/>
                  </a:cubicBezTo>
                  <a:close/>
                  <a:moveTo>
                    <a:pt x="2723" y="2833"/>
                  </a:moveTo>
                  <a:lnTo>
                    <a:pt x="2723" y="2833"/>
                  </a:lnTo>
                  <a:cubicBezTo>
                    <a:pt x="2721" y="2833"/>
                    <a:pt x="2724" y="2840"/>
                    <a:pt x="2726" y="2840"/>
                  </a:cubicBezTo>
                  <a:cubicBezTo>
                    <a:pt x="2727" y="2840"/>
                    <a:pt x="2727" y="2839"/>
                    <a:pt x="2727" y="2837"/>
                  </a:cubicBezTo>
                  <a:cubicBezTo>
                    <a:pt x="2725" y="2834"/>
                    <a:pt x="2724" y="2833"/>
                    <a:pt x="2723" y="2833"/>
                  </a:cubicBezTo>
                  <a:close/>
                  <a:moveTo>
                    <a:pt x="4013" y="2801"/>
                  </a:moveTo>
                  <a:cubicBezTo>
                    <a:pt x="4025" y="2825"/>
                    <a:pt x="4025" y="2837"/>
                    <a:pt x="4037" y="2849"/>
                  </a:cubicBezTo>
                  <a:lnTo>
                    <a:pt x="4025" y="2825"/>
                  </a:lnTo>
                  <a:cubicBezTo>
                    <a:pt x="4025" y="2825"/>
                    <a:pt x="4025" y="2813"/>
                    <a:pt x="4013" y="2801"/>
                  </a:cubicBezTo>
                  <a:close/>
                  <a:moveTo>
                    <a:pt x="2750" y="2884"/>
                  </a:moveTo>
                  <a:lnTo>
                    <a:pt x="2750" y="2884"/>
                  </a:lnTo>
                  <a:cubicBezTo>
                    <a:pt x="2751" y="2889"/>
                    <a:pt x="2751" y="2893"/>
                    <a:pt x="2751" y="2896"/>
                  </a:cubicBezTo>
                  <a:cubicBezTo>
                    <a:pt x="2751" y="2890"/>
                    <a:pt x="2751" y="2887"/>
                    <a:pt x="2750" y="2884"/>
                  </a:cubicBezTo>
                  <a:close/>
                  <a:moveTo>
                    <a:pt x="3755" y="2900"/>
                  </a:moveTo>
                  <a:cubicBezTo>
                    <a:pt x="3755" y="2900"/>
                    <a:pt x="3760" y="2912"/>
                    <a:pt x="3767" y="2923"/>
                  </a:cubicBezTo>
                  <a:lnTo>
                    <a:pt x="3767" y="2923"/>
                  </a:lnTo>
                  <a:lnTo>
                    <a:pt x="3763" y="2920"/>
                  </a:lnTo>
                  <a:cubicBezTo>
                    <a:pt x="3758" y="2906"/>
                    <a:pt x="3755" y="2900"/>
                    <a:pt x="3755" y="2900"/>
                  </a:cubicBezTo>
                  <a:close/>
                  <a:moveTo>
                    <a:pt x="2843" y="2941"/>
                  </a:moveTo>
                  <a:cubicBezTo>
                    <a:pt x="2844" y="2941"/>
                    <a:pt x="2845" y="2942"/>
                    <a:pt x="2847" y="2944"/>
                  </a:cubicBezTo>
                  <a:cubicBezTo>
                    <a:pt x="2847" y="2947"/>
                    <a:pt x="2846" y="2948"/>
                    <a:pt x="2845" y="2949"/>
                  </a:cubicBezTo>
                  <a:lnTo>
                    <a:pt x="2845" y="2949"/>
                  </a:lnTo>
                  <a:cubicBezTo>
                    <a:pt x="2844" y="2945"/>
                    <a:pt x="2842" y="2941"/>
                    <a:pt x="2843" y="2941"/>
                  </a:cubicBezTo>
                  <a:close/>
                  <a:moveTo>
                    <a:pt x="3807" y="2947"/>
                  </a:moveTo>
                  <a:cubicBezTo>
                    <a:pt x="3807" y="2947"/>
                    <a:pt x="3808" y="2949"/>
                    <a:pt x="3810" y="2954"/>
                  </a:cubicBezTo>
                  <a:lnTo>
                    <a:pt x="3810" y="2954"/>
                  </a:lnTo>
                  <a:cubicBezTo>
                    <a:pt x="3810" y="2951"/>
                    <a:pt x="3808" y="2947"/>
                    <a:pt x="3807" y="2947"/>
                  </a:cubicBezTo>
                  <a:close/>
                  <a:moveTo>
                    <a:pt x="3743" y="2935"/>
                  </a:moveTo>
                  <a:lnTo>
                    <a:pt x="3743" y="2935"/>
                  </a:lnTo>
                  <a:cubicBezTo>
                    <a:pt x="3741" y="2936"/>
                    <a:pt x="3740" y="2939"/>
                    <a:pt x="3740" y="2944"/>
                  </a:cubicBezTo>
                  <a:lnTo>
                    <a:pt x="3750" y="2954"/>
                  </a:lnTo>
                  <a:lnTo>
                    <a:pt x="3750" y="2954"/>
                  </a:lnTo>
                  <a:cubicBezTo>
                    <a:pt x="3749" y="2948"/>
                    <a:pt x="3746" y="2942"/>
                    <a:pt x="3743" y="2935"/>
                  </a:cubicBezTo>
                  <a:close/>
                  <a:moveTo>
                    <a:pt x="2823" y="2944"/>
                  </a:moveTo>
                  <a:cubicBezTo>
                    <a:pt x="2823" y="2944"/>
                    <a:pt x="2823" y="2956"/>
                    <a:pt x="2823" y="2956"/>
                  </a:cubicBezTo>
                  <a:cubicBezTo>
                    <a:pt x="2835" y="2956"/>
                    <a:pt x="2823" y="2944"/>
                    <a:pt x="2823" y="2944"/>
                  </a:cubicBezTo>
                  <a:close/>
                  <a:moveTo>
                    <a:pt x="3799" y="2941"/>
                  </a:moveTo>
                  <a:lnTo>
                    <a:pt x="3799" y="2956"/>
                  </a:lnTo>
                  <a:cubicBezTo>
                    <a:pt x="3802" y="2957"/>
                    <a:pt x="3805" y="2958"/>
                    <a:pt x="3807" y="2958"/>
                  </a:cubicBezTo>
                  <a:lnTo>
                    <a:pt x="3807" y="2958"/>
                  </a:lnTo>
                  <a:cubicBezTo>
                    <a:pt x="3803" y="2951"/>
                    <a:pt x="3801" y="2945"/>
                    <a:pt x="3799" y="2941"/>
                  </a:cubicBezTo>
                  <a:close/>
                  <a:moveTo>
                    <a:pt x="3750" y="2954"/>
                  </a:moveTo>
                  <a:cubicBezTo>
                    <a:pt x="3751" y="2958"/>
                    <a:pt x="3751" y="2963"/>
                    <a:pt x="3751" y="2968"/>
                  </a:cubicBezTo>
                  <a:cubicBezTo>
                    <a:pt x="3751" y="2956"/>
                    <a:pt x="3751" y="2956"/>
                    <a:pt x="3751" y="2956"/>
                  </a:cubicBezTo>
                  <a:lnTo>
                    <a:pt x="3750" y="2954"/>
                  </a:lnTo>
                  <a:close/>
                  <a:moveTo>
                    <a:pt x="3810" y="2954"/>
                  </a:moveTo>
                  <a:cubicBezTo>
                    <a:pt x="3810" y="2956"/>
                    <a:pt x="3810" y="2958"/>
                    <a:pt x="3807" y="2958"/>
                  </a:cubicBezTo>
                  <a:cubicBezTo>
                    <a:pt x="3807" y="2958"/>
                    <a:pt x="3807" y="2958"/>
                    <a:pt x="3807" y="2958"/>
                  </a:cubicBezTo>
                  <a:lnTo>
                    <a:pt x="3807" y="2958"/>
                  </a:lnTo>
                  <a:cubicBezTo>
                    <a:pt x="3808" y="2961"/>
                    <a:pt x="3809" y="2964"/>
                    <a:pt x="3811" y="2968"/>
                  </a:cubicBezTo>
                  <a:cubicBezTo>
                    <a:pt x="3811" y="2962"/>
                    <a:pt x="3814" y="2962"/>
                    <a:pt x="3815" y="2962"/>
                  </a:cubicBezTo>
                  <a:cubicBezTo>
                    <a:pt x="3817" y="2962"/>
                    <a:pt x="3817" y="2962"/>
                    <a:pt x="3811" y="2956"/>
                  </a:cubicBezTo>
                  <a:cubicBezTo>
                    <a:pt x="3811" y="2955"/>
                    <a:pt x="3810" y="2954"/>
                    <a:pt x="3810" y="2954"/>
                  </a:cubicBezTo>
                  <a:close/>
                  <a:moveTo>
                    <a:pt x="3728" y="2979"/>
                  </a:moveTo>
                  <a:cubicBezTo>
                    <a:pt x="3728" y="2991"/>
                    <a:pt x="3728" y="2991"/>
                    <a:pt x="3728" y="2991"/>
                  </a:cubicBezTo>
                  <a:cubicBezTo>
                    <a:pt x="3730" y="2994"/>
                    <a:pt x="3731" y="2995"/>
                    <a:pt x="3732" y="2995"/>
                  </a:cubicBezTo>
                  <a:cubicBezTo>
                    <a:pt x="3735" y="2995"/>
                    <a:pt x="3728" y="2979"/>
                    <a:pt x="3728" y="2979"/>
                  </a:cubicBezTo>
                  <a:close/>
                  <a:moveTo>
                    <a:pt x="3697" y="3075"/>
                  </a:moveTo>
                  <a:cubicBezTo>
                    <a:pt x="3698" y="3075"/>
                    <a:pt x="3698" y="3075"/>
                    <a:pt x="3698" y="3076"/>
                  </a:cubicBezTo>
                  <a:cubicBezTo>
                    <a:pt x="3698" y="3076"/>
                    <a:pt x="3697" y="3075"/>
                    <a:pt x="3697" y="3075"/>
                  </a:cubicBezTo>
                  <a:close/>
                  <a:moveTo>
                    <a:pt x="3585" y="3123"/>
                  </a:moveTo>
                  <a:lnTo>
                    <a:pt x="3585" y="3123"/>
                  </a:lnTo>
                  <a:cubicBezTo>
                    <a:pt x="3596" y="3134"/>
                    <a:pt x="3585" y="3134"/>
                    <a:pt x="3597" y="3146"/>
                  </a:cubicBezTo>
                  <a:cubicBezTo>
                    <a:pt x="3597" y="3146"/>
                    <a:pt x="3597" y="3134"/>
                    <a:pt x="3585" y="3123"/>
                  </a:cubicBezTo>
                  <a:close/>
                  <a:moveTo>
                    <a:pt x="3513" y="3182"/>
                  </a:moveTo>
                  <a:lnTo>
                    <a:pt x="3513" y="3182"/>
                  </a:lnTo>
                  <a:cubicBezTo>
                    <a:pt x="3513" y="3182"/>
                    <a:pt x="3513" y="3182"/>
                    <a:pt x="3513" y="3182"/>
                  </a:cubicBezTo>
                  <a:cubicBezTo>
                    <a:pt x="3513" y="3182"/>
                    <a:pt x="3513" y="3182"/>
                    <a:pt x="3513" y="3182"/>
                  </a:cubicBezTo>
                  <a:close/>
                  <a:moveTo>
                    <a:pt x="1324" y="3293"/>
                  </a:moveTo>
                  <a:cubicBezTo>
                    <a:pt x="1323" y="3293"/>
                    <a:pt x="1323" y="3295"/>
                    <a:pt x="1323" y="3301"/>
                  </a:cubicBezTo>
                  <a:lnTo>
                    <a:pt x="1330" y="3301"/>
                  </a:lnTo>
                  <a:cubicBezTo>
                    <a:pt x="1328" y="3297"/>
                    <a:pt x="1326" y="3293"/>
                    <a:pt x="1324" y="3293"/>
                  </a:cubicBezTo>
                  <a:close/>
                  <a:moveTo>
                    <a:pt x="953" y="3301"/>
                  </a:moveTo>
                  <a:cubicBezTo>
                    <a:pt x="953" y="3301"/>
                    <a:pt x="953" y="3301"/>
                    <a:pt x="953" y="3301"/>
                  </a:cubicBezTo>
                  <a:lnTo>
                    <a:pt x="953" y="3301"/>
                  </a:lnTo>
                  <a:close/>
                  <a:moveTo>
                    <a:pt x="1489" y="3301"/>
                  </a:moveTo>
                  <a:lnTo>
                    <a:pt x="1489" y="3301"/>
                  </a:lnTo>
                  <a:cubicBezTo>
                    <a:pt x="1489" y="3301"/>
                    <a:pt x="1489" y="3301"/>
                    <a:pt x="1489" y="3301"/>
                  </a:cubicBezTo>
                  <a:close/>
                  <a:moveTo>
                    <a:pt x="1465" y="3301"/>
                  </a:moveTo>
                  <a:cubicBezTo>
                    <a:pt x="1454" y="3301"/>
                    <a:pt x="1454" y="3301"/>
                    <a:pt x="1454" y="3313"/>
                  </a:cubicBezTo>
                  <a:lnTo>
                    <a:pt x="1465" y="3325"/>
                  </a:lnTo>
                  <a:cubicBezTo>
                    <a:pt x="1465" y="3313"/>
                    <a:pt x="1465" y="3313"/>
                    <a:pt x="1465" y="3301"/>
                  </a:cubicBezTo>
                  <a:close/>
                  <a:moveTo>
                    <a:pt x="3025" y="3313"/>
                  </a:moveTo>
                  <a:cubicBezTo>
                    <a:pt x="3025" y="3313"/>
                    <a:pt x="3037" y="3325"/>
                    <a:pt x="3037" y="3325"/>
                  </a:cubicBezTo>
                  <a:cubicBezTo>
                    <a:pt x="3037" y="3325"/>
                    <a:pt x="3037" y="3313"/>
                    <a:pt x="3025" y="3313"/>
                  </a:cubicBezTo>
                  <a:close/>
                  <a:moveTo>
                    <a:pt x="787" y="3337"/>
                  </a:moveTo>
                  <a:lnTo>
                    <a:pt x="787" y="3337"/>
                  </a:lnTo>
                  <a:cubicBezTo>
                    <a:pt x="787" y="3337"/>
                    <a:pt x="787" y="3337"/>
                    <a:pt x="787" y="3337"/>
                  </a:cubicBezTo>
                  <a:close/>
                  <a:moveTo>
                    <a:pt x="799" y="3337"/>
                  </a:moveTo>
                  <a:cubicBezTo>
                    <a:pt x="799" y="3337"/>
                    <a:pt x="799" y="3337"/>
                    <a:pt x="799" y="3337"/>
                  </a:cubicBezTo>
                  <a:cubicBezTo>
                    <a:pt x="799" y="3337"/>
                    <a:pt x="799" y="3337"/>
                    <a:pt x="799" y="3337"/>
                  </a:cubicBezTo>
                  <a:close/>
                  <a:moveTo>
                    <a:pt x="787" y="3337"/>
                  </a:moveTo>
                  <a:lnTo>
                    <a:pt x="787" y="3337"/>
                  </a:lnTo>
                  <a:cubicBezTo>
                    <a:pt x="787" y="3337"/>
                    <a:pt x="787" y="3337"/>
                    <a:pt x="787" y="3337"/>
                  </a:cubicBezTo>
                  <a:close/>
                  <a:moveTo>
                    <a:pt x="799" y="3337"/>
                  </a:moveTo>
                  <a:cubicBezTo>
                    <a:pt x="799" y="3337"/>
                    <a:pt x="799" y="3337"/>
                    <a:pt x="799" y="3337"/>
                  </a:cubicBezTo>
                  <a:cubicBezTo>
                    <a:pt x="799" y="3337"/>
                    <a:pt x="799" y="3337"/>
                    <a:pt x="799" y="3337"/>
                  </a:cubicBezTo>
                  <a:close/>
                  <a:moveTo>
                    <a:pt x="799" y="3337"/>
                  </a:moveTo>
                  <a:cubicBezTo>
                    <a:pt x="799" y="3337"/>
                    <a:pt x="799" y="3337"/>
                    <a:pt x="799" y="3337"/>
                  </a:cubicBezTo>
                  <a:cubicBezTo>
                    <a:pt x="799" y="3337"/>
                    <a:pt x="799" y="3337"/>
                    <a:pt x="799" y="3337"/>
                  </a:cubicBezTo>
                  <a:close/>
                  <a:moveTo>
                    <a:pt x="799" y="3337"/>
                  </a:moveTo>
                  <a:cubicBezTo>
                    <a:pt x="799" y="3337"/>
                    <a:pt x="799" y="3337"/>
                    <a:pt x="799" y="3337"/>
                  </a:cubicBezTo>
                  <a:cubicBezTo>
                    <a:pt x="799" y="3337"/>
                    <a:pt x="799" y="3337"/>
                    <a:pt x="799" y="3337"/>
                  </a:cubicBezTo>
                  <a:close/>
                  <a:moveTo>
                    <a:pt x="3239" y="3337"/>
                  </a:moveTo>
                  <a:cubicBezTo>
                    <a:pt x="3245" y="3343"/>
                    <a:pt x="3248" y="3346"/>
                    <a:pt x="3251" y="3347"/>
                  </a:cubicBezTo>
                  <a:lnTo>
                    <a:pt x="3251" y="3347"/>
                  </a:lnTo>
                  <a:cubicBezTo>
                    <a:pt x="3246" y="3343"/>
                    <a:pt x="3240" y="3337"/>
                    <a:pt x="3239" y="3337"/>
                  </a:cubicBezTo>
                  <a:close/>
                  <a:moveTo>
                    <a:pt x="3251" y="3347"/>
                  </a:moveTo>
                  <a:cubicBezTo>
                    <a:pt x="3255" y="3350"/>
                    <a:pt x="3258" y="3352"/>
                    <a:pt x="3261" y="3352"/>
                  </a:cubicBezTo>
                  <a:cubicBezTo>
                    <a:pt x="3262" y="3352"/>
                    <a:pt x="3263" y="3351"/>
                    <a:pt x="3263" y="3349"/>
                  </a:cubicBezTo>
                  <a:cubicBezTo>
                    <a:pt x="3257" y="3349"/>
                    <a:pt x="3254" y="3349"/>
                    <a:pt x="3251" y="3347"/>
                  </a:cubicBezTo>
                  <a:close/>
                  <a:moveTo>
                    <a:pt x="572" y="3396"/>
                  </a:moveTo>
                  <a:lnTo>
                    <a:pt x="584" y="3408"/>
                  </a:lnTo>
                  <a:lnTo>
                    <a:pt x="584" y="3396"/>
                  </a:lnTo>
                  <a:close/>
                  <a:moveTo>
                    <a:pt x="504" y="3427"/>
                  </a:moveTo>
                  <a:cubicBezTo>
                    <a:pt x="503" y="3427"/>
                    <a:pt x="502" y="3430"/>
                    <a:pt x="502" y="3432"/>
                  </a:cubicBezTo>
                  <a:lnTo>
                    <a:pt x="508" y="3432"/>
                  </a:lnTo>
                  <a:cubicBezTo>
                    <a:pt x="506" y="3429"/>
                    <a:pt x="505" y="3427"/>
                    <a:pt x="504" y="3427"/>
                  </a:cubicBezTo>
                  <a:close/>
                  <a:moveTo>
                    <a:pt x="501" y="3432"/>
                  </a:moveTo>
                  <a:cubicBezTo>
                    <a:pt x="501" y="3432"/>
                    <a:pt x="501" y="3432"/>
                    <a:pt x="502" y="3432"/>
                  </a:cubicBezTo>
                  <a:lnTo>
                    <a:pt x="502" y="3432"/>
                  </a:lnTo>
                  <a:cubicBezTo>
                    <a:pt x="502" y="3432"/>
                    <a:pt x="502" y="3432"/>
                    <a:pt x="502" y="3432"/>
                  </a:cubicBezTo>
                  <a:close/>
                  <a:moveTo>
                    <a:pt x="508" y="3432"/>
                  </a:moveTo>
                  <a:cubicBezTo>
                    <a:pt x="513" y="3433"/>
                    <a:pt x="513" y="3435"/>
                    <a:pt x="513" y="3444"/>
                  </a:cubicBezTo>
                  <a:cubicBezTo>
                    <a:pt x="511" y="3438"/>
                    <a:pt x="510" y="3435"/>
                    <a:pt x="508" y="3432"/>
                  </a:cubicBezTo>
                  <a:close/>
                  <a:moveTo>
                    <a:pt x="1644" y="3467"/>
                  </a:moveTo>
                  <a:lnTo>
                    <a:pt x="1644" y="3467"/>
                  </a:lnTo>
                  <a:cubicBezTo>
                    <a:pt x="1644" y="3467"/>
                    <a:pt x="1644" y="3467"/>
                    <a:pt x="1644" y="3468"/>
                  </a:cubicBezTo>
                  <a:lnTo>
                    <a:pt x="1644" y="3468"/>
                  </a:lnTo>
                  <a:cubicBezTo>
                    <a:pt x="1644" y="3468"/>
                    <a:pt x="1644" y="3468"/>
                    <a:pt x="1644" y="3468"/>
                  </a:cubicBezTo>
                  <a:cubicBezTo>
                    <a:pt x="1644" y="3467"/>
                    <a:pt x="1644" y="3467"/>
                    <a:pt x="1644" y="3467"/>
                  </a:cubicBezTo>
                  <a:close/>
                  <a:moveTo>
                    <a:pt x="1644" y="3468"/>
                  </a:moveTo>
                  <a:cubicBezTo>
                    <a:pt x="1644" y="3480"/>
                    <a:pt x="1644" y="3480"/>
                    <a:pt x="1644" y="3480"/>
                  </a:cubicBezTo>
                  <a:cubicBezTo>
                    <a:pt x="1649" y="3480"/>
                    <a:pt x="1648" y="3475"/>
                    <a:pt x="1644" y="3468"/>
                  </a:cubicBezTo>
                  <a:close/>
                  <a:moveTo>
                    <a:pt x="1525" y="3503"/>
                  </a:moveTo>
                  <a:cubicBezTo>
                    <a:pt x="1525" y="3512"/>
                    <a:pt x="1525" y="3515"/>
                    <a:pt x="1530" y="3515"/>
                  </a:cubicBezTo>
                  <a:lnTo>
                    <a:pt x="1530" y="3515"/>
                  </a:lnTo>
                  <a:cubicBezTo>
                    <a:pt x="1529" y="3512"/>
                    <a:pt x="1527" y="3508"/>
                    <a:pt x="1525" y="3503"/>
                  </a:cubicBezTo>
                  <a:close/>
                  <a:moveTo>
                    <a:pt x="1406" y="3503"/>
                  </a:moveTo>
                  <a:cubicBezTo>
                    <a:pt x="1418" y="3515"/>
                    <a:pt x="1418" y="3515"/>
                    <a:pt x="1418" y="3515"/>
                  </a:cubicBezTo>
                  <a:cubicBezTo>
                    <a:pt x="1418" y="3515"/>
                    <a:pt x="1418" y="3503"/>
                    <a:pt x="1406" y="3503"/>
                  </a:cubicBezTo>
                  <a:close/>
                  <a:moveTo>
                    <a:pt x="1498" y="3496"/>
                  </a:moveTo>
                  <a:cubicBezTo>
                    <a:pt x="1500" y="3505"/>
                    <a:pt x="1501" y="3512"/>
                    <a:pt x="1501" y="3515"/>
                  </a:cubicBezTo>
                  <a:cubicBezTo>
                    <a:pt x="1501" y="3508"/>
                    <a:pt x="1501" y="3501"/>
                    <a:pt x="1498" y="3496"/>
                  </a:cubicBezTo>
                  <a:close/>
                  <a:moveTo>
                    <a:pt x="1530" y="3515"/>
                  </a:moveTo>
                  <a:cubicBezTo>
                    <a:pt x="1537" y="3531"/>
                    <a:pt x="1537" y="3539"/>
                    <a:pt x="1537" y="3539"/>
                  </a:cubicBezTo>
                  <a:lnTo>
                    <a:pt x="1537" y="3527"/>
                  </a:lnTo>
                  <a:cubicBezTo>
                    <a:pt x="1537" y="3527"/>
                    <a:pt x="1537" y="3527"/>
                    <a:pt x="1537" y="3515"/>
                  </a:cubicBezTo>
                  <a:cubicBezTo>
                    <a:pt x="1534" y="3515"/>
                    <a:pt x="1532" y="3515"/>
                    <a:pt x="1530" y="3515"/>
                  </a:cubicBezTo>
                  <a:close/>
                  <a:moveTo>
                    <a:pt x="1156" y="3596"/>
                  </a:moveTo>
                  <a:cubicBezTo>
                    <a:pt x="1156" y="3597"/>
                    <a:pt x="1156" y="3597"/>
                    <a:pt x="1156" y="3599"/>
                  </a:cubicBezTo>
                  <a:cubicBezTo>
                    <a:pt x="1156" y="3599"/>
                    <a:pt x="1156" y="3599"/>
                    <a:pt x="1156" y="3599"/>
                  </a:cubicBezTo>
                  <a:lnTo>
                    <a:pt x="1156" y="3599"/>
                  </a:lnTo>
                  <a:cubicBezTo>
                    <a:pt x="1156" y="3598"/>
                    <a:pt x="1156" y="3597"/>
                    <a:pt x="1156" y="3596"/>
                  </a:cubicBezTo>
                  <a:close/>
                  <a:moveTo>
                    <a:pt x="2894" y="3587"/>
                  </a:moveTo>
                  <a:cubicBezTo>
                    <a:pt x="2898" y="3595"/>
                    <a:pt x="2904" y="3601"/>
                    <a:pt x="2911" y="3603"/>
                  </a:cubicBezTo>
                  <a:lnTo>
                    <a:pt x="2911" y="3603"/>
                  </a:lnTo>
                  <a:lnTo>
                    <a:pt x="2894" y="3587"/>
                  </a:lnTo>
                  <a:close/>
                  <a:moveTo>
                    <a:pt x="1203" y="3622"/>
                  </a:moveTo>
                  <a:cubicBezTo>
                    <a:pt x="1203" y="3627"/>
                    <a:pt x="1205" y="3628"/>
                    <a:pt x="1207" y="3628"/>
                  </a:cubicBezTo>
                  <a:lnTo>
                    <a:pt x="1207" y="3628"/>
                  </a:lnTo>
                  <a:cubicBezTo>
                    <a:pt x="1206" y="3627"/>
                    <a:pt x="1205" y="3625"/>
                    <a:pt x="1205" y="3622"/>
                  </a:cubicBezTo>
                  <a:lnTo>
                    <a:pt x="1205" y="3622"/>
                  </a:lnTo>
                  <a:cubicBezTo>
                    <a:pt x="1204" y="3622"/>
                    <a:pt x="1204" y="3622"/>
                    <a:pt x="1203" y="3622"/>
                  </a:cubicBezTo>
                  <a:close/>
                  <a:moveTo>
                    <a:pt x="1192" y="3611"/>
                  </a:moveTo>
                  <a:cubicBezTo>
                    <a:pt x="1192" y="3619"/>
                    <a:pt x="1192" y="3627"/>
                    <a:pt x="1192" y="3627"/>
                  </a:cubicBezTo>
                  <a:cubicBezTo>
                    <a:pt x="1192" y="3630"/>
                    <a:pt x="1192" y="3631"/>
                    <a:pt x="1192" y="3631"/>
                  </a:cubicBezTo>
                  <a:cubicBezTo>
                    <a:pt x="1192" y="3634"/>
                    <a:pt x="1192" y="3638"/>
                    <a:pt x="1192" y="3646"/>
                  </a:cubicBezTo>
                  <a:cubicBezTo>
                    <a:pt x="1192" y="3632"/>
                    <a:pt x="1192" y="3626"/>
                    <a:pt x="1194" y="3626"/>
                  </a:cubicBezTo>
                  <a:cubicBezTo>
                    <a:pt x="1196" y="3626"/>
                    <a:pt x="1199" y="3629"/>
                    <a:pt x="1203" y="3634"/>
                  </a:cubicBezTo>
                  <a:lnTo>
                    <a:pt x="1192" y="3611"/>
                  </a:lnTo>
                  <a:close/>
                  <a:moveTo>
                    <a:pt x="1227" y="3643"/>
                  </a:moveTo>
                  <a:lnTo>
                    <a:pt x="1227" y="3646"/>
                  </a:lnTo>
                  <a:cubicBezTo>
                    <a:pt x="1228" y="3647"/>
                    <a:pt x="1229" y="3648"/>
                    <a:pt x="1230" y="3649"/>
                  </a:cubicBezTo>
                  <a:lnTo>
                    <a:pt x="1230" y="3649"/>
                  </a:lnTo>
                  <a:cubicBezTo>
                    <a:pt x="1229" y="3647"/>
                    <a:pt x="1228" y="3645"/>
                    <a:pt x="1227" y="3643"/>
                  </a:cubicBezTo>
                  <a:close/>
                  <a:moveTo>
                    <a:pt x="1156" y="3599"/>
                  </a:moveTo>
                  <a:cubicBezTo>
                    <a:pt x="1159" y="3628"/>
                    <a:pt x="1168" y="3648"/>
                    <a:pt x="1168" y="3658"/>
                  </a:cubicBezTo>
                  <a:lnTo>
                    <a:pt x="1168" y="3634"/>
                  </a:lnTo>
                  <a:cubicBezTo>
                    <a:pt x="1168" y="3613"/>
                    <a:pt x="1159" y="3602"/>
                    <a:pt x="1156" y="3599"/>
                  </a:cubicBezTo>
                  <a:close/>
                  <a:moveTo>
                    <a:pt x="1116" y="3661"/>
                  </a:moveTo>
                  <a:cubicBezTo>
                    <a:pt x="1118" y="3665"/>
                    <a:pt x="1120" y="3670"/>
                    <a:pt x="1120" y="3670"/>
                  </a:cubicBezTo>
                  <a:cubicBezTo>
                    <a:pt x="1120" y="3670"/>
                    <a:pt x="1120" y="3664"/>
                    <a:pt x="1116" y="3661"/>
                  </a:cubicBezTo>
                  <a:close/>
                  <a:moveTo>
                    <a:pt x="1247" y="3644"/>
                  </a:moveTo>
                  <a:cubicBezTo>
                    <a:pt x="1244" y="3644"/>
                    <a:pt x="1245" y="3655"/>
                    <a:pt x="1240" y="3655"/>
                  </a:cubicBezTo>
                  <a:cubicBezTo>
                    <a:pt x="1238" y="3655"/>
                    <a:pt x="1235" y="3653"/>
                    <a:pt x="1230" y="3649"/>
                  </a:cubicBezTo>
                  <a:lnTo>
                    <a:pt x="1230" y="3649"/>
                  </a:lnTo>
                  <a:cubicBezTo>
                    <a:pt x="1232" y="3654"/>
                    <a:pt x="1235" y="3661"/>
                    <a:pt x="1239" y="3670"/>
                  </a:cubicBezTo>
                  <a:cubicBezTo>
                    <a:pt x="1239" y="3658"/>
                    <a:pt x="1251" y="3670"/>
                    <a:pt x="1251" y="3646"/>
                  </a:cubicBezTo>
                  <a:cubicBezTo>
                    <a:pt x="1249" y="3644"/>
                    <a:pt x="1248" y="3644"/>
                    <a:pt x="1247" y="3644"/>
                  </a:cubicBezTo>
                  <a:close/>
                  <a:moveTo>
                    <a:pt x="1132" y="3670"/>
                  </a:moveTo>
                  <a:cubicBezTo>
                    <a:pt x="1132" y="3682"/>
                    <a:pt x="1132" y="3682"/>
                    <a:pt x="1132" y="3682"/>
                  </a:cubicBezTo>
                  <a:cubicBezTo>
                    <a:pt x="1135" y="3688"/>
                    <a:pt x="1137" y="3690"/>
                    <a:pt x="1137" y="3690"/>
                  </a:cubicBezTo>
                  <a:cubicBezTo>
                    <a:pt x="1139" y="3690"/>
                    <a:pt x="1132" y="3670"/>
                    <a:pt x="1132" y="3670"/>
                  </a:cubicBezTo>
                  <a:close/>
                  <a:moveTo>
                    <a:pt x="3144" y="3706"/>
                  </a:moveTo>
                  <a:cubicBezTo>
                    <a:pt x="3142" y="3708"/>
                    <a:pt x="3142" y="3710"/>
                    <a:pt x="3143" y="3713"/>
                  </a:cubicBezTo>
                  <a:lnTo>
                    <a:pt x="3143" y="3713"/>
                  </a:lnTo>
                  <a:cubicBezTo>
                    <a:pt x="3143" y="3711"/>
                    <a:pt x="3144" y="3708"/>
                    <a:pt x="3144" y="3706"/>
                  </a:cubicBezTo>
                  <a:close/>
                  <a:moveTo>
                    <a:pt x="180" y="3741"/>
                  </a:moveTo>
                  <a:cubicBezTo>
                    <a:pt x="180" y="3741"/>
                    <a:pt x="187" y="3741"/>
                    <a:pt x="190" y="3747"/>
                  </a:cubicBezTo>
                  <a:lnTo>
                    <a:pt x="190" y="3747"/>
                  </a:lnTo>
                  <a:cubicBezTo>
                    <a:pt x="190" y="3747"/>
                    <a:pt x="190" y="3747"/>
                    <a:pt x="190" y="3747"/>
                  </a:cubicBezTo>
                  <a:cubicBezTo>
                    <a:pt x="185" y="3747"/>
                    <a:pt x="180" y="3747"/>
                    <a:pt x="180" y="3741"/>
                  </a:cubicBezTo>
                  <a:close/>
                  <a:moveTo>
                    <a:pt x="846" y="3784"/>
                  </a:moveTo>
                  <a:cubicBezTo>
                    <a:pt x="846" y="3784"/>
                    <a:pt x="846" y="3785"/>
                    <a:pt x="846" y="3789"/>
                  </a:cubicBezTo>
                  <a:cubicBezTo>
                    <a:pt x="846" y="3789"/>
                    <a:pt x="846" y="3795"/>
                    <a:pt x="846" y="3803"/>
                  </a:cubicBezTo>
                  <a:lnTo>
                    <a:pt x="846" y="3803"/>
                  </a:lnTo>
                  <a:cubicBezTo>
                    <a:pt x="843" y="3798"/>
                    <a:pt x="839" y="3793"/>
                    <a:pt x="834" y="3789"/>
                  </a:cubicBezTo>
                  <a:cubicBezTo>
                    <a:pt x="842" y="3789"/>
                    <a:pt x="845" y="3784"/>
                    <a:pt x="846" y="3784"/>
                  </a:cubicBezTo>
                  <a:close/>
                  <a:moveTo>
                    <a:pt x="908" y="3798"/>
                  </a:moveTo>
                  <a:cubicBezTo>
                    <a:pt x="911" y="3806"/>
                    <a:pt x="918" y="3813"/>
                    <a:pt x="918" y="3813"/>
                  </a:cubicBezTo>
                  <a:cubicBezTo>
                    <a:pt x="918" y="3813"/>
                    <a:pt x="911" y="3800"/>
                    <a:pt x="908" y="3798"/>
                  </a:cubicBezTo>
                  <a:close/>
                  <a:moveTo>
                    <a:pt x="906" y="3801"/>
                  </a:moveTo>
                  <a:cubicBezTo>
                    <a:pt x="906" y="3813"/>
                    <a:pt x="906" y="3813"/>
                    <a:pt x="906" y="3825"/>
                  </a:cubicBezTo>
                  <a:cubicBezTo>
                    <a:pt x="906" y="3825"/>
                    <a:pt x="918" y="3813"/>
                    <a:pt x="906" y="3801"/>
                  </a:cubicBezTo>
                  <a:close/>
                  <a:moveTo>
                    <a:pt x="412" y="3884"/>
                  </a:moveTo>
                  <a:cubicBezTo>
                    <a:pt x="415" y="3890"/>
                    <a:pt x="418" y="3896"/>
                    <a:pt x="418" y="3896"/>
                  </a:cubicBezTo>
                  <a:cubicBezTo>
                    <a:pt x="418" y="3890"/>
                    <a:pt x="415" y="3887"/>
                    <a:pt x="412" y="3884"/>
                  </a:cubicBezTo>
                  <a:close/>
                  <a:moveTo>
                    <a:pt x="1334" y="4045"/>
                  </a:moveTo>
                  <a:lnTo>
                    <a:pt x="1323" y="4051"/>
                  </a:lnTo>
                  <a:cubicBezTo>
                    <a:pt x="1328" y="4062"/>
                    <a:pt x="1331" y="4068"/>
                    <a:pt x="1332" y="4068"/>
                  </a:cubicBezTo>
                  <a:cubicBezTo>
                    <a:pt x="1334" y="4068"/>
                    <a:pt x="1334" y="4061"/>
                    <a:pt x="1334" y="4045"/>
                  </a:cubicBezTo>
                  <a:close/>
                  <a:moveTo>
                    <a:pt x="1358" y="4420"/>
                  </a:moveTo>
                  <a:cubicBezTo>
                    <a:pt x="1362" y="4430"/>
                    <a:pt x="1367" y="4438"/>
                    <a:pt x="1373" y="4442"/>
                  </a:cubicBezTo>
                  <a:lnTo>
                    <a:pt x="1373" y="4442"/>
                  </a:lnTo>
                  <a:lnTo>
                    <a:pt x="1358" y="4420"/>
                  </a:lnTo>
                  <a:close/>
                  <a:moveTo>
                    <a:pt x="1608" y="4634"/>
                  </a:moveTo>
                  <a:lnTo>
                    <a:pt x="1608" y="4634"/>
                  </a:lnTo>
                  <a:cubicBezTo>
                    <a:pt x="1607" y="4636"/>
                    <a:pt x="1606" y="4638"/>
                    <a:pt x="1606" y="4640"/>
                  </a:cubicBezTo>
                  <a:lnTo>
                    <a:pt x="1606" y="4640"/>
                  </a:lnTo>
                  <a:cubicBezTo>
                    <a:pt x="1607" y="4638"/>
                    <a:pt x="1608" y="4636"/>
                    <a:pt x="1608" y="4634"/>
                  </a:cubicBezTo>
                  <a:close/>
                  <a:moveTo>
                    <a:pt x="3912" y="4906"/>
                  </a:moveTo>
                  <a:cubicBezTo>
                    <a:pt x="3912" y="4906"/>
                    <a:pt x="3912" y="4906"/>
                    <a:pt x="3912" y="4906"/>
                  </a:cubicBezTo>
                  <a:lnTo>
                    <a:pt x="3912" y="4906"/>
                  </a:lnTo>
                  <a:cubicBezTo>
                    <a:pt x="3914" y="4906"/>
                    <a:pt x="3916" y="4907"/>
                    <a:pt x="3918" y="4908"/>
                  </a:cubicBezTo>
                  <a:cubicBezTo>
                    <a:pt x="3916" y="4907"/>
                    <a:pt x="3914" y="4906"/>
                    <a:pt x="3912" y="4906"/>
                  </a:cubicBezTo>
                  <a:close/>
                  <a:moveTo>
                    <a:pt x="1603" y="5366"/>
                  </a:moveTo>
                  <a:lnTo>
                    <a:pt x="1596" y="5373"/>
                  </a:lnTo>
                  <a:lnTo>
                    <a:pt x="1607" y="5373"/>
                  </a:lnTo>
                  <a:cubicBezTo>
                    <a:pt x="1607" y="5372"/>
                    <a:pt x="1607" y="5372"/>
                    <a:pt x="1607" y="5371"/>
                  </a:cubicBezTo>
                  <a:lnTo>
                    <a:pt x="1607" y="5371"/>
                  </a:lnTo>
                  <a:cubicBezTo>
                    <a:pt x="1606" y="5370"/>
                    <a:pt x="1604" y="5368"/>
                    <a:pt x="1603" y="5366"/>
                  </a:cubicBezTo>
                  <a:close/>
                  <a:moveTo>
                    <a:pt x="1865" y="5492"/>
                  </a:moveTo>
                  <a:lnTo>
                    <a:pt x="1865" y="5492"/>
                  </a:lnTo>
                  <a:cubicBezTo>
                    <a:pt x="1868" y="5493"/>
                    <a:pt x="1870" y="5493"/>
                    <a:pt x="1873" y="5493"/>
                  </a:cubicBezTo>
                  <a:cubicBezTo>
                    <a:pt x="1876" y="5493"/>
                    <a:pt x="1879" y="5493"/>
                    <a:pt x="1882" y="5492"/>
                  </a:cubicBezTo>
                  <a:close/>
                  <a:moveTo>
                    <a:pt x="4728" y="5706"/>
                  </a:moveTo>
                  <a:cubicBezTo>
                    <a:pt x="4725" y="5707"/>
                    <a:pt x="4723" y="5708"/>
                    <a:pt x="4721" y="5709"/>
                  </a:cubicBezTo>
                  <a:lnTo>
                    <a:pt x="4721" y="5709"/>
                  </a:lnTo>
                  <a:cubicBezTo>
                    <a:pt x="4724" y="5709"/>
                    <a:pt x="4726" y="5708"/>
                    <a:pt x="4728" y="5706"/>
                  </a:cubicBezTo>
                  <a:close/>
                  <a:moveTo>
                    <a:pt x="1763" y="5837"/>
                  </a:moveTo>
                  <a:cubicBezTo>
                    <a:pt x="1765" y="5841"/>
                    <a:pt x="1767" y="5844"/>
                    <a:pt x="1768" y="5845"/>
                  </a:cubicBezTo>
                  <a:lnTo>
                    <a:pt x="1768" y="5845"/>
                  </a:lnTo>
                  <a:cubicBezTo>
                    <a:pt x="1767" y="5843"/>
                    <a:pt x="1765" y="5840"/>
                    <a:pt x="1763" y="5837"/>
                  </a:cubicBezTo>
                  <a:close/>
                  <a:moveTo>
                    <a:pt x="2009" y="5911"/>
                  </a:moveTo>
                  <a:cubicBezTo>
                    <a:pt x="2010" y="5914"/>
                    <a:pt x="2012" y="5917"/>
                    <a:pt x="2013" y="5920"/>
                  </a:cubicBezTo>
                  <a:cubicBezTo>
                    <a:pt x="2013" y="5916"/>
                    <a:pt x="2011" y="5913"/>
                    <a:pt x="2009" y="5911"/>
                  </a:cubicBezTo>
                  <a:close/>
                  <a:moveTo>
                    <a:pt x="2509" y="6844"/>
                  </a:moveTo>
                  <a:cubicBezTo>
                    <a:pt x="2506" y="6844"/>
                    <a:pt x="2511" y="6858"/>
                    <a:pt x="2510" y="6863"/>
                  </a:cubicBezTo>
                  <a:lnTo>
                    <a:pt x="2510" y="6863"/>
                  </a:lnTo>
                  <a:cubicBezTo>
                    <a:pt x="2512" y="6861"/>
                    <a:pt x="2515" y="6859"/>
                    <a:pt x="2518" y="6859"/>
                  </a:cubicBezTo>
                  <a:cubicBezTo>
                    <a:pt x="2520" y="6859"/>
                    <a:pt x="2522" y="6860"/>
                    <a:pt x="2525" y="6861"/>
                  </a:cubicBezTo>
                  <a:cubicBezTo>
                    <a:pt x="2516" y="6848"/>
                    <a:pt x="2511" y="6844"/>
                    <a:pt x="2509" y="6844"/>
                  </a:cubicBezTo>
                  <a:close/>
                  <a:moveTo>
                    <a:pt x="2510" y="6863"/>
                  </a:moveTo>
                  <a:lnTo>
                    <a:pt x="2510" y="6863"/>
                  </a:lnTo>
                  <a:cubicBezTo>
                    <a:pt x="2510" y="6864"/>
                    <a:pt x="2509" y="6865"/>
                    <a:pt x="2509" y="6866"/>
                  </a:cubicBezTo>
                  <a:lnTo>
                    <a:pt x="2509" y="6866"/>
                  </a:lnTo>
                  <a:cubicBezTo>
                    <a:pt x="2510" y="6866"/>
                    <a:pt x="2510" y="6865"/>
                    <a:pt x="2510" y="6863"/>
                  </a:cubicBezTo>
                  <a:close/>
                  <a:moveTo>
                    <a:pt x="7311" y="7337"/>
                  </a:moveTo>
                  <a:cubicBezTo>
                    <a:pt x="7311" y="7349"/>
                    <a:pt x="7314" y="7352"/>
                    <a:pt x="7319" y="7352"/>
                  </a:cubicBezTo>
                  <a:cubicBezTo>
                    <a:pt x="7321" y="7352"/>
                    <a:pt x="7324" y="7351"/>
                    <a:pt x="7327" y="7350"/>
                  </a:cubicBezTo>
                  <a:lnTo>
                    <a:pt x="7327" y="7350"/>
                  </a:lnTo>
                  <a:cubicBezTo>
                    <a:pt x="7330" y="7352"/>
                    <a:pt x="7334" y="7353"/>
                    <a:pt x="7337" y="7354"/>
                  </a:cubicBezTo>
                  <a:lnTo>
                    <a:pt x="7337" y="7354"/>
                  </a:lnTo>
                  <a:cubicBezTo>
                    <a:pt x="7337" y="7352"/>
                    <a:pt x="7336" y="7351"/>
                    <a:pt x="7335" y="7349"/>
                  </a:cubicBezTo>
                  <a:cubicBezTo>
                    <a:pt x="7333" y="7349"/>
                    <a:pt x="7330" y="7350"/>
                    <a:pt x="7327" y="7350"/>
                  </a:cubicBezTo>
                  <a:lnTo>
                    <a:pt x="7327" y="7350"/>
                  </a:lnTo>
                  <a:cubicBezTo>
                    <a:pt x="7320" y="7347"/>
                    <a:pt x="7315" y="7344"/>
                    <a:pt x="7311" y="7337"/>
                  </a:cubicBezTo>
                  <a:close/>
                  <a:moveTo>
                    <a:pt x="2989" y="7694"/>
                  </a:moveTo>
                  <a:cubicBezTo>
                    <a:pt x="2988" y="7695"/>
                    <a:pt x="2988" y="7695"/>
                    <a:pt x="2987" y="7696"/>
                  </a:cubicBezTo>
                  <a:lnTo>
                    <a:pt x="2987" y="7696"/>
                  </a:lnTo>
                  <a:cubicBezTo>
                    <a:pt x="2988" y="7696"/>
                    <a:pt x="2989" y="7695"/>
                    <a:pt x="2989" y="7694"/>
                  </a:cubicBezTo>
                  <a:close/>
                  <a:moveTo>
                    <a:pt x="2999" y="7818"/>
                  </a:moveTo>
                  <a:cubicBezTo>
                    <a:pt x="3000" y="7820"/>
                    <a:pt x="3001" y="7823"/>
                    <a:pt x="3001" y="7825"/>
                  </a:cubicBezTo>
                  <a:cubicBezTo>
                    <a:pt x="3001" y="7822"/>
                    <a:pt x="3000" y="7820"/>
                    <a:pt x="2999" y="7818"/>
                  </a:cubicBezTo>
                  <a:close/>
                  <a:moveTo>
                    <a:pt x="2684" y="7845"/>
                  </a:moveTo>
                  <a:lnTo>
                    <a:pt x="2684" y="7845"/>
                  </a:lnTo>
                  <a:cubicBezTo>
                    <a:pt x="2683" y="7846"/>
                    <a:pt x="2683" y="7847"/>
                    <a:pt x="2683" y="7849"/>
                  </a:cubicBezTo>
                  <a:lnTo>
                    <a:pt x="2683" y="7849"/>
                  </a:lnTo>
                  <a:cubicBezTo>
                    <a:pt x="2684" y="7848"/>
                    <a:pt x="2684" y="7847"/>
                    <a:pt x="2684" y="7845"/>
                  </a:cubicBezTo>
                  <a:close/>
                  <a:moveTo>
                    <a:pt x="2683" y="7849"/>
                  </a:moveTo>
                  <a:cubicBezTo>
                    <a:pt x="2682" y="7849"/>
                    <a:pt x="2681" y="7849"/>
                    <a:pt x="2680" y="7849"/>
                  </a:cubicBezTo>
                  <a:cubicBezTo>
                    <a:pt x="2682" y="7857"/>
                    <a:pt x="2683" y="7860"/>
                    <a:pt x="2684" y="7860"/>
                  </a:cubicBezTo>
                  <a:cubicBezTo>
                    <a:pt x="2684" y="7860"/>
                    <a:pt x="2682" y="7853"/>
                    <a:pt x="2683" y="7849"/>
                  </a:cubicBezTo>
                  <a:close/>
                  <a:moveTo>
                    <a:pt x="3132" y="7909"/>
                  </a:moveTo>
                  <a:cubicBezTo>
                    <a:pt x="3130" y="7909"/>
                    <a:pt x="3129" y="7909"/>
                    <a:pt x="3129" y="7910"/>
                  </a:cubicBezTo>
                  <a:lnTo>
                    <a:pt x="3129" y="7910"/>
                  </a:lnTo>
                  <a:lnTo>
                    <a:pt x="3132" y="7909"/>
                  </a:lnTo>
                  <a:close/>
                  <a:moveTo>
                    <a:pt x="8812" y="8004"/>
                  </a:moveTo>
                  <a:cubicBezTo>
                    <a:pt x="8813" y="8004"/>
                    <a:pt x="8813" y="8005"/>
                    <a:pt x="8814" y="8005"/>
                  </a:cubicBezTo>
                  <a:lnTo>
                    <a:pt x="8814" y="8005"/>
                  </a:lnTo>
                  <a:cubicBezTo>
                    <a:pt x="8814" y="8005"/>
                    <a:pt x="8813" y="8004"/>
                    <a:pt x="8812" y="8004"/>
                  </a:cubicBezTo>
                  <a:close/>
                  <a:moveTo>
                    <a:pt x="3323" y="8206"/>
                  </a:moveTo>
                  <a:cubicBezTo>
                    <a:pt x="3323" y="8207"/>
                    <a:pt x="3323" y="8208"/>
                    <a:pt x="3323" y="8208"/>
                  </a:cubicBezTo>
                  <a:lnTo>
                    <a:pt x="3323" y="8208"/>
                  </a:lnTo>
                  <a:cubicBezTo>
                    <a:pt x="3323" y="8207"/>
                    <a:pt x="3323" y="8206"/>
                    <a:pt x="3323" y="8206"/>
                  </a:cubicBezTo>
                  <a:close/>
                  <a:moveTo>
                    <a:pt x="3335" y="8218"/>
                  </a:moveTo>
                  <a:cubicBezTo>
                    <a:pt x="3346" y="8218"/>
                    <a:pt x="3358" y="8230"/>
                    <a:pt x="3358" y="8252"/>
                  </a:cubicBezTo>
                  <a:lnTo>
                    <a:pt x="3358" y="8252"/>
                  </a:lnTo>
                  <a:cubicBezTo>
                    <a:pt x="3353" y="8243"/>
                    <a:pt x="3345" y="8232"/>
                    <a:pt x="3335" y="8218"/>
                  </a:cubicBezTo>
                  <a:close/>
                  <a:moveTo>
                    <a:pt x="9210" y="8667"/>
                  </a:moveTo>
                  <a:cubicBezTo>
                    <a:pt x="9208" y="8667"/>
                    <a:pt x="9206" y="8669"/>
                    <a:pt x="9204" y="8671"/>
                  </a:cubicBezTo>
                  <a:cubicBezTo>
                    <a:pt x="9207" y="8669"/>
                    <a:pt x="9209" y="8668"/>
                    <a:pt x="9210" y="8667"/>
                  </a:cubicBezTo>
                  <a:close/>
                  <a:moveTo>
                    <a:pt x="11274" y="8910"/>
                  </a:moveTo>
                  <a:lnTo>
                    <a:pt x="11274" y="8910"/>
                  </a:lnTo>
                  <a:cubicBezTo>
                    <a:pt x="11274" y="8910"/>
                    <a:pt x="11274" y="8911"/>
                    <a:pt x="11277" y="8913"/>
                  </a:cubicBezTo>
                  <a:lnTo>
                    <a:pt x="11277" y="8913"/>
                  </a:lnTo>
                  <a:cubicBezTo>
                    <a:pt x="11276" y="8911"/>
                    <a:pt x="11274" y="8910"/>
                    <a:pt x="11274" y="8910"/>
                  </a:cubicBezTo>
                  <a:close/>
                  <a:moveTo>
                    <a:pt x="11407" y="8933"/>
                  </a:moveTo>
                  <a:lnTo>
                    <a:pt x="11407" y="8944"/>
                  </a:lnTo>
                  <a:lnTo>
                    <a:pt x="11443" y="8944"/>
                  </a:lnTo>
                  <a:cubicBezTo>
                    <a:pt x="11443" y="8942"/>
                    <a:pt x="11441" y="8941"/>
                    <a:pt x="11438" y="8941"/>
                  </a:cubicBezTo>
                  <a:cubicBezTo>
                    <a:pt x="11433" y="8941"/>
                    <a:pt x="11425" y="8944"/>
                    <a:pt x="11418" y="8944"/>
                  </a:cubicBezTo>
                  <a:cubicBezTo>
                    <a:pt x="11412" y="8944"/>
                    <a:pt x="11407" y="8941"/>
                    <a:pt x="11407" y="8933"/>
                  </a:cubicBezTo>
                  <a:close/>
                  <a:moveTo>
                    <a:pt x="10193" y="9087"/>
                  </a:moveTo>
                  <a:lnTo>
                    <a:pt x="10193" y="9087"/>
                  </a:lnTo>
                  <a:cubicBezTo>
                    <a:pt x="10193" y="9092"/>
                    <a:pt x="10196" y="9096"/>
                    <a:pt x="10201" y="9099"/>
                  </a:cubicBezTo>
                  <a:lnTo>
                    <a:pt x="10205" y="9099"/>
                  </a:lnTo>
                  <a:lnTo>
                    <a:pt x="10193" y="9087"/>
                  </a:lnTo>
                  <a:close/>
                  <a:moveTo>
                    <a:pt x="10883" y="9123"/>
                  </a:moveTo>
                  <a:cubicBezTo>
                    <a:pt x="10876" y="9123"/>
                    <a:pt x="10869" y="9127"/>
                    <a:pt x="10865" y="9128"/>
                  </a:cubicBezTo>
                  <a:lnTo>
                    <a:pt x="10865" y="9128"/>
                  </a:lnTo>
                  <a:lnTo>
                    <a:pt x="10859" y="9123"/>
                  </a:lnTo>
                  <a:lnTo>
                    <a:pt x="10859" y="9123"/>
                  </a:lnTo>
                  <a:cubicBezTo>
                    <a:pt x="10859" y="9127"/>
                    <a:pt x="10861" y="9128"/>
                    <a:pt x="10863" y="9128"/>
                  </a:cubicBezTo>
                  <a:cubicBezTo>
                    <a:pt x="10863" y="9128"/>
                    <a:pt x="10864" y="9128"/>
                    <a:pt x="10865" y="9128"/>
                  </a:cubicBezTo>
                  <a:lnTo>
                    <a:pt x="10865" y="9128"/>
                  </a:lnTo>
                  <a:lnTo>
                    <a:pt x="10871" y="9135"/>
                  </a:lnTo>
                  <a:lnTo>
                    <a:pt x="10883" y="9123"/>
                  </a:lnTo>
                  <a:close/>
                  <a:moveTo>
                    <a:pt x="10371" y="9159"/>
                  </a:moveTo>
                  <a:cubicBezTo>
                    <a:pt x="10367" y="9159"/>
                    <a:pt x="10363" y="9161"/>
                    <a:pt x="10359" y="9164"/>
                  </a:cubicBezTo>
                  <a:lnTo>
                    <a:pt x="10359" y="9164"/>
                  </a:lnTo>
                  <a:cubicBezTo>
                    <a:pt x="10366" y="9164"/>
                    <a:pt x="10371" y="9159"/>
                    <a:pt x="10371" y="9159"/>
                  </a:cubicBezTo>
                  <a:close/>
                  <a:moveTo>
                    <a:pt x="10919" y="9075"/>
                  </a:moveTo>
                  <a:cubicBezTo>
                    <a:pt x="10931" y="9087"/>
                    <a:pt x="10931" y="9099"/>
                    <a:pt x="10907" y="9099"/>
                  </a:cubicBezTo>
                  <a:cubicBezTo>
                    <a:pt x="10919" y="9123"/>
                    <a:pt x="10919" y="9135"/>
                    <a:pt x="10919" y="9159"/>
                  </a:cubicBezTo>
                  <a:cubicBezTo>
                    <a:pt x="10916" y="9154"/>
                    <a:pt x="10914" y="9152"/>
                    <a:pt x="10911" y="9152"/>
                  </a:cubicBezTo>
                  <a:cubicBezTo>
                    <a:pt x="10905" y="9152"/>
                    <a:pt x="10898" y="9166"/>
                    <a:pt x="10891" y="9166"/>
                  </a:cubicBezTo>
                  <a:cubicBezTo>
                    <a:pt x="10888" y="9166"/>
                    <a:pt x="10886" y="9164"/>
                    <a:pt x="10883" y="9159"/>
                  </a:cubicBezTo>
                  <a:lnTo>
                    <a:pt x="10883" y="9159"/>
                  </a:lnTo>
                  <a:cubicBezTo>
                    <a:pt x="10871" y="9171"/>
                    <a:pt x="10895" y="9171"/>
                    <a:pt x="10907" y="9183"/>
                  </a:cubicBezTo>
                  <a:lnTo>
                    <a:pt x="10871" y="9183"/>
                  </a:lnTo>
                  <a:cubicBezTo>
                    <a:pt x="10866" y="9184"/>
                    <a:pt x="10862" y="9185"/>
                    <a:pt x="10859" y="9185"/>
                  </a:cubicBezTo>
                  <a:cubicBezTo>
                    <a:pt x="10838" y="9185"/>
                    <a:pt x="10844" y="9159"/>
                    <a:pt x="10824" y="9159"/>
                  </a:cubicBezTo>
                  <a:cubicBezTo>
                    <a:pt x="10812" y="9159"/>
                    <a:pt x="10812" y="9147"/>
                    <a:pt x="10824" y="9147"/>
                  </a:cubicBezTo>
                  <a:cubicBezTo>
                    <a:pt x="10829" y="9149"/>
                    <a:pt x="10833" y="9150"/>
                    <a:pt x="10836" y="9150"/>
                  </a:cubicBezTo>
                  <a:cubicBezTo>
                    <a:pt x="10841" y="9150"/>
                    <a:pt x="10844" y="9149"/>
                    <a:pt x="10848" y="9147"/>
                  </a:cubicBezTo>
                  <a:lnTo>
                    <a:pt x="10848" y="9147"/>
                  </a:lnTo>
                  <a:cubicBezTo>
                    <a:pt x="10848" y="9149"/>
                    <a:pt x="10848" y="9150"/>
                    <a:pt x="10849" y="9150"/>
                  </a:cubicBezTo>
                  <a:cubicBezTo>
                    <a:pt x="10851" y="9150"/>
                    <a:pt x="10856" y="9145"/>
                    <a:pt x="10862" y="9144"/>
                  </a:cubicBezTo>
                  <a:lnTo>
                    <a:pt x="10862" y="9144"/>
                  </a:lnTo>
                  <a:cubicBezTo>
                    <a:pt x="10865" y="9144"/>
                    <a:pt x="10868" y="9145"/>
                    <a:pt x="10871" y="9147"/>
                  </a:cubicBezTo>
                  <a:cubicBezTo>
                    <a:pt x="10869" y="9144"/>
                    <a:pt x="10866" y="9143"/>
                    <a:pt x="10864" y="9143"/>
                  </a:cubicBezTo>
                  <a:cubicBezTo>
                    <a:pt x="10863" y="9143"/>
                    <a:pt x="10863" y="9144"/>
                    <a:pt x="10862" y="9144"/>
                  </a:cubicBezTo>
                  <a:lnTo>
                    <a:pt x="10862" y="9144"/>
                  </a:lnTo>
                  <a:cubicBezTo>
                    <a:pt x="10861" y="9144"/>
                    <a:pt x="10860" y="9143"/>
                    <a:pt x="10859" y="9143"/>
                  </a:cubicBezTo>
                  <a:cubicBezTo>
                    <a:pt x="10854" y="9143"/>
                    <a:pt x="10851" y="9145"/>
                    <a:pt x="10848" y="9147"/>
                  </a:cubicBezTo>
                  <a:lnTo>
                    <a:pt x="10848" y="9147"/>
                  </a:lnTo>
                  <a:cubicBezTo>
                    <a:pt x="10836" y="9135"/>
                    <a:pt x="10859" y="9135"/>
                    <a:pt x="10859" y="9123"/>
                  </a:cubicBezTo>
                  <a:cubicBezTo>
                    <a:pt x="10859" y="9115"/>
                    <a:pt x="10853" y="9106"/>
                    <a:pt x="10854" y="9106"/>
                  </a:cubicBezTo>
                  <a:lnTo>
                    <a:pt x="10854" y="9106"/>
                  </a:lnTo>
                  <a:cubicBezTo>
                    <a:pt x="10855" y="9106"/>
                    <a:pt x="10856" y="9108"/>
                    <a:pt x="10859" y="9111"/>
                  </a:cubicBezTo>
                  <a:cubicBezTo>
                    <a:pt x="10883" y="9111"/>
                    <a:pt x="10895" y="9111"/>
                    <a:pt x="10907" y="9123"/>
                  </a:cubicBezTo>
                  <a:cubicBezTo>
                    <a:pt x="10907" y="9113"/>
                    <a:pt x="10907" y="9096"/>
                    <a:pt x="10894" y="9096"/>
                  </a:cubicBezTo>
                  <a:cubicBezTo>
                    <a:pt x="10891" y="9096"/>
                    <a:pt x="10888" y="9097"/>
                    <a:pt x="10883" y="9099"/>
                  </a:cubicBezTo>
                  <a:lnTo>
                    <a:pt x="10883" y="9087"/>
                  </a:lnTo>
                  <a:cubicBezTo>
                    <a:pt x="10875" y="9087"/>
                    <a:pt x="10862" y="9098"/>
                    <a:pt x="10854" y="9098"/>
                  </a:cubicBezTo>
                  <a:cubicBezTo>
                    <a:pt x="10850" y="9098"/>
                    <a:pt x="10848" y="9095"/>
                    <a:pt x="10848" y="9087"/>
                  </a:cubicBezTo>
                  <a:lnTo>
                    <a:pt x="10859" y="9087"/>
                  </a:lnTo>
                  <a:lnTo>
                    <a:pt x="10848" y="9075"/>
                  </a:lnTo>
                  <a:close/>
                  <a:moveTo>
                    <a:pt x="10371" y="9195"/>
                  </a:moveTo>
                  <a:cubicBezTo>
                    <a:pt x="10370" y="9195"/>
                    <a:pt x="10369" y="9195"/>
                    <a:pt x="10369" y="9195"/>
                  </a:cubicBezTo>
                  <a:lnTo>
                    <a:pt x="10369" y="9195"/>
                  </a:lnTo>
                  <a:cubicBezTo>
                    <a:pt x="10369" y="9195"/>
                    <a:pt x="10370" y="9195"/>
                    <a:pt x="10371" y="9195"/>
                  </a:cubicBezTo>
                  <a:close/>
                  <a:moveTo>
                    <a:pt x="10812" y="9206"/>
                  </a:moveTo>
                  <a:cubicBezTo>
                    <a:pt x="10812" y="9215"/>
                    <a:pt x="10830" y="9223"/>
                    <a:pt x="10844" y="9223"/>
                  </a:cubicBezTo>
                  <a:cubicBezTo>
                    <a:pt x="10850" y="9223"/>
                    <a:pt x="10856" y="9222"/>
                    <a:pt x="10859" y="9218"/>
                  </a:cubicBezTo>
                  <a:lnTo>
                    <a:pt x="10871" y="9218"/>
                  </a:lnTo>
                  <a:lnTo>
                    <a:pt x="10859" y="9230"/>
                  </a:lnTo>
                  <a:cubicBezTo>
                    <a:pt x="10863" y="9227"/>
                    <a:pt x="10865" y="9225"/>
                    <a:pt x="10867" y="9225"/>
                  </a:cubicBezTo>
                  <a:cubicBezTo>
                    <a:pt x="10871" y="9225"/>
                    <a:pt x="10871" y="9234"/>
                    <a:pt x="10871" y="9242"/>
                  </a:cubicBezTo>
                  <a:cubicBezTo>
                    <a:pt x="10859" y="9242"/>
                    <a:pt x="10871" y="9254"/>
                    <a:pt x="10859" y="9254"/>
                  </a:cubicBezTo>
                  <a:cubicBezTo>
                    <a:pt x="10859" y="9254"/>
                    <a:pt x="10859" y="9254"/>
                    <a:pt x="10859" y="9266"/>
                  </a:cubicBezTo>
                  <a:cubicBezTo>
                    <a:pt x="10836" y="9254"/>
                    <a:pt x="10824" y="9254"/>
                    <a:pt x="10812" y="9254"/>
                  </a:cubicBezTo>
                  <a:cubicBezTo>
                    <a:pt x="10800" y="9254"/>
                    <a:pt x="10788" y="9254"/>
                    <a:pt x="10800" y="9242"/>
                  </a:cubicBezTo>
                  <a:lnTo>
                    <a:pt x="10824" y="9242"/>
                  </a:lnTo>
                  <a:lnTo>
                    <a:pt x="10800" y="9230"/>
                  </a:lnTo>
                  <a:cubicBezTo>
                    <a:pt x="10788" y="9218"/>
                    <a:pt x="10812" y="9218"/>
                    <a:pt x="10812" y="9206"/>
                  </a:cubicBezTo>
                  <a:close/>
                  <a:moveTo>
                    <a:pt x="11050" y="9278"/>
                  </a:moveTo>
                  <a:cubicBezTo>
                    <a:pt x="11048" y="9278"/>
                    <a:pt x="11047" y="9278"/>
                    <a:pt x="11047" y="9279"/>
                  </a:cubicBezTo>
                  <a:lnTo>
                    <a:pt x="11047" y="9279"/>
                  </a:lnTo>
                  <a:cubicBezTo>
                    <a:pt x="11048" y="9279"/>
                    <a:pt x="11049" y="9278"/>
                    <a:pt x="11050" y="9278"/>
                  </a:cubicBezTo>
                  <a:close/>
                  <a:moveTo>
                    <a:pt x="11109" y="9290"/>
                  </a:moveTo>
                  <a:lnTo>
                    <a:pt x="11088" y="9301"/>
                  </a:lnTo>
                  <a:lnTo>
                    <a:pt x="11088" y="9301"/>
                  </a:lnTo>
                  <a:cubicBezTo>
                    <a:pt x="11096" y="9299"/>
                    <a:pt x="11103" y="9296"/>
                    <a:pt x="11109" y="9290"/>
                  </a:cubicBezTo>
                  <a:close/>
                  <a:moveTo>
                    <a:pt x="10842" y="9269"/>
                  </a:moveTo>
                  <a:cubicBezTo>
                    <a:pt x="10845" y="9269"/>
                    <a:pt x="10848" y="9272"/>
                    <a:pt x="10848" y="9278"/>
                  </a:cubicBezTo>
                  <a:lnTo>
                    <a:pt x="10871" y="9278"/>
                  </a:lnTo>
                  <a:cubicBezTo>
                    <a:pt x="10877" y="9284"/>
                    <a:pt x="10871" y="9284"/>
                    <a:pt x="10864" y="9284"/>
                  </a:cubicBezTo>
                  <a:cubicBezTo>
                    <a:pt x="10856" y="9284"/>
                    <a:pt x="10848" y="9284"/>
                    <a:pt x="10848" y="9290"/>
                  </a:cubicBezTo>
                  <a:lnTo>
                    <a:pt x="10859" y="9290"/>
                  </a:lnTo>
                  <a:lnTo>
                    <a:pt x="10859" y="9302"/>
                  </a:lnTo>
                  <a:cubicBezTo>
                    <a:pt x="10824" y="9290"/>
                    <a:pt x="10848" y="9290"/>
                    <a:pt x="10836" y="9278"/>
                  </a:cubicBezTo>
                  <a:cubicBezTo>
                    <a:pt x="10836" y="9272"/>
                    <a:pt x="10839" y="9269"/>
                    <a:pt x="10842" y="9269"/>
                  </a:cubicBezTo>
                  <a:close/>
                  <a:moveTo>
                    <a:pt x="11086" y="9290"/>
                  </a:moveTo>
                  <a:cubicBezTo>
                    <a:pt x="11074" y="9302"/>
                    <a:pt x="11074" y="9302"/>
                    <a:pt x="11062" y="9302"/>
                  </a:cubicBezTo>
                  <a:cubicBezTo>
                    <a:pt x="11071" y="9302"/>
                    <a:pt x="11079" y="9302"/>
                    <a:pt x="11086" y="9301"/>
                  </a:cubicBezTo>
                  <a:lnTo>
                    <a:pt x="11086" y="9301"/>
                  </a:lnTo>
                  <a:cubicBezTo>
                    <a:pt x="11086" y="9301"/>
                    <a:pt x="11086" y="9302"/>
                    <a:pt x="11086" y="9302"/>
                  </a:cubicBezTo>
                  <a:lnTo>
                    <a:pt x="11088" y="9301"/>
                  </a:lnTo>
                  <a:lnTo>
                    <a:pt x="11088" y="9301"/>
                  </a:lnTo>
                  <a:cubicBezTo>
                    <a:pt x="11087" y="9301"/>
                    <a:pt x="11086" y="9301"/>
                    <a:pt x="11086" y="9301"/>
                  </a:cubicBezTo>
                  <a:lnTo>
                    <a:pt x="11086" y="9301"/>
                  </a:lnTo>
                  <a:cubicBezTo>
                    <a:pt x="11086" y="9298"/>
                    <a:pt x="11086" y="9290"/>
                    <a:pt x="11086" y="9290"/>
                  </a:cubicBezTo>
                  <a:close/>
                  <a:moveTo>
                    <a:pt x="11077" y="9320"/>
                  </a:moveTo>
                  <a:lnTo>
                    <a:pt x="11077" y="9320"/>
                  </a:lnTo>
                  <a:cubicBezTo>
                    <a:pt x="11080" y="9321"/>
                    <a:pt x="11083" y="9323"/>
                    <a:pt x="11086" y="9325"/>
                  </a:cubicBezTo>
                  <a:cubicBezTo>
                    <a:pt x="11082" y="9322"/>
                    <a:pt x="11079" y="9320"/>
                    <a:pt x="11077" y="9320"/>
                  </a:cubicBezTo>
                  <a:close/>
                  <a:moveTo>
                    <a:pt x="10848" y="9373"/>
                  </a:moveTo>
                  <a:cubicBezTo>
                    <a:pt x="10848" y="9385"/>
                    <a:pt x="10848" y="9385"/>
                    <a:pt x="10859" y="9397"/>
                  </a:cubicBezTo>
                  <a:lnTo>
                    <a:pt x="10848" y="9397"/>
                  </a:lnTo>
                  <a:cubicBezTo>
                    <a:pt x="10848" y="9397"/>
                    <a:pt x="10848" y="9385"/>
                    <a:pt x="10836" y="9385"/>
                  </a:cubicBezTo>
                  <a:cubicBezTo>
                    <a:pt x="10836" y="9373"/>
                    <a:pt x="10836" y="9373"/>
                    <a:pt x="10848" y="9373"/>
                  </a:cubicBezTo>
                  <a:close/>
                  <a:moveTo>
                    <a:pt x="10062" y="9480"/>
                  </a:moveTo>
                  <a:cubicBezTo>
                    <a:pt x="10062" y="9490"/>
                    <a:pt x="10062" y="9492"/>
                    <a:pt x="10074" y="9492"/>
                  </a:cubicBezTo>
                  <a:lnTo>
                    <a:pt x="10074" y="9492"/>
                  </a:lnTo>
                  <a:lnTo>
                    <a:pt x="10062" y="9480"/>
                  </a:lnTo>
                  <a:close/>
                  <a:moveTo>
                    <a:pt x="10074" y="9492"/>
                  </a:moveTo>
                  <a:lnTo>
                    <a:pt x="10074" y="9492"/>
                  </a:lnTo>
                  <a:cubicBezTo>
                    <a:pt x="10074" y="9492"/>
                    <a:pt x="10074" y="9492"/>
                    <a:pt x="10075" y="9492"/>
                  </a:cubicBezTo>
                  <a:lnTo>
                    <a:pt x="10075" y="9492"/>
                  </a:lnTo>
                  <a:cubicBezTo>
                    <a:pt x="10074" y="9492"/>
                    <a:pt x="10074" y="9492"/>
                    <a:pt x="10074" y="9492"/>
                  </a:cubicBezTo>
                  <a:close/>
                  <a:moveTo>
                    <a:pt x="10062" y="9510"/>
                  </a:moveTo>
                  <a:cubicBezTo>
                    <a:pt x="10059" y="9511"/>
                    <a:pt x="10058" y="9512"/>
                    <a:pt x="10062" y="9516"/>
                  </a:cubicBezTo>
                  <a:lnTo>
                    <a:pt x="10062" y="9510"/>
                  </a:lnTo>
                  <a:close/>
                  <a:moveTo>
                    <a:pt x="10074" y="9516"/>
                  </a:moveTo>
                  <a:cubicBezTo>
                    <a:pt x="10074" y="9521"/>
                    <a:pt x="10076" y="9524"/>
                    <a:pt x="10078" y="9525"/>
                  </a:cubicBezTo>
                  <a:lnTo>
                    <a:pt x="10078" y="9525"/>
                  </a:lnTo>
                  <a:cubicBezTo>
                    <a:pt x="10078" y="9522"/>
                    <a:pt x="10076" y="9518"/>
                    <a:pt x="10074" y="9516"/>
                  </a:cubicBezTo>
                  <a:close/>
                  <a:moveTo>
                    <a:pt x="10574" y="9695"/>
                  </a:moveTo>
                  <a:cubicBezTo>
                    <a:pt x="10574" y="9695"/>
                    <a:pt x="10574" y="9703"/>
                    <a:pt x="10581" y="9706"/>
                  </a:cubicBezTo>
                  <a:lnTo>
                    <a:pt x="10581" y="9706"/>
                  </a:lnTo>
                  <a:cubicBezTo>
                    <a:pt x="10581" y="9703"/>
                    <a:pt x="10579" y="9700"/>
                    <a:pt x="10574" y="9695"/>
                  </a:cubicBezTo>
                  <a:close/>
                  <a:moveTo>
                    <a:pt x="9990" y="9695"/>
                  </a:moveTo>
                  <a:lnTo>
                    <a:pt x="10002" y="9706"/>
                  </a:lnTo>
                  <a:lnTo>
                    <a:pt x="10002" y="9701"/>
                  </a:lnTo>
                  <a:lnTo>
                    <a:pt x="10002" y="9701"/>
                  </a:lnTo>
                  <a:lnTo>
                    <a:pt x="9990" y="9695"/>
                  </a:lnTo>
                  <a:close/>
                  <a:moveTo>
                    <a:pt x="10252" y="9826"/>
                  </a:moveTo>
                  <a:cubicBezTo>
                    <a:pt x="10252" y="9837"/>
                    <a:pt x="10264" y="9837"/>
                    <a:pt x="10264" y="9837"/>
                  </a:cubicBezTo>
                  <a:cubicBezTo>
                    <a:pt x="10276" y="9837"/>
                    <a:pt x="10252" y="9826"/>
                    <a:pt x="10252" y="9826"/>
                  </a:cubicBezTo>
                  <a:close/>
                  <a:moveTo>
                    <a:pt x="10193" y="10242"/>
                  </a:moveTo>
                  <a:cubicBezTo>
                    <a:pt x="10193" y="10242"/>
                    <a:pt x="10193" y="10242"/>
                    <a:pt x="10193" y="10253"/>
                  </a:cubicBezTo>
                  <a:lnTo>
                    <a:pt x="10193" y="10253"/>
                  </a:lnTo>
                  <a:cubicBezTo>
                    <a:pt x="10189" y="10250"/>
                    <a:pt x="10187" y="10248"/>
                    <a:pt x="10193" y="10242"/>
                  </a:cubicBezTo>
                  <a:close/>
                  <a:moveTo>
                    <a:pt x="10937" y="10383"/>
                  </a:moveTo>
                  <a:lnTo>
                    <a:pt x="10937" y="10383"/>
                  </a:lnTo>
                  <a:cubicBezTo>
                    <a:pt x="10939" y="10384"/>
                    <a:pt x="10941" y="10385"/>
                    <a:pt x="10943" y="10385"/>
                  </a:cubicBezTo>
                  <a:cubicBezTo>
                    <a:pt x="10941" y="10384"/>
                    <a:pt x="10939" y="10383"/>
                    <a:pt x="10937" y="10383"/>
                  </a:cubicBezTo>
                  <a:close/>
                  <a:moveTo>
                    <a:pt x="10240" y="10409"/>
                  </a:moveTo>
                  <a:lnTo>
                    <a:pt x="10240" y="10409"/>
                  </a:lnTo>
                  <a:cubicBezTo>
                    <a:pt x="10247" y="10415"/>
                    <a:pt x="10250" y="10418"/>
                    <a:pt x="10249" y="10420"/>
                  </a:cubicBezTo>
                  <a:lnTo>
                    <a:pt x="10249" y="10420"/>
                  </a:lnTo>
                  <a:cubicBezTo>
                    <a:pt x="10256" y="10417"/>
                    <a:pt x="10240" y="10409"/>
                    <a:pt x="10240" y="10409"/>
                  </a:cubicBezTo>
                  <a:close/>
                  <a:moveTo>
                    <a:pt x="10249" y="10420"/>
                  </a:moveTo>
                  <a:lnTo>
                    <a:pt x="10249" y="10420"/>
                  </a:lnTo>
                  <a:cubicBezTo>
                    <a:pt x="10248" y="10420"/>
                    <a:pt x="10245" y="10421"/>
                    <a:pt x="10240" y="10421"/>
                  </a:cubicBezTo>
                  <a:cubicBezTo>
                    <a:pt x="10246" y="10421"/>
                    <a:pt x="10249" y="10421"/>
                    <a:pt x="10249" y="10420"/>
                  </a:cubicBezTo>
                  <a:close/>
                  <a:moveTo>
                    <a:pt x="10894" y="10430"/>
                  </a:moveTo>
                  <a:cubicBezTo>
                    <a:pt x="10894" y="10431"/>
                    <a:pt x="10895" y="10432"/>
                    <a:pt x="10895" y="10433"/>
                  </a:cubicBezTo>
                  <a:cubicBezTo>
                    <a:pt x="10899" y="10433"/>
                    <a:pt x="10898" y="10431"/>
                    <a:pt x="10894" y="10430"/>
                  </a:cubicBezTo>
                  <a:close/>
                  <a:moveTo>
                    <a:pt x="10252" y="10588"/>
                  </a:moveTo>
                  <a:cubicBezTo>
                    <a:pt x="10251" y="10590"/>
                    <a:pt x="10250" y="10593"/>
                    <a:pt x="10249" y="10596"/>
                  </a:cubicBezTo>
                  <a:lnTo>
                    <a:pt x="10249" y="10596"/>
                  </a:lnTo>
                  <a:cubicBezTo>
                    <a:pt x="10250" y="10597"/>
                    <a:pt x="10251" y="10598"/>
                    <a:pt x="10252" y="10599"/>
                  </a:cubicBezTo>
                  <a:lnTo>
                    <a:pt x="10252" y="10588"/>
                  </a:lnTo>
                  <a:close/>
                  <a:moveTo>
                    <a:pt x="5525" y="10754"/>
                  </a:moveTo>
                  <a:lnTo>
                    <a:pt x="5525" y="10754"/>
                  </a:lnTo>
                  <a:cubicBezTo>
                    <a:pt x="5525" y="10769"/>
                    <a:pt x="5530" y="10770"/>
                    <a:pt x="5538" y="10774"/>
                  </a:cubicBezTo>
                  <a:lnTo>
                    <a:pt x="5538" y="10774"/>
                  </a:lnTo>
                  <a:cubicBezTo>
                    <a:pt x="5532" y="10768"/>
                    <a:pt x="5528" y="10762"/>
                    <a:pt x="5525" y="10754"/>
                  </a:cubicBezTo>
                  <a:close/>
                  <a:moveTo>
                    <a:pt x="5538" y="10774"/>
                  </a:moveTo>
                  <a:lnTo>
                    <a:pt x="5538" y="10774"/>
                  </a:lnTo>
                  <a:cubicBezTo>
                    <a:pt x="5545" y="10781"/>
                    <a:pt x="5554" y="10787"/>
                    <a:pt x="5562" y="10793"/>
                  </a:cubicBezTo>
                  <a:lnTo>
                    <a:pt x="5562" y="10793"/>
                  </a:lnTo>
                  <a:cubicBezTo>
                    <a:pt x="5562" y="10792"/>
                    <a:pt x="5562" y="10791"/>
                    <a:pt x="5561" y="10790"/>
                  </a:cubicBezTo>
                  <a:cubicBezTo>
                    <a:pt x="5552" y="10780"/>
                    <a:pt x="5544" y="10777"/>
                    <a:pt x="5538" y="10774"/>
                  </a:cubicBezTo>
                  <a:close/>
                  <a:moveTo>
                    <a:pt x="10883" y="10969"/>
                  </a:moveTo>
                  <a:lnTo>
                    <a:pt x="10889" y="10975"/>
                  </a:lnTo>
                  <a:cubicBezTo>
                    <a:pt x="10889" y="10972"/>
                    <a:pt x="10889" y="10969"/>
                    <a:pt x="10883" y="10969"/>
                  </a:cubicBezTo>
                  <a:close/>
                  <a:moveTo>
                    <a:pt x="10889" y="10975"/>
                  </a:moveTo>
                  <a:cubicBezTo>
                    <a:pt x="10889" y="10977"/>
                    <a:pt x="10889" y="10980"/>
                    <a:pt x="10895" y="10980"/>
                  </a:cubicBezTo>
                  <a:lnTo>
                    <a:pt x="10889" y="10975"/>
                  </a:lnTo>
                  <a:close/>
                  <a:moveTo>
                    <a:pt x="9633" y="11635"/>
                  </a:moveTo>
                  <a:lnTo>
                    <a:pt x="9621" y="11659"/>
                  </a:lnTo>
                  <a:lnTo>
                    <a:pt x="9621" y="11659"/>
                  </a:lnTo>
                  <a:lnTo>
                    <a:pt x="9645" y="11635"/>
                  </a:lnTo>
                  <a:close/>
                  <a:moveTo>
                    <a:pt x="6589" y="12191"/>
                  </a:moveTo>
                  <a:lnTo>
                    <a:pt x="6585" y="12195"/>
                  </a:lnTo>
                  <a:cubicBezTo>
                    <a:pt x="6588" y="12193"/>
                    <a:pt x="6589" y="12192"/>
                    <a:pt x="6589" y="12191"/>
                  </a:cubicBezTo>
                  <a:close/>
                  <a:moveTo>
                    <a:pt x="10621" y="12231"/>
                  </a:moveTo>
                  <a:cubicBezTo>
                    <a:pt x="10621" y="12231"/>
                    <a:pt x="10621" y="12231"/>
                    <a:pt x="10621" y="12232"/>
                  </a:cubicBezTo>
                  <a:lnTo>
                    <a:pt x="10621" y="12232"/>
                  </a:lnTo>
                  <a:cubicBezTo>
                    <a:pt x="10621" y="12232"/>
                    <a:pt x="10621" y="12231"/>
                    <a:pt x="10621" y="12231"/>
                  </a:cubicBezTo>
                  <a:close/>
                  <a:moveTo>
                    <a:pt x="9514" y="12243"/>
                  </a:moveTo>
                  <a:lnTo>
                    <a:pt x="9514" y="12243"/>
                  </a:lnTo>
                  <a:cubicBezTo>
                    <a:pt x="9516" y="12245"/>
                    <a:pt x="9518" y="12246"/>
                    <a:pt x="9520" y="12247"/>
                  </a:cubicBezTo>
                  <a:lnTo>
                    <a:pt x="9520" y="12247"/>
                  </a:lnTo>
                  <a:cubicBezTo>
                    <a:pt x="9519" y="12245"/>
                    <a:pt x="9517" y="12244"/>
                    <a:pt x="9514" y="12243"/>
                  </a:cubicBezTo>
                  <a:close/>
                  <a:moveTo>
                    <a:pt x="9978" y="12445"/>
                  </a:moveTo>
                  <a:cubicBezTo>
                    <a:pt x="9981" y="12446"/>
                    <a:pt x="9983" y="12447"/>
                    <a:pt x="9985" y="12448"/>
                  </a:cubicBezTo>
                  <a:lnTo>
                    <a:pt x="9985" y="12448"/>
                  </a:lnTo>
                  <a:cubicBezTo>
                    <a:pt x="9983" y="12447"/>
                    <a:pt x="9981" y="12446"/>
                    <a:pt x="9978" y="12445"/>
                  </a:cubicBezTo>
                  <a:close/>
                  <a:moveTo>
                    <a:pt x="10455" y="12720"/>
                  </a:moveTo>
                  <a:cubicBezTo>
                    <a:pt x="10454" y="12731"/>
                    <a:pt x="10443" y="12731"/>
                    <a:pt x="10443" y="12731"/>
                  </a:cubicBezTo>
                  <a:cubicBezTo>
                    <a:pt x="10447" y="12728"/>
                    <a:pt x="10451" y="12724"/>
                    <a:pt x="10455" y="12720"/>
                  </a:cubicBezTo>
                  <a:close/>
                  <a:moveTo>
                    <a:pt x="7683" y="12833"/>
                  </a:moveTo>
                  <a:cubicBezTo>
                    <a:pt x="7682" y="12834"/>
                    <a:pt x="7681" y="12836"/>
                    <a:pt x="7680" y="12838"/>
                  </a:cubicBezTo>
                  <a:cubicBezTo>
                    <a:pt x="7682" y="12837"/>
                    <a:pt x="7683" y="12835"/>
                    <a:pt x="7683" y="12833"/>
                  </a:cubicBezTo>
                  <a:close/>
                  <a:moveTo>
                    <a:pt x="9787" y="12823"/>
                  </a:moveTo>
                  <a:lnTo>
                    <a:pt x="9787" y="12823"/>
                  </a:lnTo>
                  <a:cubicBezTo>
                    <a:pt x="9786" y="12827"/>
                    <a:pt x="9787" y="12832"/>
                    <a:pt x="9788" y="12838"/>
                  </a:cubicBezTo>
                  <a:cubicBezTo>
                    <a:pt x="9788" y="12833"/>
                    <a:pt x="9788" y="12827"/>
                    <a:pt x="9787" y="12823"/>
                  </a:cubicBezTo>
                  <a:close/>
                  <a:moveTo>
                    <a:pt x="10335" y="12966"/>
                  </a:moveTo>
                  <a:cubicBezTo>
                    <a:pt x="10334" y="12970"/>
                    <a:pt x="10334" y="12975"/>
                    <a:pt x="10336" y="12981"/>
                  </a:cubicBezTo>
                  <a:cubicBezTo>
                    <a:pt x="10336" y="12975"/>
                    <a:pt x="10336" y="12970"/>
                    <a:pt x="10335" y="12966"/>
                  </a:cubicBezTo>
                  <a:close/>
                  <a:moveTo>
                    <a:pt x="10395" y="9016"/>
                  </a:moveTo>
                  <a:cubicBezTo>
                    <a:pt x="10514" y="9040"/>
                    <a:pt x="10633" y="9052"/>
                    <a:pt x="10740" y="9064"/>
                  </a:cubicBezTo>
                  <a:cubicBezTo>
                    <a:pt x="10740" y="9075"/>
                    <a:pt x="10740" y="9075"/>
                    <a:pt x="10740" y="9075"/>
                  </a:cubicBezTo>
                  <a:cubicBezTo>
                    <a:pt x="10738" y="9070"/>
                    <a:pt x="10735" y="9069"/>
                    <a:pt x="10733" y="9069"/>
                  </a:cubicBezTo>
                  <a:cubicBezTo>
                    <a:pt x="10726" y="9069"/>
                    <a:pt x="10719" y="9082"/>
                    <a:pt x="10712" y="9082"/>
                  </a:cubicBezTo>
                  <a:cubicBezTo>
                    <a:pt x="10710" y="9082"/>
                    <a:pt x="10707" y="9080"/>
                    <a:pt x="10705" y="9075"/>
                  </a:cubicBezTo>
                  <a:lnTo>
                    <a:pt x="10705" y="9075"/>
                  </a:lnTo>
                  <a:cubicBezTo>
                    <a:pt x="10693" y="9087"/>
                    <a:pt x="10717" y="9087"/>
                    <a:pt x="10728" y="9099"/>
                  </a:cubicBezTo>
                  <a:cubicBezTo>
                    <a:pt x="10725" y="9103"/>
                    <a:pt x="10719" y="9105"/>
                    <a:pt x="10713" y="9105"/>
                  </a:cubicBezTo>
                  <a:cubicBezTo>
                    <a:pt x="10702" y="9105"/>
                    <a:pt x="10689" y="9099"/>
                    <a:pt x="10681" y="9099"/>
                  </a:cubicBezTo>
                  <a:lnTo>
                    <a:pt x="10693" y="9111"/>
                  </a:lnTo>
                  <a:lnTo>
                    <a:pt x="10705" y="9123"/>
                  </a:lnTo>
                  <a:cubicBezTo>
                    <a:pt x="10681" y="9123"/>
                    <a:pt x="10681" y="9123"/>
                    <a:pt x="10669" y="9135"/>
                  </a:cubicBezTo>
                  <a:lnTo>
                    <a:pt x="10681" y="9135"/>
                  </a:lnTo>
                  <a:cubicBezTo>
                    <a:pt x="10693" y="9135"/>
                    <a:pt x="10693" y="9147"/>
                    <a:pt x="10693" y="9159"/>
                  </a:cubicBezTo>
                  <a:cubicBezTo>
                    <a:pt x="10690" y="9156"/>
                    <a:pt x="10689" y="9155"/>
                    <a:pt x="10688" y="9155"/>
                  </a:cubicBezTo>
                  <a:cubicBezTo>
                    <a:pt x="10684" y="9155"/>
                    <a:pt x="10688" y="9171"/>
                    <a:pt x="10669" y="9171"/>
                  </a:cubicBezTo>
                  <a:cubicBezTo>
                    <a:pt x="10669" y="9171"/>
                    <a:pt x="10669" y="9171"/>
                    <a:pt x="10669" y="9195"/>
                  </a:cubicBezTo>
                  <a:lnTo>
                    <a:pt x="10693" y="9195"/>
                  </a:lnTo>
                  <a:cubicBezTo>
                    <a:pt x="10695" y="9197"/>
                    <a:pt x="10696" y="9198"/>
                    <a:pt x="10694" y="9198"/>
                  </a:cubicBezTo>
                  <a:cubicBezTo>
                    <a:pt x="10692" y="9198"/>
                    <a:pt x="10685" y="9195"/>
                    <a:pt x="10679" y="9195"/>
                  </a:cubicBezTo>
                  <a:cubicBezTo>
                    <a:pt x="10674" y="9195"/>
                    <a:pt x="10669" y="9198"/>
                    <a:pt x="10669" y="9206"/>
                  </a:cubicBezTo>
                  <a:lnTo>
                    <a:pt x="10681" y="9206"/>
                  </a:lnTo>
                  <a:cubicBezTo>
                    <a:pt x="10657" y="9230"/>
                    <a:pt x="10693" y="9242"/>
                    <a:pt x="10681" y="9266"/>
                  </a:cubicBezTo>
                  <a:cubicBezTo>
                    <a:pt x="10669" y="9254"/>
                    <a:pt x="10657" y="9254"/>
                    <a:pt x="10657" y="9254"/>
                  </a:cubicBezTo>
                  <a:lnTo>
                    <a:pt x="10657" y="9254"/>
                  </a:lnTo>
                  <a:cubicBezTo>
                    <a:pt x="10669" y="9266"/>
                    <a:pt x="10657" y="9290"/>
                    <a:pt x="10681" y="9314"/>
                  </a:cubicBezTo>
                  <a:cubicBezTo>
                    <a:pt x="10657" y="9314"/>
                    <a:pt x="10645" y="9314"/>
                    <a:pt x="10633" y="9325"/>
                  </a:cubicBezTo>
                  <a:cubicBezTo>
                    <a:pt x="10633" y="9337"/>
                    <a:pt x="10633" y="9337"/>
                    <a:pt x="10645" y="9349"/>
                  </a:cubicBezTo>
                  <a:cubicBezTo>
                    <a:pt x="10645" y="9361"/>
                    <a:pt x="10657" y="9385"/>
                    <a:pt x="10633" y="9385"/>
                  </a:cubicBezTo>
                  <a:cubicBezTo>
                    <a:pt x="10645" y="9385"/>
                    <a:pt x="10633" y="9385"/>
                    <a:pt x="10645" y="9397"/>
                  </a:cubicBezTo>
                  <a:lnTo>
                    <a:pt x="10657" y="9397"/>
                  </a:lnTo>
                  <a:cubicBezTo>
                    <a:pt x="10609" y="9409"/>
                    <a:pt x="10669" y="9433"/>
                    <a:pt x="10633" y="9445"/>
                  </a:cubicBezTo>
                  <a:lnTo>
                    <a:pt x="10633" y="9456"/>
                  </a:lnTo>
                  <a:cubicBezTo>
                    <a:pt x="10633" y="9456"/>
                    <a:pt x="10633" y="9456"/>
                    <a:pt x="10621" y="9445"/>
                  </a:cubicBezTo>
                  <a:lnTo>
                    <a:pt x="10609" y="9492"/>
                  </a:lnTo>
                  <a:lnTo>
                    <a:pt x="10621" y="9480"/>
                  </a:lnTo>
                  <a:cubicBezTo>
                    <a:pt x="10621" y="9492"/>
                    <a:pt x="10645" y="9492"/>
                    <a:pt x="10633" y="9504"/>
                  </a:cubicBezTo>
                  <a:cubicBezTo>
                    <a:pt x="10628" y="9502"/>
                    <a:pt x="10626" y="9501"/>
                    <a:pt x="10624" y="9501"/>
                  </a:cubicBezTo>
                  <a:cubicBezTo>
                    <a:pt x="10617" y="9501"/>
                    <a:pt x="10628" y="9516"/>
                    <a:pt x="10609" y="9516"/>
                  </a:cubicBezTo>
                  <a:cubicBezTo>
                    <a:pt x="10609" y="9528"/>
                    <a:pt x="10609" y="9528"/>
                    <a:pt x="10621" y="9528"/>
                  </a:cubicBezTo>
                  <a:cubicBezTo>
                    <a:pt x="10621" y="9540"/>
                    <a:pt x="10586" y="9528"/>
                    <a:pt x="10609" y="9552"/>
                  </a:cubicBezTo>
                  <a:lnTo>
                    <a:pt x="10609" y="9540"/>
                  </a:lnTo>
                  <a:cubicBezTo>
                    <a:pt x="10621" y="9540"/>
                    <a:pt x="10633" y="9540"/>
                    <a:pt x="10633" y="9552"/>
                  </a:cubicBezTo>
                  <a:lnTo>
                    <a:pt x="10621" y="9552"/>
                  </a:lnTo>
                  <a:cubicBezTo>
                    <a:pt x="10621" y="9564"/>
                    <a:pt x="10609" y="9576"/>
                    <a:pt x="10621" y="9587"/>
                  </a:cubicBezTo>
                  <a:lnTo>
                    <a:pt x="10598" y="9587"/>
                  </a:lnTo>
                  <a:cubicBezTo>
                    <a:pt x="10609" y="9611"/>
                    <a:pt x="10598" y="9599"/>
                    <a:pt x="10609" y="9623"/>
                  </a:cubicBezTo>
                  <a:lnTo>
                    <a:pt x="10586" y="9635"/>
                  </a:lnTo>
                  <a:lnTo>
                    <a:pt x="10598" y="9635"/>
                  </a:lnTo>
                  <a:cubicBezTo>
                    <a:pt x="10598" y="9647"/>
                    <a:pt x="10609" y="9647"/>
                    <a:pt x="10598" y="9659"/>
                  </a:cubicBezTo>
                  <a:lnTo>
                    <a:pt x="10586" y="9659"/>
                  </a:lnTo>
                  <a:cubicBezTo>
                    <a:pt x="10598" y="9683"/>
                    <a:pt x="10562" y="9683"/>
                    <a:pt x="10586" y="9706"/>
                  </a:cubicBezTo>
                  <a:cubicBezTo>
                    <a:pt x="10584" y="9706"/>
                    <a:pt x="10582" y="9706"/>
                    <a:pt x="10581" y="9706"/>
                  </a:cubicBezTo>
                  <a:lnTo>
                    <a:pt x="10581" y="9706"/>
                  </a:lnTo>
                  <a:cubicBezTo>
                    <a:pt x="10581" y="9715"/>
                    <a:pt x="10555" y="9712"/>
                    <a:pt x="10574" y="9730"/>
                  </a:cubicBezTo>
                  <a:lnTo>
                    <a:pt x="10562" y="9730"/>
                  </a:lnTo>
                  <a:lnTo>
                    <a:pt x="10562" y="9742"/>
                  </a:lnTo>
                  <a:lnTo>
                    <a:pt x="10550" y="9742"/>
                  </a:lnTo>
                  <a:lnTo>
                    <a:pt x="10574" y="9754"/>
                  </a:lnTo>
                  <a:lnTo>
                    <a:pt x="10562" y="9754"/>
                  </a:lnTo>
                  <a:cubicBezTo>
                    <a:pt x="10526" y="9766"/>
                    <a:pt x="10550" y="9778"/>
                    <a:pt x="10526" y="9790"/>
                  </a:cubicBezTo>
                  <a:lnTo>
                    <a:pt x="10550" y="9790"/>
                  </a:lnTo>
                  <a:cubicBezTo>
                    <a:pt x="10598" y="9837"/>
                    <a:pt x="10514" y="9873"/>
                    <a:pt x="10526" y="9909"/>
                  </a:cubicBezTo>
                  <a:lnTo>
                    <a:pt x="10514" y="9909"/>
                  </a:lnTo>
                  <a:lnTo>
                    <a:pt x="10526" y="9933"/>
                  </a:lnTo>
                  <a:cubicBezTo>
                    <a:pt x="10514" y="9933"/>
                    <a:pt x="10514" y="9921"/>
                    <a:pt x="10502" y="9921"/>
                  </a:cubicBezTo>
                  <a:cubicBezTo>
                    <a:pt x="10514" y="9945"/>
                    <a:pt x="10538" y="9933"/>
                    <a:pt x="10538" y="9957"/>
                  </a:cubicBezTo>
                  <a:cubicBezTo>
                    <a:pt x="10534" y="9960"/>
                    <a:pt x="10532" y="9961"/>
                    <a:pt x="10530" y="9961"/>
                  </a:cubicBezTo>
                  <a:cubicBezTo>
                    <a:pt x="10525" y="9961"/>
                    <a:pt x="10523" y="9953"/>
                    <a:pt x="10514" y="9945"/>
                  </a:cubicBezTo>
                  <a:lnTo>
                    <a:pt x="10514" y="9945"/>
                  </a:lnTo>
                  <a:cubicBezTo>
                    <a:pt x="10526" y="9968"/>
                    <a:pt x="10526" y="9992"/>
                    <a:pt x="10514" y="10004"/>
                  </a:cubicBezTo>
                  <a:cubicBezTo>
                    <a:pt x="10526" y="10016"/>
                    <a:pt x="10526" y="10016"/>
                    <a:pt x="10526" y="10016"/>
                  </a:cubicBezTo>
                  <a:cubicBezTo>
                    <a:pt x="10526" y="10028"/>
                    <a:pt x="10526" y="10040"/>
                    <a:pt x="10526" y="10052"/>
                  </a:cubicBezTo>
                  <a:lnTo>
                    <a:pt x="10514" y="10052"/>
                  </a:lnTo>
                  <a:cubicBezTo>
                    <a:pt x="10507" y="10052"/>
                    <a:pt x="10504" y="10056"/>
                    <a:pt x="10506" y="10059"/>
                  </a:cubicBezTo>
                  <a:lnTo>
                    <a:pt x="10506" y="10059"/>
                  </a:lnTo>
                  <a:lnTo>
                    <a:pt x="10490" y="10052"/>
                  </a:lnTo>
                  <a:lnTo>
                    <a:pt x="10490" y="10052"/>
                  </a:lnTo>
                  <a:cubicBezTo>
                    <a:pt x="10490" y="10064"/>
                    <a:pt x="10502" y="10087"/>
                    <a:pt x="10478" y="10087"/>
                  </a:cubicBezTo>
                  <a:cubicBezTo>
                    <a:pt x="10490" y="10087"/>
                    <a:pt x="10502" y="10087"/>
                    <a:pt x="10502" y="10099"/>
                  </a:cubicBezTo>
                  <a:cubicBezTo>
                    <a:pt x="10478" y="10111"/>
                    <a:pt x="10514" y="10135"/>
                    <a:pt x="10490" y="10147"/>
                  </a:cubicBezTo>
                  <a:cubicBezTo>
                    <a:pt x="10490" y="10147"/>
                    <a:pt x="10490" y="10135"/>
                    <a:pt x="10490" y="10135"/>
                  </a:cubicBezTo>
                  <a:lnTo>
                    <a:pt x="10490" y="10135"/>
                  </a:lnTo>
                  <a:cubicBezTo>
                    <a:pt x="10478" y="10147"/>
                    <a:pt x="10490" y="10147"/>
                    <a:pt x="10502" y="10159"/>
                  </a:cubicBezTo>
                  <a:lnTo>
                    <a:pt x="10490" y="10159"/>
                  </a:lnTo>
                  <a:lnTo>
                    <a:pt x="10502" y="10195"/>
                  </a:lnTo>
                  <a:cubicBezTo>
                    <a:pt x="10476" y="10195"/>
                    <a:pt x="10488" y="10214"/>
                    <a:pt x="10487" y="10219"/>
                  </a:cubicBezTo>
                  <a:lnTo>
                    <a:pt x="10487" y="10219"/>
                  </a:lnTo>
                  <a:cubicBezTo>
                    <a:pt x="10487" y="10219"/>
                    <a:pt x="10487" y="10219"/>
                    <a:pt x="10487" y="10219"/>
                  </a:cubicBezTo>
                  <a:cubicBezTo>
                    <a:pt x="10486" y="10219"/>
                    <a:pt x="10484" y="10220"/>
                    <a:pt x="10483" y="10221"/>
                  </a:cubicBezTo>
                  <a:lnTo>
                    <a:pt x="10483" y="10221"/>
                  </a:lnTo>
                  <a:cubicBezTo>
                    <a:pt x="10482" y="10220"/>
                    <a:pt x="10480" y="10219"/>
                    <a:pt x="10478" y="10218"/>
                  </a:cubicBezTo>
                  <a:lnTo>
                    <a:pt x="10478" y="10218"/>
                  </a:lnTo>
                  <a:cubicBezTo>
                    <a:pt x="10478" y="10221"/>
                    <a:pt x="10479" y="10222"/>
                    <a:pt x="10480" y="10222"/>
                  </a:cubicBezTo>
                  <a:cubicBezTo>
                    <a:pt x="10481" y="10222"/>
                    <a:pt x="10482" y="10221"/>
                    <a:pt x="10483" y="10221"/>
                  </a:cubicBezTo>
                  <a:lnTo>
                    <a:pt x="10483" y="10221"/>
                  </a:lnTo>
                  <a:cubicBezTo>
                    <a:pt x="10484" y="10221"/>
                    <a:pt x="10485" y="10221"/>
                    <a:pt x="10485" y="10221"/>
                  </a:cubicBezTo>
                  <a:cubicBezTo>
                    <a:pt x="10487" y="10221"/>
                    <a:pt x="10487" y="10220"/>
                    <a:pt x="10487" y="10219"/>
                  </a:cubicBezTo>
                  <a:lnTo>
                    <a:pt x="10487" y="10219"/>
                  </a:lnTo>
                  <a:cubicBezTo>
                    <a:pt x="10489" y="10220"/>
                    <a:pt x="10490" y="10222"/>
                    <a:pt x="10490" y="10230"/>
                  </a:cubicBezTo>
                  <a:cubicBezTo>
                    <a:pt x="10478" y="10230"/>
                    <a:pt x="10502" y="10242"/>
                    <a:pt x="10478" y="10242"/>
                  </a:cubicBezTo>
                  <a:lnTo>
                    <a:pt x="10478" y="10254"/>
                  </a:lnTo>
                  <a:lnTo>
                    <a:pt x="10467" y="10242"/>
                  </a:lnTo>
                  <a:lnTo>
                    <a:pt x="10467" y="10242"/>
                  </a:lnTo>
                  <a:cubicBezTo>
                    <a:pt x="10467" y="10254"/>
                    <a:pt x="10478" y="10266"/>
                    <a:pt x="10502" y="10266"/>
                  </a:cubicBezTo>
                  <a:cubicBezTo>
                    <a:pt x="10490" y="10266"/>
                    <a:pt x="10490" y="10290"/>
                    <a:pt x="10478" y="10290"/>
                  </a:cubicBezTo>
                  <a:lnTo>
                    <a:pt x="10467" y="10290"/>
                  </a:lnTo>
                  <a:cubicBezTo>
                    <a:pt x="10478" y="10312"/>
                    <a:pt x="10426" y="10324"/>
                    <a:pt x="10439" y="10345"/>
                  </a:cubicBezTo>
                  <a:lnTo>
                    <a:pt x="10439" y="10345"/>
                  </a:lnTo>
                  <a:lnTo>
                    <a:pt x="10431" y="10361"/>
                  </a:lnTo>
                  <a:lnTo>
                    <a:pt x="10419" y="10349"/>
                  </a:lnTo>
                  <a:lnTo>
                    <a:pt x="10443" y="10385"/>
                  </a:lnTo>
                  <a:lnTo>
                    <a:pt x="10431" y="10385"/>
                  </a:lnTo>
                  <a:cubicBezTo>
                    <a:pt x="10419" y="10397"/>
                    <a:pt x="10431" y="10433"/>
                    <a:pt x="10431" y="10445"/>
                  </a:cubicBezTo>
                  <a:lnTo>
                    <a:pt x="10419" y="10445"/>
                  </a:lnTo>
                  <a:cubicBezTo>
                    <a:pt x="10431" y="10468"/>
                    <a:pt x="10407" y="10468"/>
                    <a:pt x="10419" y="10492"/>
                  </a:cubicBezTo>
                  <a:lnTo>
                    <a:pt x="10419" y="10504"/>
                  </a:lnTo>
                  <a:lnTo>
                    <a:pt x="10407" y="10492"/>
                  </a:lnTo>
                  <a:lnTo>
                    <a:pt x="10407" y="10492"/>
                  </a:lnTo>
                  <a:cubicBezTo>
                    <a:pt x="10419" y="10516"/>
                    <a:pt x="10371" y="10528"/>
                    <a:pt x="10395" y="10528"/>
                  </a:cubicBezTo>
                  <a:cubicBezTo>
                    <a:pt x="10407" y="10528"/>
                    <a:pt x="10407" y="10540"/>
                    <a:pt x="10419" y="10552"/>
                  </a:cubicBezTo>
                  <a:cubicBezTo>
                    <a:pt x="10419" y="10558"/>
                    <a:pt x="10416" y="10558"/>
                    <a:pt x="10411" y="10558"/>
                  </a:cubicBezTo>
                  <a:cubicBezTo>
                    <a:pt x="10407" y="10558"/>
                    <a:pt x="10401" y="10558"/>
                    <a:pt x="10395" y="10564"/>
                  </a:cubicBezTo>
                  <a:cubicBezTo>
                    <a:pt x="10395" y="10576"/>
                    <a:pt x="10419" y="10576"/>
                    <a:pt x="10407" y="10599"/>
                  </a:cubicBezTo>
                  <a:lnTo>
                    <a:pt x="10407" y="10599"/>
                  </a:lnTo>
                  <a:lnTo>
                    <a:pt x="10395" y="10588"/>
                  </a:lnTo>
                  <a:lnTo>
                    <a:pt x="10395" y="10588"/>
                  </a:lnTo>
                  <a:cubicBezTo>
                    <a:pt x="10395" y="10599"/>
                    <a:pt x="10407" y="10611"/>
                    <a:pt x="10407" y="10623"/>
                  </a:cubicBezTo>
                  <a:lnTo>
                    <a:pt x="10395" y="10611"/>
                  </a:lnTo>
                  <a:lnTo>
                    <a:pt x="10395" y="10611"/>
                  </a:lnTo>
                  <a:cubicBezTo>
                    <a:pt x="10419" y="10635"/>
                    <a:pt x="10371" y="10635"/>
                    <a:pt x="10407" y="10659"/>
                  </a:cubicBezTo>
                  <a:cubicBezTo>
                    <a:pt x="10397" y="10659"/>
                    <a:pt x="10403" y="10674"/>
                    <a:pt x="10394" y="10674"/>
                  </a:cubicBezTo>
                  <a:cubicBezTo>
                    <a:pt x="10391" y="10674"/>
                    <a:pt x="10388" y="10673"/>
                    <a:pt x="10383" y="10671"/>
                  </a:cubicBezTo>
                  <a:lnTo>
                    <a:pt x="10383" y="10671"/>
                  </a:lnTo>
                  <a:cubicBezTo>
                    <a:pt x="10395" y="10695"/>
                    <a:pt x="10395" y="10719"/>
                    <a:pt x="10407" y="10742"/>
                  </a:cubicBezTo>
                  <a:cubicBezTo>
                    <a:pt x="10371" y="10742"/>
                    <a:pt x="10407" y="10742"/>
                    <a:pt x="10383" y="10754"/>
                  </a:cubicBezTo>
                  <a:lnTo>
                    <a:pt x="10395" y="10754"/>
                  </a:lnTo>
                  <a:cubicBezTo>
                    <a:pt x="10395" y="10790"/>
                    <a:pt x="10359" y="10826"/>
                    <a:pt x="10359" y="10861"/>
                  </a:cubicBezTo>
                  <a:lnTo>
                    <a:pt x="10336" y="10861"/>
                  </a:lnTo>
                  <a:lnTo>
                    <a:pt x="10359" y="10873"/>
                  </a:lnTo>
                  <a:cubicBezTo>
                    <a:pt x="10347" y="10909"/>
                    <a:pt x="10336" y="10957"/>
                    <a:pt x="10324" y="10980"/>
                  </a:cubicBezTo>
                  <a:cubicBezTo>
                    <a:pt x="10336" y="10992"/>
                    <a:pt x="10347" y="11016"/>
                    <a:pt x="10347" y="11028"/>
                  </a:cubicBezTo>
                  <a:lnTo>
                    <a:pt x="10336" y="11028"/>
                  </a:lnTo>
                  <a:cubicBezTo>
                    <a:pt x="10347" y="11052"/>
                    <a:pt x="10347" y="11088"/>
                    <a:pt x="10336" y="11111"/>
                  </a:cubicBezTo>
                  <a:lnTo>
                    <a:pt x="10324" y="11111"/>
                  </a:lnTo>
                  <a:cubicBezTo>
                    <a:pt x="10336" y="11123"/>
                    <a:pt x="10312" y="11123"/>
                    <a:pt x="10312" y="11135"/>
                  </a:cubicBezTo>
                  <a:lnTo>
                    <a:pt x="10324" y="11123"/>
                  </a:lnTo>
                  <a:lnTo>
                    <a:pt x="10324" y="11123"/>
                  </a:lnTo>
                  <a:cubicBezTo>
                    <a:pt x="10347" y="11135"/>
                    <a:pt x="10324" y="11147"/>
                    <a:pt x="10312" y="11147"/>
                  </a:cubicBezTo>
                  <a:lnTo>
                    <a:pt x="10324" y="11171"/>
                  </a:lnTo>
                  <a:lnTo>
                    <a:pt x="10312" y="11183"/>
                  </a:lnTo>
                  <a:cubicBezTo>
                    <a:pt x="10312" y="11183"/>
                    <a:pt x="10312" y="11195"/>
                    <a:pt x="10336" y="11207"/>
                  </a:cubicBezTo>
                  <a:cubicBezTo>
                    <a:pt x="10328" y="11207"/>
                    <a:pt x="10320" y="11212"/>
                    <a:pt x="10315" y="11212"/>
                  </a:cubicBezTo>
                  <a:cubicBezTo>
                    <a:pt x="10313" y="11212"/>
                    <a:pt x="10312" y="11211"/>
                    <a:pt x="10312" y="11207"/>
                  </a:cubicBezTo>
                  <a:lnTo>
                    <a:pt x="10300" y="11254"/>
                  </a:lnTo>
                  <a:lnTo>
                    <a:pt x="10312" y="11254"/>
                  </a:lnTo>
                  <a:cubicBezTo>
                    <a:pt x="10312" y="11254"/>
                    <a:pt x="10324" y="11254"/>
                    <a:pt x="10324" y="11266"/>
                  </a:cubicBezTo>
                  <a:cubicBezTo>
                    <a:pt x="10324" y="11266"/>
                    <a:pt x="10324" y="11278"/>
                    <a:pt x="10324" y="11278"/>
                  </a:cubicBezTo>
                  <a:cubicBezTo>
                    <a:pt x="10318" y="11272"/>
                    <a:pt x="10312" y="11269"/>
                    <a:pt x="10306" y="11269"/>
                  </a:cubicBezTo>
                  <a:cubicBezTo>
                    <a:pt x="10300" y="11269"/>
                    <a:pt x="10294" y="11272"/>
                    <a:pt x="10288" y="11278"/>
                  </a:cubicBezTo>
                  <a:cubicBezTo>
                    <a:pt x="10296" y="11278"/>
                    <a:pt x="10299" y="11273"/>
                    <a:pt x="10303" y="11273"/>
                  </a:cubicBezTo>
                  <a:cubicBezTo>
                    <a:pt x="10305" y="11273"/>
                    <a:pt x="10308" y="11274"/>
                    <a:pt x="10312" y="11278"/>
                  </a:cubicBezTo>
                  <a:cubicBezTo>
                    <a:pt x="10324" y="11290"/>
                    <a:pt x="10324" y="11302"/>
                    <a:pt x="10312" y="11314"/>
                  </a:cubicBezTo>
                  <a:lnTo>
                    <a:pt x="10312" y="11302"/>
                  </a:lnTo>
                  <a:cubicBezTo>
                    <a:pt x="10312" y="11314"/>
                    <a:pt x="10288" y="11314"/>
                    <a:pt x="10288" y="11326"/>
                  </a:cubicBezTo>
                  <a:cubicBezTo>
                    <a:pt x="10300" y="11338"/>
                    <a:pt x="10288" y="11350"/>
                    <a:pt x="10312" y="11350"/>
                  </a:cubicBezTo>
                  <a:lnTo>
                    <a:pt x="10288" y="11350"/>
                  </a:lnTo>
                  <a:cubicBezTo>
                    <a:pt x="10300" y="11361"/>
                    <a:pt x="10288" y="11385"/>
                    <a:pt x="10276" y="11385"/>
                  </a:cubicBezTo>
                  <a:cubicBezTo>
                    <a:pt x="10312" y="11397"/>
                    <a:pt x="10252" y="11421"/>
                    <a:pt x="10288" y="11433"/>
                  </a:cubicBezTo>
                  <a:lnTo>
                    <a:pt x="10264" y="11433"/>
                  </a:lnTo>
                  <a:cubicBezTo>
                    <a:pt x="10276" y="11433"/>
                    <a:pt x="10276" y="11445"/>
                    <a:pt x="10288" y="11445"/>
                  </a:cubicBezTo>
                  <a:cubicBezTo>
                    <a:pt x="10288" y="11457"/>
                    <a:pt x="10276" y="11457"/>
                    <a:pt x="10276" y="11457"/>
                  </a:cubicBezTo>
                  <a:lnTo>
                    <a:pt x="10264" y="11457"/>
                  </a:lnTo>
                  <a:lnTo>
                    <a:pt x="10276" y="11469"/>
                  </a:lnTo>
                  <a:cubicBezTo>
                    <a:pt x="10300" y="11481"/>
                    <a:pt x="10264" y="11492"/>
                    <a:pt x="10276" y="11504"/>
                  </a:cubicBezTo>
                  <a:cubicBezTo>
                    <a:pt x="10276" y="11504"/>
                    <a:pt x="10264" y="11504"/>
                    <a:pt x="10264" y="11516"/>
                  </a:cubicBezTo>
                  <a:cubicBezTo>
                    <a:pt x="10264" y="11528"/>
                    <a:pt x="10264" y="11528"/>
                    <a:pt x="10264" y="11540"/>
                  </a:cubicBezTo>
                  <a:cubicBezTo>
                    <a:pt x="10252" y="11576"/>
                    <a:pt x="10240" y="11611"/>
                    <a:pt x="10217" y="11647"/>
                  </a:cubicBezTo>
                  <a:cubicBezTo>
                    <a:pt x="10217" y="11647"/>
                    <a:pt x="10228" y="11659"/>
                    <a:pt x="10228" y="11659"/>
                  </a:cubicBezTo>
                  <a:cubicBezTo>
                    <a:pt x="10217" y="11683"/>
                    <a:pt x="10205" y="11707"/>
                    <a:pt x="10193" y="11719"/>
                  </a:cubicBezTo>
                  <a:cubicBezTo>
                    <a:pt x="10193" y="11754"/>
                    <a:pt x="10193" y="11790"/>
                    <a:pt x="10181" y="11814"/>
                  </a:cubicBezTo>
                  <a:lnTo>
                    <a:pt x="10157" y="11838"/>
                  </a:lnTo>
                  <a:lnTo>
                    <a:pt x="10181" y="11826"/>
                  </a:lnTo>
                  <a:cubicBezTo>
                    <a:pt x="10181" y="11826"/>
                    <a:pt x="10193" y="11838"/>
                    <a:pt x="10193" y="11838"/>
                  </a:cubicBezTo>
                  <a:cubicBezTo>
                    <a:pt x="10169" y="11873"/>
                    <a:pt x="10133" y="11909"/>
                    <a:pt x="10145" y="11957"/>
                  </a:cubicBezTo>
                  <a:cubicBezTo>
                    <a:pt x="10169" y="11992"/>
                    <a:pt x="10097" y="11969"/>
                    <a:pt x="10121" y="11992"/>
                  </a:cubicBezTo>
                  <a:lnTo>
                    <a:pt x="10109" y="11992"/>
                  </a:lnTo>
                  <a:cubicBezTo>
                    <a:pt x="10121" y="12016"/>
                    <a:pt x="10121" y="12040"/>
                    <a:pt x="10133" y="12064"/>
                  </a:cubicBezTo>
                  <a:cubicBezTo>
                    <a:pt x="10128" y="12062"/>
                    <a:pt x="10124" y="12061"/>
                    <a:pt x="10122" y="12061"/>
                  </a:cubicBezTo>
                  <a:cubicBezTo>
                    <a:pt x="10109" y="12061"/>
                    <a:pt x="10123" y="12078"/>
                    <a:pt x="10116" y="12078"/>
                  </a:cubicBezTo>
                  <a:cubicBezTo>
                    <a:pt x="10115" y="12078"/>
                    <a:pt x="10113" y="12078"/>
                    <a:pt x="10109" y="12076"/>
                  </a:cubicBezTo>
                  <a:lnTo>
                    <a:pt x="10109" y="12076"/>
                  </a:lnTo>
                  <a:lnTo>
                    <a:pt x="10121" y="12088"/>
                  </a:lnTo>
                  <a:cubicBezTo>
                    <a:pt x="10109" y="12088"/>
                    <a:pt x="10109" y="12100"/>
                    <a:pt x="10097" y="12100"/>
                  </a:cubicBezTo>
                  <a:lnTo>
                    <a:pt x="10109" y="12112"/>
                  </a:lnTo>
                  <a:lnTo>
                    <a:pt x="10097" y="12112"/>
                  </a:lnTo>
                  <a:cubicBezTo>
                    <a:pt x="10087" y="12122"/>
                    <a:pt x="10095" y="12161"/>
                    <a:pt x="10072" y="12161"/>
                  </a:cubicBezTo>
                  <a:cubicBezTo>
                    <a:pt x="10069" y="12161"/>
                    <a:pt x="10066" y="12160"/>
                    <a:pt x="10062" y="12159"/>
                  </a:cubicBezTo>
                  <a:lnTo>
                    <a:pt x="10062" y="12159"/>
                  </a:lnTo>
                  <a:cubicBezTo>
                    <a:pt x="10074" y="12207"/>
                    <a:pt x="10050" y="12266"/>
                    <a:pt x="10026" y="12314"/>
                  </a:cubicBezTo>
                  <a:cubicBezTo>
                    <a:pt x="10038" y="12326"/>
                    <a:pt x="10038" y="12350"/>
                    <a:pt x="10038" y="12362"/>
                  </a:cubicBezTo>
                  <a:lnTo>
                    <a:pt x="10014" y="12362"/>
                  </a:lnTo>
                  <a:cubicBezTo>
                    <a:pt x="10014" y="12373"/>
                    <a:pt x="10038" y="12397"/>
                    <a:pt x="10014" y="12397"/>
                  </a:cubicBezTo>
                  <a:cubicBezTo>
                    <a:pt x="10014" y="12409"/>
                    <a:pt x="10002" y="12421"/>
                    <a:pt x="10014" y="12433"/>
                  </a:cubicBezTo>
                  <a:cubicBezTo>
                    <a:pt x="10014" y="12441"/>
                    <a:pt x="10008" y="12450"/>
                    <a:pt x="9996" y="12450"/>
                  </a:cubicBezTo>
                  <a:cubicBezTo>
                    <a:pt x="9993" y="12450"/>
                    <a:pt x="9989" y="12449"/>
                    <a:pt x="9985" y="12448"/>
                  </a:cubicBezTo>
                  <a:lnTo>
                    <a:pt x="9985" y="12448"/>
                  </a:lnTo>
                  <a:cubicBezTo>
                    <a:pt x="10007" y="12460"/>
                    <a:pt x="9966" y="12481"/>
                    <a:pt x="9966" y="12481"/>
                  </a:cubicBezTo>
                  <a:cubicBezTo>
                    <a:pt x="9966" y="12481"/>
                    <a:pt x="9847" y="12766"/>
                    <a:pt x="9812" y="13028"/>
                  </a:cubicBezTo>
                  <a:cubicBezTo>
                    <a:pt x="9728" y="13016"/>
                    <a:pt x="9657" y="12993"/>
                    <a:pt x="9597" y="12969"/>
                  </a:cubicBezTo>
                  <a:cubicBezTo>
                    <a:pt x="9607" y="12969"/>
                    <a:pt x="9609" y="12954"/>
                    <a:pt x="9615" y="12954"/>
                  </a:cubicBezTo>
                  <a:cubicBezTo>
                    <a:pt x="9617" y="12954"/>
                    <a:pt x="9619" y="12955"/>
                    <a:pt x="9621" y="12957"/>
                  </a:cubicBezTo>
                  <a:cubicBezTo>
                    <a:pt x="9645" y="12945"/>
                    <a:pt x="9597" y="12933"/>
                    <a:pt x="9621" y="12921"/>
                  </a:cubicBezTo>
                  <a:cubicBezTo>
                    <a:pt x="9633" y="12921"/>
                    <a:pt x="9621" y="12933"/>
                    <a:pt x="9633" y="12933"/>
                  </a:cubicBezTo>
                  <a:lnTo>
                    <a:pt x="9645" y="12909"/>
                  </a:lnTo>
                  <a:cubicBezTo>
                    <a:pt x="9645" y="12921"/>
                    <a:pt x="9657" y="12921"/>
                    <a:pt x="9657" y="12933"/>
                  </a:cubicBezTo>
                  <a:cubicBezTo>
                    <a:pt x="9693" y="12885"/>
                    <a:pt x="9776" y="12874"/>
                    <a:pt x="9776" y="12814"/>
                  </a:cubicBezTo>
                  <a:cubicBezTo>
                    <a:pt x="9783" y="12814"/>
                    <a:pt x="9786" y="12818"/>
                    <a:pt x="9787" y="12823"/>
                  </a:cubicBezTo>
                  <a:lnTo>
                    <a:pt x="9787" y="12823"/>
                  </a:lnTo>
                  <a:cubicBezTo>
                    <a:pt x="9792" y="12790"/>
                    <a:pt x="9847" y="12786"/>
                    <a:pt x="9847" y="12754"/>
                  </a:cubicBezTo>
                  <a:lnTo>
                    <a:pt x="9836" y="12754"/>
                  </a:lnTo>
                  <a:cubicBezTo>
                    <a:pt x="9895" y="12719"/>
                    <a:pt x="9883" y="12659"/>
                    <a:pt x="9907" y="12612"/>
                  </a:cubicBezTo>
                  <a:lnTo>
                    <a:pt x="9907" y="12612"/>
                  </a:lnTo>
                  <a:lnTo>
                    <a:pt x="9895" y="12624"/>
                  </a:lnTo>
                  <a:cubicBezTo>
                    <a:pt x="9883" y="12612"/>
                    <a:pt x="9883" y="12600"/>
                    <a:pt x="9883" y="12588"/>
                  </a:cubicBezTo>
                  <a:cubicBezTo>
                    <a:pt x="9891" y="12588"/>
                    <a:pt x="9899" y="12593"/>
                    <a:pt x="9903" y="12593"/>
                  </a:cubicBezTo>
                  <a:cubicBezTo>
                    <a:pt x="9906" y="12593"/>
                    <a:pt x="9907" y="12592"/>
                    <a:pt x="9907" y="12588"/>
                  </a:cubicBezTo>
                  <a:lnTo>
                    <a:pt x="9895" y="12588"/>
                  </a:lnTo>
                  <a:cubicBezTo>
                    <a:pt x="9931" y="12552"/>
                    <a:pt x="9955" y="12457"/>
                    <a:pt x="9978" y="12397"/>
                  </a:cubicBezTo>
                  <a:cubicBezTo>
                    <a:pt x="9990" y="12290"/>
                    <a:pt x="10038" y="12195"/>
                    <a:pt x="10050" y="12100"/>
                  </a:cubicBezTo>
                  <a:lnTo>
                    <a:pt x="10050" y="12100"/>
                  </a:lnTo>
                  <a:cubicBezTo>
                    <a:pt x="10046" y="12104"/>
                    <a:pt x="10041" y="12105"/>
                    <a:pt x="10035" y="12105"/>
                  </a:cubicBezTo>
                  <a:cubicBezTo>
                    <a:pt x="10025" y="12105"/>
                    <a:pt x="10014" y="12100"/>
                    <a:pt x="10014" y="12100"/>
                  </a:cubicBezTo>
                  <a:cubicBezTo>
                    <a:pt x="10086" y="12076"/>
                    <a:pt x="10014" y="12040"/>
                    <a:pt x="10062" y="12016"/>
                  </a:cubicBezTo>
                  <a:cubicBezTo>
                    <a:pt x="10050" y="11957"/>
                    <a:pt x="10109" y="11921"/>
                    <a:pt x="10074" y="11862"/>
                  </a:cubicBezTo>
                  <a:lnTo>
                    <a:pt x="10097" y="11862"/>
                  </a:lnTo>
                  <a:cubicBezTo>
                    <a:pt x="10097" y="11862"/>
                    <a:pt x="10097" y="11850"/>
                    <a:pt x="10086" y="11850"/>
                  </a:cubicBezTo>
                  <a:lnTo>
                    <a:pt x="10097" y="11850"/>
                  </a:lnTo>
                  <a:cubicBezTo>
                    <a:pt x="10109" y="11826"/>
                    <a:pt x="10097" y="11802"/>
                    <a:pt x="10097" y="11790"/>
                  </a:cubicBezTo>
                  <a:lnTo>
                    <a:pt x="10086" y="11790"/>
                  </a:lnTo>
                  <a:cubicBezTo>
                    <a:pt x="10086" y="11784"/>
                    <a:pt x="10089" y="11784"/>
                    <a:pt x="10090" y="11784"/>
                  </a:cubicBezTo>
                  <a:cubicBezTo>
                    <a:pt x="10091" y="11784"/>
                    <a:pt x="10091" y="11784"/>
                    <a:pt x="10086" y="11778"/>
                  </a:cubicBezTo>
                  <a:lnTo>
                    <a:pt x="10097" y="11778"/>
                  </a:lnTo>
                  <a:lnTo>
                    <a:pt x="10086" y="11754"/>
                  </a:lnTo>
                  <a:lnTo>
                    <a:pt x="10086" y="11754"/>
                  </a:lnTo>
                  <a:cubicBezTo>
                    <a:pt x="10091" y="11756"/>
                    <a:pt x="10094" y="11757"/>
                    <a:pt x="10097" y="11757"/>
                  </a:cubicBezTo>
                  <a:cubicBezTo>
                    <a:pt x="10112" y="11757"/>
                    <a:pt x="10089" y="11729"/>
                    <a:pt x="10109" y="11719"/>
                  </a:cubicBezTo>
                  <a:cubicBezTo>
                    <a:pt x="10109" y="11707"/>
                    <a:pt x="10097" y="11671"/>
                    <a:pt x="10109" y="11659"/>
                  </a:cubicBezTo>
                  <a:cubicBezTo>
                    <a:pt x="10121" y="11659"/>
                    <a:pt x="10121" y="11623"/>
                    <a:pt x="10133" y="11611"/>
                  </a:cubicBezTo>
                  <a:cubicBezTo>
                    <a:pt x="10133" y="11576"/>
                    <a:pt x="10145" y="11528"/>
                    <a:pt x="10157" y="11492"/>
                  </a:cubicBezTo>
                  <a:lnTo>
                    <a:pt x="10133" y="11481"/>
                  </a:lnTo>
                  <a:lnTo>
                    <a:pt x="10133" y="11469"/>
                  </a:lnTo>
                  <a:cubicBezTo>
                    <a:pt x="10133" y="11475"/>
                    <a:pt x="10133" y="11475"/>
                    <a:pt x="10135" y="11475"/>
                  </a:cubicBezTo>
                  <a:cubicBezTo>
                    <a:pt x="10136" y="11475"/>
                    <a:pt x="10139" y="11475"/>
                    <a:pt x="10145" y="11481"/>
                  </a:cubicBezTo>
                  <a:cubicBezTo>
                    <a:pt x="10169" y="11469"/>
                    <a:pt x="10133" y="11445"/>
                    <a:pt x="10157" y="11445"/>
                  </a:cubicBezTo>
                  <a:cubicBezTo>
                    <a:pt x="10133" y="11445"/>
                    <a:pt x="10145" y="11445"/>
                    <a:pt x="10145" y="11457"/>
                  </a:cubicBezTo>
                  <a:cubicBezTo>
                    <a:pt x="10142" y="11460"/>
                    <a:pt x="10138" y="11462"/>
                    <a:pt x="10135" y="11462"/>
                  </a:cubicBezTo>
                  <a:cubicBezTo>
                    <a:pt x="10128" y="11462"/>
                    <a:pt x="10125" y="11453"/>
                    <a:pt x="10133" y="11445"/>
                  </a:cubicBezTo>
                  <a:lnTo>
                    <a:pt x="10121" y="11433"/>
                  </a:lnTo>
                  <a:lnTo>
                    <a:pt x="10169" y="11433"/>
                  </a:lnTo>
                  <a:cubicBezTo>
                    <a:pt x="10169" y="11397"/>
                    <a:pt x="10145" y="11361"/>
                    <a:pt x="10157" y="11326"/>
                  </a:cubicBezTo>
                  <a:lnTo>
                    <a:pt x="10157" y="11326"/>
                  </a:lnTo>
                  <a:cubicBezTo>
                    <a:pt x="10159" y="11327"/>
                    <a:pt x="10160" y="11328"/>
                    <a:pt x="10161" y="11328"/>
                  </a:cubicBezTo>
                  <a:cubicBezTo>
                    <a:pt x="10165" y="11328"/>
                    <a:pt x="10162" y="11311"/>
                    <a:pt x="10172" y="11311"/>
                  </a:cubicBezTo>
                  <a:cubicBezTo>
                    <a:pt x="10175" y="11311"/>
                    <a:pt x="10177" y="11312"/>
                    <a:pt x="10181" y="11314"/>
                  </a:cubicBezTo>
                  <a:cubicBezTo>
                    <a:pt x="10181" y="11305"/>
                    <a:pt x="10178" y="11303"/>
                    <a:pt x="10172" y="11303"/>
                  </a:cubicBezTo>
                  <a:cubicBezTo>
                    <a:pt x="10166" y="11303"/>
                    <a:pt x="10158" y="11305"/>
                    <a:pt x="10149" y="11305"/>
                  </a:cubicBezTo>
                  <a:cubicBezTo>
                    <a:pt x="10144" y="11305"/>
                    <a:pt x="10139" y="11305"/>
                    <a:pt x="10133" y="11302"/>
                  </a:cubicBezTo>
                  <a:cubicBezTo>
                    <a:pt x="10142" y="11294"/>
                    <a:pt x="10138" y="11285"/>
                    <a:pt x="10140" y="11285"/>
                  </a:cubicBezTo>
                  <a:lnTo>
                    <a:pt x="10140" y="11285"/>
                  </a:lnTo>
                  <a:cubicBezTo>
                    <a:pt x="10140" y="11285"/>
                    <a:pt x="10142" y="11287"/>
                    <a:pt x="10145" y="11290"/>
                  </a:cubicBezTo>
                  <a:cubicBezTo>
                    <a:pt x="10153" y="11290"/>
                    <a:pt x="10161" y="11285"/>
                    <a:pt x="10165" y="11285"/>
                  </a:cubicBezTo>
                  <a:cubicBezTo>
                    <a:pt x="10168" y="11285"/>
                    <a:pt x="10169" y="11286"/>
                    <a:pt x="10169" y="11290"/>
                  </a:cubicBezTo>
                  <a:lnTo>
                    <a:pt x="10169" y="11278"/>
                  </a:lnTo>
                  <a:lnTo>
                    <a:pt x="10181" y="11278"/>
                  </a:lnTo>
                  <a:cubicBezTo>
                    <a:pt x="10157" y="11242"/>
                    <a:pt x="10205" y="11230"/>
                    <a:pt x="10193" y="11195"/>
                  </a:cubicBezTo>
                  <a:cubicBezTo>
                    <a:pt x="10181" y="11195"/>
                    <a:pt x="10181" y="11207"/>
                    <a:pt x="10169" y="11207"/>
                  </a:cubicBezTo>
                  <a:cubicBezTo>
                    <a:pt x="10157" y="11171"/>
                    <a:pt x="10193" y="11183"/>
                    <a:pt x="10181" y="11159"/>
                  </a:cubicBezTo>
                  <a:lnTo>
                    <a:pt x="10205" y="11159"/>
                  </a:lnTo>
                  <a:cubicBezTo>
                    <a:pt x="10193" y="11147"/>
                    <a:pt x="10181" y="11147"/>
                    <a:pt x="10193" y="11135"/>
                  </a:cubicBezTo>
                  <a:cubicBezTo>
                    <a:pt x="10205" y="11135"/>
                    <a:pt x="10205" y="11147"/>
                    <a:pt x="10217" y="11159"/>
                  </a:cubicBezTo>
                  <a:cubicBezTo>
                    <a:pt x="10217" y="11147"/>
                    <a:pt x="10217" y="11123"/>
                    <a:pt x="10193" y="11123"/>
                  </a:cubicBezTo>
                  <a:cubicBezTo>
                    <a:pt x="10193" y="11111"/>
                    <a:pt x="10205" y="11111"/>
                    <a:pt x="10217" y="11111"/>
                  </a:cubicBezTo>
                  <a:lnTo>
                    <a:pt x="10193" y="11111"/>
                  </a:lnTo>
                  <a:cubicBezTo>
                    <a:pt x="10205" y="11100"/>
                    <a:pt x="10205" y="11076"/>
                    <a:pt x="10217" y="11052"/>
                  </a:cubicBezTo>
                  <a:lnTo>
                    <a:pt x="10228" y="11052"/>
                  </a:lnTo>
                  <a:cubicBezTo>
                    <a:pt x="10205" y="11040"/>
                    <a:pt x="10240" y="11040"/>
                    <a:pt x="10240" y="11028"/>
                  </a:cubicBezTo>
                  <a:cubicBezTo>
                    <a:pt x="10240" y="10969"/>
                    <a:pt x="10228" y="10897"/>
                    <a:pt x="10240" y="10838"/>
                  </a:cubicBezTo>
                  <a:cubicBezTo>
                    <a:pt x="10217" y="10826"/>
                    <a:pt x="10228" y="10802"/>
                    <a:pt x="10217" y="10790"/>
                  </a:cubicBezTo>
                  <a:lnTo>
                    <a:pt x="10252" y="10790"/>
                  </a:lnTo>
                  <a:lnTo>
                    <a:pt x="10240" y="10778"/>
                  </a:lnTo>
                  <a:cubicBezTo>
                    <a:pt x="10243" y="10776"/>
                    <a:pt x="10245" y="10775"/>
                    <a:pt x="10246" y="10775"/>
                  </a:cubicBezTo>
                  <a:cubicBezTo>
                    <a:pt x="10251" y="10775"/>
                    <a:pt x="10253" y="10781"/>
                    <a:pt x="10258" y="10781"/>
                  </a:cubicBezTo>
                  <a:cubicBezTo>
                    <a:pt x="10260" y="10781"/>
                    <a:pt x="10262" y="10781"/>
                    <a:pt x="10264" y="10778"/>
                  </a:cubicBezTo>
                  <a:lnTo>
                    <a:pt x="10240" y="10766"/>
                  </a:lnTo>
                  <a:cubicBezTo>
                    <a:pt x="10248" y="10766"/>
                    <a:pt x="10251" y="10750"/>
                    <a:pt x="10259" y="10750"/>
                  </a:cubicBezTo>
                  <a:cubicBezTo>
                    <a:pt x="10263" y="10750"/>
                    <a:pt x="10268" y="10754"/>
                    <a:pt x="10276" y="10766"/>
                  </a:cubicBezTo>
                  <a:lnTo>
                    <a:pt x="10288" y="10707"/>
                  </a:lnTo>
                  <a:cubicBezTo>
                    <a:pt x="10288" y="10695"/>
                    <a:pt x="10264" y="10695"/>
                    <a:pt x="10264" y="10683"/>
                  </a:cubicBezTo>
                  <a:lnTo>
                    <a:pt x="10288" y="10683"/>
                  </a:lnTo>
                  <a:cubicBezTo>
                    <a:pt x="10310" y="10649"/>
                    <a:pt x="10238" y="10637"/>
                    <a:pt x="10249" y="10596"/>
                  </a:cubicBezTo>
                  <a:lnTo>
                    <a:pt x="10249" y="10596"/>
                  </a:lnTo>
                  <a:cubicBezTo>
                    <a:pt x="10243" y="10585"/>
                    <a:pt x="10251" y="10576"/>
                    <a:pt x="10240" y="10576"/>
                  </a:cubicBezTo>
                  <a:cubicBezTo>
                    <a:pt x="10205" y="10576"/>
                    <a:pt x="10264" y="10588"/>
                    <a:pt x="10240" y="10599"/>
                  </a:cubicBezTo>
                  <a:lnTo>
                    <a:pt x="10240" y="10599"/>
                  </a:lnTo>
                  <a:cubicBezTo>
                    <a:pt x="10217" y="10588"/>
                    <a:pt x="10228" y="10576"/>
                    <a:pt x="10205" y="10576"/>
                  </a:cubicBezTo>
                  <a:cubicBezTo>
                    <a:pt x="10217" y="10564"/>
                    <a:pt x="10205" y="10564"/>
                    <a:pt x="10205" y="10552"/>
                  </a:cubicBezTo>
                  <a:cubicBezTo>
                    <a:pt x="10217" y="10540"/>
                    <a:pt x="10217" y="10516"/>
                    <a:pt x="10228" y="10516"/>
                  </a:cubicBezTo>
                  <a:cubicBezTo>
                    <a:pt x="10228" y="10504"/>
                    <a:pt x="10205" y="10492"/>
                    <a:pt x="10205" y="10480"/>
                  </a:cubicBezTo>
                  <a:cubicBezTo>
                    <a:pt x="10217" y="10474"/>
                    <a:pt x="10219" y="10474"/>
                    <a:pt x="10221" y="10474"/>
                  </a:cubicBezTo>
                  <a:cubicBezTo>
                    <a:pt x="10222" y="10474"/>
                    <a:pt x="10222" y="10474"/>
                    <a:pt x="10228" y="10468"/>
                  </a:cubicBezTo>
                  <a:lnTo>
                    <a:pt x="10217" y="10468"/>
                  </a:lnTo>
                  <a:cubicBezTo>
                    <a:pt x="10217" y="10457"/>
                    <a:pt x="10228" y="10457"/>
                    <a:pt x="10228" y="10457"/>
                  </a:cubicBezTo>
                  <a:cubicBezTo>
                    <a:pt x="10228" y="10445"/>
                    <a:pt x="10205" y="10445"/>
                    <a:pt x="10228" y="10433"/>
                  </a:cubicBezTo>
                  <a:lnTo>
                    <a:pt x="10240" y="10445"/>
                  </a:lnTo>
                  <a:cubicBezTo>
                    <a:pt x="10228" y="10433"/>
                    <a:pt x="10240" y="10433"/>
                    <a:pt x="10240" y="10409"/>
                  </a:cubicBezTo>
                  <a:cubicBezTo>
                    <a:pt x="10232" y="10409"/>
                    <a:pt x="10230" y="10414"/>
                    <a:pt x="10225" y="10414"/>
                  </a:cubicBezTo>
                  <a:cubicBezTo>
                    <a:pt x="10223" y="10414"/>
                    <a:pt x="10220" y="10413"/>
                    <a:pt x="10217" y="10409"/>
                  </a:cubicBezTo>
                  <a:cubicBezTo>
                    <a:pt x="10217" y="10397"/>
                    <a:pt x="10193" y="10385"/>
                    <a:pt x="10217" y="10385"/>
                  </a:cubicBezTo>
                  <a:lnTo>
                    <a:pt x="10228" y="10397"/>
                  </a:lnTo>
                  <a:cubicBezTo>
                    <a:pt x="10217" y="10373"/>
                    <a:pt x="10205" y="10385"/>
                    <a:pt x="10217" y="10373"/>
                  </a:cubicBezTo>
                  <a:lnTo>
                    <a:pt x="10228" y="10373"/>
                  </a:lnTo>
                  <a:cubicBezTo>
                    <a:pt x="10205" y="10349"/>
                    <a:pt x="10228" y="10338"/>
                    <a:pt x="10228" y="10326"/>
                  </a:cubicBezTo>
                  <a:cubicBezTo>
                    <a:pt x="10228" y="10326"/>
                    <a:pt x="10217" y="10314"/>
                    <a:pt x="10217" y="10314"/>
                  </a:cubicBezTo>
                  <a:cubicBezTo>
                    <a:pt x="10213" y="10318"/>
                    <a:pt x="10210" y="10319"/>
                    <a:pt x="10208" y="10319"/>
                  </a:cubicBezTo>
                  <a:cubicBezTo>
                    <a:pt x="10203" y="10319"/>
                    <a:pt x="10201" y="10314"/>
                    <a:pt x="10193" y="10314"/>
                  </a:cubicBezTo>
                  <a:cubicBezTo>
                    <a:pt x="10217" y="10302"/>
                    <a:pt x="10157" y="10290"/>
                    <a:pt x="10181" y="10278"/>
                  </a:cubicBezTo>
                  <a:cubicBezTo>
                    <a:pt x="10193" y="10278"/>
                    <a:pt x="10193" y="10278"/>
                    <a:pt x="10193" y="10290"/>
                  </a:cubicBezTo>
                  <a:cubicBezTo>
                    <a:pt x="10217" y="10302"/>
                    <a:pt x="10240" y="10302"/>
                    <a:pt x="10252" y="10314"/>
                  </a:cubicBezTo>
                  <a:cubicBezTo>
                    <a:pt x="10240" y="10302"/>
                    <a:pt x="10240" y="10302"/>
                    <a:pt x="10252" y="10302"/>
                  </a:cubicBezTo>
                  <a:lnTo>
                    <a:pt x="10228" y="10290"/>
                  </a:lnTo>
                  <a:cubicBezTo>
                    <a:pt x="10228" y="10290"/>
                    <a:pt x="10228" y="10290"/>
                    <a:pt x="10228" y="10278"/>
                  </a:cubicBezTo>
                  <a:cubicBezTo>
                    <a:pt x="10220" y="10278"/>
                    <a:pt x="10213" y="10283"/>
                    <a:pt x="10205" y="10283"/>
                  </a:cubicBezTo>
                  <a:cubicBezTo>
                    <a:pt x="10201" y="10283"/>
                    <a:pt x="10197" y="10282"/>
                    <a:pt x="10193" y="10278"/>
                  </a:cubicBezTo>
                  <a:cubicBezTo>
                    <a:pt x="10181" y="10266"/>
                    <a:pt x="10217" y="10266"/>
                    <a:pt x="10205" y="10266"/>
                  </a:cubicBezTo>
                  <a:cubicBezTo>
                    <a:pt x="10205" y="10260"/>
                    <a:pt x="10198" y="10257"/>
                    <a:pt x="10193" y="10254"/>
                  </a:cubicBezTo>
                  <a:lnTo>
                    <a:pt x="10193" y="10254"/>
                  </a:lnTo>
                  <a:cubicBezTo>
                    <a:pt x="10204" y="10241"/>
                    <a:pt x="10193" y="10218"/>
                    <a:pt x="10228" y="10218"/>
                  </a:cubicBezTo>
                  <a:cubicBezTo>
                    <a:pt x="10228" y="10218"/>
                    <a:pt x="10240" y="10218"/>
                    <a:pt x="10240" y="10230"/>
                  </a:cubicBezTo>
                  <a:cubicBezTo>
                    <a:pt x="10243" y="10233"/>
                    <a:pt x="10244" y="10234"/>
                    <a:pt x="10244" y="10234"/>
                  </a:cubicBezTo>
                  <a:cubicBezTo>
                    <a:pt x="10245" y="10234"/>
                    <a:pt x="10233" y="10218"/>
                    <a:pt x="10252" y="10218"/>
                  </a:cubicBezTo>
                  <a:cubicBezTo>
                    <a:pt x="10240" y="10218"/>
                    <a:pt x="10252" y="10207"/>
                    <a:pt x="10252" y="10195"/>
                  </a:cubicBezTo>
                  <a:lnTo>
                    <a:pt x="10228" y="10195"/>
                  </a:lnTo>
                  <a:cubicBezTo>
                    <a:pt x="10214" y="10184"/>
                    <a:pt x="10212" y="10181"/>
                    <a:pt x="10215" y="10181"/>
                  </a:cubicBezTo>
                  <a:cubicBezTo>
                    <a:pt x="10220" y="10181"/>
                    <a:pt x="10242" y="10190"/>
                    <a:pt x="10254" y="10190"/>
                  </a:cubicBezTo>
                  <a:cubicBezTo>
                    <a:pt x="10260" y="10190"/>
                    <a:pt x="10264" y="10188"/>
                    <a:pt x="10264" y="10183"/>
                  </a:cubicBezTo>
                  <a:cubicBezTo>
                    <a:pt x="10260" y="10174"/>
                    <a:pt x="10259" y="10172"/>
                    <a:pt x="10258" y="10172"/>
                  </a:cubicBezTo>
                  <a:lnTo>
                    <a:pt x="10258" y="10172"/>
                  </a:lnTo>
                  <a:cubicBezTo>
                    <a:pt x="10258" y="10172"/>
                    <a:pt x="10259" y="10174"/>
                    <a:pt x="10257" y="10174"/>
                  </a:cubicBezTo>
                  <a:cubicBezTo>
                    <a:pt x="10256" y="10174"/>
                    <a:pt x="10255" y="10174"/>
                    <a:pt x="10252" y="10171"/>
                  </a:cubicBezTo>
                  <a:cubicBezTo>
                    <a:pt x="10252" y="10159"/>
                    <a:pt x="10276" y="10159"/>
                    <a:pt x="10264" y="10147"/>
                  </a:cubicBezTo>
                  <a:cubicBezTo>
                    <a:pt x="10276" y="10135"/>
                    <a:pt x="10288" y="10135"/>
                    <a:pt x="10300" y="10135"/>
                  </a:cubicBezTo>
                  <a:cubicBezTo>
                    <a:pt x="10300" y="10123"/>
                    <a:pt x="10324" y="10111"/>
                    <a:pt x="10300" y="10099"/>
                  </a:cubicBezTo>
                  <a:lnTo>
                    <a:pt x="10300" y="10099"/>
                  </a:lnTo>
                  <a:cubicBezTo>
                    <a:pt x="10276" y="10111"/>
                    <a:pt x="10324" y="10123"/>
                    <a:pt x="10288" y="10135"/>
                  </a:cubicBezTo>
                  <a:lnTo>
                    <a:pt x="10264" y="10123"/>
                  </a:lnTo>
                  <a:cubicBezTo>
                    <a:pt x="10276" y="10111"/>
                    <a:pt x="10264" y="10087"/>
                    <a:pt x="10276" y="10087"/>
                  </a:cubicBezTo>
                  <a:lnTo>
                    <a:pt x="10264" y="10087"/>
                  </a:lnTo>
                  <a:cubicBezTo>
                    <a:pt x="10252" y="10064"/>
                    <a:pt x="10228" y="10052"/>
                    <a:pt x="10240" y="10040"/>
                  </a:cubicBezTo>
                  <a:cubicBezTo>
                    <a:pt x="10264" y="10040"/>
                    <a:pt x="10252" y="10052"/>
                    <a:pt x="10252" y="10052"/>
                  </a:cubicBezTo>
                  <a:cubicBezTo>
                    <a:pt x="10276" y="10052"/>
                    <a:pt x="10264" y="10040"/>
                    <a:pt x="10276" y="10028"/>
                  </a:cubicBezTo>
                  <a:cubicBezTo>
                    <a:pt x="10288" y="10028"/>
                    <a:pt x="10264" y="10040"/>
                    <a:pt x="10288" y="10040"/>
                  </a:cubicBezTo>
                  <a:lnTo>
                    <a:pt x="10281" y="10025"/>
                  </a:lnTo>
                  <a:lnTo>
                    <a:pt x="10281" y="10025"/>
                  </a:lnTo>
                  <a:cubicBezTo>
                    <a:pt x="10283" y="10026"/>
                    <a:pt x="10285" y="10027"/>
                    <a:pt x="10288" y="10028"/>
                  </a:cubicBezTo>
                  <a:lnTo>
                    <a:pt x="10276" y="10016"/>
                  </a:lnTo>
                  <a:lnTo>
                    <a:pt x="10281" y="10025"/>
                  </a:lnTo>
                  <a:lnTo>
                    <a:pt x="10281" y="10025"/>
                  </a:lnTo>
                  <a:cubicBezTo>
                    <a:pt x="10258" y="10014"/>
                    <a:pt x="10288" y="10003"/>
                    <a:pt x="10288" y="9992"/>
                  </a:cubicBezTo>
                  <a:cubicBezTo>
                    <a:pt x="10288" y="9968"/>
                    <a:pt x="10252" y="9957"/>
                    <a:pt x="10228" y="9933"/>
                  </a:cubicBezTo>
                  <a:lnTo>
                    <a:pt x="10252" y="9933"/>
                  </a:lnTo>
                  <a:cubicBezTo>
                    <a:pt x="10240" y="9945"/>
                    <a:pt x="10252" y="9945"/>
                    <a:pt x="10252" y="9945"/>
                  </a:cubicBezTo>
                  <a:cubicBezTo>
                    <a:pt x="10252" y="9936"/>
                    <a:pt x="10270" y="9928"/>
                    <a:pt x="10285" y="9928"/>
                  </a:cubicBezTo>
                  <a:cubicBezTo>
                    <a:pt x="10291" y="9928"/>
                    <a:pt x="10296" y="9929"/>
                    <a:pt x="10300" y="9933"/>
                  </a:cubicBezTo>
                  <a:cubicBezTo>
                    <a:pt x="10295" y="9924"/>
                    <a:pt x="10293" y="9922"/>
                    <a:pt x="10290" y="9922"/>
                  </a:cubicBezTo>
                  <a:cubicBezTo>
                    <a:pt x="10288" y="9922"/>
                    <a:pt x="10286" y="9924"/>
                    <a:pt x="10283" y="9924"/>
                  </a:cubicBezTo>
                  <a:cubicBezTo>
                    <a:pt x="10281" y="9924"/>
                    <a:pt x="10279" y="9923"/>
                    <a:pt x="10276" y="9921"/>
                  </a:cubicBezTo>
                  <a:lnTo>
                    <a:pt x="10276" y="9909"/>
                  </a:lnTo>
                  <a:cubicBezTo>
                    <a:pt x="10264" y="9909"/>
                    <a:pt x="10264" y="9909"/>
                    <a:pt x="10252" y="9897"/>
                  </a:cubicBezTo>
                  <a:cubicBezTo>
                    <a:pt x="10252" y="9885"/>
                    <a:pt x="10252" y="9885"/>
                    <a:pt x="10252" y="9873"/>
                  </a:cubicBezTo>
                  <a:cubicBezTo>
                    <a:pt x="10264" y="9873"/>
                    <a:pt x="10276" y="9873"/>
                    <a:pt x="10276" y="9885"/>
                  </a:cubicBezTo>
                  <a:cubicBezTo>
                    <a:pt x="10288" y="9873"/>
                    <a:pt x="10288" y="9861"/>
                    <a:pt x="10276" y="9861"/>
                  </a:cubicBezTo>
                  <a:cubicBezTo>
                    <a:pt x="10273" y="9863"/>
                    <a:pt x="10270" y="9864"/>
                    <a:pt x="10268" y="9864"/>
                  </a:cubicBezTo>
                  <a:cubicBezTo>
                    <a:pt x="10255" y="9864"/>
                    <a:pt x="10261" y="9837"/>
                    <a:pt x="10240" y="9837"/>
                  </a:cubicBezTo>
                  <a:lnTo>
                    <a:pt x="10252" y="9826"/>
                  </a:lnTo>
                  <a:cubicBezTo>
                    <a:pt x="10252" y="9814"/>
                    <a:pt x="10264" y="9802"/>
                    <a:pt x="10276" y="9802"/>
                  </a:cubicBezTo>
                  <a:cubicBezTo>
                    <a:pt x="10264" y="9802"/>
                    <a:pt x="10276" y="9790"/>
                    <a:pt x="10288" y="9790"/>
                  </a:cubicBezTo>
                  <a:lnTo>
                    <a:pt x="10264" y="9790"/>
                  </a:lnTo>
                  <a:lnTo>
                    <a:pt x="10264" y="9766"/>
                  </a:lnTo>
                  <a:cubicBezTo>
                    <a:pt x="10276" y="9766"/>
                    <a:pt x="10312" y="9766"/>
                    <a:pt x="10312" y="9778"/>
                  </a:cubicBezTo>
                  <a:cubicBezTo>
                    <a:pt x="10312" y="9766"/>
                    <a:pt x="10288" y="9766"/>
                    <a:pt x="10288" y="9754"/>
                  </a:cubicBezTo>
                  <a:lnTo>
                    <a:pt x="10288" y="9754"/>
                  </a:lnTo>
                  <a:cubicBezTo>
                    <a:pt x="10293" y="9757"/>
                    <a:pt x="10297" y="9758"/>
                    <a:pt x="10300" y="9758"/>
                  </a:cubicBezTo>
                  <a:cubicBezTo>
                    <a:pt x="10309" y="9758"/>
                    <a:pt x="10314" y="9751"/>
                    <a:pt x="10323" y="9751"/>
                  </a:cubicBezTo>
                  <a:cubicBezTo>
                    <a:pt x="10327" y="9751"/>
                    <a:pt x="10331" y="9752"/>
                    <a:pt x="10336" y="9754"/>
                  </a:cubicBezTo>
                  <a:cubicBezTo>
                    <a:pt x="10347" y="9754"/>
                    <a:pt x="10347" y="9730"/>
                    <a:pt x="10347" y="9718"/>
                  </a:cubicBezTo>
                  <a:cubicBezTo>
                    <a:pt x="10345" y="9716"/>
                    <a:pt x="10343" y="9715"/>
                    <a:pt x="10341" y="9715"/>
                  </a:cubicBezTo>
                  <a:cubicBezTo>
                    <a:pt x="10336" y="9715"/>
                    <a:pt x="10333" y="9722"/>
                    <a:pt x="10324" y="9722"/>
                  </a:cubicBezTo>
                  <a:cubicBezTo>
                    <a:pt x="10321" y="9722"/>
                    <a:pt x="10317" y="9721"/>
                    <a:pt x="10312" y="9718"/>
                  </a:cubicBezTo>
                  <a:cubicBezTo>
                    <a:pt x="10312" y="9695"/>
                    <a:pt x="10264" y="9683"/>
                    <a:pt x="10276" y="9659"/>
                  </a:cubicBezTo>
                  <a:cubicBezTo>
                    <a:pt x="10264" y="9647"/>
                    <a:pt x="10264" y="9647"/>
                    <a:pt x="10252" y="9635"/>
                  </a:cubicBezTo>
                  <a:lnTo>
                    <a:pt x="10252" y="9635"/>
                  </a:lnTo>
                  <a:cubicBezTo>
                    <a:pt x="10259" y="9638"/>
                    <a:pt x="10266" y="9640"/>
                    <a:pt x="10273" y="9640"/>
                  </a:cubicBezTo>
                  <a:cubicBezTo>
                    <a:pt x="10293" y="9640"/>
                    <a:pt x="10312" y="9629"/>
                    <a:pt x="10312" y="9611"/>
                  </a:cubicBezTo>
                  <a:cubicBezTo>
                    <a:pt x="10309" y="9609"/>
                    <a:pt x="10307" y="9608"/>
                    <a:pt x="10304" y="9608"/>
                  </a:cubicBezTo>
                  <a:cubicBezTo>
                    <a:pt x="10297" y="9608"/>
                    <a:pt x="10290" y="9615"/>
                    <a:pt x="10284" y="9615"/>
                  </a:cubicBezTo>
                  <a:cubicBezTo>
                    <a:pt x="10281" y="9615"/>
                    <a:pt x="10279" y="9614"/>
                    <a:pt x="10276" y="9611"/>
                  </a:cubicBezTo>
                  <a:lnTo>
                    <a:pt x="10276" y="9599"/>
                  </a:lnTo>
                  <a:cubicBezTo>
                    <a:pt x="10276" y="9587"/>
                    <a:pt x="10312" y="9576"/>
                    <a:pt x="10288" y="9576"/>
                  </a:cubicBezTo>
                  <a:lnTo>
                    <a:pt x="10324" y="9564"/>
                  </a:lnTo>
                  <a:lnTo>
                    <a:pt x="10312" y="9564"/>
                  </a:lnTo>
                  <a:cubicBezTo>
                    <a:pt x="10300" y="9564"/>
                    <a:pt x="10300" y="9540"/>
                    <a:pt x="10288" y="9540"/>
                  </a:cubicBezTo>
                  <a:cubicBezTo>
                    <a:pt x="10276" y="9528"/>
                    <a:pt x="10288" y="9516"/>
                    <a:pt x="10312" y="9516"/>
                  </a:cubicBezTo>
                  <a:cubicBezTo>
                    <a:pt x="10300" y="9516"/>
                    <a:pt x="10276" y="9516"/>
                    <a:pt x="10276" y="9504"/>
                  </a:cubicBezTo>
                  <a:cubicBezTo>
                    <a:pt x="10312" y="9504"/>
                    <a:pt x="10288" y="9480"/>
                    <a:pt x="10312" y="9480"/>
                  </a:cubicBezTo>
                  <a:cubicBezTo>
                    <a:pt x="10312" y="9480"/>
                    <a:pt x="10324" y="9468"/>
                    <a:pt x="10312" y="9468"/>
                  </a:cubicBezTo>
                  <a:lnTo>
                    <a:pt x="10336" y="9468"/>
                  </a:lnTo>
                  <a:cubicBezTo>
                    <a:pt x="10300" y="9468"/>
                    <a:pt x="10312" y="9445"/>
                    <a:pt x="10300" y="9433"/>
                  </a:cubicBezTo>
                  <a:lnTo>
                    <a:pt x="10300" y="9433"/>
                  </a:lnTo>
                  <a:cubicBezTo>
                    <a:pt x="10309" y="9435"/>
                    <a:pt x="10315" y="9436"/>
                    <a:pt x="10319" y="9436"/>
                  </a:cubicBezTo>
                  <a:cubicBezTo>
                    <a:pt x="10332" y="9436"/>
                    <a:pt x="10309" y="9421"/>
                    <a:pt x="10347" y="9421"/>
                  </a:cubicBezTo>
                  <a:cubicBezTo>
                    <a:pt x="10312" y="9409"/>
                    <a:pt x="10336" y="9385"/>
                    <a:pt x="10312" y="9385"/>
                  </a:cubicBezTo>
                  <a:cubicBezTo>
                    <a:pt x="10312" y="9373"/>
                    <a:pt x="10336" y="9373"/>
                    <a:pt x="10347" y="9373"/>
                  </a:cubicBezTo>
                  <a:lnTo>
                    <a:pt x="10336" y="9373"/>
                  </a:lnTo>
                  <a:cubicBezTo>
                    <a:pt x="10359" y="9361"/>
                    <a:pt x="10359" y="9349"/>
                    <a:pt x="10371" y="9337"/>
                  </a:cubicBezTo>
                  <a:lnTo>
                    <a:pt x="10347" y="9325"/>
                  </a:lnTo>
                  <a:lnTo>
                    <a:pt x="10359" y="9314"/>
                  </a:lnTo>
                  <a:cubicBezTo>
                    <a:pt x="10359" y="9314"/>
                    <a:pt x="10354" y="9308"/>
                    <a:pt x="10347" y="9308"/>
                  </a:cubicBezTo>
                  <a:cubicBezTo>
                    <a:pt x="10344" y="9308"/>
                    <a:pt x="10340" y="9310"/>
                    <a:pt x="10336" y="9314"/>
                  </a:cubicBezTo>
                  <a:lnTo>
                    <a:pt x="10347" y="9302"/>
                  </a:lnTo>
                  <a:cubicBezTo>
                    <a:pt x="10312" y="9302"/>
                    <a:pt x="10336" y="9290"/>
                    <a:pt x="10324" y="9278"/>
                  </a:cubicBezTo>
                  <a:lnTo>
                    <a:pt x="10371" y="9278"/>
                  </a:lnTo>
                  <a:cubicBezTo>
                    <a:pt x="10362" y="9278"/>
                    <a:pt x="10337" y="9263"/>
                    <a:pt x="10315" y="9263"/>
                  </a:cubicBezTo>
                  <a:cubicBezTo>
                    <a:pt x="10310" y="9263"/>
                    <a:pt x="10305" y="9264"/>
                    <a:pt x="10300" y="9266"/>
                  </a:cubicBezTo>
                  <a:cubicBezTo>
                    <a:pt x="10288" y="9266"/>
                    <a:pt x="10288" y="9254"/>
                    <a:pt x="10288" y="9242"/>
                  </a:cubicBezTo>
                  <a:lnTo>
                    <a:pt x="10324" y="9242"/>
                  </a:lnTo>
                  <a:lnTo>
                    <a:pt x="10288" y="9230"/>
                  </a:lnTo>
                  <a:cubicBezTo>
                    <a:pt x="10288" y="9218"/>
                    <a:pt x="10312" y="9218"/>
                    <a:pt x="10312" y="9218"/>
                  </a:cubicBezTo>
                  <a:cubicBezTo>
                    <a:pt x="10312" y="9218"/>
                    <a:pt x="10333" y="9229"/>
                    <a:pt x="10347" y="9229"/>
                  </a:cubicBezTo>
                  <a:cubicBezTo>
                    <a:pt x="10354" y="9229"/>
                    <a:pt x="10359" y="9226"/>
                    <a:pt x="10359" y="9218"/>
                  </a:cubicBezTo>
                  <a:cubicBezTo>
                    <a:pt x="10359" y="9230"/>
                    <a:pt x="10383" y="9242"/>
                    <a:pt x="10383" y="9242"/>
                  </a:cubicBezTo>
                  <a:cubicBezTo>
                    <a:pt x="10383" y="9242"/>
                    <a:pt x="10383" y="9242"/>
                    <a:pt x="10395" y="9254"/>
                  </a:cubicBezTo>
                  <a:cubicBezTo>
                    <a:pt x="10395" y="9230"/>
                    <a:pt x="10383" y="9242"/>
                    <a:pt x="10383" y="9230"/>
                  </a:cubicBezTo>
                  <a:cubicBezTo>
                    <a:pt x="10396" y="9230"/>
                    <a:pt x="10402" y="9230"/>
                    <a:pt x="10407" y="9228"/>
                  </a:cubicBezTo>
                  <a:lnTo>
                    <a:pt x="10407" y="9228"/>
                  </a:lnTo>
                  <a:cubicBezTo>
                    <a:pt x="10407" y="9229"/>
                    <a:pt x="10407" y="9230"/>
                    <a:pt x="10407" y="9230"/>
                  </a:cubicBezTo>
                  <a:lnTo>
                    <a:pt x="10419" y="9219"/>
                  </a:lnTo>
                  <a:lnTo>
                    <a:pt x="10419" y="9219"/>
                  </a:lnTo>
                  <a:cubicBezTo>
                    <a:pt x="10413" y="9224"/>
                    <a:pt x="10411" y="9227"/>
                    <a:pt x="10407" y="9228"/>
                  </a:cubicBezTo>
                  <a:lnTo>
                    <a:pt x="10407" y="9228"/>
                  </a:lnTo>
                  <a:cubicBezTo>
                    <a:pt x="10406" y="9218"/>
                    <a:pt x="10395" y="9218"/>
                    <a:pt x="10395" y="9218"/>
                  </a:cubicBezTo>
                  <a:cubicBezTo>
                    <a:pt x="10395" y="9224"/>
                    <a:pt x="10395" y="9227"/>
                    <a:pt x="10394" y="9227"/>
                  </a:cubicBezTo>
                  <a:cubicBezTo>
                    <a:pt x="10392" y="9227"/>
                    <a:pt x="10389" y="9224"/>
                    <a:pt x="10383" y="9218"/>
                  </a:cubicBezTo>
                  <a:cubicBezTo>
                    <a:pt x="10383" y="9218"/>
                    <a:pt x="10364" y="9200"/>
                    <a:pt x="10369" y="9195"/>
                  </a:cubicBezTo>
                  <a:lnTo>
                    <a:pt x="10369" y="9195"/>
                  </a:lnTo>
                  <a:cubicBezTo>
                    <a:pt x="10365" y="9196"/>
                    <a:pt x="10361" y="9197"/>
                    <a:pt x="10359" y="9197"/>
                  </a:cubicBezTo>
                  <a:cubicBezTo>
                    <a:pt x="10338" y="9197"/>
                    <a:pt x="10344" y="9171"/>
                    <a:pt x="10324" y="9171"/>
                  </a:cubicBezTo>
                  <a:cubicBezTo>
                    <a:pt x="10324" y="9171"/>
                    <a:pt x="10324" y="9159"/>
                    <a:pt x="10336" y="9159"/>
                  </a:cubicBezTo>
                  <a:cubicBezTo>
                    <a:pt x="10340" y="9167"/>
                    <a:pt x="10344" y="9169"/>
                    <a:pt x="10347" y="9169"/>
                  </a:cubicBezTo>
                  <a:cubicBezTo>
                    <a:pt x="10351" y="9169"/>
                    <a:pt x="10355" y="9167"/>
                    <a:pt x="10359" y="9164"/>
                  </a:cubicBezTo>
                  <a:lnTo>
                    <a:pt x="10359" y="9164"/>
                  </a:lnTo>
                  <a:cubicBezTo>
                    <a:pt x="10359" y="9164"/>
                    <a:pt x="10359" y="9164"/>
                    <a:pt x="10359" y="9164"/>
                  </a:cubicBezTo>
                  <a:cubicBezTo>
                    <a:pt x="10355" y="9164"/>
                    <a:pt x="10351" y="9163"/>
                    <a:pt x="10347" y="9159"/>
                  </a:cubicBezTo>
                  <a:cubicBezTo>
                    <a:pt x="10347" y="9147"/>
                    <a:pt x="10359" y="9147"/>
                    <a:pt x="10371" y="9147"/>
                  </a:cubicBezTo>
                  <a:lnTo>
                    <a:pt x="10395" y="9147"/>
                  </a:lnTo>
                  <a:cubicBezTo>
                    <a:pt x="10389" y="9141"/>
                    <a:pt x="10383" y="9141"/>
                    <a:pt x="10377" y="9141"/>
                  </a:cubicBezTo>
                  <a:cubicBezTo>
                    <a:pt x="10371" y="9141"/>
                    <a:pt x="10365" y="9141"/>
                    <a:pt x="10359" y="9135"/>
                  </a:cubicBezTo>
                  <a:cubicBezTo>
                    <a:pt x="10371" y="9135"/>
                    <a:pt x="10371" y="9123"/>
                    <a:pt x="10371" y="9123"/>
                  </a:cubicBezTo>
                  <a:cubicBezTo>
                    <a:pt x="10395" y="9135"/>
                    <a:pt x="10407" y="9135"/>
                    <a:pt x="10419" y="9147"/>
                  </a:cubicBezTo>
                  <a:cubicBezTo>
                    <a:pt x="10419" y="9135"/>
                    <a:pt x="10419" y="9111"/>
                    <a:pt x="10395" y="9111"/>
                  </a:cubicBezTo>
                  <a:cubicBezTo>
                    <a:pt x="10389" y="9111"/>
                    <a:pt x="10380" y="9114"/>
                    <a:pt x="10373" y="9114"/>
                  </a:cubicBezTo>
                  <a:cubicBezTo>
                    <a:pt x="10365" y="9114"/>
                    <a:pt x="10359" y="9111"/>
                    <a:pt x="10359" y="9099"/>
                  </a:cubicBezTo>
                  <a:lnTo>
                    <a:pt x="10371" y="9099"/>
                  </a:lnTo>
                  <a:lnTo>
                    <a:pt x="10347" y="9087"/>
                  </a:lnTo>
                  <a:lnTo>
                    <a:pt x="10371" y="9087"/>
                  </a:lnTo>
                  <a:cubicBezTo>
                    <a:pt x="10359" y="9087"/>
                    <a:pt x="10359" y="9075"/>
                    <a:pt x="10359" y="9075"/>
                  </a:cubicBezTo>
                  <a:lnTo>
                    <a:pt x="10383" y="9075"/>
                  </a:lnTo>
                  <a:cubicBezTo>
                    <a:pt x="10383" y="9064"/>
                    <a:pt x="10371" y="9064"/>
                    <a:pt x="10359" y="9052"/>
                  </a:cubicBezTo>
                  <a:lnTo>
                    <a:pt x="10383" y="9052"/>
                  </a:lnTo>
                  <a:cubicBezTo>
                    <a:pt x="10383" y="9040"/>
                    <a:pt x="10383" y="9028"/>
                    <a:pt x="10395" y="9016"/>
                  </a:cubicBezTo>
                  <a:close/>
                  <a:moveTo>
                    <a:pt x="9800" y="13046"/>
                  </a:moveTo>
                  <a:cubicBezTo>
                    <a:pt x="9800" y="13048"/>
                    <a:pt x="9800" y="13050"/>
                    <a:pt x="9800" y="13052"/>
                  </a:cubicBezTo>
                  <a:lnTo>
                    <a:pt x="9788" y="13052"/>
                  </a:lnTo>
                  <a:cubicBezTo>
                    <a:pt x="9794" y="13052"/>
                    <a:pt x="9797" y="13049"/>
                    <a:pt x="9800" y="13046"/>
                  </a:cubicBezTo>
                  <a:close/>
                  <a:moveTo>
                    <a:pt x="1100" y="1"/>
                  </a:moveTo>
                  <a:cubicBezTo>
                    <a:pt x="1084" y="1"/>
                    <a:pt x="1083" y="28"/>
                    <a:pt x="1073" y="39"/>
                  </a:cubicBezTo>
                  <a:cubicBezTo>
                    <a:pt x="1049" y="39"/>
                    <a:pt x="1061" y="15"/>
                    <a:pt x="1061" y="3"/>
                  </a:cubicBezTo>
                  <a:lnTo>
                    <a:pt x="1056" y="3"/>
                  </a:lnTo>
                  <a:cubicBezTo>
                    <a:pt x="1060" y="10"/>
                    <a:pt x="1057" y="30"/>
                    <a:pt x="1049" y="39"/>
                  </a:cubicBezTo>
                  <a:cubicBezTo>
                    <a:pt x="1049" y="29"/>
                    <a:pt x="1044" y="25"/>
                    <a:pt x="1040" y="25"/>
                  </a:cubicBezTo>
                  <a:cubicBezTo>
                    <a:pt x="1033" y="25"/>
                    <a:pt x="1025" y="32"/>
                    <a:pt x="1025" y="39"/>
                  </a:cubicBezTo>
                  <a:cubicBezTo>
                    <a:pt x="1025" y="74"/>
                    <a:pt x="1037" y="51"/>
                    <a:pt x="1037" y="86"/>
                  </a:cubicBezTo>
                  <a:cubicBezTo>
                    <a:pt x="1045" y="78"/>
                    <a:pt x="1053" y="64"/>
                    <a:pt x="1061" y="64"/>
                  </a:cubicBezTo>
                  <a:cubicBezTo>
                    <a:pt x="1065" y="64"/>
                    <a:pt x="1069" y="67"/>
                    <a:pt x="1073" y="74"/>
                  </a:cubicBezTo>
                  <a:cubicBezTo>
                    <a:pt x="1049" y="74"/>
                    <a:pt x="1061" y="86"/>
                    <a:pt x="1061" y="86"/>
                  </a:cubicBezTo>
                  <a:cubicBezTo>
                    <a:pt x="1061" y="82"/>
                    <a:pt x="1062" y="81"/>
                    <a:pt x="1064" y="81"/>
                  </a:cubicBezTo>
                  <a:cubicBezTo>
                    <a:pt x="1069" y="81"/>
                    <a:pt x="1076" y="86"/>
                    <a:pt x="1084" y="86"/>
                  </a:cubicBezTo>
                  <a:cubicBezTo>
                    <a:pt x="1073" y="98"/>
                    <a:pt x="1061" y="110"/>
                    <a:pt x="1073" y="122"/>
                  </a:cubicBezTo>
                  <a:lnTo>
                    <a:pt x="1084" y="86"/>
                  </a:lnTo>
                  <a:lnTo>
                    <a:pt x="1084" y="86"/>
                  </a:lnTo>
                  <a:cubicBezTo>
                    <a:pt x="1084" y="98"/>
                    <a:pt x="1073" y="110"/>
                    <a:pt x="1084" y="110"/>
                  </a:cubicBezTo>
                  <a:cubicBezTo>
                    <a:pt x="1073" y="122"/>
                    <a:pt x="1073" y="134"/>
                    <a:pt x="1061" y="134"/>
                  </a:cubicBezTo>
                  <a:cubicBezTo>
                    <a:pt x="1061" y="145"/>
                    <a:pt x="1063" y="149"/>
                    <a:pt x="1067" y="149"/>
                  </a:cubicBezTo>
                  <a:cubicBezTo>
                    <a:pt x="1076" y="149"/>
                    <a:pt x="1092" y="130"/>
                    <a:pt x="1108" y="122"/>
                  </a:cubicBezTo>
                  <a:lnTo>
                    <a:pt x="1108" y="122"/>
                  </a:lnTo>
                  <a:cubicBezTo>
                    <a:pt x="1108" y="122"/>
                    <a:pt x="1108" y="126"/>
                    <a:pt x="1106" y="129"/>
                  </a:cubicBezTo>
                  <a:lnTo>
                    <a:pt x="1106" y="129"/>
                  </a:lnTo>
                  <a:cubicBezTo>
                    <a:pt x="1106" y="129"/>
                    <a:pt x="1106" y="129"/>
                    <a:pt x="1105" y="129"/>
                  </a:cubicBezTo>
                  <a:cubicBezTo>
                    <a:pt x="1103" y="129"/>
                    <a:pt x="1100" y="130"/>
                    <a:pt x="1096" y="134"/>
                  </a:cubicBezTo>
                  <a:cubicBezTo>
                    <a:pt x="1102" y="134"/>
                    <a:pt x="1105" y="131"/>
                    <a:pt x="1106" y="129"/>
                  </a:cubicBezTo>
                  <a:lnTo>
                    <a:pt x="1106" y="129"/>
                  </a:lnTo>
                  <a:cubicBezTo>
                    <a:pt x="1110" y="130"/>
                    <a:pt x="1113" y="134"/>
                    <a:pt x="1120" y="134"/>
                  </a:cubicBezTo>
                  <a:cubicBezTo>
                    <a:pt x="1120" y="146"/>
                    <a:pt x="1108" y="146"/>
                    <a:pt x="1096" y="146"/>
                  </a:cubicBezTo>
                  <a:lnTo>
                    <a:pt x="1120" y="158"/>
                  </a:lnTo>
                  <a:cubicBezTo>
                    <a:pt x="1108" y="170"/>
                    <a:pt x="1108" y="182"/>
                    <a:pt x="1096" y="193"/>
                  </a:cubicBezTo>
                  <a:lnTo>
                    <a:pt x="1120" y="170"/>
                  </a:lnTo>
                  <a:lnTo>
                    <a:pt x="1120" y="170"/>
                  </a:lnTo>
                  <a:cubicBezTo>
                    <a:pt x="1120" y="182"/>
                    <a:pt x="1120" y="193"/>
                    <a:pt x="1108" y="193"/>
                  </a:cubicBezTo>
                  <a:lnTo>
                    <a:pt x="1132" y="205"/>
                  </a:lnTo>
                  <a:lnTo>
                    <a:pt x="1120" y="229"/>
                  </a:lnTo>
                  <a:cubicBezTo>
                    <a:pt x="1132" y="229"/>
                    <a:pt x="1132" y="217"/>
                    <a:pt x="1132" y="217"/>
                  </a:cubicBezTo>
                  <a:cubicBezTo>
                    <a:pt x="1132" y="219"/>
                    <a:pt x="1133" y="220"/>
                    <a:pt x="1135" y="220"/>
                  </a:cubicBezTo>
                  <a:cubicBezTo>
                    <a:pt x="1140" y="220"/>
                    <a:pt x="1150" y="215"/>
                    <a:pt x="1156" y="215"/>
                  </a:cubicBezTo>
                  <a:cubicBezTo>
                    <a:pt x="1163" y="215"/>
                    <a:pt x="1166" y="220"/>
                    <a:pt x="1156" y="241"/>
                  </a:cubicBezTo>
                  <a:cubicBezTo>
                    <a:pt x="1164" y="237"/>
                    <a:pt x="1169" y="236"/>
                    <a:pt x="1173" y="236"/>
                  </a:cubicBezTo>
                  <a:cubicBezTo>
                    <a:pt x="1182" y="236"/>
                    <a:pt x="1188" y="241"/>
                    <a:pt x="1203" y="241"/>
                  </a:cubicBezTo>
                  <a:cubicBezTo>
                    <a:pt x="1180" y="253"/>
                    <a:pt x="1203" y="277"/>
                    <a:pt x="1180" y="277"/>
                  </a:cubicBezTo>
                  <a:cubicBezTo>
                    <a:pt x="1182" y="279"/>
                    <a:pt x="1184" y="280"/>
                    <a:pt x="1187" y="280"/>
                  </a:cubicBezTo>
                  <a:cubicBezTo>
                    <a:pt x="1196" y="280"/>
                    <a:pt x="1206" y="265"/>
                    <a:pt x="1215" y="265"/>
                  </a:cubicBezTo>
                  <a:cubicBezTo>
                    <a:pt x="1215" y="277"/>
                    <a:pt x="1192" y="301"/>
                    <a:pt x="1192" y="301"/>
                  </a:cubicBezTo>
                  <a:lnTo>
                    <a:pt x="1215" y="289"/>
                  </a:lnTo>
                  <a:lnTo>
                    <a:pt x="1215" y="289"/>
                  </a:lnTo>
                  <a:cubicBezTo>
                    <a:pt x="1215" y="301"/>
                    <a:pt x="1203" y="312"/>
                    <a:pt x="1203" y="324"/>
                  </a:cubicBezTo>
                  <a:lnTo>
                    <a:pt x="1215" y="301"/>
                  </a:lnTo>
                  <a:lnTo>
                    <a:pt x="1215" y="312"/>
                  </a:lnTo>
                  <a:lnTo>
                    <a:pt x="1239" y="312"/>
                  </a:lnTo>
                  <a:cubicBezTo>
                    <a:pt x="1227" y="324"/>
                    <a:pt x="1239" y="324"/>
                    <a:pt x="1227" y="336"/>
                  </a:cubicBezTo>
                  <a:lnTo>
                    <a:pt x="1251" y="336"/>
                  </a:lnTo>
                  <a:lnTo>
                    <a:pt x="1251" y="324"/>
                  </a:lnTo>
                  <a:cubicBezTo>
                    <a:pt x="1275" y="324"/>
                    <a:pt x="1239" y="348"/>
                    <a:pt x="1251" y="348"/>
                  </a:cubicBezTo>
                  <a:lnTo>
                    <a:pt x="1263" y="336"/>
                  </a:lnTo>
                  <a:cubicBezTo>
                    <a:pt x="1263" y="350"/>
                    <a:pt x="1268" y="353"/>
                    <a:pt x="1275" y="353"/>
                  </a:cubicBezTo>
                  <a:cubicBezTo>
                    <a:pt x="1280" y="353"/>
                    <a:pt x="1286" y="351"/>
                    <a:pt x="1291" y="351"/>
                  </a:cubicBezTo>
                  <a:cubicBezTo>
                    <a:pt x="1296" y="351"/>
                    <a:pt x="1299" y="353"/>
                    <a:pt x="1299" y="360"/>
                  </a:cubicBezTo>
                  <a:cubicBezTo>
                    <a:pt x="1289" y="360"/>
                    <a:pt x="1280" y="375"/>
                    <a:pt x="1282" y="375"/>
                  </a:cubicBezTo>
                  <a:cubicBezTo>
                    <a:pt x="1283" y="375"/>
                    <a:pt x="1284" y="374"/>
                    <a:pt x="1287" y="372"/>
                  </a:cubicBezTo>
                  <a:cubicBezTo>
                    <a:pt x="1295" y="380"/>
                    <a:pt x="1304" y="389"/>
                    <a:pt x="1316" y="389"/>
                  </a:cubicBezTo>
                  <a:cubicBezTo>
                    <a:pt x="1322" y="389"/>
                    <a:pt x="1327" y="387"/>
                    <a:pt x="1334" y="384"/>
                  </a:cubicBezTo>
                  <a:lnTo>
                    <a:pt x="1334" y="384"/>
                  </a:lnTo>
                  <a:cubicBezTo>
                    <a:pt x="1323" y="408"/>
                    <a:pt x="1323" y="408"/>
                    <a:pt x="1323" y="432"/>
                  </a:cubicBezTo>
                  <a:cubicBezTo>
                    <a:pt x="1334" y="432"/>
                    <a:pt x="1334" y="432"/>
                    <a:pt x="1346" y="420"/>
                  </a:cubicBezTo>
                  <a:cubicBezTo>
                    <a:pt x="1346" y="432"/>
                    <a:pt x="1370" y="432"/>
                    <a:pt x="1358" y="443"/>
                  </a:cubicBezTo>
                  <a:cubicBezTo>
                    <a:pt x="1361" y="441"/>
                    <a:pt x="1362" y="440"/>
                    <a:pt x="1363" y="440"/>
                  </a:cubicBezTo>
                  <a:cubicBezTo>
                    <a:pt x="1365" y="440"/>
                    <a:pt x="1363" y="447"/>
                    <a:pt x="1365" y="447"/>
                  </a:cubicBezTo>
                  <a:cubicBezTo>
                    <a:pt x="1366" y="447"/>
                    <a:pt x="1368" y="446"/>
                    <a:pt x="1370" y="443"/>
                  </a:cubicBezTo>
                  <a:lnTo>
                    <a:pt x="1370" y="455"/>
                  </a:lnTo>
                  <a:lnTo>
                    <a:pt x="1382" y="443"/>
                  </a:lnTo>
                  <a:lnTo>
                    <a:pt x="1382" y="443"/>
                  </a:lnTo>
                  <a:cubicBezTo>
                    <a:pt x="1376" y="461"/>
                    <a:pt x="1382" y="461"/>
                    <a:pt x="1390" y="461"/>
                  </a:cubicBezTo>
                  <a:cubicBezTo>
                    <a:pt x="1397" y="461"/>
                    <a:pt x="1406" y="461"/>
                    <a:pt x="1406" y="479"/>
                  </a:cubicBezTo>
                  <a:cubicBezTo>
                    <a:pt x="1406" y="479"/>
                    <a:pt x="1406" y="479"/>
                    <a:pt x="1394" y="491"/>
                  </a:cubicBezTo>
                  <a:lnTo>
                    <a:pt x="1418" y="515"/>
                  </a:lnTo>
                  <a:lnTo>
                    <a:pt x="1418" y="503"/>
                  </a:lnTo>
                  <a:cubicBezTo>
                    <a:pt x="1426" y="503"/>
                    <a:pt x="1434" y="498"/>
                    <a:pt x="1438" y="498"/>
                  </a:cubicBezTo>
                  <a:cubicBezTo>
                    <a:pt x="1440" y="498"/>
                    <a:pt x="1442" y="499"/>
                    <a:pt x="1442" y="503"/>
                  </a:cubicBezTo>
                  <a:cubicBezTo>
                    <a:pt x="1420" y="514"/>
                    <a:pt x="1438" y="515"/>
                    <a:pt x="1441" y="524"/>
                  </a:cubicBezTo>
                  <a:lnTo>
                    <a:pt x="1441" y="524"/>
                  </a:lnTo>
                  <a:cubicBezTo>
                    <a:pt x="1442" y="522"/>
                    <a:pt x="1442" y="519"/>
                    <a:pt x="1442" y="515"/>
                  </a:cubicBezTo>
                  <a:lnTo>
                    <a:pt x="1442" y="515"/>
                  </a:lnTo>
                  <a:cubicBezTo>
                    <a:pt x="1448" y="522"/>
                    <a:pt x="1444" y="532"/>
                    <a:pt x="1443" y="538"/>
                  </a:cubicBezTo>
                  <a:lnTo>
                    <a:pt x="1443" y="538"/>
                  </a:lnTo>
                  <a:cubicBezTo>
                    <a:pt x="1451" y="530"/>
                    <a:pt x="1459" y="522"/>
                    <a:pt x="1463" y="522"/>
                  </a:cubicBezTo>
                  <a:cubicBezTo>
                    <a:pt x="1464" y="522"/>
                    <a:pt x="1465" y="523"/>
                    <a:pt x="1465" y="527"/>
                  </a:cubicBezTo>
                  <a:cubicBezTo>
                    <a:pt x="1465" y="527"/>
                    <a:pt x="1465" y="539"/>
                    <a:pt x="1465" y="539"/>
                  </a:cubicBezTo>
                  <a:cubicBezTo>
                    <a:pt x="1477" y="539"/>
                    <a:pt x="1477" y="551"/>
                    <a:pt x="1489" y="551"/>
                  </a:cubicBezTo>
                  <a:cubicBezTo>
                    <a:pt x="1489" y="551"/>
                    <a:pt x="1477" y="563"/>
                    <a:pt x="1477" y="563"/>
                  </a:cubicBezTo>
                  <a:cubicBezTo>
                    <a:pt x="1501" y="563"/>
                    <a:pt x="1477" y="574"/>
                    <a:pt x="1501" y="574"/>
                  </a:cubicBezTo>
                  <a:lnTo>
                    <a:pt x="1513" y="574"/>
                  </a:lnTo>
                  <a:lnTo>
                    <a:pt x="1501" y="598"/>
                  </a:lnTo>
                  <a:lnTo>
                    <a:pt x="1513" y="586"/>
                  </a:lnTo>
                  <a:cubicBezTo>
                    <a:pt x="1513" y="586"/>
                    <a:pt x="1525" y="586"/>
                    <a:pt x="1525" y="598"/>
                  </a:cubicBezTo>
                  <a:lnTo>
                    <a:pt x="1513" y="598"/>
                  </a:lnTo>
                  <a:cubicBezTo>
                    <a:pt x="1537" y="610"/>
                    <a:pt x="1513" y="634"/>
                    <a:pt x="1537" y="634"/>
                  </a:cubicBezTo>
                  <a:cubicBezTo>
                    <a:pt x="1540" y="632"/>
                    <a:pt x="1543" y="631"/>
                    <a:pt x="1544" y="631"/>
                  </a:cubicBezTo>
                  <a:cubicBezTo>
                    <a:pt x="1550" y="631"/>
                    <a:pt x="1537" y="648"/>
                    <a:pt x="1549" y="648"/>
                  </a:cubicBezTo>
                  <a:cubicBezTo>
                    <a:pt x="1552" y="648"/>
                    <a:pt x="1555" y="648"/>
                    <a:pt x="1561" y="646"/>
                  </a:cubicBezTo>
                  <a:lnTo>
                    <a:pt x="1561" y="646"/>
                  </a:lnTo>
                  <a:cubicBezTo>
                    <a:pt x="1549" y="658"/>
                    <a:pt x="1549" y="658"/>
                    <a:pt x="1549" y="658"/>
                  </a:cubicBezTo>
                  <a:lnTo>
                    <a:pt x="1561" y="658"/>
                  </a:lnTo>
                  <a:lnTo>
                    <a:pt x="1549" y="670"/>
                  </a:lnTo>
                  <a:lnTo>
                    <a:pt x="1549" y="670"/>
                  </a:lnTo>
                  <a:lnTo>
                    <a:pt x="1573" y="658"/>
                  </a:lnTo>
                  <a:lnTo>
                    <a:pt x="1561" y="670"/>
                  </a:lnTo>
                  <a:lnTo>
                    <a:pt x="1573" y="670"/>
                  </a:lnTo>
                  <a:cubicBezTo>
                    <a:pt x="1549" y="705"/>
                    <a:pt x="1573" y="693"/>
                    <a:pt x="1573" y="717"/>
                  </a:cubicBezTo>
                  <a:lnTo>
                    <a:pt x="1584" y="693"/>
                  </a:lnTo>
                  <a:cubicBezTo>
                    <a:pt x="1588" y="693"/>
                    <a:pt x="1591" y="692"/>
                    <a:pt x="1594" y="692"/>
                  </a:cubicBezTo>
                  <a:cubicBezTo>
                    <a:pt x="1629" y="692"/>
                    <a:pt x="1612" y="754"/>
                    <a:pt x="1656" y="765"/>
                  </a:cubicBezTo>
                  <a:lnTo>
                    <a:pt x="1644" y="777"/>
                  </a:lnTo>
                  <a:lnTo>
                    <a:pt x="1668" y="765"/>
                  </a:lnTo>
                  <a:lnTo>
                    <a:pt x="1668" y="765"/>
                  </a:lnTo>
                  <a:cubicBezTo>
                    <a:pt x="1656" y="789"/>
                    <a:pt x="1656" y="777"/>
                    <a:pt x="1644" y="789"/>
                  </a:cubicBezTo>
                  <a:cubicBezTo>
                    <a:pt x="1663" y="789"/>
                    <a:pt x="1667" y="773"/>
                    <a:pt x="1680" y="773"/>
                  </a:cubicBezTo>
                  <a:cubicBezTo>
                    <a:pt x="1683" y="773"/>
                    <a:pt x="1687" y="774"/>
                    <a:pt x="1692" y="777"/>
                  </a:cubicBezTo>
                  <a:cubicBezTo>
                    <a:pt x="1680" y="789"/>
                    <a:pt x="1680" y="789"/>
                    <a:pt x="1668" y="789"/>
                  </a:cubicBezTo>
                  <a:cubicBezTo>
                    <a:pt x="1680" y="789"/>
                    <a:pt x="1715" y="801"/>
                    <a:pt x="1715" y="813"/>
                  </a:cubicBezTo>
                  <a:cubicBezTo>
                    <a:pt x="1727" y="813"/>
                    <a:pt x="1739" y="824"/>
                    <a:pt x="1739" y="824"/>
                  </a:cubicBezTo>
                  <a:cubicBezTo>
                    <a:pt x="1739" y="836"/>
                    <a:pt x="1739" y="836"/>
                    <a:pt x="1727" y="836"/>
                  </a:cubicBezTo>
                  <a:cubicBezTo>
                    <a:pt x="1739" y="836"/>
                    <a:pt x="1739" y="848"/>
                    <a:pt x="1739" y="848"/>
                  </a:cubicBezTo>
                  <a:lnTo>
                    <a:pt x="1727" y="848"/>
                  </a:lnTo>
                  <a:cubicBezTo>
                    <a:pt x="1739" y="860"/>
                    <a:pt x="1763" y="860"/>
                    <a:pt x="1751" y="872"/>
                  </a:cubicBezTo>
                  <a:cubicBezTo>
                    <a:pt x="1751" y="872"/>
                    <a:pt x="1763" y="860"/>
                    <a:pt x="1763" y="860"/>
                  </a:cubicBezTo>
                  <a:lnTo>
                    <a:pt x="1763" y="860"/>
                  </a:lnTo>
                  <a:cubicBezTo>
                    <a:pt x="1751" y="896"/>
                    <a:pt x="1787" y="872"/>
                    <a:pt x="1787" y="896"/>
                  </a:cubicBezTo>
                  <a:lnTo>
                    <a:pt x="1823" y="908"/>
                  </a:lnTo>
                  <a:cubicBezTo>
                    <a:pt x="1811" y="932"/>
                    <a:pt x="1846" y="920"/>
                    <a:pt x="1835" y="932"/>
                  </a:cubicBezTo>
                  <a:cubicBezTo>
                    <a:pt x="1835" y="934"/>
                    <a:pt x="1835" y="935"/>
                    <a:pt x="1835" y="935"/>
                  </a:cubicBezTo>
                  <a:cubicBezTo>
                    <a:pt x="1835" y="935"/>
                    <a:pt x="1836" y="928"/>
                    <a:pt x="1840" y="928"/>
                  </a:cubicBezTo>
                  <a:cubicBezTo>
                    <a:pt x="1842" y="928"/>
                    <a:pt x="1844" y="929"/>
                    <a:pt x="1846" y="932"/>
                  </a:cubicBezTo>
                  <a:cubicBezTo>
                    <a:pt x="1846" y="932"/>
                    <a:pt x="1858" y="932"/>
                    <a:pt x="1846" y="944"/>
                  </a:cubicBezTo>
                  <a:lnTo>
                    <a:pt x="1835" y="955"/>
                  </a:lnTo>
                  <a:cubicBezTo>
                    <a:pt x="1846" y="955"/>
                    <a:pt x="1858" y="955"/>
                    <a:pt x="1870" y="944"/>
                  </a:cubicBezTo>
                  <a:cubicBezTo>
                    <a:pt x="1870" y="955"/>
                    <a:pt x="1882" y="955"/>
                    <a:pt x="1870" y="967"/>
                  </a:cubicBezTo>
                  <a:cubicBezTo>
                    <a:pt x="1891" y="978"/>
                    <a:pt x="1865" y="1017"/>
                    <a:pt x="1885" y="1017"/>
                  </a:cubicBezTo>
                  <a:cubicBezTo>
                    <a:pt x="1887" y="1017"/>
                    <a:pt x="1890" y="1016"/>
                    <a:pt x="1894" y="1015"/>
                  </a:cubicBezTo>
                  <a:cubicBezTo>
                    <a:pt x="1894" y="1027"/>
                    <a:pt x="1894" y="1027"/>
                    <a:pt x="1894" y="1027"/>
                  </a:cubicBezTo>
                  <a:lnTo>
                    <a:pt x="1894" y="1039"/>
                  </a:lnTo>
                  <a:lnTo>
                    <a:pt x="1918" y="1039"/>
                  </a:lnTo>
                  <a:lnTo>
                    <a:pt x="1906" y="1051"/>
                  </a:lnTo>
                  <a:cubicBezTo>
                    <a:pt x="1918" y="1063"/>
                    <a:pt x="1942" y="1074"/>
                    <a:pt x="1954" y="1074"/>
                  </a:cubicBezTo>
                  <a:lnTo>
                    <a:pt x="1954" y="1086"/>
                  </a:lnTo>
                  <a:cubicBezTo>
                    <a:pt x="1977" y="1086"/>
                    <a:pt x="1965" y="1098"/>
                    <a:pt x="1977" y="1098"/>
                  </a:cubicBezTo>
                  <a:cubicBezTo>
                    <a:pt x="1977" y="1110"/>
                    <a:pt x="1977" y="1110"/>
                    <a:pt x="1977" y="1110"/>
                  </a:cubicBezTo>
                  <a:lnTo>
                    <a:pt x="1989" y="1110"/>
                  </a:lnTo>
                  <a:lnTo>
                    <a:pt x="1977" y="1122"/>
                  </a:lnTo>
                  <a:cubicBezTo>
                    <a:pt x="1980" y="1121"/>
                    <a:pt x="1982" y="1120"/>
                    <a:pt x="1984" y="1120"/>
                  </a:cubicBezTo>
                  <a:cubicBezTo>
                    <a:pt x="1993" y="1120"/>
                    <a:pt x="1985" y="1141"/>
                    <a:pt x="1986" y="1141"/>
                  </a:cubicBezTo>
                  <a:cubicBezTo>
                    <a:pt x="1986" y="1141"/>
                    <a:pt x="1987" y="1139"/>
                    <a:pt x="1989" y="1134"/>
                  </a:cubicBezTo>
                  <a:cubicBezTo>
                    <a:pt x="2001" y="1134"/>
                    <a:pt x="2013" y="1134"/>
                    <a:pt x="2025" y="1122"/>
                  </a:cubicBezTo>
                  <a:lnTo>
                    <a:pt x="2025" y="1122"/>
                  </a:lnTo>
                  <a:cubicBezTo>
                    <a:pt x="2037" y="1134"/>
                    <a:pt x="2013" y="1134"/>
                    <a:pt x="2013" y="1146"/>
                  </a:cubicBezTo>
                  <a:cubicBezTo>
                    <a:pt x="2019" y="1152"/>
                    <a:pt x="2025" y="1152"/>
                    <a:pt x="2029" y="1152"/>
                  </a:cubicBezTo>
                  <a:cubicBezTo>
                    <a:pt x="2034" y="1152"/>
                    <a:pt x="2037" y="1152"/>
                    <a:pt x="2037" y="1158"/>
                  </a:cubicBezTo>
                  <a:lnTo>
                    <a:pt x="2037" y="1170"/>
                  </a:lnTo>
                  <a:lnTo>
                    <a:pt x="2061" y="1170"/>
                  </a:lnTo>
                  <a:lnTo>
                    <a:pt x="2049" y="1182"/>
                  </a:lnTo>
                  <a:cubicBezTo>
                    <a:pt x="2052" y="1180"/>
                    <a:pt x="2055" y="1179"/>
                    <a:pt x="2057" y="1179"/>
                  </a:cubicBezTo>
                  <a:cubicBezTo>
                    <a:pt x="2064" y="1179"/>
                    <a:pt x="2060" y="1190"/>
                    <a:pt x="2067" y="1190"/>
                  </a:cubicBezTo>
                  <a:cubicBezTo>
                    <a:pt x="2070" y="1190"/>
                    <a:pt x="2075" y="1188"/>
                    <a:pt x="2085" y="1182"/>
                  </a:cubicBezTo>
                  <a:cubicBezTo>
                    <a:pt x="2085" y="1194"/>
                    <a:pt x="2096" y="1205"/>
                    <a:pt x="2085" y="1217"/>
                  </a:cubicBezTo>
                  <a:cubicBezTo>
                    <a:pt x="2108" y="1217"/>
                    <a:pt x="2120" y="1217"/>
                    <a:pt x="2144" y="1229"/>
                  </a:cubicBezTo>
                  <a:cubicBezTo>
                    <a:pt x="2132" y="1241"/>
                    <a:pt x="2132" y="1241"/>
                    <a:pt x="2135" y="1241"/>
                  </a:cubicBezTo>
                  <a:cubicBezTo>
                    <a:pt x="2138" y="1241"/>
                    <a:pt x="2144" y="1241"/>
                    <a:pt x="2144" y="1253"/>
                  </a:cubicBezTo>
                  <a:lnTo>
                    <a:pt x="2156" y="1241"/>
                  </a:lnTo>
                  <a:cubicBezTo>
                    <a:pt x="2168" y="1253"/>
                    <a:pt x="2168" y="1301"/>
                    <a:pt x="2192" y="1325"/>
                  </a:cubicBezTo>
                  <a:lnTo>
                    <a:pt x="2180" y="1336"/>
                  </a:lnTo>
                  <a:lnTo>
                    <a:pt x="2204" y="1325"/>
                  </a:lnTo>
                  <a:cubicBezTo>
                    <a:pt x="2216" y="1348"/>
                    <a:pt x="2251" y="1384"/>
                    <a:pt x="2263" y="1396"/>
                  </a:cubicBezTo>
                  <a:cubicBezTo>
                    <a:pt x="2269" y="1396"/>
                    <a:pt x="2278" y="1393"/>
                    <a:pt x="2287" y="1393"/>
                  </a:cubicBezTo>
                  <a:cubicBezTo>
                    <a:pt x="2296" y="1393"/>
                    <a:pt x="2305" y="1396"/>
                    <a:pt x="2311" y="1408"/>
                  </a:cubicBezTo>
                  <a:lnTo>
                    <a:pt x="2299" y="1408"/>
                  </a:lnTo>
                  <a:cubicBezTo>
                    <a:pt x="2323" y="1408"/>
                    <a:pt x="2346" y="1420"/>
                    <a:pt x="2370" y="1444"/>
                  </a:cubicBezTo>
                  <a:cubicBezTo>
                    <a:pt x="2362" y="1444"/>
                    <a:pt x="2360" y="1449"/>
                    <a:pt x="2355" y="1452"/>
                  </a:cubicBezTo>
                  <a:lnTo>
                    <a:pt x="2355" y="1452"/>
                  </a:lnTo>
                  <a:cubicBezTo>
                    <a:pt x="2356" y="1452"/>
                    <a:pt x="2357" y="1452"/>
                    <a:pt x="2358" y="1452"/>
                  </a:cubicBezTo>
                  <a:cubicBezTo>
                    <a:pt x="2370" y="1452"/>
                    <a:pt x="2370" y="1467"/>
                    <a:pt x="2370" y="1467"/>
                  </a:cubicBezTo>
                  <a:lnTo>
                    <a:pt x="2370" y="1455"/>
                  </a:lnTo>
                  <a:cubicBezTo>
                    <a:pt x="2373" y="1453"/>
                    <a:pt x="2374" y="1452"/>
                    <a:pt x="2376" y="1452"/>
                  </a:cubicBezTo>
                  <a:cubicBezTo>
                    <a:pt x="2382" y="1452"/>
                    <a:pt x="2382" y="1470"/>
                    <a:pt x="2382" y="1479"/>
                  </a:cubicBezTo>
                  <a:lnTo>
                    <a:pt x="2394" y="1467"/>
                  </a:lnTo>
                  <a:cubicBezTo>
                    <a:pt x="2394" y="1467"/>
                    <a:pt x="2394" y="1479"/>
                    <a:pt x="2394" y="1479"/>
                  </a:cubicBezTo>
                  <a:lnTo>
                    <a:pt x="2406" y="1467"/>
                  </a:lnTo>
                  <a:lnTo>
                    <a:pt x="2394" y="1491"/>
                  </a:lnTo>
                  <a:cubicBezTo>
                    <a:pt x="2394" y="1491"/>
                    <a:pt x="2418" y="1491"/>
                    <a:pt x="2430" y="1479"/>
                  </a:cubicBezTo>
                  <a:lnTo>
                    <a:pt x="2430" y="1479"/>
                  </a:lnTo>
                  <a:cubicBezTo>
                    <a:pt x="2430" y="1491"/>
                    <a:pt x="2430" y="1503"/>
                    <a:pt x="2418" y="1503"/>
                  </a:cubicBezTo>
                  <a:lnTo>
                    <a:pt x="2454" y="1527"/>
                  </a:lnTo>
                  <a:lnTo>
                    <a:pt x="2454" y="1515"/>
                  </a:lnTo>
                  <a:cubicBezTo>
                    <a:pt x="2460" y="1509"/>
                    <a:pt x="2466" y="1506"/>
                    <a:pt x="2470" y="1506"/>
                  </a:cubicBezTo>
                  <a:cubicBezTo>
                    <a:pt x="2474" y="1506"/>
                    <a:pt x="2477" y="1509"/>
                    <a:pt x="2477" y="1515"/>
                  </a:cubicBezTo>
                  <a:cubicBezTo>
                    <a:pt x="2473" y="1519"/>
                    <a:pt x="2471" y="1523"/>
                    <a:pt x="2469" y="1527"/>
                  </a:cubicBezTo>
                  <a:lnTo>
                    <a:pt x="2469" y="1527"/>
                  </a:lnTo>
                  <a:cubicBezTo>
                    <a:pt x="2481" y="1527"/>
                    <a:pt x="2501" y="1528"/>
                    <a:pt x="2501" y="1539"/>
                  </a:cubicBezTo>
                  <a:lnTo>
                    <a:pt x="2489" y="1539"/>
                  </a:lnTo>
                  <a:cubicBezTo>
                    <a:pt x="2501" y="1539"/>
                    <a:pt x="2489" y="1563"/>
                    <a:pt x="2489" y="1575"/>
                  </a:cubicBezTo>
                  <a:cubicBezTo>
                    <a:pt x="2513" y="1563"/>
                    <a:pt x="2501" y="1575"/>
                    <a:pt x="2525" y="1551"/>
                  </a:cubicBezTo>
                  <a:lnTo>
                    <a:pt x="2525" y="1551"/>
                  </a:lnTo>
                  <a:cubicBezTo>
                    <a:pt x="2537" y="1563"/>
                    <a:pt x="2513" y="1575"/>
                    <a:pt x="2513" y="1575"/>
                  </a:cubicBezTo>
                  <a:cubicBezTo>
                    <a:pt x="2525" y="1575"/>
                    <a:pt x="2537" y="1586"/>
                    <a:pt x="2525" y="1598"/>
                  </a:cubicBezTo>
                  <a:cubicBezTo>
                    <a:pt x="2531" y="1594"/>
                    <a:pt x="2536" y="1593"/>
                    <a:pt x="2540" y="1593"/>
                  </a:cubicBezTo>
                  <a:cubicBezTo>
                    <a:pt x="2554" y="1593"/>
                    <a:pt x="2554" y="1616"/>
                    <a:pt x="2563" y="1616"/>
                  </a:cubicBezTo>
                  <a:cubicBezTo>
                    <a:pt x="2566" y="1616"/>
                    <a:pt x="2569" y="1614"/>
                    <a:pt x="2573" y="1610"/>
                  </a:cubicBezTo>
                  <a:lnTo>
                    <a:pt x="2573" y="1610"/>
                  </a:lnTo>
                  <a:lnTo>
                    <a:pt x="2561" y="1634"/>
                  </a:lnTo>
                  <a:cubicBezTo>
                    <a:pt x="2573" y="1622"/>
                    <a:pt x="2585" y="1610"/>
                    <a:pt x="2597" y="1610"/>
                  </a:cubicBezTo>
                  <a:cubicBezTo>
                    <a:pt x="2597" y="1622"/>
                    <a:pt x="2585" y="1634"/>
                    <a:pt x="2573" y="1646"/>
                  </a:cubicBezTo>
                  <a:lnTo>
                    <a:pt x="2608" y="1622"/>
                  </a:lnTo>
                  <a:cubicBezTo>
                    <a:pt x="2620" y="1682"/>
                    <a:pt x="2680" y="1694"/>
                    <a:pt x="2692" y="1753"/>
                  </a:cubicBezTo>
                  <a:cubicBezTo>
                    <a:pt x="2716" y="1753"/>
                    <a:pt x="2751" y="1765"/>
                    <a:pt x="2775" y="1777"/>
                  </a:cubicBezTo>
                  <a:lnTo>
                    <a:pt x="2787" y="1777"/>
                  </a:lnTo>
                  <a:cubicBezTo>
                    <a:pt x="2811" y="1813"/>
                    <a:pt x="2823" y="1848"/>
                    <a:pt x="2870" y="1848"/>
                  </a:cubicBezTo>
                  <a:cubicBezTo>
                    <a:pt x="2874" y="1847"/>
                    <a:pt x="2876" y="1847"/>
                    <a:pt x="2878" y="1847"/>
                  </a:cubicBezTo>
                  <a:cubicBezTo>
                    <a:pt x="2896" y="1847"/>
                    <a:pt x="2869" y="1884"/>
                    <a:pt x="2885" y="1886"/>
                  </a:cubicBezTo>
                  <a:lnTo>
                    <a:pt x="2885" y="1886"/>
                  </a:lnTo>
                  <a:cubicBezTo>
                    <a:pt x="2896" y="1891"/>
                    <a:pt x="2904" y="1893"/>
                    <a:pt x="2914" y="1893"/>
                  </a:cubicBezTo>
                  <a:cubicBezTo>
                    <a:pt x="2924" y="1893"/>
                    <a:pt x="2936" y="1890"/>
                    <a:pt x="2954" y="1884"/>
                  </a:cubicBezTo>
                  <a:lnTo>
                    <a:pt x="2954" y="1884"/>
                  </a:lnTo>
                  <a:cubicBezTo>
                    <a:pt x="2942" y="1902"/>
                    <a:pt x="2945" y="1905"/>
                    <a:pt x="2949" y="1905"/>
                  </a:cubicBezTo>
                  <a:cubicBezTo>
                    <a:pt x="2951" y="1905"/>
                    <a:pt x="2954" y="1904"/>
                    <a:pt x="2955" y="1904"/>
                  </a:cubicBezTo>
                  <a:cubicBezTo>
                    <a:pt x="2957" y="1904"/>
                    <a:pt x="2957" y="1905"/>
                    <a:pt x="2954" y="1908"/>
                  </a:cubicBezTo>
                  <a:lnTo>
                    <a:pt x="2966" y="1896"/>
                  </a:lnTo>
                  <a:cubicBezTo>
                    <a:pt x="2966" y="1908"/>
                    <a:pt x="2966" y="1920"/>
                    <a:pt x="2966" y="1932"/>
                  </a:cubicBezTo>
                  <a:lnTo>
                    <a:pt x="2978" y="1920"/>
                  </a:lnTo>
                  <a:lnTo>
                    <a:pt x="2978" y="1932"/>
                  </a:lnTo>
                  <a:cubicBezTo>
                    <a:pt x="2989" y="1944"/>
                    <a:pt x="3013" y="1944"/>
                    <a:pt x="3001" y="1979"/>
                  </a:cubicBezTo>
                  <a:cubicBezTo>
                    <a:pt x="3049" y="1979"/>
                    <a:pt x="3097" y="2015"/>
                    <a:pt x="3120" y="2039"/>
                  </a:cubicBezTo>
                  <a:cubicBezTo>
                    <a:pt x="3124" y="2035"/>
                    <a:pt x="3128" y="2034"/>
                    <a:pt x="3132" y="2034"/>
                  </a:cubicBezTo>
                  <a:cubicBezTo>
                    <a:pt x="3140" y="2034"/>
                    <a:pt x="3148" y="2039"/>
                    <a:pt x="3156" y="2039"/>
                  </a:cubicBezTo>
                  <a:lnTo>
                    <a:pt x="3156" y="2063"/>
                  </a:lnTo>
                  <a:cubicBezTo>
                    <a:pt x="3164" y="2063"/>
                    <a:pt x="3177" y="2057"/>
                    <a:pt x="3185" y="2057"/>
                  </a:cubicBezTo>
                  <a:cubicBezTo>
                    <a:pt x="3189" y="2057"/>
                    <a:pt x="3192" y="2059"/>
                    <a:pt x="3192" y="2063"/>
                  </a:cubicBezTo>
                  <a:cubicBezTo>
                    <a:pt x="3201" y="2063"/>
                    <a:pt x="3203" y="2078"/>
                    <a:pt x="3216" y="2078"/>
                  </a:cubicBezTo>
                  <a:cubicBezTo>
                    <a:pt x="3219" y="2078"/>
                    <a:pt x="3223" y="2077"/>
                    <a:pt x="3228" y="2075"/>
                  </a:cubicBezTo>
                  <a:cubicBezTo>
                    <a:pt x="3228" y="2075"/>
                    <a:pt x="3236" y="2083"/>
                    <a:pt x="3231" y="2101"/>
                  </a:cubicBezTo>
                  <a:lnTo>
                    <a:pt x="3231" y="2101"/>
                  </a:lnTo>
                  <a:cubicBezTo>
                    <a:pt x="3233" y="2098"/>
                    <a:pt x="3234" y="2097"/>
                    <a:pt x="3235" y="2097"/>
                  </a:cubicBezTo>
                  <a:cubicBezTo>
                    <a:pt x="3239" y="2097"/>
                    <a:pt x="3239" y="2122"/>
                    <a:pt x="3239" y="2122"/>
                  </a:cubicBezTo>
                  <a:cubicBezTo>
                    <a:pt x="3239" y="2122"/>
                    <a:pt x="3359" y="2217"/>
                    <a:pt x="3549" y="2265"/>
                  </a:cubicBezTo>
                  <a:cubicBezTo>
                    <a:pt x="3585" y="2277"/>
                    <a:pt x="3620" y="2289"/>
                    <a:pt x="3668" y="2289"/>
                  </a:cubicBezTo>
                  <a:cubicBezTo>
                    <a:pt x="3668" y="2301"/>
                    <a:pt x="3668" y="2301"/>
                    <a:pt x="3668" y="2313"/>
                  </a:cubicBezTo>
                  <a:cubicBezTo>
                    <a:pt x="3656" y="2301"/>
                    <a:pt x="3668" y="2301"/>
                    <a:pt x="3656" y="2289"/>
                  </a:cubicBezTo>
                  <a:cubicBezTo>
                    <a:pt x="3656" y="2301"/>
                    <a:pt x="3656" y="2313"/>
                    <a:pt x="3644" y="2313"/>
                  </a:cubicBezTo>
                  <a:lnTo>
                    <a:pt x="3656" y="2313"/>
                  </a:lnTo>
                  <a:cubicBezTo>
                    <a:pt x="3656" y="2325"/>
                    <a:pt x="3644" y="2325"/>
                    <a:pt x="3644" y="2325"/>
                  </a:cubicBezTo>
                  <a:cubicBezTo>
                    <a:pt x="3632" y="2313"/>
                    <a:pt x="3632" y="2313"/>
                    <a:pt x="3632" y="2313"/>
                  </a:cubicBezTo>
                  <a:lnTo>
                    <a:pt x="3620" y="2301"/>
                  </a:lnTo>
                  <a:cubicBezTo>
                    <a:pt x="3620" y="2301"/>
                    <a:pt x="3620" y="2311"/>
                    <a:pt x="3617" y="2311"/>
                  </a:cubicBezTo>
                  <a:cubicBezTo>
                    <a:pt x="3617" y="2311"/>
                    <a:pt x="3617" y="2311"/>
                    <a:pt x="3616" y="2311"/>
                  </a:cubicBezTo>
                  <a:lnTo>
                    <a:pt x="3616" y="2311"/>
                  </a:lnTo>
                  <a:cubicBezTo>
                    <a:pt x="3620" y="2319"/>
                    <a:pt x="3620" y="2325"/>
                    <a:pt x="3620" y="2325"/>
                  </a:cubicBezTo>
                  <a:cubicBezTo>
                    <a:pt x="3614" y="2318"/>
                    <a:pt x="3611" y="2316"/>
                    <a:pt x="3610" y="2316"/>
                  </a:cubicBezTo>
                  <a:lnTo>
                    <a:pt x="3610" y="2316"/>
                  </a:lnTo>
                  <a:cubicBezTo>
                    <a:pt x="3607" y="2316"/>
                    <a:pt x="3614" y="2327"/>
                    <a:pt x="3612" y="2327"/>
                  </a:cubicBezTo>
                  <a:cubicBezTo>
                    <a:pt x="3611" y="2327"/>
                    <a:pt x="3610" y="2326"/>
                    <a:pt x="3609" y="2325"/>
                  </a:cubicBezTo>
                  <a:cubicBezTo>
                    <a:pt x="3607" y="2325"/>
                    <a:pt x="3606" y="2325"/>
                    <a:pt x="3606" y="2324"/>
                  </a:cubicBezTo>
                  <a:lnTo>
                    <a:pt x="3606" y="2324"/>
                  </a:lnTo>
                  <a:cubicBezTo>
                    <a:pt x="3607" y="2328"/>
                    <a:pt x="3609" y="2332"/>
                    <a:pt x="3609" y="2337"/>
                  </a:cubicBezTo>
                  <a:lnTo>
                    <a:pt x="3597" y="2325"/>
                  </a:lnTo>
                  <a:lnTo>
                    <a:pt x="3597" y="2348"/>
                  </a:lnTo>
                  <a:cubicBezTo>
                    <a:pt x="3592" y="2340"/>
                    <a:pt x="3591" y="2337"/>
                    <a:pt x="3591" y="2337"/>
                  </a:cubicBezTo>
                  <a:lnTo>
                    <a:pt x="3591" y="2337"/>
                  </a:lnTo>
                  <a:cubicBezTo>
                    <a:pt x="3590" y="2337"/>
                    <a:pt x="3591" y="2340"/>
                    <a:pt x="3590" y="2340"/>
                  </a:cubicBezTo>
                  <a:cubicBezTo>
                    <a:pt x="3589" y="2340"/>
                    <a:pt x="3587" y="2339"/>
                    <a:pt x="3585" y="2337"/>
                  </a:cubicBezTo>
                  <a:cubicBezTo>
                    <a:pt x="3573" y="2337"/>
                    <a:pt x="3597" y="2348"/>
                    <a:pt x="3585" y="2348"/>
                  </a:cubicBezTo>
                  <a:cubicBezTo>
                    <a:pt x="3585" y="2346"/>
                    <a:pt x="3585" y="2345"/>
                    <a:pt x="3585" y="2345"/>
                  </a:cubicBezTo>
                  <a:cubicBezTo>
                    <a:pt x="3584" y="2345"/>
                    <a:pt x="3584" y="2348"/>
                    <a:pt x="3582" y="2348"/>
                  </a:cubicBezTo>
                  <a:cubicBezTo>
                    <a:pt x="3580" y="2348"/>
                    <a:pt x="3577" y="2345"/>
                    <a:pt x="3573" y="2337"/>
                  </a:cubicBezTo>
                  <a:lnTo>
                    <a:pt x="3573" y="2325"/>
                  </a:lnTo>
                  <a:cubicBezTo>
                    <a:pt x="3561" y="2325"/>
                    <a:pt x="3573" y="2348"/>
                    <a:pt x="3585" y="2360"/>
                  </a:cubicBezTo>
                  <a:cubicBezTo>
                    <a:pt x="3579" y="2354"/>
                    <a:pt x="3576" y="2354"/>
                    <a:pt x="3573" y="2354"/>
                  </a:cubicBezTo>
                  <a:cubicBezTo>
                    <a:pt x="3570" y="2354"/>
                    <a:pt x="3567" y="2354"/>
                    <a:pt x="3561" y="2348"/>
                  </a:cubicBezTo>
                  <a:cubicBezTo>
                    <a:pt x="3561" y="2348"/>
                    <a:pt x="3541" y="2328"/>
                    <a:pt x="3536" y="2328"/>
                  </a:cubicBezTo>
                  <a:cubicBezTo>
                    <a:pt x="3534" y="2328"/>
                    <a:pt x="3534" y="2331"/>
                    <a:pt x="3537" y="2337"/>
                  </a:cubicBezTo>
                  <a:lnTo>
                    <a:pt x="3525" y="2337"/>
                  </a:lnTo>
                  <a:cubicBezTo>
                    <a:pt x="3513" y="2337"/>
                    <a:pt x="3513" y="2348"/>
                    <a:pt x="3501" y="2348"/>
                  </a:cubicBezTo>
                  <a:cubicBezTo>
                    <a:pt x="3501" y="2351"/>
                    <a:pt x="3501" y="2352"/>
                    <a:pt x="3500" y="2352"/>
                  </a:cubicBezTo>
                  <a:cubicBezTo>
                    <a:pt x="3498" y="2352"/>
                    <a:pt x="3493" y="2345"/>
                    <a:pt x="3491" y="2345"/>
                  </a:cubicBezTo>
                  <a:cubicBezTo>
                    <a:pt x="3490" y="2345"/>
                    <a:pt x="3489" y="2346"/>
                    <a:pt x="3489" y="2348"/>
                  </a:cubicBezTo>
                  <a:lnTo>
                    <a:pt x="3478" y="2348"/>
                  </a:lnTo>
                  <a:cubicBezTo>
                    <a:pt x="3474" y="2345"/>
                    <a:pt x="3469" y="2340"/>
                    <a:pt x="3466" y="2337"/>
                  </a:cubicBezTo>
                  <a:lnTo>
                    <a:pt x="3466" y="2337"/>
                  </a:lnTo>
                  <a:cubicBezTo>
                    <a:pt x="3478" y="2348"/>
                    <a:pt x="3478" y="2360"/>
                    <a:pt x="3478" y="2372"/>
                  </a:cubicBezTo>
                  <a:cubicBezTo>
                    <a:pt x="3478" y="2372"/>
                    <a:pt x="3478" y="2360"/>
                    <a:pt x="3466" y="2360"/>
                  </a:cubicBezTo>
                  <a:cubicBezTo>
                    <a:pt x="3466" y="2360"/>
                    <a:pt x="3466" y="2372"/>
                    <a:pt x="3466" y="2372"/>
                  </a:cubicBezTo>
                  <a:lnTo>
                    <a:pt x="3454" y="2360"/>
                  </a:lnTo>
                  <a:cubicBezTo>
                    <a:pt x="3454" y="2360"/>
                    <a:pt x="3454" y="2372"/>
                    <a:pt x="3454" y="2372"/>
                  </a:cubicBezTo>
                  <a:cubicBezTo>
                    <a:pt x="3454" y="2374"/>
                    <a:pt x="3453" y="2375"/>
                    <a:pt x="3452" y="2375"/>
                  </a:cubicBezTo>
                  <a:cubicBezTo>
                    <a:pt x="3450" y="2375"/>
                    <a:pt x="3444" y="2368"/>
                    <a:pt x="3443" y="2368"/>
                  </a:cubicBezTo>
                  <a:lnTo>
                    <a:pt x="3443" y="2368"/>
                  </a:lnTo>
                  <a:cubicBezTo>
                    <a:pt x="3443" y="2368"/>
                    <a:pt x="3445" y="2371"/>
                    <a:pt x="3454" y="2384"/>
                  </a:cubicBezTo>
                  <a:cubicBezTo>
                    <a:pt x="3442" y="2384"/>
                    <a:pt x="3442" y="2384"/>
                    <a:pt x="3430" y="2372"/>
                  </a:cubicBezTo>
                  <a:cubicBezTo>
                    <a:pt x="3430" y="2384"/>
                    <a:pt x="3430" y="2396"/>
                    <a:pt x="3430" y="2408"/>
                  </a:cubicBezTo>
                  <a:cubicBezTo>
                    <a:pt x="3428" y="2410"/>
                    <a:pt x="3426" y="2410"/>
                    <a:pt x="3423" y="2410"/>
                  </a:cubicBezTo>
                  <a:cubicBezTo>
                    <a:pt x="3411" y="2410"/>
                    <a:pt x="3391" y="2394"/>
                    <a:pt x="3384" y="2394"/>
                  </a:cubicBezTo>
                  <a:cubicBezTo>
                    <a:pt x="3383" y="2394"/>
                    <a:pt x="3382" y="2394"/>
                    <a:pt x="3382" y="2396"/>
                  </a:cubicBezTo>
                  <a:cubicBezTo>
                    <a:pt x="3359" y="2396"/>
                    <a:pt x="3347" y="2408"/>
                    <a:pt x="3335" y="2408"/>
                  </a:cubicBezTo>
                  <a:cubicBezTo>
                    <a:pt x="3347" y="2420"/>
                    <a:pt x="3347" y="2432"/>
                    <a:pt x="3335" y="2432"/>
                  </a:cubicBezTo>
                  <a:cubicBezTo>
                    <a:pt x="3335" y="2444"/>
                    <a:pt x="3335" y="2456"/>
                    <a:pt x="3311" y="2456"/>
                  </a:cubicBezTo>
                  <a:cubicBezTo>
                    <a:pt x="3311" y="2450"/>
                    <a:pt x="3311" y="2447"/>
                    <a:pt x="3311" y="2444"/>
                  </a:cubicBezTo>
                  <a:cubicBezTo>
                    <a:pt x="3311" y="2454"/>
                    <a:pt x="3311" y="2457"/>
                    <a:pt x="3310" y="2457"/>
                  </a:cubicBezTo>
                  <a:cubicBezTo>
                    <a:pt x="3309" y="2457"/>
                    <a:pt x="3306" y="2451"/>
                    <a:pt x="3299" y="2444"/>
                  </a:cubicBezTo>
                  <a:lnTo>
                    <a:pt x="3299" y="2444"/>
                  </a:lnTo>
                  <a:cubicBezTo>
                    <a:pt x="3299" y="2444"/>
                    <a:pt x="3302" y="2447"/>
                    <a:pt x="3305" y="2447"/>
                  </a:cubicBezTo>
                  <a:cubicBezTo>
                    <a:pt x="3306" y="2447"/>
                    <a:pt x="3308" y="2446"/>
                    <a:pt x="3309" y="2444"/>
                  </a:cubicBezTo>
                  <a:lnTo>
                    <a:pt x="3299" y="2444"/>
                  </a:lnTo>
                  <a:lnTo>
                    <a:pt x="3299" y="2456"/>
                  </a:lnTo>
                  <a:lnTo>
                    <a:pt x="3299" y="2468"/>
                  </a:lnTo>
                  <a:lnTo>
                    <a:pt x="3287" y="2444"/>
                  </a:lnTo>
                  <a:lnTo>
                    <a:pt x="3287" y="2444"/>
                  </a:lnTo>
                  <a:cubicBezTo>
                    <a:pt x="3287" y="2444"/>
                    <a:pt x="3287" y="2456"/>
                    <a:pt x="3299" y="2479"/>
                  </a:cubicBezTo>
                  <a:cubicBezTo>
                    <a:pt x="3287" y="2468"/>
                    <a:pt x="3287" y="2468"/>
                    <a:pt x="3287" y="2456"/>
                  </a:cubicBezTo>
                  <a:lnTo>
                    <a:pt x="3275" y="2468"/>
                  </a:lnTo>
                  <a:cubicBezTo>
                    <a:pt x="3287" y="2479"/>
                    <a:pt x="3287" y="2491"/>
                    <a:pt x="3275" y="2491"/>
                  </a:cubicBezTo>
                  <a:cubicBezTo>
                    <a:pt x="3275" y="2490"/>
                    <a:pt x="3275" y="2489"/>
                    <a:pt x="3275" y="2488"/>
                  </a:cubicBezTo>
                  <a:lnTo>
                    <a:pt x="3275" y="2488"/>
                  </a:lnTo>
                  <a:cubicBezTo>
                    <a:pt x="3274" y="2491"/>
                    <a:pt x="3271" y="2491"/>
                    <a:pt x="3263" y="2491"/>
                  </a:cubicBezTo>
                  <a:lnTo>
                    <a:pt x="3263" y="2479"/>
                  </a:lnTo>
                  <a:cubicBezTo>
                    <a:pt x="3263" y="2482"/>
                    <a:pt x="3263" y="2483"/>
                    <a:pt x="3262" y="2483"/>
                  </a:cubicBezTo>
                  <a:cubicBezTo>
                    <a:pt x="3259" y="2483"/>
                    <a:pt x="3251" y="2468"/>
                    <a:pt x="3251" y="2468"/>
                  </a:cubicBezTo>
                  <a:lnTo>
                    <a:pt x="3251" y="2468"/>
                  </a:lnTo>
                  <a:cubicBezTo>
                    <a:pt x="3251" y="2479"/>
                    <a:pt x="3239" y="2468"/>
                    <a:pt x="3263" y="2503"/>
                  </a:cubicBezTo>
                  <a:cubicBezTo>
                    <a:pt x="3251" y="2503"/>
                    <a:pt x="3251" y="2479"/>
                    <a:pt x="3239" y="2479"/>
                  </a:cubicBezTo>
                  <a:cubicBezTo>
                    <a:pt x="3245" y="2485"/>
                    <a:pt x="3245" y="2488"/>
                    <a:pt x="3242" y="2488"/>
                  </a:cubicBezTo>
                  <a:cubicBezTo>
                    <a:pt x="3239" y="2488"/>
                    <a:pt x="3233" y="2485"/>
                    <a:pt x="3228" y="2479"/>
                  </a:cubicBezTo>
                  <a:lnTo>
                    <a:pt x="3228" y="2479"/>
                  </a:lnTo>
                  <a:cubicBezTo>
                    <a:pt x="3235" y="2491"/>
                    <a:pt x="3237" y="2494"/>
                    <a:pt x="3236" y="2494"/>
                  </a:cubicBezTo>
                  <a:cubicBezTo>
                    <a:pt x="3235" y="2494"/>
                    <a:pt x="3230" y="2489"/>
                    <a:pt x="3227" y="2489"/>
                  </a:cubicBezTo>
                  <a:cubicBezTo>
                    <a:pt x="3225" y="2489"/>
                    <a:pt x="3224" y="2492"/>
                    <a:pt x="3228" y="2503"/>
                  </a:cubicBezTo>
                  <a:lnTo>
                    <a:pt x="3216" y="2479"/>
                  </a:lnTo>
                  <a:lnTo>
                    <a:pt x="3216" y="2479"/>
                  </a:lnTo>
                  <a:cubicBezTo>
                    <a:pt x="3216" y="2491"/>
                    <a:pt x="3228" y="2515"/>
                    <a:pt x="3228" y="2515"/>
                  </a:cubicBezTo>
                  <a:cubicBezTo>
                    <a:pt x="3216" y="2503"/>
                    <a:pt x="3216" y="2491"/>
                    <a:pt x="3204" y="2491"/>
                  </a:cubicBezTo>
                  <a:lnTo>
                    <a:pt x="3228" y="2515"/>
                  </a:lnTo>
                  <a:cubicBezTo>
                    <a:pt x="3218" y="2509"/>
                    <a:pt x="3210" y="2507"/>
                    <a:pt x="3203" y="2507"/>
                  </a:cubicBezTo>
                  <a:cubicBezTo>
                    <a:pt x="3191" y="2507"/>
                    <a:pt x="3183" y="2512"/>
                    <a:pt x="3174" y="2512"/>
                  </a:cubicBezTo>
                  <a:cubicBezTo>
                    <a:pt x="3168" y="2512"/>
                    <a:pt x="3163" y="2510"/>
                    <a:pt x="3156" y="2503"/>
                  </a:cubicBezTo>
                  <a:cubicBezTo>
                    <a:pt x="3144" y="2515"/>
                    <a:pt x="3144" y="2539"/>
                    <a:pt x="3132" y="2539"/>
                  </a:cubicBezTo>
                  <a:cubicBezTo>
                    <a:pt x="3132" y="2539"/>
                    <a:pt x="3132" y="2551"/>
                    <a:pt x="3132" y="2551"/>
                  </a:cubicBezTo>
                  <a:cubicBezTo>
                    <a:pt x="3125" y="2544"/>
                    <a:pt x="3115" y="2537"/>
                    <a:pt x="3107" y="2537"/>
                  </a:cubicBezTo>
                  <a:cubicBezTo>
                    <a:pt x="3101" y="2537"/>
                    <a:pt x="3097" y="2541"/>
                    <a:pt x="3097" y="2551"/>
                  </a:cubicBezTo>
                  <a:cubicBezTo>
                    <a:pt x="3097" y="2563"/>
                    <a:pt x="3095" y="2568"/>
                    <a:pt x="3093" y="2568"/>
                  </a:cubicBezTo>
                  <a:cubicBezTo>
                    <a:pt x="3087" y="2568"/>
                    <a:pt x="3078" y="2546"/>
                    <a:pt x="3074" y="2546"/>
                  </a:cubicBezTo>
                  <a:cubicBezTo>
                    <a:pt x="3073" y="2546"/>
                    <a:pt x="3073" y="2547"/>
                    <a:pt x="3073" y="2551"/>
                  </a:cubicBezTo>
                  <a:cubicBezTo>
                    <a:pt x="3073" y="2564"/>
                    <a:pt x="3073" y="2568"/>
                    <a:pt x="3073" y="2587"/>
                  </a:cubicBezTo>
                  <a:cubicBezTo>
                    <a:pt x="3069" y="2576"/>
                    <a:pt x="3068" y="2573"/>
                    <a:pt x="3067" y="2573"/>
                  </a:cubicBezTo>
                  <a:lnTo>
                    <a:pt x="3067" y="2573"/>
                  </a:lnTo>
                  <a:cubicBezTo>
                    <a:pt x="3066" y="2573"/>
                    <a:pt x="3068" y="2582"/>
                    <a:pt x="3066" y="2582"/>
                  </a:cubicBezTo>
                  <a:cubicBezTo>
                    <a:pt x="3065" y="2582"/>
                    <a:pt x="3063" y="2580"/>
                    <a:pt x="3061" y="2575"/>
                  </a:cubicBezTo>
                  <a:lnTo>
                    <a:pt x="3061" y="2587"/>
                  </a:lnTo>
                  <a:cubicBezTo>
                    <a:pt x="3061" y="2587"/>
                    <a:pt x="3049" y="2587"/>
                    <a:pt x="3049" y="2575"/>
                  </a:cubicBezTo>
                  <a:cubicBezTo>
                    <a:pt x="3042" y="2575"/>
                    <a:pt x="3039" y="2582"/>
                    <a:pt x="3036" y="2582"/>
                  </a:cubicBezTo>
                  <a:cubicBezTo>
                    <a:pt x="3033" y="2582"/>
                    <a:pt x="3030" y="2578"/>
                    <a:pt x="3025" y="2563"/>
                  </a:cubicBezTo>
                  <a:cubicBezTo>
                    <a:pt x="3025" y="2587"/>
                    <a:pt x="3001" y="2598"/>
                    <a:pt x="2978" y="2598"/>
                  </a:cubicBezTo>
                  <a:cubicBezTo>
                    <a:pt x="2989" y="2610"/>
                    <a:pt x="2978" y="2610"/>
                    <a:pt x="2978" y="2610"/>
                  </a:cubicBezTo>
                  <a:lnTo>
                    <a:pt x="2966" y="2598"/>
                  </a:lnTo>
                  <a:cubicBezTo>
                    <a:pt x="2966" y="2598"/>
                    <a:pt x="2966" y="2604"/>
                    <a:pt x="2966" y="2610"/>
                  </a:cubicBezTo>
                  <a:cubicBezTo>
                    <a:pt x="2960" y="2616"/>
                    <a:pt x="2957" y="2616"/>
                    <a:pt x="2955" y="2616"/>
                  </a:cubicBezTo>
                  <a:cubicBezTo>
                    <a:pt x="2954" y="2616"/>
                    <a:pt x="2954" y="2616"/>
                    <a:pt x="2954" y="2622"/>
                  </a:cubicBezTo>
                  <a:cubicBezTo>
                    <a:pt x="2954" y="2622"/>
                    <a:pt x="2948" y="2622"/>
                    <a:pt x="2944" y="2614"/>
                  </a:cubicBezTo>
                  <a:lnTo>
                    <a:pt x="2944" y="2614"/>
                  </a:lnTo>
                  <a:cubicBezTo>
                    <a:pt x="2944" y="2614"/>
                    <a:pt x="2944" y="2614"/>
                    <a:pt x="2944" y="2614"/>
                  </a:cubicBezTo>
                  <a:cubicBezTo>
                    <a:pt x="2940" y="2614"/>
                    <a:pt x="2930" y="2598"/>
                    <a:pt x="2930" y="2598"/>
                  </a:cubicBezTo>
                  <a:cubicBezTo>
                    <a:pt x="2930" y="2598"/>
                    <a:pt x="2704" y="2610"/>
                    <a:pt x="2716" y="2801"/>
                  </a:cubicBezTo>
                  <a:cubicBezTo>
                    <a:pt x="2727" y="2813"/>
                    <a:pt x="2727" y="2825"/>
                    <a:pt x="2727" y="2837"/>
                  </a:cubicBezTo>
                  <a:cubicBezTo>
                    <a:pt x="2727" y="2845"/>
                    <a:pt x="2733" y="2858"/>
                    <a:pt x="2740" y="2873"/>
                  </a:cubicBezTo>
                  <a:lnTo>
                    <a:pt x="2740" y="2873"/>
                  </a:lnTo>
                  <a:cubicBezTo>
                    <a:pt x="2740" y="2873"/>
                    <a:pt x="2740" y="2872"/>
                    <a:pt x="2739" y="2872"/>
                  </a:cubicBezTo>
                  <a:lnTo>
                    <a:pt x="2739" y="2872"/>
                  </a:lnTo>
                  <a:lnTo>
                    <a:pt x="2751" y="2908"/>
                  </a:lnTo>
                  <a:cubicBezTo>
                    <a:pt x="2751" y="2904"/>
                    <a:pt x="2751" y="2901"/>
                    <a:pt x="2751" y="2900"/>
                  </a:cubicBezTo>
                  <a:cubicBezTo>
                    <a:pt x="2751" y="2900"/>
                    <a:pt x="2751" y="2899"/>
                    <a:pt x="2751" y="2896"/>
                  </a:cubicBezTo>
                  <a:cubicBezTo>
                    <a:pt x="2747" y="2888"/>
                    <a:pt x="2743" y="2880"/>
                    <a:pt x="2740" y="2873"/>
                  </a:cubicBezTo>
                  <a:lnTo>
                    <a:pt x="2740" y="2873"/>
                  </a:lnTo>
                  <a:cubicBezTo>
                    <a:pt x="2745" y="2878"/>
                    <a:pt x="2748" y="2881"/>
                    <a:pt x="2750" y="2884"/>
                  </a:cubicBezTo>
                  <a:lnTo>
                    <a:pt x="2750" y="2884"/>
                  </a:lnTo>
                  <a:cubicBezTo>
                    <a:pt x="2747" y="2872"/>
                    <a:pt x="2744" y="2858"/>
                    <a:pt x="2748" y="2858"/>
                  </a:cubicBezTo>
                  <a:cubicBezTo>
                    <a:pt x="2748" y="2858"/>
                    <a:pt x="2750" y="2859"/>
                    <a:pt x="2751" y="2860"/>
                  </a:cubicBezTo>
                  <a:cubicBezTo>
                    <a:pt x="2751" y="2860"/>
                    <a:pt x="2763" y="2872"/>
                    <a:pt x="2763" y="2884"/>
                  </a:cubicBezTo>
                  <a:lnTo>
                    <a:pt x="2775" y="2896"/>
                  </a:lnTo>
                  <a:cubicBezTo>
                    <a:pt x="2775" y="2896"/>
                    <a:pt x="2775" y="2908"/>
                    <a:pt x="2775" y="2920"/>
                  </a:cubicBezTo>
                  <a:lnTo>
                    <a:pt x="2787" y="2920"/>
                  </a:lnTo>
                  <a:lnTo>
                    <a:pt x="2787" y="2908"/>
                  </a:lnTo>
                  <a:cubicBezTo>
                    <a:pt x="2791" y="2919"/>
                    <a:pt x="2792" y="2922"/>
                    <a:pt x="2793" y="2922"/>
                  </a:cubicBezTo>
                  <a:cubicBezTo>
                    <a:pt x="2794" y="2922"/>
                    <a:pt x="2792" y="2913"/>
                    <a:pt x="2794" y="2913"/>
                  </a:cubicBezTo>
                  <a:cubicBezTo>
                    <a:pt x="2795" y="2913"/>
                    <a:pt x="2796" y="2915"/>
                    <a:pt x="2799" y="2920"/>
                  </a:cubicBezTo>
                  <a:cubicBezTo>
                    <a:pt x="2799" y="2932"/>
                    <a:pt x="2811" y="2932"/>
                    <a:pt x="2811" y="2944"/>
                  </a:cubicBezTo>
                  <a:lnTo>
                    <a:pt x="2823" y="2944"/>
                  </a:lnTo>
                  <a:cubicBezTo>
                    <a:pt x="2829" y="2944"/>
                    <a:pt x="2832" y="2941"/>
                    <a:pt x="2833" y="2941"/>
                  </a:cubicBezTo>
                  <a:cubicBezTo>
                    <a:pt x="2835" y="2941"/>
                    <a:pt x="2835" y="2944"/>
                    <a:pt x="2835" y="2956"/>
                  </a:cubicBezTo>
                  <a:cubicBezTo>
                    <a:pt x="2838" y="2957"/>
                    <a:pt x="2841" y="2958"/>
                    <a:pt x="2842" y="2958"/>
                  </a:cubicBezTo>
                  <a:cubicBezTo>
                    <a:pt x="2845" y="2958"/>
                    <a:pt x="2846" y="2957"/>
                    <a:pt x="2846" y="2955"/>
                  </a:cubicBezTo>
                  <a:lnTo>
                    <a:pt x="2846" y="2955"/>
                  </a:lnTo>
                  <a:cubicBezTo>
                    <a:pt x="2846" y="2955"/>
                    <a:pt x="2846" y="2955"/>
                    <a:pt x="2847" y="2956"/>
                  </a:cubicBezTo>
                  <a:lnTo>
                    <a:pt x="2858" y="2956"/>
                  </a:lnTo>
                  <a:cubicBezTo>
                    <a:pt x="2858" y="2956"/>
                    <a:pt x="2858" y="2968"/>
                    <a:pt x="2858" y="2968"/>
                  </a:cubicBezTo>
                  <a:cubicBezTo>
                    <a:pt x="2870" y="2979"/>
                    <a:pt x="2882" y="2991"/>
                    <a:pt x="2894" y="3015"/>
                  </a:cubicBezTo>
                  <a:cubicBezTo>
                    <a:pt x="2894" y="3015"/>
                    <a:pt x="2894" y="3015"/>
                    <a:pt x="2906" y="3027"/>
                  </a:cubicBezTo>
                  <a:cubicBezTo>
                    <a:pt x="2882" y="3003"/>
                    <a:pt x="2870" y="3027"/>
                    <a:pt x="2870" y="2991"/>
                  </a:cubicBezTo>
                  <a:cubicBezTo>
                    <a:pt x="2847" y="3015"/>
                    <a:pt x="2858" y="3039"/>
                    <a:pt x="2870" y="3063"/>
                  </a:cubicBezTo>
                  <a:cubicBezTo>
                    <a:pt x="2835" y="3099"/>
                    <a:pt x="2811" y="3170"/>
                    <a:pt x="2858" y="3230"/>
                  </a:cubicBezTo>
                  <a:lnTo>
                    <a:pt x="2882" y="3289"/>
                  </a:lnTo>
                  <a:lnTo>
                    <a:pt x="2858" y="3301"/>
                  </a:lnTo>
                  <a:cubicBezTo>
                    <a:pt x="2858" y="3307"/>
                    <a:pt x="2861" y="3310"/>
                    <a:pt x="2864" y="3310"/>
                  </a:cubicBezTo>
                  <a:cubicBezTo>
                    <a:pt x="2866" y="3310"/>
                    <a:pt x="2868" y="3309"/>
                    <a:pt x="2869" y="3307"/>
                  </a:cubicBezTo>
                  <a:lnTo>
                    <a:pt x="2869" y="3307"/>
                  </a:lnTo>
                  <a:cubicBezTo>
                    <a:pt x="2869" y="3333"/>
                    <a:pt x="2926" y="3384"/>
                    <a:pt x="2882" y="3384"/>
                  </a:cubicBezTo>
                  <a:cubicBezTo>
                    <a:pt x="2918" y="3432"/>
                    <a:pt x="2906" y="3456"/>
                    <a:pt x="2942" y="3515"/>
                  </a:cubicBezTo>
                  <a:cubicBezTo>
                    <a:pt x="2936" y="3510"/>
                    <a:pt x="2932" y="3508"/>
                    <a:pt x="2929" y="3508"/>
                  </a:cubicBezTo>
                  <a:cubicBezTo>
                    <a:pt x="2917" y="3508"/>
                    <a:pt x="2921" y="3546"/>
                    <a:pt x="2916" y="3546"/>
                  </a:cubicBezTo>
                  <a:cubicBezTo>
                    <a:pt x="2914" y="3546"/>
                    <a:pt x="2911" y="3541"/>
                    <a:pt x="2906" y="3527"/>
                  </a:cubicBezTo>
                  <a:lnTo>
                    <a:pt x="2906" y="3527"/>
                  </a:lnTo>
                  <a:cubicBezTo>
                    <a:pt x="2906" y="3563"/>
                    <a:pt x="2930" y="3563"/>
                    <a:pt x="2942" y="3587"/>
                  </a:cubicBezTo>
                  <a:cubicBezTo>
                    <a:pt x="2936" y="3599"/>
                    <a:pt x="2927" y="3605"/>
                    <a:pt x="2918" y="3605"/>
                  </a:cubicBezTo>
                  <a:cubicBezTo>
                    <a:pt x="2916" y="3605"/>
                    <a:pt x="2913" y="3604"/>
                    <a:pt x="2911" y="3603"/>
                  </a:cubicBezTo>
                  <a:lnTo>
                    <a:pt x="2911" y="3603"/>
                  </a:lnTo>
                  <a:lnTo>
                    <a:pt x="2918" y="3611"/>
                  </a:lnTo>
                  <a:lnTo>
                    <a:pt x="2906" y="3611"/>
                  </a:lnTo>
                  <a:lnTo>
                    <a:pt x="2930" y="3634"/>
                  </a:lnTo>
                  <a:cubicBezTo>
                    <a:pt x="2930" y="3670"/>
                    <a:pt x="2906" y="3646"/>
                    <a:pt x="2918" y="3682"/>
                  </a:cubicBezTo>
                  <a:lnTo>
                    <a:pt x="2942" y="3682"/>
                  </a:lnTo>
                  <a:lnTo>
                    <a:pt x="2930" y="3694"/>
                  </a:lnTo>
                  <a:cubicBezTo>
                    <a:pt x="2942" y="3694"/>
                    <a:pt x="2954" y="3706"/>
                    <a:pt x="2954" y="3718"/>
                  </a:cubicBezTo>
                  <a:lnTo>
                    <a:pt x="2966" y="3741"/>
                  </a:lnTo>
                  <a:cubicBezTo>
                    <a:pt x="2962" y="3740"/>
                    <a:pt x="2960" y="3739"/>
                    <a:pt x="2958" y="3739"/>
                  </a:cubicBezTo>
                  <a:cubicBezTo>
                    <a:pt x="2948" y="3739"/>
                    <a:pt x="2964" y="3765"/>
                    <a:pt x="2954" y="3765"/>
                  </a:cubicBezTo>
                  <a:cubicBezTo>
                    <a:pt x="2954" y="3777"/>
                    <a:pt x="2954" y="3789"/>
                    <a:pt x="2978" y="3813"/>
                  </a:cubicBezTo>
                  <a:lnTo>
                    <a:pt x="2989" y="3801"/>
                  </a:lnTo>
                  <a:lnTo>
                    <a:pt x="2989" y="3801"/>
                  </a:lnTo>
                  <a:cubicBezTo>
                    <a:pt x="3013" y="3849"/>
                    <a:pt x="2966" y="3813"/>
                    <a:pt x="2978" y="3861"/>
                  </a:cubicBezTo>
                  <a:lnTo>
                    <a:pt x="2989" y="3849"/>
                  </a:lnTo>
                  <a:cubicBezTo>
                    <a:pt x="2989" y="3908"/>
                    <a:pt x="3049" y="3932"/>
                    <a:pt x="3049" y="3980"/>
                  </a:cubicBezTo>
                  <a:cubicBezTo>
                    <a:pt x="3043" y="3968"/>
                    <a:pt x="3034" y="3965"/>
                    <a:pt x="3028" y="3965"/>
                  </a:cubicBezTo>
                  <a:cubicBezTo>
                    <a:pt x="3022" y="3965"/>
                    <a:pt x="3019" y="3968"/>
                    <a:pt x="3025" y="3968"/>
                  </a:cubicBezTo>
                  <a:cubicBezTo>
                    <a:pt x="3049" y="4003"/>
                    <a:pt x="3073" y="4063"/>
                    <a:pt x="3108" y="4087"/>
                  </a:cubicBezTo>
                  <a:cubicBezTo>
                    <a:pt x="3085" y="4111"/>
                    <a:pt x="3085" y="4111"/>
                    <a:pt x="3085" y="4158"/>
                  </a:cubicBezTo>
                  <a:cubicBezTo>
                    <a:pt x="3108" y="4182"/>
                    <a:pt x="3108" y="4182"/>
                    <a:pt x="3120" y="4182"/>
                  </a:cubicBezTo>
                  <a:cubicBezTo>
                    <a:pt x="3132" y="4218"/>
                    <a:pt x="3168" y="4253"/>
                    <a:pt x="3156" y="4265"/>
                  </a:cubicBezTo>
                  <a:cubicBezTo>
                    <a:pt x="3168" y="4265"/>
                    <a:pt x="3156" y="4289"/>
                    <a:pt x="3180" y="4301"/>
                  </a:cubicBezTo>
                  <a:lnTo>
                    <a:pt x="3192" y="4289"/>
                  </a:lnTo>
                  <a:lnTo>
                    <a:pt x="3192" y="4289"/>
                  </a:lnTo>
                  <a:cubicBezTo>
                    <a:pt x="3180" y="4361"/>
                    <a:pt x="3251" y="4361"/>
                    <a:pt x="3251" y="4420"/>
                  </a:cubicBezTo>
                  <a:cubicBezTo>
                    <a:pt x="3251" y="4432"/>
                    <a:pt x="3239" y="4432"/>
                    <a:pt x="3228" y="4432"/>
                  </a:cubicBezTo>
                  <a:lnTo>
                    <a:pt x="3275" y="4515"/>
                  </a:lnTo>
                  <a:lnTo>
                    <a:pt x="3287" y="4492"/>
                  </a:lnTo>
                  <a:cubicBezTo>
                    <a:pt x="3299" y="4515"/>
                    <a:pt x="3311" y="4515"/>
                    <a:pt x="3323" y="4539"/>
                  </a:cubicBezTo>
                  <a:cubicBezTo>
                    <a:pt x="3314" y="4535"/>
                    <a:pt x="3309" y="4533"/>
                    <a:pt x="3306" y="4533"/>
                  </a:cubicBezTo>
                  <a:cubicBezTo>
                    <a:pt x="3296" y="4533"/>
                    <a:pt x="3330" y="4565"/>
                    <a:pt x="3324" y="4585"/>
                  </a:cubicBezTo>
                  <a:lnTo>
                    <a:pt x="3324" y="4585"/>
                  </a:lnTo>
                  <a:cubicBezTo>
                    <a:pt x="3320" y="4582"/>
                    <a:pt x="3318" y="4576"/>
                    <a:pt x="3311" y="4564"/>
                  </a:cubicBezTo>
                  <a:lnTo>
                    <a:pt x="3311" y="4564"/>
                  </a:lnTo>
                  <a:lnTo>
                    <a:pt x="3323" y="4587"/>
                  </a:lnTo>
                  <a:cubicBezTo>
                    <a:pt x="3323" y="4586"/>
                    <a:pt x="3323" y="4585"/>
                    <a:pt x="3324" y="4585"/>
                  </a:cubicBezTo>
                  <a:lnTo>
                    <a:pt x="3324" y="4585"/>
                  </a:lnTo>
                  <a:cubicBezTo>
                    <a:pt x="3326" y="4587"/>
                    <a:pt x="3329" y="4587"/>
                    <a:pt x="3335" y="4587"/>
                  </a:cubicBezTo>
                  <a:cubicBezTo>
                    <a:pt x="3359" y="4611"/>
                    <a:pt x="3323" y="4623"/>
                    <a:pt x="3359" y="4634"/>
                  </a:cubicBezTo>
                  <a:lnTo>
                    <a:pt x="3347" y="4623"/>
                  </a:lnTo>
                  <a:cubicBezTo>
                    <a:pt x="3347" y="4617"/>
                    <a:pt x="3353" y="4614"/>
                    <a:pt x="3360" y="4614"/>
                  </a:cubicBezTo>
                  <a:cubicBezTo>
                    <a:pt x="3367" y="4614"/>
                    <a:pt x="3376" y="4617"/>
                    <a:pt x="3382" y="4623"/>
                  </a:cubicBezTo>
                  <a:cubicBezTo>
                    <a:pt x="3382" y="4631"/>
                    <a:pt x="3382" y="4639"/>
                    <a:pt x="3378" y="4639"/>
                  </a:cubicBezTo>
                  <a:cubicBezTo>
                    <a:pt x="3376" y="4639"/>
                    <a:pt x="3374" y="4638"/>
                    <a:pt x="3370" y="4634"/>
                  </a:cubicBezTo>
                  <a:lnTo>
                    <a:pt x="3370" y="4634"/>
                  </a:lnTo>
                  <a:cubicBezTo>
                    <a:pt x="3394" y="4658"/>
                    <a:pt x="3418" y="4694"/>
                    <a:pt x="3430" y="4706"/>
                  </a:cubicBezTo>
                  <a:cubicBezTo>
                    <a:pt x="3430" y="4718"/>
                    <a:pt x="3418" y="4718"/>
                    <a:pt x="3406" y="4718"/>
                  </a:cubicBezTo>
                  <a:cubicBezTo>
                    <a:pt x="3454" y="4765"/>
                    <a:pt x="3418" y="4742"/>
                    <a:pt x="3466" y="4789"/>
                  </a:cubicBezTo>
                  <a:lnTo>
                    <a:pt x="3478" y="4801"/>
                  </a:lnTo>
                  <a:lnTo>
                    <a:pt x="3489" y="4837"/>
                  </a:lnTo>
                  <a:lnTo>
                    <a:pt x="3489" y="4825"/>
                  </a:lnTo>
                  <a:cubicBezTo>
                    <a:pt x="3501" y="4837"/>
                    <a:pt x="3513" y="4849"/>
                    <a:pt x="3525" y="4873"/>
                  </a:cubicBezTo>
                  <a:lnTo>
                    <a:pt x="3513" y="4873"/>
                  </a:lnTo>
                  <a:cubicBezTo>
                    <a:pt x="3549" y="4908"/>
                    <a:pt x="3537" y="4932"/>
                    <a:pt x="3585" y="4968"/>
                  </a:cubicBezTo>
                  <a:lnTo>
                    <a:pt x="3573" y="4968"/>
                  </a:lnTo>
                  <a:cubicBezTo>
                    <a:pt x="3620" y="4992"/>
                    <a:pt x="3573" y="5015"/>
                    <a:pt x="3632" y="5039"/>
                  </a:cubicBezTo>
                  <a:cubicBezTo>
                    <a:pt x="3620" y="5039"/>
                    <a:pt x="3620" y="5051"/>
                    <a:pt x="3620" y="5051"/>
                  </a:cubicBezTo>
                  <a:lnTo>
                    <a:pt x="3644" y="5063"/>
                  </a:lnTo>
                  <a:lnTo>
                    <a:pt x="3620" y="5075"/>
                  </a:lnTo>
                  <a:lnTo>
                    <a:pt x="3656" y="5063"/>
                  </a:lnTo>
                  <a:lnTo>
                    <a:pt x="3656" y="5087"/>
                  </a:lnTo>
                  <a:lnTo>
                    <a:pt x="3668" y="5099"/>
                  </a:lnTo>
                  <a:cubicBezTo>
                    <a:pt x="3656" y="5134"/>
                    <a:pt x="3692" y="5146"/>
                    <a:pt x="3704" y="5194"/>
                  </a:cubicBezTo>
                  <a:lnTo>
                    <a:pt x="3716" y="5170"/>
                  </a:lnTo>
                  <a:cubicBezTo>
                    <a:pt x="3811" y="5206"/>
                    <a:pt x="3823" y="5337"/>
                    <a:pt x="3906" y="5396"/>
                  </a:cubicBezTo>
                  <a:lnTo>
                    <a:pt x="3894" y="5408"/>
                  </a:lnTo>
                  <a:lnTo>
                    <a:pt x="3942" y="5432"/>
                  </a:lnTo>
                  <a:cubicBezTo>
                    <a:pt x="3942" y="5441"/>
                    <a:pt x="3939" y="5443"/>
                    <a:pt x="3935" y="5443"/>
                  </a:cubicBezTo>
                  <a:cubicBezTo>
                    <a:pt x="3930" y="5443"/>
                    <a:pt x="3925" y="5441"/>
                    <a:pt x="3921" y="5441"/>
                  </a:cubicBezTo>
                  <a:cubicBezTo>
                    <a:pt x="3919" y="5441"/>
                    <a:pt x="3918" y="5441"/>
                    <a:pt x="3918" y="5444"/>
                  </a:cubicBezTo>
                  <a:cubicBezTo>
                    <a:pt x="3929" y="5451"/>
                    <a:pt x="3936" y="5453"/>
                    <a:pt x="3942" y="5453"/>
                  </a:cubicBezTo>
                  <a:cubicBezTo>
                    <a:pt x="3949" y="5453"/>
                    <a:pt x="3954" y="5451"/>
                    <a:pt x="3960" y="5451"/>
                  </a:cubicBezTo>
                  <a:cubicBezTo>
                    <a:pt x="3967" y="5451"/>
                    <a:pt x="3976" y="5454"/>
                    <a:pt x="3990" y="5468"/>
                  </a:cubicBezTo>
                  <a:cubicBezTo>
                    <a:pt x="3994" y="5480"/>
                    <a:pt x="3994" y="5484"/>
                    <a:pt x="3991" y="5484"/>
                  </a:cubicBezTo>
                  <a:cubicBezTo>
                    <a:pt x="3987" y="5484"/>
                    <a:pt x="3974" y="5468"/>
                    <a:pt x="3966" y="5468"/>
                  </a:cubicBezTo>
                  <a:cubicBezTo>
                    <a:pt x="4001" y="5504"/>
                    <a:pt x="4061" y="5539"/>
                    <a:pt x="4085" y="5575"/>
                  </a:cubicBezTo>
                  <a:cubicBezTo>
                    <a:pt x="4121" y="5587"/>
                    <a:pt x="4144" y="5635"/>
                    <a:pt x="4168" y="5658"/>
                  </a:cubicBezTo>
                  <a:cubicBezTo>
                    <a:pt x="4168" y="5658"/>
                    <a:pt x="4156" y="5658"/>
                    <a:pt x="4144" y="5646"/>
                  </a:cubicBezTo>
                  <a:lnTo>
                    <a:pt x="4144" y="5646"/>
                  </a:lnTo>
                  <a:cubicBezTo>
                    <a:pt x="4156" y="5658"/>
                    <a:pt x="4168" y="5682"/>
                    <a:pt x="4180" y="5682"/>
                  </a:cubicBezTo>
                  <a:lnTo>
                    <a:pt x="4156" y="5682"/>
                  </a:lnTo>
                  <a:cubicBezTo>
                    <a:pt x="4180" y="5706"/>
                    <a:pt x="4228" y="5730"/>
                    <a:pt x="4216" y="5742"/>
                  </a:cubicBezTo>
                  <a:cubicBezTo>
                    <a:pt x="4216" y="5742"/>
                    <a:pt x="4221" y="5736"/>
                    <a:pt x="4232" y="5736"/>
                  </a:cubicBezTo>
                  <a:cubicBezTo>
                    <a:pt x="4237" y="5736"/>
                    <a:pt x="4244" y="5738"/>
                    <a:pt x="4251" y="5742"/>
                  </a:cubicBezTo>
                  <a:cubicBezTo>
                    <a:pt x="4240" y="5777"/>
                    <a:pt x="4311" y="5789"/>
                    <a:pt x="4323" y="5825"/>
                  </a:cubicBezTo>
                  <a:cubicBezTo>
                    <a:pt x="4323" y="5825"/>
                    <a:pt x="4308" y="5810"/>
                    <a:pt x="4302" y="5810"/>
                  </a:cubicBezTo>
                  <a:cubicBezTo>
                    <a:pt x="4300" y="5810"/>
                    <a:pt x="4299" y="5811"/>
                    <a:pt x="4299" y="5813"/>
                  </a:cubicBezTo>
                  <a:cubicBezTo>
                    <a:pt x="4311" y="5825"/>
                    <a:pt x="4335" y="5837"/>
                    <a:pt x="4347" y="5837"/>
                  </a:cubicBezTo>
                  <a:lnTo>
                    <a:pt x="4335" y="5849"/>
                  </a:lnTo>
                  <a:lnTo>
                    <a:pt x="4418" y="5896"/>
                  </a:lnTo>
                  <a:cubicBezTo>
                    <a:pt x="4406" y="5920"/>
                    <a:pt x="4490" y="5944"/>
                    <a:pt x="4466" y="5956"/>
                  </a:cubicBezTo>
                  <a:cubicBezTo>
                    <a:pt x="4471" y="5961"/>
                    <a:pt x="4473" y="5963"/>
                    <a:pt x="4474" y="5963"/>
                  </a:cubicBezTo>
                  <a:cubicBezTo>
                    <a:pt x="4477" y="5963"/>
                    <a:pt x="4469" y="5949"/>
                    <a:pt x="4475" y="5949"/>
                  </a:cubicBezTo>
                  <a:cubicBezTo>
                    <a:pt x="4478" y="5949"/>
                    <a:pt x="4482" y="5951"/>
                    <a:pt x="4490" y="5956"/>
                  </a:cubicBezTo>
                  <a:cubicBezTo>
                    <a:pt x="4490" y="5968"/>
                    <a:pt x="4525" y="5980"/>
                    <a:pt x="4502" y="5992"/>
                  </a:cubicBezTo>
                  <a:lnTo>
                    <a:pt x="4525" y="6004"/>
                  </a:lnTo>
                  <a:lnTo>
                    <a:pt x="4502" y="6004"/>
                  </a:lnTo>
                  <a:cubicBezTo>
                    <a:pt x="4513" y="6016"/>
                    <a:pt x="4525" y="6019"/>
                    <a:pt x="4536" y="6019"/>
                  </a:cubicBezTo>
                  <a:cubicBezTo>
                    <a:pt x="4546" y="6019"/>
                    <a:pt x="4555" y="6016"/>
                    <a:pt x="4561" y="6016"/>
                  </a:cubicBezTo>
                  <a:cubicBezTo>
                    <a:pt x="4573" y="6027"/>
                    <a:pt x="4597" y="6051"/>
                    <a:pt x="4597" y="6063"/>
                  </a:cubicBezTo>
                  <a:lnTo>
                    <a:pt x="4585" y="6063"/>
                  </a:lnTo>
                  <a:cubicBezTo>
                    <a:pt x="4644" y="6099"/>
                    <a:pt x="4632" y="6182"/>
                    <a:pt x="4692" y="6182"/>
                  </a:cubicBezTo>
                  <a:cubicBezTo>
                    <a:pt x="4692" y="6194"/>
                    <a:pt x="4692" y="6194"/>
                    <a:pt x="4692" y="6194"/>
                  </a:cubicBezTo>
                  <a:lnTo>
                    <a:pt x="4716" y="6218"/>
                  </a:lnTo>
                  <a:lnTo>
                    <a:pt x="4704" y="6218"/>
                  </a:lnTo>
                  <a:lnTo>
                    <a:pt x="4775" y="6242"/>
                  </a:lnTo>
                  <a:lnTo>
                    <a:pt x="4763" y="6254"/>
                  </a:lnTo>
                  <a:cubicBezTo>
                    <a:pt x="4799" y="6289"/>
                    <a:pt x="4859" y="6325"/>
                    <a:pt x="4906" y="6361"/>
                  </a:cubicBezTo>
                  <a:lnTo>
                    <a:pt x="4894" y="6361"/>
                  </a:lnTo>
                  <a:cubicBezTo>
                    <a:pt x="4954" y="6385"/>
                    <a:pt x="4930" y="6397"/>
                    <a:pt x="4978" y="6420"/>
                  </a:cubicBezTo>
                  <a:lnTo>
                    <a:pt x="4966" y="6420"/>
                  </a:lnTo>
                  <a:lnTo>
                    <a:pt x="5002" y="6444"/>
                  </a:lnTo>
                  <a:lnTo>
                    <a:pt x="4990" y="6444"/>
                  </a:lnTo>
                  <a:cubicBezTo>
                    <a:pt x="5013" y="6452"/>
                    <a:pt x="5031" y="6480"/>
                    <a:pt x="5038" y="6492"/>
                  </a:cubicBezTo>
                  <a:lnTo>
                    <a:pt x="5038" y="6492"/>
                  </a:lnTo>
                  <a:cubicBezTo>
                    <a:pt x="5038" y="6492"/>
                    <a:pt x="5037" y="6492"/>
                    <a:pt x="5037" y="6492"/>
                  </a:cubicBezTo>
                  <a:lnTo>
                    <a:pt x="5037" y="6492"/>
                  </a:lnTo>
                  <a:cubicBezTo>
                    <a:pt x="5039" y="6496"/>
                    <a:pt x="5040" y="6497"/>
                    <a:pt x="5040" y="6497"/>
                  </a:cubicBezTo>
                  <a:cubicBezTo>
                    <a:pt x="5041" y="6497"/>
                    <a:pt x="5040" y="6495"/>
                    <a:pt x="5038" y="6492"/>
                  </a:cubicBezTo>
                  <a:lnTo>
                    <a:pt x="5038" y="6492"/>
                  </a:lnTo>
                  <a:cubicBezTo>
                    <a:pt x="5061" y="6504"/>
                    <a:pt x="5085" y="6504"/>
                    <a:pt x="5097" y="6504"/>
                  </a:cubicBezTo>
                  <a:cubicBezTo>
                    <a:pt x="5133" y="6528"/>
                    <a:pt x="5109" y="6516"/>
                    <a:pt x="5121" y="6539"/>
                  </a:cubicBezTo>
                  <a:cubicBezTo>
                    <a:pt x="5144" y="6563"/>
                    <a:pt x="5156" y="6551"/>
                    <a:pt x="5192" y="6587"/>
                  </a:cubicBezTo>
                  <a:lnTo>
                    <a:pt x="5180" y="6587"/>
                  </a:lnTo>
                  <a:cubicBezTo>
                    <a:pt x="5204" y="6599"/>
                    <a:pt x="5216" y="6611"/>
                    <a:pt x="5240" y="6623"/>
                  </a:cubicBezTo>
                  <a:lnTo>
                    <a:pt x="5228" y="6623"/>
                  </a:lnTo>
                  <a:cubicBezTo>
                    <a:pt x="5281" y="6633"/>
                    <a:pt x="5268" y="6672"/>
                    <a:pt x="5306" y="6672"/>
                  </a:cubicBezTo>
                  <a:cubicBezTo>
                    <a:pt x="5311" y="6672"/>
                    <a:pt x="5317" y="6672"/>
                    <a:pt x="5323" y="6670"/>
                  </a:cubicBezTo>
                  <a:cubicBezTo>
                    <a:pt x="5323" y="6682"/>
                    <a:pt x="5359" y="6706"/>
                    <a:pt x="5347" y="6718"/>
                  </a:cubicBezTo>
                  <a:cubicBezTo>
                    <a:pt x="5406" y="6742"/>
                    <a:pt x="5442" y="6754"/>
                    <a:pt x="5502" y="6789"/>
                  </a:cubicBezTo>
                  <a:cubicBezTo>
                    <a:pt x="5490" y="6813"/>
                    <a:pt x="5514" y="6789"/>
                    <a:pt x="5525" y="6825"/>
                  </a:cubicBezTo>
                  <a:lnTo>
                    <a:pt x="5537" y="6813"/>
                  </a:lnTo>
                  <a:cubicBezTo>
                    <a:pt x="5609" y="6861"/>
                    <a:pt x="5656" y="6944"/>
                    <a:pt x="5740" y="6980"/>
                  </a:cubicBezTo>
                  <a:lnTo>
                    <a:pt x="5740" y="7004"/>
                  </a:lnTo>
                  <a:lnTo>
                    <a:pt x="5764" y="6992"/>
                  </a:lnTo>
                  <a:cubicBezTo>
                    <a:pt x="5835" y="7051"/>
                    <a:pt x="5942" y="7135"/>
                    <a:pt x="6002" y="7170"/>
                  </a:cubicBezTo>
                  <a:cubicBezTo>
                    <a:pt x="6037" y="7170"/>
                    <a:pt x="6073" y="7182"/>
                    <a:pt x="6109" y="7206"/>
                  </a:cubicBezTo>
                  <a:cubicBezTo>
                    <a:pt x="6168" y="7230"/>
                    <a:pt x="6240" y="7266"/>
                    <a:pt x="6299" y="7313"/>
                  </a:cubicBezTo>
                  <a:cubicBezTo>
                    <a:pt x="6287" y="7313"/>
                    <a:pt x="6287" y="7325"/>
                    <a:pt x="6287" y="7325"/>
                  </a:cubicBezTo>
                  <a:cubicBezTo>
                    <a:pt x="6291" y="7324"/>
                    <a:pt x="6294" y="7323"/>
                    <a:pt x="6297" y="7323"/>
                  </a:cubicBezTo>
                  <a:cubicBezTo>
                    <a:pt x="6315" y="7323"/>
                    <a:pt x="6325" y="7351"/>
                    <a:pt x="6335" y="7361"/>
                  </a:cubicBezTo>
                  <a:lnTo>
                    <a:pt x="6323" y="7337"/>
                  </a:lnTo>
                  <a:cubicBezTo>
                    <a:pt x="6347" y="7337"/>
                    <a:pt x="6371" y="7361"/>
                    <a:pt x="6371" y="7373"/>
                  </a:cubicBezTo>
                  <a:lnTo>
                    <a:pt x="6418" y="7385"/>
                  </a:lnTo>
                  <a:lnTo>
                    <a:pt x="6430" y="7385"/>
                  </a:lnTo>
                  <a:lnTo>
                    <a:pt x="6430" y="7409"/>
                  </a:lnTo>
                  <a:cubicBezTo>
                    <a:pt x="6440" y="7409"/>
                    <a:pt x="6465" y="7424"/>
                    <a:pt x="6486" y="7424"/>
                  </a:cubicBezTo>
                  <a:cubicBezTo>
                    <a:pt x="6492" y="7424"/>
                    <a:pt x="6497" y="7423"/>
                    <a:pt x="6502" y="7420"/>
                  </a:cubicBezTo>
                  <a:cubicBezTo>
                    <a:pt x="6502" y="7420"/>
                    <a:pt x="6526" y="7444"/>
                    <a:pt x="6502" y="7444"/>
                  </a:cubicBezTo>
                  <a:lnTo>
                    <a:pt x="6609" y="7504"/>
                  </a:lnTo>
                  <a:lnTo>
                    <a:pt x="6609" y="7504"/>
                  </a:lnTo>
                  <a:lnTo>
                    <a:pt x="6597" y="7492"/>
                  </a:lnTo>
                  <a:cubicBezTo>
                    <a:pt x="6602" y="7487"/>
                    <a:pt x="6611" y="7484"/>
                    <a:pt x="6621" y="7484"/>
                  </a:cubicBezTo>
                  <a:cubicBezTo>
                    <a:pt x="6634" y="7484"/>
                    <a:pt x="6650" y="7490"/>
                    <a:pt x="6657" y="7504"/>
                  </a:cubicBezTo>
                  <a:cubicBezTo>
                    <a:pt x="6633" y="7504"/>
                    <a:pt x="6645" y="7516"/>
                    <a:pt x="6645" y="7540"/>
                  </a:cubicBezTo>
                  <a:cubicBezTo>
                    <a:pt x="6668" y="7540"/>
                    <a:pt x="6645" y="7516"/>
                    <a:pt x="6657" y="7516"/>
                  </a:cubicBezTo>
                  <a:cubicBezTo>
                    <a:pt x="6680" y="7516"/>
                    <a:pt x="6716" y="7528"/>
                    <a:pt x="6728" y="7540"/>
                  </a:cubicBezTo>
                  <a:lnTo>
                    <a:pt x="6716" y="7540"/>
                  </a:lnTo>
                  <a:cubicBezTo>
                    <a:pt x="6740" y="7551"/>
                    <a:pt x="6740" y="7587"/>
                    <a:pt x="6764" y="7599"/>
                  </a:cubicBezTo>
                  <a:cubicBezTo>
                    <a:pt x="6782" y="7599"/>
                    <a:pt x="6793" y="7602"/>
                    <a:pt x="6801" y="7602"/>
                  </a:cubicBezTo>
                  <a:cubicBezTo>
                    <a:pt x="6808" y="7602"/>
                    <a:pt x="6811" y="7599"/>
                    <a:pt x="6811" y="7587"/>
                  </a:cubicBezTo>
                  <a:cubicBezTo>
                    <a:pt x="6847" y="7599"/>
                    <a:pt x="6823" y="7611"/>
                    <a:pt x="6823" y="7623"/>
                  </a:cubicBezTo>
                  <a:cubicBezTo>
                    <a:pt x="6827" y="7621"/>
                    <a:pt x="6830" y="7621"/>
                    <a:pt x="6834" y="7621"/>
                  </a:cubicBezTo>
                  <a:cubicBezTo>
                    <a:pt x="6859" y="7621"/>
                    <a:pt x="6895" y="7648"/>
                    <a:pt x="6895" y="7659"/>
                  </a:cubicBezTo>
                  <a:cubicBezTo>
                    <a:pt x="6899" y="7656"/>
                    <a:pt x="6904" y="7654"/>
                    <a:pt x="6909" y="7654"/>
                  </a:cubicBezTo>
                  <a:cubicBezTo>
                    <a:pt x="6937" y="7654"/>
                    <a:pt x="6970" y="7699"/>
                    <a:pt x="6992" y="7699"/>
                  </a:cubicBezTo>
                  <a:cubicBezTo>
                    <a:pt x="6995" y="7699"/>
                    <a:pt x="6999" y="7697"/>
                    <a:pt x="7002" y="7694"/>
                  </a:cubicBezTo>
                  <a:lnTo>
                    <a:pt x="7014" y="7730"/>
                  </a:lnTo>
                  <a:cubicBezTo>
                    <a:pt x="7014" y="7722"/>
                    <a:pt x="7026" y="7713"/>
                    <a:pt x="7041" y="7713"/>
                  </a:cubicBezTo>
                  <a:cubicBezTo>
                    <a:pt x="7047" y="7713"/>
                    <a:pt x="7054" y="7715"/>
                    <a:pt x="7061" y="7718"/>
                  </a:cubicBezTo>
                  <a:cubicBezTo>
                    <a:pt x="7073" y="7730"/>
                    <a:pt x="7061" y="7742"/>
                    <a:pt x="7061" y="7754"/>
                  </a:cubicBezTo>
                  <a:lnTo>
                    <a:pt x="7097" y="7730"/>
                  </a:lnTo>
                  <a:cubicBezTo>
                    <a:pt x="7192" y="7825"/>
                    <a:pt x="7371" y="7885"/>
                    <a:pt x="7490" y="7980"/>
                  </a:cubicBezTo>
                  <a:cubicBezTo>
                    <a:pt x="7550" y="7992"/>
                    <a:pt x="7633" y="8016"/>
                    <a:pt x="7704" y="8052"/>
                  </a:cubicBezTo>
                  <a:lnTo>
                    <a:pt x="7692" y="8052"/>
                  </a:lnTo>
                  <a:lnTo>
                    <a:pt x="7752" y="8099"/>
                  </a:lnTo>
                  <a:lnTo>
                    <a:pt x="7716" y="8052"/>
                  </a:lnTo>
                  <a:lnTo>
                    <a:pt x="7716" y="8052"/>
                  </a:lnTo>
                  <a:cubicBezTo>
                    <a:pt x="7728" y="8063"/>
                    <a:pt x="7740" y="8063"/>
                    <a:pt x="7764" y="8063"/>
                  </a:cubicBezTo>
                  <a:cubicBezTo>
                    <a:pt x="7835" y="8111"/>
                    <a:pt x="7931" y="8171"/>
                    <a:pt x="8026" y="8206"/>
                  </a:cubicBezTo>
                  <a:cubicBezTo>
                    <a:pt x="8033" y="8205"/>
                    <a:pt x="8040" y="8205"/>
                    <a:pt x="8045" y="8205"/>
                  </a:cubicBezTo>
                  <a:cubicBezTo>
                    <a:pt x="8099" y="8205"/>
                    <a:pt x="8056" y="8254"/>
                    <a:pt x="8121" y="8254"/>
                  </a:cubicBezTo>
                  <a:lnTo>
                    <a:pt x="8109" y="8254"/>
                  </a:lnTo>
                  <a:cubicBezTo>
                    <a:pt x="8181" y="8278"/>
                    <a:pt x="8216" y="8278"/>
                    <a:pt x="8288" y="8290"/>
                  </a:cubicBezTo>
                  <a:cubicBezTo>
                    <a:pt x="8264" y="8313"/>
                    <a:pt x="8335" y="8302"/>
                    <a:pt x="8323" y="8313"/>
                  </a:cubicBezTo>
                  <a:lnTo>
                    <a:pt x="8335" y="8302"/>
                  </a:lnTo>
                  <a:cubicBezTo>
                    <a:pt x="8335" y="8325"/>
                    <a:pt x="8371" y="8337"/>
                    <a:pt x="8359" y="8349"/>
                  </a:cubicBezTo>
                  <a:lnTo>
                    <a:pt x="8395" y="8337"/>
                  </a:lnTo>
                  <a:lnTo>
                    <a:pt x="8395" y="8361"/>
                  </a:lnTo>
                  <a:cubicBezTo>
                    <a:pt x="8431" y="8373"/>
                    <a:pt x="8514" y="8397"/>
                    <a:pt x="8526" y="8433"/>
                  </a:cubicBezTo>
                  <a:cubicBezTo>
                    <a:pt x="8633" y="8444"/>
                    <a:pt x="8776" y="8504"/>
                    <a:pt x="8895" y="8552"/>
                  </a:cubicBezTo>
                  <a:cubicBezTo>
                    <a:pt x="8919" y="8552"/>
                    <a:pt x="8943" y="8563"/>
                    <a:pt x="8978" y="8563"/>
                  </a:cubicBezTo>
                  <a:lnTo>
                    <a:pt x="9002" y="8599"/>
                  </a:lnTo>
                  <a:cubicBezTo>
                    <a:pt x="9014" y="8599"/>
                    <a:pt x="9029" y="8596"/>
                    <a:pt x="9044" y="8596"/>
                  </a:cubicBezTo>
                  <a:cubicBezTo>
                    <a:pt x="9059" y="8596"/>
                    <a:pt x="9074" y="8599"/>
                    <a:pt x="9085" y="8611"/>
                  </a:cubicBezTo>
                  <a:cubicBezTo>
                    <a:pt x="9109" y="8623"/>
                    <a:pt x="9133" y="8635"/>
                    <a:pt x="9169" y="8635"/>
                  </a:cubicBezTo>
                  <a:cubicBezTo>
                    <a:pt x="9201" y="8635"/>
                    <a:pt x="9223" y="8654"/>
                    <a:pt x="9210" y="8667"/>
                  </a:cubicBezTo>
                  <a:lnTo>
                    <a:pt x="9210" y="8667"/>
                  </a:lnTo>
                  <a:cubicBezTo>
                    <a:pt x="9213" y="8665"/>
                    <a:pt x="9215" y="8665"/>
                    <a:pt x="9218" y="8665"/>
                  </a:cubicBezTo>
                  <a:cubicBezTo>
                    <a:pt x="9243" y="8665"/>
                    <a:pt x="9276" y="8706"/>
                    <a:pt x="9276" y="8706"/>
                  </a:cubicBezTo>
                  <a:cubicBezTo>
                    <a:pt x="9276" y="8706"/>
                    <a:pt x="9669" y="8849"/>
                    <a:pt x="10133" y="8968"/>
                  </a:cubicBezTo>
                  <a:cubicBezTo>
                    <a:pt x="10169" y="8968"/>
                    <a:pt x="10217" y="8980"/>
                    <a:pt x="10252" y="8992"/>
                  </a:cubicBezTo>
                  <a:cubicBezTo>
                    <a:pt x="10262" y="9002"/>
                    <a:pt x="10271" y="9019"/>
                    <a:pt x="10256" y="9019"/>
                  </a:cubicBezTo>
                  <a:cubicBezTo>
                    <a:pt x="10252" y="9019"/>
                    <a:pt x="10247" y="9018"/>
                    <a:pt x="10240" y="9016"/>
                  </a:cubicBezTo>
                  <a:lnTo>
                    <a:pt x="10240" y="9016"/>
                  </a:lnTo>
                  <a:cubicBezTo>
                    <a:pt x="10252" y="9040"/>
                    <a:pt x="10252" y="9052"/>
                    <a:pt x="10252" y="9075"/>
                  </a:cubicBezTo>
                  <a:cubicBezTo>
                    <a:pt x="10250" y="9070"/>
                    <a:pt x="10247" y="9069"/>
                    <a:pt x="10245" y="9069"/>
                  </a:cubicBezTo>
                  <a:cubicBezTo>
                    <a:pt x="10238" y="9069"/>
                    <a:pt x="10231" y="9082"/>
                    <a:pt x="10224" y="9082"/>
                  </a:cubicBezTo>
                  <a:cubicBezTo>
                    <a:pt x="10222" y="9082"/>
                    <a:pt x="10219" y="9080"/>
                    <a:pt x="10217" y="9075"/>
                  </a:cubicBezTo>
                  <a:lnTo>
                    <a:pt x="10217" y="9075"/>
                  </a:lnTo>
                  <a:cubicBezTo>
                    <a:pt x="10205" y="9087"/>
                    <a:pt x="10228" y="9087"/>
                    <a:pt x="10228" y="9099"/>
                  </a:cubicBezTo>
                  <a:cubicBezTo>
                    <a:pt x="10225" y="9103"/>
                    <a:pt x="10220" y="9104"/>
                    <a:pt x="10216" y="9104"/>
                  </a:cubicBezTo>
                  <a:cubicBezTo>
                    <a:pt x="10210" y="9104"/>
                    <a:pt x="10205" y="9102"/>
                    <a:pt x="10201" y="9099"/>
                  </a:cubicBezTo>
                  <a:lnTo>
                    <a:pt x="10193" y="9099"/>
                  </a:lnTo>
                  <a:lnTo>
                    <a:pt x="10205" y="9111"/>
                  </a:lnTo>
                  <a:cubicBezTo>
                    <a:pt x="10199" y="9117"/>
                    <a:pt x="10193" y="9117"/>
                    <a:pt x="10188" y="9117"/>
                  </a:cubicBezTo>
                  <a:cubicBezTo>
                    <a:pt x="10184" y="9117"/>
                    <a:pt x="10181" y="9117"/>
                    <a:pt x="10181" y="9123"/>
                  </a:cubicBezTo>
                  <a:lnTo>
                    <a:pt x="10193" y="9123"/>
                  </a:lnTo>
                  <a:lnTo>
                    <a:pt x="10181" y="9135"/>
                  </a:lnTo>
                  <a:cubicBezTo>
                    <a:pt x="10193" y="9135"/>
                    <a:pt x="10193" y="9135"/>
                    <a:pt x="10193" y="9147"/>
                  </a:cubicBezTo>
                  <a:lnTo>
                    <a:pt x="10193" y="9159"/>
                  </a:lnTo>
                  <a:cubicBezTo>
                    <a:pt x="10189" y="9155"/>
                    <a:pt x="10187" y="9154"/>
                    <a:pt x="10187" y="9154"/>
                  </a:cubicBezTo>
                  <a:cubicBezTo>
                    <a:pt x="10185" y="9154"/>
                    <a:pt x="10185" y="9159"/>
                    <a:pt x="10169" y="9159"/>
                  </a:cubicBezTo>
                  <a:cubicBezTo>
                    <a:pt x="10169" y="9159"/>
                    <a:pt x="10169" y="9159"/>
                    <a:pt x="10169" y="9183"/>
                  </a:cubicBezTo>
                  <a:lnTo>
                    <a:pt x="10181" y="9183"/>
                  </a:lnTo>
                  <a:cubicBezTo>
                    <a:pt x="10184" y="9189"/>
                    <a:pt x="10185" y="9191"/>
                    <a:pt x="10183" y="9191"/>
                  </a:cubicBezTo>
                  <a:cubicBezTo>
                    <a:pt x="10182" y="9191"/>
                    <a:pt x="10175" y="9186"/>
                    <a:pt x="10169" y="9186"/>
                  </a:cubicBezTo>
                  <a:cubicBezTo>
                    <a:pt x="10164" y="9186"/>
                    <a:pt x="10160" y="9188"/>
                    <a:pt x="10157" y="9195"/>
                  </a:cubicBezTo>
                  <a:lnTo>
                    <a:pt x="10181" y="9195"/>
                  </a:lnTo>
                  <a:cubicBezTo>
                    <a:pt x="10145" y="9206"/>
                    <a:pt x="10181" y="9230"/>
                    <a:pt x="10169" y="9242"/>
                  </a:cubicBezTo>
                  <a:lnTo>
                    <a:pt x="10145" y="9242"/>
                  </a:lnTo>
                  <a:cubicBezTo>
                    <a:pt x="10145" y="9254"/>
                    <a:pt x="10145" y="9278"/>
                    <a:pt x="10157" y="9290"/>
                  </a:cubicBezTo>
                  <a:cubicBezTo>
                    <a:pt x="10133" y="9290"/>
                    <a:pt x="10133" y="9290"/>
                    <a:pt x="10109" y="9314"/>
                  </a:cubicBezTo>
                  <a:cubicBezTo>
                    <a:pt x="10109" y="9325"/>
                    <a:pt x="10121" y="9325"/>
                    <a:pt x="10133" y="9325"/>
                  </a:cubicBezTo>
                  <a:cubicBezTo>
                    <a:pt x="10121" y="9337"/>
                    <a:pt x="10133" y="9361"/>
                    <a:pt x="10109" y="9361"/>
                  </a:cubicBezTo>
                  <a:cubicBezTo>
                    <a:pt x="10121" y="9361"/>
                    <a:pt x="10109" y="9361"/>
                    <a:pt x="10121" y="9373"/>
                  </a:cubicBezTo>
                  <a:cubicBezTo>
                    <a:pt x="10086" y="9385"/>
                    <a:pt x="10145" y="9409"/>
                    <a:pt x="10109" y="9421"/>
                  </a:cubicBezTo>
                  <a:lnTo>
                    <a:pt x="10097" y="9421"/>
                  </a:lnTo>
                  <a:lnTo>
                    <a:pt x="10109" y="9433"/>
                  </a:lnTo>
                  <a:cubicBezTo>
                    <a:pt x="10097" y="9433"/>
                    <a:pt x="10097" y="9421"/>
                    <a:pt x="10086" y="9421"/>
                  </a:cubicBezTo>
                  <a:lnTo>
                    <a:pt x="10074" y="9456"/>
                  </a:lnTo>
                  <a:lnTo>
                    <a:pt x="10086" y="9456"/>
                  </a:lnTo>
                  <a:cubicBezTo>
                    <a:pt x="10086" y="9468"/>
                    <a:pt x="10109" y="9468"/>
                    <a:pt x="10097" y="9480"/>
                  </a:cubicBezTo>
                  <a:cubicBezTo>
                    <a:pt x="10091" y="9474"/>
                    <a:pt x="10088" y="9472"/>
                    <a:pt x="10085" y="9472"/>
                  </a:cubicBezTo>
                  <a:cubicBezTo>
                    <a:pt x="10078" y="9472"/>
                    <a:pt x="10082" y="9491"/>
                    <a:pt x="10075" y="9492"/>
                  </a:cubicBezTo>
                  <a:lnTo>
                    <a:pt x="10075" y="9492"/>
                  </a:lnTo>
                  <a:cubicBezTo>
                    <a:pt x="10077" y="9492"/>
                    <a:pt x="10081" y="9492"/>
                    <a:pt x="10086" y="9492"/>
                  </a:cubicBezTo>
                  <a:cubicBezTo>
                    <a:pt x="10086" y="9502"/>
                    <a:pt x="10080" y="9506"/>
                    <a:pt x="10074" y="9507"/>
                  </a:cubicBezTo>
                  <a:lnTo>
                    <a:pt x="10074" y="9507"/>
                  </a:lnTo>
                  <a:cubicBezTo>
                    <a:pt x="10070" y="9506"/>
                    <a:pt x="10066" y="9504"/>
                    <a:pt x="10062" y="9504"/>
                  </a:cubicBezTo>
                  <a:lnTo>
                    <a:pt x="10062" y="9510"/>
                  </a:lnTo>
                  <a:lnTo>
                    <a:pt x="10062" y="9510"/>
                  </a:lnTo>
                  <a:cubicBezTo>
                    <a:pt x="10064" y="9509"/>
                    <a:pt x="10069" y="9509"/>
                    <a:pt x="10074" y="9507"/>
                  </a:cubicBezTo>
                  <a:lnTo>
                    <a:pt x="10074" y="9507"/>
                  </a:lnTo>
                  <a:cubicBezTo>
                    <a:pt x="10080" y="9511"/>
                    <a:pt x="10086" y="9516"/>
                    <a:pt x="10086" y="9516"/>
                  </a:cubicBezTo>
                  <a:cubicBezTo>
                    <a:pt x="10086" y="9522"/>
                    <a:pt x="10083" y="9525"/>
                    <a:pt x="10080" y="9525"/>
                  </a:cubicBezTo>
                  <a:cubicBezTo>
                    <a:pt x="10079" y="9525"/>
                    <a:pt x="10079" y="9525"/>
                    <a:pt x="10078" y="9525"/>
                  </a:cubicBezTo>
                  <a:lnTo>
                    <a:pt x="10078" y="9525"/>
                  </a:lnTo>
                  <a:cubicBezTo>
                    <a:pt x="10081" y="9537"/>
                    <a:pt x="10074" y="9552"/>
                    <a:pt x="10074" y="9552"/>
                  </a:cubicBezTo>
                  <a:cubicBezTo>
                    <a:pt x="10074" y="9556"/>
                    <a:pt x="10072" y="9557"/>
                    <a:pt x="10070" y="9557"/>
                  </a:cubicBezTo>
                  <a:cubicBezTo>
                    <a:pt x="10066" y="9557"/>
                    <a:pt x="10058" y="9552"/>
                    <a:pt x="10050" y="9552"/>
                  </a:cubicBezTo>
                  <a:cubicBezTo>
                    <a:pt x="10062" y="9576"/>
                    <a:pt x="10050" y="9564"/>
                    <a:pt x="10062" y="9587"/>
                  </a:cubicBezTo>
                  <a:lnTo>
                    <a:pt x="10050" y="9587"/>
                  </a:lnTo>
                  <a:lnTo>
                    <a:pt x="10062" y="9599"/>
                  </a:lnTo>
                  <a:lnTo>
                    <a:pt x="10050" y="9599"/>
                  </a:lnTo>
                  <a:cubicBezTo>
                    <a:pt x="10050" y="9611"/>
                    <a:pt x="10062" y="9611"/>
                    <a:pt x="10050" y="9623"/>
                  </a:cubicBezTo>
                  <a:lnTo>
                    <a:pt x="10038" y="9623"/>
                  </a:lnTo>
                  <a:cubicBezTo>
                    <a:pt x="10038" y="9647"/>
                    <a:pt x="10014" y="9647"/>
                    <a:pt x="10026" y="9671"/>
                  </a:cubicBezTo>
                  <a:cubicBezTo>
                    <a:pt x="10026" y="9671"/>
                    <a:pt x="10015" y="9659"/>
                    <a:pt x="10014" y="9659"/>
                  </a:cubicBezTo>
                  <a:lnTo>
                    <a:pt x="10014" y="9659"/>
                  </a:lnTo>
                  <a:cubicBezTo>
                    <a:pt x="10038" y="9683"/>
                    <a:pt x="9990" y="9671"/>
                    <a:pt x="10014" y="9695"/>
                  </a:cubicBezTo>
                  <a:lnTo>
                    <a:pt x="10002" y="9695"/>
                  </a:lnTo>
                  <a:lnTo>
                    <a:pt x="10002" y="9701"/>
                  </a:lnTo>
                  <a:lnTo>
                    <a:pt x="10002" y="9701"/>
                  </a:lnTo>
                  <a:lnTo>
                    <a:pt x="10014" y="9706"/>
                  </a:lnTo>
                  <a:lnTo>
                    <a:pt x="9990" y="9718"/>
                  </a:lnTo>
                  <a:lnTo>
                    <a:pt x="10002" y="9718"/>
                  </a:lnTo>
                  <a:cubicBezTo>
                    <a:pt x="9966" y="9718"/>
                    <a:pt x="9990" y="9742"/>
                    <a:pt x="9955" y="9754"/>
                  </a:cubicBezTo>
                  <a:lnTo>
                    <a:pt x="9978" y="9754"/>
                  </a:lnTo>
                  <a:cubicBezTo>
                    <a:pt x="10026" y="9790"/>
                    <a:pt x="9943" y="9826"/>
                    <a:pt x="9966" y="9861"/>
                  </a:cubicBezTo>
                  <a:lnTo>
                    <a:pt x="9943" y="9861"/>
                  </a:lnTo>
                  <a:lnTo>
                    <a:pt x="9966" y="9885"/>
                  </a:lnTo>
                  <a:cubicBezTo>
                    <a:pt x="9943" y="9885"/>
                    <a:pt x="9943" y="9873"/>
                    <a:pt x="9943" y="9873"/>
                  </a:cubicBezTo>
                  <a:lnTo>
                    <a:pt x="9943" y="9873"/>
                  </a:lnTo>
                  <a:cubicBezTo>
                    <a:pt x="9943" y="9897"/>
                    <a:pt x="9966" y="9885"/>
                    <a:pt x="9966" y="9909"/>
                  </a:cubicBezTo>
                  <a:cubicBezTo>
                    <a:pt x="9963" y="9912"/>
                    <a:pt x="9961" y="9914"/>
                    <a:pt x="9958" y="9914"/>
                  </a:cubicBezTo>
                  <a:cubicBezTo>
                    <a:pt x="9954" y="9914"/>
                    <a:pt x="9951" y="9905"/>
                    <a:pt x="9943" y="9897"/>
                  </a:cubicBezTo>
                  <a:lnTo>
                    <a:pt x="9943" y="9897"/>
                  </a:lnTo>
                  <a:cubicBezTo>
                    <a:pt x="9955" y="9921"/>
                    <a:pt x="9955" y="9945"/>
                    <a:pt x="9943" y="9957"/>
                  </a:cubicBezTo>
                  <a:cubicBezTo>
                    <a:pt x="9951" y="9957"/>
                    <a:pt x="9953" y="9962"/>
                    <a:pt x="9954" y="9962"/>
                  </a:cubicBezTo>
                  <a:cubicBezTo>
                    <a:pt x="9955" y="9962"/>
                    <a:pt x="9955" y="9961"/>
                    <a:pt x="9955" y="9957"/>
                  </a:cubicBezTo>
                  <a:lnTo>
                    <a:pt x="9955" y="9957"/>
                  </a:lnTo>
                  <a:cubicBezTo>
                    <a:pt x="9955" y="9980"/>
                    <a:pt x="9955" y="9992"/>
                    <a:pt x="9943" y="10004"/>
                  </a:cubicBezTo>
                  <a:cubicBezTo>
                    <a:pt x="9943" y="10004"/>
                    <a:pt x="9943" y="10004"/>
                    <a:pt x="9943" y="9992"/>
                  </a:cubicBezTo>
                  <a:cubicBezTo>
                    <a:pt x="9931" y="10004"/>
                    <a:pt x="9931" y="10004"/>
                    <a:pt x="9931" y="10016"/>
                  </a:cubicBezTo>
                  <a:lnTo>
                    <a:pt x="9919" y="10004"/>
                  </a:lnTo>
                  <a:lnTo>
                    <a:pt x="9919" y="10004"/>
                  </a:lnTo>
                  <a:cubicBezTo>
                    <a:pt x="9919" y="10016"/>
                    <a:pt x="9931" y="10040"/>
                    <a:pt x="9907" y="10040"/>
                  </a:cubicBezTo>
                  <a:cubicBezTo>
                    <a:pt x="9919" y="10040"/>
                    <a:pt x="9931" y="10040"/>
                    <a:pt x="9931" y="10052"/>
                  </a:cubicBezTo>
                  <a:cubicBezTo>
                    <a:pt x="9895" y="10052"/>
                    <a:pt x="9931" y="10076"/>
                    <a:pt x="9919" y="10087"/>
                  </a:cubicBezTo>
                  <a:cubicBezTo>
                    <a:pt x="9907" y="10087"/>
                    <a:pt x="9907" y="10076"/>
                    <a:pt x="9907" y="10076"/>
                  </a:cubicBezTo>
                  <a:lnTo>
                    <a:pt x="9907" y="10076"/>
                  </a:lnTo>
                  <a:cubicBezTo>
                    <a:pt x="9907" y="10087"/>
                    <a:pt x="9919" y="10099"/>
                    <a:pt x="9919" y="10099"/>
                  </a:cubicBezTo>
                  <a:lnTo>
                    <a:pt x="9907" y="10099"/>
                  </a:lnTo>
                  <a:lnTo>
                    <a:pt x="9919" y="10135"/>
                  </a:lnTo>
                  <a:cubicBezTo>
                    <a:pt x="9895" y="10135"/>
                    <a:pt x="9919" y="10171"/>
                    <a:pt x="9895" y="10171"/>
                  </a:cubicBezTo>
                  <a:cubicBezTo>
                    <a:pt x="9895" y="10173"/>
                    <a:pt x="9896" y="10174"/>
                    <a:pt x="9898" y="10174"/>
                  </a:cubicBezTo>
                  <a:cubicBezTo>
                    <a:pt x="9902" y="10174"/>
                    <a:pt x="9912" y="10167"/>
                    <a:pt x="9916" y="10167"/>
                  </a:cubicBezTo>
                  <a:cubicBezTo>
                    <a:pt x="9918" y="10167"/>
                    <a:pt x="9919" y="10168"/>
                    <a:pt x="9919" y="10171"/>
                  </a:cubicBezTo>
                  <a:cubicBezTo>
                    <a:pt x="9907" y="10171"/>
                    <a:pt x="9919" y="10183"/>
                    <a:pt x="9895" y="10183"/>
                  </a:cubicBezTo>
                  <a:lnTo>
                    <a:pt x="9895" y="10195"/>
                  </a:lnTo>
                  <a:lnTo>
                    <a:pt x="9883" y="10183"/>
                  </a:lnTo>
                  <a:lnTo>
                    <a:pt x="9883" y="10183"/>
                  </a:lnTo>
                  <a:cubicBezTo>
                    <a:pt x="9883" y="10195"/>
                    <a:pt x="9907" y="10207"/>
                    <a:pt x="9919" y="10207"/>
                  </a:cubicBezTo>
                  <a:cubicBezTo>
                    <a:pt x="9907" y="10218"/>
                    <a:pt x="9907" y="10230"/>
                    <a:pt x="9895" y="10230"/>
                  </a:cubicBezTo>
                  <a:lnTo>
                    <a:pt x="9883" y="10230"/>
                  </a:lnTo>
                  <a:cubicBezTo>
                    <a:pt x="9894" y="10253"/>
                    <a:pt x="9843" y="10264"/>
                    <a:pt x="9856" y="10285"/>
                  </a:cubicBezTo>
                  <a:lnTo>
                    <a:pt x="9856" y="10285"/>
                  </a:lnTo>
                  <a:lnTo>
                    <a:pt x="9847" y="10302"/>
                  </a:lnTo>
                  <a:lnTo>
                    <a:pt x="9836" y="10290"/>
                  </a:lnTo>
                  <a:lnTo>
                    <a:pt x="9859" y="10326"/>
                  </a:lnTo>
                  <a:lnTo>
                    <a:pt x="9847" y="10326"/>
                  </a:lnTo>
                  <a:cubicBezTo>
                    <a:pt x="9836" y="10338"/>
                    <a:pt x="9836" y="10361"/>
                    <a:pt x="9836" y="10385"/>
                  </a:cubicBezTo>
                  <a:cubicBezTo>
                    <a:pt x="9847" y="10409"/>
                    <a:pt x="9824" y="10409"/>
                    <a:pt x="9836" y="10421"/>
                  </a:cubicBezTo>
                  <a:lnTo>
                    <a:pt x="9824" y="10421"/>
                  </a:lnTo>
                  <a:lnTo>
                    <a:pt x="9824" y="10433"/>
                  </a:lnTo>
                  <a:lnTo>
                    <a:pt x="9812" y="10433"/>
                  </a:lnTo>
                  <a:cubicBezTo>
                    <a:pt x="9836" y="10445"/>
                    <a:pt x="9788" y="10457"/>
                    <a:pt x="9800" y="10457"/>
                  </a:cubicBezTo>
                  <a:cubicBezTo>
                    <a:pt x="9812" y="10468"/>
                    <a:pt x="9824" y="10480"/>
                    <a:pt x="9836" y="10480"/>
                  </a:cubicBezTo>
                  <a:cubicBezTo>
                    <a:pt x="9836" y="10489"/>
                    <a:pt x="9834" y="10491"/>
                    <a:pt x="9831" y="10491"/>
                  </a:cubicBezTo>
                  <a:cubicBezTo>
                    <a:pt x="9828" y="10491"/>
                    <a:pt x="9824" y="10489"/>
                    <a:pt x="9820" y="10489"/>
                  </a:cubicBezTo>
                  <a:cubicBezTo>
                    <a:pt x="9817" y="10489"/>
                    <a:pt x="9814" y="10490"/>
                    <a:pt x="9812" y="10492"/>
                  </a:cubicBezTo>
                  <a:cubicBezTo>
                    <a:pt x="9812" y="10504"/>
                    <a:pt x="9824" y="10504"/>
                    <a:pt x="9812" y="10528"/>
                  </a:cubicBezTo>
                  <a:lnTo>
                    <a:pt x="9800" y="10528"/>
                  </a:lnTo>
                  <a:cubicBezTo>
                    <a:pt x="9800" y="10528"/>
                    <a:pt x="9812" y="10540"/>
                    <a:pt x="9812" y="10552"/>
                  </a:cubicBezTo>
                  <a:lnTo>
                    <a:pt x="9800" y="10540"/>
                  </a:lnTo>
                  <a:lnTo>
                    <a:pt x="9800" y="10540"/>
                  </a:lnTo>
                  <a:cubicBezTo>
                    <a:pt x="9824" y="10564"/>
                    <a:pt x="9776" y="10564"/>
                    <a:pt x="9812" y="10588"/>
                  </a:cubicBezTo>
                  <a:cubicBezTo>
                    <a:pt x="9800" y="10588"/>
                    <a:pt x="9812" y="10599"/>
                    <a:pt x="9788" y="10599"/>
                  </a:cubicBezTo>
                  <a:cubicBezTo>
                    <a:pt x="9800" y="10623"/>
                    <a:pt x="9800" y="10647"/>
                    <a:pt x="9812" y="10671"/>
                  </a:cubicBezTo>
                  <a:cubicBezTo>
                    <a:pt x="9776" y="10671"/>
                    <a:pt x="9812" y="10671"/>
                    <a:pt x="9788" y="10683"/>
                  </a:cubicBezTo>
                  <a:lnTo>
                    <a:pt x="9800" y="10683"/>
                  </a:lnTo>
                  <a:cubicBezTo>
                    <a:pt x="9800" y="10719"/>
                    <a:pt x="9752" y="10742"/>
                    <a:pt x="9752" y="10778"/>
                  </a:cubicBezTo>
                  <a:lnTo>
                    <a:pt x="9740" y="10778"/>
                  </a:lnTo>
                  <a:lnTo>
                    <a:pt x="9764" y="10790"/>
                  </a:lnTo>
                  <a:cubicBezTo>
                    <a:pt x="9740" y="10826"/>
                    <a:pt x="9728" y="10873"/>
                    <a:pt x="9728" y="10909"/>
                  </a:cubicBezTo>
                  <a:cubicBezTo>
                    <a:pt x="9740" y="10909"/>
                    <a:pt x="9752" y="10933"/>
                    <a:pt x="9740" y="10945"/>
                  </a:cubicBezTo>
                  <a:cubicBezTo>
                    <a:pt x="9752" y="10969"/>
                    <a:pt x="9752" y="11004"/>
                    <a:pt x="9740" y="11028"/>
                  </a:cubicBezTo>
                  <a:lnTo>
                    <a:pt x="9716" y="11028"/>
                  </a:lnTo>
                  <a:cubicBezTo>
                    <a:pt x="9740" y="11040"/>
                    <a:pt x="9716" y="11040"/>
                    <a:pt x="9716" y="11052"/>
                  </a:cubicBezTo>
                  <a:lnTo>
                    <a:pt x="9728" y="11040"/>
                  </a:lnTo>
                  <a:lnTo>
                    <a:pt x="9728" y="11040"/>
                  </a:lnTo>
                  <a:cubicBezTo>
                    <a:pt x="9752" y="11052"/>
                    <a:pt x="9728" y="11064"/>
                    <a:pt x="9716" y="11064"/>
                  </a:cubicBezTo>
                  <a:lnTo>
                    <a:pt x="9728" y="11088"/>
                  </a:lnTo>
                  <a:lnTo>
                    <a:pt x="9716" y="11088"/>
                  </a:lnTo>
                  <a:cubicBezTo>
                    <a:pt x="9716" y="11100"/>
                    <a:pt x="9716" y="11111"/>
                    <a:pt x="9740" y="11123"/>
                  </a:cubicBezTo>
                  <a:cubicBezTo>
                    <a:pt x="9732" y="11123"/>
                    <a:pt x="9730" y="11129"/>
                    <a:pt x="9725" y="11129"/>
                  </a:cubicBezTo>
                  <a:cubicBezTo>
                    <a:pt x="9723" y="11129"/>
                    <a:pt x="9720" y="11127"/>
                    <a:pt x="9716" y="11123"/>
                  </a:cubicBezTo>
                  <a:lnTo>
                    <a:pt x="9705" y="11171"/>
                  </a:lnTo>
                  <a:lnTo>
                    <a:pt x="9705" y="11171"/>
                  </a:lnTo>
                  <a:lnTo>
                    <a:pt x="9716" y="11159"/>
                  </a:lnTo>
                  <a:cubicBezTo>
                    <a:pt x="9728" y="11171"/>
                    <a:pt x="9740" y="11183"/>
                    <a:pt x="9728" y="11183"/>
                  </a:cubicBezTo>
                  <a:cubicBezTo>
                    <a:pt x="9724" y="11179"/>
                    <a:pt x="9720" y="11178"/>
                    <a:pt x="9716" y="11178"/>
                  </a:cubicBezTo>
                  <a:cubicBezTo>
                    <a:pt x="9709" y="11178"/>
                    <a:pt x="9701" y="11183"/>
                    <a:pt x="9693" y="11183"/>
                  </a:cubicBezTo>
                  <a:cubicBezTo>
                    <a:pt x="9697" y="11187"/>
                    <a:pt x="9701" y="11188"/>
                    <a:pt x="9704" y="11188"/>
                  </a:cubicBezTo>
                  <a:cubicBezTo>
                    <a:pt x="9711" y="11188"/>
                    <a:pt x="9716" y="11183"/>
                    <a:pt x="9716" y="11183"/>
                  </a:cubicBezTo>
                  <a:cubicBezTo>
                    <a:pt x="9728" y="11195"/>
                    <a:pt x="9728" y="11219"/>
                    <a:pt x="9728" y="11219"/>
                  </a:cubicBezTo>
                  <a:lnTo>
                    <a:pt x="9716" y="11219"/>
                  </a:lnTo>
                  <a:cubicBezTo>
                    <a:pt x="9728" y="11230"/>
                    <a:pt x="9693" y="11230"/>
                    <a:pt x="9693" y="11242"/>
                  </a:cubicBezTo>
                  <a:cubicBezTo>
                    <a:pt x="9705" y="11254"/>
                    <a:pt x="9693" y="11254"/>
                    <a:pt x="9716" y="11254"/>
                  </a:cubicBezTo>
                  <a:cubicBezTo>
                    <a:pt x="9722" y="11260"/>
                    <a:pt x="9719" y="11260"/>
                    <a:pt x="9713" y="11260"/>
                  </a:cubicBezTo>
                  <a:cubicBezTo>
                    <a:pt x="9708" y="11260"/>
                    <a:pt x="9699" y="11260"/>
                    <a:pt x="9693" y="11266"/>
                  </a:cubicBezTo>
                  <a:cubicBezTo>
                    <a:pt x="9705" y="11278"/>
                    <a:pt x="9693" y="11290"/>
                    <a:pt x="9681" y="11290"/>
                  </a:cubicBezTo>
                  <a:cubicBezTo>
                    <a:pt x="9728" y="11302"/>
                    <a:pt x="9657" y="11326"/>
                    <a:pt x="9693" y="11338"/>
                  </a:cubicBezTo>
                  <a:lnTo>
                    <a:pt x="9681" y="11350"/>
                  </a:lnTo>
                  <a:cubicBezTo>
                    <a:pt x="9681" y="11350"/>
                    <a:pt x="9705" y="11350"/>
                    <a:pt x="9705" y="11361"/>
                  </a:cubicBezTo>
                  <a:cubicBezTo>
                    <a:pt x="9701" y="11365"/>
                    <a:pt x="9697" y="11367"/>
                    <a:pt x="9693" y="11367"/>
                  </a:cubicBezTo>
                  <a:cubicBezTo>
                    <a:pt x="9685" y="11367"/>
                    <a:pt x="9677" y="11361"/>
                    <a:pt x="9669" y="11361"/>
                  </a:cubicBezTo>
                  <a:lnTo>
                    <a:pt x="9705" y="11373"/>
                  </a:lnTo>
                  <a:cubicBezTo>
                    <a:pt x="9657" y="11421"/>
                    <a:pt x="9669" y="11492"/>
                    <a:pt x="9633" y="11552"/>
                  </a:cubicBezTo>
                  <a:cubicBezTo>
                    <a:pt x="9633" y="11576"/>
                    <a:pt x="9645" y="11611"/>
                    <a:pt x="9645" y="11635"/>
                  </a:cubicBezTo>
                  <a:cubicBezTo>
                    <a:pt x="9645" y="11647"/>
                    <a:pt x="9645" y="11647"/>
                    <a:pt x="9645" y="11659"/>
                  </a:cubicBezTo>
                  <a:cubicBezTo>
                    <a:pt x="9633" y="11683"/>
                    <a:pt x="9609" y="11731"/>
                    <a:pt x="9621" y="11766"/>
                  </a:cubicBezTo>
                  <a:cubicBezTo>
                    <a:pt x="9653" y="11798"/>
                    <a:pt x="9590" y="11783"/>
                    <a:pt x="9593" y="11804"/>
                  </a:cubicBezTo>
                  <a:lnTo>
                    <a:pt x="9593" y="11804"/>
                  </a:lnTo>
                  <a:cubicBezTo>
                    <a:pt x="9591" y="11803"/>
                    <a:pt x="9589" y="11802"/>
                    <a:pt x="9585" y="11802"/>
                  </a:cubicBezTo>
                  <a:cubicBezTo>
                    <a:pt x="9597" y="11838"/>
                    <a:pt x="9609" y="11850"/>
                    <a:pt x="9621" y="11873"/>
                  </a:cubicBezTo>
                  <a:cubicBezTo>
                    <a:pt x="9593" y="11873"/>
                    <a:pt x="9610" y="11889"/>
                    <a:pt x="9606" y="11889"/>
                  </a:cubicBezTo>
                  <a:cubicBezTo>
                    <a:pt x="9605" y="11889"/>
                    <a:pt x="9602" y="11888"/>
                    <a:pt x="9597" y="11885"/>
                  </a:cubicBezTo>
                  <a:lnTo>
                    <a:pt x="9597" y="11885"/>
                  </a:lnTo>
                  <a:lnTo>
                    <a:pt x="9621" y="11897"/>
                  </a:lnTo>
                  <a:cubicBezTo>
                    <a:pt x="9609" y="11897"/>
                    <a:pt x="9597" y="11909"/>
                    <a:pt x="9585" y="11909"/>
                  </a:cubicBezTo>
                  <a:lnTo>
                    <a:pt x="9609" y="11921"/>
                  </a:lnTo>
                  <a:lnTo>
                    <a:pt x="9585" y="11921"/>
                  </a:lnTo>
                  <a:cubicBezTo>
                    <a:pt x="9585" y="11933"/>
                    <a:pt x="9597" y="11969"/>
                    <a:pt x="9562" y="11969"/>
                  </a:cubicBezTo>
                  <a:cubicBezTo>
                    <a:pt x="9574" y="12016"/>
                    <a:pt x="9562" y="12076"/>
                    <a:pt x="9550" y="12123"/>
                  </a:cubicBezTo>
                  <a:cubicBezTo>
                    <a:pt x="9562" y="12123"/>
                    <a:pt x="9550" y="12147"/>
                    <a:pt x="9550" y="12147"/>
                  </a:cubicBezTo>
                  <a:lnTo>
                    <a:pt x="9538" y="12159"/>
                  </a:lnTo>
                  <a:cubicBezTo>
                    <a:pt x="9538" y="12171"/>
                    <a:pt x="9562" y="12183"/>
                    <a:pt x="9538" y="12195"/>
                  </a:cubicBezTo>
                  <a:cubicBezTo>
                    <a:pt x="9538" y="12207"/>
                    <a:pt x="9526" y="12219"/>
                    <a:pt x="9550" y="12231"/>
                  </a:cubicBezTo>
                  <a:cubicBezTo>
                    <a:pt x="9541" y="12239"/>
                    <a:pt x="9533" y="12247"/>
                    <a:pt x="9524" y="12247"/>
                  </a:cubicBezTo>
                  <a:cubicBezTo>
                    <a:pt x="9523" y="12247"/>
                    <a:pt x="9522" y="12247"/>
                    <a:pt x="9520" y="12247"/>
                  </a:cubicBezTo>
                  <a:lnTo>
                    <a:pt x="9520" y="12247"/>
                  </a:lnTo>
                  <a:cubicBezTo>
                    <a:pt x="9530" y="12257"/>
                    <a:pt x="9502" y="12266"/>
                    <a:pt x="9502" y="12266"/>
                  </a:cubicBezTo>
                  <a:cubicBezTo>
                    <a:pt x="9502" y="12266"/>
                    <a:pt x="9455" y="12421"/>
                    <a:pt x="9407" y="12588"/>
                  </a:cubicBezTo>
                  <a:cubicBezTo>
                    <a:pt x="9383" y="12707"/>
                    <a:pt x="9359" y="12826"/>
                    <a:pt x="9359" y="12909"/>
                  </a:cubicBezTo>
                  <a:cubicBezTo>
                    <a:pt x="9288" y="12897"/>
                    <a:pt x="9240" y="12850"/>
                    <a:pt x="9157" y="12838"/>
                  </a:cubicBezTo>
                  <a:lnTo>
                    <a:pt x="9157" y="12850"/>
                  </a:lnTo>
                  <a:cubicBezTo>
                    <a:pt x="9026" y="12790"/>
                    <a:pt x="8859" y="12778"/>
                    <a:pt x="8704" y="12719"/>
                  </a:cubicBezTo>
                  <a:lnTo>
                    <a:pt x="8704" y="12719"/>
                  </a:lnTo>
                  <a:lnTo>
                    <a:pt x="8728" y="12731"/>
                  </a:lnTo>
                  <a:cubicBezTo>
                    <a:pt x="8720" y="12735"/>
                    <a:pt x="8711" y="12736"/>
                    <a:pt x="8701" y="12736"/>
                  </a:cubicBezTo>
                  <a:cubicBezTo>
                    <a:pt x="8682" y="12736"/>
                    <a:pt x="8661" y="12731"/>
                    <a:pt x="8645" y="12731"/>
                  </a:cubicBezTo>
                  <a:cubicBezTo>
                    <a:pt x="8633" y="12731"/>
                    <a:pt x="8669" y="12707"/>
                    <a:pt x="8621" y="12707"/>
                  </a:cubicBezTo>
                  <a:cubicBezTo>
                    <a:pt x="8633" y="12707"/>
                    <a:pt x="8645" y="12719"/>
                    <a:pt x="8633" y="12731"/>
                  </a:cubicBezTo>
                  <a:cubicBezTo>
                    <a:pt x="8573" y="12695"/>
                    <a:pt x="8478" y="12647"/>
                    <a:pt x="8371" y="12612"/>
                  </a:cubicBezTo>
                  <a:cubicBezTo>
                    <a:pt x="8264" y="12564"/>
                    <a:pt x="8145" y="12516"/>
                    <a:pt x="8038" y="12469"/>
                  </a:cubicBezTo>
                  <a:cubicBezTo>
                    <a:pt x="7895" y="12409"/>
                    <a:pt x="7752" y="12350"/>
                    <a:pt x="7621" y="12266"/>
                  </a:cubicBezTo>
                  <a:cubicBezTo>
                    <a:pt x="7478" y="12195"/>
                    <a:pt x="7347" y="12112"/>
                    <a:pt x="7216" y="12040"/>
                  </a:cubicBezTo>
                  <a:lnTo>
                    <a:pt x="7216" y="12040"/>
                  </a:lnTo>
                  <a:cubicBezTo>
                    <a:pt x="7238" y="12055"/>
                    <a:pt x="7233" y="12065"/>
                    <a:pt x="7220" y="12065"/>
                  </a:cubicBezTo>
                  <a:cubicBezTo>
                    <a:pt x="7212" y="12065"/>
                    <a:pt x="7201" y="12061"/>
                    <a:pt x="7192" y="12052"/>
                  </a:cubicBezTo>
                  <a:cubicBezTo>
                    <a:pt x="7145" y="11957"/>
                    <a:pt x="7049" y="11981"/>
                    <a:pt x="6990" y="11897"/>
                  </a:cubicBezTo>
                  <a:cubicBezTo>
                    <a:pt x="6835" y="11814"/>
                    <a:pt x="6728" y="11683"/>
                    <a:pt x="6573" y="11623"/>
                  </a:cubicBezTo>
                  <a:lnTo>
                    <a:pt x="6573" y="11611"/>
                  </a:lnTo>
                  <a:cubicBezTo>
                    <a:pt x="6561" y="11588"/>
                    <a:pt x="6549" y="11600"/>
                    <a:pt x="6526" y="11588"/>
                  </a:cubicBezTo>
                  <a:lnTo>
                    <a:pt x="6537" y="11576"/>
                  </a:lnTo>
                  <a:cubicBezTo>
                    <a:pt x="6490" y="11540"/>
                    <a:pt x="6418" y="11504"/>
                    <a:pt x="6395" y="11481"/>
                  </a:cubicBezTo>
                  <a:lnTo>
                    <a:pt x="6383" y="11492"/>
                  </a:lnTo>
                  <a:cubicBezTo>
                    <a:pt x="6347" y="11469"/>
                    <a:pt x="6371" y="11469"/>
                    <a:pt x="6335" y="11457"/>
                  </a:cubicBezTo>
                  <a:lnTo>
                    <a:pt x="6347" y="11457"/>
                  </a:lnTo>
                  <a:lnTo>
                    <a:pt x="6299" y="11445"/>
                  </a:lnTo>
                  <a:cubicBezTo>
                    <a:pt x="6323" y="11421"/>
                    <a:pt x="6228" y="11373"/>
                    <a:pt x="6204" y="11350"/>
                  </a:cubicBezTo>
                  <a:cubicBezTo>
                    <a:pt x="6168" y="11326"/>
                    <a:pt x="6097" y="11278"/>
                    <a:pt x="6037" y="11219"/>
                  </a:cubicBezTo>
                  <a:cubicBezTo>
                    <a:pt x="6037" y="11207"/>
                    <a:pt x="5978" y="11147"/>
                    <a:pt x="5942" y="11111"/>
                  </a:cubicBezTo>
                  <a:cubicBezTo>
                    <a:pt x="5859" y="11040"/>
                    <a:pt x="5740" y="10945"/>
                    <a:pt x="5633" y="10849"/>
                  </a:cubicBezTo>
                  <a:lnTo>
                    <a:pt x="5621" y="10861"/>
                  </a:lnTo>
                  <a:lnTo>
                    <a:pt x="5597" y="10838"/>
                  </a:lnTo>
                  <a:cubicBezTo>
                    <a:pt x="5597" y="10838"/>
                    <a:pt x="5597" y="10832"/>
                    <a:pt x="5600" y="10832"/>
                  </a:cubicBezTo>
                  <a:cubicBezTo>
                    <a:pt x="5602" y="10832"/>
                    <a:pt x="5605" y="10834"/>
                    <a:pt x="5609" y="10838"/>
                  </a:cubicBezTo>
                  <a:cubicBezTo>
                    <a:pt x="5602" y="10818"/>
                    <a:pt x="5582" y="10806"/>
                    <a:pt x="5562" y="10793"/>
                  </a:cubicBezTo>
                  <a:lnTo>
                    <a:pt x="5562" y="10793"/>
                  </a:lnTo>
                  <a:cubicBezTo>
                    <a:pt x="5566" y="10802"/>
                    <a:pt x="5561" y="10807"/>
                    <a:pt x="5554" y="10807"/>
                  </a:cubicBezTo>
                  <a:cubicBezTo>
                    <a:pt x="5543" y="10807"/>
                    <a:pt x="5527" y="10798"/>
                    <a:pt x="5514" y="10778"/>
                  </a:cubicBezTo>
                  <a:lnTo>
                    <a:pt x="5514" y="10766"/>
                  </a:lnTo>
                  <a:lnTo>
                    <a:pt x="5490" y="10766"/>
                  </a:lnTo>
                  <a:cubicBezTo>
                    <a:pt x="5502" y="10742"/>
                    <a:pt x="5490" y="10719"/>
                    <a:pt x="5502" y="10707"/>
                  </a:cubicBezTo>
                  <a:cubicBezTo>
                    <a:pt x="5406" y="10635"/>
                    <a:pt x="5335" y="10599"/>
                    <a:pt x="5252" y="10504"/>
                  </a:cubicBezTo>
                  <a:cubicBezTo>
                    <a:pt x="5275" y="10504"/>
                    <a:pt x="5180" y="10445"/>
                    <a:pt x="5228" y="10445"/>
                  </a:cubicBezTo>
                  <a:cubicBezTo>
                    <a:pt x="5213" y="10433"/>
                    <a:pt x="5204" y="10428"/>
                    <a:pt x="5200" y="10428"/>
                  </a:cubicBezTo>
                  <a:cubicBezTo>
                    <a:pt x="5188" y="10428"/>
                    <a:pt x="5200" y="10458"/>
                    <a:pt x="5178" y="10458"/>
                  </a:cubicBezTo>
                  <a:cubicBezTo>
                    <a:pt x="5175" y="10458"/>
                    <a:pt x="5172" y="10458"/>
                    <a:pt x="5168" y="10457"/>
                  </a:cubicBezTo>
                  <a:cubicBezTo>
                    <a:pt x="5156" y="10445"/>
                    <a:pt x="5144" y="10433"/>
                    <a:pt x="5144" y="10421"/>
                  </a:cubicBezTo>
                  <a:cubicBezTo>
                    <a:pt x="5154" y="10421"/>
                    <a:pt x="5148" y="10406"/>
                    <a:pt x="5152" y="10406"/>
                  </a:cubicBezTo>
                  <a:lnTo>
                    <a:pt x="5152" y="10406"/>
                  </a:lnTo>
                  <a:cubicBezTo>
                    <a:pt x="5153" y="10406"/>
                    <a:pt x="5154" y="10407"/>
                    <a:pt x="5156" y="10409"/>
                  </a:cubicBezTo>
                  <a:lnTo>
                    <a:pt x="5121" y="10373"/>
                  </a:lnTo>
                  <a:lnTo>
                    <a:pt x="5144" y="10373"/>
                  </a:lnTo>
                  <a:cubicBezTo>
                    <a:pt x="5061" y="10314"/>
                    <a:pt x="5037" y="10230"/>
                    <a:pt x="4954" y="10183"/>
                  </a:cubicBezTo>
                  <a:cubicBezTo>
                    <a:pt x="4942" y="10183"/>
                    <a:pt x="4978" y="10207"/>
                    <a:pt x="4966" y="10218"/>
                  </a:cubicBezTo>
                  <a:cubicBezTo>
                    <a:pt x="4884" y="10172"/>
                    <a:pt x="4928" y="10148"/>
                    <a:pt x="4863" y="10091"/>
                  </a:cubicBezTo>
                  <a:lnTo>
                    <a:pt x="4863" y="10091"/>
                  </a:lnTo>
                  <a:cubicBezTo>
                    <a:pt x="4869" y="10094"/>
                    <a:pt x="4876" y="10096"/>
                    <a:pt x="4883" y="10099"/>
                  </a:cubicBezTo>
                  <a:lnTo>
                    <a:pt x="4859" y="10087"/>
                  </a:lnTo>
                  <a:lnTo>
                    <a:pt x="4859" y="10087"/>
                  </a:lnTo>
                  <a:cubicBezTo>
                    <a:pt x="4860" y="10089"/>
                    <a:pt x="4862" y="10090"/>
                    <a:pt x="4863" y="10091"/>
                  </a:cubicBezTo>
                  <a:lnTo>
                    <a:pt x="4863" y="10091"/>
                  </a:lnTo>
                  <a:cubicBezTo>
                    <a:pt x="4846" y="10084"/>
                    <a:pt x="4828" y="10074"/>
                    <a:pt x="4811" y="10040"/>
                  </a:cubicBezTo>
                  <a:cubicBezTo>
                    <a:pt x="4813" y="10035"/>
                    <a:pt x="4816" y="10033"/>
                    <a:pt x="4820" y="10033"/>
                  </a:cubicBezTo>
                  <a:cubicBezTo>
                    <a:pt x="4832" y="10033"/>
                    <a:pt x="4852" y="10064"/>
                    <a:pt x="4871" y="10064"/>
                  </a:cubicBezTo>
                  <a:cubicBezTo>
                    <a:pt x="4851" y="10044"/>
                    <a:pt x="4816" y="10010"/>
                    <a:pt x="4804" y="10010"/>
                  </a:cubicBezTo>
                  <a:cubicBezTo>
                    <a:pt x="4801" y="10010"/>
                    <a:pt x="4799" y="10012"/>
                    <a:pt x="4799" y="10016"/>
                  </a:cubicBezTo>
                  <a:cubicBezTo>
                    <a:pt x="4775" y="9992"/>
                    <a:pt x="4775" y="9980"/>
                    <a:pt x="4763" y="9957"/>
                  </a:cubicBezTo>
                  <a:lnTo>
                    <a:pt x="4763" y="9957"/>
                  </a:lnTo>
                  <a:cubicBezTo>
                    <a:pt x="4763" y="9957"/>
                    <a:pt x="4772" y="9983"/>
                    <a:pt x="4767" y="9983"/>
                  </a:cubicBezTo>
                  <a:cubicBezTo>
                    <a:pt x="4766" y="9983"/>
                    <a:pt x="4765" y="9982"/>
                    <a:pt x="4763" y="9980"/>
                  </a:cubicBezTo>
                  <a:cubicBezTo>
                    <a:pt x="4728" y="9933"/>
                    <a:pt x="4680" y="9873"/>
                    <a:pt x="4644" y="9837"/>
                  </a:cubicBezTo>
                  <a:cubicBezTo>
                    <a:pt x="4644" y="9826"/>
                    <a:pt x="4644" y="9826"/>
                    <a:pt x="4656" y="9826"/>
                  </a:cubicBezTo>
                  <a:cubicBezTo>
                    <a:pt x="4597" y="9802"/>
                    <a:pt x="4632" y="9778"/>
                    <a:pt x="4585" y="9730"/>
                  </a:cubicBezTo>
                  <a:cubicBezTo>
                    <a:pt x="4466" y="9599"/>
                    <a:pt x="4299" y="9433"/>
                    <a:pt x="4192" y="9290"/>
                  </a:cubicBezTo>
                  <a:cubicBezTo>
                    <a:pt x="4144" y="9278"/>
                    <a:pt x="4109" y="9230"/>
                    <a:pt x="4073" y="9195"/>
                  </a:cubicBezTo>
                  <a:lnTo>
                    <a:pt x="4097" y="9171"/>
                  </a:lnTo>
                  <a:lnTo>
                    <a:pt x="4061" y="9135"/>
                  </a:lnTo>
                  <a:cubicBezTo>
                    <a:pt x="4058" y="9130"/>
                    <a:pt x="4058" y="9128"/>
                    <a:pt x="4059" y="9128"/>
                  </a:cubicBezTo>
                  <a:lnTo>
                    <a:pt x="4059" y="9128"/>
                  </a:lnTo>
                  <a:cubicBezTo>
                    <a:pt x="4061" y="9128"/>
                    <a:pt x="4070" y="9137"/>
                    <a:pt x="4073" y="9137"/>
                  </a:cubicBezTo>
                  <a:cubicBezTo>
                    <a:pt x="4076" y="9137"/>
                    <a:pt x="4076" y="9134"/>
                    <a:pt x="4073" y="9123"/>
                  </a:cubicBezTo>
                  <a:lnTo>
                    <a:pt x="4049" y="9123"/>
                  </a:lnTo>
                  <a:cubicBezTo>
                    <a:pt x="4049" y="9114"/>
                    <a:pt x="4003" y="9050"/>
                    <a:pt x="4022" y="9050"/>
                  </a:cubicBezTo>
                  <a:cubicBezTo>
                    <a:pt x="4026" y="9050"/>
                    <a:pt x="4035" y="9054"/>
                    <a:pt x="4049" y="9064"/>
                  </a:cubicBezTo>
                  <a:lnTo>
                    <a:pt x="3930" y="8921"/>
                  </a:lnTo>
                  <a:cubicBezTo>
                    <a:pt x="3918" y="8903"/>
                    <a:pt x="3909" y="8903"/>
                    <a:pt x="3900" y="8903"/>
                  </a:cubicBezTo>
                  <a:cubicBezTo>
                    <a:pt x="3891" y="8903"/>
                    <a:pt x="3882" y="8903"/>
                    <a:pt x="3870" y="8885"/>
                  </a:cubicBezTo>
                  <a:cubicBezTo>
                    <a:pt x="3875" y="8876"/>
                    <a:pt x="3879" y="8874"/>
                    <a:pt x="3883" y="8874"/>
                  </a:cubicBezTo>
                  <a:cubicBezTo>
                    <a:pt x="3887" y="8874"/>
                    <a:pt x="3891" y="8877"/>
                    <a:pt x="3893" y="8877"/>
                  </a:cubicBezTo>
                  <a:cubicBezTo>
                    <a:pt x="3894" y="8877"/>
                    <a:pt x="3894" y="8876"/>
                    <a:pt x="3894" y="8873"/>
                  </a:cubicBezTo>
                  <a:cubicBezTo>
                    <a:pt x="3835" y="8754"/>
                    <a:pt x="3751" y="8790"/>
                    <a:pt x="3692" y="8683"/>
                  </a:cubicBezTo>
                  <a:lnTo>
                    <a:pt x="3704" y="8683"/>
                  </a:lnTo>
                  <a:cubicBezTo>
                    <a:pt x="3680" y="8671"/>
                    <a:pt x="3656" y="8635"/>
                    <a:pt x="3656" y="8635"/>
                  </a:cubicBezTo>
                  <a:lnTo>
                    <a:pt x="3656" y="8635"/>
                  </a:lnTo>
                  <a:cubicBezTo>
                    <a:pt x="3632" y="8671"/>
                    <a:pt x="3680" y="8647"/>
                    <a:pt x="3692" y="8694"/>
                  </a:cubicBezTo>
                  <a:cubicBezTo>
                    <a:pt x="3689" y="8696"/>
                    <a:pt x="3687" y="8696"/>
                    <a:pt x="3684" y="8696"/>
                  </a:cubicBezTo>
                  <a:cubicBezTo>
                    <a:pt x="3666" y="8696"/>
                    <a:pt x="3648" y="8669"/>
                    <a:pt x="3637" y="8669"/>
                  </a:cubicBezTo>
                  <a:cubicBezTo>
                    <a:pt x="3635" y="8669"/>
                    <a:pt x="3634" y="8669"/>
                    <a:pt x="3632" y="8671"/>
                  </a:cubicBezTo>
                  <a:cubicBezTo>
                    <a:pt x="3620" y="8647"/>
                    <a:pt x="3597" y="8635"/>
                    <a:pt x="3585" y="8623"/>
                  </a:cubicBezTo>
                  <a:cubicBezTo>
                    <a:pt x="3573" y="8575"/>
                    <a:pt x="3525" y="8528"/>
                    <a:pt x="3525" y="8492"/>
                  </a:cubicBezTo>
                  <a:cubicBezTo>
                    <a:pt x="3501" y="8480"/>
                    <a:pt x="3466" y="8468"/>
                    <a:pt x="3442" y="8433"/>
                  </a:cubicBezTo>
                  <a:cubicBezTo>
                    <a:pt x="3442" y="8397"/>
                    <a:pt x="3466" y="8433"/>
                    <a:pt x="3442" y="8385"/>
                  </a:cubicBezTo>
                  <a:lnTo>
                    <a:pt x="3430" y="8385"/>
                  </a:lnTo>
                  <a:cubicBezTo>
                    <a:pt x="3406" y="8361"/>
                    <a:pt x="3418" y="8361"/>
                    <a:pt x="3430" y="8349"/>
                  </a:cubicBezTo>
                  <a:cubicBezTo>
                    <a:pt x="3406" y="8325"/>
                    <a:pt x="3382" y="8337"/>
                    <a:pt x="3370" y="8290"/>
                  </a:cubicBezTo>
                  <a:lnTo>
                    <a:pt x="3370" y="8290"/>
                  </a:lnTo>
                  <a:lnTo>
                    <a:pt x="3394" y="8302"/>
                  </a:lnTo>
                  <a:cubicBezTo>
                    <a:pt x="3378" y="8285"/>
                    <a:pt x="3373" y="8274"/>
                    <a:pt x="3359" y="8253"/>
                  </a:cubicBezTo>
                  <a:lnTo>
                    <a:pt x="3359" y="8253"/>
                  </a:lnTo>
                  <a:cubicBezTo>
                    <a:pt x="3369" y="8210"/>
                    <a:pt x="3329" y="8217"/>
                    <a:pt x="3323" y="8208"/>
                  </a:cubicBezTo>
                  <a:lnTo>
                    <a:pt x="3323" y="8208"/>
                  </a:lnTo>
                  <a:cubicBezTo>
                    <a:pt x="3325" y="8215"/>
                    <a:pt x="3329" y="8233"/>
                    <a:pt x="3319" y="8233"/>
                  </a:cubicBezTo>
                  <a:cubicBezTo>
                    <a:pt x="3317" y="8233"/>
                    <a:pt x="3314" y="8232"/>
                    <a:pt x="3311" y="8230"/>
                  </a:cubicBezTo>
                  <a:cubicBezTo>
                    <a:pt x="3299" y="8206"/>
                    <a:pt x="3263" y="8206"/>
                    <a:pt x="3275" y="8171"/>
                  </a:cubicBezTo>
                  <a:lnTo>
                    <a:pt x="3275" y="8171"/>
                  </a:lnTo>
                  <a:lnTo>
                    <a:pt x="3299" y="8194"/>
                  </a:lnTo>
                  <a:cubicBezTo>
                    <a:pt x="3263" y="8147"/>
                    <a:pt x="3263" y="8182"/>
                    <a:pt x="3239" y="8123"/>
                  </a:cubicBezTo>
                  <a:lnTo>
                    <a:pt x="3251" y="8123"/>
                  </a:lnTo>
                  <a:cubicBezTo>
                    <a:pt x="3204" y="8099"/>
                    <a:pt x="3192" y="8052"/>
                    <a:pt x="3168" y="7992"/>
                  </a:cubicBezTo>
                  <a:cubicBezTo>
                    <a:pt x="3156" y="7992"/>
                    <a:pt x="3144" y="7980"/>
                    <a:pt x="3132" y="7968"/>
                  </a:cubicBezTo>
                  <a:lnTo>
                    <a:pt x="3132" y="7968"/>
                  </a:lnTo>
                  <a:cubicBezTo>
                    <a:pt x="3144" y="8004"/>
                    <a:pt x="3132" y="8004"/>
                    <a:pt x="3120" y="8016"/>
                  </a:cubicBezTo>
                  <a:cubicBezTo>
                    <a:pt x="3120" y="7956"/>
                    <a:pt x="3061" y="7968"/>
                    <a:pt x="3037" y="7909"/>
                  </a:cubicBezTo>
                  <a:cubicBezTo>
                    <a:pt x="3040" y="7905"/>
                    <a:pt x="3043" y="7904"/>
                    <a:pt x="3047" y="7904"/>
                  </a:cubicBezTo>
                  <a:cubicBezTo>
                    <a:pt x="3055" y="7904"/>
                    <a:pt x="3064" y="7915"/>
                    <a:pt x="3073" y="7932"/>
                  </a:cubicBezTo>
                  <a:cubicBezTo>
                    <a:pt x="3087" y="7932"/>
                    <a:pt x="3098" y="7931"/>
                    <a:pt x="3107" y="7931"/>
                  </a:cubicBezTo>
                  <a:cubicBezTo>
                    <a:pt x="3122" y="7931"/>
                    <a:pt x="3135" y="7935"/>
                    <a:pt x="3156" y="7956"/>
                  </a:cubicBezTo>
                  <a:cubicBezTo>
                    <a:pt x="3146" y="7936"/>
                    <a:pt x="3127" y="7916"/>
                    <a:pt x="3129" y="7910"/>
                  </a:cubicBezTo>
                  <a:lnTo>
                    <a:pt x="3129" y="7910"/>
                  </a:lnTo>
                  <a:lnTo>
                    <a:pt x="3108" y="7921"/>
                  </a:lnTo>
                  <a:cubicBezTo>
                    <a:pt x="3097" y="7897"/>
                    <a:pt x="3097" y="7897"/>
                    <a:pt x="3085" y="7885"/>
                  </a:cubicBezTo>
                  <a:cubicBezTo>
                    <a:pt x="3076" y="7885"/>
                    <a:pt x="3080" y="7905"/>
                    <a:pt x="3068" y="7905"/>
                  </a:cubicBezTo>
                  <a:cubicBezTo>
                    <a:pt x="3064" y="7905"/>
                    <a:pt x="3058" y="7903"/>
                    <a:pt x="3049" y="7897"/>
                  </a:cubicBezTo>
                  <a:cubicBezTo>
                    <a:pt x="3025" y="7861"/>
                    <a:pt x="3061" y="7861"/>
                    <a:pt x="3049" y="7861"/>
                  </a:cubicBezTo>
                  <a:cubicBezTo>
                    <a:pt x="3015" y="7828"/>
                    <a:pt x="3013" y="7857"/>
                    <a:pt x="2994" y="7812"/>
                  </a:cubicBezTo>
                  <a:lnTo>
                    <a:pt x="2994" y="7812"/>
                  </a:lnTo>
                  <a:cubicBezTo>
                    <a:pt x="2996" y="7814"/>
                    <a:pt x="2998" y="7815"/>
                    <a:pt x="2999" y="7818"/>
                  </a:cubicBezTo>
                  <a:lnTo>
                    <a:pt x="2999" y="7818"/>
                  </a:lnTo>
                  <a:cubicBezTo>
                    <a:pt x="2986" y="7774"/>
                    <a:pt x="2954" y="7741"/>
                    <a:pt x="2966" y="7718"/>
                  </a:cubicBezTo>
                  <a:cubicBezTo>
                    <a:pt x="2972" y="7718"/>
                    <a:pt x="2978" y="7715"/>
                    <a:pt x="2982" y="7715"/>
                  </a:cubicBezTo>
                  <a:cubicBezTo>
                    <a:pt x="2986" y="7715"/>
                    <a:pt x="2989" y="7718"/>
                    <a:pt x="2989" y="7730"/>
                  </a:cubicBezTo>
                  <a:cubicBezTo>
                    <a:pt x="2996" y="7735"/>
                    <a:pt x="3000" y="7737"/>
                    <a:pt x="3001" y="7737"/>
                  </a:cubicBezTo>
                  <a:cubicBezTo>
                    <a:pt x="3005" y="7737"/>
                    <a:pt x="2974" y="7707"/>
                    <a:pt x="2987" y="7696"/>
                  </a:cubicBezTo>
                  <a:lnTo>
                    <a:pt x="2987" y="7696"/>
                  </a:lnTo>
                  <a:cubicBezTo>
                    <a:pt x="2986" y="7696"/>
                    <a:pt x="2986" y="7696"/>
                    <a:pt x="2985" y="7696"/>
                  </a:cubicBezTo>
                  <a:cubicBezTo>
                    <a:pt x="2972" y="7696"/>
                    <a:pt x="2952" y="7656"/>
                    <a:pt x="2942" y="7635"/>
                  </a:cubicBezTo>
                  <a:lnTo>
                    <a:pt x="2930" y="7647"/>
                  </a:lnTo>
                  <a:cubicBezTo>
                    <a:pt x="2847" y="7611"/>
                    <a:pt x="2966" y="7635"/>
                    <a:pt x="2918" y="7563"/>
                  </a:cubicBezTo>
                  <a:cubicBezTo>
                    <a:pt x="2909" y="7555"/>
                    <a:pt x="2906" y="7552"/>
                    <a:pt x="2904" y="7552"/>
                  </a:cubicBezTo>
                  <a:lnTo>
                    <a:pt x="2904" y="7552"/>
                  </a:lnTo>
                  <a:cubicBezTo>
                    <a:pt x="2901" y="7552"/>
                    <a:pt x="2913" y="7569"/>
                    <a:pt x="2906" y="7569"/>
                  </a:cubicBezTo>
                  <a:cubicBezTo>
                    <a:pt x="2904" y="7569"/>
                    <a:pt x="2900" y="7568"/>
                    <a:pt x="2894" y="7563"/>
                  </a:cubicBezTo>
                  <a:cubicBezTo>
                    <a:pt x="2882" y="7528"/>
                    <a:pt x="2894" y="7516"/>
                    <a:pt x="2858" y="7468"/>
                  </a:cubicBezTo>
                  <a:cubicBezTo>
                    <a:pt x="2858" y="7456"/>
                    <a:pt x="2847" y="7420"/>
                    <a:pt x="2870" y="7409"/>
                  </a:cubicBezTo>
                  <a:cubicBezTo>
                    <a:pt x="2847" y="7385"/>
                    <a:pt x="2823" y="7325"/>
                    <a:pt x="2799" y="7313"/>
                  </a:cubicBezTo>
                  <a:lnTo>
                    <a:pt x="2799" y="7313"/>
                  </a:lnTo>
                  <a:cubicBezTo>
                    <a:pt x="2811" y="7373"/>
                    <a:pt x="2847" y="7349"/>
                    <a:pt x="2858" y="7420"/>
                  </a:cubicBezTo>
                  <a:lnTo>
                    <a:pt x="2823" y="7420"/>
                  </a:lnTo>
                  <a:cubicBezTo>
                    <a:pt x="2811" y="7373"/>
                    <a:pt x="2775" y="7337"/>
                    <a:pt x="2763" y="7301"/>
                  </a:cubicBezTo>
                  <a:cubicBezTo>
                    <a:pt x="2763" y="7313"/>
                    <a:pt x="2763" y="7313"/>
                    <a:pt x="2751" y="7313"/>
                  </a:cubicBezTo>
                  <a:cubicBezTo>
                    <a:pt x="2716" y="7266"/>
                    <a:pt x="2692" y="7254"/>
                    <a:pt x="2668" y="7206"/>
                  </a:cubicBezTo>
                  <a:cubicBezTo>
                    <a:pt x="2671" y="7201"/>
                    <a:pt x="2673" y="7198"/>
                    <a:pt x="2676" y="7198"/>
                  </a:cubicBezTo>
                  <a:cubicBezTo>
                    <a:pt x="2685" y="7198"/>
                    <a:pt x="2695" y="7224"/>
                    <a:pt x="2704" y="7242"/>
                  </a:cubicBezTo>
                  <a:cubicBezTo>
                    <a:pt x="2704" y="7194"/>
                    <a:pt x="2692" y="7206"/>
                    <a:pt x="2668" y="7147"/>
                  </a:cubicBezTo>
                  <a:cubicBezTo>
                    <a:pt x="2669" y="7145"/>
                    <a:pt x="2670" y="7145"/>
                    <a:pt x="2672" y="7145"/>
                  </a:cubicBezTo>
                  <a:cubicBezTo>
                    <a:pt x="2680" y="7145"/>
                    <a:pt x="2682" y="7182"/>
                    <a:pt x="2704" y="7182"/>
                  </a:cubicBezTo>
                  <a:lnTo>
                    <a:pt x="2668" y="7123"/>
                  </a:lnTo>
                  <a:cubicBezTo>
                    <a:pt x="2632" y="7123"/>
                    <a:pt x="2644" y="7075"/>
                    <a:pt x="2620" y="7039"/>
                  </a:cubicBezTo>
                  <a:cubicBezTo>
                    <a:pt x="2573" y="6956"/>
                    <a:pt x="2525" y="6956"/>
                    <a:pt x="2489" y="6920"/>
                  </a:cubicBezTo>
                  <a:cubicBezTo>
                    <a:pt x="2489" y="6909"/>
                    <a:pt x="2489" y="6897"/>
                    <a:pt x="2501" y="6897"/>
                  </a:cubicBezTo>
                  <a:cubicBezTo>
                    <a:pt x="2501" y="6918"/>
                    <a:pt x="2501" y="6922"/>
                    <a:pt x="2504" y="6922"/>
                  </a:cubicBezTo>
                  <a:cubicBezTo>
                    <a:pt x="2506" y="6922"/>
                    <a:pt x="2508" y="6920"/>
                    <a:pt x="2513" y="6920"/>
                  </a:cubicBezTo>
                  <a:cubicBezTo>
                    <a:pt x="2505" y="6905"/>
                    <a:pt x="2503" y="6878"/>
                    <a:pt x="2509" y="6866"/>
                  </a:cubicBezTo>
                  <a:lnTo>
                    <a:pt x="2509" y="6866"/>
                  </a:lnTo>
                  <a:cubicBezTo>
                    <a:pt x="2509" y="6866"/>
                    <a:pt x="2509" y="6866"/>
                    <a:pt x="2508" y="6866"/>
                  </a:cubicBezTo>
                  <a:cubicBezTo>
                    <a:pt x="2507" y="6866"/>
                    <a:pt x="2505" y="6864"/>
                    <a:pt x="2501" y="6861"/>
                  </a:cubicBezTo>
                  <a:lnTo>
                    <a:pt x="2466" y="6789"/>
                  </a:lnTo>
                  <a:cubicBezTo>
                    <a:pt x="2457" y="6798"/>
                    <a:pt x="2460" y="6817"/>
                    <a:pt x="2455" y="6817"/>
                  </a:cubicBezTo>
                  <a:cubicBezTo>
                    <a:pt x="2453" y="6817"/>
                    <a:pt x="2449" y="6813"/>
                    <a:pt x="2442" y="6801"/>
                  </a:cubicBezTo>
                  <a:cubicBezTo>
                    <a:pt x="2418" y="6778"/>
                    <a:pt x="2418" y="6766"/>
                    <a:pt x="2407" y="6721"/>
                  </a:cubicBezTo>
                  <a:lnTo>
                    <a:pt x="2407" y="6721"/>
                  </a:lnTo>
                  <a:cubicBezTo>
                    <a:pt x="2407" y="6722"/>
                    <a:pt x="2407" y="6722"/>
                    <a:pt x="2408" y="6722"/>
                  </a:cubicBezTo>
                  <a:cubicBezTo>
                    <a:pt x="2410" y="6722"/>
                    <a:pt x="2413" y="6719"/>
                    <a:pt x="2417" y="6719"/>
                  </a:cubicBezTo>
                  <a:cubicBezTo>
                    <a:pt x="2421" y="6719"/>
                    <a:pt x="2425" y="6721"/>
                    <a:pt x="2430" y="6730"/>
                  </a:cubicBezTo>
                  <a:cubicBezTo>
                    <a:pt x="2430" y="6706"/>
                    <a:pt x="2406" y="6682"/>
                    <a:pt x="2394" y="6682"/>
                  </a:cubicBezTo>
                  <a:cubicBezTo>
                    <a:pt x="2396" y="6688"/>
                    <a:pt x="2396" y="6690"/>
                    <a:pt x="2395" y="6690"/>
                  </a:cubicBezTo>
                  <a:cubicBezTo>
                    <a:pt x="2391" y="6690"/>
                    <a:pt x="2364" y="6646"/>
                    <a:pt x="2352" y="6646"/>
                  </a:cubicBezTo>
                  <a:cubicBezTo>
                    <a:pt x="2349" y="6646"/>
                    <a:pt x="2346" y="6650"/>
                    <a:pt x="2346" y="6658"/>
                  </a:cubicBezTo>
                  <a:lnTo>
                    <a:pt x="2335" y="6611"/>
                  </a:lnTo>
                  <a:lnTo>
                    <a:pt x="2335" y="6611"/>
                  </a:lnTo>
                  <a:cubicBezTo>
                    <a:pt x="2346" y="6623"/>
                    <a:pt x="2346" y="6611"/>
                    <a:pt x="2358" y="6635"/>
                  </a:cubicBezTo>
                  <a:cubicBezTo>
                    <a:pt x="2370" y="6611"/>
                    <a:pt x="2335" y="6599"/>
                    <a:pt x="2323" y="6587"/>
                  </a:cubicBezTo>
                  <a:cubicBezTo>
                    <a:pt x="2323" y="6575"/>
                    <a:pt x="2299" y="6539"/>
                    <a:pt x="2311" y="6528"/>
                  </a:cubicBezTo>
                  <a:cubicBezTo>
                    <a:pt x="2299" y="6516"/>
                    <a:pt x="2287" y="6480"/>
                    <a:pt x="2299" y="6468"/>
                  </a:cubicBezTo>
                  <a:cubicBezTo>
                    <a:pt x="2294" y="6466"/>
                    <a:pt x="2290" y="6465"/>
                    <a:pt x="2287" y="6465"/>
                  </a:cubicBezTo>
                  <a:cubicBezTo>
                    <a:pt x="2275" y="6465"/>
                    <a:pt x="2275" y="6480"/>
                    <a:pt x="2275" y="6480"/>
                  </a:cubicBezTo>
                  <a:lnTo>
                    <a:pt x="2239" y="6408"/>
                  </a:lnTo>
                  <a:cubicBezTo>
                    <a:pt x="2251" y="6397"/>
                    <a:pt x="2275" y="6385"/>
                    <a:pt x="2287" y="6385"/>
                  </a:cubicBezTo>
                  <a:cubicBezTo>
                    <a:pt x="2281" y="6382"/>
                    <a:pt x="2276" y="6381"/>
                    <a:pt x="2271" y="6381"/>
                  </a:cubicBezTo>
                  <a:cubicBezTo>
                    <a:pt x="2266" y="6381"/>
                    <a:pt x="2262" y="6382"/>
                    <a:pt x="2259" y="6382"/>
                  </a:cubicBezTo>
                  <a:cubicBezTo>
                    <a:pt x="2251" y="6382"/>
                    <a:pt x="2245" y="6379"/>
                    <a:pt x="2239" y="6361"/>
                  </a:cubicBezTo>
                  <a:lnTo>
                    <a:pt x="2239" y="6361"/>
                  </a:lnTo>
                  <a:cubicBezTo>
                    <a:pt x="2241" y="6362"/>
                    <a:pt x="2243" y="6362"/>
                    <a:pt x="2244" y="6362"/>
                  </a:cubicBezTo>
                  <a:cubicBezTo>
                    <a:pt x="2257" y="6362"/>
                    <a:pt x="2235" y="6312"/>
                    <a:pt x="2265" y="6312"/>
                  </a:cubicBezTo>
                  <a:cubicBezTo>
                    <a:pt x="2268" y="6312"/>
                    <a:pt x="2271" y="6312"/>
                    <a:pt x="2275" y="6313"/>
                  </a:cubicBezTo>
                  <a:cubicBezTo>
                    <a:pt x="2275" y="6289"/>
                    <a:pt x="2251" y="6230"/>
                    <a:pt x="2227" y="6194"/>
                  </a:cubicBezTo>
                  <a:cubicBezTo>
                    <a:pt x="2225" y="6193"/>
                    <a:pt x="2224" y="6193"/>
                    <a:pt x="2222" y="6193"/>
                  </a:cubicBezTo>
                  <a:cubicBezTo>
                    <a:pt x="2210" y="6193"/>
                    <a:pt x="2237" y="6242"/>
                    <a:pt x="2216" y="6242"/>
                  </a:cubicBezTo>
                  <a:cubicBezTo>
                    <a:pt x="2168" y="6147"/>
                    <a:pt x="2120" y="6170"/>
                    <a:pt x="2096" y="6087"/>
                  </a:cubicBezTo>
                  <a:lnTo>
                    <a:pt x="2096" y="6111"/>
                  </a:lnTo>
                  <a:cubicBezTo>
                    <a:pt x="2073" y="6075"/>
                    <a:pt x="2073" y="6075"/>
                    <a:pt x="2049" y="6063"/>
                  </a:cubicBezTo>
                  <a:cubicBezTo>
                    <a:pt x="2073" y="6063"/>
                    <a:pt x="2085" y="5980"/>
                    <a:pt x="2049" y="5908"/>
                  </a:cubicBezTo>
                  <a:cubicBezTo>
                    <a:pt x="2038" y="5908"/>
                    <a:pt x="2047" y="5958"/>
                    <a:pt x="2031" y="5958"/>
                  </a:cubicBezTo>
                  <a:cubicBezTo>
                    <a:pt x="2029" y="5958"/>
                    <a:pt x="2027" y="5957"/>
                    <a:pt x="2025" y="5956"/>
                  </a:cubicBezTo>
                  <a:lnTo>
                    <a:pt x="2001" y="5908"/>
                  </a:lnTo>
                  <a:lnTo>
                    <a:pt x="2001" y="5908"/>
                  </a:lnTo>
                  <a:cubicBezTo>
                    <a:pt x="2001" y="5908"/>
                    <a:pt x="2006" y="5908"/>
                    <a:pt x="2009" y="5911"/>
                  </a:cubicBezTo>
                  <a:lnTo>
                    <a:pt x="2009" y="5911"/>
                  </a:lnTo>
                  <a:cubicBezTo>
                    <a:pt x="1992" y="5867"/>
                    <a:pt x="2011" y="5825"/>
                    <a:pt x="1977" y="5825"/>
                  </a:cubicBezTo>
                  <a:lnTo>
                    <a:pt x="1985" y="5788"/>
                  </a:lnTo>
                  <a:lnTo>
                    <a:pt x="1985" y="5788"/>
                  </a:lnTo>
                  <a:cubicBezTo>
                    <a:pt x="1986" y="5789"/>
                    <a:pt x="1988" y="5789"/>
                    <a:pt x="1989" y="5789"/>
                  </a:cubicBezTo>
                  <a:lnTo>
                    <a:pt x="1989" y="5766"/>
                  </a:lnTo>
                  <a:lnTo>
                    <a:pt x="1985" y="5788"/>
                  </a:lnTo>
                  <a:lnTo>
                    <a:pt x="1985" y="5788"/>
                  </a:lnTo>
                  <a:cubicBezTo>
                    <a:pt x="1972" y="5779"/>
                    <a:pt x="1952" y="5740"/>
                    <a:pt x="1942" y="5730"/>
                  </a:cubicBezTo>
                  <a:cubicBezTo>
                    <a:pt x="1906" y="5682"/>
                    <a:pt x="1918" y="5658"/>
                    <a:pt x="1918" y="5635"/>
                  </a:cubicBezTo>
                  <a:lnTo>
                    <a:pt x="1918" y="5635"/>
                  </a:lnTo>
                  <a:cubicBezTo>
                    <a:pt x="1911" y="5642"/>
                    <a:pt x="1903" y="5653"/>
                    <a:pt x="1896" y="5653"/>
                  </a:cubicBezTo>
                  <a:cubicBezTo>
                    <a:pt x="1891" y="5653"/>
                    <a:pt x="1887" y="5649"/>
                    <a:pt x="1882" y="5635"/>
                  </a:cubicBezTo>
                  <a:cubicBezTo>
                    <a:pt x="1918" y="5623"/>
                    <a:pt x="1858" y="5551"/>
                    <a:pt x="1882" y="5539"/>
                  </a:cubicBezTo>
                  <a:cubicBezTo>
                    <a:pt x="1870" y="5527"/>
                    <a:pt x="1882" y="5492"/>
                    <a:pt x="1858" y="5492"/>
                  </a:cubicBezTo>
                  <a:lnTo>
                    <a:pt x="1865" y="5492"/>
                  </a:lnTo>
                  <a:cubicBezTo>
                    <a:pt x="1842" y="5483"/>
                    <a:pt x="1830" y="5436"/>
                    <a:pt x="1811" y="5396"/>
                  </a:cubicBezTo>
                  <a:cubicBezTo>
                    <a:pt x="1858" y="5396"/>
                    <a:pt x="1787" y="5349"/>
                    <a:pt x="1823" y="5313"/>
                  </a:cubicBezTo>
                  <a:cubicBezTo>
                    <a:pt x="1787" y="5313"/>
                    <a:pt x="1787" y="5242"/>
                    <a:pt x="1751" y="5242"/>
                  </a:cubicBezTo>
                  <a:cubicBezTo>
                    <a:pt x="1739" y="5206"/>
                    <a:pt x="1775" y="5206"/>
                    <a:pt x="1775" y="5194"/>
                  </a:cubicBezTo>
                  <a:lnTo>
                    <a:pt x="1763" y="5182"/>
                  </a:lnTo>
                  <a:cubicBezTo>
                    <a:pt x="1775" y="5158"/>
                    <a:pt x="1751" y="5087"/>
                    <a:pt x="1751" y="5051"/>
                  </a:cubicBezTo>
                  <a:lnTo>
                    <a:pt x="1715" y="5015"/>
                  </a:lnTo>
                  <a:lnTo>
                    <a:pt x="1727" y="5004"/>
                  </a:lnTo>
                  <a:cubicBezTo>
                    <a:pt x="1718" y="5004"/>
                    <a:pt x="1709" y="4983"/>
                    <a:pt x="1701" y="4983"/>
                  </a:cubicBezTo>
                  <a:cubicBezTo>
                    <a:pt x="1698" y="4983"/>
                    <a:pt x="1695" y="4986"/>
                    <a:pt x="1692" y="4992"/>
                  </a:cubicBezTo>
                  <a:lnTo>
                    <a:pt x="1692" y="4968"/>
                  </a:lnTo>
                  <a:cubicBezTo>
                    <a:pt x="1688" y="4969"/>
                    <a:pt x="1686" y="4970"/>
                    <a:pt x="1684" y="4970"/>
                  </a:cubicBezTo>
                  <a:cubicBezTo>
                    <a:pt x="1670" y="4970"/>
                    <a:pt x="1677" y="4939"/>
                    <a:pt x="1656" y="4908"/>
                  </a:cubicBezTo>
                  <a:cubicBezTo>
                    <a:pt x="1656" y="4902"/>
                    <a:pt x="1656" y="4899"/>
                    <a:pt x="1657" y="4899"/>
                  </a:cubicBezTo>
                  <a:cubicBezTo>
                    <a:pt x="1659" y="4899"/>
                    <a:pt x="1662" y="4902"/>
                    <a:pt x="1668" y="4908"/>
                  </a:cubicBezTo>
                  <a:cubicBezTo>
                    <a:pt x="1668" y="4884"/>
                    <a:pt x="1680" y="4896"/>
                    <a:pt x="1680" y="4884"/>
                  </a:cubicBezTo>
                  <a:lnTo>
                    <a:pt x="1680" y="4884"/>
                  </a:lnTo>
                  <a:cubicBezTo>
                    <a:pt x="1680" y="4885"/>
                    <a:pt x="1679" y="4886"/>
                    <a:pt x="1678" y="4886"/>
                  </a:cubicBezTo>
                  <a:cubicBezTo>
                    <a:pt x="1672" y="4886"/>
                    <a:pt x="1643" y="4860"/>
                    <a:pt x="1628" y="4860"/>
                  </a:cubicBezTo>
                  <a:cubicBezTo>
                    <a:pt x="1621" y="4860"/>
                    <a:pt x="1617" y="4867"/>
                    <a:pt x="1620" y="4884"/>
                  </a:cubicBezTo>
                  <a:cubicBezTo>
                    <a:pt x="1608" y="4884"/>
                    <a:pt x="1584" y="4861"/>
                    <a:pt x="1584" y="4837"/>
                  </a:cubicBezTo>
                  <a:lnTo>
                    <a:pt x="1608" y="4813"/>
                  </a:lnTo>
                  <a:lnTo>
                    <a:pt x="1573" y="4801"/>
                  </a:lnTo>
                  <a:cubicBezTo>
                    <a:pt x="1561" y="4777"/>
                    <a:pt x="1584" y="4754"/>
                    <a:pt x="1573" y="4730"/>
                  </a:cubicBezTo>
                  <a:lnTo>
                    <a:pt x="1573" y="4730"/>
                  </a:lnTo>
                  <a:cubicBezTo>
                    <a:pt x="1579" y="4742"/>
                    <a:pt x="1596" y="4754"/>
                    <a:pt x="1610" y="4754"/>
                  </a:cubicBezTo>
                  <a:cubicBezTo>
                    <a:pt x="1623" y="4754"/>
                    <a:pt x="1632" y="4742"/>
                    <a:pt x="1620" y="4706"/>
                  </a:cubicBezTo>
                  <a:lnTo>
                    <a:pt x="1620" y="4706"/>
                  </a:lnTo>
                  <a:cubicBezTo>
                    <a:pt x="1632" y="4742"/>
                    <a:pt x="1656" y="4754"/>
                    <a:pt x="1668" y="4765"/>
                  </a:cubicBezTo>
                  <a:cubicBezTo>
                    <a:pt x="1662" y="4759"/>
                    <a:pt x="1659" y="4756"/>
                    <a:pt x="1660" y="4756"/>
                  </a:cubicBezTo>
                  <a:lnTo>
                    <a:pt x="1660" y="4756"/>
                  </a:lnTo>
                  <a:cubicBezTo>
                    <a:pt x="1662" y="4756"/>
                    <a:pt x="1668" y="4759"/>
                    <a:pt x="1680" y="4765"/>
                  </a:cubicBezTo>
                  <a:cubicBezTo>
                    <a:pt x="1656" y="4718"/>
                    <a:pt x="1656" y="4754"/>
                    <a:pt x="1644" y="4706"/>
                  </a:cubicBezTo>
                  <a:cubicBezTo>
                    <a:pt x="1668" y="4706"/>
                    <a:pt x="1668" y="4682"/>
                    <a:pt x="1668" y="4646"/>
                  </a:cubicBezTo>
                  <a:lnTo>
                    <a:pt x="1668" y="4646"/>
                  </a:lnTo>
                  <a:lnTo>
                    <a:pt x="1656" y="4682"/>
                  </a:lnTo>
                  <a:cubicBezTo>
                    <a:pt x="1656" y="4682"/>
                    <a:pt x="1656" y="4670"/>
                    <a:pt x="1644" y="4670"/>
                  </a:cubicBezTo>
                  <a:cubicBezTo>
                    <a:pt x="1644" y="4682"/>
                    <a:pt x="1644" y="4694"/>
                    <a:pt x="1644" y="4694"/>
                  </a:cubicBezTo>
                  <a:cubicBezTo>
                    <a:pt x="1634" y="4683"/>
                    <a:pt x="1605" y="4655"/>
                    <a:pt x="1606" y="4640"/>
                  </a:cubicBezTo>
                  <a:lnTo>
                    <a:pt x="1606" y="4640"/>
                  </a:lnTo>
                  <a:cubicBezTo>
                    <a:pt x="1603" y="4646"/>
                    <a:pt x="1599" y="4649"/>
                    <a:pt x="1596" y="4649"/>
                  </a:cubicBezTo>
                  <a:cubicBezTo>
                    <a:pt x="1579" y="4649"/>
                    <a:pt x="1564" y="4581"/>
                    <a:pt x="1553" y="4581"/>
                  </a:cubicBezTo>
                  <a:cubicBezTo>
                    <a:pt x="1552" y="4581"/>
                    <a:pt x="1550" y="4583"/>
                    <a:pt x="1549" y="4587"/>
                  </a:cubicBezTo>
                  <a:cubicBezTo>
                    <a:pt x="1537" y="4587"/>
                    <a:pt x="1525" y="4551"/>
                    <a:pt x="1537" y="4539"/>
                  </a:cubicBezTo>
                  <a:lnTo>
                    <a:pt x="1537" y="4539"/>
                  </a:lnTo>
                  <a:cubicBezTo>
                    <a:pt x="1542" y="4550"/>
                    <a:pt x="1546" y="4554"/>
                    <a:pt x="1550" y="4554"/>
                  </a:cubicBezTo>
                  <a:cubicBezTo>
                    <a:pt x="1561" y="4554"/>
                    <a:pt x="1563" y="4503"/>
                    <a:pt x="1573" y="4503"/>
                  </a:cubicBezTo>
                  <a:cubicBezTo>
                    <a:pt x="1571" y="4502"/>
                    <a:pt x="1570" y="4502"/>
                    <a:pt x="1569" y="4502"/>
                  </a:cubicBezTo>
                  <a:cubicBezTo>
                    <a:pt x="1562" y="4502"/>
                    <a:pt x="1560" y="4529"/>
                    <a:pt x="1552" y="4529"/>
                  </a:cubicBezTo>
                  <a:cubicBezTo>
                    <a:pt x="1551" y="4529"/>
                    <a:pt x="1550" y="4529"/>
                    <a:pt x="1549" y="4527"/>
                  </a:cubicBezTo>
                  <a:cubicBezTo>
                    <a:pt x="1537" y="4503"/>
                    <a:pt x="1549" y="4480"/>
                    <a:pt x="1561" y="4468"/>
                  </a:cubicBezTo>
                  <a:lnTo>
                    <a:pt x="1561" y="4432"/>
                  </a:lnTo>
                  <a:cubicBezTo>
                    <a:pt x="1552" y="4432"/>
                    <a:pt x="1550" y="4457"/>
                    <a:pt x="1544" y="4457"/>
                  </a:cubicBezTo>
                  <a:cubicBezTo>
                    <a:pt x="1542" y="4457"/>
                    <a:pt x="1540" y="4454"/>
                    <a:pt x="1537" y="4444"/>
                  </a:cubicBezTo>
                  <a:cubicBezTo>
                    <a:pt x="1537" y="4432"/>
                    <a:pt x="1525" y="4396"/>
                    <a:pt x="1537" y="4396"/>
                  </a:cubicBezTo>
                  <a:cubicBezTo>
                    <a:pt x="1543" y="4399"/>
                    <a:pt x="1548" y="4400"/>
                    <a:pt x="1553" y="4400"/>
                  </a:cubicBezTo>
                  <a:cubicBezTo>
                    <a:pt x="1557" y="4400"/>
                    <a:pt x="1561" y="4399"/>
                    <a:pt x="1565" y="4399"/>
                  </a:cubicBezTo>
                  <a:cubicBezTo>
                    <a:pt x="1573" y="4399"/>
                    <a:pt x="1579" y="4402"/>
                    <a:pt x="1584" y="4420"/>
                  </a:cubicBezTo>
                  <a:cubicBezTo>
                    <a:pt x="1584" y="4400"/>
                    <a:pt x="1568" y="4340"/>
                    <a:pt x="1556" y="4340"/>
                  </a:cubicBezTo>
                  <a:cubicBezTo>
                    <a:pt x="1553" y="4340"/>
                    <a:pt x="1551" y="4343"/>
                    <a:pt x="1549" y="4349"/>
                  </a:cubicBezTo>
                  <a:lnTo>
                    <a:pt x="1537" y="4325"/>
                  </a:lnTo>
                  <a:cubicBezTo>
                    <a:pt x="1537" y="4333"/>
                    <a:pt x="1531" y="4363"/>
                    <a:pt x="1524" y="4363"/>
                  </a:cubicBezTo>
                  <a:cubicBezTo>
                    <a:pt x="1521" y="4363"/>
                    <a:pt x="1517" y="4356"/>
                    <a:pt x="1513" y="4337"/>
                  </a:cubicBezTo>
                  <a:lnTo>
                    <a:pt x="1489" y="4301"/>
                  </a:lnTo>
                  <a:lnTo>
                    <a:pt x="1501" y="4277"/>
                  </a:lnTo>
                  <a:cubicBezTo>
                    <a:pt x="1489" y="4277"/>
                    <a:pt x="1489" y="4277"/>
                    <a:pt x="1489" y="4253"/>
                  </a:cubicBezTo>
                  <a:cubicBezTo>
                    <a:pt x="1489" y="4253"/>
                    <a:pt x="1489" y="4242"/>
                    <a:pt x="1501" y="4242"/>
                  </a:cubicBezTo>
                  <a:cubicBezTo>
                    <a:pt x="1489" y="4194"/>
                    <a:pt x="1477" y="4194"/>
                    <a:pt x="1477" y="4194"/>
                  </a:cubicBezTo>
                  <a:cubicBezTo>
                    <a:pt x="1469" y="4176"/>
                    <a:pt x="1466" y="4165"/>
                    <a:pt x="1475" y="4165"/>
                  </a:cubicBezTo>
                  <a:cubicBezTo>
                    <a:pt x="1478" y="4165"/>
                    <a:pt x="1483" y="4167"/>
                    <a:pt x="1489" y="4170"/>
                  </a:cubicBezTo>
                  <a:cubicBezTo>
                    <a:pt x="1477" y="4134"/>
                    <a:pt x="1465" y="4075"/>
                    <a:pt x="1477" y="4039"/>
                  </a:cubicBezTo>
                  <a:cubicBezTo>
                    <a:pt x="1470" y="4029"/>
                    <a:pt x="1466" y="4025"/>
                    <a:pt x="1464" y="4025"/>
                  </a:cubicBezTo>
                  <a:cubicBezTo>
                    <a:pt x="1460" y="4025"/>
                    <a:pt x="1461" y="4034"/>
                    <a:pt x="1459" y="4034"/>
                  </a:cubicBezTo>
                  <a:cubicBezTo>
                    <a:pt x="1458" y="4034"/>
                    <a:pt x="1456" y="4032"/>
                    <a:pt x="1454" y="4027"/>
                  </a:cubicBezTo>
                  <a:cubicBezTo>
                    <a:pt x="1489" y="3980"/>
                    <a:pt x="1454" y="3872"/>
                    <a:pt x="1430" y="3801"/>
                  </a:cubicBezTo>
                  <a:cubicBezTo>
                    <a:pt x="1425" y="3806"/>
                    <a:pt x="1422" y="3808"/>
                    <a:pt x="1420" y="3808"/>
                  </a:cubicBezTo>
                  <a:cubicBezTo>
                    <a:pt x="1413" y="3808"/>
                    <a:pt x="1422" y="3777"/>
                    <a:pt x="1397" y="3766"/>
                  </a:cubicBezTo>
                  <a:lnTo>
                    <a:pt x="1397" y="3766"/>
                  </a:lnTo>
                  <a:cubicBezTo>
                    <a:pt x="1403" y="3764"/>
                    <a:pt x="1406" y="3732"/>
                    <a:pt x="1415" y="3732"/>
                  </a:cubicBezTo>
                  <a:cubicBezTo>
                    <a:pt x="1419" y="3732"/>
                    <a:pt x="1423" y="3737"/>
                    <a:pt x="1430" y="3753"/>
                  </a:cubicBezTo>
                  <a:lnTo>
                    <a:pt x="1418" y="3718"/>
                  </a:lnTo>
                  <a:cubicBezTo>
                    <a:pt x="1422" y="3712"/>
                    <a:pt x="1425" y="3709"/>
                    <a:pt x="1428" y="3709"/>
                  </a:cubicBezTo>
                  <a:cubicBezTo>
                    <a:pt x="1439" y="3709"/>
                    <a:pt x="1444" y="3750"/>
                    <a:pt x="1455" y="3750"/>
                  </a:cubicBezTo>
                  <a:cubicBezTo>
                    <a:pt x="1458" y="3750"/>
                    <a:pt x="1462" y="3747"/>
                    <a:pt x="1465" y="3741"/>
                  </a:cubicBezTo>
                  <a:cubicBezTo>
                    <a:pt x="1454" y="3694"/>
                    <a:pt x="1418" y="3658"/>
                    <a:pt x="1430" y="3611"/>
                  </a:cubicBezTo>
                  <a:lnTo>
                    <a:pt x="1430" y="3611"/>
                  </a:lnTo>
                  <a:cubicBezTo>
                    <a:pt x="1432" y="3612"/>
                    <a:pt x="1434" y="3612"/>
                    <a:pt x="1435" y="3612"/>
                  </a:cubicBezTo>
                  <a:cubicBezTo>
                    <a:pt x="1446" y="3612"/>
                    <a:pt x="1425" y="3573"/>
                    <a:pt x="1436" y="3573"/>
                  </a:cubicBezTo>
                  <a:cubicBezTo>
                    <a:pt x="1438" y="3573"/>
                    <a:pt x="1439" y="3574"/>
                    <a:pt x="1442" y="3575"/>
                  </a:cubicBezTo>
                  <a:cubicBezTo>
                    <a:pt x="1454" y="3587"/>
                    <a:pt x="1454" y="3599"/>
                    <a:pt x="1454" y="3622"/>
                  </a:cubicBezTo>
                  <a:lnTo>
                    <a:pt x="1465" y="3611"/>
                  </a:lnTo>
                  <a:cubicBezTo>
                    <a:pt x="1465" y="3515"/>
                    <a:pt x="1430" y="3587"/>
                    <a:pt x="1406" y="3527"/>
                  </a:cubicBezTo>
                  <a:cubicBezTo>
                    <a:pt x="1406" y="3515"/>
                    <a:pt x="1406" y="3515"/>
                    <a:pt x="1406" y="3503"/>
                  </a:cubicBezTo>
                  <a:cubicBezTo>
                    <a:pt x="1406" y="3503"/>
                    <a:pt x="1406" y="3503"/>
                    <a:pt x="1418" y="3491"/>
                  </a:cubicBezTo>
                  <a:cubicBezTo>
                    <a:pt x="1418" y="3515"/>
                    <a:pt x="1418" y="3503"/>
                    <a:pt x="1430" y="3515"/>
                  </a:cubicBezTo>
                  <a:cubicBezTo>
                    <a:pt x="1430" y="3513"/>
                    <a:pt x="1430" y="3509"/>
                    <a:pt x="1430" y="3503"/>
                  </a:cubicBezTo>
                  <a:lnTo>
                    <a:pt x="1442" y="3527"/>
                  </a:lnTo>
                  <a:cubicBezTo>
                    <a:pt x="1430" y="3503"/>
                    <a:pt x="1430" y="3503"/>
                    <a:pt x="1442" y="3491"/>
                  </a:cubicBezTo>
                  <a:cubicBezTo>
                    <a:pt x="1446" y="3510"/>
                    <a:pt x="1447" y="3514"/>
                    <a:pt x="1448" y="3514"/>
                  </a:cubicBezTo>
                  <a:cubicBezTo>
                    <a:pt x="1448" y="3514"/>
                    <a:pt x="1447" y="3513"/>
                    <a:pt x="1448" y="3513"/>
                  </a:cubicBezTo>
                  <a:cubicBezTo>
                    <a:pt x="1448" y="3513"/>
                    <a:pt x="1450" y="3515"/>
                    <a:pt x="1454" y="3527"/>
                  </a:cubicBezTo>
                  <a:cubicBezTo>
                    <a:pt x="1442" y="3491"/>
                    <a:pt x="1465" y="3515"/>
                    <a:pt x="1454" y="3480"/>
                  </a:cubicBezTo>
                  <a:lnTo>
                    <a:pt x="1454" y="3480"/>
                  </a:lnTo>
                  <a:cubicBezTo>
                    <a:pt x="1454" y="3480"/>
                    <a:pt x="1465" y="3503"/>
                    <a:pt x="1465" y="3515"/>
                  </a:cubicBezTo>
                  <a:lnTo>
                    <a:pt x="1465" y="3503"/>
                  </a:lnTo>
                  <a:cubicBezTo>
                    <a:pt x="1477" y="3515"/>
                    <a:pt x="1477" y="3515"/>
                    <a:pt x="1489" y="3527"/>
                  </a:cubicBezTo>
                  <a:lnTo>
                    <a:pt x="1489" y="3515"/>
                  </a:lnTo>
                  <a:cubicBezTo>
                    <a:pt x="1489" y="3503"/>
                    <a:pt x="1489" y="3503"/>
                    <a:pt x="1489" y="3491"/>
                  </a:cubicBezTo>
                  <a:cubicBezTo>
                    <a:pt x="1477" y="3468"/>
                    <a:pt x="1489" y="3480"/>
                    <a:pt x="1489" y="3468"/>
                  </a:cubicBezTo>
                  <a:cubicBezTo>
                    <a:pt x="1489" y="3480"/>
                    <a:pt x="1489" y="3480"/>
                    <a:pt x="1489" y="3491"/>
                  </a:cubicBezTo>
                  <a:cubicBezTo>
                    <a:pt x="1494" y="3491"/>
                    <a:pt x="1497" y="3493"/>
                    <a:pt x="1498" y="3496"/>
                  </a:cubicBezTo>
                  <a:lnTo>
                    <a:pt x="1498" y="3496"/>
                  </a:lnTo>
                  <a:cubicBezTo>
                    <a:pt x="1495" y="3477"/>
                    <a:pt x="1489" y="3452"/>
                    <a:pt x="1489" y="3444"/>
                  </a:cubicBezTo>
                  <a:lnTo>
                    <a:pt x="1489" y="3432"/>
                  </a:lnTo>
                  <a:cubicBezTo>
                    <a:pt x="1489" y="3430"/>
                    <a:pt x="1490" y="3429"/>
                    <a:pt x="1490" y="3429"/>
                  </a:cubicBezTo>
                  <a:cubicBezTo>
                    <a:pt x="1494" y="3429"/>
                    <a:pt x="1501" y="3444"/>
                    <a:pt x="1501" y="3444"/>
                  </a:cubicBezTo>
                  <a:cubicBezTo>
                    <a:pt x="1501" y="3444"/>
                    <a:pt x="1513" y="3491"/>
                    <a:pt x="1513" y="3491"/>
                  </a:cubicBezTo>
                  <a:cubicBezTo>
                    <a:pt x="1513" y="3491"/>
                    <a:pt x="1513" y="3503"/>
                    <a:pt x="1513" y="3515"/>
                  </a:cubicBezTo>
                  <a:cubicBezTo>
                    <a:pt x="1525" y="3515"/>
                    <a:pt x="1525" y="3515"/>
                    <a:pt x="1525" y="3527"/>
                  </a:cubicBezTo>
                  <a:cubicBezTo>
                    <a:pt x="1525" y="3515"/>
                    <a:pt x="1525" y="3515"/>
                    <a:pt x="1525" y="3503"/>
                  </a:cubicBezTo>
                  <a:cubicBezTo>
                    <a:pt x="1525" y="3503"/>
                    <a:pt x="1525" y="3496"/>
                    <a:pt x="1525" y="3491"/>
                  </a:cubicBezTo>
                  <a:cubicBezTo>
                    <a:pt x="1513" y="3456"/>
                    <a:pt x="1525" y="3456"/>
                    <a:pt x="1513" y="3444"/>
                  </a:cubicBezTo>
                  <a:cubicBezTo>
                    <a:pt x="1513" y="3438"/>
                    <a:pt x="1513" y="3435"/>
                    <a:pt x="1515" y="3435"/>
                  </a:cubicBezTo>
                  <a:cubicBezTo>
                    <a:pt x="1516" y="3435"/>
                    <a:pt x="1519" y="3438"/>
                    <a:pt x="1525" y="3444"/>
                  </a:cubicBezTo>
                  <a:cubicBezTo>
                    <a:pt x="1525" y="3448"/>
                    <a:pt x="1526" y="3452"/>
                    <a:pt x="1528" y="3456"/>
                  </a:cubicBezTo>
                  <a:lnTo>
                    <a:pt x="1528" y="3456"/>
                  </a:lnTo>
                  <a:cubicBezTo>
                    <a:pt x="1527" y="3456"/>
                    <a:pt x="1526" y="3456"/>
                    <a:pt x="1525" y="3456"/>
                  </a:cubicBezTo>
                  <a:cubicBezTo>
                    <a:pt x="1525" y="3468"/>
                    <a:pt x="1537" y="3480"/>
                    <a:pt x="1537" y="3480"/>
                  </a:cubicBezTo>
                  <a:cubicBezTo>
                    <a:pt x="1537" y="3472"/>
                    <a:pt x="1532" y="3464"/>
                    <a:pt x="1528" y="3456"/>
                  </a:cubicBezTo>
                  <a:lnTo>
                    <a:pt x="1528" y="3456"/>
                  </a:lnTo>
                  <a:cubicBezTo>
                    <a:pt x="1537" y="3458"/>
                    <a:pt x="1537" y="3469"/>
                    <a:pt x="1537" y="3480"/>
                  </a:cubicBezTo>
                  <a:lnTo>
                    <a:pt x="1549" y="3491"/>
                  </a:lnTo>
                  <a:cubicBezTo>
                    <a:pt x="1549" y="3480"/>
                    <a:pt x="1537" y="3468"/>
                    <a:pt x="1537" y="3468"/>
                  </a:cubicBezTo>
                  <a:cubicBezTo>
                    <a:pt x="1545" y="3468"/>
                    <a:pt x="1547" y="3462"/>
                    <a:pt x="1548" y="3462"/>
                  </a:cubicBezTo>
                  <a:cubicBezTo>
                    <a:pt x="1549" y="3462"/>
                    <a:pt x="1549" y="3464"/>
                    <a:pt x="1549" y="3468"/>
                  </a:cubicBezTo>
                  <a:cubicBezTo>
                    <a:pt x="1549" y="3491"/>
                    <a:pt x="1561" y="3503"/>
                    <a:pt x="1561" y="3515"/>
                  </a:cubicBezTo>
                  <a:cubicBezTo>
                    <a:pt x="1561" y="3503"/>
                    <a:pt x="1573" y="3503"/>
                    <a:pt x="1561" y="3480"/>
                  </a:cubicBezTo>
                  <a:cubicBezTo>
                    <a:pt x="1561" y="3480"/>
                    <a:pt x="1549" y="3456"/>
                    <a:pt x="1549" y="3456"/>
                  </a:cubicBezTo>
                  <a:lnTo>
                    <a:pt x="1549" y="3444"/>
                  </a:lnTo>
                  <a:cubicBezTo>
                    <a:pt x="1561" y="3444"/>
                    <a:pt x="1561" y="3456"/>
                    <a:pt x="1561" y="3456"/>
                  </a:cubicBezTo>
                  <a:cubicBezTo>
                    <a:pt x="1573" y="3456"/>
                    <a:pt x="1561" y="3444"/>
                    <a:pt x="1561" y="3444"/>
                  </a:cubicBezTo>
                  <a:cubicBezTo>
                    <a:pt x="1561" y="3440"/>
                    <a:pt x="1561" y="3439"/>
                    <a:pt x="1561" y="3439"/>
                  </a:cubicBezTo>
                  <a:cubicBezTo>
                    <a:pt x="1562" y="3439"/>
                    <a:pt x="1564" y="3447"/>
                    <a:pt x="1573" y="3456"/>
                  </a:cubicBezTo>
                  <a:cubicBezTo>
                    <a:pt x="1573" y="3456"/>
                    <a:pt x="1573" y="3456"/>
                    <a:pt x="1584" y="3468"/>
                  </a:cubicBezTo>
                  <a:cubicBezTo>
                    <a:pt x="1584" y="3456"/>
                    <a:pt x="1584" y="3456"/>
                    <a:pt x="1584" y="3444"/>
                  </a:cubicBezTo>
                  <a:cubicBezTo>
                    <a:pt x="1589" y="3458"/>
                    <a:pt x="1592" y="3463"/>
                    <a:pt x="1594" y="3463"/>
                  </a:cubicBezTo>
                  <a:cubicBezTo>
                    <a:pt x="1598" y="3463"/>
                    <a:pt x="1601" y="3451"/>
                    <a:pt x="1608" y="3444"/>
                  </a:cubicBezTo>
                  <a:cubicBezTo>
                    <a:pt x="1602" y="3426"/>
                    <a:pt x="1602" y="3426"/>
                    <a:pt x="1602" y="3426"/>
                  </a:cubicBezTo>
                  <a:cubicBezTo>
                    <a:pt x="1602" y="3426"/>
                    <a:pt x="1602" y="3426"/>
                    <a:pt x="1599" y="3415"/>
                  </a:cubicBezTo>
                  <a:lnTo>
                    <a:pt x="1599" y="3415"/>
                  </a:lnTo>
                  <a:cubicBezTo>
                    <a:pt x="1604" y="3425"/>
                    <a:pt x="1618" y="3434"/>
                    <a:pt x="1608" y="3444"/>
                  </a:cubicBezTo>
                  <a:lnTo>
                    <a:pt x="1620" y="3444"/>
                  </a:lnTo>
                  <a:cubicBezTo>
                    <a:pt x="1620" y="3456"/>
                    <a:pt x="1608" y="3456"/>
                    <a:pt x="1632" y="3480"/>
                  </a:cubicBezTo>
                  <a:cubicBezTo>
                    <a:pt x="1632" y="3480"/>
                    <a:pt x="1623" y="3453"/>
                    <a:pt x="1628" y="3453"/>
                  </a:cubicBezTo>
                  <a:cubicBezTo>
                    <a:pt x="1629" y="3453"/>
                    <a:pt x="1630" y="3454"/>
                    <a:pt x="1632" y="3456"/>
                  </a:cubicBezTo>
                  <a:cubicBezTo>
                    <a:pt x="1635" y="3462"/>
                    <a:pt x="1637" y="3464"/>
                    <a:pt x="1638" y="3464"/>
                  </a:cubicBezTo>
                  <a:cubicBezTo>
                    <a:pt x="1639" y="3464"/>
                    <a:pt x="1638" y="3459"/>
                    <a:pt x="1639" y="3459"/>
                  </a:cubicBezTo>
                  <a:cubicBezTo>
                    <a:pt x="1639" y="3459"/>
                    <a:pt x="1641" y="3461"/>
                    <a:pt x="1644" y="3467"/>
                  </a:cubicBezTo>
                  <a:lnTo>
                    <a:pt x="1644" y="3467"/>
                  </a:lnTo>
                  <a:cubicBezTo>
                    <a:pt x="1639" y="3458"/>
                    <a:pt x="1632" y="3445"/>
                    <a:pt x="1632" y="3432"/>
                  </a:cubicBezTo>
                  <a:cubicBezTo>
                    <a:pt x="1644" y="3432"/>
                    <a:pt x="1644" y="3456"/>
                    <a:pt x="1656" y="3468"/>
                  </a:cubicBezTo>
                  <a:cubicBezTo>
                    <a:pt x="1656" y="3468"/>
                    <a:pt x="1656" y="3456"/>
                    <a:pt x="1656" y="3456"/>
                  </a:cubicBezTo>
                  <a:cubicBezTo>
                    <a:pt x="1656" y="3456"/>
                    <a:pt x="1645" y="3433"/>
                    <a:pt x="1644" y="3432"/>
                  </a:cubicBezTo>
                  <a:lnTo>
                    <a:pt x="1644" y="3432"/>
                  </a:lnTo>
                  <a:cubicBezTo>
                    <a:pt x="1647" y="3438"/>
                    <a:pt x="1648" y="3440"/>
                    <a:pt x="1649" y="3440"/>
                  </a:cubicBezTo>
                  <a:cubicBezTo>
                    <a:pt x="1651" y="3440"/>
                    <a:pt x="1644" y="3420"/>
                    <a:pt x="1644" y="3420"/>
                  </a:cubicBezTo>
                  <a:cubicBezTo>
                    <a:pt x="1638" y="3402"/>
                    <a:pt x="1638" y="3402"/>
                    <a:pt x="1637" y="3402"/>
                  </a:cubicBezTo>
                  <a:cubicBezTo>
                    <a:pt x="1635" y="3402"/>
                    <a:pt x="1632" y="3402"/>
                    <a:pt x="1620" y="3384"/>
                  </a:cubicBezTo>
                  <a:lnTo>
                    <a:pt x="1620" y="3384"/>
                  </a:lnTo>
                  <a:cubicBezTo>
                    <a:pt x="1620" y="3394"/>
                    <a:pt x="1628" y="3411"/>
                    <a:pt x="1625" y="3411"/>
                  </a:cubicBezTo>
                  <a:cubicBezTo>
                    <a:pt x="1624" y="3411"/>
                    <a:pt x="1622" y="3410"/>
                    <a:pt x="1620" y="3408"/>
                  </a:cubicBezTo>
                  <a:cubicBezTo>
                    <a:pt x="1620" y="3396"/>
                    <a:pt x="1620" y="3396"/>
                    <a:pt x="1620" y="3396"/>
                  </a:cubicBezTo>
                  <a:cubicBezTo>
                    <a:pt x="1620" y="3402"/>
                    <a:pt x="1617" y="3402"/>
                    <a:pt x="1616" y="3402"/>
                  </a:cubicBezTo>
                  <a:cubicBezTo>
                    <a:pt x="1616" y="3402"/>
                    <a:pt x="1616" y="3402"/>
                    <a:pt x="1616" y="3402"/>
                  </a:cubicBezTo>
                  <a:lnTo>
                    <a:pt x="1616" y="3402"/>
                  </a:lnTo>
                  <a:cubicBezTo>
                    <a:pt x="1608" y="3390"/>
                    <a:pt x="1607" y="3372"/>
                    <a:pt x="1596" y="3372"/>
                  </a:cubicBezTo>
                  <a:lnTo>
                    <a:pt x="1603" y="3393"/>
                  </a:lnTo>
                  <a:lnTo>
                    <a:pt x="1603" y="3393"/>
                  </a:lnTo>
                  <a:cubicBezTo>
                    <a:pt x="1600" y="3388"/>
                    <a:pt x="1596" y="3384"/>
                    <a:pt x="1596" y="3384"/>
                  </a:cubicBezTo>
                  <a:cubicBezTo>
                    <a:pt x="1596" y="3372"/>
                    <a:pt x="1584" y="3360"/>
                    <a:pt x="1596" y="3360"/>
                  </a:cubicBezTo>
                  <a:cubicBezTo>
                    <a:pt x="1590" y="3351"/>
                    <a:pt x="1586" y="3347"/>
                    <a:pt x="1584" y="3347"/>
                  </a:cubicBezTo>
                  <a:cubicBezTo>
                    <a:pt x="1578" y="3347"/>
                    <a:pt x="1584" y="3376"/>
                    <a:pt x="1584" y="3384"/>
                  </a:cubicBezTo>
                  <a:cubicBezTo>
                    <a:pt x="1573" y="3384"/>
                    <a:pt x="1584" y="3372"/>
                    <a:pt x="1573" y="3360"/>
                  </a:cubicBezTo>
                  <a:cubicBezTo>
                    <a:pt x="1573" y="3366"/>
                    <a:pt x="1573" y="3369"/>
                    <a:pt x="1571" y="3369"/>
                  </a:cubicBezTo>
                  <a:cubicBezTo>
                    <a:pt x="1570" y="3369"/>
                    <a:pt x="1567" y="3366"/>
                    <a:pt x="1561" y="3360"/>
                  </a:cubicBezTo>
                  <a:cubicBezTo>
                    <a:pt x="1561" y="3349"/>
                    <a:pt x="1549" y="3337"/>
                    <a:pt x="1549" y="3337"/>
                  </a:cubicBezTo>
                  <a:lnTo>
                    <a:pt x="1537" y="3337"/>
                  </a:lnTo>
                  <a:lnTo>
                    <a:pt x="1537" y="3325"/>
                  </a:lnTo>
                  <a:cubicBezTo>
                    <a:pt x="1537" y="3325"/>
                    <a:pt x="1537" y="3346"/>
                    <a:pt x="1533" y="3346"/>
                  </a:cubicBezTo>
                  <a:cubicBezTo>
                    <a:pt x="1532" y="3346"/>
                    <a:pt x="1529" y="3341"/>
                    <a:pt x="1525" y="3325"/>
                  </a:cubicBezTo>
                  <a:cubicBezTo>
                    <a:pt x="1525" y="3349"/>
                    <a:pt x="1513" y="3337"/>
                    <a:pt x="1513" y="3360"/>
                  </a:cubicBezTo>
                  <a:cubicBezTo>
                    <a:pt x="1513" y="3337"/>
                    <a:pt x="1501" y="3337"/>
                    <a:pt x="1501" y="3325"/>
                  </a:cubicBezTo>
                  <a:cubicBezTo>
                    <a:pt x="1499" y="3322"/>
                    <a:pt x="1497" y="3321"/>
                    <a:pt x="1497" y="3321"/>
                  </a:cubicBezTo>
                  <a:lnTo>
                    <a:pt x="1497" y="3321"/>
                  </a:lnTo>
                  <a:cubicBezTo>
                    <a:pt x="1494" y="3321"/>
                    <a:pt x="1501" y="3337"/>
                    <a:pt x="1501" y="3337"/>
                  </a:cubicBezTo>
                  <a:cubicBezTo>
                    <a:pt x="1489" y="3337"/>
                    <a:pt x="1489" y="3313"/>
                    <a:pt x="1489" y="3301"/>
                  </a:cubicBezTo>
                  <a:lnTo>
                    <a:pt x="1489" y="3325"/>
                  </a:lnTo>
                  <a:cubicBezTo>
                    <a:pt x="1477" y="3313"/>
                    <a:pt x="1477" y="3301"/>
                    <a:pt x="1477" y="3301"/>
                  </a:cubicBezTo>
                  <a:cubicBezTo>
                    <a:pt x="1477" y="3305"/>
                    <a:pt x="1477" y="3309"/>
                    <a:pt x="1477" y="3313"/>
                  </a:cubicBezTo>
                  <a:lnTo>
                    <a:pt x="1465" y="3325"/>
                  </a:lnTo>
                  <a:cubicBezTo>
                    <a:pt x="1464" y="3326"/>
                    <a:pt x="1462" y="3327"/>
                    <a:pt x="1461" y="3327"/>
                  </a:cubicBezTo>
                  <a:cubicBezTo>
                    <a:pt x="1456" y="3327"/>
                    <a:pt x="1454" y="3317"/>
                    <a:pt x="1450" y="3310"/>
                  </a:cubicBezTo>
                  <a:lnTo>
                    <a:pt x="1450" y="3310"/>
                  </a:lnTo>
                  <a:lnTo>
                    <a:pt x="1454" y="3313"/>
                  </a:lnTo>
                  <a:cubicBezTo>
                    <a:pt x="1452" y="3309"/>
                    <a:pt x="1450" y="3307"/>
                    <a:pt x="1449" y="3306"/>
                  </a:cubicBezTo>
                  <a:lnTo>
                    <a:pt x="1449" y="3306"/>
                  </a:lnTo>
                  <a:cubicBezTo>
                    <a:pt x="1447" y="3303"/>
                    <a:pt x="1445" y="3301"/>
                    <a:pt x="1442" y="3301"/>
                  </a:cubicBezTo>
                  <a:lnTo>
                    <a:pt x="1447" y="3306"/>
                  </a:lnTo>
                  <a:lnTo>
                    <a:pt x="1447" y="3306"/>
                  </a:lnTo>
                  <a:cubicBezTo>
                    <a:pt x="1442" y="3308"/>
                    <a:pt x="1440" y="3327"/>
                    <a:pt x="1433" y="3327"/>
                  </a:cubicBezTo>
                  <a:cubicBezTo>
                    <a:pt x="1432" y="3327"/>
                    <a:pt x="1431" y="3326"/>
                    <a:pt x="1430" y="3325"/>
                  </a:cubicBezTo>
                  <a:cubicBezTo>
                    <a:pt x="1442" y="3313"/>
                    <a:pt x="1430" y="3301"/>
                    <a:pt x="1430" y="3301"/>
                  </a:cubicBezTo>
                  <a:cubicBezTo>
                    <a:pt x="1430" y="3313"/>
                    <a:pt x="1418" y="3313"/>
                    <a:pt x="1418" y="3325"/>
                  </a:cubicBezTo>
                  <a:cubicBezTo>
                    <a:pt x="1406" y="3301"/>
                    <a:pt x="1406" y="3301"/>
                    <a:pt x="1394" y="3289"/>
                  </a:cubicBezTo>
                  <a:cubicBezTo>
                    <a:pt x="1394" y="3289"/>
                    <a:pt x="1394" y="3301"/>
                    <a:pt x="1394" y="3313"/>
                  </a:cubicBezTo>
                  <a:cubicBezTo>
                    <a:pt x="1394" y="3307"/>
                    <a:pt x="1394" y="3307"/>
                    <a:pt x="1392" y="3307"/>
                  </a:cubicBezTo>
                  <a:cubicBezTo>
                    <a:pt x="1391" y="3307"/>
                    <a:pt x="1388" y="3307"/>
                    <a:pt x="1382" y="3301"/>
                  </a:cubicBezTo>
                  <a:lnTo>
                    <a:pt x="1382" y="3301"/>
                  </a:lnTo>
                  <a:cubicBezTo>
                    <a:pt x="1388" y="3307"/>
                    <a:pt x="1388" y="3307"/>
                    <a:pt x="1387" y="3307"/>
                  </a:cubicBezTo>
                  <a:cubicBezTo>
                    <a:pt x="1385" y="3307"/>
                    <a:pt x="1382" y="3307"/>
                    <a:pt x="1382" y="3313"/>
                  </a:cubicBezTo>
                  <a:lnTo>
                    <a:pt x="1382" y="3325"/>
                  </a:lnTo>
                  <a:cubicBezTo>
                    <a:pt x="1379" y="3314"/>
                    <a:pt x="1377" y="3311"/>
                    <a:pt x="1377" y="3311"/>
                  </a:cubicBezTo>
                  <a:lnTo>
                    <a:pt x="1377" y="3311"/>
                  </a:lnTo>
                  <a:cubicBezTo>
                    <a:pt x="1376" y="3311"/>
                    <a:pt x="1377" y="3320"/>
                    <a:pt x="1375" y="3320"/>
                  </a:cubicBezTo>
                  <a:cubicBezTo>
                    <a:pt x="1374" y="3320"/>
                    <a:pt x="1373" y="3318"/>
                    <a:pt x="1370" y="3313"/>
                  </a:cubicBezTo>
                  <a:lnTo>
                    <a:pt x="1358" y="3313"/>
                  </a:lnTo>
                  <a:cubicBezTo>
                    <a:pt x="1358" y="3313"/>
                    <a:pt x="1358" y="3301"/>
                    <a:pt x="1358" y="3301"/>
                  </a:cubicBezTo>
                  <a:lnTo>
                    <a:pt x="1346" y="3301"/>
                  </a:lnTo>
                  <a:lnTo>
                    <a:pt x="1346" y="3313"/>
                  </a:lnTo>
                  <a:cubicBezTo>
                    <a:pt x="1346" y="3304"/>
                    <a:pt x="1346" y="3302"/>
                    <a:pt x="1346" y="3302"/>
                  </a:cubicBezTo>
                  <a:cubicBezTo>
                    <a:pt x="1345" y="3302"/>
                    <a:pt x="1344" y="3305"/>
                    <a:pt x="1341" y="3305"/>
                  </a:cubicBezTo>
                  <a:cubicBezTo>
                    <a:pt x="1339" y="3305"/>
                    <a:pt x="1337" y="3304"/>
                    <a:pt x="1334" y="3301"/>
                  </a:cubicBezTo>
                  <a:lnTo>
                    <a:pt x="1330" y="3301"/>
                  </a:lnTo>
                  <a:cubicBezTo>
                    <a:pt x="1332" y="3307"/>
                    <a:pt x="1334" y="3313"/>
                    <a:pt x="1334" y="3313"/>
                  </a:cubicBezTo>
                  <a:cubicBezTo>
                    <a:pt x="1334" y="3320"/>
                    <a:pt x="1334" y="3325"/>
                    <a:pt x="1334" y="3325"/>
                  </a:cubicBezTo>
                  <a:cubicBezTo>
                    <a:pt x="1334" y="3325"/>
                    <a:pt x="1323" y="3313"/>
                    <a:pt x="1334" y="3313"/>
                  </a:cubicBezTo>
                  <a:lnTo>
                    <a:pt x="1323" y="3313"/>
                  </a:lnTo>
                  <a:cubicBezTo>
                    <a:pt x="1311" y="3313"/>
                    <a:pt x="1311" y="3301"/>
                    <a:pt x="1311" y="3301"/>
                  </a:cubicBezTo>
                  <a:cubicBezTo>
                    <a:pt x="1311" y="3307"/>
                    <a:pt x="1311" y="3307"/>
                    <a:pt x="1309" y="3307"/>
                  </a:cubicBezTo>
                  <a:cubicBezTo>
                    <a:pt x="1308" y="3307"/>
                    <a:pt x="1305" y="3307"/>
                    <a:pt x="1299" y="3313"/>
                  </a:cubicBezTo>
                  <a:lnTo>
                    <a:pt x="1287" y="3313"/>
                  </a:lnTo>
                  <a:lnTo>
                    <a:pt x="1287" y="3301"/>
                  </a:lnTo>
                  <a:cubicBezTo>
                    <a:pt x="1287" y="3303"/>
                    <a:pt x="1287" y="3303"/>
                    <a:pt x="1286" y="3303"/>
                  </a:cubicBezTo>
                  <a:cubicBezTo>
                    <a:pt x="1284" y="3303"/>
                    <a:pt x="1280" y="3293"/>
                    <a:pt x="1277" y="3293"/>
                  </a:cubicBezTo>
                  <a:cubicBezTo>
                    <a:pt x="1276" y="3293"/>
                    <a:pt x="1275" y="3295"/>
                    <a:pt x="1275" y="3301"/>
                  </a:cubicBezTo>
                  <a:cubicBezTo>
                    <a:pt x="1275" y="3301"/>
                    <a:pt x="1275" y="3289"/>
                    <a:pt x="1275" y="3289"/>
                  </a:cubicBezTo>
                  <a:cubicBezTo>
                    <a:pt x="1275" y="3294"/>
                    <a:pt x="1274" y="3296"/>
                    <a:pt x="1272" y="3296"/>
                  </a:cubicBezTo>
                  <a:cubicBezTo>
                    <a:pt x="1268" y="3296"/>
                    <a:pt x="1262" y="3287"/>
                    <a:pt x="1260" y="3287"/>
                  </a:cubicBezTo>
                  <a:lnTo>
                    <a:pt x="1260" y="3287"/>
                  </a:lnTo>
                  <a:cubicBezTo>
                    <a:pt x="1259" y="3287"/>
                    <a:pt x="1259" y="3289"/>
                    <a:pt x="1261" y="3293"/>
                  </a:cubicBezTo>
                  <a:lnTo>
                    <a:pt x="1261" y="3293"/>
                  </a:lnTo>
                  <a:cubicBezTo>
                    <a:pt x="1257" y="3288"/>
                    <a:pt x="1251" y="3286"/>
                    <a:pt x="1251" y="3277"/>
                  </a:cubicBezTo>
                  <a:lnTo>
                    <a:pt x="1251" y="3289"/>
                  </a:lnTo>
                  <a:cubicBezTo>
                    <a:pt x="1246" y="3275"/>
                    <a:pt x="1244" y="3272"/>
                    <a:pt x="1241" y="3272"/>
                  </a:cubicBezTo>
                  <a:cubicBezTo>
                    <a:pt x="1239" y="3272"/>
                    <a:pt x="1238" y="3274"/>
                    <a:pt x="1235" y="3274"/>
                  </a:cubicBezTo>
                  <a:cubicBezTo>
                    <a:pt x="1233" y="3274"/>
                    <a:pt x="1231" y="3272"/>
                    <a:pt x="1227" y="3265"/>
                  </a:cubicBezTo>
                  <a:lnTo>
                    <a:pt x="1227" y="3265"/>
                  </a:lnTo>
                  <a:lnTo>
                    <a:pt x="1239" y="3289"/>
                  </a:lnTo>
                  <a:cubicBezTo>
                    <a:pt x="1239" y="3301"/>
                    <a:pt x="1237" y="3306"/>
                    <a:pt x="1233" y="3306"/>
                  </a:cubicBezTo>
                  <a:cubicBezTo>
                    <a:pt x="1224" y="3306"/>
                    <a:pt x="1209" y="3284"/>
                    <a:pt x="1198" y="3284"/>
                  </a:cubicBezTo>
                  <a:cubicBezTo>
                    <a:pt x="1196" y="3284"/>
                    <a:pt x="1193" y="3285"/>
                    <a:pt x="1192" y="3289"/>
                  </a:cubicBezTo>
                  <a:lnTo>
                    <a:pt x="1192" y="3301"/>
                  </a:lnTo>
                  <a:cubicBezTo>
                    <a:pt x="1180" y="3277"/>
                    <a:pt x="1192" y="3277"/>
                    <a:pt x="1180" y="3265"/>
                  </a:cubicBezTo>
                  <a:lnTo>
                    <a:pt x="1180" y="3265"/>
                  </a:lnTo>
                  <a:cubicBezTo>
                    <a:pt x="1180" y="3277"/>
                    <a:pt x="1192" y="3301"/>
                    <a:pt x="1180" y="3301"/>
                  </a:cubicBezTo>
                  <a:cubicBezTo>
                    <a:pt x="1180" y="3289"/>
                    <a:pt x="1180" y="3289"/>
                    <a:pt x="1180" y="3289"/>
                  </a:cubicBezTo>
                  <a:cubicBezTo>
                    <a:pt x="1180" y="3297"/>
                    <a:pt x="1174" y="3306"/>
                    <a:pt x="1170" y="3306"/>
                  </a:cubicBezTo>
                  <a:cubicBezTo>
                    <a:pt x="1169" y="3306"/>
                    <a:pt x="1168" y="3304"/>
                    <a:pt x="1168" y="3301"/>
                  </a:cubicBezTo>
                  <a:cubicBezTo>
                    <a:pt x="1168" y="3313"/>
                    <a:pt x="1156" y="3313"/>
                    <a:pt x="1156" y="3313"/>
                  </a:cubicBezTo>
                  <a:cubicBezTo>
                    <a:pt x="1144" y="3301"/>
                    <a:pt x="1156" y="3301"/>
                    <a:pt x="1156" y="3301"/>
                  </a:cubicBezTo>
                  <a:cubicBezTo>
                    <a:pt x="1148" y="3301"/>
                    <a:pt x="1145" y="3296"/>
                    <a:pt x="1144" y="3296"/>
                  </a:cubicBezTo>
                  <a:cubicBezTo>
                    <a:pt x="1144" y="3296"/>
                    <a:pt x="1144" y="3297"/>
                    <a:pt x="1144" y="3301"/>
                  </a:cubicBezTo>
                  <a:lnTo>
                    <a:pt x="1144" y="3289"/>
                  </a:lnTo>
                  <a:cubicBezTo>
                    <a:pt x="1144" y="3289"/>
                    <a:pt x="1141" y="3292"/>
                    <a:pt x="1138" y="3292"/>
                  </a:cubicBezTo>
                  <a:cubicBezTo>
                    <a:pt x="1135" y="3292"/>
                    <a:pt x="1132" y="3289"/>
                    <a:pt x="1132" y="3277"/>
                  </a:cubicBezTo>
                  <a:cubicBezTo>
                    <a:pt x="1132" y="3289"/>
                    <a:pt x="1132" y="3301"/>
                    <a:pt x="1132" y="3301"/>
                  </a:cubicBezTo>
                  <a:cubicBezTo>
                    <a:pt x="1129" y="3295"/>
                    <a:pt x="1127" y="3293"/>
                    <a:pt x="1127" y="3293"/>
                  </a:cubicBezTo>
                  <a:lnTo>
                    <a:pt x="1127" y="3293"/>
                  </a:lnTo>
                  <a:cubicBezTo>
                    <a:pt x="1125" y="3293"/>
                    <a:pt x="1127" y="3303"/>
                    <a:pt x="1124" y="3303"/>
                  </a:cubicBezTo>
                  <a:cubicBezTo>
                    <a:pt x="1123" y="3303"/>
                    <a:pt x="1122" y="3303"/>
                    <a:pt x="1120" y="3301"/>
                  </a:cubicBezTo>
                  <a:cubicBezTo>
                    <a:pt x="1120" y="3305"/>
                    <a:pt x="1120" y="3309"/>
                    <a:pt x="1120" y="3313"/>
                  </a:cubicBezTo>
                  <a:lnTo>
                    <a:pt x="1108" y="3301"/>
                  </a:lnTo>
                  <a:lnTo>
                    <a:pt x="1108" y="3313"/>
                  </a:lnTo>
                  <a:cubicBezTo>
                    <a:pt x="1105" y="3306"/>
                    <a:pt x="1103" y="3304"/>
                    <a:pt x="1101" y="3304"/>
                  </a:cubicBezTo>
                  <a:cubicBezTo>
                    <a:pt x="1098" y="3304"/>
                    <a:pt x="1097" y="3310"/>
                    <a:pt x="1097" y="3310"/>
                  </a:cubicBezTo>
                  <a:cubicBezTo>
                    <a:pt x="1096" y="3310"/>
                    <a:pt x="1096" y="3308"/>
                    <a:pt x="1096" y="3301"/>
                  </a:cubicBezTo>
                  <a:cubicBezTo>
                    <a:pt x="1084" y="3301"/>
                    <a:pt x="1096" y="3313"/>
                    <a:pt x="1096" y="3325"/>
                  </a:cubicBezTo>
                  <a:cubicBezTo>
                    <a:pt x="1090" y="3319"/>
                    <a:pt x="1090" y="3319"/>
                    <a:pt x="1090" y="3319"/>
                  </a:cubicBezTo>
                  <a:cubicBezTo>
                    <a:pt x="1090" y="3319"/>
                    <a:pt x="1090" y="3319"/>
                    <a:pt x="1084" y="3313"/>
                  </a:cubicBezTo>
                  <a:lnTo>
                    <a:pt x="1084" y="3289"/>
                  </a:lnTo>
                  <a:cubicBezTo>
                    <a:pt x="1073" y="3301"/>
                    <a:pt x="1084" y="3313"/>
                    <a:pt x="1084" y="3325"/>
                  </a:cubicBezTo>
                  <a:cubicBezTo>
                    <a:pt x="1084" y="3325"/>
                    <a:pt x="1073" y="3325"/>
                    <a:pt x="1073" y="3313"/>
                  </a:cubicBezTo>
                  <a:cubicBezTo>
                    <a:pt x="1064" y="3313"/>
                    <a:pt x="1055" y="3288"/>
                    <a:pt x="1051" y="3288"/>
                  </a:cubicBezTo>
                  <a:cubicBezTo>
                    <a:pt x="1050" y="3288"/>
                    <a:pt x="1049" y="3291"/>
                    <a:pt x="1049" y="3301"/>
                  </a:cubicBezTo>
                  <a:cubicBezTo>
                    <a:pt x="1049" y="3289"/>
                    <a:pt x="1049" y="3289"/>
                    <a:pt x="1049" y="3289"/>
                  </a:cubicBezTo>
                  <a:lnTo>
                    <a:pt x="1037" y="3289"/>
                  </a:lnTo>
                  <a:cubicBezTo>
                    <a:pt x="1025" y="3289"/>
                    <a:pt x="1013" y="3289"/>
                    <a:pt x="1013" y="3301"/>
                  </a:cubicBezTo>
                  <a:lnTo>
                    <a:pt x="1013" y="3289"/>
                  </a:lnTo>
                  <a:cubicBezTo>
                    <a:pt x="1013" y="3298"/>
                    <a:pt x="1011" y="3300"/>
                    <a:pt x="1009" y="3300"/>
                  </a:cubicBezTo>
                  <a:cubicBezTo>
                    <a:pt x="1007" y="3300"/>
                    <a:pt x="1004" y="3297"/>
                    <a:pt x="1003" y="3297"/>
                  </a:cubicBezTo>
                  <a:cubicBezTo>
                    <a:pt x="1002" y="3297"/>
                    <a:pt x="1001" y="3298"/>
                    <a:pt x="1001" y="3301"/>
                  </a:cubicBezTo>
                  <a:lnTo>
                    <a:pt x="989" y="3301"/>
                  </a:lnTo>
                  <a:lnTo>
                    <a:pt x="989" y="3289"/>
                  </a:lnTo>
                  <a:cubicBezTo>
                    <a:pt x="989" y="3294"/>
                    <a:pt x="989" y="3296"/>
                    <a:pt x="988" y="3296"/>
                  </a:cubicBezTo>
                  <a:cubicBezTo>
                    <a:pt x="985" y="3296"/>
                    <a:pt x="979" y="3275"/>
                    <a:pt x="978" y="3275"/>
                  </a:cubicBezTo>
                  <a:cubicBezTo>
                    <a:pt x="977" y="3275"/>
                    <a:pt x="977" y="3276"/>
                    <a:pt x="977" y="3277"/>
                  </a:cubicBezTo>
                  <a:cubicBezTo>
                    <a:pt x="977" y="3285"/>
                    <a:pt x="977" y="3293"/>
                    <a:pt x="977" y="3301"/>
                  </a:cubicBezTo>
                  <a:cubicBezTo>
                    <a:pt x="969" y="3301"/>
                    <a:pt x="972" y="3306"/>
                    <a:pt x="971" y="3306"/>
                  </a:cubicBezTo>
                  <a:cubicBezTo>
                    <a:pt x="971" y="3306"/>
                    <a:pt x="969" y="3305"/>
                    <a:pt x="965" y="3301"/>
                  </a:cubicBezTo>
                  <a:cubicBezTo>
                    <a:pt x="965" y="3301"/>
                    <a:pt x="965" y="3301"/>
                    <a:pt x="953" y="3313"/>
                  </a:cubicBezTo>
                  <a:lnTo>
                    <a:pt x="953" y="3301"/>
                  </a:lnTo>
                  <a:cubicBezTo>
                    <a:pt x="953" y="3306"/>
                    <a:pt x="953" y="3308"/>
                    <a:pt x="952" y="3308"/>
                  </a:cubicBezTo>
                  <a:cubicBezTo>
                    <a:pt x="951" y="3308"/>
                    <a:pt x="949" y="3303"/>
                    <a:pt x="948" y="3303"/>
                  </a:cubicBezTo>
                  <a:lnTo>
                    <a:pt x="948" y="3303"/>
                  </a:lnTo>
                  <a:cubicBezTo>
                    <a:pt x="948" y="3303"/>
                    <a:pt x="949" y="3307"/>
                    <a:pt x="953" y="3325"/>
                  </a:cubicBezTo>
                  <a:cubicBezTo>
                    <a:pt x="942" y="3313"/>
                    <a:pt x="942" y="3325"/>
                    <a:pt x="942" y="3301"/>
                  </a:cubicBezTo>
                  <a:cubicBezTo>
                    <a:pt x="930" y="3313"/>
                    <a:pt x="930" y="3325"/>
                    <a:pt x="918" y="3337"/>
                  </a:cubicBezTo>
                  <a:cubicBezTo>
                    <a:pt x="908" y="3337"/>
                    <a:pt x="889" y="3310"/>
                    <a:pt x="876" y="3310"/>
                  </a:cubicBezTo>
                  <a:cubicBezTo>
                    <a:pt x="874" y="3310"/>
                    <a:pt x="872" y="3311"/>
                    <a:pt x="870" y="3313"/>
                  </a:cubicBezTo>
                  <a:lnTo>
                    <a:pt x="834" y="3313"/>
                  </a:lnTo>
                  <a:cubicBezTo>
                    <a:pt x="834" y="3322"/>
                    <a:pt x="834" y="3340"/>
                    <a:pt x="828" y="3340"/>
                  </a:cubicBezTo>
                  <a:cubicBezTo>
                    <a:pt x="827" y="3340"/>
                    <a:pt x="825" y="3339"/>
                    <a:pt x="822" y="3337"/>
                  </a:cubicBezTo>
                  <a:cubicBezTo>
                    <a:pt x="822" y="3345"/>
                    <a:pt x="817" y="3353"/>
                    <a:pt x="809" y="3353"/>
                  </a:cubicBezTo>
                  <a:cubicBezTo>
                    <a:pt x="806" y="3353"/>
                    <a:pt x="802" y="3352"/>
                    <a:pt x="799" y="3349"/>
                  </a:cubicBezTo>
                  <a:cubicBezTo>
                    <a:pt x="799" y="3356"/>
                    <a:pt x="798" y="3359"/>
                    <a:pt x="796" y="3359"/>
                  </a:cubicBezTo>
                  <a:cubicBezTo>
                    <a:pt x="792" y="3359"/>
                    <a:pt x="787" y="3345"/>
                    <a:pt x="787" y="3337"/>
                  </a:cubicBezTo>
                  <a:lnTo>
                    <a:pt x="787" y="3337"/>
                  </a:lnTo>
                  <a:cubicBezTo>
                    <a:pt x="787" y="3337"/>
                    <a:pt x="792" y="3347"/>
                    <a:pt x="796" y="3347"/>
                  </a:cubicBezTo>
                  <a:cubicBezTo>
                    <a:pt x="796" y="3347"/>
                    <a:pt x="796" y="3347"/>
                    <a:pt x="797" y="3347"/>
                  </a:cubicBezTo>
                  <a:lnTo>
                    <a:pt x="797" y="3347"/>
                  </a:lnTo>
                  <a:lnTo>
                    <a:pt x="799" y="3349"/>
                  </a:lnTo>
                  <a:cubicBezTo>
                    <a:pt x="799" y="3349"/>
                    <a:pt x="799" y="3337"/>
                    <a:pt x="799" y="3337"/>
                  </a:cubicBezTo>
                  <a:cubicBezTo>
                    <a:pt x="799" y="3343"/>
                    <a:pt x="798" y="3346"/>
                    <a:pt x="797" y="3347"/>
                  </a:cubicBezTo>
                  <a:lnTo>
                    <a:pt x="797" y="3347"/>
                  </a:lnTo>
                  <a:lnTo>
                    <a:pt x="787" y="3337"/>
                  </a:lnTo>
                  <a:lnTo>
                    <a:pt x="787" y="3337"/>
                  </a:lnTo>
                  <a:lnTo>
                    <a:pt x="787" y="3360"/>
                  </a:lnTo>
                  <a:lnTo>
                    <a:pt x="775" y="3337"/>
                  </a:lnTo>
                  <a:cubicBezTo>
                    <a:pt x="775" y="3349"/>
                    <a:pt x="775" y="3349"/>
                    <a:pt x="775" y="3372"/>
                  </a:cubicBezTo>
                  <a:cubicBezTo>
                    <a:pt x="775" y="3372"/>
                    <a:pt x="763" y="3360"/>
                    <a:pt x="763" y="3360"/>
                  </a:cubicBezTo>
                  <a:lnTo>
                    <a:pt x="751" y="3360"/>
                  </a:lnTo>
                  <a:cubicBezTo>
                    <a:pt x="760" y="3378"/>
                    <a:pt x="756" y="3389"/>
                    <a:pt x="753" y="3389"/>
                  </a:cubicBezTo>
                  <a:cubicBezTo>
                    <a:pt x="752" y="3389"/>
                    <a:pt x="751" y="3387"/>
                    <a:pt x="751" y="3384"/>
                  </a:cubicBezTo>
                  <a:cubicBezTo>
                    <a:pt x="751" y="3384"/>
                    <a:pt x="751" y="3372"/>
                    <a:pt x="751" y="3372"/>
                  </a:cubicBezTo>
                  <a:cubicBezTo>
                    <a:pt x="751" y="3381"/>
                    <a:pt x="745" y="3389"/>
                    <a:pt x="742" y="3389"/>
                  </a:cubicBezTo>
                  <a:cubicBezTo>
                    <a:pt x="740" y="3389"/>
                    <a:pt x="739" y="3388"/>
                    <a:pt x="739" y="3384"/>
                  </a:cubicBezTo>
                  <a:lnTo>
                    <a:pt x="739" y="3372"/>
                  </a:lnTo>
                  <a:cubicBezTo>
                    <a:pt x="739" y="3375"/>
                    <a:pt x="739" y="3376"/>
                    <a:pt x="738" y="3376"/>
                  </a:cubicBezTo>
                  <a:cubicBezTo>
                    <a:pt x="735" y="3376"/>
                    <a:pt x="727" y="3360"/>
                    <a:pt x="727" y="3360"/>
                  </a:cubicBezTo>
                  <a:cubicBezTo>
                    <a:pt x="727" y="3372"/>
                    <a:pt x="715" y="3360"/>
                    <a:pt x="727" y="3384"/>
                  </a:cubicBezTo>
                  <a:cubicBezTo>
                    <a:pt x="727" y="3387"/>
                    <a:pt x="727" y="3388"/>
                    <a:pt x="726" y="3388"/>
                  </a:cubicBezTo>
                  <a:cubicBezTo>
                    <a:pt x="723" y="3388"/>
                    <a:pt x="715" y="3372"/>
                    <a:pt x="715" y="3372"/>
                  </a:cubicBezTo>
                  <a:cubicBezTo>
                    <a:pt x="715" y="3376"/>
                    <a:pt x="715" y="3377"/>
                    <a:pt x="715" y="3377"/>
                  </a:cubicBezTo>
                  <a:cubicBezTo>
                    <a:pt x="714" y="3377"/>
                    <a:pt x="712" y="3369"/>
                    <a:pt x="703" y="3360"/>
                  </a:cubicBezTo>
                  <a:lnTo>
                    <a:pt x="703" y="3360"/>
                  </a:lnTo>
                  <a:cubicBezTo>
                    <a:pt x="707" y="3376"/>
                    <a:pt x="707" y="3380"/>
                    <a:pt x="706" y="3380"/>
                  </a:cubicBezTo>
                  <a:cubicBezTo>
                    <a:pt x="704" y="3380"/>
                    <a:pt x="699" y="3372"/>
                    <a:pt x="695" y="3372"/>
                  </a:cubicBezTo>
                  <a:cubicBezTo>
                    <a:pt x="693" y="3372"/>
                    <a:pt x="692" y="3375"/>
                    <a:pt x="692" y="3384"/>
                  </a:cubicBezTo>
                  <a:cubicBezTo>
                    <a:pt x="692" y="3392"/>
                    <a:pt x="692" y="3402"/>
                    <a:pt x="692" y="3408"/>
                  </a:cubicBezTo>
                  <a:cubicBezTo>
                    <a:pt x="692" y="3396"/>
                    <a:pt x="680" y="3372"/>
                    <a:pt x="680" y="3372"/>
                  </a:cubicBezTo>
                  <a:lnTo>
                    <a:pt x="680" y="3372"/>
                  </a:lnTo>
                  <a:lnTo>
                    <a:pt x="692" y="3408"/>
                  </a:lnTo>
                  <a:cubicBezTo>
                    <a:pt x="656" y="3372"/>
                    <a:pt x="644" y="3396"/>
                    <a:pt x="608" y="3372"/>
                  </a:cubicBezTo>
                  <a:cubicBezTo>
                    <a:pt x="608" y="3384"/>
                    <a:pt x="596" y="3408"/>
                    <a:pt x="584" y="3408"/>
                  </a:cubicBezTo>
                  <a:cubicBezTo>
                    <a:pt x="584" y="3408"/>
                    <a:pt x="584" y="3420"/>
                    <a:pt x="584" y="3420"/>
                  </a:cubicBezTo>
                  <a:cubicBezTo>
                    <a:pt x="576" y="3412"/>
                    <a:pt x="562" y="3403"/>
                    <a:pt x="550" y="3403"/>
                  </a:cubicBezTo>
                  <a:cubicBezTo>
                    <a:pt x="545" y="3403"/>
                    <a:pt x="540" y="3405"/>
                    <a:pt x="537" y="3408"/>
                  </a:cubicBezTo>
                  <a:cubicBezTo>
                    <a:pt x="540" y="3421"/>
                    <a:pt x="541" y="3425"/>
                    <a:pt x="540" y="3425"/>
                  </a:cubicBezTo>
                  <a:cubicBezTo>
                    <a:pt x="538" y="3425"/>
                    <a:pt x="530" y="3403"/>
                    <a:pt x="526" y="3403"/>
                  </a:cubicBezTo>
                  <a:cubicBezTo>
                    <a:pt x="525" y="3403"/>
                    <a:pt x="525" y="3405"/>
                    <a:pt x="525" y="3408"/>
                  </a:cubicBezTo>
                  <a:cubicBezTo>
                    <a:pt x="525" y="3408"/>
                    <a:pt x="525" y="3396"/>
                    <a:pt x="525" y="3396"/>
                  </a:cubicBezTo>
                  <a:cubicBezTo>
                    <a:pt x="513" y="3408"/>
                    <a:pt x="513" y="3420"/>
                    <a:pt x="513" y="3444"/>
                  </a:cubicBezTo>
                  <a:lnTo>
                    <a:pt x="513" y="3432"/>
                  </a:lnTo>
                  <a:lnTo>
                    <a:pt x="508" y="3432"/>
                  </a:lnTo>
                  <a:cubicBezTo>
                    <a:pt x="508" y="3432"/>
                    <a:pt x="508" y="3432"/>
                    <a:pt x="508" y="3432"/>
                  </a:cubicBezTo>
                  <a:lnTo>
                    <a:pt x="508" y="3432"/>
                  </a:lnTo>
                  <a:cubicBezTo>
                    <a:pt x="507" y="3432"/>
                    <a:pt x="504" y="3432"/>
                    <a:pt x="502" y="3432"/>
                  </a:cubicBezTo>
                  <a:lnTo>
                    <a:pt x="502" y="3432"/>
                  </a:lnTo>
                  <a:cubicBezTo>
                    <a:pt x="501" y="3433"/>
                    <a:pt x="501" y="3434"/>
                    <a:pt x="501" y="3434"/>
                  </a:cubicBezTo>
                  <a:cubicBezTo>
                    <a:pt x="501" y="3434"/>
                    <a:pt x="501" y="3434"/>
                    <a:pt x="501" y="3432"/>
                  </a:cubicBezTo>
                  <a:cubicBezTo>
                    <a:pt x="513" y="3408"/>
                    <a:pt x="513" y="3396"/>
                    <a:pt x="525" y="3372"/>
                  </a:cubicBezTo>
                  <a:lnTo>
                    <a:pt x="513" y="3372"/>
                  </a:lnTo>
                  <a:cubicBezTo>
                    <a:pt x="501" y="3372"/>
                    <a:pt x="501" y="3360"/>
                    <a:pt x="501" y="3349"/>
                  </a:cubicBezTo>
                  <a:lnTo>
                    <a:pt x="501" y="3349"/>
                  </a:lnTo>
                  <a:cubicBezTo>
                    <a:pt x="501" y="3349"/>
                    <a:pt x="512" y="3354"/>
                    <a:pt x="519" y="3354"/>
                  </a:cubicBezTo>
                  <a:cubicBezTo>
                    <a:pt x="522" y="3354"/>
                    <a:pt x="525" y="3353"/>
                    <a:pt x="525" y="3349"/>
                  </a:cubicBezTo>
                  <a:lnTo>
                    <a:pt x="501" y="3349"/>
                  </a:lnTo>
                  <a:cubicBezTo>
                    <a:pt x="549" y="3313"/>
                    <a:pt x="561" y="3230"/>
                    <a:pt x="584" y="3170"/>
                  </a:cubicBezTo>
                  <a:cubicBezTo>
                    <a:pt x="596" y="3087"/>
                    <a:pt x="644" y="3003"/>
                    <a:pt x="644" y="2920"/>
                  </a:cubicBezTo>
                  <a:lnTo>
                    <a:pt x="644" y="2920"/>
                  </a:lnTo>
                  <a:cubicBezTo>
                    <a:pt x="644" y="2923"/>
                    <a:pt x="641" y="2925"/>
                    <a:pt x="637" y="2925"/>
                  </a:cubicBezTo>
                  <a:cubicBezTo>
                    <a:pt x="627" y="2925"/>
                    <a:pt x="612" y="2916"/>
                    <a:pt x="620" y="2908"/>
                  </a:cubicBezTo>
                  <a:cubicBezTo>
                    <a:pt x="680" y="2896"/>
                    <a:pt x="620" y="2860"/>
                    <a:pt x="668" y="2849"/>
                  </a:cubicBezTo>
                  <a:cubicBezTo>
                    <a:pt x="656" y="2789"/>
                    <a:pt x="715" y="2765"/>
                    <a:pt x="668" y="2706"/>
                  </a:cubicBezTo>
                  <a:lnTo>
                    <a:pt x="692" y="2706"/>
                  </a:lnTo>
                  <a:cubicBezTo>
                    <a:pt x="703" y="2706"/>
                    <a:pt x="692" y="2706"/>
                    <a:pt x="692" y="2694"/>
                  </a:cubicBezTo>
                  <a:cubicBezTo>
                    <a:pt x="703" y="2682"/>
                    <a:pt x="692" y="2658"/>
                    <a:pt x="692" y="2646"/>
                  </a:cubicBezTo>
                  <a:lnTo>
                    <a:pt x="680" y="2646"/>
                  </a:lnTo>
                  <a:cubicBezTo>
                    <a:pt x="680" y="2640"/>
                    <a:pt x="683" y="2640"/>
                    <a:pt x="684" y="2640"/>
                  </a:cubicBezTo>
                  <a:cubicBezTo>
                    <a:pt x="686" y="2640"/>
                    <a:pt x="686" y="2640"/>
                    <a:pt x="680" y="2634"/>
                  </a:cubicBezTo>
                  <a:lnTo>
                    <a:pt x="692" y="2634"/>
                  </a:lnTo>
                  <a:lnTo>
                    <a:pt x="680" y="2622"/>
                  </a:lnTo>
                  <a:cubicBezTo>
                    <a:pt x="715" y="2622"/>
                    <a:pt x="680" y="2587"/>
                    <a:pt x="703" y="2587"/>
                  </a:cubicBezTo>
                  <a:cubicBezTo>
                    <a:pt x="703" y="2575"/>
                    <a:pt x="692" y="2551"/>
                    <a:pt x="703" y="2527"/>
                  </a:cubicBezTo>
                  <a:cubicBezTo>
                    <a:pt x="715" y="2527"/>
                    <a:pt x="715" y="2503"/>
                    <a:pt x="727" y="2491"/>
                  </a:cubicBezTo>
                  <a:cubicBezTo>
                    <a:pt x="727" y="2456"/>
                    <a:pt x="727" y="2420"/>
                    <a:pt x="739" y="2384"/>
                  </a:cubicBezTo>
                  <a:lnTo>
                    <a:pt x="727" y="2372"/>
                  </a:lnTo>
                  <a:cubicBezTo>
                    <a:pt x="763" y="2360"/>
                    <a:pt x="727" y="2348"/>
                    <a:pt x="751" y="2337"/>
                  </a:cubicBezTo>
                  <a:lnTo>
                    <a:pt x="751" y="2337"/>
                  </a:lnTo>
                  <a:cubicBezTo>
                    <a:pt x="727" y="2348"/>
                    <a:pt x="739" y="2348"/>
                    <a:pt x="739" y="2348"/>
                  </a:cubicBezTo>
                  <a:cubicBezTo>
                    <a:pt x="736" y="2352"/>
                    <a:pt x="732" y="2353"/>
                    <a:pt x="729" y="2353"/>
                  </a:cubicBezTo>
                  <a:cubicBezTo>
                    <a:pt x="722" y="2353"/>
                    <a:pt x="719" y="2345"/>
                    <a:pt x="727" y="2337"/>
                  </a:cubicBezTo>
                  <a:lnTo>
                    <a:pt x="715" y="2337"/>
                  </a:lnTo>
                  <a:cubicBezTo>
                    <a:pt x="739" y="2337"/>
                    <a:pt x="739" y="2325"/>
                    <a:pt x="763" y="2325"/>
                  </a:cubicBezTo>
                  <a:cubicBezTo>
                    <a:pt x="763" y="2301"/>
                    <a:pt x="739" y="2265"/>
                    <a:pt x="751" y="2241"/>
                  </a:cubicBezTo>
                  <a:cubicBezTo>
                    <a:pt x="761" y="2241"/>
                    <a:pt x="755" y="2226"/>
                    <a:pt x="764" y="2226"/>
                  </a:cubicBezTo>
                  <a:cubicBezTo>
                    <a:pt x="767" y="2226"/>
                    <a:pt x="770" y="2227"/>
                    <a:pt x="775" y="2229"/>
                  </a:cubicBezTo>
                  <a:cubicBezTo>
                    <a:pt x="775" y="2221"/>
                    <a:pt x="772" y="2218"/>
                    <a:pt x="766" y="2218"/>
                  </a:cubicBezTo>
                  <a:cubicBezTo>
                    <a:pt x="761" y="2218"/>
                    <a:pt x="752" y="2221"/>
                    <a:pt x="743" y="2221"/>
                  </a:cubicBezTo>
                  <a:cubicBezTo>
                    <a:pt x="738" y="2221"/>
                    <a:pt x="733" y="2220"/>
                    <a:pt x="727" y="2217"/>
                  </a:cubicBezTo>
                  <a:cubicBezTo>
                    <a:pt x="727" y="2209"/>
                    <a:pt x="727" y="2201"/>
                    <a:pt x="731" y="2201"/>
                  </a:cubicBezTo>
                  <a:cubicBezTo>
                    <a:pt x="733" y="2201"/>
                    <a:pt x="736" y="2202"/>
                    <a:pt x="739" y="2206"/>
                  </a:cubicBezTo>
                  <a:cubicBezTo>
                    <a:pt x="739" y="2206"/>
                    <a:pt x="750" y="2200"/>
                    <a:pt x="757" y="2200"/>
                  </a:cubicBezTo>
                  <a:cubicBezTo>
                    <a:pt x="760" y="2200"/>
                    <a:pt x="763" y="2202"/>
                    <a:pt x="763" y="2206"/>
                  </a:cubicBezTo>
                  <a:lnTo>
                    <a:pt x="763" y="2194"/>
                  </a:lnTo>
                  <a:cubicBezTo>
                    <a:pt x="751" y="2170"/>
                    <a:pt x="799" y="2146"/>
                    <a:pt x="787" y="2122"/>
                  </a:cubicBezTo>
                  <a:cubicBezTo>
                    <a:pt x="775" y="2122"/>
                    <a:pt x="775" y="2134"/>
                    <a:pt x="763" y="2134"/>
                  </a:cubicBezTo>
                  <a:cubicBezTo>
                    <a:pt x="751" y="2098"/>
                    <a:pt x="787" y="2110"/>
                    <a:pt x="775" y="2087"/>
                  </a:cubicBezTo>
                  <a:lnTo>
                    <a:pt x="775" y="2087"/>
                  </a:lnTo>
                  <a:lnTo>
                    <a:pt x="799" y="2098"/>
                  </a:lnTo>
                  <a:cubicBezTo>
                    <a:pt x="787" y="2087"/>
                    <a:pt x="775" y="2075"/>
                    <a:pt x="787" y="2075"/>
                  </a:cubicBezTo>
                  <a:cubicBezTo>
                    <a:pt x="811" y="2075"/>
                    <a:pt x="799" y="2087"/>
                    <a:pt x="811" y="2087"/>
                  </a:cubicBezTo>
                  <a:cubicBezTo>
                    <a:pt x="811" y="2075"/>
                    <a:pt x="811" y="2063"/>
                    <a:pt x="787" y="2063"/>
                  </a:cubicBezTo>
                  <a:cubicBezTo>
                    <a:pt x="787" y="2051"/>
                    <a:pt x="799" y="2051"/>
                    <a:pt x="811" y="2051"/>
                  </a:cubicBezTo>
                  <a:cubicBezTo>
                    <a:pt x="807" y="2047"/>
                    <a:pt x="804" y="2045"/>
                    <a:pt x="802" y="2045"/>
                  </a:cubicBezTo>
                  <a:cubicBezTo>
                    <a:pt x="797" y="2045"/>
                    <a:pt x="795" y="2051"/>
                    <a:pt x="787" y="2051"/>
                  </a:cubicBezTo>
                  <a:cubicBezTo>
                    <a:pt x="799" y="2039"/>
                    <a:pt x="799" y="2015"/>
                    <a:pt x="811" y="1991"/>
                  </a:cubicBezTo>
                  <a:cubicBezTo>
                    <a:pt x="811" y="2003"/>
                    <a:pt x="822" y="2003"/>
                    <a:pt x="822" y="2003"/>
                  </a:cubicBezTo>
                  <a:cubicBezTo>
                    <a:pt x="799" y="1979"/>
                    <a:pt x="846" y="1991"/>
                    <a:pt x="834" y="1967"/>
                  </a:cubicBezTo>
                  <a:cubicBezTo>
                    <a:pt x="834" y="1920"/>
                    <a:pt x="822" y="1860"/>
                    <a:pt x="846" y="1813"/>
                  </a:cubicBezTo>
                  <a:cubicBezTo>
                    <a:pt x="822" y="1789"/>
                    <a:pt x="822" y="1777"/>
                    <a:pt x="822" y="1765"/>
                  </a:cubicBezTo>
                  <a:lnTo>
                    <a:pt x="846" y="1765"/>
                  </a:lnTo>
                  <a:lnTo>
                    <a:pt x="846" y="1753"/>
                  </a:lnTo>
                  <a:cubicBezTo>
                    <a:pt x="855" y="1753"/>
                    <a:pt x="857" y="1733"/>
                    <a:pt x="863" y="1733"/>
                  </a:cubicBezTo>
                  <a:cubicBezTo>
                    <a:pt x="865" y="1733"/>
                    <a:pt x="867" y="1735"/>
                    <a:pt x="870" y="1741"/>
                  </a:cubicBezTo>
                  <a:lnTo>
                    <a:pt x="882" y="1694"/>
                  </a:lnTo>
                  <a:cubicBezTo>
                    <a:pt x="882" y="1682"/>
                    <a:pt x="858" y="1682"/>
                    <a:pt x="870" y="1670"/>
                  </a:cubicBezTo>
                  <a:lnTo>
                    <a:pt x="882" y="1670"/>
                  </a:lnTo>
                  <a:cubicBezTo>
                    <a:pt x="918" y="1646"/>
                    <a:pt x="822" y="1622"/>
                    <a:pt x="846" y="1586"/>
                  </a:cubicBezTo>
                  <a:lnTo>
                    <a:pt x="846" y="1586"/>
                  </a:lnTo>
                  <a:cubicBezTo>
                    <a:pt x="846" y="1580"/>
                    <a:pt x="846" y="1575"/>
                    <a:pt x="846" y="1575"/>
                  </a:cubicBezTo>
                  <a:cubicBezTo>
                    <a:pt x="811" y="1575"/>
                    <a:pt x="858" y="1586"/>
                    <a:pt x="834" y="1598"/>
                  </a:cubicBezTo>
                  <a:cubicBezTo>
                    <a:pt x="811" y="1586"/>
                    <a:pt x="822" y="1575"/>
                    <a:pt x="799" y="1575"/>
                  </a:cubicBezTo>
                  <a:cubicBezTo>
                    <a:pt x="811" y="1563"/>
                    <a:pt x="799" y="1563"/>
                    <a:pt x="799" y="1551"/>
                  </a:cubicBezTo>
                  <a:cubicBezTo>
                    <a:pt x="822" y="1539"/>
                    <a:pt x="811" y="1527"/>
                    <a:pt x="834" y="1515"/>
                  </a:cubicBezTo>
                  <a:cubicBezTo>
                    <a:pt x="822" y="1515"/>
                    <a:pt x="799" y="1503"/>
                    <a:pt x="799" y="1491"/>
                  </a:cubicBezTo>
                  <a:cubicBezTo>
                    <a:pt x="811" y="1485"/>
                    <a:pt x="817" y="1485"/>
                    <a:pt x="819" y="1485"/>
                  </a:cubicBezTo>
                  <a:cubicBezTo>
                    <a:pt x="822" y="1485"/>
                    <a:pt x="822" y="1485"/>
                    <a:pt x="822" y="1479"/>
                  </a:cubicBezTo>
                  <a:lnTo>
                    <a:pt x="811" y="1479"/>
                  </a:lnTo>
                  <a:cubicBezTo>
                    <a:pt x="811" y="1473"/>
                    <a:pt x="814" y="1470"/>
                    <a:pt x="817" y="1470"/>
                  </a:cubicBezTo>
                  <a:cubicBezTo>
                    <a:pt x="819" y="1470"/>
                    <a:pt x="822" y="1473"/>
                    <a:pt x="822" y="1479"/>
                  </a:cubicBezTo>
                  <a:cubicBezTo>
                    <a:pt x="834" y="1467"/>
                    <a:pt x="811" y="1455"/>
                    <a:pt x="822" y="1444"/>
                  </a:cubicBezTo>
                  <a:lnTo>
                    <a:pt x="822" y="1444"/>
                  </a:lnTo>
                  <a:lnTo>
                    <a:pt x="834" y="1455"/>
                  </a:lnTo>
                  <a:cubicBezTo>
                    <a:pt x="834" y="1444"/>
                    <a:pt x="834" y="1444"/>
                    <a:pt x="834" y="1432"/>
                  </a:cubicBezTo>
                  <a:cubicBezTo>
                    <a:pt x="846" y="1432"/>
                    <a:pt x="846" y="1444"/>
                    <a:pt x="846" y="1444"/>
                  </a:cubicBezTo>
                  <a:cubicBezTo>
                    <a:pt x="870" y="1444"/>
                    <a:pt x="834" y="1432"/>
                    <a:pt x="834" y="1420"/>
                  </a:cubicBezTo>
                  <a:cubicBezTo>
                    <a:pt x="834" y="1420"/>
                    <a:pt x="822" y="1432"/>
                    <a:pt x="811" y="1432"/>
                  </a:cubicBezTo>
                  <a:cubicBezTo>
                    <a:pt x="811" y="1420"/>
                    <a:pt x="787" y="1408"/>
                    <a:pt x="811" y="1408"/>
                  </a:cubicBezTo>
                  <a:lnTo>
                    <a:pt x="822" y="1420"/>
                  </a:lnTo>
                  <a:cubicBezTo>
                    <a:pt x="811" y="1396"/>
                    <a:pt x="799" y="1408"/>
                    <a:pt x="811" y="1384"/>
                  </a:cubicBezTo>
                  <a:lnTo>
                    <a:pt x="811" y="1384"/>
                  </a:lnTo>
                  <a:cubicBezTo>
                    <a:pt x="811" y="1396"/>
                    <a:pt x="822" y="1396"/>
                    <a:pt x="822" y="1396"/>
                  </a:cubicBezTo>
                  <a:cubicBezTo>
                    <a:pt x="799" y="1384"/>
                    <a:pt x="822" y="1372"/>
                    <a:pt x="822" y="1348"/>
                  </a:cubicBezTo>
                  <a:cubicBezTo>
                    <a:pt x="822" y="1348"/>
                    <a:pt x="811" y="1348"/>
                    <a:pt x="811" y="1336"/>
                  </a:cubicBezTo>
                  <a:cubicBezTo>
                    <a:pt x="799" y="1348"/>
                    <a:pt x="799" y="1348"/>
                    <a:pt x="787" y="1348"/>
                  </a:cubicBezTo>
                  <a:cubicBezTo>
                    <a:pt x="811" y="1336"/>
                    <a:pt x="751" y="1325"/>
                    <a:pt x="775" y="1301"/>
                  </a:cubicBezTo>
                  <a:cubicBezTo>
                    <a:pt x="780" y="1301"/>
                    <a:pt x="785" y="1303"/>
                    <a:pt x="788" y="1305"/>
                  </a:cubicBezTo>
                  <a:lnTo>
                    <a:pt x="788" y="1305"/>
                  </a:lnTo>
                  <a:cubicBezTo>
                    <a:pt x="790" y="1299"/>
                    <a:pt x="794" y="1298"/>
                    <a:pt x="797" y="1298"/>
                  </a:cubicBezTo>
                  <a:cubicBezTo>
                    <a:pt x="798" y="1298"/>
                    <a:pt x="798" y="1298"/>
                    <a:pt x="798" y="1298"/>
                  </a:cubicBezTo>
                  <a:lnTo>
                    <a:pt x="798" y="1298"/>
                  </a:lnTo>
                  <a:cubicBezTo>
                    <a:pt x="796" y="1293"/>
                    <a:pt x="791" y="1291"/>
                    <a:pt x="787" y="1288"/>
                  </a:cubicBezTo>
                  <a:lnTo>
                    <a:pt x="787" y="1288"/>
                  </a:lnTo>
                  <a:cubicBezTo>
                    <a:pt x="787" y="1288"/>
                    <a:pt x="787" y="1289"/>
                    <a:pt x="787" y="1289"/>
                  </a:cubicBezTo>
                  <a:cubicBezTo>
                    <a:pt x="787" y="1289"/>
                    <a:pt x="787" y="1288"/>
                    <a:pt x="787" y="1288"/>
                  </a:cubicBezTo>
                  <a:lnTo>
                    <a:pt x="787" y="1288"/>
                  </a:lnTo>
                  <a:cubicBezTo>
                    <a:pt x="787" y="1288"/>
                    <a:pt x="787" y="1288"/>
                    <a:pt x="787" y="1288"/>
                  </a:cubicBezTo>
                  <a:lnTo>
                    <a:pt x="787" y="1288"/>
                  </a:lnTo>
                  <a:cubicBezTo>
                    <a:pt x="792" y="1284"/>
                    <a:pt x="792" y="1281"/>
                    <a:pt x="792" y="1280"/>
                  </a:cubicBezTo>
                  <a:lnTo>
                    <a:pt x="792" y="1280"/>
                  </a:lnTo>
                  <a:cubicBezTo>
                    <a:pt x="791" y="1283"/>
                    <a:pt x="790" y="1286"/>
                    <a:pt x="787" y="1288"/>
                  </a:cubicBezTo>
                  <a:lnTo>
                    <a:pt x="787" y="1288"/>
                  </a:lnTo>
                  <a:cubicBezTo>
                    <a:pt x="783" y="1285"/>
                    <a:pt x="781" y="1282"/>
                    <a:pt x="787" y="1277"/>
                  </a:cubicBezTo>
                  <a:lnTo>
                    <a:pt x="787" y="1277"/>
                  </a:lnTo>
                  <a:cubicBezTo>
                    <a:pt x="787" y="1277"/>
                    <a:pt x="791" y="1277"/>
                    <a:pt x="792" y="1280"/>
                  </a:cubicBezTo>
                  <a:lnTo>
                    <a:pt x="792" y="1280"/>
                  </a:lnTo>
                  <a:cubicBezTo>
                    <a:pt x="796" y="1268"/>
                    <a:pt x="795" y="1253"/>
                    <a:pt x="822" y="1253"/>
                  </a:cubicBezTo>
                  <a:cubicBezTo>
                    <a:pt x="834" y="1265"/>
                    <a:pt x="834" y="1265"/>
                    <a:pt x="834" y="1265"/>
                  </a:cubicBezTo>
                  <a:cubicBezTo>
                    <a:pt x="837" y="1267"/>
                    <a:pt x="838" y="1268"/>
                    <a:pt x="838" y="1268"/>
                  </a:cubicBezTo>
                  <a:cubicBezTo>
                    <a:pt x="839" y="1268"/>
                    <a:pt x="834" y="1262"/>
                    <a:pt x="843" y="1262"/>
                  </a:cubicBezTo>
                  <a:cubicBezTo>
                    <a:pt x="844" y="1262"/>
                    <a:pt x="845" y="1262"/>
                    <a:pt x="847" y="1262"/>
                  </a:cubicBezTo>
                  <a:lnTo>
                    <a:pt x="847" y="1262"/>
                  </a:lnTo>
                  <a:cubicBezTo>
                    <a:pt x="839" y="1256"/>
                    <a:pt x="846" y="1241"/>
                    <a:pt x="846" y="1241"/>
                  </a:cubicBezTo>
                  <a:lnTo>
                    <a:pt x="822" y="1241"/>
                  </a:lnTo>
                  <a:cubicBezTo>
                    <a:pt x="804" y="1227"/>
                    <a:pt x="807" y="1224"/>
                    <a:pt x="817" y="1224"/>
                  </a:cubicBezTo>
                  <a:cubicBezTo>
                    <a:pt x="825" y="1224"/>
                    <a:pt x="838" y="1226"/>
                    <a:pt x="847" y="1226"/>
                  </a:cubicBezTo>
                  <a:cubicBezTo>
                    <a:pt x="856" y="1226"/>
                    <a:pt x="862" y="1224"/>
                    <a:pt x="858" y="1217"/>
                  </a:cubicBezTo>
                  <a:cubicBezTo>
                    <a:pt x="856" y="1215"/>
                    <a:pt x="854" y="1214"/>
                    <a:pt x="853" y="1214"/>
                  </a:cubicBezTo>
                  <a:cubicBezTo>
                    <a:pt x="851" y="1214"/>
                    <a:pt x="853" y="1221"/>
                    <a:pt x="851" y="1221"/>
                  </a:cubicBezTo>
                  <a:cubicBezTo>
                    <a:pt x="850" y="1221"/>
                    <a:pt x="849" y="1220"/>
                    <a:pt x="846" y="1217"/>
                  </a:cubicBezTo>
                  <a:cubicBezTo>
                    <a:pt x="846" y="1205"/>
                    <a:pt x="870" y="1205"/>
                    <a:pt x="858" y="1194"/>
                  </a:cubicBezTo>
                  <a:cubicBezTo>
                    <a:pt x="870" y="1194"/>
                    <a:pt x="882" y="1182"/>
                    <a:pt x="906" y="1182"/>
                  </a:cubicBezTo>
                  <a:cubicBezTo>
                    <a:pt x="894" y="1170"/>
                    <a:pt x="918" y="1158"/>
                    <a:pt x="894" y="1158"/>
                  </a:cubicBezTo>
                  <a:cubicBezTo>
                    <a:pt x="870" y="1170"/>
                    <a:pt x="918" y="1170"/>
                    <a:pt x="882" y="1182"/>
                  </a:cubicBezTo>
                  <a:lnTo>
                    <a:pt x="858" y="1170"/>
                  </a:lnTo>
                  <a:cubicBezTo>
                    <a:pt x="870" y="1158"/>
                    <a:pt x="858" y="1146"/>
                    <a:pt x="870" y="1134"/>
                  </a:cubicBezTo>
                  <a:lnTo>
                    <a:pt x="870" y="1134"/>
                  </a:lnTo>
                  <a:cubicBezTo>
                    <a:pt x="864" y="1140"/>
                    <a:pt x="861" y="1143"/>
                    <a:pt x="860" y="1143"/>
                  </a:cubicBezTo>
                  <a:cubicBezTo>
                    <a:pt x="858" y="1143"/>
                    <a:pt x="858" y="1140"/>
                    <a:pt x="858" y="1134"/>
                  </a:cubicBezTo>
                  <a:cubicBezTo>
                    <a:pt x="846" y="1122"/>
                    <a:pt x="834" y="1110"/>
                    <a:pt x="834" y="1098"/>
                  </a:cubicBezTo>
                  <a:cubicBezTo>
                    <a:pt x="858" y="1098"/>
                    <a:pt x="846" y="1110"/>
                    <a:pt x="858" y="1110"/>
                  </a:cubicBezTo>
                  <a:cubicBezTo>
                    <a:pt x="870" y="1110"/>
                    <a:pt x="858" y="1098"/>
                    <a:pt x="870" y="1086"/>
                  </a:cubicBezTo>
                  <a:lnTo>
                    <a:pt x="873" y="1089"/>
                  </a:lnTo>
                  <a:lnTo>
                    <a:pt x="873" y="1089"/>
                  </a:lnTo>
                  <a:cubicBezTo>
                    <a:pt x="874" y="1088"/>
                    <a:pt x="874" y="1086"/>
                    <a:pt x="870" y="1086"/>
                  </a:cubicBezTo>
                  <a:lnTo>
                    <a:pt x="882" y="1086"/>
                  </a:lnTo>
                  <a:cubicBezTo>
                    <a:pt x="846" y="1074"/>
                    <a:pt x="882" y="1074"/>
                    <a:pt x="882" y="1063"/>
                  </a:cubicBezTo>
                  <a:cubicBezTo>
                    <a:pt x="882" y="1039"/>
                    <a:pt x="846" y="1027"/>
                    <a:pt x="822" y="1003"/>
                  </a:cubicBezTo>
                  <a:lnTo>
                    <a:pt x="846" y="1003"/>
                  </a:lnTo>
                  <a:cubicBezTo>
                    <a:pt x="834" y="1015"/>
                    <a:pt x="846" y="1015"/>
                    <a:pt x="846" y="1015"/>
                  </a:cubicBezTo>
                  <a:cubicBezTo>
                    <a:pt x="846" y="1003"/>
                    <a:pt x="882" y="1003"/>
                    <a:pt x="894" y="1003"/>
                  </a:cubicBezTo>
                  <a:cubicBezTo>
                    <a:pt x="890" y="999"/>
                    <a:pt x="886" y="998"/>
                    <a:pt x="882" y="998"/>
                  </a:cubicBezTo>
                  <a:cubicBezTo>
                    <a:pt x="875" y="998"/>
                    <a:pt x="870" y="1003"/>
                    <a:pt x="870" y="1003"/>
                  </a:cubicBezTo>
                  <a:lnTo>
                    <a:pt x="870" y="979"/>
                  </a:lnTo>
                  <a:lnTo>
                    <a:pt x="846" y="979"/>
                  </a:lnTo>
                  <a:cubicBezTo>
                    <a:pt x="846" y="967"/>
                    <a:pt x="846" y="955"/>
                    <a:pt x="846" y="955"/>
                  </a:cubicBezTo>
                  <a:lnTo>
                    <a:pt x="870" y="955"/>
                  </a:lnTo>
                  <a:cubicBezTo>
                    <a:pt x="870" y="955"/>
                    <a:pt x="882" y="944"/>
                    <a:pt x="858" y="944"/>
                  </a:cubicBezTo>
                  <a:cubicBezTo>
                    <a:pt x="856" y="945"/>
                    <a:pt x="855" y="946"/>
                    <a:pt x="854" y="946"/>
                  </a:cubicBezTo>
                  <a:cubicBezTo>
                    <a:pt x="849" y="946"/>
                    <a:pt x="855" y="920"/>
                    <a:pt x="834" y="920"/>
                  </a:cubicBezTo>
                  <a:lnTo>
                    <a:pt x="846" y="920"/>
                  </a:lnTo>
                  <a:cubicBezTo>
                    <a:pt x="870" y="920"/>
                    <a:pt x="846" y="908"/>
                    <a:pt x="846" y="908"/>
                  </a:cubicBezTo>
                  <a:cubicBezTo>
                    <a:pt x="846" y="908"/>
                    <a:pt x="858" y="896"/>
                    <a:pt x="858" y="896"/>
                  </a:cubicBezTo>
                  <a:cubicBezTo>
                    <a:pt x="858" y="884"/>
                    <a:pt x="858" y="884"/>
                    <a:pt x="870" y="884"/>
                  </a:cubicBezTo>
                  <a:cubicBezTo>
                    <a:pt x="870" y="872"/>
                    <a:pt x="858" y="872"/>
                    <a:pt x="858" y="872"/>
                  </a:cubicBezTo>
                  <a:lnTo>
                    <a:pt x="858" y="860"/>
                  </a:lnTo>
                  <a:lnTo>
                    <a:pt x="906" y="860"/>
                  </a:lnTo>
                  <a:cubicBezTo>
                    <a:pt x="900" y="854"/>
                    <a:pt x="891" y="854"/>
                    <a:pt x="883" y="854"/>
                  </a:cubicBezTo>
                  <a:cubicBezTo>
                    <a:pt x="876" y="854"/>
                    <a:pt x="870" y="854"/>
                    <a:pt x="870" y="848"/>
                  </a:cubicBezTo>
                  <a:cubicBezTo>
                    <a:pt x="886" y="848"/>
                    <a:pt x="891" y="843"/>
                    <a:pt x="900" y="843"/>
                  </a:cubicBezTo>
                  <a:cubicBezTo>
                    <a:pt x="904" y="843"/>
                    <a:pt x="910" y="844"/>
                    <a:pt x="918" y="848"/>
                  </a:cubicBezTo>
                  <a:cubicBezTo>
                    <a:pt x="942" y="836"/>
                    <a:pt x="942" y="824"/>
                    <a:pt x="942" y="813"/>
                  </a:cubicBezTo>
                  <a:cubicBezTo>
                    <a:pt x="937" y="810"/>
                    <a:pt x="933" y="809"/>
                    <a:pt x="931" y="809"/>
                  </a:cubicBezTo>
                  <a:cubicBezTo>
                    <a:pt x="921" y="809"/>
                    <a:pt x="925" y="824"/>
                    <a:pt x="906" y="824"/>
                  </a:cubicBezTo>
                  <a:cubicBezTo>
                    <a:pt x="906" y="789"/>
                    <a:pt x="858" y="777"/>
                    <a:pt x="870" y="765"/>
                  </a:cubicBezTo>
                  <a:lnTo>
                    <a:pt x="858" y="765"/>
                  </a:lnTo>
                  <a:cubicBezTo>
                    <a:pt x="846" y="753"/>
                    <a:pt x="858" y="753"/>
                    <a:pt x="834" y="741"/>
                  </a:cubicBezTo>
                  <a:lnTo>
                    <a:pt x="834" y="741"/>
                  </a:lnTo>
                  <a:cubicBezTo>
                    <a:pt x="841" y="744"/>
                    <a:pt x="849" y="746"/>
                    <a:pt x="857" y="746"/>
                  </a:cubicBezTo>
                  <a:cubicBezTo>
                    <a:pt x="880" y="746"/>
                    <a:pt x="906" y="735"/>
                    <a:pt x="906" y="717"/>
                  </a:cubicBezTo>
                  <a:cubicBezTo>
                    <a:pt x="898" y="717"/>
                    <a:pt x="890" y="723"/>
                    <a:pt x="878" y="723"/>
                  </a:cubicBezTo>
                  <a:cubicBezTo>
                    <a:pt x="873" y="723"/>
                    <a:pt x="866" y="721"/>
                    <a:pt x="858" y="717"/>
                  </a:cubicBezTo>
                  <a:lnTo>
                    <a:pt x="858" y="705"/>
                  </a:lnTo>
                  <a:lnTo>
                    <a:pt x="870" y="705"/>
                  </a:lnTo>
                  <a:cubicBezTo>
                    <a:pt x="858" y="693"/>
                    <a:pt x="906" y="693"/>
                    <a:pt x="870" y="682"/>
                  </a:cubicBezTo>
                  <a:lnTo>
                    <a:pt x="889" y="675"/>
                  </a:lnTo>
                  <a:lnTo>
                    <a:pt x="889" y="675"/>
                  </a:lnTo>
                  <a:cubicBezTo>
                    <a:pt x="890" y="677"/>
                    <a:pt x="892" y="679"/>
                    <a:pt x="894" y="682"/>
                  </a:cubicBezTo>
                  <a:lnTo>
                    <a:pt x="906" y="670"/>
                  </a:lnTo>
                  <a:lnTo>
                    <a:pt x="906" y="670"/>
                  </a:lnTo>
                  <a:lnTo>
                    <a:pt x="889" y="675"/>
                  </a:lnTo>
                  <a:lnTo>
                    <a:pt x="889" y="675"/>
                  </a:lnTo>
                  <a:cubicBezTo>
                    <a:pt x="882" y="666"/>
                    <a:pt x="882" y="658"/>
                    <a:pt x="882" y="658"/>
                  </a:cubicBezTo>
                  <a:cubicBezTo>
                    <a:pt x="870" y="634"/>
                    <a:pt x="882" y="634"/>
                    <a:pt x="894" y="634"/>
                  </a:cubicBezTo>
                  <a:cubicBezTo>
                    <a:pt x="882" y="634"/>
                    <a:pt x="858" y="634"/>
                    <a:pt x="858" y="622"/>
                  </a:cubicBezTo>
                  <a:lnTo>
                    <a:pt x="858" y="622"/>
                  </a:lnTo>
                  <a:cubicBezTo>
                    <a:pt x="863" y="624"/>
                    <a:pt x="868" y="625"/>
                    <a:pt x="871" y="625"/>
                  </a:cubicBezTo>
                  <a:cubicBezTo>
                    <a:pt x="888" y="625"/>
                    <a:pt x="885" y="608"/>
                    <a:pt x="890" y="608"/>
                  </a:cubicBezTo>
                  <a:cubicBezTo>
                    <a:pt x="891" y="608"/>
                    <a:pt x="892" y="608"/>
                    <a:pt x="894" y="610"/>
                  </a:cubicBezTo>
                  <a:cubicBezTo>
                    <a:pt x="894" y="598"/>
                    <a:pt x="906" y="598"/>
                    <a:pt x="894" y="586"/>
                  </a:cubicBezTo>
                  <a:lnTo>
                    <a:pt x="894" y="586"/>
                  </a:lnTo>
                  <a:lnTo>
                    <a:pt x="897" y="588"/>
                  </a:lnTo>
                  <a:lnTo>
                    <a:pt x="897" y="588"/>
                  </a:lnTo>
                  <a:cubicBezTo>
                    <a:pt x="887" y="579"/>
                    <a:pt x="890" y="571"/>
                    <a:pt x="882" y="563"/>
                  </a:cubicBezTo>
                  <a:lnTo>
                    <a:pt x="882" y="563"/>
                  </a:lnTo>
                  <a:cubicBezTo>
                    <a:pt x="892" y="565"/>
                    <a:pt x="897" y="566"/>
                    <a:pt x="901" y="566"/>
                  </a:cubicBezTo>
                  <a:cubicBezTo>
                    <a:pt x="914" y="566"/>
                    <a:pt x="892" y="551"/>
                    <a:pt x="930" y="551"/>
                  </a:cubicBezTo>
                  <a:cubicBezTo>
                    <a:pt x="894" y="539"/>
                    <a:pt x="918" y="527"/>
                    <a:pt x="894" y="515"/>
                  </a:cubicBezTo>
                  <a:cubicBezTo>
                    <a:pt x="894" y="511"/>
                    <a:pt x="897" y="510"/>
                    <a:pt x="901" y="510"/>
                  </a:cubicBezTo>
                  <a:cubicBezTo>
                    <a:pt x="908" y="510"/>
                    <a:pt x="922" y="515"/>
                    <a:pt x="930" y="515"/>
                  </a:cubicBezTo>
                  <a:lnTo>
                    <a:pt x="918" y="503"/>
                  </a:lnTo>
                  <a:cubicBezTo>
                    <a:pt x="930" y="503"/>
                    <a:pt x="942" y="479"/>
                    <a:pt x="953" y="467"/>
                  </a:cubicBezTo>
                  <a:lnTo>
                    <a:pt x="930" y="455"/>
                  </a:lnTo>
                  <a:lnTo>
                    <a:pt x="942" y="455"/>
                  </a:lnTo>
                  <a:cubicBezTo>
                    <a:pt x="930" y="455"/>
                    <a:pt x="930" y="443"/>
                    <a:pt x="918" y="443"/>
                  </a:cubicBezTo>
                  <a:cubicBezTo>
                    <a:pt x="894" y="443"/>
                    <a:pt x="918" y="432"/>
                    <a:pt x="906" y="420"/>
                  </a:cubicBezTo>
                  <a:lnTo>
                    <a:pt x="942" y="420"/>
                  </a:lnTo>
                  <a:cubicBezTo>
                    <a:pt x="942" y="420"/>
                    <a:pt x="911" y="404"/>
                    <a:pt x="893" y="404"/>
                  </a:cubicBezTo>
                  <a:cubicBezTo>
                    <a:pt x="888" y="404"/>
                    <a:pt x="884" y="405"/>
                    <a:pt x="882" y="408"/>
                  </a:cubicBezTo>
                  <a:cubicBezTo>
                    <a:pt x="870" y="408"/>
                    <a:pt x="858" y="396"/>
                    <a:pt x="870" y="396"/>
                  </a:cubicBezTo>
                  <a:lnTo>
                    <a:pt x="894" y="396"/>
                  </a:lnTo>
                  <a:lnTo>
                    <a:pt x="870" y="384"/>
                  </a:lnTo>
                  <a:cubicBezTo>
                    <a:pt x="870" y="372"/>
                    <a:pt x="882" y="372"/>
                    <a:pt x="882" y="372"/>
                  </a:cubicBezTo>
                  <a:cubicBezTo>
                    <a:pt x="882" y="372"/>
                    <a:pt x="903" y="377"/>
                    <a:pt x="917" y="377"/>
                  </a:cubicBezTo>
                  <a:cubicBezTo>
                    <a:pt x="924" y="377"/>
                    <a:pt x="930" y="376"/>
                    <a:pt x="930" y="372"/>
                  </a:cubicBezTo>
                  <a:cubicBezTo>
                    <a:pt x="942" y="384"/>
                    <a:pt x="953" y="384"/>
                    <a:pt x="953" y="396"/>
                  </a:cubicBezTo>
                  <a:cubicBezTo>
                    <a:pt x="953" y="396"/>
                    <a:pt x="959" y="391"/>
                    <a:pt x="962" y="391"/>
                  </a:cubicBezTo>
                  <a:cubicBezTo>
                    <a:pt x="964" y="391"/>
                    <a:pt x="965" y="392"/>
                    <a:pt x="965" y="396"/>
                  </a:cubicBezTo>
                  <a:lnTo>
                    <a:pt x="965" y="396"/>
                  </a:lnTo>
                  <a:cubicBezTo>
                    <a:pt x="965" y="384"/>
                    <a:pt x="953" y="384"/>
                    <a:pt x="953" y="372"/>
                  </a:cubicBezTo>
                  <a:lnTo>
                    <a:pt x="953" y="372"/>
                  </a:lnTo>
                  <a:cubicBezTo>
                    <a:pt x="960" y="375"/>
                    <a:pt x="966" y="377"/>
                    <a:pt x="972" y="377"/>
                  </a:cubicBezTo>
                  <a:cubicBezTo>
                    <a:pt x="984" y="377"/>
                    <a:pt x="993" y="369"/>
                    <a:pt x="1001" y="360"/>
                  </a:cubicBezTo>
                  <a:lnTo>
                    <a:pt x="1001" y="360"/>
                  </a:lnTo>
                  <a:lnTo>
                    <a:pt x="977" y="372"/>
                  </a:lnTo>
                  <a:lnTo>
                    <a:pt x="953" y="372"/>
                  </a:lnTo>
                  <a:cubicBezTo>
                    <a:pt x="953" y="372"/>
                    <a:pt x="935" y="353"/>
                    <a:pt x="939" y="349"/>
                  </a:cubicBezTo>
                  <a:lnTo>
                    <a:pt x="939" y="349"/>
                  </a:lnTo>
                  <a:cubicBezTo>
                    <a:pt x="935" y="350"/>
                    <a:pt x="932" y="351"/>
                    <a:pt x="929" y="351"/>
                  </a:cubicBezTo>
                  <a:cubicBezTo>
                    <a:pt x="908" y="351"/>
                    <a:pt x="914" y="324"/>
                    <a:pt x="894" y="324"/>
                  </a:cubicBezTo>
                  <a:cubicBezTo>
                    <a:pt x="894" y="324"/>
                    <a:pt x="894" y="312"/>
                    <a:pt x="906" y="312"/>
                  </a:cubicBezTo>
                  <a:cubicBezTo>
                    <a:pt x="910" y="320"/>
                    <a:pt x="914" y="323"/>
                    <a:pt x="918" y="323"/>
                  </a:cubicBezTo>
                  <a:cubicBezTo>
                    <a:pt x="922" y="323"/>
                    <a:pt x="926" y="320"/>
                    <a:pt x="930" y="318"/>
                  </a:cubicBezTo>
                  <a:lnTo>
                    <a:pt x="930" y="318"/>
                  </a:lnTo>
                  <a:cubicBezTo>
                    <a:pt x="929" y="318"/>
                    <a:pt x="929" y="318"/>
                    <a:pt x="929" y="318"/>
                  </a:cubicBezTo>
                  <a:cubicBezTo>
                    <a:pt x="926" y="318"/>
                    <a:pt x="922" y="316"/>
                    <a:pt x="918" y="312"/>
                  </a:cubicBezTo>
                  <a:cubicBezTo>
                    <a:pt x="918" y="312"/>
                    <a:pt x="930" y="301"/>
                    <a:pt x="942" y="301"/>
                  </a:cubicBezTo>
                  <a:lnTo>
                    <a:pt x="953" y="301"/>
                  </a:lnTo>
                  <a:cubicBezTo>
                    <a:pt x="947" y="295"/>
                    <a:pt x="945" y="295"/>
                    <a:pt x="942" y="295"/>
                  </a:cubicBezTo>
                  <a:cubicBezTo>
                    <a:pt x="939" y="295"/>
                    <a:pt x="936" y="295"/>
                    <a:pt x="930" y="289"/>
                  </a:cubicBezTo>
                  <a:cubicBezTo>
                    <a:pt x="942" y="289"/>
                    <a:pt x="930" y="277"/>
                    <a:pt x="942" y="277"/>
                  </a:cubicBezTo>
                  <a:cubicBezTo>
                    <a:pt x="953" y="289"/>
                    <a:pt x="977" y="289"/>
                    <a:pt x="977" y="301"/>
                  </a:cubicBezTo>
                  <a:cubicBezTo>
                    <a:pt x="977" y="291"/>
                    <a:pt x="977" y="274"/>
                    <a:pt x="965" y="274"/>
                  </a:cubicBezTo>
                  <a:cubicBezTo>
                    <a:pt x="962" y="274"/>
                    <a:pt x="958" y="274"/>
                    <a:pt x="953" y="277"/>
                  </a:cubicBezTo>
                  <a:lnTo>
                    <a:pt x="965" y="265"/>
                  </a:lnTo>
                  <a:cubicBezTo>
                    <a:pt x="957" y="265"/>
                    <a:pt x="944" y="270"/>
                    <a:pt x="936" y="270"/>
                  </a:cubicBezTo>
                  <a:cubicBezTo>
                    <a:pt x="932" y="270"/>
                    <a:pt x="930" y="269"/>
                    <a:pt x="930" y="265"/>
                  </a:cubicBezTo>
                  <a:lnTo>
                    <a:pt x="918" y="253"/>
                  </a:lnTo>
                  <a:lnTo>
                    <a:pt x="930" y="253"/>
                  </a:lnTo>
                  <a:cubicBezTo>
                    <a:pt x="930" y="241"/>
                    <a:pt x="918" y="241"/>
                    <a:pt x="918" y="241"/>
                  </a:cubicBezTo>
                  <a:lnTo>
                    <a:pt x="942" y="241"/>
                  </a:lnTo>
                  <a:cubicBezTo>
                    <a:pt x="942" y="229"/>
                    <a:pt x="930" y="229"/>
                    <a:pt x="918" y="217"/>
                  </a:cubicBezTo>
                  <a:lnTo>
                    <a:pt x="942" y="217"/>
                  </a:lnTo>
                  <a:cubicBezTo>
                    <a:pt x="942" y="205"/>
                    <a:pt x="942" y="193"/>
                    <a:pt x="953" y="182"/>
                  </a:cubicBezTo>
                  <a:cubicBezTo>
                    <a:pt x="953" y="179"/>
                    <a:pt x="953" y="178"/>
                    <a:pt x="953" y="178"/>
                  </a:cubicBezTo>
                  <a:cubicBezTo>
                    <a:pt x="953" y="178"/>
                    <a:pt x="952" y="185"/>
                    <a:pt x="948" y="185"/>
                  </a:cubicBezTo>
                  <a:cubicBezTo>
                    <a:pt x="946" y="185"/>
                    <a:pt x="944" y="184"/>
                    <a:pt x="942" y="182"/>
                  </a:cubicBezTo>
                  <a:cubicBezTo>
                    <a:pt x="977" y="170"/>
                    <a:pt x="965" y="146"/>
                    <a:pt x="953" y="122"/>
                  </a:cubicBezTo>
                  <a:cubicBezTo>
                    <a:pt x="921" y="122"/>
                    <a:pt x="947" y="112"/>
                    <a:pt x="926" y="102"/>
                  </a:cubicBezTo>
                  <a:lnTo>
                    <a:pt x="926" y="102"/>
                  </a:lnTo>
                  <a:cubicBezTo>
                    <a:pt x="927" y="102"/>
                    <a:pt x="927" y="102"/>
                    <a:pt x="927" y="102"/>
                  </a:cubicBezTo>
                  <a:cubicBezTo>
                    <a:pt x="934" y="102"/>
                    <a:pt x="941" y="99"/>
                    <a:pt x="948" y="99"/>
                  </a:cubicBezTo>
                  <a:cubicBezTo>
                    <a:pt x="955" y="99"/>
                    <a:pt x="961" y="101"/>
                    <a:pt x="965" y="110"/>
                  </a:cubicBezTo>
                  <a:lnTo>
                    <a:pt x="965" y="98"/>
                  </a:lnTo>
                  <a:cubicBezTo>
                    <a:pt x="968" y="96"/>
                    <a:pt x="970" y="95"/>
                    <a:pt x="971" y="95"/>
                  </a:cubicBezTo>
                  <a:cubicBezTo>
                    <a:pt x="978" y="95"/>
                    <a:pt x="982" y="110"/>
                    <a:pt x="1001" y="110"/>
                  </a:cubicBezTo>
                  <a:cubicBezTo>
                    <a:pt x="1001" y="98"/>
                    <a:pt x="965" y="86"/>
                    <a:pt x="977" y="74"/>
                  </a:cubicBezTo>
                  <a:cubicBezTo>
                    <a:pt x="996" y="74"/>
                    <a:pt x="985" y="59"/>
                    <a:pt x="992" y="59"/>
                  </a:cubicBezTo>
                  <a:cubicBezTo>
                    <a:pt x="993" y="59"/>
                    <a:pt x="996" y="60"/>
                    <a:pt x="1001" y="62"/>
                  </a:cubicBezTo>
                  <a:cubicBezTo>
                    <a:pt x="1013" y="74"/>
                    <a:pt x="1001" y="74"/>
                    <a:pt x="1001" y="74"/>
                  </a:cubicBezTo>
                  <a:lnTo>
                    <a:pt x="1013" y="74"/>
                  </a:lnTo>
                  <a:cubicBezTo>
                    <a:pt x="1025" y="51"/>
                    <a:pt x="977" y="62"/>
                    <a:pt x="965" y="51"/>
                  </a:cubicBezTo>
                  <a:cubicBezTo>
                    <a:pt x="965" y="39"/>
                    <a:pt x="971" y="36"/>
                    <a:pt x="979" y="36"/>
                  </a:cubicBezTo>
                  <a:cubicBezTo>
                    <a:pt x="986" y="36"/>
                    <a:pt x="995" y="39"/>
                    <a:pt x="1001" y="39"/>
                  </a:cubicBezTo>
                  <a:cubicBezTo>
                    <a:pt x="1001" y="39"/>
                    <a:pt x="1001" y="33"/>
                    <a:pt x="1001" y="25"/>
                  </a:cubicBezTo>
                  <a:lnTo>
                    <a:pt x="1001" y="25"/>
                  </a:lnTo>
                  <a:cubicBezTo>
                    <a:pt x="997" y="29"/>
                    <a:pt x="988" y="32"/>
                    <a:pt x="980" y="32"/>
                  </a:cubicBezTo>
                  <a:cubicBezTo>
                    <a:pt x="974" y="32"/>
                    <a:pt x="969" y="30"/>
                    <a:pt x="965" y="27"/>
                  </a:cubicBezTo>
                  <a:cubicBezTo>
                    <a:pt x="989" y="27"/>
                    <a:pt x="965" y="3"/>
                    <a:pt x="953" y="3"/>
                  </a:cubicBezTo>
                  <a:cubicBezTo>
                    <a:pt x="930" y="15"/>
                    <a:pt x="965" y="15"/>
                    <a:pt x="918" y="27"/>
                  </a:cubicBezTo>
                  <a:cubicBezTo>
                    <a:pt x="930" y="27"/>
                    <a:pt x="953" y="39"/>
                    <a:pt x="942" y="51"/>
                  </a:cubicBezTo>
                  <a:cubicBezTo>
                    <a:pt x="938" y="47"/>
                    <a:pt x="935" y="45"/>
                    <a:pt x="933" y="45"/>
                  </a:cubicBezTo>
                  <a:cubicBezTo>
                    <a:pt x="930" y="45"/>
                    <a:pt x="930" y="51"/>
                    <a:pt x="930" y="51"/>
                  </a:cubicBezTo>
                  <a:cubicBezTo>
                    <a:pt x="942" y="51"/>
                    <a:pt x="930" y="62"/>
                    <a:pt x="942" y="62"/>
                  </a:cubicBezTo>
                  <a:cubicBezTo>
                    <a:pt x="926" y="62"/>
                    <a:pt x="915" y="57"/>
                    <a:pt x="906" y="57"/>
                  </a:cubicBezTo>
                  <a:cubicBezTo>
                    <a:pt x="902" y="57"/>
                    <a:pt x="898" y="58"/>
                    <a:pt x="894" y="62"/>
                  </a:cubicBezTo>
                  <a:lnTo>
                    <a:pt x="930" y="74"/>
                  </a:lnTo>
                  <a:cubicBezTo>
                    <a:pt x="922" y="74"/>
                    <a:pt x="914" y="69"/>
                    <a:pt x="909" y="69"/>
                  </a:cubicBezTo>
                  <a:cubicBezTo>
                    <a:pt x="907" y="69"/>
                    <a:pt x="906" y="70"/>
                    <a:pt x="906" y="74"/>
                  </a:cubicBezTo>
                  <a:cubicBezTo>
                    <a:pt x="900" y="68"/>
                    <a:pt x="894" y="68"/>
                    <a:pt x="889" y="68"/>
                  </a:cubicBezTo>
                  <a:cubicBezTo>
                    <a:pt x="885" y="68"/>
                    <a:pt x="882" y="68"/>
                    <a:pt x="882" y="62"/>
                  </a:cubicBezTo>
                  <a:lnTo>
                    <a:pt x="882" y="62"/>
                  </a:lnTo>
                  <a:cubicBezTo>
                    <a:pt x="846" y="74"/>
                    <a:pt x="894" y="86"/>
                    <a:pt x="906" y="98"/>
                  </a:cubicBezTo>
                  <a:lnTo>
                    <a:pt x="894" y="98"/>
                  </a:lnTo>
                  <a:cubicBezTo>
                    <a:pt x="906" y="98"/>
                    <a:pt x="894" y="110"/>
                    <a:pt x="906" y="110"/>
                  </a:cubicBezTo>
                  <a:cubicBezTo>
                    <a:pt x="903" y="113"/>
                    <a:pt x="901" y="114"/>
                    <a:pt x="898" y="114"/>
                  </a:cubicBezTo>
                  <a:cubicBezTo>
                    <a:pt x="892" y="114"/>
                    <a:pt x="886" y="107"/>
                    <a:pt x="883" y="107"/>
                  </a:cubicBezTo>
                  <a:cubicBezTo>
                    <a:pt x="883" y="107"/>
                    <a:pt x="882" y="108"/>
                    <a:pt x="882" y="110"/>
                  </a:cubicBezTo>
                  <a:lnTo>
                    <a:pt x="870" y="122"/>
                  </a:lnTo>
                  <a:cubicBezTo>
                    <a:pt x="882" y="122"/>
                    <a:pt x="882" y="134"/>
                    <a:pt x="870" y="134"/>
                  </a:cubicBezTo>
                  <a:cubicBezTo>
                    <a:pt x="858" y="122"/>
                    <a:pt x="846" y="122"/>
                    <a:pt x="834" y="110"/>
                  </a:cubicBezTo>
                  <a:lnTo>
                    <a:pt x="834" y="110"/>
                  </a:lnTo>
                  <a:lnTo>
                    <a:pt x="858" y="134"/>
                  </a:lnTo>
                  <a:cubicBezTo>
                    <a:pt x="850" y="134"/>
                    <a:pt x="842" y="139"/>
                    <a:pt x="838" y="139"/>
                  </a:cubicBezTo>
                  <a:cubicBezTo>
                    <a:pt x="836" y="139"/>
                    <a:pt x="834" y="138"/>
                    <a:pt x="834" y="134"/>
                  </a:cubicBezTo>
                  <a:lnTo>
                    <a:pt x="834" y="158"/>
                  </a:lnTo>
                  <a:lnTo>
                    <a:pt x="822" y="158"/>
                  </a:lnTo>
                  <a:cubicBezTo>
                    <a:pt x="812" y="158"/>
                    <a:pt x="846" y="184"/>
                    <a:pt x="826" y="184"/>
                  </a:cubicBezTo>
                  <a:cubicBezTo>
                    <a:pt x="822" y="184"/>
                    <a:pt x="817" y="183"/>
                    <a:pt x="811" y="182"/>
                  </a:cubicBezTo>
                  <a:lnTo>
                    <a:pt x="811" y="182"/>
                  </a:lnTo>
                  <a:cubicBezTo>
                    <a:pt x="822" y="205"/>
                    <a:pt x="822" y="217"/>
                    <a:pt x="822" y="241"/>
                  </a:cubicBezTo>
                  <a:cubicBezTo>
                    <a:pt x="819" y="234"/>
                    <a:pt x="816" y="232"/>
                    <a:pt x="813" y="232"/>
                  </a:cubicBezTo>
                  <a:cubicBezTo>
                    <a:pt x="807" y="232"/>
                    <a:pt x="802" y="238"/>
                    <a:pt x="797" y="238"/>
                  </a:cubicBezTo>
                  <a:cubicBezTo>
                    <a:pt x="793" y="238"/>
                    <a:pt x="790" y="236"/>
                    <a:pt x="787" y="229"/>
                  </a:cubicBezTo>
                  <a:lnTo>
                    <a:pt x="787" y="229"/>
                  </a:lnTo>
                  <a:cubicBezTo>
                    <a:pt x="775" y="241"/>
                    <a:pt x="799" y="253"/>
                    <a:pt x="811" y="253"/>
                  </a:cubicBezTo>
                  <a:cubicBezTo>
                    <a:pt x="807" y="257"/>
                    <a:pt x="801" y="258"/>
                    <a:pt x="796" y="258"/>
                  </a:cubicBezTo>
                  <a:cubicBezTo>
                    <a:pt x="790" y="258"/>
                    <a:pt x="783" y="257"/>
                    <a:pt x="777" y="255"/>
                  </a:cubicBezTo>
                  <a:lnTo>
                    <a:pt x="777" y="255"/>
                  </a:lnTo>
                  <a:lnTo>
                    <a:pt x="787" y="265"/>
                  </a:lnTo>
                  <a:cubicBezTo>
                    <a:pt x="775" y="271"/>
                    <a:pt x="769" y="271"/>
                    <a:pt x="764" y="271"/>
                  </a:cubicBezTo>
                  <a:cubicBezTo>
                    <a:pt x="760" y="271"/>
                    <a:pt x="757" y="271"/>
                    <a:pt x="751" y="277"/>
                  </a:cubicBezTo>
                  <a:lnTo>
                    <a:pt x="775" y="277"/>
                  </a:lnTo>
                  <a:lnTo>
                    <a:pt x="763" y="289"/>
                  </a:lnTo>
                  <a:cubicBezTo>
                    <a:pt x="775" y="289"/>
                    <a:pt x="775" y="289"/>
                    <a:pt x="775" y="301"/>
                  </a:cubicBezTo>
                  <a:lnTo>
                    <a:pt x="763" y="301"/>
                  </a:lnTo>
                  <a:lnTo>
                    <a:pt x="775" y="312"/>
                  </a:lnTo>
                  <a:cubicBezTo>
                    <a:pt x="771" y="309"/>
                    <a:pt x="768" y="307"/>
                    <a:pt x="766" y="307"/>
                  </a:cubicBezTo>
                  <a:cubicBezTo>
                    <a:pt x="762" y="307"/>
                    <a:pt x="759" y="312"/>
                    <a:pt x="751" y="312"/>
                  </a:cubicBezTo>
                  <a:cubicBezTo>
                    <a:pt x="751" y="312"/>
                    <a:pt x="751" y="312"/>
                    <a:pt x="751" y="324"/>
                  </a:cubicBezTo>
                  <a:lnTo>
                    <a:pt x="763" y="324"/>
                  </a:lnTo>
                  <a:cubicBezTo>
                    <a:pt x="767" y="333"/>
                    <a:pt x="765" y="335"/>
                    <a:pt x="761" y="335"/>
                  </a:cubicBezTo>
                  <a:cubicBezTo>
                    <a:pt x="756" y="335"/>
                    <a:pt x="748" y="333"/>
                    <a:pt x="744" y="333"/>
                  </a:cubicBezTo>
                  <a:cubicBezTo>
                    <a:pt x="741" y="333"/>
                    <a:pt x="739" y="334"/>
                    <a:pt x="739" y="336"/>
                  </a:cubicBezTo>
                  <a:lnTo>
                    <a:pt x="763" y="336"/>
                  </a:lnTo>
                  <a:cubicBezTo>
                    <a:pt x="727" y="360"/>
                    <a:pt x="763" y="372"/>
                    <a:pt x="751" y="384"/>
                  </a:cubicBezTo>
                  <a:lnTo>
                    <a:pt x="727" y="384"/>
                  </a:lnTo>
                  <a:cubicBezTo>
                    <a:pt x="739" y="396"/>
                    <a:pt x="727" y="408"/>
                    <a:pt x="751" y="432"/>
                  </a:cubicBezTo>
                  <a:cubicBezTo>
                    <a:pt x="715" y="432"/>
                    <a:pt x="715" y="432"/>
                    <a:pt x="703" y="443"/>
                  </a:cubicBezTo>
                  <a:cubicBezTo>
                    <a:pt x="703" y="455"/>
                    <a:pt x="703" y="455"/>
                    <a:pt x="715" y="455"/>
                  </a:cubicBezTo>
                  <a:cubicBezTo>
                    <a:pt x="703" y="467"/>
                    <a:pt x="715" y="491"/>
                    <a:pt x="703" y="491"/>
                  </a:cubicBezTo>
                  <a:cubicBezTo>
                    <a:pt x="715" y="491"/>
                    <a:pt x="692" y="491"/>
                    <a:pt x="703" y="503"/>
                  </a:cubicBezTo>
                  <a:lnTo>
                    <a:pt x="715" y="503"/>
                  </a:lnTo>
                  <a:cubicBezTo>
                    <a:pt x="683" y="514"/>
                    <a:pt x="719" y="534"/>
                    <a:pt x="700" y="547"/>
                  </a:cubicBezTo>
                  <a:lnTo>
                    <a:pt x="700" y="547"/>
                  </a:lnTo>
                  <a:lnTo>
                    <a:pt x="692" y="539"/>
                  </a:lnTo>
                  <a:lnTo>
                    <a:pt x="692" y="551"/>
                  </a:lnTo>
                  <a:cubicBezTo>
                    <a:pt x="695" y="549"/>
                    <a:pt x="698" y="548"/>
                    <a:pt x="700" y="547"/>
                  </a:cubicBezTo>
                  <a:lnTo>
                    <a:pt x="700" y="547"/>
                  </a:lnTo>
                  <a:lnTo>
                    <a:pt x="703" y="551"/>
                  </a:lnTo>
                  <a:lnTo>
                    <a:pt x="680" y="551"/>
                  </a:lnTo>
                  <a:lnTo>
                    <a:pt x="668" y="574"/>
                  </a:lnTo>
                  <a:lnTo>
                    <a:pt x="680" y="574"/>
                  </a:lnTo>
                  <a:cubicBezTo>
                    <a:pt x="680" y="574"/>
                    <a:pt x="703" y="586"/>
                    <a:pt x="692" y="598"/>
                  </a:cubicBezTo>
                  <a:cubicBezTo>
                    <a:pt x="685" y="592"/>
                    <a:pt x="681" y="590"/>
                    <a:pt x="679" y="590"/>
                  </a:cubicBezTo>
                  <a:cubicBezTo>
                    <a:pt x="674" y="590"/>
                    <a:pt x="675" y="601"/>
                    <a:pt x="672" y="601"/>
                  </a:cubicBezTo>
                  <a:cubicBezTo>
                    <a:pt x="671" y="601"/>
                    <a:pt x="669" y="600"/>
                    <a:pt x="668" y="598"/>
                  </a:cubicBezTo>
                  <a:lnTo>
                    <a:pt x="656" y="598"/>
                  </a:lnTo>
                  <a:cubicBezTo>
                    <a:pt x="656" y="610"/>
                    <a:pt x="656" y="610"/>
                    <a:pt x="680" y="610"/>
                  </a:cubicBezTo>
                  <a:cubicBezTo>
                    <a:pt x="680" y="616"/>
                    <a:pt x="671" y="616"/>
                    <a:pt x="663" y="616"/>
                  </a:cubicBezTo>
                  <a:cubicBezTo>
                    <a:pt x="656" y="616"/>
                    <a:pt x="650" y="616"/>
                    <a:pt x="656" y="622"/>
                  </a:cubicBezTo>
                  <a:cubicBezTo>
                    <a:pt x="668" y="622"/>
                    <a:pt x="680" y="622"/>
                    <a:pt x="680" y="634"/>
                  </a:cubicBezTo>
                  <a:lnTo>
                    <a:pt x="668" y="634"/>
                  </a:lnTo>
                  <a:cubicBezTo>
                    <a:pt x="680" y="634"/>
                    <a:pt x="668" y="658"/>
                    <a:pt x="668" y="658"/>
                  </a:cubicBezTo>
                  <a:lnTo>
                    <a:pt x="644" y="658"/>
                  </a:lnTo>
                  <a:cubicBezTo>
                    <a:pt x="656" y="682"/>
                    <a:pt x="644" y="670"/>
                    <a:pt x="656" y="693"/>
                  </a:cubicBezTo>
                  <a:lnTo>
                    <a:pt x="632" y="705"/>
                  </a:lnTo>
                  <a:lnTo>
                    <a:pt x="644" y="705"/>
                  </a:lnTo>
                  <a:cubicBezTo>
                    <a:pt x="644" y="705"/>
                    <a:pt x="656" y="717"/>
                    <a:pt x="644" y="717"/>
                  </a:cubicBezTo>
                  <a:lnTo>
                    <a:pt x="632" y="717"/>
                  </a:lnTo>
                  <a:cubicBezTo>
                    <a:pt x="632" y="741"/>
                    <a:pt x="608" y="729"/>
                    <a:pt x="620" y="753"/>
                  </a:cubicBezTo>
                  <a:cubicBezTo>
                    <a:pt x="632" y="777"/>
                    <a:pt x="584" y="765"/>
                    <a:pt x="608" y="777"/>
                  </a:cubicBezTo>
                  <a:lnTo>
                    <a:pt x="596" y="777"/>
                  </a:lnTo>
                  <a:lnTo>
                    <a:pt x="608" y="789"/>
                  </a:lnTo>
                  <a:lnTo>
                    <a:pt x="584" y="789"/>
                  </a:lnTo>
                  <a:lnTo>
                    <a:pt x="608" y="801"/>
                  </a:lnTo>
                  <a:lnTo>
                    <a:pt x="596" y="801"/>
                  </a:lnTo>
                  <a:cubicBezTo>
                    <a:pt x="561" y="801"/>
                    <a:pt x="584" y="824"/>
                    <a:pt x="561" y="824"/>
                  </a:cubicBezTo>
                  <a:lnTo>
                    <a:pt x="584" y="824"/>
                  </a:lnTo>
                  <a:cubicBezTo>
                    <a:pt x="632" y="872"/>
                    <a:pt x="549" y="896"/>
                    <a:pt x="561" y="932"/>
                  </a:cubicBezTo>
                  <a:lnTo>
                    <a:pt x="549" y="932"/>
                  </a:lnTo>
                  <a:lnTo>
                    <a:pt x="561" y="944"/>
                  </a:lnTo>
                  <a:cubicBezTo>
                    <a:pt x="557" y="947"/>
                    <a:pt x="554" y="949"/>
                    <a:pt x="552" y="949"/>
                  </a:cubicBezTo>
                  <a:cubicBezTo>
                    <a:pt x="547" y="949"/>
                    <a:pt x="545" y="944"/>
                    <a:pt x="537" y="944"/>
                  </a:cubicBezTo>
                  <a:cubicBezTo>
                    <a:pt x="549" y="955"/>
                    <a:pt x="561" y="955"/>
                    <a:pt x="572" y="967"/>
                  </a:cubicBezTo>
                  <a:cubicBezTo>
                    <a:pt x="565" y="971"/>
                    <a:pt x="561" y="972"/>
                    <a:pt x="557" y="972"/>
                  </a:cubicBezTo>
                  <a:cubicBezTo>
                    <a:pt x="556" y="972"/>
                    <a:pt x="556" y="972"/>
                    <a:pt x="555" y="972"/>
                  </a:cubicBezTo>
                  <a:lnTo>
                    <a:pt x="555" y="972"/>
                  </a:lnTo>
                  <a:cubicBezTo>
                    <a:pt x="560" y="990"/>
                    <a:pt x="558" y="1006"/>
                    <a:pt x="549" y="1015"/>
                  </a:cubicBezTo>
                  <a:lnTo>
                    <a:pt x="561" y="1015"/>
                  </a:lnTo>
                  <a:cubicBezTo>
                    <a:pt x="561" y="1027"/>
                    <a:pt x="549" y="1039"/>
                    <a:pt x="549" y="1051"/>
                  </a:cubicBezTo>
                  <a:lnTo>
                    <a:pt x="537" y="1051"/>
                  </a:lnTo>
                  <a:cubicBezTo>
                    <a:pt x="537" y="1051"/>
                    <a:pt x="537" y="1051"/>
                    <a:pt x="537" y="1063"/>
                  </a:cubicBezTo>
                  <a:lnTo>
                    <a:pt x="525" y="1051"/>
                  </a:lnTo>
                  <a:lnTo>
                    <a:pt x="525" y="1051"/>
                  </a:lnTo>
                  <a:cubicBezTo>
                    <a:pt x="525" y="1063"/>
                    <a:pt x="537" y="1086"/>
                    <a:pt x="513" y="1086"/>
                  </a:cubicBezTo>
                  <a:cubicBezTo>
                    <a:pt x="525" y="1086"/>
                    <a:pt x="537" y="1086"/>
                    <a:pt x="537" y="1098"/>
                  </a:cubicBezTo>
                  <a:cubicBezTo>
                    <a:pt x="501" y="1098"/>
                    <a:pt x="537" y="1122"/>
                    <a:pt x="525" y="1134"/>
                  </a:cubicBezTo>
                  <a:lnTo>
                    <a:pt x="513" y="1134"/>
                  </a:lnTo>
                  <a:lnTo>
                    <a:pt x="525" y="1170"/>
                  </a:lnTo>
                  <a:cubicBezTo>
                    <a:pt x="501" y="1170"/>
                    <a:pt x="525" y="1194"/>
                    <a:pt x="501" y="1194"/>
                  </a:cubicBezTo>
                  <a:cubicBezTo>
                    <a:pt x="501" y="1196"/>
                    <a:pt x="502" y="1197"/>
                    <a:pt x="504" y="1197"/>
                  </a:cubicBezTo>
                  <a:cubicBezTo>
                    <a:pt x="507" y="1197"/>
                    <a:pt x="513" y="1194"/>
                    <a:pt x="517" y="1194"/>
                  </a:cubicBezTo>
                  <a:cubicBezTo>
                    <a:pt x="522" y="1194"/>
                    <a:pt x="525" y="1197"/>
                    <a:pt x="525" y="1205"/>
                  </a:cubicBezTo>
                  <a:cubicBezTo>
                    <a:pt x="517" y="1205"/>
                    <a:pt x="520" y="1211"/>
                    <a:pt x="515" y="1211"/>
                  </a:cubicBezTo>
                  <a:cubicBezTo>
                    <a:pt x="513" y="1211"/>
                    <a:pt x="509" y="1209"/>
                    <a:pt x="501" y="1205"/>
                  </a:cubicBezTo>
                  <a:lnTo>
                    <a:pt x="501" y="1217"/>
                  </a:lnTo>
                  <a:lnTo>
                    <a:pt x="489" y="1205"/>
                  </a:lnTo>
                  <a:lnTo>
                    <a:pt x="489" y="1205"/>
                  </a:lnTo>
                  <a:cubicBezTo>
                    <a:pt x="489" y="1217"/>
                    <a:pt x="501" y="1229"/>
                    <a:pt x="525" y="1229"/>
                  </a:cubicBezTo>
                  <a:cubicBezTo>
                    <a:pt x="513" y="1241"/>
                    <a:pt x="513" y="1253"/>
                    <a:pt x="501" y="1253"/>
                  </a:cubicBezTo>
                  <a:lnTo>
                    <a:pt x="489" y="1241"/>
                  </a:lnTo>
                  <a:lnTo>
                    <a:pt x="489" y="1241"/>
                  </a:lnTo>
                  <a:cubicBezTo>
                    <a:pt x="500" y="1263"/>
                    <a:pt x="452" y="1275"/>
                    <a:pt x="461" y="1295"/>
                  </a:cubicBezTo>
                  <a:lnTo>
                    <a:pt x="461" y="1295"/>
                  </a:lnTo>
                  <a:cubicBezTo>
                    <a:pt x="462" y="1293"/>
                    <a:pt x="463" y="1291"/>
                    <a:pt x="465" y="1289"/>
                  </a:cubicBezTo>
                  <a:lnTo>
                    <a:pt x="465" y="1289"/>
                  </a:lnTo>
                  <a:lnTo>
                    <a:pt x="462" y="1296"/>
                  </a:lnTo>
                  <a:lnTo>
                    <a:pt x="462" y="1296"/>
                  </a:lnTo>
                  <a:cubicBezTo>
                    <a:pt x="461" y="1296"/>
                    <a:pt x="461" y="1295"/>
                    <a:pt x="461" y="1295"/>
                  </a:cubicBezTo>
                  <a:lnTo>
                    <a:pt x="461" y="1295"/>
                  </a:lnTo>
                  <a:cubicBezTo>
                    <a:pt x="460" y="1296"/>
                    <a:pt x="460" y="1298"/>
                    <a:pt x="460" y="1299"/>
                  </a:cubicBezTo>
                  <a:lnTo>
                    <a:pt x="460" y="1299"/>
                  </a:lnTo>
                  <a:lnTo>
                    <a:pt x="462" y="1296"/>
                  </a:lnTo>
                  <a:lnTo>
                    <a:pt x="462" y="1296"/>
                  </a:lnTo>
                  <a:cubicBezTo>
                    <a:pt x="463" y="1298"/>
                    <a:pt x="464" y="1299"/>
                    <a:pt x="465" y="1301"/>
                  </a:cubicBezTo>
                  <a:cubicBezTo>
                    <a:pt x="465" y="1301"/>
                    <a:pt x="462" y="1301"/>
                    <a:pt x="460" y="1299"/>
                  </a:cubicBezTo>
                  <a:lnTo>
                    <a:pt x="460" y="1299"/>
                  </a:lnTo>
                  <a:lnTo>
                    <a:pt x="453" y="1313"/>
                  </a:lnTo>
                  <a:lnTo>
                    <a:pt x="465" y="1325"/>
                  </a:lnTo>
                  <a:lnTo>
                    <a:pt x="453" y="1325"/>
                  </a:lnTo>
                  <a:cubicBezTo>
                    <a:pt x="441" y="1336"/>
                    <a:pt x="441" y="1360"/>
                    <a:pt x="441" y="1384"/>
                  </a:cubicBezTo>
                  <a:cubicBezTo>
                    <a:pt x="453" y="1408"/>
                    <a:pt x="430" y="1396"/>
                    <a:pt x="441" y="1420"/>
                  </a:cubicBezTo>
                  <a:lnTo>
                    <a:pt x="430" y="1420"/>
                  </a:lnTo>
                  <a:lnTo>
                    <a:pt x="430" y="1432"/>
                  </a:lnTo>
                  <a:lnTo>
                    <a:pt x="418" y="1420"/>
                  </a:lnTo>
                  <a:lnTo>
                    <a:pt x="418" y="1420"/>
                  </a:lnTo>
                  <a:cubicBezTo>
                    <a:pt x="433" y="1435"/>
                    <a:pt x="419" y="1445"/>
                    <a:pt x="410" y="1448"/>
                  </a:cubicBezTo>
                  <a:lnTo>
                    <a:pt x="410" y="1448"/>
                  </a:lnTo>
                  <a:cubicBezTo>
                    <a:pt x="409" y="1446"/>
                    <a:pt x="407" y="1445"/>
                    <a:pt x="406" y="1444"/>
                  </a:cubicBezTo>
                  <a:lnTo>
                    <a:pt x="406" y="1444"/>
                  </a:lnTo>
                  <a:cubicBezTo>
                    <a:pt x="403" y="1447"/>
                    <a:pt x="404" y="1448"/>
                    <a:pt x="406" y="1448"/>
                  </a:cubicBezTo>
                  <a:cubicBezTo>
                    <a:pt x="407" y="1448"/>
                    <a:pt x="409" y="1448"/>
                    <a:pt x="410" y="1448"/>
                  </a:cubicBezTo>
                  <a:lnTo>
                    <a:pt x="410" y="1448"/>
                  </a:lnTo>
                  <a:cubicBezTo>
                    <a:pt x="420" y="1458"/>
                    <a:pt x="431" y="1467"/>
                    <a:pt x="441" y="1467"/>
                  </a:cubicBezTo>
                  <a:cubicBezTo>
                    <a:pt x="441" y="1473"/>
                    <a:pt x="438" y="1473"/>
                    <a:pt x="434" y="1473"/>
                  </a:cubicBezTo>
                  <a:cubicBezTo>
                    <a:pt x="430" y="1473"/>
                    <a:pt x="424" y="1473"/>
                    <a:pt x="418" y="1479"/>
                  </a:cubicBezTo>
                  <a:cubicBezTo>
                    <a:pt x="418" y="1491"/>
                    <a:pt x="430" y="1491"/>
                    <a:pt x="418" y="1503"/>
                  </a:cubicBezTo>
                  <a:lnTo>
                    <a:pt x="406" y="1503"/>
                  </a:lnTo>
                  <a:cubicBezTo>
                    <a:pt x="406" y="1515"/>
                    <a:pt x="418" y="1515"/>
                    <a:pt x="418" y="1527"/>
                  </a:cubicBezTo>
                  <a:cubicBezTo>
                    <a:pt x="430" y="1539"/>
                    <a:pt x="382" y="1539"/>
                    <a:pt x="418" y="1563"/>
                  </a:cubicBezTo>
                  <a:cubicBezTo>
                    <a:pt x="406" y="1563"/>
                    <a:pt x="418" y="1575"/>
                    <a:pt x="394" y="1575"/>
                  </a:cubicBezTo>
                  <a:cubicBezTo>
                    <a:pt x="406" y="1598"/>
                    <a:pt x="406" y="1610"/>
                    <a:pt x="418" y="1634"/>
                  </a:cubicBezTo>
                  <a:cubicBezTo>
                    <a:pt x="382" y="1634"/>
                    <a:pt x="418" y="1634"/>
                    <a:pt x="394" y="1646"/>
                  </a:cubicBezTo>
                  <a:lnTo>
                    <a:pt x="418" y="1646"/>
                  </a:lnTo>
                  <a:cubicBezTo>
                    <a:pt x="406" y="1682"/>
                    <a:pt x="358" y="1706"/>
                    <a:pt x="370" y="1729"/>
                  </a:cubicBezTo>
                  <a:lnTo>
                    <a:pt x="346" y="1729"/>
                  </a:lnTo>
                  <a:lnTo>
                    <a:pt x="370" y="1741"/>
                  </a:lnTo>
                  <a:cubicBezTo>
                    <a:pt x="358" y="1777"/>
                    <a:pt x="334" y="1813"/>
                    <a:pt x="334" y="1836"/>
                  </a:cubicBezTo>
                  <a:cubicBezTo>
                    <a:pt x="346" y="1848"/>
                    <a:pt x="358" y="1860"/>
                    <a:pt x="346" y="1872"/>
                  </a:cubicBezTo>
                  <a:cubicBezTo>
                    <a:pt x="358" y="1896"/>
                    <a:pt x="358" y="1932"/>
                    <a:pt x="346" y="1956"/>
                  </a:cubicBezTo>
                  <a:cubicBezTo>
                    <a:pt x="340" y="1950"/>
                    <a:pt x="337" y="1950"/>
                    <a:pt x="334" y="1950"/>
                  </a:cubicBezTo>
                  <a:cubicBezTo>
                    <a:pt x="333" y="1950"/>
                    <a:pt x="332" y="1950"/>
                    <a:pt x="330" y="1949"/>
                  </a:cubicBezTo>
                  <a:lnTo>
                    <a:pt x="330" y="1949"/>
                  </a:lnTo>
                  <a:cubicBezTo>
                    <a:pt x="339" y="1959"/>
                    <a:pt x="322" y="1967"/>
                    <a:pt x="322" y="1967"/>
                  </a:cubicBezTo>
                  <a:lnTo>
                    <a:pt x="334" y="1967"/>
                  </a:lnTo>
                  <a:cubicBezTo>
                    <a:pt x="346" y="1967"/>
                    <a:pt x="334" y="1979"/>
                    <a:pt x="322" y="1979"/>
                  </a:cubicBezTo>
                  <a:lnTo>
                    <a:pt x="334" y="1991"/>
                  </a:lnTo>
                  <a:cubicBezTo>
                    <a:pt x="334" y="2003"/>
                    <a:pt x="334" y="2003"/>
                    <a:pt x="334" y="2003"/>
                  </a:cubicBezTo>
                  <a:lnTo>
                    <a:pt x="311" y="2003"/>
                  </a:lnTo>
                  <a:cubicBezTo>
                    <a:pt x="322" y="2003"/>
                    <a:pt x="322" y="2027"/>
                    <a:pt x="346" y="2027"/>
                  </a:cubicBezTo>
                  <a:cubicBezTo>
                    <a:pt x="334" y="2027"/>
                    <a:pt x="322" y="2039"/>
                    <a:pt x="322" y="2039"/>
                  </a:cubicBezTo>
                  <a:lnTo>
                    <a:pt x="311" y="2075"/>
                  </a:lnTo>
                  <a:lnTo>
                    <a:pt x="322" y="2075"/>
                  </a:lnTo>
                  <a:cubicBezTo>
                    <a:pt x="334" y="2075"/>
                    <a:pt x="346" y="2087"/>
                    <a:pt x="334" y="2087"/>
                  </a:cubicBezTo>
                  <a:cubicBezTo>
                    <a:pt x="330" y="2083"/>
                    <a:pt x="326" y="2081"/>
                    <a:pt x="322" y="2081"/>
                  </a:cubicBezTo>
                  <a:cubicBezTo>
                    <a:pt x="314" y="2081"/>
                    <a:pt x="307" y="2087"/>
                    <a:pt x="299" y="2087"/>
                  </a:cubicBezTo>
                  <a:cubicBezTo>
                    <a:pt x="303" y="2090"/>
                    <a:pt x="305" y="2092"/>
                    <a:pt x="307" y="2092"/>
                  </a:cubicBezTo>
                  <a:cubicBezTo>
                    <a:pt x="312" y="2092"/>
                    <a:pt x="314" y="2087"/>
                    <a:pt x="322" y="2087"/>
                  </a:cubicBezTo>
                  <a:cubicBezTo>
                    <a:pt x="334" y="2098"/>
                    <a:pt x="334" y="2110"/>
                    <a:pt x="334" y="2122"/>
                  </a:cubicBezTo>
                  <a:lnTo>
                    <a:pt x="322" y="2110"/>
                  </a:lnTo>
                  <a:cubicBezTo>
                    <a:pt x="322" y="2122"/>
                    <a:pt x="299" y="2122"/>
                    <a:pt x="299" y="2134"/>
                  </a:cubicBezTo>
                  <a:cubicBezTo>
                    <a:pt x="311" y="2146"/>
                    <a:pt x="299" y="2146"/>
                    <a:pt x="322" y="2146"/>
                  </a:cubicBezTo>
                  <a:cubicBezTo>
                    <a:pt x="328" y="2158"/>
                    <a:pt x="325" y="2161"/>
                    <a:pt x="319" y="2161"/>
                  </a:cubicBezTo>
                  <a:cubicBezTo>
                    <a:pt x="313" y="2161"/>
                    <a:pt x="305" y="2158"/>
                    <a:pt x="299" y="2158"/>
                  </a:cubicBezTo>
                  <a:cubicBezTo>
                    <a:pt x="311" y="2170"/>
                    <a:pt x="299" y="2182"/>
                    <a:pt x="287" y="2182"/>
                  </a:cubicBezTo>
                  <a:cubicBezTo>
                    <a:pt x="322" y="2194"/>
                    <a:pt x="263" y="2217"/>
                    <a:pt x="299" y="2217"/>
                  </a:cubicBezTo>
                  <a:lnTo>
                    <a:pt x="275" y="2229"/>
                  </a:lnTo>
                  <a:cubicBezTo>
                    <a:pt x="287" y="2229"/>
                    <a:pt x="311" y="2229"/>
                    <a:pt x="311" y="2241"/>
                  </a:cubicBezTo>
                  <a:cubicBezTo>
                    <a:pt x="307" y="2245"/>
                    <a:pt x="303" y="2247"/>
                    <a:pt x="299" y="2247"/>
                  </a:cubicBezTo>
                  <a:cubicBezTo>
                    <a:pt x="291" y="2247"/>
                    <a:pt x="283" y="2241"/>
                    <a:pt x="275" y="2241"/>
                  </a:cubicBezTo>
                  <a:lnTo>
                    <a:pt x="311" y="2253"/>
                  </a:lnTo>
                  <a:cubicBezTo>
                    <a:pt x="263" y="2301"/>
                    <a:pt x="275" y="2360"/>
                    <a:pt x="239" y="2408"/>
                  </a:cubicBezTo>
                  <a:cubicBezTo>
                    <a:pt x="239" y="2432"/>
                    <a:pt x="251" y="2456"/>
                    <a:pt x="239" y="2479"/>
                  </a:cubicBezTo>
                  <a:lnTo>
                    <a:pt x="227" y="2503"/>
                  </a:lnTo>
                  <a:lnTo>
                    <a:pt x="251" y="2491"/>
                  </a:lnTo>
                  <a:cubicBezTo>
                    <a:pt x="251" y="2491"/>
                    <a:pt x="251" y="2503"/>
                    <a:pt x="251" y="2503"/>
                  </a:cubicBezTo>
                  <a:cubicBezTo>
                    <a:pt x="239" y="2527"/>
                    <a:pt x="215" y="2563"/>
                    <a:pt x="215" y="2598"/>
                  </a:cubicBezTo>
                  <a:cubicBezTo>
                    <a:pt x="263" y="2634"/>
                    <a:pt x="180" y="2610"/>
                    <a:pt x="203" y="2634"/>
                  </a:cubicBezTo>
                  <a:lnTo>
                    <a:pt x="191" y="2634"/>
                  </a:lnTo>
                  <a:cubicBezTo>
                    <a:pt x="203" y="2658"/>
                    <a:pt x="215" y="2670"/>
                    <a:pt x="227" y="2706"/>
                  </a:cubicBezTo>
                  <a:cubicBezTo>
                    <a:pt x="220" y="2703"/>
                    <a:pt x="215" y="2702"/>
                    <a:pt x="213" y="2702"/>
                  </a:cubicBezTo>
                  <a:cubicBezTo>
                    <a:pt x="206" y="2702"/>
                    <a:pt x="214" y="2709"/>
                    <a:pt x="212" y="2709"/>
                  </a:cubicBezTo>
                  <a:cubicBezTo>
                    <a:pt x="211" y="2709"/>
                    <a:pt x="208" y="2708"/>
                    <a:pt x="203" y="2706"/>
                  </a:cubicBezTo>
                  <a:lnTo>
                    <a:pt x="203" y="2706"/>
                  </a:lnTo>
                  <a:lnTo>
                    <a:pt x="227" y="2718"/>
                  </a:lnTo>
                  <a:cubicBezTo>
                    <a:pt x="215" y="2718"/>
                    <a:pt x="203" y="2729"/>
                    <a:pt x="191" y="2729"/>
                  </a:cubicBezTo>
                  <a:lnTo>
                    <a:pt x="215" y="2741"/>
                  </a:lnTo>
                  <a:lnTo>
                    <a:pt x="191" y="2741"/>
                  </a:lnTo>
                  <a:cubicBezTo>
                    <a:pt x="191" y="2753"/>
                    <a:pt x="203" y="2777"/>
                    <a:pt x="168" y="2789"/>
                  </a:cubicBezTo>
                  <a:cubicBezTo>
                    <a:pt x="191" y="2825"/>
                    <a:pt x="168" y="2872"/>
                    <a:pt x="156" y="2920"/>
                  </a:cubicBezTo>
                  <a:cubicBezTo>
                    <a:pt x="168" y="2920"/>
                    <a:pt x="168" y="2932"/>
                    <a:pt x="168" y="2944"/>
                  </a:cubicBezTo>
                  <a:lnTo>
                    <a:pt x="144" y="2956"/>
                  </a:lnTo>
                  <a:cubicBezTo>
                    <a:pt x="156" y="2968"/>
                    <a:pt x="168" y="2979"/>
                    <a:pt x="156" y="2979"/>
                  </a:cubicBezTo>
                  <a:cubicBezTo>
                    <a:pt x="156" y="2991"/>
                    <a:pt x="144" y="3003"/>
                    <a:pt x="156" y="3015"/>
                  </a:cubicBezTo>
                  <a:cubicBezTo>
                    <a:pt x="156" y="3027"/>
                    <a:pt x="144" y="3027"/>
                    <a:pt x="120" y="3027"/>
                  </a:cubicBezTo>
                  <a:cubicBezTo>
                    <a:pt x="156" y="3027"/>
                    <a:pt x="120" y="3039"/>
                    <a:pt x="120" y="3039"/>
                  </a:cubicBezTo>
                  <a:cubicBezTo>
                    <a:pt x="120" y="3039"/>
                    <a:pt x="72" y="3170"/>
                    <a:pt x="37" y="3325"/>
                  </a:cubicBezTo>
                  <a:cubicBezTo>
                    <a:pt x="13" y="3468"/>
                    <a:pt x="1" y="3646"/>
                    <a:pt x="72" y="3741"/>
                  </a:cubicBezTo>
                  <a:cubicBezTo>
                    <a:pt x="84" y="3753"/>
                    <a:pt x="84" y="3765"/>
                    <a:pt x="108" y="3765"/>
                  </a:cubicBezTo>
                  <a:cubicBezTo>
                    <a:pt x="108" y="3777"/>
                    <a:pt x="84" y="3777"/>
                    <a:pt x="96" y="3777"/>
                  </a:cubicBezTo>
                  <a:cubicBezTo>
                    <a:pt x="98" y="3775"/>
                    <a:pt x="100" y="3775"/>
                    <a:pt x="102" y="3775"/>
                  </a:cubicBezTo>
                  <a:cubicBezTo>
                    <a:pt x="113" y="3775"/>
                    <a:pt x="129" y="3792"/>
                    <a:pt x="145" y="3792"/>
                  </a:cubicBezTo>
                  <a:cubicBezTo>
                    <a:pt x="149" y="3792"/>
                    <a:pt x="152" y="3791"/>
                    <a:pt x="156" y="3789"/>
                  </a:cubicBezTo>
                  <a:lnTo>
                    <a:pt x="156" y="3801"/>
                  </a:lnTo>
                  <a:cubicBezTo>
                    <a:pt x="168" y="3801"/>
                    <a:pt x="156" y="3789"/>
                    <a:pt x="168" y="3789"/>
                  </a:cubicBezTo>
                  <a:lnTo>
                    <a:pt x="144" y="3777"/>
                  </a:lnTo>
                  <a:lnTo>
                    <a:pt x="168" y="3777"/>
                  </a:lnTo>
                  <a:cubicBezTo>
                    <a:pt x="156" y="3765"/>
                    <a:pt x="120" y="3753"/>
                    <a:pt x="132" y="3741"/>
                  </a:cubicBezTo>
                  <a:lnTo>
                    <a:pt x="144" y="3741"/>
                  </a:lnTo>
                  <a:cubicBezTo>
                    <a:pt x="144" y="3738"/>
                    <a:pt x="145" y="3736"/>
                    <a:pt x="147" y="3736"/>
                  </a:cubicBezTo>
                  <a:cubicBezTo>
                    <a:pt x="152" y="3736"/>
                    <a:pt x="160" y="3741"/>
                    <a:pt x="168" y="3741"/>
                  </a:cubicBezTo>
                  <a:lnTo>
                    <a:pt x="180" y="3741"/>
                  </a:lnTo>
                  <a:cubicBezTo>
                    <a:pt x="170" y="3741"/>
                    <a:pt x="183" y="3757"/>
                    <a:pt x="189" y="3757"/>
                  </a:cubicBezTo>
                  <a:cubicBezTo>
                    <a:pt x="190" y="3757"/>
                    <a:pt x="191" y="3756"/>
                    <a:pt x="191" y="3753"/>
                  </a:cubicBezTo>
                  <a:lnTo>
                    <a:pt x="215" y="3753"/>
                  </a:lnTo>
                  <a:cubicBezTo>
                    <a:pt x="215" y="3765"/>
                    <a:pt x="227" y="3753"/>
                    <a:pt x="227" y="3777"/>
                  </a:cubicBezTo>
                  <a:cubicBezTo>
                    <a:pt x="229" y="3779"/>
                    <a:pt x="230" y="3779"/>
                    <a:pt x="230" y="3779"/>
                  </a:cubicBezTo>
                  <a:cubicBezTo>
                    <a:pt x="236" y="3779"/>
                    <a:pt x="230" y="3751"/>
                    <a:pt x="236" y="3751"/>
                  </a:cubicBezTo>
                  <a:cubicBezTo>
                    <a:pt x="237" y="3751"/>
                    <a:pt x="238" y="3752"/>
                    <a:pt x="239" y="3753"/>
                  </a:cubicBezTo>
                  <a:cubicBezTo>
                    <a:pt x="239" y="3765"/>
                    <a:pt x="227" y="3753"/>
                    <a:pt x="239" y="3777"/>
                  </a:cubicBezTo>
                  <a:lnTo>
                    <a:pt x="239" y="3765"/>
                  </a:lnTo>
                  <a:cubicBezTo>
                    <a:pt x="239" y="3777"/>
                    <a:pt x="251" y="3789"/>
                    <a:pt x="251" y="3789"/>
                  </a:cubicBezTo>
                  <a:cubicBezTo>
                    <a:pt x="271" y="3799"/>
                    <a:pt x="292" y="3853"/>
                    <a:pt x="305" y="3853"/>
                  </a:cubicBezTo>
                  <a:cubicBezTo>
                    <a:pt x="307" y="3853"/>
                    <a:pt x="309" y="3852"/>
                    <a:pt x="311" y="3849"/>
                  </a:cubicBezTo>
                  <a:cubicBezTo>
                    <a:pt x="322" y="3861"/>
                    <a:pt x="311" y="3861"/>
                    <a:pt x="322" y="3872"/>
                  </a:cubicBezTo>
                  <a:cubicBezTo>
                    <a:pt x="322" y="3868"/>
                    <a:pt x="323" y="3866"/>
                    <a:pt x="325" y="3866"/>
                  </a:cubicBezTo>
                  <a:cubicBezTo>
                    <a:pt x="331" y="3866"/>
                    <a:pt x="349" y="3896"/>
                    <a:pt x="358" y="3896"/>
                  </a:cubicBezTo>
                  <a:lnTo>
                    <a:pt x="346" y="3884"/>
                  </a:lnTo>
                  <a:lnTo>
                    <a:pt x="346" y="3884"/>
                  </a:lnTo>
                  <a:cubicBezTo>
                    <a:pt x="360" y="3898"/>
                    <a:pt x="369" y="3901"/>
                    <a:pt x="375" y="3901"/>
                  </a:cubicBezTo>
                  <a:cubicBezTo>
                    <a:pt x="380" y="3901"/>
                    <a:pt x="385" y="3899"/>
                    <a:pt x="389" y="3899"/>
                  </a:cubicBezTo>
                  <a:cubicBezTo>
                    <a:pt x="394" y="3899"/>
                    <a:pt x="399" y="3901"/>
                    <a:pt x="406" y="3908"/>
                  </a:cubicBezTo>
                  <a:lnTo>
                    <a:pt x="406" y="3896"/>
                  </a:lnTo>
                  <a:cubicBezTo>
                    <a:pt x="406" y="3884"/>
                    <a:pt x="406" y="3872"/>
                    <a:pt x="406" y="3872"/>
                  </a:cubicBezTo>
                  <a:cubicBezTo>
                    <a:pt x="406" y="3872"/>
                    <a:pt x="406" y="3872"/>
                    <a:pt x="406" y="3872"/>
                  </a:cubicBezTo>
                  <a:lnTo>
                    <a:pt x="406" y="3872"/>
                  </a:lnTo>
                  <a:cubicBezTo>
                    <a:pt x="406" y="3878"/>
                    <a:pt x="409" y="3881"/>
                    <a:pt x="412" y="3884"/>
                  </a:cubicBezTo>
                  <a:cubicBezTo>
                    <a:pt x="409" y="3878"/>
                    <a:pt x="406" y="3872"/>
                    <a:pt x="406" y="3872"/>
                  </a:cubicBezTo>
                  <a:lnTo>
                    <a:pt x="406" y="3872"/>
                  </a:lnTo>
                  <a:cubicBezTo>
                    <a:pt x="430" y="3908"/>
                    <a:pt x="465" y="3896"/>
                    <a:pt x="489" y="3908"/>
                  </a:cubicBezTo>
                  <a:cubicBezTo>
                    <a:pt x="501" y="3896"/>
                    <a:pt x="519" y="3896"/>
                    <a:pt x="537" y="3896"/>
                  </a:cubicBezTo>
                  <a:cubicBezTo>
                    <a:pt x="555" y="3896"/>
                    <a:pt x="572" y="3896"/>
                    <a:pt x="584" y="3884"/>
                  </a:cubicBezTo>
                  <a:cubicBezTo>
                    <a:pt x="584" y="3884"/>
                    <a:pt x="576" y="3858"/>
                    <a:pt x="581" y="3858"/>
                  </a:cubicBezTo>
                  <a:cubicBezTo>
                    <a:pt x="581" y="3858"/>
                    <a:pt x="583" y="3859"/>
                    <a:pt x="584" y="3861"/>
                  </a:cubicBezTo>
                  <a:cubicBezTo>
                    <a:pt x="592" y="3880"/>
                    <a:pt x="596" y="3885"/>
                    <a:pt x="599" y="3885"/>
                  </a:cubicBezTo>
                  <a:cubicBezTo>
                    <a:pt x="602" y="3885"/>
                    <a:pt x="603" y="3874"/>
                    <a:pt x="609" y="3874"/>
                  </a:cubicBezTo>
                  <a:cubicBezTo>
                    <a:pt x="611" y="3874"/>
                    <a:pt x="615" y="3876"/>
                    <a:pt x="620" y="3884"/>
                  </a:cubicBezTo>
                  <a:cubicBezTo>
                    <a:pt x="623" y="3879"/>
                    <a:pt x="626" y="3877"/>
                    <a:pt x="630" y="3877"/>
                  </a:cubicBezTo>
                  <a:cubicBezTo>
                    <a:pt x="636" y="3877"/>
                    <a:pt x="644" y="3883"/>
                    <a:pt x="651" y="3883"/>
                  </a:cubicBezTo>
                  <a:cubicBezTo>
                    <a:pt x="657" y="3883"/>
                    <a:pt x="663" y="3878"/>
                    <a:pt x="668" y="3861"/>
                  </a:cubicBezTo>
                  <a:lnTo>
                    <a:pt x="668" y="3872"/>
                  </a:lnTo>
                  <a:cubicBezTo>
                    <a:pt x="680" y="3872"/>
                    <a:pt x="680" y="3861"/>
                    <a:pt x="692" y="3861"/>
                  </a:cubicBezTo>
                  <a:lnTo>
                    <a:pt x="680" y="3849"/>
                  </a:lnTo>
                  <a:cubicBezTo>
                    <a:pt x="688" y="3849"/>
                    <a:pt x="690" y="3854"/>
                    <a:pt x="691" y="3854"/>
                  </a:cubicBezTo>
                  <a:cubicBezTo>
                    <a:pt x="692" y="3854"/>
                    <a:pt x="692" y="3853"/>
                    <a:pt x="692" y="3849"/>
                  </a:cubicBezTo>
                  <a:lnTo>
                    <a:pt x="692" y="3837"/>
                  </a:lnTo>
                  <a:cubicBezTo>
                    <a:pt x="696" y="3849"/>
                    <a:pt x="698" y="3853"/>
                    <a:pt x="701" y="3853"/>
                  </a:cubicBezTo>
                  <a:cubicBezTo>
                    <a:pt x="704" y="3853"/>
                    <a:pt x="706" y="3846"/>
                    <a:pt x="711" y="3846"/>
                  </a:cubicBezTo>
                  <a:cubicBezTo>
                    <a:pt x="712" y="3846"/>
                    <a:pt x="713" y="3847"/>
                    <a:pt x="715" y="3849"/>
                  </a:cubicBezTo>
                  <a:cubicBezTo>
                    <a:pt x="715" y="3849"/>
                    <a:pt x="715" y="3833"/>
                    <a:pt x="721" y="3833"/>
                  </a:cubicBezTo>
                  <a:cubicBezTo>
                    <a:pt x="723" y="3833"/>
                    <a:pt x="725" y="3834"/>
                    <a:pt x="727" y="3837"/>
                  </a:cubicBezTo>
                  <a:cubicBezTo>
                    <a:pt x="739" y="3849"/>
                    <a:pt x="739" y="3849"/>
                    <a:pt x="751" y="3849"/>
                  </a:cubicBezTo>
                  <a:cubicBezTo>
                    <a:pt x="763" y="3849"/>
                    <a:pt x="775" y="3837"/>
                    <a:pt x="787" y="3837"/>
                  </a:cubicBezTo>
                  <a:lnTo>
                    <a:pt x="787" y="3825"/>
                  </a:lnTo>
                  <a:cubicBezTo>
                    <a:pt x="790" y="3831"/>
                    <a:pt x="792" y="3833"/>
                    <a:pt x="794" y="3833"/>
                  </a:cubicBezTo>
                  <a:cubicBezTo>
                    <a:pt x="797" y="3833"/>
                    <a:pt x="798" y="3828"/>
                    <a:pt x="798" y="3824"/>
                  </a:cubicBezTo>
                  <a:lnTo>
                    <a:pt x="798" y="3824"/>
                  </a:lnTo>
                  <a:cubicBezTo>
                    <a:pt x="798" y="3825"/>
                    <a:pt x="799" y="3825"/>
                    <a:pt x="799" y="3825"/>
                  </a:cubicBezTo>
                  <a:cubicBezTo>
                    <a:pt x="799" y="3823"/>
                    <a:pt x="799" y="3822"/>
                    <a:pt x="799" y="3822"/>
                  </a:cubicBezTo>
                  <a:cubicBezTo>
                    <a:pt x="799" y="3822"/>
                    <a:pt x="798" y="3823"/>
                    <a:pt x="798" y="3824"/>
                  </a:cubicBezTo>
                  <a:lnTo>
                    <a:pt x="798" y="3824"/>
                  </a:lnTo>
                  <a:cubicBezTo>
                    <a:pt x="790" y="3816"/>
                    <a:pt x="788" y="3808"/>
                    <a:pt x="791" y="3808"/>
                  </a:cubicBezTo>
                  <a:cubicBezTo>
                    <a:pt x="793" y="3808"/>
                    <a:pt x="795" y="3809"/>
                    <a:pt x="799" y="3813"/>
                  </a:cubicBezTo>
                  <a:lnTo>
                    <a:pt x="799" y="3801"/>
                  </a:lnTo>
                  <a:cubicBezTo>
                    <a:pt x="799" y="3813"/>
                    <a:pt x="811" y="3825"/>
                    <a:pt x="811" y="3837"/>
                  </a:cubicBezTo>
                  <a:cubicBezTo>
                    <a:pt x="822" y="3837"/>
                    <a:pt x="822" y="3801"/>
                    <a:pt x="834" y="3801"/>
                  </a:cubicBezTo>
                  <a:cubicBezTo>
                    <a:pt x="834" y="3825"/>
                    <a:pt x="846" y="3801"/>
                    <a:pt x="846" y="3837"/>
                  </a:cubicBezTo>
                  <a:cubicBezTo>
                    <a:pt x="852" y="3825"/>
                    <a:pt x="852" y="3817"/>
                    <a:pt x="850" y="3810"/>
                  </a:cubicBezTo>
                  <a:lnTo>
                    <a:pt x="850" y="3810"/>
                  </a:lnTo>
                  <a:lnTo>
                    <a:pt x="858" y="3801"/>
                  </a:lnTo>
                  <a:cubicBezTo>
                    <a:pt x="858" y="3801"/>
                    <a:pt x="858" y="3813"/>
                    <a:pt x="858" y="3813"/>
                  </a:cubicBezTo>
                  <a:cubicBezTo>
                    <a:pt x="858" y="3807"/>
                    <a:pt x="860" y="3805"/>
                    <a:pt x="862" y="3805"/>
                  </a:cubicBezTo>
                  <a:cubicBezTo>
                    <a:pt x="868" y="3805"/>
                    <a:pt x="877" y="3815"/>
                    <a:pt x="881" y="3815"/>
                  </a:cubicBezTo>
                  <a:cubicBezTo>
                    <a:pt x="881" y="3815"/>
                    <a:pt x="882" y="3815"/>
                    <a:pt x="882" y="3813"/>
                  </a:cubicBezTo>
                  <a:cubicBezTo>
                    <a:pt x="882" y="3801"/>
                    <a:pt x="882" y="3801"/>
                    <a:pt x="882" y="3789"/>
                  </a:cubicBezTo>
                  <a:cubicBezTo>
                    <a:pt x="882" y="3784"/>
                    <a:pt x="883" y="3782"/>
                    <a:pt x="883" y="3782"/>
                  </a:cubicBezTo>
                  <a:cubicBezTo>
                    <a:pt x="886" y="3782"/>
                    <a:pt x="890" y="3796"/>
                    <a:pt x="893" y="3796"/>
                  </a:cubicBezTo>
                  <a:cubicBezTo>
                    <a:pt x="893" y="3796"/>
                    <a:pt x="894" y="3794"/>
                    <a:pt x="894" y="3789"/>
                  </a:cubicBezTo>
                  <a:lnTo>
                    <a:pt x="894" y="3813"/>
                  </a:lnTo>
                  <a:cubicBezTo>
                    <a:pt x="894" y="3804"/>
                    <a:pt x="894" y="3796"/>
                    <a:pt x="898" y="3796"/>
                  </a:cubicBezTo>
                  <a:cubicBezTo>
                    <a:pt x="900" y="3796"/>
                    <a:pt x="902" y="3798"/>
                    <a:pt x="906" y="3801"/>
                  </a:cubicBezTo>
                  <a:cubicBezTo>
                    <a:pt x="906" y="3799"/>
                    <a:pt x="906" y="3798"/>
                    <a:pt x="907" y="3798"/>
                  </a:cubicBezTo>
                  <a:cubicBezTo>
                    <a:pt x="907" y="3798"/>
                    <a:pt x="907" y="3798"/>
                    <a:pt x="908" y="3798"/>
                  </a:cubicBezTo>
                  <a:lnTo>
                    <a:pt x="908" y="3798"/>
                  </a:lnTo>
                  <a:cubicBezTo>
                    <a:pt x="907" y="3795"/>
                    <a:pt x="906" y="3792"/>
                    <a:pt x="906" y="3789"/>
                  </a:cubicBezTo>
                  <a:lnTo>
                    <a:pt x="906" y="3789"/>
                  </a:lnTo>
                  <a:cubicBezTo>
                    <a:pt x="918" y="3801"/>
                    <a:pt x="930" y="3801"/>
                    <a:pt x="930" y="3801"/>
                  </a:cubicBezTo>
                  <a:cubicBezTo>
                    <a:pt x="930" y="3801"/>
                    <a:pt x="935" y="3806"/>
                    <a:pt x="939" y="3810"/>
                  </a:cubicBezTo>
                  <a:lnTo>
                    <a:pt x="939" y="3810"/>
                  </a:lnTo>
                  <a:cubicBezTo>
                    <a:pt x="942" y="3816"/>
                    <a:pt x="947" y="3825"/>
                    <a:pt x="953" y="3825"/>
                  </a:cubicBezTo>
                  <a:cubicBezTo>
                    <a:pt x="965" y="3801"/>
                    <a:pt x="989" y="3777"/>
                    <a:pt x="1013" y="3777"/>
                  </a:cubicBezTo>
                  <a:cubicBezTo>
                    <a:pt x="1001" y="3753"/>
                    <a:pt x="1013" y="3753"/>
                    <a:pt x="1013" y="3741"/>
                  </a:cubicBezTo>
                  <a:lnTo>
                    <a:pt x="1025" y="3777"/>
                  </a:lnTo>
                  <a:lnTo>
                    <a:pt x="1025" y="3765"/>
                  </a:lnTo>
                  <a:cubicBezTo>
                    <a:pt x="1037" y="3765"/>
                    <a:pt x="1025" y="3765"/>
                    <a:pt x="1037" y="3777"/>
                  </a:cubicBezTo>
                  <a:lnTo>
                    <a:pt x="1025" y="3753"/>
                  </a:lnTo>
                  <a:lnTo>
                    <a:pt x="1025" y="3753"/>
                  </a:lnTo>
                  <a:cubicBezTo>
                    <a:pt x="1037" y="3765"/>
                    <a:pt x="1049" y="3765"/>
                    <a:pt x="1037" y="3789"/>
                  </a:cubicBezTo>
                  <a:lnTo>
                    <a:pt x="1061" y="3777"/>
                  </a:lnTo>
                  <a:cubicBezTo>
                    <a:pt x="1064" y="3780"/>
                    <a:pt x="1066" y="3781"/>
                    <a:pt x="1067" y="3781"/>
                  </a:cubicBezTo>
                  <a:cubicBezTo>
                    <a:pt x="1079" y="3781"/>
                    <a:pt x="1064" y="3721"/>
                    <a:pt x="1083" y="3718"/>
                  </a:cubicBezTo>
                  <a:lnTo>
                    <a:pt x="1083" y="3718"/>
                  </a:lnTo>
                  <a:cubicBezTo>
                    <a:pt x="1083" y="3719"/>
                    <a:pt x="1084" y="3720"/>
                    <a:pt x="1084" y="3720"/>
                  </a:cubicBezTo>
                  <a:cubicBezTo>
                    <a:pt x="1084" y="3720"/>
                    <a:pt x="1084" y="3719"/>
                    <a:pt x="1084" y="3718"/>
                  </a:cubicBezTo>
                  <a:cubicBezTo>
                    <a:pt x="1073" y="3682"/>
                    <a:pt x="1084" y="3694"/>
                    <a:pt x="1073" y="3682"/>
                  </a:cubicBezTo>
                  <a:cubicBezTo>
                    <a:pt x="1084" y="3682"/>
                    <a:pt x="1073" y="3670"/>
                    <a:pt x="1084" y="3670"/>
                  </a:cubicBezTo>
                  <a:cubicBezTo>
                    <a:pt x="1084" y="3682"/>
                    <a:pt x="1096" y="3670"/>
                    <a:pt x="1096" y="3694"/>
                  </a:cubicBezTo>
                  <a:cubicBezTo>
                    <a:pt x="1096" y="3682"/>
                    <a:pt x="1096" y="3658"/>
                    <a:pt x="1096" y="3646"/>
                  </a:cubicBezTo>
                  <a:cubicBezTo>
                    <a:pt x="1108" y="3670"/>
                    <a:pt x="1108" y="3670"/>
                    <a:pt x="1108" y="3682"/>
                  </a:cubicBezTo>
                  <a:lnTo>
                    <a:pt x="1108" y="3658"/>
                  </a:lnTo>
                  <a:cubicBezTo>
                    <a:pt x="1112" y="3658"/>
                    <a:pt x="1114" y="3659"/>
                    <a:pt x="1116" y="3661"/>
                  </a:cubicBezTo>
                  <a:lnTo>
                    <a:pt x="1116" y="3661"/>
                  </a:lnTo>
                  <a:cubicBezTo>
                    <a:pt x="1115" y="3658"/>
                    <a:pt x="1114" y="3655"/>
                    <a:pt x="1116" y="3655"/>
                  </a:cubicBezTo>
                  <a:lnTo>
                    <a:pt x="1116" y="3655"/>
                  </a:lnTo>
                  <a:cubicBezTo>
                    <a:pt x="1116" y="3655"/>
                    <a:pt x="1118" y="3656"/>
                    <a:pt x="1120" y="3658"/>
                  </a:cubicBezTo>
                  <a:lnTo>
                    <a:pt x="1120" y="3682"/>
                  </a:lnTo>
                  <a:cubicBezTo>
                    <a:pt x="1120" y="3670"/>
                    <a:pt x="1132" y="3670"/>
                    <a:pt x="1132" y="3670"/>
                  </a:cubicBezTo>
                  <a:cubicBezTo>
                    <a:pt x="1132" y="3658"/>
                    <a:pt x="1132" y="3658"/>
                    <a:pt x="1120" y="3646"/>
                  </a:cubicBezTo>
                  <a:cubicBezTo>
                    <a:pt x="1130" y="3646"/>
                    <a:pt x="1124" y="3631"/>
                    <a:pt x="1127" y="3631"/>
                  </a:cubicBezTo>
                  <a:lnTo>
                    <a:pt x="1127" y="3631"/>
                  </a:lnTo>
                  <a:cubicBezTo>
                    <a:pt x="1128" y="3631"/>
                    <a:pt x="1130" y="3632"/>
                    <a:pt x="1132" y="3634"/>
                  </a:cubicBezTo>
                  <a:lnTo>
                    <a:pt x="1132" y="3658"/>
                  </a:lnTo>
                  <a:cubicBezTo>
                    <a:pt x="1132" y="3646"/>
                    <a:pt x="1132" y="3634"/>
                    <a:pt x="1144" y="3634"/>
                  </a:cubicBezTo>
                  <a:cubicBezTo>
                    <a:pt x="1144" y="3634"/>
                    <a:pt x="1144" y="3646"/>
                    <a:pt x="1144" y="3646"/>
                  </a:cubicBezTo>
                  <a:cubicBezTo>
                    <a:pt x="1144" y="3638"/>
                    <a:pt x="1145" y="3636"/>
                    <a:pt x="1147" y="3636"/>
                  </a:cubicBezTo>
                  <a:cubicBezTo>
                    <a:pt x="1151" y="3636"/>
                    <a:pt x="1156" y="3646"/>
                    <a:pt x="1156" y="3646"/>
                  </a:cubicBezTo>
                  <a:cubicBezTo>
                    <a:pt x="1156" y="3634"/>
                    <a:pt x="1156" y="3622"/>
                    <a:pt x="1156" y="3622"/>
                  </a:cubicBezTo>
                  <a:cubicBezTo>
                    <a:pt x="1156" y="3622"/>
                    <a:pt x="1144" y="3611"/>
                    <a:pt x="1144" y="3599"/>
                  </a:cubicBezTo>
                  <a:lnTo>
                    <a:pt x="1144" y="3599"/>
                  </a:lnTo>
                  <a:cubicBezTo>
                    <a:pt x="1146" y="3603"/>
                    <a:pt x="1147" y="3604"/>
                    <a:pt x="1148" y="3604"/>
                  </a:cubicBezTo>
                  <a:cubicBezTo>
                    <a:pt x="1152" y="3604"/>
                    <a:pt x="1147" y="3573"/>
                    <a:pt x="1153" y="3573"/>
                  </a:cubicBezTo>
                  <a:cubicBezTo>
                    <a:pt x="1154" y="3573"/>
                    <a:pt x="1155" y="3574"/>
                    <a:pt x="1156" y="3575"/>
                  </a:cubicBezTo>
                  <a:cubicBezTo>
                    <a:pt x="1156" y="3579"/>
                    <a:pt x="1156" y="3584"/>
                    <a:pt x="1156" y="3587"/>
                  </a:cubicBezTo>
                  <a:cubicBezTo>
                    <a:pt x="1156" y="3590"/>
                    <a:pt x="1156" y="3593"/>
                    <a:pt x="1156" y="3596"/>
                  </a:cubicBezTo>
                  <a:lnTo>
                    <a:pt x="1156" y="3596"/>
                  </a:lnTo>
                  <a:cubicBezTo>
                    <a:pt x="1156" y="3596"/>
                    <a:pt x="1156" y="3596"/>
                    <a:pt x="1157" y="3596"/>
                  </a:cubicBezTo>
                  <a:cubicBezTo>
                    <a:pt x="1159" y="3596"/>
                    <a:pt x="1165" y="3613"/>
                    <a:pt x="1167" y="3613"/>
                  </a:cubicBezTo>
                  <a:cubicBezTo>
                    <a:pt x="1167" y="3613"/>
                    <a:pt x="1168" y="3612"/>
                    <a:pt x="1168" y="3611"/>
                  </a:cubicBezTo>
                  <a:cubicBezTo>
                    <a:pt x="1168" y="3601"/>
                    <a:pt x="1160" y="3583"/>
                    <a:pt x="1163" y="3583"/>
                  </a:cubicBezTo>
                  <a:lnTo>
                    <a:pt x="1163" y="3583"/>
                  </a:lnTo>
                  <a:cubicBezTo>
                    <a:pt x="1164" y="3583"/>
                    <a:pt x="1165" y="3584"/>
                    <a:pt x="1168" y="3587"/>
                  </a:cubicBezTo>
                  <a:cubicBezTo>
                    <a:pt x="1180" y="3599"/>
                    <a:pt x="1180" y="3587"/>
                    <a:pt x="1192" y="3611"/>
                  </a:cubicBezTo>
                  <a:cubicBezTo>
                    <a:pt x="1192" y="3596"/>
                    <a:pt x="1192" y="3591"/>
                    <a:pt x="1193" y="3591"/>
                  </a:cubicBezTo>
                  <a:cubicBezTo>
                    <a:pt x="1196" y="3591"/>
                    <a:pt x="1200" y="3609"/>
                    <a:pt x="1205" y="3622"/>
                  </a:cubicBezTo>
                  <a:lnTo>
                    <a:pt x="1205" y="3622"/>
                  </a:lnTo>
                  <a:cubicBezTo>
                    <a:pt x="1211" y="3623"/>
                    <a:pt x="1214" y="3627"/>
                    <a:pt x="1215" y="3631"/>
                  </a:cubicBezTo>
                  <a:lnTo>
                    <a:pt x="1215" y="3631"/>
                  </a:lnTo>
                  <a:cubicBezTo>
                    <a:pt x="1214" y="3628"/>
                    <a:pt x="1212" y="3628"/>
                    <a:pt x="1209" y="3628"/>
                  </a:cubicBezTo>
                  <a:cubicBezTo>
                    <a:pt x="1209" y="3628"/>
                    <a:pt x="1208" y="3628"/>
                    <a:pt x="1207" y="3628"/>
                  </a:cubicBezTo>
                  <a:lnTo>
                    <a:pt x="1207" y="3628"/>
                  </a:lnTo>
                  <a:cubicBezTo>
                    <a:pt x="1209" y="3633"/>
                    <a:pt x="1211" y="3635"/>
                    <a:pt x="1213" y="3635"/>
                  </a:cubicBezTo>
                  <a:cubicBezTo>
                    <a:pt x="1214" y="3635"/>
                    <a:pt x="1215" y="3635"/>
                    <a:pt x="1215" y="3634"/>
                  </a:cubicBezTo>
                  <a:cubicBezTo>
                    <a:pt x="1221" y="3634"/>
                    <a:pt x="1224" y="3637"/>
                    <a:pt x="1227" y="3643"/>
                  </a:cubicBezTo>
                  <a:lnTo>
                    <a:pt x="1227" y="3643"/>
                  </a:lnTo>
                  <a:lnTo>
                    <a:pt x="1227" y="3634"/>
                  </a:lnTo>
                  <a:cubicBezTo>
                    <a:pt x="1227" y="3626"/>
                    <a:pt x="1233" y="3617"/>
                    <a:pt x="1237" y="3617"/>
                  </a:cubicBezTo>
                  <a:cubicBezTo>
                    <a:pt x="1238" y="3617"/>
                    <a:pt x="1239" y="3619"/>
                    <a:pt x="1239" y="3622"/>
                  </a:cubicBezTo>
                  <a:cubicBezTo>
                    <a:pt x="1239" y="3622"/>
                    <a:pt x="1239" y="3611"/>
                    <a:pt x="1239" y="3611"/>
                  </a:cubicBezTo>
                  <a:cubicBezTo>
                    <a:pt x="1239" y="3603"/>
                    <a:pt x="1239" y="3592"/>
                    <a:pt x="1239" y="3587"/>
                  </a:cubicBezTo>
                  <a:cubicBezTo>
                    <a:pt x="1251" y="3599"/>
                    <a:pt x="1251" y="3599"/>
                    <a:pt x="1239" y="3599"/>
                  </a:cubicBezTo>
                  <a:cubicBezTo>
                    <a:pt x="1245" y="3605"/>
                    <a:pt x="1248" y="3605"/>
                    <a:pt x="1250" y="3605"/>
                  </a:cubicBezTo>
                  <a:cubicBezTo>
                    <a:pt x="1251" y="3605"/>
                    <a:pt x="1251" y="3605"/>
                    <a:pt x="1251" y="3611"/>
                  </a:cubicBezTo>
                  <a:cubicBezTo>
                    <a:pt x="1257" y="3616"/>
                    <a:pt x="1257" y="3616"/>
                    <a:pt x="1256" y="3616"/>
                  </a:cubicBezTo>
                  <a:cubicBezTo>
                    <a:pt x="1254" y="3616"/>
                    <a:pt x="1251" y="3616"/>
                    <a:pt x="1251" y="3622"/>
                  </a:cubicBezTo>
                  <a:lnTo>
                    <a:pt x="1260" y="3613"/>
                  </a:lnTo>
                  <a:lnTo>
                    <a:pt x="1260" y="3613"/>
                  </a:lnTo>
                  <a:cubicBezTo>
                    <a:pt x="1261" y="3616"/>
                    <a:pt x="1262" y="3619"/>
                    <a:pt x="1263" y="3622"/>
                  </a:cubicBezTo>
                  <a:lnTo>
                    <a:pt x="1263" y="3611"/>
                  </a:lnTo>
                  <a:lnTo>
                    <a:pt x="1260" y="3613"/>
                  </a:lnTo>
                  <a:lnTo>
                    <a:pt x="1260" y="3613"/>
                  </a:lnTo>
                  <a:cubicBezTo>
                    <a:pt x="1258" y="3608"/>
                    <a:pt x="1258" y="3606"/>
                    <a:pt x="1258" y="3606"/>
                  </a:cubicBezTo>
                  <a:lnTo>
                    <a:pt x="1258" y="3606"/>
                  </a:lnTo>
                  <a:cubicBezTo>
                    <a:pt x="1259" y="3606"/>
                    <a:pt x="1264" y="3613"/>
                    <a:pt x="1269" y="3613"/>
                  </a:cubicBezTo>
                  <a:cubicBezTo>
                    <a:pt x="1271" y="3613"/>
                    <a:pt x="1273" y="3612"/>
                    <a:pt x="1275" y="3611"/>
                  </a:cubicBezTo>
                  <a:cubicBezTo>
                    <a:pt x="1275" y="3611"/>
                    <a:pt x="1275" y="3593"/>
                    <a:pt x="1275" y="3575"/>
                  </a:cubicBezTo>
                  <a:cubicBezTo>
                    <a:pt x="1275" y="3573"/>
                    <a:pt x="1275" y="3572"/>
                    <a:pt x="1276" y="3572"/>
                  </a:cubicBezTo>
                  <a:cubicBezTo>
                    <a:pt x="1278" y="3572"/>
                    <a:pt x="1288" y="3600"/>
                    <a:pt x="1299" y="3611"/>
                  </a:cubicBezTo>
                  <a:cubicBezTo>
                    <a:pt x="1299" y="3599"/>
                    <a:pt x="1287" y="3599"/>
                    <a:pt x="1287" y="3587"/>
                  </a:cubicBezTo>
                  <a:lnTo>
                    <a:pt x="1299" y="3587"/>
                  </a:lnTo>
                  <a:cubicBezTo>
                    <a:pt x="1287" y="3575"/>
                    <a:pt x="1287" y="3575"/>
                    <a:pt x="1287" y="3563"/>
                  </a:cubicBezTo>
                  <a:cubicBezTo>
                    <a:pt x="1287" y="3551"/>
                    <a:pt x="1287" y="3551"/>
                    <a:pt x="1299" y="3551"/>
                  </a:cubicBezTo>
                  <a:cubicBezTo>
                    <a:pt x="1299" y="3563"/>
                    <a:pt x="1299" y="3575"/>
                    <a:pt x="1299" y="3575"/>
                  </a:cubicBezTo>
                  <a:cubicBezTo>
                    <a:pt x="1311" y="3575"/>
                    <a:pt x="1311" y="3575"/>
                    <a:pt x="1311" y="3563"/>
                  </a:cubicBezTo>
                  <a:cubicBezTo>
                    <a:pt x="1299" y="3551"/>
                    <a:pt x="1311" y="3551"/>
                    <a:pt x="1299" y="3527"/>
                  </a:cubicBezTo>
                  <a:lnTo>
                    <a:pt x="1299" y="3527"/>
                  </a:lnTo>
                  <a:lnTo>
                    <a:pt x="1311" y="3539"/>
                  </a:lnTo>
                  <a:cubicBezTo>
                    <a:pt x="1311" y="3539"/>
                    <a:pt x="1323" y="3539"/>
                    <a:pt x="1323" y="3551"/>
                  </a:cubicBezTo>
                  <a:cubicBezTo>
                    <a:pt x="1323" y="3551"/>
                    <a:pt x="1323" y="3551"/>
                    <a:pt x="1334" y="3563"/>
                  </a:cubicBezTo>
                  <a:cubicBezTo>
                    <a:pt x="1334" y="3551"/>
                    <a:pt x="1323" y="3551"/>
                    <a:pt x="1323" y="3539"/>
                  </a:cubicBezTo>
                  <a:lnTo>
                    <a:pt x="1334" y="3539"/>
                  </a:lnTo>
                  <a:cubicBezTo>
                    <a:pt x="1334" y="3551"/>
                    <a:pt x="1346" y="3587"/>
                    <a:pt x="1346" y="3587"/>
                  </a:cubicBezTo>
                  <a:cubicBezTo>
                    <a:pt x="1346" y="3575"/>
                    <a:pt x="1334" y="3551"/>
                    <a:pt x="1346" y="3551"/>
                  </a:cubicBezTo>
                  <a:cubicBezTo>
                    <a:pt x="1346" y="3575"/>
                    <a:pt x="1358" y="3563"/>
                    <a:pt x="1358" y="3599"/>
                  </a:cubicBezTo>
                  <a:cubicBezTo>
                    <a:pt x="1364" y="3605"/>
                    <a:pt x="1367" y="3608"/>
                    <a:pt x="1369" y="3608"/>
                  </a:cubicBezTo>
                  <a:cubicBezTo>
                    <a:pt x="1370" y="3608"/>
                    <a:pt x="1370" y="3605"/>
                    <a:pt x="1370" y="3599"/>
                  </a:cubicBezTo>
                  <a:cubicBezTo>
                    <a:pt x="1370" y="3587"/>
                    <a:pt x="1370" y="3587"/>
                    <a:pt x="1358" y="3575"/>
                  </a:cubicBezTo>
                  <a:cubicBezTo>
                    <a:pt x="1370" y="3563"/>
                    <a:pt x="1358" y="3515"/>
                    <a:pt x="1370" y="3515"/>
                  </a:cubicBezTo>
                  <a:lnTo>
                    <a:pt x="1358" y="3515"/>
                  </a:lnTo>
                  <a:cubicBezTo>
                    <a:pt x="1358" y="3509"/>
                    <a:pt x="1358" y="3506"/>
                    <a:pt x="1358" y="3503"/>
                  </a:cubicBezTo>
                  <a:cubicBezTo>
                    <a:pt x="1358" y="3503"/>
                    <a:pt x="1370" y="3515"/>
                    <a:pt x="1370" y="3515"/>
                  </a:cubicBezTo>
                  <a:cubicBezTo>
                    <a:pt x="1370" y="3527"/>
                    <a:pt x="1382" y="3539"/>
                    <a:pt x="1394" y="3539"/>
                  </a:cubicBezTo>
                  <a:cubicBezTo>
                    <a:pt x="1394" y="3551"/>
                    <a:pt x="1394" y="3551"/>
                    <a:pt x="1394" y="3563"/>
                  </a:cubicBezTo>
                  <a:cubicBezTo>
                    <a:pt x="1387" y="3555"/>
                    <a:pt x="1381" y="3553"/>
                    <a:pt x="1378" y="3553"/>
                  </a:cubicBezTo>
                  <a:cubicBezTo>
                    <a:pt x="1370" y="3553"/>
                    <a:pt x="1370" y="3567"/>
                    <a:pt x="1370" y="3575"/>
                  </a:cubicBezTo>
                  <a:cubicBezTo>
                    <a:pt x="1371" y="3573"/>
                    <a:pt x="1373" y="3573"/>
                    <a:pt x="1374" y="3573"/>
                  </a:cubicBezTo>
                  <a:cubicBezTo>
                    <a:pt x="1382" y="3573"/>
                    <a:pt x="1382" y="3612"/>
                    <a:pt x="1382" y="3622"/>
                  </a:cubicBezTo>
                  <a:cubicBezTo>
                    <a:pt x="1379" y="3628"/>
                    <a:pt x="1376" y="3630"/>
                    <a:pt x="1373" y="3630"/>
                  </a:cubicBezTo>
                  <a:cubicBezTo>
                    <a:pt x="1366" y="3630"/>
                    <a:pt x="1359" y="3624"/>
                    <a:pt x="1354" y="3624"/>
                  </a:cubicBezTo>
                  <a:cubicBezTo>
                    <a:pt x="1350" y="3624"/>
                    <a:pt x="1346" y="3629"/>
                    <a:pt x="1346" y="3646"/>
                  </a:cubicBezTo>
                  <a:lnTo>
                    <a:pt x="1382" y="3658"/>
                  </a:lnTo>
                  <a:cubicBezTo>
                    <a:pt x="1382" y="3666"/>
                    <a:pt x="1379" y="3667"/>
                    <a:pt x="1376" y="3667"/>
                  </a:cubicBezTo>
                  <a:cubicBezTo>
                    <a:pt x="1375" y="3667"/>
                    <a:pt x="1373" y="3667"/>
                    <a:pt x="1372" y="3667"/>
                  </a:cubicBezTo>
                  <a:cubicBezTo>
                    <a:pt x="1367" y="3667"/>
                    <a:pt x="1364" y="3670"/>
                    <a:pt x="1370" y="3694"/>
                  </a:cubicBezTo>
                  <a:cubicBezTo>
                    <a:pt x="1346" y="3670"/>
                    <a:pt x="1334" y="3706"/>
                    <a:pt x="1334" y="3646"/>
                  </a:cubicBezTo>
                  <a:lnTo>
                    <a:pt x="1334" y="3646"/>
                  </a:lnTo>
                  <a:cubicBezTo>
                    <a:pt x="1299" y="3718"/>
                    <a:pt x="1358" y="3753"/>
                    <a:pt x="1370" y="3801"/>
                  </a:cubicBezTo>
                  <a:cubicBezTo>
                    <a:pt x="1370" y="3801"/>
                    <a:pt x="1370" y="3801"/>
                    <a:pt x="1358" y="3789"/>
                  </a:cubicBezTo>
                  <a:lnTo>
                    <a:pt x="1358" y="3789"/>
                  </a:lnTo>
                  <a:cubicBezTo>
                    <a:pt x="1370" y="3801"/>
                    <a:pt x="1382" y="3825"/>
                    <a:pt x="1382" y="3837"/>
                  </a:cubicBezTo>
                  <a:cubicBezTo>
                    <a:pt x="1382" y="3845"/>
                    <a:pt x="1381" y="3848"/>
                    <a:pt x="1379" y="3848"/>
                  </a:cubicBezTo>
                  <a:cubicBezTo>
                    <a:pt x="1373" y="3848"/>
                    <a:pt x="1362" y="3823"/>
                    <a:pt x="1359" y="3823"/>
                  </a:cubicBezTo>
                  <a:cubicBezTo>
                    <a:pt x="1358" y="3823"/>
                    <a:pt x="1358" y="3824"/>
                    <a:pt x="1358" y="3825"/>
                  </a:cubicBezTo>
                  <a:lnTo>
                    <a:pt x="1358" y="3872"/>
                  </a:lnTo>
                  <a:cubicBezTo>
                    <a:pt x="1358" y="3884"/>
                    <a:pt x="1358" y="3884"/>
                    <a:pt x="1358" y="3884"/>
                  </a:cubicBezTo>
                  <a:cubicBezTo>
                    <a:pt x="1370" y="3896"/>
                    <a:pt x="1370" y="3908"/>
                    <a:pt x="1358" y="3908"/>
                  </a:cubicBezTo>
                  <a:cubicBezTo>
                    <a:pt x="1346" y="3896"/>
                    <a:pt x="1334" y="3896"/>
                    <a:pt x="1323" y="3884"/>
                  </a:cubicBezTo>
                  <a:lnTo>
                    <a:pt x="1323" y="3884"/>
                  </a:lnTo>
                  <a:lnTo>
                    <a:pt x="1358" y="3944"/>
                  </a:lnTo>
                  <a:cubicBezTo>
                    <a:pt x="1357" y="3943"/>
                    <a:pt x="1356" y="3942"/>
                    <a:pt x="1355" y="3942"/>
                  </a:cubicBezTo>
                  <a:cubicBezTo>
                    <a:pt x="1349" y="3942"/>
                    <a:pt x="1346" y="3967"/>
                    <a:pt x="1341" y="3967"/>
                  </a:cubicBezTo>
                  <a:cubicBezTo>
                    <a:pt x="1339" y="3967"/>
                    <a:pt x="1337" y="3964"/>
                    <a:pt x="1334" y="3956"/>
                  </a:cubicBezTo>
                  <a:lnTo>
                    <a:pt x="1334" y="3956"/>
                  </a:lnTo>
                  <a:lnTo>
                    <a:pt x="1346" y="4039"/>
                  </a:lnTo>
                  <a:lnTo>
                    <a:pt x="1335" y="4045"/>
                  </a:lnTo>
                  <a:lnTo>
                    <a:pt x="1335" y="4045"/>
                  </a:lnTo>
                  <a:cubicBezTo>
                    <a:pt x="1335" y="4043"/>
                    <a:pt x="1334" y="4041"/>
                    <a:pt x="1334" y="4039"/>
                  </a:cubicBezTo>
                  <a:cubicBezTo>
                    <a:pt x="1334" y="4041"/>
                    <a:pt x="1334" y="4043"/>
                    <a:pt x="1334" y="4045"/>
                  </a:cubicBezTo>
                  <a:lnTo>
                    <a:pt x="1334" y="4045"/>
                  </a:lnTo>
                  <a:lnTo>
                    <a:pt x="1335" y="4045"/>
                  </a:lnTo>
                  <a:lnTo>
                    <a:pt x="1335" y="4045"/>
                  </a:lnTo>
                  <a:cubicBezTo>
                    <a:pt x="1340" y="4084"/>
                    <a:pt x="1392" y="4170"/>
                    <a:pt x="1346" y="4170"/>
                  </a:cubicBezTo>
                  <a:cubicBezTo>
                    <a:pt x="1382" y="4230"/>
                    <a:pt x="1382" y="4253"/>
                    <a:pt x="1406" y="4337"/>
                  </a:cubicBezTo>
                  <a:cubicBezTo>
                    <a:pt x="1399" y="4326"/>
                    <a:pt x="1395" y="4322"/>
                    <a:pt x="1392" y="4322"/>
                  </a:cubicBezTo>
                  <a:cubicBezTo>
                    <a:pt x="1381" y="4322"/>
                    <a:pt x="1385" y="4369"/>
                    <a:pt x="1380" y="4369"/>
                  </a:cubicBezTo>
                  <a:cubicBezTo>
                    <a:pt x="1378" y="4369"/>
                    <a:pt x="1375" y="4364"/>
                    <a:pt x="1370" y="4349"/>
                  </a:cubicBezTo>
                  <a:lnTo>
                    <a:pt x="1370" y="4349"/>
                  </a:lnTo>
                  <a:cubicBezTo>
                    <a:pt x="1370" y="4396"/>
                    <a:pt x="1394" y="4396"/>
                    <a:pt x="1406" y="4432"/>
                  </a:cubicBezTo>
                  <a:cubicBezTo>
                    <a:pt x="1406" y="4443"/>
                    <a:pt x="1399" y="4449"/>
                    <a:pt x="1390" y="4449"/>
                  </a:cubicBezTo>
                  <a:cubicBezTo>
                    <a:pt x="1384" y="4449"/>
                    <a:pt x="1379" y="4447"/>
                    <a:pt x="1373" y="4442"/>
                  </a:cubicBezTo>
                  <a:lnTo>
                    <a:pt x="1373" y="4442"/>
                  </a:lnTo>
                  <a:lnTo>
                    <a:pt x="1382" y="4456"/>
                  </a:lnTo>
                  <a:lnTo>
                    <a:pt x="1370" y="4456"/>
                  </a:lnTo>
                  <a:lnTo>
                    <a:pt x="1394" y="4492"/>
                  </a:lnTo>
                  <a:cubicBezTo>
                    <a:pt x="1394" y="4527"/>
                    <a:pt x="1370" y="4503"/>
                    <a:pt x="1382" y="4539"/>
                  </a:cubicBezTo>
                  <a:lnTo>
                    <a:pt x="1406" y="4539"/>
                  </a:lnTo>
                  <a:lnTo>
                    <a:pt x="1394" y="4563"/>
                  </a:lnTo>
                  <a:cubicBezTo>
                    <a:pt x="1396" y="4561"/>
                    <a:pt x="1398" y="4560"/>
                    <a:pt x="1399" y="4560"/>
                  </a:cubicBezTo>
                  <a:cubicBezTo>
                    <a:pt x="1406" y="4560"/>
                    <a:pt x="1408" y="4579"/>
                    <a:pt x="1418" y="4599"/>
                  </a:cubicBezTo>
                  <a:lnTo>
                    <a:pt x="1430" y="4634"/>
                  </a:lnTo>
                  <a:cubicBezTo>
                    <a:pt x="1424" y="4626"/>
                    <a:pt x="1421" y="4623"/>
                    <a:pt x="1420" y="4623"/>
                  </a:cubicBezTo>
                  <a:lnTo>
                    <a:pt x="1420" y="4623"/>
                  </a:lnTo>
                  <a:cubicBezTo>
                    <a:pt x="1415" y="4623"/>
                    <a:pt x="1422" y="4648"/>
                    <a:pt x="1411" y="4648"/>
                  </a:cubicBezTo>
                  <a:cubicBezTo>
                    <a:pt x="1410" y="4648"/>
                    <a:pt x="1408" y="4647"/>
                    <a:pt x="1406" y="4646"/>
                  </a:cubicBezTo>
                  <a:lnTo>
                    <a:pt x="1406" y="4646"/>
                  </a:lnTo>
                  <a:cubicBezTo>
                    <a:pt x="1418" y="4670"/>
                    <a:pt x="1418" y="4670"/>
                    <a:pt x="1430" y="4718"/>
                  </a:cubicBezTo>
                  <a:lnTo>
                    <a:pt x="1442" y="4706"/>
                  </a:lnTo>
                  <a:lnTo>
                    <a:pt x="1442" y="4706"/>
                  </a:lnTo>
                  <a:cubicBezTo>
                    <a:pt x="1477" y="4765"/>
                    <a:pt x="1430" y="4718"/>
                    <a:pt x="1442" y="4765"/>
                  </a:cubicBezTo>
                  <a:lnTo>
                    <a:pt x="1454" y="4765"/>
                  </a:lnTo>
                  <a:cubicBezTo>
                    <a:pt x="1442" y="4849"/>
                    <a:pt x="1501" y="4884"/>
                    <a:pt x="1501" y="4944"/>
                  </a:cubicBezTo>
                  <a:cubicBezTo>
                    <a:pt x="1494" y="4923"/>
                    <a:pt x="1483" y="4918"/>
                    <a:pt x="1477" y="4918"/>
                  </a:cubicBezTo>
                  <a:cubicBezTo>
                    <a:pt x="1474" y="4918"/>
                    <a:pt x="1473" y="4920"/>
                    <a:pt x="1477" y="4920"/>
                  </a:cubicBezTo>
                  <a:cubicBezTo>
                    <a:pt x="1489" y="4968"/>
                    <a:pt x="1513" y="5051"/>
                    <a:pt x="1549" y="5087"/>
                  </a:cubicBezTo>
                  <a:cubicBezTo>
                    <a:pt x="1525" y="5111"/>
                    <a:pt x="1525" y="5123"/>
                    <a:pt x="1525" y="5170"/>
                  </a:cubicBezTo>
                  <a:cubicBezTo>
                    <a:pt x="1537" y="5206"/>
                    <a:pt x="1537" y="5206"/>
                    <a:pt x="1561" y="5218"/>
                  </a:cubicBezTo>
                  <a:cubicBezTo>
                    <a:pt x="1561" y="5254"/>
                    <a:pt x="1596" y="5313"/>
                    <a:pt x="1573" y="5325"/>
                  </a:cubicBezTo>
                  <a:cubicBezTo>
                    <a:pt x="1594" y="5325"/>
                    <a:pt x="1586" y="5345"/>
                    <a:pt x="1603" y="5366"/>
                  </a:cubicBezTo>
                  <a:lnTo>
                    <a:pt x="1603" y="5366"/>
                  </a:lnTo>
                  <a:lnTo>
                    <a:pt x="1608" y="5361"/>
                  </a:lnTo>
                  <a:lnTo>
                    <a:pt x="1608" y="5361"/>
                  </a:lnTo>
                  <a:cubicBezTo>
                    <a:pt x="1608" y="5364"/>
                    <a:pt x="1607" y="5368"/>
                    <a:pt x="1607" y="5371"/>
                  </a:cubicBezTo>
                  <a:lnTo>
                    <a:pt x="1607" y="5371"/>
                  </a:lnTo>
                  <a:cubicBezTo>
                    <a:pt x="1608" y="5372"/>
                    <a:pt x="1608" y="5372"/>
                    <a:pt x="1608" y="5373"/>
                  </a:cubicBezTo>
                  <a:lnTo>
                    <a:pt x="1607" y="5373"/>
                  </a:lnTo>
                  <a:cubicBezTo>
                    <a:pt x="1603" y="5445"/>
                    <a:pt x="1667" y="5460"/>
                    <a:pt x="1656" y="5527"/>
                  </a:cubicBezTo>
                  <a:lnTo>
                    <a:pt x="1668" y="5551"/>
                  </a:lnTo>
                  <a:cubicBezTo>
                    <a:pt x="1668" y="5551"/>
                    <a:pt x="1663" y="5546"/>
                    <a:pt x="1655" y="5546"/>
                  </a:cubicBezTo>
                  <a:cubicBezTo>
                    <a:pt x="1652" y="5546"/>
                    <a:pt x="1648" y="5547"/>
                    <a:pt x="1644" y="5551"/>
                  </a:cubicBezTo>
                  <a:lnTo>
                    <a:pt x="1680" y="5670"/>
                  </a:lnTo>
                  <a:lnTo>
                    <a:pt x="1692" y="5635"/>
                  </a:lnTo>
                  <a:cubicBezTo>
                    <a:pt x="1704" y="5658"/>
                    <a:pt x="1715" y="5670"/>
                    <a:pt x="1715" y="5706"/>
                  </a:cubicBezTo>
                  <a:cubicBezTo>
                    <a:pt x="1709" y="5699"/>
                    <a:pt x="1705" y="5696"/>
                    <a:pt x="1704" y="5696"/>
                  </a:cubicBezTo>
                  <a:lnTo>
                    <a:pt x="1704" y="5696"/>
                  </a:lnTo>
                  <a:cubicBezTo>
                    <a:pt x="1700" y="5696"/>
                    <a:pt x="1735" y="5746"/>
                    <a:pt x="1715" y="5766"/>
                  </a:cubicBezTo>
                  <a:lnTo>
                    <a:pt x="1704" y="5742"/>
                  </a:lnTo>
                  <a:lnTo>
                    <a:pt x="1704" y="5742"/>
                  </a:lnTo>
                  <a:cubicBezTo>
                    <a:pt x="1711" y="5764"/>
                    <a:pt x="1714" y="5773"/>
                    <a:pt x="1721" y="5773"/>
                  </a:cubicBezTo>
                  <a:cubicBezTo>
                    <a:pt x="1725" y="5773"/>
                    <a:pt x="1731" y="5770"/>
                    <a:pt x="1739" y="5766"/>
                  </a:cubicBezTo>
                  <a:lnTo>
                    <a:pt x="1739" y="5766"/>
                  </a:lnTo>
                  <a:cubicBezTo>
                    <a:pt x="1751" y="5801"/>
                    <a:pt x="1715" y="5801"/>
                    <a:pt x="1751" y="5837"/>
                  </a:cubicBezTo>
                  <a:lnTo>
                    <a:pt x="1739" y="5813"/>
                  </a:lnTo>
                  <a:cubicBezTo>
                    <a:pt x="1739" y="5810"/>
                    <a:pt x="1741" y="5808"/>
                    <a:pt x="1744" y="5808"/>
                  </a:cubicBezTo>
                  <a:cubicBezTo>
                    <a:pt x="1751" y="5808"/>
                    <a:pt x="1766" y="5820"/>
                    <a:pt x="1775" y="5837"/>
                  </a:cubicBezTo>
                  <a:cubicBezTo>
                    <a:pt x="1775" y="5837"/>
                    <a:pt x="1775" y="5848"/>
                    <a:pt x="1771" y="5848"/>
                  </a:cubicBezTo>
                  <a:cubicBezTo>
                    <a:pt x="1771" y="5848"/>
                    <a:pt x="1770" y="5847"/>
                    <a:pt x="1768" y="5845"/>
                  </a:cubicBezTo>
                  <a:lnTo>
                    <a:pt x="1768" y="5845"/>
                  </a:lnTo>
                  <a:cubicBezTo>
                    <a:pt x="1789" y="5881"/>
                    <a:pt x="1800" y="5933"/>
                    <a:pt x="1811" y="5944"/>
                  </a:cubicBezTo>
                  <a:cubicBezTo>
                    <a:pt x="1811" y="5958"/>
                    <a:pt x="1807" y="5964"/>
                    <a:pt x="1801" y="5964"/>
                  </a:cubicBezTo>
                  <a:cubicBezTo>
                    <a:pt x="1797" y="5964"/>
                    <a:pt x="1792" y="5961"/>
                    <a:pt x="1787" y="5956"/>
                  </a:cubicBezTo>
                  <a:lnTo>
                    <a:pt x="1787" y="5956"/>
                  </a:lnTo>
                  <a:cubicBezTo>
                    <a:pt x="1835" y="6027"/>
                    <a:pt x="1799" y="5992"/>
                    <a:pt x="1846" y="6063"/>
                  </a:cubicBezTo>
                  <a:lnTo>
                    <a:pt x="1835" y="6063"/>
                  </a:lnTo>
                  <a:lnTo>
                    <a:pt x="1858" y="6087"/>
                  </a:lnTo>
                  <a:lnTo>
                    <a:pt x="1846" y="6123"/>
                  </a:lnTo>
                  <a:lnTo>
                    <a:pt x="1846" y="6123"/>
                  </a:lnTo>
                  <a:lnTo>
                    <a:pt x="1858" y="6111"/>
                  </a:lnTo>
                  <a:cubicBezTo>
                    <a:pt x="1870" y="6135"/>
                    <a:pt x="1882" y="6147"/>
                    <a:pt x="1894" y="6182"/>
                  </a:cubicBezTo>
                  <a:lnTo>
                    <a:pt x="1870" y="6170"/>
                  </a:lnTo>
                  <a:lnTo>
                    <a:pt x="1870" y="6170"/>
                  </a:lnTo>
                  <a:cubicBezTo>
                    <a:pt x="1906" y="6242"/>
                    <a:pt x="1882" y="6266"/>
                    <a:pt x="1930" y="6313"/>
                  </a:cubicBezTo>
                  <a:cubicBezTo>
                    <a:pt x="1930" y="6317"/>
                    <a:pt x="1928" y="6319"/>
                    <a:pt x="1927" y="6319"/>
                  </a:cubicBezTo>
                  <a:cubicBezTo>
                    <a:pt x="1923" y="6319"/>
                    <a:pt x="1918" y="6313"/>
                    <a:pt x="1918" y="6313"/>
                  </a:cubicBezTo>
                  <a:lnTo>
                    <a:pt x="1918" y="6313"/>
                  </a:lnTo>
                  <a:cubicBezTo>
                    <a:pt x="1965" y="6360"/>
                    <a:pt x="1920" y="6361"/>
                    <a:pt x="1963" y="6417"/>
                  </a:cubicBezTo>
                  <a:lnTo>
                    <a:pt x="1963" y="6417"/>
                  </a:lnTo>
                  <a:cubicBezTo>
                    <a:pt x="1961" y="6419"/>
                    <a:pt x="1958" y="6420"/>
                    <a:pt x="1954" y="6420"/>
                  </a:cubicBezTo>
                  <a:lnTo>
                    <a:pt x="1977" y="6444"/>
                  </a:lnTo>
                  <a:lnTo>
                    <a:pt x="1954" y="6456"/>
                  </a:lnTo>
                  <a:lnTo>
                    <a:pt x="1989" y="6468"/>
                  </a:lnTo>
                  <a:lnTo>
                    <a:pt x="1977" y="6492"/>
                  </a:lnTo>
                  <a:lnTo>
                    <a:pt x="2001" y="6492"/>
                  </a:lnTo>
                  <a:cubicBezTo>
                    <a:pt x="1977" y="6539"/>
                    <a:pt x="2025" y="6575"/>
                    <a:pt x="2013" y="6623"/>
                  </a:cubicBezTo>
                  <a:lnTo>
                    <a:pt x="2037" y="6599"/>
                  </a:lnTo>
                  <a:cubicBezTo>
                    <a:pt x="2132" y="6682"/>
                    <a:pt x="2120" y="6849"/>
                    <a:pt x="2204" y="6956"/>
                  </a:cubicBezTo>
                  <a:lnTo>
                    <a:pt x="2180" y="6968"/>
                  </a:lnTo>
                  <a:lnTo>
                    <a:pt x="2227" y="7004"/>
                  </a:lnTo>
                  <a:cubicBezTo>
                    <a:pt x="2227" y="7014"/>
                    <a:pt x="2226" y="7017"/>
                    <a:pt x="2223" y="7017"/>
                  </a:cubicBezTo>
                  <a:cubicBezTo>
                    <a:pt x="2217" y="7017"/>
                    <a:pt x="2207" y="7002"/>
                    <a:pt x="2204" y="7002"/>
                  </a:cubicBezTo>
                  <a:cubicBezTo>
                    <a:pt x="2204" y="7002"/>
                    <a:pt x="2204" y="7002"/>
                    <a:pt x="2204" y="7004"/>
                  </a:cubicBezTo>
                  <a:cubicBezTo>
                    <a:pt x="2239" y="7051"/>
                    <a:pt x="2239" y="7016"/>
                    <a:pt x="2275" y="7075"/>
                  </a:cubicBezTo>
                  <a:cubicBezTo>
                    <a:pt x="2275" y="7087"/>
                    <a:pt x="2273" y="7091"/>
                    <a:pt x="2269" y="7091"/>
                  </a:cubicBezTo>
                  <a:cubicBezTo>
                    <a:pt x="2261" y="7091"/>
                    <a:pt x="2247" y="7071"/>
                    <a:pt x="2239" y="7063"/>
                  </a:cubicBezTo>
                  <a:lnTo>
                    <a:pt x="2239" y="7063"/>
                  </a:lnTo>
                  <a:cubicBezTo>
                    <a:pt x="2275" y="7111"/>
                    <a:pt x="2335" y="7194"/>
                    <a:pt x="2346" y="7242"/>
                  </a:cubicBezTo>
                  <a:lnTo>
                    <a:pt x="2358" y="7242"/>
                  </a:lnTo>
                  <a:cubicBezTo>
                    <a:pt x="2382" y="7266"/>
                    <a:pt x="2406" y="7325"/>
                    <a:pt x="2430" y="7361"/>
                  </a:cubicBezTo>
                  <a:cubicBezTo>
                    <a:pt x="2426" y="7364"/>
                    <a:pt x="2423" y="7366"/>
                    <a:pt x="2420" y="7366"/>
                  </a:cubicBezTo>
                  <a:cubicBezTo>
                    <a:pt x="2412" y="7366"/>
                    <a:pt x="2406" y="7358"/>
                    <a:pt x="2406" y="7349"/>
                  </a:cubicBezTo>
                  <a:lnTo>
                    <a:pt x="2406" y="7349"/>
                  </a:lnTo>
                  <a:cubicBezTo>
                    <a:pt x="2406" y="7361"/>
                    <a:pt x="2418" y="7385"/>
                    <a:pt x="2430" y="7397"/>
                  </a:cubicBezTo>
                  <a:lnTo>
                    <a:pt x="2406" y="7385"/>
                  </a:lnTo>
                  <a:lnTo>
                    <a:pt x="2406" y="7385"/>
                  </a:lnTo>
                  <a:cubicBezTo>
                    <a:pt x="2418" y="7420"/>
                    <a:pt x="2466" y="7480"/>
                    <a:pt x="2454" y="7492"/>
                  </a:cubicBezTo>
                  <a:cubicBezTo>
                    <a:pt x="2458" y="7492"/>
                    <a:pt x="2463" y="7490"/>
                    <a:pt x="2468" y="7490"/>
                  </a:cubicBezTo>
                  <a:cubicBezTo>
                    <a:pt x="2475" y="7490"/>
                    <a:pt x="2482" y="7494"/>
                    <a:pt x="2489" y="7516"/>
                  </a:cubicBezTo>
                  <a:cubicBezTo>
                    <a:pt x="2477" y="7540"/>
                    <a:pt x="2549" y="7575"/>
                    <a:pt x="2561" y="7635"/>
                  </a:cubicBezTo>
                  <a:cubicBezTo>
                    <a:pt x="2551" y="7625"/>
                    <a:pt x="2534" y="7608"/>
                    <a:pt x="2527" y="7608"/>
                  </a:cubicBezTo>
                  <a:cubicBezTo>
                    <a:pt x="2526" y="7608"/>
                    <a:pt x="2525" y="7609"/>
                    <a:pt x="2525" y="7611"/>
                  </a:cubicBezTo>
                  <a:cubicBezTo>
                    <a:pt x="2537" y="7635"/>
                    <a:pt x="2561" y="7647"/>
                    <a:pt x="2585" y="7659"/>
                  </a:cubicBezTo>
                  <a:lnTo>
                    <a:pt x="2561" y="7659"/>
                  </a:lnTo>
                  <a:lnTo>
                    <a:pt x="2644" y="7754"/>
                  </a:lnTo>
                  <a:cubicBezTo>
                    <a:pt x="2624" y="7784"/>
                    <a:pt x="2680" y="7831"/>
                    <a:pt x="2684" y="7845"/>
                  </a:cubicBezTo>
                  <a:lnTo>
                    <a:pt x="2684" y="7845"/>
                  </a:lnTo>
                  <a:cubicBezTo>
                    <a:pt x="2684" y="7844"/>
                    <a:pt x="2685" y="7844"/>
                    <a:pt x="2686" y="7844"/>
                  </a:cubicBezTo>
                  <a:cubicBezTo>
                    <a:pt x="2689" y="7844"/>
                    <a:pt x="2694" y="7848"/>
                    <a:pt x="2704" y="7861"/>
                  </a:cubicBezTo>
                  <a:cubicBezTo>
                    <a:pt x="2692" y="7873"/>
                    <a:pt x="2727" y="7897"/>
                    <a:pt x="2716" y="7909"/>
                  </a:cubicBezTo>
                  <a:lnTo>
                    <a:pt x="2704" y="7897"/>
                  </a:lnTo>
                  <a:lnTo>
                    <a:pt x="2727" y="7932"/>
                  </a:lnTo>
                  <a:lnTo>
                    <a:pt x="2727" y="7932"/>
                  </a:lnTo>
                  <a:lnTo>
                    <a:pt x="2704" y="7921"/>
                  </a:lnTo>
                  <a:lnTo>
                    <a:pt x="2704" y="7921"/>
                  </a:lnTo>
                  <a:cubicBezTo>
                    <a:pt x="2716" y="7944"/>
                    <a:pt x="2751" y="7956"/>
                    <a:pt x="2763" y="7956"/>
                  </a:cubicBezTo>
                  <a:cubicBezTo>
                    <a:pt x="2763" y="7977"/>
                    <a:pt x="2791" y="8008"/>
                    <a:pt x="2789" y="8031"/>
                  </a:cubicBezTo>
                  <a:lnTo>
                    <a:pt x="2789" y="8031"/>
                  </a:lnTo>
                  <a:cubicBezTo>
                    <a:pt x="2789" y="8030"/>
                    <a:pt x="2788" y="8029"/>
                    <a:pt x="2787" y="8028"/>
                  </a:cubicBezTo>
                  <a:lnTo>
                    <a:pt x="2787" y="8040"/>
                  </a:lnTo>
                  <a:cubicBezTo>
                    <a:pt x="2788" y="8037"/>
                    <a:pt x="2789" y="8034"/>
                    <a:pt x="2789" y="8031"/>
                  </a:cubicBezTo>
                  <a:lnTo>
                    <a:pt x="2789" y="8031"/>
                  </a:lnTo>
                  <a:cubicBezTo>
                    <a:pt x="2834" y="8102"/>
                    <a:pt x="2812" y="8183"/>
                    <a:pt x="2870" y="8218"/>
                  </a:cubicBezTo>
                  <a:cubicBezTo>
                    <a:pt x="2878" y="8218"/>
                    <a:pt x="2876" y="8224"/>
                    <a:pt x="2873" y="8224"/>
                  </a:cubicBezTo>
                  <a:lnTo>
                    <a:pt x="2873" y="8224"/>
                  </a:lnTo>
                  <a:lnTo>
                    <a:pt x="2870" y="8218"/>
                  </a:lnTo>
                  <a:lnTo>
                    <a:pt x="2870" y="8218"/>
                  </a:lnTo>
                  <a:cubicBezTo>
                    <a:pt x="2870" y="8222"/>
                    <a:pt x="2872" y="8224"/>
                    <a:pt x="2873" y="8224"/>
                  </a:cubicBezTo>
                  <a:lnTo>
                    <a:pt x="2873" y="8224"/>
                  </a:lnTo>
                  <a:lnTo>
                    <a:pt x="2894" y="8266"/>
                  </a:lnTo>
                  <a:lnTo>
                    <a:pt x="2870" y="8254"/>
                  </a:lnTo>
                  <a:lnTo>
                    <a:pt x="2942" y="8325"/>
                  </a:lnTo>
                  <a:lnTo>
                    <a:pt x="2930" y="8325"/>
                  </a:lnTo>
                  <a:cubicBezTo>
                    <a:pt x="2954" y="8373"/>
                    <a:pt x="3013" y="8444"/>
                    <a:pt x="3061" y="8504"/>
                  </a:cubicBezTo>
                  <a:lnTo>
                    <a:pt x="3049" y="8504"/>
                  </a:lnTo>
                  <a:cubicBezTo>
                    <a:pt x="3108" y="8563"/>
                    <a:pt x="3085" y="8575"/>
                    <a:pt x="3132" y="8611"/>
                  </a:cubicBezTo>
                  <a:lnTo>
                    <a:pt x="3120" y="8611"/>
                  </a:lnTo>
                  <a:lnTo>
                    <a:pt x="3141" y="8652"/>
                  </a:lnTo>
                  <a:lnTo>
                    <a:pt x="3141" y="8652"/>
                  </a:lnTo>
                  <a:cubicBezTo>
                    <a:pt x="3138" y="8650"/>
                    <a:pt x="3135" y="8648"/>
                    <a:pt x="3132" y="8647"/>
                  </a:cubicBezTo>
                  <a:lnTo>
                    <a:pt x="3132" y="8647"/>
                  </a:lnTo>
                  <a:lnTo>
                    <a:pt x="3144" y="8659"/>
                  </a:lnTo>
                  <a:lnTo>
                    <a:pt x="3141" y="8652"/>
                  </a:lnTo>
                  <a:lnTo>
                    <a:pt x="3141" y="8652"/>
                  </a:lnTo>
                  <a:cubicBezTo>
                    <a:pt x="3173" y="8677"/>
                    <a:pt x="3179" y="8738"/>
                    <a:pt x="3180" y="8738"/>
                  </a:cubicBezTo>
                  <a:cubicBezTo>
                    <a:pt x="3180" y="8738"/>
                    <a:pt x="3180" y="8736"/>
                    <a:pt x="3180" y="8730"/>
                  </a:cubicBezTo>
                  <a:cubicBezTo>
                    <a:pt x="3192" y="8742"/>
                    <a:pt x="3228" y="8766"/>
                    <a:pt x="3239" y="8766"/>
                  </a:cubicBezTo>
                  <a:cubicBezTo>
                    <a:pt x="3275" y="8814"/>
                    <a:pt x="3239" y="8790"/>
                    <a:pt x="3251" y="8825"/>
                  </a:cubicBezTo>
                  <a:cubicBezTo>
                    <a:pt x="3275" y="8861"/>
                    <a:pt x="3299" y="8849"/>
                    <a:pt x="3323" y="8909"/>
                  </a:cubicBezTo>
                  <a:lnTo>
                    <a:pt x="3311" y="8909"/>
                  </a:lnTo>
                  <a:cubicBezTo>
                    <a:pt x="3335" y="8933"/>
                    <a:pt x="3347" y="8944"/>
                    <a:pt x="3370" y="8968"/>
                  </a:cubicBezTo>
                  <a:lnTo>
                    <a:pt x="3359" y="8968"/>
                  </a:lnTo>
                  <a:cubicBezTo>
                    <a:pt x="3406" y="9004"/>
                    <a:pt x="3382" y="9040"/>
                    <a:pt x="3442" y="9052"/>
                  </a:cubicBezTo>
                  <a:cubicBezTo>
                    <a:pt x="3454" y="9075"/>
                    <a:pt x="3478" y="9111"/>
                    <a:pt x="3466" y="9123"/>
                  </a:cubicBezTo>
                  <a:cubicBezTo>
                    <a:pt x="3525" y="9183"/>
                    <a:pt x="3561" y="9230"/>
                    <a:pt x="3609" y="9278"/>
                  </a:cubicBezTo>
                  <a:cubicBezTo>
                    <a:pt x="3597" y="9302"/>
                    <a:pt x="3620" y="9290"/>
                    <a:pt x="3644" y="9337"/>
                  </a:cubicBezTo>
                  <a:lnTo>
                    <a:pt x="3644" y="9325"/>
                  </a:lnTo>
                  <a:cubicBezTo>
                    <a:pt x="3716" y="9409"/>
                    <a:pt x="3763" y="9528"/>
                    <a:pt x="3835" y="9611"/>
                  </a:cubicBezTo>
                  <a:lnTo>
                    <a:pt x="3823" y="9635"/>
                  </a:lnTo>
                  <a:lnTo>
                    <a:pt x="3859" y="9635"/>
                  </a:lnTo>
                  <a:cubicBezTo>
                    <a:pt x="3930" y="9742"/>
                    <a:pt x="4025" y="9873"/>
                    <a:pt x="4097" y="9945"/>
                  </a:cubicBezTo>
                  <a:cubicBezTo>
                    <a:pt x="4121" y="9968"/>
                    <a:pt x="4168" y="9992"/>
                    <a:pt x="4192" y="10040"/>
                  </a:cubicBezTo>
                  <a:cubicBezTo>
                    <a:pt x="4263" y="10099"/>
                    <a:pt x="4335" y="10159"/>
                    <a:pt x="4382" y="10242"/>
                  </a:cubicBezTo>
                  <a:cubicBezTo>
                    <a:pt x="4382" y="10242"/>
                    <a:pt x="4382" y="10254"/>
                    <a:pt x="4371" y="10254"/>
                  </a:cubicBezTo>
                  <a:cubicBezTo>
                    <a:pt x="4406" y="10254"/>
                    <a:pt x="4406" y="10290"/>
                    <a:pt x="4430" y="10314"/>
                  </a:cubicBezTo>
                  <a:lnTo>
                    <a:pt x="4418" y="10278"/>
                  </a:lnTo>
                  <a:lnTo>
                    <a:pt x="4418" y="10278"/>
                  </a:lnTo>
                  <a:cubicBezTo>
                    <a:pt x="4442" y="10290"/>
                    <a:pt x="4466" y="10338"/>
                    <a:pt x="4466" y="10349"/>
                  </a:cubicBezTo>
                  <a:lnTo>
                    <a:pt x="4502" y="10373"/>
                  </a:lnTo>
                  <a:cubicBezTo>
                    <a:pt x="4502" y="10373"/>
                    <a:pt x="4513" y="10385"/>
                    <a:pt x="4502" y="10385"/>
                  </a:cubicBezTo>
                  <a:lnTo>
                    <a:pt x="4513" y="10385"/>
                  </a:lnTo>
                  <a:lnTo>
                    <a:pt x="4525" y="10421"/>
                  </a:lnTo>
                  <a:cubicBezTo>
                    <a:pt x="4525" y="10421"/>
                    <a:pt x="4573" y="10457"/>
                    <a:pt x="4609" y="10457"/>
                  </a:cubicBezTo>
                  <a:cubicBezTo>
                    <a:pt x="4600" y="10466"/>
                    <a:pt x="4611" y="10488"/>
                    <a:pt x="4607" y="10488"/>
                  </a:cubicBezTo>
                  <a:cubicBezTo>
                    <a:pt x="4605" y="10488"/>
                    <a:pt x="4602" y="10486"/>
                    <a:pt x="4597" y="10480"/>
                  </a:cubicBezTo>
                  <a:lnTo>
                    <a:pt x="4597" y="10480"/>
                  </a:lnTo>
                  <a:lnTo>
                    <a:pt x="4704" y="10599"/>
                  </a:lnTo>
                  <a:lnTo>
                    <a:pt x="4704" y="10599"/>
                  </a:lnTo>
                  <a:lnTo>
                    <a:pt x="4692" y="10576"/>
                  </a:lnTo>
                  <a:cubicBezTo>
                    <a:pt x="4694" y="10574"/>
                    <a:pt x="4696" y="10573"/>
                    <a:pt x="4699" y="10573"/>
                  </a:cubicBezTo>
                  <a:cubicBezTo>
                    <a:pt x="4716" y="10573"/>
                    <a:pt x="4753" y="10603"/>
                    <a:pt x="4763" y="10623"/>
                  </a:cubicBezTo>
                  <a:cubicBezTo>
                    <a:pt x="4755" y="10618"/>
                    <a:pt x="4749" y="10615"/>
                    <a:pt x="4745" y="10615"/>
                  </a:cubicBezTo>
                  <a:cubicBezTo>
                    <a:pt x="4733" y="10615"/>
                    <a:pt x="4740" y="10638"/>
                    <a:pt x="4740" y="10647"/>
                  </a:cubicBezTo>
                  <a:cubicBezTo>
                    <a:pt x="4743" y="10649"/>
                    <a:pt x="4746" y="10650"/>
                    <a:pt x="4747" y="10650"/>
                  </a:cubicBezTo>
                  <a:cubicBezTo>
                    <a:pt x="4756" y="10650"/>
                    <a:pt x="4746" y="10633"/>
                    <a:pt x="4748" y="10633"/>
                  </a:cubicBezTo>
                  <a:lnTo>
                    <a:pt x="4748" y="10633"/>
                  </a:lnTo>
                  <a:cubicBezTo>
                    <a:pt x="4749" y="10633"/>
                    <a:pt x="4750" y="10633"/>
                    <a:pt x="4752" y="10635"/>
                  </a:cubicBezTo>
                  <a:cubicBezTo>
                    <a:pt x="4787" y="10647"/>
                    <a:pt x="4823" y="10683"/>
                    <a:pt x="4835" y="10695"/>
                  </a:cubicBezTo>
                  <a:lnTo>
                    <a:pt x="4811" y="10695"/>
                  </a:lnTo>
                  <a:cubicBezTo>
                    <a:pt x="4847" y="10707"/>
                    <a:pt x="4835" y="10742"/>
                    <a:pt x="4859" y="10766"/>
                  </a:cubicBezTo>
                  <a:cubicBezTo>
                    <a:pt x="4884" y="10783"/>
                    <a:pt x="4897" y="10800"/>
                    <a:pt x="4907" y="10800"/>
                  </a:cubicBezTo>
                  <a:cubicBezTo>
                    <a:pt x="4911" y="10800"/>
                    <a:pt x="4915" y="10797"/>
                    <a:pt x="4918" y="10790"/>
                  </a:cubicBezTo>
                  <a:cubicBezTo>
                    <a:pt x="4966" y="10814"/>
                    <a:pt x="4918" y="10814"/>
                    <a:pt x="4930" y="10826"/>
                  </a:cubicBezTo>
                  <a:cubicBezTo>
                    <a:pt x="4954" y="10838"/>
                    <a:pt x="5002" y="10885"/>
                    <a:pt x="5002" y="10897"/>
                  </a:cubicBezTo>
                  <a:cubicBezTo>
                    <a:pt x="5004" y="10897"/>
                    <a:pt x="5006" y="10896"/>
                    <a:pt x="5008" y="10896"/>
                  </a:cubicBezTo>
                  <a:cubicBezTo>
                    <a:pt x="5048" y="10896"/>
                    <a:pt x="5080" y="10984"/>
                    <a:pt x="5102" y="10984"/>
                  </a:cubicBezTo>
                  <a:cubicBezTo>
                    <a:pt x="5104" y="10984"/>
                    <a:pt x="5107" y="10983"/>
                    <a:pt x="5109" y="10980"/>
                  </a:cubicBezTo>
                  <a:lnTo>
                    <a:pt x="5121" y="11028"/>
                  </a:lnTo>
                  <a:cubicBezTo>
                    <a:pt x="5129" y="11028"/>
                    <a:pt x="5142" y="11023"/>
                    <a:pt x="5157" y="11023"/>
                  </a:cubicBezTo>
                  <a:cubicBezTo>
                    <a:pt x="5164" y="11023"/>
                    <a:pt x="5172" y="11024"/>
                    <a:pt x="5180" y="11028"/>
                  </a:cubicBezTo>
                  <a:cubicBezTo>
                    <a:pt x="5192" y="11064"/>
                    <a:pt x="5180" y="11064"/>
                    <a:pt x="5180" y="11076"/>
                  </a:cubicBezTo>
                  <a:lnTo>
                    <a:pt x="5216" y="11076"/>
                  </a:lnTo>
                  <a:cubicBezTo>
                    <a:pt x="5323" y="11219"/>
                    <a:pt x="5514" y="11350"/>
                    <a:pt x="5633" y="11504"/>
                  </a:cubicBezTo>
                  <a:cubicBezTo>
                    <a:pt x="5704" y="11552"/>
                    <a:pt x="5799" y="11611"/>
                    <a:pt x="5883" y="11671"/>
                  </a:cubicBezTo>
                  <a:lnTo>
                    <a:pt x="5871" y="11671"/>
                  </a:lnTo>
                  <a:lnTo>
                    <a:pt x="5942" y="11742"/>
                  </a:lnTo>
                  <a:lnTo>
                    <a:pt x="5895" y="11683"/>
                  </a:lnTo>
                  <a:lnTo>
                    <a:pt x="5895" y="11683"/>
                  </a:lnTo>
                  <a:cubicBezTo>
                    <a:pt x="5906" y="11695"/>
                    <a:pt x="5930" y="11695"/>
                    <a:pt x="5942" y="11719"/>
                  </a:cubicBezTo>
                  <a:cubicBezTo>
                    <a:pt x="6026" y="11802"/>
                    <a:pt x="6133" y="11897"/>
                    <a:pt x="6252" y="11969"/>
                  </a:cubicBezTo>
                  <a:cubicBezTo>
                    <a:pt x="6347" y="11981"/>
                    <a:pt x="6276" y="12028"/>
                    <a:pt x="6359" y="12052"/>
                  </a:cubicBezTo>
                  <a:lnTo>
                    <a:pt x="6335" y="12052"/>
                  </a:lnTo>
                  <a:cubicBezTo>
                    <a:pt x="6418" y="12100"/>
                    <a:pt x="6466" y="12112"/>
                    <a:pt x="6561" y="12147"/>
                  </a:cubicBezTo>
                  <a:cubicBezTo>
                    <a:pt x="6530" y="12168"/>
                    <a:pt x="6591" y="12180"/>
                    <a:pt x="6589" y="12191"/>
                  </a:cubicBezTo>
                  <a:lnTo>
                    <a:pt x="6589" y="12191"/>
                  </a:lnTo>
                  <a:lnTo>
                    <a:pt x="6597" y="12183"/>
                  </a:lnTo>
                  <a:cubicBezTo>
                    <a:pt x="6609" y="12207"/>
                    <a:pt x="6657" y="12231"/>
                    <a:pt x="6645" y="12243"/>
                  </a:cubicBezTo>
                  <a:lnTo>
                    <a:pt x="6680" y="12243"/>
                  </a:lnTo>
                  <a:lnTo>
                    <a:pt x="6680" y="12254"/>
                  </a:lnTo>
                  <a:cubicBezTo>
                    <a:pt x="6716" y="12290"/>
                    <a:pt x="6823" y="12338"/>
                    <a:pt x="6835" y="12385"/>
                  </a:cubicBezTo>
                  <a:cubicBezTo>
                    <a:pt x="6954" y="12421"/>
                    <a:pt x="7133" y="12540"/>
                    <a:pt x="7276" y="12624"/>
                  </a:cubicBezTo>
                  <a:cubicBezTo>
                    <a:pt x="7299" y="12624"/>
                    <a:pt x="7347" y="12647"/>
                    <a:pt x="7383" y="12659"/>
                  </a:cubicBezTo>
                  <a:lnTo>
                    <a:pt x="7407" y="12695"/>
                  </a:lnTo>
                  <a:cubicBezTo>
                    <a:pt x="7442" y="12707"/>
                    <a:pt x="7490" y="12707"/>
                    <a:pt x="7526" y="12731"/>
                  </a:cubicBezTo>
                  <a:lnTo>
                    <a:pt x="7514" y="12731"/>
                  </a:lnTo>
                  <a:cubicBezTo>
                    <a:pt x="7550" y="12754"/>
                    <a:pt x="7585" y="12778"/>
                    <a:pt x="7621" y="12778"/>
                  </a:cubicBezTo>
                  <a:cubicBezTo>
                    <a:pt x="7653" y="12789"/>
                    <a:pt x="7684" y="12818"/>
                    <a:pt x="7683" y="12833"/>
                  </a:cubicBezTo>
                  <a:lnTo>
                    <a:pt x="7683" y="12833"/>
                  </a:lnTo>
                  <a:cubicBezTo>
                    <a:pt x="7685" y="12829"/>
                    <a:pt x="7689" y="12828"/>
                    <a:pt x="7692" y="12828"/>
                  </a:cubicBezTo>
                  <a:cubicBezTo>
                    <a:pt x="7714" y="12828"/>
                    <a:pt x="7752" y="12874"/>
                    <a:pt x="7752" y="12874"/>
                  </a:cubicBezTo>
                  <a:cubicBezTo>
                    <a:pt x="7752" y="12874"/>
                    <a:pt x="7883" y="12933"/>
                    <a:pt x="8085" y="13016"/>
                  </a:cubicBezTo>
                  <a:cubicBezTo>
                    <a:pt x="8192" y="13052"/>
                    <a:pt x="8312" y="13100"/>
                    <a:pt x="8442" y="13147"/>
                  </a:cubicBezTo>
                  <a:cubicBezTo>
                    <a:pt x="8573" y="13183"/>
                    <a:pt x="8728" y="13219"/>
                    <a:pt x="8883" y="13266"/>
                  </a:cubicBezTo>
                  <a:cubicBezTo>
                    <a:pt x="9126" y="13323"/>
                    <a:pt x="9391" y="13342"/>
                    <a:pt x="9638" y="13342"/>
                  </a:cubicBezTo>
                  <a:cubicBezTo>
                    <a:pt x="9705" y="13342"/>
                    <a:pt x="9771" y="13340"/>
                    <a:pt x="9836" y="13338"/>
                  </a:cubicBezTo>
                  <a:cubicBezTo>
                    <a:pt x="9847" y="13338"/>
                    <a:pt x="9859" y="13350"/>
                    <a:pt x="9871" y="13350"/>
                  </a:cubicBezTo>
                  <a:cubicBezTo>
                    <a:pt x="9871" y="13362"/>
                    <a:pt x="9836" y="13362"/>
                    <a:pt x="9859" y="13362"/>
                  </a:cubicBezTo>
                  <a:cubicBezTo>
                    <a:pt x="9861" y="13360"/>
                    <a:pt x="9863" y="13359"/>
                    <a:pt x="9865" y="13359"/>
                  </a:cubicBezTo>
                  <a:cubicBezTo>
                    <a:pt x="9876" y="13359"/>
                    <a:pt x="9892" y="13376"/>
                    <a:pt x="9908" y="13376"/>
                  </a:cubicBezTo>
                  <a:cubicBezTo>
                    <a:pt x="9912" y="13376"/>
                    <a:pt x="9915" y="13375"/>
                    <a:pt x="9919" y="13374"/>
                  </a:cubicBezTo>
                  <a:lnTo>
                    <a:pt x="9919" y="13386"/>
                  </a:lnTo>
                  <a:cubicBezTo>
                    <a:pt x="9928" y="13386"/>
                    <a:pt x="9915" y="13370"/>
                    <a:pt x="9922" y="13370"/>
                  </a:cubicBezTo>
                  <a:cubicBezTo>
                    <a:pt x="9923" y="13370"/>
                    <a:pt x="9926" y="13371"/>
                    <a:pt x="9931" y="13374"/>
                  </a:cubicBezTo>
                  <a:lnTo>
                    <a:pt x="9907" y="13362"/>
                  </a:lnTo>
                  <a:cubicBezTo>
                    <a:pt x="9907" y="13362"/>
                    <a:pt x="9919" y="13350"/>
                    <a:pt x="9931" y="13350"/>
                  </a:cubicBezTo>
                  <a:cubicBezTo>
                    <a:pt x="9919" y="13350"/>
                    <a:pt x="9895" y="13338"/>
                    <a:pt x="9895" y="13326"/>
                  </a:cubicBezTo>
                  <a:lnTo>
                    <a:pt x="9943" y="13326"/>
                  </a:lnTo>
                  <a:cubicBezTo>
                    <a:pt x="9944" y="13326"/>
                    <a:pt x="9945" y="13326"/>
                    <a:pt x="9947" y="13326"/>
                  </a:cubicBezTo>
                  <a:lnTo>
                    <a:pt x="9947" y="13326"/>
                  </a:lnTo>
                  <a:cubicBezTo>
                    <a:pt x="9945" y="13326"/>
                    <a:pt x="9944" y="13326"/>
                    <a:pt x="9943" y="13326"/>
                  </a:cubicBezTo>
                  <a:cubicBezTo>
                    <a:pt x="9943" y="13326"/>
                    <a:pt x="9948" y="13331"/>
                    <a:pt x="9951" y="13331"/>
                  </a:cubicBezTo>
                  <a:cubicBezTo>
                    <a:pt x="9953" y="13331"/>
                    <a:pt x="9955" y="13330"/>
                    <a:pt x="9955" y="13326"/>
                  </a:cubicBezTo>
                  <a:cubicBezTo>
                    <a:pt x="9955" y="13325"/>
                    <a:pt x="9956" y="13325"/>
                    <a:pt x="9956" y="13325"/>
                  </a:cubicBezTo>
                  <a:lnTo>
                    <a:pt x="9956" y="13325"/>
                  </a:lnTo>
                  <a:cubicBezTo>
                    <a:pt x="10188" y="13300"/>
                    <a:pt x="10373" y="13253"/>
                    <a:pt x="10478" y="13195"/>
                  </a:cubicBezTo>
                  <a:cubicBezTo>
                    <a:pt x="10490" y="13171"/>
                    <a:pt x="10538" y="13159"/>
                    <a:pt x="10514" y="13135"/>
                  </a:cubicBezTo>
                  <a:cubicBezTo>
                    <a:pt x="10524" y="13133"/>
                    <a:pt x="10533" y="13132"/>
                    <a:pt x="10540" y="13132"/>
                  </a:cubicBezTo>
                  <a:cubicBezTo>
                    <a:pt x="10560" y="13132"/>
                    <a:pt x="10570" y="13139"/>
                    <a:pt x="10578" y="13139"/>
                  </a:cubicBezTo>
                  <a:cubicBezTo>
                    <a:pt x="10581" y="13139"/>
                    <a:pt x="10583" y="13138"/>
                    <a:pt x="10586" y="13135"/>
                  </a:cubicBezTo>
                  <a:cubicBezTo>
                    <a:pt x="10526" y="13135"/>
                    <a:pt x="10586" y="13088"/>
                    <a:pt x="10538" y="13076"/>
                  </a:cubicBezTo>
                  <a:lnTo>
                    <a:pt x="10574" y="13064"/>
                  </a:lnTo>
                  <a:cubicBezTo>
                    <a:pt x="10574" y="13062"/>
                    <a:pt x="10573" y="13062"/>
                    <a:pt x="10571" y="13062"/>
                  </a:cubicBezTo>
                  <a:cubicBezTo>
                    <a:pt x="10564" y="13062"/>
                    <a:pt x="10545" y="13072"/>
                    <a:pt x="10534" y="13072"/>
                  </a:cubicBezTo>
                  <a:cubicBezTo>
                    <a:pt x="10529" y="13072"/>
                    <a:pt x="10526" y="13070"/>
                    <a:pt x="10526" y="13064"/>
                  </a:cubicBezTo>
                  <a:lnTo>
                    <a:pt x="10526" y="13100"/>
                  </a:lnTo>
                  <a:cubicBezTo>
                    <a:pt x="10502" y="13100"/>
                    <a:pt x="10490" y="13088"/>
                    <a:pt x="10478" y="13088"/>
                  </a:cubicBezTo>
                  <a:cubicBezTo>
                    <a:pt x="10457" y="13098"/>
                    <a:pt x="10445" y="13137"/>
                    <a:pt x="10401" y="13137"/>
                  </a:cubicBezTo>
                  <a:cubicBezTo>
                    <a:pt x="10396" y="13137"/>
                    <a:pt x="10390" y="13137"/>
                    <a:pt x="10383" y="13135"/>
                  </a:cubicBezTo>
                  <a:lnTo>
                    <a:pt x="10395" y="13124"/>
                  </a:lnTo>
                  <a:lnTo>
                    <a:pt x="10395" y="13124"/>
                  </a:lnTo>
                  <a:cubicBezTo>
                    <a:pt x="10386" y="13126"/>
                    <a:pt x="10379" y="13127"/>
                    <a:pt x="10374" y="13127"/>
                  </a:cubicBezTo>
                  <a:cubicBezTo>
                    <a:pt x="10356" y="13127"/>
                    <a:pt x="10369" y="13112"/>
                    <a:pt x="10359" y="13112"/>
                  </a:cubicBezTo>
                  <a:lnTo>
                    <a:pt x="10324" y="13100"/>
                  </a:lnTo>
                  <a:cubicBezTo>
                    <a:pt x="10359" y="13100"/>
                    <a:pt x="10395" y="13076"/>
                    <a:pt x="10371" y="13076"/>
                  </a:cubicBezTo>
                  <a:cubicBezTo>
                    <a:pt x="10312" y="13076"/>
                    <a:pt x="10395" y="13088"/>
                    <a:pt x="10347" y="13088"/>
                  </a:cubicBezTo>
                  <a:cubicBezTo>
                    <a:pt x="10343" y="13090"/>
                    <a:pt x="10339" y="13091"/>
                    <a:pt x="10336" y="13091"/>
                  </a:cubicBezTo>
                  <a:cubicBezTo>
                    <a:pt x="10324" y="13091"/>
                    <a:pt x="10324" y="13076"/>
                    <a:pt x="10324" y="13076"/>
                  </a:cubicBezTo>
                  <a:lnTo>
                    <a:pt x="10276" y="13076"/>
                  </a:lnTo>
                  <a:cubicBezTo>
                    <a:pt x="10276" y="13070"/>
                    <a:pt x="10285" y="13070"/>
                    <a:pt x="10291" y="13070"/>
                  </a:cubicBezTo>
                  <a:cubicBezTo>
                    <a:pt x="10297" y="13070"/>
                    <a:pt x="10300" y="13070"/>
                    <a:pt x="10288" y="13064"/>
                  </a:cubicBezTo>
                  <a:lnTo>
                    <a:pt x="10228" y="13088"/>
                  </a:lnTo>
                  <a:cubicBezTo>
                    <a:pt x="10228" y="13076"/>
                    <a:pt x="10228" y="13076"/>
                    <a:pt x="10217" y="13076"/>
                  </a:cubicBezTo>
                  <a:cubicBezTo>
                    <a:pt x="10205" y="13076"/>
                    <a:pt x="10205" y="13076"/>
                    <a:pt x="10205" y="13088"/>
                  </a:cubicBezTo>
                  <a:lnTo>
                    <a:pt x="10205" y="13076"/>
                  </a:lnTo>
                  <a:cubicBezTo>
                    <a:pt x="10205" y="13076"/>
                    <a:pt x="10205" y="13076"/>
                    <a:pt x="10205" y="13064"/>
                  </a:cubicBezTo>
                  <a:cubicBezTo>
                    <a:pt x="10205" y="13064"/>
                    <a:pt x="10205" y="13064"/>
                    <a:pt x="10217" y="13076"/>
                  </a:cubicBezTo>
                  <a:cubicBezTo>
                    <a:pt x="10252" y="13028"/>
                    <a:pt x="10324" y="13016"/>
                    <a:pt x="10324" y="12957"/>
                  </a:cubicBezTo>
                  <a:cubicBezTo>
                    <a:pt x="10330" y="12957"/>
                    <a:pt x="10333" y="12961"/>
                    <a:pt x="10335" y="12966"/>
                  </a:cubicBezTo>
                  <a:lnTo>
                    <a:pt x="10335" y="12966"/>
                  </a:lnTo>
                  <a:cubicBezTo>
                    <a:pt x="10339" y="12933"/>
                    <a:pt x="10395" y="12929"/>
                    <a:pt x="10395" y="12897"/>
                  </a:cubicBezTo>
                  <a:lnTo>
                    <a:pt x="10383" y="12897"/>
                  </a:lnTo>
                  <a:cubicBezTo>
                    <a:pt x="10443" y="12862"/>
                    <a:pt x="10431" y="12802"/>
                    <a:pt x="10455" y="12754"/>
                  </a:cubicBezTo>
                  <a:lnTo>
                    <a:pt x="10443" y="12754"/>
                  </a:lnTo>
                  <a:cubicBezTo>
                    <a:pt x="10431" y="12743"/>
                    <a:pt x="10431" y="12731"/>
                    <a:pt x="10431" y="12731"/>
                  </a:cubicBezTo>
                  <a:cubicBezTo>
                    <a:pt x="10437" y="12731"/>
                    <a:pt x="10443" y="12734"/>
                    <a:pt x="10447" y="12734"/>
                  </a:cubicBezTo>
                  <a:cubicBezTo>
                    <a:pt x="10452" y="12734"/>
                    <a:pt x="10454" y="12731"/>
                    <a:pt x="10455" y="12720"/>
                  </a:cubicBezTo>
                  <a:lnTo>
                    <a:pt x="10455" y="12720"/>
                  </a:lnTo>
                  <a:cubicBezTo>
                    <a:pt x="10493" y="12678"/>
                    <a:pt x="10505" y="12593"/>
                    <a:pt x="10538" y="12528"/>
                  </a:cubicBezTo>
                  <a:cubicBezTo>
                    <a:pt x="10550" y="12422"/>
                    <a:pt x="10609" y="12327"/>
                    <a:pt x="10621" y="12232"/>
                  </a:cubicBezTo>
                  <a:lnTo>
                    <a:pt x="10621" y="12232"/>
                  </a:lnTo>
                  <a:cubicBezTo>
                    <a:pt x="10620" y="12234"/>
                    <a:pt x="10618" y="12236"/>
                    <a:pt x="10614" y="12236"/>
                  </a:cubicBezTo>
                  <a:cubicBezTo>
                    <a:pt x="10604" y="12236"/>
                    <a:pt x="10589" y="12227"/>
                    <a:pt x="10598" y="12219"/>
                  </a:cubicBezTo>
                  <a:cubicBezTo>
                    <a:pt x="10657" y="12207"/>
                    <a:pt x="10598" y="12171"/>
                    <a:pt x="10645" y="12147"/>
                  </a:cubicBezTo>
                  <a:cubicBezTo>
                    <a:pt x="10633" y="12088"/>
                    <a:pt x="10693" y="12040"/>
                    <a:pt x="10657" y="11981"/>
                  </a:cubicBezTo>
                  <a:lnTo>
                    <a:pt x="10669" y="11981"/>
                  </a:lnTo>
                  <a:cubicBezTo>
                    <a:pt x="10681" y="11981"/>
                    <a:pt x="10669" y="11969"/>
                    <a:pt x="10669" y="11969"/>
                  </a:cubicBezTo>
                  <a:cubicBezTo>
                    <a:pt x="10681" y="11945"/>
                    <a:pt x="10669" y="11921"/>
                    <a:pt x="10681" y="11909"/>
                  </a:cubicBezTo>
                  <a:lnTo>
                    <a:pt x="10657" y="11909"/>
                  </a:lnTo>
                  <a:cubicBezTo>
                    <a:pt x="10657" y="11897"/>
                    <a:pt x="10669" y="11897"/>
                    <a:pt x="10669" y="11885"/>
                  </a:cubicBezTo>
                  <a:lnTo>
                    <a:pt x="10681" y="11885"/>
                  </a:lnTo>
                  <a:lnTo>
                    <a:pt x="10657" y="11873"/>
                  </a:lnTo>
                  <a:lnTo>
                    <a:pt x="10657" y="11873"/>
                  </a:lnTo>
                  <a:cubicBezTo>
                    <a:pt x="10661" y="11875"/>
                    <a:pt x="10664" y="11875"/>
                    <a:pt x="10667" y="11875"/>
                  </a:cubicBezTo>
                  <a:cubicBezTo>
                    <a:pt x="10688" y="11875"/>
                    <a:pt x="10670" y="11838"/>
                    <a:pt x="10681" y="11838"/>
                  </a:cubicBezTo>
                  <a:cubicBezTo>
                    <a:pt x="10681" y="11826"/>
                    <a:pt x="10681" y="11826"/>
                    <a:pt x="10681" y="11814"/>
                  </a:cubicBezTo>
                  <a:cubicBezTo>
                    <a:pt x="10681" y="11790"/>
                    <a:pt x="10693" y="11778"/>
                    <a:pt x="10693" y="11754"/>
                  </a:cubicBezTo>
                  <a:cubicBezTo>
                    <a:pt x="10705" y="11742"/>
                    <a:pt x="10705" y="11731"/>
                    <a:pt x="10717" y="11719"/>
                  </a:cubicBezTo>
                  <a:cubicBezTo>
                    <a:pt x="10717" y="11707"/>
                    <a:pt x="10717" y="11683"/>
                    <a:pt x="10717" y="11659"/>
                  </a:cubicBezTo>
                  <a:lnTo>
                    <a:pt x="10728" y="11659"/>
                  </a:lnTo>
                  <a:cubicBezTo>
                    <a:pt x="10728" y="11647"/>
                    <a:pt x="10728" y="11647"/>
                    <a:pt x="10728" y="11635"/>
                  </a:cubicBezTo>
                  <a:cubicBezTo>
                    <a:pt x="10728" y="11623"/>
                    <a:pt x="10728" y="11611"/>
                    <a:pt x="10728" y="11588"/>
                  </a:cubicBezTo>
                  <a:cubicBezTo>
                    <a:pt x="10728" y="11588"/>
                    <a:pt x="10728" y="11576"/>
                    <a:pt x="10728" y="11576"/>
                  </a:cubicBezTo>
                  <a:cubicBezTo>
                    <a:pt x="10740" y="11576"/>
                    <a:pt x="10728" y="11552"/>
                    <a:pt x="10728" y="11552"/>
                  </a:cubicBezTo>
                  <a:cubicBezTo>
                    <a:pt x="10737" y="11552"/>
                    <a:pt x="10740" y="11532"/>
                    <a:pt x="10750" y="11532"/>
                  </a:cubicBezTo>
                  <a:cubicBezTo>
                    <a:pt x="10754" y="11532"/>
                    <a:pt x="10758" y="11534"/>
                    <a:pt x="10764" y="11540"/>
                  </a:cubicBezTo>
                  <a:cubicBezTo>
                    <a:pt x="10752" y="11528"/>
                    <a:pt x="10752" y="11528"/>
                    <a:pt x="10740" y="11516"/>
                  </a:cubicBezTo>
                  <a:cubicBezTo>
                    <a:pt x="10740" y="11516"/>
                    <a:pt x="10740" y="11516"/>
                    <a:pt x="10740" y="11504"/>
                  </a:cubicBezTo>
                  <a:lnTo>
                    <a:pt x="10740" y="11492"/>
                  </a:lnTo>
                  <a:lnTo>
                    <a:pt x="10752" y="11492"/>
                  </a:lnTo>
                  <a:cubicBezTo>
                    <a:pt x="10740" y="11457"/>
                    <a:pt x="10788" y="11445"/>
                    <a:pt x="10776" y="11409"/>
                  </a:cubicBezTo>
                  <a:cubicBezTo>
                    <a:pt x="10764" y="11409"/>
                    <a:pt x="10776" y="11421"/>
                    <a:pt x="10764" y="11421"/>
                  </a:cubicBezTo>
                  <a:cubicBezTo>
                    <a:pt x="10752" y="11409"/>
                    <a:pt x="10764" y="11409"/>
                    <a:pt x="10764" y="11409"/>
                  </a:cubicBezTo>
                  <a:lnTo>
                    <a:pt x="10776" y="11409"/>
                  </a:lnTo>
                  <a:cubicBezTo>
                    <a:pt x="10764" y="11397"/>
                    <a:pt x="10764" y="11397"/>
                    <a:pt x="10764" y="11397"/>
                  </a:cubicBezTo>
                  <a:cubicBezTo>
                    <a:pt x="10764" y="11385"/>
                    <a:pt x="10788" y="11385"/>
                    <a:pt x="10776" y="11373"/>
                  </a:cubicBezTo>
                  <a:lnTo>
                    <a:pt x="10788" y="11373"/>
                  </a:lnTo>
                  <a:cubicBezTo>
                    <a:pt x="10788" y="11361"/>
                    <a:pt x="10776" y="11361"/>
                    <a:pt x="10788" y="11350"/>
                  </a:cubicBezTo>
                  <a:cubicBezTo>
                    <a:pt x="10812" y="11350"/>
                    <a:pt x="10800" y="11361"/>
                    <a:pt x="10812" y="11373"/>
                  </a:cubicBezTo>
                  <a:cubicBezTo>
                    <a:pt x="10812" y="11361"/>
                    <a:pt x="10812" y="11338"/>
                    <a:pt x="10788" y="11338"/>
                  </a:cubicBezTo>
                  <a:cubicBezTo>
                    <a:pt x="10788" y="11326"/>
                    <a:pt x="10812" y="11326"/>
                    <a:pt x="10812" y="11326"/>
                  </a:cubicBezTo>
                  <a:lnTo>
                    <a:pt x="10788" y="11326"/>
                  </a:lnTo>
                  <a:cubicBezTo>
                    <a:pt x="10812" y="11302"/>
                    <a:pt x="10812" y="11278"/>
                    <a:pt x="10824" y="11266"/>
                  </a:cubicBezTo>
                  <a:lnTo>
                    <a:pt x="10836" y="11266"/>
                  </a:lnTo>
                  <a:cubicBezTo>
                    <a:pt x="10812" y="11242"/>
                    <a:pt x="10848" y="11254"/>
                    <a:pt x="10859" y="11230"/>
                  </a:cubicBezTo>
                  <a:cubicBezTo>
                    <a:pt x="10859" y="11171"/>
                    <a:pt x="10859" y="11100"/>
                    <a:pt x="10871" y="11040"/>
                  </a:cubicBezTo>
                  <a:cubicBezTo>
                    <a:pt x="10848" y="11016"/>
                    <a:pt x="10859" y="11004"/>
                    <a:pt x="10859" y="10980"/>
                  </a:cubicBezTo>
                  <a:lnTo>
                    <a:pt x="10859" y="10980"/>
                  </a:lnTo>
                  <a:lnTo>
                    <a:pt x="10883" y="10992"/>
                  </a:lnTo>
                  <a:lnTo>
                    <a:pt x="10883" y="10969"/>
                  </a:lnTo>
                  <a:cubicBezTo>
                    <a:pt x="10892" y="10969"/>
                    <a:pt x="10894" y="10943"/>
                    <a:pt x="10904" y="10943"/>
                  </a:cubicBezTo>
                  <a:cubicBezTo>
                    <a:pt x="10908" y="10943"/>
                    <a:pt x="10912" y="10947"/>
                    <a:pt x="10919" y="10957"/>
                  </a:cubicBezTo>
                  <a:lnTo>
                    <a:pt x="10931" y="10897"/>
                  </a:lnTo>
                  <a:cubicBezTo>
                    <a:pt x="10931" y="10885"/>
                    <a:pt x="10907" y="10885"/>
                    <a:pt x="10919" y="10873"/>
                  </a:cubicBezTo>
                  <a:cubicBezTo>
                    <a:pt x="10931" y="10873"/>
                    <a:pt x="10919" y="10873"/>
                    <a:pt x="10931" y="10885"/>
                  </a:cubicBezTo>
                  <a:cubicBezTo>
                    <a:pt x="10967" y="10838"/>
                    <a:pt x="10883" y="10814"/>
                    <a:pt x="10907" y="10778"/>
                  </a:cubicBezTo>
                  <a:cubicBezTo>
                    <a:pt x="10907" y="10778"/>
                    <a:pt x="10907" y="10766"/>
                    <a:pt x="10907" y="10754"/>
                  </a:cubicBezTo>
                  <a:cubicBezTo>
                    <a:pt x="10871" y="10754"/>
                    <a:pt x="10919" y="10766"/>
                    <a:pt x="10895" y="10778"/>
                  </a:cubicBezTo>
                  <a:cubicBezTo>
                    <a:pt x="10871" y="10778"/>
                    <a:pt x="10871" y="10766"/>
                    <a:pt x="10871" y="10766"/>
                  </a:cubicBezTo>
                  <a:cubicBezTo>
                    <a:pt x="10871" y="10754"/>
                    <a:pt x="10871" y="10754"/>
                    <a:pt x="10859" y="10754"/>
                  </a:cubicBezTo>
                  <a:cubicBezTo>
                    <a:pt x="10871" y="10754"/>
                    <a:pt x="10871" y="10754"/>
                    <a:pt x="10871" y="10742"/>
                  </a:cubicBezTo>
                  <a:cubicBezTo>
                    <a:pt x="10871" y="10754"/>
                    <a:pt x="10871" y="10754"/>
                    <a:pt x="10871" y="10754"/>
                  </a:cubicBezTo>
                  <a:cubicBezTo>
                    <a:pt x="10883" y="10742"/>
                    <a:pt x="10883" y="10730"/>
                    <a:pt x="10871" y="10719"/>
                  </a:cubicBezTo>
                  <a:cubicBezTo>
                    <a:pt x="10883" y="10707"/>
                    <a:pt x="10883" y="10695"/>
                    <a:pt x="10895" y="10695"/>
                  </a:cubicBezTo>
                  <a:cubicBezTo>
                    <a:pt x="10895" y="10683"/>
                    <a:pt x="10871" y="10671"/>
                    <a:pt x="10871" y="10659"/>
                  </a:cubicBezTo>
                  <a:cubicBezTo>
                    <a:pt x="10883" y="10653"/>
                    <a:pt x="10886" y="10653"/>
                    <a:pt x="10888" y="10653"/>
                  </a:cubicBezTo>
                  <a:cubicBezTo>
                    <a:pt x="10889" y="10653"/>
                    <a:pt x="10889" y="10653"/>
                    <a:pt x="10895" y="10647"/>
                  </a:cubicBezTo>
                  <a:lnTo>
                    <a:pt x="10883" y="10647"/>
                  </a:lnTo>
                  <a:cubicBezTo>
                    <a:pt x="10895" y="10635"/>
                    <a:pt x="10895" y="10635"/>
                    <a:pt x="10895" y="10635"/>
                  </a:cubicBezTo>
                  <a:cubicBezTo>
                    <a:pt x="10907" y="10623"/>
                    <a:pt x="10883" y="10623"/>
                    <a:pt x="10895" y="10611"/>
                  </a:cubicBezTo>
                  <a:lnTo>
                    <a:pt x="10895" y="10611"/>
                  </a:lnTo>
                  <a:lnTo>
                    <a:pt x="10907" y="10623"/>
                  </a:lnTo>
                  <a:cubicBezTo>
                    <a:pt x="10907" y="10611"/>
                    <a:pt x="10907" y="10599"/>
                    <a:pt x="10919" y="10588"/>
                  </a:cubicBezTo>
                  <a:cubicBezTo>
                    <a:pt x="10919" y="10588"/>
                    <a:pt x="10919" y="10599"/>
                    <a:pt x="10919" y="10599"/>
                  </a:cubicBezTo>
                  <a:cubicBezTo>
                    <a:pt x="10943" y="10599"/>
                    <a:pt x="10907" y="10588"/>
                    <a:pt x="10919" y="10576"/>
                  </a:cubicBezTo>
                  <a:cubicBezTo>
                    <a:pt x="10911" y="10576"/>
                    <a:pt x="10908" y="10581"/>
                    <a:pt x="10900" y="10581"/>
                  </a:cubicBezTo>
                  <a:cubicBezTo>
                    <a:pt x="10896" y="10581"/>
                    <a:pt x="10891" y="10580"/>
                    <a:pt x="10883" y="10576"/>
                  </a:cubicBezTo>
                  <a:cubicBezTo>
                    <a:pt x="10895" y="10576"/>
                    <a:pt x="10871" y="10552"/>
                    <a:pt x="10883" y="10552"/>
                  </a:cubicBezTo>
                  <a:lnTo>
                    <a:pt x="10907" y="10564"/>
                  </a:lnTo>
                  <a:cubicBezTo>
                    <a:pt x="10895" y="10552"/>
                    <a:pt x="10883" y="10552"/>
                    <a:pt x="10895" y="10540"/>
                  </a:cubicBezTo>
                  <a:lnTo>
                    <a:pt x="10907" y="10540"/>
                  </a:lnTo>
                  <a:cubicBezTo>
                    <a:pt x="10883" y="10516"/>
                    <a:pt x="10907" y="10504"/>
                    <a:pt x="10907" y="10492"/>
                  </a:cubicBezTo>
                  <a:cubicBezTo>
                    <a:pt x="10907" y="10480"/>
                    <a:pt x="10895" y="10480"/>
                    <a:pt x="10895" y="10480"/>
                  </a:cubicBezTo>
                  <a:lnTo>
                    <a:pt x="10871" y="10480"/>
                  </a:lnTo>
                  <a:cubicBezTo>
                    <a:pt x="10895" y="10468"/>
                    <a:pt x="10848" y="10457"/>
                    <a:pt x="10859" y="10433"/>
                  </a:cubicBezTo>
                  <a:cubicBezTo>
                    <a:pt x="10871" y="10433"/>
                    <a:pt x="10883" y="10445"/>
                    <a:pt x="10871" y="10445"/>
                  </a:cubicBezTo>
                  <a:cubicBezTo>
                    <a:pt x="10895" y="10457"/>
                    <a:pt x="10919" y="10468"/>
                    <a:pt x="10931" y="10480"/>
                  </a:cubicBezTo>
                  <a:cubicBezTo>
                    <a:pt x="10924" y="10473"/>
                    <a:pt x="10921" y="10466"/>
                    <a:pt x="10922" y="10464"/>
                  </a:cubicBezTo>
                  <a:lnTo>
                    <a:pt x="10922" y="10464"/>
                  </a:lnTo>
                  <a:lnTo>
                    <a:pt x="10931" y="10468"/>
                  </a:lnTo>
                  <a:cubicBezTo>
                    <a:pt x="10927" y="10465"/>
                    <a:pt x="10925" y="10464"/>
                    <a:pt x="10923" y="10464"/>
                  </a:cubicBezTo>
                  <a:cubicBezTo>
                    <a:pt x="10923" y="10464"/>
                    <a:pt x="10923" y="10464"/>
                    <a:pt x="10922" y="10464"/>
                  </a:cubicBezTo>
                  <a:lnTo>
                    <a:pt x="10922" y="10464"/>
                  </a:lnTo>
                  <a:lnTo>
                    <a:pt x="10907" y="10457"/>
                  </a:lnTo>
                  <a:cubicBezTo>
                    <a:pt x="10907" y="10457"/>
                    <a:pt x="10907" y="10445"/>
                    <a:pt x="10907" y="10445"/>
                  </a:cubicBezTo>
                  <a:cubicBezTo>
                    <a:pt x="10895" y="10445"/>
                    <a:pt x="10883" y="10445"/>
                    <a:pt x="10871" y="10433"/>
                  </a:cubicBezTo>
                  <a:cubicBezTo>
                    <a:pt x="10871" y="10429"/>
                    <a:pt x="10875" y="10427"/>
                    <a:pt x="10880" y="10427"/>
                  </a:cubicBezTo>
                  <a:cubicBezTo>
                    <a:pt x="10885" y="10427"/>
                    <a:pt x="10890" y="10429"/>
                    <a:pt x="10894" y="10430"/>
                  </a:cubicBezTo>
                  <a:lnTo>
                    <a:pt x="10894" y="10430"/>
                  </a:lnTo>
                  <a:cubicBezTo>
                    <a:pt x="10882" y="10410"/>
                    <a:pt x="10872" y="10420"/>
                    <a:pt x="10883" y="10397"/>
                  </a:cubicBezTo>
                  <a:lnTo>
                    <a:pt x="10883" y="10397"/>
                  </a:lnTo>
                  <a:cubicBezTo>
                    <a:pt x="10883" y="10397"/>
                    <a:pt x="10883" y="10409"/>
                    <a:pt x="10883" y="10409"/>
                  </a:cubicBezTo>
                  <a:cubicBezTo>
                    <a:pt x="10895" y="10397"/>
                    <a:pt x="10883" y="10373"/>
                    <a:pt x="10919" y="10373"/>
                  </a:cubicBezTo>
                  <a:cubicBezTo>
                    <a:pt x="10919" y="10385"/>
                    <a:pt x="10931" y="10385"/>
                    <a:pt x="10931" y="10385"/>
                  </a:cubicBezTo>
                  <a:lnTo>
                    <a:pt x="10919" y="10385"/>
                  </a:lnTo>
                  <a:cubicBezTo>
                    <a:pt x="10925" y="10391"/>
                    <a:pt x="10928" y="10394"/>
                    <a:pt x="10930" y="10394"/>
                  </a:cubicBezTo>
                  <a:cubicBezTo>
                    <a:pt x="10933" y="10394"/>
                    <a:pt x="10928" y="10383"/>
                    <a:pt x="10935" y="10383"/>
                  </a:cubicBezTo>
                  <a:cubicBezTo>
                    <a:pt x="10936" y="10383"/>
                    <a:pt x="10936" y="10383"/>
                    <a:pt x="10937" y="10383"/>
                  </a:cubicBezTo>
                  <a:lnTo>
                    <a:pt x="10937" y="10383"/>
                  </a:lnTo>
                  <a:cubicBezTo>
                    <a:pt x="10931" y="10377"/>
                    <a:pt x="10933" y="10361"/>
                    <a:pt x="10943" y="10361"/>
                  </a:cubicBezTo>
                  <a:lnTo>
                    <a:pt x="10919" y="10349"/>
                  </a:lnTo>
                  <a:cubicBezTo>
                    <a:pt x="10905" y="10339"/>
                    <a:pt x="10902" y="10336"/>
                    <a:pt x="10906" y="10336"/>
                  </a:cubicBezTo>
                  <a:cubicBezTo>
                    <a:pt x="10911" y="10336"/>
                    <a:pt x="10932" y="10345"/>
                    <a:pt x="10945" y="10345"/>
                  </a:cubicBezTo>
                  <a:cubicBezTo>
                    <a:pt x="10951" y="10345"/>
                    <a:pt x="10955" y="10343"/>
                    <a:pt x="10955" y="10338"/>
                  </a:cubicBezTo>
                  <a:cubicBezTo>
                    <a:pt x="10950" y="10329"/>
                    <a:pt x="10948" y="10326"/>
                    <a:pt x="10946" y="10326"/>
                  </a:cubicBezTo>
                  <a:cubicBezTo>
                    <a:pt x="10944" y="10326"/>
                    <a:pt x="10943" y="10329"/>
                    <a:pt x="10943" y="10329"/>
                  </a:cubicBezTo>
                  <a:cubicBezTo>
                    <a:pt x="10943" y="10329"/>
                    <a:pt x="10943" y="10328"/>
                    <a:pt x="10943" y="10326"/>
                  </a:cubicBezTo>
                  <a:cubicBezTo>
                    <a:pt x="10943" y="10314"/>
                    <a:pt x="10955" y="10314"/>
                    <a:pt x="10955" y="10302"/>
                  </a:cubicBezTo>
                  <a:cubicBezTo>
                    <a:pt x="10967" y="10290"/>
                    <a:pt x="10979" y="10290"/>
                    <a:pt x="10990" y="10290"/>
                  </a:cubicBezTo>
                  <a:cubicBezTo>
                    <a:pt x="10990" y="10278"/>
                    <a:pt x="11014" y="10254"/>
                    <a:pt x="10990" y="10254"/>
                  </a:cubicBezTo>
                  <a:cubicBezTo>
                    <a:pt x="10967" y="10266"/>
                    <a:pt x="11014" y="10266"/>
                    <a:pt x="10979" y="10290"/>
                  </a:cubicBezTo>
                  <a:lnTo>
                    <a:pt x="10955" y="10278"/>
                  </a:lnTo>
                  <a:cubicBezTo>
                    <a:pt x="10967" y="10266"/>
                    <a:pt x="10955" y="10242"/>
                    <a:pt x="10967" y="10230"/>
                  </a:cubicBezTo>
                  <a:lnTo>
                    <a:pt x="10955" y="10230"/>
                  </a:lnTo>
                  <a:cubicBezTo>
                    <a:pt x="10943" y="10207"/>
                    <a:pt x="10931" y="10207"/>
                    <a:pt x="10943" y="10183"/>
                  </a:cubicBezTo>
                  <a:cubicBezTo>
                    <a:pt x="10955" y="10183"/>
                    <a:pt x="10955" y="10195"/>
                    <a:pt x="10955" y="10207"/>
                  </a:cubicBezTo>
                  <a:cubicBezTo>
                    <a:pt x="10967" y="10195"/>
                    <a:pt x="10955" y="10195"/>
                    <a:pt x="10967" y="10171"/>
                  </a:cubicBezTo>
                  <a:cubicBezTo>
                    <a:pt x="10979" y="10171"/>
                    <a:pt x="10967" y="10183"/>
                    <a:pt x="10979" y="10195"/>
                  </a:cubicBezTo>
                  <a:lnTo>
                    <a:pt x="10979" y="10171"/>
                  </a:lnTo>
                  <a:cubicBezTo>
                    <a:pt x="10955" y="10159"/>
                    <a:pt x="10990" y="10147"/>
                    <a:pt x="10979" y="10135"/>
                  </a:cubicBezTo>
                  <a:cubicBezTo>
                    <a:pt x="10990" y="10099"/>
                    <a:pt x="10955" y="10099"/>
                    <a:pt x="10931" y="10076"/>
                  </a:cubicBezTo>
                  <a:cubicBezTo>
                    <a:pt x="10939" y="10076"/>
                    <a:pt x="10941" y="10070"/>
                    <a:pt x="10946" y="10070"/>
                  </a:cubicBezTo>
                  <a:cubicBezTo>
                    <a:pt x="10948" y="10070"/>
                    <a:pt x="10951" y="10072"/>
                    <a:pt x="10955" y="10076"/>
                  </a:cubicBezTo>
                  <a:cubicBezTo>
                    <a:pt x="10943" y="10076"/>
                    <a:pt x="10955" y="10076"/>
                    <a:pt x="10955" y="10087"/>
                  </a:cubicBezTo>
                  <a:cubicBezTo>
                    <a:pt x="10955" y="10079"/>
                    <a:pt x="10973" y="10071"/>
                    <a:pt x="10987" y="10071"/>
                  </a:cubicBezTo>
                  <a:cubicBezTo>
                    <a:pt x="10993" y="10071"/>
                    <a:pt x="10999" y="10072"/>
                    <a:pt x="11002" y="10076"/>
                  </a:cubicBezTo>
                  <a:cubicBezTo>
                    <a:pt x="10998" y="10067"/>
                    <a:pt x="10994" y="10064"/>
                    <a:pt x="10990" y="10064"/>
                  </a:cubicBezTo>
                  <a:cubicBezTo>
                    <a:pt x="10986" y="10064"/>
                    <a:pt x="10982" y="10067"/>
                    <a:pt x="10980" y="10067"/>
                  </a:cubicBezTo>
                  <a:cubicBezTo>
                    <a:pt x="10979" y="10067"/>
                    <a:pt x="10979" y="10066"/>
                    <a:pt x="10979" y="10064"/>
                  </a:cubicBezTo>
                  <a:lnTo>
                    <a:pt x="10979" y="10040"/>
                  </a:lnTo>
                  <a:cubicBezTo>
                    <a:pt x="10971" y="10040"/>
                    <a:pt x="10968" y="10045"/>
                    <a:pt x="10964" y="10045"/>
                  </a:cubicBezTo>
                  <a:cubicBezTo>
                    <a:pt x="10961" y="10045"/>
                    <a:pt x="10959" y="10044"/>
                    <a:pt x="10955" y="10040"/>
                  </a:cubicBezTo>
                  <a:cubicBezTo>
                    <a:pt x="10955" y="10028"/>
                    <a:pt x="10955" y="10016"/>
                    <a:pt x="10955" y="10004"/>
                  </a:cubicBezTo>
                  <a:cubicBezTo>
                    <a:pt x="10967" y="10004"/>
                    <a:pt x="10979" y="10004"/>
                    <a:pt x="10979" y="10016"/>
                  </a:cubicBezTo>
                  <a:cubicBezTo>
                    <a:pt x="10990" y="10016"/>
                    <a:pt x="10990" y="10004"/>
                    <a:pt x="10979" y="9992"/>
                  </a:cubicBezTo>
                  <a:cubicBezTo>
                    <a:pt x="10975" y="9994"/>
                    <a:pt x="10972" y="9995"/>
                    <a:pt x="10970" y="9995"/>
                  </a:cubicBezTo>
                  <a:cubicBezTo>
                    <a:pt x="10960" y="9995"/>
                    <a:pt x="10962" y="9978"/>
                    <a:pt x="10951" y="9978"/>
                  </a:cubicBezTo>
                  <a:cubicBezTo>
                    <a:pt x="10949" y="9978"/>
                    <a:pt x="10946" y="9979"/>
                    <a:pt x="10943" y="9980"/>
                  </a:cubicBezTo>
                  <a:lnTo>
                    <a:pt x="10955" y="9968"/>
                  </a:lnTo>
                  <a:lnTo>
                    <a:pt x="10967" y="9968"/>
                  </a:lnTo>
                  <a:cubicBezTo>
                    <a:pt x="10990" y="9968"/>
                    <a:pt x="10955" y="9957"/>
                    <a:pt x="10955" y="9957"/>
                  </a:cubicBezTo>
                  <a:cubicBezTo>
                    <a:pt x="10967" y="9945"/>
                    <a:pt x="10967" y="9933"/>
                    <a:pt x="10979" y="9933"/>
                  </a:cubicBezTo>
                  <a:cubicBezTo>
                    <a:pt x="10967" y="9933"/>
                    <a:pt x="10979" y="9921"/>
                    <a:pt x="10990" y="9921"/>
                  </a:cubicBezTo>
                  <a:cubicBezTo>
                    <a:pt x="10984" y="9915"/>
                    <a:pt x="10981" y="9915"/>
                    <a:pt x="10979" y="9915"/>
                  </a:cubicBezTo>
                  <a:cubicBezTo>
                    <a:pt x="10976" y="9915"/>
                    <a:pt x="10973" y="9915"/>
                    <a:pt x="10967" y="9909"/>
                  </a:cubicBezTo>
                  <a:lnTo>
                    <a:pt x="10967" y="9897"/>
                  </a:lnTo>
                  <a:lnTo>
                    <a:pt x="11026" y="9897"/>
                  </a:lnTo>
                  <a:cubicBezTo>
                    <a:pt x="11014" y="9885"/>
                    <a:pt x="10990" y="9897"/>
                    <a:pt x="10990" y="9873"/>
                  </a:cubicBezTo>
                  <a:lnTo>
                    <a:pt x="10990" y="9873"/>
                  </a:lnTo>
                  <a:cubicBezTo>
                    <a:pt x="10995" y="9876"/>
                    <a:pt x="10999" y="9877"/>
                    <a:pt x="11003" y="9877"/>
                  </a:cubicBezTo>
                  <a:cubicBezTo>
                    <a:pt x="11012" y="9877"/>
                    <a:pt x="11017" y="9870"/>
                    <a:pt x="11026" y="9870"/>
                  </a:cubicBezTo>
                  <a:cubicBezTo>
                    <a:pt x="11029" y="9870"/>
                    <a:pt x="11033" y="9871"/>
                    <a:pt x="11038" y="9873"/>
                  </a:cubicBezTo>
                  <a:cubicBezTo>
                    <a:pt x="11050" y="9873"/>
                    <a:pt x="11050" y="9849"/>
                    <a:pt x="11050" y="9837"/>
                  </a:cubicBezTo>
                  <a:cubicBezTo>
                    <a:pt x="11048" y="9835"/>
                    <a:pt x="11046" y="9834"/>
                    <a:pt x="11044" y="9834"/>
                  </a:cubicBezTo>
                  <a:cubicBezTo>
                    <a:pt x="11038" y="9834"/>
                    <a:pt x="11036" y="9849"/>
                    <a:pt x="11026" y="9849"/>
                  </a:cubicBezTo>
                  <a:cubicBezTo>
                    <a:pt x="11014" y="9814"/>
                    <a:pt x="10967" y="9802"/>
                    <a:pt x="10979" y="9778"/>
                  </a:cubicBezTo>
                  <a:cubicBezTo>
                    <a:pt x="10967" y="9766"/>
                    <a:pt x="10967" y="9766"/>
                    <a:pt x="10955" y="9754"/>
                  </a:cubicBezTo>
                  <a:lnTo>
                    <a:pt x="10955" y="9754"/>
                  </a:lnTo>
                  <a:cubicBezTo>
                    <a:pt x="10961" y="9757"/>
                    <a:pt x="10967" y="9759"/>
                    <a:pt x="10974" y="9759"/>
                  </a:cubicBezTo>
                  <a:cubicBezTo>
                    <a:pt x="10994" y="9759"/>
                    <a:pt x="11014" y="9745"/>
                    <a:pt x="11014" y="9718"/>
                  </a:cubicBezTo>
                  <a:cubicBezTo>
                    <a:pt x="11002" y="9718"/>
                    <a:pt x="10990" y="9730"/>
                    <a:pt x="10979" y="9730"/>
                  </a:cubicBezTo>
                  <a:lnTo>
                    <a:pt x="10967" y="9706"/>
                  </a:lnTo>
                  <a:cubicBezTo>
                    <a:pt x="10979" y="9706"/>
                    <a:pt x="10979" y="9706"/>
                    <a:pt x="10979" y="9718"/>
                  </a:cubicBezTo>
                  <a:cubicBezTo>
                    <a:pt x="10979" y="9695"/>
                    <a:pt x="11014" y="9695"/>
                    <a:pt x="10990" y="9683"/>
                  </a:cubicBezTo>
                  <a:lnTo>
                    <a:pt x="11026" y="9671"/>
                  </a:lnTo>
                  <a:lnTo>
                    <a:pt x="11014" y="9671"/>
                  </a:lnTo>
                  <a:cubicBezTo>
                    <a:pt x="11002" y="9671"/>
                    <a:pt x="10990" y="9659"/>
                    <a:pt x="10990" y="9647"/>
                  </a:cubicBezTo>
                  <a:cubicBezTo>
                    <a:pt x="10979" y="9635"/>
                    <a:pt x="10990" y="9623"/>
                    <a:pt x="11002" y="9623"/>
                  </a:cubicBezTo>
                  <a:cubicBezTo>
                    <a:pt x="11002" y="9623"/>
                    <a:pt x="10979" y="9623"/>
                    <a:pt x="10979" y="9611"/>
                  </a:cubicBezTo>
                  <a:cubicBezTo>
                    <a:pt x="11014" y="9611"/>
                    <a:pt x="10990" y="9587"/>
                    <a:pt x="11014" y="9587"/>
                  </a:cubicBezTo>
                  <a:cubicBezTo>
                    <a:pt x="11014" y="9576"/>
                    <a:pt x="11026" y="9576"/>
                    <a:pt x="11014" y="9576"/>
                  </a:cubicBezTo>
                  <a:lnTo>
                    <a:pt x="11038" y="9576"/>
                  </a:lnTo>
                  <a:cubicBezTo>
                    <a:pt x="11002" y="9564"/>
                    <a:pt x="11002" y="9552"/>
                    <a:pt x="11002" y="9528"/>
                  </a:cubicBezTo>
                  <a:lnTo>
                    <a:pt x="11002" y="9528"/>
                  </a:lnTo>
                  <a:cubicBezTo>
                    <a:pt x="11009" y="9530"/>
                    <a:pt x="11014" y="9531"/>
                    <a:pt x="11016" y="9531"/>
                  </a:cubicBezTo>
                  <a:cubicBezTo>
                    <a:pt x="11027" y="9531"/>
                    <a:pt x="11009" y="9516"/>
                    <a:pt x="11038" y="9516"/>
                  </a:cubicBezTo>
                  <a:cubicBezTo>
                    <a:pt x="11014" y="9504"/>
                    <a:pt x="11026" y="9480"/>
                    <a:pt x="11002" y="9480"/>
                  </a:cubicBezTo>
                  <a:cubicBezTo>
                    <a:pt x="11002" y="9468"/>
                    <a:pt x="11038" y="9468"/>
                    <a:pt x="11050" y="9468"/>
                  </a:cubicBezTo>
                  <a:lnTo>
                    <a:pt x="11038" y="9456"/>
                  </a:lnTo>
                  <a:cubicBezTo>
                    <a:pt x="11050" y="9456"/>
                    <a:pt x="11050" y="9433"/>
                    <a:pt x="11062" y="9421"/>
                  </a:cubicBezTo>
                  <a:lnTo>
                    <a:pt x="11038" y="9409"/>
                  </a:lnTo>
                  <a:lnTo>
                    <a:pt x="11050" y="9409"/>
                  </a:lnTo>
                  <a:cubicBezTo>
                    <a:pt x="11050" y="9397"/>
                    <a:pt x="11050" y="9397"/>
                    <a:pt x="11038" y="9397"/>
                  </a:cubicBezTo>
                  <a:lnTo>
                    <a:pt x="11038" y="9385"/>
                  </a:lnTo>
                  <a:cubicBezTo>
                    <a:pt x="11002" y="9385"/>
                    <a:pt x="11026" y="9385"/>
                    <a:pt x="11014" y="9361"/>
                  </a:cubicBezTo>
                  <a:cubicBezTo>
                    <a:pt x="11026" y="9361"/>
                    <a:pt x="11026" y="9361"/>
                    <a:pt x="11038" y="9373"/>
                  </a:cubicBezTo>
                  <a:cubicBezTo>
                    <a:pt x="11038" y="9361"/>
                    <a:pt x="11050" y="9361"/>
                    <a:pt x="11062" y="9361"/>
                  </a:cubicBezTo>
                  <a:cubicBezTo>
                    <a:pt x="11052" y="9361"/>
                    <a:pt x="11020" y="9346"/>
                    <a:pt x="11001" y="9346"/>
                  </a:cubicBezTo>
                  <a:cubicBezTo>
                    <a:pt x="10997" y="9346"/>
                    <a:pt x="10993" y="9347"/>
                    <a:pt x="10990" y="9349"/>
                  </a:cubicBezTo>
                  <a:cubicBezTo>
                    <a:pt x="10979" y="9349"/>
                    <a:pt x="10967" y="9337"/>
                    <a:pt x="10979" y="9337"/>
                  </a:cubicBezTo>
                  <a:lnTo>
                    <a:pt x="11002" y="9337"/>
                  </a:lnTo>
                  <a:lnTo>
                    <a:pt x="10979" y="9325"/>
                  </a:lnTo>
                  <a:cubicBezTo>
                    <a:pt x="10979" y="9314"/>
                    <a:pt x="10990" y="9314"/>
                    <a:pt x="10990" y="9302"/>
                  </a:cubicBezTo>
                  <a:cubicBezTo>
                    <a:pt x="10990" y="9309"/>
                    <a:pt x="11010" y="9315"/>
                    <a:pt x="11027" y="9315"/>
                  </a:cubicBezTo>
                  <a:cubicBezTo>
                    <a:pt x="11039" y="9315"/>
                    <a:pt x="11050" y="9312"/>
                    <a:pt x="11050" y="9302"/>
                  </a:cubicBezTo>
                  <a:cubicBezTo>
                    <a:pt x="11050" y="9314"/>
                    <a:pt x="11062" y="9314"/>
                    <a:pt x="11062" y="9325"/>
                  </a:cubicBezTo>
                  <a:cubicBezTo>
                    <a:pt x="11070" y="9325"/>
                    <a:pt x="11072" y="9320"/>
                    <a:pt x="11077" y="9320"/>
                  </a:cubicBezTo>
                  <a:cubicBezTo>
                    <a:pt x="11077" y="9320"/>
                    <a:pt x="11077" y="9320"/>
                    <a:pt x="11077" y="9320"/>
                  </a:cubicBezTo>
                  <a:lnTo>
                    <a:pt x="11077" y="9320"/>
                  </a:lnTo>
                  <a:cubicBezTo>
                    <a:pt x="11069" y="9317"/>
                    <a:pt x="11062" y="9320"/>
                    <a:pt x="11062" y="9302"/>
                  </a:cubicBezTo>
                  <a:cubicBezTo>
                    <a:pt x="11062" y="9292"/>
                    <a:pt x="11045" y="9282"/>
                    <a:pt x="11047" y="9279"/>
                  </a:cubicBezTo>
                  <a:lnTo>
                    <a:pt x="11047" y="9279"/>
                  </a:lnTo>
                  <a:cubicBezTo>
                    <a:pt x="11044" y="9279"/>
                    <a:pt x="11042" y="9280"/>
                    <a:pt x="11040" y="9280"/>
                  </a:cubicBezTo>
                  <a:cubicBezTo>
                    <a:pt x="11019" y="9280"/>
                    <a:pt x="11022" y="9252"/>
                    <a:pt x="11009" y="9252"/>
                  </a:cubicBezTo>
                  <a:cubicBezTo>
                    <a:pt x="11007" y="9252"/>
                    <a:pt x="11005" y="9253"/>
                    <a:pt x="11002" y="9254"/>
                  </a:cubicBezTo>
                  <a:cubicBezTo>
                    <a:pt x="10990" y="9254"/>
                    <a:pt x="10990" y="9242"/>
                    <a:pt x="11002" y="9242"/>
                  </a:cubicBezTo>
                  <a:cubicBezTo>
                    <a:pt x="11007" y="9245"/>
                    <a:pt x="11011" y="9245"/>
                    <a:pt x="11015" y="9245"/>
                  </a:cubicBezTo>
                  <a:cubicBezTo>
                    <a:pt x="11031" y="9245"/>
                    <a:pt x="11040" y="9230"/>
                    <a:pt x="11050" y="9230"/>
                  </a:cubicBezTo>
                  <a:lnTo>
                    <a:pt x="11050" y="9230"/>
                  </a:lnTo>
                  <a:cubicBezTo>
                    <a:pt x="11042" y="9230"/>
                    <a:pt x="11034" y="9236"/>
                    <a:pt x="11030" y="9236"/>
                  </a:cubicBezTo>
                  <a:cubicBezTo>
                    <a:pt x="11027" y="9236"/>
                    <a:pt x="11026" y="9234"/>
                    <a:pt x="11026" y="9230"/>
                  </a:cubicBezTo>
                  <a:cubicBezTo>
                    <a:pt x="11026" y="9230"/>
                    <a:pt x="11038" y="9218"/>
                    <a:pt x="11050" y="9218"/>
                  </a:cubicBezTo>
                  <a:lnTo>
                    <a:pt x="11062" y="9206"/>
                  </a:lnTo>
                  <a:cubicBezTo>
                    <a:pt x="11054" y="9206"/>
                    <a:pt x="11046" y="9212"/>
                    <a:pt x="11042" y="9212"/>
                  </a:cubicBezTo>
                  <a:cubicBezTo>
                    <a:pt x="11039" y="9212"/>
                    <a:pt x="11038" y="9210"/>
                    <a:pt x="11038" y="9206"/>
                  </a:cubicBezTo>
                  <a:cubicBezTo>
                    <a:pt x="11038" y="9206"/>
                    <a:pt x="11038" y="9195"/>
                    <a:pt x="11038" y="9195"/>
                  </a:cubicBezTo>
                  <a:cubicBezTo>
                    <a:pt x="11062" y="9195"/>
                    <a:pt x="11086" y="9195"/>
                    <a:pt x="11086" y="9206"/>
                  </a:cubicBezTo>
                  <a:cubicBezTo>
                    <a:pt x="11086" y="9197"/>
                    <a:pt x="11086" y="9179"/>
                    <a:pt x="11073" y="9179"/>
                  </a:cubicBezTo>
                  <a:cubicBezTo>
                    <a:pt x="11070" y="9179"/>
                    <a:pt x="11066" y="9180"/>
                    <a:pt x="11062" y="9183"/>
                  </a:cubicBezTo>
                  <a:lnTo>
                    <a:pt x="11062" y="9171"/>
                  </a:lnTo>
                  <a:cubicBezTo>
                    <a:pt x="11054" y="9171"/>
                    <a:pt x="11041" y="9181"/>
                    <a:pt x="11033" y="9181"/>
                  </a:cubicBezTo>
                  <a:cubicBezTo>
                    <a:pt x="11029" y="9181"/>
                    <a:pt x="11026" y="9179"/>
                    <a:pt x="11026" y="9171"/>
                  </a:cubicBezTo>
                  <a:lnTo>
                    <a:pt x="11038" y="9171"/>
                  </a:lnTo>
                  <a:lnTo>
                    <a:pt x="11014" y="9159"/>
                  </a:lnTo>
                  <a:lnTo>
                    <a:pt x="11026" y="9147"/>
                  </a:lnTo>
                  <a:lnTo>
                    <a:pt x="11014" y="9147"/>
                  </a:lnTo>
                  <a:cubicBezTo>
                    <a:pt x="11026" y="9147"/>
                    <a:pt x="11026" y="9135"/>
                    <a:pt x="11038" y="9135"/>
                  </a:cubicBezTo>
                  <a:cubicBezTo>
                    <a:pt x="11038" y="9123"/>
                    <a:pt x="11026" y="9123"/>
                    <a:pt x="11014" y="9123"/>
                  </a:cubicBezTo>
                  <a:cubicBezTo>
                    <a:pt x="11014" y="9111"/>
                    <a:pt x="11026" y="9111"/>
                    <a:pt x="11038" y="9111"/>
                  </a:cubicBezTo>
                  <a:cubicBezTo>
                    <a:pt x="11038" y="9111"/>
                    <a:pt x="11038" y="9087"/>
                    <a:pt x="11050" y="9087"/>
                  </a:cubicBezTo>
                  <a:cubicBezTo>
                    <a:pt x="11169" y="9087"/>
                    <a:pt x="11276" y="9075"/>
                    <a:pt x="11348" y="9040"/>
                  </a:cubicBezTo>
                  <a:cubicBezTo>
                    <a:pt x="11360" y="9028"/>
                    <a:pt x="11407" y="9016"/>
                    <a:pt x="11383" y="9004"/>
                  </a:cubicBezTo>
                  <a:cubicBezTo>
                    <a:pt x="11389" y="9002"/>
                    <a:pt x="11393" y="9002"/>
                    <a:pt x="11398" y="9002"/>
                  </a:cubicBezTo>
                  <a:cubicBezTo>
                    <a:pt x="11418" y="9002"/>
                    <a:pt x="11427" y="9018"/>
                    <a:pt x="11430" y="9018"/>
                  </a:cubicBezTo>
                  <a:cubicBezTo>
                    <a:pt x="11431" y="9018"/>
                    <a:pt x="11431" y="9018"/>
                    <a:pt x="11431" y="9016"/>
                  </a:cubicBezTo>
                  <a:cubicBezTo>
                    <a:pt x="11395" y="8992"/>
                    <a:pt x="11455" y="8968"/>
                    <a:pt x="11407" y="8944"/>
                  </a:cubicBezTo>
                  <a:lnTo>
                    <a:pt x="11407" y="8944"/>
                  </a:lnTo>
                  <a:lnTo>
                    <a:pt x="11407" y="8968"/>
                  </a:lnTo>
                  <a:cubicBezTo>
                    <a:pt x="11383" y="8956"/>
                    <a:pt x="11371" y="8956"/>
                    <a:pt x="11360" y="8944"/>
                  </a:cubicBezTo>
                  <a:cubicBezTo>
                    <a:pt x="11350" y="8954"/>
                    <a:pt x="11341" y="8976"/>
                    <a:pt x="11317" y="8976"/>
                  </a:cubicBezTo>
                  <a:cubicBezTo>
                    <a:pt x="11309" y="8976"/>
                    <a:pt x="11300" y="8974"/>
                    <a:pt x="11288" y="8968"/>
                  </a:cubicBezTo>
                  <a:lnTo>
                    <a:pt x="11300" y="8968"/>
                  </a:lnTo>
                  <a:cubicBezTo>
                    <a:pt x="11264" y="8968"/>
                    <a:pt x="11276" y="8944"/>
                    <a:pt x="11276" y="8944"/>
                  </a:cubicBezTo>
                  <a:lnTo>
                    <a:pt x="11252" y="8921"/>
                  </a:lnTo>
                  <a:lnTo>
                    <a:pt x="11252" y="8921"/>
                  </a:lnTo>
                  <a:cubicBezTo>
                    <a:pt x="11260" y="8925"/>
                    <a:pt x="11270" y="8926"/>
                    <a:pt x="11277" y="8926"/>
                  </a:cubicBezTo>
                  <a:cubicBezTo>
                    <a:pt x="11293" y="8926"/>
                    <a:pt x="11304" y="8921"/>
                    <a:pt x="11288" y="8921"/>
                  </a:cubicBezTo>
                  <a:cubicBezTo>
                    <a:pt x="11283" y="8917"/>
                    <a:pt x="11280" y="8915"/>
                    <a:pt x="11277" y="8913"/>
                  </a:cubicBezTo>
                  <a:lnTo>
                    <a:pt x="11277" y="8913"/>
                  </a:lnTo>
                  <a:cubicBezTo>
                    <a:pt x="11280" y="8916"/>
                    <a:pt x="11280" y="8921"/>
                    <a:pt x="11264" y="8921"/>
                  </a:cubicBezTo>
                  <a:cubicBezTo>
                    <a:pt x="11252" y="8921"/>
                    <a:pt x="11252" y="8909"/>
                    <a:pt x="11252" y="8897"/>
                  </a:cubicBezTo>
                  <a:lnTo>
                    <a:pt x="11217" y="8897"/>
                  </a:lnTo>
                  <a:cubicBezTo>
                    <a:pt x="11223" y="8891"/>
                    <a:pt x="11229" y="8891"/>
                    <a:pt x="11232" y="8891"/>
                  </a:cubicBezTo>
                  <a:cubicBezTo>
                    <a:pt x="11234" y="8891"/>
                    <a:pt x="11234" y="8891"/>
                    <a:pt x="11229" y="8885"/>
                  </a:cubicBezTo>
                  <a:lnTo>
                    <a:pt x="11181" y="8897"/>
                  </a:lnTo>
                  <a:cubicBezTo>
                    <a:pt x="11181" y="8886"/>
                    <a:pt x="11176" y="8883"/>
                    <a:pt x="11169" y="8883"/>
                  </a:cubicBezTo>
                  <a:cubicBezTo>
                    <a:pt x="11161" y="8883"/>
                    <a:pt x="11148" y="8887"/>
                    <a:pt x="11136" y="8887"/>
                  </a:cubicBezTo>
                  <a:cubicBezTo>
                    <a:pt x="11127" y="8887"/>
                    <a:pt x="11117" y="8884"/>
                    <a:pt x="11109" y="8873"/>
                  </a:cubicBezTo>
                  <a:cubicBezTo>
                    <a:pt x="11145" y="8861"/>
                    <a:pt x="11109" y="8861"/>
                    <a:pt x="11121" y="8849"/>
                  </a:cubicBezTo>
                  <a:lnTo>
                    <a:pt x="11038" y="8837"/>
                  </a:lnTo>
                  <a:lnTo>
                    <a:pt x="11050" y="8837"/>
                  </a:lnTo>
                  <a:cubicBezTo>
                    <a:pt x="11046" y="8833"/>
                    <a:pt x="11042" y="8832"/>
                    <a:pt x="11038" y="8832"/>
                  </a:cubicBezTo>
                  <a:cubicBezTo>
                    <a:pt x="11030" y="8832"/>
                    <a:pt x="11022" y="8837"/>
                    <a:pt x="11014" y="8837"/>
                  </a:cubicBezTo>
                  <a:cubicBezTo>
                    <a:pt x="11014" y="8825"/>
                    <a:pt x="10955" y="8825"/>
                    <a:pt x="10967" y="8802"/>
                  </a:cubicBezTo>
                  <a:cubicBezTo>
                    <a:pt x="10956" y="8798"/>
                    <a:pt x="10949" y="8796"/>
                    <a:pt x="10942" y="8796"/>
                  </a:cubicBezTo>
                  <a:cubicBezTo>
                    <a:pt x="10919" y="8796"/>
                    <a:pt x="10920" y="8819"/>
                    <a:pt x="10902" y="8819"/>
                  </a:cubicBezTo>
                  <a:cubicBezTo>
                    <a:pt x="10898" y="8819"/>
                    <a:pt x="10891" y="8818"/>
                    <a:pt x="10883" y="8814"/>
                  </a:cubicBezTo>
                  <a:lnTo>
                    <a:pt x="10907" y="8814"/>
                  </a:lnTo>
                  <a:cubicBezTo>
                    <a:pt x="10907" y="8814"/>
                    <a:pt x="10907" y="8802"/>
                    <a:pt x="10907" y="8802"/>
                  </a:cubicBezTo>
                  <a:lnTo>
                    <a:pt x="10895" y="8802"/>
                  </a:lnTo>
                  <a:lnTo>
                    <a:pt x="10871" y="8790"/>
                  </a:lnTo>
                  <a:cubicBezTo>
                    <a:pt x="10871" y="8790"/>
                    <a:pt x="10871" y="8790"/>
                    <a:pt x="10871" y="8778"/>
                  </a:cubicBezTo>
                  <a:lnTo>
                    <a:pt x="10883" y="8778"/>
                  </a:lnTo>
                  <a:cubicBezTo>
                    <a:pt x="10752" y="8730"/>
                    <a:pt x="10693" y="8647"/>
                    <a:pt x="10562" y="8647"/>
                  </a:cubicBezTo>
                  <a:cubicBezTo>
                    <a:pt x="10550" y="8623"/>
                    <a:pt x="10574" y="8635"/>
                    <a:pt x="10586" y="8623"/>
                  </a:cubicBezTo>
                  <a:cubicBezTo>
                    <a:pt x="10490" y="8623"/>
                    <a:pt x="10467" y="8563"/>
                    <a:pt x="10395" y="8552"/>
                  </a:cubicBezTo>
                  <a:lnTo>
                    <a:pt x="10383" y="8563"/>
                  </a:lnTo>
                  <a:cubicBezTo>
                    <a:pt x="10288" y="8492"/>
                    <a:pt x="10157" y="8480"/>
                    <a:pt x="10038" y="8433"/>
                  </a:cubicBezTo>
                  <a:lnTo>
                    <a:pt x="10038" y="8433"/>
                  </a:lnTo>
                  <a:lnTo>
                    <a:pt x="10050" y="8456"/>
                  </a:lnTo>
                  <a:lnTo>
                    <a:pt x="9978" y="8456"/>
                  </a:lnTo>
                  <a:cubicBezTo>
                    <a:pt x="9978" y="8444"/>
                    <a:pt x="10002" y="8433"/>
                    <a:pt x="9966" y="8421"/>
                  </a:cubicBezTo>
                  <a:lnTo>
                    <a:pt x="9966" y="8421"/>
                  </a:lnTo>
                  <a:cubicBezTo>
                    <a:pt x="9978" y="8433"/>
                    <a:pt x="9990" y="8444"/>
                    <a:pt x="9978" y="8444"/>
                  </a:cubicBezTo>
                  <a:cubicBezTo>
                    <a:pt x="9883" y="8385"/>
                    <a:pt x="9669" y="8325"/>
                    <a:pt x="9502" y="8254"/>
                  </a:cubicBezTo>
                  <a:cubicBezTo>
                    <a:pt x="9277" y="8195"/>
                    <a:pt x="9040" y="8088"/>
                    <a:pt x="8814" y="8005"/>
                  </a:cubicBezTo>
                  <a:lnTo>
                    <a:pt x="8814" y="8005"/>
                  </a:lnTo>
                  <a:cubicBezTo>
                    <a:pt x="8838" y="8015"/>
                    <a:pt x="8831" y="8036"/>
                    <a:pt x="8816" y="8036"/>
                  </a:cubicBezTo>
                  <a:cubicBezTo>
                    <a:pt x="8811" y="8036"/>
                    <a:pt x="8805" y="8033"/>
                    <a:pt x="8800" y="8028"/>
                  </a:cubicBezTo>
                  <a:cubicBezTo>
                    <a:pt x="8752" y="7944"/>
                    <a:pt x="8681" y="7992"/>
                    <a:pt x="8621" y="7932"/>
                  </a:cubicBezTo>
                  <a:cubicBezTo>
                    <a:pt x="8490" y="7897"/>
                    <a:pt x="8395" y="7801"/>
                    <a:pt x="8264" y="7790"/>
                  </a:cubicBezTo>
                  <a:lnTo>
                    <a:pt x="8264" y="7778"/>
                  </a:lnTo>
                  <a:cubicBezTo>
                    <a:pt x="8252" y="7766"/>
                    <a:pt x="8240" y="7766"/>
                    <a:pt x="8228" y="7766"/>
                  </a:cubicBezTo>
                  <a:lnTo>
                    <a:pt x="8228" y="7754"/>
                  </a:lnTo>
                  <a:cubicBezTo>
                    <a:pt x="8181" y="7730"/>
                    <a:pt x="8121" y="7730"/>
                    <a:pt x="8109" y="7706"/>
                  </a:cubicBezTo>
                  <a:lnTo>
                    <a:pt x="8097" y="7730"/>
                  </a:lnTo>
                  <a:cubicBezTo>
                    <a:pt x="8073" y="7718"/>
                    <a:pt x="8085" y="7706"/>
                    <a:pt x="8061" y="7706"/>
                  </a:cubicBezTo>
                  <a:lnTo>
                    <a:pt x="8061" y="7694"/>
                  </a:lnTo>
                  <a:lnTo>
                    <a:pt x="8026" y="7694"/>
                  </a:lnTo>
                  <a:cubicBezTo>
                    <a:pt x="8038" y="7671"/>
                    <a:pt x="7954" y="7671"/>
                    <a:pt x="7942" y="7647"/>
                  </a:cubicBezTo>
                  <a:cubicBezTo>
                    <a:pt x="7907" y="7635"/>
                    <a:pt x="7835" y="7611"/>
                    <a:pt x="7788" y="7587"/>
                  </a:cubicBezTo>
                  <a:cubicBezTo>
                    <a:pt x="7788" y="7563"/>
                    <a:pt x="7728" y="7540"/>
                    <a:pt x="7692" y="7516"/>
                  </a:cubicBezTo>
                  <a:cubicBezTo>
                    <a:pt x="7609" y="7480"/>
                    <a:pt x="7502" y="7432"/>
                    <a:pt x="7407" y="7385"/>
                  </a:cubicBezTo>
                  <a:lnTo>
                    <a:pt x="7407" y="7397"/>
                  </a:lnTo>
                  <a:lnTo>
                    <a:pt x="7371" y="7385"/>
                  </a:lnTo>
                  <a:lnTo>
                    <a:pt x="7383" y="7385"/>
                  </a:lnTo>
                  <a:cubicBezTo>
                    <a:pt x="7376" y="7363"/>
                    <a:pt x="7355" y="7359"/>
                    <a:pt x="7337" y="7354"/>
                  </a:cubicBezTo>
                  <a:lnTo>
                    <a:pt x="7337" y="7354"/>
                  </a:lnTo>
                  <a:cubicBezTo>
                    <a:pt x="7341" y="7366"/>
                    <a:pt x="7335" y="7374"/>
                    <a:pt x="7325" y="7374"/>
                  </a:cubicBezTo>
                  <a:cubicBezTo>
                    <a:pt x="7318" y="7374"/>
                    <a:pt x="7309" y="7370"/>
                    <a:pt x="7299" y="7361"/>
                  </a:cubicBezTo>
                  <a:lnTo>
                    <a:pt x="7276" y="7361"/>
                  </a:lnTo>
                  <a:cubicBezTo>
                    <a:pt x="7288" y="7337"/>
                    <a:pt x="7276" y="7325"/>
                    <a:pt x="7276" y="7313"/>
                  </a:cubicBezTo>
                  <a:cubicBezTo>
                    <a:pt x="7192" y="7266"/>
                    <a:pt x="7121" y="7266"/>
                    <a:pt x="7049" y="7218"/>
                  </a:cubicBezTo>
                  <a:cubicBezTo>
                    <a:pt x="7061" y="7206"/>
                    <a:pt x="6990" y="7182"/>
                    <a:pt x="7014" y="7170"/>
                  </a:cubicBezTo>
                  <a:cubicBezTo>
                    <a:pt x="7004" y="7166"/>
                    <a:pt x="6999" y="7164"/>
                    <a:pt x="6995" y="7164"/>
                  </a:cubicBezTo>
                  <a:cubicBezTo>
                    <a:pt x="6982" y="7164"/>
                    <a:pt x="7007" y="7197"/>
                    <a:pt x="6978" y="7206"/>
                  </a:cubicBezTo>
                  <a:cubicBezTo>
                    <a:pt x="6966" y="7194"/>
                    <a:pt x="6942" y="7194"/>
                    <a:pt x="6954" y="7182"/>
                  </a:cubicBezTo>
                  <a:cubicBezTo>
                    <a:pt x="6954" y="7182"/>
                    <a:pt x="6942" y="7159"/>
                    <a:pt x="6954" y="7159"/>
                  </a:cubicBezTo>
                  <a:lnTo>
                    <a:pt x="6930" y="7147"/>
                  </a:lnTo>
                  <a:lnTo>
                    <a:pt x="6942" y="7147"/>
                  </a:lnTo>
                  <a:cubicBezTo>
                    <a:pt x="6859" y="7123"/>
                    <a:pt x="6823" y="7063"/>
                    <a:pt x="6764" y="7039"/>
                  </a:cubicBezTo>
                  <a:lnTo>
                    <a:pt x="6764" y="7039"/>
                  </a:lnTo>
                  <a:cubicBezTo>
                    <a:pt x="6752" y="7051"/>
                    <a:pt x="6788" y="7051"/>
                    <a:pt x="6776" y="7063"/>
                  </a:cubicBezTo>
                  <a:cubicBezTo>
                    <a:pt x="6704" y="7051"/>
                    <a:pt x="6728" y="7016"/>
                    <a:pt x="6668" y="7004"/>
                  </a:cubicBezTo>
                  <a:lnTo>
                    <a:pt x="6680" y="6992"/>
                  </a:lnTo>
                  <a:cubicBezTo>
                    <a:pt x="6657" y="6992"/>
                    <a:pt x="6645" y="6992"/>
                    <a:pt x="6621" y="6968"/>
                  </a:cubicBezTo>
                  <a:cubicBezTo>
                    <a:pt x="6621" y="6960"/>
                    <a:pt x="6625" y="6957"/>
                    <a:pt x="6631" y="6957"/>
                  </a:cubicBezTo>
                  <a:cubicBezTo>
                    <a:pt x="6642" y="6957"/>
                    <a:pt x="6661" y="6968"/>
                    <a:pt x="6668" y="6968"/>
                  </a:cubicBezTo>
                  <a:cubicBezTo>
                    <a:pt x="6660" y="6960"/>
                    <a:pt x="6629" y="6946"/>
                    <a:pt x="6615" y="6946"/>
                  </a:cubicBezTo>
                  <a:cubicBezTo>
                    <a:pt x="6608" y="6946"/>
                    <a:pt x="6605" y="6949"/>
                    <a:pt x="6609" y="6956"/>
                  </a:cubicBezTo>
                  <a:cubicBezTo>
                    <a:pt x="6573" y="6944"/>
                    <a:pt x="6573" y="6932"/>
                    <a:pt x="6561" y="6920"/>
                  </a:cubicBezTo>
                  <a:lnTo>
                    <a:pt x="6561" y="6920"/>
                  </a:lnTo>
                  <a:cubicBezTo>
                    <a:pt x="6562" y="6921"/>
                    <a:pt x="6585" y="6944"/>
                    <a:pt x="6561" y="6944"/>
                  </a:cubicBezTo>
                  <a:cubicBezTo>
                    <a:pt x="6537" y="6909"/>
                    <a:pt x="6490" y="6885"/>
                    <a:pt x="6442" y="6849"/>
                  </a:cubicBezTo>
                  <a:cubicBezTo>
                    <a:pt x="6454" y="6849"/>
                    <a:pt x="6454" y="6837"/>
                    <a:pt x="6454" y="6837"/>
                  </a:cubicBezTo>
                  <a:lnTo>
                    <a:pt x="6454" y="6837"/>
                  </a:lnTo>
                  <a:cubicBezTo>
                    <a:pt x="6448" y="6839"/>
                    <a:pt x="6442" y="6839"/>
                    <a:pt x="6438" y="6839"/>
                  </a:cubicBezTo>
                  <a:cubicBezTo>
                    <a:pt x="6412" y="6839"/>
                    <a:pt x="6424" y="6810"/>
                    <a:pt x="6383" y="6789"/>
                  </a:cubicBezTo>
                  <a:cubicBezTo>
                    <a:pt x="6264" y="6730"/>
                    <a:pt x="6097" y="6647"/>
                    <a:pt x="5990" y="6563"/>
                  </a:cubicBezTo>
                  <a:cubicBezTo>
                    <a:pt x="5983" y="6565"/>
                    <a:pt x="5976" y="6566"/>
                    <a:pt x="5969" y="6566"/>
                  </a:cubicBezTo>
                  <a:cubicBezTo>
                    <a:pt x="5937" y="6566"/>
                    <a:pt x="5900" y="6547"/>
                    <a:pt x="5871" y="6528"/>
                  </a:cubicBezTo>
                  <a:lnTo>
                    <a:pt x="5883" y="6492"/>
                  </a:lnTo>
                  <a:lnTo>
                    <a:pt x="5847" y="6480"/>
                  </a:lnTo>
                  <a:cubicBezTo>
                    <a:pt x="5847" y="6477"/>
                    <a:pt x="5849" y="6476"/>
                    <a:pt x="5851" y="6476"/>
                  </a:cubicBezTo>
                  <a:cubicBezTo>
                    <a:pt x="5856" y="6476"/>
                    <a:pt x="5863" y="6479"/>
                    <a:pt x="5866" y="6479"/>
                  </a:cubicBezTo>
                  <a:cubicBezTo>
                    <a:pt x="5868" y="6479"/>
                    <a:pt x="5868" y="6477"/>
                    <a:pt x="5859" y="6468"/>
                  </a:cubicBezTo>
                  <a:lnTo>
                    <a:pt x="5835" y="6480"/>
                  </a:lnTo>
                  <a:cubicBezTo>
                    <a:pt x="5846" y="6469"/>
                    <a:pt x="5781" y="6430"/>
                    <a:pt x="5817" y="6430"/>
                  </a:cubicBezTo>
                  <a:cubicBezTo>
                    <a:pt x="5821" y="6430"/>
                    <a:pt x="5827" y="6431"/>
                    <a:pt x="5835" y="6432"/>
                  </a:cubicBezTo>
                  <a:lnTo>
                    <a:pt x="5716" y="6361"/>
                  </a:lnTo>
                  <a:cubicBezTo>
                    <a:pt x="5709" y="6354"/>
                    <a:pt x="5703" y="6352"/>
                    <a:pt x="5697" y="6352"/>
                  </a:cubicBezTo>
                  <a:cubicBezTo>
                    <a:pt x="5691" y="6352"/>
                    <a:pt x="5686" y="6354"/>
                    <a:pt x="5680" y="6354"/>
                  </a:cubicBezTo>
                  <a:cubicBezTo>
                    <a:pt x="5673" y="6354"/>
                    <a:pt x="5666" y="6351"/>
                    <a:pt x="5656" y="6337"/>
                  </a:cubicBezTo>
                  <a:cubicBezTo>
                    <a:pt x="5656" y="6331"/>
                    <a:pt x="5659" y="6331"/>
                    <a:pt x="5664" y="6331"/>
                  </a:cubicBezTo>
                  <a:cubicBezTo>
                    <a:pt x="5668" y="6331"/>
                    <a:pt x="5674" y="6331"/>
                    <a:pt x="5680" y="6325"/>
                  </a:cubicBezTo>
                  <a:cubicBezTo>
                    <a:pt x="5609" y="6254"/>
                    <a:pt x="5537" y="6313"/>
                    <a:pt x="5466" y="6242"/>
                  </a:cubicBezTo>
                  <a:lnTo>
                    <a:pt x="5478" y="6242"/>
                  </a:lnTo>
                  <a:cubicBezTo>
                    <a:pt x="5468" y="6242"/>
                    <a:pt x="5451" y="6227"/>
                    <a:pt x="5439" y="6227"/>
                  </a:cubicBezTo>
                  <a:cubicBezTo>
                    <a:pt x="5435" y="6227"/>
                    <a:pt x="5433" y="6227"/>
                    <a:pt x="5430" y="6230"/>
                  </a:cubicBezTo>
                  <a:cubicBezTo>
                    <a:pt x="5430" y="6241"/>
                    <a:pt x="5432" y="6244"/>
                    <a:pt x="5436" y="6244"/>
                  </a:cubicBezTo>
                  <a:cubicBezTo>
                    <a:pt x="5440" y="6244"/>
                    <a:pt x="5446" y="6240"/>
                    <a:pt x="5452" y="6240"/>
                  </a:cubicBezTo>
                  <a:cubicBezTo>
                    <a:pt x="5457" y="6240"/>
                    <a:pt x="5462" y="6243"/>
                    <a:pt x="5466" y="6254"/>
                  </a:cubicBezTo>
                  <a:cubicBezTo>
                    <a:pt x="5463" y="6260"/>
                    <a:pt x="5458" y="6262"/>
                    <a:pt x="5454" y="6262"/>
                  </a:cubicBezTo>
                  <a:cubicBezTo>
                    <a:pt x="5446" y="6262"/>
                    <a:pt x="5438" y="6257"/>
                    <a:pt x="5430" y="6257"/>
                  </a:cubicBezTo>
                  <a:cubicBezTo>
                    <a:pt x="5426" y="6257"/>
                    <a:pt x="5422" y="6259"/>
                    <a:pt x="5418" y="6266"/>
                  </a:cubicBezTo>
                  <a:cubicBezTo>
                    <a:pt x="5406" y="6242"/>
                    <a:pt x="5394" y="6254"/>
                    <a:pt x="5371" y="6242"/>
                  </a:cubicBezTo>
                  <a:cubicBezTo>
                    <a:pt x="5359" y="6206"/>
                    <a:pt x="5311" y="6182"/>
                    <a:pt x="5299" y="6147"/>
                  </a:cubicBezTo>
                  <a:cubicBezTo>
                    <a:pt x="5293" y="6147"/>
                    <a:pt x="5281" y="6150"/>
                    <a:pt x="5266" y="6150"/>
                  </a:cubicBezTo>
                  <a:cubicBezTo>
                    <a:pt x="5252" y="6150"/>
                    <a:pt x="5234" y="6147"/>
                    <a:pt x="5216" y="6135"/>
                  </a:cubicBezTo>
                  <a:cubicBezTo>
                    <a:pt x="5216" y="6111"/>
                    <a:pt x="5240" y="6123"/>
                    <a:pt x="5216" y="6099"/>
                  </a:cubicBezTo>
                  <a:lnTo>
                    <a:pt x="5204" y="6111"/>
                  </a:lnTo>
                  <a:cubicBezTo>
                    <a:pt x="5180" y="6087"/>
                    <a:pt x="5192" y="6087"/>
                    <a:pt x="5192" y="6087"/>
                  </a:cubicBezTo>
                  <a:cubicBezTo>
                    <a:pt x="5168" y="6063"/>
                    <a:pt x="5156" y="6087"/>
                    <a:pt x="5133" y="6051"/>
                  </a:cubicBezTo>
                  <a:lnTo>
                    <a:pt x="5156" y="6051"/>
                  </a:lnTo>
                  <a:cubicBezTo>
                    <a:pt x="5133" y="6039"/>
                    <a:pt x="5133" y="6027"/>
                    <a:pt x="5097" y="6004"/>
                  </a:cubicBezTo>
                  <a:cubicBezTo>
                    <a:pt x="5109" y="6004"/>
                    <a:pt x="5121" y="6004"/>
                    <a:pt x="5121" y="6016"/>
                  </a:cubicBezTo>
                  <a:cubicBezTo>
                    <a:pt x="5121" y="5998"/>
                    <a:pt x="5112" y="5995"/>
                    <a:pt x="5103" y="5995"/>
                  </a:cubicBezTo>
                  <a:cubicBezTo>
                    <a:pt x="5098" y="5995"/>
                    <a:pt x="5094" y="5995"/>
                    <a:pt x="5090" y="5995"/>
                  </a:cubicBezTo>
                  <a:cubicBezTo>
                    <a:pt x="5087" y="5995"/>
                    <a:pt x="5085" y="5995"/>
                    <a:pt x="5085" y="5992"/>
                  </a:cubicBezTo>
                  <a:lnTo>
                    <a:pt x="5085" y="5992"/>
                  </a:lnTo>
                  <a:cubicBezTo>
                    <a:pt x="5085" y="6004"/>
                    <a:pt x="5097" y="6016"/>
                    <a:pt x="5073" y="6027"/>
                  </a:cubicBezTo>
                  <a:cubicBezTo>
                    <a:pt x="5061" y="6016"/>
                    <a:pt x="5037" y="6016"/>
                    <a:pt x="5037" y="5992"/>
                  </a:cubicBezTo>
                  <a:lnTo>
                    <a:pt x="5061" y="5992"/>
                  </a:lnTo>
                  <a:cubicBezTo>
                    <a:pt x="5013" y="5980"/>
                    <a:pt x="5025" y="5992"/>
                    <a:pt x="5002" y="5956"/>
                  </a:cubicBezTo>
                  <a:cubicBezTo>
                    <a:pt x="4966" y="5956"/>
                    <a:pt x="4954" y="5920"/>
                    <a:pt x="4918" y="5885"/>
                  </a:cubicBezTo>
                  <a:lnTo>
                    <a:pt x="4883" y="5885"/>
                  </a:lnTo>
                  <a:cubicBezTo>
                    <a:pt x="4894" y="5908"/>
                    <a:pt x="4894" y="5896"/>
                    <a:pt x="4883" y="5920"/>
                  </a:cubicBezTo>
                  <a:cubicBezTo>
                    <a:pt x="4871" y="5873"/>
                    <a:pt x="4823" y="5908"/>
                    <a:pt x="4787" y="5861"/>
                  </a:cubicBezTo>
                  <a:cubicBezTo>
                    <a:pt x="4792" y="5856"/>
                    <a:pt x="4797" y="5853"/>
                    <a:pt x="4802" y="5853"/>
                  </a:cubicBezTo>
                  <a:cubicBezTo>
                    <a:pt x="4809" y="5853"/>
                    <a:pt x="4816" y="5859"/>
                    <a:pt x="4823" y="5873"/>
                  </a:cubicBezTo>
                  <a:cubicBezTo>
                    <a:pt x="4840" y="5864"/>
                    <a:pt x="4857" y="5856"/>
                    <a:pt x="4878" y="5856"/>
                  </a:cubicBezTo>
                  <a:cubicBezTo>
                    <a:pt x="4886" y="5856"/>
                    <a:pt x="4896" y="5857"/>
                    <a:pt x="4906" y="5861"/>
                  </a:cubicBezTo>
                  <a:cubicBezTo>
                    <a:pt x="4883" y="5849"/>
                    <a:pt x="4859" y="5837"/>
                    <a:pt x="4871" y="5825"/>
                  </a:cubicBezTo>
                  <a:lnTo>
                    <a:pt x="4871" y="5825"/>
                  </a:lnTo>
                  <a:lnTo>
                    <a:pt x="4847" y="5849"/>
                  </a:lnTo>
                  <a:cubicBezTo>
                    <a:pt x="4847" y="5837"/>
                    <a:pt x="4835" y="5825"/>
                    <a:pt x="4823" y="5825"/>
                  </a:cubicBezTo>
                  <a:cubicBezTo>
                    <a:pt x="4813" y="5835"/>
                    <a:pt x="4827" y="5852"/>
                    <a:pt x="4814" y="5852"/>
                  </a:cubicBezTo>
                  <a:cubicBezTo>
                    <a:pt x="4811" y="5852"/>
                    <a:pt x="4806" y="5851"/>
                    <a:pt x="4799" y="5849"/>
                  </a:cubicBezTo>
                  <a:cubicBezTo>
                    <a:pt x="4784" y="5842"/>
                    <a:pt x="4792" y="5830"/>
                    <a:pt x="4798" y="5824"/>
                  </a:cubicBezTo>
                  <a:lnTo>
                    <a:pt x="4798" y="5824"/>
                  </a:lnTo>
                  <a:cubicBezTo>
                    <a:pt x="4798" y="5825"/>
                    <a:pt x="4799" y="5825"/>
                    <a:pt x="4799" y="5825"/>
                  </a:cubicBezTo>
                  <a:cubicBezTo>
                    <a:pt x="4801" y="5823"/>
                    <a:pt x="4802" y="5822"/>
                    <a:pt x="4802" y="5822"/>
                  </a:cubicBezTo>
                  <a:lnTo>
                    <a:pt x="4802" y="5822"/>
                  </a:lnTo>
                  <a:cubicBezTo>
                    <a:pt x="4801" y="5822"/>
                    <a:pt x="4800" y="5823"/>
                    <a:pt x="4798" y="5824"/>
                  </a:cubicBezTo>
                  <a:lnTo>
                    <a:pt x="4798" y="5824"/>
                  </a:lnTo>
                  <a:cubicBezTo>
                    <a:pt x="4784" y="5818"/>
                    <a:pt x="4776" y="5816"/>
                    <a:pt x="4770" y="5816"/>
                  </a:cubicBezTo>
                  <a:cubicBezTo>
                    <a:pt x="4763" y="5816"/>
                    <a:pt x="4760" y="5818"/>
                    <a:pt x="4757" y="5818"/>
                  </a:cubicBezTo>
                  <a:cubicBezTo>
                    <a:pt x="4753" y="5818"/>
                    <a:pt x="4749" y="5815"/>
                    <a:pt x="4740" y="5801"/>
                  </a:cubicBezTo>
                  <a:lnTo>
                    <a:pt x="4752" y="5801"/>
                  </a:lnTo>
                  <a:cubicBezTo>
                    <a:pt x="4728" y="5777"/>
                    <a:pt x="4692" y="5754"/>
                    <a:pt x="4704" y="5730"/>
                  </a:cubicBezTo>
                  <a:cubicBezTo>
                    <a:pt x="4712" y="5730"/>
                    <a:pt x="4714" y="5725"/>
                    <a:pt x="4719" y="5725"/>
                  </a:cubicBezTo>
                  <a:cubicBezTo>
                    <a:pt x="4721" y="5725"/>
                    <a:pt x="4724" y="5726"/>
                    <a:pt x="4728" y="5730"/>
                  </a:cubicBezTo>
                  <a:cubicBezTo>
                    <a:pt x="4735" y="5732"/>
                    <a:pt x="4737" y="5733"/>
                    <a:pt x="4738" y="5733"/>
                  </a:cubicBezTo>
                  <a:cubicBezTo>
                    <a:pt x="4740" y="5733"/>
                    <a:pt x="4707" y="5719"/>
                    <a:pt x="4721" y="5709"/>
                  </a:cubicBezTo>
                  <a:lnTo>
                    <a:pt x="4721" y="5709"/>
                  </a:lnTo>
                  <a:cubicBezTo>
                    <a:pt x="4720" y="5709"/>
                    <a:pt x="4720" y="5709"/>
                    <a:pt x="4719" y="5709"/>
                  </a:cubicBezTo>
                  <a:cubicBezTo>
                    <a:pt x="4704" y="5709"/>
                    <a:pt x="4678" y="5690"/>
                    <a:pt x="4668" y="5670"/>
                  </a:cubicBezTo>
                  <a:lnTo>
                    <a:pt x="4656" y="5694"/>
                  </a:lnTo>
                  <a:cubicBezTo>
                    <a:pt x="4573" y="5694"/>
                    <a:pt x="4692" y="5670"/>
                    <a:pt x="4632" y="5635"/>
                  </a:cubicBezTo>
                  <a:cubicBezTo>
                    <a:pt x="4623" y="5628"/>
                    <a:pt x="4619" y="5626"/>
                    <a:pt x="4619" y="5626"/>
                  </a:cubicBezTo>
                  <a:lnTo>
                    <a:pt x="4619" y="5626"/>
                  </a:lnTo>
                  <a:cubicBezTo>
                    <a:pt x="4617" y="5626"/>
                    <a:pt x="4630" y="5637"/>
                    <a:pt x="4627" y="5637"/>
                  </a:cubicBezTo>
                  <a:cubicBezTo>
                    <a:pt x="4626" y="5637"/>
                    <a:pt x="4624" y="5636"/>
                    <a:pt x="4621" y="5635"/>
                  </a:cubicBezTo>
                  <a:cubicBezTo>
                    <a:pt x="4597" y="5611"/>
                    <a:pt x="4609" y="5599"/>
                    <a:pt x="4573" y="5575"/>
                  </a:cubicBezTo>
                  <a:cubicBezTo>
                    <a:pt x="4561" y="5563"/>
                    <a:pt x="4561" y="5539"/>
                    <a:pt x="4573" y="5515"/>
                  </a:cubicBezTo>
                  <a:cubicBezTo>
                    <a:pt x="4549" y="5515"/>
                    <a:pt x="4525" y="5468"/>
                    <a:pt x="4502" y="5468"/>
                  </a:cubicBezTo>
                  <a:cubicBezTo>
                    <a:pt x="4513" y="5515"/>
                    <a:pt x="4549" y="5480"/>
                    <a:pt x="4561" y="5539"/>
                  </a:cubicBezTo>
                  <a:lnTo>
                    <a:pt x="4537" y="5539"/>
                  </a:lnTo>
                  <a:cubicBezTo>
                    <a:pt x="4513" y="5515"/>
                    <a:pt x="4478" y="5492"/>
                    <a:pt x="4466" y="5480"/>
                  </a:cubicBezTo>
                  <a:cubicBezTo>
                    <a:pt x="4466" y="5480"/>
                    <a:pt x="4466" y="5480"/>
                    <a:pt x="4454" y="5492"/>
                  </a:cubicBezTo>
                  <a:cubicBezTo>
                    <a:pt x="4418" y="5456"/>
                    <a:pt x="4394" y="5468"/>
                    <a:pt x="4359" y="5432"/>
                  </a:cubicBezTo>
                  <a:cubicBezTo>
                    <a:pt x="4362" y="5425"/>
                    <a:pt x="4366" y="5422"/>
                    <a:pt x="4370" y="5422"/>
                  </a:cubicBezTo>
                  <a:cubicBezTo>
                    <a:pt x="4379" y="5422"/>
                    <a:pt x="4390" y="5436"/>
                    <a:pt x="4406" y="5444"/>
                  </a:cubicBezTo>
                  <a:cubicBezTo>
                    <a:pt x="4394" y="5408"/>
                    <a:pt x="4382" y="5420"/>
                    <a:pt x="4347" y="5385"/>
                  </a:cubicBezTo>
                  <a:cubicBezTo>
                    <a:pt x="4348" y="5383"/>
                    <a:pt x="4350" y="5382"/>
                    <a:pt x="4352" y="5382"/>
                  </a:cubicBezTo>
                  <a:cubicBezTo>
                    <a:pt x="4360" y="5382"/>
                    <a:pt x="4369" y="5399"/>
                    <a:pt x="4377" y="5399"/>
                  </a:cubicBezTo>
                  <a:cubicBezTo>
                    <a:pt x="4379" y="5399"/>
                    <a:pt x="4381" y="5398"/>
                    <a:pt x="4382" y="5396"/>
                  </a:cubicBezTo>
                  <a:lnTo>
                    <a:pt x="4347" y="5361"/>
                  </a:lnTo>
                  <a:cubicBezTo>
                    <a:pt x="4343" y="5362"/>
                    <a:pt x="4341" y="5363"/>
                    <a:pt x="4338" y="5363"/>
                  </a:cubicBezTo>
                  <a:cubicBezTo>
                    <a:pt x="4322" y="5363"/>
                    <a:pt x="4320" y="5334"/>
                    <a:pt x="4299" y="5313"/>
                  </a:cubicBezTo>
                  <a:cubicBezTo>
                    <a:pt x="4240" y="5265"/>
                    <a:pt x="4204" y="5277"/>
                    <a:pt x="4168" y="5265"/>
                  </a:cubicBezTo>
                  <a:cubicBezTo>
                    <a:pt x="4168" y="5254"/>
                    <a:pt x="4168" y="5242"/>
                    <a:pt x="4168" y="5242"/>
                  </a:cubicBezTo>
                  <a:cubicBezTo>
                    <a:pt x="4174" y="5254"/>
                    <a:pt x="4177" y="5257"/>
                    <a:pt x="4180" y="5257"/>
                  </a:cubicBezTo>
                  <a:cubicBezTo>
                    <a:pt x="4183" y="5257"/>
                    <a:pt x="4186" y="5254"/>
                    <a:pt x="4192" y="5254"/>
                  </a:cubicBezTo>
                  <a:cubicBezTo>
                    <a:pt x="4171" y="5243"/>
                    <a:pt x="4168" y="5204"/>
                    <a:pt x="4185" y="5204"/>
                  </a:cubicBezTo>
                  <a:cubicBezTo>
                    <a:pt x="4187" y="5204"/>
                    <a:pt x="4189" y="5205"/>
                    <a:pt x="4192" y="5206"/>
                  </a:cubicBezTo>
                  <a:cubicBezTo>
                    <a:pt x="4183" y="5200"/>
                    <a:pt x="4178" y="5198"/>
                    <a:pt x="4176" y="5198"/>
                  </a:cubicBezTo>
                  <a:cubicBezTo>
                    <a:pt x="4172" y="5198"/>
                    <a:pt x="4180" y="5208"/>
                    <a:pt x="4175" y="5208"/>
                  </a:cubicBezTo>
                  <a:cubicBezTo>
                    <a:pt x="4174" y="5208"/>
                    <a:pt x="4172" y="5208"/>
                    <a:pt x="4168" y="5206"/>
                  </a:cubicBezTo>
                  <a:lnTo>
                    <a:pt x="4132" y="5170"/>
                  </a:lnTo>
                  <a:cubicBezTo>
                    <a:pt x="4124" y="5179"/>
                    <a:pt x="4127" y="5187"/>
                    <a:pt x="4122" y="5187"/>
                  </a:cubicBezTo>
                  <a:cubicBezTo>
                    <a:pt x="4119" y="5187"/>
                    <a:pt x="4116" y="5186"/>
                    <a:pt x="4109" y="5182"/>
                  </a:cubicBezTo>
                  <a:cubicBezTo>
                    <a:pt x="4085" y="5170"/>
                    <a:pt x="4085" y="5158"/>
                    <a:pt x="4061" y="5134"/>
                  </a:cubicBezTo>
                  <a:cubicBezTo>
                    <a:pt x="4069" y="5134"/>
                    <a:pt x="4072" y="5124"/>
                    <a:pt x="4076" y="5124"/>
                  </a:cubicBezTo>
                  <a:cubicBezTo>
                    <a:pt x="4078" y="5124"/>
                    <a:pt x="4081" y="5127"/>
                    <a:pt x="4085" y="5134"/>
                  </a:cubicBezTo>
                  <a:cubicBezTo>
                    <a:pt x="4085" y="5111"/>
                    <a:pt x="4061" y="5099"/>
                    <a:pt x="4049" y="5099"/>
                  </a:cubicBezTo>
                  <a:cubicBezTo>
                    <a:pt x="4052" y="5106"/>
                    <a:pt x="4051" y="5109"/>
                    <a:pt x="4048" y="5109"/>
                  </a:cubicBezTo>
                  <a:cubicBezTo>
                    <a:pt x="4041" y="5109"/>
                    <a:pt x="4019" y="5088"/>
                    <a:pt x="4008" y="5088"/>
                  </a:cubicBezTo>
                  <a:cubicBezTo>
                    <a:pt x="4004" y="5088"/>
                    <a:pt x="4001" y="5091"/>
                    <a:pt x="4001" y="5099"/>
                  </a:cubicBezTo>
                  <a:lnTo>
                    <a:pt x="3990" y="5063"/>
                  </a:lnTo>
                  <a:lnTo>
                    <a:pt x="3990" y="5063"/>
                  </a:lnTo>
                  <a:cubicBezTo>
                    <a:pt x="3995" y="5069"/>
                    <a:pt x="3998" y="5069"/>
                    <a:pt x="4001" y="5069"/>
                  </a:cubicBezTo>
                  <a:cubicBezTo>
                    <a:pt x="4004" y="5069"/>
                    <a:pt x="4007" y="5069"/>
                    <a:pt x="4013" y="5075"/>
                  </a:cubicBezTo>
                  <a:cubicBezTo>
                    <a:pt x="4013" y="5051"/>
                    <a:pt x="3990" y="5063"/>
                    <a:pt x="3978" y="5051"/>
                  </a:cubicBezTo>
                  <a:cubicBezTo>
                    <a:pt x="3966" y="5039"/>
                    <a:pt x="3954" y="5015"/>
                    <a:pt x="3954" y="5004"/>
                  </a:cubicBezTo>
                  <a:cubicBezTo>
                    <a:pt x="3942" y="5004"/>
                    <a:pt x="3930" y="4980"/>
                    <a:pt x="3930" y="4968"/>
                  </a:cubicBezTo>
                  <a:cubicBezTo>
                    <a:pt x="3928" y="4965"/>
                    <a:pt x="3926" y="4964"/>
                    <a:pt x="3925" y="4964"/>
                  </a:cubicBezTo>
                  <a:lnTo>
                    <a:pt x="3925" y="4964"/>
                  </a:lnTo>
                  <a:cubicBezTo>
                    <a:pt x="3922" y="4964"/>
                    <a:pt x="3928" y="4980"/>
                    <a:pt x="3918" y="4980"/>
                  </a:cubicBezTo>
                  <a:lnTo>
                    <a:pt x="3882" y="4932"/>
                  </a:lnTo>
                  <a:cubicBezTo>
                    <a:pt x="3882" y="4932"/>
                    <a:pt x="3899" y="4906"/>
                    <a:pt x="3912" y="4906"/>
                  </a:cubicBezTo>
                  <a:lnTo>
                    <a:pt x="3912" y="4906"/>
                  </a:lnTo>
                  <a:cubicBezTo>
                    <a:pt x="3909" y="4905"/>
                    <a:pt x="3906" y="4905"/>
                    <a:pt x="3904" y="4905"/>
                  </a:cubicBezTo>
                  <a:cubicBezTo>
                    <a:pt x="3896" y="4905"/>
                    <a:pt x="3890" y="4907"/>
                    <a:pt x="3884" y="4907"/>
                  </a:cubicBezTo>
                  <a:cubicBezTo>
                    <a:pt x="3879" y="4907"/>
                    <a:pt x="3875" y="4905"/>
                    <a:pt x="3870" y="4896"/>
                  </a:cubicBezTo>
                  <a:cubicBezTo>
                    <a:pt x="3892" y="4896"/>
                    <a:pt x="3866" y="4859"/>
                    <a:pt x="3885" y="4859"/>
                  </a:cubicBezTo>
                  <a:cubicBezTo>
                    <a:pt x="3887" y="4859"/>
                    <a:pt x="3890" y="4859"/>
                    <a:pt x="3894" y="4861"/>
                  </a:cubicBezTo>
                  <a:cubicBezTo>
                    <a:pt x="3894" y="4825"/>
                    <a:pt x="3870" y="4789"/>
                    <a:pt x="3847" y="4777"/>
                  </a:cubicBezTo>
                  <a:cubicBezTo>
                    <a:pt x="3843" y="4776"/>
                    <a:pt x="3841" y="4775"/>
                    <a:pt x="3840" y="4775"/>
                  </a:cubicBezTo>
                  <a:cubicBezTo>
                    <a:pt x="3832" y="4775"/>
                    <a:pt x="3855" y="4803"/>
                    <a:pt x="3835" y="4813"/>
                  </a:cubicBezTo>
                  <a:cubicBezTo>
                    <a:pt x="3787" y="4754"/>
                    <a:pt x="3740" y="4789"/>
                    <a:pt x="3716" y="4730"/>
                  </a:cubicBezTo>
                  <a:lnTo>
                    <a:pt x="3716" y="4754"/>
                  </a:lnTo>
                  <a:cubicBezTo>
                    <a:pt x="3680" y="4730"/>
                    <a:pt x="3692" y="4730"/>
                    <a:pt x="3668" y="4718"/>
                  </a:cubicBezTo>
                  <a:cubicBezTo>
                    <a:pt x="3692" y="4718"/>
                    <a:pt x="3692" y="4646"/>
                    <a:pt x="3656" y="4599"/>
                  </a:cubicBezTo>
                  <a:cubicBezTo>
                    <a:pt x="3644" y="4611"/>
                    <a:pt x="3656" y="4646"/>
                    <a:pt x="3632" y="4646"/>
                  </a:cubicBezTo>
                  <a:lnTo>
                    <a:pt x="3609" y="4623"/>
                  </a:lnTo>
                  <a:cubicBezTo>
                    <a:pt x="3609" y="4617"/>
                    <a:pt x="3609" y="4614"/>
                    <a:pt x="3610" y="4614"/>
                  </a:cubicBezTo>
                  <a:cubicBezTo>
                    <a:pt x="3612" y="4614"/>
                    <a:pt x="3614" y="4617"/>
                    <a:pt x="3620" y="4623"/>
                  </a:cubicBezTo>
                  <a:cubicBezTo>
                    <a:pt x="3589" y="4591"/>
                    <a:pt x="3604" y="4549"/>
                    <a:pt x="3582" y="4549"/>
                  </a:cubicBezTo>
                  <a:cubicBezTo>
                    <a:pt x="3580" y="4549"/>
                    <a:pt x="3577" y="4550"/>
                    <a:pt x="3573" y="4551"/>
                  </a:cubicBezTo>
                  <a:lnTo>
                    <a:pt x="3579" y="4526"/>
                  </a:lnTo>
                  <a:lnTo>
                    <a:pt x="3579" y="4526"/>
                  </a:lnTo>
                  <a:cubicBezTo>
                    <a:pt x="3581" y="4527"/>
                    <a:pt x="3583" y="4527"/>
                    <a:pt x="3585" y="4527"/>
                  </a:cubicBezTo>
                  <a:lnTo>
                    <a:pt x="3585" y="4503"/>
                  </a:lnTo>
                  <a:lnTo>
                    <a:pt x="3579" y="4526"/>
                  </a:lnTo>
                  <a:lnTo>
                    <a:pt x="3579" y="4526"/>
                  </a:lnTo>
                  <a:cubicBezTo>
                    <a:pt x="3564" y="4519"/>
                    <a:pt x="3537" y="4492"/>
                    <a:pt x="3537" y="4492"/>
                  </a:cubicBezTo>
                  <a:cubicBezTo>
                    <a:pt x="3501" y="4468"/>
                    <a:pt x="3501" y="4444"/>
                    <a:pt x="3501" y="4420"/>
                  </a:cubicBezTo>
                  <a:cubicBezTo>
                    <a:pt x="3501" y="4428"/>
                    <a:pt x="3496" y="4442"/>
                    <a:pt x="3484" y="4442"/>
                  </a:cubicBezTo>
                  <a:cubicBezTo>
                    <a:pt x="3479" y="4442"/>
                    <a:pt x="3473" y="4439"/>
                    <a:pt x="3466" y="4432"/>
                  </a:cubicBezTo>
                  <a:cubicBezTo>
                    <a:pt x="3501" y="4408"/>
                    <a:pt x="3442" y="4373"/>
                    <a:pt x="3466" y="4361"/>
                  </a:cubicBezTo>
                  <a:cubicBezTo>
                    <a:pt x="3454" y="4349"/>
                    <a:pt x="3454" y="4325"/>
                    <a:pt x="3442" y="4325"/>
                  </a:cubicBezTo>
                  <a:lnTo>
                    <a:pt x="3454" y="4313"/>
                  </a:lnTo>
                  <a:lnTo>
                    <a:pt x="3454" y="4313"/>
                  </a:lnTo>
                  <a:cubicBezTo>
                    <a:pt x="3449" y="4318"/>
                    <a:pt x="3445" y="4319"/>
                    <a:pt x="3440" y="4319"/>
                  </a:cubicBezTo>
                  <a:cubicBezTo>
                    <a:pt x="3421" y="4319"/>
                    <a:pt x="3402" y="4285"/>
                    <a:pt x="3382" y="4265"/>
                  </a:cubicBezTo>
                  <a:cubicBezTo>
                    <a:pt x="3430" y="4253"/>
                    <a:pt x="3359" y="4230"/>
                    <a:pt x="3382" y="4194"/>
                  </a:cubicBezTo>
                  <a:lnTo>
                    <a:pt x="3382" y="4194"/>
                  </a:lnTo>
                  <a:cubicBezTo>
                    <a:pt x="3380" y="4195"/>
                    <a:pt x="3378" y="4195"/>
                    <a:pt x="3376" y="4195"/>
                  </a:cubicBezTo>
                  <a:cubicBezTo>
                    <a:pt x="3358" y="4195"/>
                    <a:pt x="3347" y="4157"/>
                    <a:pt x="3329" y="4157"/>
                  </a:cubicBezTo>
                  <a:cubicBezTo>
                    <a:pt x="3327" y="4157"/>
                    <a:pt x="3325" y="4157"/>
                    <a:pt x="3323" y="4158"/>
                  </a:cubicBezTo>
                  <a:cubicBezTo>
                    <a:pt x="3299" y="4134"/>
                    <a:pt x="3335" y="4122"/>
                    <a:pt x="3335" y="4111"/>
                  </a:cubicBezTo>
                  <a:lnTo>
                    <a:pt x="3323" y="4099"/>
                  </a:lnTo>
                  <a:cubicBezTo>
                    <a:pt x="3323" y="4087"/>
                    <a:pt x="3311" y="4039"/>
                    <a:pt x="3299" y="4003"/>
                  </a:cubicBezTo>
                  <a:lnTo>
                    <a:pt x="3263" y="3992"/>
                  </a:lnTo>
                  <a:lnTo>
                    <a:pt x="3275" y="3980"/>
                  </a:lnTo>
                  <a:cubicBezTo>
                    <a:pt x="3266" y="3980"/>
                    <a:pt x="3256" y="3964"/>
                    <a:pt x="3253" y="3964"/>
                  </a:cubicBezTo>
                  <a:cubicBezTo>
                    <a:pt x="3252" y="3964"/>
                    <a:pt x="3251" y="3965"/>
                    <a:pt x="3251" y="3968"/>
                  </a:cubicBezTo>
                  <a:lnTo>
                    <a:pt x="3239" y="3956"/>
                  </a:lnTo>
                  <a:cubicBezTo>
                    <a:pt x="3235" y="3958"/>
                    <a:pt x="3232" y="3959"/>
                    <a:pt x="3229" y="3959"/>
                  </a:cubicBezTo>
                  <a:cubicBezTo>
                    <a:pt x="3219" y="3959"/>
                    <a:pt x="3223" y="3940"/>
                    <a:pt x="3204" y="3920"/>
                  </a:cubicBezTo>
                  <a:cubicBezTo>
                    <a:pt x="3204" y="3908"/>
                    <a:pt x="3204" y="3908"/>
                    <a:pt x="3216" y="3908"/>
                  </a:cubicBezTo>
                  <a:cubicBezTo>
                    <a:pt x="3204" y="3896"/>
                    <a:pt x="3228" y="3896"/>
                    <a:pt x="3228" y="3884"/>
                  </a:cubicBezTo>
                  <a:lnTo>
                    <a:pt x="3228" y="3884"/>
                  </a:lnTo>
                  <a:cubicBezTo>
                    <a:pt x="3228" y="3886"/>
                    <a:pt x="3226" y="3887"/>
                    <a:pt x="3223" y="3887"/>
                  </a:cubicBezTo>
                  <a:cubicBezTo>
                    <a:pt x="3214" y="3887"/>
                    <a:pt x="3194" y="3880"/>
                    <a:pt x="3180" y="3880"/>
                  </a:cubicBezTo>
                  <a:cubicBezTo>
                    <a:pt x="3170" y="3880"/>
                    <a:pt x="3164" y="3884"/>
                    <a:pt x="3168" y="3896"/>
                  </a:cubicBezTo>
                  <a:cubicBezTo>
                    <a:pt x="3165" y="3899"/>
                    <a:pt x="3161" y="3901"/>
                    <a:pt x="3157" y="3901"/>
                  </a:cubicBezTo>
                  <a:cubicBezTo>
                    <a:pt x="3145" y="3901"/>
                    <a:pt x="3132" y="3890"/>
                    <a:pt x="3132" y="3872"/>
                  </a:cubicBezTo>
                  <a:lnTo>
                    <a:pt x="3156" y="3861"/>
                  </a:lnTo>
                  <a:lnTo>
                    <a:pt x="3120" y="3849"/>
                  </a:lnTo>
                  <a:cubicBezTo>
                    <a:pt x="3108" y="3825"/>
                    <a:pt x="3120" y="3813"/>
                    <a:pt x="3120" y="3789"/>
                  </a:cubicBezTo>
                  <a:cubicBezTo>
                    <a:pt x="3125" y="3799"/>
                    <a:pt x="3136" y="3805"/>
                    <a:pt x="3147" y="3805"/>
                  </a:cubicBezTo>
                  <a:cubicBezTo>
                    <a:pt x="3162" y="3805"/>
                    <a:pt x="3175" y="3793"/>
                    <a:pt x="3168" y="3765"/>
                  </a:cubicBezTo>
                  <a:lnTo>
                    <a:pt x="3168" y="3765"/>
                  </a:lnTo>
                  <a:cubicBezTo>
                    <a:pt x="3180" y="3789"/>
                    <a:pt x="3192" y="3801"/>
                    <a:pt x="3204" y="3813"/>
                  </a:cubicBezTo>
                  <a:cubicBezTo>
                    <a:pt x="3204" y="3804"/>
                    <a:pt x="3204" y="3796"/>
                    <a:pt x="3208" y="3796"/>
                  </a:cubicBezTo>
                  <a:cubicBezTo>
                    <a:pt x="3210" y="3796"/>
                    <a:pt x="3212" y="3798"/>
                    <a:pt x="3216" y="3801"/>
                  </a:cubicBezTo>
                  <a:cubicBezTo>
                    <a:pt x="3210" y="3783"/>
                    <a:pt x="3207" y="3783"/>
                    <a:pt x="3202" y="3783"/>
                  </a:cubicBezTo>
                  <a:cubicBezTo>
                    <a:pt x="3198" y="3783"/>
                    <a:pt x="3192" y="3783"/>
                    <a:pt x="3180" y="3765"/>
                  </a:cubicBezTo>
                  <a:cubicBezTo>
                    <a:pt x="3204" y="3753"/>
                    <a:pt x="3204" y="3741"/>
                    <a:pt x="3204" y="3706"/>
                  </a:cubicBezTo>
                  <a:lnTo>
                    <a:pt x="3204" y="3706"/>
                  </a:lnTo>
                  <a:lnTo>
                    <a:pt x="3192" y="3741"/>
                  </a:lnTo>
                  <a:cubicBezTo>
                    <a:pt x="3192" y="3741"/>
                    <a:pt x="3192" y="3753"/>
                    <a:pt x="3180" y="3753"/>
                  </a:cubicBezTo>
                  <a:cubicBezTo>
                    <a:pt x="3180" y="3753"/>
                    <a:pt x="3146" y="3728"/>
                    <a:pt x="3143" y="3713"/>
                  </a:cubicBezTo>
                  <a:lnTo>
                    <a:pt x="3143" y="3713"/>
                  </a:lnTo>
                  <a:cubicBezTo>
                    <a:pt x="3140" y="3721"/>
                    <a:pt x="3137" y="3724"/>
                    <a:pt x="3133" y="3724"/>
                  </a:cubicBezTo>
                  <a:cubicBezTo>
                    <a:pt x="3120" y="3724"/>
                    <a:pt x="3103" y="3686"/>
                    <a:pt x="3091" y="3686"/>
                  </a:cubicBezTo>
                  <a:cubicBezTo>
                    <a:pt x="3089" y="3686"/>
                    <a:pt x="3086" y="3689"/>
                    <a:pt x="3085" y="3694"/>
                  </a:cubicBezTo>
                  <a:cubicBezTo>
                    <a:pt x="3073" y="3682"/>
                    <a:pt x="3061" y="3658"/>
                    <a:pt x="3073" y="3658"/>
                  </a:cubicBezTo>
                  <a:cubicBezTo>
                    <a:pt x="3079" y="3662"/>
                    <a:pt x="3083" y="3664"/>
                    <a:pt x="3087" y="3664"/>
                  </a:cubicBezTo>
                  <a:cubicBezTo>
                    <a:pt x="3105" y="3664"/>
                    <a:pt x="3099" y="3622"/>
                    <a:pt x="3108" y="3622"/>
                  </a:cubicBezTo>
                  <a:cubicBezTo>
                    <a:pt x="3107" y="3621"/>
                    <a:pt x="3105" y="3620"/>
                    <a:pt x="3105" y="3620"/>
                  </a:cubicBezTo>
                  <a:cubicBezTo>
                    <a:pt x="3100" y="3620"/>
                    <a:pt x="3103" y="3637"/>
                    <a:pt x="3093" y="3637"/>
                  </a:cubicBezTo>
                  <a:cubicBezTo>
                    <a:pt x="3091" y="3637"/>
                    <a:pt x="3088" y="3636"/>
                    <a:pt x="3085" y="3634"/>
                  </a:cubicBezTo>
                  <a:cubicBezTo>
                    <a:pt x="3085" y="3622"/>
                    <a:pt x="3085" y="3599"/>
                    <a:pt x="3097" y="3587"/>
                  </a:cubicBezTo>
                  <a:cubicBezTo>
                    <a:pt x="3097" y="3576"/>
                    <a:pt x="3097" y="3563"/>
                    <a:pt x="3097" y="3563"/>
                  </a:cubicBezTo>
                  <a:cubicBezTo>
                    <a:pt x="3088" y="3563"/>
                    <a:pt x="3085" y="3583"/>
                    <a:pt x="3080" y="3583"/>
                  </a:cubicBezTo>
                  <a:cubicBezTo>
                    <a:pt x="3078" y="3583"/>
                    <a:pt x="3076" y="3581"/>
                    <a:pt x="3073" y="3575"/>
                  </a:cubicBezTo>
                  <a:cubicBezTo>
                    <a:pt x="3085" y="3563"/>
                    <a:pt x="3061" y="3539"/>
                    <a:pt x="3073" y="3539"/>
                  </a:cubicBezTo>
                  <a:cubicBezTo>
                    <a:pt x="3078" y="3542"/>
                    <a:pt x="3083" y="3543"/>
                    <a:pt x="3087" y="3543"/>
                  </a:cubicBezTo>
                  <a:cubicBezTo>
                    <a:pt x="3095" y="3543"/>
                    <a:pt x="3101" y="3540"/>
                    <a:pt x="3107" y="3540"/>
                  </a:cubicBezTo>
                  <a:cubicBezTo>
                    <a:pt x="3112" y="3540"/>
                    <a:pt x="3116" y="3542"/>
                    <a:pt x="3120" y="3551"/>
                  </a:cubicBezTo>
                  <a:cubicBezTo>
                    <a:pt x="3120" y="3541"/>
                    <a:pt x="3104" y="3498"/>
                    <a:pt x="3091" y="3498"/>
                  </a:cubicBezTo>
                  <a:cubicBezTo>
                    <a:pt x="3089" y="3498"/>
                    <a:pt x="3087" y="3499"/>
                    <a:pt x="3085" y="3503"/>
                  </a:cubicBezTo>
                  <a:lnTo>
                    <a:pt x="3073" y="3480"/>
                  </a:lnTo>
                  <a:cubicBezTo>
                    <a:pt x="3073" y="3496"/>
                    <a:pt x="3067" y="3524"/>
                    <a:pt x="3060" y="3524"/>
                  </a:cubicBezTo>
                  <a:cubicBezTo>
                    <a:pt x="3056" y="3524"/>
                    <a:pt x="3053" y="3518"/>
                    <a:pt x="3049" y="3503"/>
                  </a:cubicBezTo>
                  <a:lnTo>
                    <a:pt x="3025" y="3468"/>
                  </a:lnTo>
                  <a:lnTo>
                    <a:pt x="3037" y="3456"/>
                  </a:lnTo>
                  <a:cubicBezTo>
                    <a:pt x="3025" y="3456"/>
                    <a:pt x="3025" y="3456"/>
                    <a:pt x="3025" y="3444"/>
                  </a:cubicBezTo>
                  <a:cubicBezTo>
                    <a:pt x="3025" y="3432"/>
                    <a:pt x="3025" y="3420"/>
                    <a:pt x="3037" y="3420"/>
                  </a:cubicBezTo>
                  <a:cubicBezTo>
                    <a:pt x="3030" y="3399"/>
                    <a:pt x="3023" y="3394"/>
                    <a:pt x="3016" y="3394"/>
                  </a:cubicBezTo>
                  <a:cubicBezTo>
                    <a:pt x="3011" y="3394"/>
                    <a:pt x="3006" y="3396"/>
                    <a:pt x="3001" y="3396"/>
                  </a:cubicBezTo>
                  <a:cubicBezTo>
                    <a:pt x="3001" y="3379"/>
                    <a:pt x="3001" y="3368"/>
                    <a:pt x="3006" y="3368"/>
                  </a:cubicBezTo>
                  <a:cubicBezTo>
                    <a:pt x="3008" y="3368"/>
                    <a:pt x="3010" y="3369"/>
                    <a:pt x="3013" y="3372"/>
                  </a:cubicBezTo>
                  <a:cubicBezTo>
                    <a:pt x="3013" y="3360"/>
                    <a:pt x="3013" y="3337"/>
                    <a:pt x="3013" y="3313"/>
                  </a:cubicBezTo>
                  <a:cubicBezTo>
                    <a:pt x="3013" y="3313"/>
                    <a:pt x="3013" y="3313"/>
                    <a:pt x="3025" y="3325"/>
                  </a:cubicBezTo>
                  <a:lnTo>
                    <a:pt x="3025" y="3313"/>
                  </a:lnTo>
                  <a:cubicBezTo>
                    <a:pt x="3031" y="3313"/>
                    <a:pt x="3034" y="3310"/>
                    <a:pt x="3037" y="3310"/>
                  </a:cubicBezTo>
                  <a:cubicBezTo>
                    <a:pt x="3040" y="3310"/>
                    <a:pt x="3043" y="3313"/>
                    <a:pt x="3049" y="3325"/>
                  </a:cubicBezTo>
                  <a:cubicBezTo>
                    <a:pt x="3073" y="3325"/>
                    <a:pt x="3037" y="3301"/>
                    <a:pt x="3049" y="3301"/>
                  </a:cubicBezTo>
                  <a:cubicBezTo>
                    <a:pt x="3061" y="3313"/>
                    <a:pt x="3049" y="3313"/>
                    <a:pt x="3061" y="3313"/>
                  </a:cubicBezTo>
                  <a:cubicBezTo>
                    <a:pt x="3061" y="3313"/>
                    <a:pt x="3073" y="3325"/>
                    <a:pt x="3073" y="3325"/>
                  </a:cubicBezTo>
                  <a:cubicBezTo>
                    <a:pt x="3092" y="3325"/>
                    <a:pt x="3134" y="3355"/>
                    <a:pt x="3150" y="3355"/>
                  </a:cubicBezTo>
                  <a:cubicBezTo>
                    <a:pt x="3154" y="3355"/>
                    <a:pt x="3156" y="3353"/>
                    <a:pt x="3156" y="3349"/>
                  </a:cubicBezTo>
                  <a:cubicBezTo>
                    <a:pt x="3168" y="3360"/>
                    <a:pt x="3168" y="3360"/>
                    <a:pt x="3168" y="3360"/>
                  </a:cubicBezTo>
                  <a:lnTo>
                    <a:pt x="3168" y="3360"/>
                  </a:lnTo>
                  <a:cubicBezTo>
                    <a:pt x="3166" y="3359"/>
                    <a:pt x="3166" y="3358"/>
                    <a:pt x="3166" y="3358"/>
                  </a:cubicBezTo>
                  <a:lnTo>
                    <a:pt x="3166" y="3358"/>
                  </a:lnTo>
                  <a:cubicBezTo>
                    <a:pt x="3169" y="3358"/>
                    <a:pt x="3194" y="3375"/>
                    <a:pt x="3208" y="3375"/>
                  </a:cubicBezTo>
                  <a:cubicBezTo>
                    <a:pt x="3211" y="3375"/>
                    <a:pt x="3214" y="3374"/>
                    <a:pt x="3216" y="3372"/>
                  </a:cubicBezTo>
                  <a:lnTo>
                    <a:pt x="3204" y="3360"/>
                  </a:lnTo>
                  <a:lnTo>
                    <a:pt x="3204" y="3360"/>
                  </a:lnTo>
                  <a:cubicBezTo>
                    <a:pt x="3216" y="3368"/>
                    <a:pt x="3224" y="3371"/>
                    <a:pt x="3229" y="3371"/>
                  </a:cubicBezTo>
                  <a:cubicBezTo>
                    <a:pt x="3241" y="3371"/>
                    <a:pt x="3243" y="3360"/>
                    <a:pt x="3251" y="3360"/>
                  </a:cubicBezTo>
                  <a:cubicBezTo>
                    <a:pt x="3239" y="3349"/>
                    <a:pt x="3239" y="3337"/>
                    <a:pt x="3239" y="3337"/>
                  </a:cubicBezTo>
                  <a:lnTo>
                    <a:pt x="3239" y="3337"/>
                  </a:lnTo>
                  <a:cubicBezTo>
                    <a:pt x="3239" y="3337"/>
                    <a:pt x="3239" y="3337"/>
                    <a:pt x="3239" y="3337"/>
                  </a:cubicBezTo>
                  <a:lnTo>
                    <a:pt x="3239" y="3337"/>
                  </a:lnTo>
                  <a:cubicBezTo>
                    <a:pt x="3251" y="3345"/>
                    <a:pt x="3261" y="3347"/>
                    <a:pt x="3269" y="3347"/>
                  </a:cubicBezTo>
                  <a:cubicBezTo>
                    <a:pt x="3284" y="3347"/>
                    <a:pt x="3295" y="3337"/>
                    <a:pt x="3311" y="3337"/>
                  </a:cubicBezTo>
                  <a:cubicBezTo>
                    <a:pt x="3323" y="3301"/>
                    <a:pt x="3359" y="3313"/>
                    <a:pt x="3370" y="3289"/>
                  </a:cubicBezTo>
                  <a:cubicBezTo>
                    <a:pt x="3370" y="3289"/>
                    <a:pt x="3347" y="3265"/>
                    <a:pt x="3359" y="3265"/>
                  </a:cubicBezTo>
                  <a:cubicBezTo>
                    <a:pt x="3373" y="3276"/>
                    <a:pt x="3378" y="3279"/>
                    <a:pt x="3380" y="3279"/>
                  </a:cubicBezTo>
                  <a:cubicBezTo>
                    <a:pt x="3384" y="3279"/>
                    <a:pt x="3377" y="3270"/>
                    <a:pt x="3381" y="3270"/>
                  </a:cubicBezTo>
                  <a:cubicBezTo>
                    <a:pt x="3383" y="3270"/>
                    <a:pt x="3386" y="3272"/>
                    <a:pt x="3394" y="3277"/>
                  </a:cubicBezTo>
                  <a:cubicBezTo>
                    <a:pt x="3394" y="3253"/>
                    <a:pt x="3442" y="3277"/>
                    <a:pt x="3418" y="3241"/>
                  </a:cubicBezTo>
                  <a:lnTo>
                    <a:pt x="3418" y="3241"/>
                  </a:lnTo>
                  <a:lnTo>
                    <a:pt x="3430" y="3253"/>
                  </a:lnTo>
                  <a:cubicBezTo>
                    <a:pt x="3433" y="3253"/>
                    <a:pt x="3434" y="3253"/>
                    <a:pt x="3435" y="3252"/>
                  </a:cubicBezTo>
                  <a:lnTo>
                    <a:pt x="3435" y="3252"/>
                  </a:lnTo>
                  <a:cubicBezTo>
                    <a:pt x="3439" y="3249"/>
                    <a:pt x="3440" y="3243"/>
                    <a:pt x="3441" y="3240"/>
                  </a:cubicBezTo>
                  <a:lnTo>
                    <a:pt x="3441" y="3240"/>
                  </a:lnTo>
                  <a:lnTo>
                    <a:pt x="3442" y="3241"/>
                  </a:lnTo>
                  <a:cubicBezTo>
                    <a:pt x="3442" y="3239"/>
                    <a:pt x="3442" y="3238"/>
                    <a:pt x="3442" y="3238"/>
                  </a:cubicBezTo>
                  <a:cubicBezTo>
                    <a:pt x="3442" y="3238"/>
                    <a:pt x="3442" y="3239"/>
                    <a:pt x="3441" y="3240"/>
                  </a:cubicBezTo>
                  <a:lnTo>
                    <a:pt x="3441" y="3240"/>
                  </a:lnTo>
                  <a:lnTo>
                    <a:pt x="3430" y="3218"/>
                  </a:lnTo>
                  <a:lnTo>
                    <a:pt x="3430" y="3218"/>
                  </a:lnTo>
                  <a:cubicBezTo>
                    <a:pt x="3430" y="3218"/>
                    <a:pt x="3430" y="3218"/>
                    <a:pt x="3430" y="3218"/>
                  </a:cubicBezTo>
                  <a:lnTo>
                    <a:pt x="3430" y="3218"/>
                  </a:lnTo>
                  <a:cubicBezTo>
                    <a:pt x="3438" y="3226"/>
                    <a:pt x="3442" y="3228"/>
                    <a:pt x="3444" y="3228"/>
                  </a:cubicBezTo>
                  <a:cubicBezTo>
                    <a:pt x="3448" y="3228"/>
                    <a:pt x="3446" y="3218"/>
                    <a:pt x="3454" y="3218"/>
                  </a:cubicBezTo>
                  <a:cubicBezTo>
                    <a:pt x="3454" y="3218"/>
                    <a:pt x="3454" y="3202"/>
                    <a:pt x="3460" y="3202"/>
                  </a:cubicBezTo>
                  <a:cubicBezTo>
                    <a:pt x="3461" y="3202"/>
                    <a:pt x="3463" y="3203"/>
                    <a:pt x="3466" y="3206"/>
                  </a:cubicBezTo>
                  <a:cubicBezTo>
                    <a:pt x="3472" y="3212"/>
                    <a:pt x="3475" y="3212"/>
                    <a:pt x="3478" y="3212"/>
                  </a:cubicBezTo>
                  <a:cubicBezTo>
                    <a:pt x="3481" y="3212"/>
                    <a:pt x="3484" y="3212"/>
                    <a:pt x="3489" y="3218"/>
                  </a:cubicBezTo>
                  <a:cubicBezTo>
                    <a:pt x="3489" y="3206"/>
                    <a:pt x="3501" y="3194"/>
                    <a:pt x="3513" y="3194"/>
                  </a:cubicBezTo>
                  <a:lnTo>
                    <a:pt x="3509" y="3185"/>
                  </a:lnTo>
                  <a:lnTo>
                    <a:pt x="3509" y="3185"/>
                  </a:lnTo>
                  <a:cubicBezTo>
                    <a:pt x="3510" y="3185"/>
                    <a:pt x="3510" y="3185"/>
                    <a:pt x="3511" y="3185"/>
                  </a:cubicBezTo>
                  <a:cubicBezTo>
                    <a:pt x="3515" y="3185"/>
                    <a:pt x="3509" y="3178"/>
                    <a:pt x="3510" y="3178"/>
                  </a:cubicBezTo>
                  <a:lnTo>
                    <a:pt x="3510" y="3178"/>
                  </a:lnTo>
                  <a:cubicBezTo>
                    <a:pt x="3510" y="3178"/>
                    <a:pt x="3511" y="3179"/>
                    <a:pt x="3513" y="3182"/>
                  </a:cubicBezTo>
                  <a:cubicBezTo>
                    <a:pt x="3501" y="3170"/>
                    <a:pt x="3489" y="3158"/>
                    <a:pt x="3501" y="3158"/>
                  </a:cubicBezTo>
                  <a:cubicBezTo>
                    <a:pt x="3513" y="3170"/>
                    <a:pt x="3513" y="3170"/>
                    <a:pt x="3525" y="3182"/>
                  </a:cubicBezTo>
                  <a:cubicBezTo>
                    <a:pt x="3537" y="3182"/>
                    <a:pt x="3525" y="3146"/>
                    <a:pt x="3537" y="3146"/>
                  </a:cubicBezTo>
                  <a:cubicBezTo>
                    <a:pt x="3543" y="3158"/>
                    <a:pt x="3543" y="3158"/>
                    <a:pt x="3543" y="3158"/>
                  </a:cubicBezTo>
                  <a:cubicBezTo>
                    <a:pt x="3543" y="3158"/>
                    <a:pt x="3543" y="3158"/>
                    <a:pt x="3549" y="3170"/>
                  </a:cubicBezTo>
                  <a:cubicBezTo>
                    <a:pt x="3549" y="3158"/>
                    <a:pt x="3537" y="3146"/>
                    <a:pt x="3525" y="3122"/>
                  </a:cubicBezTo>
                  <a:lnTo>
                    <a:pt x="3525" y="3122"/>
                  </a:lnTo>
                  <a:cubicBezTo>
                    <a:pt x="3525" y="3122"/>
                    <a:pt x="3525" y="3122"/>
                    <a:pt x="3537" y="3134"/>
                  </a:cubicBezTo>
                  <a:cubicBezTo>
                    <a:pt x="3537" y="3134"/>
                    <a:pt x="3549" y="3146"/>
                    <a:pt x="3549" y="3146"/>
                  </a:cubicBezTo>
                  <a:cubicBezTo>
                    <a:pt x="3549" y="3143"/>
                    <a:pt x="3550" y="3143"/>
                    <a:pt x="3552" y="3143"/>
                  </a:cubicBezTo>
                  <a:cubicBezTo>
                    <a:pt x="3555" y="3143"/>
                    <a:pt x="3561" y="3145"/>
                    <a:pt x="3565" y="3145"/>
                  </a:cubicBezTo>
                  <a:cubicBezTo>
                    <a:pt x="3570" y="3145"/>
                    <a:pt x="3573" y="3143"/>
                    <a:pt x="3573" y="3134"/>
                  </a:cubicBezTo>
                  <a:lnTo>
                    <a:pt x="3561" y="3134"/>
                  </a:lnTo>
                  <a:cubicBezTo>
                    <a:pt x="3557" y="3124"/>
                    <a:pt x="3557" y="3120"/>
                    <a:pt x="3558" y="3120"/>
                  </a:cubicBezTo>
                  <a:lnTo>
                    <a:pt x="3558" y="3120"/>
                  </a:lnTo>
                  <a:cubicBezTo>
                    <a:pt x="3560" y="3120"/>
                    <a:pt x="3566" y="3129"/>
                    <a:pt x="3570" y="3129"/>
                  </a:cubicBezTo>
                  <a:cubicBezTo>
                    <a:pt x="3572" y="3129"/>
                    <a:pt x="3573" y="3128"/>
                    <a:pt x="3573" y="3122"/>
                  </a:cubicBezTo>
                  <a:lnTo>
                    <a:pt x="3585" y="3134"/>
                  </a:lnTo>
                  <a:cubicBezTo>
                    <a:pt x="3576" y="3126"/>
                    <a:pt x="3574" y="3117"/>
                    <a:pt x="3577" y="3117"/>
                  </a:cubicBezTo>
                  <a:cubicBezTo>
                    <a:pt x="3579" y="3117"/>
                    <a:pt x="3581" y="3119"/>
                    <a:pt x="3585" y="3122"/>
                  </a:cubicBezTo>
                  <a:lnTo>
                    <a:pt x="3609" y="3122"/>
                  </a:lnTo>
                  <a:cubicBezTo>
                    <a:pt x="3609" y="3122"/>
                    <a:pt x="3609" y="3134"/>
                    <a:pt x="3609" y="3134"/>
                  </a:cubicBezTo>
                  <a:cubicBezTo>
                    <a:pt x="3609" y="3128"/>
                    <a:pt x="3609" y="3126"/>
                    <a:pt x="3611" y="3126"/>
                  </a:cubicBezTo>
                  <a:cubicBezTo>
                    <a:pt x="3614" y="3126"/>
                    <a:pt x="3620" y="3137"/>
                    <a:pt x="3627" y="3137"/>
                  </a:cubicBezTo>
                  <a:cubicBezTo>
                    <a:pt x="3629" y="3137"/>
                    <a:pt x="3631" y="3136"/>
                    <a:pt x="3632" y="3134"/>
                  </a:cubicBezTo>
                  <a:cubicBezTo>
                    <a:pt x="3632" y="3122"/>
                    <a:pt x="3644" y="3087"/>
                    <a:pt x="3656" y="3087"/>
                  </a:cubicBezTo>
                  <a:cubicBezTo>
                    <a:pt x="3644" y="3063"/>
                    <a:pt x="3644" y="3063"/>
                    <a:pt x="3656" y="3051"/>
                  </a:cubicBezTo>
                  <a:lnTo>
                    <a:pt x="3668" y="3087"/>
                  </a:lnTo>
                  <a:lnTo>
                    <a:pt x="3668" y="3075"/>
                  </a:lnTo>
                  <a:cubicBezTo>
                    <a:pt x="3668" y="3075"/>
                    <a:pt x="3668" y="3075"/>
                    <a:pt x="3668" y="3075"/>
                  </a:cubicBezTo>
                  <a:lnTo>
                    <a:pt x="3668" y="3075"/>
                  </a:lnTo>
                  <a:cubicBezTo>
                    <a:pt x="3668" y="3086"/>
                    <a:pt x="3668" y="3087"/>
                    <a:pt x="3678" y="3087"/>
                  </a:cubicBezTo>
                  <a:lnTo>
                    <a:pt x="3678" y="3087"/>
                  </a:lnTo>
                  <a:cubicBezTo>
                    <a:pt x="3679" y="3089"/>
                    <a:pt x="3680" y="3093"/>
                    <a:pt x="3680" y="3099"/>
                  </a:cubicBezTo>
                  <a:lnTo>
                    <a:pt x="3704" y="3087"/>
                  </a:lnTo>
                  <a:cubicBezTo>
                    <a:pt x="3706" y="3088"/>
                    <a:pt x="3707" y="3088"/>
                    <a:pt x="3708" y="3088"/>
                  </a:cubicBezTo>
                  <a:cubicBezTo>
                    <a:pt x="3720" y="3088"/>
                    <a:pt x="3688" y="3038"/>
                    <a:pt x="3699" y="3038"/>
                  </a:cubicBezTo>
                  <a:cubicBezTo>
                    <a:pt x="3701" y="3038"/>
                    <a:pt x="3702" y="3038"/>
                    <a:pt x="3704" y="3039"/>
                  </a:cubicBezTo>
                  <a:cubicBezTo>
                    <a:pt x="3704" y="3027"/>
                    <a:pt x="3704" y="3027"/>
                    <a:pt x="3704" y="3027"/>
                  </a:cubicBezTo>
                  <a:cubicBezTo>
                    <a:pt x="3697" y="3017"/>
                    <a:pt x="3694" y="3014"/>
                    <a:pt x="3693" y="3014"/>
                  </a:cubicBezTo>
                  <a:lnTo>
                    <a:pt x="3693" y="3014"/>
                  </a:lnTo>
                  <a:cubicBezTo>
                    <a:pt x="3691" y="3014"/>
                    <a:pt x="3698" y="3029"/>
                    <a:pt x="3695" y="3029"/>
                  </a:cubicBezTo>
                  <a:cubicBezTo>
                    <a:pt x="3694" y="3029"/>
                    <a:pt x="3693" y="3028"/>
                    <a:pt x="3692" y="3027"/>
                  </a:cubicBezTo>
                  <a:cubicBezTo>
                    <a:pt x="3680" y="3003"/>
                    <a:pt x="3692" y="3015"/>
                    <a:pt x="3680" y="2991"/>
                  </a:cubicBezTo>
                  <a:lnTo>
                    <a:pt x="3680" y="2991"/>
                  </a:lnTo>
                  <a:cubicBezTo>
                    <a:pt x="3682" y="2994"/>
                    <a:pt x="3684" y="2995"/>
                    <a:pt x="3685" y="2995"/>
                  </a:cubicBezTo>
                  <a:cubicBezTo>
                    <a:pt x="3688" y="2995"/>
                    <a:pt x="3680" y="2979"/>
                    <a:pt x="3680" y="2979"/>
                  </a:cubicBezTo>
                  <a:lnTo>
                    <a:pt x="3680" y="2979"/>
                  </a:lnTo>
                  <a:cubicBezTo>
                    <a:pt x="3692" y="2991"/>
                    <a:pt x="3692" y="2979"/>
                    <a:pt x="3704" y="3003"/>
                  </a:cubicBezTo>
                  <a:cubicBezTo>
                    <a:pt x="3704" y="2991"/>
                    <a:pt x="3692" y="2968"/>
                    <a:pt x="3692" y="2968"/>
                  </a:cubicBezTo>
                  <a:lnTo>
                    <a:pt x="3692" y="2968"/>
                  </a:lnTo>
                  <a:cubicBezTo>
                    <a:pt x="3704" y="2979"/>
                    <a:pt x="3704" y="2979"/>
                    <a:pt x="3716" y="2991"/>
                  </a:cubicBezTo>
                  <a:lnTo>
                    <a:pt x="3709" y="2977"/>
                  </a:lnTo>
                  <a:lnTo>
                    <a:pt x="3709" y="2977"/>
                  </a:lnTo>
                  <a:cubicBezTo>
                    <a:pt x="3712" y="2979"/>
                    <a:pt x="3716" y="2979"/>
                    <a:pt x="3716" y="2979"/>
                  </a:cubicBezTo>
                  <a:cubicBezTo>
                    <a:pt x="3716" y="2979"/>
                    <a:pt x="3704" y="2968"/>
                    <a:pt x="3716" y="2968"/>
                  </a:cubicBezTo>
                  <a:lnTo>
                    <a:pt x="3716" y="2991"/>
                  </a:lnTo>
                  <a:cubicBezTo>
                    <a:pt x="3716" y="2979"/>
                    <a:pt x="3728" y="2979"/>
                    <a:pt x="3728" y="2979"/>
                  </a:cubicBezTo>
                  <a:cubicBezTo>
                    <a:pt x="3728" y="2968"/>
                    <a:pt x="3716" y="2968"/>
                    <a:pt x="3716" y="2956"/>
                  </a:cubicBezTo>
                  <a:cubicBezTo>
                    <a:pt x="3716" y="2956"/>
                    <a:pt x="3708" y="2940"/>
                    <a:pt x="3711" y="2940"/>
                  </a:cubicBezTo>
                  <a:lnTo>
                    <a:pt x="3711" y="2940"/>
                  </a:lnTo>
                  <a:cubicBezTo>
                    <a:pt x="3712" y="2940"/>
                    <a:pt x="3713" y="2941"/>
                    <a:pt x="3716" y="2944"/>
                  </a:cubicBezTo>
                  <a:lnTo>
                    <a:pt x="3728" y="2968"/>
                  </a:lnTo>
                  <a:cubicBezTo>
                    <a:pt x="3728" y="2956"/>
                    <a:pt x="3716" y="2944"/>
                    <a:pt x="3728" y="2944"/>
                  </a:cubicBezTo>
                  <a:cubicBezTo>
                    <a:pt x="3728" y="2944"/>
                    <a:pt x="3728" y="2945"/>
                    <a:pt x="3728" y="2946"/>
                  </a:cubicBezTo>
                  <a:lnTo>
                    <a:pt x="3728" y="2946"/>
                  </a:lnTo>
                  <a:cubicBezTo>
                    <a:pt x="3727" y="2945"/>
                    <a:pt x="3726" y="2945"/>
                    <a:pt x="3725" y="2945"/>
                  </a:cubicBezTo>
                  <a:cubicBezTo>
                    <a:pt x="3724" y="2945"/>
                    <a:pt x="3724" y="2948"/>
                    <a:pt x="3728" y="2956"/>
                  </a:cubicBezTo>
                  <a:cubicBezTo>
                    <a:pt x="3728" y="2956"/>
                    <a:pt x="3728" y="2956"/>
                    <a:pt x="3728" y="2946"/>
                  </a:cubicBezTo>
                  <a:lnTo>
                    <a:pt x="3728" y="2946"/>
                  </a:lnTo>
                  <a:cubicBezTo>
                    <a:pt x="3732" y="2948"/>
                    <a:pt x="3740" y="2956"/>
                    <a:pt x="3740" y="2956"/>
                  </a:cubicBezTo>
                  <a:cubicBezTo>
                    <a:pt x="3740" y="2944"/>
                    <a:pt x="3740" y="2932"/>
                    <a:pt x="3740" y="2932"/>
                  </a:cubicBezTo>
                  <a:cubicBezTo>
                    <a:pt x="3728" y="2932"/>
                    <a:pt x="3728" y="2920"/>
                    <a:pt x="3716" y="2908"/>
                  </a:cubicBezTo>
                  <a:lnTo>
                    <a:pt x="3716" y="2908"/>
                  </a:lnTo>
                  <a:cubicBezTo>
                    <a:pt x="3721" y="2913"/>
                    <a:pt x="3723" y="2915"/>
                    <a:pt x="3725" y="2915"/>
                  </a:cubicBezTo>
                  <a:cubicBezTo>
                    <a:pt x="3730" y="2915"/>
                    <a:pt x="3722" y="2894"/>
                    <a:pt x="3725" y="2894"/>
                  </a:cubicBezTo>
                  <a:lnTo>
                    <a:pt x="3725" y="2894"/>
                  </a:lnTo>
                  <a:cubicBezTo>
                    <a:pt x="3725" y="2894"/>
                    <a:pt x="3726" y="2895"/>
                    <a:pt x="3728" y="2896"/>
                  </a:cubicBezTo>
                  <a:cubicBezTo>
                    <a:pt x="3731" y="2906"/>
                    <a:pt x="3734" y="2914"/>
                    <a:pt x="3737" y="2920"/>
                  </a:cubicBezTo>
                  <a:lnTo>
                    <a:pt x="3737" y="2920"/>
                  </a:lnTo>
                  <a:cubicBezTo>
                    <a:pt x="3734" y="2916"/>
                    <a:pt x="3730" y="2906"/>
                    <a:pt x="3728" y="2906"/>
                  </a:cubicBezTo>
                  <a:cubicBezTo>
                    <a:pt x="3728" y="2906"/>
                    <a:pt x="3728" y="2906"/>
                    <a:pt x="3728" y="2908"/>
                  </a:cubicBezTo>
                  <a:cubicBezTo>
                    <a:pt x="3728" y="2915"/>
                    <a:pt x="3732" y="2918"/>
                    <a:pt x="3737" y="2921"/>
                  </a:cubicBezTo>
                  <a:lnTo>
                    <a:pt x="3737" y="2921"/>
                  </a:lnTo>
                  <a:cubicBezTo>
                    <a:pt x="3737" y="2921"/>
                    <a:pt x="3737" y="2921"/>
                    <a:pt x="3737" y="2920"/>
                  </a:cubicBezTo>
                  <a:lnTo>
                    <a:pt x="3737" y="2920"/>
                  </a:lnTo>
                  <a:cubicBezTo>
                    <a:pt x="3737" y="2921"/>
                    <a:pt x="3738" y="2921"/>
                    <a:pt x="3738" y="2922"/>
                  </a:cubicBezTo>
                  <a:lnTo>
                    <a:pt x="3738" y="2922"/>
                  </a:lnTo>
                  <a:cubicBezTo>
                    <a:pt x="3738" y="2922"/>
                    <a:pt x="3738" y="2922"/>
                    <a:pt x="3737" y="2921"/>
                  </a:cubicBezTo>
                  <a:lnTo>
                    <a:pt x="3737" y="2921"/>
                  </a:lnTo>
                  <a:cubicBezTo>
                    <a:pt x="3740" y="2926"/>
                    <a:pt x="3742" y="2931"/>
                    <a:pt x="3743" y="2935"/>
                  </a:cubicBezTo>
                  <a:lnTo>
                    <a:pt x="3743" y="2935"/>
                  </a:lnTo>
                  <a:cubicBezTo>
                    <a:pt x="3747" y="2932"/>
                    <a:pt x="3751" y="2932"/>
                    <a:pt x="3751" y="2932"/>
                  </a:cubicBezTo>
                  <a:cubicBezTo>
                    <a:pt x="3747" y="2927"/>
                    <a:pt x="3743" y="2925"/>
                    <a:pt x="3739" y="2922"/>
                  </a:cubicBezTo>
                  <a:lnTo>
                    <a:pt x="3739" y="2922"/>
                  </a:lnTo>
                  <a:cubicBezTo>
                    <a:pt x="3739" y="2922"/>
                    <a:pt x="3740" y="2922"/>
                    <a:pt x="3740" y="2920"/>
                  </a:cubicBezTo>
                  <a:cubicBezTo>
                    <a:pt x="3740" y="2910"/>
                    <a:pt x="3732" y="2893"/>
                    <a:pt x="3735" y="2893"/>
                  </a:cubicBezTo>
                  <a:lnTo>
                    <a:pt x="3735" y="2893"/>
                  </a:lnTo>
                  <a:cubicBezTo>
                    <a:pt x="3736" y="2893"/>
                    <a:pt x="3737" y="2894"/>
                    <a:pt x="3740" y="2896"/>
                  </a:cubicBezTo>
                  <a:cubicBezTo>
                    <a:pt x="3740" y="2908"/>
                    <a:pt x="3740" y="2896"/>
                    <a:pt x="3751" y="2920"/>
                  </a:cubicBezTo>
                  <a:cubicBezTo>
                    <a:pt x="3763" y="2920"/>
                    <a:pt x="3763" y="2932"/>
                    <a:pt x="3763" y="2932"/>
                  </a:cubicBezTo>
                  <a:cubicBezTo>
                    <a:pt x="3763" y="2938"/>
                    <a:pt x="3763" y="2940"/>
                    <a:pt x="3764" y="2940"/>
                  </a:cubicBezTo>
                  <a:cubicBezTo>
                    <a:pt x="3764" y="2940"/>
                    <a:pt x="3765" y="2936"/>
                    <a:pt x="3767" y="2935"/>
                  </a:cubicBezTo>
                  <a:lnTo>
                    <a:pt x="3767" y="2935"/>
                  </a:lnTo>
                  <a:cubicBezTo>
                    <a:pt x="3768" y="2937"/>
                    <a:pt x="3771" y="2940"/>
                    <a:pt x="3775" y="2944"/>
                  </a:cubicBezTo>
                  <a:cubicBezTo>
                    <a:pt x="3772" y="2937"/>
                    <a:pt x="3770" y="2935"/>
                    <a:pt x="3768" y="2935"/>
                  </a:cubicBezTo>
                  <a:cubicBezTo>
                    <a:pt x="3768" y="2935"/>
                    <a:pt x="3767" y="2935"/>
                    <a:pt x="3767" y="2935"/>
                  </a:cubicBezTo>
                  <a:lnTo>
                    <a:pt x="3767" y="2935"/>
                  </a:lnTo>
                  <a:cubicBezTo>
                    <a:pt x="3765" y="2932"/>
                    <a:pt x="3767" y="2932"/>
                    <a:pt x="3772" y="2932"/>
                  </a:cubicBezTo>
                  <a:lnTo>
                    <a:pt x="3772" y="2932"/>
                  </a:lnTo>
                  <a:cubicBezTo>
                    <a:pt x="3776" y="2939"/>
                    <a:pt x="3781" y="2945"/>
                    <a:pt x="3785" y="2945"/>
                  </a:cubicBezTo>
                  <a:cubicBezTo>
                    <a:pt x="3786" y="2945"/>
                    <a:pt x="3786" y="2944"/>
                    <a:pt x="3787" y="2944"/>
                  </a:cubicBezTo>
                  <a:cubicBezTo>
                    <a:pt x="3787" y="2932"/>
                    <a:pt x="3775" y="2944"/>
                    <a:pt x="3775" y="2920"/>
                  </a:cubicBezTo>
                  <a:lnTo>
                    <a:pt x="3775" y="2920"/>
                  </a:lnTo>
                  <a:cubicBezTo>
                    <a:pt x="3775" y="2928"/>
                    <a:pt x="3781" y="2937"/>
                    <a:pt x="3785" y="2937"/>
                  </a:cubicBezTo>
                  <a:cubicBezTo>
                    <a:pt x="3786" y="2937"/>
                    <a:pt x="3787" y="2935"/>
                    <a:pt x="3787" y="2932"/>
                  </a:cubicBezTo>
                  <a:cubicBezTo>
                    <a:pt x="3793" y="2932"/>
                    <a:pt x="3796" y="2935"/>
                    <a:pt x="3799" y="2941"/>
                  </a:cubicBezTo>
                  <a:lnTo>
                    <a:pt x="3799" y="2932"/>
                  </a:lnTo>
                  <a:cubicBezTo>
                    <a:pt x="3799" y="2932"/>
                    <a:pt x="3799" y="2920"/>
                    <a:pt x="3799" y="2920"/>
                  </a:cubicBezTo>
                  <a:cubicBezTo>
                    <a:pt x="3799" y="2920"/>
                    <a:pt x="3799" y="2920"/>
                    <a:pt x="3799" y="2908"/>
                  </a:cubicBezTo>
                  <a:cubicBezTo>
                    <a:pt x="3799" y="2896"/>
                    <a:pt x="3787" y="2884"/>
                    <a:pt x="3799" y="2884"/>
                  </a:cubicBezTo>
                  <a:cubicBezTo>
                    <a:pt x="3811" y="2908"/>
                    <a:pt x="3799" y="2896"/>
                    <a:pt x="3799" y="2908"/>
                  </a:cubicBezTo>
                  <a:cubicBezTo>
                    <a:pt x="3803" y="2912"/>
                    <a:pt x="3806" y="2913"/>
                    <a:pt x="3807" y="2913"/>
                  </a:cubicBezTo>
                  <a:cubicBezTo>
                    <a:pt x="3811" y="2913"/>
                    <a:pt x="3811" y="2908"/>
                    <a:pt x="3811" y="2908"/>
                  </a:cubicBezTo>
                  <a:cubicBezTo>
                    <a:pt x="3817" y="2914"/>
                    <a:pt x="3817" y="2914"/>
                    <a:pt x="3815" y="2914"/>
                  </a:cubicBezTo>
                  <a:cubicBezTo>
                    <a:pt x="3814" y="2914"/>
                    <a:pt x="3811" y="2914"/>
                    <a:pt x="3811" y="2920"/>
                  </a:cubicBezTo>
                  <a:lnTo>
                    <a:pt x="3823" y="2920"/>
                  </a:lnTo>
                  <a:cubicBezTo>
                    <a:pt x="3818" y="2911"/>
                    <a:pt x="3817" y="2909"/>
                    <a:pt x="3818" y="2909"/>
                  </a:cubicBezTo>
                  <a:lnTo>
                    <a:pt x="3818" y="2909"/>
                  </a:lnTo>
                  <a:cubicBezTo>
                    <a:pt x="3818" y="2909"/>
                    <a:pt x="3820" y="2912"/>
                    <a:pt x="3821" y="2912"/>
                  </a:cubicBezTo>
                  <a:cubicBezTo>
                    <a:pt x="3822" y="2912"/>
                    <a:pt x="3823" y="2911"/>
                    <a:pt x="3823" y="2908"/>
                  </a:cubicBezTo>
                  <a:cubicBezTo>
                    <a:pt x="3835" y="2908"/>
                    <a:pt x="3823" y="2872"/>
                    <a:pt x="3811" y="2849"/>
                  </a:cubicBezTo>
                  <a:cubicBezTo>
                    <a:pt x="3823" y="2849"/>
                    <a:pt x="3823" y="2860"/>
                    <a:pt x="3823" y="2872"/>
                  </a:cubicBezTo>
                  <a:cubicBezTo>
                    <a:pt x="3823" y="2872"/>
                    <a:pt x="3835" y="2896"/>
                    <a:pt x="3847" y="2908"/>
                  </a:cubicBezTo>
                  <a:cubicBezTo>
                    <a:pt x="3847" y="2896"/>
                    <a:pt x="3835" y="2896"/>
                    <a:pt x="3835" y="2884"/>
                  </a:cubicBezTo>
                  <a:lnTo>
                    <a:pt x="3847" y="2884"/>
                  </a:lnTo>
                  <a:cubicBezTo>
                    <a:pt x="3835" y="2872"/>
                    <a:pt x="3835" y="2872"/>
                    <a:pt x="3835" y="2860"/>
                  </a:cubicBezTo>
                  <a:cubicBezTo>
                    <a:pt x="3835" y="2849"/>
                    <a:pt x="3835" y="2849"/>
                    <a:pt x="3835" y="2849"/>
                  </a:cubicBezTo>
                  <a:cubicBezTo>
                    <a:pt x="3835" y="2860"/>
                    <a:pt x="3847" y="2872"/>
                    <a:pt x="3847" y="2872"/>
                  </a:cubicBezTo>
                  <a:cubicBezTo>
                    <a:pt x="3847" y="2872"/>
                    <a:pt x="3847" y="2872"/>
                    <a:pt x="3847" y="2860"/>
                  </a:cubicBezTo>
                  <a:cubicBezTo>
                    <a:pt x="3835" y="2849"/>
                    <a:pt x="3847" y="2849"/>
                    <a:pt x="3835" y="2825"/>
                  </a:cubicBezTo>
                  <a:lnTo>
                    <a:pt x="3835" y="2825"/>
                  </a:lnTo>
                  <a:lnTo>
                    <a:pt x="3847" y="2837"/>
                  </a:lnTo>
                  <a:cubicBezTo>
                    <a:pt x="3847" y="2837"/>
                    <a:pt x="3847" y="2849"/>
                    <a:pt x="3847" y="2849"/>
                  </a:cubicBezTo>
                  <a:cubicBezTo>
                    <a:pt x="3849" y="2851"/>
                    <a:pt x="3850" y="2852"/>
                    <a:pt x="3851" y="2852"/>
                  </a:cubicBezTo>
                  <a:cubicBezTo>
                    <a:pt x="3854" y="2852"/>
                    <a:pt x="3847" y="2837"/>
                    <a:pt x="3847" y="2837"/>
                  </a:cubicBezTo>
                  <a:lnTo>
                    <a:pt x="3847" y="2837"/>
                  </a:lnTo>
                  <a:cubicBezTo>
                    <a:pt x="3847" y="2837"/>
                    <a:pt x="3847" y="2837"/>
                    <a:pt x="3859" y="2849"/>
                  </a:cubicBezTo>
                  <a:cubicBezTo>
                    <a:pt x="3859" y="2842"/>
                    <a:pt x="3859" y="2837"/>
                    <a:pt x="3859" y="2837"/>
                  </a:cubicBezTo>
                  <a:cubicBezTo>
                    <a:pt x="3870" y="2848"/>
                    <a:pt x="3882" y="2872"/>
                    <a:pt x="3882" y="2884"/>
                  </a:cubicBezTo>
                  <a:lnTo>
                    <a:pt x="3882" y="2884"/>
                  </a:lnTo>
                  <a:cubicBezTo>
                    <a:pt x="3882" y="2872"/>
                    <a:pt x="3871" y="2849"/>
                    <a:pt x="3870" y="2849"/>
                  </a:cubicBezTo>
                  <a:lnTo>
                    <a:pt x="3870" y="2849"/>
                  </a:lnTo>
                  <a:cubicBezTo>
                    <a:pt x="3882" y="2872"/>
                    <a:pt x="3882" y="2860"/>
                    <a:pt x="3894" y="2884"/>
                  </a:cubicBezTo>
                  <a:cubicBezTo>
                    <a:pt x="3901" y="2898"/>
                    <a:pt x="3904" y="2904"/>
                    <a:pt x="3905" y="2904"/>
                  </a:cubicBezTo>
                  <a:cubicBezTo>
                    <a:pt x="3906" y="2904"/>
                    <a:pt x="3906" y="2901"/>
                    <a:pt x="3906" y="2896"/>
                  </a:cubicBezTo>
                  <a:cubicBezTo>
                    <a:pt x="3906" y="2872"/>
                    <a:pt x="3894" y="2884"/>
                    <a:pt x="3894" y="2872"/>
                  </a:cubicBezTo>
                  <a:cubicBezTo>
                    <a:pt x="3894" y="2861"/>
                    <a:pt x="3883" y="2815"/>
                    <a:pt x="3893" y="2813"/>
                  </a:cubicBezTo>
                  <a:lnTo>
                    <a:pt x="3893" y="2813"/>
                  </a:lnTo>
                  <a:cubicBezTo>
                    <a:pt x="3900" y="2827"/>
                    <a:pt x="3907" y="2839"/>
                    <a:pt x="3913" y="2839"/>
                  </a:cubicBezTo>
                  <a:cubicBezTo>
                    <a:pt x="3915" y="2839"/>
                    <a:pt x="3916" y="2838"/>
                    <a:pt x="3918" y="2837"/>
                  </a:cubicBezTo>
                  <a:cubicBezTo>
                    <a:pt x="3906" y="2825"/>
                    <a:pt x="3906" y="2825"/>
                    <a:pt x="3894" y="2801"/>
                  </a:cubicBezTo>
                  <a:lnTo>
                    <a:pt x="3906" y="2801"/>
                  </a:lnTo>
                  <a:cubicBezTo>
                    <a:pt x="3906" y="2801"/>
                    <a:pt x="3910" y="2812"/>
                    <a:pt x="3911" y="2818"/>
                  </a:cubicBezTo>
                  <a:lnTo>
                    <a:pt x="3911" y="2818"/>
                  </a:lnTo>
                  <a:lnTo>
                    <a:pt x="3906" y="2813"/>
                  </a:lnTo>
                  <a:lnTo>
                    <a:pt x="3906" y="2813"/>
                  </a:lnTo>
                  <a:cubicBezTo>
                    <a:pt x="3909" y="2819"/>
                    <a:pt x="3911" y="2821"/>
                    <a:pt x="3911" y="2821"/>
                  </a:cubicBezTo>
                  <a:cubicBezTo>
                    <a:pt x="3912" y="2821"/>
                    <a:pt x="3912" y="2820"/>
                    <a:pt x="3911" y="2818"/>
                  </a:cubicBezTo>
                  <a:lnTo>
                    <a:pt x="3911" y="2818"/>
                  </a:lnTo>
                  <a:lnTo>
                    <a:pt x="3918" y="2825"/>
                  </a:lnTo>
                  <a:cubicBezTo>
                    <a:pt x="3918" y="2813"/>
                    <a:pt x="3918" y="2813"/>
                    <a:pt x="3918" y="2801"/>
                  </a:cubicBezTo>
                  <a:cubicBezTo>
                    <a:pt x="3918" y="2797"/>
                    <a:pt x="3919" y="2796"/>
                    <a:pt x="3921" y="2796"/>
                  </a:cubicBezTo>
                  <a:cubicBezTo>
                    <a:pt x="3924" y="2796"/>
                    <a:pt x="3930" y="2804"/>
                    <a:pt x="3930" y="2812"/>
                  </a:cubicBezTo>
                  <a:lnTo>
                    <a:pt x="3930" y="2812"/>
                  </a:lnTo>
                  <a:cubicBezTo>
                    <a:pt x="3930" y="2800"/>
                    <a:pt x="3918" y="2789"/>
                    <a:pt x="3918" y="2777"/>
                  </a:cubicBezTo>
                  <a:lnTo>
                    <a:pt x="3918" y="2777"/>
                  </a:lnTo>
                  <a:cubicBezTo>
                    <a:pt x="3930" y="2813"/>
                    <a:pt x="3930" y="2789"/>
                    <a:pt x="3942" y="2813"/>
                  </a:cubicBezTo>
                  <a:cubicBezTo>
                    <a:pt x="3942" y="2813"/>
                    <a:pt x="3942" y="2813"/>
                    <a:pt x="3942" y="2801"/>
                  </a:cubicBezTo>
                  <a:lnTo>
                    <a:pt x="3954" y="2825"/>
                  </a:lnTo>
                  <a:cubicBezTo>
                    <a:pt x="3942" y="2789"/>
                    <a:pt x="3942" y="2789"/>
                    <a:pt x="3942" y="2789"/>
                  </a:cubicBezTo>
                  <a:lnTo>
                    <a:pt x="3942" y="2789"/>
                  </a:lnTo>
                  <a:cubicBezTo>
                    <a:pt x="3954" y="2807"/>
                    <a:pt x="3957" y="2807"/>
                    <a:pt x="3958" y="2807"/>
                  </a:cubicBezTo>
                  <a:cubicBezTo>
                    <a:pt x="3960" y="2807"/>
                    <a:pt x="3960" y="2807"/>
                    <a:pt x="3966" y="2825"/>
                  </a:cubicBezTo>
                  <a:cubicBezTo>
                    <a:pt x="3954" y="2789"/>
                    <a:pt x="3966" y="2813"/>
                    <a:pt x="3966" y="2777"/>
                  </a:cubicBezTo>
                  <a:cubicBezTo>
                    <a:pt x="3966" y="2777"/>
                    <a:pt x="3978" y="2813"/>
                    <a:pt x="3978" y="2813"/>
                  </a:cubicBezTo>
                  <a:lnTo>
                    <a:pt x="3978" y="2801"/>
                  </a:lnTo>
                  <a:cubicBezTo>
                    <a:pt x="3978" y="2825"/>
                    <a:pt x="3990" y="2825"/>
                    <a:pt x="3990" y="2825"/>
                  </a:cubicBezTo>
                  <a:lnTo>
                    <a:pt x="3990" y="2813"/>
                  </a:lnTo>
                  <a:cubicBezTo>
                    <a:pt x="3990" y="2801"/>
                    <a:pt x="3990" y="2801"/>
                    <a:pt x="3990" y="2789"/>
                  </a:cubicBezTo>
                  <a:cubicBezTo>
                    <a:pt x="3984" y="2777"/>
                    <a:pt x="3984" y="2777"/>
                    <a:pt x="3985" y="2777"/>
                  </a:cubicBezTo>
                  <a:cubicBezTo>
                    <a:pt x="3987" y="2777"/>
                    <a:pt x="3990" y="2777"/>
                    <a:pt x="3990" y="2765"/>
                  </a:cubicBezTo>
                  <a:cubicBezTo>
                    <a:pt x="3990" y="2777"/>
                    <a:pt x="3990" y="2777"/>
                    <a:pt x="3990" y="2789"/>
                  </a:cubicBezTo>
                  <a:cubicBezTo>
                    <a:pt x="3990" y="2789"/>
                    <a:pt x="4001" y="2801"/>
                    <a:pt x="4001" y="2813"/>
                  </a:cubicBezTo>
                  <a:lnTo>
                    <a:pt x="4001" y="2813"/>
                  </a:lnTo>
                  <a:cubicBezTo>
                    <a:pt x="4001" y="2801"/>
                    <a:pt x="3990" y="2753"/>
                    <a:pt x="3990" y="2741"/>
                  </a:cubicBezTo>
                  <a:cubicBezTo>
                    <a:pt x="3978" y="2729"/>
                    <a:pt x="3978" y="2729"/>
                    <a:pt x="3990" y="2729"/>
                  </a:cubicBezTo>
                  <a:cubicBezTo>
                    <a:pt x="3990" y="2727"/>
                    <a:pt x="3990" y="2726"/>
                    <a:pt x="3990" y="2726"/>
                  </a:cubicBezTo>
                  <a:cubicBezTo>
                    <a:pt x="3990" y="2726"/>
                    <a:pt x="3992" y="2741"/>
                    <a:pt x="4001" y="2741"/>
                  </a:cubicBezTo>
                  <a:cubicBezTo>
                    <a:pt x="4001" y="2741"/>
                    <a:pt x="4013" y="2789"/>
                    <a:pt x="4013" y="2789"/>
                  </a:cubicBezTo>
                  <a:cubicBezTo>
                    <a:pt x="4013" y="2789"/>
                    <a:pt x="4013" y="2795"/>
                    <a:pt x="4013" y="2801"/>
                  </a:cubicBezTo>
                  <a:cubicBezTo>
                    <a:pt x="4023" y="2801"/>
                    <a:pt x="4017" y="2786"/>
                    <a:pt x="4021" y="2786"/>
                  </a:cubicBezTo>
                  <a:lnTo>
                    <a:pt x="4021" y="2786"/>
                  </a:lnTo>
                  <a:cubicBezTo>
                    <a:pt x="4021" y="2786"/>
                    <a:pt x="4023" y="2787"/>
                    <a:pt x="4025" y="2789"/>
                  </a:cubicBezTo>
                  <a:cubicBezTo>
                    <a:pt x="4011" y="2767"/>
                    <a:pt x="4014" y="2763"/>
                    <a:pt x="4016" y="2758"/>
                  </a:cubicBezTo>
                  <a:lnTo>
                    <a:pt x="4016" y="2758"/>
                  </a:lnTo>
                  <a:cubicBezTo>
                    <a:pt x="4019" y="2767"/>
                    <a:pt x="4025" y="2772"/>
                    <a:pt x="4025" y="2789"/>
                  </a:cubicBezTo>
                  <a:cubicBezTo>
                    <a:pt x="4025" y="2777"/>
                    <a:pt x="4025" y="2765"/>
                    <a:pt x="4025" y="2753"/>
                  </a:cubicBezTo>
                  <a:cubicBezTo>
                    <a:pt x="4025" y="2753"/>
                    <a:pt x="4025" y="2762"/>
                    <a:pt x="4032" y="2772"/>
                  </a:cubicBezTo>
                  <a:lnTo>
                    <a:pt x="4032" y="2772"/>
                  </a:lnTo>
                  <a:cubicBezTo>
                    <a:pt x="4033" y="2770"/>
                    <a:pt x="4035" y="2768"/>
                    <a:pt x="4037" y="2765"/>
                  </a:cubicBezTo>
                  <a:cubicBezTo>
                    <a:pt x="4037" y="2765"/>
                    <a:pt x="4037" y="2765"/>
                    <a:pt x="4037" y="2777"/>
                  </a:cubicBezTo>
                  <a:cubicBezTo>
                    <a:pt x="4037" y="2789"/>
                    <a:pt x="4049" y="2813"/>
                    <a:pt x="4049" y="2813"/>
                  </a:cubicBezTo>
                  <a:cubicBezTo>
                    <a:pt x="4049" y="2813"/>
                    <a:pt x="4049" y="2801"/>
                    <a:pt x="4049" y="2789"/>
                  </a:cubicBezTo>
                  <a:cubicBezTo>
                    <a:pt x="4049" y="2777"/>
                    <a:pt x="4037" y="2765"/>
                    <a:pt x="4037" y="2753"/>
                  </a:cubicBezTo>
                  <a:lnTo>
                    <a:pt x="4037" y="2741"/>
                  </a:lnTo>
                  <a:cubicBezTo>
                    <a:pt x="4037" y="2741"/>
                    <a:pt x="4037" y="2741"/>
                    <a:pt x="4037" y="2741"/>
                  </a:cubicBezTo>
                  <a:lnTo>
                    <a:pt x="4037" y="2741"/>
                  </a:lnTo>
                  <a:cubicBezTo>
                    <a:pt x="4037" y="2741"/>
                    <a:pt x="4037" y="2752"/>
                    <a:pt x="4048" y="2753"/>
                  </a:cubicBezTo>
                  <a:lnTo>
                    <a:pt x="4048" y="2753"/>
                  </a:lnTo>
                  <a:cubicBezTo>
                    <a:pt x="4046" y="2750"/>
                    <a:pt x="4043" y="2747"/>
                    <a:pt x="4038" y="2742"/>
                  </a:cubicBezTo>
                  <a:lnTo>
                    <a:pt x="4038" y="2742"/>
                  </a:lnTo>
                  <a:lnTo>
                    <a:pt x="4049" y="2753"/>
                  </a:lnTo>
                  <a:cubicBezTo>
                    <a:pt x="4061" y="2753"/>
                    <a:pt x="4061" y="2753"/>
                    <a:pt x="4073" y="2765"/>
                  </a:cubicBezTo>
                  <a:cubicBezTo>
                    <a:pt x="4073" y="2753"/>
                    <a:pt x="4061" y="2765"/>
                    <a:pt x="4061" y="2741"/>
                  </a:cubicBezTo>
                  <a:lnTo>
                    <a:pt x="4061" y="2741"/>
                  </a:lnTo>
                  <a:cubicBezTo>
                    <a:pt x="4066" y="2757"/>
                    <a:pt x="4071" y="2761"/>
                    <a:pt x="4075" y="2761"/>
                  </a:cubicBezTo>
                  <a:cubicBezTo>
                    <a:pt x="4081" y="2761"/>
                    <a:pt x="4085" y="2753"/>
                    <a:pt x="4085" y="2753"/>
                  </a:cubicBezTo>
                  <a:cubicBezTo>
                    <a:pt x="4073" y="2718"/>
                    <a:pt x="4085" y="2741"/>
                    <a:pt x="4085" y="2706"/>
                  </a:cubicBezTo>
                  <a:cubicBezTo>
                    <a:pt x="4085" y="2718"/>
                    <a:pt x="4097" y="2729"/>
                    <a:pt x="4085" y="2753"/>
                  </a:cubicBezTo>
                  <a:lnTo>
                    <a:pt x="4097" y="2741"/>
                  </a:lnTo>
                  <a:lnTo>
                    <a:pt x="4097" y="2741"/>
                  </a:lnTo>
                  <a:cubicBezTo>
                    <a:pt x="4097" y="2765"/>
                    <a:pt x="4085" y="2753"/>
                    <a:pt x="4097" y="2789"/>
                  </a:cubicBezTo>
                  <a:cubicBezTo>
                    <a:pt x="4107" y="2779"/>
                    <a:pt x="4100" y="2751"/>
                    <a:pt x="4105" y="2751"/>
                  </a:cubicBezTo>
                  <a:cubicBezTo>
                    <a:pt x="4106" y="2751"/>
                    <a:pt x="4107" y="2752"/>
                    <a:pt x="4109" y="2753"/>
                  </a:cubicBezTo>
                  <a:cubicBezTo>
                    <a:pt x="4109" y="2760"/>
                    <a:pt x="4109" y="2762"/>
                    <a:pt x="4109" y="2762"/>
                  </a:cubicBezTo>
                  <a:cubicBezTo>
                    <a:pt x="4109" y="2764"/>
                    <a:pt x="4109" y="2769"/>
                    <a:pt x="4109" y="2777"/>
                  </a:cubicBezTo>
                  <a:lnTo>
                    <a:pt x="4109" y="2789"/>
                  </a:lnTo>
                  <a:cubicBezTo>
                    <a:pt x="4121" y="2789"/>
                    <a:pt x="4109" y="2753"/>
                    <a:pt x="4109" y="2741"/>
                  </a:cubicBezTo>
                  <a:cubicBezTo>
                    <a:pt x="4109" y="2739"/>
                    <a:pt x="4109" y="2738"/>
                    <a:pt x="4110" y="2738"/>
                  </a:cubicBezTo>
                  <a:cubicBezTo>
                    <a:pt x="4110" y="2738"/>
                    <a:pt x="4110" y="2738"/>
                    <a:pt x="4110" y="2738"/>
                  </a:cubicBezTo>
                  <a:lnTo>
                    <a:pt x="4110" y="2738"/>
                  </a:lnTo>
                  <a:cubicBezTo>
                    <a:pt x="4109" y="2735"/>
                    <a:pt x="4109" y="2732"/>
                    <a:pt x="4109" y="2729"/>
                  </a:cubicBezTo>
                  <a:lnTo>
                    <a:pt x="4109" y="2729"/>
                  </a:lnTo>
                  <a:cubicBezTo>
                    <a:pt x="4112" y="2737"/>
                    <a:pt x="4115" y="2740"/>
                    <a:pt x="4117" y="2740"/>
                  </a:cubicBezTo>
                  <a:cubicBezTo>
                    <a:pt x="4121" y="2740"/>
                    <a:pt x="4121" y="2726"/>
                    <a:pt x="4121" y="2718"/>
                  </a:cubicBezTo>
                  <a:cubicBezTo>
                    <a:pt x="4115" y="2706"/>
                    <a:pt x="4112" y="2706"/>
                    <a:pt x="4109" y="2706"/>
                  </a:cubicBezTo>
                  <a:cubicBezTo>
                    <a:pt x="4106" y="2706"/>
                    <a:pt x="4103" y="2706"/>
                    <a:pt x="4097" y="2694"/>
                  </a:cubicBezTo>
                  <a:lnTo>
                    <a:pt x="4097" y="2694"/>
                  </a:lnTo>
                  <a:cubicBezTo>
                    <a:pt x="4097" y="2694"/>
                    <a:pt x="4108" y="2718"/>
                    <a:pt x="4097" y="2718"/>
                  </a:cubicBezTo>
                  <a:cubicBezTo>
                    <a:pt x="4097" y="2712"/>
                    <a:pt x="4097" y="2709"/>
                    <a:pt x="4097" y="2706"/>
                  </a:cubicBezTo>
                  <a:cubicBezTo>
                    <a:pt x="4085" y="2694"/>
                    <a:pt x="4085" y="2670"/>
                    <a:pt x="4085" y="2670"/>
                  </a:cubicBezTo>
                  <a:lnTo>
                    <a:pt x="4085" y="2694"/>
                  </a:lnTo>
                  <a:cubicBezTo>
                    <a:pt x="4085" y="2670"/>
                    <a:pt x="4073" y="2658"/>
                    <a:pt x="4073" y="2658"/>
                  </a:cubicBezTo>
                  <a:cubicBezTo>
                    <a:pt x="4070" y="2649"/>
                    <a:pt x="4068" y="2645"/>
                    <a:pt x="4068" y="2645"/>
                  </a:cubicBezTo>
                  <a:lnTo>
                    <a:pt x="4068" y="2645"/>
                  </a:lnTo>
                  <a:cubicBezTo>
                    <a:pt x="4066" y="2645"/>
                    <a:pt x="4073" y="2676"/>
                    <a:pt x="4073" y="2694"/>
                  </a:cubicBezTo>
                  <a:cubicBezTo>
                    <a:pt x="4061" y="2682"/>
                    <a:pt x="4061" y="2670"/>
                    <a:pt x="4061" y="2670"/>
                  </a:cubicBezTo>
                  <a:lnTo>
                    <a:pt x="4049" y="2670"/>
                  </a:lnTo>
                  <a:cubicBezTo>
                    <a:pt x="4049" y="2666"/>
                    <a:pt x="4049" y="2662"/>
                    <a:pt x="4049" y="2658"/>
                  </a:cubicBezTo>
                  <a:cubicBezTo>
                    <a:pt x="4049" y="2646"/>
                    <a:pt x="4037" y="2646"/>
                    <a:pt x="4037" y="2634"/>
                  </a:cubicBezTo>
                  <a:lnTo>
                    <a:pt x="4037" y="2622"/>
                  </a:lnTo>
                  <a:cubicBezTo>
                    <a:pt x="4029" y="2622"/>
                    <a:pt x="4032" y="2643"/>
                    <a:pt x="4031" y="2643"/>
                  </a:cubicBezTo>
                  <a:cubicBezTo>
                    <a:pt x="4031" y="2643"/>
                    <a:pt x="4029" y="2638"/>
                    <a:pt x="4025" y="2622"/>
                  </a:cubicBezTo>
                  <a:cubicBezTo>
                    <a:pt x="4013" y="2646"/>
                    <a:pt x="4013" y="2634"/>
                    <a:pt x="4013" y="2658"/>
                  </a:cubicBezTo>
                  <a:cubicBezTo>
                    <a:pt x="4013" y="2634"/>
                    <a:pt x="4001" y="2634"/>
                    <a:pt x="4001" y="2622"/>
                  </a:cubicBezTo>
                  <a:cubicBezTo>
                    <a:pt x="3999" y="2620"/>
                    <a:pt x="3998" y="2619"/>
                    <a:pt x="3997" y="2619"/>
                  </a:cubicBezTo>
                  <a:lnTo>
                    <a:pt x="3997" y="2619"/>
                  </a:lnTo>
                  <a:cubicBezTo>
                    <a:pt x="3994" y="2619"/>
                    <a:pt x="4001" y="2634"/>
                    <a:pt x="4001" y="2634"/>
                  </a:cubicBezTo>
                  <a:cubicBezTo>
                    <a:pt x="3990" y="2634"/>
                    <a:pt x="3990" y="2610"/>
                    <a:pt x="3990" y="2598"/>
                  </a:cubicBezTo>
                  <a:lnTo>
                    <a:pt x="3990" y="2622"/>
                  </a:lnTo>
                  <a:cubicBezTo>
                    <a:pt x="3978" y="2610"/>
                    <a:pt x="3978" y="2598"/>
                    <a:pt x="3978" y="2598"/>
                  </a:cubicBezTo>
                  <a:cubicBezTo>
                    <a:pt x="3978" y="2610"/>
                    <a:pt x="3978" y="2610"/>
                    <a:pt x="3978" y="2622"/>
                  </a:cubicBezTo>
                  <a:cubicBezTo>
                    <a:pt x="3966" y="2610"/>
                    <a:pt x="3966" y="2610"/>
                    <a:pt x="3966" y="2598"/>
                  </a:cubicBezTo>
                  <a:cubicBezTo>
                    <a:pt x="3966" y="2598"/>
                    <a:pt x="3966" y="2598"/>
                    <a:pt x="3957" y="2607"/>
                  </a:cubicBezTo>
                  <a:lnTo>
                    <a:pt x="3957" y="2607"/>
                  </a:lnTo>
                  <a:cubicBezTo>
                    <a:pt x="3955" y="2602"/>
                    <a:pt x="3954" y="2598"/>
                    <a:pt x="3954" y="2598"/>
                  </a:cubicBezTo>
                  <a:lnTo>
                    <a:pt x="3954" y="2610"/>
                  </a:lnTo>
                  <a:cubicBezTo>
                    <a:pt x="3951" y="2605"/>
                    <a:pt x="3950" y="2604"/>
                    <a:pt x="3949" y="2604"/>
                  </a:cubicBezTo>
                  <a:lnTo>
                    <a:pt x="3949" y="2604"/>
                  </a:lnTo>
                  <a:cubicBezTo>
                    <a:pt x="3946" y="2604"/>
                    <a:pt x="3950" y="2624"/>
                    <a:pt x="3945" y="2624"/>
                  </a:cubicBezTo>
                  <a:cubicBezTo>
                    <a:pt x="3944" y="2624"/>
                    <a:pt x="3943" y="2624"/>
                    <a:pt x="3942" y="2622"/>
                  </a:cubicBezTo>
                  <a:cubicBezTo>
                    <a:pt x="3942" y="2615"/>
                    <a:pt x="3938" y="2608"/>
                    <a:pt x="3937" y="2604"/>
                  </a:cubicBezTo>
                  <a:lnTo>
                    <a:pt x="3937" y="2604"/>
                  </a:lnTo>
                  <a:cubicBezTo>
                    <a:pt x="3930" y="2611"/>
                    <a:pt x="3930" y="2612"/>
                    <a:pt x="3930" y="2622"/>
                  </a:cubicBezTo>
                  <a:cubicBezTo>
                    <a:pt x="3918" y="2598"/>
                    <a:pt x="3918" y="2598"/>
                    <a:pt x="3906" y="2587"/>
                  </a:cubicBezTo>
                  <a:cubicBezTo>
                    <a:pt x="3906" y="2587"/>
                    <a:pt x="3906" y="2587"/>
                    <a:pt x="3906" y="2610"/>
                  </a:cubicBezTo>
                  <a:cubicBezTo>
                    <a:pt x="3906" y="2604"/>
                    <a:pt x="3903" y="2604"/>
                    <a:pt x="3900" y="2604"/>
                  </a:cubicBezTo>
                  <a:cubicBezTo>
                    <a:pt x="3897" y="2604"/>
                    <a:pt x="3894" y="2604"/>
                    <a:pt x="3894" y="2598"/>
                  </a:cubicBezTo>
                  <a:lnTo>
                    <a:pt x="3894" y="2610"/>
                  </a:lnTo>
                  <a:cubicBezTo>
                    <a:pt x="3892" y="2605"/>
                    <a:pt x="3890" y="2604"/>
                    <a:pt x="3889" y="2604"/>
                  </a:cubicBezTo>
                  <a:cubicBezTo>
                    <a:pt x="3887" y="2604"/>
                    <a:pt x="3888" y="2617"/>
                    <a:pt x="3881" y="2617"/>
                  </a:cubicBezTo>
                  <a:cubicBezTo>
                    <a:pt x="3879" y="2617"/>
                    <a:pt x="3876" y="2615"/>
                    <a:pt x="3870" y="2610"/>
                  </a:cubicBezTo>
                  <a:cubicBezTo>
                    <a:pt x="3870" y="2610"/>
                    <a:pt x="3870" y="2598"/>
                    <a:pt x="3870" y="2587"/>
                  </a:cubicBezTo>
                  <a:lnTo>
                    <a:pt x="3859" y="2598"/>
                  </a:lnTo>
                  <a:cubicBezTo>
                    <a:pt x="3859" y="2603"/>
                    <a:pt x="3859" y="2607"/>
                    <a:pt x="3859" y="2610"/>
                  </a:cubicBezTo>
                  <a:cubicBezTo>
                    <a:pt x="3859" y="2602"/>
                    <a:pt x="3859" y="2599"/>
                    <a:pt x="3858" y="2599"/>
                  </a:cubicBezTo>
                  <a:cubicBezTo>
                    <a:pt x="3857" y="2599"/>
                    <a:pt x="3856" y="2602"/>
                    <a:pt x="3853" y="2602"/>
                  </a:cubicBezTo>
                  <a:cubicBezTo>
                    <a:pt x="3851" y="2602"/>
                    <a:pt x="3849" y="2601"/>
                    <a:pt x="3847" y="2598"/>
                  </a:cubicBezTo>
                  <a:cubicBezTo>
                    <a:pt x="3847" y="2603"/>
                    <a:pt x="3847" y="2607"/>
                    <a:pt x="3847" y="2610"/>
                  </a:cubicBezTo>
                  <a:lnTo>
                    <a:pt x="3835" y="2610"/>
                  </a:lnTo>
                  <a:cubicBezTo>
                    <a:pt x="3835" y="2610"/>
                    <a:pt x="3823" y="2598"/>
                    <a:pt x="3823" y="2598"/>
                  </a:cubicBezTo>
                  <a:lnTo>
                    <a:pt x="3811" y="2598"/>
                  </a:lnTo>
                  <a:cubicBezTo>
                    <a:pt x="3811" y="2587"/>
                    <a:pt x="3799" y="2563"/>
                    <a:pt x="3811" y="2563"/>
                  </a:cubicBezTo>
                  <a:cubicBezTo>
                    <a:pt x="3823" y="2587"/>
                    <a:pt x="3811" y="2587"/>
                    <a:pt x="3811" y="2587"/>
                  </a:cubicBezTo>
                  <a:cubicBezTo>
                    <a:pt x="3815" y="2591"/>
                    <a:pt x="3818" y="2592"/>
                    <a:pt x="3819" y="2592"/>
                  </a:cubicBezTo>
                  <a:cubicBezTo>
                    <a:pt x="3823" y="2592"/>
                    <a:pt x="3823" y="2587"/>
                    <a:pt x="3823" y="2587"/>
                  </a:cubicBezTo>
                  <a:cubicBezTo>
                    <a:pt x="3829" y="2593"/>
                    <a:pt x="3829" y="2593"/>
                    <a:pt x="3829" y="2593"/>
                  </a:cubicBezTo>
                  <a:cubicBezTo>
                    <a:pt x="3829" y="2593"/>
                    <a:pt x="3829" y="2593"/>
                    <a:pt x="3835" y="2598"/>
                  </a:cubicBezTo>
                  <a:cubicBezTo>
                    <a:pt x="3830" y="2590"/>
                    <a:pt x="3831" y="2587"/>
                    <a:pt x="3833" y="2587"/>
                  </a:cubicBezTo>
                  <a:cubicBezTo>
                    <a:pt x="3836" y="2587"/>
                    <a:pt x="3841" y="2590"/>
                    <a:pt x="3844" y="2590"/>
                  </a:cubicBezTo>
                  <a:cubicBezTo>
                    <a:pt x="3845" y="2590"/>
                    <a:pt x="3847" y="2589"/>
                    <a:pt x="3847" y="2587"/>
                  </a:cubicBezTo>
                  <a:cubicBezTo>
                    <a:pt x="3847" y="2575"/>
                    <a:pt x="3835" y="2551"/>
                    <a:pt x="3823" y="2527"/>
                  </a:cubicBezTo>
                  <a:lnTo>
                    <a:pt x="3823" y="2527"/>
                  </a:lnTo>
                  <a:cubicBezTo>
                    <a:pt x="3823" y="2527"/>
                    <a:pt x="3835" y="2539"/>
                    <a:pt x="3835" y="2539"/>
                  </a:cubicBezTo>
                  <a:cubicBezTo>
                    <a:pt x="3823" y="2539"/>
                    <a:pt x="3835" y="2539"/>
                    <a:pt x="3835" y="2551"/>
                  </a:cubicBezTo>
                  <a:cubicBezTo>
                    <a:pt x="3835" y="2549"/>
                    <a:pt x="3836" y="2548"/>
                    <a:pt x="3837" y="2548"/>
                  </a:cubicBezTo>
                  <a:cubicBezTo>
                    <a:pt x="3843" y="2548"/>
                    <a:pt x="3859" y="2565"/>
                    <a:pt x="3859" y="2575"/>
                  </a:cubicBezTo>
                  <a:cubicBezTo>
                    <a:pt x="3859" y="2563"/>
                    <a:pt x="3859" y="2563"/>
                    <a:pt x="3847" y="2551"/>
                  </a:cubicBezTo>
                  <a:lnTo>
                    <a:pt x="3859" y="2551"/>
                  </a:lnTo>
                  <a:cubicBezTo>
                    <a:pt x="3847" y="2539"/>
                    <a:pt x="3847" y="2539"/>
                    <a:pt x="3847" y="2527"/>
                  </a:cubicBezTo>
                  <a:cubicBezTo>
                    <a:pt x="3859" y="2527"/>
                    <a:pt x="3859" y="2539"/>
                    <a:pt x="3859" y="2539"/>
                  </a:cubicBezTo>
                  <a:cubicBezTo>
                    <a:pt x="3862" y="2542"/>
                    <a:pt x="3865" y="2544"/>
                    <a:pt x="3866" y="2544"/>
                  </a:cubicBezTo>
                  <a:cubicBezTo>
                    <a:pt x="3869" y="2544"/>
                    <a:pt x="3867" y="2535"/>
                    <a:pt x="3859" y="2527"/>
                  </a:cubicBezTo>
                  <a:cubicBezTo>
                    <a:pt x="3847" y="2527"/>
                    <a:pt x="3859" y="2515"/>
                    <a:pt x="3847" y="2503"/>
                  </a:cubicBezTo>
                  <a:lnTo>
                    <a:pt x="3859" y="2503"/>
                  </a:lnTo>
                  <a:cubicBezTo>
                    <a:pt x="3859" y="2503"/>
                    <a:pt x="3859" y="2515"/>
                    <a:pt x="3859" y="2515"/>
                  </a:cubicBezTo>
                  <a:cubicBezTo>
                    <a:pt x="3861" y="2518"/>
                    <a:pt x="3862" y="2518"/>
                    <a:pt x="3863" y="2518"/>
                  </a:cubicBezTo>
                  <a:cubicBezTo>
                    <a:pt x="3866" y="2518"/>
                    <a:pt x="3859" y="2503"/>
                    <a:pt x="3859" y="2503"/>
                  </a:cubicBezTo>
                  <a:lnTo>
                    <a:pt x="3859" y="2503"/>
                  </a:lnTo>
                  <a:cubicBezTo>
                    <a:pt x="3859" y="2503"/>
                    <a:pt x="3870" y="2503"/>
                    <a:pt x="3870" y="2515"/>
                  </a:cubicBezTo>
                  <a:cubicBezTo>
                    <a:pt x="3870" y="2511"/>
                    <a:pt x="3870" y="2510"/>
                    <a:pt x="3871" y="2510"/>
                  </a:cubicBezTo>
                  <a:cubicBezTo>
                    <a:pt x="3872" y="2510"/>
                    <a:pt x="3874" y="2515"/>
                    <a:pt x="3882" y="2515"/>
                  </a:cubicBezTo>
                  <a:cubicBezTo>
                    <a:pt x="3882" y="2515"/>
                    <a:pt x="3870" y="2503"/>
                    <a:pt x="3870" y="2503"/>
                  </a:cubicBezTo>
                  <a:lnTo>
                    <a:pt x="3882" y="2491"/>
                  </a:lnTo>
                  <a:cubicBezTo>
                    <a:pt x="3882" y="2503"/>
                    <a:pt x="3906" y="2539"/>
                    <a:pt x="3906" y="2539"/>
                  </a:cubicBezTo>
                  <a:cubicBezTo>
                    <a:pt x="3906" y="2527"/>
                    <a:pt x="3882" y="2503"/>
                    <a:pt x="3894" y="2503"/>
                  </a:cubicBezTo>
                  <a:cubicBezTo>
                    <a:pt x="3906" y="2527"/>
                    <a:pt x="3906" y="2515"/>
                    <a:pt x="3918" y="2539"/>
                  </a:cubicBezTo>
                  <a:cubicBezTo>
                    <a:pt x="3924" y="2545"/>
                    <a:pt x="3930" y="2548"/>
                    <a:pt x="3934" y="2548"/>
                  </a:cubicBezTo>
                  <a:cubicBezTo>
                    <a:pt x="3939" y="2548"/>
                    <a:pt x="3942" y="2545"/>
                    <a:pt x="3942" y="2539"/>
                  </a:cubicBezTo>
                  <a:cubicBezTo>
                    <a:pt x="3930" y="2527"/>
                    <a:pt x="3930" y="2539"/>
                    <a:pt x="3918" y="2515"/>
                  </a:cubicBezTo>
                  <a:cubicBezTo>
                    <a:pt x="3918" y="2503"/>
                    <a:pt x="3894" y="2468"/>
                    <a:pt x="3906" y="2468"/>
                  </a:cubicBezTo>
                  <a:lnTo>
                    <a:pt x="3894" y="2468"/>
                  </a:lnTo>
                  <a:cubicBezTo>
                    <a:pt x="3894" y="2456"/>
                    <a:pt x="3894" y="2456"/>
                    <a:pt x="3894" y="2444"/>
                  </a:cubicBezTo>
                  <a:cubicBezTo>
                    <a:pt x="3905" y="2454"/>
                    <a:pt x="3924" y="2482"/>
                    <a:pt x="3929" y="2482"/>
                  </a:cubicBezTo>
                  <a:cubicBezTo>
                    <a:pt x="3930" y="2482"/>
                    <a:pt x="3930" y="2481"/>
                    <a:pt x="3930" y="2479"/>
                  </a:cubicBezTo>
                  <a:cubicBezTo>
                    <a:pt x="3930" y="2468"/>
                    <a:pt x="3918" y="2468"/>
                    <a:pt x="3906" y="2444"/>
                  </a:cubicBezTo>
                  <a:lnTo>
                    <a:pt x="3918" y="2444"/>
                  </a:lnTo>
                  <a:cubicBezTo>
                    <a:pt x="3918" y="2444"/>
                    <a:pt x="3929" y="2454"/>
                    <a:pt x="3932" y="2454"/>
                  </a:cubicBezTo>
                  <a:cubicBezTo>
                    <a:pt x="3934" y="2454"/>
                    <a:pt x="3934" y="2452"/>
                    <a:pt x="3930" y="2444"/>
                  </a:cubicBezTo>
                  <a:lnTo>
                    <a:pt x="3930" y="2444"/>
                  </a:lnTo>
                  <a:lnTo>
                    <a:pt x="3942" y="2456"/>
                  </a:lnTo>
                  <a:cubicBezTo>
                    <a:pt x="3930" y="2444"/>
                    <a:pt x="3942" y="2444"/>
                    <a:pt x="3930" y="2444"/>
                  </a:cubicBezTo>
                  <a:cubicBezTo>
                    <a:pt x="3930" y="2434"/>
                    <a:pt x="3932" y="2430"/>
                    <a:pt x="3935" y="2430"/>
                  </a:cubicBezTo>
                  <a:cubicBezTo>
                    <a:pt x="3940" y="2430"/>
                    <a:pt x="3947" y="2437"/>
                    <a:pt x="3954" y="2444"/>
                  </a:cubicBezTo>
                  <a:cubicBezTo>
                    <a:pt x="3942" y="2432"/>
                    <a:pt x="3930" y="2420"/>
                    <a:pt x="3930" y="2408"/>
                  </a:cubicBezTo>
                  <a:lnTo>
                    <a:pt x="3930" y="2408"/>
                  </a:lnTo>
                  <a:cubicBezTo>
                    <a:pt x="3942" y="2426"/>
                    <a:pt x="3945" y="2429"/>
                    <a:pt x="3946" y="2429"/>
                  </a:cubicBezTo>
                  <a:cubicBezTo>
                    <a:pt x="3947" y="2429"/>
                    <a:pt x="3947" y="2428"/>
                    <a:pt x="3948" y="2428"/>
                  </a:cubicBezTo>
                  <a:cubicBezTo>
                    <a:pt x="3949" y="2428"/>
                    <a:pt x="3951" y="2429"/>
                    <a:pt x="3954" y="2432"/>
                  </a:cubicBezTo>
                  <a:lnTo>
                    <a:pt x="3978" y="2444"/>
                  </a:lnTo>
                  <a:cubicBezTo>
                    <a:pt x="3954" y="2420"/>
                    <a:pt x="3966" y="2420"/>
                    <a:pt x="3966" y="2408"/>
                  </a:cubicBezTo>
                  <a:lnTo>
                    <a:pt x="3966" y="2408"/>
                  </a:lnTo>
                  <a:cubicBezTo>
                    <a:pt x="3975" y="2422"/>
                    <a:pt x="3977" y="2425"/>
                    <a:pt x="3977" y="2425"/>
                  </a:cubicBezTo>
                  <a:cubicBezTo>
                    <a:pt x="3978" y="2425"/>
                    <a:pt x="3977" y="2423"/>
                    <a:pt x="3978" y="2423"/>
                  </a:cubicBezTo>
                  <a:cubicBezTo>
                    <a:pt x="3980" y="2423"/>
                    <a:pt x="3982" y="2425"/>
                    <a:pt x="3990" y="2432"/>
                  </a:cubicBezTo>
                  <a:cubicBezTo>
                    <a:pt x="3978" y="2408"/>
                    <a:pt x="3990" y="2420"/>
                    <a:pt x="3978" y="2396"/>
                  </a:cubicBezTo>
                  <a:lnTo>
                    <a:pt x="3978" y="2396"/>
                  </a:lnTo>
                  <a:cubicBezTo>
                    <a:pt x="3978" y="2397"/>
                    <a:pt x="3990" y="2420"/>
                    <a:pt x="4001" y="2420"/>
                  </a:cubicBezTo>
                  <a:lnTo>
                    <a:pt x="3990" y="2420"/>
                  </a:lnTo>
                  <a:cubicBezTo>
                    <a:pt x="4001" y="2420"/>
                    <a:pt x="4013" y="2420"/>
                    <a:pt x="4025" y="2432"/>
                  </a:cubicBezTo>
                  <a:lnTo>
                    <a:pt x="4013" y="2408"/>
                  </a:lnTo>
                  <a:cubicBezTo>
                    <a:pt x="4013" y="2408"/>
                    <a:pt x="4013" y="2396"/>
                    <a:pt x="4001" y="2396"/>
                  </a:cubicBezTo>
                  <a:lnTo>
                    <a:pt x="4013" y="2396"/>
                  </a:lnTo>
                  <a:cubicBezTo>
                    <a:pt x="3990" y="2372"/>
                    <a:pt x="4001" y="2384"/>
                    <a:pt x="4001" y="2372"/>
                  </a:cubicBezTo>
                  <a:lnTo>
                    <a:pt x="4001" y="2372"/>
                  </a:lnTo>
                  <a:cubicBezTo>
                    <a:pt x="4001" y="2372"/>
                    <a:pt x="4013" y="2384"/>
                    <a:pt x="4013" y="2384"/>
                  </a:cubicBezTo>
                  <a:cubicBezTo>
                    <a:pt x="4013" y="2384"/>
                    <a:pt x="4017" y="2388"/>
                    <a:pt x="4020" y="2393"/>
                  </a:cubicBezTo>
                  <a:lnTo>
                    <a:pt x="4020" y="2393"/>
                  </a:lnTo>
                  <a:cubicBezTo>
                    <a:pt x="4013" y="2378"/>
                    <a:pt x="3998" y="2357"/>
                    <a:pt x="3990" y="2348"/>
                  </a:cubicBezTo>
                  <a:cubicBezTo>
                    <a:pt x="3978" y="2348"/>
                    <a:pt x="3978" y="2337"/>
                    <a:pt x="3990" y="2337"/>
                  </a:cubicBezTo>
                  <a:cubicBezTo>
                    <a:pt x="3990" y="2333"/>
                    <a:pt x="3991" y="2331"/>
                    <a:pt x="3993" y="2331"/>
                  </a:cubicBezTo>
                  <a:cubicBezTo>
                    <a:pt x="3996" y="2331"/>
                    <a:pt x="4001" y="2337"/>
                    <a:pt x="4001" y="2337"/>
                  </a:cubicBezTo>
                  <a:cubicBezTo>
                    <a:pt x="4001" y="2348"/>
                    <a:pt x="4025" y="2384"/>
                    <a:pt x="4037" y="2384"/>
                  </a:cubicBezTo>
                  <a:cubicBezTo>
                    <a:pt x="4037" y="2384"/>
                    <a:pt x="4037" y="2396"/>
                    <a:pt x="4049" y="2408"/>
                  </a:cubicBezTo>
                  <a:cubicBezTo>
                    <a:pt x="4049" y="2401"/>
                    <a:pt x="4049" y="2396"/>
                    <a:pt x="4049" y="2396"/>
                  </a:cubicBezTo>
                  <a:cubicBezTo>
                    <a:pt x="4049" y="2396"/>
                    <a:pt x="4041" y="2381"/>
                    <a:pt x="4044" y="2381"/>
                  </a:cubicBezTo>
                  <a:lnTo>
                    <a:pt x="4044" y="2381"/>
                  </a:lnTo>
                  <a:cubicBezTo>
                    <a:pt x="4045" y="2381"/>
                    <a:pt x="4047" y="2382"/>
                    <a:pt x="4049" y="2384"/>
                  </a:cubicBezTo>
                  <a:cubicBezTo>
                    <a:pt x="4013" y="2348"/>
                    <a:pt x="4037" y="2348"/>
                    <a:pt x="4013" y="2337"/>
                  </a:cubicBezTo>
                  <a:cubicBezTo>
                    <a:pt x="4013" y="2331"/>
                    <a:pt x="4013" y="2328"/>
                    <a:pt x="4015" y="2328"/>
                  </a:cubicBezTo>
                  <a:cubicBezTo>
                    <a:pt x="4016" y="2328"/>
                    <a:pt x="4019" y="2331"/>
                    <a:pt x="4025" y="2337"/>
                  </a:cubicBezTo>
                  <a:cubicBezTo>
                    <a:pt x="4031" y="2342"/>
                    <a:pt x="4036" y="2345"/>
                    <a:pt x="4041" y="2349"/>
                  </a:cubicBezTo>
                  <a:lnTo>
                    <a:pt x="4041" y="2349"/>
                  </a:lnTo>
                  <a:cubicBezTo>
                    <a:pt x="4039" y="2348"/>
                    <a:pt x="4037" y="2348"/>
                    <a:pt x="4037" y="2348"/>
                  </a:cubicBezTo>
                  <a:lnTo>
                    <a:pt x="4037" y="2348"/>
                  </a:lnTo>
                  <a:cubicBezTo>
                    <a:pt x="4037" y="2360"/>
                    <a:pt x="4049" y="2360"/>
                    <a:pt x="4049" y="2372"/>
                  </a:cubicBezTo>
                  <a:cubicBezTo>
                    <a:pt x="4049" y="2359"/>
                    <a:pt x="4046" y="2354"/>
                    <a:pt x="4041" y="2349"/>
                  </a:cubicBezTo>
                  <a:lnTo>
                    <a:pt x="4041" y="2349"/>
                  </a:lnTo>
                  <a:cubicBezTo>
                    <a:pt x="4044" y="2350"/>
                    <a:pt x="4049" y="2353"/>
                    <a:pt x="4049" y="2360"/>
                  </a:cubicBezTo>
                  <a:lnTo>
                    <a:pt x="4055" y="2360"/>
                  </a:lnTo>
                  <a:cubicBezTo>
                    <a:pt x="4052" y="2357"/>
                    <a:pt x="4049" y="2354"/>
                    <a:pt x="4049" y="2348"/>
                  </a:cubicBezTo>
                  <a:lnTo>
                    <a:pt x="4057" y="2348"/>
                  </a:lnTo>
                  <a:cubicBezTo>
                    <a:pt x="4052" y="2345"/>
                    <a:pt x="4049" y="2342"/>
                    <a:pt x="4049" y="2337"/>
                  </a:cubicBezTo>
                  <a:lnTo>
                    <a:pt x="4061" y="2337"/>
                  </a:lnTo>
                  <a:lnTo>
                    <a:pt x="4049" y="2325"/>
                  </a:lnTo>
                  <a:cubicBezTo>
                    <a:pt x="4061" y="2325"/>
                    <a:pt x="4061" y="2325"/>
                    <a:pt x="4073" y="2337"/>
                  </a:cubicBezTo>
                  <a:cubicBezTo>
                    <a:pt x="4073" y="2337"/>
                    <a:pt x="4061" y="2325"/>
                    <a:pt x="4061" y="2313"/>
                  </a:cubicBezTo>
                  <a:lnTo>
                    <a:pt x="4061" y="2313"/>
                  </a:lnTo>
                  <a:cubicBezTo>
                    <a:pt x="4061" y="2313"/>
                    <a:pt x="4061" y="2313"/>
                    <a:pt x="4073" y="2325"/>
                  </a:cubicBezTo>
                  <a:cubicBezTo>
                    <a:pt x="4073" y="2325"/>
                    <a:pt x="4085" y="2325"/>
                    <a:pt x="4085" y="2337"/>
                  </a:cubicBezTo>
                  <a:cubicBezTo>
                    <a:pt x="4085" y="2325"/>
                    <a:pt x="4085" y="2325"/>
                    <a:pt x="4073" y="2313"/>
                  </a:cubicBezTo>
                  <a:lnTo>
                    <a:pt x="4073" y="2313"/>
                  </a:lnTo>
                  <a:cubicBezTo>
                    <a:pt x="4085" y="2325"/>
                    <a:pt x="4091" y="2329"/>
                    <a:pt x="4095" y="2329"/>
                  </a:cubicBezTo>
                  <a:cubicBezTo>
                    <a:pt x="4103" y="2329"/>
                    <a:pt x="4101" y="2313"/>
                    <a:pt x="4109" y="2313"/>
                  </a:cubicBezTo>
                  <a:cubicBezTo>
                    <a:pt x="4085" y="2277"/>
                    <a:pt x="4109" y="2301"/>
                    <a:pt x="4085" y="2277"/>
                  </a:cubicBezTo>
                  <a:lnTo>
                    <a:pt x="4085" y="2277"/>
                  </a:lnTo>
                  <a:cubicBezTo>
                    <a:pt x="4097" y="2289"/>
                    <a:pt x="4109" y="2289"/>
                    <a:pt x="4109" y="2301"/>
                  </a:cubicBezTo>
                  <a:cubicBezTo>
                    <a:pt x="4121" y="2313"/>
                    <a:pt x="4109" y="2313"/>
                    <a:pt x="4132" y="2337"/>
                  </a:cubicBezTo>
                  <a:cubicBezTo>
                    <a:pt x="4144" y="2325"/>
                    <a:pt x="4121" y="2301"/>
                    <a:pt x="4132" y="2301"/>
                  </a:cubicBezTo>
                  <a:cubicBezTo>
                    <a:pt x="4137" y="2310"/>
                    <a:pt x="4138" y="2312"/>
                    <a:pt x="4138" y="2312"/>
                  </a:cubicBezTo>
                  <a:cubicBezTo>
                    <a:pt x="4139" y="2312"/>
                    <a:pt x="4138" y="2309"/>
                    <a:pt x="4139" y="2309"/>
                  </a:cubicBezTo>
                  <a:cubicBezTo>
                    <a:pt x="4140" y="2309"/>
                    <a:pt x="4142" y="2310"/>
                    <a:pt x="4144" y="2313"/>
                  </a:cubicBezTo>
                  <a:cubicBezTo>
                    <a:pt x="4144" y="2325"/>
                    <a:pt x="4144" y="2325"/>
                    <a:pt x="4144" y="2325"/>
                  </a:cubicBezTo>
                  <a:lnTo>
                    <a:pt x="4156" y="2325"/>
                  </a:lnTo>
                  <a:cubicBezTo>
                    <a:pt x="4168" y="2325"/>
                    <a:pt x="4132" y="2301"/>
                    <a:pt x="4132" y="2289"/>
                  </a:cubicBezTo>
                  <a:cubicBezTo>
                    <a:pt x="4132" y="2287"/>
                    <a:pt x="4133" y="2286"/>
                    <a:pt x="4134" y="2286"/>
                  </a:cubicBezTo>
                  <a:cubicBezTo>
                    <a:pt x="4134" y="2286"/>
                    <a:pt x="4134" y="2286"/>
                    <a:pt x="4135" y="2286"/>
                  </a:cubicBezTo>
                  <a:lnTo>
                    <a:pt x="4135" y="2286"/>
                  </a:lnTo>
                  <a:cubicBezTo>
                    <a:pt x="4133" y="2283"/>
                    <a:pt x="4132" y="2280"/>
                    <a:pt x="4132" y="2277"/>
                  </a:cubicBezTo>
                  <a:lnTo>
                    <a:pt x="4132" y="2277"/>
                  </a:lnTo>
                  <a:cubicBezTo>
                    <a:pt x="4136" y="2284"/>
                    <a:pt x="4138" y="2287"/>
                    <a:pt x="4138" y="2287"/>
                  </a:cubicBezTo>
                  <a:cubicBezTo>
                    <a:pt x="4138" y="2287"/>
                    <a:pt x="4132" y="2273"/>
                    <a:pt x="4132" y="2265"/>
                  </a:cubicBezTo>
                  <a:cubicBezTo>
                    <a:pt x="4121" y="2259"/>
                    <a:pt x="4118" y="2259"/>
                    <a:pt x="4115" y="2259"/>
                  </a:cubicBezTo>
                  <a:cubicBezTo>
                    <a:pt x="4112" y="2259"/>
                    <a:pt x="4109" y="2259"/>
                    <a:pt x="4097" y="2253"/>
                  </a:cubicBezTo>
                  <a:lnTo>
                    <a:pt x="4097" y="2253"/>
                  </a:lnTo>
                  <a:cubicBezTo>
                    <a:pt x="4097" y="2258"/>
                    <a:pt x="4099" y="2261"/>
                    <a:pt x="4101" y="2264"/>
                  </a:cubicBezTo>
                  <a:lnTo>
                    <a:pt x="4101" y="2264"/>
                  </a:lnTo>
                  <a:cubicBezTo>
                    <a:pt x="4103" y="2262"/>
                    <a:pt x="4103" y="2259"/>
                    <a:pt x="4097" y="2254"/>
                  </a:cubicBezTo>
                  <a:lnTo>
                    <a:pt x="4097" y="2254"/>
                  </a:lnTo>
                  <a:cubicBezTo>
                    <a:pt x="4101" y="2257"/>
                    <a:pt x="4119" y="2277"/>
                    <a:pt x="4109" y="2277"/>
                  </a:cubicBezTo>
                  <a:cubicBezTo>
                    <a:pt x="4109" y="2270"/>
                    <a:pt x="4105" y="2267"/>
                    <a:pt x="4101" y="2264"/>
                  </a:cubicBezTo>
                  <a:lnTo>
                    <a:pt x="4101" y="2264"/>
                  </a:lnTo>
                  <a:cubicBezTo>
                    <a:pt x="4100" y="2265"/>
                    <a:pt x="4097" y="2265"/>
                    <a:pt x="4097" y="2265"/>
                  </a:cubicBezTo>
                  <a:lnTo>
                    <a:pt x="4085" y="2253"/>
                  </a:lnTo>
                  <a:lnTo>
                    <a:pt x="4085" y="2253"/>
                  </a:lnTo>
                  <a:cubicBezTo>
                    <a:pt x="4088" y="2259"/>
                    <a:pt x="4091" y="2265"/>
                    <a:pt x="4097" y="2265"/>
                  </a:cubicBezTo>
                  <a:cubicBezTo>
                    <a:pt x="4085" y="2265"/>
                    <a:pt x="4073" y="2253"/>
                    <a:pt x="4085" y="2253"/>
                  </a:cubicBezTo>
                  <a:cubicBezTo>
                    <a:pt x="4082" y="2247"/>
                    <a:pt x="4079" y="2241"/>
                    <a:pt x="4073" y="2241"/>
                  </a:cubicBezTo>
                  <a:cubicBezTo>
                    <a:pt x="4066" y="2234"/>
                    <a:pt x="4061" y="2229"/>
                    <a:pt x="4061" y="2229"/>
                  </a:cubicBezTo>
                  <a:cubicBezTo>
                    <a:pt x="4055" y="2224"/>
                    <a:pt x="4052" y="2222"/>
                    <a:pt x="4051" y="2222"/>
                  </a:cubicBezTo>
                  <a:lnTo>
                    <a:pt x="4051" y="2222"/>
                  </a:lnTo>
                  <a:cubicBezTo>
                    <a:pt x="4048" y="2222"/>
                    <a:pt x="4064" y="2247"/>
                    <a:pt x="4073" y="2265"/>
                  </a:cubicBezTo>
                  <a:cubicBezTo>
                    <a:pt x="4062" y="2255"/>
                    <a:pt x="4061" y="2253"/>
                    <a:pt x="4061" y="2253"/>
                  </a:cubicBezTo>
                  <a:lnTo>
                    <a:pt x="4061" y="2253"/>
                  </a:lnTo>
                  <a:cubicBezTo>
                    <a:pt x="4073" y="2265"/>
                    <a:pt x="4061" y="2265"/>
                    <a:pt x="4061" y="2265"/>
                  </a:cubicBezTo>
                  <a:cubicBezTo>
                    <a:pt x="4061" y="2265"/>
                    <a:pt x="4061" y="2253"/>
                    <a:pt x="4049" y="2241"/>
                  </a:cubicBezTo>
                  <a:cubicBezTo>
                    <a:pt x="4049" y="2247"/>
                    <a:pt x="4049" y="2250"/>
                    <a:pt x="4048" y="2250"/>
                  </a:cubicBezTo>
                  <a:cubicBezTo>
                    <a:pt x="4046" y="2250"/>
                    <a:pt x="4043" y="2247"/>
                    <a:pt x="4037" y="2241"/>
                  </a:cubicBezTo>
                  <a:cubicBezTo>
                    <a:pt x="4026" y="2230"/>
                    <a:pt x="4014" y="2229"/>
                    <a:pt x="4013" y="2218"/>
                  </a:cubicBezTo>
                  <a:lnTo>
                    <a:pt x="4013" y="2218"/>
                  </a:lnTo>
                  <a:cubicBezTo>
                    <a:pt x="4033" y="2201"/>
                    <a:pt x="4051" y="2190"/>
                    <a:pt x="4061" y="2170"/>
                  </a:cubicBezTo>
                  <a:cubicBezTo>
                    <a:pt x="4061" y="2146"/>
                    <a:pt x="4073" y="2134"/>
                    <a:pt x="4061" y="2122"/>
                  </a:cubicBezTo>
                  <a:cubicBezTo>
                    <a:pt x="4061" y="2120"/>
                    <a:pt x="4062" y="2119"/>
                    <a:pt x="4064" y="2119"/>
                  </a:cubicBezTo>
                  <a:cubicBezTo>
                    <a:pt x="4068" y="2119"/>
                    <a:pt x="4076" y="2126"/>
                    <a:pt x="4076" y="2126"/>
                  </a:cubicBezTo>
                  <a:cubicBezTo>
                    <a:pt x="4076" y="2126"/>
                    <a:pt x="4075" y="2125"/>
                    <a:pt x="4073" y="2122"/>
                  </a:cubicBezTo>
                  <a:cubicBezTo>
                    <a:pt x="4061" y="2110"/>
                    <a:pt x="4061" y="2075"/>
                    <a:pt x="4049" y="2063"/>
                  </a:cubicBezTo>
                  <a:cubicBezTo>
                    <a:pt x="4049" y="2060"/>
                    <a:pt x="4049" y="2059"/>
                    <a:pt x="4049" y="2059"/>
                  </a:cubicBezTo>
                  <a:cubicBezTo>
                    <a:pt x="4049" y="2059"/>
                    <a:pt x="4048" y="2062"/>
                    <a:pt x="4046" y="2062"/>
                  </a:cubicBezTo>
                  <a:cubicBezTo>
                    <a:pt x="4044" y="2062"/>
                    <a:pt x="4042" y="2060"/>
                    <a:pt x="4037" y="2051"/>
                  </a:cubicBezTo>
                  <a:lnTo>
                    <a:pt x="4037" y="2051"/>
                  </a:lnTo>
                  <a:lnTo>
                    <a:pt x="4049" y="2087"/>
                  </a:lnTo>
                  <a:cubicBezTo>
                    <a:pt x="4037" y="2087"/>
                    <a:pt x="4037" y="2075"/>
                    <a:pt x="4025" y="2063"/>
                  </a:cubicBezTo>
                  <a:lnTo>
                    <a:pt x="4025" y="2063"/>
                  </a:lnTo>
                  <a:cubicBezTo>
                    <a:pt x="4025" y="2083"/>
                    <a:pt x="4034" y="2113"/>
                    <a:pt x="4021" y="2113"/>
                  </a:cubicBezTo>
                  <a:cubicBezTo>
                    <a:pt x="4019" y="2113"/>
                    <a:pt x="4017" y="2112"/>
                    <a:pt x="4013" y="2110"/>
                  </a:cubicBezTo>
                  <a:cubicBezTo>
                    <a:pt x="4001" y="2110"/>
                    <a:pt x="4001" y="2087"/>
                    <a:pt x="4001" y="2087"/>
                  </a:cubicBezTo>
                  <a:lnTo>
                    <a:pt x="3990" y="2075"/>
                  </a:lnTo>
                  <a:cubicBezTo>
                    <a:pt x="3990" y="2075"/>
                    <a:pt x="3978" y="2063"/>
                    <a:pt x="3978" y="2051"/>
                  </a:cubicBezTo>
                  <a:lnTo>
                    <a:pt x="3966" y="2051"/>
                  </a:lnTo>
                  <a:cubicBezTo>
                    <a:pt x="3966" y="2045"/>
                    <a:pt x="3969" y="2045"/>
                    <a:pt x="3970" y="2045"/>
                  </a:cubicBezTo>
                  <a:cubicBezTo>
                    <a:pt x="3972" y="2045"/>
                    <a:pt x="3972" y="2045"/>
                    <a:pt x="3966" y="2039"/>
                  </a:cubicBezTo>
                  <a:cubicBezTo>
                    <a:pt x="3966" y="2039"/>
                    <a:pt x="3954" y="2051"/>
                    <a:pt x="3954" y="2051"/>
                  </a:cubicBezTo>
                  <a:cubicBezTo>
                    <a:pt x="3954" y="2042"/>
                    <a:pt x="3953" y="2039"/>
                    <a:pt x="3952" y="2039"/>
                  </a:cubicBezTo>
                  <a:cubicBezTo>
                    <a:pt x="3949" y="2039"/>
                    <a:pt x="3944" y="2051"/>
                    <a:pt x="3939" y="2051"/>
                  </a:cubicBezTo>
                  <a:cubicBezTo>
                    <a:pt x="3936" y="2051"/>
                    <a:pt x="3933" y="2048"/>
                    <a:pt x="3930" y="2039"/>
                  </a:cubicBezTo>
                  <a:cubicBezTo>
                    <a:pt x="3942" y="2027"/>
                    <a:pt x="3930" y="2027"/>
                    <a:pt x="3930" y="2015"/>
                  </a:cubicBezTo>
                  <a:lnTo>
                    <a:pt x="3906" y="2027"/>
                  </a:lnTo>
                  <a:cubicBezTo>
                    <a:pt x="3894" y="2015"/>
                    <a:pt x="3906" y="2015"/>
                    <a:pt x="3906" y="2015"/>
                  </a:cubicBezTo>
                  <a:cubicBezTo>
                    <a:pt x="3904" y="2013"/>
                    <a:pt x="3902" y="2012"/>
                    <a:pt x="3900" y="2012"/>
                  </a:cubicBezTo>
                  <a:cubicBezTo>
                    <a:pt x="3894" y="2012"/>
                    <a:pt x="3894" y="2027"/>
                    <a:pt x="3894" y="2027"/>
                  </a:cubicBezTo>
                  <a:cubicBezTo>
                    <a:pt x="3894" y="2015"/>
                    <a:pt x="3870" y="2027"/>
                    <a:pt x="3870" y="2003"/>
                  </a:cubicBezTo>
                  <a:cubicBezTo>
                    <a:pt x="3869" y="2001"/>
                    <a:pt x="3867" y="2001"/>
                    <a:pt x="3867" y="2001"/>
                  </a:cubicBezTo>
                  <a:cubicBezTo>
                    <a:pt x="3862" y="2001"/>
                    <a:pt x="3867" y="2018"/>
                    <a:pt x="3862" y="2018"/>
                  </a:cubicBezTo>
                  <a:cubicBezTo>
                    <a:pt x="3862" y="2018"/>
                    <a:pt x="3860" y="2017"/>
                    <a:pt x="3859" y="2015"/>
                  </a:cubicBezTo>
                  <a:cubicBezTo>
                    <a:pt x="3853" y="2009"/>
                    <a:pt x="3856" y="2009"/>
                    <a:pt x="3859" y="2009"/>
                  </a:cubicBezTo>
                  <a:cubicBezTo>
                    <a:pt x="3862" y="2009"/>
                    <a:pt x="3865" y="2009"/>
                    <a:pt x="3859" y="2003"/>
                  </a:cubicBezTo>
                  <a:lnTo>
                    <a:pt x="3847" y="2003"/>
                  </a:lnTo>
                  <a:cubicBezTo>
                    <a:pt x="3847" y="2003"/>
                    <a:pt x="3847" y="1996"/>
                    <a:pt x="3847" y="1991"/>
                  </a:cubicBezTo>
                  <a:cubicBezTo>
                    <a:pt x="3813" y="1969"/>
                    <a:pt x="3801" y="1895"/>
                    <a:pt x="3770" y="1895"/>
                  </a:cubicBezTo>
                  <a:cubicBezTo>
                    <a:pt x="3768" y="1895"/>
                    <a:pt x="3766" y="1895"/>
                    <a:pt x="3763" y="1896"/>
                  </a:cubicBezTo>
                  <a:cubicBezTo>
                    <a:pt x="3763" y="1890"/>
                    <a:pt x="3763" y="1890"/>
                    <a:pt x="3765" y="1890"/>
                  </a:cubicBezTo>
                  <a:cubicBezTo>
                    <a:pt x="3766" y="1890"/>
                    <a:pt x="3769" y="1890"/>
                    <a:pt x="3775" y="1884"/>
                  </a:cubicBezTo>
                  <a:lnTo>
                    <a:pt x="3775" y="1884"/>
                  </a:lnTo>
                  <a:cubicBezTo>
                    <a:pt x="3772" y="1885"/>
                    <a:pt x="3769" y="1886"/>
                    <a:pt x="3766" y="1886"/>
                  </a:cubicBezTo>
                  <a:cubicBezTo>
                    <a:pt x="3739" y="1886"/>
                    <a:pt x="3738" y="1836"/>
                    <a:pt x="3728" y="1836"/>
                  </a:cubicBezTo>
                  <a:lnTo>
                    <a:pt x="3716" y="1848"/>
                  </a:lnTo>
                  <a:cubicBezTo>
                    <a:pt x="3704" y="1801"/>
                    <a:pt x="3656" y="1813"/>
                    <a:pt x="3632" y="1789"/>
                  </a:cubicBezTo>
                  <a:cubicBezTo>
                    <a:pt x="3620" y="1801"/>
                    <a:pt x="3620" y="1801"/>
                    <a:pt x="3609" y="1813"/>
                  </a:cubicBezTo>
                  <a:cubicBezTo>
                    <a:pt x="3609" y="1809"/>
                    <a:pt x="3610" y="1805"/>
                    <a:pt x="3611" y="1801"/>
                  </a:cubicBezTo>
                  <a:lnTo>
                    <a:pt x="3611" y="1801"/>
                  </a:lnTo>
                  <a:cubicBezTo>
                    <a:pt x="3610" y="1801"/>
                    <a:pt x="3609" y="1801"/>
                    <a:pt x="3609" y="1801"/>
                  </a:cubicBezTo>
                  <a:cubicBezTo>
                    <a:pt x="3597" y="1753"/>
                    <a:pt x="3537" y="1741"/>
                    <a:pt x="3501" y="1694"/>
                  </a:cubicBezTo>
                  <a:cubicBezTo>
                    <a:pt x="3431" y="1682"/>
                    <a:pt x="3372" y="1613"/>
                    <a:pt x="3314" y="1588"/>
                  </a:cubicBezTo>
                  <a:lnTo>
                    <a:pt x="3314" y="1588"/>
                  </a:lnTo>
                  <a:cubicBezTo>
                    <a:pt x="3316" y="1591"/>
                    <a:pt x="3306" y="1602"/>
                    <a:pt x="3301" y="1602"/>
                  </a:cubicBezTo>
                  <a:cubicBezTo>
                    <a:pt x="3300" y="1602"/>
                    <a:pt x="3299" y="1601"/>
                    <a:pt x="3299" y="1598"/>
                  </a:cubicBezTo>
                  <a:cubicBezTo>
                    <a:pt x="3311" y="1539"/>
                    <a:pt x="3251" y="1586"/>
                    <a:pt x="3251" y="1539"/>
                  </a:cubicBezTo>
                  <a:cubicBezTo>
                    <a:pt x="3218" y="1539"/>
                    <a:pt x="3206" y="1478"/>
                    <a:pt x="3157" y="1478"/>
                  </a:cubicBezTo>
                  <a:cubicBezTo>
                    <a:pt x="3153" y="1478"/>
                    <a:pt x="3149" y="1478"/>
                    <a:pt x="3144" y="1479"/>
                  </a:cubicBezTo>
                  <a:lnTo>
                    <a:pt x="3156" y="1467"/>
                  </a:lnTo>
                  <a:cubicBezTo>
                    <a:pt x="3156" y="1463"/>
                    <a:pt x="3156" y="1462"/>
                    <a:pt x="3156" y="1462"/>
                  </a:cubicBezTo>
                  <a:cubicBezTo>
                    <a:pt x="3155" y="1462"/>
                    <a:pt x="3152" y="1467"/>
                    <a:pt x="3144" y="1467"/>
                  </a:cubicBezTo>
                  <a:cubicBezTo>
                    <a:pt x="3144" y="1444"/>
                    <a:pt x="3120" y="1455"/>
                    <a:pt x="3108" y="1444"/>
                  </a:cubicBezTo>
                  <a:lnTo>
                    <a:pt x="3097" y="1455"/>
                  </a:lnTo>
                  <a:cubicBezTo>
                    <a:pt x="3097" y="1455"/>
                    <a:pt x="3108" y="1444"/>
                    <a:pt x="3097" y="1444"/>
                  </a:cubicBezTo>
                  <a:lnTo>
                    <a:pt x="3097" y="1432"/>
                  </a:lnTo>
                  <a:lnTo>
                    <a:pt x="3085" y="1444"/>
                  </a:lnTo>
                  <a:cubicBezTo>
                    <a:pt x="3097" y="1420"/>
                    <a:pt x="3061" y="1432"/>
                    <a:pt x="3061" y="1408"/>
                  </a:cubicBezTo>
                  <a:cubicBezTo>
                    <a:pt x="3049" y="1408"/>
                    <a:pt x="3025" y="1408"/>
                    <a:pt x="3013" y="1396"/>
                  </a:cubicBezTo>
                  <a:cubicBezTo>
                    <a:pt x="3025" y="1372"/>
                    <a:pt x="3001" y="1360"/>
                    <a:pt x="3001" y="1348"/>
                  </a:cubicBezTo>
                  <a:cubicBezTo>
                    <a:pt x="2978" y="1336"/>
                    <a:pt x="2942" y="1313"/>
                    <a:pt x="2918" y="1289"/>
                  </a:cubicBezTo>
                  <a:lnTo>
                    <a:pt x="2906" y="1301"/>
                  </a:lnTo>
                  <a:cubicBezTo>
                    <a:pt x="2914" y="1285"/>
                    <a:pt x="2902" y="1285"/>
                    <a:pt x="2892" y="1283"/>
                  </a:cubicBezTo>
                  <a:lnTo>
                    <a:pt x="2892" y="1283"/>
                  </a:lnTo>
                  <a:cubicBezTo>
                    <a:pt x="2888" y="1289"/>
                    <a:pt x="2880" y="1294"/>
                    <a:pt x="2875" y="1294"/>
                  </a:cubicBezTo>
                  <a:cubicBezTo>
                    <a:pt x="2872" y="1294"/>
                    <a:pt x="2870" y="1292"/>
                    <a:pt x="2870" y="1289"/>
                  </a:cubicBezTo>
                  <a:cubicBezTo>
                    <a:pt x="2870" y="1277"/>
                    <a:pt x="2870" y="1265"/>
                    <a:pt x="2882" y="1253"/>
                  </a:cubicBezTo>
                  <a:cubicBezTo>
                    <a:pt x="2858" y="1241"/>
                    <a:pt x="2823" y="1253"/>
                    <a:pt x="2811" y="1229"/>
                  </a:cubicBezTo>
                  <a:cubicBezTo>
                    <a:pt x="2823" y="1205"/>
                    <a:pt x="2787" y="1217"/>
                    <a:pt x="2811" y="1194"/>
                  </a:cubicBezTo>
                  <a:cubicBezTo>
                    <a:pt x="2787" y="1194"/>
                    <a:pt x="2799" y="1217"/>
                    <a:pt x="2775" y="1229"/>
                  </a:cubicBezTo>
                  <a:cubicBezTo>
                    <a:pt x="2775" y="1223"/>
                    <a:pt x="2772" y="1223"/>
                    <a:pt x="2771" y="1223"/>
                  </a:cubicBezTo>
                  <a:cubicBezTo>
                    <a:pt x="2769" y="1223"/>
                    <a:pt x="2769" y="1223"/>
                    <a:pt x="2775" y="1217"/>
                  </a:cubicBezTo>
                  <a:cubicBezTo>
                    <a:pt x="2775" y="1217"/>
                    <a:pt x="2775" y="1194"/>
                    <a:pt x="2787" y="1194"/>
                  </a:cubicBezTo>
                  <a:lnTo>
                    <a:pt x="2775" y="1194"/>
                  </a:lnTo>
                  <a:cubicBezTo>
                    <a:pt x="2751" y="1182"/>
                    <a:pt x="2763" y="1146"/>
                    <a:pt x="2727" y="1146"/>
                  </a:cubicBezTo>
                  <a:cubicBezTo>
                    <a:pt x="2727" y="1146"/>
                    <a:pt x="2739" y="1146"/>
                    <a:pt x="2727" y="1158"/>
                  </a:cubicBezTo>
                  <a:cubicBezTo>
                    <a:pt x="2692" y="1158"/>
                    <a:pt x="2727" y="1134"/>
                    <a:pt x="2692" y="1134"/>
                  </a:cubicBezTo>
                  <a:lnTo>
                    <a:pt x="2716" y="1122"/>
                  </a:lnTo>
                  <a:cubicBezTo>
                    <a:pt x="2710" y="1122"/>
                    <a:pt x="2704" y="1125"/>
                    <a:pt x="2699" y="1125"/>
                  </a:cubicBezTo>
                  <a:cubicBezTo>
                    <a:pt x="2695" y="1125"/>
                    <a:pt x="2692" y="1122"/>
                    <a:pt x="2692" y="1110"/>
                  </a:cubicBezTo>
                  <a:cubicBezTo>
                    <a:pt x="2696" y="1106"/>
                    <a:pt x="2698" y="1105"/>
                    <a:pt x="2701" y="1105"/>
                  </a:cubicBezTo>
                  <a:cubicBezTo>
                    <a:pt x="2705" y="1105"/>
                    <a:pt x="2708" y="1110"/>
                    <a:pt x="2716" y="1110"/>
                  </a:cubicBezTo>
                  <a:cubicBezTo>
                    <a:pt x="2710" y="1104"/>
                    <a:pt x="2704" y="1101"/>
                    <a:pt x="2698" y="1101"/>
                  </a:cubicBezTo>
                  <a:cubicBezTo>
                    <a:pt x="2692" y="1101"/>
                    <a:pt x="2686" y="1104"/>
                    <a:pt x="2680" y="1110"/>
                  </a:cubicBezTo>
                  <a:cubicBezTo>
                    <a:pt x="2668" y="1110"/>
                    <a:pt x="2680" y="1098"/>
                    <a:pt x="2680" y="1086"/>
                  </a:cubicBezTo>
                  <a:lnTo>
                    <a:pt x="2680" y="1086"/>
                  </a:lnTo>
                  <a:cubicBezTo>
                    <a:pt x="2680" y="1087"/>
                    <a:pt x="2680" y="1098"/>
                    <a:pt x="2668" y="1110"/>
                  </a:cubicBezTo>
                  <a:cubicBezTo>
                    <a:pt x="2668" y="1086"/>
                    <a:pt x="2656" y="1074"/>
                    <a:pt x="2644" y="1063"/>
                  </a:cubicBezTo>
                  <a:cubicBezTo>
                    <a:pt x="2644" y="1063"/>
                    <a:pt x="2644" y="1056"/>
                    <a:pt x="2649" y="1053"/>
                  </a:cubicBezTo>
                  <a:lnTo>
                    <a:pt x="2649" y="1053"/>
                  </a:lnTo>
                  <a:cubicBezTo>
                    <a:pt x="2646" y="1054"/>
                    <a:pt x="2644" y="1054"/>
                    <a:pt x="2642" y="1054"/>
                  </a:cubicBezTo>
                  <a:cubicBezTo>
                    <a:pt x="2632" y="1054"/>
                    <a:pt x="2651" y="1036"/>
                    <a:pt x="2632" y="1027"/>
                  </a:cubicBezTo>
                  <a:cubicBezTo>
                    <a:pt x="2597" y="1003"/>
                    <a:pt x="2537" y="979"/>
                    <a:pt x="2501" y="944"/>
                  </a:cubicBezTo>
                  <a:cubicBezTo>
                    <a:pt x="2489" y="949"/>
                    <a:pt x="2480" y="952"/>
                    <a:pt x="2473" y="952"/>
                  </a:cubicBezTo>
                  <a:cubicBezTo>
                    <a:pt x="2466" y="952"/>
                    <a:pt x="2460" y="949"/>
                    <a:pt x="2454" y="944"/>
                  </a:cubicBezTo>
                  <a:lnTo>
                    <a:pt x="2477" y="920"/>
                  </a:lnTo>
                  <a:lnTo>
                    <a:pt x="2466" y="920"/>
                  </a:lnTo>
                  <a:cubicBezTo>
                    <a:pt x="2466" y="914"/>
                    <a:pt x="2469" y="914"/>
                    <a:pt x="2471" y="914"/>
                  </a:cubicBezTo>
                  <a:cubicBezTo>
                    <a:pt x="2474" y="914"/>
                    <a:pt x="2477" y="914"/>
                    <a:pt x="2477" y="908"/>
                  </a:cubicBezTo>
                  <a:lnTo>
                    <a:pt x="2477" y="908"/>
                  </a:lnTo>
                  <a:lnTo>
                    <a:pt x="2454" y="920"/>
                  </a:lnTo>
                  <a:cubicBezTo>
                    <a:pt x="2466" y="908"/>
                    <a:pt x="2442" y="896"/>
                    <a:pt x="2466" y="884"/>
                  </a:cubicBezTo>
                  <a:lnTo>
                    <a:pt x="2430" y="860"/>
                  </a:lnTo>
                  <a:cubicBezTo>
                    <a:pt x="2430" y="858"/>
                    <a:pt x="2429" y="857"/>
                    <a:pt x="2427" y="857"/>
                  </a:cubicBezTo>
                  <a:cubicBezTo>
                    <a:pt x="2422" y="857"/>
                    <a:pt x="2413" y="864"/>
                    <a:pt x="2409" y="864"/>
                  </a:cubicBezTo>
                  <a:cubicBezTo>
                    <a:pt x="2407" y="864"/>
                    <a:pt x="2406" y="863"/>
                    <a:pt x="2406" y="860"/>
                  </a:cubicBezTo>
                  <a:cubicBezTo>
                    <a:pt x="2412" y="854"/>
                    <a:pt x="2415" y="854"/>
                    <a:pt x="2416" y="854"/>
                  </a:cubicBezTo>
                  <a:cubicBezTo>
                    <a:pt x="2418" y="854"/>
                    <a:pt x="2418" y="854"/>
                    <a:pt x="2418" y="848"/>
                  </a:cubicBezTo>
                  <a:cubicBezTo>
                    <a:pt x="2418" y="835"/>
                    <a:pt x="2413" y="831"/>
                    <a:pt x="2405" y="831"/>
                  </a:cubicBezTo>
                  <a:cubicBezTo>
                    <a:pt x="2390" y="831"/>
                    <a:pt x="2366" y="847"/>
                    <a:pt x="2349" y="847"/>
                  </a:cubicBezTo>
                  <a:cubicBezTo>
                    <a:pt x="2342" y="847"/>
                    <a:pt x="2337" y="844"/>
                    <a:pt x="2335" y="836"/>
                  </a:cubicBezTo>
                  <a:lnTo>
                    <a:pt x="2323" y="836"/>
                  </a:lnTo>
                  <a:cubicBezTo>
                    <a:pt x="2316" y="843"/>
                    <a:pt x="2314" y="845"/>
                    <a:pt x="2315" y="845"/>
                  </a:cubicBezTo>
                  <a:cubicBezTo>
                    <a:pt x="2315" y="845"/>
                    <a:pt x="2323" y="840"/>
                    <a:pt x="2328" y="840"/>
                  </a:cubicBezTo>
                  <a:cubicBezTo>
                    <a:pt x="2332" y="840"/>
                    <a:pt x="2335" y="842"/>
                    <a:pt x="2335" y="848"/>
                  </a:cubicBezTo>
                  <a:cubicBezTo>
                    <a:pt x="2323" y="860"/>
                    <a:pt x="2317" y="860"/>
                    <a:pt x="2312" y="860"/>
                  </a:cubicBezTo>
                  <a:cubicBezTo>
                    <a:pt x="2308" y="860"/>
                    <a:pt x="2305" y="860"/>
                    <a:pt x="2299" y="872"/>
                  </a:cubicBezTo>
                  <a:cubicBezTo>
                    <a:pt x="2299" y="860"/>
                    <a:pt x="2296" y="857"/>
                    <a:pt x="2291" y="857"/>
                  </a:cubicBezTo>
                  <a:cubicBezTo>
                    <a:pt x="2287" y="857"/>
                    <a:pt x="2281" y="860"/>
                    <a:pt x="2275" y="860"/>
                  </a:cubicBezTo>
                  <a:cubicBezTo>
                    <a:pt x="2287" y="836"/>
                    <a:pt x="2263" y="836"/>
                    <a:pt x="2275" y="813"/>
                  </a:cubicBezTo>
                  <a:lnTo>
                    <a:pt x="2275" y="813"/>
                  </a:lnTo>
                  <a:cubicBezTo>
                    <a:pt x="2267" y="821"/>
                    <a:pt x="2252" y="829"/>
                    <a:pt x="2240" y="829"/>
                  </a:cubicBezTo>
                  <a:cubicBezTo>
                    <a:pt x="2235" y="829"/>
                    <a:pt x="2231" y="828"/>
                    <a:pt x="2227" y="824"/>
                  </a:cubicBezTo>
                  <a:cubicBezTo>
                    <a:pt x="2239" y="801"/>
                    <a:pt x="2239" y="813"/>
                    <a:pt x="2239" y="801"/>
                  </a:cubicBezTo>
                  <a:lnTo>
                    <a:pt x="2239" y="801"/>
                  </a:lnTo>
                  <a:lnTo>
                    <a:pt x="2227" y="813"/>
                  </a:lnTo>
                  <a:cubicBezTo>
                    <a:pt x="2216" y="801"/>
                    <a:pt x="2227" y="801"/>
                    <a:pt x="2227" y="801"/>
                  </a:cubicBezTo>
                  <a:cubicBezTo>
                    <a:pt x="2227" y="798"/>
                    <a:pt x="2226" y="797"/>
                    <a:pt x="2224" y="797"/>
                  </a:cubicBezTo>
                  <a:cubicBezTo>
                    <a:pt x="2221" y="797"/>
                    <a:pt x="2215" y="800"/>
                    <a:pt x="2211" y="800"/>
                  </a:cubicBezTo>
                  <a:cubicBezTo>
                    <a:pt x="2207" y="800"/>
                    <a:pt x="2204" y="798"/>
                    <a:pt x="2204" y="789"/>
                  </a:cubicBezTo>
                  <a:lnTo>
                    <a:pt x="2227" y="789"/>
                  </a:lnTo>
                  <a:cubicBezTo>
                    <a:pt x="2216" y="777"/>
                    <a:pt x="2216" y="777"/>
                    <a:pt x="2204" y="765"/>
                  </a:cubicBezTo>
                  <a:lnTo>
                    <a:pt x="2216" y="765"/>
                  </a:lnTo>
                  <a:cubicBezTo>
                    <a:pt x="2219" y="757"/>
                    <a:pt x="2218" y="754"/>
                    <a:pt x="2215" y="754"/>
                  </a:cubicBezTo>
                  <a:cubicBezTo>
                    <a:pt x="2208" y="754"/>
                    <a:pt x="2192" y="765"/>
                    <a:pt x="2192" y="765"/>
                  </a:cubicBezTo>
                  <a:cubicBezTo>
                    <a:pt x="2192" y="765"/>
                    <a:pt x="2192" y="777"/>
                    <a:pt x="2180" y="789"/>
                  </a:cubicBezTo>
                  <a:cubicBezTo>
                    <a:pt x="2180" y="786"/>
                    <a:pt x="2179" y="785"/>
                    <a:pt x="2177" y="785"/>
                  </a:cubicBezTo>
                  <a:cubicBezTo>
                    <a:pt x="2174" y="785"/>
                    <a:pt x="2169" y="788"/>
                    <a:pt x="2166" y="788"/>
                  </a:cubicBezTo>
                  <a:cubicBezTo>
                    <a:pt x="2164" y="788"/>
                    <a:pt x="2163" y="786"/>
                    <a:pt x="2168" y="777"/>
                  </a:cubicBezTo>
                  <a:lnTo>
                    <a:pt x="2180" y="777"/>
                  </a:lnTo>
                  <a:cubicBezTo>
                    <a:pt x="2168" y="777"/>
                    <a:pt x="2168" y="777"/>
                    <a:pt x="2156" y="765"/>
                  </a:cubicBezTo>
                  <a:cubicBezTo>
                    <a:pt x="2144" y="765"/>
                    <a:pt x="2144" y="753"/>
                    <a:pt x="2132" y="741"/>
                  </a:cubicBezTo>
                  <a:lnTo>
                    <a:pt x="2132" y="729"/>
                  </a:lnTo>
                  <a:cubicBezTo>
                    <a:pt x="2132" y="741"/>
                    <a:pt x="2120" y="741"/>
                    <a:pt x="2120" y="741"/>
                  </a:cubicBezTo>
                  <a:cubicBezTo>
                    <a:pt x="2120" y="753"/>
                    <a:pt x="2108" y="753"/>
                    <a:pt x="2096" y="765"/>
                  </a:cubicBezTo>
                  <a:cubicBezTo>
                    <a:pt x="2100" y="758"/>
                    <a:pt x="2099" y="756"/>
                    <a:pt x="2097" y="756"/>
                  </a:cubicBezTo>
                  <a:cubicBezTo>
                    <a:pt x="2093" y="756"/>
                    <a:pt x="2083" y="762"/>
                    <a:pt x="2075" y="762"/>
                  </a:cubicBezTo>
                  <a:cubicBezTo>
                    <a:pt x="2069" y="762"/>
                    <a:pt x="2064" y="760"/>
                    <a:pt x="2061" y="753"/>
                  </a:cubicBezTo>
                  <a:cubicBezTo>
                    <a:pt x="2069" y="753"/>
                    <a:pt x="2077" y="748"/>
                    <a:pt x="2077" y="748"/>
                  </a:cubicBezTo>
                  <a:lnTo>
                    <a:pt x="2077" y="748"/>
                  </a:lnTo>
                  <a:cubicBezTo>
                    <a:pt x="2078" y="748"/>
                    <a:pt x="2077" y="749"/>
                    <a:pt x="2073" y="753"/>
                  </a:cubicBezTo>
                  <a:cubicBezTo>
                    <a:pt x="2096" y="741"/>
                    <a:pt x="2120" y="717"/>
                    <a:pt x="2132" y="717"/>
                  </a:cubicBezTo>
                  <a:cubicBezTo>
                    <a:pt x="2120" y="717"/>
                    <a:pt x="2120" y="717"/>
                    <a:pt x="2120" y="705"/>
                  </a:cubicBezTo>
                  <a:lnTo>
                    <a:pt x="2108" y="729"/>
                  </a:lnTo>
                  <a:cubicBezTo>
                    <a:pt x="2108" y="729"/>
                    <a:pt x="2096" y="717"/>
                    <a:pt x="2096" y="717"/>
                  </a:cubicBezTo>
                  <a:cubicBezTo>
                    <a:pt x="2085" y="729"/>
                    <a:pt x="2085" y="741"/>
                    <a:pt x="2073" y="741"/>
                  </a:cubicBezTo>
                  <a:cubicBezTo>
                    <a:pt x="2063" y="741"/>
                    <a:pt x="2076" y="726"/>
                    <a:pt x="2076" y="726"/>
                  </a:cubicBezTo>
                  <a:lnTo>
                    <a:pt x="2076" y="726"/>
                  </a:lnTo>
                  <a:cubicBezTo>
                    <a:pt x="2076" y="726"/>
                    <a:pt x="2075" y="727"/>
                    <a:pt x="2073" y="729"/>
                  </a:cubicBezTo>
                  <a:cubicBezTo>
                    <a:pt x="2065" y="729"/>
                    <a:pt x="2057" y="740"/>
                    <a:pt x="2052" y="740"/>
                  </a:cubicBezTo>
                  <a:cubicBezTo>
                    <a:pt x="2050" y="740"/>
                    <a:pt x="2049" y="737"/>
                    <a:pt x="2049" y="729"/>
                  </a:cubicBezTo>
                  <a:lnTo>
                    <a:pt x="2061" y="729"/>
                  </a:lnTo>
                  <a:cubicBezTo>
                    <a:pt x="2061" y="717"/>
                    <a:pt x="2037" y="717"/>
                    <a:pt x="2049" y="693"/>
                  </a:cubicBezTo>
                  <a:cubicBezTo>
                    <a:pt x="2061" y="693"/>
                    <a:pt x="2061" y="682"/>
                    <a:pt x="2061" y="682"/>
                  </a:cubicBezTo>
                  <a:lnTo>
                    <a:pt x="2061" y="693"/>
                  </a:lnTo>
                  <a:cubicBezTo>
                    <a:pt x="2085" y="682"/>
                    <a:pt x="2049" y="693"/>
                    <a:pt x="2073" y="670"/>
                  </a:cubicBezTo>
                  <a:lnTo>
                    <a:pt x="2073" y="670"/>
                  </a:lnTo>
                  <a:cubicBezTo>
                    <a:pt x="2069" y="674"/>
                    <a:pt x="2065" y="675"/>
                    <a:pt x="2061" y="675"/>
                  </a:cubicBezTo>
                  <a:cubicBezTo>
                    <a:pt x="2054" y="675"/>
                    <a:pt x="2049" y="670"/>
                    <a:pt x="2049" y="670"/>
                  </a:cubicBezTo>
                  <a:lnTo>
                    <a:pt x="2037" y="682"/>
                  </a:lnTo>
                  <a:cubicBezTo>
                    <a:pt x="2028" y="686"/>
                    <a:pt x="2023" y="688"/>
                    <a:pt x="2021" y="688"/>
                  </a:cubicBezTo>
                  <a:cubicBezTo>
                    <a:pt x="2014" y="688"/>
                    <a:pt x="2058" y="655"/>
                    <a:pt x="2049" y="646"/>
                  </a:cubicBezTo>
                  <a:cubicBezTo>
                    <a:pt x="2025" y="646"/>
                    <a:pt x="2049" y="646"/>
                    <a:pt x="2025" y="658"/>
                  </a:cubicBezTo>
                  <a:cubicBezTo>
                    <a:pt x="2025" y="646"/>
                    <a:pt x="2037" y="634"/>
                    <a:pt x="2013" y="634"/>
                  </a:cubicBezTo>
                  <a:cubicBezTo>
                    <a:pt x="2025" y="622"/>
                    <a:pt x="2025" y="610"/>
                    <a:pt x="2037" y="598"/>
                  </a:cubicBezTo>
                  <a:cubicBezTo>
                    <a:pt x="2027" y="598"/>
                    <a:pt x="2025" y="583"/>
                    <a:pt x="2013" y="583"/>
                  </a:cubicBezTo>
                  <a:cubicBezTo>
                    <a:pt x="2010" y="583"/>
                    <a:pt x="2006" y="584"/>
                    <a:pt x="2001" y="586"/>
                  </a:cubicBezTo>
                  <a:cubicBezTo>
                    <a:pt x="2001" y="593"/>
                    <a:pt x="2003" y="595"/>
                    <a:pt x="2006" y="595"/>
                  </a:cubicBezTo>
                  <a:cubicBezTo>
                    <a:pt x="2009" y="595"/>
                    <a:pt x="2013" y="593"/>
                    <a:pt x="2017" y="593"/>
                  </a:cubicBezTo>
                  <a:cubicBezTo>
                    <a:pt x="2021" y="593"/>
                    <a:pt x="2025" y="596"/>
                    <a:pt x="2025" y="610"/>
                  </a:cubicBezTo>
                  <a:lnTo>
                    <a:pt x="2001" y="622"/>
                  </a:lnTo>
                  <a:cubicBezTo>
                    <a:pt x="2001" y="610"/>
                    <a:pt x="1977" y="610"/>
                    <a:pt x="1977" y="598"/>
                  </a:cubicBezTo>
                  <a:cubicBezTo>
                    <a:pt x="1977" y="598"/>
                    <a:pt x="1977" y="610"/>
                    <a:pt x="1977" y="610"/>
                  </a:cubicBezTo>
                  <a:cubicBezTo>
                    <a:pt x="1965" y="610"/>
                    <a:pt x="1957" y="613"/>
                    <a:pt x="1949" y="613"/>
                  </a:cubicBezTo>
                  <a:cubicBezTo>
                    <a:pt x="1942" y="613"/>
                    <a:pt x="1936" y="610"/>
                    <a:pt x="1930" y="598"/>
                  </a:cubicBezTo>
                  <a:cubicBezTo>
                    <a:pt x="1934" y="594"/>
                    <a:pt x="1936" y="593"/>
                    <a:pt x="1939" y="593"/>
                  </a:cubicBezTo>
                  <a:cubicBezTo>
                    <a:pt x="1943" y="593"/>
                    <a:pt x="1946" y="598"/>
                    <a:pt x="1954" y="598"/>
                  </a:cubicBezTo>
                  <a:cubicBezTo>
                    <a:pt x="1954" y="586"/>
                    <a:pt x="1942" y="586"/>
                    <a:pt x="1930" y="574"/>
                  </a:cubicBezTo>
                  <a:cubicBezTo>
                    <a:pt x="1932" y="572"/>
                    <a:pt x="1934" y="571"/>
                    <a:pt x="1936" y="571"/>
                  </a:cubicBezTo>
                  <a:cubicBezTo>
                    <a:pt x="1941" y="571"/>
                    <a:pt x="1943" y="578"/>
                    <a:pt x="1947" y="578"/>
                  </a:cubicBezTo>
                  <a:cubicBezTo>
                    <a:pt x="1949" y="578"/>
                    <a:pt x="1951" y="577"/>
                    <a:pt x="1954" y="574"/>
                  </a:cubicBezTo>
                  <a:lnTo>
                    <a:pt x="1942" y="563"/>
                  </a:lnTo>
                  <a:cubicBezTo>
                    <a:pt x="1936" y="568"/>
                    <a:pt x="1932" y="571"/>
                    <a:pt x="1930" y="571"/>
                  </a:cubicBezTo>
                  <a:cubicBezTo>
                    <a:pt x="1922" y="571"/>
                    <a:pt x="1927" y="551"/>
                    <a:pt x="1918" y="551"/>
                  </a:cubicBezTo>
                  <a:cubicBezTo>
                    <a:pt x="1913" y="548"/>
                    <a:pt x="1909" y="547"/>
                    <a:pt x="1904" y="547"/>
                  </a:cubicBezTo>
                  <a:cubicBezTo>
                    <a:pt x="1885" y="547"/>
                    <a:pt x="1866" y="565"/>
                    <a:pt x="1846" y="574"/>
                  </a:cubicBezTo>
                  <a:cubicBezTo>
                    <a:pt x="1846" y="563"/>
                    <a:pt x="1846" y="551"/>
                    <a:pt x="1858" y="551"/>
                  </a:cubicBezTo>
                  <a:cubicBezTo>
                    <a:pt x="1858" y="555"/>
                    <a:pt x="1858" y="556"/>
                    <a:pt x="1859" y="556"/>
                  </a:cubicBezTo>
                  <a:cubicBezTo>
                    <a:pt x="1860" y="556"/>
                    <a:pt x="1862" y="551"/>
                    <a:pt x="1870" y="551"/>
                  </a:cubicBezTo>
                  <a:cubicBezTo>
                    <a:pt x="1858" y="551"/>
                    <a:pt x="1870" y="515"/>
                    <a:pt x="1882" y="515"/>
                  </a:cubicBezTo>
                  <a:lnTo>
                    <a:pt x="1882" y="515"/>
                  </a:lnTo>
                  <a:cubicBezTo>
                    <a:pt x="1870" y="515"/>
                    <a:pt x="1870" y="527"/>
                    <a:pt x="1858" y="527"/>
                  </a:cubicBezTo>
                  <a:lnTo>
                    <a:pt x="1846" y="515"/>
                  </a:lnTo>
                  <a:cubicBezTo>
                    <a:pt x="1846" y="527"/>
                    <a:pt x="1846" y="539"/>
                    <a:pt x="1835" y="539"/>
                  </a:cubicBezTo>
                  <a:cubicBezTo>
                    <a:pt x="1823" y="539"/>
                    <a:pt x="1823" y="527"/>
                    <a:pt x="1811" y="527"/>
                  </a:cubicBezTo>
                  <a:cubicBezTo>
                    <a:pt x="1819" y="518"/>
                    <a:pt x="1822" y="510"/>
                    <a:pt x="1827" y="510"/>
                  </a:cubicBezTo>
                  <a:cubicBezTo>
                    <a:pt x="1829" y="510"/>
                    <a:pt x="1831" y="511"/>
                    <a:pt x="1835" y="515"/>
                  </a:cubicBezTo>
                  <a:cubicBezTo>
                    <a:pt x="1835" y="506"/>
                    <a:pt x="1829" y="498"/>
                    <a:pt x="1821" y="498"/>
                  </a:cubicBezTo>
                  <a:cubicBezTo>
                    <a:pt x="1818" y="498"/>
                    <a:pt x="1814" y="499"/>
                    <a:pt x="1811" y="503"/>
                  </a:cubicBezTo>
                  <a:cubicBezTo>
                    <a:pt x="1811" y="515"/>
                    <a:pt x="1805" y="515"/>
                    <a:pt x="1799" y="515"/>
                  </a:cubicBezTo>
                  <a:cubicBezTo>
                    <a:pt x="1793" y="515"/>
                    <a:pt x="1787" y="515"/>
                    <a:pt x="1787" y="527"/>
                  </a:cubicBezTo>
                  <a:lnTo>
                    <a:pt x="1787" y="503"/>
                  </a:lnTo>
                  <a:cubicBezTo>
                    <a:pt x="1791" y="499"/>
                    <a:pt x="1791" y="498"/>
                    <a:pt x="1789" y="498"/>
                  </a:cubicBezTo>
                  <a:cubicBezTo>
                    <a:pt x="1786" y="498"/>
                    <a:pt x="1775" y="503"/>
                    <a:pt x="1775" y="503"/>
                  </a:cubicBezTo>
                  <a:cubicBezTo>
                    <a:pt x="1775" y="503"/>
                    <a:pt x="1763" y="491"/>
                    <a:pt x="1775" y="479"/>
                  </a:cubicBezTo>
                  <a:lnTo>
                    <a:pt x="1775" y="479"/>
                  </a:lnTo>
                  <a:cubicBezTo>
                    <a:pt x="1771" y="483"/>
                    <a:pt x="1769" y="484"/>
                    <a:pt x="1767" y="484"/>
                  </a:cubicBezTo>
                  <a:cubicBezTo>
                    <a:pt x="1763" y="484"/>
                    <a:pt x="1763" y="476"/>
                    <a:pt x="1763" y="467"/>
                  </a:cubicBezTo>
                  <a:cubicBezTo>
                    <a:pt x="1763" y="467"/>
                    <a:pt x="1763" y="479"/>
                    <a:pt x="1751" y="479"/>
                  </a:cubicBezTo>
                  <a:lnTo>
                    <a:pt x="1739" y="467"/>
                  </a:lnTo>
                  <a:cubicBezTo>
                    <a:pt x="1751" y="455"/>
                    <a:pt x="1763" y="432"/>
                    <a:pt x="1775" y="432"/>
                  </a:cubicBezTo>
                  <a:lnTo>
                    <a:pt x="1775" y="432"/>
                  </a:lnTo>
                  <a:cubicBezTo>
                    <a:pt x="1765" y="432"/>
                    <a:pt x="1756" y="447"/>
                    <a:pt x="1746" y="447"/>
                  </a:cubicBezTo>
                  <a:cubicBezTo>
                    <a:pt x="1744" y="447"/>
                    <a:pt x="1742" y="446"/>
                    <a:pt x="1739" y="443"/>
                  </a:cubicBezTo>
                  <a:cubicBezTo>
                    <a:pt x="1763" y="432"/>
                    <a:pt x="1739" y="432"/>
                    <a:pt x="1763" y="408"/>
                  </a:cubicBezTo>
                  <a:cubicBezTo>
                    <a:pt x="1775" y="396"/>
                    <a:pt x="1751" y="384"/>
                    <a:pt x="1739" y="384"/>
                  </a:cubicBezTo>
                  <a:cubicBezTo>
                    <a:pt x="1727" y="396"/>
                    <a:pt x="1751" y="396"/>
                    <a:pt x="1739" y="408"/>
                  </a:cubicBezTo>
                  <a:cubicBezTo>
                    <a:pt x="1735" y="406"/>
                    <a:pt x="1731" y="406"/>
                    <a:pt x="1727" y="406"/>
                  </a:cubicBezTo>
                  <a:cubicBezTo>
                    <a:pt x="1705" y="406"/>
                    <a:pt x="1688" y="426"/>
                    <a:pt x="1677" y="426"/>
                  </a:cubicBezTo>
                  <a:cubicBezTo>
                    <a:pt x="1673" y="426"/>
                    <a:pt x="1670" y="425"/>
                    <a:pt x="1668" y="420"/>
                  </a:cubicBezTo>
                  <a:lnTo>
                    <a:pt x="1668" y="432"/>
                  </a:lnTo>
                  <a:lnTo>
                    <a:pt x="1632" y="432"/>
                  </a:lnTo>
                  <a:cubicBezTo>
                    <a:pt x="1656" y="420"/>
                    <a:pt x="1668" y="372"/>
                    <a:pt x="1644" y="372"/>
                  </a:cubicBezTo>
                  <a:cubicBezTo>
                    <a:pt x="1632" y="372"/>
                    <a:pt x="1644" y="396"/>
                    <a:pt x="1620" y="408"/>
                  </a:cubicBezTo>
                  <a:lnTo>
                    <a:pt x="1608" y="396"/>
                  </a:lnTo>
                  <a:lnTo>
                    <a:pt x="1620" y="396"/>
                  </a:lnTo>
                  <a:cubicBezTo>
                    <a:pt x="1610" y="396"/>
                    <a:pt x="1617" y="370"/>
                    <a:pt x="1605" y="370"/>
                  </a:cubicBezTo>
                  <a:cubicBezTo>
                    <a:pt x="1602" y="370"/>
                    <a:pt x="1600" y="370"/>
                    <a:pt x="1596" y="372"/>
                  </a:cubicBezTo>
                  <a:lnTo>
                    <a:pt x="1600" y="360"/>
                  </a:lnTo>
                  <a:lnTo>
                    <a:pt x="1584" y="360"/>
                  </a:lnTo>
                  <a:cubicBezTo>
                    <a:pt x="1561" y="360"/>
                    <a:pt x="1561" y="348"/>
                    <a:pt x="1572" y="337"/>
                  </a:cubicBezTo>
                  <a:lnTo>
                    <a:pt x="1572" y="337"/>
                  </a:lnTo>
                  <a:cubicBezTo>
                    <a:pt x="1561" y="348"/>
                    <a:pt x="1561" y="360"/>
                    <a:pt x="1549" y="360"/>
                  </a:cubicBezTo>
                  <a:cubicBezTo>
                    <a:pt x="1573" y="336"/>
                    <a:pt x="1537" y="336"/>
                    <a:pt x="1549" y="324"/>
                  </a:cubicBezTo>
                  <a:cubicBezTo>
                    <a:pt x="1549" y="316"/>
                    <a:pt x="1549" y="308"/>
                    <a:pt x="1545" y="308"/>
                  </a:cubicBezTo>
                  <a:cubicBezTo>
                    <a:pt x="1543" y="308"/>
                    <a:pt x="1540" y="309"/>
                    <a:pt x="1537" y="312"/>
                  </a:cubicBezTo>
                  <a:lnTo>
                    <a:pt x="1549" y="301"/>
                  </a:lnTo>
                  <a:lnTo>
                    <a:pt x="1549" y="301"/>
                  </a:lnTo>
                  <a:cubicBezTo>
                    <a:pt x="1537" y="312"/>
                    <a:pt x="1528" y="315"/>
                    <a:pt x="1520" y="315"/>
                  </a:cubicBezTo>
                  <a:cubicBezTo>
                    <a:pt x="1513" y="315"/>
                    <a:pt x="1507" y="312"/>
                    <a:pt x="1501" y="312"/>
                  </a:cubicBezTo>
                  <a:cubicBezTo>
                    <a:pt x="1537" y="277"/>
                    <a:pt x="1489" y="301"/>
                    <a:pt x="1513" y="265"/>
                  </a:cubicBezTo>
                  <a:lnTo>
                    <a:pt x="1513" y="265"/>
                  </a:lnTo>
                  <a:cubicBezTo>
                    <a:pt x="1501" y="277"/>
                    <a:pt x="1495" y="277"/>
                    <a:pt x="1489" y="277"/>
                  </a:cubicBezTo>
                  <a:cubicBezTo>
                    <a:pt x="1483" y="277"/>
                    <a:pt x="1477" y="277"/>
                    <a:pt x="1465" y="289"/>
                  </a:cubicBezTo>
                  <a:cubicBezTo>
                    <a:pt x="1454" y="277"/>
                    <a:pt x="1477" y="253"/>
                    <a:pt x="1477" y="253"/>
                  </a:cubicBezTo>
                  <a:lnTo>
                    <a:pt x="1465" y="253"/>
                  </a:lnTo>
                  <a:cubicBezTo>
                    <a:pt x="1477" y="241"/>
                    <a:pt x="1465" y="229"/>
                    <a:pt x="1454" y="217"/>
                  </a:cubicBezTo>
                  <a:lnTo>
                    <a:pt x="1430" y="229"/>
                  </a:lnTo>
                  <a:lnTo>
                    <a:pt x="1442" y="217"/>
                  </a:lnTo>
                  <a:cubicBezTo>
                    <a:pt x="1430" y="217"/>
                    <a:pt x="1418" y="217"/>
                    <a:pt x="1418" y="229"/>
                  </a:cubicBezTo>
                  <a:cubicBezTo>
                    <a:pt x="1413" y="238"/>
                    <a:pt x="1411" y="240"/>
                    <a:pt x="1408" y="240"/>
                  </a:cubicBezTo>
                  <a:cubicBezTo>
                    <a:pt x="1406" y="240"/>
                    <a:pt x="1404" y="237"/>
                    <a:pt x="1401" y="237"/>
                  </a:cubicBezTo>
                  <a:cubicBezTo>
                    <a:pt x="1399" y="237"/>
                    <a:pt x="1397" y="238"/>
                    <a:pt x="1394" y="241"/>
                  </a:cubicBezTo>
                  <a:cubicBezTo>
                    <a:pt x="1394" y="229"/>
                    <a:pt x="1394" y="229"/>
                    <a:pt x="1406" y="217"/>
                  </a:cubicBezTo>
                  <a:cubicBezTo>
                    <a:pt x="1394" y="217"/>
                    <a:pt x="1406" y="205"/>
                    <a:pt x="1406" y="193"/>
                  </a:cubicBezTo>
                  <a:lnTo>
                    <a:pt x="1406" y="193"/>
                  </a:lnTo>
                  <a:cubicBezTo>
                    <a:pt x="1406" y="205"/>
                    <a:pt x="1370" y="229"/>
                    <a:pt x="1370" y="253"/>
                  </a:cubicBezTo>
                  <a:cubicBezTo>
                    <a:pt x="1364" y="259"/>
                    <a:pt x="1358" y="262"/>
                    <a:pt x="1354" y="262"/>
                  </a:cubicBezTo>
                  <a:cubicBezTo>
                    <a:pt x="1349" y="262"/>
                    <a:pt x="1346" y="259"/>
                    <a:pt x="1346" y="253"/>
                  </a:cubicBezTo>
                  <a:cubicBezTo>
                    <a:pt x="1334" y="253"/>
                    <a:pt x="1334" y="229"/>
                    <a:pt x="1334" y="229"/>
                  </a:cubicBezTo>
                  <a:cubicBezTo>
                    <a:pt x="1346" y="229"/>
                    <a:pt x="1370" y="193"/>
                    <a:pt x="1358" y="182"/>
                  </a:cubicBezTo>
                  <a:cubicBezTo>
                    <a:pt x="1370" y="182"/>
                    <a:pt x="1382" y="182"/>
                    <a:pt x="1394" y="170"/>
                  </a:cubicBezTo>
                  <a:cubicBezTo>
                    <a:pt x="1382" y="170"/>
                    <a:pt x="1382" y="170"/>
                    <a:pt x="1394" y="158"/>
                  </a:cubicBezTo>
                  <a:cubicBezTo>
                    <a:pt x="1382" y="158"/>
                    <a:pt x="1382" y="170"/>
                    <a:pt x="1370" y="170"/>
                  </a:cubicBezTo>
                  <a:cubicBezTo>
                    <a:pt x="1370" y="170"/>
                    <a:pt x="1354" y="175"/>
                    <a:pt x="1347" y="175"/>
                  </a:cubicBezTo>
                  <a:cubicBezTo>
                    <a:pt x="1346" y="175"/>
                    <a:pt x="1345" y="175"/>
                    <a:pt x="1345" y="174"/>
                  </a:cubicBezTo>
                  <a:lnTo>
                    <a:pt x="1345" y="174"/>
                  </a:lnTo>
                  <a:cubicBezTo>
                    <a:pt x="1332" y="203"/>
                    <a:pt x="1311" y="183"/>
                    <a:pt x="1311" y="205"/>
                  </a:cubicBezTo>
                  <a:cubicBezTo>
                    <a:pt x="1299" y="205"/>
                    <a:pt x="1287" y="205"/>
                    <a:pt x="1299" y="193"/>
                  </a:cubicBezTo>
                  <a:cubicBezTo>
                    <a:pt x="1305" y="187"/>
                    <a:pt x="1305" y="181"/>
                    <a:pt x="1305" y="174"/>
                  </a:cubicBezTo>
                  <a:lnTo>
                    <a:pt x="1305" y="174"/>
                  </a:lnTo>
                  <a:cubicBezTo>
                    <a:pt x="1303" y="177"/>
                    <a:pt x="1301" y="179"/>
                    <a:pt x="1299" y="182"/>
                  </a:cubicBezTo>
                  <a:cubicBezTo>
                    <a:pt x="1299" y="182"/>
                    <a:pt x="1299" y="158"/>
                    <a:pt x="1299" y="158"/>
                  </a:cubicBezTo>
                  <a:lnTo>
                    <a:pt x="1311" y="146"/>
                  </a:lnTo>
                  <a:lnTo>
                    <a:pt x="1299" y="134"/>
                  </a:lnTo>
                  <a:cubicBezTo>
                    <a:pt x="1299" y="146"/>
                    <a:pt x="1299" y="158"/>
                    <a:pt x="1287" y="158"/>
                  </a:cubicBezTo>
                  <a:cubicBezTo>
                    <a:pt x="1287" y="158"/>
                    <a:pt x="1275" y="158"/>
                    <a:pt x="1287" y="146"/>
                  </a:cubicBezTo>
                  <a:cubicBezTo>
                    <a:pt x="1299" y="134"/>
                    <a:pt x="1299" y="110"/>
                    <a:pt x="1311" y="110"/>
                  </a:cubicBezTo>
                  <a:cubicBezTo>
                    <a:pt x="1311" y="110"/>
                    <a:pt x="1305" y="107"/>
                    <a:pt x="1299" y="107"/>
                  </a:cubicBezTo>
                  <a:cubicBezTo>
                    <a:pt x="1293" y="107"/>
                    <a:pt x="1287" y="110"/>
                    <a:pt x="1287" y="122"/>
                  </a:cubicBezTo>
                  <a:lnTo>
                    <a:pt x="1275" y="122"/>
                  </a:lnTo>
                  <a:cubicBezTo>
                    <a:pt x="1275" y="132"/>
                    <a:pt x="1275" y="149"/>
                    <a:pt x="1269" y="149"/>
                  </a:cubicBezTo>
                  <a:cubicBezTo>
                    <a:pt x="1267" y="149"/>
                    <a:pt x="1265" y="148"/>
                    <a:pt x="1263" y="146"/>
                  </a:cubicBezTo>
                  <a:lnTo>
                    <a:pt x="1239" y="158"/>
                  </a:lnTo>
                  <a:lnTo>
                    <a:pt x="1251" y="146"/>
                  </a:lnTo>
                  <a:lnTo>
                    <a:pt x="1239" y="146"/>
                  </a:lnTo>
                  <a:cubicBezTo>
                    <a:pt x="1239" y="146"/>
                    <a:pt x="1239" y="134"/>
                    <a:pt x="1239" y="134"/>
                  </a:cubicBezTo>
                  <a:cubicBezTo>
                    <a:pt x="1236" y="130"/>
                    <a:pt x="1233" y="129"/>
                    <a:pt x="1231" y="129"/>
                  </a:cubicBezTo>
                  <a:cubicBezTo>
                    <a:pt x="1226" y="129"/>
                    <a:pt x="1224" y="137"/>
                    <a:pt x="1215" y="146"/>
                  </a:cubicBezTo>
                  <a:cubicBezTo>
                    <a:pt x="1215" y="134"/>
                    <a:pt x="1215" y="134"/>
                    <a:pt x="1227" y="122"/>
                  </a:cubicBezTo>
                  <a:cubicBezTo>
                    <a:pt x="1215" y="110"/>
                    <a:pt x="1203" y="110"/>
                    <a:pt x="1203" y="98"/>
                  </a:cubicBezTo>
                  <a:cubicBezTo>
                    <a:pt x="1180" y="98"/>
                    <a:pt x="1203" y="98"/>
                    <a:pt x="1192" y="110"/>
                  </a:cubicBezTo>
                  <a:cubicBezTo>
                    <a:pt x="1192" y="74"/>
                    <a:pt x="1156" y="74"/>
                    <a:pt x="1132" y="74"/>
                  </a:cubicBezTo>
                  <a:cubicBezTo>
                    <a:pt x="1127" y="88"/>
                    <a:pt x="1126" y="91"/>
                    <a:pt x="1125" y="91"/>
                  </a:cubicBezTo>
                  <a:cubicBezTo>
                    <a:pt x="1125" y="91"/>
                    <a:pt x="1124" y="89"/>
                    <a:pt x="1122" y="89"/>
                  </a:cubicBezTo>
                  <a:cubicBezTo>
                    <a:pt x="1119" y="89"/>
                    <a:pt x="1115" y="91"/>
                    <a:pt x="1108" y="98"/>
                  </a:cubicBezTo>
                  <a:cubicBezTo>
                    <a:pt x="1120" y="86"/>
                    <a:pt x="1108" y="62"/>
                    <a:pt x="1120" y="62"/>
                  </a:cubicBezTo>
                  <a:lnTo>
                    <a:pt x="1108" y="62"/>
                  </a:lnTo>
                  <a:cubicBezTo>
                    <a:pt x="1120" y="39"/>
                    <a:pt x="1132" y="62"/>
                    <a:pt x="1144" y="27"/>
                  </a:cubicBezTo>
                  <a:cubicBezTo>
                    <a:pt x="1134" y="27"/>
                    <a:pt x="1110" y="42"/>
                    <a:pt x="1100" y="42"/>
                  </a:cubicBezTo>
                  <a:cubicBezTo>
                    <a:pt x="1098" y="42"/>
                    <a:pt x="1096" y="41"/>
                    <a:pt x="1096" y="39"/>
                  </a:cubicBezTo>
                  <a:cubicBezTo>
                    <a:pt x="1102" y="27"/>
                    <a:pt x="1099" y="27"/>
                    <a:pt x="1096" y="27"/>
                  </a:cubicBezTo>
                  <a:cubicBezTo>
                    <a:pt x="1093" y="27"/>
                    <a:pt x="1090" y="27"/>
                    <a:pt x="1096" y="15"/>
                  </a:cubicBezTo>
                  <a:cubicBezTo>
                    <a:pt x="1096" y="11"/>
                    <a:pt x="1098" y="10"/>
                    <a:pt x="1099" y="10"/>
                  </a:cubicBezTo>
                  <a:cubicBezTo>
                    <a:pt x="1103" y="10"/>
                    <a:pt x="1108" y="15"/>
                    <a:pt x="1108" y="15"/>
                  </a:cubicBezTo>
                  <a:lnTo>
                    <a:pt x="1108" y="3"/>
                  </a:lnTo>
                  <a:cubicBezTo>
                    <a:pt x="1105" y="1"/>
                    <a:pt x="1102" y="1"/>
                    <a:pt x="1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48"/>
            <p:cNvSpPr/>
            <p:nvPr/>
          </p:nvSpPr>
          <p:spPr>
            <a:xfrm>
              <a:off x="1304750" y="272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48"/>
            <p:cNvSpPr/>
            <p:nvPr/>
          </p:nvSpPr>
          <p:spPr>
            <a:xfrm>
              <a:off x="1230650" y="26889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0"/>
                  </a:moveTo>
                  <a:cubicBezTo>
                    <a:pt x="12" y="0"/>
                    <a:pt x="12" y="12"/>
                    <a:pt x="12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48"/>
            <p:cNvSpPr/>
            <p:nvPr/>
          </p:nvSpPr>
          <p:spPr>
            <a:xfrm>
              <a:off x="1231825" y="2672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48"/>
            <p:cNvSpPr/>
            <p:nvPr/>
          </p:nvSpPr>
          <p:spPr>
            <a:xfrm>
              <a:off x="1230350" y="26797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48"/>
            <p:cNvSpPr/>
            <p:nvPr/>
          </p:nvSpPr>
          <p:spPr>
            <a:xfrm>
              <a:off x="1232425" y="26737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48"/>
            <p:cNvSpPr/>
            <p:nvPr/>
          </p:nvSpPr>
          <p:spPr>
            <a:xfrm>
              <a:off x="1233025" y="267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48"/>
            <p:cNvSpPr/>
            <p:nvPr/>
          </p:nvSpPr>
          <p:spPr>
            <a:xfrm>
              <a:off x="1463100" y="28904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48"/>
            <p:cNvSpPr/>
            <p:nvPr/>
          </p:nvSpPr>
          <p:spPr>
            <a:xfrm>
              <a:off x="1468175" y="2891925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12" y="1"/>
                  </a:moveTo>
                  <a:cubicBezTo>
                    <a:pt x="12" y="12"/>
                    <a:pt x="0" y="24"/>
                    <a:pt x="12" y="24"/>
                  </a:cubicBezTo>
                  <a:cubicBezTo>
                    <a:pt x="12" y="12"/>
                    <a:pt x="24" y="12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48"/>
            <p:cNvSpPr/>
            <p:nvPr/>
          </p:nvSpPr>
          <p:spPr>
            <a:xfrm>
              <a:off x="1449125" y="2956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48"/>
            <p:cNvSpPr/>
            <p:nvPr/>
          </p:nvSpPr>
          <p:spPr>
            <a:xfrm>
              <a:off x="1464000" y="291872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cubicBezTo>
                    <a:pt x="1" y="0"/>
                    <a:pt x="1" y="12"/>
                    <a:pt x="12" y="12"/>
                  </a:cubicBezTo>
                  <a:cubicBezTo>
                    <a:pt x="12" y="12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48"/>
            <p:cNvSpPr/>
            <p:nvPr/>
          </p:nvSpPr>
          <p:spPr>
            <a:xfrm>
              <a:off x="1464300" y="292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48"/>
            <p:cNvSpPr/>
            <p:nvPr/>
          </p:nvSpPr>
          <p:spPr>
            <a:xfrm>
              <a:off x="1465775" y="29124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lnTo>
                    <a:pt x="1" y="12"/>
                  </a:lnTo>
                  <a:lnTo>
                    <a:pt x="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48"/>
            <p:cNvSpPr/>
            <p:nvPr/>
          </p:nvSpPr>
          <p:spPr>
            <a:xfrm>
              <a:off x="1467275" y="28943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48"/>
            <p:cNvSpPr/>
            <p:nvPr/>
          </p:nvSpPr>
          <p:spPr>
            <a:xfrm>
              <a:off x="1465500" y="29020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0"/>
                  </a:moveTo>
                  <a:cubicBezTo>
                    <a:pt x="4" y="4"/>
                    <a:pt x="7" y="6"/>
                    <a:pt x="8" y="6"/>
                  </a:cubicBezTo>
                  <a:cubicBezTo>
                    <a:pt x="11" y="6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48"/>
            <p:cNvSpPr/>
            <p:nvPr/>
          </p:nvSpPr>
          <p:spPr>
            <a:xfrm>
              <a:off x="1467875" y="2895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48"/>
            <p:cNvSpPr/>
            <p:nvPr/>
          </p:nvSpPr>
          <p:spPr>
            <a:xfrm>
              <a:off x="1468475" y="289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48"/>
            <p:cNvSpPr/>
            <p:nvPr/>
          </p:nvSpPr>
          <p:spPr>
            <a:xfrm>
              <a:off x="1479775" y="28928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lnTo>
                    <a:pt x="1" y="24"/>
                  </a:lnTo>
                  <a:lnTo>
                    <a:pt x="12" y="24"/>
                  </a:lnTo>
                  <a:cubicBezTo>
                    <a:pt x="12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48"/>
            <p:cNvSpPr/>
            <p:nvPr/>
          </p:nvSpPr>
          <p:spPr>
            <a:xfrm>
              <a:off x="1485125" y="28937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lnTo>
                    <a:pt x="13" y="1"/>
                  </a:lnTo>
                  <a:cubicBezTo>
                    <a:pt x="25" y="13"/>
                    <a:pt x="1" y="25"/>
                    <a:pt x="13" y="25"/>
                  </a:cubicBezTo>
                  <a:cubicBezTo>
                    <a:pt x="13" y="13"/>
                    <a:pt x="25" y="13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48"/>
            <p:cNvSpPr/>
            <p:nvPr/>
          </p:nvSpPr>
          <p:spPr>
            <a:xfrm>
              <a:off x="1456850" y="29958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48"/>
            <p:cNvSpPr/>
            <p:nvPr/>
          </p:nvSpPr>
          <p:spPr>
            <a:xfrm>
              <a:off x="1481275" y="292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48"/>
            <p:cNvSpPr/>
            <p:nvPr/>
          </p:nvSpPr>
          <p:spPr>
            <a:xfrm>
              <a:off x="1480975" y="2922575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0" y="1"/>
                  </a:moveTo>
                  <a:cubicBezTo>
                    <a:pt x="0" y="13"/>
                    <a:pt x="12" y="13"/>
                    <a:pt x="12" y="25"/>
                  </a:cubicBezTo>
                  <a:cubicBezTo>
                    <a:pt x="24" y="25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48"/>
            <p:cNvSpPr/>
            <p:nvPr/>
          </p:nvSpPr>
          <p:spPr>
            <a:xfrm>
              <a:off x="1483050" y="291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48"/>
            <p:cNvSpPr/>
            <p:nvPr/>
          </p:nvSpPr>
          <p:spPr>
            <a:xfrm>
              <a:off x="1481275" y="292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48"/>
            <p:cNvSpPr/>
            <p:nvPr/>
          </p:nvSpPr>
          <p:spPr>
            <a:xfrm>
              <a:off x="1481275" y="29243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48"/>
            <p:cNvSpPr/>
            <p:nvPr/>
          </p:nvSpPr>
          <p:spPr>
            <a:xfrm>
              <a:off x="1483050" y="29160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lnTo>
                    <a:pt x="1" y="13"/>
                  </a:lnTo>
                  <a:lnTo>
                    <a:pt x="12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48"/>
            <p:cNvSpPr/>
            <p:nvPr/>
          </p:nvSpPr>
          <p:spPr>
            <a:xfrm>
              <a:off x="1481275" y="29279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48"/>
            <p:cNvSpPr/>
            <p:nvPr/>
          </p:nvSpPr>
          <p:spPr>
            <a:xfrm>
              <a:off x="1484550" y="2896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48"/>
            <p:cNvSpPr/>
            <p:nvPr/>
          </p:nvSpPr>
          <p:spPr>
            <a:xfrm>
              <a:off x="1483050" y="29050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48"/>
            <p:cNvSpPr/>
            <p:nvPr/>
          </p:nvSpPr>
          <p:spPr>
            <a:xfrm>
              <a:off x="1485125" y="28975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48"/>
            <p:cNvSpPr/>
            <p:nvPr/>
          </p:nvSpPr>
          <p:spPr>
            <a:xfrm>
              <a:off x="1485425" y="28943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3" y="1"/>
                  </a:cubicBezTo>
                  <a:lnTo>
                    <a:pt x="13" y="1"/>
                  </a:ln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48"/>
            <p:cNvSpPr/>
            <p:nvPr/>
          </p:nvSpPr>
          <p:spPr>
            <a:xfrm>
              <a:off x="1307725" y="272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48"/>
            <p:cNvSpPr/>
            <p:nvPr/>
          </p:nvSpPr>
          <p:spPr>
            <a:xfrm>
              <a:off x="1309225" y="2732075"/>
              <a:ext cx="175" cy="400"/>
            </a:xfrm>
            <a:custGeom>
              <a:avLst/>
              <a:gdLst/>
              <a:ahLst/>
              <a:cxnLst/>
              <a:rect l="l" t="t" r="r" b="b"/>
              <a:pathLst>
                <a:path w="7" h="16" extrusionOk="0">
                  <a:moveTo>
                    <a:pt x="0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13"/>
                  </a:cubicBezTo>
                  <a:cubicBezTo>
                    <a:pt x="0" y="13"/>
                    <a:pt x="3" y="16"/>
                    <a:pt x="5" y="16"/>
                  </a:cubicBezTo>
                  <a:cubicBezTo>
                    <a:pt x="6" y="16"/>
                    <a:pt x="6" y="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48"/>
            <p:cNvSpPr/>
            <p:nvPr/>
          </p:nvSpPr>
          <p:spPr>
            <a:xfrm>
              <a:off x="1302075" y="27350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3"/>
                    <a:pt x="12" y="13"/>
                  </a:cubicBezTo>
                  <a:cubicBezTo>
                    <a:pt x="12" y="13"/>
                    <a:pt x="12" y="1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48"/>
            <p:cNvSpPr/>
            <p:nvPr/>
          </p:nvSpPr>
          <p:spPr>
            <a:xfrm>
              <a:off x="1304150" y="273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48"/>
            <p:cNvSpPr/>
            <p:nvPr/>
          </p:nvSpPr>
          <p:spPr>
            <a:xfrm>
              <a:off x="1301475" y="273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48"/>
            <p:cNvSpPr/>
            <p:nvPr/>
          </p:nvSpPr>
          <p:spPr>
            <a:xfrm>
              <a:off x="1304150" y="27350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48"/>
            <p:cNvSpPr/>
            <p:nvPr/>
          </p:nvSpPr>
          <p:spPr>
            <a:xfrm>
              <a:off x="1308325" y="2731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48"/>
            <p:cNvSpPr/>
            <p:nvPr/>
          </p:nvSpPr>
          <p:spPr>
            <a:xfrm>
              <a:off x="1306250" y="27320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48"/>
            <p:cNvSpPr/>
            <p:nvPr/>
          </p:nvSpPr>
          <p:spPr>
            <a:xfrm>
              <a:off x="1308325" y="2732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48"/>
            <p:cNvSpPr/>
            <p:nvPr/>
          </p:nvSpPr>
          <p:spPr>
            <a:xfrm>
              <a:off x="1309225" y="27323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"/>
                    <a:pt x="0" y="13"/>
                  </a:cubicBezTo>
                  <a:lnTo>
                    <a:pt x="0" y="13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7" name="Google Shape;10287;p48"/>
          <p:cNvGrpSpPr/>
          <p:nvPr/>
        </p:nvGrpSpPr>
        <p:grpSpPr>
          <a:xfrm rot="1856711">
            <a:off x="1312694" y="2232563"/>
            <a:ext cx="750502" cy="331141"/>
            <a:chOff x="5141000" y="3129475"/>
            <a:chExt cx="489375" cy="215925"/>
          </a:xfrm>
        </p:grpSpPr>
        <p:sp>
          <p:nvSpPr>
            <p:cNvPr id="10288" name="Google Shape;10288;p48"/>
            <p:cNvSpPr/>
            <p:nvPr/>
          </p:nvSpPr>
          <p:spPr>
            <a:xfrm>
              <a:off x="5185950" y="33325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48"/>
            <p:cNvSpPr/>
            <p:nvPr/>
          </p:nvSpPr>
          <p:spPr>
            <a:xfrm>
              <a:off x="5180275" y="33328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cubicBezTo>
                    <a:pt x="1" y="13"/>
                    <a:pt x="1" y="25"/>
                    <a:pt x="13" y="25"/>
                  </a:cubicBezTo>
                  <a:cubicBezTo>
                    <a:pt x="1" y="13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48"/>
            <p:cNvSpPr/>
            <p:nvPr/>
          </p:nvSpPr>
          <p:spPr>
            <a:xfrm>
              <a:off x="5146350" y="3215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48"/>
            <p:cNvSpPr/>
            <p:nvPr/>
          </p:nvSpPr>
          <p:spPr>
            <a:xfrm>
              <a:off x="5169575" y="3250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48"/>
            <p:cNvSpPr/>
            <p:nvPr/>
          </p:nvSpPr>
          <p:spPr>
            <a:xfrm>
              <a:off x="5173725" y="3300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48"/>
            <p:cNvSpPr/>
            <p:nvPr/>
          </p:nvSpPr>
          <p:spPr>
            <a:xfrm>
              <a:off x="5173725" y="33001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12"/>
                    <a:pt x="13" y="12"/>
                  </a:cubicBezTo>
                  <a:cubicBezTo>
                    <a:pt x="13" y="12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48"/>
            <p:cNvSpPr/>
            <p:nvPr/>
          </p:nvSpPr>
          <p:spPr>
            <a:xfrm>
              <a:off x="5174925" y="330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48"/>
            <p:cNvSpPr/>
            <p:nvPr/>
          </p:nvSpPr>
          <p:spPr>
            <a:xfrm>
              <a:off x="5171950" y="32947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48"/>
            <p:cNvSpPr/>
            <p:nvPr/>
          </p:nvSpPr>
          <p:spPr>
            <a:xfrm>
              <a:off x="5181175" y="33340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2"/>
                    <a:pt x="13" y="12"/>
                    <a:pt x="1" y="12"/>
                  </a:cubicBezTo>
                  <a:cubicBezTo>
                    <a:pt x="13" y="12"/>
                    <a:pt x="13" y="12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48"/>
            <p:cNvSpPr/>
            <p:nvPr/>
          </p:nvSpPr>
          <p:spPr>
            <a:xfrm>
              <a:off x="5173150" y="3298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48"/>
            <p:cNvSpPr/>
            <p:nvPr/>
          </p:nvSpPr>
          <p:spPr>
            <a:xfrm>
              <a:off x="5146950" y="321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48"/>
            <p:cNvSpPr/>
            <p:nvPr/>
          </p:nvSpPr>
          <p:spPr>
            <a:xfrm>
              <a:off x="5146350" y="3216825"/>
              <a:ext cx="625" cy="450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8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4" y="16"/>
                    <a:pt x="6" y="18"/>
                    <a:pt x="8" y="18"/>
                  </a:cubicBezTo>
                  <a:cubicBezTo>
                    <a:pt x="12" y="18"/>
                    <a:pt x="15" y="7"/>
                    <a:pt x="20" y="7"/>
                  </a:cubicBezTo>
                  <a:cubicBezTo>
                    <a:pt x="21" y="7"/>
                    <a:pt x="23" y="8"/>
                    <a:pt x="24" y="9"/>
                  </a:cubicBezTo>
                  <a:cubicBezTo>
                    <a:pt x="18" y="3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48"/>
            <p:cNvSpPr/>
            <p:nvPr/>
          </p:nvSpPr>
          <p:spPr>
            <a:xfrm>
              <a:off x="5174625" y="33081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3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48"/>
            <p:cNvSpPr/>
            <p:nvPr/>
          </p:nvSpPr>
          <p:spPr>
            <a:xfrm>
              <a:off x="5171650" y="329502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1"/>
                  </a:moveTo>
                  <a:cubicBezTo>
                    <a:pt x="1" y="5"/>
                    <a:pt x="1" y="6"/>
                    <a:pt x="1" y="6"/>
                  </a:cubicBezTo>
                  <a:cubicBezTo>
                    <a:pt x="2" y="6"/>
                    <a:pt x="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48"/>
            <p:cNvSpPr/>
            <p:nvPr/>
          </p:nvSpPr>
          <p:spPr>
            <a:xfrm>
              <a:off x="5180575" y="3329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48"/>
            <p:cNvSpPr/>
            <p:nvPr/>
          </p:nvSpPr>
          <p:spPr>
            <a:xfrm>
              <a:off x="5178800" y="33203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48"/>
            <p:cNvSpPr/>
            <p:nvPr/>
          </p:nvSpPr>
          <p:spPr>
            <a:xfrm>
              <a:off x="5179400" y="3328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48"/>
            <p:cNvSpPr/>
            <p:nvPr/>
          </p:nvSpPr>
          <p:spPr>
            <a:xfrm>
              <a:off x="5180275" y="333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48"/>
            <p:cNvSpPr/>
            <p:nvPr/>
          </p:nvSpPr>
          <p:spPr>
            <a:xfrm>
              <a:off x="5418400" y="31914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lnTo>
                    <a:pt x="1" y="12"/>
                  </a:lnTo>
                  <a:cubicBezTo>
                    <a:pt x="13" y="12"/>
                    <a:pt x="25" y="12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48"/>
            <p:cNvSpPr/>
            <p:nvPr/>
          </p:nvSpPr>
          <p:spPr>
            <a:xfrm>
              <a:off x="5434175" y="318640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24"/>
                  </a:moveTo>
                  <a:cubicBezTo>
                    <a:pt x="13" y="12"/>
                    <a:pt x="13" y="12"/>
                    <a:pt x="13" y="0"/>
                  </a:cubicBezTo>
                  <a:cubicBezTo>
                    <a:pt x="13" y="12"/>
                    <a:pt x="13" y="12"/>
                    <a:pt x="1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48"/>
            <p:cNvSpPr/>
            <p:nvPr/>
          </p:nvSpPr>
          <p:spPr>
            <a:xfrm>
              <a:off x="5143075" y="3210875"/>
              <a:ext cx="1225" cy="250"/>
            </a:xfrm>
            <a:custGeom>
              <a:avLst/>
              <a:gdLst/>
              <a:ahLst/>
              <a:cxnLst/>
              <a:rect l="l" t="t" r="r" b="b"/>
              <a:pathLst>
                <a:path w="49" h="10" extrusionOk="0">
                  <a:moveTo>
                    <a:pt x="24" y="0"/>
                  </a:moveTo>
                  <a:cubicBezTo>
                    <a:pt x="16" y="0"/>
                    <a:pt x="7" y="3"/>
                    <a:pt x="1" y="9"/>
                  </a:cubicBezTo>
                  <a:lnTo>
                    <a:pt x="48" y="9"/>
                  </a:lnTo>
                  <a:cubicBezTo>
                    <a:pt x="42" y="3"/>
                    <a:pt x="33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48"/>
            <p:cNvSpPr/>
            <p:nvPr/>
          </p:nvSpPr>
          <p:spPr>
            <a:xfrm>
              <a:off x="5419300" y="3196800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48" y="1"/>
                  </a:moveTo>
                  <a:lnTo>
                    <a:pt x="48" y="1"/>
                  </a:lnTo>
                  <a:cubicBezTo>
                    <a:pt x="36" y="25"/>
                    <a:pt x="1" y="25"/>
                    <a:pt x="1" y="36"/>
                  </a:cubicBezTo>
                  <a:cubicBezTo>
                    <a:pt x="13" y="25"/>
                    <a:pt x="48" y="25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48"/>
            <p:cNvSpPr/>
            <p:nvPr/>
          </p:nvSpPr>
          <p:spPr>
            <a:xfrm>
              <a:off x="5142775" y="3213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48"/>
            <p:cNvSpPr/>
            <p:nvPr/>
          </p:nvSpPr>
          <p:spPr>
            <a:xfrm>
              <a:off x="5233875" y="321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48"/>
            <p:cNvSpPr/>
            <p:nvPr/>
          </p:nvSpPr>
          <p:spPr>
            <a:xfrm>
              <a:off x="5344300" y="321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48"/>
            <p:cNvSpPr/>
            <p:nvPr/>
          </p:nvSpPr>
          <p:spPr>
            <a:xfrm>
              <a:off x="5344300" y="321542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26" y="1"/>
                  </a:moveTo>
                  <a:cubicBezTo>
                    <a:pt x="17" y="1"/>
                    <a:pt x="9" y="9"/>
                    <a:pt x="0" y="18"/>
                  </a:cubicBezTo>
                  <a:cubicBezTo>
                    <a:pt x="12" y="18"/>
                    <a:pt x="24" y="18"/>
                    <a:pt x="36" y="6"/>
                  </a:cubicBezTo>
                  <a:cubicBezTo>
                    <a:pt x="32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48"/>
            <p:cNvSpPr/>
            <p:nvPr/>
          </p:nvSpPr>
          <p:spPr>
            <a:xfrm>
              <a:off x="5362750" y="321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48"/>
            <p:cNvSpPr/>
            <p:nvPr/>
          </p:nvSpPr>
          <p:spPr>
            <a:xfrm>
              <a:off x="5331800" y="32182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48"/>
            <p:cNvSpPr/>
            <p:nvPr/>
          </p:nvSpPr>
          <p:spPr>
            <a:xfrm>
              <a:off x="5341025" y="32164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48"/>
            <p:cNvSpPr/>
            <p:nvPr/>
          </p:nvSpPr>
          <p:spPr>
            <a:xfrm>
              <a:off x="5362750" y="32134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"/>
                  </a:moveTo>
                  <a:cubicBezTo>
                    <a:pt x="12" y="1"/>
                    <a:pt x="12" y="1"/>
                    <a:pt x="0" y="12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48"/>
            <p:cNvSpPr/>
            <p:nvPr/>
          </p:nvSpPr>
          <p:spPr>
            <a:xfrm>
              <a:off x="5331800" y="3218250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0"/>
                  </a:moveTo>
                  <a:cubicBezTo>
                    <a:pt x="0" y="12"/>
                    <a:pt x="0" y="12"/>
                    <a:pt x="12" y="12"/>
                  </a:cubicBezTo>
                  <a:cubicBezTo>
                    <a:pt x="24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48"/>
            <p:cNvSpPr/>
            <p:nvPr/>
          </p:nvSpPr>
          <p:spPr>
            <a:xfrm>
              <a:off x="5412450" y="3198900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5" y="0"/>
                  </a:move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48"/>
            <p:cNvSpPr/>
            <p:nvPr/>
          </p:nvSpPr>
          <p:spPr>
            <a:xfrm>
              <a:off x="5391475" y="3205150"/>
              <a:ext cx="175" cy="425"/>
            </a:xfrm>
            <a:custGeom>
              <a:avLst/>
              <a:gdLst/>
              <a:ahLst/>
              <a:cxnLst/>
              <a:rect l="l" t="t" r="r" b="b"/>
              <a:pathLst>
                <a:path w="7" h="17" extrusionOk="0">
                  <a:moveTo>
                    <a:pt x="6" y="0"/>
                  </a:moveTo>
                  <a:cubicBezTo>
                    <a:pt x="6" y="9"/>
                    <a:pt x="0" y="17"/>
                    <a:pt x="1" y="17"/>
                  </a:cubicBezTo>
                  <a:cubicBezTo>
                    <a:pt x="1" y="17"/>
                    <a:pt x="3" y="16"/>
                    <a:pt x="6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48"/>
            <p:cNvSpPr/>
            <p:nvPr/>
          </p:nvSpPr>
          <p:spPr>
            <a:xfrm>
              <a:off x="5410975" y="3200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48"/>
            <p:cNvSpPr/>
            <p:nvPr/>
          </p:nvSpPr>
          <p:spPr>
            <a:xfrm>
              <a:off x="5419000" y="3197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48"/>
            <p:cNvSpPr/>
            <p:nvPr/>
          </p:nvSpPr>
          <p:spPr>
            <a:xfrm>
              <a:off x="5399650" y="32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"/>
                    <a:pt x="1" y="1"/>
                    <a:pt x="13" y="13"/>
                  </a:cubicBezTo>
                  <a:cubicBezTo>
                    <a:pt x="13" y="13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48"/>
            <p:cNvSpPr/>
            <p:nvPr/>
          </p:nvSpPr>
          <p:spPr>
            <a:xfrm>
              <a:off x="5436875" y="31774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1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48"/>
            <p:cNvSpPr/>
            <p:nvPr/>
          </p:nvSpPr>
          <p:spPr>
            <a:xfrm>
              <a:off x="5432100" y="3172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48"/>
            <p:cNvSpPr/>
            <p:nvPr/>
          </p:nvSpPr>
          <p:spPr>
            <a:xfrm>
              <a:off x="5433900" y="317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48"/>
            <p:cNvSpPr/>
            <p:nvPr/>
          </p:nvSpPr>
          <p:spPr>
            <a:xfrm>
              <a:off x="5452650" y="3188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48"/>
            <p:cNvSpPr/>
            <p:nvPr/>
          </p:nvSpPr>
          <p:spPr>
            <a:xfrm>
              <a:off x="5436875" y="31774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lnTo>
                    <a:pt x="12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48"/>
            <p:cNvSpPr/>
            <p:nvPr/>
          </p:nvSpPr>
          <p:spPr>
            <a:xfrm>
              <a:off x="5603550" y="3140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3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48"/>
            <p:cNvSpPr/>
            <p:nvPr/>
          </p:nvSpPr>
          <p:spPr>
            <a:xfrm>
              <a:off x="5410375" y="3129700"/>
              <a:ext cx="925" cy="150"/>
            </a:xfrm>
            <a:custGeom>
              <a:avLst/>
              <a:gdLst/>
              <a:ahLst/>
              <a:cxnLst/>
              <a:rect l="l" t="t" r="r" b="b"/>
              <a:pathLst>
                <a:path w="37" h="6" extrusionOk="0">
                  <a:moveTo>
                    <a:pt x="24" y="1"/>
                  </a:moveTo>
                  <a:cubicBezTo>
                    <a:pt x="16" y="1"/>
                    <a:pt x="8" y="6"/>
                    <a:pt x="0" y="6"/>
                  </a:cubicBezTo>
                  <a:lnTo>
                    <a:pt x="36" y="6"/>
                  </a:lnTo>
                  <a:cubicBezTo>
                    <a:pt x="32" y="2"/>
                    <a:pt x="28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48"/>
            <p:cNvSpPr/>
            <p:nvPr/>
          </p:nvSpPr>
          <p:spPr>
            <a:xfrm>
              <a:off x="5602350" y="3146200"/>
              <a:ext cx="925" cy="400"/>
            </a:xfrm>
            <a:custGeom>
              <a:avLst/>
              <a:gdLst/>
              <a:ahLst/>
              <a:cxnLst/>
              <a:rect l="l" t="t" r="r" b="b"/>
              <a:pathLst>
                <a:path w="37" h="16" extrusionOk="0">
                  <a:moveTo>
                    <a:pt x="37" y="1"/>
                  </a:moveTo>
                  <a:lnTo>
                    <a:pt x="37" y="1"/>
                  </a:lnTo>
                  <a:cubicBezTo>
                    <a:pt x="31" y="7"/>
                    <a:pt x="22" y="7"/>
                    <a:pt x="14" y="7"/>
                  </a:cubicBezTo>
                  <a:cubicBezTo>
                    <a:pt x="7" y="7"/>
                    <a:pt x="1" y="7"/>
                    <a:pt x="1" y="13"/>
                  </a:cubicBezTo>
                  <a:cubicBezTo>
                    <a:pt x="7" y="13"/>
                    <a:pt x="13" y="16"/>
                    <a:pt x="19" y="16"/>
                  </a:cubicBezTo>
                  <a:cubicBezTo>
                    <a:pt x="25" y="16"/>
                    <a:pt x="31" y="13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48"/>
            <p:cNvSpPr/>
            <p:nvPr/>
          </p:nvSpPr>
          <p:spPr>
            <a:xfrm>
              <a:off x="5410075" y="31322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48"/>
            <p:cNvSpPr/>
            <p:nvPr/>
          </p:nvSpPr>
          <p:spPr>
            <a:xfrm>
              <a:off x="5473775" y="3138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48"/>
            <p:cNvSpPr/>
            <p:nvPr/>
          </p:nvSpPr>
          <p:spPr>
            <a:xfrm>
              <a:off x="5549675" y="314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48"/>
            <p:cNvSpPr/>
            <p:nvPr/>
          </p:nvSpPr>
          <p:spPr>
            <a:xfrm>
              <a:off x="5549675" y="31465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cubicBezTo>
                    <a:pt x="24" y="1"/>
                    <a:pt x="12" y="13"/>
                    <a:pt x="1" y="24"/>
                  </a:cubicBezTo>
                  <a:cubicBezTo>
                    <a:pt x="12" y="24"/>
                    <a:pt x="24" y="24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48"/>
            <p:cNvSpPr/>
            <p:nvPr/>
          </p:nvSpPr>
          <p:spPr>
            <a:xfrm>
              <a:off x="5562475" y="314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48"/>
            <p:cNvSpPr/>
            <p:nvPr/>
          </p:nvSpPr>
          <p:spPr>
            <a:xfrm>
              <a:off x="5541050" y="3148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48"/>
            <p:cNvSpPr/>
            <p:nvPr/>
          </p:nvSpPr>
          <p:spPr>
            <a:xfrm>
              <a:off x="5547600" y="3147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48"/>
            <p:cNvSpPr/>
            <p:nvPr/>
          </p:nvSpPr>
          <p:spPr>
            <a:xfrm>
              <a:off x="5562475" y="31471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48"/>
            <p:cNvSpPr/>
            <p:nvPr/>
          </p:nvSpPr>
          <p:spPr>
            <a:xfrm>
              <a:off x="5541050" y="31480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24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48"/>
            <p:cNvSpPr/>
            <p:nvPr/>
          </p:nvSpPr>
          <p:spPr>
            <a:xfrm>
              <a:off x="5597600" y="31453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"/>
                  </a:moveTo>
                  <a:lnTo>
                    <a:pt x="0" y="13"/>
                  </a:lnTo>
                  <a:lnTo>
                    <a:pt x="24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48"/>
            <p:cNvSpPr/>
            <p:nvPr/>
          </p:nvSpPr>
          <p:spPr>
            <a:xfrm>
              <a:off x="5596100" y="31462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48"/>
            <p:cNvSpPr/>
            <p:nvPr/>
          </p:nvSpPr>
          <p:spPr>
            <a:xfrm>
              <a:off x="5602075" y="31465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lnTo>
                    <a:pt x="12" y="1"/>
                  </a:ln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48"/>
            <p:cNvSpPr/>
            <p:nvPr/>
          </p:nvSpPr>
          <p:spPr>
            <a:xfrm>
              <a:off x="5554450" y="3276575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0" y="1"/>
                  </a:moveTo>
                  <a:cubicBezTo>
                    <a:pt x="0" y="1"/>
                    <a:pt x="0" y="13"/>
                    <a:pt x="0" y="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48"/>
            <p:cNvSpPr/>
            <p:nvPr/>
          </p:nvSpPr>
          <p:spPr>
            <a:xfrm>
              <a:off x="5549075" y="32739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13" y="0"/>
                  </a:moveTo>
                  <a:cubicBezTo>
                    <a:pt x="13" y="12"/>
                    <a:pt x="1" y="24"/>
                    <a:pt x="13" y="36"/>
                  </a:cubicBezTo>
                  <a:cubicBezTo>
                    <a:pt x="13" y="24"/>
                    <a:pt x="25" y="12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48"/>
            <p:cNvSpPr/>
            <p:nvPr/>
          </p:nvSpPr>
          <p:spPr>
            <a:xfrm>
              <a:off x="5627075" y="31432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48"/>
            <p:cNvSpPr/>
            <p:nvPr/>
          </p:nvSpPr>
          <p:spPr>
            <a:xfrm>
              <a:off x="5605925" y="318967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48"/>
            <p:cNvSpPr/>
            <p:nvPr/>
          </p:nvSpPr>
          <p:spPr>
            <a:xfrm>
              <a:off x="5566650" y="323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48"/>
            <p:cNvSpPr/>
            <p:nvPr/>
          </p:nvSpPr>
          <p:spPr>
            <a:xfrm>
              <a:off x="5561575" y="324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48"/>
            <p:cNvSpPr/>
            <p:nvPr/>
          </p:nvSpPr>
          <p:spPr>
            <a:xfrm>
              <a:off x="5569325" y="322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48"/>
            <p:cNvSpPr/>
            <p:nvPr/>
          </p:nvSpPr>
          <p:spPr>
            <a:xfrm>
              <a:off x="5141000" y="3129475"/>
              <a:ext cx="489375" cy="215925"/>
            </a:xfrm>
            <a:custGeom>
              <a:avLst/>
              <a:gdLst/>
              <a:ahLst/>
              <a:cxnLst/>
              <a:rect l="l" t="t" r="r" b="b"/>
              <a:pathLst>
                <a:path w="19575" h="8637" extrusionOk="0">
                  <a:moveTo>
                    <a:pt x="10840" y="135"/>
                  </a:moveTo>
                  <a:lnTo>
                    <a:pt x="10840" y="135"/>
                  </a:lnTo>
                  <a:cubicBezTo>
                    <a:pt x="10827" y="136"/>
                    <a:pt x="10815" y="146"/>
                    <a:pt x="10823" y="146"/>
                  </a:cubicBezTo>
                  <a:cubicBezTo>
                    <a:pt x="10830" y="148"/>
                    <a:pt x="10834" y="149"/>
                    <a:pt x="10837" y="149"/>
                  </a:cubicBezTo>
                  <a:cubicBezTo>
                    <a:pt x="10845" y="149"/>
                    <a:pt x="10834" y="139"/>
                    <a:pt x="10840" y="135"/>
                  </a:cubicBezTo>
                  <a:close/>
                  <a:moveTo>
                    <a:pt x="17872" y="229"/>
                  </a:moveTo>
                  <a:cubicBezTo>
                    <a:pt x="17872" y="229"/>
                    <a:pt x="17872" y="230"/>
                    <a:pt x="17871" y="232"/>
                  </a:cubicBezTo>
                  <a:lnTo>
                    <a:pt x="17871" y="232"/>
                  </a:lnTo>
                  <a:cubicBezTo>
                    <a:pt x="17872" y="231"/>
                    <a:pt x="17872" y="230"/>
                    <a:pt x="17872" y="229"/>
                  </a:cubicBezTo>
                  <a:close/>
                  <a:moveTo>
                    <a:pt x="12383" y="241"/>
                  </a:moveTo>
                  <a:cubicBezTo>
                    <a:pt x="12382" y="243"/>
                    <a:pt x="12381" y="244"/>
                    <a:pt x="12381" y="246"/>
                  </a:cubicBezTo>
                  <a:lnTo>
                    <a:pt x="12381" y="246"/>
                  </a:lnTo>
                  <a:cubicBezTo>
                    <a:pt x="12381" y="245"/>
                    <a:pt x="12382" y="243"/>
                    <a:pt x="12383" y="241"/>
                  </a:cubicBezTo>
                  <a:close/>
                  <a:moveTo>
                    <a:pt x="10995" y="271"/>
                  </a:moveTo>
                  <a:lnTo>
                    <a:pt x="10995" y="271"/>
                  </a:lnTo>
                  <a:cubicBezTo>
                    <a:pt x="10995" y="271"/>
                    <a:pt x="10994" y="273"/>
                    <a:pt x="10990" y="277"/>
                  </a:cubicBezTo>
                  <a:lnTo>
                    <a:pt x="11002" y="277"/>
                  </a:lnTo>
                  <a:cubicBezTo>
                    <a:pt x="10994" y="277"/>
                    <a:pt x="10996" y="271"/>
                    <a:pt x="10995" y="271"/>
                  </a:cubicBezTo>
                  <a:close/>
                  <a:moveTo>
                    <a:pt x="16717" y="348"/>
                  </a:moveTo>
                  <a:cubicBezTo>
                    <a:pt x="16719" y="350"/>
                    <a:pt x="16721" y="352"/>
                    <a:pt x="16724" y="352"/>
                  </a:cubicBezTo>
                  <a:lnTo>
                    <a:pt x="16724" y="352"/>
                  </a:lnTo>
                  <a:cubicBezTo>
                    <a:pt x="16724" y="350"/>
                    <a:pt x="16721" y="348"/>
                    <a:pt x="16717" y="348"/>
                  </a:cubicBezTo>
                  <a:close/>
                  <a:moveTo>
                    <a:pt x="14109" y="360"/>
                  </a:moveTo>
                  <a:lnTo>
                    <a:pt x="14109" y="360"/>
                  </a:lnTo>
                  <a:cubicBezTo>
                    <a:pt x="14109" y="360"/>
                    <a:pt x="14109" y="360"/>
                    <a:pt x="14109" y="360"/>
                  </a:cubicBezTo>
                  <a:close/>
                  <a:moveTo>
                    <a:pt x="14252" y="360"/>
                  </a:moveTo>
                  <a:cubicBezTo>
                    <a:pt x="14252" y="360"/>
                    <a:pt x="14252" y="360"/>
                    <a:pt x="14252" y="360"/>
                  </a:cubicBezTo>
                  <a:cubicBezTo>
                    <a:pt x="14252" y="360"/>
                    <a:pt x="14252" y="360"/>
                    <a:pt x="14252" y="360"/>
                  </a:cubicBezTo>
                  <a:close/>
                  <a:moveTo>
                    <a:pt x="14776" y="360"/>
                  </a:moveTo>
                  <a:cubicBezTo>
                    <a:pt x="14772" y="360"/>
                    <a:pt x="14771" y="361"/>
                    <a:pt x="14770" y="363"/>
                  </a:cubicBezTo>
                  <a:lnTo>
                    <a:pt x="14770" y="363"/>
                  </a:lnTo>
                  <a:cubicBezTo>
                    <a:pt x="14772" y="362"/>
                    <a:pt x="14774" y="361"/>
                    <a:pt x="14776" y="360"/>
                  </a:cubicBezTo>
                  <a:close/>
                  <a:moveTo>
                    <a:pt x="10966" y="372"/>
                  </a:moveTo>
                  <a:cubicBezTo>
                    <a:pt x="10966" y="372"/>
                    <a:pt x="10966" y="372"/>
                    <a:pt x="10966" y="372"/>
                  </a:cubicBezTo>
                  <a:cubicBezTo>
                    <a:pt x="10966" y="372"/>
                    <a:pt x="10966" y="372"/>
                    <a:pt x="10966" y="372"/>
                  </a:cubicBezTo>
                  <a:close/>
                  <a:moveTo>
                    <a:pt x="17836" y="396"/>
                  </a:moveTo>
                  <a:cubicBezTo>
                    <a:pt x="17826" y="396"/>
                    <a:pt x="17824" y="396"/>
                    <a:pt x="17824" y="408"/>
                  </a:cubicBezTo>
                  <a:lnTo>
                    <a:pt x="17824" y="408"/>
                  </a:lnTo>
                  <a:lnTo>
                    <a:pt x="17836" y="396"/>
                  </a:lnTo>
                  <a:close/>
                  <a:moveTo>
                    <a:pt x="17824" y="408"/>
                  </a:moveTo>
                  <a:lnTo>
                    <a:pt x="17824" y="408"/>
                  </a:lnTo>
                  <a:cubicBezTo>
                    <a:pt x="17824" y="408"/>
                    <a:pt x="17824" y="408"/>
                    <a:pt x="17824" y="408"/>
                  </a:cubicBezTo>
                  <a:lnTo>
                    <a:pt x="17824" y="408"/>
                  </a:lnTo>
                  <a:cubicBezTo>
                    <a:pt x="17824" y="408"/>
                    <a:pt x="17824" y="408"/>
                    <a:pt x="17824" y="408"/>
                  </a:cubicBezTo>
                  <a:close/>
                  <a:moveTo>
                    <a:pt x="18336" y="440"/>
                  </a:moveTo>
                  <a:cubicBezTo>
                    <a:pt x="18336" y="440"/>
                    <a:pt x="18335" y="442"/>
                    <a:pt x="18335" y="443"/>
                  </a:cubicBezTo>
                  <a:lnTo>
                    <a:pt x="18335" y="443"/>
                  </a:lnTo>
                  <a:cubicBezTo>
                    <a:pt x="18335" y="443"/>
                    <a:pt x="18336" y="443"/>
                    <a:pt x="18336" y="443"/>
                  </a:cubicBezTo>
                  <a:cubicBezTo>
                    <a:pt x="18336" y="441"/>
                    <a:pt x="18336" y="440"/>
                    <a:pt x="18336" y="440"/>
                  </a:cubicBezTo>
                  <a:close/>
                  <a:moveTo>
                    <a:pt x="19122" y="622"/>
                  </a:moveTo>
                  <a:cubicBezTo>
                    <a:pt x="19122" y="622"/>
                    <a:pt x="19122" y="622"/>
                    <a:pt x="19122" y="622"/>
                  </a:cubicBezTo>
                  <a:cubicBezTo>
                    <a:pt x="19122" y="622"/>
                    <a:pt x="19122" y="622"/>
                    <a:pt x="19122" y="622"/>
                  </a:cubicBezTo>
                  <a:close/>
                  <a:moveTo>
                    <a:pt x="19122" y="622"/>
                  </a:moveTo>
                  <a:cubicBezTo>
                    <a:pt x="19122" y="622"/>
                    <a:pt x="19122" y="622"/>
                    <a:pt x="19122" y="622"/>
                  </a:cubicBezTo>
                  <a:cubicBezTo>
                    <a:pt x="19122" y="622"/>
                    <a:pt x="19122" y="622"/>
                    <a:pt x="19122" y="622"/>
                  </a:cubicBezTo>
                  <a:close/>
                  <a:moveTo>
                    <a:pt x="18322" y="656"/>
                  </a:moveTo>
                  <a:cubicBezTo>
                    <a:pt x="18322" y="657"/>
                    <a:pt x="18322" y="658"/>
                    <a:pt x="18324" y="658"/>
                  </a:cubicBezTo>
                  <a:cubicBezTo>
                    <a:pt x="18323" y="657"/>
                    <a:pt x="18323" y="656"/>
                    <a:pt x="18322" y="656"/>
                  </a:cubicBezTo>
                  <a:close/>
                  <a:moveTo>
                    <a:pt x="16455" y="694"/>
                  </a:moveTo>
                  <a:lnTo>
                    <a:pt x="16455" y="694"/>
                  </a:lnTo>
                  <a:cubicBezTo>
                    <a:pt x="16444" y="705"/>
                    <a:pt x="16448" y="705"/>
                    <a:pt x="16455" y="705"/>
                  </a:cubicBezTo>
                  <a:lnTo>
                    <a:pt x="16455" y="705"/>
                  </a:lnTo>
                  <a:lnTo>
                    <a:pt x="16455" y="694"/>
                  </a:lnTo>
                  <a:close/>
                  <a:moveTo>
                    <a:pt x="16455" y="705"/>
                  </a:moveTo>
                  <a:lnTo>
                    <a:pt x="16455" y="705"/>
                  </a:lnTo>
                  <a:cubicBezTo>
                    <a:pt x="16455" y="705"/>
                    <a:pt x="16455" y="705"/>
                    <a:pt x="16455" y="705"/>
                  </a:cubicBezTo>
                  <a:lnTo>
                    <a:pt x="16455" y="705"/>
                  </a:lnTo>
                  <a:cubicBezTo>
                    <a:pt x="16455" y="705"/>
                    <a:pt x="16455" y="705"/>
                    <a:pt x="16455" y="705"/>
                  </a:cubicBezTo>
                  <a:close/>
                  <a:moveTo>
                    <a:pt x="18431" y="670"/>
                  </a:moveTo>
                  <a:cubicBezTo>
                    <a:pt x="18419" y="694"/>
                    <a:pt x="18431" y="694"/>
                    <a:pt x="18455" y="705"/>
                  </a:cubicBezTo>
                  <a:lnTo>
                    <a:pt x="18443" y="694"/>
                  </a:lnTo>
                  <a:cubicBezTo>
                    <a:pt x="18443" y="682"/>
                    <a:pt x="18443" y="682"/>
                    <a:pt x="18443" y="682"/>
                  </a:cubicBezTo>
                  <a:cubicBezTo>
                    <a:pt x="18431" y="682"/>
                    <a:pt x="18431" y="682"/>
                    <a:pt x="18431" y="670"/>
                  </a:cubicBezTo>
                  <a:close/>
                  <a:moveTo>
                    <a:pt x="16468" y="713"/>
                  </a:moveTo>
                  <a:cubicBezTo>
                    <a:pt x="16467" y="715"/>
                    <a:pt x="16467" y="716"/>
                    <a:pt x="16467" y="717"/>
                  </a:cubicBezTo>
                  <a:cubicBezTo>
                    <a:pt x="16467" y="716"/>
                    <a:pt x="16468" y="715"/>
                    <a:pt x="16468" y="713"/>
                  </a:cubicBezTo>
                  <a:close/>
                  <a:moveTo>
                    <a:pt x="17610" y="729"/>
                  </a:moveTo>
                  <a:cubicBezTo>
                    <a:pt x="17609" y="729"/>
                    <a:pt x="17608" y="729"/>
                    <a:pt x="17607" y="730"/>
                  </a:cubicBezTo>
                  <a:lnTo>
                    <a:pt x="17607" y="730"/>
                  </a:lnTo>
                  <a:cubicBezTo>
                    <a:pt x="17608" y="730"/>
                    <a:pt x="17609" y="729"/>
                    <a:pt x="17610" y="729"/>
                  </a:cubicBezTo>
                  <a:close/>
                  <a:moveTo>
                    <a:pt x="17383" y="741"/>
                  </a:moveTo>
                  <a:lnTo>
                    <a:pt x="17383" y="741"/>
                  </a:lnTo>
                  <a:cubicBezTo>
                    <a:pt x="17379" y="741"/>
                    <a:pt x="17379" y="743"/>
                    <a:pt x="17382" y="745"/>
                  </a:cubicBezTo>
                  <a:lnTo>
                    <a:pt x="17382" y="745"/>
                  </a:lnTo>
                  <a:cubicBezTo>
                    <a:pt x="17382" y="744"/>
                    <a:pt x="17383" y="742"/>
                    <a:pt x="17383" y="741"/>
                  </a:cubicBezTo>
                  <a:close/>
                  <a:moveTo>
                    <a:pt x="19217" y="765"/>
                  </a:moveTo>
                  <a:cubicBezTo>
                    <a:pt x="19216" y="766"/>
                    <a:pt x="19215" y="767"/>
                    <a:pt x="19215" y="768"/>
                  </a:cubicBezTo>
                  <a:lnTo>
                    <a:pt x="19215" y="768"/>
                  </a:lnTo>
                  <a:cubicBezTo>
                    <a:pt x="19215" y="767"/>
                    <a:pt x="19216" y="766"/>
                    <a:pt x="19217" y="765"/>
                  </a:cubicBezTo>
                  <a:close/>
                  <a:moveTo>
                    <a:pt x="15407" y="824"/>
                  </a:moveTo>
                  <a:cubicBezTo>
                    <a:pt x="15412" y="824"/>
                    <a:pt x="15409" y="824"/>
                    <a:pt x="15406" y="825"/>
                  </a:cubicBezTo>
                  <a:lnTo>
                    <a:pt x="15406" y="825"/>
                  </a:lnTo>
                  <a:lnTo>
                    <a:pt x="15407" y="824"/>
                  </a:lnTo>
                  <a:close/>
                  <a:moveTo>
                    <a:pt x="14085" y="813"/>
                  </a:moveTo>
                  <a:lnTo>
                    <a:pt x="14085" y="824"/>
                  </a:lnTo>
                  <a:lnTo>
                    <a:pt x="14097" y="824"/>
                  </a:lnTo>
                  <a:cubicBezTo>
                    <a:pt x="14095" y="827"/>
                    <a:pt x="14092" y="828"/>
                    <a:pt x="14089" y="828"/>
                  </a:cubicBezTo>
                  <a:cubicBezTo>
                    <a:pt x="14085" y="828"/>
                    <a:pt x="14081" y="825"/>
                    <a:pt x="14078" y="825"/>
                  </a:cubicBezTo>
                  <a:cubicBezTo>
                    <a:pt x="14075" y="825"/>
                    <a:pt x="14073" y="828"/>
                    <a:pt x="14073" y="836"/>
                  </a:cubicBezTo>
                  <a:cubicBezTo>
                    <a:pt x="14073" y="824"/>
                    <a:pt x="14062" y="824"/>
                    <a:pt x="14062" y="824"/>
                  </a:cubicBezTo>
                  <a:cubicBezTo>
                    <a:pt x="14062" y="813"/>
                    <a:pt x="14073" y="813"/>
                    <a:pt x="14085" y="813"/>
                  </a:cubicBezTo>
                  <a:close/>
                  <a:moveTo>
                    <a:pt x="12511" y="891"/>
                  </a:moveTo>
                  <a:cubicBezTo>
                    <a:pt x="12510" y="891"/>
                    <a:pt x="12510" y="892"/>
                    <a:pt x="12514" y="896"/>
                  </a:cubicBezTo>
                  <a:lnTo>
                    <a:pt x="12522" y="896"/>
                  </a:lnTo>
                  <a:cubicBezTo>
                    <a:pt x="12517" y="893"/>
                    <a:pt x="12513" y="891"/>
                    <a:pt x="12511" y="891"/>
                  </a:cubicBezTo>
                  <a:close/>
                  <a:moveTo>
                    <a:pt x="14990" y="896"/>
                  </a:moveTo>
                  <a:cubicBezTo>
                    <a:pt x="14989" y="897"/>
                    <a:pt x="14988" y="898"/>
                    <a:pt x="14988" y="899"/>
                  </a:cubicBezTo>
                  <a:lnTo>
                    <a:pt x="14988" y="899"/>
                  </a:lnTo>
                  <a:cubicBezTo>
                    <a:pt x="14989" y="898"/>
                    <a:pt x="14989" y="897"/>
                    <a:pt x="14990" y="896"/>
                  </a:cubicBezTo>
                  <a:close/>
                  <a:moveTo>
                    <a:pt x="11036" y="930"/>
                  </a:moveTo>
                  <a:cubicBezTo>
                    <a:pt x="11034" y="931"/>
                    <a:pt x="11034" y="932"/>
                    <a:pt x="11037" y="932"/>
                  </a:cubicBezTo>
                  <a:cubicBezTo>
                    <a:pt x="11037" y="931"/>
                    <a:pt x="11036" y="930"/>
                    <a:pt x="11036" y="930"/>
                  </a:cubicBezTo>
                  <a:close/>
                  <a:moveTo>
                    <a:pt x="11645" y="1015"/>
                  </a:moveTo>
                  <a:lnTo>
                    <a:pt x="11621" y="1039"/>
                  </a:lnTo>
                  <a:cubicBezTo>
                    <a:pt x="11633" y="1039"/>
                    <a:pt x="11645" y="1027"/>
                    <a:pt x="11645" y="1015"/>
                  </a:cubicBezTo>
                  <a:close/>
                  <a:moveTo>
                    <a:pt x="18157" y="1039"/>
                  </a:moveTo>
                  <a:lnTo>
                    <a:pt x="18169" y="1051"/>
                  </a:lnTo>
                  <a:lnTo>
                    <a:pt x="18181" y="1051"/>
                  </a:lnTo>
                  <a:lnTo>
                    <a:pt x="18157" y="1039"/>
                  </a:lnTo>
                  <a:close/>
                  <a:moveTo>
                    <a:pt x="15871" y="1063"/>
                  </a:moveTo>
                  <a:cubicBezTo>
                    <a:pt x="15868" y="1063"/>
                    <a:pt x="15867" y="1064"/>
                    <a:pt x="15869" y="1065"/>
                  </a:cubicBezTo>
                  <a:lnTo>
                    <a:pt x="15869" y="1065"/>
                  </a:lnTo>
                  <a:cubicBezTo>
                    <a:pt x="15870" y="1064"/>
                    <a:pt x="15870" y="1063"/>
                    <a:pt x="15871" y="1063"/>
                  </a:cubicBezTo>
                  <a:close/>
                  <a:moveTo>
                    <a:pt x="18217" y="1069"/>
                  </a:moveTo>
                  <a:cubicBezTo>
                    <a:pt x="18214" y="1069"/>
                    <a:pt x="18213" y="1071"/>
                    <a:pt x="18217" y="1075"/>
                  </a:cubicBezTo>
                  <a:cubicBezTo>
                    <a:pt x="18233" y="1075"/>
                    <a:pt x="18222" y="1069"/>
                    <a:pt x="18217" y="1069"/>
                  </a:cubicBezTo>
                  <a:close/>
                  <a:moveTo>
                    <a:pt x="17181" y="1075"/>
                  </a:moveTo>
                  <a:lnTo>
                    <a:pt x="17181" y="1075"/>
                  </a:lnTo>
                  <a:cubicBezTo>
                    <a:pt x="17181" y="1075"/>
                    <a:pt x="17181" y="1075"/>
                    <a:pt x="17181" y="1075"/>
                  </a:cubicBezTo>
                  <a:close/>
                  <a:moveTo>
                    <a:pt x="17181" y="1075"/>
                  </a:moveTo>
                  <a:lnTo>
                    <a:pt x="17181" y="1075"/>
                  </a:lnTo>
                  <a:cubicBezTo>
                    <a:pt x="17181" y="1075"/>
                    <a:pt x="17181" y="1075"/>
                    <a:pt x="17181" y="1075"/>
                  </a:cubicBezTo>
                  <a:close/>
                  <a:moveTo>
                    <a:pt x="18055" y="1082"/>
                  </a:moveTo>
                  <a:cubicBezTo>
                    <a:pt x="18062" y="1084"/>
                    <a:pt x="18067" y="1086"/>
                    <a:pt x="18062" y="1086"/>
                  </a:cubicBezTo>
                  <a:cubicBezTo>
                    <a:pt x="18057" y="1086"/>
                    <a:pt x="18056" y="1084"/>
                    <a:pt x="18055" y="1082"/>
                  </a:cubicBezTo>
                  <a:close/>
                  <a:moveTo>
                    <a:pt x="17181" y="1075"/>
                  </a:moveTo>
                  <a:lnTo>
                    <a:pt x="17181" y="1086"/>
                  </a:lnTo>
                  <a:cubicBezTo>
                    <a:pt x="17182" y="1087"/>
                    <a:pt x="17182" y="1087"/>
                    <a:pt x="17183" y="1087"/>
                  </a:cubicBezTo>
                  <a:lnTo>
                    <a:pt x="17183" y="1087"/>
                  </a:lnTo>
                  <a:cubicBezTo>
                    <a:pt x="17181" y="1084"/>
                    <a:pt x="17181" y="1081"/>
                    <a:pt x="17181" y="1075"/>
                  </a:cubicBezTo>
                  <a:close/>
                  <a:moveTo>
                    <a:pt x="12383" y="1108"/>
                  </a:moveTo>
                  <a:cubicBezTo>
                    <a:pt x="12383" y="1109"/>
                    <a:pt x="12383" y="1109"/>
                    <a:pt x="12383" y="1110"/>
                  </a:cubicBezTo>
                  <a:cubicBezTo>
                    <a:pt x="12383" y="1110"/>
                    <a:pt x="12383" y="1109"/>
                    <a:pt x="12383" y="1108"/>
                  </a:cubicBezTo>
                  <a:close/>
                  <a:moveTo>
                    <a:pt x="11704" y="1098"/>
                  </a:moveTo>
                  <a:lnTo>
                    <a:pt x="11704" y="1098"/>
                  </a:lnTo>
                  <a:cubicBezTo>
                    <a:pt x="11694" y="1109"/>
                    <a:pt x="11692" y="1110"/>
                    <a:pt x="11692" y="1118"/>
                  </a:cubicBezTo>
                  <a:lnTo>
                    <a:pt x="11692" y="1118"/>
                  </a:lnTo>
                  <a:cubicBezTo>
                    <a:pt x="11699" y="1114"/>
                    <a:pt x="11704" y="1106"/>
                    <a:pt x="11704" y="1098"/>
                  </a:cubicBezTo>
                  <a:close/>
                  <a:moveTo>
                    <a:pt x="13812" y="1098"/>
                  </a:moveTo>
                  <a:cubicBezTo>
                    <a:pt x="13812" y="1109"/>
                    <a:pt x="13816" y="1117"/>
                    <a:pt x="13823" y="1122"/>
                  </a:cubicBezTo>
                  <a:lnTo>
                    <a:pt x="13823" y="1122"/>
                  </a:lnTo>
                  <a:lnTo>
                    <a:pt x="13812" y="1098"/>
                  </a:lnTo>
                  <a:close/>
                  <a:moveTo>
                    <a:pt x="17169" y="1111"/>
                  </a:moveTo>
                  <a:cubicBezTo>
                    <a:pt x="17166" y="1112"/>
                    <a:pt x="17165" y="1115"/>
                    <a:pt x="17169" y="1122"/>
                  </a:cubicBezTo>
                  <a:lnTo>
                    <a:pt x="17169" y="1111"/>
                  </a:lnTo>
                  <a:close/>
                  <a:moveTo>
                    <a:pt x="17830" y="1153"/>
                  </a:moveTo>
                  <a:cubicBezTo>
                    <a:pt x="17827" y="1153"/>
                    <a:pt x="17824" y="1154"/>
                    <a:pt x="17824" y="1158"/>
                  </a:cubicBezTo>
                  <a:lnTo>
                    <a:pt x="17848" y="1158"/>
                  </a:lnTo>
                  <a:cubicBezTo>
                    <a:pt x="17848" y="1158"/>
                    <a:pt x="17837" y="1153"/>
                    <a:pt x="17830" y="1153"/>
                  </a:cubicBezTo>
                  <a:close/>
                  <a:moveTo>
                    <a:pt x="11752" y="1170"/>
                  </a:moveTo>
                  <a:lnTo>
                    <a:pt x="11740" y="1182"/>
                  </a:lnTo>
                  <a:lnTo>
                    <a:pt x="11764" y="1182"/>
                  </a:lnTo>
                  <a:cubicBezTo>
                    <a:pt x="11740" y="1182"/>
                    <a:pt x="11752" y="1170"/>
                    <a:pt x="11752" y="1170"/>
                  </a:cubicBezTo>
                  <a:close/>
                  <a:moveTo>
                    <a:pt x="12875" y="1187"/>
                  </a:moveTo>
                  <a:cubicBezTo>
                    <a:pt x="12875" y="1189"/>
                    <a:pt x="12878" y="1191"/>
                    <a:pt x="12883" y="1194"/>
                  </a:cubicBezTo>
                  <a:cubicBezTo>
                    <a:pt x="12880" y="1191"/>
                    <a:pt x="12877" y="1189"/>
                    <a:pt x="12875" y="1187"/>
                  </a:cubicBezTo>
                  <a:close/>
                  <a:moveTo>
                    <a:pt x="18835" y="1217"/>
                  </a:moveTo>
                  <a:lnTo>
                    <a:pt x="18835" y="1217"/>
                  </a:lnTo>
                  <a:cubicBezTo>
                    <a:pt x="18836" y="1217"/>
                    <a:pt x="18836" y="1217"/>
                    <a:pt x="18836" y="1217"/>
                  </a:cubicBezTo>
                  <a:lnTo>
                    <a:pt x="18836" y="1217"/>
                  </a:lnTo>
                  <a:cubicBezTo>
                    <a:pt x="18836" y="1217"/>
                    <a:pt x="18836" y="1217"/>
                    <a:pt x="18835" y="1217"/>
                  </a:cubicBezTo>
                  <a:close/>
                  <a:moveTo>
                    <a:pt x="18818" y="1207"/>
                  </a:moveTo>
                  <a:cubicBezTo>
                    <a:pt x="18815" y="1207"/>
                    <a:pt x="18812" y="1209"/>
                    <a:pt x="18812" y="1217"/>
                  </a:cubicBezTo>
                  <a:cubicBezTo>
                    <a:pt x="18812" y="1217"/>
                    <a:pt x="18817" y="1212"/>
                    <a:pt x="18825" y="1212"/>
                  </a:cubicBezTo>
                  <a:cubicBezTo>
                    <a:pt x="18828" y="1212"/>
                    <a:pt x="18832" y="1213"/>
                    <a:pt x="18835" y="1217"/>
                  </a:cubicBezTo>
                  <a:lnTo>
                    <a:pt x="18835" y="1217"/>
                  </a:lnTo>
                  <a:cubicBezTo>
                    <a:pt x="18833" y="1215"/>
                    <a:pt x="18824" y="1207"/>
                    <a:pt x="18818" y="1207"/>
                  </a:cubicBezTo>
                  <a:close/>
                  <a:moveTo>
                    <a:pt x="17705" y="1322"/>
                  </a:moveTo>
                  <a:cubicBezTo>
                    <a:pt x="17705" y="1323"/>
                    <a:pt x="17705" y="1324"/>
                    <a:pt x="17705" y="1325"/>
                  </a:cubicBezTo>
                  <a:cubicBezTo>
                    <a:pt x="17705" y="1324"/>
                    <a:pt x="17705" y="1323"/>
                    <a:pt x="17705" y="1322"/>
                  </a:cubicBezTo>
                  <a:close/>
                  <a:moveTo>
                    <a:pt x="12243" y="1405"/>
                  </a:moveTo>
                  <a:cubicBezTo>
                    <a:pt x="12243" y="1407"/>
                    <a:pt x="12242" y="1408"/>
                    <a:pt x="12240" y="1408"/>
                  </a:cubicBezTo>
                  <a:cubicBezTo>
                    <a:pt x="12247" y="1408"/>
                    <a:pt x="12246" y="1408"/>
                    <a:pt x="12243" y="1405"/>
                  </a:cubicBezTo>
                  <a:close/>
                  <a:moveTo>
                    <a:pt x="18185" y="1437"/>
                  </a:moveTo>
                  <a:cubicBezTo>
                    <a:pt x="18185" y="1439"/>
                    <a:pt x="18188" y="1441"/>
                    <a:pt x="18193" y="1444"/>
                  </a:cubicBezTo>
                  <a:cubicBezTo>
                    <a:pt x="18190" y="1441"/>
                    <a:pt x="18188" y="1439"/>
                    <a:pt x="18185" y="1437"/>
                  </a:cubicBezTo>
                  <a:close/>
                  <a:moveTo>
                    <a:pt x="11364" y="1445"/>
                  </a:moveTo>
                  <a:cubicBezTo>
                    <a:pt x="11358" y="1449"/>
                    <a:pt x="11356" y="1456"/>
                    <a:pt x="11347" y="1456"/>
                  </a:cubicBezTo>
                  <a:cubicBezTo>
                    <a:pt x="11356" y="1456"/>
                    <a:pt x="11365" y="1449"/>
                    <a:pt x="11364" y="1445"/>
                  </a:cubicBezTo>
                  <a:close/>
                  <a:moveTo>
                    <a:pt x="12728" y="1491"/>
                  </a:moveTo>
                  <a:lnTo>
                    <a:pt x="12728" y="1503"/>
                  </a:lnTo>
                  <a:lnTo>
                    <a:pt x="12740" y="1491"/>
                  </a:lnTo>
                  <a:close/>
                  <a:moveTo>
                    <a:pt x="17269" y="1523"/>
                  </a:moveTo>
                  <a:cubicBezTo>
                    <a:pt x="17275" y="1528"/>
                    <a:pt x="17283" y="1533"/>
                    <a:pt x="17288" y="1539"/>
                  </a:cubicBezTo>
                  <a:cubicBezTo>
                    <a:pt x="17288" y="1533"/>
                    <a:pt x="17279" y="1527"/>
                    <a:pt x="17269" y="1523"/>
                  </a:cubicBezTo>
                  <a:close/>
                  <a:moveTo>
                    <a:pt x="12157" y="1527"/>
                  </a:moveTo>
                  <a:lnTo>
                    <a:pt x="12157" y="1527"/>
                  </a:lnTo>
                  <a:cubicBezTo>
                    <a:pt x="12145" y="1539"/>
                    <a:pt x="12145" y="1551"/>
                    <a:pt x="12168" y="1551"/>
                  </a:cubicBezTo>
                  <a:cubicBezTo>
                    <a:pt x="12157" y="1539"/>
                    <a:pt x="12157" y="1539"/>
                    <a:pt x="12157" y="1527"/>
                  </a:cubicBezTo>
                  <a:close/>
                  <a:moveTo>
                    <a:pt x="12133" y="1575"/>
                  </a:moveTo>
                  <a:cubicBezTo>
                    <a:pt x="12133" y="1575"/>
                    <a:pt x="12133" y="1579"/>
                    <a:pt x="12135" y="1582"/>
                  </a:cubicBezTo>
                  <a:lnTo>
                    <a:pt x="12135" y="1582"/>
                  </a:lnTo>
                  <a:cubicBezTo>
                    <a:pt x="12135" y="1580"/>
                    <a:pt x="12134" y="1578"/>
                    <a:pt x="12133" y="1575"/>
                  </a:cubicBezTo>
                  <a:close/>
                  <a:moveTo>
                    <a:pt x="12655" y="1625"/>
                  </a:moveTo>
                  <a:lnTo>
                    <a:pt x="12669" y="1634"/>
                  </a:lnTo>
                  <a:cubicBezTo>
                    <a:pt x="12664" y="1630"/>
                    <a:pt x="12659" y="1627"/>
                    <a:pt x="12655" y="1625"/>
                  </a:cubicBezTo>
                  <a:close/>
                  <a:moveTo>
                    <a:pt x="12073" y="1634"/>
                  </a:moveTo>
                  <a:lnTo>
                    <a:pt x="12073" y="1634"/>
                  </a:lnTo>
                  <a:cubicBezTo>
                    <a:pt x="12071" y="1639"/>
                    <a:pt x="12070" y="1643"/>
                    <a:pt x="12070" y="1645"/>
                  </a:cubicBezTo>
                  <a:lnTo>
                    <a:pt x="12070" y="1645"/>
                  </a:lnTo>
                  <a:cubicBezTo>
                    <a:pt x="12072" y="1642"/>
                    <a:pt x="12073" y="1638"/>
                    <a:pt x="12073" y="1634"/>
                  </a:cubicBezTo>
                  <a:close/>
                  <a:moveTo>
                    <a:pt x="12639" y="1666"/>
                  </a:moveTo>
                  <a:lnTo>
                    <a:pt x="12639" y="1666"/>
                  </a:lnTo>
                  <a:cubicBezTo>
                    <a:pt x="12641" y="1667"/>
                    <a:pt x="12643" y="1668"/>
                    <a:pt x="12645" y="1670"/>
                  </a:cubicBezTo>
                  <a:cubicBezTo>
                    <a:pt x="12643" y="1668"/>
                    <a:pt x="12641" y="1667"/>
                    <a:pt x="12639" y="1666"/>
                  </a:cubicBezTo>
                  <a:close/>
                  <a:moveTo>
                    <a:pt x="18074" y="1658"/>
                  </a:moveTo>
                  <a:lnTo>
                    <a:pt x="18074" y="1670"/>
                  </a:lnTo>
                  <a:lnTo>
                    <a:pt x="18086" y="1658"/>
                  </a:lnTo>
                  <a:close/>
                  <a:moveTo>
                    <a:pt x="13478" y="1670"/>
                  </a:moveTo>
                  <a:lnTo>
                    <a:pt x="13478" y="1670"/>
                  </a:lnTo>
                  <a:cubicBezTo>
                    <a:pt x="13478" y="1670"/>
                    <a:pt x="13478" y="1670"/>
                    <a:pt x="13478" y="1670"/>
                  </a:cubicBezTo>
                  <a:close/>
                  <a:moveTo>
                    <a:pt x="13478" y="1670"/>
                  </a:moveTo>
                  <a:lnTo>
                    <a:pt x="13478" y="1682"/>
                  </a:lnTo>
                  <a:cubicBezTo>
                    <a:pt x="13479" y="1682"/>
                    <a:pt x="13479" y="1682"/>
                    <a:pt x="13480" y="1683"/>
                  </a:cubicBezTo>
                  <a:lnTo>
                    <a:pt x="13480" y="1683"/>
                  </a:lnTo>
                  <a:cubicBezTo>
                    <a:pt x="13478" y="1679"/>
                    <a:pt x="13478" y="1676"/>
                    <a:pt x="13478" y="1670"/>
                  </a:cubicBezTo>
                  <a:close/>
                  <a:moveTo>
                    <a:pt x="11371" y="479"/>
                  </a:moveTo>
                  <a:lnTo>
                    <a:pt x="11371" y="479"/>
                  </a:lnTo>
                  <a:cubicBezTo>
                    <a:pt x="11418" y="491"/>
                    <a:pt x="11442" y="539"/>
                    <a:pt x="11490" y="539"/>
                  </a:cubicBezTo>
                  <a:lnTo>
                    <a:pt x="11490" y="527"/>
                  </a:lnTo>
                  <a:cubicBezTo>
                    <a:pt x="11561" y="586"/>
                    <a:pt x="11668" y="586"/>
                    <a:pt x="11764" y="622"/>
                  </a:cubicBezTo>
                  <a:lnTo>
                    <a:pt x="11764" y="610"/>
                  </a:lnTo>
                  <a:cubicBezTo>
                    <a:pt x="11776" y="598"/>
                    <a:pt x="11799" y="598"/>
                    <a:pt x="11811" y="598"/>
                  </a:cubicBezTo>
                  <a:cubicBezTo>
                    <a:pt x="11811" y="610"/>
                    <a:pt x="11799" y="622"/>
                    <a:pt x="11823" y="622"/>
                  </a:cubicBezTo>
                  <a:cubicBezTo>
                    <a:pt x="11823" y="622"/>
                    <a:pt x="11811" y="610"/>
                    <a:pt x="11811" y="610"/>
                  </a:cubicBezTo>
                  <a:lnTo>
                    <a:pt x="11811" y="610"/>
                  </a:lnTo>
                  <a:cubicBezTo>
                    <a:pt x="11895" y="658"/>
                    <a:pt x="12073" y="670"/>
                    <a:pt x="12204" y="717"/>
                  </a:cubicBezTo>
                  <a:cubicBezTo>
                    <a:pt x="12359" y="729"/>
                    <a:pt x="12526" y="753"/>
                    <a:pt x="12680" y="777"/>
                  </a:cubicBezTo>
                  <a:cubicBezTo>
                    <a:pt x="12657" y="777"/>
                    <a:pt x="12609" y="789"/>
                    <a:pt x="12621" y="801"/>
                  </a:cubicBezTo>
                  <a:cubicBezTo>
                    <a:pt x="12597" y="801"/>
                    <a:pt x="12609" y="801"/>
                    <a:pt x="12597" y="789"/>
                  </a:cubicBezTo>
                  <a:lnTo>
                    <a:pt x="12597" y="789"/>
                  </a:lnTo>
                  <a:cubicBezTo>
                    <a:pt x="12609" y="813"/>
                    <a:pt x="12549" y="813"/>
                    <a:pt x="12549" y="824"/>
                  </a:cubicBezTo>
                  <a:lnTo>
                    <a:pt x="12561" y="824"/>
                  </a:lnTo>
                  <a:cubicBezTo>
                    <a:pt x="12514" y="836"/>
                    <a:pt x="12538" y="872"/>
                    <a:pt x="12502" y="884"/>
                  </a:cubicBezTo>
                  <a:lnTo>
                    <a:pt x="12514" y="884"/>
                  </a:lnTo>
                  <a:cubicBezTo>
                    <a:pt x="12520" y="890"/>
                    <a:pt x="12523" y="893"/>
                    <a:pt x="12526" y="896"/>
                  </a:cubicBezTo>
                  <a:lnTo>
                    <a:pt x="12522" y="896"/>
                  </a:lnTo>
                  <a:cubicBezTo>
                    <a:pt x="12522" y="896"/>
                    <a:pt x="12523" y="896"/>
                    <a:pt x="12523" y="897"/>
                  </a:cubicBezTo>
                  <a:lnTo>
                    <a:pt x="12523" y="897"/>
                  </a:lnTo>
                  <a:cubicBezTo>
                    <a:pt x="12524" y="896"/>
                    <a:pt x="12525" y="896"/>
                    <a:pt x="12526" y="896"/>
                  </a:cubicBezTo>
                  <a:lnTo>
                    <a:pt x="12526" y="896"/>
                  </a:lnTo>
                  <a:cubicBezTo>
                    <a:pt x="12529" y="899"/>
                    <a:pt x="12532" y="902"/>
                    <a:pt x="12538" y="908"/>
                  </a:cubicBezTo>
                  <a:cubicBezTo>
                    <a:pt x="12534" y="904"/>
                    <a:pt x="12528" y="900"/>
                    <a:pt x="12523" y="897"/>
                  </a:cubicBezTo>
                  <a:lnTo>
                    <a:pt x="12523" y="897"/>
                  </a:lnTo>
                  <a:cubicBezTo>
                    <a:pt x="12478" y="910"/>
                    <a:pt x="12477" y="956"/>
                    <a:pt x="12442" y="979"/>
                  </a:cubicBezTo>
                  <a:cubicBezTo>
                    <a:pt x="12442" y="1026"/>
                    <a:pt x="12396" y="1062"/>
                    <a:pt x="12383" y="1108"/>
                  </a:cubicBezTo>
                  <a:lnTo>
                    <a:pt x="12383" y="1108"/>
                  </a:lnTo>
                  <a:cubicBezTo>
                    <a:pt x="12384" y="1107"/>
                    <a:pt x="12385" y="1107"/>
                    <a:pt x="12386" y="1107"/>
                  </a:cubicBezTo>
                  <a:cubicBezTo>
                    <a:pt x="12395" y="1107"/>
                    <a:pt x="12416" y="1122"/>
                    <a:pt x="12407" y="1122"/>
                  </a:cubicBezTo>
                  <a:cubicBezTo>
                    <a:pt x="12398" y="1120"/>
                    <a:pt x="12392" y="1120"/>
                    <a:pt x="12388" y="1120"/>
                  </a:cubicBezTo>
                  <a:cubicBezTo>
                    <a:pt x="12362" y="1120"/>
                    <a:pt x="12400" y="1146"/>
                    <a:pt x="12359" y="1146"/>
                  </a:cubicBezTo>
                  <a:cubicBezTo>
                    <a:pt x="12371" y="1182"/>
                    <a:pt x="12311" y="1182"/>
                    <a:pt x="12335" y="1217"/>
                  </a:cubicBezTo>
                  <a:lnTo>
                    <a:pt x="12323" y="1217"/>
                  </a:lnTo>
                  <a:cubicBezTo>
                    <a:pt x="12311" y="1229"/>
                    <a:pt x="12323" y="1241"/>
                    <a:pt x="12311" y="1241"/>
                  </a:cubicBezTo>
                  <a:lnTo>
                    <a:pt x="12323" y="1253"/>
                  </a:lnTo>
                  <a:cubicBezTo>
                    <a:pt x="12323" y="1259"/>
                    <a:pt x="12320" y="1259"/>
                    <a:pt x="12319" y="1259"/>
                  </a:cubicBezTo>
                  <a:cubicBezTo>
                    <a:pt x="12317" y="1259"/>
                    <a:pt x="12317" y="1259"/>
                    <a:pt x="12323" y="1265"/>
                  </a:cubicBezTo>
                  <a:cubicBezTo>
                    <a:pt x="12320" y="1263"/>
                    <a:pt x="12317" y="1263"/>
                    <a:pt x="12315" y="1263"/>
                  </a:cubicBezTo>
                  <a:cubicBezTo>
                    <a:pt x="12305" y="1263"/>
                    <a:pt x="12308" y="1279"/>
                    <a:pt x="12303" y="1279"/>
                  </a:cubicBezTo>
                  <a:cubicBezTo>
                    <a:pt x="12302" y="1279"/>
                    <a:pt x="12301" y="1279"/>
                    <a:pt x="12299" y="1277"/>
                  </a:cubicBezTo>
                  <a:lnTo>
                    <a:pt x="12299" y="1277"/>
                  </a:lnTo>
                  <a:cubicBezTo>
                    <a:pt x="12299" y="1289"/>
                    <a:pt x="12311" y="1313"/>
                    <a:pt x="12299" y="1313"/>
                  </a:cubicBezTo>
                  <a:cubicBezTo>
                    <a:pt x="12288" y="1313"/>
                    <a:pt x="12276" y="1325"/>
                    <a:pt x="12264" y="1325"/>
                  </a:cubicBezTo>
                  <a:cubicBezTo>
                    <a:pt x="12264" y="1348"/>
                    <a:pt x="12252" y="1372"/>
                    <a:pt x="12240" y="1384"/>
                  </a:cubicBezTo>
                  <a:lnTo>
                    <a:pt x="12264" y="1396"/>
                  </a:lnTo>
                  <a:lnTo>
                    <a:pt x="12252" y="1396"/>
                  </a:lnTo>
                  <a:cubicBezTo>
                    <a:pt x="12247" y="1394"/>
                    <a:pt x="12244" y="1393"/>
                    <a:pt x="12243" y="1393"/>
                  </a:cubicBezTo>
                  <a:cubicBezTo>
                    <a:pt x="12241" y="1393"/>
                    <a:pt x="12240" y="1394"/>
                    <a:pt x="12241" y="1396"/>
                  </a:cubicBezTo>
                  <a:lnTo>
                    <a:pt x="12241" y="1396"/>
                  </a:lnTo>
                  <a:cubicBezTo>
                    <a:pt x="12241" y="1396"/>
                    <a:pt x="12240" y="1396"/>
                    <a:pt x="12240" y="1396"/>
                  </a:cubicBezTo>
                  <a:cubicBezTo>
                    <a:pt x="12240" y="1401"/>
                    <a:pt x="12242" y="1404"/>
                    <a:pt x="12243" y="1405"/>
                  </a:cubicBezTo>
                  <a:lnTo>
                    <a:pt x="12243" y="1405"/>
                  </a:lnTo>
                  <a:cubicBezTo>
                    <a:pt x="12244" y="1403"/>
                    <a:pt x="12242" y="1399"/>
                    <a:pt x="12241" y="1396"/>
                  </a:cubicBezTo>
                  <a:lnTo>
                    <a:pt x="12241" y="1396"/>
                  </a:lnTo>
                  <a:cubicBezTo>
                    <a:pt x="12253" y="1397"/>
                    <a:pt x="12275" y="1420"/>
                    <a:pt x="12264" y="1420"/>
                  </a:cubicBezTo>
                  <a:cubicBezTo>
                    <a:pt x="12252" y="1420"/>
                    <a:pt x="12240" y="1420"/>
                    <a:pt x="12228" y="1408"/>
                  </a:cubicBezTo>
                  <a:lnTo>
                    <a:pt x="12228" y="1408"/>
                  </a:lnTo>
                  <a:cubicBezTo>
                    <a:pt x="12216" y="1432"/>
                    <a:pt x="12240" y="1456"/>
                    <a:pt x="12216" y="1467"/>
                  </a:cubicBezTo>
                  <a:cubicBezTo>
                    <a:pt x="12213" y="1465"/>
                    <a:pt x="12212" y="1464"/>
                    <a:pt x="12211" y="1464"/>
                  </a:cubicBezTo>
                  <a:cubicBezTo>
                    <a:pt x="12209" y="1464"/>
                    <a:pt x="12209" y="1467"/>
                    <a:pt x="12207" y="1467"/>
                  </a:cubicBezTo>
                  <a:cubicBezTo>
                    <a:pt x="12205" y="1467"/>
                    <a:pt x="12201" y="1464"/>
                    <a:pt x="12192" y="1456"/>
                  </a:cubicBezTo>
                  <a:lnTo>
                    <a:pt x="12192" y="1456"/>
                  </a:lnTo>
                  <a:cubicBezTo>
                    <a:pt x="12192" y="1479"/>
                    <a:pt x="12216" y="1467"/>
                    <a:pt x="12240" y="1491"/>
                  </a:cubicBezTo>
                  <a:lnTo>
                    <a:pt x="12228" y="1491"/>
                  </a:lnTo>
                  <a:cubicBezTo>
                    <a:pt x="12228" y="1491"/>
                    <a:pt x="12204" y="1479"/>
                    <a:pt x="12204" y="1479"/>
                  </a:cubicBezTo>
                  <a:cubicBezTo>
                    <a:pt x="12204" y="1503"/>
                    <a:pt x="12168" y="1503"/>
                    <a:pt x="12180" y="1515"/>
                  </a:cubicBezTo>
                  <a:cubicBezTo>
                    <a:pt x="12186" y="1521"/>
                    <a:pt x="12186" y="1521"/>
                    <a:pt x="12186" y="1521"/>
                  </a:cubicBezTo>
                  <a:cubicBezTo>
                    <a:pt x="12186" y="1521"/>
                    <a:pt x="12186" y="1521"/>
                    <a:pt x="12192" y="1527"/>
                  </a:cubicBezTo>
                  <a:cubicBezTo>
                    <a:pt x="12197" y="1536"/>
                    <a:pt x="12195" y="1538"/>
                    <a:pt x="12191" y="1538"/>
                  </a:cubicBezTo>
                  <a:cubicBezTo>
                    <a:pt x="12187" y="1538"/>
                    <a:pt x="12180" y="1535"/>
                    <a:pt x="12179" y="1535"/>
                  </a:cubicBezTo>
                  <a:cubicBezTo>
                    <a:pt x="12177" y="1535"/>
                    <a:pt x="12178" y="1536"/>
                    <a:pt x="12180" y="1539"/>
                  </a:cubicBezTo>
                  <a:lnTo>
                    <a:pt x="12168" y="1527"/>
                  </a:lnTo>
                  <a:lnTo>
                    <a:pt x="12168" y="1527"/>
                  </a:lnTo>
                  <a:cubicBezTo>
                    <a:pt x="12168" y="1539"/>
                    <a:pt x="12180" y="1551"/>
                    <a:pt x="12168" y="1551"/>
                  </a:cubicBezTo>
                  <a:cubicBezTo>
                    <a:pt x="12168" y="1555"/>
                    <a:pt x="12167" y="1556"/>
                    <a:pt x="12165" y="1556"/>
                  </a:cubicBezTo>
                  <a:cubicBezTo>
                    <a:pt x="12161" y="1556"/>
                    <a:pt x="12153" y="1551"/>
                    <a:pt x="12145" y="1551"/>
                  </a:cubicBezTo>
                  <a:cubicBezTo>
                    <a:pt x="12145" y="1557"/>
                    <a:pt x="12148" y="1557"/>
                    <a:pt x="12152" y="1557"/>
                  </a:cubicBezTo>
                  <a:cubicBezTo>
                    <a:pt x="12157" y="1557"/>
                    <a:pt x="12163" y="1557"/>
                    <a:pt x="12168" y="1563"/>
                  </a:cubicBezTo>
                  <a:cubicBezTo>
                    <a:pt x="12157" y="1563"/>
                    <a:pt x="12145" y="1575"/>
                    <a:pt x="12145" y="1586"/>
                  </a:cubicBezTo>
                  <a:cubicBezTo>
                    <a:pt x="12140" y="1586"/>
                    <a:pt x="12137" y="1584"/>
                    <a:pt x="12135" y="1582"/>
                  </a:cubicBezTo>
                  <a:lnTo>
                    <a:pt x="12135" y="1582"/>
                  </a:lnTo>
                  <a:cubicBezTo>
                    <a:pt x="12135" y="1585"/>
                    <a:pt x="12133" y="1586"/>
                    <a:pt x="12131" y="1586"/>
                  </a:cubicBezTo>
                  <a:cubicBezTo>
                    <a:pt x="12126" y="1586"/>
                    <a:pt x="12118" y="1583"/>
                    <a:pt x="12113" y="1583"/>
                  </a:cubicBezTo>
                  <a:cubicBezTo>
                    <a:pt x="12111" y="1583"/>
                    <a:pt x="12109" y="1584"/>
                    <a:pt x="12109" y="1586"/>
                  </a:cubicBezTo>
                  <a:cubicBezTo>
                    <a:pt x="12097" y="1610"/>
                    <a:pt x="12109" y="1658"/>
                    <a:pt x="12085" y="1682"/>
                  </a:cubicBezTo>
                  <a:cubicBezTo>
                    <a:pt x="12091" y="1688"/>
                    <a:pt x="12094" y="1691"/>
                    <a:pt x="12096" y="1694"/>
                  </a:cubicBezTo>
                  <a:lnTo>
                    <a:pt x="12085" y="1694"/>
                  </a:lnTo>
                  <a:cubicBezTo>
                    <a:pt x="12073" y="1694"/>
                    <a:pt x="12073" y="1682"/>
                    <a:pt x="12073" y="1682"/>
                  </a:cubicBezTo>
                  <a:cubicBezTo>
                    <a:pt x="12073" y="1670"/>
                    <a:pt x="12073" y="1670"/>
                    <a:pt x="12085" y="1670"/>
                  </a:cubicBezTo>
                  <a:cubicBezTo>
                    <a:pt x="12077" y="1670"/>
                    <a:pt x="12080" y="1665"/>
                    <a:pt x="12079" y="1665"/>
                  </a:cubicBezTo>
                  <a:lnTo>
                    <a:pt x="12079" y="1665"/>
                  </a:lnTo>
                  <a:cubicBezTo>
                    <a:pt x="12079" y="1665"/>
                    <a:pt x="12077" y="1666"/>
                    <a:pt x="12073" y="1670"/>
                  </a:cubicBezTo>
                  <a:lnTo>
                    <a:pt x="12073" y="1670"/>
                  </a:lnTo>
                  <a:lnTo>
                    <a:pt x="12085" y="1658"/>
                  </a:lnTo>
                  <a:cubicBezTo>
                    <a:pt x="12085" y="1649"/>
                    <a:pt x="12071" y="1654"/>
                    <a:pt x="12070" y="1645"/>
                  </a:cubicBezTo>
                  <a:lnTo>
                    <a:pt x="12070" y="1645"/>
                  </a:lnTo>
                  <a:cubicBezTo>
                    <a:pt x="12068" y="1649"/>
                    <a:pt x="12066" y="1651"/>
                    <a:pt x="12064" y="1651"/>
                  </a:cubicBezTo>
                  <a:cubicBezTo>
                    <a:pt x="12062" y="1651"/>
                    <a:pt x="12061" y="1649"/>
                    <a:pt x="12061" y="1646"/>
                  </a:cubicBezTo>
                  <a:cubicBezTo>
                    <a:pt x="12070" y="1637"/>
                    <a:pt x="12069" y="1635"/>
                    <a:pt x="12065" y="1635"/>
                  </a:cubicBezTo>
                  <a:cubicBezTo>
                    <a:pt x="12061" y="1635"/>
                    <a:pt x="12052" y="1638"/>
                    <a:pt x="12049" y="1638"/>
                  </a:cubicBezTo>
                  <a:cubicBezTo>
                    <a:pt x="12047" y="1638"/>
                    <a:pt x="12047" y="1637"/>
                    <a:pt x="12049" y="1634"/>
                  </a:cubicBezTo>
                  <a:cubicBezTo>
                    <a:pt x="12049" y="1630"/>
                    <a:pt x="12051" y="1629"/>
                    <a:pt x="12052" y="1629"/>
                  </a:cubicBezTo>
                  <a:cubicBezTo>
                    <a:pt x="12056" y="1629"/>
                    <a:pt x="12061" y="1634"/>
                    <a:pt x="12061" y="1634"/>
                  </a:cubicBezTo>
                  <a:cubicBezTo>
                    <a:pt x="12061" y="1628"/>
                    <a:pt x="12058" y="1625"/>
                    <a:pt x="12054" y="1625"/>
                  </a:cubicBezTo>
                  <a:cubicBezTo>
                    <a:pt x="12049" y="1625"/>
                    <a:pt x="12043" y="1628"/>
                    <a:pt x="12038" y="1634"/>
                  </a:cubicBezTo>
                  <a:lnTo>
                    <a:pt x="12049" y="1622"/>
                  </a:lnTo>
                  <a:lnTo>
                    <a:pt x="12026" y="1622"/>
                  </a:lnTo>
                  <a:cubicBezTo>
                    <a:pt x="12038" y="1598"/>
                    <a:pt x="12002" y="1610"/>
                    <a:pt x="12026" y="1598"/>
                  </a:cubicBezTo>
                  <a:cubicBezTo>
                    <a:pt x="12023" y="1596"/>
                    <a:pt x="12021" y="1595"/>
                    <a:pt x="12020" y="1595"/>
                  </a:cubicBezTo>
                  <a:cubicBezTo>
                    <a:pt x="12014" y="1595"/>
                    <a:pt x="12014" y="1610"/>
                    <a:pt x="12014" y="1610"/>
                  </a:cubicBezTo>
                  <a:cubicBezTo>
                    <a:pt x="12014" y="1598"/>
                    <a:pt x="12002" y="1598"/>
                    <a:pt x="12014" y="1586"/>
                  </a:cubicBezTo>
                  <a:lnTo>
                    <a:pt x="12026" y="1575"/>
                  </a:lnTo>
                  <a:cubicBezTo>
                    <a:pt x="12014" y="1575"/>
                    <a:pt x="12002" y="1586"/>
                    <a:pt x="11990" y="1598"/>
                  </a:cubicBezTo>
                  <a:cubicBezTo>
                    <a:pt x="11990" y="1586"/>
                    <a:pt x="11990" y="1586"/>
                    <a:pt x="11990" y="1575"/>
                  </a:cubicBezTo>
                  <a:lnTo>
                    <a:pt x="12002" y="1575"/>
                  </a:lnTo>
                  <a:cubicBezTo>
                    <a:pt x="11991" y="1564"/>
                    <a:pt x="12018" y="1526"/>
                    <a:pt x="12000" y="1525"/>
                  </a:cubicBezTo>
                  <a:lnTo>
                    <a:pt x="12000" y="1525"/>
                  </a:lnTo>
                  <a:lnTo>
                    <a:pt x="11990" y="1515"/>
                  </a:lnTo>
                  <a:cubicBezTo>
                    <a:pt x="11978" y="1503"/>
                    <a:pt x="11966" y="1491"/>
                    <a:pt x="11954" y="1479"/>
                  </a:cubicBezTo>
                  <a:lnTo>
                    <a:pt x="11966" y="1479"/>
                  </a:lnTo>
                  <a:cubicBezTo>
                    <a:pt x="11942" y="1479"/>
                    <a:pt x="11966" y="1467"/>
                    <a:pt x="11954" y="1467"/>
                  </a:cubicBezTo>
                  <a:lnTo>
                    <a:pt x="11942" y="1456"/>
                  </a:lnTo>
                  <a:lnTo>
                    <a:pt x="11954" y="1456"/>
                  </a:lnTo>
                  <a:cubicBezTo>
                    <a:pt x="11934" y="1456"/>
                    <a:pt x="11957" y="1429"/>
                    <a:pt x="11957" y="1429"/>
                  </a:cubicBezTo>
                  <a:lnTo>
                    <a:pt x="11957" y="1429"/>
                  </a:lnTo>
                  <a:cubicBezTo>
                    <a:pt x="11957" y="1429"/>
                    <a:pt x="11956" y="1430"/>
                    <a:pt x="11954" y="1432"/>
                  </a:cubicBezTo>
                  <a:cubicBezTo>
                    <a:pt x="11942" y="1432"/>
                    <a:pt x="11930" y="1444"/>
                    <a:pt x="11918" y="1444"/>
                  </a:cubicBezTo>
                  <a:cubicBezTo>
                    <a:pt x="11918" y="1444"/>
                    <a:pt x="11930" y="1432"/>
                    <a:pt x="11930" y="1432"/>
                  </a:cubicBezTo>
                  <a:cubicBezTo>
                    <a:pt x="11930" y="1426"/>
                    <a:pt x="11927" y="1426"/>
                    <a:pt x="11924" y="1426"/>
                  </a:cubicBezTo>
                  <a:cubicBezTo>
                    <a:pt x="11921" y="1426"/>
                    <a:pt x="11918" y="1426"/>
                    <a:pt x="11918" y="1420"/>
                  </a:cubicBezTo>
                  <a:lnTo>
                    <a:pt x="11918" y="1408"/>
                  </a:lnTo>
                  <a:lnTo>
                    <a:pt x="11907" y="1408"/>
                  </a:lnTo>
                  <a:cubicBezTo>
                    <a:pt x="11898" y="1408"/>
                    <a:pt x="11915" y="1388"/>
                    <a:pt x="11910" y="1388"/>
                  </a:cubicBezTo>
                  <a:cubicBezTo>
                    <a:pt x="11908" y="1388"/>
                    <a:pt x="11904" y="1390"/>
                    <a:pt x="11895" y="1396"/>
                  </a:cubicBezTo>
                  <a:cubicBezTo>
                    <a:pt x="11895" y="1384"/>
                    <a:pt x="11883" y="1384"/>
                    <a:pt x="11895" y="1372"/>
                  </a:cubicBezTo>
                  <a:cubicBezTo>
                    <a:pt x="11883" y="1372"/>
                    <a:pt x="11871" y="1372"/>
                    <a:pt x="11859" y="1360"/>
                  </a:cubicBezTo>
                  <a:cubicBezTo>
                    <a:pt x="11871" y="1354"/>
                    <a:pt x="11868" y="1354"/>
                    <a:pt x="11863" y="1354"/>
                  </a:cubicBezTo>
                  <a:cubicBezTo>
                    <a:pt x="11859" y="1354"/>
                    <a:pt x="11853" y="1354"/>
                    <a:pt x="11859" y="1348"/>
                  </a:cubicBezTo>
                  <a:lnTo>
                    <a:pt x="11859" y="1348"/>
                  </a:lnTo>
                  <a:lnTo>
                    <a:pt x="11847" y="1360"/>
                  </a:lnTo>
                  <a:cubicBezTo>
                    <a:pt x="11835" y="1348"/>
                    <a:pt x="11859" y="1301"/>
                    <a:pt x="11835" y="1289"/>
                  </a:cubicBezTo>
                  <a:cubicBezTo>
                    <a:pt x="11823" y="1265"/>
                    <a:pt x="11811" y="1241"/>
                    <a:pt x="11811" y="1229"/>
                  </a:cubicBezTo>
                  <a:cubicBezTo>
                    <a:pt x="11799" y="1229"/>
                    <a:pt x="11776" y="1229"/>
                    <a:pt x="11776" y="1217"/>
                  </a:cubicBezTo>
                  <a:cubicBezTo>
                    <a:pt x="11764" y="1217"/>
                    <a:pt x="11752" y="1205"/>
                    <a:pt x="11740" y="1182"/>
                  </a:cubicBezTo>
                  <a:cubicBezTo>
                    <a:pt x="11728" y="1182"/>
                    <a:pt x="11740" y="1170"/>
                    <a:pt x="11740" y="1158"/>
                  </a:cubicBezTo>
                  <a:lnTo>
                    <a:pt x="11740" y="1158"/>
                  </a:lnTo>
                  <a:lnTo>
                    <a:pt x="11728" y="1170"/>
                  </a:lnTo>
                  <a:cubicBezTo>
                    <a:pt x="11728" y="1158"/>
                    <a:pt x="11728" y="1158"/>
                    <a:pt x="11728" y="1158"/>
                  </a:cubicBezTo>
                  <a:lnTo>
                    <a:pt x="11740" y="1146"/>
                  </a:lnTo>
                  <a:cubicBezTo>
                    <a:pt x="11728" y="1146"/>
                    <a:pt x="11728" y="1146"/>
                    <a:pt x="11704" y="1158"/>
                  </a:cubicBezTo>
                  <a:cubicBezTo>
                    <a:pt x="11704" y="1149"/>
                    <a:pt x="11704" y="1141"/>
                    <a:pt x="11708" y="1141"/>
                  </a:cubicBezTo>
                  <a:cubicBezTo>
                    <a:pt x="11710" y="1141"/>
                    <a:pt x="11713" y="1142"/>
                    <a:pt x="11716" y="1146"/>
                  </a:cubicBezTo>
                  <a:lnTo>
                    <a:pt x="11704" y="1110"/>
                  </a:lnTo>
                  <a:lnTo>
                    <a:pt x="11704" y="1122"/>
                  </a:lnTo>
                  <a:cubicBezTo>
                    <a:pt x="11698" y="1128"/>
                    <a:pt x="11692" y="1131"/>
                    <a:pt x="11688" y="1131"/>
                  </a:cubicBezTo>
                  <a:cubicBezTo>
                    <a:pt x="11683" y="1131"/>
                    <a:pt x="11680" y="1128"/>
                    <a:pt x="11680" y="1122"/>
                  </a:cubicBezTo>
                  <a:cubicBezTo>
                    <a:pt x="11682" y="1122"/>
                    <a:pt x="11684" y="1122"/>
                    <a:pt x="11686" y="1121"/>
                  </a:cubicBezTo>
                  <a:lnTo>
                    <a:pt x="11686" y="1121"/>
                  </a:lnTo>
                  <a:cubicBezTo>
                    <a:pt x="11688" y="1122"/>
                    <a:pt x="11690" y="1122"/>
                    <a:pt x="11692" y="1122"/>
                  </a:cubicBezTo>
                  <a:cubicBezTo>
                    <a:pt x="11692" y="1121"/>
                    <a:pt x="11692" y="1119"/>
                    <a:pt x="11692" y="1118"/>
                  </a:cubicBezTo>
                  <a:lnTo>
                    <a:pt x="11692" y="1118"/>
                  </a:lnTo>
                  <a:cubicBezTo>
                    <a:pt x="11690" y="1120"/>
                    <a:pt x="11688" y="1121"/>
                    <a:pt x="11686" y="1121"/>
                  </a:cubicBezTo>
                  <a:lnTo>
                    <a:pt x="11686" y="1121"/>
                  </a:lnTo>
                  <a:cubicBezTo>
                    <a:pt x="11677" y="1118"/>
                    <a:pt x="11668" y="1110"/>
                    <a:pt x="11668" y="1110"/>
                  </a:cubicBezTo>
                  <a:lnTo>
                    <a:pt x="11680" y="1110"/>
                  </a:lnTo>
                  <a:cubicBezTo>
                    <a:pt x="11668" y="1110"/>
                    <a:pt x="11692" y="1086"/>
                    <a:pt x="11692" y="1086"/>
                  </a:cubicBezTo>
                  <a:cubicBezTo>
                    <a:pt x="11676" y="1086"/>
                    <a:pt x="11676" y="1081"/>
                    <a:pt x="11671" y="1081"/>
                  </a:cubicBezTo>
                  <a:cubicBezTo>
                    <a:pt x="11668" y="1081"/>
                    <a:pt x="11664" y="1082"/>
                    <a:pt x="11657" y="1086"/>
                  </a:cubicBezTo>
                  <a:cubicBezTo>
                    <a:pt x="11645" y="1086"/>
                    <a:pt x="11668" y="1075"/>
                    <a:pt x="11668" y="1075"/>
                  </a:cubicBezTo>
                  <a:cubicBezTo>
                    <a:pt x="11657" y="1075"/>
                    <a:pt x="11657" y="1063"/>
                    <a:pt x="11668" y="1051"/>
                  </a:cubicBezTo>
                  <a:lnTo>
                    <a:pt x="11668" y="1051"/>
                  </a:lnTo>
                  <a:cubicBezTo>
                    <a:pt x="11661" y="1056"/>
                    <a:pt x="11657" y="1058"/>
                    <a:pt x="11654" y="1058"/>
                  </a:cubicBezTo>
                  <a:cubicBezTo>
                    <a:pt x="11648" y="1058"/>
                    <a:pt x="11656" y="1044"/>
                    <a:pt x="11653" y="1044"/>
                  </a:cubicBezTo>
                  <a:cubicBezTo>
                    <a:pt x="11652" y="1044"/>
                    <a:pt x="11650" y="1046"/>
                    <a:pt x="11645" y="1051"/>
                  </a:cubicBezTo>
                  <a:lnTo>
                    <a:pt x="11657" y="1027"/>
                  </a:lnTo>
                  <a:lnTo>
                    <a:pt x="11657" y="1027"/>
                  </a:lnTo>
                  <a:cubicBezTo>
                    <a:pt x="11648" y="1035"/>
                    <a:pt x="11640" y="1044"/>
                    <a:pt x="11631" y="1044"/>
                  </a:cubicBezTo>
                  <a:cubicBezTo>
                    <a:pt x="11628" y="1044"/>
                    <a:pt x="11624" y="1042"/>
                    <a:pt x="11621" y="1039"/>
                  </a:cubicBezTo>
                  <a:cubicBezTo>
                    <a:pt x="11633" y="991"/>
                    <a:pt x="11585" y="967"/>
                    <a:pt x="11597" y="932"/>
                  </a:cubicBezTo>
                  <a:cubicBezTo>
                    <a:pt x="11585" y="920"/>
                    <a:pt x="11561" y="908"/>
                    <a:pt x="11561" y="896"/>
                  </a:cubicBezTo>
                  <a:lnTo>
                    <a:pt x="11537" y="896"/>
                  </a:lnTo>
                  <a:cubicBezTo>
                    <a:pt x="11549" y="872"/>
                    <a:pt x="11549" y="836"/>
                    <a:pt x="11526" y="824"/>
                  </a:cubicBezTo>
                  <a:cubicBezTo>
                    <a:pt x="11519" y="826"/>
                    <a:pt x="11514" y="827"/>
                    <a:pt x="11512" y="827"/>
                  </a:cubicBezTo>
                  <a:cubicBezTo>
                    <a:pt x="11496" y="827"/>
                    <a:pt x="11544" y="801"/>
                    <a:pt x="11514" y="801"/>
                  </a:cubicBezTo>
                  <a:lnTo>
                    <a:pt x="11526" y="801"/>
                  </a:lnTo>
                  <a:cubicBezTo>
                    <a:pt x="11514" y="789"/>
                    <a:pt x="11502" y="789"/>
                    <a:pt x="11466" y="789"/>
                  </a:cubicBezTo>
                  <a:cubicBezTo>
                    <a:pt x="11502" y="765"/>
                    <a:pt x="11466" y="777"/>
                    <a:pt x="11478" y="765"/>
                  </a:cubicBezTo>
                  <a:lnTo>
                    <a:pt x="11478" y="765"/>
                  </a:lnTo>
                  <a:cubicBezTo>
                    <a:pt x="11481" y="762"/>
                    <a:pt x="11484" y="759"/>
                    <a:pt x="11490" y="753"/>
                  </a:cubicBezTo>
                  <a:lnTo>
                    <a:pt x="11490" y="753"/>
                  </a:lnTo>
                  <a:lnTo>
                    <a:pt x="11466" y="765"/>
                  </a:lnTo>
                  <a:lnTo>
                    <a:pt x="11478" y="753"/>
                  </a:lnTo>
                  <a:cubicBezTo>
                    <a:pt x="11478" y="741"/>
                    <a:pt x="11454" y="729"/>
                    <a:pt x="11478" y="717"/>
                  </a:cubicBezTo>
                  <a:cubicBezTo>
                    <a:pt x="11442" y="705"/>
                    <a:pt x="11430" y="670"/>
                    <a:pt x="11430" y="646"/>
                  </a:cubicBezTo>
                  <a:cubicBezTo>
                    <a:pt x="11418" y="646"/>
                    <a:pt x="11406" y="646"/>
                    <a:pt x="11406" y="634"/>
                  </a:cubicBezTo>
                  <a:lnTo>
                    <a:pt x="11418" y="622"/>
                  </a:lnTo>
                  <a:cubicBezTo>
                    <a:pt x="11418" y="622"/>
                    <a:pt x="11383" y="622"/>
                    <a:pt x="11395" y="610"/>
                  </a:cubicBezTo>
                  <a:lnTo>
                    <a:pt x="11406" y="610"/>
                  </a:lnTo>
                  <a:cubicBezTo>
                    <a:pt x="11395" y="610"/>
                    <a:pt x="11406" y="598"/>
                    <a:pt x="11383" y="598"/>
                  </a:cubicBezTo>
                  <a:cubicBezTo>
                    <a:pt x="11383" y="598"/>
                    <a:pt x="11383" y="586"/>
                    <a:pt x="11406" y="574"/>
                  </a:cubicBezTo>
                  <a:lnTo>
                    <a:pt x="11406" y="574"/>
                  </a:lnTo>
                  <a:cubicBezTo>
                    <a:pt x="11399" y="577"/>
                    <a:pt x="11395" y="578"/>
                    <a:pt x="11393" y="578"/>
                  </a:cubicBezTo>
                  <a:cubicBezTo>
                    <a:pt x="11384" y="578"/>
                    <a:pt x="11406" y="563"/>
                    <a:pt x="11406" y="563"/>
                  </a:cubicBezTo>
                  <a:cubicBezTo>
                    <a:pt x="11406" y="563"/>
                    <a:pt x="11395" y="527"/>
                    <a:pt x="11371" y="479"/>
                  </a:cubicBezTo>
                  <a:close/>
                  <a:moveTo>
                    <a:pt x="12096" y="1694"/>
                  </a:moveTo>
                  <a:lnTo>
                    <a:pt x="12096" y="1694"/>
                  </a:lnTo>
                  <a:cubicBezTo>
                    <a:pt x="12097" y="1697"/>
                    <a:pt x="12097" y="1700"/>
                    <a:pt x="12097" y="1706"/>
                  </a:cubicBezTo>
                  <a:cubicBezTo>
                    <a:pt x="12097" y="1706"/>
                    <a:pt x="12086" y="1695"/>
                    <a:pt x="12096" y="1694"/>
                  </a:cubicBezTo>
                  <a:close/>
                  <a:moveTo>
                    <a:pt x="17514" y="1706"/>
                  </a:moveTo>
                  <a:cubicBezTo>
                    <a:pt x="17514" y="1711"/>
                    <a:pt x="17514" y="1714"/>
                    <a:pt x="17516" y="1716"/>
                  </a:cubicBezTo>
                  <a:lnTo>
                    <a:pt x="17516" y="1716"/>
                  </a:lnTo>
                  <a:cubicBezTo>
                    <a:pt x="17517" y="1714"/>
                    <a:pt x="17517" y="1711"/>
                    <a:pt x="17514" y="1706"/>
                  </a:cubicBezTo>
                  <a:close/>
                  <a:moveTo>
                    <a:pt x="13466" y="1706"/>
                  </a:moveTo>
                  <a:cubicBezTo>
                    <a:pt x="13463" y="1707"/>
                    <a:pt x="13463" y="1710"/>
                    <a:pt x="13466" y="1717"/>
                  </a:cubicBezTo>
                  <a:lnTo>
                    <a:pt x="13466" y="1706"/>
                  </a:lnTo>
                  <a:close/>
                  <a:moveTo>
                    <a:pt x="18241" y="1706"/>
                  </a:moveTo>
                  <a:lnTo>
                    <a:pt x="18240" y="1707"/>
                  </a:lnTo>
                  <a:lnTo>
                    <a:pt x="18240" y="1707"/>
                  </a:lnTo>
                  <a:cubicBezTo>
                    <a:pt x="18239" y="1706"/>
                    <a:pt x="18238" y="1706"/>
                    <a:pt x="18237" y="1706"/>
                  </a:cubicBezTo>
                  <a:cubicBezTo>
                    <a:pt x="18232" y="1706"/>
                    <a:pt x="18229" y="1709"/>
                    <a:pt x="18229" y="1717"/>
                  </a:cubicBezTo>
                  <a:lnTo>
                    <a:pt x="18240" y="1707"/>
                  </a:lnTo>
                  <a:lnTo>
                    <a:pt x="18240" y="1707"/>
                  </a:lnTo>
                  <a:cubicBezTo>
                    <a:pt x="18240" y="1707"/>
                    <a:pt x="18241" y="1707"/>
                    <a:pt x="18242" y="1707"/>
                  </a:cubicBezTo>
                  <a:lnTo>
                    <a:pt x="18242" y="1707"/>
                  </a:lnTo>
                  <a:cubicBezTo>
                    <a:pt x="18242" y="1707"/>
                    <a:pt x="18241" y="1706"/>
                    <a:pt x="18241" y="1706"/>
                  </a:cubicBezTo>
                  <a:close/>
                  <a:moveTo>
                    <a:pt x="11657" y="1753"/>
                  </a:moveTo>
                  <a:cubicBezTo>
                    <a:pt x="11653" y="1757"/>
                    <a:pt x="11653" y="1758"/>
                    <a:pt x="11654" y="1758"/>
                  </a:cubicBezTo>
                  <a:cubicBezTo>
                    <a:pt x="11658" y="1758"/>
                    <a:pt x="11668" y="1753"/>
                    <a:pt x="11668" y="1753"/>
                  </a:cubicBezTo>
                  <a:close/>
                  <a:moveTo>
                    <a:pt x="18020" y="1759"/>
                  </a:moveTo>
                  <a:lnTo>
                    <a:pt x="18020" y="1759"/>
                  </a:lnTo>
                  <a:cubicBezTo>
                    <a:pt x="18026" y="1762"/>
                    <a:pt x="18032" y="1765"/>
                    <a:pt x="18038" y="1765"/>
                  </a:cubicBezTo>
                  <a:lnTo>
                    <a:pt x="18020" y="1759"/>
                  </a:lnTo>
                  <a:close/>
                  <a:moveTo>
                    <a:pt x="19010" y="1774"/>
                  </a:moveTo>
                  <a:cubicBezTo>
                    <a:pt x="19011" y="1775"/>
                    <a:pt x="19012" y="1776"/>
                    <a:pt x="19015" y="1777"/>
                  </a:cubicBezTo>
                  <a:cubicBezTo>
                    <a:pt x="19013" y="1776"/>
                    <a:pt x="19011" y="1774"/>
                    <a:pt x="19010" y="1774"/>
                  </a:cubicBezTo>
                  <a:close/>
                  <a:moveTo>
                    <a:pt x="11721" y="1798"/>
                  </a:moveTo>
                  <a:lnTo>
                    <a:pt x="11716" y="1801"/>
                  </a:lnTo>
                  <a:cubicBezTo>
                    <a:pt x="11720" y="1801"/>
                    <a:pt x="11721" y="1800"/>
                    <a:pt x="11721" y="1798"/>
                  </a:cubicBezTo>
                  <a:close/>
                  <a:moveTo>
                    <a:pt x="18431" y="1837"/>
                  </a:moveTo>
                  <a:cubicBezTo>
                    <a:pt x="18431" y="1837"/>
                    <a:pt x="18431" y="1848"/>
                    <a:pt x="18419" y="1848"/>
                  </a:cubicBezTo>
                  <a:cubicBezTo>
                    <a:pt x="18419" y="1837"/>
                    <a:pt x="18419" y="1837"/>
                    <a:pt x="18431" y="1837"/>
                  </a:cubicBezTo>
                  <a:close/>
                  <a:moveTo>
                    <a:pt x="17443" y="1848"/>
                  </a:moveTo>
                  <a:lnTo>
                    <a:pt x="17443" y="1848"/>
                  </a:lnTo>
                  <a:cubicBezTo>
                    <a:pt x="17443" y="1848"/>
                    <a:pt x="17467" y="1860"/>
                    <a:pt x="17467" y="1860"/>
                  </a:cubicBezTo>
                  <a:cubicBezTo>
                    <a:pt x="17455" y="1860"/>
                    <a:pt x="17455" y="1860"/>
                    <a:pt x="17443" y="1848"/>
                  </a:cubicBezTo>
                  <a:close/>
                  <a:moveTo>
                    <a:pt x="15852" y="1869"/>
                  </a:moveTo>
                  <a:cubicBezTo>
                    <a:pt x="15854" y="1870"/>
                    <a:pt x="15856" y="1871"/>
                    <a:pt x="15859" y="1872"/>
                  </a:cubicBezTo>
                  <a:cubicBezTo>
                    <a:pt x="15857" y="1871"/>
                    <a:pt x="15854" y="1870"/>
                    <a:pt x="15852" y="1869"/>
                  </a:cubicBezTo>
                  <a:close/>
                  <a:moveTo>
                    <a:pt x="11784" y="1880"/>
                  </a:moveTo>
                  <a:lnTo>
                    <a:pt x="11776" y="1884"/>
                  </a:lnTo>
                  <a:cubicBezTo>
                    <a:pt x="11775" y="1886"/>
                    <a:pt x="11774" y="1888"/>
                    <a:pt x="11774" y="1890"/>
                  </a:cubicBezTo>
                  <a:lnTo>
                    <a:pt x="11774" y="1890"/>
                  </a:lnTo>
                  <a:cubicBezTo>
                    <a:pt x="11779" y="1886"/>
                    <a:pt x="11783" y="1883"/>
                    <a:pt x="11784" y="1880"/>
                  </a:cubicBezTo>
                  <a:close/>
                  <a:moveTo>
                    <a:pt x="17968" y="1887"/>
                  </a:moveTo>
                  <a:cubicBezTo>
                    <a:pt x="17967" y="1888"/>
                    <a:pt x="17969" y="1891"/>
                    <a:pt x="17979" y="1896"/>
                  </a:cubicBezTo>
                  <a:cubicBezTo>
                    <a:pt x="17974" y="1891"/>
                    <a:pt x="17971" y="1888"/>
                    <a:pt x="17968" y="1887"/>
                  </a:cubicBezTo>
                  <a:close/>
                  <a:moveTo>
                    <a:pt x="11774" y="1890"/>
                  </a:moveTo>
                  <a:cubicBezTo>
                    <a:pt x="11771" y="1892"/>
                    <a:pt x="11768" y="1894"/>
                    <a:pt x="11764" y="1896"/>
                  </a:cubicBezTo>
                  <a:cubicBezTo>
                    <a:pt x="11773" y="1896"/>
                    <a:pt x="11775" y="1911"/>
                    <a:pt x="11782" y="1911"/>
                  </a:cubicBezTo>
                  <a:cubicBezTo>
                    <a:pt x="11783" y="1911"/>
                    <a:pt x="11785" y="1910"/>
                    <a:pt x="11787" y="1908"/>
                  </a:cubicBezTo>
                  <a:cubicBezTo>
                    <a:pt x="11791" y="1901"/>
                    <a:pt x="11790" y="1899"/>
                    <a:pt x="11788" y="1899"/>
                  </a:cubicBezTo>
                  <a:cubicBezTo>
                    <a:pt x="11785" y="1899"/>
                    <a:pt x="11781" y="1901"/>
                    <a:pt x="11778" y="1901"/>
                  </a:cubicBezTo>
                  <a:cubicBezTo>
                    <a:pt x="11774" y="1901"/>
                    <a:pt x="11772" y="1899"/>
                    <a:pt x="11774" y="1890"/>
                  </a:cubicBezTo>
                  <a:close/>
                  <a:moveTo>
                    <a:pt x="11911" y="1923"/>
                  </a:moveTo>
                  <a:cubicBezTo>
                    <a:pt x="11910" y="1923"/>
                    <a:pt x="11907" y="1926"/>
                    <a:pt x="11907" y="1932"/>
                  </a:cubicBezTo>
                  <a:cubicBezTo>
                    <a:pt x="11912" y="1926"/>
                    <a:pt x="11912" y="1923"/>
                    <a:pt x="11911" y="1923"/>
                  </a:cubicBezTo>
                  <a:close/>
                  <a:moveTo>
                    <a:pt x="18348" y="1920"/>
                  </a:moveTo>
                  <a:cubicBezTo>
                    <a:pt x="18348" y="1932"/>
                    <a:pt x="18336" y="1932"/>
                    <a:pt x="18336" y="1932"/>
                  </a:cubicBezTo>
                  <a:lnTo>
                    <a:pt x="18348" y="1920"/>
                  </a:lnTo>
                  <a:close/>
                  <a:moveTo>
                    <a:pt x="12466" y="1944"/>
                  </a:moveTo>
                  <a:cubicBezTo>
                    <a:pt x="12474" y="1952"/>
                    <a:pt x="12477" y="1954"/>
                    <a:pt x="12477" y="1954"/>
                  </a:cubicBezTo>
                  <a:cubicBezTo>
                    <a:pt x="12478" y="1954"/>
                    <a:pt x="12470" y="1944"/>
                    <a:pt x="12478" y="1944"/>
                  </a:cubicBezTo>
                  <a:close/>
                  <a:moveTo>
                    <a:pt x="13300" y="1967"/>
                  </a:moveTo>
                  <a:lnTo>
                    <a:pt x="13300" y="1967"/>
                  </a:lnTo>
                  <a:cubicBezTo>
                    <a:pt x="13300" y="1967"/>
                    <a:pt x="13300" y="1967"/>
                    <a:pt x="13300" y="1967"/>
                  </a:cubicBezTo>
                  <a:close/>
                  <a:moveTo>
                    <a:pt x="11963" y="1962"/>
                  </a:moveTo>
                  <a:cubicBezTo>
                    <a:pt x="11959" y="1962"/>
                    <a:pt x="11954" y="1967"/>
                    <a:pt x="11954" y="1967"/>
                  </a:cubicBezTo>
                  <a:cubicBezTo>
                    <a:pt x="11950" y="1971"/>
                    <a:pt x="11950" y="1973"/>
                    <a:pt x="11952" y="1973"/>
                  </a:cubicBezTo>
                  <a:cubicBezTo>
                    <a:pt x="11955" y="1973"/>
                    <a:pt x="11966" y="1967"/>
                    <a:pt x="11966" y="1967"/>
                  </a:cubicBezTo>
                  <a:cubicBezTo>
                    <a:pt x="11966" y="1964"/>
                    <a:pt x="11965" y="1962"/>
                    <a:pt x="11963" y="1962"/>
                  </a:cubicBezTo>
                  <a:close/>
                  <a:moveTo>
                    <a:pt x="17491" y="1967"/>
                  </a:moveTo>
                  <a:cubicBezTo>
                    <a:pt x="17491" y="1967"/>
                    <a:pt x="17514" y="1979"/>
                    <a:pt x="17502" y="1979"/>
                  </a:cubicBezTo>
                  <a:lnTo>
                    <a:pt x="17491" y="1967"/>
                  </a:lnTo>
                  <a:close/>
                  <a:moveTo>
                    <a:pt x="17479" y="1979"/>
                  </a:moveTo>
                  <a:cubicBezTo>
                    <a:pt x="17463" y="1979"/>
                    <a:pt x="17473" y="1985"/>
                    <a:pt x="17479" y="1988"/>
                  </a:cubicBezTo>
                  <a:lnTo>
                    <a:pt x="17479" y="1988"/>
                  </a:lnTo>
                  <a:cubicBezTo>
                    <a:pt x="17479" y="1979"/>
                    <a:pt x="17479" y="1979"/>
                    <a:pt x="17479" y="1979"/>
                  </a:cubicBezTo>
                  <a:close/>
                  <a:moveTo>
                    <a:pt x="11967" y="2002"/>
                  </a:moveTo>
                  <a:cubicBezTo>
                    <a:pt x="11967" y="2003"/>
                    <a:pt x="11966" y="2003"/>
                    <a:pt x="11966" y="2003"/>
                  </a:cubicBezTo>
                  <a:lnTo>
                    <a:pt x="11966" y="2003"/>
                  </a:lnTo>
                  <a:cubicBezTo>
                    <a:pt x="11966" y="2003"/>
                    <a:pt x="11967" y="2002"/>
                    <a:pt x="11967" y="2002"/>
                  </a:cubicBezTo>
                  <a:close/>
                  <a:moveTo>
                    <a:pt x="18312" y="1967"/>
                  </a:moveTo>
                  <a:cubicBezTo>
                    <a:pt x="18300" y="1979"/>
                    <a:pt x="18300" y="1991"/>
                    <a:pt x="18288" y="2003"/>
                  </a:cubicBezTo>
                  <a:cubicBezTo>
                    <a:pt x="18288" y="1979"/>
                    <a:pt x="18288" y="1979"/>
                    <a:pt x="18288" y="1967"/>
                  </a:cubicBezTo>
                  <a:close/>
                  <a:moveTo>
                    <a:pt x="17899" y="2017"/>
                  </a:moveTo>
                  <a:cubicBezTo>
                    <a:pt x="17898" y="2018"/>
                    <a:pt x="17903" y="2020"/>
                    <a:pt x="17904" y="2020"/>
                  </a:cubicBezTo>
                  <a:cubicBezTo>
                    <a:pt x="17904" y="2020"/>
                    <a:pt x="17904" y="2019"/>
                    <a:pt x="17899" y="2017"/>
                  </a:cubicBezTo>
                  <a:close/>
                  <a:moveTo>
                    <a:pt x="12026" y="2027"/>
                  </a:moveTo>
                  <a:cubicBezTo>
                    <a:pt x="12038" y="2039"/>
                    <a:pt x="12038" y="2039"/>
                    <a:pt x="12026" y="2039"/>
                  </a:cubicBezTo>
                  <a:cubicBezTo>
                    <a:pt x="12026" y="2027"/>
                    <a:pt x="12026" y="2027"/>
                    <a:pt x="12026" y="2027"/>
                  </a:cubicBezTo>
                  <a:close/>
                  <a:moveTo>
                    <a:pt x="11942" y="2027"/>
                  </a:moveTo>
                  <a:lnTo>
                    <a:pt x="11942" y="2027"/>
                  </a:lnTo>
                  <a:cubicBezTo>
                    <a:pt x="11954" y="2039"/>
                    <a:pt x="11930" y="2039"/>
                    <a:pt x="11954" y="2051"/>
                  </a:cubicBezTo>
                  <a:cubicBezTo>
                    <a:pt x="11966" y="2051"/>
                    <a:pt x="11930" y="2039"/>
                    <a:pt x="11966" y="2039"/>
                  </a:cubicBezTo>
                  <a:cubicBezTo>
                    <a:pt x="11966" y="2039"/>
                    <a:pt x="11954" y="2039"/>
                    <a:pt x="11942" y="2027"/>
                  </a:cubicBezTo>
                  <a:close/>
                  <a:moveTo>
                    <a:pt x="12440" y="2060"/>
                  </a:moveTo>
                  <a:cubicBezTo>
                    <a:pt x="12441" y="2061"/>
                    <a:pt x="12442" y="2062"/>
                    <a:pt x="12442" y="2063"/>
                  </a:cubicBezTo>
                  <a:cubicBezTo>
                    <a:pt x="12446" y="2063"/>
                    <a:pt x="12444" y="2062"/>
                    <a:pt x="12440" y="2060"/>
                  </a:cubicBezTo>
                  <a:close/>
                  <a:moveTo>
                    <a:pt x="17479" y="2027"/>
                  </a:moveTo>
                  <a:cubicBezTo>
                    <a:pt x="17479" y="2027"/>
                    <a:pt x="17479" y="2031"/>
                    <a:pt x="17477" y="2032"/>
                  </a:cubicBezTo>
                  <a:lnTo>
                    <a:pt x="17477" y="2032"/>
                  </a:lnTo>
                  <a:lnTo>
                    <a:pt x="17467" y="2027"/>
                  </a:lnTo>
                  <a:lnTo>
                    <a:pt x="17467" y="2027"/>
                  </a:lnTo>
                  <a:cubicBezTo>
                    <a:pt x="17471" y="2031"/>
                    <a:pt x="17473" y="2032"/>
                    <a:pt x="17475" y="2032"/>
                  </a:cubicBezTo>
                  <a:cubicBezTo>
                    <a:pt x="17476" y="2032"/>
                    <a:pt x="17476" y="2032"/>
                    <a:pt x="17477" y="2032"/>
                  </a:cubicBezTo>
                  <a:lnTo>
                    <a:pt x="17477" y="2032"/>
                  </a:lnTo>
                  <a:lnTo>
                    <a:pt x="17491" y="2039"/>
                  </a:lnTo>
                  <a:cubicBezTo>
                    <a:pt x="17491" y="2039"/>
                    <a:pt x="17491" y="2051"/>
                    <a:pt x="17491" y="2051"/>
                  </a:cubicBezTo>
                  <a:cubicBezTo>
                    <a:pt x="17502" y="2051"/>
                    <a:pt x="17514" y="2051"/>
                    <a:pt x="17526" y="2063"/>
                  </a:cubicBezTo>
                  <a:cubicBezTo>
                    <a:pt x="17502" y="2039"/>
                    <a:pt x="17479" y="2039"/>
                    <a:pt x="17479" y="2027"/>
                  </a:cubicBezTo>
                  <a:close/>
                  <a:moveTo>
                    <a:pt x="17943" y="1991"/>
                  </a:moveTo>
                  <a:cubicBezTo>
                    <a:pt x="17943" y="2039"/>
                    <a:pt x="17919" y="2051"/>
                    <a:pt x="17895" y="2075"/>
                  </a:cubicBezTo>
                  <a:cubicBezTo>
                    <a:pt x="17883" y="2075"/>
                    <a:pt x="17883" y="2063"/>
                    <a:pt x="17883" y="2063"/>
                  </a:cubicBezTo>
                  <a:cubicBezTo>
                    <a:pt x="17881" y="2060"/>
                    <a:pt x="17881" y="2059"/>
                    <a:pt x="17883" y="2059"/>
                  </a:cubicBezTo>
                  <a:cubicBezTo>
                    <a:pt x="17886" y="2059"/>
                    <a:pt x="17894" y="2062"/>
                    <a:pt x="17896" y="2062"/>
                  </a:cubicBezTo>
                  <a:cubicBezTo>
                    <a:pt x="17898" y="2062"/>
                    <a:pt x="17897" y="2060"/>
                    <a:pt x="17883" y="2051"/>
                  </a:cubicBezTo>
                  <a:cubicBezTo>
                    <a:pt x="17891" y="2051"/>
                    <a:pt x="17889" y="2046"/>
                    <a:pt x="17893" y="2046"/>
                  </a:cubicBezTo>
                  <a:cubicBezTo>
                    <a:pt x="17895" y="2046"/>
                    <a:pt x="17899" y="2047"/>
                    <a:pt x="17907" y="2051"/>
                  </a:cubicBezTo>
                  <a:cubicBezTo>
                    <a:pt x="17895" y="2039"/>
                    <a:pt x="17895" y="2027"/>
                    <a:pt x="17895" y="2015"/>
                  </a:cubicBezTo>
                  <a:lnTo>
                    <a:pt x="17895" y="2015"/>
                  </a:lnTo>
                  <a:cubicBezTo>
                    <a:pt x="17897" y="2016"/>
                    <a:pt x="17898" y="2016"/>
                    <a:pt x="17899" y="2017"/>
                  </a:cubicBezTo>
                  <a:lnTo>
                    <a:pt x="17899" y="2017"/>
                  </a:lnTo>
                  <a:cubicBezTo>
                    <a:pt x="17899" y="2016"/>
                    <a:pt x="17901" y="2015"/>
                    <a:pt x="17907" y="2015"/>
                  </a:cubicBezTo>
                  <a:lnTo>
                    <a:pt x="17895" y="2003"/>
                  </a:lnTo>
                  <a:cubicBezTo>
                    <a:pt x="17895" y="2003"/>
                    <a:pt x="17919" y="1991"/>
                    <a:pt x="17931" y="1991"/>
                  </a:cubicBezTo>
                  <a:close/>
                  <a:moveTo>
                    <a:pt x="17863" y="2081"/>
                  </a:moveTo>
                  <a:cubicBezTo>
                    <a:pt x="17866" y="2081"/>
                    <a:pt x="17872" y="2087"/>
                    <a:pt x="17872" y="2087"/>
                  </a:cubicBezTo>
                  <a:lnTo>
                    <a:pt x="17860" y="2087"/>
                  </a:lnTo>
                  <a:cubicBezTo>
                    <a:pt x="17860" y="2083"/>
                    <a:pt x="17861" y="2081"/>
                    <a:pt x="17863" y="2081"/>
                  </a:cubicBezTo>
                  <a:close/>
                  <a:moveTo>
                    <a:pt x="17883" y="2075"/>
                  </a:moveTo>
                  <a:cubicBezTo>
                    <a:pt x="17883" y="2075"/>
                    <a:pt x="17883" y="2075"/>
                    <a:pt x="17883" y="2087"/>
                  </a:cubicBezTo>
                  <a:cubicBezTo>
                    <a:pt x="17883" y="2075"/>
                    <a:pt x="17872" y="2075"/>
                    <a:pt x="17883" y="2075"/>
                  </a:cubicBezTo>
                  <a:close/>
                  <a:moveTo>
                    <a:pt x="17419" y="2087"/>
                  </a:moveTo>
                  <a:cubicBezTo>
                    <a:pt x="17419" y="2098"/>
                    <a:pt x="17407" y="2098"/>
                    <a:pt x="17419" y="2110"/>
                  </a:cubicBezTo>
                  <a:cubicBezTo>
                    <a:pt x="17438" y="2110"/>
                    <a:pt x="17419" y="2095"/>
                    <a:pt x="17423" y="2095"/>
                  </a:cubicBezTo>
                  <a:cubicBezTo>
                    <a:pt x="17424" y="2095"/>
                    <a:pt x="17426" y="2096"/>
                    <a:pt x="17431" y="2098"/>
                  </a:cubicBezTo>
                  <a:lnTo>
                    <a:pt x="17455" y="2098"/>
                  </a:lnTo>
                  <a:cubicBezTo>
                    <a:pt x="17443" y="2098"/>
                    <a:pt x="17443" y="2098"/>
                    <a:pt x="17419" y="2087"/>
                  </a:cubicBezTo>
                  <a:close/>
                  <a:moveTo>
                    <a:pt x="12454" y="2146"/>
                  </a:moveTo>
                  <a:cubicBezTo>
                    <a:pt x="12442" y="2146"/>
                    <a:pt x="12442" y="2146"/>
                    <a:pt x="12442" y="2158"/>
                  </a:cubicBezTo>
                  <a:lnTo>
                    <a:pt x="12454" y="2146"/>
                  </a:lnTo>
                  <a:close/>
                  <a:moveTo>
                    <a:pt x="13554" y="2142"/>
                  </a:moveTo>
                  <a:lnTo>
                    <a:pt x="13554" y="2142"/>
                  </a:lnTo>
                  <a:cubicBezTo>
                    <a:pt x="13560" y="2147"/>
                    <a:pt x="13568" y="2153"/>
                    <a:pt x="13573" y="2158"/>
                  </a:cubicBezTo>
                  <a:cubicBezTo>
                    <a:pt x="13573" y="2152"/>
                    <a:pt x="13565" y="2146"/>
                    <a:pt x="13554" y="2142"/>
                  </a:cubicBezTo>
                  <a:close/>
                  <a:moveTo>
                    <a:pt x="18193" y="2134"/>
                  </a:moveTo>
                  <a:cubicBezTo>
                    <a:pt x="18193" y="2146"/>
                    <a:pt x="18193" y="2146"/>
                    <a:pt x="18193" y="2158"/>
                  </a:cubicBezTo>
                  <a:cubicBezTo>
                    <a:pt x="18181" y="2158"/>
                    <a:pt x="18181" y="2170"/>
                    <a:pt x="18181" y="2170"/>
                  </a:cubicBezTo>
                  <a:cubicBezTo>
                    <a:pt x="18181" y="2170"/>
                    <a:pt x="18169" y="2170"/>
                    <a:pt x="18169" y="2158"/>
                  </a:cubicBezTo>
                  <a:lnTo>
                    <a:pt x="18193" y="2134"/>
                  </a:lnTo>
                  <a:close/>
                  <a:moveTo>
                    <a:pt x="17800" y="2170"/>
                  </a:moveTo>
                  <a:cubicBezTo>
                    <a:pt x="17800" y="2170"/>
                    <a:pt x="17800" y="2182"/>
                    <a:pt x="17800" y="2182"/>
                  </a:cubicBezTo>
                  <a:cubicBezTo>
                    <a:pt x="17788" y="2182"/>
                    <a:pt x="17788" y="2182"/>
                    <a:pt x="17788" y="2171"/>
                  </a:cubicBezTo>
                  <a:lnTo>
                    <a:pt x="17788" y="2171"/>
                  </a:lnTo>
                  <a:cubicBezTo>
                    <a:pt x="17788" y="2174"/>
                    <a:pt x="17788" y="2175"/>
                    <a:pt x="17789" y="2175"/>
                  </a:cubicBezTo>
                  <a:cubicBezTo>
                    <a:pt x="17790" y="2175"/>
                    <a:pt x="17792" y="2170"/>
                    <a:pt x="17800" y="2170"/>
                  </a:cubicBezTo>
                  <a:close/>
                  <a:moveTo>
                    <a:pt x="17467" y="2183"/>
                  </a:moveTo>
                  <a:lnTo>
                    <a:pt x="17467" y="2183"/>
                  </a:lnTo>
                  <a:cubicBezTo>
                    <a:pt x="17475" y="2186"/>
                    <a:pt x="17483" y="2190"/>
                    <a:pt x="17491" y="2194"/>
                  </a:cubicBezTo>
                  <a:lnTo>
                    <a:pt x="17467" y="2194"/>
                  </a:lnTo>
                  <a:cubicBezTo>
                    <a:pt x="17478" y="2194"/>
                    <a:pt x="17467" y="2194"/>
                    <a:pt x="17467" y="2183"/>
                  </a:cubicBezTo>
                  <a:close/>
                  <a:moveTo>
                    <a:pt x="12299" y="2182"/>
                  </a:moveTo>
                  <a:cubicBezTo>
                    <a:pt x="12311" y="2182"/>
                    <a:pt x="12311" y="2182"/>
                    <a:pt x="12311" y="2194"/>
                  </a:cubicBezTo>
                  <a:cubicBezTo>
                    <a:pt x="12306" y="2197"/>
                    <a:pt x="12302" y="2199"/>
                    <a:pt x="12299" y="2202"/>
                  </a:cubicBezTo>
                  <a:lnTo>
                    <a:pt x="12299" y="2202"/>
                  </a:lnTo>
                  <a:lnTo>
                    <a:pt x="12299" y="2194"/>
                  </a:lnTo>
                  <a:cubicBezTo>
                    <a:pt x="12299" y="2194"/>
                    <a:pt x="12299" y="2194"/>
                    <a:pt x="12299" y="2182"/>
                  </a:cubicBezTo>
                  <a:close/>
                  <a:moveTo>
                    <a:pt x="17790" y="2185"/>
                  </a:moveTo>
                  <a:cubicBezTo>
                    <a:pt x="17791" y="2185"/>
                    <a:pt x="17794" y="2188"/>
                    <a:pt x="17800" y="2194"/>
                  </a:cubicBezTo>
                  <a:cubicBezTo>
                    <a:pt x="17800" y="2197"/>
                    <a:pt x="17800" y="2200"/>
                    <a:pt x="17800" y="2206"/>
                  </a:cubicBezTo>
                  <a:lnTo>
                    <a:pt x="17788" y="2206"/>
                  </a:lnTo>
                  <a:cubicBezTo>
                    <a:pt x="17788" y="2194"/>
                    <a:pt x="17788" y="2194"/>
                    <a:pt x="17800" y="2194"/>
                  </a:cubicBezTo>
                  <a:lnTo>
                    <a:pt x="17788" y="2194"/>
                  </a:lnTo>
                  <a:cubicBezTo>
                    <a:pt x="17788" y="2188"/>
                    <a:pt x="17788" y="2185"/>
                    <a:pt x="17790" y="2185"/>
                  </a:cubicBezTo>
                  <a:close/>
                  <a:moveTo>
                    <a:pt x="11954" y="2206"/>
                  </a:moveTo>
                  <a:lnTo>
                    <a:pt x="11954" y="2206"/>
                  </a:lnTo>
                  <a:cubicBezTo>
                    <a:pt x="11959" y="2210"/>
                    <a:pt x="11966" y="2218"/>
                    <a:pt x="11966" y="2218"/>
                  </a:cubicBezTo>
                  <a:cubicBezTo>
                    <a:pt x="11966" y="2206"/>
                    <a:pt x="11954" y="2206"/>
                    <a:pt x="11954" y="2206"/>
                  </a:cubicBezTo>
                  <a:close/>
                  <a:moveTo>
                    <a:pt x="11895" y="2218"/>
                  </a:moveTo>
                  <a:cubicBezTo>
                    <a:pt x="11895" y="2229"/>
                    <a:pt x="11907" y="2229"/>
                    <a:pt x="11907" y="2229"/>
                  </a:cubicBezTo>
                  <a:cubicBezTo>
                    <a:pt x="11907" y="2229"/>
                    <a:pt x="11895" y="2218"/>
                    <a:pt x="11895" y="2218"/>
                  </a:cubicBezTo>
                  <a:close/>
                  <a:moveTo>
                    <a:pt x="12288" y="2206"/>
                  </a:moveTo>
                  <a:cubicBezTo>
                    <a:pt x="12292" y="2206"/>
                    <a:pt x="12294" y="2207"/>
                    <a:pt x="12296" y="2208"/>
                  </a:cubicBezTo>
                  <a:lnTo>
                    <a:pt x="12296" y="2208"/>
                  </a:lnTo>
                  <a:cubicBezTo>
                    <a:pt x="12293" y="2215"/>
                    <a:pt x="12295" y="2222"/>
                    <a:pt x="12288" y="2229"/>
                  </a:cubicBezTo>
                  <a:cubicBezTo>
                    <a:pt x="12288" y="2229"/>
                    <a:pt x="12276" y="2218"/>
                    <a:pt x="12276" y="2218"/>
                  </a:cubicBezTo>
                  <a:lnTo>
                    <a:pt x="12276" y="2218"/>
                  </a:lnTo>
                  <a:cubicBezTo>
                    <a:pt x="12280" y="2220"/>
                    <a:pt x="12283" y="2221"/>
                    <a:pt x="12285" y="2221"/>
                  </a:cubicBezTo>
                  <a:cubicBezTo>
                    <a:pt x="12291" y="2221"/>
                    <a:pt x="12278" y="2206"/>
                    <a:pt x="12288" y="2206"/>
                  </a:cubicBezTo>
                  <a:close/>
                  <a:moveTo>
                    <a:pt x="12454" y="2229"/>
                  </a:moveTo>
                  <a:cubicBezTo>
                    <a:pt x="12454" y="2229"/>
                    <a:pt x="12454" y="2229"/>
                    <a:pt x="12454" y="2229"/>
                  </a:cubicBezTo>
                  <a:cubicBezTo>
                    <a:pt x="12454" y="2229"/>
                    <a:pt x="12454" y="2229"/>
                    <a:pt x="12454" y="2229"/>
                  </a:cubicBezTo>
                  <a:close/>
                  <a:moveTo>
                    <a:pt x="17455" y="2229"/>
                  </a:moveTo>
                  <a:cubicBezTo>
                    <a:pt x="17443" y="2229"/>
                    <a:pt x="17467" y="2241"/>
                    <a:pt x="17467" y="2241"/>
                  </a:cubicBezTo>
                  <a:cubicBezTo>
                    <a:pt x="17467" y="2229"/>
                    <a:pt x="17455" y="2229"/>
                    <a:pt x="17455" y="2229"/>
                  </a:cubicBezTo>
                  <a:close/>
                  <a:moveTo>
                    <a:pt x="12252" y="2241"/>
                  </a:moveTo>
                  <a:cubicBezTo>
                    <a:pt x="12252" y="2247"/>
                    <a:pt x="12252" y="2250"/>
                    <a:pt x="12253" y="2250"/>
                  </a:cubicBezTo>
                  <a:cubicBezTo>
                    <a:pt x="12255" y="2250"/>
                    <a:pt x="12258" y="2247"/>
                    <a:pt x="12264" y="2241"/>
                  </a:cubicBezTo>
                  <a:close/>
                  <a:moveTo>
                    <a:pt x="13133" y="2265"/>
                  </a:moveTo>
                  <a:cubicBezTo>
                    <a:pt x="13133" y="2265"/>
                    <a:pt x="13133" y="2265"/>
                    <a:pt x="13133" y="2265"/>
                  </a:cubicBezTo>
                  <a:cubicBezTo>
                    <a:pt x="13133" y="2265"/>
                    <a:pt x="13133" y="2265"/>
                    <a:pt x="13133" y="2265"/>
                  </a:cubicBezTo>
                  <a:close/>
                  <a:moveTo>
                    <a:pt x="11799" y="2277"/>
                  </a:moveTo>
                  <a:cubicBezTo>
                    <a:pt x="11799" y="2277"/>
                    <a:pt x="11799" y="2277"/>
                    <a:pt x="11799" y="2277"/>
                  </a:cubicBezTo>
                  <a:cubicBezTo>
                    <a:pt x="11799" y="2277"/>
                    <a:pt x="11799" y="2277"/>
                    <a:pt x="11799" y="2277"/>
                  </a:cubicBezTo>
                  <a:close/>
                  <a:moveTo>
                    <a:pt x="11799" y="2277"/>
                  </a:moveTo>
                  <a:cubicBezTo>
                    <a:pt x="11799" y="2277"/>
                    <a:pt x="11799" y="2277"/>
                    <a:pt x="11799" y="2277"/>
                  </a:cubicBezTo>
                  <a:cubicBezTo>
                    <a:pt x="11799" y="2277"/>
                    <a:pt x="11799" y="2277"/>
                    <a:pt x="11799" y="2277"/>
                  </a:cubicBezTo>
                  <a:close/>
                  <a:moveTo>
                    <a:pt x="11716" y="2277"/>
                  </a:moveTo>
                  <a:cubicBezTo>
                    <a:pt x="11713" y="2280"/>
                    <a:pt x="11710" y="2284"/>
                    <a:pt x="11709" y="2287"/>
                  </a:cubicBezTo>
                  <a:lnTo>
                    <a:pt x="11709" y="2287"/>
                  </a:lnTo>
                  <a:lnTo>
                    <a:pt x="11716" y="2277"/>
                  </a:lnTo>
                  <a:close/>
                  <a:moveTo>
                    <a:pt x="11930" y="2301"/>
                  </a:moveTo>
                  <a:cubicBezTo>
                    <a:pt x="11942" y="2313"/>
                    <a:pt x="11942" y="2313"/>
                    <a:pt x="11942" y="2313"/>
                  </a:cubicBezTo>
                  <a:lnTo>
                    <a:pt x="11930" y="2313"/>
                  </a:lnTo>
                  <a:cubicBezTo>
                    <a:pt x="11930" y="2313"/>
                    <a:pt x="11930" y="2301"/>
                    <a:pt x="11930" y="2301"/>
                  </a:cubicBezTo>
                  <a:close/>
                  <a:moveTo>
                    <a:pt x="11930" y="2325"/>
                  </a:moveTo>
                  <a:lnTo>
                    <a:pt x="11930" y="2337"/>
                  </a:lnTo>
                  <a:cubicBezTo>
                    <a:pt x="11918" y="2337"/>
                    <a:pt x="11918" y="2337"/>
                    <a:pt x="11918" y="2325"/>
                  </a:cubicBezTo>
                  <a:close/>
                  <a:moveTo>
                    <a:pt x="18181" y="2182"/>
                  </a:moveTo>
                  <a:cubicBezTo>
                    <a:pt x="18169" y="2194"/>
                    <a:pt x="18157" y="2218"/>
                    <a:pt x="18145" y="2229"/>
                  </a:cubicBezTo>
                  <a:lnTo>
                    <a:pt x="18169" y="2229"/>
                  </a:lnTo>
                  <a:cubicBezTo>
                    <a:pt x="18163" y="2241"/>
                    <a:pt x="18157" y="2241"/>
                    <a:pt x="18153" y="2241"/>
                  </a:cubicBezTo>
                  <a:cubicBezTo>
                    <a:pt x="18148" y="2241"/>
                    <a:pt x="18145" y="2241"/>
                    <a:pt x="18145" y="2253"/>
                  </a:cubicBezTo>
                  <a:lnTo>
                    <a:pt x="18134" y="2253"/>
                  </a:lnTo>
                  <a:lnTo>
                    <a:pt x="18145" y="2277"/>
                  </a:lnTo>
                  <a:cubicBezTo>
                    <a:pt x="18141" y="2273"/>
                    <a:pt x="18138" y="2271"/>
                    <a:pt x="18134" y="2271"/>
                  </a:cubicBezTo>
                  <a:cubicBezTo>
                    <a:pt x="18118" y="2271"/>
                    <a:pt x="18108" y="2313"/>
                    <a:pt x="18098" y="2313"/>
                  </a:cubicBezTo>
                  <a:cubicBezTo>
                    <a:pt x="18098" y="2325"/>
                    <a:pt x="18086" y="2348"/>
                    <a:pt x="18086" y="2360"/>
                  </a:cubicBezTo>
                  <a:cubicBezTo>
                    <a:pt x="18086" y="2354"/>
                    <a:pt x="18080" y="2354"/>
                    <a:pt x="18074" y="2354"/>
                  </a:cubicBezTo>
                  <a:cubicBezTo>
                    <a:pt x="18068" y="2354"/>
                    <a:pt x="18062" y="2354"/>
                    <a:pt x="18062" y="2348"/>
                  </a:cubicBezTo>
                  <a:lnTo>
                    <a:pt x="18086" y="2325"/>
                  </a:lnTo>
                  <a:cubicBezTo>
                    <a:pt x="18074" y="2313"/>
                    <a:pt x="18062" y="2325"/>
                    <a:pt x="18062" y="2301"/>
                  </a:cubicBezTo>
                  <a:cubicBezTo>
                    <a:pt x="18074" y="2289"/>
                    <a:pt x="18074" y="2289"/>
                    <a:pt x="18086" y="2265"/>
                  </a:cubicBezTo>
                  <a:cubicBezTo>
                    <a:pt x="18098" y="2277"/>
                    <a:pt x="18110" y="2277"/>
                    <a:pt x="18098" y="2289"/>
                  </a:cubicBezTo>
                  <a:cubicBezTo>
                    <a:pt x="18110" y="2289"/>
                    <a:pt x="18122" y="2277"/>
                    <a:pt x="18110" y="2265"/>
                  </a:cubicBezTo>
                  <a:cubicBezTo>
                    <a:pt x="18086" y="2265"/>
                    <a:pt x="18122" y="2229"/>
                    <a:pt x="18098" y="2229"/>
                  </a:cubicBezTo>
                  <a:lnTo>
                    <a:pt x="18122" y="2218"/>
                  </a:lnTo>
                  <a:cubicBezTo>
                    <a:pt x="18122" y="2218"/>
                    <a:pt x="18122" y="2229"/>
                    <a:pt x="18122" y="2229"/>
                  </a:cubicBezTo>
                  <a:cubicBezTo>
                    <a:pt x="18123" y="2231"/>
                    <a:pt x="18125" y="2232"/>
                    <a:pt x="18125" y="2232"/>
                  </a:cubicBezTo>
                  <a:cubicBezTo>
                    <a:pt x="18131" y="2232"/>
                    <a:pt x="18123" y="2206"/>
                    <a:pt x="18134" y="2206"/>
                  </a:cubicBezTo>
                  <a:cubicBezTo>
                    <a:pt x="18134" y="2206"/>
                    <a:pt x="18141" y="2190"/>
                    <a:pt x="18150" y="2190"/>
                  </a:cubicBezTo>
                  <a:cubicBezTo>
                    <a:pt x="18153" y="2190"/>
                    <a:pt x="18155" y="2191"/>
                    <a:pt x="18157" y="2194"/>
                  </a:cubicBezTo>
                  <a:cubicBezTo>
                    <a:pt x="18157" y="2182"/>
                    <a:pt x="18169" y="2182"/>
                    <a:pt x="18181" y="2182"/>
                  </a:cubicBezTo>
                  <a:close/>
                  <a:moveTo>
                    <a:pt x="12157" y="2386"/>
                  </a:moveTo>
                  <a:cubicBezTo>
                    <a:pt x="12157" y="2387"/>
                    <a:pt x="12157" y="2390"/>
                    <a:pt x="12157" y="2396"/>
                  </a:cubicBezTo>
                  <a:cubicBezTo>
                    <a:pt x="12154" y="2390"/>
                    <a:pt x="12154" y="2387"/>
                    <a:pt x="12157" y="2386"/>
                  </a:cubicBezTo>
                  <a:close/>
                  <a:moveTo>
                    <a:pt x="16895" y="2384"/>
                  </a:moveTo>
                  <a:cubicBezTo>
                    <a:pt x="16895" y="2384"/>
                    <a:pt x="16894" y="2384"/>
                    <a:pt x="16894" y="2384"/>
                  </a:cubicBezTo>
                  <a:lnTo>
                    <a:pt x="16894" y="2384"/>
                  </a:lnTo>
                  <a:cubicBezTo>
                    <a:pt x="16895" y="2390"/>
                    <a:pt x="16901" y="2396"/>
                    <a:pt x="16907" y="2408"/>
                  </a:cubicBezTo>
                  <a:lnTo>
                    <a:pt x="16895" y="2384"/>
                  </a:lnTo>
                  <a:close/>
                  <a:moveTo>
                    <a:pt x="18038" y="2348"/>
                  </a:moveTo>
                  <a:cubicBezTo>
                    <a:pt x="18026" y="2360"/>
                    <a:pt x="18026" y="2360"/>
                    <a:pt x="18038" y="2372"/>
                  </a:cubicBezTo>
                  <a:cubicBezTo>
                    <a:pt x="18038" y="2362"/>
                    <a:pt x="18045" y="2359"/>
                    <a:pt x="18052" y="2359"/>
                  </a:cubicBezTo>
                  <a:cubicBezTo>
                    <a:pt x="18062" y="2359"/>
                    <a:pt x="18074" y="2365"/>
                    <a:pt x="18074" y="2372"/>
                  </a:cubicBezTo>
                  <a:cubicBezTo>
                    <a:pt x="18074" y="2384"/>
                    <a:pt x="18062" y="2396"/>
                    <a:pt x="18050" y="2408"/>
                  </a:cubicBezTo>
                  <a:cubicBezTo>
                    <a:pt x="18050" y="2408"/>
                    <a:pt x="18038" y="2408"/>
                    <a:pt x="18026" y="2420"/>
                  </a:cubicBezTo>
                  <a:cubicBezTo>
                    <a:pt x="18038" y="2396"/>
                    <a:pt x="18014" y="2372"/>
                    <a:pt x="18014" y="2348"/>
                  </a:cubicBezTo>
                  <a:close/>
                  <a:moveTo>
                    <a:pt x="11835" y="2432"/>
                  </a:moveTo>
                  <a:cubicBezTo>
                    <a:pt x="11836" y="2432"/>
                    <a:pt x="11838" y="2432"/>
                    <a:pt x="11840" y="2432"/>
                  </a:cubicBezTo>
                  <a:lnTo>
                    <a:pt x="11840" y="2432"/>
                  </a:lnTo>
                  <a:cubicBezTo>
                    <a:pt x="11842" y="2432"/>
                    <a:pt x="11844" y="2432"/>
                    <a:pt x="11847" y="2432"/>
                  </a:cubicBezTo>
                  <a:close/>
                  <a:moveTo>
                    <a:pt x="11680" y="2432"/>
                  </a:moveTo>
                  <a:lnTo>
                    <a:pt x="11692" y="2444"/>
                  </a:lnTo>
                  <a:cubicBezTo>
                    <a:pt x="11684" y="2444"/>
                    <a:pt x="11682" y="2433"/>
                    <a:pt x="11677" y="2433"/>
                  </a:cubicBezTo>
                  <a:cubicBezTo>
                    <a:pt x="11675" y="2433"/>
                    <a:pt x="11672" y="2436"/>
                    <a:pt x="11668" y="2444"/>
                  </a:cubicBezTo>
                  <a:cubicBezTo>
                    <a:pt x="11668" y="2432"/>
                    <a:pt x="11668" y="2432"/>
                    <a:pt x="11668" y="2432"/>
                  </a:cubicBezTo>
                  <a:close/>
                  <a:moveTo>
                    <a:pt x="11728" y="2408"/>
                  </a:moveTo>
                  <a:cubicBezTo>
                    <a:pt x="11740" y="2420"/>
                    <a:pt x="11740" y="2432"/>
                    <a:pt x="11728" y="2432"/>
                  </a:cubicBezTo>
                  <a:cubicBezTo>
                    <a:pt x="11728" y="2420"/>
                    <a:pt x="11716" y="2420"/>
                    <a:pt x="11716" y="2420"/>
                  </a:cubicBezTo>
                  <a:lnTo>
                    <a:pt x="11716" y="2420"/>
                  </a:lnTo>
                  <a:cubicBezTo>
                    <a:pt x="11728" y="2432"/>
                    <a:pt x="11704" y="2432"/>
                    <a:pt x="11704" y="2444"/>
                  </a:cubicBezTo>
                  <a:cubicBezTo>
                    <a:pt x="11692" y="2444"/>
                    <a:pt x="11692" y="2432"/>
                    <a:pt x="11692" y="2432"/>
                  </a:cubicBezTo>
                  <a:cubicBezTo>
                    <a:pt x="11704" y="2420"/>
                    <a:pt x="11716" y="2420"/>
                    <a:pt x="11728" y="2408"/>
                  </a:cubicBezTo>
                  <a:close/>
                  <a:moveTo>
                    <a:pt x="17360" y="2444"/>
                  </a:moveTo>
                  <a:cubicBezTo>
                    <a:pt x="17363" y="2444"/>
                    <a:pt x="17367" y="2445"/>
                    <a:pt x="17372" y="2448"/>
                  </a:cubicBezTo>
                  <a:lnTo>
                    <a:pt x="17372" y="2448"/>
                  </a:lnTo>
                  <a:cubicBezTo>
                    <a:pt x="17369" y="2445"/>
                    <a:pt x="17364" y="2444"/>
                    <a:pt x="17360" y="2444"/>
                  </a:cubicBezTo>
                  <a:close/>
                  <a:moveTo>
                    <a:pt x="11799" y="2444"/>
                  </a:moveTo>
                  <a:cubicBezTo>
                    <a:pt x="11799" y="2445"/>
                    <a:pt x="11799" y="2446"/>
                    <a:pt x="11799" y="2448"/>
                  </a:cubicBezTo>
                  <a:lnTo>
                    <a:pt x="11799" y="2448"/>
                  </a:lnTo>
                  <a:cubicBezTo>
                    <a:pt x="11799" y="2447"/>
                    <a:pt x="11799" y="2445"/>
                    <a:pt x="11799" y="2444"/>
                  </a:cubicBezTo>
                  <a:close/>
                  <a:moveTo>
                    <a:pt x="12109" y="2444"/>
                  </a:moveTo>
                  <a:lnTo>
                    <a:pt x="12109" y="2455"/>
                  </a:lnTo>
                  <a:lnTo>
                    <a:pt x="12109" y="2455"/>
                  </a:lnTo>
                  <a:cubicBezTo>
                    <a:pt x="12112" y="2454"/>
                    <a:pt x="12113" y="2451"/>
                    <a:pt x="12109" y="2444"/>
                  </a:cubicBezTo>
                  <a:close/>
                  <a:moveTo>
                    <a:pt x="12101" y="2454"/>
                  </a:moveTo>
                  <a:lnTo>
                    <a:pt x="12101" y="2454"/>
                  </a:lnTo>
                  <a:cubicBezTo>
                    <a:pt x="12103" y="2455"/>
                    <a:pt x="12106" y="2456"/>
                    <a:pt x="12109" y="2456"/>
                  </a:cubicBezTo>
                  <a:lnTo>
                    <a:pt x="12109" y="2455"/>
                  </a:lnTo>
                  <a:lnTo>
                    <a:pt x="12109" y="2455"/>
                  </a:lnTo>
                  <a:cubicBezTo>
                    <a:pt x="12108" y="2455"/>
                    <a:pt x="12108" y="2455"/>
                    <a:pt x="12107" y="2455"/>
                  </a:cubicBezTo>
                  <a:cubicBezTo>
                    <a:pt x="12105" y="2455"/>
                    <a:pt x="12103" y="2454"/>
                    <a:pt x="12101" y="2454"/>
                  </a:cubicBezTo>
                  <a:close/>
                  <a:moveTo>
                    <a:pt x="17372" y="2448"/>
                  </a:moveTo>
                  <a:cubicBezTo>
                    <a:pt x="17379" y="2451"/>
                    <a:pt x="17383" y="2456"/>
                    <a:pt x="17383" y="2456"/>
                  </a:cubicBezTo>
                  <a:lnTo>
                    <a:pt x="17389" y="2456"/>
                  </a:lnTo>
                  <a:cubicBezTo>
                    <a:pt x="17383" y="2453"/>
                    <a:pt x="17378" y="2450"/>
                    <a:pt x="17372" y="2448"/>
                  </a:cubicBezTo>
                  <a:close/>
                  <a:moveTo>
                    <a:pt x="12097" y="2456"/>
                  </a:moveTo>
                  <a:lnTo>
                    <a:pt x="12109" y="2468"/>
                  </a:lnTo>
                  <a:cubicBezTo>
                    <a:pt x="12109" y="2458"/>
                    <a:pt x="12109" y="2456"/>
                    <a:pt x="12097" y="2456"/>
                  </a:cubicBezTo>
                  <a:close/>
                  <a:moveTo>
                    <a:pt x="17312" y="2456"/>
                  </a:moveTo>
                  <a:lnTo>
                    <a:pt x="17324" y="2468"/>
                  </a:lnTo>
                  <a:lnTo>
                    <a:pt x="17348" y="2468"/>
                  </a:lnTo>
                  <a:cubicBezTo>
                    <a:pt x="17324" y="2456"/>
                    <a:pt x="17324" y="2456"/>
                    <a:pt x="17312" y="2456"/>
                  </a:cubicBezTo>
                  <a:close/>
                  <a:moveTo>
                    <a:pt x="11621" y="2456"/>
                  </a:moveTo>
                  <a:cubicBezTo>
                    <a:pt x="11621" y="2468"/>
                    <a:pt x="11621" y="2468"/>
                    <a:pt x="11621" y="2468"/>
                  </a:cubicBezTo>
                  <a:cubicBezTo>
                    <a:pt x="11617" y="2472"/>
                    <a:pt x="11614" y="2473"/>
                    <a:pt x="11612" y="2473"/>
                  </a:cubicBezTo>
                  <a:cubicBezTo>
                    <a:pt x="11609" y="2473"/>
                    <a:pt x="11609" y="2468"/>
                    <a:pt x="11609" y="2468"/>
                  </a:cubicBezTo>
                  <a:cubicBezTo>
                    <a:pt x="11621" y="2468"/>
                    <a:pt x="11621" y="2456"/>
                    <a:pt x="11621" y="2456"/>
                  </a:cubicBezTo>
                  <a:close/>
                  <a:moveTo>
                    <a:pt x="11764" y="2491"/>
                  </a:moveTo>
                  <a:lnTo>
                    <a:pt x="11776" y="2503"/>
                  </a:lnTo>
                  <a:lnTo>
                    <a:pt x="11799" y="2503"/>
                  </a:lnTo>
                  <a:cubicBezTo>
                    <a:pt x="11787" y="2491"/>
                    <a:pt x="11776" y="2491"/>
                    <a:pt x="11764" y="2491"/>
                  </a:cubicBezTo>
                  <a:close/>
                  <a:moveTo>
                    <a:pt x="17550" y="2491"/>
                  </a:moveTo>
                  <a:cubicBezTo>
                    <a:pt x="17562" y="2491"/>
                    <a:pt x="17562" y="2491"/>
                    <a:pt x="17574" y="2503"/>
                  </a:cubicBezTo>
                  <a:lnTo>
                    <a:pt x="17562" y="2503"/>
                  </a:lnTo>
                  <a:cubicBezTo>
                    <a:pt x="17562" y="2503"/>
                    <a:pt x="17562" y="2503"/>
                    <a:pt x="17550" y="2491"/>
                  </a:cubicBezTo>
                  <a:close/>
                  <a:moveTo>
                    <a:pt x="11787" y="2479"/>
                  </a:moveTo>
                  <a:cubicBezTo>
                    <a:pt x="11787" y="2491"/>
                    <a:pt x="11799" y="2491"/>
                    <a:pt x="11799" y="2503"/>
                  </a:cubicBezTo>
                  <a:cubicBezTo>
                    <a:pt x="11799" y="2503"/>
                    <a:pt x="11807" y="2511"/>
                    <a:pt x="11811" y="2515"/>
                  </a:cubicBezTo>
                  <a:lnTo>
                    <a:pt x="11811" y="2515"/>
                  </a:lnTo>
                  <a:cubicBezTo>
                    <a:pt x="11811" y="2503"/>
                    <a:pt x="11799" y="2491"/>
                    <a:pt x="11799" y="2491"/>
                  </a:cubicBezTo>
                  <a:cubicBezTo>
                    <a:pt x="11799" y="2491"/>
                    <a:pt x="11799" y="2491"/>
                    <a:pt x="11787" y="2479"/>
                  </a:cubicBezTo>
                  <a:close/>
                  <a:moveTo>
                    <a:pt x="13001" y="2536"/>
                  </a:moveTo>
                  <a:cubicBezTo>
                    <a:pt x="13000" y="2536"/>
                    <a:pt x="12998" y="2538"/>
                    <a:pt x="12997" y="2540"/>
                  </a:cubicBezTo>
                  <a:lnTo>
                    <a:pt x="12997" y="2540"/>
                  </a:lnTo>
                  <a:cubicBezTo>
                    <a:pt x="12999" y="2539"/>
                    <a:pt x="13000" y="2539"/>
                    <a:pt x="13002" y="2539"/>
                  </a:cubicBezTo>
                  <a:cubicBezTo>
                    <a:pt x="13002" y="2537"/>
                    <a:pt x="13001" y="2536"/>
                    <a:pt x="13001" y="2536"/>
                  </a:cubicBezTo>
                  <a:close/>
                  <a:moveTo>
                    <a:pt x="15562" y="2527"/>
                  </a:moveTo>
                  <a:lnTo>
                    <a:pt x="15538" y="2539"/>
                  </a:lnTo>
                  <a:lnTo>
                    <a:pt x="15538" y="2551"/>
                  </a:lnTo>
                  <a:lnTo>
                    <a:pt x="15562" y="2527"/>
                  </a:lnTo>
                  <a:close/>
                  <a:moveTo>
                    <a:pt x="11847" y="2551"/>
                  </a:moveTo>
                  <a:cubicBezTo>
                    <a:pt x="11855" y="2551"/>
                    <a:pt x="11858" y="2556"/>
                    <a:pt x="11855" y="2556"/>
                  </a:cubicBezTo>
                  <a:cubicBezTo>
                    <a:pt x="11854" y="2556"/>
                    <a:pt x="11851" y="2555"/>
                    <a:pt x="11847" y="2551"/>
                  </a:cubicBezTo>
                  <a:close/>
                  <a:moveTo>
                    <a:pt x="11466" y="2515"/>
                  </a:moveTo>
                  <a:cubicBezTo>
                    <a:pt x="11454" y="2527"/>
                    <a:pt x="11442" y="2539"/>
                    <a:pt x="11430" y="2563"/>
                  </a:cubicBezTo>
                  <a:cubicBezTo>
                    <a:pt x="11436" y="2551"/>
                    <a:pt x="11430" y="2551"/>
                    <a:pt x="11423" y="2551"/>
                  </a:cubicBezTo>
                  <a:cubicBezTo>
                    <a:pt x="11415" y="2551"/>
                    <a:pt x="11406" y="2551"/>
                    <a:pt x="11406" y="2539"/>
                  </a:cubicBezTo>
                  <a:lnTo>
                    <a:pt x="11418" y="2527"/>
                  </a:lnTo>
                  <a:lnTo>
                    <a:pt x="11442" y="2527"/>
                  </a:lnTo>
                  <a:cubicBezTo>
                    <a:pt x="11442" y="2527"/>
                    <a:pt x="11442" y="2515"/>
                    <a:pt x="11454" y="2515"/>
                  </a:cubicBezTo>
                  <a:close/>
                  <a:moveTo>
                    <a:pt x="14065" y="2553"/>
                  </a:moveTo>
                  <a:cubicBezTo>
                    <a:pt x="14065" y="2557"/>
                    <a:pt x="14064" y="2560"/>
                    <a:pt x="14062" y="2563"/>
                  </a:cubicBezTo>
                  <a:cubicBezTo>
                    <a:pt x="14068" y="2563"/>
                    <a:pt x="14067" y="2559"/>
                    <a:pt x="14065" y="2553"/>
                  </a:cubicBezTo>
                  <a:close/>
                  <a:moveTo>
                    <a:pt x="17943" y="2491"/>
                  </a:moveTo>
                  <a:cubicBezTo>
                    <a:pt x="17967" y="2503"/>
                    <a:pt x="17955" y="2515"/>
                    <a:pt x="17943" y="2527"/>
                  </a:cubicBezTo>
                  <a:cubicBezTo>
                    <a:pt x="17967" y="2515"/>
                    <a:pt x="17967" y="2503"/>
                    <a:pt x="17979" y="2491"/>
                  </a:cubicBezTo>
                  <a:lnTo>
                    <a:pt x="17979" y="2491"/>
                  </a:lnTo>
                  <a:cubicBezTo>
                    <a:pt x="17967" y="2515"/>
                    <a:pt x="17943" y="2539"/>
                    <a:pt x="17931" y="2563"/>
                  </a:cubicBezTo>
                  <a:lnTo>
                    <a:pt x="17919" y="2563"/>
                  </a:lnTo>
                  <a:cubicBezTo>
                    <a:pt x="17931" y="2527"/>
                    <a:pt x="17919" y="2515"/>
                    <a:pt x="17943" y="2491"/>
                  </a:cubicBezTo>
                  <a:close/>
                  <a:moveTo>
                    <a:pt x="11395" y="2551"/>
                  </a:moveTo>
                  <a:cubicBezTo>
                    <a:pt x="11395" y="2563"/>
                    <a:pt x="11395" y="2575"/>
                    <a:pt x="11395" y="2575"/>
                  </a:cubicBezTo>
                  <a:cubicBezTo>
                    <a:pt x="11383" y="2575"/>
                    <a:pt x="11383" y="2575"/>
                    <a:pt x="11371" y="2563"/>
                  </a:cubicBezTo>
                  <a:cubicBezTo>
                    <a:pt x="11383" y="2563"/>
                    <a:pt x="11383" y="2563"/>
                    <a:pt x="11395" y="2551"/>
                  </a:cubicBezTo>
                  <a:close/>
                  <a:moveTo>
                    <a:pt x="10879" y="2571"/>
                  </a:moveTo>
                  <a:cubicBezTo>
                    <a:pt x="10879" y="2571"/>
                    <a:pt x="10880" y="2573"/>
                    <a:pt x="10880" y="2575"/>
                  </a:cubicBezTo>
                  <a:lnTo>
                    <a:pt x="10880" y="2575"/>
                  </a:lnTo>
                  <a:cubicBezTo>
                    <a:pt x="10881" y="2575"/>
                    <a:pt x="10882" y="2575"/>
                    <a:pt x="10883" y="2575"/>
                  </a:cubicBezTo>
                  <a:cubicBezTo>
                    <a:pt x="10880" y="2572"/>
                    <a:pt x="10879" y="2571"/>
                    <a:pt x="10879" y="2571"/>
                  </a:cubicBezTo>
                  <a:close/>
                  <a:moveTo>
                    <a:pt x="11975" y="2583"/>
                  </a:moveTo>
                  <a:cubicBezTo>
                    <a:pt x="11975" y="2583"/>
                    <a:pt x="11978" y="2585"/>
                    <a:pt x="11981" y="2587"/>
                  </a:cubicBezTo>
                  <a:lnTo>
                    <a:pt x="11978" y="2587"/>
                  </a:lnTo>
                  <a:cubicBezTo>
                    <a:pt x="11975" y="2584"/>
                    <a:pt x="11975" y="2583"/>
                    <a:pt x="11975" y="2583"/>
                  </a:cubicBezTo>
                  <a:close/>
                  <a:moveTo>
                    <a:pt x="11335" y="2587"/>
                  </a:moveTo>
                  <a:cubicBezTo>
                    <a:pt x="11335" y="2599"/>
                    <a:pt x="11335" y="2599"/>
                    <a:pt x="11323" y="2610"/>
                  </a:cubicBezTo>
                  <a:lnTo>
                    <a:pt x="11323" y="2622"/>
                  </a:lnTo>
                  <a:cubicBezTo>
                    <a:pt x="11323" y="2610"/>
                    <a:pt x="11311" y="2610"/>
                    <a:pt x="11311" y="2610"/>
                  </a:cubicBezTo>
                  <a:lnTo>
                    <a:pt x="11299" y="2610"/>
                  </a:lnTo>
                  <a:cubicBezTo>
                    <a:pt x="11299" y="2610"/>
                    <a:pt x="11311" y="2599"/>
                    <a:pt x="11311" y="2599"/>
                  </a:cubicBezTo>
                  <a:cubicBezTo>
                    <a:pt x="11323" y="2599"/>
                    <a:pt x="11323" y="2599"/>
                    <a:pt x="11335" y="2587"/>
                  </a:cubicBezTo>
                  <a:close/>
                  <a:moveTo>
                    <a:pt x="17450" y="2613"/>
                  </a:moveTo>
                  <a:lnTo>
                    <a:pt x="17455" y="2622"/>
                  </a:lnTo>
                  <a:cubicBezTo>
                    <a:pt x="17455" y="2618"/>
                    <a:pt x="17453" y="2615"/>
                    <a:pt x="17450" y="2613"/>
                  </a:cubicBezTo>
                  <a:close/>
                  <a:moveTo>
                    <a:pt x="17300" y="2622"/>
                  </a:moveTo>
                  <a:cubicBezTo>
                    <a:pt x="17300" y="2622"/>
                    <a:pt x="17300" y="2622"/>
                    <a:pt x="17301" y="2622"/>
                  </a:cubicBezTo>
                  <a:lnTo>
                    <a:pt x="17301" y="2622"/>
                  </a:lnTo>
                  <a:cubicBezTo>
                    <a:pt x="17300" y="2622"/>
                    <a:pt x="17300" y="2622"/>
                    <a:pt x="17300" y="2622"/>
                  </a:cubicBezTo>
                  <a:close/>
                  <a:moveTo>
                    <a:pt x="17301" y="2622"/>
                  </a:moveTo>
                  <a:cubicBezTo>
                    <a:pt x="17307" y="2623"/>
                    <a:pt x="17317" y="2626"/>
                    <a:pt x="17325" y="2627"/>
                  </a:cubicBezTo>
                  <a:lnTo>
                    <a:pt x="17325" y="2627"/>
                  </a:lnTo>
                  <a:cubicBezTo>
                    <a:pt x="17315" y="2623"/>
                    <a:pt x="17303" y="2622"/>
                    <a:pt x="17301" y="2622"/>
                  </a:cubicBezTo>
                  <a:close/>
                  <a:moveTo>
                    <a:pt x="11954" y="2622"/>
                  </a:moveTo>
                  <a:lnTo>
                    <a:pt x="11966" y="2634"/>
                  </a:lnTo>
                  <a:cubicBezTo>
                    <a:pt x="11966" y="2630"/>
                    <a:pt x="11963" y="2626"/>
                    <a:pt x="11958" y="2622"/>
                  </a:cubicBezTo>
                  <a:close/>
                  <a:moveTo>
                    <a:pt x="17919" y="2622"/>
                  </a:moveTo>
                  <a:lnTo>
                    <a:pt x="17907" y="2634"/>
                  </a:lnTo>
                  <a:lnTo>
                    <a:pt x="17907" y="2622"/>
                  </a:lnTo>
                  <a:close/>
                  <a:moveTo>
                    <a:pt x="11151" y="2691"/>
                  </a:moveTo>
                  <a:cubicBezTo>
                    <a:pt x="11153" y="2692"/>
                    <a:pt x="11155" y="2693"/>
                    <a:pt x="11156" y="2694"/>
                  </a:cubicBezTo>
                  <a:cubicBezTo>
                    <a:pt x="11155" y="2692"/>
                    <a:pt x="11153" y="2692"/>
                    <a:pt x="11151" y="2691"/>
                  </a:cubicBezTo>
                  <a:close/>
                  <a:moveTo>
                    <a:pt x="11878" y="2684"/>
                  </a:moveTo>
                  <a:lnTo>
                    <a:pt x="11883" y="2694"/>
                  </a:lnTo>
                  <a:cubicBezTo>
                    <a:pt x="11883" y="2689"/>
                    <a:pt x="11881" y="2686"/>
                    <a:pt x="11878" y="2684"/>
                  </a:cubicBezTo>
                  <a:close/>
                  <a:moveTo>
                    <a:pt x="11728" y="2694"/>
                  </a:moveTo>
                  <a:cubicBezTo>
                    <a:pt x="11716" y="2694"/>
                    <a:pt x="11728" y="2706"/>
                    <a:pt x="11728" y="2706"/>
                  </a:cubicBezTo>
                  <a:lnTo>
                    <a:pt x="11752" y="2706"/>
                  </a:lnTo>
                  <a:cubicBezTo>
                    <a:pt x="11752" y="2706"/>
                    <a:pt x="11740" y="2706"/>
                    <a:pt x="11728" y="2694"/>
                  </a:cubicBezTo>
                  <a:close/>
                  <a:moveTo>
                    <a:pt x="10371" y="2729"/>
                  </a:moveTo>
                  <a:cubicBezTo>
                    <a:pt x="10373" y="2730"/>
                    <a:pt x="10375" y="2731"/>
                    <a:pt x="10378" y="2732"/>
                  </a:cubicBezTo>
                  <a:lnTo>
                    <a:pt x="10378" y="2732"/>
                  </a:lnTo>
                  <a:lnTo>
                    <a:pt x="10383" y="2729"/>
                  </a:lnTo>
                  <a:close/>
                  <a:moveTo>
                    <a:pt x="11097" y="2729"/>
                  </a:moveTo>
                  <a:cubicBezTo>
                    <a:pt x="11097" y="2743"/>
                    <a:pt x="11101" y="2749"/>
                    <a:pt x="11114" y="2749"/>
                  </a:cubicBezTo>
                  <a:cubicBezTo>
                    <a:pt x="11123" y="2749"/>
                    <a:pt x="11137" y="2746"/>
                    <a:pt x="11156" y="2741"/>
                  </a:cubicBezTo>
                  <a:lnTo>
                    <a:pt x="11121" y="2741"/>
                  </a:lnTo>
                  <a:cubicBezTo>
                    <a:pt x="11121" y="2741"/>
                    <a:pt x="11121" y="2729"/>
                    <a:pt x="11121" y="2729"/>
                  </a:cubicBezTo>
                  <a:close/>
                  <a:moveTo>
                    <a:pt x="10125" y="2775"/>
                  </a:moveTo>
                  <a:cubicBezTo>
                    <a:pt x="10121" y="2775"/>
                    <a:pt x="10116" y="2778"/>
                    <a:pt x="10109" y="2789"/>
                  </a:cubicBezTo>
                  <a:lnTo>
                    <a:pt x="10132" y="2777"/>
                  </a:lnTo>
                  <a:lnTo>
                    <a:pt x="10132" y="2777"/>
                  </a:lnTo>
                  <a:cubicBezTo>
                    <a:pt x="10133" y="2778"/>
                    <a:pt x="10133" y="2778"/>
                    <a:pt x="10134" y="2778"/>
                  </a:cubicBezTo>
                  <a:lnTo>
                    <a:pt x="10134" y="2778"/>
                  </a:lnTo>
                  <a:cubicBezTo>
                    <a:pt x="10133" y="2778"/>
                    <a:pt x="10133" y="2778"/>
                    <a:pt x="10133" y="2777"/>
                  </a:cubicBezTo>
                  <a:lnTo>
                    <a:pt x="10133" y="2777"/>
                  </a:lnTo>
                  <a:lnTo>
                    <a:pt x="10132" y="2777"/>
                  </a:lnTo>
                  <a:lnTo>
                    <a:pt x="10132" y="2777"/>
                  </a:lnTo>
                  <a:cubicBezTo>
                    <a:pt x="10130" y="2776"/>
                    <a:pt x="10127" y="2775"/>
                    <a:pt x="10125" y="2775"/>
                  </a:cubicBezTo>
                  <a:close/>
                  <a:moveTo>
                    <a:pt x="11430" y="2777"/>
                  </a:moveTo>
                  <a:cubicBezTo>
                    <a:pt x="11437" y="2791"/>
                    <a:pt x="11444" y="2797"/>
                    <a:pt x="11451" y="2797"/>
                  </a:cubicBezTo>
                  <a:cubicBezTo>
                    <a:pt x="11456" y="2797"/>
                    <a:pt x="11461" y="2794"/>
                    <a:pt x="11466" y="2789"/>
                  </a:cubicBezTo>
                  <a:lnTo>
                    <a:pt x="11442" y="2789"/>
                  </a:lnTo>
                  <a:cubicBezTo>
                    <a:pt x="11442" y="2789"/>
                    <a:pt x="11442" y="2789"/>
                    <a:pt x="11430" y="2777"/>
                  </a:cubicBezTo>
                  <a:close/>
                  <a:moveTo>
                    <a:pt x="13256" y="2823"/>
                  </a:moveTo>
                  <a:cubicBezTo>
                    <a:pt x="13256" y="2823"/>
                    <a:pt x="13256" y="2823"/>
                    <a:pt x="13255" y="2823"/>
                  </a:cubicBezTo>
                  <a:lnTo>
                    <a:pt x="13255" y="2823"/>
                  </a:lnTo>
                  <a:cubicBezTo>
                    <a:pt x="13257" y="2824"/>
                    <a:pt x="13260" y="2825"/>
                    <a:pt x="13264" y="2825"/>
                  </a:cubicBezTo>
                  <a:cubicBezTo>
                    <a:pt x="13261" y="2823"/>
                    <a:pt x="13259" y="2823"/>
                    <a:pt x="13256" y="2823"/>
                  </a:cubicBezTo>
                  <a:close/>
                  <a:moveTo>
                    <a:pt x="13184" y="2846"/>
                  </a:moveTo>
                  <a:cubicBezTo>
                    <a:pt x="13183" y="2847"/>
                    <a:pt x="13182" y="2848"/>
                    <a:pt x="13181" y="2849"/>
                  </a:cubicBezTo>
                  <a:cubicBezTo>
                    <a:pt x="13187" y="2849"/>
                    <a:pt x="13186" y="2849"/>
                    <a:pt x="13184" y="2846"/>
                  </a:cubicBezTo>
                  <a:close/>
                  <a:moveTo>
                    <a:pt x="17753" y="2884"/>
                  </a:moveTo>
                  <a:cubicBezTo>
                    <a:pt x="17749" y="2888"/>
                    <a:pt x="17749" y="2889"/>
                    <a:pt x="17750" y="2890"/>
                  </a:cubicBezTo>
                  <a:lnTo>
                    <a:pt x="17750" y="2890"/>
                  </a:lnTo>
                  <a:lnTo>
                    <a:pt x="17753" y="2884"/>
                  </a:lnTo>
                  <a:close/>
                  <a:moveTo>
                    <a:pt x="10966" y="2944"/>
                  </a:moveTo>
                  <a:lnTo>
                    <a:pt x="10966" y="2944"/>
                  </a:lnTo>
                  <a:cubicBezTo>
                    <a:pt x="10966" y="2944"/>
                    <a:pt x="10966" y="2944"/>
                    <a:pt x="10966" y="2944"/>
                  </a:cubicBezTo>
                  <a:close/>
                  <a:moveTo>
                    <a:pt x="16752" y="2944"/>
                  </a:moveTo>
                  <a:lnTo>
                    <a:pt x="16757" y="2946"/>
                  </a:lnTo>
                  <a:lnTo>
                    <a:pt x="16757" y="2946"/>
                  </a:lnTo>
                  <a:cubicBezTo>
                    <a:pt x="16756" y="2945"/>
                    <a:pt x="16755" y="2944"/>
                    <a:pt x="16752" y="2944"/>
                  </a:cubicBezTo>
                  <a:close/>
                  <a:moveTo>
                    <a:pt x="10966" y="2944"/>
                  </a:moveTo>
                  <a:lnTo>
                    <a:pt x="10966" y="2956"/>
                  </a:lnTo>
                  <a:cubicBezTo>
                    <a:pt x="10967" y="2956"/>
                    <a:pt x="10967" y="2956"/>
                    <a:pt x="10968" y="2957"/>
                  </a:cubicBezTo>
                  <a:lnTo>
                    <a:pt x="10968" y="2957"/>
                  </a:lnTo>
                  <a:cubicBezTo>
                    <a:pt x="10966" y="2953"/>
                    <a:pt x="10966" y="2950"/>
                    <a:pt x="10966" y="2944"/>
                  </a:cubicBezTo>
                  <a:close/>
                  <a:moveTo>
                    <a:pt x="16757" y="2946"/>
                  </a:moveTo>
                  <a:cubicBezTo>
                    <a:pt x="16760" y="2950"/>
                    <a:pt x="16759" y="2959"/>
                    <a:pt x="16766" y="2959"/>
                  </a:cubicBezTo>
                  <a:cubicBezTo>
                    <a:pt x="16768" y="2959"/>
                    <a:pt x="16771" y="2958"/>
                    <a:pt x="16776" y="2956"/>
                  </a:cubicBezTo>
                  <a:lnTo>
                    <a:pt x="16757" y="2946"/>
                  </a:lnTo>
                  <a:close/>
                  <a:moveTo>
                    <a:pt x="17644" y="2955"/>
                  </a:moveTo>
                  <a:cubicBezTo>
                    <a:pt x="17645" y="2958"/>
                    <a:pt x="17645" y="2962"/>
                    <a:pt x="17645" y="2968"/>
                  </a:cubicBezTo>
                  <a:lnTo>
                    <a:pt x="17645" y="2956"/>
                  </a:lnTo>
                  <a:cubicBezTo>
                    <a:pt x="17645" y="2955"/>
                    <a:pt x="17645" y="2955"/>
                    <a:pt x="17644" y="2955"/>
                  </a:cubicBezTo>
                  <a:close/>
                  <a:moveTo>
                    <a:pt x="9025" y="2980"/>
                  </a:moveTo>
                  <a:cubicBezTo>
                    <a:pt x="9020" y="2980"/>
                    <a:pt x="9011" y="2982"/>
                    <a:pt x="9003" y="2985"/>
                  </a:cubicBezTo>
                  <a:lnTo>
                    <a:pt x="9003" y="2985"/>
                  </a:lnTo>
                  <a:cubicBezTo>
                    <a:pt x="9011" y="2983"/>
                    <a:pt x="9019" y="2981"/>
                    <a:pt x="9025" y="2980"/>
                  </a:cubicBezTo>
                  <a:close/>
                  <a:moveTo>
                    <a:pt x="10954" y="2980"/>
                  </a:moveTo>
                  <a:cubicBezTo>
                    <a:pt x="10951" y="2981"/>
                    <a:pt x="10950" y="2984"/>
                    <a:pt x="10954" y="2991"/>
                  </a:cubicBezTo>
                  <a:lnTo>
                    <a:pt x="10954" y="2980"/>
                  </a:lnTo>
                  <a:close/>
                  <a:moveTo>
                    <a:pt x="17645" y="3003"/>
                  </a:moveTo>
                  <a:cubicBezTo>
                    <a:pt x="17657" y="3003"/>
                    <a:pt x="17646" y="3015"/>
                    <a:pt x="17634" y="3015"/>
                  </a:cubicBezTo>
                  <a:lnTo>
                    <a:pt x="17634" y="3015"/>
                  </a:lnTo>
                  <a:cubicBezTo>
                    <a:pt x="17637" y="3011"/>
                    <a:pt x="17641" y="3007"/>
                    <a:pt x="17645" y="3003"/>
                  </a:cubicBezTo>
                  <a:close/>
                  <a:moveTo>
                    <a:pt x="17145" y="3027"/>
                  </a:moveTo>
                  <a:cubicBezTo>
                    <a:pt x="17145" y="3027"/>
                    <a:pt x="17145" y="3027"/>
                    <a:pt x="17145" y="3027"/>
                  </a:cubicBezTo>
                  <a:lnTo>
                    <a:pt x="17145" y="3027"/>
                  </a:lnTo>
                  <a:close/>
                  <a:moveTo>
                    <a:pt x="17145" y="3027"/>
                  </a:moveTo>
                  <a:cubicBezTo>
                    <a:pt x="17145" y="3027"/>
                    <a:pt x="17145" y="3027"/>
                    <a:pt x="17145" y="3027"/>
                  </a:cubicBezTo>
                  <a:lnTo>
                    <a:pt x="17145" y="3027"/>
                  </a:lnTo>
                  <a:close/>
                  <a:moveTo>
                    <a:pt x="8620" y="3027"/>
                  </a:moveTo>
                  <a:cubicBezTo>
                    <a:pt x="8622" y="3029"/>
                    <a:pt x="8623" y="3031"/>
                    <a:pt x="8625" y="3033"/>
                  </a:cubicBezTo>
                  <a:lnTo>
                    <a:pt x="8625" y="3033"/>
                  </a:lnTo>
                  <a:cubicBezTo>
                    <a:pt x="8624" y="3031"/>
                    <a:pt x="8622" y="3029"/>
                    <a:pt x="8620" y="3027"/>
                  </a:cubicBezTo>
                  <a:close/>
                  <a:moveTo>
                    <a:pt x="17622" y="3039"/>
                  </a:moveTo>
                  <a:lnTo>
                    <a:pt x="17622" y="3039"/>
                  </a:lnTo>
                  <a:cubicBezTo>
                    <a:pt x="17622" y="3039"/>
                    <a:pt x="17622" y="3039"/>
                    <a:pt x="17622" y="3039"/>
                  </a:cubicBezTo>
                  <a:close/>
                  <a:moveTo>
                    <a:pt x="8097" y="3122"/>
                  </a:moveTo>
                  <a:cubicBezTo>
                    <a:pt x="8097" y="3123"/>
                    <a:pt x="8097" y="3123"/>
                    <a:pt x="8098" y="3124"/>
                  </a:cubicBezTo>
                  <a:lnTo>
                    <a:pt x="8098" y="3124"/>
                  </a:lnTo>
                  <a:cubicBezTo>
                    <a:pt x="8101" y="3123"/>
                    <a:pt x="8105" y="3123"/>
                    <a:pt x="8108" y="3122"/>
                  </a:cubicBezTo>
                  <a:close/>
                  <a:moveTo>
                    <a:pt x="10823" y="3146"/>
                  </a:moveTo>
                  <a:cubicBezTo>
                    <a:pt x="10823" y="3146"/>
                    <a:pt x="10823" y="3146"/>
                    <a:pt x="10823" y="3146"/>
                  </a:cubicBezTo>
                  <a:cubicBezTo>
                    <a:pt x="10823" y="3146"/>
                    <a:pt x="10823" y="3146"/>
                    <a:pt x="10823" y="3146"/>
                  </a:cubicBezTo>
                  <a:close/>
                  <a:moveTo>
                    <a:pt x="7436" y="3156"/>
                  </a:moveTo>
                  <a:cubicBezTo>
                    <a:pt x="7436" y="3156"/>
                    <a:pt x="7438" y="3157"/>
                    <a:pt x="7442" y="3158"/>
                  </a:cubicBezTo>
                  <a:cubicBezTo>
                    <a:pt x="7438" y="3156"/>
                    <a:pt x="7436" y="3156"/>
                    <a:pt x="7436" y="3156"/>
                  </a:cubicBezTo>
                  <a:close/>
                  <a:moveTo>
                    <a:pt x="17895" y="2646"/>
                  </a:moveTo>
                  <a:cubicBezTo>
                    <a:pt x="17872" y="2646"/>
                    <a:pt x="17883" y="2670"/>
                    <a:pt x="17860" y="2682"/>
                  </a:cubicBezTo>
                  <a:cubicBezTo>
                    <a:pt x="17883" y="2682"/>
                    <a:pt x="17872" y="2670"/>
                    <a:pt x="17883" y="2658"/>
                  </a:cubicBezTo>
                  <a:cubicBezTo>
                    <a:pt x="17895" y="2658"/>
                    <a:pt x="17907" y="2682"/>
                    <a:pt x="17883" y="2682"/>
                  </a:cubicBezTo>
                  <a:lnTo>
                    <a:pt x="17883" y="2706"/>
                  </a:lnTo>
                  <a:cubicBezTo>
                    <a:pt x="17872" y="2694"/>
                    <a:pt x="17860" y="2694"/>
                    <a:pt x="17848" y="2694"/>
                  </a:cubicBezTo>
                  <a:cubicBezTo>
                    <a:pt x="17824" y="2741"/>
                    <a:pt x="17824" y="2789"/>
                    <a:pt x="17788" y="2837"/>
                  </a:cubicBezTo>
                  <a:cubicBezTo>
                    <a:pt x="17786" y="2833"/>
                    <a:pt x="17784" y="2831"/>
                    <a:pt x="17782" y="2831"/>
                  </a:cubicBezTo>
                  <a:cubicBezTo>
                    <a:pt x="17774" y="2831"/>
                    <a:pt x="17765" y="2854"/>
                    <a:pt x="17752" y="2854"/>
                  </a:cubicBezTo>
                  <a:cubicBezTo>
                    <a:pt x="17748" y="2854"/>
                    <a:pt x="17745" y="2853"/>
                    <a:pt x="17741" y="2849"/>
                  </a:cubicBezTo>
                  <a:lnTo>
                    <a:pt x="17741" y="2849"/>
                  </a:lnTo>
                  <a:cubicBezTo>
                    <a:pt x="17741" y="2866"/>
                    <a:pt x="17750" y="2866"/>
                    <a:pt x="17758" y="2866"/>
                  </a:cubicBezTo>
                  <a:cubicBezTo>
                    <a:pt x="17767" y="2866"/>
                    <a:pt x="17776" y="2866"/>
                    <a:pt x="17776" y="2884"/>
                  </a:cubicBezTo>
                  <a:cubicBezTo>
                    <a:pt x="17776" y="2884"/>
                    <a:pt x="17776" y="2896"/>
                    <a:pt x="17764" y="2896"/>
                  </a:cubicBezTo>
                  <a:cubicBezTo>
                    <a:pt x="17764" y="2890"/>
                    <a:pt x="17758" y="2890"/>
                    <a:pt x="17754" y="2890"/>
                  </a:cubicBezTo>
                  <a:cubicBezTo>
                    <a:pt x="17752" y="2890"/>
                    <a:pt x="17751" y="2890"/>
                    <a:pt x="17750" y="2890"/>
                  </a:cubicBezTo>
                  <a:lnTo>
                    <a:pt x="17750" y="2890"/>
                  </a:lnTo>
                  <a:lnTo>
                    <a:pt x="17741" y="2908"/>
                  </a:lnTo>
                  <a:cubicBezTo>
                    <a:pt x="17729" y="2908"/>
                    <a:pt x="17729" y="2896"/>
                    <a:pt x="17729" y="2896"/>
                  </a:cubicBezTo>
                  <a:cubicBezTo>
                    <a:pt x="17729" y="2944"/>
                    <a:pt x="17669" y="2956"/>
                    <a:pt x="17669" y="3003"/>
                  </a:cubicBezTo>
                  <a:lnTo>
                    <a:pt x="17669" y="3003"/>
                  </a:lnTo>
                  <a:cubicBezTo>
                    <a:pt x="17669" y="3003"/>
                    <a:pt x="17669" y="2991"/>
                    <a:pt x="17681" y="2991"/>
                  </a:cubicBezTo>
                  <a:cubicBezTo>
                    <a:pt x="17681" y="3037"/>
                    <a:pt x="17649" y="3017"/>
                    <a:pt x="17635" y="3057"/>
                  </a:cubicBezTo>
                  <a:lnTo>
                    <a:pt x="17635" y="3057"/>
                  </a:lnTo>
                  <a:cubicBezTo>
                    <a:pt x="17634" y="3052"/>
                    <a:pt x="17633" y="3046"/>
                    <a:pt x="17633" y="3039"/>
                  </a:cubicBezTo>
                  <a:lnTo>
                    <a:pt x="17633" y="3039"/>
                  </a:lnTo>
                  <a:lnTo>
                    <a:pt x="17633" y="3063"/>
                  </a:lnTo>
                  <a:cubicBezTo>
                    <a:pt x="17634" y="3061"/>
                    <a:pt x="17635" y="3059"/>
                    <a:pt x="17635" y="3057"/>
                  </a:cubicBezTo>
                  <a:lnTo>
                    <a:pt x="17635" y="3057"/>
                  </a:lnTo>
                  <a:cubicBezTo>
                    <a:pt x="17637" y="3070"/>
                    <a:pt x="17639" y="3078"/>
                    <a:pt x="17622" y="3087"/>
                  </a:cubicBezTo>
                  <a:cubicBezTo>
                    <a:pt x="17610" y="3075"/>
                    <a:pt x="17610" y="3075"/>
                    <a:pt x="17610" y="3063"/>
                  </a:cubicBezTo>
                  <a:cubicBezTo>
                    <a:pt x="17598" y="3075"/>
                    <a:pt x="17598" y="3087"/>
                    <a:pt x="17610" y="3087"/>
                  </a:cubicBezTo>
                  <a:cubicBezTo>
                    <a:pt x="17610" y="3100"/>
                    <a:pt x="17602" y="3106"/>
                    <a:pt x="17594" y="3108"/>
                  </a:cubicBezTo>
                  <a:lnTo>
                    <a:pt x="17594" y="3108"/>
                  </a:lnTo>
                  <a:cubicBezTo>
                    <a:pt x="17593" y="3108"/>
                    <a:pt x="17592" y="3107"/>
                    <a:pt x="17590" y="3107"/>
                  </a:cubicBezTo>
                  <a:cubicBezTo>
                    <a:pt x="17586" y="3107"/>
                    <a:pt x="17580" y="3110"/>
                    <a:pt x="17574" y="3110"/>
                  </a:cubicBezTo>
                  <a:cubicBezTo>
                    <a:pt x="17579" y="3110"/>
                    <a:pt x="17587" y="3110"/>
                    <a:pt x="17594" y="3108"/>
                  </a:cubicBezTo>
                  <a:lnTo>
                    <a:pt x="17594" y="3108"/>
                  </a:lnTo>
                  <a:cubicBezTo>
                    <a:pt x="17596" y="3110"/>
                    <a:pt x="17598" y="3114"/>
                    <a:pt x="17598" y="3122"/>
                  </a:cubicBezTo>
                  <a:cubicBezTo>
                    <a:pt x="17574" y="3134"/>
                    <a:pt x="17562" y="3158"/>
                    <a:pt x="17538" y="3182"/>
                  </a:cubicBezTo>
                  <a:lnTo>
                    <a:pt x="17526" y="3182"/>
                  </a:lnTo>
                  <a:cubicBezTo>
                    <a:pt x="17535" y="3199"/>
                    <a:pt x="17519" y="3198"/>
                    <a:pt x="17505" y="3204"/>
                  </a:cubicBezTo>
                  <a:lnTo>
                    <a:pt x="17505" y="3204"/>
                  </a:lnTo>
                  <a:cubicBezTo>
                    <a:pt x="17507" y="3197"/>
                    <a:pt x="17502" y="3189"/>
                    <a:pt x="17502" y="3182"/>
                  </a:cubicBezTo>
                  <a:cubicBezTo>
                    <a:pt x="17526" y="3170"/>
                    <a:pt x="17538" y="3134"/>
                    <a:pt x="17562" y="3134"/>
                  </a:cubicBezTo>
                  <a:cubicBezTo>
                    <a:pt x="17562" y="3122"/>
                    <a:pt x="17550" y="3099"/>
                    <a:pt x="17562" y="3075"/>
                  </a:cubicBezTo>
                  <a:cubicBezTo>
                    <a:pt x="17578" y="3075"/>
                    <a:pt x="17578" y="3080"/>
                    <a:pt x="17583" y="3080"/>
                  </a:cubicBezTo>
                  <a:cubicBezTo>
                    <a:pt x="17586" y="3080"/>
                    <a:pt x="17590" y="3079"/>
                    <a:pt x="17598" y="3075"/>
                  </a:cubicBezTo>
                  <a:lnTo>
                    <a:pt x="17586" y="3063"/>
                  </a:lnTo>
                  <a:cubicBezTo>
                    <a:pt x="17592" y="3057"/>
                    <a:pt x="17595" y="3054"/>
                    <a:pt x="17596" y="3054"/>
                  </a:cubicBezTo>
                  <a:cubicBezTo>
                    <a:pt x="17598" y="3054"/>
                    <a:pt x="17598" y="3057"/>
                    <a:pt x="17598" y="3063"/>
                  </a:cubicBezTo>
                  <a:cubicBezTo>
                    <a:pt x="17610" y="3051"/>
                    <a:pt x="17586" y="3039"/>
                    <a:pt x="17610" y="3015"/>
                  </a:cubicBezTo>
                  <a:lnTo>
                    <a:pt x="17622" y="3039"/>
                  </a:lnTo>
                  <a:cubicBezTo>
                    <a:pt x="17622" y="3031"/>
                    <a:pt x="17627" y="3023"/>
                    <a:pt x="17634" y="3015"/>
                  </a:cubicBezTo>
                  <a:lnTo>
                    <a:pt x="17634" y="3015"/>
                  </a:lnTo>
                  <a:cubicBezTo>
                    <a:pt x="17669" y="3015"/>
                    <a:pt x="17645" y="2991"/>
                    <a:pt x="17645" y="2991"/>
                  </a:cubicBezTo>
                  <a:cubicBezTo>
                    <a:pt x="17645" y="2985"/>
                    <a:pt x="17642" y="2985"/>
                    <a:pt x="17638" y="2985"/>
                  </a:cubicBezTo>
                  <a:cubicBezTo>
                    <a:pt x="17633" y="2985"/>
                    <a:pt x="17627" y="2985"/>
                    <a:pt x="17622" y="2980"/>
                  </a:cubicBezTo>
                  <a:cubicBezTo>
                    <a:pt x="17631" y="2970"/>
                    <a:pt x="17625" y="2952"/>
                    <a:pt x="17635" y="2952"/>
                  </a:cubicBezTo>
                  <a:cubicBezTo>
                    <a:pt x="17637" y="2952"/>
                    <a:pt x="17640" y="2953"/>
                    <a:pt x="17644" y="2955"/>
                  </a:cubicBezTo>
                  <a:lnTo>
                    <a:pt x="17644" y="2955"/>
                  </a:lnTo>
                  <a:cubicBezTo>
                    <a:pt x="17642" y="2943"/>
                    <a:pt x="17639" y="2941"/>
                    <a:pt x="17657" y="2932"/>
                  </a:cubicBezTo>
                  <a:lnTo>
                    <a:pt x="17669" y="2932"/>
                  </a:lnTo>
                  <a:cubicBezTo>
                    <a:pt x="17657" y="2908"/>
                    <a:pt x="17693" y="2896"/>
                    <a:pt x="17705" y="2872"/>
                  </a:cubicBezTo>
                  <a:cubicBezTo>
                    <a:pt x="17705" y="2872"/>
                    <a:pt x="17705" y="2860"/>
                    <a:pt x="17705" y="2849"/>
                  </a:cubicBezTo>
                  <a:cubicBezTo>
                    <a:pt x="17699" y="2854"/>
                    <a:pt x="17693" y="2857"/>
                    <a:pt x="17687" y="2857"/>
                  </a:cubicBezTo>
                  <a:cubicBezTo>
                    <a:pt x="17681" y="2857"/>
                    <a:pt x="17675" y="2854"/>
                    <a:pt x="17669" y="2849"/>
                  </a:cubicBezTo>
                  <a:cubicBezTo>
                    <a:pt x="17705" y="2849"/>
                    <a:pt x="17669" y="2801"/>
                    <a:pt x="17693" y="2789"/>
                  </a:cubicBezTo>
                  <a:cubicBezTo>
                    <a:pt x="17705" y="2789"/>
                    <a:pt x="17705" y="2801"/>
                    <a:pt x="17693" y="2801"/>
                  </a:cubicBezTo>
                  <a:cubicBezTo>
                    <a:pt x="17717" y="2837"/>
                    <a:pt x="17729" y="2849"/>
                    <a:pt x="17729" y="2872"/>
                  </a:cubicBezTo>
                  <a:cubicBezTo>
                    <a:pt x="17729" y="2864"/>
                    <a:pt x="17735" y="2850"/>
                    <a:pt x="17738" y="2846"/>
                  </a:cubicBezTo>
                  <a:lnTo>
                    <a:pt x="17738" y="2846"/>
                  </a:lnTo>
                  <a:lnTo>
                    <a:pt x="17741" y="2849"/>
                  </a:lnTo>
                  <a:cubicBezTo>
                    <a:pt x="17741" y="2846"/>
                    <a:pt x="17740" y="2845"/>
                    <a:pt x="17739" y="2845"/>
                  </a:cubicBezTo>
                  <a:cubicBezTo>
                    <a:pt x="17739" y="2845"/>
                    <a:pt x="17739" y="2846"/>
                    <a:pt x="17738" y="2846"/>
                  </a:cubicBezTo>
                  <a:lnTo>
                    <a:pt x="17738" y="2846"/>
                  </a:lnTo>
                  <a:lnTo>
                    <a:pt x="17729" y="2837"/>
                  </a:lnTo>
                  <a:cubicBezTo>
                    <a:pt x="17729" y="2825"/>
                    <a:pt x="17741" y="2825"/>
                    <a:pt x="17741" y="2813"/>
                  </a:cubicBezTo>
                  <a:cubicBezTo>
                    <a:pt x="17729" y="2801"/>
                    <a:pt x="17705" y="2813"/>
                    <a:pt x="17705" y="2789"/>
                  </a:cubicBezTo>
                  <a:cubicBezTo>
                    <a:pt x="17707" y="2786"/>
                    <a:pt x="17710" y="2786"/>
                    <a:pt x="17714" y="2786"/>
                  </a:cubicBezTo>
                  <a:cubicBezTo>
                    <a:pt x="17722" y="2786"/>
                    <a:pt x="17731" y="2792"/>
                    <a:pt x="17732" y="2792"/>
                  </a:cubicBezTo>
                  <a:cubicBezTo>
                    <a:pt x="17732" y="2792"/>
                    <a:pt x="17731" y="2792"/>
                    <a:pt x="17729" y="2789"/>
                  </a:cubicBezTo>
                  <a:cubicBezTo>
                    <a:pt x="17741" y="2765"/>
                    <a:pt x="17717" y="2765"/>
                    <a:pt x="17741" y="2753"/>
                  </a:cubicBezTo>
                  <a:lnTo>
                    <a:pt x="17729" y="2753"/>
                  </a:lnTo>
                  <a:cubicBezTo>
                    <a:pt x="17749" y="2753"/>
                    <a:pt x="17752" y="2727"/>
                    <a:pt x="17775" y="2727"/>
                  </a:cubicBezTo>
                  <a:cubicBezTo>
                    <a:pt x="17779" y="2727"/>
                    <a:pt x="17783" y="2728"/>
                    <a:pt x="17788" y="2729"/>
                  </a:cubicBezTo>
                  <a:cubicBezTo>
                    <a:pt x="17788" y="2741"/>
                    <a:pt x="17800" y="2741"/>
                    <a:pt x="17788" y="2741"/>
                  </a:cubicBezTo>
                  <a:cubicBezTo>
                    <a:pt x="17788" y="2752"/>
                    <a:pt x="17788" y="2755"/>
                    <a:pt x="17789" y="2755"/>
                  </a:cubicBezTo>
                  <a:cubicBezTo>
                    <a:pt x="17790" y="2755"/>
                    <a:pt x="17793" y="2746"/>
                    <a:pt x="17800" y="2746"/>
                  </a:cubicBezTo>
                  <a:cubicBezTo>
                    <a:pt x="17803" y="2746"/>
                    <a:pt x="17807" y="2748"/>
                    <a:pt x="17812" y="2753"/>
                  </a:cubicBezTo>
                  <a:cubicBezTo>
                    <a:pt x="17800" y="2741"/>
                    <a:pt x="17812" y="2718"/>
                    <a:pt x="17824" y="2706"/>
                  </a:cubicBezTo>
                  <a:lnTo>
                    <a:pt x="17812" y="2706"/>
                  </a:lnTo>
                  <a:cubicBezTo>
                    <a:pt x="17803" y="2683"/>
                    <a:pt x="17803" y="2676"/>
                    <a:pt x="17807" y="2676"/>
                  </a:cubicBezTo>
                  <a:cubicBezTo>
                    <a:pt x="17814" y="2676"/>
                    <a:pt x="17833" y="2694"/>
                    <a:pt x="17848" y="2694"/>
                  </a:cubicBezTo>
                  <a:lnTo>
                    <a:pt x="17860" y="2694"/>
                  </a:lnTo>
                  <a:cubicBezTo>
                    <a:pt x="17860" y="2680"/>
                    <a:pt x="17858" y="2677"/>
                    <a:pt x="17856" y="2677"/>
                  </a:cubicBezTo>
                  <a:cubicBezTo>
                    <a:pt x="17854" y="2677"/>
                    <a:pt x="17852" y="2679"/>
                    <a:pt x="17850" y="2679"/>
                  </a:cubicBezTo>
                  <a:cubicBezTo>
                    <a:pt x="17849" y="2679"/>
                    <a:pt x="17848" y="2677"/>
                    <a:pt x="17848" y="2670"/>
                  </a:cubicBezTo>
                  <a:cubicBezTo>
                    <a:pt x="17860" y="2658"/>
                    <a:pt x="17872" y="2670"/>
                    <a:pt x="17883" y="2646"/>
                  </a:cubicBezTo>
                  <a:close/>
                  <a:moveTo>
                    <a:pt x="9522" y="3226"/>
                  </a:moveTo>
                  <a:cubicBezTo>
                    <a:pt x="9521" y="3226"/>
                    <a:pt x="9527" y="3233"/>
                    <a:pt x="9523" y="3233"/>
                  </a:cubicBezTo>
                  <a:cubicBezTo>
                    <a:pt x="9521" y="3233"/>
                    <a:pt x="9518" y="3232"/>
                    <a:pt x="9513" y="3230"/>
                  </a:cubicBezTo>
                  <a:lnTo>
                    <a:pt x="9513" y="3230"/>
                  </a:lnTo>
                  <a:lnTo>
                    <a:pt x="9525" y="3241"/>
                  </a:lnTo>
                  <a:lnTo>
                    <a:pt x="9525" y="3230"/>
                  </a:lnTo>
                  <a:cubicBezTo>
                    <a:pt x="9523" y="3227"/>
                    <a:pt x="9522" y="3226"/>
                    <a:pt x="9522" y="3226"/>
                  </a:cubicBezTo>
                  <a:close/>
                  <a:moveTo>
                    <a:pt x="0" y="3325"/>
                  </a:moveTo>
                  <a:cubicBezTo>
                    <a:pt x="0" y="3337"/>
                    <a:pt x="48" y="3325"/>
                    <a:pt x="24" y="3349"/>
                  </a:cubicBezTo>
                  <a:lnTo>
                    <a:pt x="36" y="3337"/>
                  </a:lnTo>
                  <a:lnTo>
                    <a:pt x="0" y="3325"/>
                  </a:lnTo>
                  <a:close/>
                  <a:moveTo>
                    <a:pt x="16098" y="3361"/>
                  </a:moveTo>
                  <a:cubicBezTo>
                    <a:pt x="16094" y="3364"/>
                    <a:pt x="16094" y="3365"/>
                    <a:pt x="16094" y="3366"/>
                  </a:cubicBezTo>
                  <a:lnTo>
                    <a:pt x="16094" y="3366"/>
                  </a:lnTo>
                  <a:lnTo>
                    <a:pt x="16098" y="3361"/>
                  </a:lnTo>
                  <a:close/>
                  <a:moveTo>
                    <a:pt x="5549" y="3384"/>
                  </a:moveTo>
                  <a:cubicBezTo>
                    <a:pt x="5540" y="3384"/>
                    <a:pt x="5539" y="3384"/>
                    <a:pt x="5542" y="3385"/>
                  </a:cubicBezTo>
                  <a:lnTo>
                    <a:pt x="5542" y="3385"/>
                  </a:lnTo>
                  <a:lnTo>
                    <a:pt x="5549" y="3384"/>
                  </a:lnTo>
                  <a:close/>
                  <a:moveTo>
                    <a:pt x="17987" y="3385"/>
                  </a:moveTo>
                  <a:cubicBezTo>
                    <a:pt x="17987" y="3388"/>
                    <a:pt x="17988" y="3392"/>
                    <a:pt x="17991" y="3396"/>
                  </a:cubicBezTo>
                  <a:cubicBezTo>
                    <a:pt x="17991" y="3389"/>
                    <a:pt x="17991" y="3386"/>
                    <a:pt x="17987" y="3385"/>
                  </a:cubicBezTo>
                  <a:close/>
                  <a:moveTo>
                    <a:pt x="164" y="3394"/>
                  </a:moveTo>
                  <a:cubicBezTo>
                    <a:pt x="149" y="3394"/>
                    <a:pt x="136" y="3401"/>
                    <a:pt x="143" y="3408"/>
                  </a:cubicBezTo>
                  <a:cubicBezTo>
                    <a:pt x="155" y="3414"/>
                    <a:pt x="161" y="3416"/>
                    <a:pt x="164" y="3416"/>
                  </a:cubicBezTo>
                  <a:cubicBezTo>
                    <a:pt x="172" y="3416"/>
                    <a:pt x="153" y="3398"/>
                    <a:pt x="176" y="3396"/>
                  </a:cubicBezTo>
                  <a:lnTo>
                    <a:pt x="176" y="3396"/>
                  </a:lnTo>
                  <a:cubicBezTo>
                    <a:pt x="172" y="3395"/>
                    <a:pt x="168" y="3394"/>
                    <a:pt x="164" y="3394"/>
                  </a:cubicBezTo>
                  <a:close/>
                  <a:moveTo>
                    <a:pt x="16586" y="3420"/>
                  </a:moveTo>
                  <a:cubicBezTo>
                    <a:pt x="16580" y="3420"/>
                    <a:pt x="16574" y="3420"/>
                    <a:pt x="16569" y="3423"/>
                  </a:cubicBezTo>
                  <a:cubicBezTo>
                    <a:pt x="16574" y="3423"/>
                    <a:pt x="16580" y="3420"/>
                    <a:pt x="16586" y="3420"/>
                  </a:cubicBezTo>
                  <a:close/>
                  <a:moveTo>
                    <a:pt x="8574" y="3430"/>
                  </a:moveTo>
                  <a:lnTo>
                    <a:pt x="8573" y="3432"/>
                  </a:lnTo>
                  <a:cubicBezTo>
                    <a:pt x="8574" y="3432"/>
                    <a:pt x="8576" y="3432"/>
                    <a:pt x="8577" y="3433"/>
                  </a:cubicBezTo>
                  <a:lnTo>
                    <a:pt x="8577" y="3433"/>
                  </a:lnTo>
                  <a:cubicBezTo>
                    <a:pt x="8576" y="3432"/>
                    <a:pt x="8575" y="3431"/>
                    <a:pt x="8574" y="3430"/>
                  </a:cubicBezTo>
                  <a:close/>
                  <a:moveTo>
                    <a:pt x="8158" y="3431"/>
                  </a:moveTo>
                  <a:cubicBezTo>
                    <a:pt x="8157" y="3432"/>
                    <a:pt x="8157" y="3432"/>
                    <a:pt x="8156" y="3432"/>
                  </a:cubicBezTo>
                  <a:cubicBezTo>
                    <a:pt x="8156" y="3434"/>
                    <a:pt x="8156" y="3434"/>
                    <a:pt x="8157" y="3434"/>
                  </a:cubicBezTo>
                  <a:cubicBezTo>
                    <a:pt x="8157" y="3434"/>
                    <a:pt x="8158" y="3433"/>
                    <a:pt x="8158" y="3431"/>
                  </a:cubicBezTo>
                  <a:close/>
                  <a:moveTo>
                    <a:pt x="8662" y="3418"/>
                  </a:moveTo>
                  <a:cubicBezTo>
                    <a:pt x="8636" y="3418"/>
                    <a:pt x="8627" y="3434"/>
                    <a:pt x="8595" y="3434"/>
                  </a:cubicBezTo>
                  <a:cubicBezTo>
                    <a:pt x="8590" y="3434"/>
                    <a:pt x="8584" y="3434"/>
                    <a:pt x="8577" y="3433"/>
                  </a:cubicBezTo>
                  <a:lnTo>
                    <a:pt x="8577" y="3433"/>
                  </a:lnTo>
                  <a:cubicBezTo>
                    <a:pt x="8580" y="3436"/>
                    <a:pt x="8582" y="3439"/>
                    <a:pt x="8585" y="3444"/>
                  </a:cubicBezTo>
                  <a:cubicBezTo>
                    <a:pt x="8609" y="3432"/>
                    <a:pt x="8668" y="3444"/>
                    <a:pt x="8680" y="3420"/>
                  </a:cubicBezTo>
                  <a:cubicBezTo>
                    <a:pt x="8673" y="3418"/>
                    <a:pt x="8667" y="3418"/>
                    <a:pt x="8662" y="3418"/>
                  </a:cubicBezTo>
                  <a:close/>
                  <a:moveTo>
                    <a:pt x="8287" y="3432"/>
                  </a:moveTo>
                  <a:cubicBezTo>
                    <a:pt x="8276" y="3443"/>
                    <a:pt x="8274" y="3446"/>
                    <a:pt x="8277" y="3446"/>
                  </a:cubicBezTo>
                  <a:cubicBezTo>
                    <a:pt x="8279" y="3446"/>
                    <a:pt x="8282" y="3445"/>
                    <a:pt x="8287" y="3443"/>
                  </a:cubicBezTo>
                  <a:lnTo>
                    <a:pt x="8287" y="3443"/>
                  </a:lnTo>
                  <a:lnTo>
                    <a:pt x="8287" y="3444"/>
                  </a:lnTo>
                  <a:cubicBezTo>
                    <a:pt x="8290" y="3444"/>
                    <a:pt x="8292" y="3443"/>
                    <a:pt x="8294" y="3442"/>
                  </a:cubicBezTo>
                  <a:lnTo>
                    <a:pt x="8294" y="3442"/>
                  </a:lnTo>
                  <a:cubicBezTo>
                    <a:pt x="8291" y="3442"/>
                    <a:pt x="8289" y="3443"/>
                    <a:pt x="8287" y="3443"/>
                  </a:cubicBezTo>
                  <a:lnTo>
                    <a:pt x="8287" y="3443"/>
                  </a:lnTo>
                  <a:lnTo>
                    <a:pt x="8287" y="3432"/>
                  </a:lnTo>
                  <a:close/>
                  <a:moveTo>
                    <a:pt x="8309" y="3447"/>
                  </a:moveTo>
                  <a:cubicBezTo>
                    <a:pt x="8309" y="3450"/>
                    <a:pt x="8309" y="3452"/>
                    <a:pt x="8311" y="3456"/>
                  </a:cubicBezTo>
                  <a:cubicBezTo>
                    <a:pt x="8311" y="3452"/>
                    <a:pt x="8310" y="3449"/>
                    <a:pt x="8309" y="3447"/>
                  </a:cubicBezTo>
                  <a:close/>
                  <a:moveTo>
                    <a:pt x="8087" y="3486"/>
                  </a:moveTo>
                  <a:lnTo>
                    <a:pt x="8085" y="3491"/>
                  </a:lnTo>
                  <a:cubicBezTo>
                    <a:pt x="8088" y="3488"/>
                    <a:pt x="8088" y="3487"/>
                    <a:pt x="8087" y="3486"/>
                  </a:cubicBezTo>
                  <a:close/>
                  <a:moveTo>
                    <a:pt x="9144" y="3491"/>
                  </a:moveTo>
                  <a:cubicBezTo>
                    <a:pt x="9144" y="3491"/>
                    <a:pt x="9138" y="3497"/>
                    <a:pt x="9143" y="3501"/>
                  </a:cubicBezTo>
                  <a:lnTo>
                    <a:pt x="9143" y="3501"/>
                  </a:lnTo>
                  <a:cubicBezTo>
                    <a:pt x="9144" y="3498"/>
                    <a:pt x="9144" y="3495"/>
                    <a:pt x="9144" y="3491"/>
                  </a:cubicBezTo>
                  <a:close/>
                  <a:moveTo>
                    <a:pt x="17372" y="3515"/>
                  </a:moveTo>
                  <a:cubicBezTo>
                    <a:pt x="17360" y="3527"/>
                    <a:pt x="17360" y="3539"/>
                    <a:pt x="17360" y="3551"/>
                  </a:cubicBezTo>
                  <a:lnTo>
                    <a:pt x="17348" y="3539"/>
                  </a:lnTo>
                  <a:cubicBezTo>
                    <a:pt x="17348" y="3527"/>
                    <a:pt x="17348" y="3527"/>
                    <a:pt x="17360" y="3515"/>
                  </a:cubicBezTo>
                  <a:close/>
                  <a:moveTo>
                    <a:pt x="3382" y="3634"/>
                  </a:moveTo>
                  <a:lnTo>
                    <a:pt x="3382" y="3634"/>
                  </a:lnTo>
                  <a:cubicBezTo>
                    <a:pt x="3382" y="3634"/>
                    <a:pt x="3382" y="3634"/>
                    <a:pt x="3382" y="3634"/>
                  </a:cubicBezTo>
                  <a:close/>
                  <a:moveTo>
                    <a:pt x="7382" y="3634"/>
                  </a:moveTo>
                  <a:cubicBezTo>
                    <a:pt x="7382" y="3634"/>
                    <a:pt x="7382" y="3634"/>
                    <a:pt x="7382" y="3634"/>
                  </a:cubicBezTo>
                  <a:cubicBezTo>
                    <a:pt x="7382" y="3634"/>
                    <a:pt x="7382" y="3634"/>
                    <a:pt x="7382" y="3634"/>
                  </a:cubicBezTo>
                  <a:close/>
                  <a:moveTo>
                    <a:pt x="2358" y="3634"/>
                  </a:moveTo>
                  <a:lnTo>
                    <a:pt x="2358" y="3634"/>
                  </a:lnTo>
                  <a:cubicBezTo>
                    <a:pt x="2355" y="3637"/>
                    <a:pt x="2355" y="3639"/>
                    <a:pt x="2356" y="3642"/>
                  </a:cubicBezTo>
                  <a:lnTo>
                    <a:pt x="2356" y="3642"/>
                  </a:lnTo>
                  <a:cubicBezTo>
                    <a:pt x="2357" y="3640"/>
                    <a:pt x="2358" y="3637"/>
                    <a:pt x="2358" y="3634"/>
                  </a:cubicBezTo>
                  <a:close/>
                  <a:moveTo>
                    <a:pt x="584" y="3634"/>
                  </a:moveTo>
                  <a:cubicBezTo>
                    <a:pt x="584" y="3634"/>
                    <a:pt x="584" y="3646"/>
                    <a:pt x="584" y="3646"/>
                  </a:cubicBezTo>
                  <a:cubicBezTo>
                    <a:pt x="572" y="3646"/>
                    <a:pt x="572" y="3634"/>
                    <a:pt x="572" y="3634"/>
                  </a:cubicBezTo>
                  <a:close/>
                  <a:moveTo>
                    <a:pt x="16705" y="3682"/>
                  </a:moveTo>
                  <a:lnTo>
                    <a:pt x="16705" y="3682"/>
                  </a:lnTo>
                  <a:cubicBezTo>
                    <a:pt x="16705" y="3686"/>
                    <a:pt x="16706" y="3688"/>
                    <a:pt x="16708" y="3690"/>
                  </a:cubicBezTo>
                  <a:lnTo>
                    <a:pt x="16708" y="3690"/>
                  </a:lnTo>
                  <a:cubicBezTo>
                    <a:pt x="16707" y="3688"/>
                    <a:pt x="16706" y="3685"/>
                    <a:pt x="16705" y="3682"/>
                  </a:cubicBezTo>
                  <a:close/>
                  <a:moveTo>
                    <a:pt x="13633" y="3718"/>
                  </a:moveTo>
                  <a:cubicBezTo>
                    <a:pt x="13633" y="3718"/>
                    <a:pt x="13633" y="3718"/>
                    <a:pt x="13633" y="3718"/>
                  </a:cubicBezTo>
                  <a:lnTo>
                    <a:pt x="13633" y="3718"/>
                  </a:lnTo>
                  <a:close/>
                  <a:moveTo>
                    <a:pt x="8965" y="3729"/>
                  </a:moveTo>
                  <a:lnTo>
                    <a:pt x="8965" y="3729"/>
                  </a:lnTo>
                  <a:cubicBezTo>
                    <a:pt x="8965" y="3729"/>
                    <a:pt x="8966" y="3730"/>
                    <a:pt x="8966" y="3730"/>
                  </a:cubicBezTo>
                  <a:lnTo>
                    <a:pt x="8966" y="3730"/>
                  </a:lnTo>
                  <a:cubicBezTo>
                    <a:pt x="8965" y="3729"/>
                    <a:pt x="8965" y="3729"/>
                    <a:pt x="8965" y="3729"/>
                  </a:cubicBezTo>
                  <a:close/>
                  <a:moveTo>
                    <a:pt x="8948" y="3719"/>
                  </a:moveTo>
                  <a:cubicBezTo>
                    <a:pt x="8945" y="3719"/>
                    <a:pt x="8942" y="3722"/>
                    <a:pt x="8942" y="3730"/>
                  </a:cubicBezTo>
                  <a:cubicBezTo>
                    <a:pt x="8942" y="3730"/>
                    <a:pt x="8947" y="3724"/>
                    <a:pt x="8954" y="3724"/>
                  </a:cubicBezTo>
                  <a:cubicBezTo>
                    <a:pt x="8958" y="3724"/>
                    <a:pt x="8961" y="3725"/>
                    <a:pt x="8965" y="3729"/>
                  </a:cubicBezTo>
                  <a:lnTo>
                    <a:pt x="8965" y="3729"/>
                  </a:lnTo>
                  <a:cubicBezTo>
                    <a:pt x="8963" y="3727"/>
                    <a:pt x="8954" y="3719"/>
                    <a:pt x="8948" y="3719"/>
                  </a:cubicBezTo>
                  <a:close/>
                  <a:moveTo>
                    <a:pt x="10454" y="3753"/>
                  </a:moveTo>
                  <a:cubicBezTo>
                    <a:pt x="10451" y="3756"/>
                    <a:pt x="10450" y="3757"/>
                    <a:pt x="10451" y="3757"/>
                  </a:cubicBezTo>
                  <a:cubicBezTo>
                    <a:pt x="10451" y="3757"/>
                    <a:pt x="10453" y="3756"/>
                    <a:pt x="10456" y="3755"/>
                  </a:cubicBezTo>
                  <a:lnTo>
                    <a:pt x="10456" y="3755"/>
                  </a:lnTo>
                  <a:cubicBezTo>
                    <a:pt x="10456" y="3755"/>
                    <a:pt x="10457" y="3755"/>
                    <a:pt x="10457" y="3755"/>
                  </a:cubicBezTo>
                  <a:cubicBezTo>
                    <a:pt x="10458" y="3755"/>
                    <a:pt x="10458" y="3755"/>
                    <a:pt x="10459" y="3754"/>
                  </a:cubicBezTo>
                  <a:lnTo>
                    <a:pt x="10459" y="3754"/>
                  </a:lnTo>
                  <a:cubicBezTo>
                    <a:pt x="10458" y="3754"/>
                    <a:pt x="10457" y="3754"/>
                    <a:pt x="10456" y="3755"/>
                  </a:cubicBezTo>
                  <a:lnTo>
                    <a:pt x="10456" y="3755"/>
                  </a:lnTo>
                  <a:cubicBezTo>
                    <a:pt x="10455" y="3755"/>
                    <a:pt x="10455" y="3754"/>
                    <a:pt x="10454" y="3753"/>
                  </a:cubicBezTo>
                  <a:close/>
                  <a:moveTo>
                    <a:pt x="5326" y="3872"/>
                  </a:moveTo>
                  <a:lnTo>
                    <a:pt x="5322" y="3872"/>
                  </a:lnTo>
                  <a:cubicBezTo>
                    <a:pt x="5324" y="3872"/>
                    <a:pt x="5325" y="3872"/>
                    <a:pt x="5326" y="3872"/>
                  </a:cubicBezTo>
                  <a:close/>
                  <a:moveTo>
                    <a:pt x="13602" y="3882"/>
                  </a:moveTo>
                  <a:cubicBezTo>
                    <a:pt x="13601" y="3883"/>
                    <a:pt x="13599" y="3883"/>
                    <a:pt x="13597" y="3884"/>
                  </a:cubicBezTo>
                  <a:cubicBezTo>
                    <a:pt x="13600" y="3884"/>
                    <a:pt x="13602" y="3884"/>
                    <a:pt x="13602" y="3882"/>
                  </a:cubicBezTo>
                  <a:close/>
                  <a:moveTo>
                    <a:pt x="16395" y="3884"/>
                  </a:moveTo>
                  <a:cubicBezTo>
                    <a:pt x="16374" y="3884"/>
                    <a:pt x="16381" y="3894"/>
                    <a:pt x="16383" y="3904"/>
                  </a:cubicBezTo>
                  <a:lnTo>
                    <a:pt x="16383" y="3904"/>
                  </a:lnTo>
                  <a:cubicBezTo>
                    <a:pt x="16384" y="3896"/>
                    <a:pt x="16386" y="3889"/>
                    <a:pt x="16395" y="3884"/>
                  </a:cubicBezTo>
                  <a:close/>
                  <a:moveTo>
                    <a:pt x="10765" y="3913"/>
                  </a:moveTo>
                  <a:lnTo>
                    <a:pt x="10765" y="3913"/>
                  </a:lnTo>
                  <a:cubicBezTo>
                    <a:pt x="10768" y="3916"/>
                    <a:pt x="10771" y="3918"/>
                    <a:pt x="10775" y="3920"/>
                  </a:cubicBezTo>
                  <a:cubicBezTo>
                    <a:pt x="10771" y="3916"/>
                    <a:pt x="10768" y="3914"/>
                    <a:pt x="10765" y="3913"/>
                  </a:cubicBezTo>
                  <a:close/>
                  <a:moveTo>
                    <a:pt x="14538" y="3908"/>
                  </a:moveTo>
                  <a:cubicBezTo>
                    <a:pt x="14538" y="3908"/>
                    <a:pt x="14538" y="3922"/>
                    <a:pt x="14532" y="3923"/>
                  </a:cubicBezTo>
                  <a:lnTo>
                    <a:pt x="14532" y="3923"/>
                  </a:lnTo>
                  <a:lnTo>
                    <a:pt x="14526" y="3920"/>
                  </a:lnTo>
                  <a:lnTo>
                    <a:pt x="14526" y="3920"/>
                  </a:lnTo>
                  <a:cubicBezTo>
                    <a:pt x="14528" y="3922"/>
                    <a:pt x="14530" y="3923"/>
                    <a:pt x="14532" y="3923"/>
                  </a:cubicBezTo>
                  <a:cubicBezTo>
                    <a:pt x="14532" y="3923"/>
                    <a:pt x="14532" y="3923"/>
                    <a:pt x="14532" y="3923"/>
                  </a:cubicBezTo>
                  <a:lnTo>
                    <a:pt x="14532" y="3923"/>
                  </a:lnTo>
                  <a:lnTo>
                    <a:pt x="14550" y="3932"/>
                  </a:lnTo>
                  <a:cubicBezTo>
                    <a:pt x="14550" y="3932"/>
                    <a:pt x="14550" y="3944"/>
                    <a:pt x="14550" y="3944"/>
                  </a:cubicBezTo>
                  <a:cubicBezTo>
                    <a:pt x="14556" y="3950"/>
                    <a:pt x="14562" y="3950"/>
                    <a:pt x="14568" y="3950"/>
                  </a:cubicBezTo>
                  <a:cubicBezTo>
                    <a:pt x="14572" y="3950"/>
                    <a:pt x="14576" y="3950"/>
                    <a:pt x="14581" y="3952"/>
                  </a:cubicBezTo>
                  <a:lnTo>
                    <a:pt x="14581" y="3952"/>
                  </a:lnTo>
                  <a:cubicBezTo>
                    <a:pt x="14580" y="3950"/>
                    <a:pt x="14582" y="3948"/>
                    <a:pt x="14585" y="3944"/>
                  </a:cubicBezTo>
                  <a:cubicBezTo>
                    <a:pt x="14562" y="3932"/>
                    <a:pt x="14550" y="3920"/>
                    <a:pt x="14538" y="3908"/>
                  </a:cubicBezTo>
                  <a:close/>
                  <a:moveTo>
                    <a:pt x="14581" y="3952"/>
                  </a:moveTo>
                  <a:cubicBezTo>
                    <a:pt x="14581" y="3954"/>
                    <a:pt x="14583" y="3956"/>
                    <a:pt x="14585" y="3958"/>
                  </a:cubicBezTo>
                  <a:lnTo>
                    <a:pt x="14585" y="3958"/>
                  </a:lnTo>
                  <a:cubicBezTo>
                    <a:pt x="14585" y="3957"/>
                    <a:pt x="14585" y="3957"/>
                    <a:pt x="14585" y="3956"/>
                  </a:cubicBezTo>
                  <a:cubicBezTo>
                    <a:pt x="14584" y="3954"/>
                    <a:pt x="14582" y="3953"/>
                    <a:pt x="14581" y="3952"/>
                  </a:cubicBezTo>
                  <a:close/>
                  <a:moveTo>
                    <a:pt x="13609" y="3968"/>
                  </a:moveTo>
                  <a:cubicBezTo>
                    <a:pt x="13602" y="3968"/>
                    <a:pt x="13603" y="3968"/>
                    <a:pt x="13605" y="3970"/>
                  </a:cubicBezTo>
                  <a:lnTo>
                    <a:pt x="13605" y="3970"/>
                  </a:lnTo>
                  <a:cubicBezTo>
                    <a:pt x="13606" y="3969"/>
                    <a:pt x="13608" y="3968"/>
                    <a:pt x="13609" y="3968"/>
                  </a:cubicBezTo>
                  <a:close/>
                  <a:moveTo>
                    <a:pt x="6849" y="3975"/>
                  </a:moveTo>
                  <a:cubicBezTo>
                    <a:pt x="6847" y="3975"/>
                    <a:pt x="6846" y="3976"/>
                    <a:pt x="6846" y="3980"/>
                  </a:cubicBezTo>
                  <a:lnTo>
                    <a:pt x="6858" y="3980"/>
                  </a:lnTo>
                  <a:cubicBezTo>
                    <a:pt x="6854" y="3977"/>
                    <a:pt x="6851" y="3975"/>
                    <a:pt x="6849" y="3975"/>
                  </a:cubicBezTo>
                  <a:close/>
                  <a:moveTo>
                    <a:pt x="6858" y="3980"/>
                  </a:moveTo>
                  <a:cubicBezTo>
                    <a:pt x="6858" y="3980"/>
                    <a:pt x="6858" y="3980"/>
                    <a:pt x="6858" y="3980"/>
                  </a:cubicBezTo>
                  <a:lnTo>
                    <a:pt x="6858" y="3980"/>
                  </a:lnTo>
                  <a:cubicBezTo>
                    <a:pt x="6858" y="3980"/>
                    <a:pt x="6858" y="3980"/>
                    <a:pt x="6858" y="3980"/>
                  </a:cubicBezTo>
                  <a:close/>
                  <a:moveTo>
                    <a:pt x="10705" y="4002"/>
                  </a:moveTo>
                  <a:cubicBezTo>
                    <a:pt x="10705" y="4002"/>
                    <a:pt x="10704" y="4003"/>
                    <a:pt x="10704" y="4003"/>
                  </a:cubicBezTo>
                  <a:lnTo>
                    <a:pt x="10708" y="4006"/>
                  </a:lnTo>
                  <a:lnTo>
                    <a:pt x="10708" y="4006"/>
                  </a:lnTo>
                  <a:cubicBezTo>
                    <a:pt x="10707" y="4004"/>
                    <a:pt x="10706" y="4003"/>
                    <a:pt x="10705" y="4002"/>
                  </a:cubicBezTo>
                  <a:close/>
                  <a:moveTo>
                    <a:pt x="4287" y="4003"/>
                  </a:moveTo>
                  <a:cubicBezTo>
                    <a:pt x="4287" y="4003"/>
                    <a:pt x="4287" y="4003"/>
                    <a:pt x="4298" y="4015"/>
                  </a:cubicBezTo>
                  <a:lnTo>
                    <a:pt x="4287" y="4015"/>
                  </a:lnTo>
                  <a:cubicBezTo>
                    <a:pt x="4287" y="4003"/>
                    <a:pt x="4287" y="4003"/>
                    <a:pt x="4287" y="4003"/>
                  </a:cubicBezTo>
                  <a:close/>
                  <a:moveTo>
                    <a:pt x="10299" y="4015"/>
                  </a:moveTo>
                  <a:cubicBezTo>
                    <a:pt x="10299" y="4015"/>
                    <a:pt x="10299" y="4015"/>
                    <a:pt x="10299" y="4015"/>
                  </a:cubicBezTo>
                  <a:lnTo>
                    <a:pt x="10299" y="4015"/>
                  </a:lnTo>
                  <a:close/>
                  <a:moveTo>
                    <a:pt x="10708" y="4006"/>
                  </a:moveTo>
                  <a:cubicBezTo>
                    <a:pt x="10713" y="4012"/>
                    <a:pt x="10716" y="4019"/>
                    <a:pt x="10716" y="4027"/>
                  </a:cubicBezTo>
                  <a:cubicBezTo>
                    <a:pt x="10716" y="4020"/>
                    <a:pt x="10716" y="4013"/>
                    <a:pt x="10719" y="4011"/>
                  </a:cubicBezTo>
                  <a:lnTo>
                    <a:pt x="10719" y="4011"/>
                  </a:lnTo>
                  <a:lnTo>
                    <a:pt x="10728" y="4015"/>
                  </a:lnTo>
                  <a:cubicBezTo>
                    <a:pt x="10724" y="4012"/>
                    <a:pt x="10722" y="4010"/>
                    <a:pt x="10720" y="4010"/>
                  </a:cubicBezTo>
                  <a:cubicBezTo>
                    <a:pt x="10720" y="4010"/>
                    <a:pt x="10719" y="4011"/>
                    <a:pt x="10719" y="4011"/>
                  </a:cubicBezTo>
                  <a:lnTo>
                    <a:pt x="10719" y="4011"/>
                  </a:lnTo>
                  <a:lnTo>
                    <a:pt x="10708" y="4006"/>
                  </a:lnTo>
                  <a:close/>
                  <a:moveTo>
                    <a:pt x="5353" y="4036"/>
                  </a:moveTo>
                  <a:cubicBezTo>
                    <a:pt x="5351" y="4036"/>
                    <a:pt x="5349" y="4037"/>
                    <a:pt x="5346" y="4039"/>
                  </a:cubicBezTo>
                  <a:cubicBezTo>
                    <a:pt x="5352" y="4039"/>
                    <a:pt x="5358" y="4039"/>
                    <a:pt x="5363" y="4041"/>
                  </a:cubicBezTo>
                  <a:lnTo>
                    <a:pt x="5363" y="4041"/>
                  </a:lnTo>
                  <a:cubicBezTo>
                    <a:pt x="5360" y="4038"/>
                    <a:pt x="5357" y="4036"/>
                    <a:pt x="5353" y="4036"/>
                  </a:cubicBezTo>
                  <a:close/>
                  <a:moveTo>
                    <a:pt x="5363" y="4041"/>
                  </a:moveTo>
                  <a:cubicBezTo>
                    <a:pt x="5367" y="4045"/>
                    <a:pt x="5370" y="4051"/>
                    <a:pt x="5370" y="4051"/>
                  </a:cubicBezTo>
                  <a:cubicBezTo>
                    <a:pt x="5370" y="4045"/>
                    <a:pt x="5367" y="4042"/>
                    <a:pt x="5363" y="4041"/>
                  </a:cubicBezTo>
                  <a:close/>
                  <a:moveTo>
                    <a:pt x="13862" y="4119"/>
                  </a:moveTo>
                  <a:cubicBezTo>
                    <a:pt x="13862" y="4119"/>
                    <a:pt x="13860" y="4120"/>
                    <a:pt x="13857" y="4121"/>
                  </a:cubicBezTo>
                  <a:lnTo>
                    <a:pt x="13857" y="4121"/>
                  </a:lnTo>
                  <a:cubicBezTo>
                    <a:pt x="13857" y="4121"/>
                    <a:pt x="13856" y="4121"/>
                    <a:pt x="13856" y="4121"/>
                  </a:cubicBezTo>
                  <a:cubicBezTo>
                    <a:pt x="13855" y="4121"/>
                    <a:pt x="13855" y="4121"/>
                    <a:pt x="13854" y="4122"/>
                  </a:cubicBezTo>
                  <a:lnTo>
                    <a:pt x="13854" y="4122"/>
                  </a:lnTo>
                  <a:cubicBezTo>
                    <a:pt x="13855" y="4122"/>
                    <a:pt x="13856" y="4121"/>
                    <a:pt x="13857" y="4121"/>
                  </a:cubicBezTo>
                  <a:lnTo>
                    <a:pt x="13857" y="4121"/>
                  </a:lnTo>
                  <a:cubicBezTo>
                    <a:pt x="13858" y="4121"/>
                    <a:pt x="13859" y="4122"/>
                    <a:pt x="13859" y="4123"/>
                  </a:cubicBezTo>
                  <a:cubicBezTo>
                    <a:pt x="13862" y="4120"/>
                    <a:pt x="13863" y="4119"/>
                    <a:pt x="13862" y="4119"/>
                  </a:cubicBezTo>
                  <a:close/>
                  <a:moveTo>
                    <a:pt x="15812" y="4087"/>
                  </a:moveTo>
                  <a:lnTo>
                    <a:pt x="15788" y="4134"/>
                  </a:lnTo>
                  <a:lnTo>
                    <a:pt x="15812" y="4099"/>
                  </a:lnTo>
                  <a:lnTo>
                    <a:pt x="15812" y="4087"/>
                  </a:lnTo>
                  <a:close/>
                  <a:moveTo>
                    <a:pt x="381" y="4182"/>
                  </a:moveTo>
                  <a:cubicBezTo>
                    <a:pt x="377" y="4182"/>
                    <a:pt x="359" y="4183"/>
                    <a:pt x="369" y="4194"/>
                  </a:cubicBezTo>
                  <a:cubicBezTo>
                    <a:pt x="369" y="4194"/>
                    <a:pt x="369" y="4182"/>
                    <a:pt x="381" y="4182"/>
                  </a:cubicBezTo>
                  <a:close/>
                  <a:moveTo>
                    <a:pt x="17038" y="4194"/>
                  </a:moveTo>
                  <a:cubicBezTo>
                    <a:pt x="17038" y="4194"/>
                    <a:pt x="17038" y="4194"/>
                    <a:pt x="17038" y="4194"/>
                  </a:cubicBezTo>
                  <a:cubicBezTo>
                    <a:pt x="17038" y="4194"/>
                    <a:pt x="17038" y="4194"/>
                    <a:pt x="17038" y="4194"/>
                  </a:cubicBezTo>
                  <a:close/>
                  <a:moveTo>
                    <a:pt x="14805" y="4227"/>
                  </a:moveTo>
                  <a:cubicBezTo>
                    <a:pt x="14805" y="4229"/>
                    <a:pt x="14803" y="4230"/>
                    <a:pt x="14800" y="4230"/>
                  </a:cubicBezTo>
                  <a:cubicBezTo>
                    <a:pt x="14800" y="4233"/>
                    <a:pt x="14801" y="4235"/>
                    <a:pt x="14802" y="4235"/>
                  </a:cubicBezTo>
                  <a:cubicBezTo>
                    <a:pt x="14804" y="4235"/>
                    <a:pt x="14806" y="4231"/>
                    <a:pt x="14805" y="4227"/>
                  </a:cubicBezTo>
                  <a:close/>
                  <a:moveTo>
                    <a:pt x="905" y="4277"/>
                  </a:moveTo>
                  <a:cubicBezTo>
                    <a:pt x="903" y="4277"/>
                    <a:pt x="902" y="4278"/>
                    <a:pt x="900" y="4279"/>
                  </a:cubicBezTo>
                  <a:lnTo>
                    <a:pt x="900" y="4279"/>
                  </a:lnTo>
                  <a:cubicBezTo>
                    <a:pt x="902" y="4279"/>
                    <a:pt x="903" y="4278"/>
                    <a:pt x="905" y="4277"/>
                  </a:cubicBezTo>
                  <a:close/>
                  <a:moveTo>
                    <a:pt x="2352" y="4296"/>
                  </a:moveTo>
                  <a:cubicBezTo>
                    <a:pt x="2348" y="4296"/>
                    <a:pt x="2346" y="4297"/>
                    <a:pt x="2346" y="4301"/>
                  </a:cubicBezTo>
                  <a:lnTo>
                    <a:pt x="2370" y="4301"/>
                  </a:lnTo>
                  <a:cubicBezTo>
                    <a:pt x="2370" y="4301"/>
                    <a:pt x="2359" y="4296"/>
                    <a:pt x="2352" y="4296"/>
                  </a:cubicBezTo>
                  <a:close/>
                  <a:moveTo>
                    <a:pt x="16996" y="4318"/>
                  </a:moveTo>
                  <a:cubicBezTo>
                    <a:pt x="16994" y="4318"/>
                    <a:pt x="16992" y="4321"/>
                    <a:pt x="16991" y="4325"/>
                  </a:cubicBezTo>
                  <a:lnTo>
                    <a:pt x="17002" y="4325"/>
                  </a:lnTo>
                  <a:cubicBezTo>
                    <a:pt x="17000" y="4320"/>
                    <a:pt x="16998" y="4318"/>
                    <a:pt x="16996" y="4318"/>
                  </a:cubicBezTo>
                  <a:close/>
                  <a:moveTo>
                    <a:pt x="16979" y="4325"/>
                  </a:moveTo>
                  <a:cubicBezTo>
                    <a:pt x="16980" y="4328"/>
                    <a:pt x="16981" y="4329"/>
                    <a:pt x="16982" y="4330"/>
                  </a:cubicBezTo>
                  <a:lnTo>
                    <a:pt x="16982" y="4330"/>
                  </a:lnTo>
                  <a:cubicBezTo>
                    <a:pt x="16981" y="4328"/>
                    <a:pt x="16980" y="4327"/>
                    <a:pt x="16979" y="4325"/>
                  </a:cubicBezTo>
                  <a:close/>
                  <a:moveTo>
                    <a:pt x="13427" y="4333"/>
                  </a:moveTo>
                  <a:cubicBezTo>
                    <a:pt x="13427" y="4333"/>
                    <a:pt x="13427" y="4333"/>
                    <a:pt x="13427" y="4333"/>
                  </a:cubicBezTo>
                  <a:lnTo>
                    <a:pt x="13427" y="4333"/>
                  </a:lnTo>
                  <a:cubicBezTo>
                    <a:pt x="13428" y="4333"/>
                    <a:pt x="13428" y="4333"/>
                    <a:pt x="13429" y="4334"/>
                  </a:cubicBezTo>
                  <a:lnTo>
                    <a:pt x="13429" y="4334"/>
                  </a:lnTo>
                  <a:cubicBezTo>
                    <a:pt x="13428" y="4333"/>
                    <a:pt x="13428" y="4333"/>
                    <a:pt x="13427" y="4333"/>
                  </a:cubicBezTo>
                  <a:close/>
                  <a:moveTo>
                    <a:pt x="13407" y="4325"/>
                  </a:moveTo>
                  <a:cubicBezTo>
                    <a:pt x="13407" y="4334"/>
                    <a:pt x="13410" y="4336"/>
                    <a:pt x="13414" y="4336"/>
                  </a:cubicBezTo>
                  <a:cubicBezTo>
                    <a:pt x="13418" y="4336"/>
                    <a:pt x="13424" y="4333"/>
                    <a:pt x="13427" y="4333"/>
                  </a:cubicBezTo>
                  <a:lnTo>
                    <a:pt x="13427" y="4333"/>
                  </a:lnTo>
                  <a:cubicBezTo>
                    <a:pt x="13419" y="4332"/>
                    <a:pt x="13411" y="4329"/>
                    <a:pt x="13407" y="4325"/>
                  </a:cubicBezTo>
                  <a:close/>
                  <a:moveTo>
                    <a:pt x="14411" y="4345"/>
                  </a:moveTo>
                  <a:cubicBezTo>
                    <a:pt x="14412" y="4345"/>
                    <a:pt x="14413" y="4345"/>
                    <a:pt x="14413" y="4345"/>
                  </a:cubicBezTo>
                  <a:lnTo>
                    <a:pt x="14413" y="4345"/>
                  </a:lnTo>
                  <a:cubicBezTo>
                    <a:pt x="14413" y="4345"/>
                    <a:pt x="14412" y="4345"/>
                    <a:pt x="14411" y="4345"/>
                  </a:cubicBezTo>
                  <a:close/>
                  <a:moveTo>
                    <a:pt x="14395" y="4337"/>
                  </a:moveTo>
                  <a:cubicBezTo>
                    <a:pt x="14395" y="4346"/>
                    <a:pt x="14397" y="4348"/>
                    <a:pt x="14399" y="4348"/>
                  </a:cubicBezTo>
                  <a:cubicBezTo>
                    <a:pt x="14402" y="4348"/>
                    <a:pt x="14406" y="4345"/>
                    <a:pt x="14411" y="4345"/>
                  </a:cubicBezTo>
                  <a:cubicBezTo>
                    <a:pt x="14411" y="4345"/>
                    <a:pt x="14411" y="4345"/>
                    <a:pt x="14411" y="4345"/>
                  </a:cubicBezTo>
                  <a:lnTo>
                    <a:pt x="14411" y="4345"/>
                  </a:lnTo>
                  <a:cubicBezTo>
                    <a:pt x="14406" y="4344"/>
                    <a:pt x="14399" y="4341"/>
                    <a:pt x="14395" y="4337"/>
                  </a:cubicBezTo>
                  <a:close/>
                  <a:moveTo>
                    <a:pt x="1489" y="4346"/>
                  </a:moveTo>
                  <a:lnTo>
                    <a:pt x="1489" y="4346"/>
                  </a:lnTo>
                  <a:cubicBezTo>
                    <a:pt x="1489" y="4347"/>
                    <a:pt x="1489" y="4348"/>
                    <a:pt x="1489" y="4349"/>
                  </a:cubicBezTo>
                  <a:cubicBezTo>
                    <a:pt x="1489" y="4348"/>
                    <a:pt x="1489" y="4347"/>
                    <a:pt x="1489" y="4346"/>
                  </a:cubicBezTo>
                  <a:close/>
                  <a:moveTo>
                    <a:pt x="1982" y="4404"/>
                  </a:moveTo>
                  <a:cubicBezTo>
                    <a:pt x="1983" y="4405"/>
                    <a:pt x="1985" y="4407"/>
                    <a:pt x="1989" y="4408"/>
                  </a:cubicBezTo>
                  <a:cubicBezTo>
                    <a:pt x="1986" y="4406"/>
                    <a:pt x="1984" y="4405"/>
                    <a:pt x="1982" y="4404"/>
                  </a:cubicBezTo>
                  <a:close/>
                  <a:moveTo>
                    <a:pt x="6530" y="4410"/>
                  </a:moveTo>
                  <a:cubicBezTo>
                    <a:pt x="6527" y="4410"/>
                    <a:pt x="6525" y="4413"/>
                    <a:pt x="6525" y="4420"/>
                  </a:cubicBezTo>
                  <a:cubicBezTo>
                    <a:pt x="6527" y="4417"/>
                    <a:pt x="6528" y="4413"/>
                    <a:pt x="6530" y="4410"/>
                  </a:cubicBezTo>
                  <a:lnTo>
                    <a:pt x="6530" y="4410"/>
                  </a:lnTo>
                  <a:cubicBezTo>
                    <a:pt x="6530" y="4410"/>
                    <a:pt x="6530" y="4410"/>
                    <a:pt x="6530" y="4410"/>
                  </a:cubicBezTo>
                  <a:close/>
                  <a:moveTo>
                    <a:pt x="16883" y="4444"/>
                  </a:moveTo>
                  <a:cubicBezTo>
                    <a:pt x="16882" y="4445"/>
                    <a:pt x="16880" y="4446"/>
                    <a:pt x="16879" y="4447"/>
                  </a:cubicBezTo>
                  <a:lnTo>
                    <a:pt x="16879" y="4447"/>
                  </a:lnTo>
                  <a:cubicBezTo>
                    <a:pt x="16882" y="4448"/>
                    <a:pt x="16886" y="4449"/>
                    <a:pt x="16888" y="4449"/>
                  </a:cubicBezTo>
                  <a:lnTo>
                    <a:pt x="16888" y="4449"/>
                  </a:lnTo>
                  <a:lnTo>
                    <a:pt x="16883" y="4444"/>
                  </a:lnTo>
                  <a:close/>
                  <a:moveTo>
                    <a:pt x="7066" y="4458"/>
                  </a:moveTo>
                  <a:cubicBezTo>
                    <a:pt x="7067" y="4461"/>
                    <a:pt x="7069" y="4464"/>
                    <a:pt x="7073" y="4468"/>
                  </a:cubicBezTo>
                  <a:cubicBezTo>
                    <a:pt x="7070" y="4464"/>
                    <a:pt x="7068" y="4460"/>
                    <a:pt x="7066" y="4458"/>
                  </a:cubicBezTo>
                  <a:close/>
                  <a:moveTo>
                    <a:pt x="16871" y="4444"/>
                  </a:moveTo>
                  <a:cubicBezTo>
                    <a:pt x="16871" y="4456"/>
                    <a:pt x="16848" y="4480"/>
                    <a:pt x="16860" y="4492"/>
                  </a:cubicBezTo>
                  <a:cubicBezTo>
                    <a:pt x="16882" y="4480"/>
                    <a:pt x="16851" y="4469"/>
                    <a:pt x="16879" y="4447"/>
                  </a:cubicBezTo>
                  <a:lnTo>
                    <a:pt x="16879" y="4447"/>
                  </a:lnTo>
                  <a:cubicBezTo>
                    <a:pt x="16877" y="4446"/>
                    <a:pt x="16874" y="4445"/>
                    <a:pt x="16871" y="4444"/>
                  </a:cubicBezTo>
                  <a:close/>
                  <a:moveTo>
                    <a:pt x="17280" y="4500"/>
                  </a:moveTo>
                  <a:cubicBezTo>
                    <a:pt x="17279" y="4500"/>
                    <a:pt x="17277" y="4502"/>
                    <a:pt x="17275" y="4503"/>
                  </a:cubicBezTo>
                  <a:lnTo>
                    <a:pt x="17275" y="4503"/>
                  </a:lnTo>
                  <a:cubicBezTo>
                    <a:pt x="17274" y="4502"/>
                    <a:pt x="17274" y="4502"/>
                    <a:pt x="17274" y="4502"/>
                  </a:cubicBezTo>
                  <a:cubicBezTo>
                    <a:pt x="17273" y="4502"/>
                    <a:pt x="17273" y="4502"/>
                    <a:pt x="17273" y="4502"/>
                  </a:cubicBezTo>
                  <a:lnTo>
                    <a:pt x="17273" y="4502"/>
                  </a:lnTo>
                  <a:cubicBezTo>
                    <a:pt x="17273" y="4502"/>
                    <a:pt x="17274" y="4503"/>
                    <a:pt x="17274" y="4503"/>
                  </a:cubicBezTo>
                  <a:cubicBezTo>
                    <a:pt x="17274" y="4503"/>
                    <a:pt x="17275" y="4503"/>
                    <a:pt x="17275" y="4503"/>
                  </a:cubicBezTo>
                  <a:lnTo>
                    <a:pt x="17275" y="4503"/>
                  </a:lnTo>
                  <a:cubicBezTo>
                    <a:pt x="17275" y="4503"/>
                    <a:pt x="17276" y="4503"/>
                    <a:pt x="17276" y="4503"/>
                  </a:cubicBezTo>
                  <a:cubicBezTo>
                    <a:pt x="17279" y="4501"/>
                    <a:pt x="17280" y="4500"/>
                    <a:pt x="17280" y="4500"/>
                  </a:cubicBezTo>
                  <a:close/>
                  <a:moveTo>
                    <a:pt x="16879" y="4522"/>
                  </a:moveTo>
                  <a:cubicBezTo>
                    <a:pt x="16877" y="4522"/>
                    <a:pt x="16875" y="4524"/>
                    <a:pt x="16871" y="4527"/>
                  </a:cubicBezTo>
                  <a:cubicBezTo>
                    <a:pt x="16874" y="4526"/>
                    <a:pt x="16877" y="4524"/>
                    <a:pt x="16879" y="4522"/>
                  </a:cubicBezTo>
                  <a:close/>
                  <a:moveTo>
                    <a:pt x="16229" y="4551"/>
                  </a:moveTo>
                  <a:lnTo>
                    <a:pt x="16205" y="4587"/>
                  </a:lnTo>
                  <a:lnTo>
                    <a:pt x="16229" y="4563"/>
                  </a:lnTo>
                  <a:lnTo>
                    <a:pt x="16229" y="4551"/>
                  </a:lnTo>
                  <a:close/>
                  <a:moveTo>
                    <a:pt x="12454" y="4634"/>
                  </a:moveTo>
                  <a:cubicBezTo>
                    <a:pt x="12433" y="4634"/>
                    <a:pt x="12440" y="4644"/>
                    <a:pt x="12442" y="4654"/>
                  </a:cubicBezTo>
                  <a:lnTo>
                    <a:pt x="12442" y="4654"/>
                  </a:lnTo>
                  <a:cubicBezTo>
                    <a:pt x="12443" y="4646"/>
                    <a:pt x="12445" y="4639"/>
                    <a:pt x="12454" y="4634"/>
                  </a:cubicBezTo>
                  <a:close/>
                  <a:moveTo>
                    <a:pt x="12442" y="4654"/>
                  </a:moveTo>
                  <a:cubicBezTo>
                    <a:pt x="12442" y="4656"/>
                    <a:pt x="12441" y="4658"/>
                    <a:pt x="12441" y="4659"/>
                  </a:cubicBezTo>
                  <a:lnTo>
                    <a:pt x="12441" y="4659"/>
                  </a:lnTo>
                  <a:cubicBezTo>
                    <a:pt x="12442" y="4659"/>
                    <a:pt x="12442" y="4659"/>
                    <a:pt x="12442" y="4658"/>
                  </a:cubicBezTo>
                  <a:cubicBezTo>
                    <a:pt x="12442" y="4657"/>
                    <a:pt x="12442" y="4656"/>
                    <a:pt x="12442" y="4654"/>
                  </a:cubicBezTo>
                  <a:close/>
                  <a:moveTo>
                    <a:pt x="17196" y="4680"/>
                  </a:moveTo>
                  <a:cubicBezTo>
                    <a:pt x="17196" y="4680"/>
                    <a:pt x="17196" y="4680"/>
                    <a:pt x="17196" y="4680"/>
                  </a:cubicBezTo>
                  <a:lnTo>
                    <a:pt x="17196" y="4680"/>
                  </a:lnTo>
                  <a:cubicBezTo>
                    <a:pt x="17198" y="4681"/>
                    <a:pt x="17202" y="4682"/>
                    <a:pt x="17205" y="4682"/>
                  </a:cubicBezTo>
                  <a:cubicBezTo>
                    <a:pt x="17201" y="4680"/>
                    <a:pt x="17199" y="4680"/>
                    <a:pt x="17196" y="4680"/>
                  </a:cubicBezTo>
                  <a:close/>
                  <a:moveTo>
                    <a:pt x="13797" y="4727"/>
                  </a:moveTo>
                  <a:cubicBezTo>
                    <a:pt x="13794" y="4727"/>
                    <a:pt x="13788" y="4730"/>
                    <a:pt x="13788" y="4730"/>
                  </a:cubicBezTo>
                  <a:lnTo>
                    <a:pt x="13798" y="4730"/>
                  </a:lnTo>
                  <a:cubicBezTo>
                    <a:pt x="13799" y="4727"/>
                    <a:pt x="13798" y="4727"/>
                    <a:pt x="13797" y="4727"/>
                  </a:cubicBezTo>
                  <a:close/>
                  <a:moveTo>
                    <a:pt x="593" y="4738"/>
                  </a:moveTo>
                  <a:cubicBezTo>
                    <a:pt x="594" y="4739"/>
                    <a:pt x="594" y="4740"/>
                    <a:pt x="596" y="4742"/>
                  </a:cubicBezTo>
                  <a:cubicBezTo>
                    <a:pt x="595" y="4740"/>
                    <a:pt x="594" y="4739"/>
                    <a:pt x="593" y="4738"/>
                  </a:cubicBezTo>
                  <a:close/>
                  <a:moveTo>
                    <a:pt x="13798" y="4730"/>
                  </a:moveTo>
                  <a:cubicBezTo>
                    <a:pt x="13797" y="4732"/>
                    <a:pt x="13794" y="4736"/>
                    <a:pt x="13788" y="4742"/>
                  </a:cubicBezTo>
                  <a:lnTo>
                    <a:pt x="13800" y="4730"/>
                  </a:lnTo>
                  <a:close/>
                  <a:moveTo>
                    <a:pt x="3633" y="4774"/>
                  </a:moveTo>
                  <a:lnTo>
                    <a:pt x="3633" y="4774"/>
                  </a:lnTo>
                  <a:cubicBezTo>
                    <a:pt x="3632" y="4775"/>
                    <a:pt x="3632" y="4776"/>
                    <a:pt x="3632" y="4777"/>
                  </a:cubicBezTo>
                  <a:cubicBezTo>
                    <a:pt x="3632" y="4776"/>
                    <a:pt x="3632" y="4775"/>
                    <a:pt x="3633" y="4774"/>
                  </a:cubicBezTo>
                  <a:close/>
                  <a:moveTo>
                    <a:pt x="4169" y="4773"/>
                  </a:moveTo>
                  <a:cubicBezTo>
                    <a:pt x="4171" y="4774"/>
                    <a:pt x="4175" y="4776"/>
                    <a:pt x="4179" y="4777"/>
                  </a:cubicBezTo>
                  <a:lnTo>
                    <a:pt x="4179" y="4777"/>
                  </a:lnTo>
                  <a:cubicBezTo>
                    <a:pt x="4176" y="4774"/>
                    <a:pt x="4173" y="4773"/>
                    <a:pt x="4169" y="4773"/>
                  </a:cubicBezTo>
                  <a:close/>
                  <a:moveTo>
                    <a:pt x="1296" y="4786"/>
                  </a:moveTo>
                  <a:cubicBezTo>
                    <a:pt x="1300" y="4788"/>
                    <a:pt x="1301" y="4789"/>
                    <a:pt x="1298" y="4789"/>
                  </a:cubicBezTo>
                  <a:lnTo>
                    <a:pt x="1298" y="4789"/>
                  </a:lnTo>
                  <a:cubicBezTo>
                    <a:pt x="1297" y="4788"/>
                    <a:pt x="1297" y="4787"/>
                    <a:pt x="1296" y="4786"/>
                  </a:cubicBezTo>
                  <a:close/>
                  <a:moveTo>
                    <a:pt x="1274" y="4777"/>
                  </a:moveTo>
                  <a:cubicBezTo>
                    <a:pt x="1274" y="4777"/>
                    <a:pt x="1262" y="4789"/>
                    <a:pt x="1286" y="4789"/>
                  </a:cubicBezTo>
                  <a:cubicBezTo>
                    <a:pt x="1274" y="4789"/>
                    <a:pt x="1274" y="4777"/>
                    <a:pt x="1274" y="4777"/>
                  </a:cubicBezTo>
                  <a:close/>
                  <a:moveTo>
                    <a:pt x="13805" y="4784"/>
                  </a:moveTo>
                  <a:lnTo>
                    <a:pt x="13805" y="4784"/>
                  </a:lnTo>
                  <a:cubicBezTo>
                    <a:pt x="13805" y="4784"/>
                    <a:pt x="13804" y="4785"/>
                    <a:pt x="13800" y="4789"/>
                  </a:cubicBezTo>
                  <a:lnTo>
                    <a:pt x="13812" y="4789"/>
                  </a:lnTo>
                  <a:cubicBezTo>
                    <a:pt x="13804" y="4789"/>
                    <a:pt x="13806" y="4784"/>
                    <a:pt x="13805" y="4784"/>
                  </a:cubicBezTo>
                  <a:close/>
                  <a:moveTo>
                    <a:pt x="16062" y="4813"/>
                  </a:moveTo>
                  <a:cubicBezTo>
                    <a:pt x="16062" y="4814"/>
                    <a:pt x="16062" y="4814"/>
                    <a:pt x="16062" y="4815"/>
                  </a:cubicBezTo>
                  <a:lnTo>
                    <a:pt x="16062" y="4815"/>
                  </a:lnTo>
                  <a:cubicBezTo>
                    <a:pt x="16062" y="4814"/>
                    <a:pt x="16062" y="4814"/>
                    <a:pt x="16062" y="4813"/>
                  </a:cubicBezTo>
                  <a:close/>
                  <a:moveTo>
                    <a:pt x="13547" y="4818"/>
                  </a:moveTo>
                  <a:cubicBezTo>
                    <a:pt x="13548" y="4820"/>
                    <a:pt x="13549" y="4822"/>
                    <a:pt x="13550" y="4825"/>
                  </a:cubicBezTo>
                  <a:cubicBezTo>
                    <a:pt x="13550" y="4822"/>
                    <a:pt x="13549" y="4819"/>
                    <a:pt x="13547" y="4818"/>
                  </a:cubicBezTo>
                  <a:close/>
                  <a:moveTo>
                    <a:pt x="11835" y="4801"/>
                  </a:moveTo>
                  <a:lnTo>
                    <a:pt x="11811" y="4837"/>
                  </a:lnTo>
                  <a:lnTo>
                    <a:pt x="11811" y="4837"/>
                  </a:lnTo>
                  <a:lnTo>
                    <a:pt x="11835" y="4813"/>
                  </a:lnTo>
                  <a:lnTo>
                    <a:pt x="11835" y="4801"/>
                  </a:lnTo>
                  <a:close/>
                  <a:moveTo>
                    <a:pt x="1773" y="4852"/>
                  </a:moveTo>
                  <a:lnTo>
                    <a:pt x="1786" y="4861"/>
                  </a:lnTo>
                  <a:cubicBezTo>
                    <a:pt x="1782" y="4856"/>
                    <a:pt x="1777" y="4853"/>
                    <a:pt x="1773" y="4852"/>
                  </a:cubicBezTo>
                  <a:close/>
                  <a:moveTo>
                    <a:pt x="2585" y="4855"/>
                  </a:moveTo>
                  <a:lnTo>
                    <a:pt x="2596" y="4861"/>
                  </a:lnTo>
                  <a:cubicBezTo>
                    <a:pt x="2592" y="4857"/>
                    <a:pt x="2589" y="4856"/>
                    <a:pt x="2585" y="4855"/>
                  </a:cubicBezTo>
                  <a:close/>
                  <a:moveTo>
                    <a:pt x="13252" y="4884"/>
                  </a:moveTo>
                  <a:lnTo>
                    <a:pt x="13267" y="4892"/>
                  </a:lnTo>
                  <a:lnTo>
                    <a:pt x="13267" y="4892"/>
                  </a:lnTo>
                  <a:cubicBezTo>
                    <a:pt x="13263" y="4889"/>
                    <a:pt x="13258" y="4887"/>
                    <a:pt x="13252" y="4884"/>
                  </a:cubicBezTo>
                  <a:close/>
                  <a:moveTo>
                    <a:pt x="1757" y="4893"/>
                  </a:moveTo>
                  <a:lnTo>
                    <a:pt x="1757" y="4893"/>
                  </a:lnTo>
                  <a:cubicBezTo>
                    <a:pt x="1758" y="4894"/>
                    <a:pt x="1760" y="4895"/>
                    <a:pt x="1762" y="4896"/>
                  </a:cubicBezTo>
                  <a:cubicBezTo>
                    <a:pt x="1761" y="4895"/>
                    <a:pt x="1759" y="4893"/>
                    <a:pt x="1757" y="4893"/>
                  </a:cubicBezTo>
                  <a:close/>
                  <a:moveTo>
                    <a:pt x="608" y="3682"/>
                  </a:moveTo>
                  <a:lnTo>
                    <a:pt x="608" y="3682"/>
                  </a:lnTo>
                  <a:cubicBezTo>
                    <a:pt x="715" y="3742"/>
                    <a:pt x="786" y="3813"/>
                    <a:pt x="905" y="3825"/>
                  </a:cubicBezTo>
                  <a:cubicBezTo>
                    <a:pt x="917" y="3837"/>
                    <a:pt x="914" y="3840"/>
                    <a:pt x="905" y="3840"/>
                  </a:cubicBezTo>
                  <a:cubicBezTo>
                    <a:pt x="896" y="3840"/>
                    <a:pt x="881" y="3837"/>
                    <a:pt x="869" y="3837"/>
                  </a:cubicBezTo>
                  <a:cubicBezTo>
                    <a:pt x="989" y="3849"/>
                    <a:pt x="1012" y="3920"/>
                    <a:pt x="1108" y="3932"/>
                  </a:cubicBezTo>
                  <a:lnTo>
                    <a:pt x="1108" y="3920"/>
                  </a:lnTo>
                  <a:cubicBezTo>
                    <a:pt x="1227" y="3980"/>
                    <a:pt x="1381" y="3992"/>
                    <a:pt x="1524" y="4027"/>
                  </a:cubicBezTo>
                  <a:lnTo>
                    <a:pt x="1512" y="4015"/>
                  </a:lnTo>
                  <a:cubicBezTo>
                    <a:pt x="1524" y="4003"/>
                    <a:pt x="1560" y="4003"/>
                    <a:pt x="1584" y="4003"/>
                  </a:cubicBezTo>
                  <a:cubicBezTo>
                    <a:pt x="1584" y="4015"/>
                    <a:pt x="1560" y="4027"/>
                    <a:pt x="1608" y="4027"/>
                  </a:cubicBezTo>
                  <a:cubicBezTo>
                    <a:pt x="1596" y="4027"/>
                    <a:pt x="1584" y="4015"/>
                    <a:pt x="1584" y="4015"/>
                  </a:cubicBezTo>
                  <a:lnTo>
                    <a:pt x="1584" y="4015"/>
                  </a:lnTo>
                  <a:cubicBezTo>
                    <a:pt x="1608" y="4027"/>
                    <a:pt x="1643" y="4027"/>
                    <a:pt x="1679" y="4039"/>
                  </a:cubicBezTo>
                  <a:cubicBezTo>
                    <a:pt x="1667" y="4039"/>
                    <a:pt x="1643" y="4039"/>
                    <a:pt x="1643" y="4051"/>
                  </a:cubicBezTo>
                  <a:lnTo>
                    <a:pt x="1655" y="4051"/>
                  </a:lnTo>
                  <a:cubicBezTo>
                    <a:pt x="1608" y="4063"/>
                    <a:pt x="1620" y="4099"/>
                    <a:pt x="1596" y="4111"/>
                  </a:cubicBezTo>
                  <a:lnTo>
                    <a:pt x="1608" y="4111"/>
                  </a:lnTo>
                  <a:cubicBezTo>
                    <a:pt x="1620" y="4123"/>
                    <a:pt x="1620" y="4123"/>
                    <a:pt x="1631" y="4134"/>
                  </a:cubicBezTo>
                  <a:cubicBezTo>
                    <a:pt x="1624" y="4134"/>
                    <a:pt x="1610" y="4129"/>
                    <a:pt x="1606" y="4129"/>
                  </a:cubicBezTo>
                  <a:cubicBezTo>
                    <a:pt x="1604" y="4129"/>
                    <a:pt x="1604" y="4130"/>
                    <a:pt x="1608" y="4134"/>
                  </a:cubicBezTo>
                  <a:lnTo>
                    <a:pt x="1620" y="4134"/>
                  </a:lnTo>
                  <a:cubicBezTo>
                    <a:pt x="1572" y="4134"/>
                    <a:pt x="1572" y="4182"/>
                    <a:pt x="1548" y="4218"/>
                  </a:cubicBezTo>
                  <a:cubicBezTo>
                    <a:pt x="1536" y="4265"/>
                    <a:pt x="1502" y="4300"/>
                    <a:pt x="1489" y="4346"/>
                  </a:cubicBezTo>
                  <a:lnTo>
                    <a:pt x="1489" y="4346"/>
                  </a:lnTo>
                  <a:cubicBezTo>
                    <a:pt x="1490" y="4345"/>
                    <a:pt x="1493" y="4344"/>
                    <a:pt x="1496" y="4344"/>
                  </a:cubicBezTo>
                  <a:cubicBezTo>
                    <a:pt x="1505" y="4344"/>
                    <a:pt x="1521" y="4352"/>
                    <a:pt x="1512" y="4361"/>
                  </a:cubicBezTo>
                  <a:cubicBezTo>
                    <a:pt x="1504" y="4359"/>
                    <a:pt x="1498" y="4358"/>
                    <a:pt x="1493" y="4358"/>
                  </a:cubicBezTo>
                  <a:cubicBezTo>
                    <a:pt x="1468" y="4358"/>
                    <a:pt x="1506" y="4384"/>
                    <a:pt x="1465" y="4384"/>
                  </a:cubicBezTo>
                  <a:cubicBezTo>
                    <a:pt x="1477" y="4420"/>
                    <a:pt x="1417" y="4420"/>
                    <a:pt x="1441" y="4456"/>
                  </a:cubicBezTo>
                  <a:lnTo>
                    <a:pt x="1429" y="4456"/>
                  </a:lnTo>
                  <a:cubicBezTo>
                    <a:pt x="1421" y="4456"/>
                    <a:pt x="1424" y="4456"/>
                    <a:pt x="1426" y="4459"/>
                  </a:cubicBezTo>
                  <a:lnTo>
                    <a:pt x="1426" y="4459"/>
                  </a:lnTo>
                  <a:cubicBezTo>
                    <a:pt x="1419" y="4470"/>
                    <a:pt x="1428" y="4480"/>
                    <a:pt x="1417" y="4480"/>
                  </a:cubicBezTo>
                  <a:lnTo>
                    <a:pt x="1441" y="4492"/>
                  </a:lnTo>
                  <a:cubicBezTo>
                    <a:pt x="1441" y="4498"/>
                    <a:pt x="1435" y="4498"/>
                    <a:pt x="1431" y="4498"/>
                  </a:cubicBezTo>
                  <a:cubicBezTo>
                    <a:pt x="1426" y="4498"/>
                    <a:pt x="1423" y="4498"/>
                    <a:pt x="1429" y="4503"/>
                  </a:cubicBezTo>
                  <a:cubicBezTo>
                    <a:pt x="1426" y="4502"/>
                    <a:pt x="1423" y="4501"/>
                    <a:pt x="1421" y="4501"/>
                  </a:cubicBezTo>
                  <a:cubicBezTo>
                    <a:pt x="1413" y="4501"/>
                    <a:pt x="1421" y="4518"/>
                    <a:pt x="1413" y="4518"/>
                  </a:cubicBezTo>
                  <a:cubicBezTo>
                    <a:pt x="1411" y="4518"/>
                    <a:pt x="1409" y="4517"/>
                    <a:pt x="1405" y="4515"/>
                  </a:cubicBezTo>
                  <a:lnTo>
                    <a:pt x="1405" y="4515"/>
                  </a:lnTo>
                  <a:cubicBezTo>
                    <a:pt x="1417" y="4527"/>
                    <a:pt x="1417" y="4551"/>
                    <a:pt x="1405" y="4551"/>
                  </a:cubicBezTo>
                  <a:cubicBezTo>
                    <a:pt x="1393" y="4551"/>
                    <a:pt x="1381" y="4563"/>
                    <a:pt x="1381" y="4563"/>
                  </a:cubicBezTo>
                  <a:cubicBezTo>
                    <a:pt x="1370" y="4587"/>
                    <a:pt x="1370" y="4611"/>
                    <a:pt x="1358" y="4623"/>
                  </a:cubicBezTo>
                  <a:lnTo>
                    <a:pt x="1370" y="4634"/>
                  </a:lnTo>
                  <a:lnTo>
                    <a:pt x="1358" y="4634"/>
                  </a:lnTo>
                  <a:cubicBezTo>
                    <a:pt x="1353" y="4632"/>
                    <a:pt x="1350" y="4631"/>
                    <a:pt x="1350" y="4631"/>
                  </a:cubicBezTo>
                  <a:cubicBezTo>
                    <a:pt x="1346" y="4631"/>
                    <a:pt x="1365" y="4646"/>
                    <a:pt x="1346" y="4646"/>
                  </a:cubicBezTo>
                  <a:cubicBezTo>
                    <a:pt x="1354" y="4650"/>
                    <a:pt x="1358" y="4652"/>
                    <a:pt x="1359" y="4652"/>
                  </a:cubicBezTo>
                  <a:cubicBezTo>
                    <a:pt x="1363" y="4652"/>
                    <a:pt x="1358" y="4646"/>
                    <a:pt x="1358" y="4646"/>
                  </a:cubicBezTo>
                  <a:cubicBezTo>
                    <a:pt x="1370" y="4646"/>
                    <a:pt x="1381" y="4658"/>
                    <a:pt x="1370" y="4658"/>
                  </a:cubicBezTo>
                  <a:cubicBezTo>
                    <a:pt x="1358" y="4658"/>
                    <a:pt x="1358" y="4658"/>
                    <a:pt x="1334" y="4646"/>
                  </a:cubicBezTo>
                  <a:lnTo>
                    <a:pt x="1334" y="4646"/>
                  </a:lnTo>
                  <a:cubicBezTo>
                    <a:pt x="1334" y="4670"/>
                    <a:pt x="1358" y="4694"/>
                    <a:pt x="1334" y="4706"/>
                  </a:cubicBezTo>
                  <a:cubicBezTo>
                    <a:pt x="1331" y="4703"/>
                    <a:pt x="1330" y="4702"/>
                    <a:pt x="1329" y="4702"/>
                  </a:cubicBezTo>
                  <a:cubicBezTo>
                    <a:pt x="1326" y="4702"/>
                    <a:pt x="1327" y="4709"/>
                    <a:pt x="1321" y="4709"/>
                  </a:cubicBezTo>
                  <a:cubicBezTo>
                    <a:pt x="1318" y="4709"/>
                    <a:pt x="1315" y="4708"/>
                    <a:pt x="1310" y="4706"/>
                  </a:cubicBezTo>
                  <a:lnTo>
                    <a:pt x="1310" y="4706"/>
                  </a:lnTo>
                  <a:cubicBezTo>
                    <a:pt x="1310" y="4718"/>
                    <a:pt x="1334" y="4718"/>
                    <a:pt x="1346" y="4730"/>
                  </a:cubicBezTo>
                  <a:cubicBezTo>
                    <a:pt x="1334" y="4730"/>
                    <a:pt x="1322" y="4730"/>
                    <a:pt x="1322" y="4718"/>
                  </a:cubicBezTo>
                  <a:lnTo>
                    <a:pt x="1322" y="4730"/>
                  </a:lnTo>
                  <a:cubicBezTo>
                    <a:pt x="1322" y="4742"/>
                    <a:pt x="1286" y="4742"/>
                    <a:pt x="1298" y="4765"/>
                  </a:cubicBezTo>
                  <a:cubicBezTo>
                    <a:pt x="1306" y="4765"/>
                    <a:pt x="1303" y="4760"/>
                    <a:pt x="1304" y="4760"/>
                  </a:cubicBezTo>
                  <a:lnTo>
                    <a:pt x="1304" y="4760"/>
                  </a:lnTo>
                  <a:cubicBezTo>
                    <a:pt x="1305" y="4760"/>
                    <a:pt x="1306" y="4761"/>
                    <a:pt x="1310" y="4765"/>
                  </a:cubicBezTo>
                  <a:cubicBezTo>
                    <a:pt x="1316" y="4777"/>
                    <a:pt x="1310" y="4777"/>
                    <a:pt x="1304" y="4777"/>
                  </a:cubicBezTo>
                  <a:cubicBezTo>
                    <a:pt x="1299" y="4777"/>
                    <a:pt x="1294" y="4777"/>
                    <a:pt x="1296" y="4786"/>
                  </a:cubicBezTo>
                  <a:lnTo>
                    <a:pt x="1296" y="4786"/>
                  </a:lnTo>
                  <a:cubicBezTo>
                    <a:pt x="1294" y="4784"/>
                    <a:pt x="1290" y="4781"/>
                    <a:pt x="1286" y="4777"/>
                  </a:cubicBezTo>
                  <a:lnTo>
                    <a:pt x="1286" y="4777"/>
                  </a:lnTo>
                  <a:lnTo>
                    <a:pt x="1298" y="4789"/>
                  </a:lnTo>
                  <a:lnTo>
                    <a:pt x="1298" y="4789"/>
                  </a:lnTo>
                  <a:cubicBezTo>
                    <a:pt x="1298" y="4789"/>
                    <a:pt x="1298" y="4789"/>
                    <a:pt x="1298" y="4789"/>
                  </a:cubicBezTo>
                  <a:lnTo>
                    <a:pt x="1298" y="4789"/>
                  </a:lnTo>
                  <a:cubicBezTo>
                    <a:pt x="1298" y="4789"/>
                    <a:pt x="1298" y="4789"/>
                    <a:pt x="1298" y="4789"/>
                  </a:cubicBezTo>
                  <a:lnTo>
                    <a:pt x="1298" y="4789"/>
                  </a:lnTo>
                  <a:lnTo>
                    <a:pt x="1298" y="4789"/>
                  </a:lnTo>
                  <a:cubicBezTo>
                    <a:pt x="1296" y="4789"/>
                    <a:pt x="1292" y="4789"/>
                    <a:pt x="1286" y="4789"/>
                  </a:cubicBezTo>
                  <a:cubicBezTo>
                    <a:pt x="1286" y="4801"/>
                    <a:pt x="1274" y="4801"/>
                    <a:pt x="1262" y="4801"/>
                  </a:cubicBezTo>
                  <a:lnTo>
                    <a:pt x="1286" y="4801"/>
                  </a:lnTo>
                  <a:cubicBezTo>
                    <a:pt x="1274" y="4813"/>
                    <a:pt x="1274" y="4825"/>
                    <a:pt x="1262" y="4825"/>
                  </a:cubicBezTo>
                  <a:lnTo>
                    <a:pt x="1250" y="4825"/>
                  </a:lnTo>
                  <a:cubicBezTo>
                    <a:pt x="1255" y="4827"/>
                    <a:pt x="1257" y="4828"/>
                    <a:pt x="1257" y="4828"/>
                  </a:cubicBezTo>
                  <a:cubicBezTo>
                    <a:pt x="1256" y="4828"/>
                    <a:pt x="1240" y="4822"/>
                    <a:pt x="1232" y="4822"/>
                  </a:cubicBezTo>
                  <a:cubicBezTo>
                    <a:pt x="1229" y="4822"/>
                    <a:pt x="1227" y="4822"/>
                    <a:pt x="1227" y="4825"/>
                  </a:cubicBezTo>
                  <a:cubicBezTo>
                    <a:pt x="1227" y="4861"/>
                    <a:pt x="1227" y="4908"/>
                    <a:pt x="1215" y="4920"/>
                  </a:cubicBezTo>
                  <a:cubicBezTo>
                    <a:pt x="1227" y="4944"/>
                    <a:pt x="1227" y="4956"/>
                    <a:pt x="1227" y="4956"/>
                  </a:cubicBezTo>
                  <a:lnTo>
                    <a:pt x="1191" y="4944"/>
                  </a:lnTo>
                  <a:lnTo>
                    <a:pt x="1191" y="4944"/>
                  </a:lnTo>
                  <a:lnTo>
                    <a:pt x="1191" y="4944"/>
                  </a:lnTo>
                  <a:cubicBezTo>
                    <a:pt x="1203" y="4956"/>
                    <a:pt x="1191" y="4956"/>
                    <a:pt x="1203" y="4956"/>
                  </a:cubicBezTo>
                  <a:cubicBezTo>
                    <a:pt x="1195" y="4956"/>
                    <a:pt x="1192" y="4961"/>
                    <a:pt x="1188" y="4961"/>
                  </a:cubicBezTo>
                  <a:cubicBezTo>
                    <a:pt x="1186" y="4961"/>
                    <a:pt x="1183" y="4960"/>
                    <a:pt x="1179" y="4956"/>
                  </a:cubicBezTo>
                  <a:cubicBezTo>
                    <a:pt x="1167" y="4920"/>
                    <a:pt x="1167" y="4884"/>
                    <a:pt x="1143" y="4861"/>
                  </a:cubicBezTo>
                  <a:cubicBezTo>
                    <a:pt x="1096" y="4837"/>
                    <a:pt x="1167" y="4825"/>
                    <a:pt x="1131" y="4801"/>
                  </a:cubicBezTo>
                  <a:lnTo>
                    <a:pt x="1143" y="4801"/>
                  </a:lnTo>
                  <a:cubicBezTo>
                    <a:pt x="1119" y="4777"/>
                    <a:pt x="1108" y="4765"/>
                    <a:pt x="1072" y="4742"/>
                  </a:cubicBezTo>
                  <a:cubicBezTo>
                    <a:pt x="1108" y="4730"/>
                    <a:pt x="1060" y="4718"/>
                    <a:pt x="1084" y="4718"/>
                  </a:cubicBezTo>
                  <a:lnTo>
                    <a:pt x="1060" y="4718"/>
                  </a:lnTo>
                  <a:cubicBezTo>
                    <a:pt x="1072" y="4706"/>
                    <a:pt x="1072" y="4694"/>
                    <a:pt x="1084" y="4682"/>
                  </a:cubicBezTo>
                  <a:lnTo>
                    <a:pt x="1060" y="4682"/>
                  </a:lnTo>
                  <a:lnTo>
                    <a:pt x="1072" y="4670"/>
                  </a:lnTo>
                  <a:cubicBezTo>
                    <a:pt x="1060" y="4658"/>
                    <a:pt x="1036" y="4623"/>
                    <a:pt x="1060" y="4599"/>
                  </a:cubicBezTo>
                  <a:cubicBezTo>
                    <a:pt x="1024" y="4563"/>
                    <a:pt x="1000" y="4492"/>
                    <a:pt x="977" y="4432"/>
                  </a:cubicBezTo>
                  <a:cubicBezTo>
                    <a:pt x="965" y="4432"/>
                    <a:pt x="953" y="4408"/>
                    <a:pt x="941" y="4396"/>
                  </a:cubicBezTo>
                  <a:lnTo>
                    <a:pt x="953" y="4373"/>
                  </a:lnTo>
                  <a:cubicBezTo>
                    <a:pt x="941" y="4361"/>
                    <a:pt x="917" y="4361"/>
                    <a:pt x="917" y="4349"/>
                  </a:cubicBezTo>
                  <a:lnTo>
                    <a:pt x="929" y="4349"/>
                  </a:lnTo>
                  <a:cubicBezTo>
                    <a:pt x="917" y="4337"/>
                    <a:pt x="917" y="4313"/>
                    <a:pt x="893" y="4313"/>
                  </a:cubicBezTo>
                  <a:cubicBezTo>
                    <a:pt x="893" y="4303"/>
                    <a:pt x="893" y="4285"/>
                    <a:pt x="900" y="4279"/>
                  </a:cubicBezTo>
                  <a:lnTo>
                    <a:pt x="900" y="4279"/>
                  </a:lnTo>
                  <a:cubicBezTo>
                    <a:pt x="900" y="4279"/>
                    <a:pt x="899" y="4279"/>
                    <a:pt x="899" y="4279"/>
                  </a:cubicBezTo>
                  <a:cubicBezTo>
                    <a:pt x="886" y="4279"/>
                    <a:pt x="905" y="4242"/>
                    <a:pt x="905" y="4242"/>
                  </a:cubicBezTo>
                  <a:cubicBezTo>
                    <a:pt x="905" y="4242"/>
                    <a:pt x="881" y="4194"/>
                    <a:pt x="846" y="4123"/>
                  </a:cubicBezTo>
                  <a:cubicBezTo>
                    <a:pt x="822" y="4039"/>
                    <a:pt x="786" y="3944"/>
                    <a:pt x="715" y="3837"/>
                  </a:cubicBezTo>
                  <a:cubicBezTo>
                    <a:pt x="679" y="3789"/>
                    <a:pt x="643" y="3730"/>
                    <a:pt x="608" y="3682"/>
                  </a:cubicBezTo>
                  <a:close/>
                  <a:moveTo>
                    <a:pt x="15490" y="5004"/>
                  </a:moveTo>
                  <a:cubicBezTo>
                    <a:pt x="15492" y="5004"/>
                    <a:pt x="15494" y="5005"/>
                    <a:pt x="15496" y="5006"/>
                  </a:cubicBezTo>
                  <a:lnTo>
                    <a:pt x="15496" y="5006"/>
                  </a:lnTo>
                  <a:cubicBezTo>
                    <a:pt x="15494" y="5005"/>
                    <a:pt x="15492" y="5004"/>
                    <a:pt x="15490" y="5004"/>
                  </a:cubicBezTo>
                  <a:close/>
                  <a:moveTo>
                    <a:pt x="8061" y="5015"/>
                  </a:moveTo>
                  <a:cubicBezTo>
                    <a:pt x="8061" y="5015"/>
                    <a:pt x="8061" y="5015"/>
                    <a:pt x="8061" y="5015"/>
                  </a:cubicBezTo>
                  <a:cubicBezTo>
                    <a:pt x="8061" y="5015"/>
                    <a:pt x="8061" y="5015"/>
                    <a:pt x="8061" y="5015"/>
                  </a:cubicBezTo>
                  <a:close/>
                  <a:moveTo>
                    <a:pt x="1702" y="5018"/>
                  </a:moveTo>
                  <a:cubicBezTo>
                    <a:pt x="1699" y="5020"/>
                    <a:pt x="1698" y="5023"/>
                    <a:pt x="1703" y="5027"/>
                  </a:cubicBezTo>
                  <a:cubicBezTo>
                    <a:pt x="1703" y="5023"/>
                    <a:pt x="1703" y="5020"/>
                    <a:pt x="1702" y="5018"/>
                  </a:cubicBezTo>
                  <a:close/>
                  <a:moveTo>
                    <a:pt x="6739" y="5015"/>
                  </a:moveTo>
                  <a:lnTo>
                    <a:pt x="6704" y="5027"/>
                  </a:lnTo>
                  <a:lnTo>
                    <a:pt x="6715" y="5039"/>
                  </a:lnTo>
                  <a:lnTo>
                    <a:pt x="6739" y="5015"/>
                  </a:lnTo>
                  <a:close/>
                  <a:moveTo>
                    <a:pt x="13689" y="5050"/>
                  </a:moveTo>
                  <a:lnTo>
                    <a:pt x="13685" y="5063"/>
                  </a:lnTo>
                  <a:lnTo>
                    <a:pt x="13692" y="5063"/>
                  </a:lnTo>
                  <a:cubicBezTo>
                    <a:pt x="13690" y="5059"/>
                    <a:pt x="13689" y="5054"/>
                    <a:pt x="13689" y="5050"/>
                  </a:cubicBezTo>
                  <a:close/>
                  <a:moveTo>
                    <a:pt x="13681" y="5063"/>
                  </a:moveTo>
                  <a:cubicBezTo>
                    <a:pt x="13681" y="5066"/>
                    <a:pt x="13681" y="5067"/>
                    <a:pt x="13682" y="5067"/>
                  </a:cubicBezTo>
                  <a:cubicBezTo>
                    <a:pt x="13682" y="5067"/>
                    <a:pt x="13683" y="5066"/>
                    <a:pt x="13684" y="5066"/>
                  </a:cubicBezTo>
                  <a:lnTo>
                    <a:pt x="13684" y="5066"/>
                  </a:lnTo>
                  <a:lnTo>
                    <a:pt x="13681" y="5075"/>
                  </a:lnTo>
                  <a:cubicBezTo>
                    <a:pt x="13685" y="5066"/>
                    <a:pt x="13686" y="5064"/>
                    <a:pt x="13686" y="5064"/>
                  </a:cubicBezTo>
                  <a:lnTo>
                    <a:pt x="13686" y="5064"/>
                  </a:lnTo>
                  <a:cubicBezTo>
                    <a:pt x="13686" y="5064"/>
                    <a:pt x="13685" y="5065"/>
                    <a:pt x="13684" y="5066"/>
                  </a:cubicBezTo>
                  <a:lnTo>
                    <a:pt x="13684" y="5066"/>
                  </a:lnTo>
                  <a:lnTo>
                    <a:pt x="13685" y="5063"/>
                  </a:lnTo>
                  <a:close/>
                  <a:moveTo>
                    <a:pt x="10355" y="5049"/>
                  </a:moveTo>
                  <a:cubicBezTo>
                    <a:pt x="10353" y="5049"/>
                    <a:pt x="10350" y="5050"/>
                    <a:pt x="10347" y="5051"/>
                  </a:cubicBezTo>
                  <a:cubicBezTo>
                    <a:pt x="10359" y="5063"/>
                    <a:pt x="10347" y="5075"/>
                    <a:pt x="10359" y="5087"/>
                  </a:cubicBezTo>
                  <a:cubicBezTo>
                    <a:pt x="10359" y="5077"/>
                    <a:pt x="10368" y="5049"/>
                    <a:pt x="10355" y="5049"/>
                  </a:cubicBezTo>
                  <a:close/>
                  <a:moveTo>
                    <a:pt x="5108" y="5146"/>
                  </a:moveTo>
                  <a:lnTo>
                    <a:pt x="5084" y="5158"/>
                  </a:lnTo>
                  <a:lnTo>
                    <a:pt x="5084" y="5170"/>
                  </a:lnTo>
                  <a:lnTo>
                    <a:pt x="5108" y="5146"/>
                  </a:lnTo>
                  <a:close/>
                  <a:moveTo>
                    <a:pt x="16906" y="5178"/>
                  </a:moveTo>
                  <a:lnTo>
                    <a:pt x="16906" y="5178"/>
                  </a:lnTo>
                  <a:cubicBezTo>
                    <a:pt x="16906" y="5179"/>
                    <a:pt x="16907" y="5181"/>
                    <a:pt x="16907" y="5182"/>
                  </a:cubicBezTo>
                  <a:cubicBezTo>
                    <a:pt x="16907" y="5182"/>
                    <a:pt x="16907" y="5179"/>
                    <a:pt x="16906" y="5178"/>
                  </a:cubicBezTo>
                  <a:close/>
                  <a:moveTo>
                    <a:pt x="14776" y="5182"/>
                  </a:moveTo>
                  <a:cubicBezTo>
                    <a:pt x="14776" y="5182"/>
                    <a:pt x="14776" y="5182"/>
                    <a:pt x="14776" y="5182"/>
                  </a:cubicBezTo>
                  <a:lnTo>
                    <a:pt x="14776" y="5182"/>
                  </a:lnTo>
                  <a:close/>
                  <a:moveTo>
                    <a:pt x="14776" y="5182"/>
                  </a:moveTo>
                  <a:cubicBezTo>
                    <a:pt x="14776" y="5182"/>
                    <a:pt x="14776" y="5182"/>
                    <a:pt x="14776" y="5182"/>
                  </a:cubicBezTo>
                  <a:lnTo>
                    <a:pt x="14776" y="5182"/>
                  </a:lnTo>
                  <a:close/>
                  <a:moveTo>
                    <a:pt x="13139" y="5177"/>
                  </a:moveTo>
                  <a:cubicBezTo>
                    <a:pt x="13126" y="5177"/>
                    <a:pt x="13117" y="5186"/>
                    <a:pt x="13109" y="5194"/>
                  </a:cubicBezTo>
                  <a:lnTo>
                    <a:pt x="13109" y="5194"/>
                  </a:lnTo>
                  <a:lnTo>
                    <a:pt x="13133" y="5182"/>
                  </a:lnTo>
                  <a:cubicBezTo>
                    <a:pt x="13133" y="5182"/>
                    <a:pt x="13133" y="5194"/>
                    <a:pt x="13133" y="5194"/>
                  </a:cubicBezTo>
                  <a:cubicBezTo>
                    <a:pt x="13145" y="5182"/>
                    <a:pt x="13145" y="5182"/>
                    <a:pt x="13157" y="5182"/>
                  </a:cubicBezTo>
                  <a:cubicBezTo>
                    <a:pt x="13150" y="5179"/>
                    <a:pt x="13144" y="5177"/>
                    <a:pt x="13139" y="5177"/>
                  </a:cubicBezTo>
                  <a:close/>
                  <a:moveTo>
                    <a:pt x="1905" y="5182"/>
                  </a:moveTo>
                  <a:lnTo>
                    <a:pt x="1905" y="5182"/>
                  </a:lnTo>
                  <a:cubicBezTo>
                    <a:pt x="1905" y="5194"/>
                    <a:pt x="1893" y="5206"/>
                    <a:pt x="1917" y="5206"/>
                  </a:cubicBezTo>
                  <a:cubicBezTo>
                    <a:pt x="1905" y="5206"/>
                    <a:pt x="1905" y="5194"/>
                    <a:pt x="1905" y="5182"/>
                  </a:cubicBezTo>
                  <a:close/>
                  <a:moveTo>
                    <a:pt x="6072" y="5206"/>
                  </a:moveTo>
                  <a:cubicBezTo>
                    <a:pt x="6072" y="5206"/>
                    <a:pt x="6072" y="5206"/>
                    <a:pt x="6072" y="5206"/>
                  </a:cubicBezTo>
                  <a:cubicBezTo>
                    <a:pt x="6072" y="5206"/>
                    <a:pt x="6072" y="5206"/>
                    <a:pt x="6072" y="5206"/>
                  </a:cubicBezTo>
                  <a:close/>
                  <a:moveTo>
                    <a:pt x="11633" y="5206"/>
                  </a:moveTo>
                  <a:cubicBezTo>
                    <a:pt x="11633" y="5208"/>
                    <a:pt x="11633" y="5209"/>
                    <a:pt x="11634" y="5209"/>
                  </a:cubicBezTo>
                  <a:lnTo>
                    <a:pt x="11634" y="5209"/>
                  </a:lnTo>
                  <a:lnTo>
                    <a:pt x="11633" y="5206"/>
                  </a:lnTo>
                  <a:close/>
                  <a:moveTo>
                    <a:pt x="13160" y="5217"/>
                  </a:moveTo>
                  <a:cubicBezTo>
                    <a:pt x="13159" y="5217"/>
                    <a:pt x="13158" y="5218"/>
                    <a:pt x="13157" y="5218"/>
                  </a:cubicBezTo>
                  <a:cubicBezTo>
                    <a:pt x="13158" y="5218"/>
                    <a:pt x="13159" y="5218"/>
                    <a:pt x="13160" y="5217"/>
                  </a:cubicBezTo>
                  <a:close/>
                  <a:moveTo>
                    <a:pt x="14871" y="5230"/>
                  </a:moveTo>
                  <a:cubicBezTo>
                    <a:pt x="14862" y="5239"/>
                    <a:pt x="14860" y="5241"/>
                    <a:pt x="14859" y="5247"/>
                  </a:cubicBezTo>
                  <a:lnTo>
                    <a:pt x="14859" y="5247"/>
                  </a:lnTo>
                  <a:cubicBezTo>
                    <a:pt x="14862" y="5242"/>
                    <a:pt x="14865" y="5236"/>
                    <a:pt x="14871" y="5230"/>
                  </a:cubicBezTo>
                  <a:close/>
                  <a:moveTo>
                    <a:pt x="14859" y="5247"/>
                  </a:moveTo>
                  <a:cubicBezTo>
                    <a:pt x="14858" y="5251"/>
                    <a:pt x="14856" y="5254"/>
                    <a:pt x="14854" y="5258"/>
                  </a:cubicBezTo>
                  <a:lnTo>
                    <a:pt x="14854" y="5258"/>
                  </a:lnTo>
                  <a:cubicBezTo>
                    <a:pt x="14856" y="5257"/>
                    <a:pt x="14857" y="5255"/>
                    <a:pt x="14859" y="5254"/>
                  </a:cubicBezTo>
                  <a:cubicBezTo>
                    <a:pt x="14859" y="5251"/>
                    <a:pt x="14859" y="5249"/>
                    <a:pt x="14859" y="5247"/>
                  </a:cubicBezTo>
                  <a:close/>
                  <a:moveTo>
                    <a:pt x="2372" y="5262"/>
                  </a:moveTo>
                  <a:cubicBezTo>
                    <a:pt x="2376" y="5262"/>
                    <a:pt x="2383" y="5268"/>
                    <a:pt x="2388" y="5272"/>
                  </a:cubicBezTo>
                  <a:lnTo>
                    <a:pt x="2388" y="5272"/>
                  </a:lnTo>
                  <a:cubicBezTo>
                    <a:pt x="2384" y="5271"/>
                    <a:pt x="2378" y="5268"/>
                    <a:pt x="2370" y="5265"/>
                  </a:cubicBezTo>
                  <a:cubicBezTo>
                    <a:pt x="2370" y="5263"/>
                    <a:pt x="2371" y="5262"/>
                    <a:pt x="2372" y="5262"/>
                  </a:cubicBezTo>
                  <a:close/>
                  <a:moveTo>
                    <a:pt x="16788" y="5373"/>
                  </a:moveTo>
                  <a:cubicBezTo>
                    <a:pt x="16788" y="5373"/>
                    <a:pt x="16788" y="5373"/>
                    <a:pt x="16788" y="5373"/>
                  </a:cubicBezTo>
                  <a:cubicBezTo>
                    <a:pt x="16788" y="5373"/>
                    <a:pt x="16788" y="5373"/>
                    <a:pt x="16788" y="5373"/>
                  </a:cubicBezTo>
                  <a:close/>
                  <a:moveTo>
                    <a:pt x="16788" y="5385"/>
                  </a:moveTo>
                  <a:lnTo>
                    <a:pt x="16788" y="5396"/>
                  </a:lnTo>
                  <a:lnTo>
                    <a:pt x="16788" y="5396"/>
                  </a:lnTo>
                  <a:cubicBezTo>
                    <a:pt x="16791" y="5395"/>
                    <a:pt x="16792" y="5392"/>
                    <a:pt x="16788" y="5385"/>
                  </a:cubicBezTo>
                  <a:close/>
                  <a:moveTo>
                    <a:pt x="13681" y="5396"/>
                  </a:moveTo>
                  <a:cubicBezTo>
                    <a:pt x="13681" y="5396"/>
                    <a:pt x="13681" y="5396"/>
                    <a:pt x="13681" y="5396"/>
                  </a:cubicBezTo>
                  <a:cubicBezTo>
                    <a:pt x="13681" y="5396"/>
                    <a:pt x="13681" y="5396"/>
                    <a:pt x="13681" y="5396"/>
                  </a:cubicBezTo>
                  <a:close/>
                  <a:moveTo>
                    <a:pt x="1439" y="5407"/>
                  </a:moveTo>
                  <a:cubicBezTo>
                    <a:pt x="1440" y="5407"/>
                    <a:pt x="1440" y="5408"/>
                    <a:pt x="1441" y="5408"/>
                  </a:cubicBezTo>
                  <a:cubicBezTo>
                    <a:pt x="1447" y="5408"/>
                    <a:pt x="1444" y="5408"/>
                    <a:pt x="1439" y="5407"/>
                  </a:cubicBezTo>
                  <a:close/>
                  <a:moveTo>
                    <a:pt x="2335" y="5423"/>
                  </a:moveTo>
                  <a:cubicBezTo>
                    <a:pt x="2335" y="5425"/>
                    <a:pt x="2337" y="5428"/>
                    <a:pt x="2346" y="5432"/>
                  </a:cubicBezTo>
                  <a:cubicBezTo>
                    <a:pt x="2341" y="5427"/>
                    <a:pt x="2338" y="5424"/>
                    <a:pt x="2335" y="5423"/>
                  </a:cubicBezTo>
                  <a:close/>
                  <a:moveTo>
                    <a:pt x="16776" y="5420"/>
                  </a:moveTo>
                  <a:cubicBezTo>
                    <a:pt x="16776" y="5423"/>
                    <a:pt x="16776" y="5427"/>
                    <a:pt x="16776" y="5432"/>
                  </a:cubicBezTo>
                  <a:lnTo>
                    <a:pt x="16776" y="5420"/>
                  </a:lnTo>
                  <a:cubicBezTo>
                    <a:pt x="16776" y="5420"/>
                    <a:pt x="16776" y="5420"/>
                    <a:pt x="16776" y="5420"/>
                  </a:cubicBezTo>
                  <a:close/>
                  <a:moveTo>
                    <a:pt x="1798" y="5432"/>
                  </a:moveTo>
                  <a:lnTo>
                    <a:pt x="1810" y="5438"/>
                  </a:lnTo>
                  <a:lnTo>
                    <a:pt x="1810" y="5438"/>
                  </a:lnTo>
                  <a:cubicBezTo>
                    <a:pt x="1807" y="5435"/>
                    <a:pt x="1804" y="5432"/>
                    <a:pt x="1798" y="5432"/>
                  </a:cubicBezTo>
                  <a:close/>
                  <a:moveTo>
                    <a:pt x="10168" y="5432"/>
                  </a:moveTo>
                  <a:cubicBezTo>
                    <a:pt x="10167" y="5433"/>
                    <a:pt x="10165" y="5434"/>
                    <a:pt x="10164" y="5435"/>
                  </a:cubicBezTo>
                  <a:lnTo>
                    <a:pt x="10164" y="5435"/>
                  </a:lnTo>
                  <a:lnTo>
                    <a:pt x="10168" y="5444"/>
                  </a:lnTo>
                  <a:lnTo>
                    <a:pt x="10168" y="5432"/>
                  </a:lnTo>
                  <a:close/>
                  <a:moveTo>
                    <a:pt x="10168" y="5444"/>
                  </a:moveTo>
                  <a:lnTo>
                    <a:pt x="10168" y="5444"/>
                  </a:lnTo>
                  <a:lnTo>
                    <a:pt x="10168" y="5444"/>
                  </a:lnTo>
                  <a:close/>
                  <a:moveTo>
                    <a:pt x="10192" y="5444"/>
                  </a:moveTo>
                  <a:cubicBezTo>
                    <a:pt x="10171" y="5444"/>
                    <a:pt x="10178" y="5453"/>
                    <a:pt x="10180" y="5455"/>
                  </a:cubicBezTo>
                  <a:lnTo>
                    <a:pt x="10180" y="5455"/>
                  </a:lnTo>
                  <a:cubicBezTo>
                    <a:pt x="10181" y="5449"/>
                    <a:pt x="10183" y="5444"/>
                    <a:pt x="10192" y="5444"/>
                  </a:cubicBezTo>
                  <a:close/>
                  <a:moveTo>
                    <a:pt x="6474" y="5451"/>
                  </a:moveTo>
                  <a:cubicBezTo>
                    <a:pt x="6471" y="5451"/>
                    <a:pt x="6466" y="5453"/>
                    <a:pt x="6461" y="5455"/>
                  </a:cubicBezTo>
                  <a:lnTo>
                    <a:pt x="6461" y="5455"/>
                  </a:lnTo>
                  <a:cubicBezTo>
                    <a:pt x="6458" y="5454"/>
                    <a:pt x="6456" y="5454"/>
                    <a:pt x="6453" y="5452"/>
                  </a:cubicBezTo>
                  <a:lnTo>
                    <a:pt x="6453" y="5452"/>
                  </a:lnTo>
                  <a:cubicBezTo>
                    <a:pt x="6453" y="5454"/>
                    <a:pt x="6453" y="5455"/>
                    <a:pt x="6453" y="5456"/>
                  </a:cubicBezTo>
                  <a:cubicBezTo>
                    <a:pt x="6456" y="5456"/>
                    <a:pt x="6458" y="5455"/>
                    <a:pt x="6461" y="5455"/>
                  </a:cubicBezTo>
                  <a:lnTo>
                    <a:pt x="6461" y="5455"/>
                  </a:lnTo>
                  <a:cubicBezTo>
                    <a:pt x="6466" y="5456"/>
                    <a:pt x="6472" y="5456"/>
                    <a:pt x="6477" y="5456"/>
                  </a:cubicBezTo>
                  <a:cubicBezTo>
                    <a:pt x="6477" y="5452"/>
                    <a:pt x="6476" y="5451"/>
                    <a:pt x="6474" y="5451"/>
                  </a:cubicBezTo>
                  <a:close/>
                  <a:moveTo>
                    <a:pt x="10180" y="5455"/>
                  </a:moveTo>
                  <a:cubicBezTo>
                    <a:pt x="10180" y="5456"/>
                    <a:pt x="10180" y="5456"/>
                    <a:pt x="10180" y="5456"/>
                  </a:cubicBezTo>
                  <a:lnTo>
                    <a:pt x="10180" y="5456"/>
                  </a:lnTo>
                  <a:cubicBezTo>
                    <a:pt x="10180" y="5456"/>
                    <a:pt x="10180" y="5456"/>
                    <a:pt x="10180" y="5456"/>
                  </a:cubicBezTo>
                  <a:cubicBezTo>
                    <a:pt x="10180" y="5456"/>
                    <a:pt x="10180" y="5456"/>
                    <a:pt x="10180" y="5455"/>
                  </a:cubicBezTo>
                  <a:close/>
                  <a:moveTo>
                    <a:pt x="862" y="5464"/>
                  </a:moveTo>
                  <a:cubicBezTo>
                    <a:pt x="860" y="5465"/>
                    <a:pt x="859" y="5467"/>
                    <a:pt x="858" y="5468"/>
                  </a:cubicBezTo>
                  <a:cubicBezTo>
                    <a:pt x="863" y="5473"/>
                    <a:pt x="868" y="5474"/>
                    <a:pt x="871" y="5474"/>
                  </a:cubicBezTo>
                  <a:lnTo>
                    <a:pt x="871" y="5474"/>
                  </a:lnTo>
                  <a:cubicBezTo>
                    <a:pt x="870" y="5471"/>
                    <a:pt x="866" y="5467"/>
                    <a:pt x="862" y="5464"/>
                  </a:cubicBezTo>
                  <a:close/>
                  <a:moveTo>
                    <a:pt x="871" y="5474"/>
                  </a:moveTo>
                  <a:cubicBezTo>
                    <a:pt x="872" y="5476"/>
                    <a:pt x="871" y="5478"/>
                    <a:pt x="869" y="5480"/>
                  </a:cubicBezTo>
                  <a:cubicBezTo>
                    <a:pt x="875" y="5474"/>
                    <a:pt x="875" y="5474"/>
                    <a:pt x="872" y="5474"/>
                  </a:cubicBezTo>
                  <a:cubicBezTo>
                    <a:pt x="872" y="5474"/>
                    <a:pt x="872" y="5474"/>
                    <a:pt x="871" y="5474"/>
                  </a:cubicBezTo>
                  <a:close/>
                  <a:moveTo>
                    <a:pt x="13250" y="5483"/>
                  </a:moveTo>
                  <a:cubicBezTo>
                    <a:pt x="13249" y="5483"/>
                    <a:pt x="13247" y="5484"/>
                    <a:pt x="13244" y="5488"/>
                  </a:cubicBezTo>
                  <a:lnTo>
                    <a:pt x="13244" y="5488"/>
                  </a:lnTo>
                  <a:lnTo>
                    <a:pt x="13242" y="5487"/>
                  </a:lnTo>
                  <a:lnTo>
                    <a:pt x="13242" y="5487"/>
                  </a:lnTo>
                  <a:cubicBezTo>
                    <a:pt x="13242" y="5489"/>
                    <a:pt x="13241" y="5490"/>
                    <a:pt x="13240" y="5492"/>
                  </a:cubicBezTo>
                  <a:cubicBezTo>
                    <a:pt x="13242" y="5490"/>
                    <a:pt x="13243" y="5489"/>
                    <a:pt x="13244" y="5488"/>
                  </a:cubicBezTo>
                  <a:lnTo>
                    <a:pt x="13244" y="5488"/>
                  </a:lnTo>
                  <a:lnTo>
                    <a:pt x="13252" y="5492"/>
                  </a:lnTo>
                  <a:cubicBezTo>
                    <a:pt x="13252" y="5486"/>
                    <a:pt x="13252" y="5483"/>
                    <a:pt x="13250" y="5483"/>
                  </a:cubicBezTo>
                  <a:close/>
                  <a:moveTo>
                    <a:pt x="15266" y="5516"/>
                  </a:moveTo>
                  <a:cubicBezTo>
                    <a:pt x="15267" y="5517"/>
                    <a:pt x="15268" y="5517"/>
                    <a:pt x="15270" y="5517"/>
                  </a:cubicBezTo>
                  <a:cubicBezTo>
                    <a:pt x="15271" y="5517"/>
                    <a:pt x="15273" y="5517"/>
                    <a:pt x="15276" y="5516"/>
                  </a:cubicBezTo>
                  <a:close/>
                  <a:moveTo>
                    <a:pt x="3263" y="5516"/>
                  </a:moveTo>
                  <a:cubicBezTo>
                    <a:pt x="3263" y="5518"/>
                    <a:pt x="3263" y="5520"/>
                    <a:pt x="3264" y="5522"/>
                  </a:cubicBezTo>
                  <a:lnTo>
                    <a:pt x="3264" y="5522"/>
                  </a:lnTo>
                  <a:cubicBezTo>
                    <a:pt x="3264" y="5520"/>
                    <a:pt x="3263" y="5518"/>
                    <a:pt x="3263" y="5516"/>
                  </a:cubicBezTo>
                  <a:close/>
                  <a:moveTo>
                    <a:pt x="1358" y="5527"/>
                  </a:moveTo>
                  <a:cubicBezTo>
                    <a:pt x="1368" y="5527"/>
                    <a:pt x="1369" y="5527"/>
                    <a:pt x="1369" y="5537"/>
                  </a:cubicBezTo>
                  <a:lnTo>
                    <a:pt x="1369" y="5537"/>
                  </a:lnTo>
                  <a:cubicBezTo>
                    <a:pt x="1366" y="5534"/>
                    <a:pt x="1362" y="5532"/>
                    <a:pt x="1358" y="5527"/>
                  </a:cubicBezTo>
                  <a:close/>
                  <a:moveTo>
                    <a:pt x="11966" y="5599"/>
                  </a:moveTo>
                  <a:cubicBezTo>
                    <a:pt x="11966" y="5600"/>
                    <a:pt x="11965" y="5601"/>
                    <a:pt x="11965" y="5602"/>
                  </a:cubicBezTo>
                  <a:lnTo>
                    <a:pt x="11965" y="5602"/>
                  </a:lnTo>
                  <a:cubicBezTo>
                    <a:pt x="11966" y="5601"/>
                    <a:pt x="11966" y="5600"/>
                    <a:pt x="11966" y="5599"/>
                  </a:cubicBezTo>
                  <a:close/>
                  <a:moveTo>
                    <a:pt x="9609" y="5575"/>
                  </a:moveTo>
                  <a:lnTo>
                    <a:pt x="9585" y="5611"/>
                  </a:lnTo>
                  <a:lnTo>
                    <a:pt x="9585" y="5611"/>
                  </a:lnTo>
                  <a:lnTo>
                    <a:pt x="9609" y="5587"/>
                  </a:lnTo>
                  <a:lnTo>
                    <a:pt x="9609" y="5575"/>
                  </a:lnTo>
                  <a:close/>
                  <a:moveTo>
                    <a:pt x="14228" y="5611"/>
                  </a:moveTo>
                  <a:lnTo>
                    <a:pt x="14228" y="5611"/>
                  </a:lnTo>
                  <a:cubicBezTo>
                    <a:pt x="14228" y="5611"/>
                    <a:pt x="14228" y="5611"/>
                    <a:pt x="14228" y="5611"/>
                  </a:cubicBezTo>
                  <a:close/>
                  <a:moveTo>
                    <a:pt x="13026" y="5663"/>
                  </a:moveTo>
                  <a:cubicBezTo>
                    <a:pt x="13023" y="5664"/>
                    <a:pt x="13022" y="5667"/>
                    <a:pt x="13026" y="5670"/>
                  </a:cubicBezTo>
                  <a:cubicBezTo>
                    <a:pt x="13026" y="5670"/>
                    <a:pt x="13026" y="5667"/>
                    <a:pt x="13026" y="5663"/>
                  </a:cubicBezTo>
                  <a:close/>
                  <a:moveTo>
                    <a:pt x="1786" y="5670"/>
                  </a:moveTo>
                  <a:lnTo>
                    <a:pt x="1786" y="5670"/>
                  </a:lnTo>
                  <a:cubicBezTo>
                    <a:pt x="1786" y="5670"/>
                    <a:pt x="1810" y="5682"/>
                    <a:pt x="1798" y="5682"/>
                  </a:cubicBezTo>
                  <a:lnTo>
                    <a:pt x="1786" y="5670"/>
                  </a:lnTo>
                  <a:close/>
                  <a:moveTo>
                    <a:pt x="4755" y="5676"/>
                  </a:moveTo>
                  <a:lnTo>
                    <a:pt x="4751" y="5682"/>
                  </a:lnTo>
                  <a:cubicBezTo>
                    <a:pt x="4753" y="5680"/>
                    <a:pt x="4755" y="5678"/>
                    <a:pt x="4755" y="5676"/>
                  </a:cubicBezTo>
                  <a:close/>
                  <a:moveTo>
                    <a:pt x="5803" y="5691"/>
                  </a:moveTo>
                  <a:cubicBezTo>
                    <a:pt x="5802" y="5691"/>
                    <a:pt x="5801" y="5692"/>
                    <a:pt x="5799" y="5694"/>
                  </a:cubicBezTo>
                  <a:lnTo>
                    <a:pt x="5805" y="5700"/>
                  </a:lnTo>
                  <a:lnTo>
                    <a:pt x="5805" y="5700"/>
                  </a:lnTo>
                  <a:cubicBezTo>
                    <a:pt x="5804" y="5696"/>
                    <a:pt x="5805" y="5691"/>
                    <a:pt x="5803" y="5691"/>
                  </a:cubicBezTo>
                  <a:close/>
                  <a:moveTo>
                    <a:pt x="5805" y="5700"/>
                  </a:moveTo>
                  <a:cubicBezTo>
                    <a:pt x="5805" y="5703"/>
                    <a:pt x="5807" y="5706"/>
                    <a:pt x="5811" y="5706"/>
                  </a:cubicBezTo>
                  <a:lnTo>
                    <a:pt x="5805" y="5700"/>
                  </a:lnTo>
                  <a:close/>
                  <a:moveTo>
                    <a:pt x="881" y="5718"/>
                  </a:moveTo>
                  <a:cubicBezTo>
                    <a:pt x="889" y="5718"/>
                    <a:pt x="897" y="5718"/>
                    <a:pt x="905" y="5721"/>
                  </a:cubicBezTo>
                  <a:lnTo>
                    <a:pt x="905" y="5721"/>
                  </a:lnTo>
                  <a:cubicBezTo>
                    <a:pt x="905" y="5720"/>
                    <a:pt x="905" y="5719"/>
                    <a:pt x="905" y="5718"/>
                  </a:cubicBezTo>
                  <a:close/>
                  <a:moveTo>
                    <a:pt x="905" y="5721"/>
                  </a:moveTo>
                  <a:cubicBezTo>
                    <a:pt x="905" y="5730"/>
                    <a:pt x="905" y="5730"/>
                    <a:pt x="905" y="5730"/>
                  </a:cubicBezTo>
                  <a:lnTo>
                    <a:pt x="917" y="5730"/>
                  </a:lnTo>
                  <a:cubicBezTo>
                    <a:pt x="913" y="5726"/>
                    <a:pt x="909" y="5723"/>
                    <a:pt x="905" y="5721"/>
                  </a:cubicBezTo>
                  <a:close/>
                  <a:moveTo>
                    <a:pt x="917" y="5766"/>
                  </a:moveTo>
                  <a:lnTo>
                    <a:pt x="917" y="5766"/>
                  </a:lnTo>
                  <a:cubicBezTo>
                    <a:pt x="923" y="5772"/>
                    <a:pt x="929" y="5772"/>
                    <a:pt x="935" y="5772"/>
                  </a:cubicBezTo>
                  <a:cubicBezTo>
                    <a:pt x="935" y="5772"/>
                    <a:pt x="936" y="5772"/>
                    <a:pt x="936" y="5772"/>
                  </a:cubicBezTo>
                  <a:lnTo>
                    <a:pt x="936" y="5772"/>
                  </a:lnTo>
                  <a:cubicBezTo>
                    <a:pt x="931" y="5771"/>
                    <a:pt x="924" y="5769"/>
                    <a:pt x="917" y="5766"/>
                  </a:cubicBezTo>
                  <a:close/>
                  <a:moveTo>
                    <a:pt x="936" y="5772"/>
                  </a:moveTo>
                  <a:cubicBezTo>
                    <a:pt x="940" y="5772"/>
                    <a:pt x="944" y="5773"/>
                    <a:pt x="947" y="5773"/>
                  </a:cubicBezTo>
                  <a:lnTo>
                    <a:pt x="947" y="5773"/>
                  </a:lnTo>
                  <a:cubicBezTo>
                    <a:pt x="943" y="5772"/>
                    <a:pt x="940" y="5772"/>
                    <a:pt x="936" y="5772"/>
                  </a:cubicBezTo>
                  <a:close/>
                  <a:moveTo>
                    <a:pt x="2172" y="5795"/>
                  </a:moveTo>
                  <a:cubicBezTo>
                    <a:pt x="2172" y="5796"/>
                    <a:pt x="2173" y="5798"/>
                    <a:pt x="2179" y="5801"/>
                  </a:cubicBezTo>
                  <a:lnTo>
                    <a:pt x="2172" y="5795"/>
                  </a:lnTo>
                  <a:close/>
                  <a:moveTo>
                    <a:pt x="16374" y="5813"/>
                  </a:moveTo>
                  <a:cubicBezTo>
                    <a:pt x="16373" y="5813"/>
                    <a:pt x="16372" y="5813"/>
                    <a:pt x="16371" y="5813"/>
                  </a:cubicBezTo>
                  <a:cubicBezTo>
                    <a:pt x="16372" y="5813"/>
                    <a:pt x="16373" y="5813"/>
                    <a:pt x="16374" y="5813"/>
                  </a:cubicBezTo>
                  <a:close/>
                  <a:moveTo>
                    <a:pt x="1751" y="5825"/>
                  </a:moveTo>
                  <a:cubicBezTo>
                    <a:pt x="1751" y="5825"/>
                    <a:pt x="1751" y="5826"/>
                    <a:pt x="1751" y="5826"/>
                  </a:cubicBezTo>
                  <a:lnTo>
                    <a:pt x="1751" y="5826"/>
                  </a:lnTo>
                  <a:cubicBezTo>
                    <a:pt x="1751" y="5826"/>
                    <a:pt x="1751" y="5826"/>
                    <a:pt x="1751" y="5826"/>
                  </a:cubicBezTo>
                  <a:lnTo>
                    <a:pt x="1751" y="5826"/>
                  </a:lnTo>
                  <a:cubicBezTo>
                    <a:pt x="1751" y="5826"/>
                    <a:pt x="1754" y="5828"/>
                    <a:pt x="1762" y="5837"/>
                  </a:cubicBezTo>
                  <a:lnTo>
                    <a:pt x="1762" y="5837"/>
                  </a:lnTo>
                  <a:lnTo>
                    <a:pt x="1751" y="5825"/>
                  </a:lnTo>
                  <a:close/>
                  <a:moveTo>
                    <a:pt x="16364" y="5868"/>
                  </a:moveTo>
                  <a:cubicBezTo>
                    <a:pt x="16363" y="5870"/>
                    <a:pt x="16361" y="5871"/>
                    <a:pt x="16359" y="5873"/>
                  </a:cubicBezTo>
                  <a:cubicBezTo>
                    <a:pt x="16361" y="5871"/>
                    <a:pt x="16362" y="5870"/>
                    <a:pt x="16364" y="5868"/>
                  </a:cubicBezTo>
                  <a:close/>
                  <a:moveTo>
                    <a:pt x="12811" y="5873"/>
                  </a:moveTo>
                  <a:cubicBezTo>
                    <a:pt x="12808" y="5873"/>
                    <a:pt x="12808" y="5874"/>
                    <a:pt x="12808" y="5875"/>
                  </a:cubicBezTo>
                  <a:lnTo>
                    <a:pt x="12808" y="5875"/>
                  </a:lnTo>
                  <a:cubicBezTo>
                    <a:pt x="12809" y="5874"/>
                    <a:pt x="12810" y="5873"/>
                    <a:pt x="12811" y="5873"/>
                  </a:cubicBezTo>
                  <a:close/>
                  <a:moveTo>
                    <a:pt x="4095" y="5869"/>
                  </a:moveTo>
                  <a:cubicBezTo>
                    <a:pt x="4092" y="5869"/>
                    <a:pt x="4089" y="5870"/>
                    <a:pt x="4084" y="5873"/>
                  </a:cubicBezTo>
                  <a:lnTo>
                    <a:pt x="4103" y="5882"/>
                  </a:lnTo>
                  <a:lnTo>
                    <a:pt x="4103" y="5882"/>
                  </a:lnTo>
                  <a:cubicBezTo>
                    <a:pt x="4100" y="5878"/>
                    <a:pt x="4102" y="5869"/>
                    <a:pt x="4095" y="5869"/>
                  </a:cubicBezTo>
                  <a:close/>
                  <a:moveTo>
                    <a:pt x="4103" y="5882"/>
                  </a:moveTo>
                  <a:cubicBezTo>
                    <a:pt x="4104" y="5884"/>
                    <a:pt x="4106" y="5885"/>
                    <a:pt x="4108" y="5885"/>
                  </a:cubicBezTo>
                  <a:lnTo>
                    <a:pt x="4103" y="5882"/>
                  </a:lnTo>
                  <a:close/>
                  <a:moveTo>
                    <a:pt x="881" y="5885"/>
                  </a:moveTo>
                  <a:lnTo>
                    <a:pt x="881" y="5885"/>
                  </a:lnTo>
                  <a:cubicBezTo>
                    <a:pt x="881" y="5885"/>
                    <a:pt x="881" y="5885"/>
                    <a:pt x="881" y="5885"/>
                  </a:cubicBezTo>
                  <a:close/>
                  <a:moveTo>
                    <a:pt x="881" y="5885"/>
                  </a:moveTo>
                  <a:lnTo>
                    <a:pt x="881" y="5885"/>
                  </a:lnTo>
                  <a:cubicBezTo>
                    <a:pt x="881" y="5885"/>
                    <a:pt x="881" y="5885"/>
                    <a:pt x="881" y="5885"/>
                  </a:cubicBezTo>
                  <a:close/>
                  <a:moveTo>
                    <a:pt x="1679" y="5885"/>
                  </a:moveTo>
                  <a:cubicBezTo>
                    <a:pt x="1691" y="5897"/>
                    <a:pt x="1667" y="5897"/>
                    <a:pt x="1679" y="5908"/>
                  </a:cubicBezTo>
                  <a:cubicBezTo>
                    <a:pt x="1703" y="5908"/>
                    <a:pt x="1667" y="5897"/>
                    <a:pt x="1703" y="5885"/>
                  </a:cubicBezTo>
                  <a:close/>
                  <a:moveTo>
                    <a:pt x="989" y="5908"/>
                  </a:moveTo>
                  <a:cubicBezTo>
                    <a:pt x="992" y="5912"/>
                    <a:pt x="994" y="5915"/>
                    <a:pt x="996" y="5918"/>
                  </a:cubicBezTo>
                  <a:lnTo>
                    <a:pt x="996" y="5918"/>
                  </a:lnTo>
                  <a:lnTo>
                    <a:pt x="977" y="5908"/>
                  </a:lnTo>
                  <a:close/>
                  <a:moveTo>
                    <a:pt x="14675" y="5926"/>
                  </a:moveTo>
                  <a:cubicBezTo>
                    <a:pt x="14672" y="5926"/>
                    <a:pt x="14669" y="5926"/>
                    <a:pt x="14669" y="5932"/>
                  </a:cubicBezTo>
                  <a:lnTo>
                    <a:pt x="14675" y="5926"/>
                  </a:lnTo>
                  <a:close/>
                  <a:moveTo>
                    <a:pt x="912" y="5923"/>
                  </a:moveTo>
                  <a:lnTo>
                    <a:pt x="912" y="5923"/>
                  </a:lnTo>
                  <a:cubicBezTo>
                    <a:pt x="919" y="5927"/>
                    <a:pt x="927" y="5936"/>
                    <a:pt x="934" y="5936"/>
                  </a:cubicBezTo>
                  <a:cubicBezTo>
                    <a:pt x="936" y="5936"/>
                    <a:pt x="938" y="5935"/>
                    <a:pt x="941" y="5932"/>
                  </a:cubicBezTo>
                  <a:lnTo>
                    <a:pt x="912" y="5923"/>
                  </a:lnTo>
                  <a:close/>
                  <a:moveTo>
                    <a:pt x="7525" y="5968"/>
                  </a:moveTo>
                  <a:cubicBezTo>
                    <a:pt x="7525" y="5980"/>
                    <a:pt x="7525" y="5980"/>
                    <a:pt x="7525" y="5980"/>
                  </a:cubicBezTo>
                  <a:cubicBezTo>
                    <a:pt x="7526" y="5979"/>
                    <a:pt x="7527" y="5979"/>
                    <a:pt x="7528" y="5978"/>
                  </a:cubicBezTo>
                  <a:lnTo>
                    <a:pt x="7528" y="5978"/>
                  </a:lnTo>
                  <a:cubicBezTo>
                    <a:pt x="7528" y="5975"/>
                    <a:pt x="7527" y="5972"/>
                    <a:pt x="7525" y="5968"/>
                  </a:cubicBezTo>
                  <a:close/>
                  <a:moveTo>
                    <a:pt x="14891" y="6001"/>
                  </a:moveTo>
                  <a:cubicBezTo>
                    <a:pt x="14889" y="6001"/>
                    <a:pt x="14887" y="6002"/>
                    <a:pt x="14883" y="6004"/>
                  </a:cubicBezTo>
                  <a:lnTo>
                    <a:pt x="14895" y="6004"/>
                  </a:lnTo>
                  <a:cubicBezTo>
                    <a:pt x="14894" y="6002"/>
                    <a:pt x="14893" y="6001"/>
                    <a:pt x="14891" y="6001"/>
                  </a:cubicBezTo>
                  <a:close/>
                  <a:moveTo>
                    <a:pt x="14859" y="6004"/>
                  </a:moveTo>
                  <a:lnTo>
                    <a:pt x="14859" y="6004"/>
                  </a:lnTo>
                  <a:cubicBezTo>
                    <a:pt x="14859" y="6004"/>
                    <a:pt x="14859" y="6004"/>
                    <a:pt x="14859" y="6004"/>
                  </a:cubicBezTo>
                  <a:lnTo>
                    <a:pt x="14859" y="6004"/>
                  </a:lnTo>
                  <a:cubicBezTo>
                    <a:pt x="14859" y="6004"/>
                    <a:pt x="14859" y="6004"/>
                    <a:pt x="14859" y="6004"/>
                  </a:cubicBezTo>
                  <a:close/>
                  <a:moveTo>
                    <a:pt x="14847" y="6004"/>
                  </a:moveTo>
                  <a:cubicBezTo>
                    <a:pt x="14843" y="6012"/>
                    <a:pt x="14843" y="6014"/>
                    <a:pt x="14845" y="6014"/>
                  </a:cubicBezTo>
                  <a:cubicBezTo>
                    <a:pt x="14848" y="6014"/>
                    <a:pt x="14856" y="6007"/>
                    <a:pt x="14859" y="6004"/>
                  </a:cubicBezTo>
                  <a:lnTo>
                    <a:pt x="14859" y="6004"/>
                  </a:lnTo>
                  <a:cubicBezTo>
                    <a:pt x="14855" y="6008"/>
                    <a:pt x="14853" y="6009"/>
                    <a:pt x="14851" y="6009"/>
                  </a:cubicBezTo>
                  <a:cubicBezTo>
                    <a:pt x="14847" y="6009"/>
                    <a:pt x="14847" y="6004"/>
                    <a:pt x="14847" y="6004"/>
                  </a:cubicBezTo>
                  <a:close/>
                  <a:moveTo>
                    <a:pt x="1715" y="6027"/>
                  </a:moveTo>
                  <a:cubicBezTo>
                    <a:pt x="1715" y="6027"/>
                    <a:pt x="1715" y="6027"/>
                    <a:pt x="1715" y="6027"/>
                  </a:cubicBezTo>
                  <a:cubicBezTo>
                    <a:pt x="1715" y="6027"/>
                    <a:pt x="1715" y="6027"/>
                    <a:pt x="1715" y="6027"/>
                  </a:cubicBezTo>
                  <a:close/>
                  <a:moveTo>
                    <a:pt x="7477" y="6027"/>
                  </a:moveTo>
                  <a:cubicBezTo>
                    <a:pt x="7477" y="6027"/>
                    <a:pt x="7477" y="6027"/>
                    <a:pt x="7477" y="6027"/>
                  </a:cubicBezTo>
                  <a:cubicBezTo>
                    <a:pt x="7477" y="6027"/>
                    <a:pt x="7477" y="6027"/>
                    <a:pt x="7477" y="6027"/>
                  </a:cubicBezTo>
                  <a:close/>
                  <a:moveTo>
                    <a:pt x="1667" y="6028"/>
                  </a:moveTo>
                  <a:cubicBezTo>
                    <a:pt x="1669" y="6030"/>
                    <a:pt x="1672" y="6031"/>
                    <a:pt x="1674" y="6032"/>
                  </a:cubicBezTo>
                  <a:lnTo>
                    <a:pt x="1674" y="6032"/>
                  </a:lnTo>
                  <a:cubicBezTo>
                    <a:pt x="1671" y="6031"/>
                    <a:pt x="1669" y="6029"/>
                    <a:pt x="1667" y="6028"/>
                  </a:cubicBezTo>
                  <a:close/>
                  <a:moveTo>
                    <a:pt x="1674" y="6032"/>
                  </a:moveTo>
                  <a:cubicBezTo>
                    <a:pt x="1679" y="6034"/>
                    <a:pt x="1685" y="6036"/>
                    <a:pt x="1691" y="6036"/>
                  </a:cubicBezTo>
                  <a:lnTo>
                    <a:pt x="1691" y="6036"/>
                  </a:lnTo>
                  <a:cubicBezTo>
                    <a:pt x="1690" y="6033"/>
                    <a:pt x="1687" y="6033"/>
                    <a:pt x="1684" y="6033"/>
                  </a:cubicBezTo>
                  <a:cubicBezTo>
                    <a:pt x="1681" y="6033"/>
                    <a:pt x="1677" y="6033"/>
                    <a:pt x="1674" y="6032"/>
                  </a:cubicBezTo>
                  <a:close/>
                  <a:moveTo>
                    <a:pt x="12904" y="6073"/>
                  </a:moveTo>
                  <a:lnTo>
                    <a:pt x="12904" y="6073"/>
                  </a:lnTo>
                  <a:cubicBezTo>
                    <a:pt x="12905" y="6074"/>
                    <a:pt x="12905" y="6075"/>
                    <a:pt x="12907" y="6075"/>
                  </a:cubicBezTo>
                  <a:cubicBezTo>
                    <a:pt x="12906" y="6074"/>
                    <a:pt x="12905" y="6073"/>
                    <a:pt x="12904" y="6073"/>
                  </a:cubicBezTo>
                  <a:close/>
                  <a:moveTo>
                    <a:pt x="4018" y="6089"/>
                  </a:moveTo>
                  <a:lnTo>
                    <a:pt x="4018" y="6089"/>
                  </a:lnTo>
                  <a:cubicBezTo>
                    <a:pt x="4018" y="6089"/>
                    <a:pt x="4018" y="6090"/>
                    <a:pt x="4018" y="6090"/>
                  </a:cubicBezTo>
                  <a:lnTo>
                    <a:pt x="4018" y="6090"/>
                  </a:lnTo>
                  <a:cubicBezTo>
                    <a:pt x="4018" y="6090"/>
                    <a:pt x="4018" y="6089"/>
                    <a:pt x="4018" y="6089"/>
                  </a:cubicBezTo>
                  <a:close/>
                  <a:moveTo>
                    <a:pt x="7489" y="6087"/>
                  </a:moveTo>
                  <a:cubicBezTo>
                    <a:pt x="7484" y="6087"/>
                    <a:pt x="7486" y="6092"/>
                    <a:pt x="7490" y="6095"/>
                  </a:cubicBezTo>
                  <a:lnTo>
                    <a:pt x="7490" y="6095"/>
                  </a:lnTo>
                  <a:cubicBezTo>
                    <a:pt x="7490" y="6093"/>
                    <a:pt x="7489" y="6090"/>
                    <a:pt x="7489" y="6087"/>
                  </a:cubicBezTo>
                  <a:close/>
                  <a:moveTo>
                    <a:pt x="4018" y="6090"/>
                  </a:moveTo>
                  <a:cubicBezTo>
                    <a:pt x="4016" y="6095"/>
                    <a:pt x="4013" y="6099"/>
                    <a:pt x="4013" y="6099"/>
                  </a:cubicBezTo>
                  <a:cubicBezTo>
                    <a:pt x="4020" y="6101"/>
                    <a:pt x="4024" y="6102"/>
                    <a:pt x="4025" y="6102"/>
                  </a:cubicBezTo>
                  <a:cubicBezTo>
                    <a:pt x="4030" y="6102"/>
                    <a:pt x="4018" y="6094"/>
                    <a:pt x="4018" y="6090"/>
                  </a:cubicBezTo>
                  <a:close/>
                  <a:moveTo>
                    <a:pt x="14952" y="6118"/>
                  </a:moveTo>
                  <a:lnTo>
                    <a:pt x="14943" y="6123"/>
                  </a:lnTo>
                  <a:cubicBezTo>
                    <a:pt x="14941" y="6125"/>
                    <a:pt x="14941" y="6127"/>
                    <a:pt x="14940" y="6129"/>
                  </a:cubicBezTo>
                  <a:lnTo>
                    <a:pt x="14940" y="6129"/>
                  </a:lnTo>
                  <a:cubicBezTo>
                    <a:pt x="14946" y="6125"/>
                    <a:pt x="14949" y="6122"/>
                    <a:pt x="14952" y="6118"/>
                  </a:cubicBezTo>
                  <a:close/>
                  <a:moveTo>
                    <a:pt x="16429" y="6126"/>
                  </a:moveTo>
                  <a:cubicBezTo>
                    <a:pt x="16428" y="6126"/>
                    <a:pt x="16425" y="6129"/>
                    <a:pt x="16419" y="6135"/>
                  </a:cubicBezTo>
                  <a:lnTo>
                    <a:pt x="16431" y="6135"/>
                  </a:lnTo>
                  <a:cubicBezTo>
                    <a:pt x="16431" y="6129"/>
                    <a:pt x="16431" y="6126"/>
                    <a:pt x="16429" y="6126"/>
                  </a:cubicBezTo>
                  <a:close/>
                  <a:moveTo>
                    <a:pt x="14940" y="6129"/>
                  </a:moveTo>
                  <a:lnTo>
                    <a:pt x="14940" y="6129"/>
                  </a:lnTo>
                  <a:cubicBezTo>
                    <a:pt x="14938" y="6131"/>
                    <a:pt x="14934" y="6133"/>
                    <a:pt x="14931" y="6135"/>
                  </a:cubicBezTo>
                  <a:cubicBezTo>
                    <a:pt x="14939" y="6135"/>
                    <a:pt x="14941" y="6140"/>
                    <a:pt x="14946" y="6140"/>
                  </a:cubicBezTo>
                  <a:cubicBezTo>
                    <a:pt x="14948" y="6140"/>
                    <a:pt x="14951" y="6139"/>
                    <a:pt x="14955" y="6135"/>
                  </a:cubicBezTo>
                  <a:cubicBezTo>
                    <a:pt x="14957" y="6132"/>
                    <a:pt x="14957" y="6131"/>
                    <a:pt x="14956" y="6131"/>
                  </a:cubicBezTo>
                  <a:cubicBezTo>
                    <a:pt x="14954" y="6131"/>
                    <a:pt x="14948" y="6134"/>
                    <a:pt x="14944" y="6134"/>
                  </a:cubicBezTo>
                  <a:cubicBezTo>
                    <a:pt x="14941" y="6134"/>
                    <a:pt x="14940" y="6133"/>
                    <a:pt x="14940" y="6129"/>
                  </a:cubicBezTo>
                  <a:close/>
                  <a:moveTo>
                    <a:pt x="1643" y="6147"/>
                  </a:moveTo>
                  <a:cubicBezTo>
                    <a:pt x="1643" y="6147"/>
                    <a:pt x="1658" y="6151"/>
                    <a:pt x="1671" y="6155"/>
                  </a:cubicBezTo>
                  <a:lnTo>
                    <a:pt x="1671" y="6155"/>
                  </a:lnTo>
                  <a:cubicBezTo>
                    <a:pt x="1663" y="6151"/>
                    <a:pt x="1651" y="6147"/>
                    <a:pt x="1643" y="6147"/>
                  </a:cubicBezTo>
                  <a:close/>
                  <a:moveTo>
                    <a:pt x="15066" y="6150"/>
                  </a:moveTo>
                  <a:cubicBezTo>
                    <a:pt x="15065" y="6150"/>
                    <a:pt x="15062" y="6153"/>
                    <a:pt x="15062" y="6158"/>
                  </a:cubicBezTo>
                  <a:cubicBezTo>
                    <a:pt x="15068" y="6153"/>
                    <a:pt x="15068" y="6150"/>
                    <a:pt x="15066" y="6150"/>
                  </a:cubicBezTo>
                  <a:close/>
                  <a:moveTo>
                    <a:pt x="15044" y="6176"/>
                  </a:moveTo>
                  <a:cubicBezTo>
                    <a:pt x="15040" y="6180"/>
                    <a:pt x="15038" y="6182"/>
                    <a:pt x="15038" y="6182"/>
                  </a:cubicBezTo>
                  <a:cubicBezTo>
                    <a:pt x="15044" y="6182"/>
                    <a:pt x="15044" y="6179"/>
                    <a:pt x="15044" y="6176"/>
                  </a:cubicBezTo>
                  <a:close/>
                  <a:moveTo>
                    <a:pt x="12145" y="6170"/>
                  </a:moveTo>
                  <a:cubicBezTo>
                    <a:pt x="12126" y="6180"/>
                    <a:pt x="12122" y="6182"/>
                    <a:pt x="12121" y="6194"/>
                  </a:cubicBezTo>
                  <a:lnTo>
                    <a:pt x="12121" y="6194"/>
                  </a:lnTo>
                  <a:lnTo>
                    <a:pt x="12145" y="6170"/>
                  </a:lnTo>
                  <a:close/>
                  <a:moveTo>
                    <a:pt x="12121" y="6194"/>
                  </a:moveTo>
                  <a:lnTo>
                    <a:pt x="12121" y="6194"/>
                  </a:lnTo>
                  <a:cubicBezTo>
                    <a:pt x="12121" y="6194"/>
                    <a:pt x="12121" y="6194"/>
                    <a:pt x="12121" y="6194"/>
                  </a:cubicBezTo>
                  <a:lnTo>
                    <a:pt x="12121" y="6194"/>
                  </a:lnTo>
                  <a:cubicBezTo>
                    <a:pt x="12121" y="6194"/>
                    <a:pt x="12121" y="6194"/>
                    <a:pt x="12121" y="6194"/>
                  </a:cubicBezTo>
                  <a:close/>
                  <a:moveTo>
                    <a:pt x="16379" y="6194"/>
                  </a:moveTo>
                  <a:lnTo>
                    <a:pt x="16383" y="6206"/>
                  </a:lnTo>
                  <a:cubicBezTo>
                    <a:pt x="16383" y="6202"/>
                    <a:pt x="16382" y="6197"/>
                    <a:pt x="16379" y="6194"/>
                  </a:cubicBezTo>
                  <a:close/>
                  <a:moveTo>
                    <a:pt x="7335" y="6206"/>
                  </a:moveTo>
                  <a:cubicBezTo>
                    <a:pt x="7335" y="6218"/>
                    <a:pt x="7299" y="6230"/>
                    <a:pt x="7323" y="6242"/>
                  </a:cubicBezTo>
                  <a:cubicBezTo>
                    <a:pt x="7344" y="6242"/>
                    <a:pt x="7316" y="6222"/>
                    <a:pt x="7339" y="6209"/>
                  </a:cubicBezTo>
                  <a:lnTo>
                    <a:pt x="7339" y="6209"/>
                  </a:lnTo>
                  <a:cubicBezTo>
                    <a:pt x="7337" y="6209"/>
                    <a:pt x="7336" y="6208"/>
                    <a:pt x="7335" y="6206"/>
                  </a:cubicBezTo>
                  <a:close/>
                  <a:moveTo>
                    <a:pt x="15395" y="6230"/>
                  </a:moveTo>
                  <a:cubicBezTo>
                    <a:pt x="15395" y="6234"/>
                    <a:pt x="15395" y="6239"/>
                    <a:pt x="15395" y="6242"/>
                  </a:cubicBezTo>
                  <a:cubicBezTo>
                    <a:pt x="15404" y="6233"/>
                    <a:pt x="15406" y="6231"/>
                    <a:pt x="15406" y="6231"/>
                  </a:cubicBezTo>
                  <a:lnTo>
                    <a:pt x="15406" y="6231"/>
                  </a:lnTo>
                  <a:cubicBezTo>
                    <a:pt x="15405" y="6231"/>
                    <a:pt x="15401" y="6233"/>
                    <a:pt x="15398" y="6233"/>
                  </a:cubicBezTo>
                  <a:cubicBezTo>
                    <a:pt x="15396" y="6233"/>
                    <a:pt x="15395" y="6233"/>
                    <a:pt x="15395" y="6230"/>
                  </a:cubicBezTo>
                  <a:close/>
                  <a:moveTo>
                    <a:pt x="5680" y="6266"/>
                  </a:moveTo>
                  <a:cubicBezTo>
                    <a:pt x="5673" y="6266"/>
                    <a:pt x="5674" y="6266"/>
                    <a:pt x="5676" y="6268"/>
                  </a:cubicBezTo>
                  <a:lnTo>
                    <a:pt x="5676" y="6268"/>
                  </a:lnTo>
                  <a:cubicBezTo>
                    <a:pt x="5677" y="6267"/>
                    <a:pt x="5678" y="6266"/>
                    <a:pt x="5680" y="6266"/>
                  </a:cubicBezTo>
                  <a:close/>
                  <a:moveTo>
                    <a:pt x="9811" y="6266"/>
                  </a:moveTo>
                  <a:cubicBezTo>
                    <a:pt x="9811" y="6266"/>
                    <a:pt x="9810" y="6267"/>
                    <a:pt x="9810" y="6268"/>
                  </a:cubicBezTo>
                  <a:lnTo>
                    <a:pt x="9810" y="6268"/>
                  </a:lnTo>
                  <a:cubicBezTo>
                    <a:pt x="9811" y="6268"/>
                    <a:pt x="9811" y="6267"/>
                    <a:pt x="9811" y="6266"/>
                  </a:cubicBezTo>
                  <a:close/>
                  <a:moveTo>
                    <a:pt x="15443" y="6147"/>
                  </a:moveTo>
                  <a:cubicBezTo>
                    <a:pt x="15443" y="6158"/>
                    <a:pt x="15443" y="6158"/>
                    <a:pt x="15455" y="6158"/>
                  </a:cubicBezTo>
                  <a:lnTo>
                    <a:pt x="15443" y="6170"/>
                  </a:lnTo>
                  <a:lnTo>
                    <a:pt x="15455" y="6170"/>
                  </a:lnTo>
                  <a:cubicBezTo>
                    <a:pt x="15443" y="6206"/>
                    <a:pt x="15431" y="6242"/>
                    <a:pt x="15419" y="6278"/>
                  </a:cubicBezTo>
                  <a:cubicBezTo>
                    <a:pt x="15419" y="6266"/>
                    <a:pt x="15407" y="6266"/>
                    <a:pt x="15419" y="6254"/>
                  </a:cubicBezTo>
                  <a:lnTo>
                    <a:pt x="15419" y="6254"/>
                  </a:lnTo>
                  <a:cubicBezTo>
                    <a:pt x="15415" y="6258"/>
                    <a:pt x="15414" y="6259"/>
                    <a:pt x="15413" y="6259"/>
                  </a:cubicBezTo>
                  <a:cubicBezTo>
                    <a:pt x="15412" y="6259"/>
                    <a:pt x="15415" y="6254"/>
                    <a:pt x="15407" y="6254"/>
                  </a:cubicBezTo>
                  <a:lnTo>
                    <a:pt x="15395" y="6266"/>
                  </a:lnTo>
                  <a:cubicBezTo>
                    <a:pt x="15419" y="6230"/>
                    <a:pt x="15371" y="6254"/>
                    <a:pt x="15395" y="6230"/>
                  </a:cubicBezTo>
                  <a:lnTo>
                    <a:pt x="15395" y="6230"/>
                  </a:lnTo>
                  <a:cubicBezTo>
                    <a:pt x="15395" y="6230"/>
                    <a:pt x="15395" y="6230"/>
                    <a:pt x="15395" y="6230"/>
                  </a:cubicBezTo>
                  <a:cubicBezTo>
                    <a:pt x="15395" y="6224"/>
                    <a:pt x="15398" y="6221"/>
                    <a:pt x="15403" y="6221"/>
                  </a:cubicBezTo>
                  <a:cubicBezTo>
                    <a:pt x="15407" y="6221"/>
                    <a:pt x="15413" y="6224"/>
                    <a:pt x="15419" y="6230"/>
                  </a:cubicBezTo>
                  <a:lnTo>
                    <a:pt x="15419" y="6206"/>
                  </a:lnTo>
                  <a:cubicBezTo>
                    <a:pt x="15431" y="6206"/>
                    <a:pt x="15419" y="6218"/>
                    <a:pt x="15431" y="6218"/>
                  </a:cubicBezTo>
                  <a:lnTo>
                    <a:pt x="15431" y="6182"/>
                  </a:lnTo>
                  <a:cubicBezTo>
                    <a:pt x="15443" y="6182"/>
                    <a:pt x="15443" y="6182"/>
                    <a:pt x="15443" y="6170"/>
                  </a:cubicBezTo>
                  <a:cubicBezTo>
                    <a:pt x="15443" y="6158"/>
                    <a:pt x="15443" y="6158"/>
                    <a:pt x="15443" y="6147"/>
                  </a:cubicBezTo>
                  <a:close/>
                  <a:moveTo>
                    <a:pt x="5608" y="6278"/>
                  </a:moveTo>
                  <a:cubicBezTo>
                    <a:pt x="5610" y="6278"/>
                    <a:pt x="5611" y="6279"/>
                    <a:pt x="5612" y="6279"/>
                  </a:cubicBezTo>
                  <a:lnTo>
                    <a:pt x="5612" y="6279"/>
                  </a:lnTo>
                  <a:cubicBezTo>
                    <a:pt x="5611" y="6278"/>
                    <a:pt x="5610" y="6278"/>
                    <a:pt x="5608" y="6278"/>
                  </a:cubicBezTo>
                  <a:close/>
                  <a:moveTo>
                    <a:pt x="7719" y="6310"/>
                  </a:moveTo>
                  <a:cubicBezTo>
                    <a:pt x="7718" y="6310"/>
                    <a:pt x="7716" y="6311"/>
                    <a:pt x="7714" y="6312"/>
                  </a:cubicBezTo>
                  <a:lnTo>
                    <a:pt x="7714" y="6312"/>
                  </a:lnTo>
                  <a:cubicBezTo>
                    <a:pt x="7713" y="6311"/>
                    <a:pt x="7713" y="6311"/>
                    <a:pt x="7712" y="6311"/>
                  </a:cubicBezTo>
                  <a:cubicBezTo>
                    <a:pt x="7712" y="6311"/>
                    <a:pt x="7711" y="6312"/>
                    <a:pt x="7711" y="6312"/>
                  </a:cubicBezTo>
                  <a:lnTo>
                    <a:pt x="7711" y="6312"/>
                  </a:lnTo>
                  <a:cubicBezTo>
                    <a:pt x="7712" y="6312"/>
                    <a:pt x="7713" y="6312"/>
                    <a:pt x="7714" y="6312"/>
                  </a:cubicBezTo>
                  <a:lnTo>
                    <a:pt x="7714" y="6312"/>
                  </a:lnTo>
                  <a:cubicBezTo>
                    <a:pt x="7714" y="6312"/>
                    <a:pt x="7715" y="6313"/>
                    <a:pt x="7716" y="6313"/>
                  </a:cubicBezTo>
                  <a:cubicBezTo>
                    <a:pt x="7718" y="6311"/>
                    <a:pt x="7719" y="6310"/>
                    <a:pt x="7719" y="6310"/>
                  </a:cubicBezTo>
                  <a:close/>
                  <a:moveTo>
                    <a:pt x="9228" y="6313"/>
                  </a:moveTo>
                  <a:lnTo>
                    <a:pt x="9228" y="6313"/>
                  </a:lnTo>
                  <a:cubicBezTo>
                    <a:pt x="9231" y="6319"/>
                    <a:pt x="9235" y="6323"/>
                    <a:pt x="9239" y="6325"/>
                  </a:cubicBezTo>
                  <a:lnTo>
                    <a:pt x="9239" y="6325"/>
                  </a:lnTo>
                  <a:cubicBezTo>
                    <a:pt x="9238" y="6322"/>
                    <a:pt x="9234" y="6318"/>
                    <a:pt x="9228" y="6313"/>
                  </a:cubicBezTo>
                  <a:close/>
                  <a:moveTo>
                    <a:pt x="3953" y="6337"/>
                  </a:moveTo>
                  <a:cubicBezTo>
                    <a:pt x="3953" y="6341"/>
                    <a:pt x="3954" y="6343"/>
                    <a:pt x="3956" y="6345"/>
                  </a:cubicBezTo>
                  <a:lnTo>
                    <a:pt x="3956" y="6345"/>
                  </a:lnTo>
                  <a:cubicBezTo>
                    <a:pt x="3956" y="6343"/>
                    <a:pt x="3955" y="6340"/>
                    <a:pt x="3953" y="6337"/>
                  </a:cubicBezTo>
                  <a:close/>
                  <a:moveTo>
                    <a:pt x="12383" y="6331"/>
                  </a:moveTo>
                  <a:cubicBezTo>
                    <a:pt x="12381" y="6336"/>
                    <a:pt x="12381" y="6342"/>
                    <a:pt x="12383" y="6349"/>
                  </a:cubicBezTo>
                  <a:lnTo>
                    <a:pt x="12383" y="6331"/>
                  </a:lnTo>
                  <a:close/>
                  <a:moveTo>
                    <a:pt x="15223" y="6348"/>
                  </a:moveTo>
                  <a:cubicBezTo>
                    <a:pt x="15218" y="6350"/>
                    <a:pt x="15212" y="6354"/>
                    <a:pt x="15205" y="6361"/>
                  </a:cubicBezTo>
                  <a:lnTo>
                    <a:pt x="15228" y="6349"/>
                  </a:lnTo>
                  <a:cubicBezTo>
                    <a:pt x="15226" y="6349"/>
                    <a:pt x="15224" y="6349"/>
                    <a:pt x="15223" y="6348"/>
                  </a:cubicBezTo>
                  <a:close/>
                  <a:moveTo>
                    <a:pt x="16181" y="6351"/>
                  </a:moveTo>
                  <a:cubicBezTo>
                    <a:pt x="16178" y="6354"/>
                    <a:pt x="16177" y="6357"/>
                    <a:pt x="16181" y="6361"/>
                  </a:cubicBezTo>
                  <a:cubicBezTo>
                    <a:pt x="16181" y="6361"/>
                    <a:pt x="16181" y="6356"/>
                    <a:pt x="16181" y="6351"/>
                  </a:cubicBezTo>
                  <a:close/>
                  <a:moveTo>
                    <a:pt x="1881" y="6361"/>
                  </a:moveTo>
                  <a:lnTo>
                    <a:pt x="1881" y="6367"/>
                  </a:lnTo>
                  <a:lnTo>
                    <a:pt x="1881" y="6367"/>
                  </a:lnTo>
                  <a:cubicBezTo>
                    <a:pt x="1884" y="6366"/>
                    <a:pt x="1885" y="6365"/>
                    <a:pt x="1881" y="6361"/>
                  </a:cubicBezTo>
                  <a:close/>
                  <a:moveTo>
                    <a:pt x="11657" y="6361"/>
                  </a:moveTo>
                  <a:cubicBezTo>
                    <a:pt x="11650" y="6361"/>
                    <a:pt x="11647" y="6365"/>
                    <a:pt x="11645" y="6368"/>
                  </a:cubicBezTo>
                  <a:lnTo>
                    <a:pt x="11645" y="6368"/>
                  </a:lnTo>
                  <a:cubicBezTo>
                    <a:pt x="11649" y="6366"/>
                    <a:pt x="11653" y="6364"/>
                    <a:pt x="11657" y="6361"/>
                  </a:cubicBezTo>
                  <a:close/>
                  <a:moveTo>
                    <a:pt x="17193" y="622"/>
                  </a:moveTo>
                  <a:lnTo>
                    <a:pt x="17229" y="634"/>
                  </a:lnTo>
                  <a:cubicBezTo>
                    <a:pt x="17217" y="634"/>
                    <a:pt x="17217" y="646"/>
                    <a:pt x="17205" y="646"/>
                  </a:cubicBezTo>
                  <a:cubicBezTo>
                    <a:pt x="17208" y="652"/>
                    <a:pt x="17211" y="654"/>
                    <a:pt x="17214" y="654"/>
                  </a:cubicBezTo>
                  <a:cubicBezTo>
                    <a:pt x="17223" y="654"/>
                    <a:pt x="17232" y="634"/>
                    <a:pt x="17241" y="634"/>
                  </a:cubicBezTo>
                  <a:cubicBezTo>
                    <a:pt x="17252" y="634"/>
                    <a:pt x="17276" y="646"/>
                    <a:pt x="17276" y="646"/>
                  </a:cubicBezTo>
                  <a:cubicBezTo>
                    <a:pt x="17288" y="646"/>
                    <a:pt x="17300" y="646"/>
                    <a:pt x="17312" y="658"/>
                  </a:cubicBezTo>
                  <a:cubicBezTo>
                    <a:pt x="17324" y="658"/>
                    <a:pt x="17312" y="646"/>
                    <a:pt x="17312" y="634"/>
                  </a:cubicBezTo>
                  <a:lnTo>
                    <a:pt x="17360" y="634"/>
                  </a:lnTo>
                  <a:cubicBezTo>
                    <a:pt x="17360" y="646"/>
                    <a:pt x="17360" y="682"/>
                    <a:pt x="17360" y="694"/>
                  </a:cubicBezTo>
                  <a:cubicBezTo>
                    <a:pt x="17372" y="682"/>
                    <a:pt x="17360" y="658"/>
                    <a:pt x="17383" y="658"/>
                  </a:cubicBezTo>
                  <a:cubicBezTo>
                    <a:pt x="17372" y="682"/>
                    <a:pt x="17419" y="670"/>
                    <a:pt x="17395" y="694"/>
                  </a:cubicBezTo>
                  <a:cubicBezTo>
                    <a:pt x="17407" y="705"/>
                    <a:pt x="17407" y="705"/>
                    <a:pt x="17419" y="705"/>
                  </a:cubicBezTo>
                  <a:cubicBezTo>
                    <a:pt x="17395" y="729"/>
                    <a:pt x="17419" y="753"/>
                    <a:pt x="17395" y="765"/>
                  </a:cubicBezTo>
                  <a:cubicBezTo>
                    <a:pt x="17395" y="757"/>
                    <a:pt x="17385" y="750"/>
                    <a:pt x="17382" y="745"/>
                  </a:cubicBezTo>
                  <a:lnTo>
                    <a:pt x="17382" y="745"/>
                  </a:lnTo>
                  <a:cubicBezTo>
                    <a:pt x="17370" y="769"/>
                    <a:pt x="17360" y="802"/>
                    <a:pt x="17360" y="824"/>
                  </a:cubicBezTo>
                  <a:cubicBezTo>
                    <a:pt x="17336" y="824"/>
                    <a:pt x="17336" y="824"/>
                    <a:pt x="17312" y="836"/>
                  </a:cubicBezTo>
                  <a:cubicBezTo>
                    <a:pt x="17312" y="860"/>
                    <a:pt x="17312" y="860"/>
                    <a:pt x="17324" y="872"/>
                  </a:cubicBezTo>
                  <a:cubicBezTo>
                    <a:pt x="17303" y="882"/>
                    <a:pt x="17301" y="910"/>
                    <a:pt x="17293" y="910"/>
                  </a:cubicBezTo>
                  <a:cubicBezTo>
                    <a:pt x="17291" y="910"/>
                    <a:pt x="17290" y="909"/>
                    <a:pt x="17288" y="908"/>
                  </a:cubicBezTo>
                  <a:lnTo>
                    <a:pt x="17288" y="908"/>
                  </a:lnTo>
                  <a:cubicBezTo>
                    <a:pt x="17300" y="920"/>
                    <a:pt x="17276" y="920"/>
                    <a:pt x="17288" y="932"/>
                  </a:cubicBezTo>
                  <a:lnTo>
                    <a:pt x="17276" y="932"/>
                  </a:lnTo>
                  <a:lnTo>
                    <a:pt x="17288" y="944"/>
                  </a:lnTo>
                  <a:cubicBezTo>
                    <a:pt x="17252" y="944"/>
                    <a:pt x="17288" y="991"/>
                    <a:pt x="17252" y="1003"/>
                  </a:cubicBezTo>
                  <a:lnTo>
                    <a:pt x="17252" y="1015"/>
                  </a:lnTo>
                  <a:cubicBezTo>
                    <a:pt x="17241" y="1015"/>
                    <a:pt x="17241" y="1003"/>
                    <a:pt x="17229" y="1003"/>
                  </a:cubicBezTo>
                  <a:lnTo>
                    <a:pt x="17205" y="1051"/>
                  </a:lnTo>
                  <a:lnTo>
                    <a:pt x="17217" y="1039"/>
                  </a:lnTo>
                  <a:cubicBezTo>
                    <a:pt x="17217" y="1051"/>
                    <a:pt x="17229" y="1075"/>
                    <a:pt x="17217" y="1075"/>
                  </a:cubicBezTo>
                  <a:cubicBezTo>
                    <a:pt x="17214" y="1070"/>
                    <a:pt x="17212" y="1068"/>
                    <a:pt x="17211" y="1068"/>
                  </a:cubicBezTo>
                  <a:cubicBezTo>
                    <a:pt x="17205" y="1068"/>
                    <a:pt x="17201" y="1088"/>
                    <a:pt x="17188" y="1088"/>
                  </a:cubicBezTo>
                  <a:cubicBezTo>
                    <a:pt x="17187" y="1088"/>
                    <a:pt x="17185" y="1088"/>
                    <a:pt x="17183" y="1087"/>
                  </a:cubicBezTo>
                  <a:lnTo>
                    <a:pt x="17183" y="1087"/>
                  </a:lnTo>
                  <a:cubicBezTo>
                    <a:pt x="17185" y="1090"/>
                    <a:pt x="17188" y="1093"/>
                    <a:pt x="17193" y="1098"/>
                  </a:cubicBezTo>
                  <a:cubicBezTo>
                    <a:pt x="17193" y="1110"/>
                    <a:pt x="17184" y="1110"/>
                    <a:pt x="17177" y="1110"/>
                  </a:cubicBezTo>
                  <a:cubicBezTo>
                    <a:pt x="17175" y="1110"/>
                    <a:pt x="17173" y="1110"/>
                    <a:pt x="17172" y="1110"/>
                  </a:cubicBezTo>
                  <a:lnTo>
                    <a:pt x="17172" y="1110"/>
                  </a:lnTo>
                  <a:cubicBezTo>
                    <a:pt x="17171" y="1110"/>
                    <a:pt x="17170" y="1110"/>
                    <a:pt x="17169" y="1110"/>
                  </a:cubicBezTo>
                  <a:lnTo>
                    <a:pt x="17169" y="1111"/>
                  </a:lnTo>
                  <a:lnTo>
                    <a:pt x="17169" y="1111"/>
                  </a:lnTo>
                  <a:cubicBezTo>
                    <a:pt x="17170" y="1111"/>
                    <a:pt x="17171" y="1110"/>
                    <a:pt x="17172" y="1110"/>
                  </a:cubicBezTo>
                  <a:lnTo>
                    <a:pt x="17172" y="1110"/>
                  </a:lnTo>
                  <a:cubicBezTo>
                    <a:pt x="17183" y="1112"/>
                    <a:pt x="17192" y="1123"/>
                    <a:pt x="17181" y="1134"/>
                  </a:cubicBezTo>
                  <a:lnTo>
                    <a:pt x="17169" y="1134"/>
                  </a:lnTo>
                  <a:cubicBezTo>
                    <a:pt x="17169" y="1146"/>
                    <a:pt x="17157" y="1170"/>
                    <a:pt x="17157" y="1182"/>
                  </a:cubicBezTo>
                  <a:cubicBezTo>
                    <a:pt x="17145" y="1182"/>
                    <a:pt x="17145" y="1182"/>
                    <a:pt x="17133" y="1170"/>
                  </a:cubicBezTo>
                  <a:cubicBezTo>
                    <a:pt x="17133" y="1205"/>
                    <a:pt x="17133" y="1182"/>
                    <a:pt x="17121" y="1229"/>
                  </a:cubicBezTo>
                  <a:lnTo>
                    <a:pt x="17121" y="1241"/>
                  </a:lnTo>
                  <a:lnTo>
                    <a:pt x="17110" y="1241"/>
                  </a:lnTo>
                  <a:cubicBezTo>
                    <a:pt x="17110" y="1253"/>
                    <a:pt x="17110" y="1265"/>
                    <a:pt x="17098" y="1277"/>
                  </a:cubicBezTo>
                  <a:lnTo>
                    <a:pt x="17086" y="1265"/>
                  </a:lnTo>
                  <a:cubicBezTo>
                    <a:pt x="17086" y="1301"/>
                    <a:pt x="17050" y="1289"/>
                    <a:pt x="17050" y="1325"/>
                  </a:cubicBezTo>
                  <a:cubicBezTo>
                    <a:pt x="17050" y="1325"/>
                    <a:pt x="17050" y="1325"/>
                    <a:pt x="17050" y="1313"/>
                  </a:cubicBezTo>
                  <a:cubicBezTo>
                    <a:pt x="17050" y="1348"/>
                    <a:pt x="17014" y="1325"/>
                    <a:pt x="17026" y="1360"/>
                  </a:cubicBezTo>
                  <a:lnTo>
                    <a:pt x="17014" y="1360"/>
                  </a:lnTo>
                  <a:lnTo>
                    <a:pt x="17014" y="1372"/>
                  </a:lnTo>
                  <a:lnTo>
                    <a:pt x="17002" y="1372"/>
                  </a:lnTo>
                  <a:lnTo>
                    <a:pt x="17026" y="1384"/>
                  </a:lnTo>
                  <a:lnTo>
                    <a:pt x="17002" y="1384"/>
                  </a:lnTo>
                  <a:lnTo>
                    <a:pt x="17002" y="1396"/>
                  </a:lnTo>
                  <a:cubicBezTo>
                    <a:pt x="16967" y="1396"/>
                    <a:pt x="16979" y="1420"/>
                    <a:pt x="16955" y="1432"/>
                  </a:cubicBezTo>
                  <a:lnTo>
                    <a:pt x="16967" y="1444"/>
                  </a:lnTo>
                  <a:cubicBezTo>
                    <a:pt x="17002" y="1503"/>
                    <a:pt x="16895" y="1539"/>
                    <a:pt x="16895" y="1598"/>
                  </a:cubicBezTo>
                  <a:lnTo>
                    <a:pt x="16883" y="1586"/>
                  </a:lnTo>
                  <a:lnTo>
                    <a:pt x="16883" y="1622"/>
                  </a:lnTo>
                  <a:cubicBezTo>
                    <a:pt x="16881" y="1625"/>
                    <a:pt x="16880" y="1626"/>
                    <a:pt x="16879" y="1626"/>
                  </a:cubicBezTo>
                  <a:cubicBezTo>
                    <a:pt x="16875" y="1626"/>
                    <a:pt x="16881" y="1610"/>
                    <a:pt x="16871" y="1610"/>
                  </a:cubicBezTo>
                  <a:cubicBezTo>
                    <a:pt x="16871" y="1634"/>
                    <a:pt x="16883" y="1634"/>
                    <a:pt x="16883" y="1658"/>
                  </a:cubicBezTo>
                  <a:cubicBezTo>
                    <a:pt x="16879" y="1660"/>
                    <a:pt x="16876" y="1661"/>
                    <a:pt x="16873" y="1661"/>
                  </a:cubicBezTo>
                  <a:cubicBezTo>
                    <a:pt x="16864" y="1661"/>
                    <a:pt x="16871" y="1644"/>
                    <a:pt x="16871" y="1634"/>
                  </a:cubicBezTo>
                  <a:lnTo>
                    <a:pt x="16871" y="1634"/>
                  </a:lnTo>
                  <a:cubicBezTo>
                    <a:pt x="16860" y="1670"/>
                    <a:pt x="16860" y="1717"/>
                    <a:pt x="16836" y="1729"/>
                  </a:cubicBezTo>
                  <a:lnTo>
                    <a:pt x="16848" y="1729"/>
                  </a:lnTo>
                  <a:cubicBezTo>
                    <a:pt x="16848" y="1753"/>
                    <a:pt x="16824" y="1777"/>
                    <a:pt x="16812" y="1789"/>
                  </a:cubicBezTo>
                  <a:cubicBezTo>
                    <a:pt x="16812" y="1789"/>
                    <a:pt x="16812" y="1789"/>
                    <a:pt x="16812" y="1777"/>
                  </a:cubicBezTo>
                  <a:cubicBezTo>
                    <a:pt x="16812" y="1789"/>
                    <a:pt x="16800" y="1789"/>
                    <a:pt x="16800" y="1801"/>
                  </a:cubicBezTo>
                  <a:lnTo>
                    <a:pt x="16788" y="1789"/>
                  </a:lnTo>
                  <a:cubicBezTo>
                    <a:pt x="16776" y="1801"/>
                    <a:pt x="16776" y="1837"/>
                    <a:pt x="16764" y="1837"/>
                  </a:cubicBezTo>
                  <a:cubicBezTo>
                    <a:pt x="16764" y="1837"/>
                    <a:pt x="16788" y="1837"/>
                    <a:pt x="16776" y="1848"/>
                  </a:cubicBezTo>
                  <a:cubicBezTo>
                    <a:pt x="16752" y="1848"/>
                    <a:pt x="16776" y="1896"/>
                    <a:pt x="16752" y="1908"/>
                  </a:cubicBezTo>
                  <a:cubicBezTo>
                    <a:pt x="16743" y="1908"/>
                    <a:pt x="16749" y="1893"/>
                    <a:pt x="16745" y="1893"/>
                  </a:cubicBezTo>
                  <a:cubicBezTo>
                    <a:pt x="16744" y="1893"/>
                    <a:pt x="16743" y="1894"/>
                    <a:pt x="16740" y="1896"/>
                  </a:cubicBezTo>
                  <a:cubicBezTo>
                    <a:pt x="16729" y="1896"/>
                    <a:pt x="16740" y="1920"/>
                    <a:pt x="16752" y="1932"/>
                  </a:cubicBezTo>
                  <a:lnTo>
                    <a:pt x="16740" y="1920"/>
                  </a:lnTo>
                  <a:lnTo>
                    <a:pt x="16729" y="1979"/>
                  </a:lnTo>
                  <a:cubicBezTo>
                    <a:pt x="16726" y="1978"/>
                    <a:pt x="16724" y="1978"/>
                    <a:pt x="16723" y="1978"/>
                  </a:cubicBezTo>
                  <a:cubicBezTo>
                    <a:pt x="16708" y="1978"/>
                    <a:pt x="16713" y="2017"/>
                    <a:pt x="16699" y="2017"/>
                  </a:cubicBezTo>
                  <a:cubicBezTo>
                    <a:pt x="16697" y="2017"/>
                    <a:pt x="16695" y="2016"/>
                    <a:pt x="16693" y="2015"/>
                  </a:cubicBezTo>
                  <a:lnTo>
                    <a:pt x="16693" y="2015"/>
                  </a:lnTo>
                  <a:cubicBezTo>
                    <a:pt x="16693" y="2018"/>
                    <a:pt x="16694" y="2019"/>
                    <a:pt x="16696" y="2019"/>
                  </a:cubicBezTo>
                  <a:cubicBezTo>
                    <a:pt x="16699" y="2019"/>
                    <a:pt x="16704" y="2016"/>
                    <a:pt x="16706" y="2016"/>
                  </a:cubicBezTo>
                  <a:cubicBezTo>
                    <a:pt x="16709" y="2016"/>
                    <a:pt x="16709" y="2018"/>
                    <a:pt x="16705" y="2027"/>
                  </a:cubicBezTo>
                  <a:cubicBezTo>
                    <a:pt x="16695" y="2027"/>
                    <a:pt x="16701" y="2042"/>
                    <a:pt x="16698" y="2042"/>
                  </a:cubicBezTo>
                  <a:cubicBezTo>
                    <a:pt x="16697" y="2042"/>
                    <a:pt x="16695" y="2041"/>
                    <a:pt x="16693" y="2039"/>
                  </a:cubicBezTo>
                  <a:lnTo>
                    <a:pt x="16681" y="2039"/>
                  </a:lnTo>
                  <a:lnTo>
                    <a:pt x="16681" y="2051"/>
                  </a:lnTo>
                  <a:lnTo>
                    <a:pt x="16669" y="2039"/>
                  </a:lnTo>
                  <a:lnTo>
                    <a:pt x="16669" y="2039"/>
                  </a:lnTo>
                  <a:cubicBezTo>
                    <a:pt x="16669" y="2051"/>
                    <a:pt x="16681" y="2063"/>
                    <a:pt x="16693" y="2075"/>
                  </a:cubicBezTo>
                  <a:cubicBezTo>
                    <a:pt x="16681" y="2075"/>
                    <a:pt x="16681" y="2098"/>
                    <a:pt x="16657" y="2098"/>
                  </a:cubicBezTo>
                  <a:cubicBezTo>
                    <a:pt x="16645" y="2134"/>
                    <a:pt x="16586" y="2134"/>
                    <a:pt x="16598" y="2170"/>
                  </a:cubicBezTo>
                  <a:lnTo>
                    <a:pt x="16586" y="2194"/>
                  </a:lnTo>
                  <a:lnTo>
                    <a:pt x="16574" y="2182"/>
                  </a:lnTo>
                  <a:lnTo>
                    <a:pt x="16574" y="2218"/>
                  </a:lnTo>
                  <a:cubicBezTo>
                    <a:pt x="16550" y="2241"/>
                    <a:pt x="16538" y="2277"/>
                    <a:pt x="16538" y="2313"/>
                  </a:cubicBezTo>
                  <a:lnTo>
                    <a:pt x="16526" y="2313"/>
                  </a:lnTo>
                  <a:cubicBezTo>
                    <a:pt x="16526" y="2348"/>
                    <a:pt x="16514" y="2337"/>
                    <a:pt x="16502" y="2360"/>
                  </a:cubicBezTo>
                  <a:lnTo>
                    <a:pt x="16492" y="2382"/>
                  </a:lnTo>
                  <a:lnTo>
                    <a:pt x="16492" y="2382"/>
                  </a:lnTo>
                  <a:cubicBezTo>
                    <a:pt x="16492" y="2379"/>
                    <a:pt x="16492" y="2376"/>
                    <a:pt x="16490" y="2372"/>
                  </a:cubicBezTo>
                  <a:lnTo>
                    <a:pt x="16490" y="2372"/>
                  </a:lnTo>
                  <a:lnTo>
                    <a:pt x="16490" y="2384"/>
                  </a:lnTo>
                  <a:lnTo>
                    <a:pt x="16492" y="2382"/>
                  </a:lnTo>
                  <a:lnTo>
                    <a:pt x="16492" y="2382"/>
                  </a:lnTo>
                  <a:cubicBezTo>
                    <a:pt x="16487" y="2399"/>
                    <a:pt x="16446" y="2408"/>
                    <a:pt x="16467" y="2408"/>
                  </a:cubicBezTo>
                  <a:cubicBezTo>
                    <a:pt x="16467" y="2420"/>
                    <a:pt x="16479" y="2444"/>
                    <a:pt x="16479" y="2444"/>
                  </a:cubicBezTo>
                  <a:cubicBezTo>
                    <a:pt x="16479" y="2462"/>
                    <a:pt x="16476" y="2465"/>
                    <a:pt x="16471" y="2465"/>
                  </a:cubicBezTo>
                  <a:cubicBezTo>
                    <a:pt x="16469" y="2465"/>
                    <a:pt x="16466" y="2464"/>
                    <a:pt x="16463" y="2464"/>
                  </a:cubicBezTo>
                  <a:cubicBezTo>
                    <a:pt x="16461" y="2464"/>
                    <a:pt x="16458" y="2465"/>
                    <a:pt x="16455" y="2468"/>
                  </a:cubicBezTo>
                  <a:cubicBezTo>
                    <a:pt x="16443" y="2479"/>
                    <a:pt x="16455" y="2491"/>
                    <a:pt x="16443" y="2515"/>
                  </a:cubicBezTo>
                  <a:lnTo>
                    <a:pt x="16431" y="2503"/>
                  </a:lnTo>
                  <a:cubicBezTo>
                    <a:pt x="16431" y="2515"/>
                    <a:pt x="16431" y="2527"/>
                    <a:pt x="16431" y="2539"/>
                  </a:cubicBezTo>
                  <a:cubicBezTo>
                    <a:pt x="16431" y="2575"/>
                    <a:pt x="16383" y="2563"/>
                    <a:pt x="16419" y="2599"/>
                  </a:cubicBezTo>
                  <a:cubicBezTo>
                    <a:pt x="16409" y="2599"/>
                    <a:pt x="16408" y="2614"/>
                    <a:pt x="16395" y="2614"/>
                  </a:cubicBezTo>
                  <a:cubicBezTo>
                    <a:pt x="16392" y="2614"/>
                    <a:pt x="16388" y="2613"/>
                    <a:pt x="16383" y="2610"/>
                  </a:cubicBezTo>
                  <a:cubicBezTo>
                    <a:pt x="16383" y="2646"/>
                    <a:pt x="16383" y="2682"/>
                    <a:pt x="16371" y="2718"/>
                  </a:cubicBezTo>
                  <a:cubicBezTo>
                    <a:pt x="16364" y="2714"/>
                    <a:pt x="16362" y="2713"/>
                    <a:pt x="16360" y="2713"/>
                  </a:cubicBezTo>
                  <a:cubicBezTo>
                    <a:pt x="16357" y="2713"/>
                    <a:pt x="16364" y="2721"/>
                    <a:pt x="16348" y="2729"/>
                  </a:cubicBezTo>
                  <a:lnTo>
                    <a:pt x="16359" y="2741"/>
                  </a:lnTo>
                  <a:cubicBezTo>
                    <a:pt x="16348" y="2777"/>
                    <a:pt x="16288" y="2813"/>
                    <a:pt x="16276" y="2872"/>
                  </a:cubicBezTo>
                  <a:lnTo>
                    <a:pt x="16252" y="2860"/>
                  </a:lnTo>
                  <a:lnTo>
                    <a:pt x="16252" y="2860"/>
                  </a:lnTo>
                  <a:lnTo>
                    <a:pt x="16276" y="2884"/>
                  </a:lnTo>
                  <a:cubicBezTo>
                    <a:pt x="16240" y="2932"/>
                    <a:pt x="16205" y="2991"/>
                    <a:pt x="16193" y="3039"/>
                  </a:cubicBezTo>
                  <a:cubicBezTo>
                    <a:pt x="16193" y="3051"/>
                    <a:pt x="16205" y="3087"/>
                    <a:pt x="16193" y="3099"/>
                  </a:cubicBezTo>
                  <a:cubicBezTo>
                    <a:pt x="16181" y="3146"/>
                    <a:pt x="16169" y="3182"/>
                    <a:pt x="16145" y="3230"/>
                  </a:cubicBezTo>
                  <a:cubicBezTo>
                    <a:pt x="16145" y="3218"/>
                    <a:pt x="16133" y="3218"/>
                    <a:pt x="16133" y="3218"/>
                  </a:cubicBezTo>
                  <a:lnTo>
                    <a:pt x="16133" y="3218"/>
                  </a:lnTo>
                  <a:cubicBezTo>
                    <a:pt x="16145" y="3230"/>
                    <a:pt x="16121" y="3241"/>
                    <a:pt x="16121" y="3253"/>
                  </a:cubicBezTo>
                  <a:lnTo>
                    <a:pt x="16133" y="3241"/>
                  </a:lnTo>
                  <a:lnTo>
                    <a:pt x="16133" y="3241"/>
                  </a:lnTo>
                  <a:cubicBezTo>
                    <a:pt x="16145" y="3265"/>
                    <a:pt x="16121" y="3277"/>
                    <a:pt x="16109" y="3277"/>
                  </a:cubicBezTo>
                  <a:lnTo>
                    <a:pt x="16121" y="3301"/>
                  </a:lnTo>
                  <a:lnTo>
                    <a:pt x="16109" y="3301"/>
                  </a:lnTo>
                  <a:lnTo>
                    <a:pt x="16121" y="3313"/>
                  </a:lnTo>
                  <a:lnTo>
                    <a:pt x="16098" y="3313"/>
                  </a:lnTo>
                  <a:cubicBezTo>
                    <a:pt x="16098" y="3313"/>
                    <a:pt x="16098" y="3349"/>
                    <a:pt x="16109" y="3361"/>
                  </a:cubicBezTo>
                  <a:cubicBezTo>
                    <a:pt x="16109" y="3361"/>
                    <a:pt x="16099" y="3366"/>
                    <a:pt x="16095" y="3366"/>
                  </a:cubicBezTo>
                  <a:cubicBezTo>
                    <a:pt x="16095" y="3366"/>
                    <a:pt x="16095" y="3366"/>
                    <a:pt x="16094" y="3366"/>
                  </a:cubicBezTo>
                  <a:lnTo>
                    <a:pt x="16094" y="3366"/>
                  </a:lnTo>
                  <a:lnTo>
                    <a:pt x="16062" y="3420"/>
                  </a:lnTo>
                  <a:lnTo>
                    <a:pt x="16074" y="3420"/>
                  </a:lnTo>
                  <a:cubicBezTo>
                    <a:pt x="16086" y="3420"/>
                    <a:pt x="16086" y="3444"/>
                    <a:pt x="16074" y="3456"/>
                  </a:cubicBezTo>
                  <a:cubicBezTo>
                    <a:pt x="16074" y="3444"/>
                    <a:pt x="16071" y="3441"/>
                    <a:pt x="16065" y="3441"/>
                  </a:cubicBezTo>
                  <a:cubicBezTo>
                    <a:pt x="16059" y="3441"/>
                    <a:pt x="16050" y="3444"/>
                    <a:pt x="16038" y="3444"/>
                  </a:cubicBezTo>
                  <a:cubicBezTo>
                    <a:pt x="16044" y="3450"/>
                    <a:pt x="16050" y="3450"/>
                    <a:pt x="16054" y="3450"/>
                  </a:cubicBezTo>
                  <a:cubicBezTo>
                    <a:pt x="16059" y="3450"/>
                    <a:pt x="16062" y="3450"/>
                    <a:pt x="16062" y="3456"/>
                  </a:cubicBezTo>
                  <a:cubicBezTo>
                    <a:pt x="16074" y="3468"/>
                    <a:pt x="16074" y="3491"/>
                    <a:pt x="16062" y="3491"/>
                  </a:cubicBezTo>
                  <a:lnTo>
                    <a:pt x="16050" y="3491"/>
                  </a:lnTo>
                  <a:cubicBezTo>
                    <a:pt x="16050" y="3503"/>
                    <a:pt x="16026" y="3503"/>
                    <a:pt x="16014" y="3515"/>
                  </a:cubicBezTo>
                  <a:cubicBezTo>
                    <a:pt x="16026" y="3539"/>
                    <a:pt x="16014" y="3539"/>
                    <a:pt x="16038" y="3551"/>
                  </a:cubicBezTo>
                  <a:cubicBezTo>
                    <a:pt x="16038" y="3560"/>
                    <a:pt x="16035" y="3562"/>
                    <a:pt x="16031" y="3562"/>
                  </a:cubicBezTo>
                  <a:cubicBezTo>
                    <a:pt x="16026" y="3562"/>
                    <a:pt x="16021" y="3559"/>
                    <a:pt x="16017" y="3559"/>
                  </a:cubicBezTo>
                  <a:cubicBezTo>
                    <a:pt x="16015" y="3559"/>
                    <a:pt x="16014" y="3560"/>
                    <a:pt x="16014" y="3563"/>
                  </a:cubicBezTo>
                  <a:cubicBezTo>
                    <a:pt x="16026" y="3575"/>
                    <a:pt x="16002" y="3599"/>
                    <a:pt x="15990" y="3599"/>
                  </a:cubicBezTo>
                  <a:cubicBezTo>
                    <a:pt x="16026" y="3622"/>
                    <a:pt x="15955" y="3646"/>
                    <a:pt x="15978" y="3658"/>
                  </a:cubicBezTo>
                  <a:lnTo>
                    <a:pt x="15955" y="3670"/>
                  </a:lnTo>
                  <a:cubicBezTo>
                    <a:pt x="15967" y="3682"/>
                    <a:pt x="15990" y="3682"/>
                    <a:pt x="15990" y="3706"/>
                  </a:cubicBezTo>
                  <a:cubicBezTo>
                    <a:pt x="15982" y="3710"/>
                    <a:pt x="15976" y="3711"/>
                    <a:pt x="15970" y="3711"/>
                  </a:cubicBezTo>
                  <a:cubicBezTo>
                    <a:pt x="15959" y="3711"/>
                    <a:pt x="15951" y="3706"/>
                    <a:pt x="15943" y="3706"/>
                  </a:cubicBezTo>
                  <a:lnTo>
                    <a:pt x="15978" y="3730"/>
                  </a:lnTo>
                  <a:cubicBezTo>
                    <a:pt x="15907" y="3789"/>
                    <a:pt x="15895" y="3896"/>
                    <a:pt x="15836" y="3968"/>
                  </a:cubicBezTo>
                  <a:cubicBezTo>
                    <a:pt x="15836" y="4003"/>
                    <a:pt x="15836" y="4051"/>
                    <a:pt x="15812" y="4099"/>
                  </a:cubicBezTo>
                  <a:cubicBezTo>
                    <a:pt x="15812" y="4111"/>
                    <a:pt x="15824" y="4123"/>
                    <a:pt x="15812" y="4134"/>
                  </a:cubicBezTo>
                  <a:cubicBezTo>
                    <a:pt x="15788" y="4170"/>
                    <a:pt x="15740" y="4230"/>
                    <a:pt x="15740" y="4289"/>
                  </a:cubicBezTo>
                  <a:cubicBezTo>
                    <a:pt x="15764" y="4349"/>
                    <a:pt x="15705" y="4313"/>
                    <a:pt x="15717" y="4349"/>
                  </a:cubicBezTo>
                  <a:cubicBezTo>
                    <a:pt x="15717" y="4349"/>
                    <a:pt x="15705" y="4349"/>
                    <a:pt x="15705" y="4337"/>
                  </a:cubicBezTo>
                  <a:lnTo>
                    <a:pt x="15705" y="4337"/>
                  </a:lnTo>
                  <a:cubicBezTo>
                    <a:pt x="15705" y="4384"/>
                    <a:pt x="15705" y="4408"/>
                    <a:pt x="15717" y="4456"/>
                  </a:cubicBezTo>
                  <a:cubicBezTo>
                    <a:pt x="15709" y="4451"/>
                    <a:pt x="15704" y="4449"/>
                    <a:pt x="15701" y="4449"/>
                  </a:cubicBezTo>
                  <a:cubicBezTo>
                    <a:pt x="15691" y="4449"/>
                    <a:pt x="15699" y="4470"/>
                    <a:pt x="15696" y="4470"/>
                  </a:cubicBezTo>
                  <a:cubicBezTo>
                    <a:pt x="15695" y="4470"/>
                    <a:pt x="15694" y="4469"/>
                    <a:pt x="15693" y="4468"/>
                  </a:cubicBezTo>
                  <a:lnTo>
                    <a:pt x="15693" y="4468"/>
                  </a:lnTo>
                  <a:lnTo>
                    <a:pt x="15705" y="4480"/>
                  </a:lnTo>
                  <a:cubicBezTo>
                    <a:pt x="15695" y="4480"/>
                    <a:pt x="15686" y="4495"/>
                    <a:pt x="15676" y="4495"/>
                  </a:cubicBezTo>
                  <a:cubicBezTo>
                    <a:pt x="15674" y="4495"/>
                    <a:pt x="15671" y="4494"/>
                    <a:pt x="15669" y="4492"/>
                  </a:cubicBezTo>
                  <a:lnTo>
                    <a:pt x="15669" y="4492"/>
                  </a:lnTo>
                  <a:lnTo>
                    <a:pt x="15681" y="4515"/>
                  </a:lnTo>
                  <a:lnTo>
                    <a:pt x="15669" y="4515"/>
                  </a:lnTo>
                  <a:cubicBezTo>
                    <a:pt x="15657" y="4539"/>
                    <a:pt x="15657" y="4587"/>
                    <a:pt x="15621" y="4587"/>
                  </a:cubicBezTo>
                  <a:cubicBezTo>
                    <a:pt x="15621" y="4658"/>
                    <a:pt x="15586" y="4742"/>
                    <a:pt x="15562" y="4813"/>
                  </a:cubicBezTo>
                  <a:cubicBezTo>
                    <a:pt x="15574" y="4825"/>
                    <a:pt x="15562" y="4849"/>
                    <a:pt x="15562" y="4861"/>
                  </a:cubicBezTo>
                  <a:lnTo>
                    <a:pt x="15538" y="4873"/>
                  </a:lnTo>
                  <a:cubicBezTo>
                    <a:pt x="15538" y="4896"/>
                    <a:pt x="15550" y="4920"/>
                    <a:pt x="15538" y="4932"/>
                  </a:cubicBezTo>
                  <a:cubicBezTo>
                    <a:pt x="15538" y="4944"/>
                    <a:pt x="15514" y="4956"/>
                    <a:pt x="15526" y="4980"/>
                  </a:cubicBezTo>
                  <a:cubicBezTo>
                    <a:pt x="15526" y="4989"/>
                    <a:pt x="15518" y="5007"/>
                    <a:pt x="15503" y="5007"/>
                  </a:cubicBezTo>
                  <a:cubicBezTo>
                    <a:pt x="15500" y="5007"/>
                    <a:pt x="15498" y="5006"/>
                    <a:pt x="15496" y="5006"/>
                  </a:cubicBezTo>
                  <a:lnTo>
                    <a:pt x="15496" y="5006"/>
                  </a:lnTo>
                  <a:cubicBezTo>
                    <a:pt x="15521" y="5018"/>
                    <a:pt x="15478" y="5039"/>
                    <a:pt x="15478" y="5039"/>
                  </a:cubicBezTo>
                  <a:cubicBezTo>
                    <a:pt x="15478" y="5039"/>
                    <a:pt x="15383" y="5265"/>
                    <a:pt x="15312" y="5539"/>
                  </a:cubicBezTo>
                  <a:cubicBezTo>
                    <a:pt x="15312" y="5551"/>
                    <a:pt x="15312" y="5551"/>
                    <a:pt x="15312" y="5563"/>
                  </a:cubicBezTo>
                  <a:cubicBezTo>
                    <a:pt x="15300" y="5551"/>
                    <a:pt x="15300" y="5551"/>
                    <a:pt x="15288" y="5551"/>
                  </a:cubicBezTo>
                  <a:lnTo>
                    <a:pt x="15300" y="5551"/>
                  </a:lnTo>
                  <a:cubicBezTo>
                    <a:pt x="15276" y="5551"/>
                    <a:pt x="15288" y="5527"/>
                    <a:pt x="15276" y="5527"/>
                  </a:cubicBezTo>
                  <a:lnTo>
                    <a:pt x="15264" y="5516"/>
                  </a:lnTo>
                  <a:lnTo>
                    <a:pt x="15266" y="5516"/>
                  </a:lnTo>
                  <a:cubicBezTo>
                    <a:pt x="15263" y="5510"/>
                    <a:pt x="15268" y="5497"/>
                    <a:pt x="15268" y="5497"/>
                  </a:cubicBezTo>
                  <a:lnTo>
                    <a:pt x="15268" y="5497"/>
                  </a:lnTo>
                  <a:cubicBezTo>
                    <a:pt x="15267" y="5497"/>
                    <a:pt x="15267" y="5499"/>
                    <a:pt x="15264" y="5504"/>
                  </a:cubicBezTo>
                  <a:cubicBezTo>
                    <a:pt x="15252" y="5504"/>
                    <a:pt x="15240" y="5504"/>
                    <a:pt x="15240" y="5516"/>
                  </a:cubicBezTo>
                  <a:cubicBezTo>
                    <a:pt x="15228" y="5504"/>
                    <a:pt x="15240" y="5504"/>
                    <a:pt x="15240" y="5492"/>
                  </a:cubicBezTo>
                  <a:cubicBezTo>
                    <a:pt x="15232" y="5492"/>
                    <a:pt x="15230" y="5497"/>
                    <a:pt x="15225" y="5497"/>
                  </a:cubicBezTo>
                  <a:cubicBezTo>
                    <a:pt x="15223" y="5497"/>
                    <a:pt x="15220" y="5496"/>
                    <a:pt x="15216" y="5492"/>
                  </a:cubicBezTo>
                  <a:lnTo>
                    <a:pt x="15228" y="5480"/>
                  </a:lnTo>
                  <a:lnTo>
                    <a:pt x="15216" y="5480"/>
                  </a:lnTo>
                  <a:cubicBezTo>
                    <a:pt x="15199" y="5480"/>
                    <a:pt x="15208" y="5460"/>
                    <a:pt x="15198" y="5460"/>
                  </a:cubicBezTo>
                  <a:cubicBezTo>
                    <a:pt x="15195" y="5460"/>
                    <a:pt x="15190" y="5462"/>
                    <a:pt x="15181" y="5468"/>
                  </a:cubicBezTo>
                  <a:cubicBezTo>
                    <a:pt x="15181" y="5468"/>
                    <a:pt x="15169" y="5468"/>
                    <a:pt x="15181" y="5444"/>
                  </a:cubicBezTo>
                  <a:lnTo>
                    <a:pt x="15133" y="5444"/>
                  </a:lnTo>
                  <a:cubicBezTo>
                    <a:pt x="15145" y="5432"/>
                    <a:pt x="15145" y="5432"/>
                    <a:pt x="15142" y="5432"/>
                  </a:cubicBezTo>
                  <a:cubicBezTo>
                    <a:pt x="15139" y="5432"/>
                    <a:pt x="15133" y="5432"/>
                    <a:pt x="15133" y="5420"/>
                  </a:cubicBezTo>
                  <a:lnTo>
                    <a:pt x="15121" y="5432"/>
                  </a:lnTo>
                  <a:cubicBezTo>
                    <a:pt x="15109" y="5432"/>
                    <a:pt x="15109" y="5385"/>
                    <a:pt x="15086" y="5373"/>
                  </a:cubicBezTo>
                  <a:cubicBezTo>
                    <a:pt x="15074" y="5349"/>
                    <a:pt x="15050" y="5325"/>
                    <a:pt x="15026" y="5325"/>
                  </a:cubicBezTo>
                  <a:cubicBezTo>
                    <a:pt x="15018" y="5325"/>
                    <a:pt x="15010" y="5330"/>
                    <a:pt x="15002" y="5330"/>
                  </a:cubicBezTo>
                  <a:cubicBezTo>
                    <a:pt x="14998" y="5330"/>
                    <a:pt x="14994" y="5329"/>
                    <a:pt x="14990" y="5325"/>
                  </a:cubicBezTo>
                  <a:cubicBezTo>
                    <a:pt x="14978" y="5325"/>
                    <a:pt x="14955" y="5313"/>
                    <a:pt x="14943" y="5301"/>
                  </a:cubicBezTo>
                  <a:cubicBezTo>
                    <a:pt x="14953" y="5291"/>
                    <a:pt x="14954" y="5289"/>
                    <a:pt x="14955" y="5289"/>
                  </a:cubicBezTo>
                  <a:lnTo>
                    <a:pt x="14955" y="5289"/>
                  </a:lnTo>
                  <a:cubicBezTo>
                    <a:pt x="14952" y="5292"/>
                    <a:pt x="14950" y="5293"/>
                    <a:pt x="14949" y="5293"/>
                  </a:cubicBezTo>
                  <a:cubicBezTo>
                    <a:pt x="14943" y="5293"/>
                    <a:pt x="14943" y="5277"/>
                    <a:pt x="14943" y="5277"/>
                  </a:cubicBezTo>
                  <a:lnTo>
                    <a:pt x="14943" y="5289"/>
                  </a:lnTo>
                  <a:cubicBezTo>
                    <a:pt x="14939" y="5293"/>
                    <a:pt x="14937" y="5294"/>
                    <a:pt x="14935" y="5294"/>
                  </a:cubicBezTo>
                  <a:cubicBezTo>
                    <a:pt x="14931" y="5294"/>
                    <a:pt x="14931" y="5286"/>
                    <a:pt x="14931" y="5277"/>
                  </a:cubicBezTo>
                  <a:lnTo>
                    <a:pt x="14919" y="5289"/>
                  </a:lnTo>
                  <a:cubicBezTo>
                    <a:pt x="14919" y="5289"/>
                    <a:pt x="14919" y="5277"/>
                    <a:pt x="14919" y="5277"/>
                  </a:cubicBezTo>
                  <a:lnTo>
                    <a:pt x="14907" y="5289"/>
                  </a:lnTo>
                  <a:lnTo>
                    <a:pt x="14907" y="5289"/>
                  </a:lnTo>
                  <a:lnTo>
                    <a:pt x="14919" y="5265"/>
                  </a:lnTo>
                  <a:lnTo>
                    <a:pt x="14919" y="5265"/>
                  </a:lnTo>
                  <a:cubicBezTo>
                    <a:pt x="14919" y="5265"/>
                    <a:pt x="14907" y="5266"/>
                    <a:pt x="14895" y="5277"/>
                  </a:cubicBezTo>
                  <a:cubicBezTo>
                    <a:pt x="14895" y="5277"/>
                    <a:pt x="14895" y="5265"/>
                    <a:pt x="14895" y="5265"/>
                  </a:cubicBezTo>
                  <a:lnTo>
                    <a:pt x="14871" y="5242"/>
                  </a:lnTo>
                  <a:lnTo>
                    <a:pt x="14871" y="5254"/>
                  </a:lnTo>
                  <a:cubicBezTo>
                    <a:pt x="14871" y="5262"/>
                    <a:pt x="14859" y="5270"/>
                    <a:pt x="14852" y="5270"/>
                  </a:cubicBezTo>
                  <a:cubicBezTo>
                    <a:pt x="14849" y="5270"/>
                    <a:pt x="14847" y="5269"/>
                    <a:pt x="14847" y="5265"/>
                  </a:cubicBezTo>
                  <a:cubicBezTo>
                    <a:pt x="14850" y="5263"/>
                    <a:pt x="14852" y="5260"/>
                    <a:pt x="14854" y="5258"/>
                  </a:cubicBezTo>
                  <a:lnTo>
                    <a:pt x="14854" y="5258"/>
                  </a:lnTo>
                  <a:cubicBezTo>
                    <a:pt x="14852" y="5258"/>
                    <a:pt x="14850" y="5259"/>
                    <a:pt x="14848" y="5259"/>
                  </a:cubicBezTo>
                  <a:cubicBezTo>
                    <a:pt x="14841" y="5259"/>
                    <a:pt x="14835" y="5254"/>
                    <a:pt x="14835" y="5254"/>
                  </a:cubicBezTo>
                  <a:lnTo>
                    <a:pt x="14847" y="5242"/>
                  </a:lnTo>
                  <a:lnTo>
                    <a:pt x="14847" y="5242"/>
                  </a:lnTo>
                  <a:cubicBezTo>
                    <a:pt x="14846" y="5243"/>
                    <a:pt x="14844" y="5244"/>
                    <a:pt x="14844" y="5244"/>
                  </a:cubicBezTo>
                  <a:cubicBezTo>
                    <a:pt x="14838" y="5244"/>
                    <a:pt x="14846" y="5218"/>
                    <a:pt x="14835" y="5218"/>
                  </a:cubicBezTo>
                  <a:cubicBezTo>
                    <a:pt x="14824" y="5230"/>
                    <a:pt x="14824" y="5218"/>
                    <a:pt x="14812" y="5242"/>
                  </a:cubicBezTo>
                  <a:cubicBezTo>
                    <a:pt x="14800" y="5242"/>
                    <a:pt x="14823" y="5218"/>
                    <a:pt x="14824" y="5218"/>
                  </a:cubicBezTo>
                  <a:lnTo>
                    <a:pt x="14824" y="5218"/>
                  </a:lnTo>
                  <a:cubicBezTo>
                    <a:pt x="14820" y="5221"/>
                    <a:pt x="14817" y="5223"/>
                    <a:pt x="14814" y="5223"/>
                  </a:cubicBezTo>
                  <a:cubicBezTo>
                    <a:pt x="14807" y="5223"/>
                    <a:pt x="14803" y="5211"/>
                    <a:pt x="14812" y="5194"/>
                  </a:cubicBezTo>
                  <a:lnTo>
                    <a:pt x="14812" y="5194"/>
                  </a:lnTo>
                  <a:cubicBezTo>
                    <a:pt x="14806" y="5203"/>
                    <a:pt x="14802" y="5206"/>
                    <a:pt x="14799" y="5206"/>
                  </a:cubicBezTo>
                  <a:cubicBezTo>
                    <a:pt x="14794" y="5206"/>
                    <a:pt x="14793" y="5194"/>
                    <a:pt x="14788" y="5194"/>
                  </a:cubicBezTo>
                  <a:cubicBezTo>
                    <a:pt x="14786" y="5194"/>
                    <a:pt x="14782" y="5197"/>
                    <a:pt x="14776" y="5206"/>
                  </a:cubicBezTo>
                  <a:lnTo>
                    <a:pt x="14776" y="5182"/>
                  </a:lnTo>
                  <a:cubicBezTo>
                    <a:pt x="14776" y="5194"/>
                    <a:pt x="14764" y="5206"/>
                    <a:pt x="14752" y="5206"/>
                  </a:cubicBezTo>
                  <a:lnTo>
                    <a:pt x="14776" y="5170"/>
                  </a:lnTo>
                  <a:lnTo>
                    <a:pt x="14776" y="5170"/>
                  </a:lnTo>
                  <a:cubicBezTo>
                    <a:pt x="14764" y="5182"/>
                    <a:pt x="14752" y="5194"/>
                    <a:pt x="14752" y="5206"/>
                  </a:cubicBezTo>
                  <a:cubicBezTo>
                    <a:pt x="14740" y="5158"/>
                    <a:pt x="14693" y="5158"/>
                    <a:pt x="14681" y="5111"/>
                  </a:cubicBezTo>
                  <a:cubicBezTo>
                    <a:pt x="14657" y="5111"/>
                    <a:pt x="14633" y="5111"/>
                    <a:pt x="14621" y="5099"/>
                  </a:cubicBezTo>
                  <a:lnTo>
                    <a:pt x="14597" y="5099"/>
                  </a:lnTo>
                  <a:cubicBezTo>
                    <a:pt x="14597" y="5075"/>
                    <a:pt x="14574" y="5051"/>
                    <a:pt x="14550" y="5051"/>
                  </a:cubicBezTo>
                  <a:cubicBezTo>
                    <a:pt x="14544" y="5055"/>
                    <a:pt x="14540" y="5057"/>
                    <a:pt x="14538" y="5057"/>
                  </a:cubicBezTo>
                  <a:cubicBezTo>
                    <a:pt x="14530" y="5057"/>
                    <a:pt x="14546" y="5034"/>
                    <a:pt x="14538" y="5034"/>
                  </a:cubicBezTo>
                  <a:cubicBezTo>
                    <a:pt x="14536" y="5034"/>
                    <a:pt x="14532" y="5035"/>
                    <a:pt x="14526" y="5039"/>
                  </a:cubicBezTo>
                  <a:cubicBezTo>
                    <a:pt x="14538" y="5027"/>
                    <a:pt x="14538" y="5027"/>
                    <a:pt x="14538" y="5027"/>
                  </a:cubicBezTo>
                  <a:lnTo>
                    <a:pt x="14538" y="5027"/>
                  </a:lnTo>
                  <a:cubicBezTo>
                    <a:pt x="14514" y="5027"/>
                    <a:pt x="14514" y="5027"/>
                    <a:pt x="14478" y="5039"/>
                  </a:cubicBezTo>
                  <a:cubicBezTo>
                    <a:pt x="14488" y="5025"/>
                    <a:pt x="14490" y="5022"/>
                    <a:pt x="14489" y="5022"/>
                  </a:cubicBezTo>
                  <a:lnTo>
                    <a:pt x="14489" y="5022"/>
                  </a:lnTo>
                  <a:cubicBezTo>
                    <a:pt x="14489" y="5022"/>
                    <a:pt x="14487" y="5024"/>
                    <a:pt x="14487" y="5024"/>
                  </a:cubicBezTo>
                  <a:cubicBezTo>
                    <a:pt x="14486" y="5024"/>
                    <a:pt x="14487" y="5023"/>
                    <a:pt x="14490" y="5015"/>
                  </a:cubicBezTo>
                  <a:lnTo>
                    <a:pt x="14490" y="5015"/>
                  </a:lnTo>
                  <a:lnTo>
                    <a:pt x="14478" y="5027"/>
                  </a:lnTo>
                  <a:cubicBezTo>
                    <a:pt x="14478" y="5027"/>
                    <a:pt x="14478" y="5015"/>
                    <a:pt x="14478" y="5015"/>
                  </a:cubicBezTo>
                  <a:cubicBezTo>
                    <a:pt x="14478" y="5015"/>
                    <a:pt x="14478" y="5004"/>
                    <a:pt x="14478" y="5004"/>
                  </a:cubicBezTo>
                  <a:lnTo>
                    <a:pt x="14466" y="5015"/>
                  </a:lnTo>
                  <a:lnTo>
                    <a:pt x="14466" y="5004"/>
                  </a:lnTo>
                  <a:cubicBezTo>
                    <a:pt x="14490" y="4992"/>
                    <a:pt x="14454" y="4968"/>
                    <a:pt x="14490" y="4956"/>
                  </a:cubicBezTo>
                  <a:lnTo>
                    <a:pt x="14490" y="4944"/>
                  </a:lnTo>
                  <a:cubicBezTo>
                    <a:pt x="14490" y="4944"/>
                    <a:pt x="14502" y="4956"/>
                    <a:pt x="14502" y="4956"/>
                  </a:cubicBezTo>
                  <a:lnTo>
                    <a:pt x="14526" y="4920"/>
                  </a:lnTo>
                  <a:lnTo>
                    <a:pt x="14502" y="4920"/>
                  </a:lnTo>
                  <a:cubicBezTo>
                    <a:pt x="14502" y="4908"/>
                    <a:pt x="14490" y="4896"/>
                    <a:pt x="14502" y="4896"/>
                  </a:cubicBezTo>
                  <a:cubicBezTo>
                    <a:pt x="14508" y="4902"/>
                    <a:pt x="14512" y="4905"/>
                    <a:pt x="14514" y="4905"/>
                  </a:cubicBezTo>
                  <a:cubicBezTo>
                    <a:pt x="14521" y="4905"/>
                    <a:pt x="14517" y="4884"/>
                    <a:pt x="14526" y="4884"/>
                  </a:cubicBezTo>
                  <a:lnTo>
                    <a:pt x="14538" y="4896"/>
                  </a:lnTo>
                  <a:cubicBezTo>
                    <a:pt x="14538" y="4884"/>
                    <a:pt x="14538" y="4884"/>
                    <a:pt x="14514" y="4873"/>
                  </a:cubicBezTo>
                  <a:cubicBezTo>
                    <a:pt x="14514" y="4861"/>
                    <a:pt x="14550" y="4873"/>
                    <a:pt x="14538" y="4849"/>
                  </a:cubicBezTo>
                  <a:lnTo>
                    <a:pt x="14538" y="4849"/>
                  </a:lnTo>
                  <a:lnTo>
                    <a:pt x="14538" y="4861"/>
                  </a:lnTo>
                  <a:cubicBezTo>
                    <a:pt x="14526" y="4861"/>
                    <a:pt x="14514" y="4849"/>
                    <a:pt x="14514" y="4849"/>
                  </a:cubicBezTo>
                  <a:cubicBezTo>
                    <a:pt x="14514" y="4849"/>
                    <a:pt x="14519" y="4843"/>
                    <a:pt x="14523" y="4843"/>
                  </a:cubicBezTo>
                  <a:cubicBezTo>
                    <a:pt x="14525" y="4843"/>
                    <a:pt x="14526" y="4845"/>
                    <a:pt x="14526" y="4849"/>
                  </a:cubicBezTo>
                  <a:cubicBezTo>
                    <a:pt x="14526" y="4837"/>
                    <a:pt x="14538" y="4813"/>
                    <a:pt x="14538" y="4813"/>
                  </a:cubicBezTo>
                  <a:cubicBezTo>
                    <a:pt x="14538" y="4809"/>
                    <a:pt x="14539" y="4808"/>
                    <a:pt x="14541" y="4808"/>
                  </a:cubicBezTo>
                  <a:cubicBezTo>
                    <a:pt x="14544" y="4808"/>
                    <a:pt x="14550" y="4813"/>
                    <a:pt x="14550" y="4813"/>
                  </a:cubicBezTo>
                  <a:cubicBezTo>
                    <a:pt x="14550" y="4777"/>
                    <a:pt x="14562" y="4801"/>
                    <a:pt x="14562" y="4777"/>
                  </a:cubicBezTo>
                  <a:lnTo>
                    <a:pt x="14562" y="4765"/>
                  </a:lnTo>
                  <a:lnTo>
                    <a:pt x="14585" y="4754"/>
                  </a:lnTo>
                  <a:lnTo>
                    <a:pt x="14562" y="4754"/>
                  </a:lnTo>
                  <a:cubicBezTo>
                    <a:pt x="14574" y="4742"/>
                    <a:pt x="14562" y="4742"/>
                    <a:pt x="14574" y="4730"/>
                  </a:cubicBezTo>
                  <a:lnTo>
                    <a:pt x="14585" y="4742"/>
                  </a:lnTo>
                  <a:cubicBezTo>
                    <a:pt x="14585" y="4718"/>
                    <a:pt x="14621" y="4718"/>
                    <a:pt x="14609" y="4694"/>
                  </a:cubicBezTo>
                  <a:cubicBezTo>
                    <a:pt x="14597" y="4670"/>
                    <a:pt x="14645" y="4682"/>
                    <a:pt x="14621" y="4658"/>
                  </a:cubicBezTo>
                  <a:lnTo>
                    <a:pt x="14633" y="4658"/>
                  </a:lnTo>
                  <a:lnTo>
                    <a:pt x="14633" y="4646"/>
                  </a:lnTo>
                  <a:lnTo>
                    <a:pt x="14633" y="4646"/>
                  </a:lnTo>
                  <a:lnTo>
                    <a:pt x="14633" y="4646"/>
                  </a:lnTo>
                  <a:lnTo>
                    <a:pt x="14621" y="4634"/>
                  </a:lnTo>
                  <a:lnTo>
                    <a:pt x="14633" y="4634"/>
                  </a:lnTo>
                  <a:cubicBezTo>
                    <a:pt x="14681" y="4634"/>
                    <a:pt x="14657" y="4611"/>
                    <a:pt x="14681" y="4599"/>
                  </a:cubicBezTo>
                  <a:lnTo>
                    <a:pt x="14657" y="4599"/>
                  </a:lnTo>
                  <a:cubicBezTo>
                    <a:pt x="14621" y="4539"/>
                    <a:pt x="14716" y="4515"/>
                    <a:pt x="14705" y="4468"/>
                  </a:cubicBezTo>
                  <a:lnTo>
                    <a:pt x="14705" y="4468"/>
                  </a:lnTo>
                  <a:lnTo>
                    <a:pt x="14728" y="4480"/>
                  </a:lnTo>
                  <a:lnTo>
                    <a:pt x="14716" y="4444"/>
                  </a:lnTo>
                  <a:cubicBezTo>
                    <a:pt x="14728" y="4444"/>
                    <a:pt x="14728" y="4456"/>
                    <a:pt x="14728" y="4456"/>
                  </a:cubicBezTo>
                  <a:lnTo>
                    <a:pt x="14728" y="4456"/>
                  </a:lnTo>
                  <a:cubicBezTo>
                    <a:pt x="14728" y="4432"/>
                    <a:pt x="14716" y="4444"/>
                    <a:pt x="14716" y="4420"/>
                  </a:cubicBezTo>
                  <a:cubicBezTo>
                    <a:pt x="14719" y="4418"/>
                    <a:pt x="14721" y="4417"/>
                    <a:pt x="14722" y="4417"/>
                  </a:cubicBezTo>
                  <a:cubicBezTo>
                    <a:pt x="14728" y="4417"/>
                    <a:pt x="14728" y="4432"/>
                    <a:pt x="14728" y="4432"/>
                  </a:cubicBezTo>
                  <a:cubicBezTo>
                    <a:pt x="14728" y="4408"/>
                    <a:pt x="14728" y="4373"/>
                    <a:pt x="14740" y="4361"/>
                  </a:cubicBezTo>
                  <a:cubicBezTo>
                    <a:pt x="14728" y="4349"/>
                    <a:pt x="14752" y="4325"/>
                    <a:pt x="14752" y="4313"/>
                  </a:cubicBezTo>
                  <a:cubicBezTo>
                    <a:pt x="14764" y="4313"/>
                    <a:pt x="14764" y="4325"/>
                    <a:pt x="14764" y="4325"/>
                  </a:cubicBezTo>
                  <a:cubicBezTo>
                    <a:pt x="14764" y="4313"/>
                    <a:pt x="14776" y="4313"/>
                    <a:pt x="14764" y="4301"/>
                  </a:cubicBezTo>
                  <a:lnTo>
                    <a:pt x="14764" y="4301"/>
                  </a:lnTo>
                  <a:lnTo>
                    <a:pt x="14776" y="4313"/>
                  </a:lnTo>
                  <a:cubicBezTo>
                    <a:pt x="14788" y="4301"/>
                    <a:pt x="14776" y="4277"/>
                    <a:pt x="14800" y="4277"/>
                  </a:cubicBezTo>
                  <a:cubicBezTo>
                    <a:pt x="14788" y="4277"/>
                    <a:pt x="14776" y="4277"/>
                    <a:pt x="14776" y="4265"/>
                  </a:cubicBezTo>
                  <a:cubicBezTo>
                    <a:pt x="14812" y="4265"/>
                    <a:pt x="14776" y="4230"/>
                    <a:pt x="14800" y="4218"/>
                  </a:cubicBezTo>
                  <a:lnTo>
                    <a:pt x="14800" y="4218"/>
                  </a:lnTo>
                  <a:cubicBezTo>
                    <a:pt x="14803" y="4221"/>
                    <a:pt x="14805" y="4224"/>
                    <a:pt x="14805" y="4227"/>
                  </a:cubicBezTo>
                  <a:lnTo>
                    <a:pt x="14805" y="4227"/>
                  </a:lnTo>
                  <a:cubicBezTo>
                    <a:pt x="14806" y="4223"/>
                    <a:pt x="14800" y="4214"/>
                    <a:pt x="14800" y="4206"/>
                  </a:cubicBezTo>
                  <a:lnTo>
                    <a:pt x="14800" y="4206"/>
                  </a:lnTo>
                  <a:lnTo>
                    <a:pt x="14812" y="4218"/>
                  </a:lnTo>
                  <a:lnTo>
                    <a:pt x="14812" y="4170"/>
                  </a:lnTo>
                  <a:cubicBezTo>
                    <a:pt x="14835" y="4170"/>
                    <a:pt x="14824" y="4134"/>
                    <a:pt x="14835" y="4134"/>
                  </a:cubicBezTo>
                  <a:cubicBezTo>
                    <a:pt x="14838" y="4132"/>
                    <a:pt x="14839" y="4131"/>
                    <a:pt x="14839" y="4131"/>
                  </a:cubicBezTo>
                  <a:lnTo>
                    <a:pt x="14839" y="4131"/>
                  </a:lnTo>
                  <a:cubicBezTo>
                    <a:pt x="14838" y="4131"/>
                    <a:pt x="14830" y="4138"/>
                    <a:pt x="14826" y="4138"/>
                  </a:cubicBezTo>
                  <a:cubicBezTo>
                    <a:pt x="14825" y="4138"/>
                    <a:pt x="14824" y="4137"/>
                    <a:pt x="14824" y="4134"/>
                  </a:cubicBezTo>
                  <a:cubicBezTo>
                    <a:pt x="14832" y="4126"/>
                    <a:pt x="14828" y="4118"/>
                    <a:pt x="14830" y="4118"/>
                  </a:cubicBezTo>
                  <a:lnTo>
                    <a:pt x="14830" y="4118"/>
                  </a:lnTo>
                  <a:cubicBezTo>
                    <a:pt x="14831" y="4118"/>
                    <a:pt x="14832" y="4119"/>
                    <a:pt x="14835" y="4123"/>
                  </a:cubicBezTo>
                  <a:lnTo>
                    <a:pt x="14847" y="4123"/>
                  </a:lnTo>
                  <a:lnTo>
                    <a:pt x="14847" y="4111"/>
                  </a:lnTo>
                  <a:lnTo>
                    <a:pt x="14859" y="4123"/>
                  </a:lnTo>
                  <a:cubicBezTo>
                    <a:pt x="14859" y="4111"/>
                    <a:pt x="14847" y="4099"/>
                    <a:pt x="14835" y="4087"/>
                  </a:cubicBezTo>
                  <a:cubicBezTo>
                    <a:pt x="14847" y="4087"/>
                    <a:pt x="14847" y="4063"/>
                    <a:pt x="14859" y="4063"/>
                  </a:cubicBezTo>
                  <a:lnTo>
                    <a:pt x="14859" y="4075"/>
                  </a:lnTo>
                  <a:cubicBezTo>
                    <a:pt x="14871" y="4039"/>
                    <a:pt x="14931" y="4039"/>
                    <a:pt x="14907" y="4015"/>
                  </a:cubicBezTo>
                  <a:lnTo>
                    <a:pt x="14919" y="4015"/>
                  </a:lnTo>
                  <a:lnTo>
                    <a:pt x="14919" y="4003"/>
                  </a:lnTo>
                  <a:lnTo>
                    <a:pt x="14931" y="4003"/>
                  </a:lnTo>
                  <a:lnTo>
                    <a:pt x="14919" y="3968"/>
                  </a:lnTo>
                  <a:lnTo>
                    <a:pt x="14931" y="3980"/>
                  </a:lnTo>
                  <a:cubicBezTo>
                    <a:pt x="14943" y="3956"/>
                    <a:pt x="14943" y="3932"/>
                    <a:pt x="14955" y="3908"/>
                  </a:cubicBezTo>
                  <a:cubicBezTo>
                    <a:pt x="14955" y="3872"/>
                    <a:pt x="14978" y="3884"/>
                    <a:pt x="14966" y="3861"/>
                  </a:cubicBezTo>
                  <a:lnTo>
                    <a:pt x="14978" y="3861"/>
                  </a:lnTo>
                  <a:lnTo>
                    <a:pt x="14978" y="3849"/>
                  </a:lnTo>
                  <a:lnTo>
                    <a:pt x="14990" y="3861"/>
                  </a:lnTo>
                  <a:cubicBezTo>
                    <a:pt x="14978" y="3837"/>
                    <a:pt x="15026" y="3825"/>
                    <a:pt x="15002" y="3825"/>
                  </a:cubicBezTo>
                  <a:cubicBezTo>
                    <a:pt x="15002" y="3825"/>
                    <a:pt x="15002" y="3801"/>
                    <a:pt x="14990" y="3801"/>
                  </a:cubicBezTo>
                  <a:cubicBezTo>
                    <a:pt x="14990" y="3792"/>
                    <a:pt x="14992" y="3790"/>
                    <a:pt x="14995" y="3790"/>
                  </a:cubicBezTo>
                  <a:cubicBezTo>
                    <a:pt x="14997" y="3790"/>
                    <a:pt x="15002" y="3793"/>
                    <a:pt x="15006" y="3793"/>
                  </a:cubicBezTo>
                  <a:cubicBezTo>
                    <a:pt x="15009" y="3793"/>
                    <a:pt x="15011" y="3792"/>
                    <a:pt x="15014" y="3789"/>
                  </a:cubicBezTo>
                  <a:cubicBezTo>
                    <a:pt x="15014" y="3777"/>
                    <a:pt x="15002" y="3765"/>
                    <a:pt x="15014" y="3753"/>
                  </a:cubicBezTo>
                  <a:lnTo>
                    <a:pt x="15026" y="3753"/>
                  </a:lnTo>
                  <a:cubicBezTo>
                    <a:pt x="15026" y="3742"/>
                    <a:pt x="15026" y="3742"/>
                    <a:pt x="15026" y="3730"/>
                  </a:cubicBezTo>
                  <a:cubicBezTo>
                    <a:pt x="15014" y="3706"/>
                    <a:pt x="15062" y="3718"/>
                    <a:pt x="15038" y="3682"/>
                  </a:cubicBezTo>
                  <a:cubicBezTo>
                    <a:pt x="15047" y="3682"/>
                    <a:pt x="15049" y="3667"/>
                    <a:pt x="15056" y="3667"/>
                  </a:cubicBezTo>
                  <a:cubicBezTo>
                    <a:pt x="15057" y="3667"/>
                    <a:pt x="15059" y="3668"/>
                    <a:pt x="15062" y="3670"/>
                  </a:cubicBezTo>
                  <a:cubicBezTo>
                    <a:pt x="15062" y="3646"/>
                    <a:pt x="15062" y="3622"/>
                    <a:pt x="15062" y="3599"/>
                  </a:cubicBezTo>
                  <a:cubicBezTo>
                    <a:pt x="15097" y="3599"/>
                    <a:pt x="15062" y="3587"/>
                    <a:pt x="15086" y="3575"/>
                  </a:cubicBezTo>
                  <a:lnTo>
                    <a:pt x="15074" y="3575"/>
                  </a:lnTo>
                  <a:cubicBezTo>
                    <a:pt x="15086" y="3539"/>
                    <a:pt x="15145" y="3515"/>
                    <a:pt x="15145" y="3480"/>
                  </a:cubicBezTo>
                  <a:lnTo>
                    <a:pt x="15169" y="3480"/>
                  </a:lnTo>
                  <a:lnTo>
                    <a:pt x="15145" y="3468"/>
                  </a:lnTo>
                  <a:cubicBezTo>
                    <a:pt x="15169" y="3432"/>
                    <a:pt x="15205" y="3384"/>
                    <a:pt x="15216" y="3349"/>
                  </a:cubicBezTo>
                  <a:cubicBezTo>
                    <a:pt x="15216" y="3337"/>
                    <a:pt x="15205" y="3313"/>
                    <a:pt x="15216" y="3289"/>
                  </a:cubicBezTo>
                  <a:lnTo>
                    <a:pt x="15216" y="3301"/>
                  </a:lnTo>
                  <a:cubicBezTo>
                    <a:pt x="15216" y="3265"/>
                    <a:pt x="15216" y="3230"/>
                    <a:pt x="15240" y="3206"/>
                  </a:cubicBezTo>
                  <a:lnTo>
                    <a:pt x="15252" y="3206"/>
                  </a:lnTo>
                  <a:cubicBezTo>
                    <a:pt x="15240" y="3194"/>
                    <a:pt x="15264" y="3194"/>
                    <a:pt x="15264" y="3182"/>
                  </a:cubicBezTo>
                  <a:lnTo>
                    <a:pt x="15264" y="3182"/>
                  </a:lnTo>
                  <a:lnTo>
                    <a:pt x="15252" y="3194"/>
                  </a:lnTo>
                  <a:cubicBezTo>
                    <a:pt x="15240" y="3170"/>
                    <a:pt x="15264" y="3170"/>
                    <a:pt x="15276" y="3170"/>
                  </a:cubicBezTo>
                  <a:lnTo>
                    <a:pt x="15264" y="3146"/>
                  </a:lnTo>
                  <a:lnTo>
                    <a:pt x="15276" y="3146"/>
                  </a:lnTo>
                  <a:lnTo>
                    <a:pt x="15264" y="3134"/>
                  </a:lnTo>
                  <a:lnTo>
                    <a:pt x="15288" y="3134"/>
                  </a:lnTo>
                  <a:cubicBezTo>
                    <a:pt x="15288" y="3134"/>
                    <a:pt x="15288" y="3110"/>
                    <a:pt x="15276" y="3099"/>
                  </a:cubicBezTo>
                  <a:cubicBezTo>
                    <a:pt x="15276" y="3099"/>
                    <a:pt x="15281" y="3093"/>
                    <a:pt x="15285" y="3093"/>
                  </a:cubicBezTo>
                  <a:cubicBezTo>
                    <a:pt x="15287" y="3093"/>
                    <a:pt x="15288" y="3095"/>
                    <a:pt x="15288" y="3099"/>
                  </a:cubicBezTo>
                  <a:lnTo>
                    <a:pt x="15324" y="3051"/>
                  </a:lnTo>
                  <a:lnTo>
                    <a:pt x="15312" y="3051"/>
                  </a:lnTo>
                  <a:cubicBezTo>
                    <a:pt x="15288" y="3051"/>
                    <a:pt x="15288" y="3027"/>
                    <a:pt x="15300" y="3027"/>
                  </a:cubicBezTo>
                  <a:cubicBezTo>
                    <a:pt x="15312" y="3039"/>
                    <a:pt x="15324" y="3039"/>
                    <a:pt x="15336" y="3039"/>
                  </a:cubicBezTo>
                  <a:lnTo>
                    <a:pt x="15336" y="3039"/>
                  </a:lnTo>
                  <a:cubicBezTo>
                    <a:pt x="15330" y="3033"/>
                    <a:pt x="15324" y="3033"/>
                    <a:pt x="15319" y="3033"/>
                  </a:cubicBezTo>
                  <a:cubicBezTo>
                    <a:pt x="15315" y="3033"/>
                    <a:pt x="15312" y="3033"/>
                    <a:pt x="15312" y="3027"/>
                  </a:cubicBezTo>
                  <a:cubicBezTo>
                    <a:pt x="15300" y="3015"/>
                    <a:pt x="15312" y="2991"/>
                    <a:pt x="15312" y="2991"/>
                  </a:cubicBezTo>
                  <a:lnTo>
                    <a:pt x="15324" y="3003"/>
                  </a:lnTo>
                  <a:cubicBezTo>
                    <a:pt x="15324" y="2991"/>
                    <a:pt x="15347" y="2991"/>
                    <a:pt x="15347" y="2980"/>
                  </a:cubicBezTo>
                  <a:cubicBezTo>
                    <a:pt x="15347" y="2968"/>
                    <a:pt x="15359" y="2956"/>
                    <a:pt x="15336" y="2956"/>
                  </a:cubicBezTo>
                  <a:cubicBezTo>
                    <a:pt x="15336" y="2947"/>
                    <a:pt x="15337" y="2945"/>
                    <a:pt x="15340" y="2945"/>
                  </a:cubicBezTo>
                  <a:cubicBezTo>
                    <a:pt x="15343" y="2945"/>
                    <a:pt x="15347" y="2947"/>
                    <a:pt x="15351" y="2947"/>
                  </a:cubicBezTo>
                  <a:cubicBezTo>
                    <a:pt x="15354" y="2947"/>
                    <a:pt x="15357" y="2946"/>
                    <a:pt x="15359" y="2944"/>
                  </a:cubicBezTo>
                  <a:cubicBezTo>
                    <a:pt x="15347" y="2932"/>
                    <a:pt x="15371" y="2920"/>
                    <a:pt x="15383" y="2920"/>
                  </a:cubicBezTo>
                  <a:cubicBezTo>
                    <a:pt x="15347" y="2896"/>
                    <a:pt x="15407" y="2884"/>
                    <a:pt x="15383" y="2872"/>
                  </a:cubicBezTo>
                  <a:lnTo>
                    <a:pt x="15407" y="2860"/>
                  </a:lnTo>
                  <a:cubicBezTo>
                    <a:pt x="15395" y="2860"/>
                    <a:pt x="15383" y="2849"/>
                    <a:pt x="15383" y="2837"/>
                  </a:cubicBezTo>
                  <a:lnTo>
                    <a:pt x="15419" y="2837"/>
                  </a:lnTo>
                  <a:lnTo>
                    <a:pt x="15383" y="2825"/>
                  </a:lnTo>
                  <a:cubicBezTo>
                    <a:pt x="15443" y="2777"/>
                    <a:pt x="15455" y="2694"/>
                    <a:pt x="15514" y="2646"/>
                  </a:cubicBezTo>
                  <a:cubicBezTo>
                    <a:pt x="15514" y="2610"/>
                    <a:pt x="15514" y="2575"/>
                    <a:pt x="15538" y="2539"/>
                  </a:cubicBezTo>
                  <a:cubicBezTo>
                    <a:pt x="15538" y="2527"/>
                    <a:pt x="15526" y="2527"/>
                    <a:pt x="15538" y="2515"/>
                  </a:cubicBezTo>
                  <a:cubicBezTo>
                    <a:pt x="15562" y="2491"/>
                    <a:pt x="15597" y="2444"/>
                    <a:pt x="15597" y="2396"/>
                  </a:cubicBezTo>
                  <a:cubicBezTo>
                    <a:pt x="15586" y="2372"/>
                    <a:pt x="15597" y="2372"/>
                    <a:pt x="15611" y="2372"/>
                  </a:cubicBezTo>
                  <a:cubicBezTo>
                    <a:pt x="15624" y="2372"/>
                    <a:pt x="15639" y="2372"/>
                    <a:pt x="15633" y="2348"/>
                  </a:cubicBezTo>
                  <a:lnTo>
                    <a:pt x="15633" y="2348"/>
                  </a:lnTo>
                  <a:cubicBezTo>
                    <a:pt x="15633" y="2321"/>
                    <a:pt x="15633" y="2308"/>
                    <a:pt x="15633" y="2277"/>
                  </a:cubicBezTo>
                  <a:cubicBezTo>
                    <a:pt x="15638" y="2279"/>
                    <a:pt x="15642" y="2280"/>
                    <a:pt x="15645" y="2280"/>
                  </a:cubicBezTo>
                  <a:cubicBezTo>
                    <a:pt x="15657" y="2280"/>
                    <a:pt x="15643" y="2263"/>
                    <a:pt x="15650" y="2263"/>
                  </a:cubicBezTo>
                  <a:cubicBezTo>
                    <a:pt x="15651" y="2263"/>
                    <a:pt x="15654" y="2263"/>
                    <a:pt x="15657" y="2265"/>
                  </a:cubicBezTo>
                  <a:lnTo>
                    <a:pt x="15645" y="2253"/>
                  </a:lnTo>
                  <a:cubicBezTo>
                    <a:pt x="15657" y="2253"/>
                    <a:pt x="15669" y="2241"/>
                    <a:pt x="15669" y="2241"/>
                  </a:cubicBezTo>
                  <a:lnTo>
                    <a:pt x="15657" y="2229"/>
                  </a:lnTo>
                  <a:lnTo>
                    <a:pt x="15681" y="2229"/>
                  </a:lnTo>
                  <a:cubicBezTo>
                    <a:pt x="15681" y="2219"/>
                    <a:pt x="15690" y="2180"/>
                    <a:pt x="15718" y="2180"/>
                  </a:cubicBezTo>
                  <a:cubicBezTo>
                    <a:pt x="15721" y="2180"/>
                    <a:pt x="15725" y="2180"/>
                    <a:pt x="15728" y="2182"/>
                  </a:cubicBezTo>
                  <a:cubicBezTo>
                    <a:pt x="15717" y="2122"/>
                    <a:pt x="15752" y="2063"/>
                    <a:pt x="15788" y="2015"/>
                  </a:cubicBezTo>
                  <a:cubicBezTo>
                    <a:pt x="15776" y="2003"/>
                    <a:pt x="15776" y="1979"/>
                    <a:pt x="15788" y="1967"/>
                  </a:cubicBezTo>
                  <a:lnTo>
                    <a:pt x="15812" y="1967"/>
                  </a:lnTo>
                  <a:cubicBezTo>
                    <a:pt x="15812" y="1956"/>
                    <a:pt x="15788" y="1932"/>
                    <a:pt x="15812" y="1920"/>
                  </a:cubicBezTo>
                  <a:cubicBezTo>
                    <a:pt x="15812" y="1920"/>
                    <a:pt x="15812" y="1932"/>
                    <a:pt x="15812" y="1932"/>
                  </a:cubicBezTo>
                  <a:cubicBezTo>
                    <a:pt x="15812" y="1908"/>
                    <a:pt x="15824" y="1908"/>
                    <a:pt x="15812" y="1884"/>
                  </a:cubicBezTo>
                  <a:cubicBezTo>
                    <a:pt x="15820" y="1876"/>
                    <a:pt x="15829" y="1867"/>
                    <a:pt x="15841" y="1867"/>
                  </a:cubicBezTo>
                  <a:cubicBezTo>
                    <a:pt x="15844" y="1867"/>
                    <a:pt x="15848" y="1868"/>
                    <a:pt x="15852" y="1869"/>
                  </a:cubicBezTo>
                  <a:lnTo>
                    <a:pt x="15852" y="1869"/>
                  </a:lnTo>
                  <a:cubicBezTo>
                    <a:pt x="15832" y="1858"/>
                    <a:pt x="15871" y="1848"/>
                    <a:pt x="15871" y="1848"/>
                  </a:cubicBezTo>
                  <a:cubicBezTo>
                    <a:pt x="15871" y="1848"/>
                    <a:pt x="15967" y="1682"/>
                    <a:pt x="16050" y="1491"/>
                  </a:cubicBezTo>
                  <a:cubicBezTo>
                    <a:pt x="16133" y="1289"/>
                    <a:pt x="16205" y="1063"/>
                    <a:pt x="16157" y="932"/>
                  </a:cubicBezTo>
                  <a:cubicBezTo>
                    <a:pt x="16145" y="920"/>
                    <a:pt x="16145" y="908"/>
                    <a:pt x="16121" y="908"/>
                  </a:cubicBezTo>
                  <a:cubicBezTo>
                    <a:pt x="16121" y="884"/>
                    <a:pt x="16145" y="896"/>
                    <a:pt x="16133" y="884"/>
                  </a:cubicBezTo>
                  <a:lnTo>
                    <a:pt x="16133" y="884"/>
                  </a:lnTo>
                  <a:cubicBezTo>
                    <a:pt x="16132" y="886"/>
                    <a:pt x="16130" y="886"/>
                    <a:pt x="16127" y="886"/>
                  </a:cubicBezTo>
                  <a:cubicBezTo>
                    <a:pt x="16117" y="886"/>
                    <a:pt x="16101" y="870"/>
                    <a:pt x="16084" y="870"/>
                  </a:cubicBezTo>
                  <a:cubicBezTo>
                    <a:pt x="16081" y="870"/>
                    <a:pt x="16077" y="870"/>
                    <a:pt x="16074" y="872"/>
                  </a:cubicBezTo>
                  <a:lnTo>
                    <a:pt x="16074" y="860"/>
                  </a:lnTo>
                  <a:cubicBezTo>
                    <a:pt x="16065" y="860"/>
                    <a:pt x="16069" y="872"/>
                    <a:pt x="16067" y="875"/>
                  </a:cubicBezTo>
                  <a:lnTo>
                    <a:pt x="16067" y="875"/>
                  </a:lnTo>
                  <a:lnTo>
                    <a:pt x="16062" y="872"/>
                  </a:lnTo>
                  <a:lnTo>
                    <a:pt x="16062" y="872"/>
                  </a:lnTo>
                  <a:cubicBezTo>
                    <a:pt x="16064" y="874"/>
                    <a:pt x="16066" y="875"/>
                    <a:pt x="16066" y="875"/>
                  </a:cubicBezTo>
                  <a:cubicBezTo>
                    <a:pt x="16067" y="875"/>
                    <a:pt x="16067" y="875"/>
                    <a:pt x="16067" y="875"/>
                  </a:cubicBezTo>
                  <a:lnTo>
                    <a:pt x="16067" y="875"/>
                  </a:lnTo>
                  <a:lnTo>
                    <a:pt x="16086" y="884"/>
                  </a:lnTo>
                  <a:cubicBezTo>
                    <a:pt x="16074" y="896"/>
                    <a:pt x="16074" y="896"/>
                    <a:pt x="16062" y="896"/>
                  </a:cubicBezTo>
                  <a:cubicBezTo>
                    <a:pt x="16062" y="908"/>
                    <a:pt x="16109" y="920"/>
                    <a:pt x="16074" y="944"/>
                  </a:cubicBezTo>
                  <a:lnTo>
                    <a:pt x="16074" y="932"/>
                  </a:lnTo>
                  <a:cubicBezTo>
                    <a:pt x="16074" y="936"/>
                    <a:pt x="16072" y="937"/>
                    <a:pt x="16070" y="937"/>
                  </a:cubicBezTo>
                  <a:cubicBezTo>
                    <a:pt x="16066" y="937"/>
                    <a:pt x="16058" y="932"/>
                    <a:pt x="16050" y="932"/>
                  </a:cubicBezTo>
                  <a:lnTo>
                    <a:pt x="16038" y="944"/>
                  </a:lnTo>
                  <a:cubicBezTo>
                    <a:pt x="16038" y="932"/>
                    <a:pt x="16038" y="932"/>
                    <a:pt x="16038" y="932"/>
                  </a:cubicBezTo>
                  <a:cubicBezTo>
                    <a:pt x="16038" y="936"/>
                    <a:pt x="16035" y="937"/>
                    <a:pt x="16032" y="937"/>
                  </a:cubicBezTo>
                  <a:cubicBezTo>
                    <a:pt x="16025" y="937"/>
                    <a:pt x="16014" y="932"/>
                    <a:pt x="16014" y="932"/>
                  </a:cubicBezTo>
                  <a:lnTo>
                    <a:pt x="16002" y="944"/>
                  </a:lnTo>
                  <a:cubicBezTo>
                    <a:pt x="15990" y="932"/>
                    <a:pt x="16014" y="932"/>
                    <a:pt x="15990" y="932"/>
                  </a:cubicBezTo>
                  <a:lnTo>
                    <a:pt x="16002" y="955"/>
                  </a:lnTo>
                  <a:cubicBezTo>
                    <a:pt x="15998" y="954"/>
                    <a:pt x="15995" y="954"/>
                    <a:pt x="15993" y="954"/>
                  </a:cubicBezTo>
                  <a:cubicBezTo>
                    <a:pt x="15976" y="954"/>
                    <a:pt x="15993" y="981"/>
                    <a:pt x="15976" y="981"/>
                  </a:cubicBezTo>
                  <a:cubicBezTo>
                    <a:pt x="15974" y="981"/>
                    <a:pt x="15971" y="981"/>
                    <a:pt x="15967" y="979"/>
                  </a:cubicBezTo>
                  <a:cubicBezTo>
                    <a:pt x="15967" y="973"/>
                    <a:pt x="15964" y="973"/>
                    <a:pt x="15961" y="973"/>
                  </a:cubicBezTo>
                  <a:cubicBezTo>
                    <a:pt x="15958" y="973"/>
                    <a:pt x="15955" y="973"/>
                    <a:pt x="15955" y="967"/>
                  </a:cubicBezTo>
                  <a:lnTo>
                    <a:pt x="15943" y="1003"/>
                  </a:lnTo>
                  <a:cubicBezTo>
                    <a:pt x="15935" y="1003"/>
                    <a:pt x="15932" y="998"/>
                    <a:pt x="15931" y="998"/>
                  </a:cubicBezTo>
                  <a:cubicBezTo>
                    <a:pt x="15931" y="998"/>
                    <a:pt x="15931" y="999"/>
                    <a:pt x="15931" y="1003"/>
                  </a:cubicBezTo>
                  <a:cubicBezTo>
                    <a:pt x="15919" y="1003"/>
                    <a:pt x="15931" y="1015"/>
                    <a:pt x="15931" y="1015"/>
                  </a:cubicBezTo>
                  <a:cubicBezTo>
                    <a:pt x="15921" y="1015"/>
                    <a:pt x="15919" y="1030"/>
                    <a:pt x="15907" y="1030"/>
                  </a:cubicBezTo>
                  <a:cubicBezTo>
                    <a:pt x="15904" y="1030"/>
                    <a:pt x="15900" y="1029"/>
                    <a:pt x="15895" y="1027"/>
                  </a:cubicBezTo>
                  <a:lnTo>
                    <a:pt x="15895" y="1027"/>
                  </a:lnTo>
                  <a:cubicBezTo>
                    <a:pt x="15871" y="1051"/>
                    <a:pt x="15919" y="1051"/>
                    <a:pt x="15907" y="1075"/>
                  </a:cubicBezTo>
                  <a:cubicBezTo>
                    <a:pt x="15883" y="1063"/>
                    <a:pt x="15907" y="1051"/>
                    <a:pt x="15883" y="1051"/>
                  </a:cubicBezTo>
                  <a:lnTo>
                    <a:pt x="15883" y="1075"/>
                  </a:lnTo>
                  <a:cubicBezTo>
                    <a:pt x="15883" y="1075"/>
                    <a:pt x="15872" y="1069"/>
                    <a:pt x="15869" y="1065"/>
                  </a:cubicBezTo>
                  <a:lnTo>
                    <a:pt x="15869" y="1065"/>
                  </a:lnTo>
                  <a:cubicBezTo>
                    <a:pt x="15821" y="1110"/>
                    <a:pt x="15740" y="1112"/>
                    <a:pt x="15740" y="1182"/>
                  </a:cubicBezTo>
                  <a:cubicBezTo>
                    <a:pt x="15717" y="1182"/>
                    <a:pt x="15728" y="1170"/>
                    <a:pt x="15717" y="1158"/>
                  </a:cubicBezTo>
                  <a:lnTo>
                    <a:pt x="15717" y="1158"/>
                  </a:lnTo>
                  <a:cubicBezTo>
                    <a:pt x="15728" y="1205"/>
                    <a:pt x="15669" y="1194"/>
                    <a:pt x="15645" y="1229"/>
                  </a:cubicBezTo>
                  <a:lnTo>
                    <a:pt x="15669" y="1241"/>
                  </a:lnTo>
                  <a:cubicBezTo>
                    <a:pt x="15597" y="1265"/>
                    <a:pt x="15597" y="1336"/>
                    <a:pt x="15562" y="1384"/>
                  </a:cubicBezTo>
                  <a:lnTo>
                    <a:pt x="15574" y="1384"/>
                  </a:lnTo>
                  <a:cubicBezTo>
                    <a:pt x="15586" y="1396"/>
                    <a:pt x="15574" y="1408"/>
                    <a:pt x="15586" y="1420"/>
                  </a:cubicBezTo>
                  <a:cubicBezTo>
                    <a:pt x="15578" y="1420"/>
                    <a:pt x="15570" y="1409"/>
                    <a:pt x="15562" y="1409"/>
                  </a:cubicBezTo>
                  <a:cubicBezTo>
                    <a:pt x="15558" y="1409"/>
                    <a:pt x="15554" y="1412"/>
                    <a:pt x="15550" y="1420"/>
                  </a:cubicBezTo>
                  <a:cubicBezTo>
                    <a:pt x="15558" y="1420"/>
                    <a:pt x="15566" y="1414"/>
                    <a:pt x="15570" y="1414"/>
                  </a:cubicBezTo>
                  <a:cubicBezTo>
                    <a:pt x="15572" y="1414"/>
                    <a:pt x="15574" y="1416"/>
                    <a:pt x="15574" y="1420"/>
                  </a:cubicBezTo>
                  <a:cubicBezTo>
                    <a:pt x="15514" y="1444"/>
                    <a:pt x="15490" y="1551"/>
                    <a:pt x="15431" y="1622"/>
                  </a:cubicBezTo>
                  <a:cubicBezTo>
                    <a:pt x="15395" y="1729"/>
                    <a:pt x="15324" y="1825"/>
                    <a:pt x="15288" y="1932"/>
                  </a:cubicBezTo>
                  <a:cubicBezTo>
                    <a:pt x="15292" y="1924"/>
                    <a:pt x="15296" y="1922"/>
                    <a:pt x="15301" y="1922"/>
                  </a:cubicBezTo>
                  <a:cubicBezTo>
                    <a:pt x="15311" y="1922"/>
                    <a:pt x="15320" y="1935"/>
                    <a:pt x="15312" y="1944"/>
                  </a:cubicBezTo>
                  <a:cubicBezTo>
                    <a:pt x="15240" y="1944"/>
                    <a:pt x="15300" y="2003"/>
                    <a:pt x="15252" y="2015"/>
                  </a:cubicBezTo>
                  <a:cubicBezTo>
                    <a:pt x="15240" y="2087"/>
                    <a:pt x="15169" y="2110"/>
                    <a:pt x="15181" y="2182"/>
                  </a:cubicBezTo>
                  <a:lnTo>
                    <a:pt x="15169" y="2182"/>
                  </a:lnTo>
                  <a:cubicBezTo>
                    <a:pt x="15157" y="2182"/>
                    <a:pt x="15169" y="2194"/>
                    <a:pt x="15169" y="2206"/>
                  </a:cubicBezTo>
                  <a:lnTo>
                    <a:pt x="15157" y="2194"/>
                  </a:lnTo>
                  <a:cubicBezTo>
                    <a:pt x="15145" y="2218"/>
                    <a:pt x="15157" y="2253"/>
                    <a:pt x="15145" y="2253"/>
                  </a:cubicBezTo>
                  <a:lnTo>
                    <a:pt x="15157" y="2265"/>
                  </a:lnTo>
                  <a:cubicBezTo>
                    <a:pt x="15157" y="2271"/>
                    <a:pt x="15154" y="2271"/>
                    <a:pt x="15151" y="2271"/>
                  </a:cubicBezTo>
                  <a:cubicBezTo>
                    <a:pt x="15148" y="2271"/>
                    <a:pt x="15145" y="2271"/>
                    <a:pt x="15145" y="2277"/>
                  </a:cubicBezTo>
                  <a:lnTo>
                    <a:pt x="15133" y="2277"/>
                  </a:lnTo>
                  <a:lnTo>
                    <a:pt x="15145" y="2301"/>
                  </a:lnTo>
                  <a:cubicBezTo>
                    <a:pt x="15142" y="2300"/>
                    <a:pt x="15140" y="2299"/>
                    <a:pt x="15138" y="2299"/>
                  </a:cubicBezTo>
                  <a:cubicBezTo>
                    <a:pt x="15123" y="2299"/>
                    <a:pt x="15130" y="2337"/>
                    <a:pt x="15109" y="2337"/>
                  </a:cubicBezTo>
                  <a:cubicBezTo>
                    <a:pt x="15109" y="2348"/>
                    <a:pt x="15109" y="2384"/>
                    <a:pt x="15097" y="2408"/>
                  </a:cubicBezTo>
                  <a:cubicBezTo>
                    <a:pt x="15074" y="2408"/>
                    <a:pt x="15062" y="2432"/>
                    <a:pt x="15050" y="2456"/>
                  </a:cubicBezTo>
                  <a:cubicBezTo>
                    <a:pt x="15038" y="2491"/>
                    <a:pt x="15014" y="2539"/>
                    <a:pt x="14990" y="2587"/>
                  </a:cubicBezTo>
                  <a:lnTo>
                    <a:pt x="15014" y="2599"/>
                  </a:lnTo>
                  <a:lnTo>
                    <a:pt x="15014" y="2610"/>
                  </a:lnTo>
                  <a:cubicBezTo>
                    <a:pt x="15002" y="2610"/>
                    <a:pt x="15002" y="2610"/>
                    <a:pt x="15002" y="2599"/>
                  </a:cubicBezTo>
                  <a:cubicBezTo>
                    <a:pt x="14978" y="2599"/>
                    <a:pt x="14990" y="2634"/>
                    <a:pt x="14978" y="2634"/>
                  </a:cubicBezTo>
                  <a:cubicBezTo>
                    <a:pt x="15002" y="2634"/>
                    <a:pt x="14978" y="2634"/>
                    <a:pt x="14990" y="2622"/>
                  </a:cubicBezTo>
                  <a:cubicBezTo>
                    <a:pt x="15002" y="2622"/>
                    <a:pt x="15014" y="2634"/>
                    <a:pt x="15002" y="2646"/>
                  </a:cubicBezTo>
                  <a:lnTo>
                    <a:pt x="14990" y="2646"/>
                  </a:lnTo>
                  <a:lnTo>
                    <a:pt x="15002" y="2658"/>
                  </a:lnTo>
                  <a:cubicBezTo>
                    <a:pt x="14996" y="2652"/>
                    <a:pt x="14990" y="2652"/>
                    <a:pt x="14983" y="2652"/>
                  </a:cubicBezTo>
                  <a:cubicBezTo>
                    <a:pt x="14975" y="2652"/>
                    <a:pt x="14966" y="2652"/>
                    <a:pt x="14955" y="2646"/>
                  </a:cubicBezTo>
                  <a:lnTo>
                    <a:pt x="14955" y="2646"/>
                  </a:lnTo>
                  <a:cubicBezTo>
                    <a:pt x="14943" y="2694"/>
                    <a:pt x="14966" y="2729"/>
                    <a:pt x="14931" y="2765"/>
                  </a:cubicBezTo>
                  <a:cubicBezTo>
                    <a:pt x="14929" y="2764"/>
                    <a:pt x="14928" y="2763"/>
                    <a:pt x="14927" y="2763"/>
                  </a:cubicBezTo>
                  <a:cubicBezTo>
                    <a:pt x="14923" y="2763"/>
                    <a:pt x="14926" y="2784"/>
                    <a:pt x="14918" y="2784"/>
                  </a:cubicBezTo>
                  <a:cubicBezTo>
                    <a:pt x="14915" y="2784"/>
                    <a:pt x="14912" y="2782"/>
                    <a:pt x="14907" y="2777"/>
                  </a:cubicBezTo>
                  <a:lnTo>
                    <a:pt x="14907" y="2777"/>
                  </a:lnTo>
                  <a:cubicBezTo>
                    <a:pt x="14907" y="2795"/>
                    <a:pt x="14913" y="2798"/>
                    <a:pt x="14920" y="2798"/>
                  </a:cubicBezTo>
                  <a:cubicBezTo>
                    <a:pt x="14924" y="2798"/>
                    <a:pt x="14928" y="2797"/>
                    <a:pt x="14932" y="2797"/>
                  </a:cubicBezTo>
                  <a:cubicBezTo>
                    <a:pt x="14936" y="2797"/>
                    <a:pt x="14940" y="2798"/>
                    <a:pt x="14943" y="2801"/>
                  </a:cubicBezTo>
                  <a:cubicBezTo>
                    <a:pt x="14943" y="2809"/>
                    <a:pt x="14943" y="2818"/>
                    <a:pt x="14938" y="2818"/>
                  </a:cubicBezTo>
                  <a:cubicBezTo>
                    <a:pt x="14937" y="2818"/>
                    <a:pt x="14934" y="2816"/>
                    <a:pt x="14931" y="2813"/>
                  </a:cubicBezTo>
                  <a:lnTo>
                    <a:pt x="14907" y="2813"/>
                  </a:lnTo>
                  <a:lnTo>
                    <a:pt x="14907" y="2825"/>
                  </a:lnTo>
                  <a:cubicBezTo>
                    <a:pt x="14907" y="2860"/>
                    <a:pt x="14859" y="2872"/>
                    <a:pt x="14859" y="2908"/>
                  </a:cubicBezTo>
                  <a:cubicBezTo>
                    <a:pt x="14862" y="2911"/>
                    <a:pt x="14864" y="2912"/>
                    <a:pt x="14865" y="2912"/>
                  </a:cubicBezTo>
                  <a:cubicBezTo>
                    <a:pt x="14870" y="2912"/>
                    <a:pt x="14872" y="2905"/>
                    <a:pt x="14877" y="2905"/>
                  </a:cubicBezTo>
                  <a:cubicBezTo>
                    <a:pt x="14879" y="2905"/>
                    <a:pt x="14881" y="2906"/>
                    <a:pt x="14883" y="2908"/>
                  </a:cubicBezTo>
                  <a:cubicBezTo>
                    <a:pt x="14883" y="2944"/>
                    <a:pt x="14847" y="2920"/>
                    <a:pt x="14847" y="2956"/>
                  </a:cubicBezTo>
                  <a:lnTo>
                    <a:pt x="14836" y="2944"/>
                  </a:lnTo>
                  <a:lnTo>
                    <a:pt x="14836" y="2944"/>
                  </a:lnTo>
                  <a:cubicBezTo>
                    <a:pt x="14848" y="2956"/>
                    <a:pt x="14859" y="2968"/>
                    <a:pt x="14835" y="2980"/>
                  </a:cubicBezTo>
                  <a:cubicBezTo>
                    <a:pt x="14824" y="2968"/>
                    <a:pt x="14824" y="2956"/>
                    <a:pt x="14824" y="2944"/>
                  </a:cubicBezTo>
                  <a:lnTo>
                    <a:pt x="14824" y="2944"/>
                  </a:lnTo>
                  <a:cubicBezTo>
                    <a:pt x="14824" y="2954"/>
                    <a:pt x="14815" y="2982"/>
                    <a:pt x="14827" y="2982"/>
                  </a:cubicBezTo>
                  <a:cubicBezTo>
                    <a:pt x="14830" y="2982"/>
                    <a:pt x="14832" y="2981"/>
                    <a:pt x="14835" y="2980"/>
                  </a:cubicBezTo>
                  <a:lnTo>
                    <a:pt x="14835" y="2980"/>
                  </a:lnTo>
                  <a:cubicBezTo>
                    <a:pt x="14835" y="3003"/>
                    <a:pt x="14812" y="2991"/>
                    <a:pt x="14812" y="3003"/>
                  </a:cubicBezTo>
                  <a:cubicBezTo>
                    <a:pt x="14812" y="3003"/>
                    <a:pt x="14817" y="2998"/>
                    <a:pt x="14820" y="2998"/>
                  </a:cubicBezTo>
                  <a:cubicBezTo>
                    <a:pt x="14822" y="2998"/>
                    <a:pt x="14824" y="2999"/>
                    <a:pt x="14824" y="3003"/>
                  </a:cubicBezTo>
                  <a:cubicBezTo>
                    <a:pt x="14812" y="3015"/>
                    <a:pt x="14800" y="3051"/>
                    <a:pt x="14788" y="3063"/>
                  </a:cubicBezTo>
                  <a:lnTo>
                    <a:pt x="14776" y="3063"/>
                  </a:lnTo>
                  <a:cubicBezTo>
                    <a:pt x="14800" y="3087"/>
                    <a:pt x="14752" y="3063"/>
                    <a:pt x="14752" y="3099"/>
                  </a:cubicBezTo>
                  <a:cubicBezTo>
                    <a:pt x="14728" y="3158"/>
                    <a:pt x="14728" y="3241"/>
                    <a:pt x="14693" y="3301"/>
                  </a:cubicBezTo>
                  <a:cubicBezTo>
                    <a:pt x="14716" y="3325"/>
                    <a:pt x="14705" y="3349"/>
                    <a:pt x="14705" y="3361"/>
                  </a:cubicBezTo>
                  <a:lnTo>
                    <a:pt x="14669" y="3361"/>
                  </a:lnTo>
                  <a:lnTo>
                    <a:pt x="14669" y="3372"/>
                  </a:lnTo>
                  <a:cubicBezTo>
                    <a:pt x="14666" y="3375"/>
                    <a:pt x="14665" y="3376"/>
                    <a:pt x="14664" y="3376"/>
                  </a:cubicBezTo>
                  <a:cubicBezTo>
                    <a:pt x="14662" y="3376"/>
                    <a:pt x="14664" y="3369"/>
                    <a:pt x="14662" y="3369"/>
                  </a:cubicBezTo>
                  <a:cubicBezTo>
                    <a:pt x="14661" y="3369"/>
                    <a:pt x="14659" y="3370"/>
                    <a:pt x="14657" y="3372"/>
                  </a:cubicBezTo>
                  <a:lnTo>
                    <a:pt x="14669" y="3384"/>
                  </a:lnTo>
                  <a:cubicBezTo>
                    <a:pt x="14661" y="3384"/>
                    <a:pt x="14653" y="3400"/>
                    <a:pt x="14645" y="3400"/>
                  </a:cubicBezTo>
                  <a:cubicBezTo>
                    <a:pt x="14641" y="3400"/>
                    <a:pt x="14637" y="3396"/>
                    <a:pt x="14633" y="3384"/>
                  </a:cubicBezTo>
                  <a:lnTo>
                    <a:pt x="14609" y="3444"/>
                  </a:lnTo>
                  <a:cubicBezTo>
                    <a:pt x="14609" y="3456"/>
                    <a:pt x="14633" y="3468"/>
                    <a:pt x="14621" y="3480"/>
                  </a:cubicBezTo>
                  <a:cubicBezTo>
                    <a:pt x="14609" y="3480"/>
                    <a:pt x="14621" y="3468"/>
                    <a:pt x="14609" y="3468"/>
                  </a:cubicBezTo>
                  <a:cubicBezTo>
                    <a:pt x="14562" y="3503"/>
                    <a:pt x="14645" y="3539"/>
                    <a:pt x="14609" y="3587"/>
                  </a:cubicBezTo>
                  <a:cubicBezTo>
                    <a:pt x="14609" y="3594"/>
                    <a:pt x="14609" y="3599"/>
                    <a:pt x="14609" y="3599"/>
                  </a:cubicBezTo>
                  <a:cubicBezTo>
                    <a:pt x="14616" y="3601"/>
                    <a:pt x="14620" y="3602"/>
                    <a:pt x="14622" y="3602"/>
                  </a:cubicBezTo>
                  <a:cubicBezTo>
                    <a:pt x="14629" y="3602"/>
                    <a:pt x="14602" y="3587"/>
                    <a:pt x="14621" y="3587"/>
                  </a:cubicBezTo>
                  <a:cubicBezTo>
                    <a:pt x="14645" y="3599"/>
                    <a:pt x="14633" y="3599"/>
                    <a:pt x="14657" y="3611"/>
                  </a:cubicBezTo>
                  <a:cubicBezTo>
                    <a:pt x="14633" y="3622"/>
                    <a:pt x="14645" y="3634"/>
                    <a:pt x="14645" y="3634"/>
                  </a:cubicBezTo>
                  <a:cubicBezTo>
                    <a:pt x="14621" y="3646"/>
                    <a:pt x="14633" y="3670"/>
                    <a:pt x="14609" y="3682"/>
                  </a:cubicBezTo>
                  <a:cubicBezTo>
                    <a:pt x="14609" y="3682"/>
                    <a:pt x="14633" y="3706"/>
                    <a:pt x="14633" y="3718"/>
                  </a:cubicBezTo>
                  <a:cubicBezTo>
                    <a:pt x="14621" y="3724"/>
                    <a:pt x="14615" y="3724"/>
                    <a:pt x="14611" y="3724"/>
                  </a:cubicBezTo>
                  <a:cubicBezTo>
                    <a:pt x="14606" y="3724"/>
                    <a:pt x="14603" y="3724"/>
                    <a:pt x="14597" y="3730"/>
                  </a:cubicBezTo>
                  <a:lnTo>
                    <a:pt x="14609" y="3730"/>
                  </a:lnTo>
                  <a:cubicBezTo>
                    <a:pt x="14609" y="3742"/>
                    <a:pt x="14597" y="3742"/>
                    <a:pt x="14597" y="3742"/>
                  </a:cubicBezTo>
                  <a:cubicBezTo>
                    <a:pt x="14585" y="3753"/>
                    <a:pt x="14609" y="3753"/>
                    <a:pt x="14597" y="3765"/>
                  </a:cubicBezTo>
                  <a:lnTo>
                    <a:pt x="14585" y="3753"/>
                  </a:lnTo>
                  <a:cubicBezTo>
                    <a:pt x="14585" y="3765"/>
                    <a:pt x="14585" y="3777"/>
                    <a:pt x="14574" y="3789"/>
                  </a:cubicBezTo>
                  <a:cubicBezTo>
                    <a:pt x="14562" y="3789"/>
                    <a:pt x="14562" y="3777"/>
                    <a:pt x="14574" y="3777"/>
                  </a:cubicBezTo>
                  <a:cubicBezTo>
                    <a:pt x="14550" y="3777"/>
                    <a:pt x="14574" y="3801"/>
                    <a:pt x="14574" y="3801"/>
                  </a:cubicBezTo>
                  <a:cubicBezTo>
                    <a:pt x="14574" y="3801"/>
                    <a:pt x="14579" y="3796"/>
                    <a:pt x="14586" y="3796"/>
                  </a:cubicBezTo>
                  <a:cubicBezTo>
                    <a:pt x="14589" y="3796"/>
                    <a:pt x="14593" y="3797"/>
                    <a:pt x="14597" y="3801"/>
                  </a:cubicBezTo>
                  <a:cubicBezTo>
                    <a:pt x="14597" y="3813"/>
                    <a:pt x="14609" y="3825"/>
                    <a:pt x="14597" y="3825"/>
                  </a:cubicBezTo>
                  <a:lnTo>
                    <a:pt x="14585" y="3813"/>
                  </a:lnTo>
                  <a:lnTo>
                    <a:pt x="14585" y="3813"/>
                  </a:lnTo>
                  <a:cubicBezTo>
                    <a:pt x="14585" y="3837"/>
                    <a:pt x="14597" y="3825"/>
                    <a:pt x="14585" y="3849"/>
                  </a:cubicBezTo>
                  <a:lnTo>
                    <a:pt x="14574" y="3849"/>
                  </a:lnTo>
                  <a:cubicBezTo>
                    <a:pt x="14585" y="3861"/>
                    <a:pt x="14562" y="3872"/>
                    <a:pt x="14562" y="3896"/>
                  </a:cubicBezTo>
                  <a:cubicBezTo>
                    <a:pt x="14562" y="3896"/>
                    <a:pt x="14574" y="3908"/>
                    <a:pt x="14562" y="3908"/>
                  </a:cubicBezTo>
                  <a:lnTo>
                    <a:pt x="14597" y="3908"/>
                  </a:lnTo>
                  <a:cubicBezTo>
                    <a:pt x="14562" y="3920"/>
                    <a:pt x="14621" y="3944"/>
                    <a:pt x="14597" y="3968"/>
                  </a:cubicBezTo>
                  <a:cubicBezTo>
                    <a:pt x="14593" y="3963"/>
                    <a:pt x="14589" y="3961"/>
                    <a:pt x="14585" y="3958"/>
                  </a:cubicBezTo>
                  <a:lnTo>
                    <a:pt x="14585" y="3958"/>
                  </a:lnTo>
                  <a:cubicBezTo>
                    <a:pt x="14585" y="3965"/>
                    <a:pt x="14580" y="3967"/>
                    <a:pt x="14575" y="3967"/>
                  </a:cubicBezTo>
                  <a:cubicBezTo>
                    <a:pt x="14569" y="3967"/>
                    <a:pt x="14562" y="3964"/>
                    <a:pt x="14560" y="3964"/>
                  </a:cubicBezTo>
                  <a:cubicBezTo>
                    <a:pt x="14559" y="3964"/>
                    <a:pt x="14559" y="3965"/>
                    <a:pt x="14562" y="3968"/>
                  </a:cubicBezTo>
                  <a:cubicBezTo>
                    <a:pt x="14562" y="3992"/>
                    <a:pt x="14585" y="3980"/>
                    <a:pt x="14574" y="4003"/>
                  </a:cubicBezTo>
                  <a:cubicBezTo>
                    <a:pt x="14574" y="3992"/>
                    <a:pt x="14574" y="3992"/>
                    <a:pt x="14574" y="3992"/>
                  </a:cubicBezTo>
                  <a:cubicBezTo>
                    <a:pt x="14564" y="4001"/>
                    <a:pt x="14562" y="4019"/>
                    <a:pt x="14549" y="4019"/>
                  </a:cubicBezTo>
                  <a:cubicBezTo>
                    <a:pt x="14546" y="4019"/>
                    <a:pt x="14542" y="4018"/>
                    <a:pt x="14538" y="4015"/>
                  </a:cubicBezTo>
                  <a:cubicBezTo>
                    <a:pt x="14526" y="4015"/>
                    <a:pt x="14514" y="4015"/>
                    <a:pt x="14526" y="4003"/>
                  </a:cubicBezTo>
                  <a:cubicBezTo>
                    <a:pt x="14523" y="3998"/>
                    <a:pt x="14522" y="3997"/>
                    <a:pt x="14521" y="3997"/>
                  </a:cubicBezTo>
                  <a:cubicBezTo>
                    <a:pt x="14518" y="3997"/>
                    <a:pt x="14520" y="4010"/>
                    <a:pt x="14513" y="4010"/>
                  </a:cubicBezTo>
                  <a:cubicBezTo>
                    <a:pt x="14511" y="4010"/>
                    <a:pt x="14507" y="4008"/>
                    <a:pt x="14502" y="4003"/>
                  </a:cubicBezTo>
                  <a:lnTo>
                    <a:pt x="14502" y="4003"/>
                  </a:lnTo>
                  <a:cubicBezTo>
                    <a:pt x="14514" y="4015"/>
                    <a:pt x="14514" y="4027"/>
                    <a:pt x="14502" y="4039"/>
                  </a:cubicBezTo>
                  <a:lnTo>
                    <a:pt x="14526" y="4039"/>
                  </a:lnTo>
                  <a:cubicBezTo>
                    <a:pt x="14537" y="4054"/>
                    <a:pt x="14538" y="4059"/>
                    <a:pt x="14533" y="4059"/>
                  </a:cubicBezTo>
                  <a:cubicBezTo>
                    <a:pt x="14526" y="4059"/>
                    <a:pt x="14510" y="4051"/>
                    <a:pt x="14497" y="4051"/>
                  </a:cubicBezTo>
                  <a:cubicBezTo>
                    <a:pt x="14488" y="4051"/>
                    <a:pt x="14481" y="4054"/>
                    <a:pt x="14478" y="4063"/>
                  </a:cubicBezTo>
                  <a:cubicBezTo>
                    <a:pt x="14482" y="4070"/>
                    <a:pt x="14484" y="4072"/>
                    <a:pt x="14486" y="4072"/>
                  </a:cubicBezTo>
                  <a:cubicBezTo>
                    <a:pt x="14489" y="4072"/>
                    <a:pt x="14491" y="4066"/>
                    <a:pt x="14494" y="4066"/>
                  </a:cubicBezTo>
                  <a:cubicBezTo>
                    <a:pt x="14496" y="4066"/>
                    <a:pt x="14499" y="4068"/>
                    <a:pt x="14502" y="4075"/>
                  </a:cubicBezTo>
                  <a:cubicBezTo>
                    <a:pt x="14490" y="4075"/>
                    <a:pt x="14478" y="4075"/>
                    <a:pt x="14478" y="4099"/>
                  </a:cubicBezTo>
                  <a:cubicBezTo>
                    <a:pt x="14470" y="4099"/>
                    <a:pt x="14462" y="4104"/>
                    <a:pt x="14451" y="4104"/>
                  </a:cubicBezTo>
                  <a:cubicBezTo>
                    <a:pt x="14445" y="4104"/>
                    <a:pt x="14439" y="4103"/>
                    <a:pt x="14431" y="4099"/>
                  </a:cubicBezTo>
                  <a:cubicBezTo>
                    <a:pt x="14431" y="4123"/>
                    <a:pt x="14407" y="4134"/>
                    <a:pt x="14431" y="4146"/>
                  </a:cubicBezTo>
                  <a:cubicBezTo>
                    <a:pt x="14454" y="4134"/>
                    <a:pt x="14419" y="4123"/>
                    <a:pt x="14443" y="4111"/>
                  </a:cubicBezTo>
                  <a:lnTo>
                    <a:pt x="14443" y="4111"/>
                  </a:lnTo>
                  <a:lnTo>
                    <a:pt x="14466" y="4123"/>
                  </a:lnTo>
                  <a:cubicBezTo>
                    <a:pt x="14454" y="4134"/>
                    <a:pt x="14466" y="4158"/>
                    <a:pt x="14454" y="4170"/>
                  </a:cubicBezTo>
                  <a:lnTo>
                    <a:pt x="14466" y="4170"/>
                  </a:lnTo>
                  <a:cubicBezTo>
                    <a:pt x="14466" y="4194"/>
                    <a:pt x="14478" y="4206"/>
                    <a:pt x="14466" y="4230"/>
                  </a:cubicBezTo>
                  <a:cubicBezTo>
                    <a:pt x="14454" y="4218"/>
                    <a:pt x="14454" y="4206"/>
                    <a:pt x="14454" y="4206"/>
                  </a:cubicBezTo>
                  <a:cubicBezTo>
                    <a:pt x="14443" y="4206"/>
                    <a:pt x="14454" y="4218"/>
                    <a:pt x="14443" y="4230"/>
                  </a:cubicBezTo>
                  <a:cubicBezTo>
                    <a:pt x="14431" y="4230"/>
                    <a:pt x="14443" y="4218"/>
                    <a:pt x="14431" y="4218"/>
                  </a:cubicBezTo>
                  <a:lnTo>
                    <a:pt x="14431" y="4242"/>
                  </a:lnTo>
                  <a:cubicBezTo>
                    <a:pt x="14454" y="4253"/>
                    <a:pt x="14419" y="4253"/>
                    <a:pt x="14419" y="4265"/>
                  </a:cubicBezTo>
                  <a:cubicBezTo>
                    <a:pt x="14407" y="4301"/>
                    <a:pt x="14443" y="4325"/>
                    <a:pt x="14454" y="4349"/>
                  </a:cubicBezTo>
                  <a:lnTo>
                    <a:pt x="14443" y="4349"/>
                  </a:lnTo>
                  <a:cubicBezTo>
                    <a:pt x="14454" y="4337"/>
                    <a:pt x="14443" y="4337"/>
                    <a:pt x="14431" y="4337"/>
                  </a:cubicBezTo>
                  <a:cubicBezTo>
                    <a:pt x="14431" y="4343"/>
                    <a:pt x="14425" y="4346"/>
                    <a:pt x="14417" y="4346"/>
                  </a:cubicBezTo>
                  <a:cubicBezTo>
                    <a:pt x="14416" y="4346"/>
                    <a:pt x="14415" y="4346"/>
                    <a:pt x="14413" y="4345"/>
                  </a:cubicBezTo>
                  <a:lnTo>
                    <a:pt x="14413" y="4345"/>
                  </a:lnTo>
                  <a:cubicBezTo>
                    <a:pt x="14415" y="4346"/>
                    <a:pt x="14417" y="4347"/>
                    <a:pt x="14419" y="4349"/>
                  </a:cubicBezTo>
                  <a:lnTo>
                    <a:pt x="14407" y="4373"/>
                  </a:lnTo>
                  <a:cubicBezTo>
                    <a:pt x="14419" y="4373"/>
                    <a:pt x="14431" y="4373"/>
                    <a:pt x="14431" y="4384"/>
                  </a:cubicBezTo>
                  <a:cubicBezTo>
                    <a:pt x="14431" y="4396"/>
                    <a:pt x="14431" y="4408"/>
                    <a:pt x="14419" y="4420"/>
                  </a:cubicBezTo>
                  <a:cubicBezTo>
                    <a:pt x="14419" y="4414"/>
                    <a:pt x="14413" y="4414"/>
                    <a:pt x="14408" y="4414"/>
                  </a:cubicBezTo>
                  <a:cubicBezTo>
                    <a:pt x="14404" y="4414"/>
                    <a:pt x="14401" y="4414"/>
                    <a:pt x="14407" y="4408"/>
                  </a:cubicBezTo>
                  <a:cubicBezTo>
                    <a:pt x="14395" y="4408"/>
                    <a:pt x="14395" y="4420"/>
                    <a:pt x="14407" y="4432"/>
                  </a:cubicBezTo>
                  <a:cubicBezTo>
                    <a:pt x="14409" y="4430"/>
                    <a:pt x="14410" y="4430"/>
                    <a:pt x="14411" y="4430"/>
                  </a:cubicBezTo>
                  <a:cubicBezTo>
                    <a:pt x="14416" y="4430"/>
                    <a:pt x="14410" y="4456"/>
                    <a:pt x="14431" y="4456"/>
                  </a:cubicBezTo>
                  <a:lnTo>
                    <a:pt x="14419" y="4468"/>
                  </a:lnTo>
                  <a:cubicBezTo>
                    <a:pt x="14419" y="4456"/>
                    <a:pt x="14407" y="4456"/>
                    <a:pt x="14407" y="4456"/>
                  </a:cubicBezTo>
                  <a:cubicBezTo>
                    <a:pt x="14395" y="4456"/>
                    <a:pt x="14419" y="4468"/>
                    <a:pt x="14419" y="4480"/>
                  </a:cubicBezTo>
                  <a:cubicBezTo>
                    <a:pt x="14407" y="4480"/>
                    <a:pt x="14407" y="4492"/>
                    <a:pt x="14395" y="4492"/>
                  </a:cubicBezTo>
                  <a:cubicBezTo>
                    <a:pt x="14395" y="4492"/>
                    <a:pt x="14395" y="4503"/>
                    <a:pt x="14383" y="4503"/>
                  </a:cubicBezTo>
                  <a:cubicBezTo>
                    <a:pt x="14383" y="4515"/>
                    <a:pt x="14395" y="4515"/>
                    <a:pt x="14395" y="4515"/>
                  </a:cubicBezTo>
                  <a:lnTo>
                    <a:pt x="14383" y="4539"/>
                  </a:lnTo>
                  <a:cubicBezTo>
                    <a:pt x="14371" y="4539"/>
                    <a:pt x="14347" y="4527"/>
                    <a:pt x="14335" y="4527"/>
                  </a:cubicBezTo>
                  <a:cubicBezTo>
                    <a:pt x="14347" y="4539"/>
                    <a:pt x="14371" y="4539"/>
                    <a:pt x="14371" y="4551"/>
                  </a:cubicBezTo>
                  <a:cubicBezTo>
                    <a:pt x="14366" y="4549"/>
                    <a:pt x="14362" y="4548"/>
                    <a:pt x="14359" y="4548"/>
                  </a:cubicBezTo>
                  <a:cubicBezTo>
                    <a:pt x="14350" y="4548"/>
                    <a:pt x="14345" y="4555"/>
                    <a:pt x="14336" y="4555"/>
                  </a:cubicBezTo>
                  <a:cubicBezTo>
                    <a:pt x="14333" y="4555"/>
                    <a:pt x="14329" y="4554"/>
                    <a:pt x="14324" y="4551"/>
                  </a:cubicBezTo>
                  <a:cubicBezTo>
                    <a:pt x="14300" y="4551"/>
                    <a:pt x="14300" y="4575"/>
                    <a:pt x="14300" y="4587"/>
                  </a:cubicBezTo>
                  <a:cubicBezTo>
                    <a:pt x="14302" y="4589"/>
                    <a:pt x="14304" y="4590"/>
                    <a:pt x="14306" y="4590"/>
                  </a:cubicBezTo>
                  <a:cubicBezTo>
                    <a:pt x="14311" y="4590"/>
                    <a:pt x="14314" y="4583"/>
                    <a:pt x="14323" y="4583"/>
                  </a:cubicBezTo>
                  <a:cubicBezTo>
                    <a:pt x="14326" y="4583"/>
                    <a:pt x="14330" y="4584"/>
                    <a:pt x="14335" y="4587"/>
                  </a:cubicBezTo>
                  <a:cubicBezTo>
                    <a:pt x="14324" y="4623"/>
                    <a:pt x="14371" y="4634"/>
                    <a:pt x="14359" y="4658"/>
                  </a:cubicBezTo>
                  <a:cubicBezTo>
                    <a:pt x="14371" y="4682"/>
                    <a:pt x="14371" y="4670"/>
                    <a:pt x="14383" y="4694"/>
                  </a:cubicBezTo>
                  <a:cubicBezTo>
                    <a:pt x="14377" y="4691"/>
                    <a:pt x="14369" y="4689"/>
                    <a:pt x="14360" y="4689"/>
                  </a:cubicBezTo>
                  <a:cubicBezTo>
                    <a:pt x="14337" y="4689"/>
                    <a:pt x="14312" y="4700"/>
                    <a:pt x="14312" y="4718"/>
                  </a:cubicBezTo>
                  <a:cubicBezTo>
                    <a:pt x="14320" y="4718"/>
                    <a:pt x="14327" y="4713"/>
                    <a:pt x="14335" y="4713"/>
                  </a:cubicBezTo>
                  <a:cubicBezTo>
                    <a:pt x="14339" y="4713"/>
                    <a:pt x="14343" y="4714"/>
                    <a:pt x="14347" y="4718"/>
                  </a:cubicBezTo>
                  <a:lnTo>
                    <a:pt x="14347" y="4730"/>
                  </a:lnTo>
                  <a:cubicBezTo>
                    <a:pt x="14347" y="4754"/>
                    <a:pt x="14300" y="4754"/>
                    <a:pt x="14324" y="4765"/>
                  </a:cubicBezTo>
                  <a:lnTo>
                    <a:pt x="14314" y="4769"/>
                  </a:lnTo>
                  <a:lnTo>
                    <a:pt x="14314" y="4769"/>
                  </a:lnTo>
                  <a:cubicBezTo>
                    <a:pt x="14313" y="4767"/>
                    <a:pt x="14313" y="4766"/>
                    <a:pt x="14312" y="4765"/>
                  </a:cubicBezTo>
                  <a:lnTo>
                    <a:pt x="14288" y="4777"/>
                  </a:lnTo>
                  <a:lnTo>
                    <a:pt x="14288" y="4777"/>
                  </a:lnTo>
                  <a:lnTo>
                    <a:pt x="14314" y="4769"/>
                  </a:lnTo>
                  <a:lnTo>
                    <a:pt x="14314" y="4769"/>
                  </a:lnTo>
                  <a:cubicBezTo>
                    <a:pt x="14322" y="4781"/>
                    <a:pt x="14313" y="4801"/>
                    <a:pt x="14324" y="4801"/>
                  </a:cubicBezTo>
                  <a:cubicBezTo>
                    <a:pt x="14324" y="4825"/>
                    <a:pt x="14312" y="4825"/>
                    <a:pt x="14300" y="4837"/>
                  </a:cubicBezTo>
                  <a:cubicBezTo>
                    <a:pt x="14306" y="4837"/>
                    <a:pt x="14315" y="4834"/>
                    <a:pt x="14322" y="4834"/>
                  </a:cubicBezTo>
                  <a:cubicBezTo>
                    <a:pt x="14329" y="4834"/>
                    <a:pt x="14335" y="4837"/>
                    <a:pt x="14335" y="4849"/>
                  </a:cubicBezTo>
                  <a:cubicBezTo>
                    <a:pt x="14328" y="4846"/>
                    <a:pt x="14323" y="4845"/>
                    <a:pt x="14319" y="4845"/>
                  </a:cubicBezTo>
                  <a:cubicBezTo>
                    <a:pt x="14304" y="4845"/>
                    <a:pt x="14309" y="4861"/>
                    <a:pt x="14300" y="4861"/>
                  </a:cubicBezTo>
                  <a:cubicBezTo>
                    <a:pt x="14288" y="4861"/>
                    <a:pt x="14228" y="4801"/>
                    <a:pt x="14157" y="4742"/>
                  </a:cubicBezTo>
                  <a:cubicBezTo>
                    <a:pt x="14093" y="4696"/>
                    <a:pt x="14023" y="4658"/>
                    <a:pt x="13951" y="4658"/>
                  </a:cubicBezTo>
                  <a:cubicBezTo>
                    <a:pt x="13928" y="4658"/>
                    <a:pt x="13906" y="4662"/>
                    <a:pt x="13883" y="4670"/>
                  </a:cubicBezTo>
                  <a:cubicBezTo>
                    <a:pt x="13871" y="4670"/>
                    <a:pt x="13859" y="4682"/>
                    <a:pt x="13847" y="4694"/>
                  </a:cubicBezTo>
                  <a:cubicBezTo>
                    <a:pt x="13838" y="4694"/>
                    <a:pt x="13843" y="4679"/>
                    <a:pt x="13840" y="4679"/>
                  </a:cubicBezTo>
                  <a:cubicBezTo>
                    <a:pt x="13839" y="4679"/>
                    <a:pt x="13838" y="4680"/>
                    <a:pt x="13835" y="4682"/>
                  </a:cubicBezTo>
                  <a:cubicBezTo>
                    <a:pt x="13835" y="4694"/>
                    <a:pt x="13812" y="4706"/>
                    <a:pt x="13800" y="4730"/>
                  </a:cubicBezTo>
                  <a:lnTo>
                    <a:pt x="13812" y="4718"/>
                  </a:lnTo>
                  <a:cubicBezTo>
                    <a:pt x="13812" y="4718"/>
                    <a:pt x="13812" y="4730"/>
                    <a:pt x="13812" y="4742"/>
                  </a:cubicBezTo>
                  <a:cubicBezTo>
                    <a:pt x="13820" y="4733"/>
                    <a:pt x="13834" y="4720"/>
                    <a:pt x="13841" y="4720"/>
                  </a:cubicBezTo>
                  <a:cubicBezTo>
                    <a:pt x="13845" y="4720"/>
                    <a:pt x="13847" y="4722"/>
                    <a:pt x="13847" y="4730"/>
                  </a:cubicBezTo>
                  <a:cubicBezTo>
                    <a:pt x="13847" y="4730"/>
                    <a:pt x="13835" y="4742"/>
                    <a:pt x="13835" y="4742"/>
                  </a:cubicBezTo>
                  <a:lnTo>
                    <a:pt x="13823" y="4742"/>
                  </a:lnTo>
                  <a:lnTo>
                    <a:pt x="13823" y="4754"/>
                  </a:lnTo>
                  <a:cubicBezTo>
                    <a:pt x="13823" y="4765"/>
                    <a:pt x="13812" y="4777"/>
                    <a:pt x="13800" y="4777"/>
                  </a:cubicBezTo>
                  <a:lnTo>
                    <a:pt x="13812" y="4789"/>
                  </a:lnTo>
                  <a:lnTo>
                    <a:pt x="13823" y="4789"/>
                  </a:lnTo>
                  <a:cubicBezTo>
                    <a:pt x="13812" y="4801"/>
                    <a:pt x="13815" y="4801"/>
                    <a:pt x="13819" y="4801"/>
                  </a:cubicBezTo>
                  <a:cubicBezTo>
                    <a:pt x="13823" y="4801"/>
                    <a:pt x="13829" y="4801"/>
                    <a:pt x="13823" y="4813"/>
                  </a:cubicBezTo>
                  <a:cubicBezTo>
                    <a:pt x="13812" y="4813"/>
                    <a:pt x="13812" y="4825"/>
                    <a:pt x="13800" y="4825"/>
                  </a:cubicBezTo>
                  <a:lnTo>
                    <a:pt x="13823" y="4837"/>
                  </a:lnTo>
                  <a:cubicBezTo>
                    <a:pt x="13812" y="4849"/>
                    <a:pt x="13812" y="4849"/>
                    <a:pt x="13812" y="4849"/>
                  </a:cubicBezTo>
                  <a:cubicBezTo>
                    <a:pt x="13812" y="4853"/>
                    <a:pt x="13813" y="4854"/>
                    <a:pt x="13815" y="4854"/>
                  </a:cubicBezTo>
                  <a:cubicBezTo>
                    <a:pt x="13816" y="4854"/>
                    <a:pt x="13818" y="4853"/>
                    <a:pt x="13820" y="4852"/>
                  </a:cubicBezTo>
                  <a:lnTo>
                    <a:pt x="13820" y="4852"/>
                  </a:lnTo>
                  <a:cubicBezTo>
                    <a:pt x="13821" y="4856"/>
                    <a:pt x="13828" y="4864"/>
                    <a:pt x="13812" y="4873"/>
                  </a:cubicBezTo>
                  <a:cubicBezTo>
                    <a:pt x="13812" y="4878"/>
                    <a:pt x="13813" y="4879"/>
                    <a:pt x="13816" y="4879"/>
                  </a:cubicBezTo>
                  <a:cubicBezTo>
                    <a:pt x="13823" y="4879"/>
                    <a:pt x="13836" y="4866"/>
                    <a:pt x="13843" y="4866"/>
                  </a:cubicBezTo>
                  <a:cubicBezTo>
                    <a:pt x="13846" y="4866"/>
                    <a:pt x="13847" y="4868"/>
                    <a:pt x="13847" y="4873"/>
                  </a:cubicBezTo>
                  <a:cubicBezTo>
                    <a:pt x="13841" y="4879"/>
                    <a:pt x="13838" y="4879"/>
                    <a:pt x="13835" y="4879"/>
                  </a:cubicBezTo>
                  <a:cubicBezTo>
                    <a:pt x="13832" y="4879"/>
                    <a:pt x="13829" y="4879"/>
                    <a:pt x="13823" y="4884"/>
                  </a:cubicBezTo>
                  <a:lnTo>
                    <a:pt x="13835" y="4884"/>
                  </a:lnTo>
                  <a:cubicBezTo>
                    <a:pt x="13835" y="4893"/>
                    <a:pt x="13829" y="4901"/>
                    <a:pt x="13826" y="4901"/>
                  </a:cubicBezTo>
                  <a:cubicBezTo>
                    <a:pt x="13824" y="4901"/>
                    <a:pt x="13823" y="4900"/>
                    <a:pt x="13823" y="4896"/>
                  </a:cubicBezTo>
                  <a:cubicBezTo>
                    <a:pt x="13823" y="4908"/>
                    <a:pt x="13823" y="4908"/>
                    <a:pt x="13823" y="4920"/>
                  </a:cubicBezTo>
                  <a:cubicBezTo>
                    <a:pt x="13788" y="4920"/>
                    <a:pt x="13752" y="4932"/>
                    <a:pt x="13728" y="4968"/>
                  </a:cubicBezTo>
                  <a:cubicBezTo>
                    <a:pt x="13716" y="4980"/>
                    <a:pt x="13704" y="4992"/>
                    <a:pt x="13704" y="5004"/>
                  </a:cubicBezTo>
                  <a:cubicBezTo>
                    <a:pt x="13703" y="5005"/>
                    <a:pt x="13701" y="5006"/>
                    <a:pt x="13701" y="5006"/>
                  </a:cubicBezTo>
                  <a:cubicBezTo>
                    <a:pt x="13696" y="5006"/>
                    <a:pt x="13701" y="4989"/>
                    <a:pt x="13696" y="4989"/>
                  </a:cubicBezTo>
                  <a:cubicBezTo>
                    <a:pt x="13695" y="4989"/>
                    <a:pt x="13694" y="4990"/>
                    <a:pt x="13692" y="4992"/>
                  </a:cubicBezTo>
                  <a:cubicBezTo>
                    <a:pt x="13702" y="5011"/>
                    <a:pt x="13688" y="5030"/>
                    <a:pt x="13689" y="5050"/>
                  </a:cubicBezTo>
                  <a:lnTo>
                    <a:pt x="13689" y="5050"/>
                  </a:lnTo>
                  <a:lnTo>
                    <a:pt x="13692" y="5039"/>
                  </a:lnTo>
                  <a:cubicBezTo>
                    <a:pt x="13692" y="5051"/>
                    <a:pt x="13692" y="5051"/>
                    <a:pt x="13692" y="5063"/>
                  </a:cubicBezTo>
                  <a:cubicBezTo>
                    <a:pt x="13702" y="5054"/>
                    <a:pt x="13711" y="5031"/>
                    <a:pt x="13714" y="5031"/>
                  </a:cubicBezTo>
                  <a:cubicBezTo>
                    <a:pt x="13716" y="5031"/>
                    <a:pt x="13716" y="5034"/>
                    <a:pt x="13716" y="5039"/>
                  </a:cubicBezTo>
                  <a:cubicBezTo>
                    <a:pt x="13728" y="5039"/>
                    <a:pt x="13716" y="5063"/>
                    <a:pt x="13716" y="5063"/>
                  </a:cubicBezTo>
                  <a:lnTo>
                    <a:pt x="13716" y="5075"/>
                  </a:lnTo>
                  <a:cubicBezTo>
                    <a:pt x="13716" y="5075"/>
                    <a:pt x="13716" y="5099"/>
                    <a:pt x="13716" y="5099"/>
                  </a:cubicBezTo>
                  <a:lnTo>
                    <a:pt x="13716" y="5111"/>
                  </a:lnTo>
                  <a:cubicBezTo>
                    <a:pt x="13716" y="5113"/>
                    <a:pt x="13716" y="5114"/>
                    <a:pt x="13716" y="5114"/>
                  </a:cubicBezTo>
                  <a:cubicBezTo>
                    <a:pt x="13716" y="5116"/>
                    <a:pt x="13716" y="5119"/>
                    <a:pt x="13716" y="5123"/>
                  </a:cubicBezTo>
                  <a:lnTo>
                    <a:pt x="13728" y="5111"/>
                  </a:lnTo>
                  <a:cubicBezTo>
                    <a:pt x="13728" y="5120"/>
                    <a:pt x="13729" y="5123"/>
                    <a:pt x="13730" y="5123"/>
                  </a:cubicBezTo>
                  <a:cubicBezTo>
                    <a:pt x="13732" y="5123"/>
                    <a:pt x="13736" y="5111"/>
                    <a:pt x="13738" y="5111"/>
                  </a:cubicBezTo>
                  <a:cubicBezTo>
                    <a:pt x="13739" y="5111"/>
                    <a:pt x="13740" y="5114"/>
                    <a:pt x="13740" y="5123"/>
                  </a:cubicBezTo>
                  <a:cubicBezTo>
                    <a:pt x="13728" y="5135"/>
                    <a:pt x="13740" y="5135"/>
                    <a:pt x="13728" y="5146"/>
                  </a:cubicBezTo>
                  <a:lnTo>
                    <a:pt x="13752" y="5158"/>
                  </a:lnTo>
                  <a:cubicBezTo>
                    <a:pt x="13752" y="5170"/>
                    <a:pt x="13764" y="5158"/>
                    <a:pt x="13764" y="5182"/>
                  </a:cubicBezTo>
                  <a:cubicBezTo>
                    <a:pt x="13764" y="5184"/>
                    <a:pt x="13764" y="5185"/>
                    <a:pt x="13765" y="5185"/>
                  </a:cubicBezTo>
                  <a:cubicBezTo>
                    <a:pt x="13767" y="5185"/>
                    <a:pt x="13773" y="5168"/>
                    <a:pt x="13775" y="5168"/>
                  </a:cubicBezTo>
                  <a:cubicBezTo>
                    <a:pt x="13776" y="5168"/>
                    <a:pt x="13776" y="5169"/>
                    <a:pt x="13776" y="5170"/>
                  </a:cubicBezTo>
                  <a:cubicBezTo>
                    <a:pt x="13776" y="5176"/>
                    <a:pt x="13776" y="5176"/>
                    <a:pt x="13776" y="5176"/>
                  </a:cubicBezTo>
                  <a:cubicBezTo>
                    <a:pt x="13776" y="5176"/>
                    <a:pt x="13776" y="5176"/>
                    <a:pt x="13776" y="5182"/>
                  </a:cubicBezTo>
                  <a:lnTo>
                    <a:pt x="13788" y="5182"/>
                  </a:lnTo>
                  <a:cubicBezTo>
                    <a:pt x="13776" y="5194"/>
                    <a:pt x="13776" y="5206"/>
                    <a:pt x="13776" y="5206"/>
                  </a:cubicBezTo>
                  <a:cubicBezTo>
                    <a:pt x="13798" y="5228"/>
                    <a:pt x="13789" y="5291"/>
                    <a:pt x="13816" y="5291"/>
                  </a:cubicBezTo>
                  <a:cubicBezTo>
                    <a:pt x="13818" y="5291"/>
                    <a:pt x="13821" y="5290"/>
                    <a:pt x="13823" y="5289"/>
                  </a:cubicBezTo>
                  <a:lnTo>
                    <a:pt x="13823" y="5289"/>
                  </a:lnTo>
                  <a:cubicBezTo>
                    <a:pt x="13823" y="5313"/>
                    <a:pt x="13812" y="5301"/>
                    <a:pt x="13812" y="5313"/>
                  </a:cubicBezTo>
                  <a:cubicBezTo>
                    <a:pt x="13812" y="5313"/>
                    <a:pt x="13812" y="5325"/>
                    <a:pt x="13812" y="5325"/>
                  </a:cubicBezTo>
                  <a:cubicBezTo>
                    <a:pt x="13794" y="5325"/>
                    <a:pt x="13796" y="5300"/>
                    <a:pt x="13784" y="5300"/>
                  </a:cubicBezTo>
                  <a:cubicBezTo>
                    <a:pt x="13780" y="5300"/>
                    <a:pt x="13774" y="5303"/>
                    <a:pt x="13764" y="5313"/>
                  </a:cubicBezTo>
                  <a:lnTo>
                    <a:pt x="13788" y="5337"/>
                  </a:lnTo>
                  <a:cubicBezTo>
                    <a:pt x="13784" y="5339"/>
                    <a:pt x="13781" y="5339"/>
                    <a:pt x="13779" y="5339"/>
                  </a:cubicBezTo>
                  <a:cubicBezTo>
                    <a:pt x="13772" y="5339"/>
                    <a:pt x="13771" y="5332"/>
                    <a:pt x="13767" y="5332"/>
                  </a:cubicBezTo>
                  <a:cubicBezTo>
                    <a:pt x="13764" y="5332"/>
                    <a:pt x="13760" y="5336"/>
                    <a:pt x="13752" y="5349"/>
                  </a:cubicBezTo>
                  <a:cubicBezTo>
                    <a:pt x="13752" y="5325"/>
                    <a:pt x="13728" y="5337"/>
                    <a:pt x="13764" y="5289"/>
                  </a:cubicBezTo>
                  <a:lnTo>
                    <a:pt x="13764" y="5289"/>
                  </a:lnTo>
                  <a:cubicBezTo>
                    <a:pt x="13692" y="5313"/>
                    <a:pt x="13704" y="5373"/>
                    <a:pt x="13681" y="5408"/>
                  </a:cubicBezTo>
                  <a:cubicBezTo>
                    <a:pt x="13681" y="5408"/>
                    <a:pt x="13681" y="5408"/>
                    <a:pt x="13681" y="5396"/>
                  </a:cubicBezTo>
                  <a:cubicBezTo>
                    <a:pt x="13681" y="5408"/>
                    <a:pt x="13657" y="5420"/>
                    <a:pt x="13657" y="5432"/>
                  </a:cubicBezTo>
                  <a:cubicBezTo>
                    <a:pt x="13652" y="5434"/>
                    <a:pt x="13648" y="5435"/>
                    <a:pt x="13645" y="5435"/>
                  </a:cubicBezTo>
                  <a:cubicBezTo>
                    <a:pt x="13630" y="5435"/>
                    <a:pt x="13655" y="5408"/>
                    <a:pt x="13645" y="5408"/>
                  </a:cubicBezTo>
                  <a:lnTo>
                    <a:pt x="13609" y="5444"/>
                  </a:lnTo>
                  <a:cubicBezTo>
                    <a:pt x="13609" y="5432"/>
                    <a:pt x="13609" y="5432"/>
                    <a:pt x="13609" y="5432"/>
                  </a:cubicBezTo>
                  <a:cubicBezTo>
                    <a:pt x="13597" y="5444"/>
                    <a:pt x="13597" y="5456"/>
                    <a:pt x="13585" y="5456"/>
                  </a:cubicBezTo>
                  <a:cubicBezTo>
                    <a:pt x="13585" y="5432"/>
                    <a:pt x="13585" y="5420"/>
                    <a:pt x="13585" y="5408"/>
                  </a:cubicBezTo>
                  <a:lnTo>
                    <a:pt x="13562" y="5468"/>
                  </a:lnTo>
                  <a:cubicBezTo>
                    <a:pt x="13562" y="5465"/>
                    <a:pt x="13559" y="5464"/>
                    <a:pt x="13554" y="5464"/>
                  </a:cubicBezTo>
                  <a:cubicBezTo>
                    <a:pt x="13550" y="5464"/>
                    <a:pt x="13545" y="5465"/>
                    <a:pt x="13541" y="5465"/>
                  </a:cubicBezTo>
                  <a:cubicBezTo>
                    <a:pt x="13532" y="5465"/>
                    <a:pt x="13526" y="5462"/>
                    <a:pt x="13538" y="5444"/>
                  </a:cubicBezTo>
                  <a:lnTo>
                    <a:pt x="13538" y="5444"/>
                  </a:lnTo>
                  <a:lnTo>
                    <a:pt x="13478" y="5504"/>
                  </a:lnTo>
                  <a:lnTo>
                    <a:pt x="13473" y="5494"/>
                  </a:lnTo>
                  <a:lnTo>
                    <a:pt x="13473" y="5494"/>
                  </a:lnTo>
                  <a:cubicBezTo>
                    <a:pt x="13475" y="5493"/>
                    <a:pt x="13476" y="5493"/>
                    <a:pt x="13478" y="5492"/>
                  </a:cubicBezTo>
                  <a:lnTo>
                    <a:pt x="13478" y="5492"/>
                  </a:lnTo>
                  <a:cubicBezTo>
                    <a:pt x="13477" y="5492"/>
                    <a:pt x="13475" y="5493"/>
                    <a:pt x="13473" y="5494"/>
                  </a:cubicBezTo>
                  <a:lnTo>
                    <a:pt x="13473" y="5494"/>
                  </a:lnTo>
                  <a:lnTo>
                    <a:pt x="13466" y="5480"/>
                  </a:lnTo>
                  <a:cubicBezTo>
                    <a:pt x="13459" y="5494"/>
                    <a:pt x="13456" y="5500"/>
                    <a:pt x="13460" y="5500"/>
                  </a:cubicBezTo>
                  <a:cubicBezTo>
                    <a:pt x="13462" y="5500"/>
                    <a:pt x="13465" y="5498"/>
                    <a:pt x="13470" y="5496"/>
                  </a:cubicBezTo>
                  <a:lnTo>
                    <a:pt x="13470" y="5496"/>
                  </a:lnTo>
                  <a:cubicBezTo>
                    <a:pt x="13444" y="5512"/>
                    <a:pt x="13419" y="5564"/>
                    <a:pt x="13398" y="5564"/>
                  </a:cubicBezTo>
                  <a:cubicBezTo>
                    <a:pt x="13393" y="5564"/>
                    <a:pt x="13388" y="5561"/>
                    <a:pt x="13383" y="5551"/>
                  </a:cubicBezTo>
                  <a:cubicBezTo>
                    <a:pt x="13347" y="5611"/>
                    <a:pt x="13323" y="5611"/>
                    <a:pt x="13276" y="5658"/>
                  </a:cubicBezTo>
                  <a:cubicBezTo>
                    <a:pt x="13286" y="5645"/>
                    <a:pt x="13285" y="5641"/>
                    <a:pt x="13279" y="5641"/>
                  </a:cubicBezTo>
                  <a:cubicBezTo>
                    <a:pt x="13270" y="5641"/>
                    <a:pt x="13248" y="5652"/>
                    <a:pt x="13242" y="5652"/>
                  </a:cubicBezTo>
                  <a:cubicBezTo>
                    <a:pt x="13237" y="5652"/>
                    <a:pt x="13239" y="5648"/>
                    <a:pt x="13252" y="5635"/>
                  </a:cubicBezTo>
                  <a:lnTo>
                    <a:pt x="13252" y="5635"/>
                  </a:lnTo>
                  <a:cubicBezTo>
                    <a:pt x="13216" y="5646"/>
                    <a:pt x="13216" y="5670"/>
                    <a:pt x="13204" y="5694"/>
                  </a:cubicBezTo>
                  <a:cubicBezTo>
                    <a:pt x="13169" y="5694"/>
                    <a:pt x="13169" y="5670"/>
                    <a:pt x="13192" y="5647"/>
                  </a:cubicBezTo>
                  <a:lnTo>
                    <a:pt x="13192" y="5647"/>
                  </a:lnTo>
                  <a:lnTo>
                    <a:pt x="13169" y="5670"/>
                  </a:lnTo>
                  <a:lnTo>
                    <a:pt x="13145" y="5694"/>
                  </a:lnTo>
                  <a:cubicBezTo>
                    <a:pt x="13140" y="5697"/>
                    <a:pt x="13136" y="5698"/>
                    <a:pt x="13134" y="5698"/>
                  </a:cubicBezTo>
                  <a:cubicBezTo>
                    <a:pt x="13127" y="5698"/>
                    <a:pt x="13125" y="5691"/>
                    <a:pt x="13114" y="5691"/>
                  </a:cubicBezTo>
                  <a:cubicBezTo>
                    <a:pt x="13110" y="5691"/>
                    <a:pt x="13105" y="5692"/>
                    <a:pt x="13097" y="5694"/>
                  </a:cubicBezTo>
                  <a:lnTo>
                    <a:pt x="13109" y="5718"/>
                  </a:lnTo>
                  <a:lnTo>
                    <a:pt x="13085" y="5718"/>
                  </a:lnTo>
                  <a:cubicBezTo>
                    <a:pt x="13097" y="5730"/>
                    <a:pt x="13085" y="5742"/>
                    <a:pt x="13061" y="5754"/>
                  </a:cubicBezTo>
                  <a:lnTo>
                    <a:pt x="13038" y="5766"/>
                  </a:lnTo>
                  <a:cubicBezTo>
                    <a:pt x="13044" y="5759"/>
                    <a:pt x="13045" y="5757"/>
                    <a:pt x="13044" y="5757"/>
                  </a:cubicBezTo>
                  <a:cubicBezTo>
                    <a:pt x="13041" y="5757"/>
                    <a:pt x="13030" y="5762"/>
                    <a:pt x="13022" y="5762"/>
                  </a:cubicBezTo>
                  <a:cubicBezTo>
                    <a:pt x="13017" y="5762"/>
                    <a:pt x="13014" y="5760"/>
                    <a:pt x="13014" y="5754"/>
                  </a:cubicBezTo>
                  <a:cubicBezTo>
                    <a:pt x="13002" y="5766"/>
                    <a:pt x="13002" y="5777"/>
                    <a:pt x="12966" y="5801"/>
                  </a:cubicBezTo>
                  <a:lnTo>
                    <a:pt x="12978" y="5801"/>
                  </a:lnTo>
                  <a:cubicBezTo>
                    <a:pt x="12967" y="5816"/>
                    <a:pt x="12962" y="5820"/>
                    <a:pt x="12959" y="5820"/>
                  </a:cubicBezTo>
                  <a:cubicBezTo>
                    <a:pt x="12953" y="5820"/>
                    <a:pt x="12954" y="5807"/>
                    <a:pt x="12945" y="5807"/>
                  </a:cubicBezTo>
                  <a:cubicBezTo>
                    <a:pt x="12941" y="5807"/>
                    <a:pt x="12937" y="5809"/>
                    <a:pt x="12930" y="5813"/>
                  </a:cubicBezTo>
                  <a:lnTo>
                    <a:pt x="12942" y="5825"/>
                  </a:lnTo>
                  <a:cubicBezTo>
                    <a:pt x="12871" y="5837"/>
                    <a:pt x="12847" y="5897"/>
                    <a:pt x="12800" y="5897"/>
                  </a:cubicBezTo>
                  <a:cubicBezTo>
                    <a:pt x="12817" y="5888"/>
                    <a:pt x="12809" y="5879"/>
                    <a:pt x="12808" y="5875"/>
                  </a:cubicBezTo>
                  <a:lnTo>
                    <a:pt x="12808" y="5875"/>
                  </a:lnTo>
                  <a:cubicBezTo>
                    <a:pt x="12772" y="5899"/>
                    <a:pt x="12715" y="5933"/>
                    <a:pt x="12680" y="5968"/>
                  </a:cubicBezTo>
                  <a:cubicBezTo>
                    <a:pt x="12669" y="5962"/>
                    <a:pt x="12663" y="5959"/>
                    <a:pt x="12654" y="5959"/>
                  </a:cubicBezTo>
                  <a:cubicBezTo>
                    <a:pt x="12645" y="5959"/>
                    <a:pt x="12633" y="5962"/>
                    <a:pt x="12609" y="5968"/>
                  </a:cubicBezTo>
                  <a:cubicBezTo>
                    <a:pt x="12585" y="5980"/>
                    <a:pt x="12573" y="5980"/>
                    <a:pt x="12573" y="6004"/>
                  </a:cubicBezTo>
                  <a:cubicBezTo>
                    <a:pt x="12554" y="6004"/>
                    <a:pt x="12520" y="6034"/>
                    <a:pt x="12501" y="6034"/>
                  </a:cubicBezTo>
                  <a:cubicBezTo>
                    <a:pt x="12496" y="6034"/>
                    <a:pt x="12492" y="6032"/>
                    <a:pt x="12490" y="6027"/>
                  </a:cubicBezTo>
                  <a:cubicBezTo>
                    <a:pt x="12490" y="6051"/>
                    <a:pt x="12466" y="6039"/>
                    <a:pt x="12454" y="6063"/>
                  </a:cubicBezTo>
                  <a:cubicBezTo>
                    <a:pt x="12395" y="6063"/>
                    <a:pt x="12383" y="6123"/>
                    <a:pt x="12323" y="6123"/>
                  </a:cubicBezTo>
                  <a:lnTo>
                    <a:pt x="12323" y="6111"/>
                  </a:lnTo>
                  <a:lnTo>
                    <a:pt x="12311" y="6135"/>
                  </a:lnTo>
                  <a:cubicBezTo>
                    <a:pt x="12299" y="6123"/>
                    <a:pt x="12311" y="6123"/>
                    <a:pt x="12299" y="6111"/>
                  </a:cubicBezTo>
                  <a:lnTo>
                    <a:pt x="12204" y="6158"/>
                  </a:lnTo>
                  <a:lnTo>
                    <a:pt x="12228" y="6158"/>
                  </a:lnTo>
                  <a:cubicBezTo>
                    <a:pt x="12204" y="6170"/>
                    <a:pt x="12204" y="6194"/>
                    <a:pt x="12168" y="6194"/>
                  </a:cubicBezTo>
                  <a:cubicBezTo>
                    <a:pt x="12179" y="6180"/>
                    <a:pt x="12181" y="6175"/>
                    <a:pt x="12179" y="6175"/>
                  </a:cubicBezTo>
                  <a:cubicBezTo>
                    <a:pt x="12173" y="6175"/>
                    <a:pt x="12146" y="6196"/>
                    <a:pt x="12128" y="6196"/>
                  </a:cubicBezTo>
                  <a:cubicBezTo>
                    <a:pt x="12126" y="6196"/>
                    <a:pt x="12123" y="6195"/>
                    <a:pt x="12121" y="6194"/>
                  </a:cubicBezTo>
                  <a:lnTo>
                    <a:pt x="12121" y="6194"/>
                  </a:lnTo>
                  <a:cubicBezTo>
                    <a:pt x="12121" y="6197"/>
                    <a:pt x="12121" y="6201"/>
                    <a:pt x="12121" y="6206"/>
                  </a:cubicBezTo>
                  <a:cubicBezTo>
                    <a:pt x="12115" y="6208"/>
                    <a:pt x="12111" y="6209"/>
                    <a:pt x="12107" y="6209"/>
                  </a:cubicBezTo>
                  <a:cubicBezTo>
                    <a:pt x="12094" y="6209"/>
                    <a:pt x="12087" y="6202"/>
                    <a:pt x="12080" y="6202"/>
                  </a:cubicBezTo>
                  <a:cubicBezTo>
                    <a:pt x="12075" y="6202"/>
                    <a:pt x="12070" y="6205"/>
                    <a:pt x="12061" y="6218"/>
                  </a:cubicBezTo>
                  <a:lnTo>
                    <a:pt x="12085" y="6206"/>
                  </a:lnTo>
                  <a:cubicBezTo>
                    <a:pt x="12097" y="6206"/>
                    <a:pt x="12085" y="6230"/>
                    <a:pt x="12061" y="6242"/>
                  </a:cubicBezTo>
                  <a:cubicBezTo>
                    <a:pt x="12061" y="6242"/>
                    <a:pt x="12049" y="6242"/>
                    <a:pt x="12061" y="6230"/>
                  </a:cubicBezTo>
                  <a:lnTo>
                    <a:pt x="12061" y="6230"/>
                  </a:lnTo>
                  <a:cubicBezTo>
                    <a:pt x="12026" y="6254"/>
                    <a:pt x="11978" y="6254"/>
                    <a:pt x="11966" y="6278"/>
                  </a:cubicBezTo>
                  <a:cubicBezTo>
                    <a:pt x="11954" y="6278"/>
                    <a:pt x="11954" y="6266"/>
                    <a:pt x="11966" y="6254"/>
                  </a:cubicBezTo>
                  <a:lnTo>
                    <a:pt x="11966" y="6254"/>
                  </a:lnTo>
                  <a:cubicBezTo>
                    <a:pt x="11907" y="6289"/>
                    <a:pt x="11930" y="6266"/>
                    <a:pt x="11871" y="6301"/>
                  </a:cubicBezTo>
                  <a:lnTo>
                    <a:pt x="11871" y="6289"/>
                  </a:lnTo>
                  <a:lnTo>
                    <a:pt x="11847" y="6313"/>
                  </a:lnTo>
                  <a:lnTo>
                    <a:pt x="11823" y="6313"/>
                  </a:lnTo>
                  <a:cubicBezTo>
                    <a:pt x="11811" y="6325"/>
                    <a:pt x="11799" y="6337"/>
                    <a:pt x="11776" y="6337"/>
                  </a:cubicBezTo>
                  <a:lnTo>
                    <a:pt x="11776" y="6325"/>
                  </a:lnTo>
                  <a:cubicBezTo>
                    <a:pt x="11716" y="6361"/>
                    <a:pt x="11692" y="6325"/>
                    <a:pt x="11645" y="6373"/>
                  </a:cubicBezTo>
                  <a:cubicBezTo>
                    <a:pt x="11645" y="6373"/>
                    <a:pt x="11645" y="6371"/>
                    <a:pt x="11645" y="6368"/>
                  </a:cubicBezTo>
                  <a:lnTo>
                    <a:pt x="11645" y="6368"/>
                  </a:lnTo>
                  <a:cubicBezTo>
                    <a:pt x="11635" y="6374"/>
                    <a:pt x="11628" y="6375"/>
                    <a:pt x="11621" y="6375"/>
                  </a:cubicBezTo>
                  <a:cubicBezTo>
                    <a:pt x="11614" y="6375"/>
                    <a:pt x="11608" y="6374"/>
                    <a:pt x="11602" y="6374"/>
                  </a:cubicBezTo>
                  <a:cubicBezTo>
                    <a:pt x="11592" y="6374"/>
                    <a:pt x="11580" y="6378"/>
                    <a:pt x="11561" y="6397"/>
                  </a:cubicBezTo>
                  <a:cubicBezTo>
                    <a:pt x="11561" y="6385"/>
                    <a:pt x="11549" y="6385"/>
                    <a:pt x="11549" y="6385"/>
                  </a:cubicBezTo>
                  <a:lnTo>
                    <a:pt x="11537" y="6397"/>
                  </a:lnTo>
                  <a:lnTo>
                    <a:pt x="11526" y="6385"/>
                  </a:lnTo>
                  <a:lnTo>
                    <a:pt x="11514" y="6420"/>
                  </a:lnTo>
                  <a:lnTo>
                    <a:pt x="11502" y="6408"/>
                  </a:lnTo>
                  <a:lnTo>
                    <a:pt x="11490" y="6420"/>
                  </a:lnTo>
                  <a:cubicBezTo>
                    <a:pt x="11478" y="6408"/>
                    <a:pt x="11478" y="6408"/>
                    <a:pt x="11466" y="6408"/>
                  </a:cubicBezTo>
                  <a:cubicBezTo>
                    <a:pt x="11490" y="6373"/>
                    <a:pt x="11502" y="6349"/>
                    <a:pt x="11526" y="6313"/>
                  </a:cubicBezTo>
                  <a:lnTo>
                    <a:pt x="11526" y="6313"/>
                  </a:lnTo>
                  <a:lnTo>
                    <a:pt x="11514" y="6325"/>
                  </a:lnTo>
                  <a:cubicBezTo>
                    <a:pt x="11514" y="6301"/>
                    <a:pt x="11514" y="6289"/>
                    <a:pt x="11514" y="6278"/>
                  </a:cubicBezTo>
                  <a:cubicBezTo>
                    <a:pt x="11522" y="6278"/>
                    <a:pt x="11530" y="6288"/>
                    <a:pt x="11537" y="6288"/>
                  </a:cubicBezTo>
                  <a:cubicBezTo>
                    <a:pt x="11541" y="6288"/>
                    <a:pt x="11545" y="6285"/>
                    <a:pt x="11549" y="6278"/>
                  </a:cubicBezTo>
                  <a:lnTo>
                    <a:pt x="11526" y="6278"/>
                  </a:lnTo>
                  <a:cubicBezTo>
                    <a:pt x="11597" y="6230"/>
                    <a:pt x="11657" y="6099"/>
                    <a:pt x="11728" y="6004"/>
                  </a:cubicBezTo>
                  <a:cubicBezTo>
                    <a:pt x="11799" y="5862"/>
                    <a:pt x="11905" y="5732"/>
                    <a:pt x="11965" y="5602"/>
                  </a:cubicBezTo>
                  <a:lnTo>
                    <a:pt x="11965" y="5602"/>
                  </a:lnTo>
                  <a:cubicBezTo>
                    <a:pt x="11964" y="5602"/>
                    <a:pt x="11964" y="5602"/>
                    <a:pt x="11963" y="5602"/>
                  </a:cubicBezTo>
                  <a:cubicBezTo>
                    <a:pt x="11955" y="5602"/>
                    <a:pt x="11935" y="5585"/>
                    <a:pt x="11954" y="5575"/>
                  </a:cubicBezTo>
                  <a:cubicBezTo>
                    <a:pt x="12026" y="5563"/>
                    <a:pt x="11978" y="5504"/>
                    <a:pt x="12038" y="5480"/>
                  </a:cubicBezTo>
                  <a:cubicBezTo>
                    <a:pt x="12061" y="5385"/>
                    <a:pt x="12145" y="5337"/>
                    <a:pt x="12133" y="5242"/>
                  </a:cubicBezTo>
                  <a:lnTo>
                    <a:pt x="12133" y="5242"/>
                  </a:lnTo>
                  <a:lnTo>
                    <a:pt x="12157" y="5254"/>
                  </a:lnTo>
                  <a:cubicBezTo>
                    <a:pt x="12168" y="5242"/>
                    <a:pt x="12157" y="5242"/>
                    <a:pt x="12157" y="5230"/>
                  </a:cubicBezTo>
                  <a:lnTo>
                    <a:pt x="12168" y="5230"/>
                  </a:lnTo>
                  <a:cubicBezTo>
                    <a:pt x="12180" y="5206"/>
                    <a:pt x="12180" y="5158"/>
                    <a:pt x="12204" y="5146"/>
                  </a:cubicBezTo>
                  <a:lnTo>
                    <a:pt x="12180" y="5146"/>
                  </a:lnTo>
                  <a:cubicBezTo>
                    <a:pt x="12192" y="5123"/>
                    <a:pt x="12204" y="5135"/>
                    <a:pt x="12204" y="5123"/>
                  </a:cubicBezTo>
                  <a:lnTo>
                    <a:pt x="12204" y="5099"/>
                  </a:lnTo>
                  <a:cubicBezTo>
                    <a:pt x="12206" y="5100"/>
                    <a:pt x="12208" y="5100"/>
                    <a:pt x="12210" y="5100"/>
                  </a:cubicBezTo>
                  <a:cubicBezTo>
                    <a:pt x="12228" y="5100"/>
                    <a:pt x="12230" y="5050"/>
                    <a:pt x="12252" y="5039"/>
                  </a:cubicBezTo>
                  <a:cubicBezTo>
                    <a:pt x="12252" y="5015"/>
                    <a:pt x="12264" y="4980"/>
                    <a:pt x="12288" y="4944"/>
                  </a:cubicBezTo>
                  <a:cubicBezTo>
                    <a:pt x="12299" y="4944"/>
                    <a:pt x="12323" y="4908"/>
                    <a:pt x="12335" y="4884"/>
                  </a:cubicBezTo>
                  <a:cubicBezTo>
                    <a:pt x="12359" y="4837"/>
                    <a:pt x="12395" y="4765"/>
                    <a:pt x="12430" y="4706"/>
                  </a:cubicBezTo>
                  <a:lnTo>
                    <a:pt x="12407" y="4694"/>
                  </a:lnTo>
                  <a:lnTo>
                    <a:pt x="12419" y="4682"/>
                  </a:lnTo>
                  <a:cubicBezTo>
                    <a:pt x="12438" y="4682"/>
                    <a:pt x="12440" y="4671"/>
                    <a:pt x="12441" y="4659"/>
                  </a:cubicBezTo>
                  <a:lnTo>
                    <a:pt x="12441" y="4659"/>
                  </a:lnTo>
                  <a:cubicBezTo>
                    <a:pt x="12439" y="4661"/>
                    <a:pt x="12437" y="4662"/>
                    <a:pt x="12435" y="4662"/>
                  </a:cubicBezTo>
                  <a:cubicBezTo>
                    <a:pt x="12423" y="4662"/>
                    <a:pt x="12411" y="4644"/>
                    <a:pt x="12430" y="4634"/>
                  </a:cubicBezTo>
                  <a:lnTo>
                    <a:pt x="12430" y="4623"/>
                  </a:lnTo>
                  <a:cubicBezTo>
                    <a:pt x="12438" y="4623"/>
                    <a:pt x="12446" y="4617"/>
                    <a:pt x="12458" y="4617"/>
                  </a:cubicBezTo>
                  <a:cubicBezTo>
                    <a:pt x="12463" y="4617"/>
                    <a:pt x="12470" y="4619"/>
                    <a:pt x="12478" y="4623"/>
                  </a:cubicBezTo>
                  <a:cubicBezTo>
                    <a:pt x="12502" y="4563"/>
                    <a:pt x="12490" y="4515"/>
                    <a:pt x="12526" y="4468"/>
                  </a:cubicBezTo>
                  <a:cubicBezTo>
                    <a:pt x="12527" y="4469"/>
                    <a:pt x="12528" y="4469"/>
                    <a:pt x="12529" y="4469"/>
                  </a:cubicBezTo>
                  <a:cubicBezTo>
                    <a:pt x="12535" y="4469"/>
                    <a:pt x="12538" y="4444"/>
                    <a:pt x="12548" y="4444"/>
                  </a:cubicBezTo>
                  <a:cubicBezTo>
                    <a:pt x="12551" y="4444"/>
                    <a:pt x="12556" y="4447"/>
                    <a:pt x="12561" y="4456"/>
                  </a:cubicBezTo>
                  <a:cubicBezTo>
                    <a:pt x="12567" y="4432"/>
                    <a:pt x="12561" y="4429"/>
                    <a:pt x="12552" y="4429"/>
                  </a:cubicBezTo>
                  <a:cubicBezTo>
                    <a:pt x="12549" y="4429"/>
                    <a:pt x="12546" y="4429"/>
                    <a:pt x="12543" y="4429"/>
                  </a:cubicBezTo>
                  <a:cubicBezTo>
                    <a:pt x="12536" y="4429"/>
                    <a:pt x="12530" y="4428"/>
                    <a:pt x="12526" y="4420"/>
                  </a:cubicBezTo>
                  <a:cubicBezTo>
                    <a:pt x="12526" y="4408"/>
                    <a:pt x="12526" y="4396"/>
                    <a:pt x="12538" y="4396"/>
                  </a:cubicBezTo>
                  <a:cubicBezTo>
                    <a:pt x="12538" y="4408"/>
                    <a:pt x="12561" y="4408"/>
                    <a:pt x="12561" y="4408"/>
                  </a:cubicBezTo>
                  <a:lnTo>
                    <a:pt x="12561" y="4384"/>
                  </a:lnTo>
                  <a:cubicBezTo>
                    <a:pt x="12573" y="4384"/>
                    <a:pt x="12573" y="4396"/>
                    <a:pt x="12573" y="4396"/>
                  </a:cubicBezTo>
                  <a:cubicBezTo>
                    <a:pt x="12573" y="4349"/>
                    <a:pt x="12633" y="4325"/>
                    <a:pt x="12633" y="4277"/>
                  </a:cubicBezTo>
                  <a:cubicBezTo>
                    <a:pt x="12630" y="4275"/>
                    <a:pt x="12629" y="4274"/>
                    <a:pt x="12627" y="4274"/>
                  </a:cubicBezTo>
                  <a:cubicBezTo>
                    <a:pt x="12621" y="4274"/>
                    <a:pt x="12621" y="4289"/>
                    <a:pt x="12621" y="4289"/>
                  </a:cubicBezTo>
                  <a:cubicBezTo>
                    <a:pt x="12609" y="4230"/>
                    <a:pt x="12657" y="4253"/>
                    <a:pt x="12657" y="4218"/>
                  </a:cubicBezTo>
                  <a:lnTo>
                    <a:pt x="12669" y="4230"/>
                  </a:lnTo>
                  <a:cubicBezTo>
                    <a:pt x="12657" y="4206"/>
                    <a:pt x="12657" y="4194"/>
                    <a:pt x="12669" y="4182"/>
                  </a:cubicBezTo>
                  <a:cubicBezTo>
                    <a:pt x="12692" y="4194"/>
                    <a:pt x="12680" y="4206"/>
                    <a:pt x="12680" y="4218"/>
                  </a:cubicBezTo>
                  <a:cubicBezTo>
                    <a:pt x="12692" y="4206"/>
                    <a:pt x="12704" y="4170"/>
                    <a:pt x="12680" y="4170"/>
                  </a:cubicBezTo>
                  <a:cubicBezTo>
                    <a:pt x="12680" y="4158"/>
                    <a:pt x="12704" y="4158"/>
                    <a:pt x="12716" y="4146"/>
                  </a:cubicBezTo>
                  <a:cubicBezTo>
                    <a:pt x="12708" y="4146"/>
                    <a:pt x="12700" y="4152"/>
                    <a:pt x="12696" y="4152"/>
                  </a:cubicBezTo>
                  <a:cubicBezTo>
                    <a:pt x="12694" y="4152"/>
                    <a:pt x="12692" y="4150"/>
                    <a:pt x="12692" y="4146"/>
                  </a:cubicBezTo>
                  <a:cubicBezTo>
                    <a:pt x="12716" y="4134"/>
                    <a:pt x="12728" y="4099"/>
                    <a:pt x="12740" y="4063"/>
                  </a:cubicBezTo>
                  <a:cubicBezTo>
                    <a:pt x="12752" y="4075"/>
                    <a:pt x="12752" y="4075"/>
                    <a:pt x="12752" y="4075"/>
                  </a:cubicBezTo>
                  <a:cubicBezTo>
                    <a:pt x="12740" y="4039"/>
                    <a:pt x="12788" y="4063"/>
                    <a:pt x="12788" y="4027"/>
                  </a:cubicBezTo>
                  <a:cubicBezTo>
                    <a:pt x="12823" y="3944"/>
                    <a:pt x="12859" y="3825"/>
                    <a:pt x="12895" y="3753"/>
                  </a:cubicBezTo>
                  <a:cubicBezTo>
                    <a:pt x="12883" y="3730"/>
                    <a:pt x="12895" y="3694"/>
                    <a:pt x="12907" y="3670"/>
                  </a:cubicBezTo>
                  <a:lnTo>
                    <a:pt x="12930" y="3682"/>
                  </a:lnTo>
                  <a:lnTo>
                    <a:pt x="12930" y="3658"/>
                  </a:lnTo>
                  <a:cubicBezTo>
                    <a:pt x="12933" y="3656"/>
                    <a:pt x="12934" y="3655"/>
                    <a:pt x="12935" y="3655"/>
                  </a:cubicBezTo>
                  <a:cubicBezTo>
                    <a:pt x="12939" y="3655"/>
                    <a:pt x="12935" y="3670"/>
                    <a:pt x="12954" y="3670"/>
                  </a:cubicBezTo>
                  <a:lnTo>
                    <a:pt x="12943" y="3648"/>
                  </a:lnTo>
                  <a:lnTo>
                    <a:pt x="12943" y="3648"/>
                  </a:lnTo>
                  <a:cubicBezTo>
                    <a:pt x="12946" y="3647"/>
                    <a:pt x="12956" y="3627"/>
                    <a:pt x="12965" y="3627"/>
                  </a:cubicBezTo>
                  <a:cubicBezTo>
                    <a:pt x="12970" y="3627"/>
                    <a:pt x="12975" y="3632"/>
                    <a:pt x="12978" y="3646"/>
                  </a:cubicBezTo>
                  <a:lnTo>
                    <a:pt x="13014" y="3563"/>
                  </a:lnTo>
                  <a:cubicBezTo>
                    <a:pt x="13026" y="3539"/>
                    <a:pt x="12990" y="3539"/>
                    <a:pt x="13014" y="3515"/>
                  </a:cubicBezTo>
                  <a:cubicBezTo>
                    <a:pt x="13026" y="3515"/>
                    <a:pt x="13014" y="3527"/>
                    <a:pt x="13026" y="3539"/>
                  </a:cubicBezTo>
                  <a:cubicBezTo>
                    <a:pt x="13073" y="3480"/>
                    <a:pt x="13002" y="3432"/>
                    <a:pt x="13038" y="3384"/>
                  </a:cubicBezTo>
                  <a:lnTo>
                    <a:pt x="13038" y="3384"/>
                  </a:lnTo>
                  <a:lnTo>
                    <a:pt x="13050" y="3396"/>
                  </a:lnTo>
                  <a:cubicBezTo>
                    <a:pt x="13038" y="3372"/>
                    <a:pt x="13050" y="3361"/>
                    <a:pt x="13050" y="3361"/>
                  </a:cubicBezTo>
                  <a:cubicBezTo>
                    <a:pt x="13043" y="3358"/>
                    <a:pt x="13039" y="3357"/>
                    <a:pt x="13037" y="3357"/>
                  </a:cubicBezTo>
                  <a:cubicBezTo>
                    <a:pt x="13029" y="3357"/>
                    <a:pt x="13055" y="3375"/>
                    <a:pt x="13026" y="3384"/>
                  </a:cubicBezTo>
                  <a:cubicBezTo>
                    <a:pt x="13002" y="3372"/>
                    <a:pt x="13026" y="3361"/>
                    <a:pt x="13002" y="3349"/>
                  </a:cubicBezTo>
                  <a:cubicBezTo>
                    <a:pt x="13026" y="3337"/>
                    <a:pt x="13014" y="3325"/>
                    <a:pt x="13014" y="3313"/>
                  </a:cubicBezTo>
                  <a:cubicBezTo>
                    <a:pt x="13038" y="3301"/>
                    <a:pt x="13050" y="3265"/>
                    <a:pt x="13073" y="3265"/>
                  </a:cubicBezTo>
                  <a:cubicBezTo>
                    <a:pt x="13073" y="3241"/>
                    <a:pt x="13050" y="3230"/>
                    <a:pt x="13061" y="3206"/>
                  </a:cubicBezTo>
                  <a:cubicBezTo>
                    <a:pt x="13067" y="3203"/>
                    <a:pt x="13070" y="3202"/>
                    <a:pt x="13073" y="3202"/>
                  </a:cubicBezTo>
                  <a:cubicBezTo>
                    <a:pt x="13078" y="3202"/>
                    <a:pt x="13079" y="3205"/>
                    <a:pt x="13082" y="3205"/>
                  </a:cubicBezTo>
                  <a:cubicBezTo>
                    <a:pt x="13084" y="3205"/>
                    <a:pt x="13088" y="3203"/>
                    <a:pt x="13097" y="3194"/>
                  </a:cubicBezTo>
                  <a:lnTo>
                    <a:pt x="13073" y="3194"/>
                  </a:lnTo>
                  <a:cubicBezTo>
                    <a:pt x="13079" y="3182"/>
                    <a:pt x="13085" y="3179"/>
                    <a:pt x="13090" y="3179"/>
                  </a:cubicBezTo>
                  <a:cubicBezTo>
                    <a:pt x="13094" y="3179"/>
                    <a:pt x="13097" y="3182"/>
                    <a:pt x="13097" y="3182"/>
                  </a:cubicBezTo>
                  <a:cubicBezTo>
                    <a:pt x="13109" y="3170"/>
                    <a:pt x="13085" y="3158"/>
                    <a:pt x="13109" y="3134"/>
                  </a:cubicBezTo>
                  <a:lnTo>
                    <a:pt x="13109" y="3158"/>
                  </a:lnTo>
                  <a:cubicBezTo>
                    <a:pt x="13121" y="3134"/>
                    <a:pt x="13121" y="3134"/>
                    <a:pt x="13133" y="3110"/>
                  </a:cubicBezTo>
                  <a:cubicBezTo>
                    <a:pt x="13145" y="3110"/>
                    <a:pt x="13133" y="3122"/>
                    <a:pt x="13133" y="3134"/>
                  </a:cubicBezTo>
                  <a:cubicBezTo>
                    <a:pt x="13157" y="3134"/>
                    <a:pt x="13133" y="3099"/>
                    <a:pt x="13133" y="3099"/>
                  </a:cubicBezTo>
                  <a:cubicBezTo>
                    <a:pt x="13133" y="3099"/>
                    <a:pt x="13128" y="3104"/>
                    <a:pt x="13121" y="3104"/>
                  </a:cubicBezTo>
                  <a:cubicBezTo>
                    <a:pt x="13117" y="3104"/>
                    <a:pt x="13113" y="3103"/>
                    <a:pt x="13109" y="3099"/>
                  </a:cubicBezTo>
                  <a:cubicBezTo>
                    <a:pt x="13121" y="3087"/>
                    <a:pt x="13097" y="3063"/>
                    <a:pt x="13121" y="3063"/>
                  </a:cubicBezTo>
                  <a:lnTo>
                    <a:pt x="13133" y="3087"/>
                  </a:lnTo>
                  <a:cubicBezTo>
                    <a:pt x="13133" y="3051"/>
                    <a:pt x="13121" y="3063"/>
                    <a:pt x="13133" y="3039"/>
                  </a:cubicBezTo>
                  <a:lnTo>
                    <a:pt x="13145" y="3039"/>
                  </a:lnTo>
                  <a:cubicBezTo>
                    <a:pt x="13133" y="3015"/>
                    <a:pt x="13157" y="3003"/>
                    <a:pt x="13181" y="2980"/>
                  </a:cubicBezTo>
                  <a:cubicBezTo>
                    <a:pt x="13169" y="2968"/>
                    <a:pt x="13169" y="2956"/>
                    <a:pt x="13169" y="2956"/>
                  </a:cubicBezTo>
                  <a:cubicBezTo>
                    <a:pt x="13165" y="2960"/>
                    <a:pt x="13162" y="2961"/>
                    <a:pt x="13159" y="2961"/>
                  </a:cubicBezTo>
                  <a:cubicBezTo>
                    <a:pt x="13154" y="2961"/>
                    <a:pt x="13149" y="2956"/>
                    <a:pt x="13133" y="2956"/>
                  </a:cubicBezTo>
                  <a:cubicBezTo>
                    <a:pt x="13169" y="2944"/>
                    <a:pt x="13121" y="2908"/>
                    <a:pt x="13157" y="2884"/>
                  </a:cubicBezTo>
                  <a:lnTo>
                    <a:pt x="13157" y="2884"/>
                  </a:lnTo>
                  <a:cubicBezTo>
                    <a:pt x="13157" y="2884"/>
                    <a:pt x="13169" y="2896"/>
                    <a:pt x="13157" y="2908"/>
                  </a:cubicBezTo>
                  <a:cubicBezTo>
                    <a:pt x="13169" y="2932"/>
                    <a:pt x="13192" y="2944"/>
                    <a:pt x="13192" y="2968"/>
                  </a:cubicBezTo>
                  <a:cubicBezTo>
                    <a:pt x="13192" y="2959"/>
                    <a:pt x="13198" y="2945"/>
                    <a:pt x="13202" y="2941"/>
                  </a:cubicBezTo>
                  <a:lnTo>
                    <a:pt x="13202" y="2941"/>
                  </a:lnTo>
                  <a:lnTo>
                    <a:pt x="13204" y="2944"/>
                  </a:lnTo>
                  <a:cubicBezTo>
                    <a:pt x="13204" y="2942"/>
                    <a:pt x="13204" y="2941"/>
                    <a:pt x="13203" y="2941"/>
                  </a:cubicBezTo>
                  <a:cubicBezTo>
                    <a:pt x="13203" y="2941"/>
                    <a:pt x="13202" y="2941"/>
                    <a:pt x="13202" y="2941"/>
                  </a:cubicBezTo>
                  <a:lnTo>
                    <a:pt x="13202" y="2941"/>
                  </a:lnTo>
                  <a:lnTo>
                    <a:pt x="13192" y="2932"/>
                  </a:lnTo>
                  <a:cubicBezTo>
                    <a:pt x="13192" y="2920"/>
                    <a:pt x="13192" y="2920"/>
                    <a:pt x="13192" y="2908"/>
                  </a:cubicBezTo>
                  <a:cubicBezTo>
                    <a:pt x="13186" y="2902"/>
                    <a:pt x="13181" y="2902"/>
                    <a:pt x="13176" y="2902"/>
                  </a:cubicBezTo>
                  <a:cubicBezTo>
                    <a:pt x="13172" y="2902"/>
                    <a:pt x="13169" y="2902"/>
                    <a:pt x="13169" y="2896"/>
                  </a:cubicBezTo>
                  <a:cubicBezTo>
                    <a:pt x="13169" y="2887"/>
                    <a:pt x="13172" y="2885"/>
                    <a:pt x="13175" y="2885"/>
                  </a:cubicBezTo>
                  <a:cubicBezTo>
                    <a:pt x="13179" y="2885"/>
                    <a:pt x="13183" y="2888"/>
                    <a:pt x="13184" y="2888"/>
                  </a:cubicBezTo>
                  <a:cubicBezTo>
                    <a:pt x="13184" y="2888"/>
                    <a:pt x="13183" y="2887"/>
                    <a:pt x="13181" y="2884"/>
                  </a:cubicBezTo>
                  <a:cubicBezTo>
                    <a:pt x="13192" y="2860"/>
                    <a:pt x="13169" y="2860"/>
                    <a:pt x="13181" y="2837"/>
                  </a:cubicBezTo>
                  <a:lnTo>
                    <a:pt x="13181" y="2837"/>
                  </a:lnTo>
                  <a:cubicBezTo>
                    <a:pt x="13181" y="2842"/>
                    <a:pt x="13183" y="2845"/>
                    <a:pt x="13184" y="2846"/>
                  </a:cubicBezTo>
                  <a:lnTo>
                    <a:pt x="13184" y="2846"/>
                  </a:lnTo>
                  <a:cubicBezTo>
                    <a:pt x="13201" y="2835"/>
                    <a:pt x="13205" y="2810"/>
                    <a:pt x="13219" y="2810"/>
                  </a:cubicBezTo>
                  <a:cubicBezTo>
                    <a:pt x="13222" y="2810"/>
                    <a:pt x="13225" y="2811"/>
                    <a:pt x="13228" y="2813"/>
                  </a:cubicBezTo>
                  <a:cubicBezTo>
                    <a:pt x="13240" y="2825"/>
                    <a:pt x="13240" y="2825"/>
                    <a:pt x="13240" y="2825"/>
                  </a:cubicBezTo>
                  <a:lnTo>
                    <a:pt x="13228" y="2825"/>
                  </a:lnTo>
                  <a:cubicBezTo>
                    <a:pt x="13231" y="2835"/>
                    <a:pt x="13234" y="2838"/>
                    <a:pt x="13236" y="2838"/>
                  </a:cubicBezTo>
                  <a:cubicBezTo>
                    <a:pt x="13241" y="2838"/>
                    <a:pt x="13245" y="2824"/>
                    <a:pt x="13255" y="2823"/>
                  </a:cubicBezTo>
                  <a:lnTo>
                    <a:pt x="13255" y="2823"/>
                  </a:lnTo>
                  <a:cubicBezTo>
                    <a:pt x="13248" y="2817"/>
                    <a:pt x="13264" y="2799"/>
                    <a:pt x="13264" y="2789"/>
                  </a:cubicBezTo>
                  <a:lnTo>
                    <a:pt x="13252" y="2777"/>
                  </a:lnTo>
                  <a:cubicBezTo>
                    <a:pt x="13242" y="2760"/>
                    <a:pt x="13239" y="2755"/>
                    <a:pt x="13241" y="2755"/>
                  </a:cubicBezTo>
                  <a:cubicBezTo>
                    <a:pt x="13245" y="2755"/>
                    <a:pt x="13264" y="2774"/>
                    <a:pt x="13277" y="2774"/>
                  </a:cubicBezTo>
                  <a:cubicBezTo>
                    <a:pt x="13281" y="2774"/>
                    <a:pt x="13285" y="2772"/>
                    <a:pt x="13288" y="2765"/>
                  </a:cubicBezTo>
                  <a:cubicBezTo>
                    <a:pt x="13288" y="2751"/>
                    <a:pt x="13288" y="2748"/>
                    <a:pt x="13287" y="2748"/>
                  </a:cubicBezTo>
                  <a:cubicBezTo>
                    <a:pt x="13286" y="2748"/>
                    <a:pt x="13285" y="2750"/>
                    <a:pt x="13284" y="2750"/>
                  </a:cubicBezTo>
                  <a:cubicBezTo>
                    <a:pt x="13282" y="2750"/>
                    <a:pt x="13279" y="2748"/>
                    <a:pt x="13276" y="2741"/>
                  </a:cubicBezTo>
                  <a:cubicBezTo>
                    <a:pt x="13288" y="2729"/>
                    <a:pt x="13311" y="2729"/>
                    <a:pt x="13311" y="2706"/>
                  </a:cubicBezTo>
                  <a:cubicBezTo>
                    <a:pt x="13319" y="2706"/>
                    <a:pt x="13327" y="2700"/>
                    <a:pt x="13339" y="2700"/>
                  </a:cubicBezTo>
                  <a:cubicBezTo>
                    <a:pt x="13345" y="2700"/>
                    <a:pt x="13351" y="2702"/>
                    <a:pt x="13359" y="2706"/>
                  </a:cubicBezTo>
                  <a:cubicBezTo>
                    <a:pt x="13359" y="2682"/>
                    <a:pt x="13383" y="2658"/>
                    <a:pt x="13371" y="2646"/>
                  </a:cubicBezTo>
                  <a:lnTo>
                    <a:pt x="13371" y="2646"/>
                  </a:lnTo>
                  <a:cubicBezTo>
                    <a:pt x="13347" y="2658"/>
                    <a:pt x="13383" y="2682"/>
                    <a:pt x="13335" y="2694"/>
                  </a:cubicBezTo>
                  <a:lnTo>
                    <a:pt x="13323" y="2682"/>
                  </a:lnTo>
                  <a:cubicBezTo>
                    <a:pt x="13335" y="2658"/>
                    <a:pt x="13335" y="2634"/>
                    <a:pt x="13347" y="2622"/>
                  </a:cubicBezTo>
                  <a:cubicBezTo>
                    <a:pt x="13347" y="2622"/>
                    <a:pt x="13347" y="2622"/>
                    <a:pt x="13335" y="2610"/>
                  </a:cubicBezTo>
                  <a:cubicBezTo>
                    <a:pt x="13347" y="2587"/>
                    <a:pt x="13335" y="2563"/>
                    <a:pt x="13347" y="2539"/>
                  </a:cubicBezTo>
                  <a:cubicBezTo>
                    <a:pt x="13371" y="2551"/>
                    <a:pt x="13359" y="2563"/>
                    <a:pt x="13347" y="2575"/>
                  </a:cubicBezTo>
                  <a:cubicBezTo>
                    <a:pt x="13371" y="2563"/>
                    <a:pt x="13359" y="2563"/>
                    <a:pt x="13383" y="2527"/>
                  </a:cubicBezTo>
                  <a:lnTo>
                    <a:pt x="13383" y="2527"/>
                  </a:lnTo>
                  <a:cubicBezTo>
                    <a:pt x="13395" y="2539"/>
                    <a:pt x="13371" y="2551"/>
                    <a:pt x="13383" y="2563"/>
                  </a:cubicBezTo>
                  <a:lnTo>
                    <a:pt x="13395" y="2527"/>
                  </a:lnTo>
                  <a:cubicBezTo>
                    <a:pt x="13371" y="2515"/>
                    <a:pt x="13407" y="2503"/>
                    <a:pt x="13407" y="2479"/>
                  </a:cubicBezTo>
                  <a:cubicBezTo>
                    <a:pt x="13431" y="2444"/>
                    <a:pt x="13407" y="2420"/>
                    <a:pt x="13395" y="2384"/>
                  </a:cubicBezTo>
                  <a:lnTo>
                    <a:pt x="13419" y="2384"/>
                  </a:lnTo>
                  <a:cubicBezTo>
                    <a:pt x="13395" y="2396"/>
                    <a:pt x="13407" y="2396"/>
                    <a:pt x="13419" y="2408"/>
                  </a:cubicBezTo>
                  <a:cubicBezTo>
                    <a:pt x="13419" y="2394"/>
                    <a:pt x="13431" y="2388"/>
                    <a:pt x="13443" y="2388"/>
                  </a:cubicBezTo>
                  <a:cubicBezTo>
                    <a:pt x="13452" y="2388"/>
                    <a:pt x="13461" y="2391"/>
                    <a:pt x="13466" y="2396"/>
                  </a:cubicBezTo>
                  <a:cubicBezTo>
                    <a:pt x="13466" y="2387"/>
                    <a:pt x="13463" y="2385"/>
                    <a:pt x="13459" y="2385"/>
                  </a:cubicBezTo>
                  <a:cubicBezTo>
                    <a:pt x="13454" y="2385"/>
                    <a:pt x="13449" y="2388"/>
                    <a:pt x="13446" y="2388"/>
                  </a:cubicBezTo>
                  <a:cubicBezTo>
                    <a:pt x="13444" y="2388"/>
                    <a:pt x="13442" y="2387"/>
                    <a:pt x="13442" y="2384"/>
                  </a:cubicBezTo>
                  <a:lnTo>
                    <a:pt x="13454" y="2348"/>
                  </a:lnTo>
                  <a:cubicBezTo>
                    <a:pt x="13448" y="2348"/>
                    <a:pt x="13445" y="2351"/>
                    <a:pt x="13442" y="2351"/>
                  </a:cubicBezTo>
                  <a:cubicBezTo>
                    <a:pt x="13439" y="2351"/>
                    <a:pt x="13436" y="2348"/>
                    <a:pt x="13431" y="2337"/>
                  </a:cubicBezTo>
                  <a:cubicBezTo>
                    <a:pt x="13442" y="2325"/>
                    <a:pt x="13442" y="2313"/>
                    <a:pt x="13454" y="2289"/>
                  </a:cubicBezTo>
                  <a:cubicBezTo>
                    <a:pt x="13454" y="2301"/>
                    <a:pt x="13478" y="2301"/>
                    <a:pt x="13466" y="2313"/>
                  </a:cubicBezTo>
                  <a:cubicBezTo>
                    <a:pt x="13478" y="2301"/>
                    <a:pt x="13490" y="2289"/>
                    <a:pt x="13478" y="2277"/>
                  </a:cubicBezTo>
                  <a:lnTo>
                    <a:pt x="13478" y="2277"/>
                  </a:lnTo>
                  <a:cubicBezTo>
                    <a:pt x="13475" y="2278"/>
                    <a:pt x="13473" y="2279"/>
                    <a:pt x="13472" y="2279"/>
                  </a:cubicBezTo>
                  <a:cubicBezTo>
                    <a:pt x="13461" y="2279"/>
                    <a:pt x="13472" y="2251"/>
                    <a:pt x="13461" y="2251"/>
                  </a:cubicBezTo>
                  <a:cubicBezTo>
                    <a:pt x="13459" y="2251"/>
                    <a:pt x="13457" y="2252"/>
                    <a:pt x="13454" y="2253"/>
                  </a:cubicBezTo>
                  <a:lnTo>
                    <a:pt x="13478" y="2229"/>
                  </a:lnTo>
                  <a:lnTo>
                    <a:pt x="13478" y="2229"/>
                  </a:lnTo>
                  <a:cubicBezTo>
                    <a:pt x="13466" y="2241"/>
                    <a:pt x="13478" y="2241"/>
                    <a:pt x="13478" y="2253"/>
                  </a:cubicBezTo>
                  <a:cubicBezTo>
                    <a:pt x="13502" y="2253"/>
                    <a:pt x="13478" y="2229"/>
                    <a:pt x="13478" y="2218"/>
                  </a:cubicBezTo>
                  <a:cubicBezTo>
                    <a:pt x="13488" y="2218"/>
                    <a:pt x="13497" y="2202"/>
                    <a:pt x="13501" y="2202"/>
                  </a:cubicBezTo>
                  <a:cubicBezTo>
                    <a:pt x="13501" y="2202"/>
                    <a:pt x="13502" y="2203"/>
                    <a:pt x="13502" y="2206"/>
                  </a:cubicBezTo>
                  <a:cubicBezTo>
                    <a:pt x="13502" y="2194"/>
                    <a:pt x="13514" y="2182"/>
                    <a:pt x="13526" y="2182"/>
                  </a:cubicBezTo>
                  <a:cubicBezTo>
                    <a:pt x="13526" y="2170"/>
                    <a:pt x="13514" y="2170"/>
                    <a:pt x="13514" y="2170"/>
                  </a:cubicBezTo>
                  <a:lnTo>
                    <a:pt x="13526" y="2134"/>
                  </a:lnTo>
                  <a:cubicBezTo>
                    <a:pt x="13532" y="2134"/>
                    <a:pt x="13544" y="2137"/>
                    <a:pt x="13554" y="2142"/>
                  </a:cubicBezTo>
                  <a:lnTo>
                    <a:pt x="13554" y="2142"/>
                  </a:lnTo>
                  <a:cubicBezTo>
                    <a:pt x="13547" y="2135"/>
                    <a:pt x="13543" y="2129"/>
                    <a:pt x="13550" y="2122"/>
                  </a:cubicBezTo>
                  <a:lnTo>
                    <a:pt x="13550" y="2122"/>
                  </a:lnTo>
                  <a:cubicBezTo>
                    <a:pt x="13552" y="2127"/>
                    <a:pt x="13555" y="2129"/>
                    <a:pt x="13558" y="2129"/>
                  </a:cubicBezTo>
                  <a:cubicBezTo>
                    <a:pt x="13564" y="2129"/>
                    <a:pt x="13570" y="2120"/>
                    <a:pt x="13579" y="2120"/>
                  </a:cubicBezTo>
                  <a:cubicBezTo>
                    <a:pt x="13584" y="2120"/>
                    <a:pt x="13590" y="2124"/>
                    <a:pt x="13597" y="2134"/>
                  </a:cubicBezTo>
                  <a:cubicBezTo>
                    <a:pt x="13621" y="2134"/>
                    <a:pt x="13633" y="2098"/>
                    <a:pt x="13633" y="2075"/>
                  </a:cubicBezTo>
                  <a:cubicBezTo>
                    <a:pt x="13631" y="2072"/>
                    <a:pt x="13628" y="2071"/>
                    <a:pt x="13626" y="2071"/>
                  </a:cubicBezTo>
                  <a:cubicBezTo>
                    <a:pt x="13616" y="2071"/>
                    <a:pt x="13607" y="2087"/>
                    <a:pt x="13597" y="2087"/>
                  </a:cubicBezTo>
                  <a:cubicBezTo>
                    <a:pt x="13609" y="2039"/>
                    <a:pt x="13573" y="2003"/>
                    <a:pt x="13597" y="1979"/>
                  </a:cubicBezTo>
                  <a:lnTo>
                    <a:pt x="13585" y="1979"/>
                  </a:lnTo>
                  <a:cubicBezTo>
                    <a:pt x="13585" y="1956"/>
                    <a:pt x="13585" y="1967"/>
                    <a:pt x="13573" y="1944"/>
                  </a:cubicBezTo>
                  <a:lnTo>
                    <a:pt x="13573" y="1944"/>
                  </a:lnTo>
                  <a:cubicBezTo>
                    <a:pt x="13579" y="1947"/>
                    <a:pt x="13587" y="1948"/>
                    <a:pt x="13595" y="1948"/>
                  </a:cubicBezTo>
                  <a:cubicBezTo>
                    <a:pt x="13619" y="1948"/>
                    <a:pt x="13648" y="1935"/>
                    <a:pt x="13657" y="1908"/>
                  </a:cubicBezTo>
                  <a:cubicBezTo>
                    <a:pt x="13654" y="1905"/>
                    <a:pt x="13652" y="1905"/>
                    <a:pt x="13649" y="1905"/>
                  </a:cubicBezTo>
                  <a:cubicBezTo>
                    <a:pt x="13642" y="1905"/>
                    <a:pt x="13634" y="1911"/>
                    <a:pt x="13623" y="1911"/>
                  </a:cubicBezTo>
                  <a:cubicBezTo>
                    <a:pt x="13619" y="1911"/>
                    <a:pt x="13614" y="1910"/>
                    <a:pt x="13609" y="1908"/>
                  </a:cubicBezTo>
                  <a:lnTo>
                    <a:pt x="13621" y="1884"/>
                  </a:lnTo>
                  <a:lnTo>
                    <a:pt x="13633" y="1884"/>
                  </a:lnTo>
                  <a:cubicBezTo>
                    <a:pt x="13633" y="1860"/>
                    <a:pt x="13681" y="1860"/>
                    <a:pt x="13657" y="1848"/>
                  </a:cubicBezTo>
                  <a:lnTo>
                    <a:pt x="13692" y="1837"/>
                  </a:lnTo>
                  <a:lnTo>
                    <a:pt x="13681" y="1837"/>
                  </a:lnTo>
                  <a:cubicBezTo>
                    <a:pt x="13669" y="1837"/>
                    <a:pt x="13681" y="1813"/>
                    <a:pt x="13681" y="1801"/>
                  </a:cubicBezTo>
                  <a:cubicBezTo>
                    <a:pt x="13681" y="1777"/>
                    <a:pt x="13692" y="1765"/>
                    <a:pt x="13704" y="1765"/>
                  </a:cubicBezTo>
                  <a:cubicBezTo>
                    <a:pt x="13692" y="1765"/>
                    <a:pt x="13669" y="1765"/>
                    <a:pt x="13681" y="1741"/>
                  </a:cubicBezTo>
                  <a:lnTo>
                    <a:pt x="13681" y="1741"/>
                  </a:lnTo>
                  <a:cubicBezTo>
                    <a:pt x="13685" y="1743"/>
                    <a:pt x="13688" y="1743"/>
                    <a:pt x="13691" y="1743"/>
                  </a:cubicBezTo>
                  <a:cubicBezTo>
                    <a:pt x="13711" y="1743"/>
                    <a:pt x="13708" y="1716"/>
                    <a:pt x="13721" y="1716"/>
                  </a:cubicBezTo>
                  <a:cubicBezTo>
                    <a:pt x="13723" y="1716"/>
                    <a:pt x="13726" y="1716"/>
                    <a:pt x="13728" y="1717"/>
                  </a:cubicBezTo>
                  <a:cubicBezTo>
                    <a:pt x="13728" y="1706"/>
                    <a:pt x="13752" y="1706"/>
                    <a:pt x="13728" y="1694"/>
                  </a:cubicBezTo>
                  <a:lnTo>
                    <a:pt x="13728" y="1694"/>
                  </a:lnTo>
                  <a:lnTo>
                    <a:pt x="13752" y="1706"/>
                  </a:lnTo>
                  <a:cubicBezTo>
                    <a:pt x="13728" y="1694"/>
                    <a:pt x="13740" y="1658"/>
                    <a:pt x="13740" y="1634"/>
                  </a:cubicBezTo>
                  <a:lnTo>
                    <a:pt x="13740" y="1634"/>
                  </a:lnTo>
                  <a:cubicBezTo>
                    <a:pt x="13750" y="1639"/>
                    <a:pt x="13756" y="1641"/>
                    <a:pt x="13760" y="1641"/>
                  </a:cubicBezTo>
                  <a:cubicBezTo>
                    <a:pt x="13774" y="1641"/>
                    <a:pt x="13765" y="1620"/>
                    <a:pt x="13786" y="1620"/>
                  </a:cubicBezTo>
                  <a:cubicBezTo>
                    <a:pt x="13790" y="1620"/>
                    <a:pt x="13794" y="1621"/>
                    <a:pt x="13800" y="1622"/>
                  </a:cubicBezTo>
                  <a:cubicBezTo>
                    <a:pt x="13764" y="1610"/>
                    <a:pt x="13800" y="1575"/>
                    <a:pt x="13776" y="1563"/>
                  </a:cubicBezTo>
                  <a:cubicBezTo>
                    <a:pt x="13780" y="1559"/>
                    <a:pt x="13785" y="1557"/>
                    <a:pt x="13791" y="1557"/>
                  </a:cubicBezTo>
                  <a:cubicBezTo>
                    <a:pt x="13802" y="1557"/>
                    <a:pt x="13816" y="1563"/>
                    <a:pt x="13823" y="1563"/>
                  </a:cubicBezTo>
                  <a:lnTo>
                    <a:pt x="13812" y="1551"/>
                  </a:lnTo>
                  <a:cubicBezTo>
                    <a:pt x="13835" y="1551"/>
                    <a:pt x="13847" y="1515"/>
                    <a:pt x="13871" y="1503"/>
                  </a:cubicBezTo>
                  <a:lnTo>
                    <a:pt x="13847" y="1479"/>
                  </a:lnTo>
                  <a:lnTo>
                    <a:pt x="13871" y="1479"/>
                  </a:lnTo>
                  <a:cubicBezTo>
                    <a:pt x="13859" y="1467"/>
                    <a:pt x="13859" y="1456"/>
                    <a:pt x="13847" y="1456"/>
                  </a:cubicBezTo>
                  <a:lnTo>
                    <a:pt x="13859" y="1456"/>
                  </a:lnTo>
                  <a:cubicBezTo>
                    <a:pt x="13835" y="1432"/>
                    <a:pt x="13859" y="1432"/>
                    <a:pt x="13847" y="1408"/>
                  </a:cubicBezTo>
                  <a:cubicBezTo>
                    <a:pt x="13859" y="1408"/>
                    <a:pt x="13859" y="1408"/>
                    <a:pt x="13871" y="1420"/>
                  </a:cubicBezTo>
                  <a:cubicBezTo>
                    <a:pt x="13871" y="1416"/>
                    <a:pt x="13872" y="1414"/>
                    <a:pt x="13875" y="1414"/>
                  </a:cubicBezTo>
                  <a:cubicBezTo>
                    <a:pt x="13879" y="1414"/>
                    <a:pt x="13887" y="1420"/>
                    <a:pt x="13895" y="1420"/>
                  </a:cubicBezTo>
                  <a:cubicBezTo>
                    <a:pt x="13885" y="1420"/>
                    <a:pt x="13867" y="1378"/>
                    <a:pt x="13847" y="1378"/>
                  </a:cubicBezTo>
                  <a:cubicBezTo>
                    <a:pt x="13843" y="1378"/>
                    <a:pt x="13839" y="1380"/>
                    <a:pt x="13835" y="1384"/>
                  </a:cubicBezTo>
                  <a:cubicBezTo>
                    <a:pt x="13823" y="1372"/>
                    <a:pt x="13823" y="1360"/>
                    <a:pt x="13835" y="1348"/>
                  </a:cubicBezTo>
                  <a:lnTo>
                    <a:pt x="13859" y="1360"/>
                  </a:lnTo>
                  <a:lnTo>
                    <a:pt x="13847" y="1336"/>
                  </a:lnTo>
                  <a:cubicBezTo>
                    <a:pt x="13847" y="1325"/>
                    <a:pt x="13859" y="1325"/>
                    <a:pt x="13871" y="1313"/>
                  </a:cubicBezTo>
                  <a:cubicBezTo>
                    <a:pt x="13871" y="1321"/>
                    <a:pt x="13888" y="1340"/>
                    <a:pt x="13902" y="1340"/>
                  </a:cubicBezTo>
                  <a:cubicBezTo>
                    <a:pt x="13909" y="1340"/>
                    <a:pt x="13915" y="1336"/>
                    <a:pt x="13919" y="1325"/>
                  </a:cubicBezTo>
                  <a:cubicBezTo>
                    <a:pt x="13919" y="1348"/>
                    <a:pt x="13919" y="1360"/>
                    <a:pt x="13931" y="1372"/>
                  </a:cubicBezTo>
                  <a:cubicBezTo>
                    <a:pt x="13931" y="1372"/>
                    <a:pt x="13931" y="1369"/>
                    <a:pt x="13932" y="1369"/>
                  </a:cubicBezTo>
                  <a:cubicBezTo>
                    <a:pt x="13934" y="1369"/>
                    <a:pt x="13937" y="1372"/>
                    <a:pt x="13943" y="1384"/>
                  </a:cubicBezTo>
                  <a:cubicBezTo>
                    <a:pt x="13943" y="1348"/>
                    <a:pt x="13931" y="1360"/>
                    <a:pt x="13931" y="1336"/>
                  </a:cubicBezTo>
                  <a:lnTo>
                    <a:pt x="13931" y="1336"/>
                  </a:lnTo>
                  <a:cubicBezTo>
                    <a:pt x="13943" y="1342"/>
                    <a:pt x="13951" y="1345"/>
                    <a:pt x="13959" y="1345"/>
                  </a:cubicBezTo>
                  <a:cubicBezTo>
                    <a:pt x="13966" y="1345"/>
                    <a:pt x="13972" y="1342"/>
                    <a:pt x="13978" y="1336"/>
                  </a:cubicBezTo>
                  <a:lnTo>
                    <a:pt x="13943" y="1336"/>
                  </a:lnTo>
                  <a:cubicBezTo>
                    <a:pt x="13943" y="1325"/>
                    <a:pt x="13919" y="1301"/>
                    <a:pt x="13943" y="1301"/>
                  </a:cubicBezTo>
                  <a:cubicBezTo>
                    <a:pt x="13899" y="1301"/>
                    <a:pt x="13925" y="1252"/>
                    <a:pt x="13912" y="1252"/>
                  </a:cubicBezTo>
                  <a:cubicBezTo>
                    <a:pt x="13911" y="1252"/>
                    <a:pt x="13909" y="1252"/>
                    <a:pt x="13907" y="1253"/>
                  </a:cubicBezTo>
                  <a:cubicBezTo>
                    <a:pt x="13907" y="1241"/>
                    <a:pt x="13907" y="1229"/>
                    <a:pt x="13919" y="1229"/>
                  </a:cubicBezTo>
                  <a:cubicBezTo>
                    <a:pt x="13919" y="1241"/>
                    <a:pt x="13925" y="1244"/>
                    <a:pt x="13932" y="1244"/>
                  </a:cubicBezTo>
                  <a:cubicBezTo>
                    <a:pt x="13940" y="1244"/>
                    <a:pt x="13948" y="1241"/>
                    <a:pt x="13954" y="1241"/>
                  </a:cubicBezTo>
                  <a:cubicBezTo>
                    <a:pt x="13943" y="1241"/>
                    <a:pt x="13943" y="1241"/>
                    <a:pt x="13943" y="1229"/>
                  </a:cubicBezTo>
                  <a:cubicBezTo>
                    <a:pt x="13943" y="1217"/>
                    <a:pt x="13954" y="1217"/>
                    <a:pt x="13966" y="1217"/>
                  </a:cubicBezTo>
                  <a:lnTo>
                    <a:pt x="13990" y="1205"/>
                  </a:lnTo>
                  <a:cubicBezTo>
                    <a:pt x="13984" y="1205"/>
                    <a:pt x="13978" y="1208"/>
                    <a:pt x="13974" y="1208"/>
                  </a:cubicBezTo>
                  <a:cubicBezTo>
                    <a:pt x="13969" y="1208"/>
                    <a:pt x="13966" y="1205"/>
                    <a:pt x="13966" y="1194"/>
                  </a:cubicBezTo>
                  <a:cubicBezTo>
                    <a:pt x="13966" y="1194"/>
                    <a:pt x="13978" y="1182"/>
                    <a:pt x="13978" y="1182"/>
                  </a:cubicBezTo>
                  <a:cubicBezTo>
                    <a:pt x="13990" y="1194"/>
                    <a:pt x="14014" y="1194"/>
                    <a:pt x="14014" y="1217"/>
                  </a:cubicBezTo>
                  <a:cubicBezTo>
                    <a:pt x="14014" y="1205"/>
                    <a:pt x="14026" y="1170"/>
                    <a:pt x="14002" y="1170"/>
                  </a:cubicBezTo>
                  <a:lnTo>
                    <a:pt x="14014" y="1158"/>
                  </a:lnTo>
                  <a:cubicBezTo>
                    <a:pt x="14007" y="1158"/>
                    <a:pt x="13993" y="1166"/>
                    <a:pt x="13984" y="1166"/>
                  </a:cubicBezTo>
                  <a:cubicBezTo>
                    <a:pt x="13977" y="1166"/>
                    <a:pt x="13973" y="1161"/>
                    <a:pt x="13978" y="1146"/>
                  </a:cubicBezTo>
                  <a:lnTo>
                    <a:pt x="13990" y="1146"/>
                  </a:lnTo>
                  <a:lnTo>
                    <a:pt x="13978" y="1122"/>
                  </a:lnTo>
                  <a:lnTo>
                    <a:pt x="13990" y="1122"/>
                  </a:lnTo>
                  <a:cubicBezTo>
                    <a:pt x="13990" y="1122"/>
                    <a:pt x="13990" y="1110"/>
                    <a:pt x="13990" y="1110"/>
                  </a:cubicBezTo>
                  <a:cubicBezTo>
                    <a:pt x="13990" y="1110"/>
                    <a:pt x="13995" y="1105"/>
                    <a:pt x="14002" y="1105"/>
                  </a:cubicBezTo>
                  <a:cubicBezTo>
                    <a:pt x="14006" y="1105"/>
                    <a:pt x="14010" y="1106"/>
                    <a:pt x="14014" y="1110"/>
                  </a:cubicBezTo>
                  <a:cubicBezTo>
                    <a:pt x="14014" y="1086"/>
                    <a:pt x="14002" y="1086"/>
                    <a:pt x="14002" y="1075"/>
                  </a:cubicBezTo>
                  <a:cubicBezTo>
                    <a:pt x="14002" y="1069"/>
                    <a:pt x="14005" y="1066"/>
                    <a:pt x="14009" y="1066"/>
                  </a:cubicBezTo>
                  <a:cubicBezTo>
                    <a:pt x="14014" y="1066"/>
                    <a:pt x="14020" y="1069"/>
                    <a:pt x="14026" y="1075"/>
                  </a:cubicBezTo>
                  <a:cubicBezTo>
                    <a:pt x="14038" y="1063"/>
                    <a:pt x="14050" y="1027"/>
                    <a:pt x="14062" y="1027"/>
                  </a:cubicBezTo>
                  <a:cubicBezTo>
                    <a:pt x="14062" y="1015"/>
                    <a:pt x="14059" y="1015"/>
                    <a:pt x="14056" y="1015"/>
                  </a:cubicBezTo>
                  <a:cubicBezTo>
                    <a:pt x="14053" y="1015"/>
                    <a:pt x="14050" y="1015"/>
                    <a:pt x="14050" y="1003"/>
                  </a:cubicBezTo>
                  <a:cubicBezTo>
                    <a:pt x="14097" y="1003"/>
                    <a:pt x="14097" y="944"/>
                    <a:pt x="14109" y="908"/>
                  </a:cubicBezTo>
                  <a:cubicBezTo>
                    <a:pt x="14075" y="896"/>
                    <a:pt x="14107" y="896"/>
                    <a:pt x="14088" y="875"/>
                  </a:cubicBezTo>
                  <a:lnTo>
                    <a:pt x="14088" y="875"/>
                  </a:lnTo>
                  <a:cubicBezTo>
                    <a:pt x="14092" y="875"/>
                    <a:pt x="14103" y="868"/>
                    <a:pt x="14111" y="868"/>
                  </a:cubicBezTo>
                  <a:cubicBezTo>
                    <a:pt x="14117" y="868"/>
                    <a:pt x="14121" y="871"/>
                    <a:pt x="14121" y="884"/>
                  </a:cubicBezTo>
                  <a:lnTo>
                    <a:pt x="14121" y="872"/>
                  </a:lnTo>
                  <a:cubicBezTo>
                    <a:pt x="14124" y="871"/>
                    <a:pt x="14126" y="870"/>
                    <a:pt x="14127" y="870"/>
                  </a:cubicBezTo>
                  <a:cubicBezTo>
                    <a:pt x="14139" y="870"/>
                    <a:pt x="14129" y="898"/>
                    <a:pt x="14147" y="898"/>
                  </a:cubicBezTo>
                  <a:cubicBezTo>
                    <a:pt x="14150" y="898"/>
                    <a:pt x="14153" y="897"/>
                    <a:pt x="14157" y="896"/>
                  </a:cubicBezTo>
                  <a:cubicBezTo>
                    <a:pt x="14157" y="884"/>
                    <a:pt x="14145" y="860"/>
                    <a:pt x="14145" y="848"/>
                  </a:cubicBezTo>
                  <a:cubicBezTo>
                    <a:pt x="14157" y="848"/>
                    <a:pt x="14169" y="836"/>
                    <a:pt x="14181" y="836"/>
                  </a:cubicBezTo>
                  <a:cubicBezTo>
                    <a:pt x="14181" y="836"/>
                    <a:pt x="14181" y="848"/>
                    <a:pt x="14181" y="848"/>
                  </a:cubicBezTo>
                  <a:lnTo>
                    <a:pt x="14193" y="848"/>
                  </a:lnTo>
                  <a:cubicBezTo>
                    <a:pt x="14193" y="836"/>
                    <a:pt x="14193" y="836"/>
                    <a:pt x="14193" y="836"/>
                  </a:cubicBezTo>
                  <a:cubicBezTo>
                    <a:pt x="14228" y="836"/>
                    <a:pt x="14264" y="824"/>
                    <a:pt x="14312" y="824"/>
                  </a:cubicBezTo>
                  <a:cubicBezTo>
                    <a:pt x="14300" y="848"/>
                    <a:pt x="14359" y="824"/>
                    <a:pt x="14347" y="860"/>
                  </a:cubicBezTo>
                  <a:cubicBezTo>
                    <a:pt x="14395" y="848"/>
                    <a:pt x="14335" y="836"/>
                    <a:pt x="14359" y="813"/>
                  </a:cubicBezTo>
                  <a:cubicBezTo>
                    <a:pt x="14367" y="813"/>
                    <a:pt x="14375" y="807"/>
                    <a:pt x="14380" y="807"/>
                  </a:cubicBezTo>
                  <a:cubicBezTo>
                    <a:pt x="14382" y="807"/>
                    <a:pt x="14383" y="809"/>
                    <a:pt x="14383" y="813"/>
                  </a:cubicBezTo>
                  <a:cubicBezTo>
                    <a:pt x="14383" y="824"/>
                    <a:pt x="14395" y="836"/>
                    <a:pt x="14395" y="836"/>
                  </a:cubicBezTo>
                  <a:lnTo>
                    <a:pt x="14407" y="836"/>
                  </a:lnTo>
                  <a:cubicBezTo>
                    <a:pt x="14416" y="835"/>
                    <a:pt x="14424" y="834"/>
                    <a:pt x="14433" y="834"/>
                  </a:cubicBezTo>
                  <a:cubicBezTo>
                    <a:pt x="14466" y="834"/>
                    <a:pt x="14497" y="845"/>
                    <a:pt x="14529" y="845"/>
                  </a:cubicBezTo>
                  <a:cubicBezTo>
                    <a:pt x="14543" y="845"/>
                    <a:pt x="14558" y="843"/>
                    <a:pt x="14574" y="836"/>
                  </a:cubicBezTo>
                  <a:cubicBezTo>
                    <a:pt x="14574" y="830"/>
                    <a:pt x="14568" y="830"/>
                    <a:pt x="14562" y="830"/>
                  </a:cubicBezTo>
                  <a:cubicBezTo>
                    <a:pt x="14556" y="830"/>
                    <a:pt x="14550" y="830"/>
                    <a:pt x="14550" y="824"/>
                  </a:cubicBezTo>
                  <a:cubicBezTo>
                    <a:pt x="14562" y="819"/>
                    <a:pt x="14572" y="818"/>
                    <a:pt x="14580" y="818"/>
                  </a:cubicBezTo>
                  <a:cubicBezTo>
                    <a:pt x="14603" y="818"/>
                    <a:pt x="14613" y="831"/>
                    <a:pt x="14632" y="831"/>
                  </a:cubicBezTo>
                  <a:cubicBezTo>
                    <a:pt x="14639" y="831"/>
                    <a:pt x="14647" y="830"/>
                    <a:pt x="14657" y="824"/>
                  </a:cubicBezTo>
                  <a:lnTo>
                    <a:pt x="14657" y="824"/>
                  </a:lnTo>
                  <a:lnTo>
                    <a:pt x="14645" y="848"/>
                  </a:lnTo>
                  <a:cubicBezTo>
                    <a:pt x="14653" y="840"/>
                    <a:pt x="14662" y="831"/>
                    <a:pt x="14674" y="831"/>
                  </a:cubicBezTo>
                  <a:cubicBezTo>
                    <a:pt x="14680" y="831"/>
                    <a:pt x="14686" y="833"/>
                    <a:pt x="14693" y="836"/>
                  </a:cubicBezTo>
                  <a:cubicBezTo>
                    <a:pt x="14705" y="848"/>
                    <a:pt x="14669" y="848"/>
                    <a:pt x="14657" y="860"/>
                  </a:cubicBezTo>
                  <a:cubicBezTo>
                    <a:pt x="14681" y="860"/>
                    <a:pt x="14728" y="848"/>
                    <a:pt x="14705" y="836"/>
                  </a:cubicBezTo>
                  <a:cubicBezTo>
                    <a:pt x="14709" y="834"/>
                    <a:pt x="14714" y="833"/>
                    <a:pt x="14717" y="833"/>
                  </a:cubicBezTo>
                  <a:cubicBezTo>
                    <a:pt x="14733" y="833"/>
                    <a:pt x="14743" y="848"/>
                    <a:pt x="14752" y="848"/>
                  </a:cubicBezTo>
                  <a:cubicBezTo>
                    <a:pt x="14752" y="848"/>
                    <a:pt x="14728" y="836"/>
                    <a:pt x="14740" y="824"/>
                  </a:cubicBezTo>
                  <a:lnTo>
                    <a:pt x="14740" y="824"/>
                  </a:lnTo>
                  <a:cubicBezTo>
                    <a:pt x="14776" y="836"/>
                    <a:pt x="14824" y="836"/>
                    <a:pt x="14859" y="836"/>
                  </a:cubicBezTo>
                  <a:cubicBezTo>
                    <a:pt x="14859" y="848"/>
                    <a:pt x="14859" y="848"/>
                    <a:pt x="14859" y="848"/>
                  </a:cubicBezTo>
                  <a:cubicBezTo>
                    <a:pt x="14864" y="843"/>
                    <a:pt x="14868" y="842"/>
                    <a:pt x="14871" y="842"/>
                  </a:cubicBezTo>
                  <a:cubicBezTo>
                    <a:pt x="14883" y="842"/>
                    <a:pt x="14889" y="862"/>
                    <a:pt x="14908" y="862"/>
                  </a:cubicBezTo>
                  <a:cubicBezTo>
                    <a:pt x="14911" y="862"/>
                    <a:pt x="14915" y="862"/>
                    <a:pt x="14919" y="860"/>
                  </a:cubicBezTo>
                  <a:cubicBezTo>
                    <a:pt x="14965" y="860"/>
                    <a:pt x="15011" y="860"/>
                    <a:pt x="15046" y="849"/>
                  </a:cubicBezTo>
                  <a:lnTo>
                    <a:pt x="15046" y="849"/>
                  </a:lnTo>
                  <a:cubicBezTo>
                    <a:pt x="15039" y="854"/>
                    <a:pt x="15037" y="875"/>
                    <a:pt x="15030" y="875"/>
                  </a:cubicBezTo>
                  <a:cubicBezTo>
                    <a:pt x="15029" y="875"/>
                    <a:pt x="15028" y="874"/>
                    <a:pt x="15026" y="872"/>
                  </a:cubicBezTo>
                  <a:lnTo>
                    <a:pt x="15026" y="872"/>
                  </a:lnTo>
                  <a:cubicBezTo>
                    <a:pt x="14990" y="884"/>
                    <a:pt x="15050" y="896"/>
                    <a:pt x="15026" y="908"/>
                  </a:cubicBezTo>
                  <a:cubicBezTo>
                    <a:pt x="15007" y="908"/>
                    <a:pt x="15018" y="893"/>
                    <a:pt x="15018" y="893"/>
                  </a:cubicBezTo>
                  <a:lnTo>
                    <a:pt x="15018" y="893"/>
                  </a:lnTo>
                  <a:cubicBezTo>
                    <a:pt x="15017" y="893"/>
                    <a:pt x="15016" y="894"/>
                    <a:pt x="15014" y="896"/>
                  </a:cubicBezTo>
                  <a:lnTo>
                    <a:pt x="15002" y="920"/>
                  </a:lnTo>
                  <a:cubicBezTo>
                    <a:pt x="15002" y="909"/>
                    <a:pt x="14982" y="908"/>
                    <a:pt x="14988" y="899"/>
                  </a:cubicBezTo>
                  <a:lnTo>
                    <a:pt x="14988" y="899"/>
                  </a:lnTo>
                  <a:cubicBezTo>
                    <a:pt x="14940" y="955"/>
                    <a:pt x="14859" y="957"/>
                    <a:pt x="14859" y="1027"/>
                  </a:cubicBezTo>
                  <a:cubicBezTo>
                    <a:pt x="14835" y="1027"/>
                    <a:pt x="14847" y="1015"/>
                    <a:pt x="14835" y="1003"/>
                  </a:cubicBezTo>
                  <a:cubicBezTo>
                    <a:pt x="14835" y="1051"/>
                    <a:pt x="14776" y="1051"/>
                    <a:pt x="14764" y="1086"/>
                  </a:cubicBezTo>
                  <a:lnTo>
                    <a:pt x="14776" y="1086"/>
                  </a:lnTo>
                  <a:cubicBezTo>
                    <a:pt x="14716" y="1122"/>
                    <a:pt x="14716" y="1194"/>
                    <a:pt x="14669" y="1241"/>
                  </a:cubicBezTo>
                  <a:lnTo>
                    <a:pt x="14681" y="1241"/>
                  </a:lnTo>
                  <a:cubicBezTo>
                    <a:pt x="14693" y="1253"/>
                    <a:pt x="14693" y="1265"/>
                    <a:pt x="14693" y="1277"/>
                  </a:cubicBezTo>
                  <a:cubicBezTo>
                    <a:pt x="14685" y="1277"/>
                    <a:pt x="14677" y="1266"/>
                    <a:pt x="14672" y="1266"/>
                  </a:cubicBezTo>
                  <a:cubicBezTo>
                    <a:pt x="14670" y="1266"/>
                    <a:pt x="14669" y="1269"/>
                    <a:pt x="14669" y="1277"/>
                  </a:cubicBezTo>
                  <a:cubicBezTo>
                    <a:pt x="14669" y="1277"/>
                    <a:pt x="14674" y="1272"/>
                    <a:pt x="14678" y="1272"/>
                  </a:cubicBezTo>
                  <a:cubicBezTo>
                    <a:pt x="14679" y="1272"/>
                    <a:pt x="14681" y="1273"/>
                    <a:pt x="14681" y="1277"/>
                  </a:cubicBezTo>
                  <a:cubicBezTo>
                    <a:pt x="14633" y="1313"/>
                    <a:pt x="14597" y="1420"/>
                    <a:pt x="14538" y="1491"/>
                  </a:cubicBezTo>
                  <a:cubicBezTo>
                    <a:pt x="14502" y="1598"/>
                    <a:pt x="14431" y="1706"/>
                    <a:pt x="14383" y="1813"/>
                  </a:cubicBezTo>
                  <a:cubicBezTo>
                    <a:pt x="14387" y="1809"/>
                    <a:pt x="14391" y="1808"/>
                    <a:pt x="14395" y="1808"/>
                  </a:cubicBezTo>
                  <a:cubicBezTo>
                    <a:pt x="14406" y="1808"/>
                    <a:pt x="14415" y="1816"/>
                    <a:pt x="14407" y="1825"/>
                  </a:cubicBezTo>
                  <a:cubicBezTo>
                    <a:pt x="14335" y="1837"/>
                    <a:pt x="14395" y="1884"/>
                    <a:pt x="14335" y="1908"/>
                  </a:cubicBezTo>
                  <a:cubicBezTo>
                    <a:pt x="14335" y="1979"/>
                    <a:pt x="14264" y="2003"/>
                    <a:pt x="14276" y="2087"/>
                  </a:cubicBezTo>
                  <a:lnTo>
                    <a:pt x="14264" y="2075"/>
                  </a:lnTo>
                  <a:cubicBezTo>
                    <a:pt x="14252" y="2087"/>
                    <a:pt x="14264" y="2087"/>
                    <a:pt x="14252" y="2098"/>
                  </a:cubicBezTo>
                  <a:cubicBezTo>
                    <a:pt x="14240" y="2122"/>
                    <a:pt x="14240" y="2146"/>
                    <a:pt x="14228" y="2158"/>
                  </a:cubicBezTo>
                  <a:lnTo>
                    <a:pt x="14240" y="2170"/>
                  </a:lnTo>
                  <a:cubicBezTo>
                    <a:pt x="14240" y="2176"/>
                    <a:pt x="14237" y="2176"/>
                    <a:pt x="14234" y="2176"/>
                  </a:cubicBezTo>
                  <a:cubicBezTo>
                    <a:pt x="14231" y="2176"/>
                    <a:pt x="14228" y="2176"/>
                    <a:pt x="14228" y="2182"/>
                  </a:cubicBezTo>
                  <a:lnTo>
                    <a:pt x="14240" y="2206"/>
                  </a:lnTo>
                  <a:cubicBezTo>
                    <a:pt x="14236" y="2204"/>
                    <a:pt x="14233" y="2204"/>
                    <a:pt x="14230" y="2204"/>
                  </a:cubicBezTo>
                  <a:cubicBezTo>
                    <a:pt x="14207" y="2204"/>
                    <a:pt x="14215" y="2241"/>
                    <a:pt x="14204" y="2241"/>
                  </a:cubicBezTo>
                  <a:cubicBezTo>
                    <a:pt x="14193" y="2265"/>
                    <a:pt x="14193" y="2301"/>
                    <a:pt x="14181" y="2325"/>
                  </a:cubicBezTo>
                  <a:cubicBezTo>
                    <a:pt x="14177" y="2323"/>
                    <a:pt x="14174" y="2322"/>
                    <a:pt x="14171" y="2322"/>
                  </a:cubicBezTo>
                  <a:cubicBezTo>
                    <a:pt x="14153" y="2322"/>
                    <a:pt x="14143" y="2350"/>
                    <a:pt x="14133" y="2360"/>
                  </a:cubicBezTo>
                  <a:cubicBezTo>
                    <a:pt x="14121" y="2408"/>
                    <a:pt x="14097" y="2456"/>
                    <a:pt x="14073" y="2503"/>
                  </a:cubicBezTo>
                  <a:lnTo>
                    <a:pt x="14097" y="2515"/>
                  </a:lnTo>
                  <a:lnTo>
                    <a:pt x="14085" y="2527"/>
                  </a:lnTo>
                  <a:cubicBezTo>
                    <a:pt x="14069" y="2527"/>
                    <a:pt x="14065" y="2532"/>
                    <a:pt x="14065" y="2539"/>
                  </a:cubicBezTo>
                  <a:lnTo>
                    <a:pt x="14065" y="2539"/>
                  </a:lnTo>
                  <a:cubicBezTo>
                    <a:pt x="14064" y="2539"/>
                    <a:pt x="14063" y="2539"/>
                    <a:pt x="14062" y="2539"/>
                  </a:cubicBezTo>
                  <a:cubicBezTo>
                    <a:pt x="14062" y="2544"/>
                    <a:pt x="14064" y="2549"/>
                    <a:pt x="14065" y="2553"/>
                  </a:cubicBezTo>
                  <a:lnTo>
                    <a:pt x="14065" y="2553"/>
                  </a:lnTo>
                  <a:cubicBezTo>
                    <a:pt x="14065" y="2549"/>
                    <a:pt x="14064" y="2543"/>
                    <a:pt x="14065" y="2539"/>
                  </a:cubicBezTo>
                  <a:lnTo>
                    <a:pt x="14065" y="2539"/>
                  </a:lnTo>
                  <a:cubicBezTo>
                    <a:pt x="14086" y="2540"/>
                    <a:pt x="14097" y="2551"/>
                    <a:pt x="14085" y="2563"/>
                  </a:cubicBezTo>
                  <a:lnTo>
                    <a:pt x="14073" y="2563"/>
                  </a:lnTo>
                  <a:lnTo>
                    <a:pt x="14085" y="2575"/>
                  </a:lnTo>
                  <a:lnTo>
                    <a:pt x="14038" y="2575"/>
                  </a:lnTo>
                  <a:cubicBezTo>
                    <a:pt x="14026" y="2610"/>
                    <a:pt x="14038" y="2658"/>
                    <a:pt x="14014" y="2694"/>
                  </a:cubicBezTo>
                  <a:cubicBezTo>
                    <a:pt x="14013" y="2692"/>
                    <a:pt x="14011" y="2692"/>
                    <a:pt x="14010" y="2692"/>
                  </a:cubicBezTo>
                  <a:cubicBezTo>
                    <a:pt x="14004" y="2692"/>
                    <a:pt x="14001" y="2712"/>
                    <a:pt x="13990" y="2712"/>
                  </a:cubicBezTo>
                  <a:cubicBezTo>
                    <a:pt x="13987" y="2712"/>
                    <a:pt x="13983" y="2711"/>
                    <a:pt x="13978" y="2706"/>
                  </a:cubicBezTo>
                  <a:lnTo>
                    <a:pt x="13978" y="2706"/>
                  </a:lnTo>
                  <a:cubicBezTo>
                    <a:pt x="13978" y="2720"/>
                    <a:pt x="13982" y="2723"/>
                    <a:pt x="13988" y="2723"/>
                  </a:cubicBezTo>
                  <a:cubicBezTo>
                    <a:pt x="13992" y="2723"/>
                    <a:pt x="13998" y="2721"/>
                    <a:pt x="14005" y="2721"/>
                  </a:cubicBezTo>
                  <a:cubicBezTo>
                    <a:pt x="14012" y="2721"/>
                    <a:pt x="14019" y="2722"/>
                    <a:pt x="14026" y="2729"/>
                  </a:cubicBezTo>
                  <a:cubicBezTo>
                    <a:pt x="14017" y="2738"/>
                    <a:pt x="14021" y="2746"/>
                    <a:pt x="14019" y="2746"/>
                  </a:cubicBezTo>
                  <a:cubicBezTo>
                    <a:pt x="14019" y="2746"/>
                    <a:pt x="14017" y="2745"/>
                    <a:pt x="14014" y="2741"/>
                  </a:cubicBezTo>
                  <a:lnTo>
                    <a:pt x="13990" y="2741"/>
                  </a:lnTo>
                  <a:lnTo>
                    <a:pt x="13978" y="2753"/>
                  </a:lnTo>
                  <a:cubicBezTo>
                    <a:pt x="13978" y="2789"/>
                    <a:pt x="13931" y="2801"/>
                    <a:pt x="13931" y="2837"/>
                  </a:cubicBezTo>
                  <a:cubicBezTo>
                    <a:pt x="13933" y="2839"/>
                    <a:pt x="13935" y="2840"/>
                    <a:pt x="13937" y="2840"/>
                  </a:cubicBezTo>
                  <a:cubicBezTo>
                    <a:pt x="13941" y="2840"/>
                    <a:pt x="13944" y="2833"/>
                    <a:pt x="13948" y="2833"/>
                  </a:cubicBezTo>
                  <a:cubicBezTo>
                    <a:pt x="13950" y="2833"/>
                    <a:pt x="13952" y="2834"/>
                    <a:pt x="13954" y="2837"/>
                  </a:cubicBezTo>
                  <a:cubicBezTo>
                    <a:pt x="13966" y="2872"/>
                    <a:pt x="13919" y="2860"/>
                    <a:pt x="13919" y="2896"/>
                  </a:cubicBezTo>
                  <a:lnTo>
                    <a:pt x="13907" y="2885"/>
                  </a:lnTo>
                  <a:lnTo>
                    <a:pt x="13907" y="2885"/>
                  </a:lnTo>
                  <a:cubicBezTo>
                    <a:pt x="13919" y="2896"/>
                    <a:pt x="13930" y="2908"/>
                    <a:pt x="13907" y="2908"/>
                  </a:cubicBezTo>
                  <a:cubicBezTo>
                    <a:pt x="13895" y="2908"/>
                    <a:pt x="13907" y="2896"/>
                    <a:pt x="13895" y="2884"/>
                  </a:cubicBezTo>
                  <a:lnTo>
                    <a:pt x="13895" y="2884"/>
                  </a:lnTo>
                  <a:cubicBezTo>
                    <a:pt x="13895" y="2896"/>
                    <a:pt x="13883" y="2920"/>
                    <a:pt x="13907" y="2920"/>
                  </a:cubicBezTo>
                  <a:cubicBezTo>
                    <a:pt x="13907" y="2932"/>
                    <a:pt x="13883" y="2932"/>
                    <a:pt x="13883" y="2944"/>
                  </a:cubicBezTo>
                  <a:cubicBezTo>
                    <a:pt x="13883" y="2944"/>
                    <a:pt x="13888" y="2938"/>
                    <a:pt x="13892" y="2938"/>
                  </a:cubicBezTo>
                  <a:cubicBezTo>
                    <a:pt x="13894" y="2938"/>
                    <a:pt x="13895" y="2940"/>
                    <a:pt x="13895" y="2944"/>
                  </a:cubicBezTo>
                  <a:cubicBezTo>
                    <a:pt x="13883" y="2956"/>
                    <a:pt x="13871" y="2980"/>
                    <a:pt x="13859" y="3003"/>
                  </a:cubicBezTo>
                  <a:lnTo>
                    <a:pt x="13847" y="3003"/>
                  </a:lnTo>
                  <a:cubicBezTo>
                    <a:pt x="13853" y="3015"/>
                    <a:pt x="13847" y="3015"/>
                    <a:pt x="13840" y="3015"/>
                  </a:cubicBezTo>
                  <a:cubicBezTo>
                    <a:pt x="13832" y="3015"/>
                    <a:pt x="13823" y="3015"/>
                    <a:pt x="13823" y="3027"/>
                  </a:cubicBezTo>
                  <a:cubicBezTo>
                    <a:pt x="13800" y="3099"/>
                    <a:pt x="13788" y="3194"/>
                    <a:pt x="13752" y="3253"/>
                  </a:cubicBezTo>
                  <a:cubicBezTo>
                    <a:pt x="13776" y="3277"/>
                    <a:pt x="13764" y="3301"/>
                    <a:pt x="13764" y="3313"/>
                  </a:cubicBezTo>
                  <a:lnTo>
                    <a:pt x="13728" y="3301"/>
                  </a:lnTo>
                  <a:lnTo>
                    <a:pt x="13728" y="3325"/>
                  </a:lnTo>
                  <a:cubicBezTo>
                    <a:pt x="13726" y="3327"/>
                    <a:pt x="13724" y="3328"/>
                    <a:pt x="13723" y="3328"/>
                  </a:cubicBezTo>
                  <a:cubicBezTo>
                    <a:pt x="13721" y="3328"/>
                    <a:pt x="13723" y="3321"/>
                    <a:pt x="13721" y="3321"/>
                  </a:cubicBezTo>
                  <a:cubicBezTo>
                    <a:pt x="13720" y="3321"/>
                    <a:pt x="13719" y="3322"/>
                    <a:pt x="13716" y="3325"/>
                  </a:cubicBezTo>
                  <a:lnTo>
                    <a:pt x="13728" y="3337"/>
                  </a:lnTo>
                  <a:cubicBezTo>
                    <a:pt x="13720" y="3337"/>
                    <a:pt x="13712" y="3353"/>
                    <a:pt x="13704" y="3353"/>
                  </a:cubicBezTo>
                  <a:cubicBezTo>
                    <a:pt x="13700" y="3353"/>
                    <a:pt x="13696" y="3349"/>
                    <a:pt x="13692" y="3337"/>
                  </a:cubicBezTo>
                  <a:lnTo>
                    <a:pt x="13669" y="3408"/>
                  </a:lnTo>
                  <a:cubicBezTo>
                    <a:pt x="13657" y="3420"/>
                    <a:pt x="13692" y="3420"/>
                    <a:pt x="13681" y="3432"/>
                  </a:cubicBezTo>
                  <a:cubicBezTo>
                    <a:pt x="13669" y="3432"/>
                    <a:pt x="13669" y="3432"/>
                    <a:pt x="13657" y="3420"/>
                  </a:cubicBezTo>
                  <a:lnTo>
                    <a:pt x="13657" y="3420"/>
                  </a:lnTo>
                  <a:cubicBezTo>
                    <a:pt x="13621" y="3456"/>
                    <a:pt x="13692" y="3503"/>
                    <a:pt x="13669" y="3539"/>
                  </a:cubicBezTo>
                  <a:cubicBezTo>
                    <a:pt x="13669" y="3551"/>
                    <a:pt x="13657" y="3563"/>
                    <a:pt x="13669" y="3563"/>
                  </a:cubicBezTo>
                  <a:cubicBezTo>
                    <a:pt x="13675" y="3565"/>
                    <a:pt x="13679" y="3566"/>
                    <a:pt x="13681" y="3566"/>
                  </a:cubicBezTo>
                  <a:cubicBezTo>
                    <a:pt x="13689" y="3566"/>
                    <a:pt x="13661" y="3549"/>
                    <a:pt x="13681" y="3539"/>
                  </a:cubicBezTo>
                  <a:lnTo>
                    <a:pt x="13681" y="3539"/>
                  </a:lnTo>
                  <a:cubicBezTo>
                    <a:pt x="13704" y="3551"/>
                    <a:pt x="13681" y="3563"/>
                    <a:pt x="13704" y="3575"/>
                  </a:cubicBezTo>
                  <a:cubicBezTo>
                    <a:pt x="13692" y="3575"/>
                    <a:pt x="13704" y="3587"/>
                    <a:pt x="13704" y="3599"/>
                  </a:cubicBezTo>
                  <a:cubicBezTo>
                    <a:pt x="13681" y="3611"/>
                    <a:pt x="13681" y="3634"/>
                    <a:pt x="13657" y="3646"/>
                  </a:cubicBezTo>
                  <a:cubicBezTo>
                    <a:pt x="13657" y="3646"/>
                    <a:pt x="13681" y="3670"/>
                    <a:pt x="13681" y="3682"/>
                  </a:cubicBezTo>
                  <a:cubicBezTo>
                    <a:pt x="13663" y="3688"/>
                    <a:pt x="13657" y="3688"/>
                    <a:pt x="13654" y="3688"/>
                  </a:cubicBezTo>
                  <a:cubicBezTo>
                    <a:pt x="13651" y="3688"/>
                    <a:pt x="13651" y="3688"/>
                    <a:pt x="13645" y="3694"/>
                  </a:cubicBezTo>
                  <a:lnTo>
                    <a:pt x="13657" y="3694"/>
                  </a:lnTo>
                  <a:cubicBezTo>
                    <a:pt x="13645" y="3706"/>
                    <a:pt x="13645" y="3706"/>
                    <a:pt x="13633" y="3706"/>
                  </a:cubicBezTo>
                  <a:cubicBezTo>
                    <a:pt x="13633" y="3718"/>
                    <a:pt x="13657" y="3718"/>
                    <a:pt x="13633" y="3742"/>
                  </a:cubicBezTo>
                  <a:lnTo>
                    <a:pt x="13633" y="3718"/>
                  </a:lnTo>
                  <a:cubicBezTo>
                    <a:pt x="13633" y="3742"/>
                    <a:pt x="13621" y="3742"/>
                    <a:pt x="13609" y="3753"/>
                  </a:cubicBezTo>
                  <a:cubicBezTo>
                    <a:pt x="13609" y="3753"/>
                    <a:pt x="13609" y="3742"/>
                    <a:pt x="13609" y="3742"/>
                  </a:cubicBezTo>
                  <a:cubicBezTo>
                    <a:pt x="13585" y="3742"/>
                    <a:pt x="13621" y="3765"/>
                    <a:pt x="13609" y="3765"/>
                  </a:cubicBezTo>
                  <a:cubicBezTo>
                    <a:pt x="13617" y="3765"/>
                    <a:pt x="13625" y="3760"/>
                    <a:pt x="13633" y="3760"/>
                  </a:cubicBezTo>
                  <a:cubicBezTo>
                    <a:pt x="13637" y="3760"/>
                    <a:pt x="13641" y="3761"/>
                    <a:pt x="13645" y="3765"/>
                  </a:cubicBezTo>
                  <a:cubicBezTo>
                    <a:pt x="13633" y="3777"/>
                    <a:pt x="13657" y="3801"/>
                    <a:pt x="13633" y="3801"/>
                  </a:cubicBezTo>
                  <a:lnTo>
                    <a:pt x="13621" y="3777"/>
                  </a:lnTo>
                  <a:lnTo>
                    <a:pt x="13621" y="3777"/>
                  </a:lnTo>
                  <a:cubicBezTo>
                    <a:pt x="13621" y="3801"/>
                    <a:pt x="13633" y="3801"/>
                    <a:pt x="13621" y="3813"/>
                  </a:cubicBezTo>
                  <a:lnTo>
                    <a:pt x="13609" y="3813"/>
                  </a:lnTo>
                  <a:cubicBezTo>
                    <a:pt x="13633" y="3837"/>
                    <a:pt x="13597" y="3849"/>
                    <a:pt x="13597" y="3861"/>
                  </a:cubicBezTo>
                  <a:cubicBezTo>
                    <a:pt x="13597" y="3869"/>
                    <a:pt x="13604" y="3878"/>
                    <a:pt x="13602" y="3882"/>
                  </a:cubicBezTo>
                  <a:lnTo>
                    <a:pt x="13602" y="3882"/>
                  </a:lnTo>
                  <a:cubicBezTo>
                    <a:pt x="13608" y="3880"/>
                    <a:pt x="13611" y="3879"/>
                    <a:pt x="13614" y="3879"/>
                  </a:cubicBezTo>
                  <a:cubicBezTo>
                    <a:pt x="13622" y="3879"/>
                    <a:pt x="13625" y="3884"/>
                    <a:pt x="13633" y="3884"/>
                  </a:cubicBezTo>
                  <a:cubicBezTo>
                    <a:pt x="13597" y="3896"/>
                    <a:pt x="13657" y="3920"/>
                    <a:pt x="13633" y="3944"/>
                  </a:cubicBezTo>
                  <a:cubicBezTo>
                    <a:pt x="13621" y="3932"/>
                    <a:pt x="13609" y="3920"/>
                    <a:pt x="13621" y="3920"/>
                  </a:cubicBezTo>
                  <a:cubicBezTo>
                    <a:pt x="13597" y="3908"/>
                    <a:pt x="13585" y="3896"/>
                    <a:pt x="13573" y="3872"/>
                  </a:cubicBezTo>
                  <a:cubicBezTo>
                    <a:pt x="13573" y="3884"/>
                    <a:pt x="13573" y="3896"/>
                    <a:pt x="13562" y="3896"/>
                  </a:cubicBezTo>
                  <a:lnTo>
                    <a:pt x="13585" y="3908"/>
                  </a:lnTo>
                  <a:cubicBezTo>
                    <a:pt x="13585" y="3908"/>
                    <a:pt x="13585" y="3908"/>
                    <a:pt x="13585" y="3920"/>
                  </a:cubicBezTo>
                  <a:cubicBezTo>
                    <a:pt x="13591" y="3926"/>
                    <a:pt x="13597" y="3926"/>
                    <a:pt x="13603" y="3926"/>
                  </a:cubicBezTo>
                  <a:cubicBezTo>
                    <a:pt x="13609" y="3926"/>
                    <a:pt x="13615" y="3926"/>
                    <a:pt x="13621" y="3932"/>
                  </a:cubicBezTo>
                  <a:cubicBezTo>
                    <a:pt x="13621" y="3941"/>
                    <a:pt x="13616" y="3943"/>
                    <a:pt x="13611" y="3943"/>
                  </a:cubicBezTo>
                  <a:cubicBezTo>
                    <a:pt x="13605" y="3943"/>
                    <a:pt x="13598" y="3940"/>
                    <a:pt x="13595" y="3940"/>
                  </a:cubicBezTo>
                  <a:cubicBezTo>
                    <a:pt x="13594" y="3940"/>
                    <a:pt x="13595" y="3941"/>
                    <a:pt x="13597" y="3944"/>
                  </a:cubicBezTo>
                  <a:cubicBezTo>
                    <a:pt x="13597" y="3968"/>
                    <a:pt x="13621" y="3956"/>
                    <a:pt x="13609" y="3980"/>
                  </a:cubicBezTo>
                  <a:cubicBezTo>
                    <a:pt x="13609" y="3974"/>
                    <a:pt x="13607" y="3972"/>
                    <a:pt x="13605" y="3970"/>
                  </a:cubicBezTo>
                  <a:lnTo>
                    <a:pt x="13605" y="3970"/>
                  </a:lnTo>
                  <a:cubicBezTo>
                    <a:pt x="13590" y="3980"/>
                    <a:pt x="13593" y="3995"/>
                    <a:pt x="13577" y="3995"/>
                  </a:cubicBezTo>
                  <a:cubicBezTo>
                    <a:pt x="13573" y="3995"/>
                    <a:pt x="13568" y="3994"/>
                    <a:pt x="13562" y="3992"/>
                  </a:cubicBezTo>
                  <a:cubicBezTo>
                    <a:pt x="13562" y="3992"/>
                    <a:pt x="13550" y="3992"/>
                    <a:pt x="13562" y="3980"/>
                  </a:cubicBezTo>
                  <a:cubicBezTo>
                    <a:pt x="13559" y="3975"/>
                    <a:pt x="13558" y="3973"/>
                    <a:pt x="13557" y="3973"/>
                  </a:cubicBezTo>
                  <a:cubicBezTo>
                    <a:pt x="13554" y="3973"/>
                    <a:pt x="13555" y="3986"/>
                    <a:pt x="13549" y="3986"/>
                  </a:cubicBezTo>
                  <a:cubicBezTo>
                    <a:pt x="13546" y="3986"/>
                    <a:pt x="13543" y="3985"/>
                    <a:pt x="13538" y="3980"/>
                  </a:cubicBezTo>
                  <a:lnTo>
                    <a:pt x="13538" y="3980"/>
                  </a:lnTo>
                  <a:cubicBezTo>
                    <a:pt x="13550" y="3992"/>
                    <a:pt x="13538" y="4003"/>
                    <a:pt x="13538" y="4015"/>
                  </a:cubicBezTo>
                  <a:lnTo>
                    <a:pt x="13550" y="4015"/>
                  </a:lnTo>
                  <a:cubicBezTo>
                    <a:pt x="13565" y="4034"/>
                    <a:pt x="13567" y="4040"/>
                    <a:pt x="13562" y="4040"/>
                  </a:cubicBezTo>
                  <a:cubicBezTo>
                    <a:pt x="13555" y="4040"/>
                    <a:pt x="13536" y="4029"/>
                    <a:pt x="13524" y="4029"/>
                  </a:cubicBezTo>
                  <a:cubicBezTo>
                    <a:pt x="13518" y="4029"/>
                    <a:pt x="13514" y="4031"/>
                    <a:pt x="13514" y="4039"/>
                  </a:cubicBezTo>
                  <a:cubicBezTo>
                    <a:pt x="13514" y="4046"/>
                    <a:pt x="13515" y="4048"/>
                    <a:pt x="13516" y="4048"/>
                  </a:cubicBezTo>
                  <a:cubicBezTo>
                    <a:pt x="13518" y="4048"/>
                    <a:pt x="13521" y="4042"/>
                    <a:pt x="13524" y="4042"/>
                  </a:cubicBezTo>
                  <a:cubicBezTo>
                    <a:pt x="13525" y="4042"/>
                    <a:pt x="13526" y="4044"/>
                    <a:pt x="13526" y="4051"/>
                  </a:cubicBezTo>
                  <a:cubicBezTo>
                    <a:pt x="13526" y="4063"/>
                    <a:pt x="13502" y="4063"/>
                    <a:pt x="13502" y="4075"/>
                  </a:cubicBezTo>
                  <a:cubicBezTo>
                    <a:pt x="13502" y="4087"/>
                    <a:pt x="13478" y="4087"/>
                    <a:pt x="13466" y="4087"/>
                  </a:cubicBezTo>
                  <a:cubicBezTo>
                    <a:pt x="13466" y="4099"/>
                    <a:pt x="13442" y="4111"/>
                    <a:pt x="13454" y="4123"/>
                  </a:cubicBezTo>
                  <a:cubicBezTo>
                    <a:pt x="13478" y="4111"/>
                    <a:pt x="13442" y="4099"/>
                    <a:pt x="13478" y="4087"/>
                  </a:cubicBezTo>
                  <a:lnTo>
                    <a:pt x="13490" y="4099"/>
                  </a:lnTo>
                  <a:cubicBezTo>
                    <a:pt x="13490" y="4111"/>
                    <a:pt x="13490" y="4134"/>
                    <a:pt x="13478" y="4146"/>
                  </a:cubicBezTo>
                  <a:lnTo>
                    <a:pt x="13490" y="4146"/>
                  </a:lnTo>
                  <a:cubicBezTo>
                    <a:pt x="13490" y="4182"/>
                    <a:pt x="13514" y="4194"/>
                    <a:pt x="13490" y="4206"/>
                  </a:cubicBezTo>
                  <a:cubicBezTo>
                    <a:pt x="13478" y="4206"/>
                    <a:pt x="13478" y="4194"/>
                    <a:pt x="13490" y="4182"/>
                  </a:cubicBezTo>
                  <a:lnTo>
                    <a:pt x="13490" y="4182"/>
                  </a:lnTo>
                  <a:cubicBezTo>
                    <a:pt x="13466" y="4194"/>
                    <a:pt x="13478" y="4194"/>
                    <a:pt x="13466" y="4218"/>
                  </a:cubicBezTo>
                  <a:cubicBezTo>
                    <a:pt x="13442" y="4218"/>
                    <a:pt x="13466" y="4206"/>
                    <a:pt x="13454" y="4194"/>
                  </a:cubicBezTo>
                  <a:lnTo>
                    <a:pt x="13454" y="4194"/>
                  </a:lnTo>
                  <a:lnTo>
                    <a:pt x="13454" y="4218"/>
                  </a:lnTo>
                  <a:cubicBezTo>
                    <a:pt x="13478" y="4230"/>
                    <a:pt x="13442" y="4242"/>
                    <a:pt x="13442" y="4253"/>
                  </a:cubicBezTo>
                  <a:cubicBezTo>
                    <a:pt x="13431" y="4289"/>
                    <a:pt x="13466" y="4313"/>
                    <a:pt x="13478" y="4337"/>
                  </a:cubicBezTo>
                  <a:lnTo>
                    <a:pt x="13454" y="4337"/>
                  </a:lnTo>
                  <a:cubicBezTo>
                    <a:pt x="13466" y="4325"/>
                    <a:pt x="13454" y="4325"/>
                    <a:pt x="13454" y="4325"/>
                  </a:cubicBezTo>
                  <a:cubicBezTo>
                    <a:pt x="13454" y="4331"/>
                    <a:pt x="13445" y="4334"/>
                    <a:pt x="13435" y="4334"/>
                  </a:cubicBezTo>
                  <a:cubicBezTo>
                    <a:pt x="13433" y="4334"/>
                    <a:pt x="13431" y="4334"/>
                    <a:pt x="13429" y="4334"/>
                  </a:cubicBezTo>
                  <a:lnTo>
                    <a:pt x="13429" y="4334"/>
                  </a:lnTo>
                  <a:cubicBezTo>
                    <a:pt x="13430" y="4334"/>
                    <a:pt x="13431" y="4335"/>
                    <a:pt x="13431" y="4337"/>
                  </a:cubicBezTo>
                  <a:lnTo>
                    <a:pt x="13419" y="4361"/>
                  </a:lnTo>
                  <a:cubicBezTo>
                    <a:pt x="13431" y="4361"/>
                    <a:pt x="13442" y="4361"/>
                    <a:pt x="13442" y="4373"/>
                  </a:cubicBezTo>
                  <a:cubicBezTo>
                    <a:pt x="13442" y="4384"/>
                    <a:pt x="13442" y="4396"/>
                    <a:pt x="13431" y="4408"/>
                  </a:cubicBezTo>
                  <a:cubicBezTo>
                    <a:pt x="13431" y="4402"/>
                    <a:pt x="13425" y="4402"/>
                    <a:pt x="13420" y="4402"/>
                  </a:cubicBezTo>
                  <a:cubicBezTo>
                    <a:pt x="13416" y="4402"/>
                    <a:pt x="13413" y="4402"/>
                    <a:pt x="13419" y="4396"/>
                  </a:cubicBezTo>
                  <a:cubicBezTo>
                    <a:pt x="13407" y="4396"/>
                    <a:pt x="13407" y="4408"/>
                    <a:pt x="13419" y="4420"/>
                  </a:cubicBezTo>
                  <a:cubicBezTo>
                    <a:pt x="13420" y="4418"/>
                    <a:pt x="13422" y="4418"/>
                    <a:pt x="13422" y="4418"/>
                  </a:cubicBezTo>
                  <a:cubicBezTo>
                    <a:pt x="13428" y="4418"/>
                    <a:pt x="13422" y="4444"/>
                    <a:pt x="13442" y="4444"/>
                  </a:cubicBezTo>
                  <a:lnTo>
                    <a:pt x="13419" y="4456"/>
                  </a:lnTo>
                  <a:cubicBezTo>
                    <a:pt x="13419" y="4456"/>
                    <a:pt x="13419" y="4444"/>
                    <a:pt x="13419" y="4444"/>
                  </a:cubicBezTo>
                  <a:cubicBezTo>
                    <a:pt x="13395" y="4444"/>
                    <a:pt x="13419" y="4456"/>
                    <a:pt x="13419" y="4468"/>
                  </a:cubicBezTo>
                  <a:cubicBezTo>
                    <a:pt x="13419" y="4468"/>
                    <a:pt x="13407" y="4480"/>
                    <a:pt x="13395" y="4480"/>
                  </a:cubicBezTo>
                  <a:cubicBezTo>
                    <a:pt x="13407" y="4492"/>
                    <a:pt x="13395" y="4503"/>
                    <a:pt x="13383" y="4503"/>
                  </a:cubicBezTo>
                  <a:lnTo>
                    <a:pt x="13395" y="4503"/>
                  </a:lnTo>
                  <a:lnTo>
                    <a:pt x="13395" y="4539"/>
                  </a:lnTo>
                  <a:cubicBezTo>
                    <a:pt x="13383" y="4527"/>
                    <a:pt x="13347" y="4527"/>
                    <a:pt x="13347" y="4515"/>
                  </a:cubicBezTo>
                  <a:lnTo>
                    <a:pt x="13347" y="4515"/>
                  </a:lnTo>
                  <a:cubicBezTo>
                    <a:pt x="13347" y="4527"/>
                    <a:pt x="13371" y="4527"/>
                    <a:pt x="13371" y="4551"/>
                  </a:cubicBezTo>
                  <a:cubicBezTo>
                    <a:pt x="13364" y="4545"/>
                    <a:pt x="13360" y="4543"/>
                    <a:pt x="13356" y="4543"/>
                  </a:cubicBezTo>
                  <a:cubicBezTo>
                    <a:pt x="13349" y="4543"/>
                    <a:pt x="13345" y="4548"/>
                    <a:pt x="13339" y="4548"/>
                  </a:cubicBezTo>
                  <a:cubicBezTo>
                    <a:pt x="13335" y="4548"/>
                    <a:pt x="13330" y="4546"/>
                    <a:pt x="13323" y="4539"/>
                  </a:cubicBezTo>
                  <a:cubicBezTo>
                    <a:pt x="13300" y="4539"/>
                    <a:pt x="13300" y="4563"/>
                    <a:pt x="13300" y="4587"/>
                  </a:cubicBezTo>
                  <a:cubicBezTo>
                    <a:pt x="13302" y="4589"/>
                    <a:pt x="13304" y="4590"/>
                    <a:pt x="13306" y="4590"/>
                  </a:cubicBezTo>
                  <a:cubicBezTo>
                    <a:pt x="13312" y="4590"/>
                    <a:pt x="13316" y="4575"/>
                    <a:pt x="13335" y="4575"/>
                  </a:cubicBezTo>
                  <a:cubicBezTo>
                    <a:pt x="13323" y="4623"/>
                    <a:pt x="13371" y="4634"/>
                    <a:pt x="13359" y="4658"/>
                  </a:cubicBezTo>
                  <a:cubicBezTo>
                    <a:pt x="13371" y="4682"/>
                    <a:pt x="13359" y="4670"/>
                    <a:pt x="13371" y="4694"/>
                  </a:cubicBezTo>
                  <a:cubicBezTo>
                    <a:pt x="13367" y="4690"/>
                    <a:pt x="13358" y="4687"/>
                    <a:pt x="13347" y="4687"/>
                  </a:cubicBezTo>
                  <a:cubicBezTo>
                    <a:pt x="13329" y="4687"/>
                    <a:pt x="13307" y="4695"/>
                    <a:pt x="13300" y="4718"/>
                  </a:cubicBezTo>
                  <a:cubicBezTo>
                    <a:pt x="13308" y="4718"/>
                    <a:pt x="13321" y="4713"/>
                    <a:pt x="13332" y="4713"/>
                  </a:cubicBezTo>
                  <a:cubicBezTo>
                    <a:pt x="13338" y="4713"/>
                    <a:pt x="13343" y="4714"/>
                    <a:pt x="13347" y="4718"/>
                  </a:cubicBezTo>
                  <a:lnTo>
                    <a:pt x="13347" y="4742"/>
                  </a:lnTo>
                  <a:cubicBezTo>
                    <a:pt x="13347" y="4742"/>
                    <a:pt x="13335" y="4742"/>
                    <a:pt x="13335" y="4730"/>
                  </a:cubicBezTo>
                  <a:cubicBezTo>
                    <a:pt x="13335" y="4754"/>
                    <a:pt x="13300" y="4754"/>
                    <a:pt x="13323" y="4765"/>
                  </a:cubicBezTo>
                  <a:lnTo>
                    <a:pt x="13288" y="4777"/>
                  </a:lnTo>
                  <a:lnTo>
                    <a:pt x="13300" y="4777"/>
                  </a:lnTo>
                  <a:cubicBezTo>
                    <a:pt x="13311" y="4777"/>
                    <a:pt x="13311" y="4801"/>
                    <a:pt x="13311" y="4801"/>
                  </a:cubicBezTo>
                  <a:cubicBezTo>
                    <a:pt x="13311" y="4825"/>
                    <a:pt x="13300" y="4837"/>
                    <a:pt x="13288" y="4837"/>
                  </a:cubicBezTo>
                  <a:cubicBezTo>
                    <a:pt x="13300" y="4837"/>
                    <a:pt x="13323" y="4837"/>
                    <a:pt x="13323" y="4849"/>
                  </a:cubicBezTo>
                  <a:cubicBezTo>
                    <a:pt x="13319" y="4847"/>
                    <a:pt x="13316" y="4847"/>
                    <a:pt x="13313" y="4847"/>
                  </a:cubicBezTo>
                  <a:cubicBezTo>
                    <a:pt x="13293" y="4847"/>
                    <a:pt x="13296" y="4875"/>
                    <a:pt x="13283" y="4875"/>
                  </a:cubicBezTo>
                  <a:cubicBezTo>
                    <a:pt x="13281" y="4875"/>
                    <a:pt x="13278" y="4874"/>
                    <a:pt x="13276" y="4873"/>
                  </a:cubicBezTo>
                  <a:cubicBezTo>
                    <a:pt x="13276" y="4884"/>
                    <a:pt x="13264" y="4884"/>
                    <a:pt x="13276" y="4896"/>
                  </a:cubicBezTo>
                  <a:lnTo>
                    <a:pt x="13267" y="4892"/>
                  </a:lnTo>
                  <a:lnTo>
                    <a:pt x="13267" y="4892"/>
                  </a:lnTo>
                  <a:cubicBezTo>
                    <a:pt x="13284" y="4905"/>
                    <a:pt x="13276" y="4922"/>
                    <a:pt x="13276" y="4932"/>
                  </a:cubicBezTo>
                  <a:cubicBezTo>
                    <a:pt x="13269" y="4930"/>
                    <a:pt x="13264" y="4930"/>
                    <a:pt x="13261" y="4930"/>
                  </a:cubicBezTo>
                  <a:cubicBezTo>
                    <a:pt x="13240" y="4930"/>
                    <a:pt x="13269" y="4956"/>
                    <a:pt x="13228" y="4956"/>
                  </a:cubicBezTo>
                  <a:cubicBezTo>
                    <a:pt x="13252" y="4968"/>
                    <a:pt x="13228" y="4980"/>
                    <a:pt x="13252" y="4992"/>
                  </a:cubicBezTo>
                  <a:cubicBezTo>
                    <a:pt x="13252" y="5004"/>
                    <a:pt x="13228" y="5004"/>
                    <a:pt x="13216" y="5004"/>
                  </a:cubicBezTo>
                  <a:lnTo>
                    <a:pt x="13228" y="5004"/>
                  </a:lnTo>
                  <a:cubicBezTo>
                    <a:pt x="13204" y="5015"/>
                    <a:pt x="13192" y="5039"/>
                    <a:pt x="13181" y="5051"/>
                  </a:cubicBezTo>
                  <a:lnTo>
                    <a:pt x="13204" y="5063"/>
                  </a:lnTo>
                  <a:lnTo>
                    <a:pt x="13192" y="5075"/>
                  </a:lnTo>
                  <a:cubicBezTo>
                    <a:pt x="13192" y="5075"/>
                    <a:pt x="13192" y="5087"/>
                    <a:pt x="13204" y="5087"/>
                  </a:cubicBezTo>
                  <a:cubicBezTo>
                    <a:pt x="13228" y="5099"/>
                    <a:pt x="13204" y="5099"/>
                    <a:pt x="13216" y="5123"/>
                  </a:cubicBezTo>
                  <a:cubicBezTo>
                    <a:pt x="13204" y="5123"/>
                    <a:pt x="13204" y="5123"/>
                    <a:pt x="13204" y="5111"/>
                  </a:cubicBezTo>
                  <a:cubicBezTo>
                    <a:pt x="13198" y="5117"/>
                    <a:pt x="13192" y="5117"/>
                    <a:pt x="13186" y="5117"/>
                  </a:cubicBezTo>
                  <a:cubicBezTo>
                    <a:pt x="13181" y="5117"/>
                    <a:pt x="13175" y="5117"/>
                    <a:pt x="13169" y="5123"/>
                  </a:cubicBezTo>
                  <a:lnTo>
                    <a:pt x="13169" y="5123"/>
                  </a:lnTo>
                  <a:cubicBezTo>
                    <a:pt x="13170" y="5121"/>
                    <a:pt x="13172" y="5121"/>
                    <a:pt x="13173" y="5121"/>
                  </a:cubicBezTo>
                  <a:cubicBezTo>
                    <a:pt x="13187" y="5121"/>
                    <a:pt x="13211" y="5148"/>
                    <a:pt x="13232" y="5148"/>
                  </a:cubicBezTo>
                  <a:cubicBezTo>
                    <a:pt x="13235" y="5148"/>
                    <a:pt x="13237" y="5148"/>
                    <a:pt x="13240" y="5146"/>
                  </a:cubicBezTo>
                  <a:cubicBezTo>
                    <a:pt x="13252" y="5146"/>
                    <a:pt x="13252" y="5158"/>
                    <a:pt x="13240" y="5170"/>
                  </a:cubicBezTo>
                  <a:lnTo>
                    <a:pt x="13216" y="5158"/>
                  </a:lnTo>
                  <a:lnTo>
                    <a:pt x="13240" y="5182"/>
                  </a:lnTo>
                  <a:cubicBezTo>
                    <a:pt x="13240" y="5194"/>
                    <a:pt x="13228" y="5194"/>
                    <a:pt x="13216" y="5206"/>
                  </a:cubicBezTo>
                  <a:cubicBezTo>
                    <a:pt x="13216" y="5198"/>
                    <a:pt x="13200" y="5179"/>
                    <a:pt x="13185" y="5179"/>
                  </a:cubicBezTo>
                  <a:cubicBezTo>
                    <a:pt x="13179" y="5179"/>
                    <a:pt x="13172" y="5183"/>
                    <a:pt x="13169" y="5194"/>
                  </a:cubicBezTo>
                  <a:cubicBezTo>
                    <a:pt x="13169" y="5170"/>
                    <a:pt x="13157" y="5170"/>
                    <a:pt x="13157" y="5158"/>
                  </a:cubicBezTo>
                  <a:cubicBezTo>
                    <a:pt x="13157" y="5158"/>
                    <a:pt x="13145" y="5158"/>
                    <a:pt x="13145" y="5146"/>
                  </a:cubicBezTo>
                  <a:lnTo>
                    <a:pt x="13145" y="5146"/>
                  </a:lnTo>
                  <a:cubicBezTo>
                    <a:pt x="13145" y="5170"/>
                    <a:pt x="13157" y="5158"/>
                    <a:pt x="13157" y="5182"/>
                  </a:cubicBezTo>
                  <a:cubicBezTo>
                    <a:pt x="13157" y="5193"/>
                    <a:pt x="13166" y="5213"/>
                    <a:pt x="13160" y="5217"/>
                  </a:cubicBezTo>
                  <a:lnTo>
                    <a:pt x="13160" y="5217"/>
                  </a:lnTo>
                  <a:cubicBezTo>
                    <a:pt x="13164" y="5216"/>
                    <a:pt x="13167" y="5216"/>
                    <a:pt x="13170" y="5216"/>
                  </a:cubicBezTo>
                  <a:cubicBezTo>
                    <a:pt x="13200" y="5216"/>
                    <a:pt x="13183" y="5254"/>
                    <a:pt x="13204" y="5254"/>
                  </a:cubicBezTo>
                  <a:cubicBezTo>
                    <a:pt x="13204" y="5254"/>
                    <a:pt x="13204" y="5265"/>
                    <a:pt x="13192" y="5265"/>
                  </a:cubicBezTo>
                  <a:cubicBezTo>
                    <a:pt x="13188" y="5262"/>
                    <a:pt x="13184" y="5260"/>
                    <a:pt x="13181" y="5260"/>
                  </a:cubicBezTo>
                  <a:cubicBezTo>
                    <a:pt x="13173" y="5260"/>
                    <a:pt x="13165" y="5265"/>
                    <a:pt x="13157" y="5265"/>
                  </a:cubicBezTo>
                  <a:lnTo>
                    <a:pt x="13181" y="5265"/>
                  </a:lnTo>
                  <a:cubicBezTo>
                    <a:pt x="13181" y="5277"/>
                    <a:pt x="13157" y="5277"/>
                    <a:pt x="13157" y="5289"/>
                  </a:cubicBezTo>
                  <a:lnTo>
                    <a:pt x="13145" y="5277"/>
                  </a:lnTo>
                  <a:lnTo>
                    <a:pt x="13133" y="5289"/>
                  </a:lnTo>
                  <a:cubicBezTo>
                    <a:pt x="13136" y="5292"/>
                    <a:pt x="13138" y="5293"/>
                    <a:pt x="13141" y="5293"/>
                  </a:cubicBezTo>
                  <a:cubicBezTo>
                    <a:pt x="13145" y="5293"/>
                    <a:pt x="13150" y="5290"/>
                    <a:pt x="13152" y="5290"/>
                  </a:cubicBezTo>
                  <a:cubicBezTo>
                    <a:pt x="13155" y="5290"/>
                    <a:pt x="13157" y="5292"/>
                    <a:pt x="13157" y="5301"/>
                  </a:cubicBezTo>
                  <a:cubicBezTo>
                    <a:pt x="13157" y="5301"/>
                    <a:pt x="13157" y="5313"/>
                    <a:pt x="13145" y="5313"/>
                  </a:cubicBezTo>
                  <a:cubicBezTo>
                    <a:pt x="13133" y="5301"/>
                    <a:pt x="13109" y="5301"/>
                    <a:pt x="13109" y="5289"/>
                  </a:cubicBezTo>
                  <a:lnTo>
                    <a:pt x="13109" y="5289"/>
                  </a:lnTo>
                  <a:cubicBezTo>
                    <a:pt x="13109" y="5301"/>
                    <a:pt x="13097" y="5325"/>
                    <a:pt x="13133" y="5325"/>
                  </a:cubicBezTo>
                  <a:lnTo>
                    <a:pt x="13121" y="5337"/>
                  </a:lnTo>
                  <a:cubicBezTo>
                    <a:pt x="13128" y="5330"/>
                    <a:pt x="13139" y="5323"/>
                    <a:pt x="13147" y="5323"/>
                  </a:cubicBezTo>
                  <a:cubicBezTo>
                    <a:pt x="13152" y="5323"/>
                    <a:pt x="13157" y="5327"/>
                    <a:pt x="13157" y="5337"/>
                  </a:cubicBezTo>
                  <a:lnTo>
                    <a:pt x="13145" y="5337"/>
                  </a:lnTo>
                  <a:lnTo>
                    <a:pt x="13169" y="5361"/>
                  </a:lnTo>
                  <a:lnTo>
                    <a:pt x="13145" y="5361"/>
                  </a:lnTo>
                  <a:cubicBezTo>
                    <a:pt x="13157" y="5361"/>
                    <a:pt x="13157" y="5373"/>
                    <a:pt x="13157" y="5373"/>
                  </a:cubicBezTo>
                  <a:lnTo>
                    <a:pt x="13133" y="5373"/>
                  </a:lnTo>
                  <a:cubicBezTo>
                    <a:pt x="13133" y="5396"/>
                    <a:pt x="13145" y="5396"/>
                    <a:pt x="13157" y="5396"/>
                  </a:cubicBezTo>
                  <a:cubicBezTo>
                    <a:pt x="13157" y="5402"/>
                    <a:pt x="13154" y="5405"/>
                    <a:pt x="13149" y="5405"/>
                  </a:cubicBezTo>
                  <a:cubicBezTo>
                    <a:pt x="13145" y="5405"/>
                    <a:pt x="13139" y="5402"/>
                    <a:pt x="13133" y="5396"/>
                  </a:cubicBezTo>
                  <a:cubicBezTo>
                    <a:pt x="13121" y="5420"/>
                    <a:pt x="13121" y="5432"/>
                    <a:pt x="13109" y="5444"/>
                  </a:cubicBezTo>
                  <a:cubicBezTo>
                    <a:pt x="13109" y="5453"/>
                    <a:pt x="13109" y="5455"/>
                    <a:pt x="13110" y="5455"/>
                  </a:cubicBezTo>
                  <a:cubicBezTo>
                    <a:pt x="13110" y="5455"/>
                    <a:pt x="13112" y="5452"/>
                    <a:pt x="13115" y="5452"/>
                  </a:cubicBezTo>
                  <a:cubicBezTo>
                    <a:pt x="13116" y="5452"/>
                    <a:pt x="13118" y="5453"/>
                    <a:pt x="13121" y="5456"/>
                  </a:cubicBezTo>
                  <a:cubicBezTo>
                    <a:pt x="13085" y="5456"/>
                    <a:pt x="13097" y="5516"/>
                    <a:pt x="13097" y="5539"/>
                  </a:cubicBezTo>
                  <a:cubicBezTo>
                    <a:pt x="13131" y="5539"/>
                    <a:pt x="13101" y="5550"/>
                    <a:pt x="13117" y="5561"/>
                  </a:cubicBezTo>
                  <a:lnTo>
                    <a:pt x="13117" y="5561"/>
                  </a:lnTo>
                  <a:cubicBezTo>
                    <a:pt x="13116" y="5561"/>
                    <a:pt x="13116" y="5561"/>
                    <a:pt x="13115" y="5561"/>
                  </a:cubicBezTo>
                  <a:cubicBezTo>
                    <a:pt x="13107" y="5561"/>
                    <a:pt x="13099" y="5568"/>
                    <a:pt x="13093" y="5568"/>
                  </a:cubicBezTo>
                  <a:cubicBezTo>
                    <a:pt x="13088" y="5568"/>
                    <a:pt x="13085" y="5564"/>
                    <a:pt x="13085" y="5551"/>
                  </a:cubicBezTo>
                  <a:lnTo>
                    <a:pt x="13085" y="5575"/>
                  </a:lnTo>
                  <a:cubicBezTo>
                    <a:pt x="13065" y="5575"/>
                    <a:pt x="13071" y="5549"/>
                    <a:pt x="13058" y="5549"/>
                  </a:cubicBezTo>
                  <a:cubicBezTo>
                    <a:pt x="13056" y="5549"/>
                    <a:pt x="13053" y="5550"/>
                    <a:pt x="13050" y="5551"/>
                  </a:cubicBezTo>
                  <a:cubicBezTo>
                    <a:pt x="13050" y="5563"/>
                    <a:pt x="13085" y="5587"/>
                    <a:pt x="13061" y="5611"/>
                  </a:cubicBezTo>
                  <a:lnTo>
                    <a:pt x="13061" y="5611"/>
                  </a:lnTo>
                  <a:cubicBezTo>
                    <a:pt x="13056" y="5608"/>
                    <a:pt x="13054" y="5607"/>
                    <a:pt x="13052" y="5607"/>
                  </a:cubicBezTo>
                  <a:cubicBezTo>
                    <a:pt x="13047" y="5607"/>
                    <a:pt x="13052" y="5614"/>
                    <a:pt x="13047" y="5614"/>
                  </a:cubicBezTo>
                  <a:cubicBezTo>
                    <a:pt x="13046" y="5614"/>
                    <a:pt x="13043" y="5613"/>
                    <a:pt x="13038" y="5611"/>
                  </a:cubicBezTo>
                  <a:cubicBezTo>
                    <a:pt x="13026" y="5611"/>
                    <a:pt x="13038" y="5599"/>
                    <a:pt x="13038" y="5599"/>
                  </a:cubicBezTo>
                  <a:lnTo>
                    <a:pt x="13026" y="5599"/>
                  </a:lnTo>
                  <a:cubicBezTo>
                    <a:pt x="13014" y="5635"/>
                    <a:pt x="13061" y="5611"/>
                    <a:pt x="13073" y="5635"/>
                  </a:cubicBezTo>
                  <a:cubicBezTo>
                    <a:pt x="13066" y="5649"/>
                    <a:pt x="13055" y="5654"/>
                    <a:pt x="13045" y="5654"/>
                  </a:cubicBezTo>
                  <a:cubicBezTo>
                    <a:pt x="13038" y="5654"/>
                    <a:pt x="13031" y="5651"/>
                    <a:pt x="13026" y="5646"/>
                  </a:cubicBezTo>
                  <a:cubicBezTo>
                    <a:pt x="13026" y="5652"/>
                    <a:pt x="13026" y="5658"/>
                    <a:pt x="13026" y="5663"/>
                  </a:cubicBezTo>
                  <a:lnTo>
                    <a:pt x="13026" y="5663"/>
                  </a:lnTo>
                  <a:cubicBezTo>
                    <a:pt x="13033" y="5658"/>
                    <a:pt x="13053" y="5658"/>
                    <a:pt x="13061" y="5658"/>
                  </a:cubicBezTo>
                  <a:cubicBezTo>
                    <a:pt x="13038" y="5670"/>
                    <a:pt x="13050" y="5694"/>
                    <a:pt x="13061" y="5706"/>
                  </a:cubicBezTo>
                  <a:cubicBezTo>
                    <a:pt x="13109" y="5682"/>
                    <a:pt x="13073" y="5682"/>
                    <a:pt x="13109" y="5658"/>
                  </a:cubicBezTo>
                  <a:cubicBezTo>
                    <a:pt x="13109" y="5658"/>
                    <a:pt x="13085" y="5646"/>
                    <a:pt x="13097" y="5635"/>
                  </a:cubicBezTo>
                  <a:lnTo>
                    <a:pt x="13097" y="5635"/>
                  </a:lnTo>
                  <a:cubicBezTo>
                    <a:pt x="13101" y="5639"/>
                    <a:pt x="13104" y="5640"/>
                    <a:pt x="13106" y="5640"/>
                  </a:cubicBezTo>
                  <a:cubicBezTo>
                    <a:pt x="13109" y="5640"/>
                    <a:pt x="13109" y="5635"/>
                    <a:pt x="13109" y="5635"/>
                  </a:cubicBezTo>
                  <a:cubicBezTo>
                    <a:pt x="13097" y="5635"/>
                    <a:pt x="13109" y="5623"/>
                    <a:pt x="13109" y="5611"/>
                  </a:cubicBezTo>
                  <a:cubicBezTo>
                    <a:pt x="13117" y="5611"/>
                    <a:pt x="13125" y="5621"/>
                    <a:pt x="13133" y="5621"/>
                  </a:cubicBezTo>
                  <a:cubicBezTo>
                    <a:pt x="13137" y="5621"/>
                    <a:pt x="13141" y="5619"/>
                    <a:pt x="13145" y="5611"/>
                  </a:cubicBezTo>
                  <a:lnTo>
                    <a:pt x="13121" y="5599"/>
                  </a:lnTo>
                  <a:lnTo>
                    <a:pt x="13121" y="5599"/>
                  </a:lnTo>
                  <a:cubicBezTo>
                    <a:pt x="13121" y="5599"/>
                    <a:pt x="13132" y="5604"/>
                    <a:pt x="13135" y="5604"/>
                  </a:cubicBezTo>
                  <a:cubicBezTo>
                    <a:pt x="13137" y="5604"/>
                    <a:pt x="13137" y="5603"/>
                    <a:pt x="13133" y="5599"/>
                  </a:cubicBezTo>
                  <a:lnTo>
                    <a:pt x="13133" y="5599"/>
                  </a:lnTo>
                  <a:cubicBezTo>
                    <a:pt x="13157" y="5611"/>
                    <a:pt x="13169" y="5599"/>
                    <a:pt x="13169" y="5623"/>
                  </a:cubicBezTo>
                  <a:cubicBezTo>
                    <a:pt x="13204" y="5599"/>
                    <a:pt x="13157" y="5575"/>
                    <a:pt x="13157" y="5551"/>
                  </a:cubicBezTo>
                  <a:cubicBezTo>
                    <a:pt x="13157" y="5548"/>
                    <a:pt x="13157" y="5545"/>
                    <a:pt x="13157" y="5539"/>
                  </a:cubicBezTo>
                  <a:cubicBezTo>
                    <a:pt x="13159" y="5537"/>
                    <a:pt x="13161" y="5536"/>
                    <a:pt x="13163" y="5536"/>
                  </a:cubicBezTo>
                  <a:cubicBezTo>
                    <a:pt x="13169" y="5536"/>
                    <a:pt x="13171" y="5551"/>
                    <a:pt x="13181" y="5551"/>
                  </a:cubicBezTo>
                  <a:lnTo>
                    <a:pt x="13181" y="5539"/>
                  </a:lnTo>
                  <a:cubicBezTo>
                    <a:pt x="13181" y="5527"/>
                    <a:pt x="13181" y="5516"/>
                    <a:pt x="13192" y="5516"/>
                  </a:cubicBezTo>
                  <a:cubicBezTo>
                    <a:pt x="13204" y="5527"/>
                    <a:pt x="13204" y="5539"/>
                    <a:pt x="13216" y="5539"/>
                  </a:cubicBezTo>
                  <a:lnTo>
                    <a:pt x="13204" y="5516"/>
                  </a:lnTo>
                  <a:cubicBezTo>
                    <a:pt x="13204" y="5516"/>
                    <a:pt x="13215" y="5510"/>
                    <a:pt x="13222" y="5510"/>
                  </a:cubicBezTo>
                  <a:cubicBezTo>
                    <a:pt x="13225" y="5510"/>
                    <a:pt x="13228" y="5512"/>
                    <a:pt x="13228" y="5516"/>
                  </a:cubicBezTo>
                  <a:lnTo>
                    <a:pt x="13228" y="5480"/>
                  </a:lnTo>
                  <a:lnTo>
                    <a:pt x="13242" y="5487"/>
                  </a:lnTo>
                  <a:lnTo>
                    <a:pt x="13242" y="5487"/>
                  </a:lnTo>
                  <a:cubicBezTo>
                    <a:pt x="13245" y="5473"/>
                    <a:pt x="13227" y="5442"/>
                    <a:pt x="13251" y="5442"/>
                  </a:cubicBezTo>
                  <a:cubicBezTo>
                    <a:pt x="13254" y="5442"/>
                    <a:pt x="13259" y="5443"/>
                    <a:pt x="13264" y="5444"/>
                  </a:cubicBezTo>
                  <a:lnTo>
                    <a:pt x="13264" y="5444"/>
                  </a:lnTo>
                  <a:cubicBezTo>
                    <a:pt x="13252" y="5420"/>
                    <a:pt x="13264" y="5408"/>
                    <a:pt x="13252" y="5373"/>
                  </a:cubicBezTo>
                  <a:lnTo>
                    <a:pt x="13252" y="5373"/>
                  </a:lnTo>
                  <a:cubicBezTo>
                    <a:pt x="13259" y="5383"/>
                    <a:pt x="13265" y="5386"/>
                    <a:pt x="13270" y="5386"/>
                  </a:cubicBezTo>
                  <a:cubicBezTo>
                    <a:pt x="13278" y="5386"/>
                    <a:pt x="13283" y="5378"/>
                    <a:pt x="13286" y="5378"/>
                  </a:cubicBezTo>
                  <a:cubicBezTo>
                    <a:pt x="13287" y="5378"/>
                    <a:pt x="13288" y="5379"/>
                    <a:pt x="13288" y="5385"/>
                  </a:cubicBezTo>
                  <a:cubicBezTo>
                    <a:pt x="13311" y="5373"/>
                    <a:pt x="13288" y="5361"/>
                    <a:pt x="13288" y="5349"/>
                  </a:cubicBezTo>
                  <a:cubicBezTo>
                    <a:pt x="13291" y="5345"/>
                    <a:pt x="13295" y="5344"/>
                    <a:pt x="13298" y="5344"/>
                  </a:cubicBezTo>
                  <a:cubicBezTo>
                    <a:pt x="13307" y="5344"/>
                    <a:pt x="13315" y="5352"/>
                    <a:pt x="13323" y="5361"/>
                  </a:cubicBezTo>
                  <a:lnTo>
                    <a:pt x="13311" y="5349"/>
                  </a:lnTo>
                  <a:lnTo>
                    <a:pt x="13323" y="5349"/>
                  </a:lnTo>
                  <a:lnTo>
                    <a:pt x="13311" y="5337"/>
                  </a:lnTo>
                  <a:cubicBezTo>
                    <a:pt x="13317" y="5331"/>
                    <a:pt x="13323" y="5331"/>
                    <a:pt x="13328" y="5331"/>
                  </a:cubicBezTo>
                  <a:cubicBezTo>
                    <a:pt x="13332" y="5331"/>
                    <a:pt x="13335" y="5331"/>
                    <a:pt x="13335" y="5325"/>
                  </a:cubicBezTo>
                  <a:lnTo>
                    <a:pt x="13323" y="5313"/>
                  </a:lnTo>
                  <a:lnTo>
                    <a:pt x="13335" y="5313"/>
                  </a:lnTo>
                  <a:cubicBezTo>
                    <a:pt x="13323" y="5313"/>
                    <a:pt x="13323" y="5301"/>
                    <a:pt x="13323" y="5289"/>
                  </a:cubicBezTo>
                  <a:lnTo>
                    <a:pt x="13323" y="5289"/>
                  </a:lnTo>
                  <a:cubicBezTo>
                    <a:pt x="13326" y="5292"/>
                    <a:pt x="13328" y="5293"/>
                    <a:pt x="13330" y="5293"/>
                  </a:cubicBezTo>
                  <a:cubicBezTo>
                    <a:pt x="13334" y="5293"/>
                    <a:pt x="13336" y="5286"/>
                    <a:pt x="13341" y="5286"/>
                  </a:cubicBezTo>
                  <a:cubicBezTo>
                    <a:pt x="13343" y="5286"/>
                    <a:pt x="13345" y="5287"/>
                    <a:pt x="13347" y="5289"/>
                  </a:cubicBezTo>
                  <a:cubicBezTo>
                    <a:pt x="13347" y="5277"/>
                    <a:pt x="13347" y="5277"/>
                    <a:pt x="13347" y="5254"/>
                  </a:cubicBezTo>
                  <a:lnTo>
                    <a:pt x="13335" y="5254"/>
                  </a:lnTo>
                  <a:cubicBezTo>
                    <a:pt x="13335" y="5247"/>
                    <a:pt x="13337" y="5245"/>
                    <a:pt x="13340" y="5245"/>
                  </a:cubicBezTo>
                  <a:cubicBezTo>
                    <a:pt x="13344" y="5245"/>
                    <a:pt x="13350" y="5250"/>
                    <a:pt x="13355" y="5250"/>
                  </a:cubicBezTo>
                  <a:cubicBezTo>
                    <a:pt x="13357" y="5250"/>
                    <a:pt x="13359" y="5248"/>
                    <a:pt x="13359" y="5242"/>
                  </a:cubicBezTo>
                  <a:lnTo>
                    <a:pt x="13347" y="5242"/>
                  </a:lnTo>
                  <a:cubicBezTo>
                    <a:pt x="13383" y="5218"/>
                    <a:pt x="13347" y="5194"/>
                    <a:pt x="13371" y="5170"/>
                  </a:cubicBezTo>
                  <a:lnTo>
                    <a:pt x="13371" y="5170"/>
                  </a:lnTo>
                  <a:cubicBezTo>
                    <a:pt x="13371" y="5179"/>
                    <a:pt x="13377" y="5187"/>
                    <a:pt x="13380" y="5187"/>
                  </a:cubicBezTo>
                  <a:cubicBezTo>
                    <a:pt x="13382" y="5187"/>
                    <a:pt x="13383" y="5186"/>
                    <a:pt x="13383" y="5182"/>
                  </a:cubicBezTo>
                  <a:cubicBezTo>
                    <a:pt x="13383" y="5170"/>
                    <a:pt x="13395" y="5146"/>
                    <a:pt x="13383" y="5123"/>
                  </a:cubicBezTo>
                  <a:cubicBezTo>
                    <a:pt x="13407" y="5123"/>
                    <a:pt x="13419" y="5123"/>
                    <a:pt x="13431" y="5111"/>
                  </a:cubicBezTo>
                  <a:cubicBezTo>
                    <a:pt x="13431" y="5087"/>
                    <a:pt x="13431" y="5087"/>
                    <a:pt x="13419" y="5087"/>
                  </a:cubicBezTo>
                  <a:cubicBezTo>
                    <a:pt x="13429" y="5077"/>
                    <a:pt x="13430" y="5049"/>
                    <a:pt x="13438" y="5049"/>
                  </a:cubicBezTo>
                  <a:cubicBezTo>
                    <a:pt x="13439" y="5049"/>
                    <a:pt x="13441" y="5050"/>
                    <a:pt x="13442" y="5051"/>
                  </a:cubicBezTo>
                  <a:cubicBezTo>
                    <a:pt x="13431" y="5039"/>
                    <a:pt x="13454" y="5039"/>
                    <a:pt x="13442" y="5027"/>
                  </a:cubicBezTo>
                  <a:lnTo>
                    <a:pt x="13431" y="5027"/>
                  </a:lnTo>
                  <a:cubicBezTo>
                    <a:pt x="13478" y="5015"/>
                    <a:pt x="13431" y="4980"/>
                    <a:pt x="13466" y="4968"/>
                  </a:cubicBezTo>
                  <a:lnTo>
                    <a:pt x="13466" y="4956"/>
                  </a:lnTo>
                  <a:cubicBezTo>
                    <a:pt x="13478" y="4968"/>
                    <a:pt x="13478" y="4968"/>
                    <a:pt x="13490" y="4968"/>
                  </a:cubicBezTo>
                  <a:lnTo>
                    <a:pt x="13502" y="4932"/>
                  </a:lnTo>
                  <a:lnTo>
                    <a:pt x="13490" y="4932"/>
                  </a:lnTo>
                  <a:cubicBezTo>
                    <a:pt x="13490" y="4920"/>
                    <a:pt x="13478" y="4908"/>
                    <a:pt x="13490" y="4908"/>
                  </a:cubicBezTo>
                  <a:cubicBezTo>
                    <a:pt x="13495" y="4913"/>
                    <a:pt x="13498" y="4915"/>
                    <a:pt x="13501" y="4915"/>
                  </a:cubicBezTo>
                  <a:cubicBezTo>
                    <a:pt x="13509" y="4915"/>
                    <a:pt x="13506" y="4894"/>
                    <a:pt x="13511" y="4894"/>
                  </a:cubicBezTo>
                  <a:cubicBezTo>
                    <a:pt x="13511" y="4894"/>
                    <a:pt x="13513" y="4895"/>
                    <a:pt x="13514" y="4896"/>
                  </a:cubicBezTo>
                  <a:lnTo>
                    <a:pt x="13514" y="4908"/>
                  </a:lnTo>
                  <a:cubicBezTo>
                    <a:pt x="13526" y="4896"/>
                    <a:pt x="13526" y="4896"/>
                    <a:pt x="13502" y="4884"/>
                  </a:cubicBezTo>
                  <a:cubicBezTo>
                    <a:pt x="13502" y="4873"/>
                    <a:pt x="13538" y="4884"/>
                    <a:pt x="13526" y="4861"/>
                  </a:cubicBezTo>
                  <a:lnTo>
                    <a:pt x="13526" y="4861"/>
                  </a:lnTo>
                  <a:lnTo>
                    <a:pt x="13526" y="4873"/>
                  </a:lnTo>
                  <a:cubicBezTo>
                    <a:pt x="13514" y="4873"/>
                    <a:pt x="13502" y="4861"/>
                    <a:pt x="13502" y="4861"/>
                  </a:cubicBezTo>
                  <a:cubicBezTo>
                    <a:pt x="13508" y="4855"/>
                    <a:pt x="13511" y="4852"/>
                    <a:pt x="13512" y="4852"/>
                  </a:cubicBezTo>
                  <a:cubicBezTo>
                    <a:pt x="13514" y="4852"/>
                    <a:pt x="13514" y="4855"/>
                    <a:pt x="13514" y="4861"/>
                  </a:cubicBezTo>
                  <a:cubicBezTo>
                    <a:pt x="13514" y="4849"/>
                    <a:pt x="13526" y="4825"/>
                    <a:pt x="13526" y="4813"/>
                  </a:cubicBezTo>
                  <a:cubicBezTo>
                    <a:pt x="13534" y="4813"/>
                    <a:pt x="13543" y="4813"/>
                    <a:pt x="13547" y="4818"/>
                  </a:cubicBezTo>
                  <a:lnTo>
                    <a:pt x="13547" y="4818"/>
                  </a:lnTo>
                  <a:cubicBezTo>
                    <a:pt x="13539" y="4793"/>
                    <a:pt x="13550" y="4810"/>
                    <a:pt x="13550" y="4777"/>
                  </a:cubicBezTo>
                  <a:lnTo>
                    <a:pt x="13562" y="4789"/>
                  </a:lnTo>
                  <a:lnTo>
                    <a:pt x="13550" y="4765"/>
                  </a:lnTo>
                  <a:lnTo>
                    <a:pt x="13562" y="4765"/>
                  </a:lnTo>
                  <a:cubicBezTo>
                    <a:pt x="13562" y="4754"/>
                    <a:pt x="13562" y="4742"/>
                    <a:pt x="13573" y="4742"/>
                  </a:cubicBezTo>
                  <a:cubicBezTo>
                    <a:pt x="13585" y="4718"/>
                    <a:pt x="13609" y="4730"/>
                    <a:pt x="13597" y="4694"/>
                  </a:cubicBezTo>
                  <a:lnTo>
                    <a:pt x="13609" y="4694"/>
                  </a:lnTo>
                  <a:cubicBezTo>
                    <a:pt x="13597" y="4670"/>
                    <a:pt x="13633" y="4694"/>
                    <a:pt x="13621" y="4658"/>
                  </a:cubicBezTo>
                  <a:lnTo>
                    <a:pt x="13633" y="4658"/>
                  </a:lnTo>
                  <a:lnTo>
                    <a:pt x="13633" y="4646"/>
                  </a:lnTo>
                  <a:lnTo>
                    <a:pt x="13633" y="4646"/>
                  </a:lnTo>
                  <a:lnTo>
                    <a:pt x="13633" y="4646"/>
                  </a:lnTo>
                  <a:lnTo>
                    <a:pt x="13621" y="4634"/>
                  </a:lnTo>
                  <a:lnTo>
                    <a:pt x="13633" y="4634"/>
                  </a:lnTo>
                  <a:cubicBezTo>
                    <a:pt x="13669" y="4634"/>
                    <a:pt x="13657" y="4611"/>
                    <a:pt x="13681" y="4599"/>
                  </a:cubicBezTo>
                  <a:lnTo>
                    <a:pt x="13657" y="4599"/>
                  </a:lnTo>
                  <a:cubicBezTo>
                    <a:pt x="13633" y="4539"/>
                    <a:pt x="13716" y="4515"/>
                    <a:pt x="13716" y="4468"/>
                  </a:cubicBezTo>
                  <a:lnTo>
                    <a:pt x="13740" y="4468"/>
                  </a:lnTo>
                  <a:lnTo>
                    <a:pt x="13716" y="4444"/>
                  </a:lnTo>
                  <a:cubicBezTo>
                    <a:pt x="13740" y="4444"/>
                    <a:pt x="13740" y="4456"/>
                    <a:pt x="13740" y="4456"/>
                  </a:cubicBezTo>
                  <a:lnTo>
                    <a:pt x="13740" y="4456"/>
                  </a:lnTo>
                  <a:cubicBezTo>
                    <a:pt x="13740" y="4432"/>
                    <a:pt x="13716" y="4444"/>
                    <a:pt x="13728" y="4408"/>
                  </a:cubicBezTo>
                  <a:cubicBezTo>
                    <a:pt x="13740" y="4408"/>
                    <a:pt x="13740" y="4420"/>
                    <a:pt x="13740" y="4432"/>
                  </a:cubicBezTo>
                  <a:cubicBezTo>
                    <a:pt x="13740" y="4408"/>
                    <a:pt x="13740" y="4373"/>
                    <a:pt x="13764" y="4361"/>
                  </a:cubicBezTo>
                  <a:cubicBezTo>
                    <a:pt x="13752" y="4361"/>
                    <a:pt x="13752" y="4349"/>
                    <a:pt x="13752" y="4349"/>
                  </a:cubicBezTo>
                  <a:cubicBezTo>
                    <a:pt x="13752" y="4337"/>
                    <a:pt x="13764" y="4325"/>
                    <a:pt x="13776" y="4301"/>
                  </a:cubicBezTo>
                  <a:cubicBezTo>
                    <a:pt x="13776" y="4301"/>
                    <a:pt x="13776" y="4313"/>
                    <a:pt x="13776" y="4313"/>
                  </a:cubicBezTo>
                  <a:cubicBezTo>
                    <a:pt x="13788" y="4313"/>
                    <a:pt x="13788" y="4301"/>
                    <a:pt x="13788" y="4301"/>
                  </a:cubicBezTo>
                  <a:lnTo>
                    <a:pt x="13800" y="4313"/>
                  </a:lnTo>
                  <a:cubicBezTo>
                    <a:pt x="13812" y="4301"/>
                    <a:pt x="13800" y="4265"/>
                    <a:pt x="13823" y="4265"/>
                  </a:cubicBezTo>
                  <a:cubicBezTo>
                    <a:pt x="13812" y="4265"/>
                    <a:pt x="13800" y="4265"/>
                    <a:pt x="13800" y="4253"/>
                  </a:cubicBezTo>
                  <a:cubicBezTo>
                    <a:pt x="13835" y="4253"/>
                    <a:pt x="13800" y="4218"/>
                    <a:pt x="13823" y="4206"/>
                  </a:cubicBezTo>
                  <a:lnTo>
                    <a:pt x="13823" y="4206"/>
                  </a:lnTo>
                  <a:cubicBezTo>
                    <a:pt x="13832" y="4214"/>
                    <a:pt x="13828" y="4223"/>
                    <a:pt x="13830" y="4223"/>
                  </a:cubicBezTo>
                  <a:cubicBezTo>
                    <a:pt x="13830" y="4223"/>
                    <a:pt x="13832" y="4221"/>
                    <a:pt x="13835" y="4218"/>
                  </a:cubicBezTo>
                  <a:cubicBezTo>
                    <a:pt x="13835" y="4218"/>
                    <a:pt x="13835" y="4206"/>
                    <a:pt x="13823" y="4194"/>
                  </a:cubicBezTo>
                  <a:lnTo>
                    <a:pt x="13835" y="4194"/>
                  </a:lnTo>
                  <a:lnTo>
                    <a:pt x="13835" y="4158"/>
                  </a:lnTo>
                  <a:cubicBezTo>
                    <a:pt x="13854" y="4158"/>
                    <a:pt x="13851" y="4128"/>
                    <a:pt x="13854" y="4122"/>
                  </a:cubicBezTo>
                  <a:lnTo>
                    <a:pt x="13854" y="4122"/>
                  </a:lnTo>
                  <a:cubicBezTo>
                    <a:pt x="13854" y="4122"/>
                    <a:pt x="13854" y="4122"/>
                    <a:pt x="13854" y="4122"/>
                  </a:cubicBezTo>
                  <a:cubicBezTo>
                    <a:pt x="13851" y="4122"/>
                    <a:pt x="13847" y="4119"/>
                    <a:pt x="13847" y="4111"/>
                  </a:cubicBezTo>
                  <a:cubicBezTo>
                    <a:pt x="13871" y="4111"/>
                    <a:pt x="13847" y="4099"/>
                    <a:pt x="13871" y="4099"/>
                  </a:cubicBezTo>
                  <a:lnTo>
                    <a:pt x="13871" y="4087"/>
                  </a:lnTo>
                  <a:lnTo>
                    <a:pt x="13895" y="4111"/>
                  </a:lnTo>
                  <a:cubicBezTo>
                    <a:pt x="13895" y="4087"/>
                    <a:pt x="13871" y="4075"/>
                    <a:pt x="13859" y="4075"/>
                  </a:cubicBezTo>
                  <a:cubicBezTo>
                    <a:pt x="13871" y="4063"/>
                    <a:pt x="13871" y="4051"/>
                    <a:pt x="13895" y="4051"/>
                  </a:cubicBezTo>
                  <a:cubicBezTo>
                    <a:pt x="13895" y="4027"/>
                    <a:pt x="13966" y="4027"/>
                    <a:pt x="13943" y="3992"/>
                  </a:cubicBezTo>
                  <a:lnTo>
                    <a:pt x="13954" y="3980"/>
                  </a:lnTo>
                  <a:lnTo>
                    <a:pt x="13966" y="3992"/>
                  </a:lnTo>
                  <a:lnTo>
                    <a:pt x="13954" y="3944"/>
                  </a:lnTo>
                  <a:lnTo>
                    <a:pt x="13954" y="3944"/>
                  </a:lnTo>
                  <a:lnTo>
                    <a:pt x="13966" y="3956"/>
                  </a:lnTo>
                  <a:cubicBezTo>
                    <a:pt x="13978" y="3932"/>
                    <a:pt x="13990" y="3908"/>
                    <a:pt x="13990" y="3872"/>
                  </a:cubicBezTo>
                  <a:lnTo>
                    <a:pt x="14002" y="3884"/>
                  </a:lnTo>
                  <a:cubicBezTo>
                    <a:pt x="13990" y="3849"/>
                    <a:pt x="14014" y="3861"/>
                    <a:pt x="14014" y="3837"/>
                  </a:cubicBezTo>
                  <a:lnTo>
                    <a:pt x="14026" y="3825"/>
                  </a:lnTo>
                  <a:lnTo>
                    <a:pt x="14038" y="3825"/>
                  </a:lnTo>
                  <a:cubicBezTo>
                    <a:pt x="14014" y="3801"/>
                    <a:pt x="14073" y="3801"/>
                    <a:pt x="14050" y="3801"/>
                  </a:cubicBezTo>
                  <a:cubicBezTo>
                    <a:pt x="14050" y="3789"/>
                    <a:pt x="14038" y="3777"/>
                    <a:pt x="14038" y="3765"/>
                  </a:cubicBezTo>
                  <a:cubicBezTo>
                    <a:pt x="14038" y="3757"/>
                    <a:pt x="14039" y="3754"/>
                    <a:pt x="14042" y="3754"/>
                  </a:cubicBezTo>
                  <a:cubicBezTo>
                    <a:pt x="14045" y="3754"/>
                    <a:pt x="14049" y="3757"/>
                    <a:pt x="14054" y="3757"/>
                  </a:cubicBezTo>
                  <a:cubicBezTo>
                    <a:pt x="14056" y="3757"/>
                    <a:pt x="14059" y="3756"/>
                    <a:pt x="14062" y="3753"/>
                  </a:cubicBezTo>
                  <a:cubicBezTo>
                    <a:pt x="14062" y="3742"/>
                    <a:pt x="14050" y="3730"/>
                    <a:pt x="14073" y="3718"/>
                  </a:cubicBezTo>
                  <a:cubicBezTo>
                    <a:pt x="14073" y="3718"/>
                    <a:pt x="14073" y="3706"/>
                    <a:pt x="14073" y="3694"/>
                  </a:cubicBezTo>
                  <a:lnTo>
                    <a:pt x="14085" y="3694"/>
                  </a:lnTo>
                  <a:cubicBezTo>
                    <a:pt x="14073" y="3670"/>
                    <a:pt x="14121" y="3682"/>
                    <a:pt x="14085" y="3646"/>
                  </a:cubicBezTo>
                  <a:cubicBezTo>
                    <a:pt x="14095" y="3646"/>
                    <a:pt x="14097" y="3631"/>
                    <a:pt x="14109" y="3631"/>
                  </a:cubicBezTo>
                  <a:cubicBezTo>
                    <a:pt x="14113" y="3631"/>
                    <a:pt x="14116" y="3632"/>
                    <a:pt x="14121" y="3634"/>
                  </a:cubicBezTo>
                  <a:cubicBezTo>
                    <a:pt x="14109" y="3599"/>
                    <a:pt x="14121" y="3587"/>
                    <a:pt x="14121" y="3551"/>
                  </a:cubicBezTo>
                  <a:cubicBezTo>
                    <a:pt x="14132" y="3554"/>
                    <a:pt x="14136" y="3556"/>
                    <a:pt x="14137" y="3556"/>
                  </a:cubicBezTo>
                  <a:cubicBezTo>
                    <a:pt x="14141" y="3556"/>
                    <a:pt x="14128" y="3548"/>
                    <a:pt x="14145" y="3539"/>
                  </a:cubicBezTo>
                  <a:lnTo>
                    <a:pt x="14133" y="3527"/>
                  </a:lnTo>
                  <a:cubicBezTo>
                    <a:pt x="14145" y="3491"/>
                    <a:pt x="14193" y="3468"/>
                    <a:pt x="14204" y="3432"/>
                  </a:cubicBezTo>
                  <a:lnTo>
                    <a:pt x="14216" y="3432"/>
                  </a:lnTo>
                  <a:lnTo>
                    <a:pt x="14204" y="3420"/>
                  </a:lnTo>
                  <a:cubicBezTo>
                    <a:pt x="14228" y="3384"/>
                    <a:pt x="14264" y="3325"/>
                    <a:pt x="14276" y="3289"/>
                  </a:cubicBezTo>
                  <a:cubicBezTo>
                    <a:pt x="14276" y="3277"/>
                    <a:pt x="14264" y="3253"/>
                    <a:pt x="14276" y="3241"/>
                  </a:cubicBezTo>
                  <a:cubicBezTo>
                    <a:pt x="14288" y="3206"/>
                    <a:pt x="14288" y="3170"/>
                    <a:pt x="14312" y="3146"/>
                  </a:cubicBezTo>
                  <a:lnTo>
                    <a:pt x="14324" y="3146"/>
                  </a:lnTo>
                  <a:cubicBezTo>
                    <a:pt x="14312" y="3134"/>
                    <a:pt x="14335" y="3134"/>
                    <a:pt x="14335" y="3122"/>
                  </a:cubicBezTo>
                  <a:lnTo>
                    <a:pt x="14324" y="3122"/>
                  </a:lnTo>
                  <a:cubicBezTo>
                    <a:pt x="14312" y="3110"/>
                    <a:pt x="14335" y="3099"/>
                    <a:pt x="14347" y="3099"/>
                  </a:cubicBezTo>
                  <a:lnTo>
                    <a:pt x="14335" y="3087"/>
                  </a:lnTo>
                  <a:cubicBezTo>
                    <a:pt x="14335" y="3087"/>
                    <a:pt x="14335" y="3081"/>
                    <a:pt x="14339" y="3081"/>
                  </a:cubicBezTo>
                  <a:cubicBezTo>
                    <a:pt x="14341" y="3081"/>
                    <a:pt x="14343" y="3083"/>
                    <a:pt x="14347" y="3087"/>
                  </a:cubicBezTo>
                  <a:lnTo>
                    <a:pt x="14335" y="3075"/>
                  </a:lnTo>
                  <a:lnTo>
                    <a:pt x="14359" y="3075"/>
                  </a:lnTo>
                  <a:cubicBezTo>
                    <a:pt x="14359" y="3075"/>
                    <a:pt x="14359" y="3051"/>
                    <a:pt x="14347" y="3039"/>
                  </a:cubicBezTo>
                  <a:cubicBezTo>
                    <a:pt x="14347" y="3039"/>
                    <a:pt x="14353" y="3034"/>
                    <a:pt x="14356" y="3034"/>
                  </a:cubicBezTo>
                  <a:cubicBezTo>
                    <a:pt x="14358" y="3034"/>
                    <a:pt x="14359" y="3035"/>
                    <a:pt x="14359" y="3039"/>
                  </a:cubicBezTo>
                  <a:lnTo>
                    <a:pt x="14395" y="2980"/>
                  </a:lnTo>
                  <a:lnTo>
                    <a:pt x="14383" y="2991"/>
                  </a:lnTo>
                  <a:cubicBezTo>
                    <a:pt x="14371" y="2980"/>
                    <a:pt x="14359" y="2968"/>
                    <a:pt x="14371" y="2956"/>
                  </a:cubicBezTo>
                  <a:lnTo>
                    <a:pt x="14371" y="2956"/>
                  </a:lnTo>
                  <a:cubicBezTo>
                    <a:pt x="14377" y="2968"/>
                    <a:pt x="14383" y="2971"/>
                    <a:pt x="14389" y="2971"/>
                  </a:cubicBezTo>
                  <a:cubicBezTo>
                    <a:pt x="14395" y="2971"/>
                    <a:pt x="14401" y="2968"/>
                    <a:pt x="14407" y="2968"/>
                  </a:cubicBezTo>
                  <a:cubicBezTo>
                    <a:pt x="14407" y="2962"/>
                    <a:pt x="14404" y="2962"/>
                    <a:pt x="14399" y="2962"/>
                  </a:cubicBezTo>
                  <a:cubicBezTo>
                    <a:pt x="14395" y="2962"/>
                    <a:pt x="14389" y="2962"/>
                    <a:pt x="14383" y="2956"/>
                  </a:cubicBezTo>
                  <a:cubicBezTo>
                    <a:pt x="14383" y="2944"/>
                    <a:pt x="14383" y="2920"/>
                    <a:pt x="14395" y="2920"/>
                  </a:cubicBezTo>
                  <a:lnTo>
                    <a:pt x="14395" y="2932"/>
                  </a:lnTo>
                  <a:cubicBezTo>
                    <a:pt x="14395" y="2920"/>
                    <a:pt x="14419" y="2920"/>
                    <a:pt x="14431" y="2908"/>
                  </a:cubicBezTo>
                  <a:cubicBezTo>
                    <a:pt x="14419" y="2896"/>
                    <a:pt x="14431" y="2884"/>
                    <a:pt x="14407" y="2884"/>
                  </a:cubicBezTo>
                  <a:cubicBezTo>
                    <a:pt x="14407" y="2875"/>
                    <a:pt x="14410" y="2873"/>
                    <a:pt x="14414" y="2873"/>
                  </a:cubicBezTo>
                  <a:cubicBezTo>
                    <a:pt x="14419" y="2873"/>
                    <a:pt x="14424" y="2876"/>
                    <a:pt x="14428" y="2876"/>
                  </a:cubicBezTo>
                  <a:cubicBezTo>
                    <a:pt x="14429" y="2876"/>
                    <a:pt x="14431" y="2875"/>
                    <a:pt x="14431" y="2872"/>
                  </a:cubicBezTo>
                  <a:cubicBezTo>
                    <a:pt x="14431" y="2860"/>
                    <a:pt x="14443" y="2849"/>
                    <a:pt x="14454" y="2849"/>
                  </a:cubicBezTo>
                  <a:cubicBezTo>
                    <a:pt x="14419" y="2825"/>
                    <a:pt x="14490" y="2813"/>
                    <a:pt x="14454" y="2789"/>
                  </a:cubicBezTo>
                  <a:lnTo>
                    <a:pt x="14478" y="2789"/>
                  </a:lnTo>
                  <a:cubicBezTo>
                    <a:pt x="14478" y="2777"/>
                    <a:pt x="14454" y="2765"/>
                    <a:pt x="14454" y="2753"/>
                  </a:cubicBezTo>
                  <a:cubicBezTo>
                    <a:pt x="14466" y="2753"/>
                    <a:pt x="14490" y="2765"/>
                    <a:pt x="14502" y="2765"/>
                  </a:cubicBezTo>
                  <a:lnTo>
                    <a:pt x="14466" y="2741"/>
                  </a:lnTo>
                  <a:cubicBezTo>
                    <a:pt x="14526" y="2694"/>
                    <a:pt x="14538" y="2610"/>
                    <a:pt x="14597" y="2563"/>
                  </a:cubicBezTo>
                  <a:cubicBezTo>
                    <a:pt x="14597" y="2527"/>
                    <a:pt x="14597" y="2479"/>
                    <a:pt x="14621" y="2456"/>
                  </a:cubicBezTo>
                  <a:lnTo>
                    <a:pt x="14645" y="2432"/>
                  </a:lnTo>
                  <a:lnTo>
                    <a:pt x="14645" y="2432"/>
                  </a:lnTo>
                  <a:lnTo>
                    <a:pt x="14621" y="2444"/>
                  </a:lnTo>
                  <a:cubicBezTo>
                    <a:pt x="14621" y="2432"/>
                    <a:pt x="14621" y="2432"/>
                    <a:pt x="14621" y="2420"/>
                  </a:cubicBezTo>
                  <a:cubicBezTo>
                    <a:pt x="14657" y="2384"/>
                    <a:pt x="14693" y="2348"/>
                    <a:pt x="14693" y="2301"/>
                  </a:cubicBezTo>
                  <a:cubicBezTo>
                    <a:pt x="14669" y="2253"/>
                    <a:pt x="14740" y="2289"/>
                    <a:pt x="14716" y="2253"/>
                  </a:cubicBezTo>
                  <a:cubicBezTo>
                    <a:pt x="14728" y="2253"/>
                    <a:pt x="14728" y="2253"/>
                    <a:pt x="14728" y="2265"/>
                  </a:cubicBezTo>
                  <a:cubicBezTo>
                    <a:pt x="14728" y="2229"/>
                    <a:pt x="14728" y="2206"/>
                    <a:pt x="14728" y="2170"/>
                  </a:cubicBezTo>
                  <a:cubicBezTo>
                    <a:pt x="14734" y="2172"/>
                    <a:pt x="14737" y="2172"/>
                    <a:pt x="14740" y="2172"/>
                  </a:cubicBezTo>
                  <a:cubicBezTo>
                    <a:pt x="14752" y="2172"/>
                    <a:pt x="14739" y="2156"/>
                    <a:pt x="14745" y="2156"/>
                  </a:cubicBezTo>
                  <a:cubicBezTo>
                    <a:pt x="14746" y="2156"/>
                    <a:pt x="14749" y="2156"/>
                    <a:pt x="14752" y="2158"/>
                  </a:cubicBezTo>
                  <a:lnTo>
                    <a:pt x="14740" y="2146"/>
                  </a:lnTo>
                  <a:cubicBezTo>
                    <a:pt x="14752" y="2146"/>
                    <a:pt x="14764" y="2134"/>
                    <a:pt x="14764" y="2134"/>
                  </a:cubicBezTo>
                  <a:lnTo>
                    <a:pt x="14752" y="2122"/>
                  </a:lnTo>
                  <a:lnTo>
                    <a:pt x="14776" y="2122"/>
                  </a:lnTo>
                  <a:cubicBezTo>
                    <a:pt x="14776" y="2110"/>
                    <a:pt x="14788" y="2063"/>
                    <a:pt x="14824" y="2063"/>
                  </a:cubicBezTo>
                  <a:cubicBezTo>
                    <a:pt x="14812" y="2015"/>
                    <a:pt x="14859" y="1944"/>
                    <a:pt x="14883" y="1896"/>
                  </a:cubicBezTo>
                  <a:cubicBezTo>
                    <a:pt x="14871" y="1884"/>
                    <a:pt x="14883" y="1860"/>
                    <a:pt x="14883" y="1848"/>
                  </a:cubicBezTo>
                  <a:lnTo>
                    <a:pt x="14907" y="1848"/>
                  </a:lnTo>
                  <a:cubicBezTo>
                    <a:pt x="14907" y="1825"/>
                    <a:pt x="14895" y="1801"/>
                    <a:pt x="14907" y="1801"/>
                  </a:cubicBezTo>
                  <a:lnTo>
                    <a:pt x="14919" y="1801"/>
                  </a:lnTo>
                  <a:cubicBezTo>
                    <a:pt x="14919" y="1789"/>
                    <a:pt x="14931" y="1777"/>
                    <a:pt x="14919" y="1765"/>
                  </a:cubicBezTo>
                  <a:cubicBezTo>
                    <a:pt x="14926" y="1751"/>
                    <a:pt x="14933" y="1745"/>
                    <a:pt x="14940" y="1745"/>
                  </a:cubicBezTo>
                  <a:cubicBezTo>
                    <a:pt x="14945" y="1745"/>
                    <a:pt x="14950" y="1748"/>
                    <a:pt x="14955" y="1753"/>
                  </a:cubicBezTo>
                  <a:cubicBezTo>
                    <a:pt x="14931" y="1729"/>
                    <a:pt x="14978" y="1717"/>
                    <a:pt x="14978" y="1717"/>
                  </a:cubicBezTo>
                  <a:cubicBezTo>
                    <a:pt x="14978" y="1717"/>
                    <a:pt x="15074" y="1551"/>
                    <a:pt x="15157" y="1336"/>
                  </a:cubicBezTo>
                  <a:cubicBezTo>
                    <a:pt x="15240" y="1158"/>
                    <a:pt x="15300" y="955"/>
                    <a:pt x="15288" y="824"/>
                  </a:cubicBezTo>
                  <a:cubicBezTo>
                    <a:pt x="15312" y="813"/>
                    <a:pt x="15336" y="801"/>
                    <a:pt x="15371" y="801"/>
                  </a:cubicBezTo>
                  <a:lnTo>
                    <a:pt x="15383" y="836"/>
                  </a:lnTo>
                  <a:lnTo>
                    <a:pt x="15399" y="829"/>
                  </a:lnTo>
                  <a:lnTo>
                    <a:pt x="15399" y="829"/>
                  </a:lnTo>
                  <a:cubicBezTo>
                    <a:pt x="15398" y="830"/>
                    <a:pt x="15400" y="833"/>
                    <a:pt x="15407" y="836"/>
                  </a:cubicBezTo>
                  <a:lnTo>
                    <a:pt x="15419" y="813"/>
                  </a:lnTo>
                  <a:cubicBezTo>
                    <a:pt x="15419" y="824"/>
                    <a:pt x="15490" y="824"/>
                    <a:pt x="15443" y="848"/>
                  </a:cubicBezTo>
                  <a:lnTo>
                    <a:pt x="15550" y="848"/>
                  </a:lnTo>
                  <a:cubicBezTo>
                    <a:pt x="15570" y="848"/>
                    <a:pt x="15564" y="822"/>
                    <a:pt x="15585" y="822"/>
                  </a:cubicBezTo>
                  <a:cubicBezTo>
                    <a:pt x="15588" y="822"/>
                    <a:pt x="15592" y="823"/>
                    <a:pt x="15597" y="824"/>
                  </a:cubicBezTo>
                  <a:cubicBezTo>
                    <a:pt x="15597" y="836"/>
                    <a:pt x="15586" y="836"/>
                    <a:pt x="15586" y="848"/>
                  </a:cubicBezTo>
                  <a:cubicBezTo>
                    <a:pt x="15591" y="849"/>
                    <a:pt x="15596" y="849"/>
                    <a:pt x="15601" y="849"/>
                  </a:cubicBezTo>
                  <a:cubicBezTo>
                    <a:pt x="15666" y="849"/>
                    <a:pt x="15683" y="788"/>
                    <a:pt x="15739" y="788"/>
                  </a:cubicBezTo>
                  <a:cubicBezTo>
                    <a:pt x="15743" y="788"/>
                    <a:pt x="15747" y="788"/>
                    <a:pt x="15752" y="789"/>
                  </a:cubicBezTo>
                  <a:cubicBezTo>
                    <a:pt x="15764" y="789"/>
                    <a:pt x="15788" y="789"/>
                    <a:pt x="15788" y="777"/>
                  </a:cubicBezTo>
                  <a:cubicBezTo>
                    <a:pt x="15785" y="768"/>
                    <a:pt x="15783" y="765"/>
                    <a:pt x="15781" y="765"/>
                  </a:cubicBezTo>
                  <a:cubicBezTo>
                    <a:pt x="15776" y="765"/>
                    <a:pt x="15772" y="783"/>
                    <a:pt x="15763" y="783"/>
                  </a:cubicBezTo>
                  <a:cubicBezTo>
                    <a:pt x="15760" y="783"/>
                    <a:pt x="15756" y="781"/>
                    <a:pt x="15752" y="777"/>
                  </a:cubicBezTo>
                  <a:cubicBezTo>
                    <a:pt x="15752" y="753"/>
                    <a:pt x="15776" y="765"/>
                    <a:pt x="15776" y="741"/>
                  </a:cubicBezTo>
                  <a:cubicBezTo>
                    <a:pt x="15781" y="744"/>
                    <a:pt x="15785" y="744"/>
                    <a:pt x="15788" y="744"/>
                  </a:cubicBezTo>
                  <a:cubicBezTo>
                    <a:pt x="15801" y="744"/>
                    <a:pt x="15805" y="729"/>
                    <a:pt x="15824" y="729"/>
                  </a:cubicBezTo>
                  <a:cubicBezTo>
                    <a:pt x="15836" y="741"/>
                    <a:pt x="15850" y="741"/>
                    <a:pt x="15865" y="741"/>
                  </a:cubicBezTo>
                  <a:cubicBezTo>
                    <a:pt x="15880" y="741"/>
                    <a:pt x="15895" y="741"/>
                    <a:pt x="15907" y="753"/>
                  </a:cubicBezTo>
                  <a:cubicBezTo>
                    <a:pt x="15919" y="741"/>
                    <a:pt x="15931" y="717"/>
                    <a:pt x="15955" y="717"/>
                  </a:cubicBezTo>
                  <a:cubicBezTo>
                    <a:pt x="15978" y="741"/>
                    <a:pt x="15955" y="741"/>
                    <a:pt x="15978" y="741"/>
                  </a:cubicBezTo>
                  <a:lnTo>
                    <a:pt x="15990" y="729"/>
                  </a:lnTo>
                  <a:cubicBezTo>
                    <a:pt x="16014" y="729"/>
                    <a:pt x="16002" y="729"/>
                    <a:pt x="16002" y="741"/>
                  </a:cubicBezTo>
                  <a:cubicBezTo>
                    <a:pt x="16021" y="741"/>
                    <a:pt x="16025" y="726"/>
                    <a:pt x="16038" y="726"/>
                  </a:cubicBezTo>
                  <a:cubicBezTo>
                    <a:pt x="16041" y="726"/>
                    <a:pt x="16045" y="727"/>
                    <a:pt x="16050" y="729"/>
                  </a:cubicBezTo>
                  <a:lnTo>
                    <a:pt x="16038" y="741"/>
                  </a:lnTo>
                  <a:lnTo>
                    <a:pt x="16098" y="741"/>
                  </a:lnTo>
                  <a:cubicBezTo>
                    <a:pt x="16098" y="753"/>
                    <a:pt x="16086" y="753"/>
                    <a:pt x="16074" y="753"/>
                  </a:cubicBezTo>
                  <a:cubicBezTo>
                    <a:pt x="16080" y="759"/>
                    <a:pt x="16085" y="761"/>
                    <a:pt x="16090" y="761"/>
                  </a:cubicBezTo>
                  <a:cubicBezTo>
                    <a:pt x="16103" y="761"/>
                    <a:pt x="16112" y="741"/>
                    <a:pt x="16121" y="741"/>
                  </a:cubicBezTo>
                  <a:cubicBezTo>
                    <a:pt x="16109" y="729"/>
                    <a:pt x="16086" y="729"/>
                    <a:pt x="16098" y="717"/>
                  </a:cubicBezTo>
                  <a:cubicBezTo>
                    <a:pt x="16117" y="717"/>
                    <a:pt x="16128" y="702"/>
                    <a:pt x="16138" y="702"/>
                  </a:cubicBezTo>
                  <a:cubicBezTo>
                    <a:pt x="16140" y="702"/>
                    <a:pt x="16143" y="703"/>
                    <a:pt x="16145" y="705"/>
                  </a:cubicBezTo>
                  <a:lnTo>
                    <a:pt x="16133" y="729"/>
                  </a:lnTo>
                  <a:cubicBezTo>
                    <a:pt x="16157" y="705"/>
                    <a:pt x="16145" y="705"/>
                    <a:pt x="16181" y="705"/>
                  </a:cubicBezTo>
                  <a:cubicBezTo>
                    <a:pt x="16181" y="705"/>
                    <a:pt x="16181" y="717"/>
                    <a:pt x="16181" y="717"/>
                  </a:cubicBezTo>
                  <a:cubicBezTo>
                    <a:pt x="16189" y="709"/>
                    <a:pt x="16197" y="707"/>
                    <a:pt x="16205" y="707"/>
                  </a:cubicBezTo>
                  <a:cubicBezTo>
                    <a:pt x="16222" y="707"/>
                    <a:pt x="16240" y="717"/>
                    <a:pt x="16264" y="717"/>
                  </a:cubicBezTo>
                  <a:cubicBezTo>
                    <a:pt x="16276" y="705"/>
                    <a:pt x="16288" y="694"/>
                    <a:pt x="16288" y="694"/>
                  </a:cubicBezTo>
                  <a:cubicBezTo>
                    <a:pt x="16264" y="694"/>
                    <a:pt x="16276" y="682"/>
                    <a:pt x="16276" y="670"/>
                  </a:cubicBezTo>
                  <a:lnTo>
                    <a:pt x="16276" y="670"/>
                  </a:lnTo>
                  <a:cubicBezTo>
                    <a:pt x="16280" y="674"/>
                    <a:pt x="16284" y="675"/>
                    <a:pt x="16287" y="675"/>
                  </a:cubicBezTo>
                  <a:cubicBezTo>
                    <a:pt x="16303" y="675"/>
                    <a:pt x="16315" y="644"/>
                    <a:pt x="16338" y="644"/>
                  </a:cubicBezTo>
                  <a:cubicBezTo>
                    <a:pt x="16341" y="644"/>
                    <a:pt x="16344" y="645"/>
                    <a:pt x="16348" y="646"/>
                  </a:cubicBezTo>
                  <a:cubicBezTo>
                    <a:pt x="16348" y="654"/>
                    <a:pt x="16348" y="663"/>
                    <a:pt x="16343" y="663"/>
                  </a:cubicBezTo>
                  <a:cubicBezTo>
                    <a:pt x="16342" y="663"/>
                    <a:pt x="16339" y="661"/>
                    <a:pt x="16336" y="658"/>
                  </a:cubicBezTo>
                  <a:cubicBezTo>
                    <a:pt x="16312" y="694"/>
                    <a:pt x="16312" y="717"/>
                    <a:pt x="16288" y="729"/>
                  </a:cubicBezTo>
                  <a:cubicBezTo>
                    <a:pt x="16300" y="723"/>
                    <a:pt x="16309" y="720"/>
                    <a:pt x="16315" y="720"/>
                  </a:cubicBezTo>
                  <a:cubicBezTo>
                    <a:pt x="16321" y="720"/>
                    <a:pt x="16324" y="723"/>
                    <a:pt x="16324" y="729"/>
                  </a:cubicBezTo>
                  <a:lnTo>
                    <a:pt x="16324" y="705"/>
                  </a:lnTo>
                  <a:lnTo>
                    <a:pt x="16348" y="705"/>
                  </a:lnTo>
                  <a:cubicBezTo>
                    <a:pt x="16359" y="682"/>
                    <a:pt x="16336" y="682"/>
                    <a:pt x="16348" y="670"/>
                  </a:cubicBezTo>
                  <a:cubicBezTo>
                    <a:pt x="16351" y="668"/>
                    <a:pt x="16354" y="667"/>
                    <a:pt x="16357" y="667"/>
                  </a:cubicBezTo>
                  <a:cubicBezTo>
                    <a:pt x="16369" y="667"/>
                    <a:pt x="16371" y="684"/>
                    <a:pt x="16371" y="684"/>
                  </a:cubicBezTo>
                  <a:cubicBezTo>
                    <a:pt x="16371" y="684"/>
                    <a:pt x="16371" y="683"/>
                    <a:pt x="16371" y="682"/>
                  </a:cubicBezTo>
                  <a:cubicBezTo>
                    <a:pt x="16402" y="671"/>
                    <a:pt x="16389" y="661"/>
                    <a:pt x="16407" y="658"/>
                  </a:cubicBezTo>
                  <a:lnTo>
                    <a:pt x="16407" y="658"/>
                  </a:lnTo>
                  <a:cubicBezTo>
                    <a:pt x="16407" y="658"/>
                    <a:pt x="16407" y="658"/>
                    <a:pt x="16407" y="658"/>
                  </a:cubicBezTo>
                  <a:lnTo>
                    <a:pt x="16407" y="658"/>
                  </a:lnTo>
                  <a:cubicBezTo>
                    <a:pt x="16407" y="658"/>
                    <a:pt x="16408" y="658"/>
                    <a:pt x="16408" y="658"/>
                  </a:cubicBezTo>
                  <a:lnTo>
                    <a:pt x="16408" y="658"/>
                  </a:lnTo>
                  <a:cubicBezTo>
                    <a:pt x="16411" y="658"/>
                    <a:pt x="16415" y="658"/>
                    <a:pt x="16419" y="658"/>
                  </a:cubicBezTo>
                  <a:cubicBezTo>
                    <a:pt x="16419" y="658"/>
                    <a:pt x="16417" y="659"/>
                    <a:pt x="16415" y="661"/>
                  </a:cubicBezTo>
                  <a:lnTo>
                    <a:pt x="16415" y="661"/>
                  </a:lnTo>
                  <a:cubicBezTo>
                    <a:pt x="16413" y="660"/>
                    <a:pt x="16410" y="659"/>
                    <a:pt x="16408" y="658"/>
                  </a:cubicBezTo>
                  <a:lnTo>
                    <a:pt x="16408" y="658"/>
                  </a:lnTo>
                  <a:cubicBezTo>
                    <a:pt x="16408" y="658"/>
                    <a:pt x="16407" y="658"/>
                    <a:pt x="16407" y="658"/>
                  </a:cubicBezTo>
                  <a:lnTo>
                    <a:pt x="16407" y="658"/>
                  </a:lnTo>
                  <a:cubicBezTo>
                    <a:pt x="16407" y="662"/>
                    <a:pt x="16409" y="663"/>
                    <a:pt x="16410" y="663"/>
                  </a:cubicBezTo>
                  <a:cubicBezTo>
                    <a:pt x="16412" y="663"/>
                    <a:pt x="16414" y="662"/>
                    <a:pt x="16415" y="661"/>
                  </a:cubicBezTo>
                  <a:lnTo>
                    <a:pt x="16415" y="661"/>
                  </a:lnTo>
                  <a:cubicBezTo>
                    <a:pt x="16438" y="668"/>
                    <a:pt x="16467" y="662"/>
                    <a:pt x="16467" y="694"/>
                  </a:cubicBezTo>
                  <a:cubicBezTo>
                    <a:pt x="16467" y="694"/>
                    <a:pt x="16467" y="705"/>
                    <a:pt x="16455" y="705"/>
                  </a:cubicBezTo>
                  <a:lnTo>
                    <a:pt x="16455" y="705"/>
                  </a:lnTo>
                  <a:cubicBezTo>
                    <a:pt x="16455" y="705"/>
                    <a:pt x="16456" y="705"/>
                    <a:pt x="16456" y="705"/>
                  </a:cubicBezTo>
                  <a:cubicBezTo>
                    <a:pt x="16463" y="705"/>
                    <a:pt x="16470" y="705"/>
                    <a:pt x="16468" y="713"/>
                  </a:cubicBezTo>
                  <a:lnTo>
                    <a:pt x="16468" y="713"/>
                  </a:lnTo>
                  <a:cubicBezTo>
                    <a:pt x="16475" y="705"/>
                    <a:pt x="16504" y="705"/>
                    <a:pt x="16514" y="705"/>
                  </a:cubicBezTo>
                  <a:lnTo>
                    <a:pt x="16514" y="694"/>
                  </a:lnTo>
                  <a:cubicBezTo>
                    <a:pt x="16526" y="679"/>
                    <a:pt x="16532" y="674"/>
                    <a:pt x="16535" y="674"/>
                  </a:cubicBezTo>
                  <a:cubicBezTo>
                    <a:pt x="16544" y="674"/>
                    <a:pt x="16529" y="718"/>
                    <a:pt x="16554" y="718"/>
                  </a:cubicBezTo>
                  <a:cubicBezTo>
                    <a:pt x="16557" y="718"/>
                    <a:pt x="16559" y="718"/>
                    <a:pt x="16562" y="717"/>
                  </a:cubicBezTo>
                  <a:cubicBezTo>
                    <a:pt x="16598" y="705"/>
                    <a:pt x="16550" y="717"/>
                    <a:pt x="16574" y="694"/>
                  </a:cubicBezTo>
                  <a:lnTo>
                    <a:pt x="16574" y="694"/>
                  </a:lnTo>
                  <a:cubicBezTo>
                    <a:pt x="16582" y="702"/>
                    <a:pt x="16591" y="710"/>
                    <a:pt x="16607" y="710"/>
                  </a:cubicBezTo>
                  <a:cubicBezTo>
                    <a:pt x="16614" y="710"/>
                    <a:pt x="16623" y="709"/>
                    <a:pt x="16633" y="705"/>
                  </a:cubicBezTo>
                  <a:cubicBezTo>
                    <a:pt x="16633" y="717"/>
                    <a:pt x="16657" y="729"/>
                    <a:pt x="16657" y="741"/>
                  </a:cubicBezTo>
                  <a:cubicBezTo>
                    <a:pt x="16669" y="741"/>
                    <a:pt x="16684" y="744"/>
                    <a:pt x="16697" y="744"/>
                  </a:cubicBezTo>
                  <a:cubicBezTo>
                    <a:pt x="16711" y="744"/>
                    <a:pt x="16723" y="741"/>
                    <a:pt x="16729" y="729"/>
                  </a:cubicBezTo>
                  <a:cubicBezTo>
                    <a:pt x="16723" y="727"/>
                    <a:pt x="16719" y="727"/>
                    <a:pt x="16715" y="727"/>
                  </a:cubicBezTo>
                  <a:cubicBezTo>
                    <a:pt x="16699" y="727"/>
                    <a:pt x="16692" y="738"/>
                    <a:pt x="16679" y="738"/>
                  </a:cubicBezTo>
                  <a:cubicBezTo>
                    <a:pt x="16673" y="738"/>
                    <a:pt x="16666" y="735"/>
                    <a:pt x="16657" y="729"/>
                  </a:cubicBezTo>
                  <a:lnTo>
                    <a:pt x="16669" y="705"/>
                  </a:lnTo>
                  <a:cubicBezTo>
                    <a:pt x="16685" y="705"/>
                    <a:pt x="16706" y="700"/>
                    <a:pt x="16722" y="700"/>
                  </a:cubicBezTo>
                  <a:cubicBezTo>
                    <a:pt x="16730" y="700"/>
                    <a:pt x="16737" y="701"/>
                    <a:pt x="16740" y="705"/>
                  </a:cubicBezTo>
                  <a:cubicBezTo>
                    <a:pt x="16740" y="705"/>
                    <a:pt x="16740" y="694"/>
                    <a:pt x="16740" y="694"/>
                  </a:cubicBezTo>
                  <a:cubicBezTo>
                    <a:pt x="16769" y="684"/>
                    <a:pt x="16783" y="666"/>
                    <a:pt x="16806" y="666"/>
                  </a:cubicBezTo>
                  <a:cubicBezTo>
                    <a:pt x="16811" y="666"/>
                    <a:pt x="16817" y="667"/>
                    <a:pt x="16824" y="670"/>
                  </a:cubicBezTo>
                  <a:cubicBezTo>
                    <a:pt x="16824" y="682"/>
                    <a:pt x="16812" y="682"/>
                    <a:pt x="16788" y="682"/>
                  </a:cubicBezTo>
                  <a:cubicBezTo>
                    <a:pt x="16797" y="690"/>
                    <a:pt x="16802" y="693"/>
                    <a:pt x="16808" y="693"/>
                  </a:cubicBezTo>
                  <a:cubicBezTo>
                    <a:pt x="16814" y="693"/>
                    <a:pt x="16819" y="690"/>
                    <a:pt x="16828" y="690"/>
                  </a:cubicBezTo>
                  <a:cubicBezTo>
                    <a:pt x="16833" y="690"/>
                    <a:pt x="16840" y="691"/>
                    <a:pt x="16848" y="694"/>
                  </a:cubicBezTo>
                  <a:cubicBezTo>
                    <a:pt x="16854" y="699"/>
                    <a:pt x="16848" y="699"/>
                    <a:pt x="16840" y="699"/>
                  </a:cubicBezTo>
                  <a:cubicBezTo>
                    <a:pt x="16833" y="699"/>
                    <a:pt x="16824" y="699"/>
                    <a:pt x="16824" y="705"/>
                  </a:cubicBezTo>
                  <a:lnTo>
                    <a:pt x="16860" y="705"/>
                  </a:lnTo>
                  <a:cubicBezTo>
                    <a:pt x="16864" y="697"/>
                    <a:pt x="16870" y="694"/>
                    <a:pt x="16877" y="694"/>
                  </a:cubicBezTo>
                  <a:cubicBezTo>
                    <a:pt x="16885" y="694"/>
                    <a:pt x="16894" y="697"/>
                    <a:pt x="16903" y="697"/>
                  </a:cubicBezTo>
                  <a:cubicBezTo>
                    <a:pt x="16908" y="697"/>
                    <a:pt x="16914" y="696"/>
                    <a:pt x="16919" y="694"/>
                  </a:cubicBezTo>
                  <a:cubicBezTo>
                    <a:pt x="16979" y="694"/>
                    <a:pt x="16991" y="658"/>
                    <a:pt x="17014" y="634"/>
                  </a:cubicBezTo>
                  <a:cubicBezTo>
                    <a:pt x="17026" y="646"/>
                    <a:pt x="17026" y="646"/>
                    <a:pt x="17026" y="658"/>
                  </a:cubicBezTo>
                  <a:cubicBezTo>
                    <a:pt x="17022" y="654"/>
                    <a:pt x="17020" y="652"/>
                    <a:pt x="17018" y="652"/>
                  </a:cubicBezTo>
                  <a:cubicBezTo>
                    <a:pt x="17014" y="652"/>
                    <a:pt x="17014" y="658"/>
                    <a:pt x="17014" y="658"/>
                  </a:cubicBezTo>
                  <a:cubicBezTo>
                    <a:pt x="17026" y="658"/>
                    <a:pt x="17050" y="682"/>
                    <a:pt x="17038" y="694"/>
                  </a:cubicBezTo>
                  <a:cubicBezTo>
                    <a:pt x="17074" y="694"/>
                    <a:pt x="17026" y="682"/>
                    <a:pt x="17050" y="670"/>
                  </a:cubicBezTo>
                  <a:lnTo>
                    <a:pt x="17050" y="670"/>
                  </a:lnTo>
                  <a:lnTo>
                    <a:pt x="17098" y="682"/>
                  </a:lnTo>
                  <a:cubicBezTo>
                    <a:pt x="17086" y="658"/>
                    <a:pt x="17074" y="658"/>
                    <a:pt x="17098" y="646"/>
                  </a:cubicBezTo>
                  <a:lnTo>
                    <a:pt x="17145" y="646"/>
                  </a:lnTo>
                  <a:cubicBezTo>
                    <a:pt x="17145" y="658"/>
                    <a:pt x="17157" y="670"/>
                    <a:pt x="17133" y="670"/>
                  </a:cubicBezTo>
                  <a:cubicBezTo>
                    <a:pt x="17145" y="670"/>
                    <a:pt x="17169" y="670"/>
                    <a:pt x="17169" y="658"/>
                  </a:cubicBezTo>
                  <a:cubicBezTo>
                    <a:pt x="17145" y="646"/>
                    <a:pt x="17217" y="646"/>
                    <a:pt x="17193" y="622"/>
                  </a:cubicBezTo>
                  <a:close/>
                  <a:moveTo>
                    <a:pt x="7239" y="6432"/>
                  </a:moveTo>
                  <a:cubicBezTo>
                    <a:pt x="7239" y="6437"/>
                    <a:pt x="7241" y="6438"/>
                    <a:pt x="7243" y="6438"/>
                  </a:cubicBezTo>
                  <a:lnTo>
                    <a:pt x="7243" y="6438"/>
                  </a:lnTo>
                  <a:cubicBezTo>
                    <a:pt x="7241" y="6437"/>
                    <a:pt x="7239" y="6435"/>
                    <a:pt x="7239" y="6432"/>
                  </a:cubicBezTo>
                  <a:close/>
                  <a:moveTo>
                    <a:pt x="7243" y="6438"/>
                  </a:moveTo>
                  <a:cubicBezTo>
                    <a:pt x="7245" y="6439"/>
                    <a:pt x="7248" y="6440"/>
                    <a:pt x="7251" y="6441"/>
                  </a:cubicBezTo>
                  <a:lnTo>
                    <a:pt x="7251" y="6441"/>
                  </a:lnTo>
                  <a:cubicBezTo>
                    <a:pt x="7250" y="6438"/>
                    <a:pt x="7247" y="6438"/>
                    <a:pt x="7245" y="6438"/>
                  </a:cubicBezTo>
                  <a:cubicBezTo>
                    <a:pt x="7245" y="6438"/>
                    <a:pt x="7244" y="6438"/>
                    <a:pt x="7243" y="6438"/>
                  </a:cubicBezTo>
                  <a:close/>
                  <a:moveTo>
                    <a:pt x="2096" y="4099"/>
                  </a:moveTo>
                  <a:cubicBezTo>
                    <a:pt x="2120" y="4099"/>
                    <a:pt x="2155" y="4111"/>
                    <a:pt x="2179" y="4111"/>
                  </a:cubicBezTo>
                  <a:cubicBezTo>
                    <a:pt x="2298" y="4111"/>
                    <a:pt x="2429" y="4111"/>
                    <a:pt x="2560" y="4123"/>
                  </a:cubicBezTo>
                  <a:cubicBezTo>
                    <a:pt x="2524" y="4134"/>
                    <a:pt x="2477" y="4134"/>
                    <a:pt x="2477" y="4170"/>
                  </a:cubicBezTo>
                  <a:cubicBezTo>
                    <a:pt x="2465" y="4170"/>
                    <a:pt x="2465" y="4158"/>
                    <a:pt x="2453" y="4158"/>
                  </a:cubicBezTo>
                  <a:cubicBezTo>
                    <a:pt x="2477" y="4182"/>
                    <a:pt x="2405" y="4170"/>
                    <a:pt x="2405" y="4194"/>
                  </a:cubicBezTo>
                  <a:lnTo>
                    <a:pt x="2417" y="4206"/>
                  </a:lnTo>
                  <a:cubicBezTo>
                    <a:pt x="2370" y="4218"/>
                    <a:pt x="2382" y="4253"/>
                    <a:pt x="2346" y="4277"/>
                  </a:cubicBezTo>
                  <a:lnTo>
                    <a:pt x="2358" y="4277"/>
                  </a:lnTo>
                  <a:cubicBezTo>
                    <a:pt x="2370" y="4289"/>
                    <a:pt x="2370" y="4301"/>
                    <a:pt x="2370" y="4301"/>
                  </a:cubicBezTo>
                  <a:cubicBezTo>
                    <a:pt x="2322" y="4313"/>
                    <a:pt x="2310" y="4373"/>
                    <a:pt x="2274" y="4408"/>
                  </a:cubicBezTo>
                  <a:cubicBezTo>
                    <a:pt x="2262" y="4480"/>
                    <a:pt x="2203" y="4527"/>
                    <a:pt x="2191" y="4587"/>
                  </a:cubicBezTo>
                  <a:cubicBezTo>
                    <a:pt x="2191" y="4587"/>
                    <a:pt x="2215" y="4599"/>
                    <a:pt x="2215" y="4599"/>
                  </a:cubicBezTo>
                  <a:cubicBezTo>
                    <a:pt x="2143" y="4599"/>
                    <a:pt x="2203" y="4634"/>
                    <a:pt x="2155" y="4646"/>
                  </a:cubicBezTo>
                  <a:cubicBezTo>
                    <a:pt x="2167" y="4682"/>
                    <a:pt x="2096" y="4694"/>
                    <a:pt x="2132" y="4742"/>
                  </a:cubicBezTo>
                  <a:lnTo>
                    <a:pt x="2108" y="4742"/>
                  </a:lnTo>
                  <a:cubicBezTo>
                    <a:pt x="2108" y="4742"/>
                    <a:pt x="2120" y="4742"/>
                    <a:pt x="2108" y="4754"/>
                  </a:cubicBezTo>
                  <a:cubicBezTo>
                    <a:pt x="2096" y="4754"/>
                    <a:pt x="2108" y="4777"/>
                    <a:pt x="2096" y="4777"/>
                  </a:cubicBezTo>
                  <a:lnTo>
                    <a:pt x="2120" y="4789"/>
                  </a:lnTo>
                  <a:cubicBezTo>
                    <a:pt x="2114" y="4795"/>
                    <a:pt x="2108" y="4795"/>
                    <a:pt x="2105" y="4795"/>
                  </a:cubicBezTo>
                  <a:cubicBezTo>
                    <a:pt x="2102" y="4795"/>
                    <a:pt x="2102" y="4795"/>
                    <a:pt x="2108" y="4801"/>
                  </a:cubicBezTo>
                  <a:lnTo>
                    <a:pt x="2096" y="4801"/>
                  </a:lnTo>
                  <a:lnTo>
                    <a:pt x="2108" y="4813"/>
                  </a:lnTo>
                  <a:cubicBezTo>
                    <a:pt x="2103" y="4811"/>
                    <a:pt x="2100" y="4810"/>
                    <a:pt x="2097" y="4810"/>
                  </a:cubicBezTo>
                  <a:cubicBezTo>
                    <a:pt x="2088" y="4810"/>
                    <a:pt x="2093" y="4825"/>
                    <a:pt x="2084" y="4825"/>
                  </a:cubicBezTo>
                  <a:cubicBezTo>
                    <a:pt x="2084" y="4837"/>
                    <a:pt x="2084" y="4861"/>
                    <a:pt x="2072" y="4873"/>
                  </a:cubicBezTo>
                  <a:cubicBezTo>
                    <a:pt x="2060" y="4873"/>
                    <a:pt x="2048" y="4884"/>
                    <a:pt x="2036" y="4896"/>
                  </a:cubicBezTo>
                  <a:cubicBezTo>
                    <a:pt x="2036" y="4920"/>
                    <a:pt x="2024" y="4956"/>
                    <a:pt x="2012" y="4980"/>
                  </a:cubicBezTo>
                  <a:lnTo>
                    <a:pt x="2024" y="4980"/>
                  </a:lnTo>
                  <a:lnTo>
                    <a:pt x="2024" y="4992"/>
                  </a:lnTo>
                  <a:lnTo>
                    <a:pt x="2012" y="4992"/>
                  </a:lnTo>
                  <a:cubicBezTo>
                    <a:pt x="2008" y="4989"/>
                    <a:pt x="2005" y="4988"/>
                    <a:pt x="2003" y="4988"/>
                  </a:cubicBezTo>
                  <a:cubicBezTo>
                    <a:pt x="1997" y="4988"/>
                    <a:pt x="2010" y="5004"/>
                    <a:pt x="2001" y="5004"/>
                  </a:cubicBezTo>
                  <a:cubicBezTo>
                    <a:pt x="2008" y="5008"/>
                    <a:pt x="2011" y="5009"/>
                    <a:pt x="2012" y="5009"/>
                  </a:cubicBezTo>
                  <a:cubicBezTo>
                    <a:pt x="2012" y="5009"/>
                    <a:pt x="2005" y="5004"/>
                    <a:pt x="2012" y="5004"/>
                  </a:cubicBezTo>
                  <a:cubicBezTo>
                    <a:pt x="2015" y="5001"/>
                    <a:pt x="2017" y="5000"/>
                    <a:pt x="2019" y="5000"/>
                  </a:cubicBezTo>
                  <a:cubicBezTo>
                    <a:pt x="2028" y="5000"/>
                    <a:pt x="2034" y="5015"/>
                    <a:pt x="2024" y="5015"/>
                  </a:cubicBezTo>
                  <a:lnTo>
                    <a:pt x="2024" y="5027"/>
                  </a:lnTo>
                  <a:cubicBezTo>
                    <a:pt x="2012" y="5015"/>
                    <a:pt x="2001" y="5015"/>
                    <a:pt x="1989" y="5015"/>
                  </a:cubicBezTo>
                  <a:cubicBezTo>
                    <a:pt x="1977" y="5039"/>
                    <a:pt x="2001" y="5063"/>
                    <a:pt x="1977" y="5087"/>
                  </a:cubicBezTo>
                  <a:cubicBezTo>
                    <a:pt x="1974" y="5084"/>
                    <a:pt x="1973" y="5083"/>
                    <a:pt x="1972" y="5083"/>
                  </a:cubicBezTo>
                  <a:cubicBezTo>
                    <a:pt x="1969" y="5083"/>
                    <a:pt x="1970" y="5090"/>
                    <a:pt x="1964" y="5090"/>
                  </a:cubicBezTo>
                  <a:cubicBezTo>
                    <a:pt x="1961" y="5090"/>
                    <a:pt x="1958" y="5089"/>
                    <a:pt x="1953" y="5087"/>
                  </a:cubicBezTo>
                  <a:lnTo>
                    <a:pt x="1953" y="5087"/>
                  </a:lnTo>
                  <a:cubicBezTo>
                    <a:pt x="1953" y="5111"/>
                    <a:pt x="1977" y="5099"/>
                    <a:pt x="1989" y="5111"/>
                  </a:cubicBezTo>
                  <a:cubicBezTo>
                    <a:pt x="1989" y="5111"/>
                    <a:pt x="2001" y="5123"/>
                    <a:pt x="1989" y="5123"/>
                  </a:cubicBezTo>
                  <a:cubicBezTo>
                    <a:pt x="1977" y="5111"/>
                    <a:pt x="1965" y="5111"/>
                    <a:pt x="1965" y="5111"/>
                  </a:cubicBezTo>
                  <a:lnTo>
                    <a:pt x="1965" y="5123"/>
                  </a:lnTo>
                  <a:cubicBezTo>
                    <a:pt x="1965" y="5123"/>
                    <a:pt x="1953" y="5111"/>
                    <a:pt x="1953" y="5111"/>
                  </a:cubicBezTo>
                  <a:lnTo>
                    <a:pt x="1953" y="5111"/>
                  </a:lnTo>
                  <a:cubicBezTo>
                    <a:pt x="1965" y="5135"/>
                    <a:pt x="1917" y="5135"/>
                    <a:pt x="1929" y="5170"/>
                  </a:cubicBezTo>
                  <a:cubicBezTo>
                    <a:pt x="1937" y="5170"/>
                    <a:pt x="1940" y="5165"/>
                    <a:pt x="1944" y="5165"/>
                  </a:cubicBezTo>
                  <a:cubicBezTo>
                    <a:pt x="1946" y="5165"/>
                    <a:pt x="1949" y="5166"/>
                    <a:pt x="1953" y="5170"/>
                  </a:cubicBezTo>
                  <a:cubicBezTo>
                    <a:pt x="1959" y="5182"/>
                    <a:pt x="1950" y="5182"/>
                    <a:pt x="1941" y="5182"/>
                  </a:cubicBezTo>
                  <a:cubicBezTo>
                    <a:pt x="1932" y="5182"/>
                    <a:pt x="1923" y="5182"/>
                    <a:pt x="1929" y="5194"/>
                  </a:cubicBezTo>
                  <a:lnTo>
                    <a:pt x="1929" y="5194"/>
                  </a:lnTo>
                  <a:lnTo>
                    <a:pt x="1917" y="5182"/>
                  </a:lnTo>
                  <a:lnTo>
                    <a:pt x="1917" y="5182"/>
                  </a:lnTo>
                  <a:cubicBezTo>
                    <a:pt x="1929" y="5194"/>
                    <a:pt x="1941" y="5206"/>
                    <a:pt x="1917" y="5206"/>
                  </a:cubicBezTo>
                  <a:cubicBezTo>
                    <a:pt x="1917" y="5218"/>
                    <a:pt x="1905" y="5218"/>
                    <a:pt x="1893" y="5218"/>
                  </a:cubicBezTo>
                  <a:cubicBezTo>
                    <a:pt x="1893" y="5218"/>
                    <a:pt x="1905" y="5218"/>
                    <a:pt x="1917" y="5230"/>
                  </a:cubicBezTo>
                  <a:cubicBezTo>
                    <a:pt x="1905" y="5230"/>
                    <a:pt x="1893" y="5242"/>
                    <a:pt x="1893" y="5254"/>
                  </a:cubicBezTo>
                  <a:lnTo>
                    <a:pt x="1870" y="5254"/>
                  </a:lnTo>
                  <a:cubicBezTo>
                    <a:pt x="1881" y="5260"/>
                    <a:pt x="1878" y="5260"/>
                    <a:pt x="1873" y="5260"/>
                  </a:cubicBezTo>
                  <a:cubicBezTo>
                    <a:pt x="1867" y="5260"/>
                    <a:pt x="1858" y="5260"/>
                    <a:pt x="1858" y="5265"/>
                  </a:cubicBezTo>
                  <a:cubicBezTo>
                    <a:pt x="1846" y="5301"/>
                    <a:pt x="1846" y="5361"/>
                    <a:pt x="1822" y="5396"/>
                  </a:cubicBezTo>
                  <a:cubicBezTo>
                    <a:pt x="1846" y="5408"/>
                    <a:pt x="1846" y="5420"/>
                    <a:pt x="1846" y="5444"/>
                  </a:cubicBezTo>
                  <a:lnTo>
                    <a:pt x="1846" y="5444"/>
                  </a:lnTo>
                  <a:lnTo>
                    <a:pt x="1810" y="5432"/>
                  </a:lnTo>
                  <a:lnTo>
                    <a:pt x="1810" y="5432"/>
                  </a:lnTo>
                  <a:lnTo>
                    <a:pt x="1822" y="5444"/>
                  </a:lnTo>
                  <a:lnTo>
                    <a:pt x="1822" y="5444"/>
                  </a:lnTo>
                  <a:lnTo>
                    <a:pt x="1810" y="5438"/>
                  </a:lnTo>
                  <a:lnTo>
                    <a:pt x="1810" y="5438"/>
                  </a:lnTo>
                  <a:cubicBezTo>
                    <a:pt x="1813" y="5441"/>
                    <a:pt x="1816" y="5444"/>
                    <a:pt x="1822" y="5444"/>
                  </a:cubicBezTo>
                  <a:cubicBezTo>
                    <a:pt x="1814" y="5444"/>
                    <a:pt x="1806" y="5455"/>
                    <a:pt x="1798" y="5455"/>
                  </a:cubicBezTo>
                  <a:cubicBezTo>
                    <a:pt x="1794" y="5455"/>
                    <a:pt x="1790" y="5452"/>
                    <a:pt x="1786" y="5444"/>
                  </a:cubicBezTo>
                  <a:lnTo>
                    <a:pt x="1774" y="5480"/>
                  </a:lnTo>
                  <a:cubicBezTo>
                    <a:pt x="1762" y="5492"/>
                    <a:pt x="1798" y="5492"/>
                    <a:pt x="1786" y="5504"/>
                  </a:cubicBezTo>
                  <a:cubicBezTo>
                    <a:pt x="1774" y="5504"/>
                    <a:pt x="1774" y="5492"/>
                    <a:pt x="1762" y="5492"/>
                  </a:cubicBezTo>
                  <a:cubicBezTo>
                    <a:pt x="1727" y="5504"/>
                    <a:pt x="1810" y="5551"/>
                    <a:pt x="1786" y="5563"/>
                  </a:cubicBezTo>
                  <a:cubicBezTo>
                    <a:pt x="1786" y="5575"/>
                    <a:pt x="1786" y="5575"/>
                    <a:pt x="1786" y="5575"/>
                  </a:cubicBezTo>
                  <a:cubicBezTo>
                    <a:pt x="1793" y="5577"/>
                    <a:pt x="1797" y="5578"/>
                    <a:pt x="1799" y="5578"/>
                  </a:cubicBezTo>
                  <a:cubicBezTo>
                    <a:pt x="1806" y="5578"/>
                    <a:pt x="1779" y="5563"/>
                    <a:pt x="1798" y="5563"/>
                  </a:cubicBezTo>
                  <a:cubicBezTo>
                    <a:pt x="1822" y="5575"/>
                    <a:pt x="1810" y="5587"/>
                    <a:pt x="1822" y="5587"/>
                  </a:cubicBezTo>
                  <a:cubicBezTo>
                    <a:pt x="1810" y="5599"/>
                    <a:pt x="1834" y="5599"/>
                    <a:pt x="1834" y="5611"/>
                  </a:cubicBezTo>
                  <a:cubicBezTo>
                    <a:pt x="1815" y="5611"/>
                    <a:pt x="1811" y="5626"/>
                    <a:pt x="1804" y="5626"/>
                  </a:cubicBezTo>
                  <a:cubicBezTo>
                    <a:pt x="1802" y="5626"/>
                    <a:pt x="1801" y="5625"/>
                    <a:pt x="1798" y="5623"/>
                  </a:cubicBezTo>
                  <a:lnTo>
                    <a:pt x="1798" y="5623"/>
                  </a:lnTo>
                  <a:cubicBezTo>
                    <a:pt x="1798" y="5635"/>
                    <a:pt x="1822" y="5646"/>
                    <a:pt x="1822" y="5658"/>
                  </a:cubicBezTo>
                  <a:cubicBezTo>
                    <a:pt x="1806" y="5658"/>
                    <a:pt x="1801" y="5653"/>
                    <a:pt x="1795" y="5653"/>
                  </a:cubicBezTo>
                  <a:cubicBezTo>
                    <a:pt x="1793" y="5653"/>
                    <a:pt x="1790" y="5654"/>
                    <a:pt x="1786" y="5658"/>
                  </a:cubicBezTo>
                  <a:lnTo>
                    <a:pt x="1810" y="5670"/>
                  </a:lnTo>
                  <a:lnTo>
                    <a:pt x="1786" y="5670"/>
                  </a:lnTo>
                  <a:cubicBezTo>
                    <a:pt x="1786" y="5682"/>
                    <a:pt x="1774" y="5682"/>
                    <a:pt x="1774" y="5694"/>
                  </a:cubicBezTo>
                  <a:cubicBezTo>
                    <a:pt x="1762" y="5694"/>
                    <a:pt x="1762" y="5694"/>
                    <a:pt x="1774" y="5682"/>
                  </a:cubicBezTo>
                  <a:cubicBezTo>
                    <a:pt x="1751" y="5682"/>
                    <a:pt x="1774" y="5706"/>
                    <a:pt x="1774" y="5706"/>
                  </a:cubicBezTo>
                  <a:cubicBezTo>
                    <a:pt x="1782" y="5706"/>
                    <a:pt x="1785" y="5701"/>
                    <a:pt x="1789" y="5701"/>
                  </a:cubicBezTo>
                  <a:cubicBezTo>
                    <a:pt x="1792" y="5701"/>
                    <a:pt x="1794" y="5702"/>
                    <a:pt x="1798" y="5706"/>
                  </a:cubicBezTo>
                  <a:cubicBezTo>
                    <a:pt x="1798" y="5706"/>
                    <a:pt x="1813" y="5721"/>
                    <a:pt x="1807" y="5721"/>
                  </a:cubicBezTo>
                  <a:cubicBezTo>
                    <a:pt x="1806" y="5721"/>
                    <a:pt x="1803" y="5720"/>
                    <a:pt x="1798" y="5718"/>
                  </a:cubicBezTo>
                  <a:lnTo>
                    <a:pt x="1786" y="5718"/>
                  </a:lnTo>
                  <a:cubicBezTo>
                    <a:pt x="1798" y="5730"/>
                    <a:pt x="1798" y="5730"/>
                    <a:pt x="1786" y="5730"/>
                  </a:cubicBezTo>
                  <a:cubicBezTo>
                    <a:pt x="1798" y="5742"/>
                    <a:pt x="1774" y="5754"/>
                    <a:pt x="1774" y="5766"/>
                  </a:cubicBezTo>
                  <a:cubicBezTo>
                    <a:pt x="1774" y="5766"/>
                    <a:pt x="1786" y="5777"/>
                    <a:pt x="1786" y="5777"/>
                  </a:cubicBezTo>
                  <a:cubicBezTo>
                    <a:pt x="1790" y="5773"/>
                    <a:pt x="1793" y="5772"/>
                    <a:pt x="1795" y="5772"/>
                  </a:cubicBezTo>
                  <a:cubicBezTo>
                    <a:pt x="1799" y="5772"/>
                    <a:pt x="1802" y="5777"/>
                    <a:pt x="1810" y="5777"/>
                  </a:cubicBezTo>
                  <a:cubicBezTo>
                    <a:pt x="1786" y="5777"/>
                    <a:pt x="1834" y="5801"/>
                    <a:pt x="1822" y="5813"/>
                  </a:cubicBezTo>
                  <a:cubicBezTo>
                    <a:pt x="1810" y="5813"/>
                    <a:pt x="1798" y="5801"/>
                    <a:pt x="1810" y="5801"/>
                  </a:cubicBezTo>
                  <a:cubicBezTo>
                    <a:pt x="1786" y="5789"/>
                    <a:pt x="1762" y="5777"/>
                    <a:pt x="1751" y="5766"/>
                  </a:cubicBezTo>
                  <a:lnTo>
                    <a:pt x="1751" y="5766"/>
                  </a:lnTo>
                  <a:cubicBezTo>
                    <a:pt x="1762" y="5777"/>
                    <a:pt x="1762" y="5777"/>
                    <a:pt x="1751" y="5777"/>
                  </a:cubicBezTo>
                  <a:lnTo>
                    <a:pt x="1774" y="5789"/>
                  </a:lnTo>
                  <a:cubicBezTo>
                    <a:pt x="1786" y="5801"/>
                    <a:pt x="1798" y="5801"/>
                    <a:pt x="1798" y="5801"/>
                  </a:cubicBezTo>
                  <a:cubicBezTo>
                    <a:pt x="1804" y="5807"/>
                    <a:pt x="1798" y="5807"/>
                    <a:pt x="1792" y="5807"/>
                  </a:cubicBezTo>
                  <a:cubicBezTo>
                    <a:pt x="1786" y="5807"/>
                    <a:pt x="1780" y="5807"/>
                    <a:pt x="1786" y="5813"/>
                  </a:cubicBezTo>
                  <a:cubicBezTo>
                    <a:pt x="1798" y="5825"/>
                    <a:pt x="1810" y="5825"/>
                    <a:pt x="1798" y="5825"/>
                  </a:cubicBezTo>
                  <a:cubicBezTo>
                    <a:pt x="1789" y="5825"/>
                    <a:pt x="1794" y="5840"/>
                    <a:pt x="1779" y="5840"/>
                  </a:cubicBezTo>
                  <a:cubicBezTo>
                    <a:pt x="1775" y="5840"/>
                    <a:pt x="1770" y="5839"/>
                    <a:pt x="1762" y="5837"/>
                  </a:cubicBezTo>
                  <a:cubicBezTo>
                    <a:pt x="1762" y="5837"/>
                    <a:pt x="1751" y="5837"/>
                    <a:pt x="1751" y="5826"/>
                  </a:cubicBezTo>
                  <a:lnTo>
                    <a:pt x="1751" y="5826"/>
                  </a:lnTo>
                  <a:cubicBezTo>
                    <a:pt x="1750" y="5827"/>
                    <a:pt x="1751" y="5829"/>
                    <a:pt x="1749" y="5829"/>
                  </a:cubicBezTo>
                  <a:cubicBezTo>
                    <a:pt x="1747" y="5829"/>
                    <a:pt x="1744" y="5828"/>
                    <a:pt x="1739" y="5825"/>
                  </a:cubicBezTo>
                  <a:lnTo>
                    <a:pt x="1739" y="5825"/>
                  </a:lnTo>
                  <a:cubicBezTo>
                    <a:pt x="1751" y="5837"/>
                    <a:pt x="1751" y="5849"/>
                    <a:pt x="1739" y="5849"/>
                  </a:cubicBezTo>
                  <a:lnTo>
                    <a:pt x="1762" y="5849"/>
                  </a:lnTo>
                  <a:cubicBezTo>
                    <a:pt x="1776" y="5859"/>
                    <a:pt x="1779" y="5863"/>
                    <a:pt x="1776" y="5863"/>
                  </a:cubicBezTo>
                  <a:cubicBezTo>
                    <a:pt x="1770" y="5863"/>
                    <a:pt x="1749" y="5854"/>
                    <a:pt x="1736" y="5854"/>
                  </a:cubicBezTo>
                  <a:cubicBezTo>
                    <a:pt x="1731" y="5854"/>
                    <a:pt x="1727" y="5856"/>
                    <a:pt x="1727" y="5861"/>
                  </a:cubicBezTo>
                  <a:cubicBezTo>
                    <a:pt x="1727" y="5867"/>
                    <a:pt x="1727" y="5867"/>
                    <a:pt x="1728" y="5867"/>
                  </a:cubicBezTo>
                  <a:cubicBezTo>
                    <a:pt x="1730" y="5867"/>
                    <a:pt x="1733" y="5867"/>
                    <a:pt x="1739" y="5873"/>
                  </a:cubicBezTo>
                  <a:cubicBezTo>
                    <a:pt x="1739" y="5873"/>
                    <a:pt x="1715" y="5873"/>
                    <a:pt x="1727" y="5885"/>
                  </a:cubicBezTo>
                  <a:lnTo>
                    <a:pt x="1703" y="5885"/>
                  </a:lnTo>
                  <a:lnTo>
                    <a:pt x="1715" y="5897"/>
                  </a:lnTo>
                  <a:cubicBezTo>
                    <a:pt x="1715" y="5908"/>
                    <a:pt x="1715" y="5920"/>
                    <a:pt x="1703" y="5920"/>
                  </a:cubicBezTo>
                  <a:cubicBezTo>
                    <a:pt x="1715" y="5920"/>
                    <a:pt x="1715" y="5920"/>
                    <a:pt x="1727" y="5932"/>
                  </a:cubicBezTo>
                  <a:cubicBezTo>
                    <a:pt x="1727" y="5944"/>
                    <a:pt x="1739" y="5956"/>
                    <a:pt x="1739" y="5968"/>
                  </a:cubicBezTo>
                  <a:cubicBezTo>
                    <a:pt x="1715" y="5956"/>
                    <a:pt x="1715" y="5956"/>
                    <a:pt x="1715" y="5944"/>
                  </a:cubicBezTo>
                  <a:cubicBezTo>
                    <a:pt x="1703" y="5956"/>
                    <a:pt x="1715" y="5956"/>
                    <a:pt x="1703" y="5968"/>
                  </a:cubicBezTo>
                  <a:cubicBezTo>
                    <a:pt x="1691" y="5956"/>
                    <a:pt x="1715" y="5956"/>
                    <a:pt x="1691" y="5956"/>
                  </a:cubicBezTo>
                  <a:lnTo>
                    <a:pt x="1691" y="5968"/>
                  </a:lnTo>
                  <a:cubicBezTo>
                    <a:pt x="1715" y="5980"/>
                    <a:pt x="1691" y="5980"/>
                    <a:pt x="1691" y="5992"/>
                  </a:cubicBezTo>
                  <a:cubicBezTo>
                    <a:pt x="1679" y="6004"/>
                    <a:pt x="1715" y="6027"/>
                    <a:pt x="1739" y="6039"/>
                  </a:cubicBezTo>
                  <a:lnTo>
                    <a:pt x="1715" y="6039"/>
                  </a:lnTo>
                  <a:cubicBezTo>
                    <a:pt x="1727" y="6039"/>
                    <a:pt x="1715" y="6039"/>
                    <a:pt x="1715" y="6027"/>
                  </a:cubicBezTo>
                  <a:cubicBezTo>
                    <a:pt x="1715" y="6033"/>
                    <a:pt x="1706" y="6036"/>
                    <a:pt x="1695" y="6036"/>
                  </a:cubicBezTo>
                  <a:cubicBezTo>
                    <a:pt x="1694" y="6036"/>
                    <a:pt x="1692" y="6036"/>
                    <a:pt x="1691" y="6036"/>
                  </a:cubicBezTo>
                  <a:lnTo>
                    <a:pt x="1691" y="6036"/>
                  </a:lnTo>
                  <a:cubicBezTo>
                    <a:pt x="1691" y="6037"/>
                    <a:pt x="1691" y="6038"/>
                    <a:pt x="1691" y="6039"/>
                  </a:cubicBezTo>
                  <a:lnTo>
                    <a:pt x="1691" y="6051"/>
                  </a:lnTo>
                  <a:cubicBezTo>
                    <a:pt x="1703" y="6051"/>
                    <a:pt x="1703" y="6051"/>
                    <a:pt x="1715" y="6063"/>
                  </a:cubicBezTo>
                  <a:cubicBezTo>
                    <a:pt x="1715" y="6075"/>
                    <a:pt x="1715" y="6075"/>
                    <a:pt x="1715" y="6087"/>
                  </a:cubicBezTo>
                  <a:cubicBezTo>
                    <a:pt x="1703" y="6075"/>
                    <a:pt x="1691" y="6075"/>
                    <a:pt x="1691" y="6075"/>
                  </a:cubicBezTo>
                  <a:cubicBezTo>
                    <a:pt x="1679" y="6075"/>
                    <a:pt x="1679" y="6075"/>
                    <a:pt x="1691" y="6087"/>
                  </a:cubicBezTo>
                  <a:cubicBezTo>
                    <a:pt x="1703" y="6087"/>
                    <a:pt x="1703" y="6111"/>
                    <a:pt x="1727" y="6111"/>
                  </a:cubicBezTo>
                  <a:lnTo>
                    <a:pt x="1703" y="6111"/>
                  </a:lnTo>
                  <a:cubicBezTo>
                    <a:pt x="1715" y="6111"/>
                    <a:pt x="1703" y="6111"/>
                    <a:pt x="1703" y="6099"/>
                  </a:cubicBezTo>
                  <a:cubicBezTo>
                    <a:pt x="1679" y="6099"/>
                    <a:pt x="1703" y="6111"/>
                    <a:pt x="1715" y="6123"/>
                  </a:cubicBezTo>
                  <a:lnTo>
                    <a:pt x="1691" y="6123"/>
                  </a:lnTo>
                  <a:cubicBezTo>
                    <a:pt x="1691" y="6135"/>
                    <a:pt x="1691" y="6135"/>
                    <a:pt x="1679" y="6135"/>
                  </a:cubicBezTo>
                  <a:cubicBezTo>
                    <a:pt x="1679" y="6135"/>
                    <a:pt x="1691" y="6135"/>
                    <a:pt x="1703" y="6147"/>
                  </a:cubicBezTo>
                  <a:lnTo>
                    <a:pt x="1691" y="6158"/>
                  </a:lnTo>
                  <a:cubicBezTo>
                    <a:pt x="1687" y="6158"/>
                    <a:pt x="1679" y="6157"/>
                    <a:pt x="1671" y="6155"/>
                  </a:cubicBezTo>
                  <a:lnTo>
                    <a:pt x="1671" y="6155"/>
                  </a:lnTo>
                  <a:cubicBezTo>
                    <a:pt x="1675" y="6156"/>
                    <a:pt x="1677" y="6158"/>
                    <a:pt x="1679" y="6158"/>
                  </a:cubicBezTo>
                  <a:lnTo>
                    <a:pt x="1679" y="6158"/>
                  </a:lnTo>
                  <a:cubicBezTo>
                    <a:pt x="1674" y="6156"/>
                    <a:pt x="1670" y="6155"/>
                    <a:pt x="1667" y="6155"/>
                  </a:cubicBezTo>
                  <a:cubicBezTo>
                    <a:pt x="1658" y="6155"/>
                    <a:pt x="1653" y="6162"/>
                    <a:pt x="1644" y="6162"/>
                  </a:cubicBezTo>
                  <a:cubicBezTo>
                    <a:pt x="1640" y="6162"/>
                    <a:pt x="1636" y="6161"/>
                    <a:pt x="1631" y="6158"/>
                  </a:cubicBezTo>
                  <a:cubicBezTo>
                    <a:pt x="1608" y="6158"/>
                    <a:pt x="1608" y="6170"/>
                    <a:pt x="1608" y="6182"/>
                  </a:cubicBezTo>
                  <a:cubicBezTo>
                    <a:pt x="1613" y="6185"/>
                    <a:pt x="1616" y="6186"/>
                    <a:pt x="1619" y="6186"/>
                  </a:cubicBezTo>
                  <a:cubicBezTo>
                    <a:pt x="1625" y="6186"/>
                    <a:pt x="1625" y="6179"/>
                    <a:pt x="1632" y="6179"/>
                  </a:cubicBezTo>
                  <a:cubicBezTo>
                    <a:pt x="1635" y="6179"/>
                    <a:pt x="1638" y="6180"/>
                    <a:pt x="1643" y="6182"/>
                  </a:cubicBezTo>
                  <a:cubicBezTo>
                    <a:pt x="1643" y="6206"/>
                    <a:pt x="1691" y="6218"/>
                    <a:pt x="1679" y="6230"/>
                  </a:cubicBezTo>
                  <a:lnTo>
                    <a:pt x="1691" y="6230"/>
                  </a:lnTo>
                  <a:cubicBezTo>
                    <a:pt x="1691" y="6242"/>
                    <a:pt x="1691" y="6242"/>
                    <a:pt x="1703" y="6254"/>
                  </a:cubicBezTo>
                  <a:cubicBezTo>
                    <a:pt x="1693" y="6249"/>
                    <a:pt x="1681" y="6246"/>
                    <a:pt x="1671" y="6246"/>
                  </a:cubicBezTo>
                  <a:cubicBezTo>
                    <a:pt x="1656" y="6246"/>
                    <a:pt x="1643" y="6252"/>
                    <a:pt x="1643" y="6266"/>
                  </a:cubicBezTo>
                  <a:lnTo>
                    <a:pt x="1679" y="6266"/>
                  </a:lnTo>
                  <a:lnTo>
                    <a:pt x="1691" y="6278"/>
                  </a:lnTo>
                  <a:lnTo>
                    <a:pt x="1679" y="6278"/>
                  </a:lnTo>
                  <a:cubicBezTo>
                    <a:pt x="1679" y="6289"/>
                    <a:pt x="1643" y="6289"/>
                    <a:pt x="1667" y="6301"/>
                  </a:cubicBezTo>
                  <a:lnTo>
                    <a:pt x="1643" y="6301"/>
                  </a:lnTo>
                  <a:cubicBezTo>
                    <a:pt x="1655" y="6301"/>
                    <a:pt x="1655" y="6313"/>
                    <a:pt x="1667" y="6313"/>
                  </a:cubicBezTo>
                  <a:cubicBezTo>
                    <a:pt x="1679" y="6337"/>
                    <a:pt x="1667" y="6337"/>
                    <a:pt x="1643" y="6337"/>
                  </a:cubicBezTo>
                  <a:cubicBezTo>
                    <a:pt x="1655" y="6337"/>
                    <a:pt x="1679" y="6337"/>
                    <a:pt x="1679" y="6349"/>
                  </a:cubicBezTo>
                  <a:cubicBezTo>
                    <a:pt x="1672" y="6347"/>
                    <a:pt x="1667" y="6346"/>
                    <a:pt x="1664" y="6346"/>
                  </a:cubicBezTo>
                  <a:cubicBezTo>
                    <a:pt x="1651" y="6346"/>
                    <a:pt x="1662" y="6361"/>
                    <a:pt x="1643" y="6361"/>
                  </a:cubicBezTo>
                  <a:cubicBezTo>
                    <a:pt x="1643" y="6361"/>
                    <a:pt x="1633" y="6361"/>
                    <a:pt x="1641" y="6370"/>
                  </a:cubicBezTo>
                  <a:lnTo>
                    <a:pt x="1641" y="6370"/>
                  </a:lnTo>
                  <a:cubicBezTo>
                    <a:pt x="1636" y="6367"/>
                    <a:pt x="1629" y="6364"/>
                    <a:pt x="1620" y="6361"/>
                  </a:cubicBezTo>
                  <a:lnTo>
                    <a:pt x="1620" y="6361"/>
                  </a:lnTo>
                  <a:lnTo>
                    <a:pt x="1643" y="6373"/>
                  </a:lnTo>
                  <a:cubicBezTo>
                    <a:pt x="1642" y="6372"/>
                    <a:pt x="1642" y="6371"/>
                    <a:pt x="1641" y="6370"/>
                  </a:cubicBezTo>
                  <a:lnTo>
                    <a:pt x="1641" y="6370"/>
                  </a:lnTo>
                  <a:cubicBezTo>
                    <a:pt x="1655" y="6379"/>
                    <a:pt x="1655" y="6388"/>
                    <a:pt x="1655" y="6397"/>
                  </a:cubicBezTo>
                  <a:cubicBezTo>
                    <a:pt x="1646" y="6394"/>
                    <a:pt x="1640" y="6393"/>
                    <a:pt x="1637" y="6393"/>
                  </a:cubicBezTo>
                  <a:cubicBezTo>
                    <a:pt x="1623" y="6393"/>
                    <a:pt x="1648" y="6408"/>
                    <a:pt x="1620" y="6408"/>
                  </a:cubicBezTo>
                  <a:cubicBezTo>
                    <a:pt x="1643" y="6408"/>
                    <a:pt x="1620" y="6432"/>
                    <a:pt x="1655" y="6432"/>
                  </a:cubicBezTo>
                  <a:cubicBezTo>
                    <a:pt x="1655" y="6436"/>
                    <a:pt x="1651" y="6438"/>
                    <a:pt x="1646" y="6438"/>
                  </a:cubicBezTo>
                  <a:cubicBezTo>
                    <a:pt x="1634" y="6438"/>
                    <a:pt x="1616" y="6432"/>
                    <a:pt x="1608" y="6432"/>
                  </a:cubicBezTo>
                  <a:lnTo>
                    <a:pt x="1620" y="6444"/>
                  </a:lnTo>
                  <a:lnTo>
                    <a:pt x="1596" y="6444"/>
                  </a:lnTo>
                  <a:cubicBezTo>
                    <a:pt x="1584" y="6420"/>
                    <a:pt x="1608" y="6432"/>
                    <a:pt x="1608" y="6420"/>
                  </a:cubicBezTo>
                  <a:cubicBezTo>
                    <a:pt x="1608" y="6397"/>
                    <a:pt x="1584" y="6397"/>
                    <a:pt x="1596" y="6385"/>
                  </a:cubicBezTo>
                  <a:lnTo>
                    <a:pt x="1596" y="6373"/>
                  </a:lnTo>
                  <a:cubicBezTo>
                    <a:pt x="1596" y="6373"/>
                    <a:pt x="1584" y="6361"/>
                    <a:pt x="1584" y="6349"/>
                  </a:cubicBezTo>
                  <a:cubicBezTo>
                    <a:pt x="1560" y="6337"/>
                    <a:pt x="1608" y="6325"/>
                    <a:pt x="1560" y="6313"/>
                  </a:cubicBezTo>
                  <a:cubicBezTo>
                    <a:pt x="1572" y="6301"/>
                    <a:pt x="1560" y="6289"/>
                    <a:pt x="1584" y="6278"/>
                  </a:cubicBezTo>
                  <a:cubicBezTo>
                    <a:pt x="1560" y="6266"/>
                    <a:pt x="1548" y="6242"/>
                    <a:pt x="1536" y="6218"/>
                  </a:cubicBezTo>
                  <a:cubicBezTo>
                    <a:pt x="1560" y="6206"/>
                    <a:pt x="1536" y="6206"/>
                    <a:pt x="1548" y="6182"/>
                  </a:cubicBezTo>
                  <a:lnTo>
                    <a:pt x="1548" y="6182"/>
                  </a:lnTo>
                  <a:lnTo>
                    <a:pt x="1524" y="6194"/>
                  </a:lnTo>
                  <a:cubicBezTo>
                    <a:pt x="1512" y="6158"/>
                    <a:pt x="1548" y="6099"/>
                    <a:pt x="1524" y="6063"/>
                  </a:cubicBezTo>
                  <a:lnTo>
                    <a:pt x="1548" y="6051"/>
                  </a:lnTo>
                  <a:lnTo>
                    <a:pt x="1524" y="6051"/>
                  </a:lnTo>
                  <a:cubicBezTo>
                    <a:pt x="1524" y="6004"/>
                    <a:pt x="1512" y="5944"/>
                    <a:pt x="1500" y="5908"/>
                  </a:cubicBezTo>
                  <a:cubicBezTo>
                    <a:pt x="1489" y="5897"/>
                    <a:pt x="1465" y="5885"/>
                    <a:pt x="1465" y="5861"/>
                  </a:cubicBezTo>
                  <a:lnTo>
                    <a:pt x="1477" y="5861"/>
                  </a:lnTo>
                  <a:cubicBezTo>
                    <a:pt x="1453" y="5837"/>
                    <a:pt x="1429" y="5801"/>
                    <a:pt x="1429" y="5766"/>
                  </a:cubicBezTo>
                  <a:cubicBezTo>
                    <a:pt x="1441" y="5766"/>
                    <a:pt x="1441" y="5754"/>
                    <a:pt x="1453" y="5754"/>
                  </a:cubicBezTo>
                  <a:cubicBezTo>
                    <a:pt x="1429" y="5754"/>
                    <a:pt x="1441" y="5742"/>
                    <a:pt x="1441" y="5730"/>
                  </a:cubicBezTo>
                  <a:lnTo>
                    <a:pt x="1441" y="5730"/>
                  </a:lnTo>
                  <a:lnTo>
                    <a:pt x="1429" y="5742"/>
                  </a:lnTo>
                  <a:cubicBezTo>
                    <a:pt x="1417" y="5742"/>
                    <a:pt x="1429" y="5718"/>
                    <a:pt x="1429" y="5706"/>
                  </a:cubicBezTo>
                  <a:lnTo>
                    <a:pt x="1417" y="5694"/>
                  </a:lnTo>
                  <a:lnTo>
                    <a:pt x="1405" y="5694"/>
                  </a:lnTo>
                  <a:lnTo>
                    <a:pt x="1429" y="5682"/>
                  </a:lnTo>
                  <a:cubicBezTo>
                    <a:pt x="1417" y="5682"/>
                    <a:pt x="1405" y="5658"/>
                    <a:pt x="1381" y="5658"/>
                  </a:cubicBezTo>
                  <a:cubicBezTo>
                    <a:pt x="1391" y="5658"/>
                    <a:pt x="1393" y="5643"/>
                    <a:pt x="1399" y="5643"/>
                  </a:cubicBezTo>
                  <a:cubicBezTo>
                    <a:pt x="1401" y="5643"/>
                    <a:pt x="1403" y="5644"/>
                    <a:pt x="1405" y="5646"/>
                  </a:cubicBezTo>
                  <a:lnTo>
                    <a:pt x="1393" y="5587"/>
                  </a:lnTo>
                  <a:lnTo>
                    <a:pt x="1381" y="5599"/>
                  </a:lnTo>
                  <a:cubicBezTo>
                    <a:pt x="1370" y="5599"/>
                    <a:pt x="1358" y="5587"/>
                    <a:pt x="1358" y="5575"/>
                  </a:cubicBezTo>
                  <a:lnTo>
                    <a:pt x="1358" y="5575"/>
                  </a:lnTo>
                  <a:cubicBezTo>
                    <a:pt x="1365" y="5579"/>
                    <a:pt x="1370" y="5580"/>
                    <a:pt x="1373" y="5580"/>
                  </a:cubicBezTo>
                  <a:cubicBezTo>
                    <a:pt x="1382" y="5580"/>
                    <a:pt x="1385" y="5572"/>
                    <a:pt x="1393" y="5563"/>
                  </a:cubicBezTo>
                  <a:cubicBezTo>
                    <a:pt x="1391" y="5561"/>
                    <a:pt x="1389" y="5560"/>
                    <a:pt x="1387" y="5560"/>
                  </a:cubicBezTo>
                  <a:cubicBezTo>
                    <a:pt x="1381" y="5560"/>
                    <a:pt x="1379" y="5575"/>
                    <a:pt x="1370" y="5575"/>
                  </a:cubicBezTo>
                  <a:cubicBezTo>
                    <a:pt x="1358" y="5563"/>
                    <a:pt x="1358" y="5563"/>
                    <a:pt x="1358" y="5551"/>
                  </a:cubicBezTo>
                  <a:cubicBezTo>
                    <a:pt x="1358" y="5551"/>
                    <a:pt x="1358" y="5551"/>
                    <a:pt x="1358" y="5539"/>
                  </a:cubicBezTo>
                  <a:cubicBezTo>
                    <a:pt x="1370" y="5539"/>
                    <a:pt x="1370" y="5551"/>
                    <a:pt x="1381" y="5551"/>
                  </a:cubicBezTo>
                  <a:cubicBezTo>
                    <a:pt x="1381" y="5543"/>
                    <a:pt x="1376" y="5541"/>
                    <a:pt x="1370" y="5537"/>
                  </a:cubicBezTo>
                  <a:lnTo>
                    <a:pt x="1370" y="5537"/>
                  </a:lnTo>
                  <a:cubicBezTo>
                    <a:pt x="1370" y="5515"/>
                    <a:pt x="1370" y="5504"/>
                    <a:pt x="1381" y="5504"/>
                  </a:cubicBezTo>
                  <a:cubicBezTo>
                    <a:pt x="1381" y="5504"/>
                    <a:pt x="1381" y="5492"/>
                    <a:pt x="1370" y="5492"/>
                  </a:cubicBezTo>
                  <a:cubicBezTo>
                    <a:pt x="1370" y="5492"/>
                    <a:pt x="1381" y="5480"/>
                    <a:pt x="1381" y="5480"/>
                  </a:cubicBezTo>
                  <a:lnTo>
                    <a:pt x="1393" y="5480"/>
                  </a:lnTo>
                  <a:lnTo>
                    <a:pt x="1405" y="5492"/>
                  </a:lnTo>
                  <a:cubicBezTo>
                    <a:pt x="1417" y="5480"/>
                    <a:pt x="1405" y="5468"/>
                    <a:pt x="1429" y="5468"/>
                  </a:cubicBezTo>
                  <a:cubicBezTo>
                    <a:pt x="1417" y="5468"/>
                    <a:pt x="1405" y="5468"/>
                    <a:pt x="1405" y="5456"/>
                  </a:cubicBezTo>
                  <a:lnTo>
                    <a:pt x="1405" y="5456"/>
                  </a:lnTo>
                  <a:cubicBezTo>
                    <a:pt x="1410" y="5458"/>
                    <a:pt x="1413" y="5459"/>
                    <a:pt x="1414" y="5459"/>
                  </a:cubicBezTo>
                  <a:cubicBezTo>
                    <a:pt x="1421" y="5459"/>
                    <a:pt x="1408" y="5444"/>
                    <a:pt x="1417" y="5444"/>
                  </a:cubicBezTo>
                  <a:cubicBezTo>
                    <a:pt x="1429" y="5444"/>
                    <a:pt x="1429" y="5456"/>
                    <a:pt x="1429" y="5456"/>
                  </a:cubicBezTo>
                  <a:lnTo>
                    <a:pt x="1429" y="5456"/>
                  </a:lnTo>
                  <a:cubicBezTo>
                    <a:pt x="1429" y="5456"/>
                    <a:pt x="1429" y="5444"/>
                    <a:pt x="1417" y="5432"/>
                  </a:cubicBezTo>
                  <a:lnTo>
                    <a:pt x="1417" y="5432"/>
                  </a:lnTo>
                  <a:lnTo>
                    <a:pt x="1429" y="5444"/>
                  </a:lnTo>
                  <a:lnTo>
                    <a:pt x="1429" y="5444"/>
                  </a:lnTo>
                  <a:lnTo>
                    <a:pt x="1417" y="5420"/>
                  </a:lnTo>
                  <a:lnTo>
                    <a:pt x="1417" y="5420"/>
                  </a:lnTo>
                  <a:cubicBezTo>
                    <a:pt x="1422" y="5422"/>
                    <a:pt x="1426" y="5423"/>
                    <a:pt x="1429" y="5423"/>
                  </a:cubicBezTo>
                  <a:cubicBezTo>
                    <a:pt x="1443" y="5423"/>
                    <a:pt x="1436" y="5408"/>
                    <a:pt x="1437" y="5406"/>
                  </a:cubicBezTo>
                  <a:lnTo>
                    <a:pt x="1437" y="5406"/>
                  </a:lnTo>
                  <a:cubicBezTo>
                    <a:pt x="1438" y="5406"/>
                    <a:pt x="1439" y="5407"/>
                    <a:pt x="1439" y="5407"/>
                  </a:cubicBezTo>
                  <a:lnTo>
                    <a:pt x="1439" y="5407"/>
                  </a:lnTo>
                  <a:cubicBezTo>
                    <a:pt x="1439" y="5406"/>
                    <a:pt x="1438" y="5406"/>
                    <a:pt x="1438" y="5406"/>
                  </a:cubicBezTo>
                  <a:cubicBezTo>
                    <a:pt x="1438" y="5406"/>
                    <a:pt x="1437" y="5406"/>
                    <a:pt x="1437" y="5406"/>
                  </a:cubicBezTo>
                  <a:lnTo>
                    <a:pt x="1437" y="5406"/>
                  </a:lnTo>
                  <a:cubicBezTo>
                    <a:pt x="1433" y="5404"/>
                    <a:pt x="1429" y="5402"/>
                    <a:pt x="1429" y="5396"/>
                  </a:cubicBezTo>
                  <a:lnTo>
                    <a:pt x="1429" y="5396"/>
                  </a:lnTo>
                  <a:cubicBezTo>
                    <a:pt x="1432" y="5399"/>
                    <a:pt x="1433" y="5400"/>
                    <a:pt x="1434" y="5400"/>
                  </a:cubicBezTo>
                  <a:cubicBezTo>
                    <a:pt x="1437" y="5400"/>
                    <a:pt x="1435" y="5393"/>
                    <a:pt x="1442" y="5393"/>
                  </a:cubicBezTo>
                  <a:cubicBezTo>
                    <a:pt x="1444" y="5393"/>
                    <a:pt x="1448" y="5394"/>
                    <a:pt x="1453" y="5396"/>
                  </a:cubicBezTo>
                  <a:lnTo>
                    <a:pt x="1465" y="5408"/>
                  </a:lnTo>
                  <a:cubicBezTo>
                    <a:pt x="1465" y="5396"/>
                    <a:pt x="1453" y="5385"/>
                    <a:pt x="1441" y="5385"/>
                  </a:cubicBezTo>
                  <a:cubicBezTo>
                    <a:pt x="1449" y="5385"/>
                    <a:pt x="1446" y="5379"/>
                    <a:pt x="1451" y="5379"/>
                  </a:cubicBezTo>
                  <a:cubicBezTo>
                    <a:pt x="1453" y="5379"/>
                    <a:pt x="1457" y="5381"/>
                    <a:pt x="1465" y="5385"/>
                  </a:cubicBezTo>
                  <a:cubicBezTo>
                    <a:pt x="1465" y="5373"/>
                    <a:pt x="1512" y="5385"/>
                    <a:pt x="1500" y="5361"/>
                  </a:cubicBezTo>
                  <a:lnTo>
                    <a:pt x="1500" y="5361"/>
                  </a:lnTo>
                  <a:lnTo>
                    <a:pt x="1512" y="5373"/>
                  </a:lnTo>
                  <a:lnTo>
                    <a:pt x="1512" y="5373"/>
                  </a:lnTo>
                  <a:lnTo>
                    <a:pt x="1500" y="5349"/>
                  </a:lnTo>
                  <a:lnTo>
                    <a:pt x="1512" y="5349"/>
                  </a:lnTo>
                  <a:cubicBezTo>
                    <a:pt x="1524" y="5349"/>
                    <a:pt x="1524" y="5325"/>
                    <a:pt x="1524" y="5313"/>
                  </a:cubicBezTo>
                  <a:lnTo>
                    <a:pt x="1524" y="5325"/>
                  </a:lnTo>
                  <a:cubicBezTo>
                    <a:pt x="1524" y="5301"/>
                    <a:pt x="1536" y="5313"/>
                    <a:pt x="1536" y="5301"/>
                  </a:cubicBezTo>
                  <a:lnTo>
                    <a:pt x="1548" y="5301"/>
                  </a:lnTo>
                  <a:cubicBezTo>
                    <a:pt x="1542" y="5295"/>
                    <a:pt x="1551" y="5295"/>
                    <a:pt x="1559" y="5295"/>
                  </a:cubicBezTo>
                  <a:cubicBezTo>
                    <a:pt x="1566" y="5295"/>
                    <a:pt x="1572" y="5295"/>
                    <a:pt x="1560" y="5289"/>
                  </a:cubicBezTo>
                  <a:cubicBezTo>
                    <a:pt x="1560" y="5289"/>
                    <a:pt x="1548" y="5277"/>
                    <a:pt x="1548" y="5265"/>
                  </a:cubicBezTo>
                  <a:lnTo>
                    <a:pt x="1548" y="5265"/>
                  </a:lnTo>
                  <a:cubicBezTo>
                    <a:pt x="1548" y="5266"/>
                    <a:pt x="1560" y="5277"/>
                    <a:pt x="1560" y="5277"/>
                  </a:cubicBezTo>
                  <a:cubicBezTo>
                    <a:pt x="1572" y="5265"/>
                    <a:pt x="1560" y="5254"/>
                    <a:pt x="1572" y="5254"/>
                  </a:cubicBezTo>
                  <a:cubicBezTo>
                    <a:pt x="1572" y="5254"/>
                    <a:pt x="1572" y="5254"/>
                    <a:pt x="1572" y="5242"/>
                  </a:cubicBezTo>
                  <a:cubicBezTo>
                    <a:pt x="1569" y="5239"/>
                    <a:pt x="1570" y="5238"/>
                    <a:pt x="1572" y="5238"/>
                  </a:cubicBezTo>
                  <a:cubicBezTo>
                    <a:pt x="1574" y="5238"/>
                    <a:pt x="1578" y="5239"/>
                    <a:pt x="1581" y="5239"/>
                  </a:cubicBezTo>
                  <a:cubicBezTo>
                    <a:pt x="1587" y="5239"/>
                    <a:pt x="1590" y="5236"/>
                    <a:pt x="1572" y="5218"/>
                  </a:cubicBezTo>
                  <a:lnTo>
                    <a:pt x="1596" y="5218"/>
                  </a:lnTo>
                  <a:cubicBezTo>
                    <a:pt x="1596" y="5206"/>
                    <a:pt x="1584" y="5194"/>
                    <a:pt x="1584" y="5182"/>
                  </a:cubicBezTo>
                  <a:lnTo>
                    <a:pt x="1584" y="5182"/>
                  </a:lnTo>
                  <a:cubicBezTo>
                    <a:pt x="1596" y="5186"/>
                    <a:pt x="1600" y="5187"/>
                    <a:pt x="1601" y="5187"/>
                  </a:cubicBezTo>
                  <a:cubicBezTo>
                    <a:pt x="1602" y="5187"/>
                    <a:pt x="1592" y="5182"/>
                    <a:pt x="1608" y="5182"/>
                  </a:cubicBezTo>
                  <a:lnTo>
                    <a:pt x="1596" y="5170"/>
                  </a:lnTo>
                  <a:cubicBezTo>
                    <a:pt x="1596" y="5158"/>
                    <a:pt x="1643" y="5158"/>
                    <a:pt x="1643" y="5135"/>
                  </a:cubicBezTo>
                  <a:cubicBezTo>
                    <a:pt x="1667" y="5123"/>
                    <a:pt x="1679" y="5099"/>
                    <a:pt x="1691" y="5087"/>
                  </a:cubicBezTo>
                  <a:cubicBezTo>
                    <a:pt x="1679" y="5075"/>
                    <a:pt x="1667" y="5063"/>
                    <a:pt x="1679" y="5063"/>
                  </a:cubicBezTo>
                  <a:cubicBezTo>
                    <a:pt x="1679" y="5039"/>
                    <a:pt x="1679" y="5027"/>
                    <a:pt x="1691" y="5015"/>
                  </a:cubicBezTo>
                  <a:cubicBezTo>
                    <a:pt x="1698" y="5015"/>
                    <a:pt x="1701" y="5015"/>
                    <a:pt x="1702" y="5018"/>
                  </a:cubicBezTo>
                  <a:lnTo>
                    <a:pt x="1702" y="5018"/>
                  </a:lnTo>
                  <a:cubicBezTo>
                    <a:pt x="1706" y="5015"/>
                    <a:pt x="1715" y="5015"/>
                    <a:pt x="1715" y="5015"/>
                  </a:cubicBezTo>
                  <a:lnTo>
                    <a:pt x="1703" y="5015"/>
                  </a:lnTo>
                  <a:cubicBezTo>
                    <a:pt x="1691" y="5004"/>
                    <a:pt x="1703" y="5004"/>
                    <a:pt x="1715" y="5004"/>
                  </a:cubicBezTo>
                  <a:lnTo>
                    <a:pt x="1703" y="4992"/>
                  </a:lnTo>
                  <a:lnTo>
                    <a:pt x="1727" y="4992"/>
                  </a:lnTo>
                  <a:cubicBezTo>
                    <a:pt x="1715" y="4992"/>
                    <a:pt x="1715" y="4980"/>
                    <a:pt x="1703" y="4968"/>
                  </a:cubicBezTo>
                  <a:lnTo>
                    <a:pt x="1715" y="4968"/>
                  </a:lnTo>
                  <a:lnTo>
                    <a:pt x="1727" y="4956"/>
                  </a:lnTo>
                  <a:cubicBezTo>
                    <a:pt x="1715" y="4944"/>
                    <a:pt x="1703" y="4932"/>
                    <a:pt x="1715" y="4932"/>
                  </a:cubicBezTo>
                  <a:cubicBezTo>
                    <a:pt x="1727" y="4944"/>
                    <a:pt x="1739" y="4944"/>
                    <a:pt x="1751" y="4944"/>
                  </a:cubicBezTo>
                  <a:cubicBezTo>
                    <a:pt x="1739" y="4944"/>
                    <a:pt x="1727" y="4944"/>
                    <a:pt x="1727" y="4932"/>
                  </a:cubicBezTo>
                  <a:cubicBezTo>
                    <a:pt x="1715" y="4932"/>
                    <a:pt x="1715" y="4920"/>
                    <a:pt x="1727" y="4920"/>
                  </a:cubicBezTo>
                  <a:lnTo>
                    <a:pt x="1751" y="4920"/>
                  </a:lnTo>
                  <a:cubicBezTo>
                    <a:pt x="1739" y="4908"/>
                    <a:pt x="1751" y="4908"/>
                    <a:pt x="1727" y="4896"/>
                  </a:cubicBezTo>
                  <a:cubicBezTo>
                    <a:pt x="1727" y="4894"/>
                    <a:pt x="1728" y="4893"/>
                    <a:pt x="1729" y="4893"/>
                  </a:cubicBezTo>
                  <a:cubicBezTo>
                    <a:pt x="1735" y="4893"/>
                    <a:pt x="1751" y="4908"/>
                    <a:pt x="1751" y="4908"/>
                  </a:cubicBezTo>
                  <a:cubicBezTo>
                    <a:pt x="1742" y="4900"/>
                    <a:pt x="1746" y="4891"/>
                    <a:pt x="1753" y="4891"/>
                  </a:cubicBezTo>
                  <a:cubicBezTo>
                    <a:pt x="1754" y="4891"/>
                    <a:pt x="1755" y="4892"/>
                    <a:pt x="1757" y="4893"/>
                  </a:cubicBezTo>
                  <a:lnTo>
                    <a:pt x="1757" y="4893"/>
                  </a:lnTo>
                  <a:cubicBezTo>
                    <a:pt x="1733" y="4874"/>
                    <a:pt x="1785" y="4883"/>
                    <a:pt x="1762" y="4861"/>
                  </a:cubicBezTo>
                  <a:lnTo>
                    <a:pt x="1774" y="4861"/>
                  </a:lnTo>
                  <a:cubicBezTo>
                    <a:pt x="1774" y="4861"/>
                    <a:pt x="1751" y="4849"/>
                    <a:pt x="1751" y="4849"/>
                  </a:cubicBezTo>
                  <a:cubicBezTo>
                    <a:pt x="1758" y="4849"/>
                    <a:pt x="1765" y="4849"/>
                    <a:pt x="1773" y="4852"/>
                  </a:cubicBezTo>
                  <a:lnTo>
                    <a:pt x="1773" y="4852"/>
                  </a:lnTo>
                  <a:lnTo>
                    <a:pt x="1751" y="4837"/>
                  </a:lnTo>
                  <a:cubicBezTo>
                    <a:pt x="1798" y="4825"/>
                    <a:pt x="1798" y="4789"/>
                    <a:pt x="1834" y="4765"/>
                  </a:cubicBezTo>
                  <a:cubicBezTo>
                    <a:pt x="1834" y="4754"/>
                    <a:pt x="1822" y="4730"/>
                    <a:pt x="1834" y="4718"/>
                  </a:cubicBezTo>
                  <a:cubicBezTo>
                    <a:pt x="1834" y="4706"/>
                    <a:pt x="1834" y="4706"/>
                    <a:pt x="1834" y="4706"/>
                  </a:cubicBezTo>
                  <a:cubicBezTo>
                    <a:pt x="1846" y="4694"/>
                    <a:pt x="1881" y="4682"/>
                    <a:pt x="1870" y="4646"/>
                  </a:cubicBezTo>
                  <a:cubicBezTo>
                    <a:pt x="1860" y="4640"/>
                    <a:pt x="1858" y="4638"/>
                    <a:pt x="1860" y="4638"/>
                  </a:cubicBezTo>
                  <a:cubicBezTo>
                    <a:pt x="1864" y="4638"/>
                    <a:pt x="1878" y="4643"/>
                    <a:pt x="1884" y="4643"/>
                  </a:cubicBezTo>
                  <a:cubicBezTo>
                    <a:pt x="1887" y="4643"/>
                    <a:pt x="1888" y="4641"/>
                    <a:pt x="1881" y="4634"/>
                  </a:cubicBezTo>
                  <a:lnTo>
                    <a:pt x="1893" y="4634"/>
                  </a:lnTo>
                  <a:cubicBezTo>
                    <a:pt x="1893" y="4623"/>
                    <a:pt x="1881" y="4611"/>
                    <a:pt x="1870" y="4587"/>
                  </a:cubicBezTo>
                  <a:lnTo>
                    <a:pt x="1870" y="4587"/>
                  </a:lnTo>
                  <a:cubicBezTo>
                    <a:pt x="1879" y="4593"/>
                    <a:pt x="1883" y="4595"/>
                    <a:pt x="1885" y="4595"/>
                  </a:cubicBezTo>
                  <a:cubicBezTo>
                    <a:pt x="1888" y="4595"/>
                    <a:pt x="1885" y="4590"/>
                    <a:pt x="1885" y="4587"/>
                  </a:cubicBezTo>
                  <a:lnTo>
                    <a:pt x="1881" y="4587"/>
                  </a:lnTo>
                  <a:cubicBezTo>
                    <a:pt x="1883" y="4587"/>
                    <a:pt x="1884" y="4587"/>
                    <a:pt x="1885" y="4587"/>
                  </a:cubicBezTo>
                  <a:lnTo>
                    <a:pt x="1885" y="4587"/>
                  </a:lnTo>
                  <a:cubicBezTo>
                    <a:pt x="1885" y="4587"/>
                    <a:pt x="1885" y="4587"/>
                    <a:pt x="1885" y="4587"/>
                  </a:cubicBezTo>
                  <a:lnTo>
                    <a:pt x="1893" y="4587"/>
                  </a:lnTo>
                  <a:cubicBezTo>
                    <a:pt x="1892" y="4586"/>
                    <a:pt x="1890" y="4585"/>
                    <a:pt x="1889" y="4585"/>
                  </a:cubicBezTo>
                  <a:lnTo>
                    <a:pt x="1889" y="4585"/>
                  </a:lnTo>
                  <a:cubicBezTo>
                    <a:pt x="1888" y="4586"/>
                    <a:pt x="1886" y="4586"/>
                    <a:pt x="1885" y="4587"/>
                  </a:cubicBezTo>
                  <a:lnTo>
                    <a:pt x="1885" y="4587"/>
                  </a:lnTo>
                  <a:cubicBezTo>
                    <a:pt x="1884" y="4585"/>
                    <a:pt x="1885" y="4584"/>
                    <a:pt x="1886" y="4584"/>
                  </a:cubicBezTo>
                  <a:cubicBezTo>
                    <a:pt x="1887" y="4584"/>
                    <a:pt x="1888" y="4585"/>
                    <a:pt x="1889" y="4585"/>
                  </a:cubicBezTo>
                  <a:lnTo>
                    <a:pt x="1889" y="4585"/>
                  </a:lnTo>
                  <a:cubicBezTo>
                    <a:pt x="1892" y="4583"/>
                    <a:pt x="1894" y="4582"/>
                    <a:pt x="1896" y="4582"/>
                  </a:cubicBezTo>
                  <a:cubicBezTo>
                    <a:pt x="1899" y="4582"/>
                    <a:pt x="1901" y="4583"/>
                    <a:pt x="1905" y="4587"/>
                  </a:cubicBezTo>
                  <a:lnTo>
                    <a:pt x="1893" y="4575"/>
                  </a:lnTo>
                  <a:lnTo>
                    <a:pt x="1905" y="4575"/>
                  </a:lnTo>
                  <a:cubicBezTo>
                    <a:pt x="1905" y="4563"/>
                    <a:pt x="1905" y="4551"/>
                    <a:pt x="1941" y="4551"/>
                  </a:cubicBezTo>
                  <a:cubicBezTo>
                    <a:pt x="1929" y="4527"/>
                    <a:pt x="1941" y="4503"/>
                    <a:pt x="1953" y="4480"/>
                  </a:cubicBezTo>
                  <a:cubicBezTo>
                    <a:pt x="1953" y="4468"/>
                    <a:pt x="1953" y="4456"/>
                    <a:pt x="1953" y="4456"/>
                  </a:cubicBezTo>
                  <a:lnTo>
                    <a:pt x="1965" y="4456"/>
                  </a:lnTo>
                  <a:cubicBezTo>
                    <a:pt x="1965" y="4444"/>
                    <a:pt x="1941" y="4432"/>
                    <a:pt x="1953" y="4432"/>
                  </a:cubicBezTo>
                  <a:lnTo>
                    <a:pt x="1965" y="4432"/>
                  </a:lnTo>
                  <a:cubicBezTo>
                    <a:pt x="1965" y="4420"/>
                    <a:pt x="1977" y="4420"/>
                    <a:pt x="1953" y="4408"/>
                  </a:cubicBezTo>
                  <a:cubicBezTo>
                    <a:pt x="1961" y="4408"/>
                    <a:pt x="1969" y="4403"/>
                    <a:pt x="1977" y="4403"/>
                  </a:cubicBezTo>
                  <a:cubicBezTo>
                    <a:pt x="1978" y="4403"/>
                    <a:pt x="1980" y="4403"/>
                    <a:pt x="1982" y="4404"/>
                  </a:cubicBezTo>
                  <a:lnTo>
                    <a:pt x="1982" y="4404"/>
                  </a:lnTo>
                  <a:cubicBezTo>
                    <a:pt x="1975" y="4396"/>
                    <a:pt x="2001" y="4396"/>
                    <a:pt x="2001" y="4396"/>
                  </a:cubicBezTo>
                  <a:cubicBezTo>
                    <a:pt x="2001" y="4396"/>
                    <a:pt x="2048" y="4313"/>
                    <a:pt x="2072" y="4218"/>
                  </a:cubicBezTo>
                  <a:cubicBezTo>
                    <a:pt x="2084" y="4182"/>
                    <a:pt x="2096" y="4134"/>
                    <a:pt x="2096" y="4099"/>
                  </a:cubicBezTo>
                  <a:close/>
                  <a:moveTo>
                    <a:pt x="13579" y="6437"/>
                  </a:moveTo>
                  <a:cubicBezTo>
                    <a:pt x="13579" y="6442"/>
                    <a:pt x="13581" y="6444"/>
                    <a:pt x="13585" y="6444"/>
                  </a:cubicBezTo>
                  <a:cubicBezTo>
                    <a:pt x="13583" y="6442"/>
                    <a:pt x="13581" y="6440"/>
                    <a:pt x="13579" y="6437"/>
                  </a:cubicBezTo>
                  <a:close/>
                  <a:moveTo>
                    <a:pt x="15288" y="6427"/>
                  </a:moveTo>
                  <a:cubicBezTo>
                    <a:pt x="15275" y="6433"/>
                    <a:pt x="15264" y="6438"/>
                    <a:pt x="15264" y="6444"/>
                  </a:cubicBezTo>
                  <a:cubicBezTo>
                    <a:pt x="15276" y="6432"/>
                    <a:pt x="15288" y="6432"/>
                    <a:pt x="15288" y="6432"/>
                  </a:cubicBezTo>
                  <a:cubicBezTo>
                    <a:pt x="15288" y="6430"/>
                    <a:pt x="15288" y="6428"/>
                    <a:pt x="15288" y="6427"/>
                  </a:cubicBezTo>
                  <a:close/>
                  <a:moveTo>
                    <a:pt x="12123" y="6451"/>
                  </a:moveTo>
                  <a:cubicBezTo>
                    <a:pt x="12122" y="6453"/>
                    <a:pt x="12121" y="6455"/>
                    <a:pt x="12121" y="6456"/>
                  </a:cubicBezTo>
                  <a:lnTo>
                    <a:pt x="12145" y="6456"/>
                  </a:lnTo>
                  <a:lnTo>
                    <a:pt x="12123" y="6451"/>
                  </a:lnTo>
                  <a:close/>
                  <a:moveTo>
                    <a:pt x="3929" y="6456"/>
                  </a:moveTo>
                  <a:cubicBezTo>
                    <a:pt x="3924" y="6456"/>
                    <a:pt x="3926" y="6462"/>
                    <a:pt x="3931" y="6465"/>
                  </a:cubicBezTo>
                  <a:lnTo>
                    <a:pt x="3931" y="6465"/>
                  </a:lnTo>
                  <a:cubicBezTo>
                    <a:pt x="3930" y="6462"/>
                    <a:pt x="3929" y="6459"/>
                    <a:pt x="3929" y="6456"/>
                  </a:cubicBezTo>
                  <a:close/>
                  <a:moveTo>
                    <a:pt x="15276" y="6468"/>
                  </a:moveTo>
                  <a:cubicBezTo>
                    <a:pt x="15252" y="6480"/>
                    <a:pt x="15252" y="6492"/>
                    <a:pt x="15252" y="6492"/>
                  </a:cubicBezTo>
                  <a:lnTo>
                    <a:pt x="15264" y="6480"/>
                  </a:lnTo>
                  <a:cubicBezTo>
                    <a:pt x="15264" y="6480"/>
                    <a:pt x="15264" y="6480"/>
                    <a:pt x="15276" y="6468"/>
                  </a:cubicBezTo>
                  <a:close/>
                  <a:moveTo>
                    <a:pt x="15333" y="6470"/>
                  </a:moveTo>
                  <a:lnTo>
                    <a:pt x="15333" y="6470"/>
                  </a:lnTo>
                  <a:cubicBezTo>
                    <a:pt x="15323" y="6474"/>
                    <a:pt x="15321" y="6483"/>
                    <a:pt x="15312" y="6492"/>
                  </a:cubicBezTo>
                  <a:cubicBezTo>
                    <a:pt x="15312" y="6492"/>
                    <a:pt x="15322" y="6481"/>
                    <a:pt x="15333" y="6470"/>
                  </a:cubicBezTo>
                  <a:close/>
                  <a:moveTo>
                    <a:pt x="2894" y="6504"/>
                  </a:moveTo>
                  <a:cubicBezTo>
                    <a:pt x="2892" y="6506"/>
                    <a:pt x="2890" y="6507"/>
                    <a:pt x="2890" y="6509"/>
                  </a:cubicBezTo>
                  <a:lnTo>
                    <a:pt x="2890" y="6509"/>
                  </a:lnTo>
                  <a:cubicBezTo>
                    <a:pt x="2890" y="6510"/>
                    <a:pt x="2892" y="6512"/>
                    <a:pt x="2894" y="6516"/>
                  </a:cubicBezTo>
                  <a:lnTo>
                    <a:pt x="2894" y="6504"/>
                  </a:lnTo>
                  <a:close/>
                  <a:moveTo>
                    <a:pt x="1620" y="6492"/>
                  </a:moveTo>
                  <a:cubicBezTo>
                    <a:pt x="1655" y="6504"/>
                    <a:pt x="1631" y="6504"/>
                    <a:pt x="1643" y="6516"/>
                  </a:cubicBezTo>
                  <a:lnTo>
                    <a:pt x="1620" y="6516"/>
                  </a:lnTo>
                  <a:cubicBezTo>
                    <a:pt x="1631" y="6528"/>
                    <a:pt x="1655" y="6528"/>
                    <a:pt x="1667" y="6528"/>
                  </a:cubicBezTo>
                  <a:cubicBezTo>
                    <a:pt x="1679" y="6528"/>
                    <a:pt x="1679" y="6528"/>
                    <a:pt x="1679" y="6539"/>
                  </a:cubicBezTo>
                  <a:cubicBezTo>
                    <a:pt x="1679" y="6551"/>
                    <a:pt x="1667" y="6551"/>
                    <a:pt x="1655" y="6563"/>
                  </a:cubicBezTo>
                  <a:cubicBezTo>
                    <a:pt x="1655" y="6551"/>
                    <a:pt x="1643" y="6551"/>
                    <a:pt x="1620" y="6551"/>
                  </a:cubicBezTo>
                  <a:cubicBezTo>
                    <a:pt x="1620" y="6539"/>
                    <a:pt x="1620" y="6528"/>
                    <a:pt x="1620" y="6516"/>
                  </a:cubicBezTo>
                  <a:lnTo>
                    <a:pt x="1620" y="6504"/>
                  </a:lnTo>
                  <a:lnTo>
                    <a:pt x="1620" y="6492"/>
                  </a:lnTo>
                  <a:close/>
                  <a:moveTo>
                    <a:pt x="1788" y="6576"/>
                  </a:moveTo>
                  <a:cubicBezTo>
                    <a:pt x="1791" y="6576"/>
                    <a:pt x="1793" y="6577"/>
                    <a:pt x="1796" y="6577"/>
                  </a:cubicBezTo>
                  <a:lnTo>
                    <a:pt x="1796" y="6577"/>
                  </a:lnTo>
                  <a:lnTo>
                    <a:pt x="1786" y="6587"/>
                  </a:lnTo>
                  <a:cubicBezTo>
                    <a:pt x="1782" y="6578"/>
                    <a:pt x="1784" y="6576"/>
                    <a:pt x="1788" y="6576"/>
                  </a:cubicBezTo>
                  <a:close/>
                  <a:moveTo>
                    <a:pt x="12693" y="6573"/>
                  </a:moveTo>
                  <a:cubicBezTo>
                    <a:pt x="12687" y="6573"/>
                    <a:pt x="12679" y="6577"/>
                    <a:pt x="12669" y="6587"/>
                  </a:cubicBezTo>
                  <a:lnTo>
                    <a:pt x="12702" y="6576"/>
                  </a:lnTo>
                  <a:lnTo>
                    <a:pt x="12702" y="6576"/>
                  </a:lnTo>
                  <a:cubicBezTo>
                    <a:pt x="12704" y="6576"/>
                    <a:pt x="12705" y="6577"/>
                    <a:pt x="12706" y="6578"/>
                  </a:cubicBezTo>
                  <a:lnTo>
                    <a:pt x="12706" y="6578"/>
                  </a:lnTo>
                  <a:cubicBezTo>
                    <a:pt x="12706" y="6577"/>
                    <a:pt x="12705" y="6576"/>
                    <a:pt x="12704" y="6575"/>
                  </a:cubicBezTo>
                  <a:lnTo>
                    <a:pt x="12704" y="6575"/>
                  </a:lnTo>
                  <a:lnTo>
                    <a:pt x="12702" y="6576"/>
                  </a:lnTo>
                  <a:lnTo>
                    <a:pt x="12702" y="6576"/>
                  </a:lnTo>
                  <a:cubicBezTo>
                    <a:pt x="12699" y="6574"/>
                    <a:pt x="12696" y="6573"/>
                    <a:pt x="12693" y="6573"/>
                  </a:cubicBezTo>
                  <a:close/>
                  <a:moveTo>
                    <a:pt x="1631" y="6575"/>
                  </a:moveTo>
                  <a:lnTo>
                    <a:pt x="1631" y="6575"/>
                  </a:lnTo>
                  <a:cubicBezTo>
                    <a:pt x="1643" y="6587"/>
                    <a:pt x="1643" y="6587"/>
                    <a:pt x="1655" y="6587"/>
                  </a:cubicBezTo>
                  <a:cubicBezTo>
                    <a:pt x="1655" y="6587"/>
                    <a:pt x="1667" y="6599"/>
                    <a:pt x="1655" y="6599"/>
                  </a:cubicBezTo>
                  <a:lnTo>
                    <a:pt x="1643" y="6599"/>
                  </a:lnTo>
                  <a:cubicBezTo>
                    <a:pt x="1631" y="6587"/>
                    <a:pt x="1631" y="6587"/>
                    <a:pt x="1631" y="6575"/>
                  </a:cubicBezTo>
                  <a:close/>
                  <a:moveTo>
                    <a:pt x="7144" y="6599"/>
                  </a:moveTo>
                  <a:cubicBezTo>
                    <a:pt x="7144" y="6602"/>
                    <a:pt x="7146" y="6605"/>
                    <a:pt x="7149" y="6607"/>
                  </a:cubicBezTo>
                  <a:lnTo>
                    <a:pt x="7149" y="6607"/>
                  </a:lnTo>
                  <a:cubicBezTo>
                    <a:pt x="7147" y="6605"/>
                    <a:pt x="7146" y="6602"/>
                    <a:pt x="7144" y="6599"/>
                  </a:cubicBezTo>
                  <a:close/>
                  <a:moveTo>
                    <a:pt x="5489" y="6635"/>
                  </a:moveTo>
                  <a:cubicBezTo>
                    <a:pt x="5489" y="6635"/>
                    <a:pt x="5489" y="6635"/>
                    <a:pt x="5489" y="6635"/>
                  </a:cubicBezTo>
                  <a:cubicBezTo>
                    <a:pt x="5489" y="6635"/>
                    <a:pt x="5489" y="6635"/>
                    <a:pt x="5489" y="6635"/>
                  </a:cubicBezTo>
                  <a:close/>
                  <a:moveTo>
                    <a:pt x="3204" y="6636"/>
                  </a:moveTo>
                  <a:lnTo>
                    <a:pt x="3215" y="6659"/>
                  </a:lnTo>
                  <a:cubicBezTo>
                    <a:pt x="3215" y="6651"/>
                    <a:pt x="3210" y="6643"/>
                    <a:pt x="3204" y="6636"/>
                  </a:cubicBezTo>
                  <a:close/>
                  <a:moveTo>
                    <a:pt x="4183" y="6667"/>
                  </a:moveTo>
                  <a:cubicBezTo>
                    <a:pt x="4182" y="6667"/>
                    <a:pt x="4180" y="6668"/>
                    <a:pt x="4178" y="6669"/>
                  </a:cubicBezTo>
                  <a:lnTo>
                    <a:pt x="4178" y="6669"/>
                  </a:lnTo>
                  <a:cubicBezTo>
                    <a:pt x="4177" y="6669"/>
                    <a:pt x="4177" y="6669"/>
                    <a:pt x="4176" y="6669"/>
                  </a:cubicBezTo>
                  <a:cubicBezTo>
                    <a:pt x="4175" y="6669"/>
                    <a:pt x="4175" y="6669"/>
                    <a:pt x="4175" y="6670"/>
                  </a:cubicBezTo>
                  <a:lnTo>
                    <a:pt x="4175" y="6670"/>
                  </a:lnTo>
                  <a:cubicBezTo>
                    <a:pt x="4176" y="6670"/>
                    <a:pt x="4177" y="6669"/>
                    <a:pt x="4178" y="6669"/>
                  </a:cubicBezTo>
                  <a:lnTo>
                    <a:pt x="4178" y="6669"/>
                  </a:lnTo>
                  <a:cubicBezTo>
                    <a:pt x="4178" y="6669"/>
                    <a:pt x="4179" y="6670"/>
                    <a:pt x="4179" y="6670"/>
                  </a:cubicBezTo>
                  <a:cubicBezTo>
                    <a:pt x="4182" y="6668"/>
                    <a:pt x="4183" y="6667"/>
                    <a:pt x="4183" y="6667"/>
                  </a:cubicBezTo>
                  <a:close/>
                  <a:moveTo>
                    <a:pt x="10573" y="6670"/>
                  </a:moveTo>
                  <a:cubicBezTo>
                    <a:pt x="10575" y="6672"/>
                    <a:pt x="10577" y="6673"/>
                    <a:pt x="10580" y="6673"/>
                  </a:cubicBezTo>
                  <a:lnTo>
                    <a:pt x="10580" y="6673"/>
                  </a:lnTo>
                  <a:cubicBezTo>
                    <a:pt x="10579" y="6672"/>
                    <a:pt x="10577" y="6670"/>
                    <a:pt x="10573" y="6670"/>
                  </a:cubicBezTo>
                  <a:close/>
                  <a:moveTo>
                    <a:pt x="1239" y="6659"/>
                  </a:moveTo>
                  <a:lnTo>
                    <a:pt x="1239" y="6659"/>
                  </a:lnTo>
                  <a:cubicBezTo>
                    <a:pt x="1217" y="6680"/>
                    <a:pt x="1245" y="6682"/>
                    <a:pt x="1250" y="6682"/>
                  </a:cubicBezTo>
                  <a:lnTo>
                    <a:pt x="1250" y="6682"/>
                  </a:lnTo>
                  <a:cubicBezTo>
                    <a:pt x="1239" y="6682"/>
                    <a:pt x="1239" y="6670"/>
                    <a:pt x="1239" y="6659"/>
                  </a:cubicBezTo>
                  <a:close/>
                  <a:moveTo>
                    <a:pt x="1250" y="6682"/>
                  </a:moveTo>
                  <a:lnTo>
                    <a:pt x="1250" y="6682"/>
                  </a:lnTo>
                  <a:cubicBezTo>
                    <a:pt x="1250" y="6682"/>
                    <a:pt x="1250" y="6682"/>
                    <a:pt x="1250" y="6682"/>
                  </a:cubicBezTo>
                  <a:cubicBezTo>
                    <a:pt x="1250" y="6682"/>
                    <a:pt x="1250" y="6682"/>
                    <a:pt x="1250" y="6682"/>
                  </a:cubicBezTo>
                  <a:close/>
                  <a:moveTo>
                    <a:pt x="1752" y="6709"/>
                  </a:moveTo>
                  <a:cubicBezTo>
                    <a:pt x="1751" y="6709"/>
                    <a:pt x="1751" y="6712"/>
                    <a:pt x="1751" y="6718"/>
                  </a:cubicBezTo>
                  <a:lnTo>
                    <a:pt x="1762" y="6718"/>
                  </a:lnTo>
                  <a:cubicBezTo>
                    <a:pt x="1756" y="6712"/>
                    <a:pt x="1753" y="6709"/>
                    <a:pt x="1752" y="6709"/>
                  </a:cubicBezTo>
                  <a:close/>
                  <a:moveTo>
                    <a:pt x="12240" y="6730"/>
                  </a:moveTo>
                  <a:cubicBezTo>
                    <a:pt x="12230" y="6730"/>
                    <a:pt x="12220" y="6738"/>
                    <a:pt x="12224" y="6741"/>
                  </a:cubicBezTo>
                  <a:lnTo>
                    <a:pt x="12224" y="6741"/>
                  </a:lnTo>
                  <a:cubicBezTo>
                    <a:pt x="12229" y="6738"/>
                    <a:pt x="12234" y="6735"/>
                    <a:pt x="12240" y="6730"/>
                  </a:cubicBezTo>
                  <a:close/>
                  <a:moveTo>
                    <a:pt x="1716" y="6742"/>
                  </a:moveTo>
                  <a:lnTo>
                    <a:pt x="1739" y="6754"/>
                  </a:lnTo>
                  <a:cubicBezTo>
                    <a:pt x="1731" y="6746"/>
                    <a:pt x="1724" y="6743"/>
                    <a:pt x="1716" y="6742"/>
                  </a:cubicBezTo>
                  <a:close/>
                  <a:moveTo>
                    <a:pt x="1631" y="6766"/>
                  </a:moveTo>
                  <a:cubicBezTo>
                    <a:pt x="1643" y="6766"/>
                    <a:pt x="1631" y="6778"/>
                    <a:pt x="1655" y="6778"/>
                  </a:cubicBezTo>
                  <a:lnTo>
                    <a:pt x="1631" y="6778"/>
                  </a:lnTo>
                  <a:cubicBezTo>
                    <a:pt x="1631" y="6778"/>
                    <a:pt x="1631" y="6766"/>
                    <a:pt x="1631" y="6766"/>
                  </a:cubicBezTo>
                  <a:close/>
                  <a:moveTo>
                    <a:pt x="10228" y="6778"/>
                  </a:moveTo>
                  <a:cubicBezTo>
                    <a:pt x="10218" y="6778"/>
                    <a:pt x="10222" y="6778"/>
                    <a:pt x="10228" y="6778"/>
                  </a:cubicBezTo>
                  <a:lnTo>
                    <a:pt x="10228" y="6778"/>
                  </a:lnTo>
                  <a:cubicBezTo>
                    <a:pt x="10228" y="6778"/>
                    <a:pt x="10228" y="6778"/>
                    <a:pt x="10228" y="6778"/>
                  </a:cubicBezTo>
                  <a:close/>
                  <a:moveTo>
                    <a:pt x="1655" y="6801"/>
                  </a:moveTo>
                  <a:cubicBezTo>
                    <a:pt x="1663" y="6801"/>
                    <a:pt x="1676" y="6807"/>
                    <a:pt x="1684" y="6807"/>
                  </a:cubicBezTo>
                  <a:cubicBezTo>
                    <a:pt x="1688" y="6807"/>
                    <a:pt x="1691" y="6805"/>
                    <a:pt x="1691" y="6801"/>
                  </a:cubicBezTo>
                  <a:close/>
                  <a:moveTo>
                    <a:pt x="4123" y="6811"/>
                  </a:moveTo>
                  <a:cubicBezTo>
                    <a:pt x="4123" y="6811"/>
                    <a:pt x="4123" y="6811"/>
                    <a:pt x="4122" y="6811"/>
                  </a:cubicBezTo>
                  <a:lnTo>
                    <a:pt x="4122" y="6811"/>
                  </a:lnTo>
                  <a:cubicBezTo>
                    <a:pt x="4125" y="6812"/>
                    <a:pt x="4129" y="6813"/>
                    <a:pt x="4132" y="6813"/>
                  </a:cubicBezTo>
                  <a:cubicBezTo>
                    <a:pt x="4128" y="6812"/>
                    <a:pt x="4126" y="6811"/>
                    <a:pt x="4123" y="6811"/>
                  </a:cubicBezTo>
                  <a:close/>
                  <a:moveTo>
                    <a:pt x="1667" y="6813"/>
                  </a:moveTo>
                  <a:cubicBezTo>
                    <a:pt x="1667" y="6813"/>
                    <a:pt x="1666" y="6815"/>
                    <a:pt x="1663" y="6817"/>
                  </a:cubicBezTo>
                  <a:lnTo>
                    <a:pt x="1663" y="6817"/>
                  </a:lnTo>
                  <a:cubicBezTo>
                    <a:pt x="1664" y="6816"/>
                    <a:pt x="1666" y="6815"/>
                    <a:pt x="1667" y="6813"/>
                  </a:cubicBezTo>
                  <a:close/>
                  <a:moveTo>
                    <a:pt x="12618" y="6845"/>
                  </a:moveTo>
                  <a:cubicBezTo>
                    <a:pt x="12615" y="6846"/>
                    <a:pt x="12612" y="6847"/>
                    <a:pt x="12609" y="6849"/>
                  </a:cubicBezTo>
                  <a:cubicBezTo>
                    <a:pt x="12614" y="6849"/>
                    <a:pt x="12617" y="6847"/>
                    <a:pt x="12618" y="6845"/>
                  </a:cubicBezTo>
                  <a:close/>
                  <a:moveTo>
                    <a:pt x="15467" y="6829"/>
                  </a:moveTo>
                  <a:cubicBezTo>
                    <a:pt x="15460" y="6836"/>
                    <a:pt x="15467" y="6849"/>
                    <a:pt x="15467" y="6849"/>
                  </a:cubicBezTo>
                  <a:lnTo>
                    <a:pt x="15467" y="6829"/>
                  </a:lnTo>
                  <a:close/>
                  <a:moveTo>
                    <a:pt x="5680" y="6910"/>
                  </a:moveTo>
                  <a:cubicBezTo>
                    <a:pt x="5680" y="6913"/>
                    <a:pt x="5680" y="6920"/>
                    <a:pt x="5680" y="6920"/>
                  </a:cubicBezTo>
                  <a:cubicBezTo>
                    <a:pt x="5677" y="6915"/>
                    <a:pt x="5677" y="6912"/>
                    <a:pt x="5680" y="6910"/>
                  </a:cubicBezTo>
                  <a:close/>
                  <a:moveTo>
                    <a:pt x="12990" y="801"/>
                  </a:moveTo>
                  <a:cubicBezTo>
                    <a:pt x="13059" y="801"/>
                    <a:pt x="13122" y="826"/>
                    <a:pt x="13184" y="826"/>
                  </a:cubicBezTo>
                  <a:cubicBezTo>
                    <a:pt x="13206" y="826"/>
                    <a:pt x="13229" y="822"/>
                    <a:pt x="13252" y="813"/>
                  </a:cubicBezTo>
                  <a:lnTo>
                    <a:pt x="13252" y="824"/>
                  </a:lnTo>
                  <a:cubicBezTo>
                    <a:pt x="13256" y="828"/>
                    <a:pt x="13260" y="830"/>
                    <a:pt x="13264" y="830"/>
                  </a:cubicBezTo>
                  <a:cubicBezTo>
                    <a:pt x="13272" y="830"/>
                    <a:pt x="13280" y="824"/>
                    <a:pt x="13288" y="824"/>
                  </a:cubicBezTo>
                  <a:cubicBezTo>
                    <a:pt x="13300" y="828"/>
                    <a:pt x="13313" y="830"/>
                    <a:pt x="13326" y="830"/>
                  </a:cubicBezTo>
                  <a:cubicBezTo>
                    <a:pt x="13352" y="830"/>
                    <a:pt x="13379" y="824"/>
                    <a:pt x="13395" y="824"/>
                  </a:cubicBezTo>
                  <a:lnTo>
                    <a:pt x="13395" y="813"/>
                  </a:lnTo>
                  <a:cubicBezTo>
                    <a:pt x="13411" y="813"/>
                    <a:pt x="13411" y="818"/>
                    <a:pt x="13416" y="818"/>
                  </a:cubicBezTo>
                  <a:cubicBezTo>
                    <a:pt x="13419" y="818"/>
                    <a:pt x="13423" y="817"/>
                    <a:pt x="13431" y="813"/>
                  </a:cubicBezTo>
                  <a:lnTo>
                    <a:pt x="13431" y="824"/>
                  </a:lnTo>
                  <a:lnTo>
                    <a:pt x="13454" y="813"/>
                  </a:lnTo>
                  <a:cubicBezTo>
                    <a:pt x="13454" y="821"/>
                    <a:pt x="13462" y="824"/>
                    <a:pt x="13474" y="824"/>
                  </a:cubicBezTo>
                  <a:cubicBezTo>
                    <a:pt x="13486" y="824"/>
                    <a:pt x="13503" y="821"/>
                    <a:pt x="13517" y="821"/>
                  </a:cubicBezTo>
                  <a:cubicBezTo>
                    <a:pt x="13525" y="821"/>
                    <a:pt x="13532" y="822"/>
                    <a:pt x="13538" y="824"/>
                  </a:cubicBezTo>
                  <a:cubicBezTo>
                    <a:pt x="13562" y="824"/>
                    <a:pt x="13621" y="813"/>
                    <a:pt x="13657" y="813"/>
                  </a:cubicBezTo>
                  <a:cubicBezTo>
                    <a:pt x="13669" y="836"/>
                    <a:pt x="13716" y="836"/>
                    <a:pt x="13752" y="848"/>
                  </a:cubicBezTo>
                  <a:cubicBezTo>
                    <a:pt x="13800" y="848"/>
                    <a:pt x="13858" y="843"/>
                    <a:pt x="13916" y="843"/>
                  </a:cubicBezTo>
                  <a:cubicBezTo>
                    <a:pt x="13945" y="843"/>
                    <a:pt x="13974" y="844"/>
                    <a:pt x="14002" y="848"/>
                  </a:cubicBezTo>
                  <a:lnTo>
                    <a:pt x="13990" y="824"/>
                  </a:lnTo>
                  <a:lnTo>
                    <a:pt x="14014" y="824"/>
                  </a:lnTo>
                  <a:cubicBezTo>
                    <a:pt x="14014" y="824"/>
                    <a:pt x="14026" y="836"/>
                    <a:pt x="14014" y="836"/>
                  </a:cubicBezTo>
                  <a:cubicBezTo>
                    <a:pt x="14026" y="836"/>
                    <a:pt x="14026" y="848"/>
                    <a:pt x="14038" y="848"/>
                  </a:cubicBezTo>
                  <a:cubicBezTo>
                    <a:pt x="14038" y="860"/>
                    <a:pt x="14050" y="872"/>
                    <a:pt x="14050" y="884"/>
                  </a:cubicBezTo>
                  <a:lnTo>
                    <a:pt x="14050" y="884"/>
                  </a:lnTo>
                  <a:cubicBezTo>
                    <a:pt x="14050" y="872"/>
                    <a:pt x="14038" y="872"/>
                    <a:pt x="14038" y="872"/>
                  </a:cubicBezTo>
                  <a:lnTo>
                    <a:pt x="14038" y="872"/>
                  </a:lnTo>
                  <a:cubicBezTo>
                    <a:pt x="14050" y="884"/>
                    <a:pt x="14038" y="884"/>
                    <a:pt x="14038" y="896"/>
                  </a:cubicBezTo>
                  <a:cubicBezTo>
                    <a:pt x="14035" y="898"/>
                    <a:pt x="14034" y="899"/>
                    <a:pt x="14033" y="899"/>
                  </a:cubicBezTo>
                  <a:cubicBezTo>
                    <a:pt x="14030" y="899"/>
                    <a:pt x="14035" y="882"/>
                    <a:pt x="14026" y="872"/>
                  </a:cubicBezTo>
                  <a:lnTo>
                    <a:pt x="14014" y="908"/>
                  </a:lnTo>
                  <a:cubicBezTo>
                    <a:pt x="14014" y="908"/>
                    <a:pt x="14014" y="920"/>
                    <a:pt x="14002" y="920"/>
                  </a:cubicBezTo>
                  <a:cubicBezTo>
                    <a:pt x="13990" y="908"/>
                    <a:pt x="13990" y="896"/>
                    <a:pt x="13978" y="884"/>
                  </a:cubicBezTo>
                  <a:lnTo>
                    <a:pt x="13978" y="884"/>
                  </a:lnTo>
                  <a:lnTo>
                    <a:pt x="13990" y="920"/>
                  </a:lnTo>
                  <a:cubicBezTo>
                    <a:pt x="13982" y="920"/>
                    <a:pt x="13969" y="930"/>
                    <a:pt x="13965" y="930"/>
                  </a:cubicBezTo>
                  <a:cubicBezTo>
                    <a:pt x="13962" y="930"/>
                    <a:pt x="13962" y="928"/>
                    <a:pt x="13966" y="920"/>
                  </a:cubicBezTo>
                  <a:lnTo>
                    <a:pt x="13966" y="920"/>
                  </a:lnTo>
                  <a:lnTo>
                    <a:pt x="13943" y="955"/>
                  </a:lnTo>
                  <a:lnTo>
                    <a:pt x="13919" y="955"/>
                  </a:lnTo>
                  <a:cubicBezTo>
                    <a:pt x="13919" y="961"/>
                    <a:pt x="13922" y="964"/>
                    <a:pt x="13925" y="964"/>
                  </a:cubicBezTo>
                  <a:cubicBezTo>
                    <a:pt x="13926" y="964"/>
                    <a:pt x="13927" y="964"/>
                    <a:pt x="13927" y="964"/>
                  </a:cubicBezTo>
                  <a:lnTo>
                    <a:pt x="13927" y="964"/>
                  </a:lnTo>
                  <a:cubicBezTo>
                    <a:pt x="13925" y="979"/>
                    <a:pt x="13933" y="1009"/>
                    <a:pt x="13920" y="1009"/>
                  </a:cubicBezTo>
                  <a:cubicBezTo>
                    <a:pt x="13917" y="1009"/>
                    <a:pt x="13913" y="1007"/>
                    <a:pt x="13907" y="1003"/>
                  </a:cubicBezTo>
                  <a:cubicBezTo>
                    <a:pt x="13907" y="1039"/>
                    <a:pt x="13895" y="1051"/>
                    <a:pt x="13883" y="1098"/>
                  </a:cubicBezTo>
                  <a:cubicBezTo>
                    <a:pt x="13883" y="1083"/>
                    <a:pt x="13879" y="1079"/>
                    <a:pt x="13874" y="1079"/>
                  </a:cubicBezTo>
                  <a:cubicBezTo>
                    <a:pt x="13868" y="1079"/>
                    <a:pt x="13859" y="1087"/>
                    <a:pt x="13853" y="1087"/>
                  </a:cubicBezTo>
                  <a:cubicBezTo>
                    <a:pt x="13850" y="1087"/>
                    <a:pt x="13847" y="1084"/>
                    <a:pt x="13847" y="1075"/>
                  </a:cubicBezTo>
                  <a:lnTo>
                    <a:pt x="13847" y="1075"/>
                  </a:lnTo>
                  <a:cubicBezTo>
                    <a:pt x="13835" y="1098"/>
                    <a:pt x="13859" y="1110"/>
                    <a:pt x="13847" y="1122"/>
                  </a:cubicBezTo>
                  <a:cubicBezTo>
                    <a:pt x="13844" y="1125"/>
                    <a:pt x="13840" y="1127"/>
                    <a:pt x="13836" y="1127"/>
                  </a:cubicBezTo>
                  <a:cubicBezTo>
                    <a:pt x="13831" y="1127"/>
                    <a:pt x="13827" y="1125"/>
                    <a:pt x="13823" y="1122"/>
                  </a:cubicBezTo>
                  <a:lnTo>
                    <a:pt x="13812" y="1122"/>
                  </a:lnTo>
                  <a:lnTo>
                    <a:pt x="13823" y="1134"/>
                  </a:lnTo>
                  <a:cubicBezTo>
                    <a:pt x="13812" y="1140"/>
                    <a:pt x="13806" y="1140"/>
                    <a:pt x="13801" y="1140"/>
                  </a:cubicBezTo>
                  <a:cubicBezTo>
                    <a:pt x="13797" y="1140"/>
                    <a:pt x="13794" y="1140"/>
                    <a:pt x="13788" y="1146"/>
                  </a:cubicBezTo>
                  <a:lnTo>
                    <a:pt x="13800" y="1158"/>
                  </a:lnTo>
                  <a:lnTo>
                    <a:pt x="13788" y="1170"/>
                  </a:lnTo>
                  <a:cubicBezTo>
                    <a:pt x="13800" y="1170"/>
                    <a:pt x="13800" y="1170"/>
                    <a:pt x="13788" y="1194"/>
                  </a:cubicBezTo>
                  <a:lnTo>
                    <a:pt x="13788" y="1205"/>
                  </a:lnTo>
                  <a:cubicBezTo>
                    <a:pt x="13784" y="1199"/>
                    <a:pt x="13782" y="1197"/>
                    <a:pt x="13780" y="1197"/>
                  </a:cubicBezTo>
                  <a:cubicBezTo>
                    <a:pt x="13777" y="1197"/>
                    <a:pt x="13775" y="1202"/>
                    <a:pt x="13772" y="1202"/>
                  </a:cubicBezTo>
                  <a:cubicBezTo>
                    <a:pt x="13770" y="1202"/>
                    <a:pt x="13767" y="1200"/>
                    <a:pt x="13764" y="1194"/>
                  </a:cubicBezTo>
                  <a:cubicBezTo>
                    <a:pt x="13752" y="1205"/>
                    <a:pt x="13752" y="1205"/>
                    <a:pt x="13752" y="1229"/>
                  </a:cubicBezTo>
                  <a:lnTo>
                    <a:pt x="13764" y="1241"/>
                  </a:lnTo>
                  <a:cubicBezTo>
                    <a:pt x="13764" y="1248"/>
                    <a:pt x="13762" y="1250"/>
                    <a:pt x="13759" y="1250"/>
                  </a:cubicBezTo>
                  <a:cubicBezTo>
                    <a:pt x="13755" y="1250"/>
                    <a:pt x="13747" y="1244"/>
                    <a:pt x="13740" y="1244"/>
                  </a:cubicBezTo>
                  <a:cubicBezTo>
                    <a:pt x="13736" y="1244"/>
                    <a:pt x="13731" y="1247"/>
                    <a:pt x="13728" y="1253"/>
                  </a:cubicBezTo>
                  <a:lnTo>
                    <a:pt x="13752" y="1253"/>
                  </a:lnTo>
                  <a:cubicBezTo>
                    <a:pt x="13704" y="1277"/>
                    <a:pt x="13740" y="1325"/>
                    <a:pt x="13704" y="1336"/>
                  </a:cubicBezTo>
                  <a:cubicBezTo>
                    <a:pt x="13704" y="1325"/>
                    <a:pt x="13692" y="1313"/>
                    <a:pt x="13692" y="1313"/>
                  </a:cubicBezTo>
                  <a:cubicBezTo>
                    <a:pt x="13692" y="1336"/>
                    <a:pt x="13669" y="1372"/>
                    <a:pt x="13681" y="1408"/>
                  </a:cubicBezTo>
                  <a:cubicBezTo>
                    <a:pt x="13671" y="1403"/>
                    <a:pt x="13663" y="1400"/>
                    <a:pt x="13655" y="1400"/>
                  </a:cubicBezTo>
                  <a:cubicBezTo>
                    <a:pt x="13645" y="1400"/>
                    <a:pt x="13635" y="1406"/>
                    <a:pt x="13621" y="1420"/>
                  </a:cubicBezTo>
                  <a:cubicBezTo>
                    <a:pt x="13621" y="1432"/>
                    <a:pt x="13621" y="1444"/>
                    <a:pt x="13633" y="1456"/>
                  </a:cubicBezTo>
                  <a:cubicBezTo>
                    <a:pt x="13612" y="1466"/>
                    <a:pt x="13610" y="1494"/>
                    <a:pt x="13602" y="1494"/>
                  </a:cubicBezTo>
                  <a:cubicBezTo>
                    <a:pt x="13600" y="1494"/>
                    <a:pt x="13599" y="1493"/>
                    <a:pt x="13597" y="1491"/>
                  </a:cubicBezTo>
                  <a:lnTo>
                    <a:pt x="13597" y="1491"/>
                  </a:lnTo>
                  <a:cubicBezTo>
                    <a:pt x="13609" y="1503"/>
                    <a:pt x="13585" y="1503"/>
                    <a:pt x="13585" y="1515"/>
                  </a:cubicBezTo>
                  <a:lnTo>
                    <a:pt x="13597" y="1527"/>
                  </a:lnTo>
                  <a:cubicBezTo>
                    <a:pt x="13550" y="1539"/>
                    <a:pt x="13597" y="1575"/>
                    <a:pt x="13550" y="1586"/>
                  </a:cubicBezTo>
                  <a:lnTo>
                    <a:pt x="13550" y="1598"/>
                  </a:lnTo>
                  <a:cubicBezTo>
                    <a:pt x="13538" y="1598"/>
                    <a:pt x="13538" y="1586"/>
                    <a:pt x="13538" y="1586"/>
                  </a:cubicBezTo>
                  <a:lnTo>
                    <a:pt x="13502" y="1646"/>
                  </a:lnTo>
                  <a:lnTo>
                    <a:pt x="13526" y="1634"/>
                  </a:lnTo>
                  <a:lnTo>
                    <a:pt x="13526" y="1634"/>
                  </a:lnTo>
                  <a:cubicBezTo>
                    <a:pt x="13514" y="1646"/>
                    <a:pt x="13526" y="1658"/>
                    <a:pt x="13514" y="1670"/>
                  </a:cubicBezTo>
                  <a:cubicBezTo>
                    <a:pt x="13511" y="1661"/>
                    <a:pt x="13509" y="1658"/>
                    <a:pt x="13507" y="1658"/>
                  </a:cubicBezTo>
                  <a:cubicBezTo>
                    <a:pt x="13501" y="1658"/>
                    <a:pt x="13497" y="1683"/>
                    <a:pt x="13484" y="1683"/>
                  </a:cubicBezTo>
                  <a:cubicBezTo>
                    <a:pt x="13483" y="1683"/>
                    <a:pt x="13482" y="1683"/>
                    <a:pt x="13480" y="1683"/>
                  </a:cubicBezTo>
                  <a:lnTo>
                    <a:pt x="13480" y="1683"/>
                  </a:lnTo>
                  <a:cubicBezTo>
                    <a:pt x="13482" y="1685"/>
                    <a:pt x="13485" y="1688"/>
                    <a:pt x="13490" y="1694"/>
                  </a:cubicBezTo>
                  <a:cubicBezTo>
                    <a:pt x="13490" y="1706"/>
                    <a:pt x="13481" y="1706"/>
                    <a:pt x="13474" y="1706"/>
                  </a:cubicBezTo>
                  <a:cubicBezTo>
                    <a:pt x="13472" y="1706"/>
                    <a:pt x="13470" y="1706"/>
                    <a:pt x="13469" y="1706"/>
                  </a:cubicBezTo>
                  <a:lnTo>
                    <a:pt x="13469" y="1706"/>
                  </a:lnTo>
                  <a:cubicBezTo>
                    <a:pt x="13468" y="1706"/>
                    <a:pt x="13467" y="1706"/>
                    <a:pt x="13466" y="1706"/>
                  </a:cubicBezTo>
                  <a:lnTo>
                    <a:pt x="13466" y="1706"/>
                  </a:lnTo>
                  <a:lnTo>
                    <a:pt x="13466" y="1706"/>
                  </a:lnTo>
                  <a:cubicBezTo>
                    <a:pt x="13467" y="1706"/>
                    <a:pt x="13468" y="1706"/>
                    <a:pt x="13469" y="1706"/>
                  </a:cubicBezTo>
                  <a:lnTo>
                    <a:pt x="13469" y="1706"/>
                  </a:lnTo>
                  <a:cubicBezTo>
                    <a:pt x="13480" y="1707"/>
                    <a:pt x="13489" y="1718"/>
                    <a:pt x="13478" y="1729"/>
                  </a:cubicBezTo>
                  <a:cubicBezTo>
                    <a:pt x="13466" y="1753"/>
                    <a:pt x="13454" y="1765"/>
                    <a:pt x="13454" y="1777"/>
                  </a:cubicBezTo>
                  <a:cubicBezTo>
                    <a:pt x="13450" y="1781"/>
                    <a:pt x="13446" y="1782"/>
                    <a:pt x="13443" y="1782"/>
                  </a:cubicBezTo>
                  <a:cubicBezTo>
                    <a:pt x="13436" y="1782"/>
                    <a:pt x="13431" y="1777"/>
                    <a:pt x="13431" y="1777"/>
                  </a:cubicBezTo>
                  <a:cubicBezTo>
                    <a:pt x="13431" y="1813"/>
                    <a:pt x="13419" y="1789"/>
                    <a:pt x="13419" y="1825"/>
                  </a:cubicBezTo>
                  <a:lnTo>
                    <a:pt x="13407" y="1825"/>
                  </a:lnTo>
                  <a:lnTo>
                    <a:pt x="13419" y="1837"/>
                  </a:lnTo>
                  <a:lnTo>
                    <a:pt x="13383" y="1848"/>
                  </a:lnTo>
                  <a:lnTo>
                    <a:pt x="13407" y="1848"/>
                  </a:lnTo>
                  <a:cubicBezTo>
                    <a:pt x="13395" y="1860"/>
                    <a:pt x="13395" y="1872"/>
                    <a:pt x="13383" y="1884"/>
                  </a:cubicBezTo>
                  <a:lnTo>
                    <a:pt x="13383" y="1872"/>
                  </a:lnTo>
                  <a:cubicBezTo>
                    <a:pt x="13371" y="1908"/>
                    <a:pt x="13335" y="1896"/>
                    <a:pt x="13335" y="1932"/>
                  </a:cubicBezTo>
                  <a:cubicBezTo>
                    <a:pt x="13335" y="1967"/>
                    <a:pt x="13300" y="1944"/>
                    <a:pt x="13311" y="1979"/>
                  </a:cubicBezTo>
                  <a:cubicBezTo>
                    <a:pt x="13311" y="1979"/>
                    <a:pt x="13300" y="1979"/>
                    <a:pt x="13300" y="1967"/>
                  </a:cubicBezTo>
                  <a:lnTo>
                    <a:pt x="13300" y="1991"/>
                  </a:lnTo>
                  <a:lnTo>
                    <a:pt x="13288" y="1979"/>
                  </a:lnTo>
                  <a:lnTo>
                    <a:pt x="13300" y="2003"/>
                  </a:lnTo>
                  <a:lnTo>
                    <a:pt x="13288" y="2003"/>
                  </a:lnTo>
                  <a:lnTo>
                    <a:pt x="13288" y="2015"/>
                  </a:lnTo>
                  <a:cubicBezTo>
                    <a:pt x="13252" y="2015"/>
                    <a:pt x="13264" y="2039"/>
                    <a:pt x="13228" y="2051"/>
                  </a:cubicBezTo>
                  <a:lnTo>
                    <a:pt x="13252" y="2063"/>
                  </a:lnTo>
                  <a:cubicBezTo>
                    <a:pt x="13276" y="2122"/>
                    <a:pt x="13169" y="2158"/>
                    <a:pt x="13169" y="2229"/>
                  </a:cubicBezTo>
                  <a:lnTo>
                    <a:pt x="13145" y="2218"/>
                  </a:lnTo>
                  <a:lnTo>
                    <a:pt x="13157" y="2253"/>
                  </a:lnTo>
                  <a:cubicBezTo>
                    <a:pt x="13133" y="2253"/>
                    <a:pt x="13145" y="2241"/>
                    <a:pt x="13133" y="2241"/>
                  </a:cubicBezTo>
                  <a:cubicBezTo>
                    <a:pt x="13133" y="2265"/>
                    <a:pt x="13157" y="2265"/>
                    <a:pt x="13145" y="2289"/>
                  </a:cubicBezTo>
                  <a:cubicBezTo>
                    <a:pt x="13143" y="2291"/>
                    <a:pt x="13141" y="2292"/>
                    <a:pt x="13139" y="2292"/>
                  </a:cubicBezTo>
                  <a:cubicBezTo>
                    <a:pt x="13133" y="2292"/>
                    <a:pt x="13133" y="2275"/>
                    <a:pt x="13133" y="2265"/>
                  </a:cubicBezTo>
                  <a:cubicBezTo>
                    <a:pt x="13133" y="2301"/>
                    <a:pt x="13121" y="2348"/>
                    <a:pt x="13097" y="2360"/>
                  </a:cubicBezTo>
                  <a:cubicBezTo>
                    <a:pt x="13097" y="2360"/>
                    <a:pt x="13109" y="2372"/>
                    <a:pt x="13109" y="2372"/>
                  </a:cubicBezTo>
                  <a:cubicBezTo>
                    <a:pt x="13109" y="2396"/>
                    <a:pt x="13085" y="2408"/>
                    <a:pt x="13073" y="2432"/>
                  </a:cubicBezTo>
                  <a:cubicBezTo>
                    <a:pt x="13061" y="2432"/>
                    <a:pt x="13073" y="2420"/>
                    <a:pt x="13073" y="2420"/>
                  </a:cubicBezTo>
                  <a:cubicBezTo>
                    <a:pt x="13061" y="2420"/>
                    <a:pt x="13050" y="2432"/>
                    <a:pt x="13061" y="2444"/>
                  </a:cubicBezTo>
                  <a:lnTo>
                    <a:pt x="13050" y="2432"/>
                  </a:lnTo>
                  <a:cubicBezTo>
                    <a:pt x="13038" y="2444"/>
                    <a:pt x="13038" y="2479"/>
                    <a:pt x="13014" y="2479"/>
                  </a:cubicBezTo>
                  <a:cubicBezTo>
                    <a:pt x="13026" y="2479"/>
                    <a:pt x="13038" y="2479"/>
                    <a:pt x="13026" y="2491"/>
                  </a:cubicBezTo>
                  <a:cubicBezTo>
                    <a:pt x="13002" y="2491"/>
                    <a:pt x="13026" y="2539"/>
                    <a:pt x="13002" y="2551"/>
                  </a:cubicBezTo>
                  <a:cubicBezTo>
                    <a:pt x="12996" y="2551"/>
                    <a:pt x="12996" y="2545"/>
                    <a:pt x="12997" y="2540"/>
                  </a:cubicBezTo>
                  <a:lnTo>
                    <a:pt x="12997" y="2540"/>
                  </a:lnTo>
                  <a:cubicBezTo>
                    <a:pt x="12990" y="2546"/>
                    <a:pt x="12992" y="2565"/>
                    <a:pt x="13002" y="2575"/>
                  </a:cubicBezTo>
                  <a:lnTo>
                    <a:pt x="12990" y="2563"/>
                  </a:lnTo>
                  <a:lnTo>
                    <a:pt x="12978" y="2622"/>
                  </a:lnTo>
                  <a:cubicBezTo>
                    <a:pt x="12946" y="2622"/>
                    <a:pt x="12952" y="2660"/>
                    <a:pt x="12946" y="2660"/>
                  </a:cubicBezTo>
                  <a:cubicBezTo>
                    <a:pt x="12945" y="2660"/>
                    <a:pt x="12944" y="2659"/>
                    <a:pt x="12942" y="2658"/>
                  </a:cubicBezTo>
                  <a:cubicBezTo>
                    <a:pt x="12939" y="2665"/>
                    <a:pt x="12938" y="2667"/>
                    <a:pt x="12940" y="2667"/>
                  </a:cubicBezTo>
                  <a:cubicBezTo>
                    <a:pt x="12941" y="2667"/>
                    <a:pt x="12944" y="2665"/>
                    <a:pt x="12947" y="2665"/>
                  </a:cubicBezTo>
                  <a:cubicBezTo>
                    <a:pt x="12951" y="2665"/>
                    <a:pt x="12954" y="2668"/>
                    <a:pt x="12954" y="2682"/>
                  </a:cubicBezTo>
                  <a:cubicBezTo>
                    <a:pt x="12945" y="2682"/>
                    <a:pt x="12943" y="2697"/>
                    <a:pt x="12936" y="2697"/>
                  </a:cubicBezTo>
                  <a:cubicBezTo>
                    <a:pt x="12935" y="2697"/>
                    <a:pt x="12933" y="2696"/>
                    <a:pt x="12930" y="2694"/>
                  </a:cubicBezTo>
                  <a:lnTo>
                    <a:pt x="12930" y="2682"/>
                  </a:lnTo>
                  <a:lnTo>
                    <a:pt x="12919" y="2706"/>
                  </a:lnTo>
                  <a:lnTo>
                    <a:pt x="12907" y="2682"/>
                  </a:lnTo>
                  <a:lnTo>
                    <a:pt x="12907" y="2682"/>
                  </a:lnTo>
                  <a:cubicBezTo>
                    <a:pt x="12907" y="2706"/>
                    <a:pt x="12919" y="2718"/>
                    <a:pt x="12930" y="2729"/>
                  </a:cubicBezTo>
                  <a:cubicBezTo>
                    <a:pt x="12919" y="2741"/>
                    <a:pt x="12919" y="2753"/>
                    <a:pt x="12895" y="2753"/>
                  </a:cubicBezTo>
                  <a:cubicBezTo>
                    <a:pt x="12883" y="2789"/>
                    <a:pt x="12823" y="2789"/>
                    <a:pt x="12835" y="2837"/>
                  </a:cubicBezTo>
                  <a:cubicBezTo>
                    <a:pt x="12835" y="2837"/>
                    <a:pt x="12823" y="2837"/>
                    <a:pt x="12823" y="2825"/>
                  </a:cubicBezTo>
                  <a:lnTo>
                    <a:pt x="12811" y="2849"/>
                  </a:lnTo>
                  <a:lnTo>
                    <a:pt x="12811" y="2884"/>
                  </a:lnTo>
                  <a:lnTo>
                    <a:pt x="12800" y="2884"/>
                  </a:lnTo>
                  <a:cubicBezTo>
                    <a:pt x="12788" y="2908"/>
                    <a:pt x="12764" y="2944"/>
                    <a:pt x="12752" y="2980"/>
                  </a:cubicBezTo>
                  <a:cubicBezTo>
                    <a:pt x="12752" y="3015"/>
                    <a:pt x="12728" y="3003"/>
                    <a:pt x="12728" y="3039"/>
                  </a:cubicBezTo>
                  <a:cubicBezTo>
                    <a:pt x="12728" y="3027"/>
                    <a:pt x="12728" y="3027"/>
                    <a:pt x="12728" y="3027"/>
                  </a:cubicBezTo>
                  <a:lnTo>
                    <a:pt x="12716" y="3051"/>
                  </a:lnTo>
                  <a:lnTo>
                    <a:pt x="12704" y="3039"/>
                  </a:lnTo>
                  <a:lnTo>
                    <a:pt x="12704" y="3039"/>
                  </a:lnTo>
                  <a:cubicBezTo>
                    <a:pt x="12712" y="3061"/>
                    <a:pt x="12691" y="3074"/>
                    <a:pt x="12681" y="3078"/>
                  </a:cubicBezTo>
                  <a:lnTo>
                    <a:pt x="12681" y="3078"/>
                  </a:lnTo>
                  <a:cubicBezTo>
                    <a:pt x="12680" y="3077"/>
                    <a:pt x="12680" y="3076"/>
                    <a:pt x="12680" y="3075"/>
                  </a:cubicBezTo>
                  <a:cubicBezTo>
                    <a:pt x="12674" y="3078"/>
                    <a:pt x="12674" y="3079"/>
                    <a:pt x="12676" y="3079"/>
                  </a:cubicBezTo>
                  <a:cubicBezTo>
                    <a:pt x="12677" y="3079"/>
                    <a:pt x="12678" y="3079"/>
                    <a:pt x="12681" y="3078"/>
                  </a:cubicBezTo>
                  <a:lnTo>
                    <a:pt x="12681" y="3078"/>
                  </a:lnTo>
                  <a:cubicBezTo>
                    <a:pt x="12682" y="3100"/>
                    <a:pt x="12692" y="3111"/>
                    <a:pt x="12692" y="3122"/>
                  </a:cubicBezTo>
                  <a:cubicBezTo>
                    <a:pt x="12688" y="3131"/>
                    <a:pt x="12685" y="3133"/>
                    <a:pt x="12683" y="3133"/>
                  </a:cubicBezTo>
                  <a:cubicBezTo>
                    <a:pt x="12680" y="3133"/>
                    <a:pt x="12678" y="3131"/>
                    <a:pt x="12675" y="3131"/>
                  </a:cubicBezTo>
                  <a:cubicBezTo>
                    <a:pt x="12673" y="3131"/>
                    <a:pt x="12671" y="3132"/>
                    <a:pt x="12669" y="3134"/>
                  </a:cubicBezTo>
                  <a:cubicBezTo>
                    <a:pt x="12657" y="3158"/>
                    <a:pt x="12669" y="3158"/>
                    <a:pt x="12657" y="3182"/>
                  </a:cubicBezTo>
                  <a:lnTo>
                    <a:pt x="12645" y="3182"/>
                  </a:lnTo>
                  <a:cubicBezTo>
                    <a:pt x="12633" y="3194"/>
                    <a:pt x="12645" y="3206"/>
                    <a:pt x="12633" y="3218"/>
                  </a:cubicBezTo>
                  <a:cubicBezTo>
                    <a:pt x="12633" y="3253"/>
                    <a:pt x="12597" y="3230"/>
                    <a:pt x="12621" y="3277"/>
                  </a:cubicBezTo>
                  <a:cubicBezTo>
                    <a:pt x="12611" y="3277"/>
                    <a:pt x="12602" y="3292"/>
                    <a:pt x="12592" y="3292"/>
                  </a:cubicBezTo>
                  <a:cubicBezTo>
                    <a:pt x="12590" y="3292"/>
                    <a:pt x="12588" y="3291"/>
                    <a:pt x="12585" y="3289"/>
                  </a:cubicBezTo>
                  <a:cubicBezTo>
                    <a:pt x="12585" y="3337"/>
                    <a:pt x="12573" y="3361"/>
                    <a:pt x="12561" y="3396"/>
                  </a:cubicBezTo>
                  <a:cubicBezTo>
                    <a:pt x="12557" y="3394"/>
                    <a:pt x="12554" y="3393"/>
                    <a:pt x="12552" y="3393"/>
                  </a:cubicBezTo>
                  <a:cubicBezTo>
                    <a:pt x="12545" y="3393"/>
                    <a:pt x="12557" y="3410"/>
                    <a:pt x="12538" y="3420"/>
                  </a:cubicBezTo>
                  <a:lnTo>
                    <a:pt x="12549" y="3420"/>
                  </a:lnTo>
                  <a:cubicBezTo>
                    <a:pt x="12538" y="3468"/>
                    <a:pt x="12466" y="3503"/>
                    <a:pt x="12454" y="3563"/>
                  </a:cubicBezTo>
                  <a:lnTo>
                    <a:pt x="12442" y="3551"/>
                  </a:lnTo>
                  <a:lnTo>
                    <a:pt x="12442" y="3575"/>
                  </a:lnTo>
                  <a:cubicBezTo>
                    <a:pt x="12419" y="3622"/>
                    <a:pt x="12371" y="3694"/>
                    <a:pt x="12359" y="3730"/>
                  </a:cubicBezTo>
                  <a:cubicBezTo>
                    <a:pt x="12359" y="3753"/>
                    <a:pt x="12359" y="3789"/>
                    <a:pt x="12347" y="3801"/>
                  </a:cubicBezTo>
                  <a:cubicBezTo>
                    <a:pt x="12335" y="3849"/>
                    <a:pt x="12323" y="3884"/>
                    <a:pt x="12288" y="3932"/>
                  </a:cubicBezTo>
                  <a:cubicBezTo>
                    <a:pt x="12288" y="3920"/>
                    <a:pt x="12276" y="3920"/>
                    <a:pt x="12276" y="3920"/>
                  </a:cubicBezTo>
                  <a:lnTo>
                    <a:pt x="12276" y="3920"/>
                  </a:lnTo>
                  <a:cubicBezTo>
                    <a:pt x="12288" y="3932"/>
                    <a:pt x="12264" y="3944"/>
                    <a:pt x="12264" y="3956"/>
                  </a:cubicBezTo>
                  <a:lnTo>
                    <a:pt x="12276" y="3944"/>
                  </a:lnTo>
                  <a:lnTo>
                    <a:pt x="12276" y="3944"/>
                  </a:lnTo>
                  <a:cubicBezTo>
                    <a:pt x="12288" y="3968"/>
                    <a:pt x="12264" y="3980"/>
                    <a:pt x="12252" y="3980"/>
                  </a:cubicBezTo>
                  <a:lnTo>
                    <a:pt x="12252" y="4003"/>
                  </a:lnTo>
                  <a:lnTo>
                    <a:pt x="12240" y="4003"/>
                  </a:lnTo>
                  <a:lnTo>
                    <a:pt x="12252" y="4015"/>
                  </a:lnTo>
                  <a:lnTo>
                    <a:pt x="12228" y="4015"/>
                  </a:lnTo>
                  <a:cubicBezTo>
                    <a:pt x="12228" y="4015"/>
                    <a:pt x="12216" y="4051"/>
                    <a:pt x="12240" y="4063"/>
                  </a:cubicBezTo>
                  <a:cubicBezTo>
                    <a:pt x="12232" y="4063"/>
                    <a:pt x="12224" y="4068"/>
                    <a:pt x="12220" y="4068"/>
                  </a:cubicBezTo>
                  <a:cubicBezTo>
                    <a:pt x="12217" y="4068"/>
                    <a:pt x="12216" y="4067"/>
                    <a:pt x="12216" y="4063"/>
                  </a:cubicBezTo>
                  <a:lnTo>
                    <a:pt x="12180" y="4134"/>
                  </a:lnTo>
                  <a:lnTo>
                    <a:pt x="12192" y="4123"/>
                  </a:lnTo>
                  <a:cubicBezTo>
                    <a:pt x="12204" y="4123"/>
                    <a:pt x="12204" y="4158"/>
                    <a:pt x="12192" y="4158"/>
                  </a:cubicBezTo>
                  <a:cubicBezTo>
                    <a:pt x="12192" y="4146"/>
                    <a:pt x="12168" y="4146"/>
                    <a:pt x="12157" y="4146"/>
                  </a:cubicBezTo>
                  <a:cubicBezTo>
                    <a:pt x="12157" y="4152"/>
                    <a:pt x="12160" y="4152"/>
                    <a:pt x="12164" y="4152"/>
                  </a:cubicBezTo>
                  <a:cubicBezTo>
                    <a:pt x="12168" y="4152"/>
                    <a:pt x="12174" y="4152"/>
                    <a:pt x="12180" y="4158"/>
                  </a:cubicBezTo>
                  <a:cubicBezTo>
                    <a:pt x="12180" y="4170"/>
                    <a:pt x="12180" y="4206"/>
                    <a:pt x="12168" y="4206"/>
                  </a:cubicBezTo>
                  <a:lnTo>
                    <a:pt x="12168" y="4194"/>
                  </a:lnTo>
                  <a:cubicBezTo>
                    <a:pt x="12157" y="4218"/>
                    <a:pt x="12133" y="4206"/>
                    <a:pt x="12121" y="4230"/>
                  </a:cubicBezTo>
                  <a:cubicBezTo>
                    <a:pt x="12133" y="4242"/>
                    <a:pt x="12109" y="4253"/>
                    <a:pt x="12145" y="4265"/>
                  </a:cubicBezTo>
                  <a:cubicBezTo>
                    <a:pt x="12141" y="4273"/>
                    <a:pt x="12137" y="4276"/>
                    <a:pt x="12133" y="4276"/>
                  </a:cubicBezTo>
                  <a:cubicBezTo>
                    <a:pt x="12125" y="4276"/>
                    <a:pt x="12117" y="4265"/>
                    <a:pt x="12109" y="4265"/>
                  </a:cubicBezTo>
                  <a:cubicBezTo>
                    <a:pt x="12121" y="4277"/>
                    <a:pt x="12097" y="4301"/>
                    <a:pt x="12085" y="4301"/>
                  </a:cubicBezTo>
                  <a:cubicBezTo>
                    <a:pt x="12109" y="4337"/>
                    <a:pt x="12038" y="4349"/>
                    <a:pt x="12073" y="4373"/>
                  </a:cubicBezTo>
                  <a:lnTo>
                    <a:pt x="12049" y="4384"/>
                  </a:lnTo>
                  <a:cubicBezTo>
                    <a:pt x="12049" y="4384"/>
                    <a:pt x="12073" y="4396"/>
                    <a:pt x="12061" y="4420"/>
                  </a:cubicBezTo>
                  <a:cubicBezTo>
                    <a:pt x="12049" y="4420"/>
                    <a:pt x="12038" y="4408"/>
                    <a:pt x="12026" y="4408"/>
                  </a:cubicBezTo>
                  <a:lnTo>
                    <a:pt x="12049" y="4432"/>
                  </a:lnTo>
                  <a:cubicBezTo>
                    <a:pt x="11978" y="4492"/>
                    <a:pt x="11954" y="4611"/>
                    <a:pt x="11883" y="4670"/>
                  </a:cubicBezTo>
                  <a:cubicBezTo>
                    <a:pt x="11871" y="4718"/>
                    <a:pt x="11859" y="4765"/>
                    <a:pt x="11835" y="4813"/>
                  </a:cubicBezTo>
                  <a:cubicBezTo>
                    <a:pt x="11835" y="4825"/>
                    <a:pt x="11835" y="4837"/>
                    <a:pt x="11835" y="4849"/>
                  </a:cubicBezTo>
                  <a:cubicBezTo>
                    <a:pt x="11799" y="4884"/>
                    <a:pt x="11752" y="4944"/>
                    <a:pt x="11740" y="5004"/>
                  </a:cubicBezTo>
                  <a:cubicBezTo>
                    <a:pt x="11752" y="5063"/>
                    <a:pt x="11692" y="5015"/>
                    <a:pt x="11704" y="5063"/>
                  </a:cubicBezTo>
                  <a:cubicBezTo>
                    <a:pt x="11692" y="5063"/>
                    <a:pt x="11692" y="5063"/>
                    <a:pt x="11692" y="5051"/>
                  </a:cubicBezTo>
                  <a:cubicBezTo>
                    <a:pt x="11680" y="5099"/>
                    <a:pt x="11680" y="5123"/>
                    <a:pt x="11680" y="5170"/>
                  </a:cubicBezTo>
                  <a:cubicBezTo>
                    <a:pt x="11673" y="5165"/>
                    <a:pt x="11668" y="5163"/>
                    <a:pt x="11665" y="5163"/>
                  </a:cubicBezTo>
                  <a:cubicBezTo>
                    <a:pt x="11655" y="5163"/>
                    <a:pt x="11663" y="5184"/>
                    <a:pt x="11659" y="5184"/>
                  </a:cubicBezTo>
                  <a:cubicBezTo>
                    <a:pt x="11659" y="5184"/>
                    <a:pt x="11658" y="5184"/>
                    <a:pt x="11657" y="5182"/>
                  </a:cubicBezTo>
                  <a:lnTo>
                    <a:pt x="11657" y="5182"/>
                  </a:lnTo>
                  <a:lnTo>
                    <a:pt x="11668" y="5194"/>
                  </a:lnTo>
                  <a:cubicBezTo>
                    <a:pt x="11659" y="5194"/>
                    <a:pt x="11642" y="5209"/>
                    <a:pt x="11635" y="5209"/>
                  </a:cubicBezTo>
                  <a:cubicBezTo>
                    <a:pt x="11635" y="5209"/>
                    <a:pt x="11635" y="5209"/>
                    <a:pt x="11634" y="5209"/>
                  </a:cubicBezTo>
                  <a:lnTo>
                    <a:pt x="11634" y="5209"/>
                  </a:lnTo>
                  <a:lnTo>
                    <a:pt x="11645" y="5230"/>
                  </a:lnTo>
                  <a:lnTo>
                    <a:pt x="11621" y="5230"/>
                  </a:lnTo>
                  <a:cubicBezTo>
                    <a:pt x="11609" y="5254"/>
                    <a:pt x="11597" y="5301"/>
                    <a:pt x="11561" y="5301"/>
                  </a:cubicBezTo>
                  <a:cubicBezTo>
                    <a:pt x="11561" y="5373"/>
                    <a:pt x="11502" y="5456"/>
                    <a:pt x="11454" y="5516"/>
                  </a:cubicBezTo>
                  <a:cubicBezTo>
                    <a:pt x="11466" y="5527"/>
                    <a:pt x="11454" y="5551"/>
                    <a:pt x="11442" y="5563"/>
                  </a:cubicBezTo>
                  <a:lnTo>
                    <a:pt x="11418" y="5575"/>
                  </a:lnTo>
                  <a:cubicBezTo>
                    <a:pt x="11418" y="5599"/>
                    <a:pt x="11430" y="5623"/>
                    <a:pt x="11406" y="5635"/>
                  </a:cubicBezTo>
                  <a:cubicBezTo>
                    <a:pt x="11406" y="5635"/>
                    <a:pt x="11406" y="5635"/>
                    <a:pt x="11406" y="5623"/>
                  </a:cubicBezTo>
                  <a:cubicBezTo>
                    <a:pt x="11395" y="5646"/>
                    <a:pt x="11383" y="5658"/>
                    <a:pt x="11395" y="5682"/>
                  </a:cubicBezTo>
                  <a:cubicBezTo>
                    <a:pt x="11386" y="5691"/>
                    <a:pt x="11372" y="5699"/>
                    <a:pt x="11360" y="5699"/>
                  </a:cubicBezTo>
                  <a:cubicBezTo>
                    <a:pt x="11355" y="5699"/>
                    <a:pt x="11350" y="5698"/>
                    <a:pt x="11347" y="5694"/>
                  </a:cubicBezTo>
                  <a:lnTo>
                    <a:pt x="11347" y="5694"/>
                  </a:lnTo>
                  <a:cubicBezTo>
                    <a:pt x="11371" y="5718"/>
                    <a:pt x="11323" y="5730"/>
                    <a:pt x="11323" y="5730"/>
                  </a:cubicBezTo>
                  <a:cubicBezTo>
                    <a:pt x="11323" y="5730"/>
                    <a:pt x="10978" y="6242"/>
                    <a:pt x="10835" y="6623"/>
                  </a:cubicBezTo>
                  <a:lnTo>
                    <a:pt x="10811" y="6623"/>
                  </a:lnTo>
                  <a:cubicBezTo>
                    <a:pt x="10811" y="6623"/>
                    <a:pt x="10811" y="6635"/>
                    <a:pt x="10811" y="6635"/>
                  </a:cubicBezTo>
                  <a:cubicBezTo>
                    <a:pt x="10775" y="6647"/>
                    <a:pt x="10728" y="6659"/>
                    <a:pt x="10692" y="6670"/>
                  </a:cubicBezTo>
                  <a:cubicBezTo>
                    <a:pt x="10692" y="6659"/>
                    <a:pt x="10704" y="6659"/>
                    <a:pt x="10704" y="6647"/>
                  </a:cubicBezTo>
                  <a:lnTo>
                    <a:pt x="10704" y="6647"/>
                  </a:lnTo>
                  <a:cubicBezTo>
                    <a:pt x="10692" y="6659"/>
                    <a:pt x="10680" y="6659"/>
                    <a:pt x="10668" y="6670"/>
                  </a:cubicBezTo>
                  <a:lnTo>
                    <a:pt x="10680" y="6647"/>
                  </a:lnTo>
                  <a:lnTo>
                    <a:pt x="10680" y="6647"/>
                  </a:lnTo>
                  <a:cubicBezTo>
                    <a:pt x="10651" y="6656"/>
                    <a:pt x="10607" y="6674"/>
                    <a:pt x="10585" y="6674"/>
                  </a:cubicBezTo>
                  <a:cubicBezTo>
                    <a:pt x="10583" y="6674"/>
                    <a:pt x="10582" y="6674"/>
                    <a:pt x="10580" y="6673"/>
                  </a:cubicBezTo>
                  <a:lnTo>
                    <a:pt x="10580" y="6673"/>
                  </a:lnTo>
                  <a:cubicBezTo>
                    <a:pt x="10583" y="6678"/>
                    <a:pt x="10578" y="6686"/>
                    <a:pt x="10561" y="6694"/>
                  </a:cubicBezTo>
                  <a:cubicBezTo>
                    <a:pt x="10557" y="6690"/>
                    <a:pt x="10552" y="6689"/>
                    <a:pt x="10547" y="6689"/>
                  </a:cubicBezTo>
                  <a:cubicBezTo>
                    <a:pt x="10524" y="6689"/>
                    <a:pt x="10490" y="6720"/>
                    <a:pt x="10455" y="6720"/>
                  </a:cubicBezTo>
                  <a:cubicBezTo>
                    <a:pt x="10451" y="6720"/>
                    <a:pt x="10446" y="6719"/>
                    <a:pt x="10442" y="6718"/>
                  </a:cubicBezTo>
                  <a:cubicBezTo>
                    <a:pt x="10454" y="6718"/>
                    <a:pt x="10478" y="6706"/>
                    <a:pt x="10466" y="6706"/>
                  </a:cubicBezTo>
                  <a:cubicBezTo>
                    <a:pt x="10442" y="6706"/>
                    <a:pt x="10430" y="6718"/>
                    <a:pt x="10418" y="6742"/>
                  </a:cubicBezTo>
                  <a:lnTo>
                    <a:pt x="10418" y="6718"/>
                  </a:lnTo>
                  <a:lnTo>
                    <a:pt x="10323" y="6766"/>
                  </a:lnTo>
                  <a:cubicBezTo>
                    <a:pt x="10319" y="6762"/>
                    <a:pt x="10313" y="6760"/>
                    <a:pt x="10307" y="6760"/>
                  </a:cubicBezTo>
                  <a:cubicBezTo>
                    <a:pt x="10286" y="6760"/>
                    <a:pt x="10256" y="6778"/>
                    <a:pt x="10239" y="6782"/>
                  </a:cubicBezTo>
                  <a:lnTo>
                    <a:pt x="10239" y="6782"/>
                  </a:lnTo>
                  <a:cubicBezTo>
                    <a:pt x="10239" y="6780"/>
                    <a:pt x="10233" y="6779"/>
                    <a:pt x="10228" y="6778"/>
                  </a:cubicBezTo>
                  <a:lnTo>
                    <a:pt x="10228" y="6778"/>
                  </a:lnTo>
                  <a:cubicBezTo>
                    <a:pt x="10228" y="6782"/>
                    <a:pt x="10230" y="6783"/>
                    <a:pt x="10234" y="6783"/>
                  </a:cubicBezTo>
                  <a:cubicBezTo>
                    <a:pt x="10235" y="6783"/>
                    <a:pt x="10237" y="6783"/>
                    <a:pt x="10239" y="6782"/>
                  </a:cubicBezTo>
                  <a:lnTo>
                    <a:pt x="10239" y="6782"/>
                  </a:lnTo>
                  <a:cubicBezTo>
                    <a:pt x="10240" y="6784"/>
                    <a:pt x="10237" y="6786"/>
                    <a:pt x="10228" y="6789"/>
                  </a:cubicBezTo>
                  <a:cubicBezTo>
                    <a:pt x="10212" y="6789"/>
                    <a:pt x="10196" y="6800"/>
                    <a:pt x="10187" y="6800"/>
                  </a:cubicBezTo>
                  <a:cubicBezTo>
                    <a:pt x="10183" y="6800"/>
                    <a:pt x="10180" y="6797"/>
                    <a:pt x="10180" y="6789"/>
                  </a:cubicBezTo>
                  <a:lnTo>
                    <a:pt x="10156" y="6801"/>
                  </a:lnTo>
                  <a:lnTo>
                    <a:pt x="10156" y="6801"/>
                  </a:lnTo>
                  <a:lnTo>
                    <a:pt x="10168" y="6778"/>
                  </a:lnTo>
                  <a:lnTo>
                    <a:pt x="10168" y="6778"/>
                  </a:lnTo>
                  <a:cubicBezTo>
                    <a:pt x="10144" y="6789"/>
                    <a:pt x="10133" y="6813"/>
                    <a:pt x="10133" y="6825"/>
                  </a:cubicBezTo>
                  <a:cubicBezTo>
                    <a:pt x="10127" y="6823"/>
                    <a:pt x="10122" y="6822"/>
                    <a:pt x="10116" y="6822"/>
                  </a:cubicBezTo>
                  <a:cubicBezTo>
                    <a:pt x="10100" y="6822"/>
                    <a:pt x="10082" y="6829"/>
                    <a:pt x="10066" y="6829"/>
                  </a:cubicBezTo>
                  <a:cubicBezTo>
                    <a:pt x="10060" y="6829"/>
                    <a:pt x="10054" y="6828"/>
                    <a:pt x="10049" y="6825"/>
                  </a:cubicBezTo>
                  <a:lnTo>
                    <a:pt x="10061" y="6813"/>
                  </a:lnTo>
                  <a:lnTo>
                    <a:pt x="10061" y="6813"/>
                  </a:lnTo>
                  <a:cubicBezTo>
                    <a:pt x="10045" y="6819"/>
                    <a:pt x="10029" y="6820"/>
                    <a:pt x="10014" y="6820"/>
                  </a:cubicBezTo>
                  <a:cubicBezTo>
                    <a:pt x="9988" y="6820"/>
                    <a:pt x="9963" y="6815"/>
                    <a:pt x="9940" y="6815"/>
                  </a:cubicBezTo>
                  <a:cubicBezTo>
                    <a:pt x="9919" y="6815"/>
                    <a:pt x="9900" y="6820"/>
                    <a:pt x="9882" y="6837"/>
                  </a:cubicBezTo>
                  <a:lnTo>
                    <a:pt x="9847" y="6837"/>
                  </a:lnTo>
                  <a:lnTo>
                    <a:pt x="9847" y="6825"/>
                  </a:lnTo>
                  <a:lnTo>
                    <a:pt x="9775" y="6861"/>
                  </a:lnTo>
                  <a:lnTo>
                    <a:pt x="9775" y="6849"/>
                  </a:lnTo>
                  <a:cubicBezTo>
                    <a:pt x="9728" y="6861"/>
                    <a:pt x="9656" y="6885"/>
                    <a:pt x="9597" y="6897"/>
                  </a:cubicBezTo>
                  <a:cubicBezTo>
                    <a:pt x="9567" y="6909"/>
                    <a:pt x="9552" y="6909"/>
                    <a:pt x="9539" y="6909"/>
                  </a:cubicBezTo>
                  <a:cubicBezTo>
                    <a:pt x="9525" y="6909"/>
                    <a:pt x="9513" y="6909"/>
                    <a:pt x="9490" y="6920"/>
                  </a:cubicBezTo>
                  <a:lnTo>
                    <a:pt x="9442" y="6932"/>
                  </a:lnTo>
                  <a:lnTo>
                    <a:pt x="9442" y="6932"/>
                  </a:lnTo>
                  <a:lnTo>
                    <a:pt x="9454" y="6920"/>
                  </a:lnTo>
                  <a:lnTo>
                    <a:pt x="9454" y="6920"/>
                  </a:lnTo>
                  <a:cubicBezTo>
                    <a:pt x="9442" y="6932"/>
                    <a:pt x="9418" y="6932"/>
                    <a:pt x="9406" y="6932"/>
                  </a:cubicBezTo>
                  <a:cubicBezTo>
                    <a:pt x="9418" y="6909"/>
                    <a:pt x="9430" y="6897"/>
                    <a:pt x="9442" y="6873"/>
                  </a:cubicBezTo>
                  <a:lnTo>
                    <a:pt x="9442" y="6873"/>
                  </a:lnTo>
                  <a:lnTo>
                    <a:pt x="9430" y="6885"/>
                  </a:lnTo>
                  <a:cubicBezTo>
                    <a:pt x="9418" y="6861"/>
                    <a:pt x="9430" y="6849"/>
                    <a:pt x="9430" y="6837"/>
                  </a:cubicBezTo>
                  <a:cubicBezTo>
                    <a:pt x="9438" y="6837"/>
                    <a:pt x="9446" y="6848"/>
                    <a:pt x="9450" y="6848"/>
                  </a:cubicBezTo>
                  <a:cubicBezTo>
                    <a:pt x="9453" y="6848"/>
                    <a:pt x="9454" y="6845"/>
                    <a:pt x="9454" y="6837"/>
                  </a:cubicBezTo>
                  <a:lnTo>
                    <a:pt x="9454" y="6837"/>
                  </a:lnTo>
                  <a:cubicBezTo>
                    <a:pt x="9454" y="6837"/>
                    <a:pt x="9449" y="6842"/>
                    <a:pt x="9445" y="6842"/>
                  </a:cubicBezTo>
                  <a:cubicBezTo>
                    <a:pt x="9443" y="6842"/>
                    <a:pt x="9442" y="6841"/>
                    <a:pt x="9442" y="6837"/>
                  </a:cubicBezTo>
                  <a:cubicBezTo>
                    <a:pt x="9501" y="6801"/>
                    <a:pt x="9561" y="6694"/>
                    <a:pt x="9621" y="6623"/>
                  </a:cubicBezTo>
                  <a:cubicBezTo>
                    <a:pt x="9668" y="6493"/>
                    <a:pt x="9762" y="6386"/>
                    <a:pt x="9810" y="6268"/>
                  </a:cubicBezTo>
                  <a:lnTo>
                    <a:pt x="9810" y="6268"/>
                  </a:lnTo>
                  <a:cubicBezTo>
                    <a:pt x="9809" y="6269"/>
                    <a:pt x="9809" y="6269"/>
                    <a:pt x="9808" y="6269"/>
                  </a:cubicBezTo>
                  <a:cubicBezTo>
                    <a:pt x="9799" y="6269"/>
                    <a:pt x="9780" y="6254"/>
                    <a:pt x="9799" y="6254"/>
                  </a:cubicBezTo>
                  <a:cubicBezTo>
                    <a:pt x="9859" y="6242"/>
                    <a:pt x="9811" y="6182"/>
                    <a:pt x="9871" y="6158"/>
                  </a:cubicBezTo>
                  <a:cubicBezTo>
                    <a:pt x="9882" y="6087"/>
                    <a:pt x="9954" y="6051"/>
                    <a:pt x="9942" y="5968"/>
                  </a:cubicBezTo>
                  <a:lnTo>
                    <a:pt x="9966" y="5968"/>
                  </a:lnTo>
                  <a:cubicBezTo>
                    <a:pt x="9978" y="5968"/>
                    <a:pt x="9966" y="5956"/>
                    <a:pt x="9966" y="5944"/>
                  </a:cubicBezTo>
                  <a:lnTo>
                    <a:pt x="9978" y="5944"/>
                  </a:lnTo>
                  <a:cubicBezTo>
                    <a:pt x="9990" y="5932"/>
                    <a:pt x="9990" y="5897"/>
                    <a:pt x="10002" y="5885"/>
                  </a:cubicBezTo>
                  <a:lnTo>
                    <a:pt x="9978" y="5873"/>
                  </a:lnTo>
                  <a:cubicBezTo>
                    <a:pt x="9990" y="5861"/>
                    <a:pt x="10002" y="5873"/>
                    <a:pt x="9990" y="5849"/>
                  </a:cubicBezTo>
                  <a:lnTo>
                    <a:pt x="9990" y="5849"/>
                  </a:lnTo>
                  <a:lnTo>
                    <a:pt x="10002" y="5861"/>
                  </a:lnTo>
                  <a:lnTo>
                    <a:pt x="9990" y="5837"/>
                  </a:lnTo>
                  <a:lnTo>
                    <a:pt x="9990" y="5837"/>
                  </a:lnTo>
                  <a:cubicBezTo>
                    <a:pt x="9994" y="5838"/>
                    <a:pt x="9997" y="5839"/>
                    <a:pt x="10000" y="5839"/>
                  </a:cubicBezTo>
                  <a:cubicBezTo>
                    <a:pt x="10023" y="5839"/>
                    <a:pt x="10016" y="5800"/>
                    <a:pt x="10037" y="5789"/>
                  </a:cubicBezTo>
                  <a:cubicBezTo>
                    <a:pt x="10037" y="5766"/>
                    <a:pt x="10037" y="5730"/>
                    <a:pt x="10061" y="5706"/>
                  </a:cubicBezTo>
                  <a:cubicBezTo>
                    <a:pt x="10073" y="5706"/>
                    <a:pt x="10085" y="5670"/>
                    <a:pt x="10109" y="5658"/>
                  </a:cubicBezTo>
                  <a:cubicBezTo>
                    <a:pt x="10121" y="5611"/>
                    <a:pt x="10144" y="5551"/>
                    <a:pt x="10168" y="5504"/>
                  </a:cubicBezTo>
                  <a:lnTo>
                    <a:pt x="10144" y="5492"/>
                  </a:lnTo>
                  <a:lnTo>
                    <a:pt x="10156" y="5480"/>
                  </a:lnTo>
                  <a:cubicBezTo>
                    <a:pt x="10178" y="5480"/>
                    <a:pt x="10178" y="5467"/>
                    <a:pt x="10180" y="5456"/>
                  </a:cubicBezTo>
                  <a:lnTo>
                    <a:pt x="10180" y="5456"/>
                  </a:lnTo>
                  <a:cubicBezTo>
                    <a:pt x="10175" y="5458"/>
                    <a:pt x="10171" y="5459"/>
                    <a:pt x="10168" y="5459"/>
                  </a:cubicBezTo>
                  <a:cubicBezTo>
                    <a:pt x="10154" y="5459"/>
                    <a:pt x="10150" y="5445"/>
                    <a:pt x="10164" y="5435"/>
                  </a:cubicBezTo>
                  <a:lnTo>
                    <a:pt x="10164" y="5435"/>
                  </a:lnTo>
                  <a:lnTo>
                    <a:pt x="10156" y="5420"/>
                  </a:lnTo>
                  <a:lnTo>
                    <a:pt x="10156" y="5420"/>
                  </a:lnTo>
                  <a:cubicBezTo>
                    <a:pt x="10168" y="5426"/>
                    <a:pt x="10177" y="5426"/>
                    <a:pt x="10185" y="5426"/>
                  </a:cubicBezTo>
                  <a:cubicBezTo>
                    <a:pt x="10192" y="5426"/>
                    <a:pt x="10198" y="5426"/>
                    <a:pt x="10204" y="5432"/>
                  </a:cubicBezTo>
                  <a:cubicBezTo>
                    <a:pt x="10216" y="5385"/>
                    <a:pt x="10204" y="5337"/>
                    <a:pt x="10228" y="5301"/>
                  </a:cubicBezTo>
                  <a:cubicBezTo>
                    <a:pt x="10230" y="5303"/>
                    <a:pt x="10233" y="5303"/>
                    <a:pt x="10235" y="5303"/>
                  </a:cubicBezTo>
                  <a:cubicBezTo>
                    <a:pt x="10247" y="5303"/>
                    <a:pt x="10244" y="5275"/>
                    <a:pt x="10257" y="5275"/>
                  </a:cubicBezTo>
                  <a:cubicBezTo>
                    <a:pt x="10259" y="5275"/>
                    <a:pt x="10261" y="5276"/>
                    <a:pt x="10263" y="5277"/>
                  </a:cubicBezTo>
                  <a:cubicBezTo>
                    <a:pt x="10269" y="5265"/>
                    <a:pt x="10263" y="5265"/>
                    <a:pt x="10255" y="5265"/>
                  </a:cubicBezTo>
                  <a:cubicBezTo>
                    <a:pt x="10246" y="5265"/>
                    <a:pt x="10234" y="5265"/>
                    <a:pt x="10228" y="5254"/>
                  </a:cubicBezTo>
                  <a:cubicBezTo>
                    <a:pt x="10228" y="5245"/>
                    <a:pt x="10228" y="5237"/>
                    <a:pt x="10232" y="5237"/>
                  </a:cubicBezTo>
                  <a:cubicBezTo>
                    <a:pt x="10234" y="5237"/>
                    <a:pt x="10236" y="5238"/>
                    <a:pt x="10240" y="5242"/>
                  </a:cubicBezTo>
                  <a:cubicBezTo>
                    <a:pt x="10240" y="5242"/>
                    <a:pt x="10263" y="5242"/>
                    <a:pt x="10263" y="5254"/>
                  </a:cubicBezTo>
                  <a:lnTo>
                    <a:pt x="10263" y="5230"/>
                  </a:lnTo>
                  <a:cubicBezTo>
                    <a:pt x="10263" y="5230"/>
                    <a:pt x="10275" y="5230"/>
                    <a:pt x="10275" y="5242"/>
                  </a:cubicBezTo>
                  <a:cubicBezTo>
                    <a:pt x="10275" y="5194"/>
                    <a:pt x="10323" y="5170"/>
                    <a:pt x="10311" y="5135"/>
                  </a:cubicBezTo>
                  <a:cubicBezTo>
                    <a:pt x="10311" y="5132"/>
                    <a:pt x="10311" y="5131"/>
                    <a:pt x="10311" y="5131"/>
                  </a:cubicBezTo>
                  <a:cubicBezTo>
                    <a:pt x="10311" y="5131"/>
                    <a:pt x="10310" y="5138"/>
                    <a:pt x="10305" y="5138"/>
                  </a:cubicBezTo>
                  <a:cubicBezTo>
                    <a:pt x="10304" y="5138"/>
                    <a:pt x="10302" y="5137"/>
                    <a:pt x="10299" y="5135"/>
                  </a:cubicBezTo>
                  <a:cubicBezTo>
                    <a:pt x="10287" y="5099"/>
                    <a:pt x="10335" y="5123"/>
                    <a:pt x="10323" y="5075"/>
                  </a:cubicBezTo>
                  <a:lnTo>
                    <a:pt x="10323" y="5075"/>
                  </a:lnTo>
                  <a:lnTo>
                    <a:pt x="10335" y="5087"/>
                  </a:lnTo>
                  <a:cubicBezTo>
                    <a:pt x="10335" y="5075"/>
                    <a:pt x="10323" y="5063"/>
                    <a:pt x="10347" y="5051"/>
                  </a:cubicBezTo>
                  <a:cubicBezTo>
                    <a:pt x="10347" y="5042"/>
                    <a:pt x="10351" y="5036"/>
                    <a:pt x="10355" y="5032"/>
                  </a:cubicBezTo>
                  <a:lnTo>
                    <a:pt x="10355" y="5032"/>
                  </a:lnTo>
                  <a:cubicBezTo>
                    <a:pt x="10356" y="5033"/>
                    <a:pt x="10357" y="5033"/>
                    <a:pt x="10358" y="5033"/>
                  </a:cubicBezTo>
                  <a:cubicBezTo>
                    <a:pt x="10365" y="5033"/>
                    <a:pt x="10371" y="5027"/>
                    <a:pt x="10371" y="5027"/>
                  </a:cubicBezTo>
                  <a:lnTo>
                    <a:pt x="10371" y="5027"/>
                  </a:lnTo>
                  <a:cubicBezTo>
                    <a:pt x="10371" y="5027"/>
                    <a:pt x="10362" y="5027"/>
                    <a:pt x="10355" y="5032"/>
                  </a:cubicBezTo>
                  <a:lnTo>
                    <a:pt x="10355" y="5032"/>
                  </a:lnTo>
                  <a:cubicBezTo>
                    <a:pt x="10353" y="5032"/>
                    <a:pt x="10350" y="5030"/>
                    <a:pt x="10347" y="5027"/>
                  </a:cubicBezTo>
                  <a:cubicBezTo>
                    <a:pt x="10371" y="5004"/>
                    <a:pt x="10383" y="4980"/>
                    <a:pt x="10394" y="4956"/>
                  </a:cubicBezTo>
                  <a:lnTo>
                    <a:pt x="10406" y="4956"/>
                  </a:lnTo>
                  <a:cubicBezTo>
                    <a:pt x="10394" y="4932"/>
                    <a:pt x="10430" y="4956"/>
                    <a:pt x="10430" y="4920"/>
                  </a:cubicBezTo>
                  <a:cubicBezTo>
                    <a:pt x="10454" y="4849"/>
                    <a:pt x="10478" y="4754"/>
                    <a:pt x="10514" y="4694"/>
                  </a:cubicBezTo>
                  <a:cubicBezTo>
                    <a:pt x="10490" y="4670"/>
                    <a:pt x="10502" y="4646"/>
                    <a:pt x="10502" y="4623"/>
                  </a:cubicBezTo>
                  <a:lnTo>
                    <a:pt x="10502" y="4623"/>
                  </a:lnTo>
                  <a:lnTo>
                    <a:pt x="10537" y="4634"/>
                  </a:lnTo>
                  <a:lnTo>
                    <a:pt x="10537" y="4611"/>
                  </a:lnTo>
                  <a:cubicBezTo>
                    <a:pt x="10540" y="4608"/>
                    <a:pt x="10541" y="4607"/>
                    <a:pt x="10542" y="4607"/>
                  </a:cubicBezTo>
                  <a:cubicBezTo>
                    <a:pt x="10544" y="4607"/>
                    <a:pt x="10542" y="4614"/>
                    <a:pt x="10544" y="4614"/>
                  </a:cubicBezTo>
                  <a:cubicBezTo>
                    <a:pt x="10545" y="4614"/>
                    <a:pt x="10547" y="4613"/>
                    <a:pt x="10549" y="4611"/>
                  </a:cubicBezTo>
                  <a:lnTo>
                    <a:pt x="10537" y="4599"/>
                  </a:lnTo>
                  <a:cubicBezTo>
                    <a:pt x="10545" y="4599"/>
                    <a:pt x="10553" y="4583"/>
                    <a:pt x="10561" y="4583"/>
                  </a:cubicBezTo>
                  <a:cubicBezTo>
                    <a:pt x="10565" y="4583"/>
                    <a:pt x="10569" y="4587"/>
                    <a:pt x="10573" y="4599"/>
                  </a:cubicBezTo>
                  <a:lnTo>
                    <a:pt x="10597" y="4527"/>
                  </a:lnTo>
                  <a:cubicBezTo>
                    <a:pt x="10609" y="4515"/>
                    <a:pt x="10573" y="4503"/>
                    <a:pt x="10597" y="4492"/>
                  </a:cubicBezTo>
                  <a:cubicBezTo>
                    <a:pt x="10609" y="4492"/>
                    <a:pt x="10597" y="4503"/>
                    <a:pt x="10609" y="4503"/>
                  </a:cubicBezTo>
                  <a:cubicBezTo>
                    <a:pt x="10656" y="4468"/>
                    <a:pt x="10573" y="4420"/>
                    <a:pt x="10609" y="4384"/>
                  </a:cubicBezTo>
                  <a:cubicBezTo>
                    <a:pt x="10609" y="4373"/>
                    <a:pt x="10609" y="4361"/>
                    <a:pt x="10609" y="4361"/>
                  </a:cubicBezTo>
                  <a:cubicBezTo>
                    <a:pt x="10602" y="4358"/>
                    <a:pt x="10598" y="4357"/>
                    <a:pt x="10596" y="4357"/>
                  </a:cubicBezTo>
                  <a:cubicBezTo>
                    <a:pt x="10589" y="4357"/>
                    <a:pt x="10616" y="4375"/>
                    <a:pt x="10597" y="4384"/>
                  </a:cubicBezTo>
                  <a:cubicBezTo>
                    <a:pt x="10573" y="4361"/>
                    <a:pt x="10597" y="4361"/>
                    <a:pt x="10573" y="4349"/>
                  </a:cubicBezTo>
                  <a:cubicBezTo>
                    <a:pt x="10585" y="4337"/>
                    <a:pt x="10573" y="4325"/>
                    <a:pt x="10573" y="4313"/>
                  </a:cubicBezTo>
                  <a:cubicBezTo>
                    <a:pt x="10597" y="4313"/>
                    <a:pt x="10597" y="4277"/>
                    <a:pt x="10621" y="4277"/>
                  </a:cubicBezTo>
                  <a:cubicBezTo>
                    <a:pt x="10621" y="4265"/>
                    <a:pt x="10597" y="4242"/>
                    <a:pt x="10609" y="4230"/>
                  </a:cubicBezTo>
                  <a:cubicBezTo>
                    <a:pt x="10614" y="4227"/>
                    <a:pt x="10617" y="4226"/>
                    <a:pt x="10620" y="4226"/>
                  </a:cubicBezTo>
                  <a:cubicBezTo>
                    <a:pt x="10627" y="4226"/>
                    <a:pt x="10627" y="4233"/>
                    <a:pt x="10633" y="4233"/>
                  </a:cubicBezTo>
                  <a:cubicBezTo>
                    <a:pt x="10636" y="4233"/>
                    <a:pt x="10639" y="4232"/>
                    <a:pt x="10644" y="4230"/>
                  </a:cubicBezTo>
                  <a:lnTo>
                    <a:pt x="10621" y="4218"/>
                  </a:lnTo>
                  <a:cubicBezTo>
                    <a:pt x="10633" y="4206"/>
                    <a:pt x="10633" y="4206"/>
                    <a:pt x="10644" y="4206"/>
                  </a:cubicBezTo>
                  <a:cubicBezTo>
                    <a:pt x="10656" y="4194"/>
                    <a:pt x="10633" y="4182"/>
                    <a:pt x="10644" y="4170"/>
                  </a:cubicBezTo>
                  <a:lnTo>
                    <a:pt x="10644" y="4170"/>
                  </a:lnTo>
                  <a:lnTo>
                    <a:pt x="10656" y="4194"/>
                  </a:lnTo>
                  <a:cubicBezTo>
                    <a:pt x="10656" y="4170"/>
                    <a:pt x="10668" y="4170"/>
                    <a:pt x="10668" y="4146"/>
                  </a:cubicBezTo>
                  <a:cubicBezTo>
                    <a:pt x="10680" y="4158"/>
                    <a:pt x="10680" y="4158"/>
                    <a:pt x="10668" y="4170"/>
                  </a:cubicBezTo>
                  <a:cubicBezTo>
                    <a:pt x="10704" y="4170"/>
                    <a:pt x="10668" y="4146"/>
                    <a:pt x="10680" y="4146"/>
                  </a:cubicBezTo>
                  <a:cubicBezTo>
                    <a:pt x="10674" y="4140"/>
                    <a:pt x="10668" y="4140"/>
                    <a:pt x="10662" y="4140"/>
                  </a:cubicBezTo>
                  <a:cubicBezTo>
                    <a:pt x="10656" y="4140"/>
                    <a:pt x="10650" y="4140"/>
                    <a:pt x="10644" y="4134"/>
                  </a:cubicBezTo>
                  <a:cubicBezTo>
                    <a:pt x="10656" y="4134"/>
                    <a:pt x="10633" y="4111"/>
                    <a:pt x="10656" y="4111"/>
                  </a:cubicBezTo>
                  <a:lnTo>
                    <a:pt x="10668" y="4123"/>
                  </a:lnTo>
                  <a:cubicBezTo>
                    <a:pt x="10668" y="4099"/>
                    <a:pt x="10656" y="4111"/>
                    <a:pt x="10668" y="4087"/>
                  </a:cubicBezTo>
                  <a:lnTo>
                    <a:pt x="10680" y="4087"/>
                  </a:lnTo>
                  <a:cubicBezTo>
                    <a:pt x="10668" y="4075"/>
                    <a:pt x="10692" y="4063"/>
                    <a:pt x="10704" y="4039"/>
                  </a:cubicBezTo>
                  <a:cubicBezTo>
                    <a:pt x="10692" y="4027"/>
                    <a:pt x="10692" y="4027"/>
                    <a:pt x="10692" y="4015"/>
                  </a:cubicBezTo>
                  <a:cubicBezTo>
                    <a:pt x="10688" y="4019"/>
                    <a:pt x="10685" y="4021"/>
                    <a:pt x="10683" y="4021"/>
                  </a:cubicBezTo>
                  <a:cubicBezTo>
                    <a:pt x="10678" y="4021"/>
                    <a:pt x="10672" y="4015"/>
                    <a:pt x="10656" y="4015"/>
                  </a:cubicBezTo>
                  <a:cubicBezTo>
                    <a:pt x="10692" y="4015"/>
                    <a:pt x="10644" y="3980"/>
                    <a:pt x="10668" y="3956"/>
                  </a:cubicBezTo>
                  <a:lnTo>
                    <a:pt x="10668" y="3956"/>
                  </a:lnTo>
                  <a:cubicBezTo>
                    <a:pt x="10680" y="3968"/>
                    <a:pt x="10692" y="3980"/>
                    <a:pt x="10680" y="3980"/>
                  </a:cubicBezTo>
                  <a:cubicBezTo>
                    <a:pt x="10687" y="3986"/>
                    <a:pt x="10698" y="3993"/>
                    <a:pt x="10705" y="4002"/>
                  </a:cubicBezTo>
                  <a:lnTo>
                    <a:pt x="10705" y="4002"/>
                  </a:lnTo>
                  <a:cubicBezTo>
                    <a:pt x="10716" y="3992"/>
                    <a:pt x="10716" y="3991"/>
                    <a:pt x="10716" y="3980"/>
                  </a:cubicBezTo>
                  <a:cubicBezTo>
                    <a:pt x="10710" y="3974"/>
                    <a:pt x="10704" y="3974"/>
                    <a:pt x="10698" y="3974"/>
                  </a:cubicBezTo>
                  <a:cubicBezTo>
                    <a:pt x="10692" y="3974"/>
                    <a:pt x="10686" y="3974"/>
                    <a:pt x="10680" y="3968"/>
                  </a:cubicBezTo>
                  <a:cubicBezTo>
                    <a:pt x="10680" y="3959"/>
                    <a:pt x="10685" y="3957"/>
                    <a:pt x="10691" y="3957"/>
                  </a:cubicBezTo>
                  <a:cubicBezTo>
                    <a:pt x="10697" y="3957"/>
                    <a:pt x="10704" y="3959"/>
                    <a:pt x="10706" y="3959"/>
                  </a:cubicBezTo>
                  <a:cubicBezTo>
                    <a:pt x="10707" y="3959"/>
                    <a:pt x="10707" y="3959"/>
                    <a:pt x="10704" y="3956"/>
                  </a:cubicBezTo>
                  <a:cubicBezTo>
                    <a:pt x="10704" y="3932"/>
                    <a:pt x="10680" y="3944"/>
                    <a:pt x="10704" y="3920"/>
                  </a:cubicBezTo>
                  <a:cubicBezTo>
                    <a:pt x="10704" y="3932"/>
                    <a:pt x="10704" y="3932"/>
                    <a:pt x="10704" y="3932"/>
                  </a:cubicBezTo>
                  <a:cubicBezTo>
                    <a:pt x="10714" y="3922"/>
                    <a:pt x="10715" y="3905"/>
                    <a:pt x="10728" y="3905"/>
                  </a:cubicBezTo>
                  <a:cubicBezTo>
                    <a:pt x="10731" y="3905"/>
                    <a:pt x="10735" y="3906"/>
                    <a:pt x="10740" y="3908"/>
                  </a:cubicBezTo>
                  <a:cubicBezTo>
                    <a:pt x="10752" y="3908"/>
                    <a:pt x="10752" y="3908"/>
                    <a:pt x="10752" y="3920"/>
                  </a:cubicBezTo>
                  <a:cubicBezTo>
                    <a:pt x="10754" y="3925"/>
                    <a:pt x="10756" y="3927"/>
                    <a:pt x="10757" y="3927"/>
                  </a:cubicBezTo>
                  <a:cubicBezTo>
                    <a:pt x="10759" y="3927"/>
                    <a:pt x="10758" y="3913"/>
                    <a:pt x="10765" y="3913"/>
                  </a:cubicBezTo>
                  <a:cubicBezTo>
                    <a:pt x="10765" y="3913"/>
                    <a:pt x="10765" y="3913"/>
                    <a:pt x="10765" y="3913"/>
                  </a:cubicBezTo>
                  <a:lnTo>
                    <a:pt x="10765" y="3913"/>
                  </a:lnTo>
                  <a:cubicBezTo>
                    <a:pt x="10756" y="3904"/>
                    <a:pt x="10766" y="3894"/>
                    <a:pt x="10775" y="3884"/>
                  </a:cubicBezTo>
                  <a:lnTo>
                    <a:pt x="10752" y="3884"/>
                  </a:lnTo>
                  <a:cubicBezTo>
                    <a:pt x="10740" y="3865"/>
                    <a:pt x="10740" y="3860"/>
                    <a:pt x="10745" y="3860"/>
                  </a:cubicBezTo>
                  <a:cubicBezTo>
                    <a:pt x="10752" y="3860"/>
                    <a:pt x="10771" y="3871"/>
                    <a:pt x="10784" y="3871"/>
                  </a:cubicBezTo>
                  <a:cubicBezTo>
                    <a:pt x="10791" y="3871"/>
                    <a:pt x="10797" y="3868"/>
                    <a:pt x="10799" y="3861"/>
                  </a:cubicBezTo>
                  <a:cubicBezTo>
                    <a:pt x="10799" y="3854"/>
                    <a:pt x="10798" y="3852"/>
                    <a:pt x="10797" y="3852"/>
                  </a:cubicBezTo>
                  <a:cubicBezTo>
                    <a:pt x="10795" y="3852"/>
                    <a:pt x="10792" y="3857"/>
                    <a:pt x="10790" y="3857"/>
                  </a:cubicBezTo>
                  <a:cubicBezTo>
                    <a:pt x="10788" y="3857"/>
                    <a:pt x="10787" y="3855"/>
                    <a:pt x="10787" y="3849"/>
                  </a:cubicBezTo>
                  <a:cubicBezTo>
                    <a:pt x="10799" y="3837"/>
                    <a:pt x="10811" y="3837"/>
                    <a:pt x="10811" y="3825"/>
                  </a:cubicBezTo>
                  <a:cubicBezTo>
                    <a:pt x="10817" y="3819"/>
                    <a:pt x="10823" y="3816"/>
                    <a:pt x="10831" y="3816"/>
                  </a:cubicBezTo>
                  <a:cubicBezTo>
                    <a:pt x="10838" y="3816"/>
                    <a:pt x="10847" y="3819"/>
                    <a:pt x="10859" y="3825"/>
                  </a:cubicBezTo>
                  <a:cubicBezTo>
                    <a:pt x="10859" y="3801"/>
                    <a:pt x="10883" y="3789"/>
                    <a:pt x="10871" y="3777"/>
                  </a:cubicBezTo>
                  <a:lnTo>
                    <a:pt x="10871" y="3777"/>
                  </a:lnTo>
                  <a:cubicBezTo>
                    <a:pt x="10847" y="3789"/>
                    <a:pt x="10883" y="3801"/>
                    <a:pt x="10847" y="3813"/>
                  </a:cubicBezTo>
                  <a:lnTo>
                    <a:pt x="10823" y="3801"/>
                  </a:lnTo>
                  <a:cubicBezTo>
                    <a:pt x="10835" y="3777"/>
                    <a:pt x="10835" y="3753"/>
                    <a:pt x="10847" y="3753"/>
                  </a:cubicBezTo>
                  <a:cubicBezTo>
                    <a:pt x="10847" y="3753"/>
                    <a:pt x="10835" y="3753"/>
                    <a:pt x="10835" y="3742"/>
                  </a:cubicBezTo>
                  <a:cubicBezTo>
                    <a:pt x="10835" y="3718"/>
                    <a:pt x="10823" y="3706"/>
                    <a:pt x="10835" y="3682"/>
                  </a:cubicBezTo>
                  <a:cubicBezTo>
                    <a:pt x="10859" y="3694"/>
                    <a:pt x="10847" y="3706"/>
                    <a:pt x="10847" y="3706"/>
                  </a:cubicBezTo>
                  <a:cubicBezTo>
                    <a:pt x="10871" y="3706"/>
                    <a:pt x="10859" y="3694"/>
                    <a:pt x="10871" y="3682"/>
                  </a:cubicBezTo>
                  <a:cubicBezTo>
                    <a:pt x="10883" y="3682"/>
                    <a:pt x="10859" y="3694"/>
                    <a:pt x="10871" y="3706"/>
                  </a:cubicBezTo>
                  <a:lnTo>
                    <a:pt x="10883" y="3670"/>
                  </a:lnTo>
                  <a:cubicBezTo>
                    <a:pt x="10859" y="3658"/>
                    <a:pt x="10895" y="3658"/>
                    <a:pt x="10895" y="3646"/>
                  </a:cubicBezTo>
                  <a:cubicBezTo>
                    <a:pt x="10918" y="3611"/>
                    <a:pt x="10883" y="3587"/>
                    <a:pt x="10883" y="3551"/>
                  </a:cubicBezTo>
                  <a:lnTo>
                    <a:pt x="10883" y="3551"/>
                  </a:lnTo>
                  <a:cubicBezTo>
                    <a:pt x="10883" y="3551"/>
                    <a:pt x="10895" y="3551"/>
                    <a:pt x="10895" y="3563"/>
                  </a:cubicBezTo>
                  <a:cubicBezTo>
                    <a:pt x="10883" y="3563"/>
                    <a:pt x="10895" y="3563"/>
                    <a:pt x="10895" y="3575"/>
                  </a:cubicBezTo>
                  <a:cubicBezTo>
                    <a:pt x="10900" y="3569"/>
                    <a:pt x="10912" y="3566"/>
                    <a:pt x="10923" y="3566"/>
                  </a:cubicBezTo>
                  <a:cubicBezTo>
                    <a:pt x="10933" y="3566"/>
                    <a:pt x="10942" y="3569"/>
                    <a:pt x="10942" y="3575"/>
                  </a:cubicBezTo>
                  <a:cubicBezTo>
                    <a:pt x="10942" y="3563"/>
                    <a:pt x="10939" y="3563"/>
                    <a:pt x="10936" y="3563"/>
                  </a:cubicBezTo>
                  <a:cubicBezTo>
                    <a:pt x="10933" y="3563"/>
                    <a:pt x="10930" y="3563"/>
                    <a:pt x="10930" y="3551"/>
                  </a:cubicBezTo>
                  <a:lnTo>
                    <a:pt x="10942" y="3527"/>
                  </a:lnTo>
                  <a:cubicBezTo>
                    <a:pt x="10936" y="3527"/>
                    <a:pt x="10930" y="3530"/>
                    <a:pt x="10926" y="3530"/>
                  </a:cubicBezTo>
                  <a:cubicBezTo>
                    <a:pt x="10921" y="3530"/>
                    <a:pt x="10918" y="3527"/>
                    <a:pt x="10918" y="3515"/>
                  </a:cubicBezTo>
                  <a:cubicBezTo>
                    <a:pt x="10918" y="3503"/>
                    <a:pt x="10930" y="3503"/>
                    <a:pt x="10930" y="3480"/>
                  </a:cubicBezTo>
                  <a:cubicBezTo>
                    <a:pt x="10942" y="3491"/>
                    <a:pt x="10954" y="3491"/>
                    <a:pt x="10942" y="3503"/>
                  </a:cubicBezTo>
                  <a:cubicBezTo>
                    <a:pt x="10954" y="3491"/>
                    <a:pt x="10966" y="3480"/>
                    <a:pt x="10954" y="3480"/>
                  </a:cubicBezTo>
                  <a:cubicBezTo>
                    <a:pt x="10930" y="3480"/>
                    <a:pt x="10954" y="3444"/>
                    <a:pt x="10930" y="3444"/>
                  </a:cubicBezTo>
                  <a:lnTo>
                    <a:pt x="10954" y="3432"/>
                  </a:lnTo>
                  <a:cubicBezTo>
                    <a:pt x="10954" y="3432"/>
                    <a:pt x="10954" y="3444"/>
                    <a:pt x="10954" y="3444"/>
                  </a:cubicBezTo>
                  <a:cubicBezTo>
                    <a:pt x="10959" y="3446"/>
                    <a:pt x="10961" y="3447"/>
                    <a:pt x="10963" y="3447"/>
                  </a:cubicBezTo>
                  <a:cubicBezTo>
                    <a:pt x="10970" y="3447"/>
                    <a:pt x="10954" y="3430"/>
                    <a:pt x="10954" y="3420"/>
                  </a:cubicBezTo>
                  <a:cubicBezTo>
                    <a:pt x="10966" y="3420"/>
                    <a:pt x="10966" y="3408"/>
                    <a:pt x="10978" y="3408"/>
                  </a:cubicBezTo>
                  <a:cubicBezTo>
                    <a:pt x="10978" y="3396"/>
                    <a:pt x="10990" y="3396"/>
                    <a:pt x="11002" y="3396"/>
                  </a:cubicBezTo>
                  <a:cubicBezTo>
                    <a:pt x="11002" y="3384"/>
                    <a:pt x="10990" y="3384"/>
                    <a:pt x="10978" y="3384"/>
                  </a:cubicBezTo>
                  <a:lnTo>
                    <a:pt x="11002" y="3361"/>
                  </a:lnTo>
                  <a:cubicBezTo>
                    <a:pt x="11014" y="3361"/>
                    <a:pt x="11037" y="3372"/>
                    <a:pt x="11037" y="3384"/>
                  </a:cubicBezTo>
                  <a:cubicBezTo>
                    <a:pt x="11037" y="3372"/>
                    <a:pt x="11014" y="3361"/>
                    <a:pt x="11025" y="3349"/>
                  </a:cubicBezTo>
                  <a:lnTo>
                    <a:pt x="11025" y="3349"/>
                  </a:lnTo>
                  <a:cubicBezTo>
                    <a:pt x="11028" y="3351"/>
                    <a:pt x="11031" y="3352"/>
                    <a:pt x="11034" y="3352"/>
                  </a:cubicBezTo>
                  <a:cubicBezTo>
                    <a:pt x="11038" y="3352"/>
                    <a:pt x="11043" y="3349"/>
                    <a:pt x="11048" y="3349"/>
                  </a:cubicBezTo>
                  <a:cubicBezTo>
                    <a:pt x="11052" y="3349"/>
                    <a:pt x="11057" y="3352"/>
                    <a:pt x="11061" y="3361"/>
                  </a:cubicBezTo>
                  <a:cubicBezTo>
                    <a:pt x="11085" y="3361"/>
                    <a:pt x="11097" y="3337"/>
                    <a:pt x="11097" y="3325"/>
                  </a:cubicBezTo>
                  <a:cubicBezTo>
                    <a:pt x="11094" y="3322"/>
                    <a:pt x="11092" y="3321"/>
                    <a:pt x="11091" y="3321"/>
                  </a:cubicBezTo>
                  <a:cubicBezTo>
                    <a:pt x="11086" y="3321"/>
                    <a:pt x="11082" y="3328"/>
                    <a:pt x="11073" y="3328"/>
                  </a:cubicBezTo>
                  <a:cubicBezTo>
                    <a:pt x="11070" y="3328"/>
                    <a:pt x="11066" y="3327"/>
                    <a:pt x="11061" y="3325"/>
                  </a:cubicBezTo>
                  <a:cubicBezTo>
                    <a:pt x="11085" y="3289"/>
                    <a:pt x="11037" y="3253"/>
                    <a:pt x="11061" y="3230"/>
                  </a:cubicBezTo>
                  <a:lnTo>
                    <a:pt x="11061" y="3230"/>
                  </a:lnTo>
                  <a:lnTo>
                    <a:pt x="11049" y="3241"/>
                  </a:lnTo>
                  <a:cubicBezTo>
                    <a:pt x="11061" y="3218"/>
                    <a:pt x="11061" y="3218"/>
                    <a:pt x="11049" y="3206"/>
                  </a:cubicBezTo>
                  <a:lnTo>
                    <a:pt x="11049" y="3206"/>
                  </a:lnTo>
                  <a:cubicBezTo>
                    <a:pt x="11054" y="3210"/>
                    <a:pt x="11064" y="3213"/>
                    <a:pt x="11077" y="3213"/>
                  </a:cubicBezTo>
                  <a:cubicBezTo>
                    <a:pt x="11098" y="3213"/>
                    <a:pt x="11125" y="3205"/>
                    <a:pt x="11133" y="3182"/>
                  </a:cubicBezTo>
                  <a:cubicBezTo>
                    <a:pt x="11127" y="3182"/>
                    <a:pt x="11118" y="3185"/>
                    <a:pt x="11109" y="3185"/>
                  </a:cubicBezTo>
                  <a:cubicBezTo>
                    <a:pt x="11100" y="3185"/>
                    <a:pt x="11091" y="3182"/>
                    <a:pt x="11085" y="3170"/>
                  </a:cubicBezTo>
                  <a:lnTo>
                    <a:pt x="11097" y="3158"/>
                  </a:lnTo>
                  <a:cubicBezTo>
                    <a:pt x="11097" y="3158"/>
                    <a:pt x="11097" y="3158"/>
                    <a:pt x="11097" y="3170"/>
                  </a:cubicBezTo>
                  <a:cubicBezTo>
                    <a:pt x="11109" y="3146"/>
                    <a:pt x="11145" y="3146"/>
                    <a:pt x="11121" y="3134"/>
                  </a:cubicBezTo>
                  <a:lnTo>
                    <a:pt x="11145" y="3134"/>
                  </a:lnTo>
                  <a:cubicBezTo>
                    <a:pt x="11145" y="3122"/>
                    <a:pt x="11145" y="3110"/>
                    <a:pt x="11145" y="3099"/>
                  </a:cubicBezTo>
                  <a:cubicBezTo>
                    <a:pt x="11145" y="3075"/>
                    <a:pt x="11156" y="3075"/>
                    <a:pt x="11180" y="3075"/>
                  </a:cubicBezTo>
                  <a:cubicBezTo>
                    <a:pt x="11168" y="3063"/>
                    <a:pt x="11145" y="3063"/>
                    <a:pt x="11156" y="3051"/>
                  </a:cubicBezTo>
                  <a:lnTo>
                    <a:pt x="11156" y="3051"/>
                  </a:lnTo>
                  <a:cubicBezTo>
                    <a:pt x="11161" y="3056"/>
                    <a:pt x="11165" y="3058"/>
                    <a:pt x="11168" y="3058"/>
                  </a:cubicBezTo>
                  <a:cubicBezTo>
                    <a:pt x="11179" y="3058"/>
                    <a:pt x="11182" y="3037"/>
                    <a:pt x="11188" y="3037"/>
                  </a:cubicBezTo>
                  <a:cubicBezTo>
                    <a:pt x="11190" y="3037"/>
                    <a:pt x="11191" y="3038"/>
                    <a:pt x="11192" y="3039"/>
                  </a:cubicBezTo>
                  <a:cubicBezTo>
                    <a:pt x="11204" y="3027"/>
                    <a:pt x="11216" y="3027"/>
                    <a:pt x="11204" y="3015"/>
                  </a:cubicBezTo>
                  <a:lnTo>
                    <a:pt x="11204" y="3015"/>
                  </a:lnTo>
                  <a:lnTo>
                    <a:pt x="11228" y="3039"/>
                  </a:lnTo>
                  <a:lnTo>
                    <a:pt x="11228" y="3039"/>
                  </a:lnTo>
                  <a:cubicBezTo>
                    <a:pt x="11204" y="3015"/>
                    <a:pt x="11216" y="2991"/>
                    <a:pt x="11216" y="2980"/>
                  </a:cubicBezTo>
                  <a:lnTo>
                    <a:pt x="11216" y="2980"/>
                  </a:lnTo>
                  <a:cubicBezTo>
                    <a:pt x="11224" y="2985"/>
                    <a:pt x="11228" y="2986"/>
                    <a:pt x="11232" y="2986"/>
                  </a:cubicBezTo>
                  <a:cubicBezTo>
                    <a:pt x="11241" y="2986"/>
                    <a:pt x="11239" y="2973"/>
                    <a:pt x="11248" y="2973"/>
                  </a:cubicBezTo>
                  <a:cubicBezTo>
                    <a:pt x="11251" y="2973"/>
                    <a:pt x="11256" y="2974"/>
                    <a:pt x="11264" y="2980"/>
                  </a:cubicBezTo>
                  <a:cubicBezTo>
                    <a:pt x="11252" y="2956"/>
                    <a:pt x="11276" y="2944"/>
                    <a:pt x="11264" y="2920"/>
                  </a:cubicBezTo>
                  <a:cubicBezTo>
                    <a:pt x="11264" y="2918"/>
                    <a:pt x="11265" y="2917"/>
                    <a:pt x="11266" y="2917"/>
                  </a:cubicBezTo>
                  <a:cubicBezTo>
                    <a:pt x="11273" y="2917"/>
                    <a:pt x="11290" y="2932"/>
                    <a:pt x="11299" y="2932"/>
                  </a:cubicBezTo>
                  <a:lnTo>
                    <a:pt x="11299" y="2920"/>
                  </a:lnTo>
                  <a:cubicBezTo>
                    <a:pt x="11311" y="2920"/>
                    <a:pt x="11335" y="2908"/>
                    <a:pt x="11347" y="2896"/>
                  </a:cubicBezTo>
                  <a:lnTo>
                    <a:pt x="11335" y="2872"/>
                  </a:lnTo>
                  <a:lnTo>
                    <a:pt x="11347" y="2872"/>
                  </a:lnTo>
                  <a:cubicBezTo>
                    <a:pt x="11347" y="2872"/>
                    <a:pt x="11347" y="2860"/>
                    <a:pt x="11335" y="2860"/>
                  </a:cubicBezTo>
                  <a:lnTo>
                    <a:pt x="11347" y="2849"/>
                  </a:lnTo>
                  <a:cubicBezTo>
                    <a:pt x="11323" y="2825"/>
                    <a:pt x="11347" y="2837"/>
                    <a:pt x="11347" y="2813"/>
                  </a:cubicBezTo>
                  <a:cubicBezTo>
                    <a:pt x="11347" y="2813"/>
                    <a:pt x="11359" y="2825"/>
                    <a:pt x="11359" y="2825"/>
                  </a:cubicBezTo>
                  <a:cubicBezTo>
                    <a:pt x="11359" y="2825"/>
                    <a:pt x="11371" y="2837"/>
                    <a:pt x="11383" y="2837"/>
                  </a:cubicBezTo>
                  <a:cubicBezTo>
                    <a:pt x="11372" y="2837"/>
                    <a:pt x="11361" y="2787"/>
                    <a:pt x="11341" y="2787"/>
                  </a:cubicBezTo>
                  <a:cubicBezTo>
                    <a:pt x="11339" y="2787"/>
                    <a:pt x="11337" y="2788"/>
                    <a:pt x="11335" y="2789"/>
                  </a:cubicBezTo>
                  <a:cubicBezTo>
                    <a:pt x="11323" y="2777"/>
                    <a:pt x="11323" y="2765"/>
                    <a:pt x="11335" y="2765"/>
                  </a:cubicBezTo>
                  <a:lnTo>
                    <a:pt x="11359" y="2777"/>
                  </a:lnTo>
                  <a:lnTo>
                    <a:pt x="11347" y="2753"/>
                  </a:lnTo>
                  <a:cubicBezTo>
                    <a:pt x="11347" y="2741"/>
                    <a:pt x="11371" y="2741"/>
                    <a:pt x="11371" y="2741"/>
                  </a:cubicBezTo>
                  <a:cubicBezTo>
                    <a:pt x="11371" y="2750"/>
                    <a:pt x="11384" y="2773"/>
                    <a:pt x="11402" y="2773"/>
                  </a:cubicBezTo>
                  <a:cubicBezTo>
                    <a:pt x="11407" y="2773"/>
                    <a:pt x="11413" y="2771"/>
                    <a:pt x="11418" y="2765"/>
                  </a:cubicBezTo>
                  <a:lnTo>
                    <a:pt x="11418" y="2765"/>
                  </a:lnTo>
                  <a:cubicBezTo>
                    <a:pt x="11406" y="2777"/>
                    <a:pt x="11418" y="2801"/>
                    <a:pt x="11406" y="2801"/>
                  </a:cubicBezTo>
                  <a:cubicBezTo>
                    <a:pt x="11418" y="2801"/>
                    <a:pt x="11418" y="2801"/>
                    <a:pt x="11418" y="2813"/>
                  </a:cubicBezTo>
                  <a:cubicBezTo>
                    <a:pt x="11430" y="2801"/>
                    <a:pt x="11418" y="2801"/>
                    <a:pt x="11430" y="2777"/>
                  </a:cubicBezTo>
                  <a:cubicBezTo>
                    <a:pt x="11430" y="2777"/>
                    <a:pt x="11430" y="2755"/>
                    <a:pt x="11436" y="2751"/>
                  </a:cubicBezTo>
                  <a:lnTo>
                    <a:pt x="11436" y="2751"/>
                  </a:lnTo>
                  <a:cubicBezTo>
                    <a:pt x="11438" y="2752"/>
                    <a:pt x="11440" y="2753"/>
                    <a:pt x="11442" y="2753"/>
                  </a:cubicBezTo>
                  <a:cubicBezTo>
                    <a:pt x="11440" y="2752"/>
                    <a:pt x="11439" y="2751"/>
                    <a:pt x="11438" y="2751"/>
                  </a:cubicBezTo>
                  <a:cubicBezTo>
                    <a:pt x="11437" y="2751"/>
                    <a:pt x="11437" y="2751"/>
                    <a:pt x="11436" y="2751"/>
                  </a:cubicBezTo>
                  <a:lnTo>
                    <a:pt x="11436" y="2751"/>
                  </a:lnTo>
                  <a:cubicBezTo>
                    <a:pt x="11399" y="2738"/>
                    <a:pt x="11441" y="2706"/>
                    <a:pt x="11418" y="2706"/>
                  </a:cubicBezTo>
                  <a:cubicBezTo>
                    <a:pt x="11418" y="2697"/>
                    <a:pt x="11418" y="2689"/>
                    <a:pt x="11423" y="2689"/>
                  </a:cubicBezTo>
                  <a:cubicBezTo>
                    <a:pt x="11424" y="2689"/>
                    <a:pt x="11427" y="2690"/>
                    <a:pt x="11430" y="2694"/>
                  </a:cubicBezTo>
                  <a:cubicBezTo>
                    <a:pt x="11430" y="2718"/>
                    <a:pt x="11466" y="2706"/>
                    <a:pt x="11466" y="2718"/>
                  </a:cubicBezTo>
                  <a:cubicBezTo>
                    <a:pt x="11466" y="2706"/>
                    <a:pt x="11454" y="2706"/>
                    <a:pt x="11454" y="2694"/>
                  </a:cubicBezTo>
                  <a:lnTo>
                    <a:pt x="11478" y="2694"/>
                  </a:lnTo>
                  <a:lnTo>
                    <a:pt x="11478" y="2706"/>
                  </a:lnTo>
                  <a:lnTo>
                    <a:pt x="11502" y="2694"/>
                  </a:lnTo>
                  <a:cubicBezTo>
                    <a:pt x="11490" y="2694"/>
                    <a:pt x="11478" y="2694"/>
                    <a:pt x="11478" y="2682"/>
                  </a:cubicBezTo>
                  <a:cubicBezTo>
                    <a:pt x="11490" y="2682"/>
                    <a:pt x="11490" y="2670"/>
                    <a:pt x="11502" y="2670"/>
                  </a:cubicBezTo>
                  <a:cubicBezTo>
                    <a:pt x="11502" y="2694"/>
                    <a:pt x="11526" y="2706"/>
                    <a:pt x="11514" y="2718"/>
                  </a:cubicBezTo>
                  <a:cubicBezTo>
                    <a:pt x="11526" y="2706"/>
                    <a:pt x="11549" y="2682"/>
                    <a:pt x="11514" y="2670"/>
                  </a:cubicBezTo>
                  <a:lnTo>
                    <a:pt x="11526" y="2670"/>
                  </a:lnTo>
                  <a:cubicBezTo>
                    <a:pt x="11514" y="2670"/>
                    <a:pt x="11490" y="2670"/>
                    <a:pt x="11502" y="2646"/>
                  </a:cubicBezTo>
                  <a:lnTo>
                    <a:pt x="11502" y="2622"/>
                  </a:lnTo>
                  <a:lnTo>
                    <a:pt x="11526" y="2634"/>
                  </a:lnTo>
                  <a:cubicBezTo>
                    <a:pt x="11514" y="2622"/>
                    <a:pt x="11514" y="2622"/>
                    <a:pt x="11514" y="2610"/>
                  </a:cubicBezTo>
                  <a:lnTo>
                    <a:pt x="11514" y="2610"/>
                  </a:lnTo>
                  <a:cubicBezTo>
                    <a:pt x="11526" y="2622"/>
                    <a:pt x="11526" y="2622"/>
                    <a:pt x="11537" y="2622"/>
                  </a:cubicBezTo>
                  <a:cubicBezTo>
                    <a:pt x="11549" y="2610"/>
                    <a:pt x="11537" y="2599"/>
                    <a:pt x="11537" y="2599"/>
                  </a:cubicBezTo>
                  <a:cubicBezTo>
                    <a:pt x="11537" y="2593"/>
                    <a:pt x="11540" y="2590"/>
                    <a:pt x="11543" y="2590"/>
                  </a:cubicBezTo>
                  <a:cubicBezTo>
                    <a:pt x="11546" y="2590"/>
                    <a:pt x="11549" y="2593"/>
                    <a:pt x="11549" y="2599"/>
                  </a:cubicBezTo>
                  <a:cubicBezTo>
                    <a:pt x="11573" y="2599"/>
                    <a:pt x="11585" y="2575"/>
                    <a:pt x="11597" y="2575"/>
                  </a:cubicBezTo>
                  <a:cubicBezTo>
                    <a:pt x="11603" y="2569"/>
                    <a:pt x="11603" y="2569"/>
                    <a:pt x="11600" y="2569"/>
                  </a:cubicBezTo>
                  <a:cubicBezTo>
                    <a:pt x="11597" y="2569"/>
                    <a:pt x="11591" y="2569"/>
                    <a:pt x="11585" y="2563"/>
                  </a:cubicBezTo>
                  <a:lnTo>
                    <a:pt x="11585" y="2563"/>
                  </a:lnTo>
                  <a:cubicBezTo>
                    <a:pt x="11592" y="2564"/>
                    <a:pt x="11597" y="2565"/>
                    <a:pt x="11603" y="2565"/>
                  </a:cubicBezTo>
                  <a:cubicBezTo>
                    <a:pt x="11636" y="2565"/>
                    <a:pt x="11648" y="2536"/>
                    <a:pt x="11668" y="2515"/>
                  </a:cubicBezTo>
                  <a:cubicBezTo>
                    <a:pt x="11646" y="2493"/>
                    <a:pt x="11676" y="2502"/>
                    <a:pt x="11661" y="2484"/>
                  </a:cubicBezTo>
                  <a:lnTo>
                    <a:pt x="11661" y="2484"/>
                  </a:lnTo>
                  <a:cubicBezTo>
                    <a:pt x="11672" y="2488"/>
                    <a:pt x="11700" y="2484"/>
                    <a:pt x="11680" y="2503"/>
                  </a:cubicBezTo>
                  <a:lnTo>
                    <a:pt x="11692" y="2491"/>
                  </a:lnTo>
                  <a:lnTo>
                    <a:pt x="11692" y="2491"/>
                  </a:lnTo>
                  <a:cubicBezTo>
                    <a:pt x="11716" y="2503"/>
                    <a:pt x="11680" y="2515"/>
                    <a:pt x="11716" y="2527"/>
                  </a:cubicBezTo>
                  <a:cubicBezTo>
                    <a:pt x="11728" y="2515"/>
                    <a:pt x="11716" y="2479"/>
                    <a:pt x="11740" y="2479"/>
                  </a:cubicBezTo>
                  <a:cubicBezTo>
                    <a:pt x="11740" y="2486"/>
                    <a:pt x="11740" y="2488"/>
                    <a:pt x="11740" y="2488"/>
                  </a:cubicBezTo>
                  <a:cubicBezTo>
                    <a:pt x="11741" y="2488"/>
                    <a:pt x="11742" y="2483"/>
                    <a:pt x="11744" y="2483"/>
                  </a:cubicBezTo>
                  <a:cubicBezTo>
                    <a:pt x="11746" y="2483"/>
                    <a:pt x="11748" y="2485"/>
                    <a:pt x="11752" y="2491"/>
                  </a:cubicBezTo>
                  <a:cubicBezTo>
                    <a:pt x="11752" y="2503"/>
                    <a:pt x="11752" y="2503"/>
                    <a:pt x="11752" y="2503"/>
                  </a:cubicBezTo>
                  <a:cubicBezTo>
                    <a:pt x="11764" y="2503"/>
                    <a:pt x="11764" y="2503"/>
                    <a:pt x="11764" y="2491"/>
                  </a:cubicBezTo>
                  <a:cubicBezTo>
                    <a:pt x="11764" y="2479"/>
                    <a:pt x="11752" y="2468"/>
                    <a:pt x="11752" y="2444"/>
                  </a:cubicBezTo>
                  <a:cubicBezTo>
                    <a:pt x="11754" y="2441"/>
                    <a:pt x="11756" y="2440"/>
                    <a:pt x="11759" y="2440"/>
                  </a:cubicBezTo>
                  <a:cubicBezTo>
                    <a:pt x="11768" y="2440"/>
                    <a:pt x="11778" y="2458"/>
                    <a:pt x="11787" y="2468"/>
                  </a:cubicBezTo>
                  <a:cubicBezTo>
                    <a:pt x="11787" y="2468"/>
                    <a:pt x="11797" y="2458"/>
                    <a:pt x="11799" y="2448"/>
                  </a:cubicBezTo>
                  <a:lnTo>
                    <a:pt x="11799" y="2448"/>
                  </a:lnTo>
                  <a:cubicBezTo>
                    <a:pt x="11798" y="2452"/>
                    <a:pt x="11795" y="2454"/>
                    <a:pt x="11791" y="2454"/>
                  </a:cubicBezTo>
                  <a:cubicBezTo>
                    <a:pt x="11781" y="2454"/>
                    <a:pt x="11764" y="2440"/>
                    <a:pt x="11764" y="2432"/>
                  </a:cubicBezTo>
                  <a:lnTo>
                    <a:pt x="11764" y="2432"/>
                  </a:lnTo>
                  <a:cubicBezTo>
                    <a:pt x="11767" y="2433"/>
                    <a:pt x="11770" y="2434"/>
                    <a:pt x="11773" y="2434"/>
                  </a:cubicBezTo>
                  <a:cubicBezTo>
                    <a:pt x="11791" y="2434"/>
                    <a:pt x="11799" y="2406"/>
                    <a:pt x="11799" y="2396"/>
                  </a:cubicBezTo>
                  <a:cubicBezTo>
                    <a:pt x="11752" y="2396"/>
                    <a:pt x="11764" y="2408"/>
                    <a:pt x="11740" y="2408"/>
                  </a:cubicBezTo>
                  <a:cubicBezTo>
                    <a:pt x="11776" y="2384"/>
                    <a:pt x="11799" y="2360"/>
                    <a:pt x="11823" y="2348"/>
                  </a:cubicBezTo>
                  <a:cubicBezTo>
                    <a:pt x="11800" y="2325"/>
                    <a:pt x="11846" y="2336"/>
                    <a:pt x="11836" y="2302"/>
                  </a:cubicBezTo>
                  <a:lnTo>
                    <a:pt x="11836" y="2302"/>
                  </a:lnTo>
                  <a:cubicBezTo>
                    <a:pt x="11837" y="2304"/>
                    <a:pt x="11841" y="2305"/>
                    <a:pt x="11846" y="2305"/>
                  </a:cubicBezTo>
                  <a:cubicBezTo>
                    <a:pt x="11851" y="2305"/>
                    <a:pt x="11859" y="2304"/>
                    <a:pt x="11865" y="2304"/>
                  </a:cubicBezTo>
                  <a:cubicBezTo>
                    <a:pt x="11877" y="2304"/>
                    <a:pt x="11883" y="2307"/>
                    <a:pt x="11859" y="2325"/>
                  </a:cubicBezTo>
                  <a:lnTo>
                    <a:pt x="11895" y="2313"/>
                  </a:lnTo>
                  <a:lnTo>
                    <a:pt x="11895" y="2313"/>
                  </a:lnTo>
                  <a:cubicBezTo>
                    <a:pt x="11895" y="2325"/>
                    <a:pt x="11895" y="2325"/>
                    <a:pt x="11883" y="2337"/>
                  </a:cubicBezTo>
                  <a:cubicBezTo>
                    <a:pt x="11871" y="2348"/>
                    <a:pt x="11871" y="2360"/>
                    <a:pt x="11895" y="2360"/>
                  </a:cubicBezTo>
                  <a:cubicBezTo>
                    <a:pt x="11907" y="2372"/>
                    <a:pt x="11895" y="2372"/>
                    <a:pt x="11883" y="2372"/>
                  </a:cubicBezTo>
                  <a:cubicBezTo>
                    <a:pt x="11895" y="2372"/>
                    <a:pt x="11918" y="2372"/>
                    <a:pt x="11918" y="2384"/>
                  </a:cubicBezTo>
                  <a:cubicBezTo>
                    <a:pt x="11907" y="2380"/>
                    <a:pt x="11900" y="2379"/>
                    <a:pt x="11896" y="2379"/>
                  </a:cubicBezTo>
                  <a:cubicBezTo>
                    <a:pt x="11887" y="2379"/>
                    <a:pt x="11887" y="2384"/>
                    <a:pt x="11871" y="2384"/>
                  </a:cubicBezTo>
                  <a:lnTo>
                    <a:pt x="11859" y="2384"/>
                  </a:lnTo>
                  <a:cubicBezTo>
                    <a:pt x="11883" y="2396"/>
                    <a:pt x="11883" y="2408"/>
                    <a:pt x="11883" y="2408"/>
                  </a:cubicBezTo>
                  <a:cubicBezTo>
                    <a:pt x="11875" y="2405"/>
                    <a:pt x="11871" y="2405"/>
                    <a:pt x="11868" y="2405"/>
                  </a:cubicBezTo>
                  <a:cubicBezTo>
                    <a:pt x="11861" y="2405"/>
                    <a:pt x="11868" y="2411"/>
                    <a:pt x="11861" y="2411"/>
                  </a:cubicBezTo>
                  <a:cubicBezTo>
                    <a:pt x="11859" y="2411"/>
                    <a:pt x="11855" y="2411"/>
                    <a:pt x="11847" y="2408"/>
                  </a:cubicBezTo>
                  <a:lnTo>
                    <a:pt x="11847" y="2408"/>
                  </a:lnTo>
                  <a:cubicBezTo>
                    <a:pt x="11871" y="2420"/>
                    <a:pt x="11847" y="2420"/>
                    <a:pt x="11871" y="2432"/>
                  </a:cubicBezTo>
                  <a:cubicBezTo>
                    <a:pt x="11871" y="2436"/>
                    <a:pt x="11868" y="2437"/>
                    <a:pt x="11864" y="2437"/>
                  </a:cubicBezTo>
                  <a:cubicBezTo>
                    <a:pt x="11858" y="2437"/>
                    <a:pt x="11848" y="2434"/>
                    <a:pt x="11840" y="2432"/>
                  </a:cubicBezTo>
                  <a:lnTo>
                    <a:pt x="11840" y="2432"/>
                  </a:lnTo>
                  <a:cubicBezTo>
                    <a:pt x="11823" y="2434"/>
                    <a:pt x="11822" y="2444"/>
                    <a:pt x="11811" y="2444"/>
                  </a:cubicBezTo>
                  <a:lnTo>
                    <a:pt x="11835" y="2456"/>
                  </a:lnTo>
                  <a:lnTo>
                    <a:pt x="11823" y="2456"/>
                  </a:lnTo>
                  <a:cubicBezTo>
                    <a:pt x="11823" y="2456"/>
                    <a:pt x="11823" y="2468"/>
                    <a:pt x="11835" y="2468"/>
                  </a:cubicBezTo>
                  <a:cubicBezTo>
                    <a:pt x="11859" y="2479"/>
                    <a:pt x="11847" y="2479"/>
                    <a:pt x="11847" y="2491"/>
                  </a:cubicBezTo>
                  <a:cubicBezTo>
                    <a:pt x="11847" y="2491"/>
                    <a:pt x="11835" y="2479"/>
                    <a:pt x="11835" y="2479"/>
                  </a:cubicBezTo>
                  <a:lnTo>
                    <a:pt x="11811" y="2479"/>
                  </a:lnTo>
                  <a:cubicBezTo>
                    <a:pt x="11823" y="2479"/>
                    <a:pt x="11859" y="2503"/>
                    <a:pt x="11871" y="2503"/>
                  </a:cubicBezTo>
                  <a:cubicBezTo>
                    <a:pt x="11883" y="2503"/>
                    <a:pt x="11883" y="2515"/>
                    <a:pt x="11883" y="2515"/>
                  </a:cubicBezTo>
                  <a:lnTo>
                    <a:pt x="11859" y="2515"/>
                  </a:lnTo>
                  <a:lnTo>
                    <a:pt x="11883" y="2527"/>
                  </a:lnTo>
                  <a:lnTo>
                    <a:pt x="11859" y="2527"/>
                  </a:lnTo>
                  <a:cubicBezTo>
                    <a:pt x="11859" y="2527"/>
                    <a:pt x="11836" y="2512"/>
                    <a:pt x="11821" y="2512"/>
                  </a:cubicBezTo>
                  <a:cubicBezTo>
                    <a:pt x="11817" y="2512"/>
                    <a:pt x="11814" y="2513"/>
                    <a:pt x="11811" y="2515"/>
                  </a:cubicBezTo>
                  <a:lnTo>
                    <a:pt x="11811" y="2515"/>
                  </a:lnTo>
                  <a:cubicBezTo>
                    <a:pt x="11811" y="2515"/>
                    <a:pt x="11811" y="2515"/>
                    <a:pt x="11811" y="2515"/>
                  </a:cubicBezTo>
                  <a:lnTo>
                    <a:pt x="11811" y="2515"/>
                  </a:lnTo>
                  <a:cubicBezTo>
                    <a:pt x="11836" y="2523"/>
                    <a:pt x="11832" y="2537"/>
                    <a:pt x="11835" y="2545"/>
                  </a:cubicBezTo>
                  <a:lnTo>
                    <a:pt x="11835" y="2545"/>
                  </a:lnTo>
                  <a:cubicBezTo>
                    <a:pt x="11833" y="2545"/>
                    <a:pt x="11830" y="2545"/>
                    <a:pt x="11828" y="2545"/>
                  </a:cubicBezTo>
                  <a:cubicBezTo>
                    <a:pt x="11820" y="2545"/>
                    <a:pt x="11811" y="2545"/>
                    <a:pt x="11799" y="2539"/>
                  </a:cubicBezTo>
                  <a:lnTo>
                    <a:pt x="11799" y="2539"/>
                  </a:lnTo>
                  <a:cubicBezTo>
                    <a:pt x="11805" y="2545"/>
                    <a:pt x="11811" y="2545"/>
                    <a:pt x="11816" y="2545"/>
                  </a:cubicBezTo>
                  <a:cubicBezTo>
                    <a:pt x="11820" y="2545"/>
                    <a:pt x="11823" y="2545"/>
                    <a:pt x="11823" y="2551"/>
                  </a:cubicBezTo>
                  <a:lnTo>
                    <a:pt x="11787" y="2551"/>
                  </a:lnTo>
                  <a:cubicBezTo>
                    <a:pt x="11799" y="2551"/>
                    <a:pt x="11811" y="2551"/>
                    <a:pt x="11811" y="2563"/>
                  </a:cubicBezTo>
                  <a:lnTo>
                    <a:pt x="11799" y="2563"/>
                  </a:lnTo>
                  <a:cubicBezTo>
                    <a:pt x="11787" y="2551"/>
                    <a:pt x="11764" y="2551"/>
                    <a:pt x="11764" y="2539"/>
                  </a:cubicBezTo>
                  <a:lnTo>
                    <a:pt x="11764" y="2539"/>
                  </a:lnTo>
                  <a:cubicBezTo>
                    <a:pt x="11764" y="2551"/>
                    <a:pt x="11764" y="2563"/>
                    <a:pt x="11787" y="2563"/>
                  </a:cubicBezTo>
                  <a:cubicBezTo>
                    <a:pt x="11793" y="2569"/>
                    <a:pt x="11799" y="2569"/>
                    <a:pt x="11804" y="2569"/>
                  </a:cubicBezTo>
                  <a:cubicBezTo>
                    <a:pt x="11808" y="2569"/>
                    <a:pt x="11811" y="2569"/>
                    <a:pt x="11811" y="2575"/>
                  </a:cubicBezTo>
                  <a:lnTo>
                    <a:pt x="11823" y="2587"/>
                  </a:lnTo>
                  <a:lnTo>
                    <a:pt x="11811" y="2587"/>
                  </a:lnTo>
                  <a:cubicBezTo>
                    <a:pt x="11811" y="2587"/>
                    <a:pt x="11823" y="2599"/>
                    <a:pt x="11823" y="2599"/>
                  </a:cubicBezTo>
                  <a:cubicBezTo>
                    <a:pt x="11811" y="2599"/>
                    <a:pt x="11811" y="2599"/>
                    <a:pt x="11799" y="2587"/>
                  </a:cubicBezTo>
                  <a:lnTo>
                    <a:pt x="11799" y="2587"/>
                  </a:lnTo>
                  <a:cubicBezTo>
                    <a:pt x="11799" y="2599"/>
                    <a:pt x="11811" y="2599"/>
                    <a:pt x="11811" y="2610"/>
                  </a:cubicBezTo>
                  <a:cubicBezTo>
                    <a:pt x="11811" y="2610"/>
                    <a:pt x="11811" y="2610"/>
                    <a:pt x="11799" y="2599"/>
                  </a:cubicBezTo>
                  <a:cubicBezTo>
                    <a:pt x="11787" y="2610"/>
                    <a:pt x="11787" y="2622"/>
                    <a:pt x="11776" y="2622"/>
                  </a:cubicBezTo>
                  <a:lnTo>
                    <a:pt x="11799" y="2622"/>
                  </a:lnTo>
                  <a:cubicBezTo>
                    <a:pt x="11752" y="2622"/>
                    <a:pt x="11776" y="2646"/>
                    <a:pt x="11776" y="2658"/>
                  </a:cubicBezTo>
                  <a:cubicBezTo>
                    <a:pt x="11804" y="2668"/>
                    <a:pt x="11787" y="2669"/>
                    <a:pt x="11791" y="2676"/>
                  </a:cubicBezTo>
                  <a:lnTo>
                    <a:pt x="11791" y="2676"/>
                  </a:lnTo>
                  <a:cubicBezTo>
                    <a:pt x="11790" y="2676"/>
                    <a:pt x="11788" y="2676"/>
                    <a:pt x="11786" y="2676"/>
                  </a:cubicBezTo>
                  <a:cubicBezTo>
                    <a:pt x="11779" y="2676"/>
                    <a:pt x="11770" y="2676"/>
                    <a:pt x="11764" y="2670"/>
                  </a:cubicBezTo>
                  <a:cubicBezTo>
                    <a:pt x="11752" y="2670"/>
                    <a:pt x="11764" y="2658"/>
                    <a:pt x="11728" y="2658"/>
                  </a:cubicBezTo>
                  <a:cubicBezTo>
                    <a:pt x="11728" y="2658"/>
                    <a:pt x="11764" y="2682"/>
                    <a:pt x="11752" y="2682"/>
                  </a:cubicBezTo>
                  <a:cubicBezTo>
                    <a:pt x="11747" y="2679"/>
                    <a:pt x="11744" y="2678"/>
                    <a:pt x="11742" y="2678"/>
                  </a:cubicBezTo>
                  <a:cubicBezTo>
                    <a:pt x="11738" y="2678"/>
                    <a:pt x="11742" y="2685"/>
                    <a:pt x="11738" y="2685"/>
                  </a:cubicBezTo>
                  <a:cubicBezTo>
                    <a:pt x="11736" y="2685"/>
                    <a:pt x="11733" y="2684"/>
                    <a:pt x="11728" y="2682"/>
                  </a:cubicBezTo>
                  <a:cubicBezTo>
                    <a:pt x="11716" y="2670"/>
                    <a:pt x="11728" y="2670"/>
                    <a:pt x="11728" y="2670"/>
                  </a:cubicBezTo>
                  <a:lnTo>
                    <a:pt x="11716" y="2670"/>
                  </a:lnTo>
                  <a:cubicBezTo>
                    <a:pt x="11704" y="2682"/>
                    <a:pt x="11740" y="2682"/>
                    <a:pt x="11752" y="2706"/>
                  </a:cubicBezTo>
                  <a:lnTo>
                    <a:pt x="11764" y="2706"/>
                  </a:lnTo>
                  <a:cubicBezTo>
                    <a:pt x="11728" y="2706"/>
                    <a:pt x="11752" y="2729"/>
                    <a:pt x="11764" y="2729"/>
                  </a:cubicBezTo>
                  <a:cubicBezTo>
                    <a:pt x="11799" y="2729"/>
                    <a:pt x="11764" y="2718"/>
                    <a:pt x="11799" y="2718"/>
                  </a:cubicBezTo>
                  <a:cubicBezTo>
                    <a:pt x="11799" y="2718"/>
                    <a:pt x="11764" y="2706"/>
                    <a:pt x="11787" y="2706"/>
                  </a:cubicBezTo>
                  <a:cubicBezTo>
                    <a:pt x="11787" y="2710"/>
                    <a:pt x="11789" y="2711"/>
                    <a:pt x="11791" y="2711"/>
                  </a:cubicBezTo>
                  <a:cubicBezTo>
                    <a:pt x="11794" y="2711"/>
                    <a:pt x="11799" y="2706"/>
                    <a:pt x="11799" y="2706"/>
                  </a:cubicBezTo>
                  <a:cubicBezTo>
                    <a:pt x="11787" y="2706"/>
                    <a:pt x="11799" y="2706"/>
                    <a:pt x="11787" y="2694"/>
                  </a:cubicBezTo>
                  <a:cubicBezTo>
                    <a:pt x="11797" y="2694"/>
                    <a:pt x="11814" y="2709"/>
                    <a:pt x="11827" y="2709"/>
                  </a:cubicBezTo>
                  <a:cubicBezTo>
                    <a:pt x="11830" y="2709"/>
                    <a:pt x="11833" y="2708"/>
                    <a:pt x="11835" y="2706"/>
                  </a:cubicBezTo>
                  <a:lnTo>
                    <a:pt x="11815" y="2699"/>
                  </a:lnTo>
                  <a:lnTo>
                    <a:pt x="11815" y="2699"/>
                  </a:lnTo>
                  <a:cubicBezTo>
                    <a:pt x="11816" y="2699"/>
                    <a:pt x="11816" y="2699"/>
                    <a:pt x="11817" y="2699"/>
                  </a:cubicBezTo>
                  <a:cubicBezTo>
                    <a:pt x="11821" y="2699"/>
                    <a:pt x="11823" y="2698"/>
                    <a:pt x="11823" y="2694"/>
                  </a:cubicBezTo>
                  <a:cubicBezTo>
                    <a:pt x="11835" y="2706"/>
                    <a:pt x="11847" y="2706"/>
                    <a:pt x="11847" y="2718"/>
                  </a:cubicBezTo>
                  <a:cubicBezTo>
                    <a:pt x="11883" y="2718"/>
                    <a:pt x="11835" y="2694"/>
                    <a:pt x="11823" y="2682"/>
                  </a:cubicBezTo>
                  <a:lnTo>
                    <a:pt x="11835" y="2682"/>
                  </a:lnTo>
                  <a:cubicBezTo>
                    <a:pt x="11823" y="2682"/>
                    <a:pt x="11835" y="2682"/>
                    <a:pt x="11835" y="2670"/>
                  </a:cubicBezTo>
                  <a:cubicBezTo>
                    <a:pt x="11835" y="2670"/>
                    <a:pt x="11847" y="2682"/>
                    <a:pt x="11847" y="2682"/>
                  </a:cubicBezTo>
                  <a:lnTo>
                    <a:pt x="11859" y="2682"/>
                  </a:lnTo>
                  <a:cubicBezTo>
                    <a:pt x="11859" y="2670"/>
                    <a:pt x="11847" y="2670"/>
                    <a:pt x="11859" y="2670"/>
                  </a:cubicBezTo>
                  <a:cubicBezTo>
                    <a:pt x="11866" y="2677"/>
                    <a:pt x="11873" y="2680"/>
                    <a:pt x="11878" y="2684"/>
                  </a:cubicBezTo>
                  <a:lnTo>
                    <a:pt x="11878" y="2684"/>
                  </a:lnTo>
                  <a:lnTo>
                    <a:pt x="11871" y="2670"/>
                  </a:lnTo>
                  <a:lnTo>
                    <a:pt x="11871" y="2670"/>
                  </a:lnTo>
                  <a:cubicBezTo>
                    <a:pt x="11877" y="2676"/>
                    <a:pt x="11883" y="2676"/>
                    <a:pt x="11887" y="2676"/>
                  </a:cubicBezTo>
                  <a:cubicBezTo>
                    <a:pt x="11892" y="2676"/>
                    <a:pt x="11895" y="2676"/>
                    <a:pt x="11895" y="2682"/>
                  </a:cubicBezTo>
                  <a:lnTo>
                    <a:pt x="11895" y="2670"/>
                  </a:lnTo>
                  <a:lnTo>
                    <a:pt x="11918" y="2682"/>
                  </a:lnTo>
                  <a:cubicBezTo>
                    <a:pt x="11918" y="2670"/>
                    <a:pt x="11918" y="2670"/>
                    <a:pt x="11907" y="2670"/>
                  </a:cubicBezTo>
                  <a:cubicBezTo>
                    <a:pt x="11915" y="2670"/>
                    <a:pt x="11898" y="2650"/>
                    <a:pt x="11903" y="2650"/>
                  </a:cubicBezTo>
                  <a:cubicBezTo>
                    <a:pt x="11905" y="2650"/>
                    <a:pt x="11910" y="2652"/>
                    <a:pt x="11918" y="2658"/>
                  </a:cubicBezTo>
                  <a:cubicBezTo>
                    <a:pt x="11907" y="2634"/>
                    <a:pt x="11918" y="2634"/>
                    <a:pt x="11907" y="2622"/>
                  </a:cubicBezTo>
                  <a:lnTo>
                    <a:pt x="11907" y="2622"/>
                  </a:lnTo>
                  <a:cubicBezTo>
                    <a:pt x="11915" y="2631"/>
                    <a:pt x="11923" y="2633"/>
                    <a:pt x="11928" y="2633"/>
                  </a:cubicBezTo>
                  <a:cubicBezTo>
                    <a:pt x="11934" y="2633"/>
                    <a:pt x="11938" y="2631"/>
                    <a:pt x="11940" y="2631"/>
                  </a:cubicBezTo>
                  <a:cubicBezTo>
                    <a:pt x="11942" y="2631"/>
                    <a:pt x="11942" y="2632"/>
                    <a:pt x="11942" y="2634"/>
                  </a:cubicBezTo>
                  <a:cubicBezTo>
                    <a:pt x="11954" y="2634"/>
                    <a:pt x="11930" y="2622"/>
                    <a:pt x="11930" y="2622"/>
                  </a:cubicBezTo>
                  <a:cubicBezTo>
                    <a:pt x="11934" y="2619"/>
                    <a:pt x="11938" y="2617"/>
                    <a:pt x="11943" y="2617"/>
                  </a:cubicBezTo>
                  <a:cubicBezTo>
                    <a:pt x="11948" y="2617"/>
                    <a:pt x="11954" y="2619"/>
                    <a:pt x="11958" y="2622"/>
                  </a:cubicBezTo>
                  <a:lnTo>
                    <a:pt x="11990" y="2622"/>
                  </a:lnTo>
                  <a:lnTo>
                    <a:pt x="11966" y="2610"/>
                  </a:lnTo>
                  <a:lnTo>
                    <a:pt x="11978" y="2610"/>
                  </a:lnTo>
                  <a:cubicBezTo>
                    <a:pt x="11966" y="2610"/>
                    <a:pt x="11966" y="2610"/>
                    <a:pt x="11966" y="2599"/>
                  </a:cubicBezTo>
                  <a:lnTo>
                    <a:pt x="11966" y="2599"/>
                  </a:lnTo>
                  <a:cubicBezTo>
                    <a:pt x="11970" y="2602"/>
                    <a:pt x="11973" y="2604"/>
                    <a:pt x="11975" y="2604"/>
                  </a:cubicBezTo>
                  <a:cubicBezTo>
                    <a:pt x="11979" y="2604"/>
                    <a:pt x="11982" y="2599"/>
                    <a:pt x="11990" y="2599"/>
                  </a:cubicBezTo>
                  <a:cubicBezTo>
                    <a:pt x="11990" y="2599"/>
                    <a:pt x="11990" y="2599"/>
                    <a:pt x="11990" y="2590"/>
                  </a:cubicBezTo>
                  <a:lnTo>
                    <a:pt x="11990" y="2590"/>
                  </a:lnTo>
                  <a:cubicBezTo>
                    <a:pt x="11991" y="2590"/>
                    <a:pt x="11992" y="2590"/>
                    <a:pt x="11993" y="2590"/>
                  </a:cubicBezTo>
                  <a:cubicBezTo>
                    <a:pt x="11996" y="2590"/>
                    <a:pt x="11999" y="2589"/>
                    <a:pt x="12002" y="2587"/>
                  </a:cubicBezTo>
                  <a:lnTo>
                    <a:pt x="11990" y="2587"/>
                  </a:lnTo>
                  <a:cubicBezTo>
                    <a:pt x="12014" y="2587"/>
                    <a:pt x="11978" y="2563"/>
                    <a:pt x="12002" y="2563"/>
                  </a:cubicBezTo>
                  <a:cubicBezTo>
                    <a:pt x="12002" y="2563"/>
                    <a:pt x="12007" y="2568"/>
                    <a:pt x="12011" y="2568"/>
                  </a:cubicBezTo>
                  <a:cubicBezTo>
                    <a:pt x="12012" y="2568"/>
                    <a:pt x="12014" y="2567"/>
                    <a:pt x="12014" y="2563"/>
                  </a:cubicBezTo>
                  <a:cubicBezTo>
                    <a:pt x="12014" y="2563"/>
                    <a:pt x="12014" y="2551"/>
                    <a:pt x="12002" y="2539"/>
                  </a:cubicBezTo>
                  <a:lnTo>
                    <a:pt x="12049" y="2539"/>
                  </a:lnTo>
                  <a:cubicBezTo>
                    <a:pt x="12049" y="2539"/>
                    <a:pt x="12049" y="2539"/>
                    <a:pt x="12038" y="2527"/>
                  </a:cubicBezTo>
                  <a:cubicBezTo>
                    <a:pt x="12049" y="2527"/>
                    <a:pt x="12038" y="2515"/>
                    <a:pt x="12049" y="2515"/>
                  </a:cubicBezTo>
                  <a:cubicBezTo>
                    <a:pt x="12038" y="2515"/>
                    <a:pt x="12061" y="2515"/>
                    <a:pt x="12049" y="2503"/>
                  </a:cubicBezTo>
                  <a:lnTo>
                    <a:pt x="12038" y="2503"/>
                  </a:lnTo>
                  <a:cubicBezTo>
                    <a:pt x="12073" y="2503"/>
                    <a:pt x="12026" y="2479"/>
                    <a:pt x="12061" y="2479"/>
                  </a:cubicBezTo>
                  <a:cubicBezTo>
                    <a:pt x="12073" y="2479"/>
                    <a:pt x="12073" y="2491"/>
                    <a:pt x="12085" y="2491"/>
                  </a:cubicBezTo>
                  <a:lnTo>
                    <a:pt x="12097" y="2479"/>
                  </a:lnTo>
                  <a:lnTo>
                    <a:pt x="12073" y="2468"/>
                  </a:lnTo>
                  <a:cubicBezTo>
                    <a:pt x="12085" y="2468"/>
                    <a:pt x="12061" y="2456"/>
                    <a:pt x="12073" y="2456"/>
                  </a:cubicBezTo>
                  <a:cubicBezTo>
                    <a:pt x="12081" y="2464"/>
                    <a:pt x="12085" y="2466"/>
                    <a:pt x="12087" y="2466"/>
                  </a:cubicBezTo>
                  <a:cubicBezTo>
                    <a:pt x="12092" y="2466"/>
                    <a:pt x="12089" y="2457"/>
                    <a:pt x="12096" y="2456"/>
                  </a:cubicBezTo>
                  <a:lnTo>
                    <a:pt x="12096" y="2456"/>
                  </a:lnTo>
                  <a:cubicBezTo>
                    <a:pt x="12096" y="2456"/>
                    <a:pt x="12097" y="2456"/>
                    <a:pt x="12097" y="2456"/>
                  </a:cubicBezTo>
                  <a:lnTo>
                    <a:pt x="12097" y="2456"/>
                  </a:lnTo>
                  <a:lnTo>
                    <a:pt x="12097" y="2456"/>
                  </a:lnTo>
                  <a:cubicBezTo>
                    <a:pt x="12097" y="2456"/>
                    <a:pt x="12096" y="2456"/>
                    <a:pt x="12096" y="2456"/>
                  </a:cubicBezTo>
                  <a:lnTo>
                    <a:pt x="12096" y="2456"/>
                  </a:lnTo>
                  <a:cubicBezTo>
                    <a:pt x="12093" y="2456"/>
                    <a:pt x="12089" y="2456"/>
                    <a:pt x="12085" y="2456"/>
                  </a:cubicBezTo>
                  <a:cubicBezTo>
                    <a:pt x="12085" y="2453"/>
                    <a:pt x="12087" y="2452"/>
                    <a:pt x="12090" y="2452"/>
                  </a:cubicBezTo>
                  <a:cubicBezTo>
                    <a:pt x="12093" y="2452"/>
                    <a:pt x="12097" y="2453"/>
                    <a:pt x="12101" y="2454"/>
                  </a:cubicBezTo>
                  <a:lnTo>
                    <a:pt x="12101" y="2454"/>
                  </a:lnTo>
                  <a:cubicBezTo>
                    <a:pt x="12092" y="2451"/>
                    <a:pt x="12085" y="2444"/>
                    <a:pt x="12085" y="2444"/>
                  </a:cubicBezTo>
                  <a:lnTo>
                    <a:pt x="12097" y="2444"/>
                  </a:lnTo>
                  <a:cubicBezTo>
                    <a:pt x="12097" y="2432"/>
                    <a:pt x="12109" y="2432"/>
                    <a:pt x="12097" y="2420"/>
                  </a:cubicBezTo>
                  <a:cubicBezTo>
                    <a:pt x="12109" y="2420"/>
                    <a:pt x="12121" y="2432"/>
                    <a:pt x="12121" y="2432"/>
                  </a:cubicBezTo>
                  <a:cubicBezTo>
                    <a:pt x="12109" y="2420"/>
                    <a:pt x="12121" y="2432"/>
                    <a:pt x="12121" y="2408"/>
                  </a:cubicBezTo>
                  <a:cubicBezTo>
                    <a:pt x="12133" y="2408"/>
                    <a:pt x="12121" y="2396"/>
                    <a:pt x="12133" y="2396"/>
                  </a:cubicBezTo>
                  <a:lnTo>
                    <a:pt x="12145" y="2408"/>
                  </a:lnTo>
                  <a:cubicBezTo>
                    <a:pt x="12133" y="2396"/>
                    <a:pt x="12167" y="2408"/>
                    <a:pt x="12157" y="2385"/>
                  </a:cubicBezTo>
                  <a:lnTo>
                    <a:pt x="12157" y="2385"/>
                  </a:lnTo>
                  <a:cubicBezTo>
                    <a:pt x="12160" y="2384"/>
                    <a:pt x="12163" y="2384"/>
                    <a:pt x="12167" y="2384"/>
                  </a:cubicBezTo>
                  <a:cubicBezTo>
                    <a:pt x="12174" y="2384"/>
                    <a:pt x="12180" y="2384"/>
                    <a:pt x="12168" y="2372"/>
                  </a:cubicBezTo>
                  <a:lnTo>
                    <a:pt x="12168" y="2372"/>
                  </a:lnTo>
                  <a:cubicBezTo>
                    <a:pt x="12169" y="2373"/>
                    <a:pt x="12180" y="2384"/>
                    <a:pt x="12180" y="2384"/>
                  </a:cubicBezTo>
                  <a:lnTo>
                    <a:pt x="12180" y="2372"/>
                  </a:lnTo>
                  <a:lnTo>
                    <a:pt x="12180" y="2372"/>
                  </a:lnTo>
                  <a:lnTo>
                    <a:pt x="12180" y="2372"/>
                  </a:lnTo>
                  <a:lnTo>
                    <a:pt x="12168" y="2360"/>
                  </a:lnTo>
                  <a:lnTo>
                    <a:pt x="12168" y="2360"/>
                  </a:lnTo>
                  <a:lnTo>
                    <a:pt x="12192" y="2372"/>
                  </a:lnTo>
                  <a:lnTo>
                    <a:pt x="12180" y="2360"/>
                  </a:lnTo>
                  <a:lnTo>
                    <a:pt x="12180" y="2360"/>
                  </a:lnTo>
                  <a:cubicBezTo>
                    <a:pt x="12192" y="2364"/>
                    <a:pt x="12198" y="2366"/>
                    <a:pt x="12200" y="2366"/>
                  </a:cubicBezTo>
                  <a:cubicBezTo>
                    <a:pt x="12206" y="2366"/>
                    <a:pt x="12200" y="2360"/>
                    <a:pt x="12216" y="2360"/>
                  </a:cubicBezTo>
                  <a:lnTo>
                    <a:pt x="12204" y="2360"/>
                  </a:lnTo>
                  <a:cubicBezTo>
                    <a:pt x="12157" y="2313"/>
                    <a:pt x="12240" y="2337"/>
                    <a:pt x="12228" y="2301"/>
                  </a:cubicBezTo>
                  <a:lnTo>
                    <a:pt x="12228" y="2301"/>
                  </a:lnTo>
                  <a:lnTo>
                    <a:pt x="12252" y="2313"/>
                  </a:lnTo>
                  <a:lnTo>
                    <a:pt x="12228" y="2289"/>
                  </a:lnTo>
                  <a:lnTo>
                    <a:pt x="12228" y="2289"/>
                  </a:lnTo>
                  <a:cubicBezTo>
                    <a:pt x="12252" y="2301"/>
                    <a:pt x="12240" y="2301"/>
                    <a:pt x="12252" y="2313"/>
                  </a:cubicBezTo>
                  <a:cubicBezTo>
                    <a:pt x="12252" y="2289"/>
                    <a:pt x="12228" y="2289"/>
                    <a:pt x="12228" y="2277"/>
                  </a:cubicBezTo>
                  <a:cubicBezTo>
                    <a:pt x="12240" y="2277"/>
                    <a:pt x="12240" y="2289"/>
                    <a:pt x="12252" y="2289"/>
                  </a:cubicBezTo>
                  <a:cubicBezTo>
                    <a:pt x="12240" y="2277"/>
                    <a:pt x="12240" y="2265"/>
                    <a:pt x="12252" y="2265"/>
                  </a:cubicBezTo>
                  <a:cubicBezTo>
                    <a:pt x="12252" y="2253"/>
                    <a:pt x="12252" y="2253"/>
                    <a:pt x="12252" y="2253"/>
                  </a:cubicBezTo>
                  <a:cubicBezTo>
                    <a:pt x="12240" y="2253"/>
                    <a:pt x="12252" y="2253"/>
                    <a:pt x="12252" y="2241"/>
                  </a:cubicBezTo>
                  <a:cubicBezTo>
                    <a:pt x="12252" y="2241"/>
                    <a:pt x="12252" y="2241"/>
                    <a:pt x="12252" y="2229"/>
                  </a:cubicBezTo>
                  <a:cubicBezTo>
                    <a:pt x="12264" y="2241"/>
                    <a:pt x="12264" y="2241"/>
                    <a:pt x="12264" y="2241"/>
                  </a:cubicBezTo>
                  <a:lnTo>
                    <a:pt x="12276" y="2241"/>
                  </a:lnTo>
                  <a:cubicBezTo>
                    <a:pt x="12288" y="2241"/>
                    <a:pt x="12276" y="2229"/>
                    <a:pt x="12299" y="2229"/>
                  </a:cubicBezTo>
                  <a:lnTo>
                    <a:pt x="12288" y="2229"/>
                  </a:lnTo>
                  <a:cubicBezTo>
                    <a:pt x="12299" y="2229"/>
                    <a:pt x="12299" y="2218"/>
                    <a:pt x="12299" y="2206"/>
                  </a:cubicBezTo>
                  <a:cubicBezTo>
                    <a:pt x="12311" y="2218"/>
                    <a:pt x="12299" y="2229"/>
                    <a:pt x="12299" y="2229"/>
                  </a:cubicBezTo>
                  <a:lnTo>
                    <a:pt x="12299" y="2241"/>
                  </a:lnTo>
                  <a:lnTo>
                    <a:pt x="12299" y="2253"/>
                  </a:lnTo>
                  <a:cubicBezTo>
                    <a:pt x="12311" y="2241"/>
                    <a:pt x="12299" y="2229"/>
                    <a:pt x="12311" y="2229"/>
                  </a:cubicBezTo>
                  <a:cubicBezTo>
                    <a:pt x="12311" y="2229"/>
                    <a:pt x="12323" y="2229"/>
                    <a:pt x="12311" y="2241"/>
                  </a:cubicBezTo>
                  <a:cubicBezTo>
                    <a:pt x="12311" y="2253"/>
                    <a:pt x="12299" y="2265"/>
                    <a:pt x="12288" y="2265"/>
                  </a:cubicBezTo>
                  <a:cubicBezTo>
                    <a:pt x="12292" y="2270"/>
                    <a:pt x="12297" y="2273"/>
                    <a:pt x="12301" y="2273"/>
                  </a:cubicBezTo>
                  <a:cubicBezTo>
                    <a:pt x="12307" y="2273"/>
                    <a:pt x="12311" y="2267"/>
                    <a:pt x="12311" y="2253"/>
                  </a:cubicBezTo>
                  <a:lnTo>
                    <a:pt x="12323" y="2253"/>
                  </a:lnTo>
                  <a:cubicBezTo>
                    <a:pt x="12323" y="2253"/>
                    <a:pt x="12323" y="2229"/>
                    <a:pt x="12335" y="2229"/>
                  </a:cubicBezTo>
                  <a:lnTo>
                    <a:pt x="12335" y="2241"/>
                  </a:lnTo>
                  <a:lnTo>
                    <a:pt x="12347" y="2229"/>
                  </a:lnTo>
                  <a:lnTo>
                    <a:pt x="12347" y="2241"/>
                  </a:lnTo>
                  <a:cubicBezTo>
                    <a:pt x="12347" y="2229"/>
                    <a:pt x="12347" y="2229"/>
                    <a:pt x="12359" y="2229"/>
                  </a:cubicBezTo>
                  <a:cubicBezTo>
                    <a:pt x="12347" y="2241"/>
                    <a:pt x="12359" y="2241"/>
                    <a:pt x="12347" y="2253"/>
                  </a:cubicBezTo>
                  <a:cubicBezTo>
                    <a:pt x="12359" y="2253"/>
                    <a:pt x="12359" y="2241"/>
                    <a:pt x="12371" y="2229"/>
                  </a:cubicBezTo>
                  <a:lnTo>
                    <a:pt x="12371" y="2229"/>
                  </a:lnTo>
                  <a:cubicBezTo>
                    <a:pt x="12371" y="2241"/>
                    <a:pt x="12371" y="2241"/>
                    <a:pt x="12359" y="2253"/>
                  </a:cubicBezTo>
                  <a:cubicBezTo>
                    <a:pt x="12371" y="2253"/>
                    <a:pt x="12383" y="2265"/>
                    <a:pt x="12383" y="2277"/>
                  </a:cubicBezTo>
                  <a:cubicBezTo>
                    <a:pt x="12395" y="2265"/>
                    <a:pt x="12383" y="2265"/>
                    <a:pt x="12395" y="2253"/>
                  </a:cubicBezTo>
                  <a:lnTo>
                    <a:pt x="12395" y="2253"/>
                  </a:lnTo>
                  <a:cubicBezTo>
                    <a:pt x="12387" y="2285"/>
                    <a:pt x="12395" y="2290"/>
                    <a:pt x="12408" y="2290"/>
                  </a:cubicBezTo>
                  <a:cubicBezTo>
                    <a:pt x="12415" y="2290"/>
                    <a:pt x="12422" y="2289"/>
                    <a:pt x="12430" y="2289"/>
                  </a:cubicBezTo>
                  <a:cubicBezTo>
                    <a:pt x="12435" y="2275"/>
                    <a:pt x="12436" y="2272"/>
                    <a:pt x="12436" y="2272"/>
                  </a:cubicBezTo>
                  <a:lnTo>
                    <a:pt x="12436" y="2272"/>
                  </a:lnTo>
                  <a:cubicBezTo>
                    <a:pt x="12436" y="2272"/>
                    <a:pt x="12436" y="2274"/>
                    <a:pt x="12437" y="2274"/>
                  </a:cubicBezTo>
                  <a:cubicBezTo>
                    <a:pt x="12437" y="2274"/>
                    <a:pt x="12439" y="2272"/>
                    <a:pt x="12442" y="2265"/>
                  </a:cubicBezTo>
                  <a:lnTo>
                    <a:pt x="12442" y="2265"/>
                  </a:lnTo>
                  <a:cubicBezTo>
                    <a:pt x="12442" y="2265"/>
                    <a:pt x="12442" y="2289"/>
                    <a:pt x="12430" y="2301"/>
                  </a:cubicBezTo>
                  <a:lnTo>
                    <a:pt x="12442" y="2301"/>
                  </a:lnTo>
                  <a:cubicBezTo>
                    <a:pt x="12430" y="2313"/>
                    <a:pt x="12419" y="2301"/>
                    <a:pt x="12419" y="2337"/>
                  </a:cubicBezTo>
                  <a:cubicBezTo>
                    <a:pt x="12427" y="2337"/>
                    <a:pt x="12436" y="2316"/>
                    <a:pt x="12445" y="2316"/>
                  </a:cubicBezTo>
                  <a:cubicBezTo>
                    <a:pt x="12448" y="2316"/>
                    <a:pt x="12451" y="2319"/>
                    <a:pt x="12454" y="2325"/>
                  </a:cubicBezTo>
                  <a:cubicBezTo>
                    <a:pt x="12452" y="2327"/>
                    <a:pt x="12451" y="2328"/>
                    <a:pt x="12451" y="2328"/>
                  </a:cubicBezTo>
                  <a:cubicBezTo>
                    <a:pt x="12451" y="2328"/>
                    <a:pt x="12454" y="2325"/>
                    <a:pt x="12456" y="2325"/>
                  </a:cubicBezTo>
                  <a:cubicBezTo>
                    <a:pt x="12458" y="2325"/>
                    <a:pt x="12459" y="2328"/>
                    <a:pt x="12454" y="2337"/>
                  </a:cubicBezTo>
                  <a:cubicBezTo>
                    <a:pt x="12442" y="2348"/>
                    <a:pt x="12442" y="2348"/>
                    <a:pt x="12442" y="2348"/>
                  </a:cubicBezTo>
                  <a:cubicBezTo>
                    <a:pt x="12445" y="2353"/>
                    <a:pt x="12447" y="2355"/>
                    <a:pt x="12448" y="2355"/>
                  </a:cubicBezTo>
                  <a:cubicBezTo>
                    <a:pt x="12455" y="2355"/>
                    <a:pt x="12457" y="2322"/>
                    <a:pt x="12466" y="2313"/>
                  </a:cubicBezTo>
                  <a:cubicBezTo>
                    <a:pt x="12478" y="2313"/>
                    <a:pt x="12466" y="2337"/>
                    <a:pt x="12466" y="2348"/>
                  </a:cubicBezTo>
                  <a:lnTo>
                    <a:pt x="12478" y="2348"/>
                  </a:lnTo>
                  <a:cubicBezTo>
                    <a:pt x="12466" y="2348"/>
                    <a:pt x="12478" y="2325"/>
                    <a:pt x="12478" y="2313"/>
                  </a:cubicBezTo>
                  <a:cubicBezTo>
                    <a:pt x="12478" y="2327"/>
                    <a:pt x="12482" y="2332"/>
                    <a:pt x="12486" y="2332"/>
                  </a:cubicBezTo>
                  <a:cubicBezTo>
                    <a:pt x="12493" y="2332"/>
                    <a:pt x="12502" y="2320"/>
                    <a:pt x="12502" y="2313"/>
                  </a:cubicBezTo>
                  <a:cubicBezTo>
                    <a:pt x="12502" y="2295"/>
                    <a:pt x="12499" y="2295"/>
                    <a:pt x="12496" y="2295"/>
                  </a:cubicBezTo>
                  <a:cubicBezTo>
                    <a:pt x="12493" y="2295"/>
                    <a:pt x="12490" y="2295"/>
                    <a:pt x="12490" y="2277"/>
                  </a:cubicBezTo>
                  <a:cubicBezTo>
                    <a:pt x="12490" y="2277"/>
                    <a:pt x="12482" y="2292"/>
                    <a:pt x="12479" y="2292"/>
                  </a:cubicBezTo>
                  <a:cubicBezTo>
                    <a:pt x="12479" y="2292"/>
                    <a:pt x="12478" y="2291"/>
                    <a:pt x="12478" y="2289"/>
                  </a:cubicBezTo>
                  <a:cubicBezTo>
                    <a:pt x="12490" y="2277"/>
                    <a:pt x="12478" y="2277"/>
                    <a:pt x="12478" y="2265"/>
                  </a:cubicBezTo>
                  <a:cubicBezTo>
                    <a:pt x="12478" y="2277"/>
                    <a:pt x="12478" y="2280"/>
                    <a:pt x="12477" y="2280"/>
                  </a:cubicBezTo>
                  <a:cubicBezTo>
                    <a:pt x="12475" y="2280"/>
                    <a:pt x="12472" y="2277"/>
                    <a:pt x="12466" y="2277"/>
                  </a:cubicBezTo>
                  <a:cubicBezTo>
                    <a:pt x="12466" y="2265"/>
                    <a:pt x="12490" y="2253"/>
                    <a:pt x="12478" y="2241"/>
                  </a:cubicBezTo>
                  <a:lnTo>
                    <a:pt x="12478" y="2241"/>
                  </a:lnTo>
                  <a:lnTo>
                    <a:pt x="12466" y="2265"/>
                  </a:lnTo>
                  <a:cubicBezTo>
                    <a:pt x="12466" y="2265"/>
                    <a:pt x="12474" y="2250"/>
                    <a:pt x="12471" y="2250"/>
                  </a:cubicBezTo>
                  <a:cubicBezTo>
                    <a:pt x="12470" y="2250"/>
                    <a:pt x="12469" y="2251"/>
                    <a:pt x="12466" y="2253"/>
                  </a:cubicBezTo>
                  <a:cubicBezTo>
                    <a:pt x="12478" y="2241"/>
                    <a:pt x="12478" y="2229"/>
                    <a:pt x="12490" y="2229"/>
                  </a:cubicBezTo>
                  <a:cubicBezTo>
                    <a:pt x="12490" y="2218"/>
                    <a:pt x="12488" y="2214"/>
                    <a:pt x="12484" y="2214"/>
                  </a:cubicBezTo>
                  <a:cubicBezTo>
                    <a:pt x="12476" y="2214"/>
                    <a:pt x="12462" y="2233"/>
                    <a:pt x="12454" y="2241"/>
                  </a:cubicBezTo>
                  <a:cubicBezTo>
                    <a:pt x="12454" y="2230"/>
                    <a:pt x="12454" y="2229"/>
                    <a:pt x="12454" y="2229"/>
                  </a:cubicBezTo>
                  <a:cubicBezTo>
                    <a:pt x="12454" y="2233"/>
                    <a:pt x="12454" y="2235"/>
                    <a:pt x="12454" y="2235"/>
                  </a:cubicBezTo>
                  <a:cubicBezTo>
                    <a:pt x="12453" y="2235"/>
                    <a:pt x="12450" y="2229"/>
                    <a:pt x="12442" y="2229"/>
                  </a:cubicBezTo>
                  <a:cubicBezTo>
                    <a:pt x="12442" y="2229"/>
                    <a:pt x="12454" y="2218"/>
                    <a:pt x="12466" y="2218"/>
                  </a:cubicBezTo>
                  <a:lnTo>
                    <a:pt x="12454" y="2206"/>
                  </a:lnTo>
                  <a:lnTo>
                    <a:pt x="12442" y="2206"/>
                  </a:lnTo>
                  <a:cubicBezTo>
                    <a:pt x="12454" y="2194"/>
                    <a:pt x="12466" y="2182"/>
                    <a:pt x="12466" y="2182"/>
                  </a:cubicBezTo>
                  <a:lnTo>
                    <a:pt x="12466" y="2182"/>
                  </a:lnTo>
                  <a:lnTo>
                    <a:pt x="12442" y="2194"/>
                  </a:lnTo>
                  <a:cubicBezTo>
                    <a:pt x="12454" y="2182"/>
                    <a:pt x="12454" y="2170"/>
                    <a:pt x="12454" y="2170"/>
                  </a:cubicBezTo>
                  <a:lnTo>
                    <a:pt x="12442" y="2158"/>
                  </a:lnTo>
                  <a:cubicBezTo>
                    <a:pt x="12442" y="2156"/>
                    <a:pt x="12441" y="2155"/>
                    <a:pt x="12440" y="2155"/>
                  </a:cubicBezTo>
                  <a:cubicBezTo>
                    <a:pt x="12436" y="2155"/>
                    <a:pt x="12429" y="2160"/>
                    <a:pt x="12425" y="2160"/>
                  </a:cubicBezTo>
                  <a:cubicBezTo>
                    <a:pt x="12421" y="2160"/>
                    <a:pt x="12420" y="2155"/>
                    <a:pt x="12430" y="2134"/>
                  </a:cubicBezTo>
                  <a:lnTo>
                    <a:pt x="12430" y="2134"/>
                  </a:lnTo>
                  <a:cubicBezTo>
                    <a:pt x="12424" y="2140"/>
                    <a:pt x="12421" y="2140"/>
                    <a:pt x="12417" y="2140"/>
                  </a:cubicBezTo>
                  <a:cubicBezTo>
                    <a:pt x="12413" y="2140"/>
                    <a:pt x="12407" y="2140"/>
                    <a:pt x="12395" y="2146"/>
                  </a:cubicBezTo>
                  <a:cubicBezTo>
                    <a:pt x="12419" y="2134"/>
                    <a:pt x="12395" y="2110"/>
                    <a:pt x="12419" y="2110"/>
                  </a:cubicBezTo>
                  <a:cubicBezTo>
                    <a:pt x="12416" y="2108"/>
                    <a:pt x="12414" y="2107"/>
                    <a:pt x="12411" y="2107"/>
                  </a:cubicBezTo>
                  <a:cubicBezTo>
                    <a:pt x="12402" y="2107"/>
                    <a:pt x="12395" y="2122"/>
                    <a:pt x="12395" y="2122"/>
                  </a:cubicBezTo>
                  <a:cubicBezTo>
                    <a:pt x="12395" y="2110"/>
                    <a:pt x="12407" y="2087"/>
                    <a:pt x="12419" y="2087"/>
                  </a:cubicBezTo>
                  <a:lnTo>
                    <a:pt x="12407" y="2087"/>
                  </a:lnTo>
                  <a:lnTo>
                    <a:pt x="12395" y="2098"/>
                  </a:lnTo>
                  <a:cubicBezTo>
                    <a:pt x="12395" y="2087"/>
                    <a:pt x="12395" y="2087"/>
                    <a:pt x="12395" y="2087"/>
                  </a:cubicBezTo>
                  <a:cubicBezTo>
                    <a:pt x="12395" y="2073"/>
                    <a:pt x="12402" y="2071"/>
                    <a:pt x="12407" y="2070"/>
                  </a:cubicBezTo>
                  <a:lnTo>
                    <a:pt x="12407" y="2070"/>
                  </a:lnTo>
                  <a:cubicBezTo>
                    <a:pt x="12407" y="2072"/>
                    <a:pt x="12407" y="2075"/>
                    <a:pt x="12407" y="2075"/>
                  </a:cubicBezTo>
                  <a:lnTo>
                    <a:pt x="12419" y="2063"/>
                  </a:lnTo>
                  <a:cubicBezTo>
                    <a:pt x="12415" y="2059"/>
                    <a:pt x="12417" y="2057"/>
                    <a:pt x="12422" y="2057"/>
                  </a:cubicBezTo>
                  <a:cubicBezTo>
                    <a:pt x="12427" y="2057"/>
                    <a:pt x="12435" y="2059"/>
                    <a:pt x="12440" y="2060"/>
                  </a:cubicBezTo>
                  <a:lnTo>
                    <a:pt x="12440" y="2060"/>
                  </a:lnTo>
                  <a:cubicBezTo>
                    <a:pt x="12430" y="2049"/>
                    <a:pt x="12430" y="2039"/>
                    <a:pt x="12419" y="2039"/>
                  </a:cubicBezTo>
                  <a:cubicBezTo>
                    <a:pt x="12419" y="2035"/>
                    <a:pt x="12420" y="2034"/>
                    <a:pt x="12422" y="2034"/>
                  </a:cubicBezTo>
                  <a:cubicBezTo>
                    <a:pt x="12426" y="2034"/>
                    <a:pt x="12434" y="2039"/>
                    <a:pt x="12442" y="2039"/>
                  </a:cubicBezTo>
                  <a:cubicBezTo>
                    <a:pt x="12442" y="2039"/>
                    <a:pt x="12430" y="2027"/>
                    <a:pt x="12442" y="2015"/>
                  </a:cubicBezTo>
                  <a:cubicBezTo>
                    <a:pt x="12436" y="2003"/>
                    <a:pt x="12445" y="2003"/>
                    <a:pt x="12451" y="2003"/>
                  </a:cubicBezTo>
                  <a:cubicBezTo>
                    <a:pt x="12457" y="2003"/>
                    <a:pt x="12460" y="2003"/>
                    <a:pt x="12442" y="1991"/>
                  </a:cubicBezTo>
                  <a:cubicBezTo>
                    <a:pt x="12450" y="1991"/>
                    <a:pt x="12453" y="1986"/>
                    <a:pt x="12457" y="1986"/>
                  </a:cubicBezTo>
                  <a:cubicBezTo>
                    <a:pt x="12460" y="1986"/>
                    <a:pt x="12462" y="1987"/>
                    <a:pt x="12466" y="1991"/>
                  </a:cubicBezTo>
                  <a:cubicBezTo>
                    <a:pt x="12466" y="1979"/>
                    <a:pt x="12466" y="1967"/>
                    <a:pt x="12466" y="1944"/>
                  </a:cubicBezTo>
                  <a:cubicBezTo>
                    <a:pt x="12466" y="1920"/>
                    <a:pt x="12514" y="1932"/>
                    <a:pt x="12514" y="1908"/>
                  </a:cubicBezTo>
                  <a:cubicBezTo>
                    <a:pt x="12538" y="1884"/>
                    <a:pt x="12549" y="1872"/>
                    <a:pt x="12561" y="1860"/>
                  </a:cubicBezTo>
                  <a:cubicBezTo>
                    <a:pt x="12561" y="1848"/>
                    <a:pt x="12538" y="1837"/>
                    <a:pt x="12549" y="1825"/>
                  </a:cubicBezTo>
                  <a:cubicBezTo>
                    <a:pt x="12549" y="1813"/>
                    <a:pt x="12549" y="1801"/>
                    <a:pt x="12561" y="1789"/>
                  </a:cubicBezTo>
                  <a:lnTo>
                    <a:pt x="12585" y="1789"/>
                  </a:lnTo>
                  <a:cubicBezTo>
                    <a:pt x="12573" y="1783"/>
                    <a:pt x="12573" y="1783"/>
                    <a:pt x="12576" y="1783"/>
                  </a:cubicBezTo>
                  <a:cubicBezTo>
                    <a:pt x="12579" y="1783"/>
                    <a:pt x="12585" y="1783"/>
                    <a:pt x="12585" y="1777"/>
                  </a:cubicBezTo>
                  <a:lnTo>
                    <a:pt x="12573" y="1777"/>
                  </a:lnTo>
                  <a:cubicBezTo>
                    <a:pt x="12567" y="1771"/>
                    <a:pt x="12567" y="1768"/>
                    <a:pt x="12570" y="1768"/>
                  </a:cubicBezTo>
                  <a:cubicBezTo>
                    <a:pt x="12573" y="1768"/>
                    <a:pt x="12579" y="1771"/>
                    <a:pt x="12585" y="1777"/>
                  </a:cubicBezTo>
                  <a:lnTo>
                    <a:pt x="12573" y="1765"/>
                  </a:lnTo>
                  <a:lnTo>
                    <a:pt x="12585" y="1765"/>
                  </a:lnTo>
                  <a:lnTo>
                    <a:pt x="12573" y="1753"/>
                  </a:lnTo>
                  <a:lnTo>
                    <a:pt x="12597" y="1765"/>
                  </a:lnTo>
                  <a:cubicBezTo>
                    <a:pt x="12597" y="1765"/>
                    <a:pt x="12597" y="1753"/>
                    <a:pt x="12573" y="1741"/>
                  </a:cubicBezTo>
                  <a:lnTo>
                    <a:pt x="12597" y="1741"/>
                  </a:lnTo>
                  <a:lnTo>
                    <a:pt x="12609" y="1717"/>
                  </a:lnTo>
                  <a:lnTo>
                    <a:pt x="12597" y="1717"/>
                  </a:lnTo>
                  <a:cubicBezTo>
                    <a:pt x="12585" y="1717"/>
                    <a:pt x="12585" y="1706"/>
                    <a:pt x="12585" y="1706"/>
                  </a:cubicBezTo>
                  <a:lnTo>
                    <a:pt x="12585" y="1706"/>
                  </a:lnTo>
                  <a:cubicBezTo>
                    <a:pt x="12597" y="1717"/>
                    <a:pt x="12609" y="1717"/>
                    <a:pt x="12621" y="1717"/>
                  </a:cubicBezTo>
                  <a:cubicBezTo>
                    <a:pt x="12621" y="1711"/>
                    <a:pt x="12618" y="1711"/>
                    <a:pt x="12613" y="1711"/>
                  </a:cubicBezTo>
                  <a:cubicBezTo>
                    <a:pt x="12609" y="1711"/>
                    <a:pt x="12603" y="1711"/>
                    <a:pt x="12597" y="1706"/>
                  </a:cubicBezTo>
                  <a:cubicBezTo>
                    <a:pt x="12597" y="1694"/>
                    <a:pt x="12597" y="1694"/>
                    <a:pt x="12597" y="1694"/>
                  </a:cubicBezTo>
                  <a:lnTo>
                    <a:pt x="12609" y="1694"/>
                  </a:lnTo>
                  <a:cubicBezTo>
                    <a:pt x="12605" y="1690"/>
                    <a:pt x="12606" y="1688"/>
                    <a:pt x="12610" y="1688"/>
                  </a:cubicBezTo>
                  <a:cubicBezTo>
                    <a:pt x="12617" y="1688"/>
                    <a:pt x="12633" y="1694"/>
                    <a:pt x="12633" y="1694"/>
                  </a:cubicBezTo>
                  <a:cubicBezTo>
                    <a:pt x="12621" y="1682"/>
                    <a:pt x="12633" y="1682"/>
                    <a:pt x="12609" y="1670"/>
                  </a:cubicBezTo>
                  <a:cubicBezTo>
                    <a:pt x="12609" y="1667"/>
                    <a:pt x="12609" y="1666"/>
                    <a:pt x="12610" y="1666"/>
                  </a:cubicBezTo>
                  <a:cubicBezTo>
                    <a:pt x="12614" y="1666"/>
                    <a:pt x="12623" y="1682"/>
                    <a:pt x="12633" y="1682"/>
                  </a:cubicBezTo>
                  <a:cubicBezTo>
                    <a:pt x="12624" y="1673"/>
                    <a:pt x="12628" y="1665"/>
                    <a:pt x="12635" y="1665"/>
                  </a:cubicBezTo>
                  <a:cubicBezTo>
                    <a:pt x="12636" y="1665"/>
                    <a:pt x="12638" y="1665"/>
                    <a:pt x="12639" y="1666"/>
                  </a:cubicBezTo>
                  <a:lnTo>
                    <a:pt x="12639" y="1666"/>
                  </a:lnTo>
                  <a:cubicBezTo>
                    <a:pt x="12616" y="1647"/>
                    <a:pt x="12666" y="1656"/>
                    <a:pt x="12633" y="1634"/>
                  </a:cubicBezTo>
                  <a:lnTo>
                    <a:pt x="12633" y="1634"/>
                  </a:lnTo>
                  <a:lnTo>
                    <a:pt x="12657" y="1646"/>
                  </a:lnTo>
                  <a:cubicBezTo>
                    <a:pt x="12657" y="1634"/>
                    <a:pt x="12633" y="1622"/>
                    <a:pt x="12633" y="1622"/>
                  </a:cubicBezTo>
                  <a:cubicBezTo>
                    <a:pt x="12640" y="1622"/>
                    <a:pt x="12648" y="1622"/>
                    <a:pt x="12655" y="1625"/>
                  </a:cubicBezTo>
                  <a:lnTo>
                    <a:pt x="12655" y="1625"/>
                  </a:lnTo>
                  <a:lnTo>
                    <a:pt x="12633" y="1610"/>
                  </a:lnTo>
                  <a:cubicBezTo>
                    <a:pt x="12680" y="1610"/>
                    <a:pt x="12680" y="1563"/>
                    <a:pt x="12716" y="1551"/>
                  </a:cubicBezTo>
                  <a:cubicBezTo>
                    <a:pt x="12716" y="1527"/>
                    <a:pt x="12716" y="1503"/>
                    <a:pt x="12728" y="1491"/>
                  </a:cubicBezTo>
                  <a:lnTo>
                    <a:pt x="12716" y="1491"/>
                  </a:lnTo>
                  <a:cubicBezTo>
                    <a:pt x="12716" y="1491"/>
                    <a:pt x="12716" y="1479"/>
                    <a:pt x="12716" y="1479"/>
                  </a:cubicBezTo>
                  <a:cubicBezTo>
                    <a:pt x="12740" y="1467"/>
                    <a:pt x="12764" y="1456"/>
                    <a:pt x="12752" y="1432"/>
                  </a:cubicBezTo>
                  <a:cubicBezTo>
                    <a:pt x="12743" y="1418"/>
                    <a:pt x="12746" y="1415"/>
                    <a:pt x="12753" y="1415"/>
                  </a:cubicBezTo>
                  <a:cubicBezTo>
                    <a:pt x="12758" y="1415"/>
                    <a:pt x="12766" y="1417"/>
                    <a:pt x="12771" y="1417"/>
                  </a:cubicBezTo>
                  <a:cubicBezTo>
                    <a:pt x="12775" y="1417"/>
                    <a:pt x="12777" y="1416"/>
                    <a:pt x="12777" y="1414"/>
                  </a:cubicBezTo>
                  <a:lnTo>
                    <a:pt x="12777" y="1414"/>
                  </a:lnTo>
                  <a:cubicBezTo>
                    <a:pt x="12779" y="1417"/>
                    <a:pt x="12782" y="1420"/>
                    <a:pt x="12788" y="1420"/>
                  </a:cubicBezTo>
                  <a:cubicBezTo>
                    <a:pt x="12776" y="1396"/>
                    <a:pt x="12776" y="1396"/>
                    <a:pt x="12764" y="1372"/>
                  </a:cubicBezTo>
                  <a:lnTo>
                    <a:pt x="12764" y="1372"/>
                  </a:lnTo>
                  <a:cubicBezTo>
                    <a:pt x="12771" y="1375"/>
                    <a:pt x="12776" y="1376"/>
                    <a:pt x="12778" y="1376"/>
                  </a:cubicBezTo>
                  <a:cubicBezTo>
                    <a:pt x="12784" y="1376"/>
                    <a:pt x="12775" y="1369"/>
                    <a:pt x="12773" y="1369"/>
                  </a:cubicBezTo>
                  <a:cubicBezTo>
                    <a:pt x="12773" y="1369"/>
                    <a:pt x="12773" y="1370"/>
                    <a:pt x="12776" y="1372"/>
                  </a:cubicBezTo>
                  <a:lnTo>
                    <a:pt x="12764" y="1360"/>
                  </a:lnTo>
                  <a:lnTo>
                    <a:pt x="12788" y="1360"/>
                  </a:lnTo>
                  <a:cubicBezTo>
                    <a:pt x="12797" y="1351"/>
                    <a:pt x="12799" y="1333"/>
                    <a:pt x="12812" y="1333"/>
                  </a:cubicBezTo>
                  <a:cubicBezTo>
                    <a:pt x="12815" y="1333"/>
                    <a:pt x="12819" y="1334"/>
                    <a:pt x="12823" y="1336"/>
                  </a:cubicBezTo>
                  <a:cubicBezTo>
                    <a:pt x="12811" y="1301"/>
                    <a:pt x="12835" y="1277"/>
                    <a:pt x="12847" y="1253"/>
                  </a:cubicBezTo>
                  <a:cubicBezTo>
                    <a:pt x="12835" y="1241"/>
                    <a:pt x="12835" y="1241"/>
                    <a:pt x="12847" y="1229"/>
                  </a:cubicBezTo>
                  <a:lnTo>
                    <a:pt x="12859" y="1229"/>
                  </a:lnTo>
                  <a:cubicBezTo>
                    <a:pt x="12859" y="1229"/>
                    <a:pt x="12835" y="1205"/>
                    <a:pt x="12847" y="1205"/>
                  </a:cubicBezTo>
                  <a:cubicBezTo>
                    <a:pt x="12859" y="1205"/>
                    <a:pt x="12859" y="1217"/>
                    <a:pt x="12859" y="1217"/>
                  </a:cubicBezTo>
                  <a:cubicBezTo>
                    <a:pt x="12859" y="1205"/>
                    <a:pt x="12871" y="1205"/>
                    <a:pt x="12847" y="1194"/>
                  </a:cubicBezTo>
                  <a:cubicBezTo>
                    <a:pt x="12853" y="1188"/>
                    <a:pt x="12859" y="1185"/>
                    <a:pt x="12865" y="1185"/>
                  </a:cubicBezTo>
                  <a:cubicBezTo>
                    <a:pt x="12868" y="1185"/>
                    <a:pt x="12872" y="1186"/>
                    <a:pt x="12875" y="1187"/>
                  </a:cubicBezTo>
                  <a:lnTo>
                    <a:pt x="12875" y="1187"/>
                  </a:lnTo>
                  <a:cubicBezTo>
                    <a:pt x="12873" y="1182"/>
                    <a:pt x="12895" y="1182"/>
                    <a:pt x="12895" y="1182"/>
                  </a:cubicBezTo>
                  <a:cubicBezTo>
                    <a:pt x="12895" y="1182"/>
                    <a:pt x="12954" y="1110"/>
                    <a:pt x="12978" y="1003"/>
                  </a:cubicBezTo>
                  <a:cubicBezTo>
                    <a:pt x="13002" y="944"/>
                    <a:pt x="13014" y="860"/>
                    <a:pt x="12990" y="801"/>
                  </a:cubicBezTo>
                  <a:close/>
                  <a:moveTo>
                    <a:pt x="4038" y="6942"/>
                  </a:moveTo>
                  <a:lnTo>
                    <a:pt x="4038" y="6942"/>
                  </a:lnTo>
                  <a:cubicBezTo>
                    <a:pt x="4037" y="6947"/>
                    <a:pt x="4037" y="6952"/>
                    <a:pt x="4037" y="6956"/>
                  </a:cubicBezTo>
                  <a:cubicBezTo>
                    <a:pt x="4037" y="6956"/>
                    <a:pt x="4042" y="6945"/>
                    <a:pt x="4038" y="6942"/>
                  </a:cubicBezTo>
                  <a:close/>
                  <a:moveTo>
                    <a:pt x="10783" y="6966"/>
                  </a:moveTo>
                  <a:cubicBezTo>
                    <a:pt x="10781" y="6966"/>
                    <a:pt x="10779" y="6967"/>
                    <a:pt x="10777" y="6967"/>
                  </a:cubicBezTo>
                  <a:lnTo>
                    <a:pt x="10777" y="6967"/>
                  </a:lnTo>
                  <a:cubicBezTo>
                    <a:pt x="10779" y="6967"/>
                    <a:pt x="10781" y="6967"/>
                    <a:pt x="10783" y="6966"/>
                  </a:cubicBezTo>
                  <a:close/>
                  <a:moveTo>
                    <a:pt x="10777" y="6967"/>
                  </a:moveTo>
                  <a:cubicBezTo>
                    <a:pt x="10772" y="6968"/>
                    <a:pt x="10768" y="6968"/>
                    <a:pt x="10764" y="6968"/>
                  </a:cubicBezTo>
                  <a:lnTo>
                    <a:pt x="10775" y="6968"/>
                  </a:lnTo>
                  <a:cubicBezTo>
                    <a:pt x="10776" y="6968"/>
                    <a:pt x="10776" y="6968"/>
                    <a:pt x="10777" y="6967"/>
                  </a:cubicBezTo>
                  <a:close/>
                  <a:moveTo>
                    <a:pt x="10841" y="6998"/>
                  </a:moveTo>
                  <a:lnTo>
                    <a:pt x="10835" y="7004"/>
                  </a:lnTo>
                  <a:cubicBezTo>
                    <a:pt x="10837" y="7006"/>
                    <a:pt x="10838" y="7006"/>
                    <a:pt x="10839" y="7006"/>
                  </a:cubicBezTo>
                  <a:cubicBezTo>
                    <a:pt x="10841" y="7006"/>
                    <a:pt x="10841" y="7002"/>
                    <a:pt x="10841" y="6998"/>
                  </a:cubicBezTo>
                  <a:close/>
                  <a:moveTo>
                    <a:pt x="1303" y="7037"/>
                  </a:moveTo>
                  <a:cubicBezTo>
                    <a:pt x="1303" y="7039"/>
                    <a:pt x="1303" y="7040"/>
                    <a:pt x="1304" y="7041"/>
                  </a:cubicBezTo>
                  <a:lnTo>
                    <a:pt x="1304" y="7041"/>
                  </a:lnTo>
                  <a:cubicBezTo>
                    <a:pt x="1304" y="7040"/>
                    <a:pt x="1304" y="7039"/>
                    <a:pt x="1303" y="7037"/>
                  </a:cubicBezTo>
                  <a:close/>
                  <a:moveTo>
                    <a:pt x="6942" y="7051"/>
                  </a:moveTo>
                  <a:cubicBezTo>
                    <a:pt x="6944" y="7051"/>
                    <a:pt x="6946" y="7052"/>
                    <a:pt x="6949" y="7052"/>
                  </a:cubicBezTo>
                  <a:lnTo>
                    <a:pt x="6949" y="7052"/>
                  </a:lnTo>
                  <a:cubicBezTo>
                    <a:pt x="6951" y="7052"/>
                    <a:pt x="6952" y="7051"/>
                    <a:pt x="6954" y="7051"/>
                  </a:cubicBezTo>
                  <a:close/>
                  <a:moveTo>
                    <a:pt x="1304" y="7041"/>
                  </a:moveTo>
                  <a:cubicBezTo>
                    <a:pt x="1306" y="7052"/>
                    <a:pt x="1305" y="7063"/>
                    <a:pt x="1322" y="7063"/>
                  </a:cubicBezTo>
                  <a:cubicBezTo>
                    <a:pt x="1330" y="7046"/>
                    <a:pt x="1309" y="7048"/>
                    <a:pt x="1304" y="7041"/>
                  </a:cubicBezTo>
                  <a:close/>
                  <a:moveTo>
                    <a:pt x="5608" y="7063"/>
                  </a:moveTo>
                  <a:lnTo>
                    <a:pt x="5608" y="7075"/>
                  </a:lnTo>
                  <a:lnTo>
                    <a:pt x="5608" y="7075"/>
                  </a:lnTo>
                  <a:cubicBezTo>
                    <a:pt x="5611" y="7074"/>
                    <a:pt x="5612" y="7071"/>
                    <a:pt x="5608" y="7063"/>
                  </a:cubicBezTo>
                  <a:close/>
                  <a:moveTo>
                    <a:pt x="1349" y="7067"/>
                  </a:moveTo>
                  <a:cubicBezTo>
                    <a:pt x="1347" y="7068"/>
                    <a:pt x="1346" y="7071"/>
                    <a:pt x="1346" y="7075"/>
                  </a:cubicBezTo>
                  <a:cubicBezTo>
                    <a:pt x="1348" y="7073"/>
                    <a:pt x="1349" y="7070"/>
                    <a:pt x="1349" y="7067"/>
                  </a:cubicBezTo>
                  <a:close/>
                  <a:moveTo>
                    <a:pt x="5596" y="7087"/>
                  </a:moveTo>
                  <a:lnTo>
                    <a:pt x="5608" y="7099"/>
                  </a:lnTo>
                  <a:cubicBezTo>
                    <a:pt x="5608" y="7087"/>
                    <a:pt x="5608" y="7087"/>
                    <a:pt x="5596" y="7087"/>
                  </a:cubicBezTo>
                  <a:close/>
                  <a:moveTo>
                    <a:pt x="2939" y="7112"/>
                  </a:moveTo>
                  <a:cubicBezTo>
                    <a:pt x="2939" y="7115"/>
                    <a:pt x="2940" y="7118"/>
                    <a:pt x="2941" y="7123"/>
                  </a:cubicBezTo>
                  <a:cubicBezTo>
                    <a:pt x="2941" y="7116"/>
                    <a:pt x="2941" y="7113"/>
                    <a:pt x="2939" y="7112"/>
                  </a:cubicBezTo>
                  <a:close/>
                  <a:moveTo>
                    <a:pt x="10298" y="7118"/>
                  </a:moveTo>
                  <a:cubicBezTo>
                    <a:pt x="10297" y="7120"/>
                    <a:pt x="10298" y="7121"/>
                    <a:pt x="10299" y="7123"/>
                  </a:cubicBezTo>
                  <a:cubicBezTo>
                    <a:pt x="10299" y="7121"/>
                    <a:pt x="10299" y="7119"/>
                    <a:pt x="10298" y="7118"/>
                  </a:cubicBezTo>
                  <a:close/>
                  <a:moveTo>
                    <a:pt x="1358" y="7123"/>
                  </a:moveTo>
                  <a:lnTo>
                    <a:pt x="1364" y="7135"/>
                  </a:lnTo>
                  <a:lnTo>
                    <a:pt x="1364" y="7135"/>
                  </a:lnTo>
                  <a:cubicBezTo>
                    <a:pt x="1363" y="7130"/>
                    <a:pt x="1364" y="7123"/>
                    <a:pt x="1358" y="7123"/>
                  </a:cubicBezTo>
                  <a:close/>
                  <a:moveTo>
                    <a:pt x="6840" y="7209"/>
                  </a:moveTo>
                  <a:cubicBezTo>
                    <a:pt x="6834" y="7209"/>
                    <a:pt x="6829" y="7212"/>
                    <a:pt x="6823" y="7218"/>
                  </a:cubicBezTo>
                  <a:lnTo>
                    <a:pt x="6858" y="7218"/>
                  </a:lnTo>
                  <a:cubicBezTo>
                    <a:pt x="6852" y="7212"/>
                    <a:pt x="6846" y="7209"/>
                    <a:pt x="6840" y="7209"/>
                  </a:cubicBezTo>
                  <a:close/>
                  <a:moveTo>
                    <a:pt x="10335" y="7218"/>
                  </a:moveTo>
                  <a:cubicBezTo>
                    <a:pt x="10332" y="7218"/>
                    <a:pt x="10330" y="7219"/>
                    <a:pt x="10329" y="7220"/>
                  </a:cubicBezTo>
                  <a:lnTo>
                    <a:pt x="10329" y="7220"/>
                  </a:lnTo>
                  <a:lnTo>
                    <a:pt x="10335" y="7218"/>
                  </a:lnTo>
                  <a:close/>
                  <a:moveTo>
                    <a:pt x="2596" y="7218"/>
                  </a:moveTo>
                  <a:lnTo>
                    <a:pt x="2608" y="7230"/>
                  </a:lnTo>
                  <a:lnTo>
                    <a:pt x="2608" y="7230"/>
                  </a:lnTo>
                  <a:cubicBezTo>
                    <a:pt x="2605" y="7227"/>
                    <a:pt x="2603" y="7224"/>
                    <a:pt x="2603" y="7223"/>
                  </a:cubicBezTo>
                  <a:lnTo>
                    <a:pt x="2603" y="7223"/>
                  </a:lnTo>
                  <a:cubicBezTo>
                    <a:pt x="2601" y="7221"/>
                    <a:pt x="2599" y="7220"/>
                    <a:pt x="2596" y="7218"/>
                  </a:cubicBezTo>
                  <a:close/>
                  <a:moveTo>
                    <a:pt x="2608" y="7230"/>
                  </a:moveTo>
                  <a:lnTo>
                    <a:pt x="2608" y="7230"/>
                  </a:lnTo>
                  <a:cubicBezTo>
                    <a:pt x="2608" y="7230"/>
                    <a:pt x="2608" y="7230"/>
                    <a:pt x="2608" y="7230"/>
                  </a:cubicBezTo>
                  <a:close/>
                  <a:moveTo>
                    <a:pt x="2858" y="7242"/>
                  </a:moveTo>
                  <a:lnTo>
                    <a:pt x="2858" y="7253"/>
                  </a:lnTo>
                  <a:lnTo>
                    <a:pt x="2858" y="7253"/>
                  </a:lnTo>
                  <a:cubicBezTo>
                    <a:pt x="2861" y="7252"/>
                    <a:pt x="2861" y="7249"/>
                    <a:pt x="2858" y="7242"/>
                  </a:cubicBezTo>
                  <a:close/>
                  <a:moveTo>
                    <a:pt x="2850" y="7252"/>
                  </a:moveTo>
                  <a:lnTo>
                    <a:pt x="2850" y="7252"/>
                  </a:lnTo>
                  <a:cubicBezTo>
                    <a:pt x="2853" y="7253"/>
                    <a:pt x="2855" y="7254"/>
                    <a:pt x="2858" y="7254"/>
                  </a:cubicBezTo>
                  <a:lnTo>
                    <a:pt x="2858" y="7253"/>
                  </a:lnTo>
                  <a:lnTo>
                    <a:pt x="2858" y="7253"/>
                  </a:lnTo>
                  <a:cubicBezTo>
                    <a:pt x="2857" y="7253"/>
                    <a:pt x="2856" y="7253"/>
                    <a:pt x="2856" y="7253"/>
                  </a:cubicBezTo>
                  <a:cubicBezTo>
                    <a:pt x="2854" y="7253"/>
                    <a:pt x="2852" y="7253"/>
                    <a:pt x="2850" y="7252"/>
                  </a:cubicBezTo>
                  <a:close/>
                  <a:moveTo>
                    <a:pt x="6865" y="7252"/>
                  </a:moveTo>
                  <a:lnTo>
                    <a:pt x="6865" y="7252"/>
                  </a:lnTo>
                  <a:cubicBezTo>
                    <a:pt x="6863" y="7253"/>
                    <a:pt x="6861" y="7253"/>
                    <a:pt x="6858" y="7254"/>
                  </a:cubicBezTo>
                  <a:cubicBezTo>
                    <a:pt x="6861" y="7254"/>
                    <a:pt x="6863" y="7253"/>
                    <a:pt x="6865" y="7252"/>
                  </a:cubicBezTo>
                  <a:close/>
                  <a:moveTo>
                    <a:pt x="7085" y="7253"/>
                  </a:moveTo>
                  <a:cubicBezTo>
                    <a:pt x="7085" y="7253"/>
                    <a:pt x="7085" y="7253"/>
                    <a:pt x="7085" y="7254"/>
                  </a:cubicBezTo>
                  <a:cubicBezTo>
                    <a:pt x="7090" y="7254"/>
                    <a:pt x="7088" y="7254"/>
                    <a:pt x="7085" y="7253"/>
                  </a:cubicBezTo>
                  <a:close/>
                  <a:moveTo>
                    <a:pt x="1381" y="7254"/>
                  </a:moveTo>
                  <a:lnTo>
                    <a:pt x="1381" y="7254"/>
                  </a:lnTo>
                  <a:cubicBezTo>
                    <a:pt x="1385" y="7260"/>
                    <a:pt x="1387" y="7262"/>
                    <a:pt x="1389" y="7262"/>
                  </a:cubicBezTo>
                  <a:cubicBezTo>
                    <a:pt x="1391" y="7262"/>
                    <a:pt x="1393" y="7259"/>
                    <a:pt x="1394" y="7257"/>
                  </a:cubicBezTo>
                  <a:lnTo>
                    <a:pt x="1394" y="7257"/>
                  </a:lnTo>
                  <a:cubicBezTo>
                    <a:pt x="1393" y="7257"/>
                    <a:pt x="1392" y="7257"/>
                    <a:pt x="1390" y="7257"/>
                  </a:cubicBezTo>
                  <a:cubicBezTo>
                    <a:pt x="1387" y="7257"/>
                    <a:pt x="1384" y="7256"/>
                    <a:pt x="1381" y="7254"/>
                  </a:cubicBezTo>
                  <a:close/>
                  <a:moveTo>
                    <a:pt x="2846" y="7266"/>
                  </a:moveTo>
                  <a:cubicBezTo>
                    <a:pt x="2845" y="7266"/>
                    <a:pt x="2845" y="7266"/>
                    <a:pt x="2844" y="7266"/>
                  </a:cubicBezTo>
                  <a:lnTo>
                    <a:pt x="2844" y="7266"/>
                  </a:lnTo>
                  <a:cubicBezTo>
                    <a:pt x="2846" y="7269"/>
                    <a:pt x="2846" y="7272"/>
                    <a:pt x="2846" y="7278"/>
                  </a:cubicBezTo>
                  <a:lnTo>
                    <a:pt x="2846" y="7266"/>
                  </a:lnTo>
                  <a:close/>
                  <a:moveTo>
                    <a:pt x="5299" y="7278"/>
                  </a:moveTo>
                  <a:cubicBezTo>
                    <a:pt x="5299" y="7278"/>
                    <a:pt x="5299" y="7278"/>
                    <a:pt x="5299" y="7278"/>
                  </a:cubicBezTo>
                  <a:cubicBezTo>
                    <a:pt x="5299" y="7278"/>
                    <a:pt x="5299" y="7278"/>
                    <a:pt x="5299" y="7278"/>
                  </a:cubicBezTo>
                  <a:close/>
                  <a:moveTo>
                    <a:pt x="5299" y="7278"/>
                  </a:moveTo>
                  <a:cubicBezTo>
                    <a:pt x="5299" y="7278"/>
                    <a:pt x="5299" y="7278"/>
                    <a:pt x="5299" y="7278"/>
                  </a:cubicBezTo>
                  <a:cubicBezTo>
                    <a:pt x="5299" y="7278"/>
                    <a:pt x="5299" y="7278"/>
                    <a:pt x="5299" y="7278"/>
                  </a:cubicBezTo>
                  <a:close/>
                  <a:moveTo>
                    <a:pt x="5226" y="7338"/>
                  </a:moveTo>
                  <a:cubicBezTo>
                    <a:pt x="5219" y="7340"/>
                    <a:pt x="5215" y="7343"/>
                    <a:pt x="5215" y="7349"/>
                  </a:cubicBezTo>
                  <a:lnTo>
                    <a:pt x="5226" y="7338"/>
                  </a:lnTo>
                  <a:close/>
                  <a:moveTo>
                    <a:pt x="5227" y="7337"/>
                  </a:moveTo>
                  <a:lnTo>
                    <a:pt x="5226" y="7338"/>
                  </a:lnTo>
                  <a:lnTo>
                    <a:pt x="5226" y="7338"/>
                  </a:lnTo>
                  <a:cubicBezTo>
                    <a:pt x="5227" y="7338"/>
                    <a:pt x="5227" y="7338"/>
                    <a:pt x="5228" y="7338"/>
                  </a:cubicBezTo>
                  <a:lnTo>
                    <a:pt x="5228" y="7338"/>
                  </a:lnTo>
                  <a:cubicBezTo>
                    <a:pt x="5231" y="7341"/>
                    <a:pt x="5239" y="7349"/>
                    <a:pt x="5239" y="7349"/>
                  </a:cubicBezTo>
                  <a:cubicBezTo>
                    <a:pt x="5239" y="7337"/>
                    <a:pt x="5239" y="7337"/>
                    <a:pt x="5251" y="7337"/>
                  </a:cubicBezTo>
                  <a:cubicBezTo>
                    <a:pt x="5241" y="7337"/>
                    <a:pt x="5234" y="7337"/>
                    <a:pt x="5228" y="7338"/>
                  </a:cubicBezTo>
                  <a:lnTo>
                    <a:pt x="5228" y="7338"/>
                  </a:lnTo>
                  <a:cubicBezTo>
                    <a:pt x="5227" y="7337"/>
                    <a:pt x="5227" y="7337"/>
                    <a:pt x="5227" y="7337"/>
                  </a:cubicBezTo>
                  <a:close/>
                  <a:moveTo>
                    <a:pt x="3525" y="7349"/>
                  </a:moveTo>
                  <a:lnTo>
                    <a:pt x="3536" y="7361"/>
                  </a:lnTo>
                  <a:cubicBezTo>
                    <a:pt x="3533" y="7358"/>
                    <a:pt x="3532" y="7356"/>
                    <a:pt x="3532" y="7354"/>
                  </a:cubicBezTo>
                  <a:lnTo>
                    <a:pt x="3532" y="7354"/>
                  </a:lnTo>
                  <a:cubicBezTo>
                    <a:pt x="3530" y="7352"/>
                    <a:pt x="3527" y="7350"/>
                    <a:pt x="3525" y="7349"/>
                  </a:cubicBezTo>
                  <a:close/>
                  <a:moveTo>
                    <a:pt x="5266" y="7372"/>
                  </a:moveTo>
                  <a:cubicBezTo>
                    <a:pt x="5265" y="7372"/>
                    <a:pt x="5264" y="7373"/>
                    <a:pt x="5263" y="7373"/>
                  </a:cubicBezTo>
                  <a:cubicBezTo>
                    <a:pt x="5264" y="7373"/>
                    <a:pt x="5265" y="7373"/>
                    <a:pt x="5266" y="7372"/>
                  </a:cubicBezTo>
                  <a:close/>
                  <a:moveTo>
                    <a:pt x="7001" y="7381"/>
                  </a:moveTo>
                  <a:cubicBezTo>
                    <a:pt x="7006" y="7381"/>
                    <a:pt x="7009" y="7383"/>
                    <a:pt x="7011" y="7385"/>
                  </a:cubicBezTo>
                  <a:lnTo>
                    <a:pt x="7011" y="7385"/>
                  </a:lnTo>
                  <a:cubicBezTo>
                    <a:pt x="7007" y="7385"/>
                    <a:pt x="7004" y="7385"/>
                    <a:pt x="7001" y="7385"/>
                  </a:cubicBezTo>
                  <a:lnTo>
                    <a:pt x="6989" y="7385"/>
                  </a:lnTo>
                  <a:cubicBezTo>
                    <a:pt x="6994" y="7382"/>
                    <a:pt x="6998" y="7381"/>
                    <a:pt x="7001" y="7381"/>
                  </a:cubicBezTo>
                  <a:close/>
                  <a:moveTo>
                    <a:pt x="3786" y="7385"/>
                  </a:moveTo>
                  <a:cubicBezTo>
                    <a:pt x="3785" y="7385"/>
                    <a:pt x="3784" y="7385"/>
                    <a:pt x="3783" y="7385"/>
                  </a:cubicBezTo>
                  <a:lnTo>
                    <a:pt x="3783" y="7385"/>
                  </a:lnTo>
                  <a:cubicBezTo>
                    <a:pt x="3786" y="7386"/>
                    <a:pt x="3786" y="7389"/>
                    <a:pt x="3786" y="7397"/>
                  </a:cubicBezTo>
                  <a:lnTo>
                    <a:pt x="3786" y="7385"/>
                  </a:lnTo>
                  <a:close/>
                  <a:moveTo>
                    <a:pt x="5267" y="7416"/>
                  </a:moveTo>
                  <a:cubicBezTo>
                    <a:pt x="5266" y="7417"/>
                    <a:pt x="5265" y="7419"/>
                    <a:pt x="5263" y="7421"/>
                  </a:cubicBezTo>
                  <a:cubicBezTo>
                    <a:pt x="5264" y="7419"/>
                    <a:pt x="5266" y="7418"/>
                    <a:pt x="5267" y="7416"/>
                  </a:cubicBezTo>
                  <a:close/>
                  <a:moveTo>
                    <a:pt x="9287" y="7385"/>
                  </a:moveTo>
                  <a:cubicBezTo>
                    <a:pt x="9279" y="7385"/>
                    <a:pt x="9279" y="7410"/>
                    <a:pt x="9260" y="7410"/>
                  </a:cubicBezTo>
                  <a:cubicBezTo>
                    <a:pt x="9258" y="7410"/>
                    <a:pt x="9255" y="7410"/>
                    <a:pt x="9251" y="7409"/>
                  </a:cubicBezTo>
                  <a:lnTo>
                    <a:pt x="9251" y="7421"/>
                  </a:lnTo>
                  <a:cubicBezTo>
                    <a:pt x="9263" y="7409"/>
                    <a:pt x="9299" y="7397"/>
                    <a:pt x="9299" y="7397"/>
                  </a:cubicBezTo>
                  <a:cubicBezTo>
                    <a:pt x="9293" y="7388"/>
                    <a:pt x="9290" y="7385"/>
                    <a:pt x="9287" y="7385"/>
                  </a:cubicBezTo>
                  <a:close/>
                  <a:moveTo>
                    <a:pt x="2465" y="7447"/>
                  </a:moveTo>
                  <a:cubicBezTo>
                    <a:pt x="2459" y="7447"/>
                    <a:pt x="2453" y="7450"/>
                    <a:pt x="2441" y="7456"/>
                  </a:cubicBezTo>
                  <a:lnTo>
                    <a:pt x="2489" y="7456"/>
                  </a:lnTo>
                  <a:cubicBezTo>
                    <a:pt x="2477" y="7450"/>
                    <a:pt x="2471" y="7447"/>
                    <a:pt x="2465" y="7447"/>
                  </a:cubicBezTo>
                  <a:close/>
                  <a:moveTo>
                    <a:pt x="13847" y="5361"/>
                  </a:moveTo>
                  <a:cubicBezTo>
                    <a:pt x="13859" y="5396"/>
                    <a:pt x="13883" y="5385"/>
                    <a:pt x="13907" y="5408"/>
                  </a:cubicBezTo>
                  <a:lnTo>
                    <a:pt x="13907" y="5396"/>
                  </a:lnTo>
                  <a:cubicBezTo>
                    <a:pt x="13907" y="5385"/>
                    <a:pt x="13919" y="5385"/>
                    <a:pt x="13919" y="5385"/>
                  </a:cubicBezTo>
                  <a:lnTo>
                    <a:pt x="13919" y="5385"/>
                  </a:lnTo>
                  <a:cubicBezTo>
                    <a:pt x="13919" y="5385"/>
                    <a:pt x="13907" y="5408"/>
                    <a:pt x="13919" y="5408"/>
                  </a:cubicBezTo>
                  <a:cubicBezTo>
                    <a:pt x="13919" y="5396"/>
                    <a:pt x="13919" y="5396"/>
                    <a:pt x="13919" y="5385"/>
                  </a:cubicBezTo>
                  <a:cubicBezTo>
                    <a:pt x="13931" y="5432"/>
                    <a:pt x="13966" y="5444"/>
                    <a:pt x="14002" y="5468"/>
                  </a:cubicBezTo>
                  <a:cubicBezTo>
                    <a:pt x="14050" y="5480"/>
                    <a:pt x="14085" y="5527"/>
                    <a:pt x="14121" y="5539"/>
                  </a:cubicBezTo>
                  <a:cubicBezTo>
                    <a:pt x="14121" y="5539"/>
                    <a:pt x="14130" y="5513"/>
                    <a:pt x="14140" y="5513"/>
                  </a:cubicBezTo>
                  <a:cubicBezTo>
                    <a:pt x="14142" y="5513"/>
                    <a:pt x="14143" y="5514"/>
                    <a:pt x="14145" y="5516"/>
                  </a:cubicBezTo>
                  <a:cubicBezTo>
                    <a:pt x="14135" y="5540"/>
                    <a:pt x="14137" y="5544"/>
                    <a:pt x="14143" y="5544"/>
                  </a:cubicBezTo>
                  <a:cubicBezTo>
                    <a:pt x="14146" y="5544"/>
                    <a:pt x="14150" y="5543"/>
                    <a:pt x="14153" y="5543"/>
                  </a:cubicBezTo>
                  <a:cubicBezTo>
                    <a:pt x="14158" y="5543"/>
                    <a:pt x="14161" y="5546"/>
                    <a:pt x="14157" y="5563"/>
                  </a:cubicBezTo>
                  <a:cubicBezTo>
                    <a:pt x="14184" y="5563"/>
                    <a:pt x="14191" y="5598"/>
                    <a:pt x="14208" y="5598"/>
                  </a:cubicBezTo>
                  <a:cubicBezTo>
                    <a:pt x="14214" y="5598"/>
                    <a:pt x="14220" y="5595"/>
                    <a:pt x="14228" y="5587"/>
                  </a:cubicBezTo>
                  <a:lnTo>
                    <a:pt x="14228" y="5611"/>
                  </a:lnTo>
                  <a:cubicBezTo>
                    <a:pt x="14228" y="5611"/>
                    <a:pt x="14228" y="5605"/>
                    <a:pt x="14232" y="5605"/>
                  </a:cubicBezTo>
                  <a:cubicBezTo>
                    <a:pt x="14234" y="5605"/>
                    <a:pt x="14236" y="5607"/>
                    <a:pt x="14240" y="5611"/>
                  </a:cubicBezTo>
                  <a:lnTo>
                    <a:pt x="14228" y="5611"/>
                  </a:lnTo>
                  <a:cubicBezTo>
                    <a:pt x="14234" y="5617"/>
                    <a:pt x="14240" y="5617"/>
                    <a:pt x="14245" y="5617"/>
                  </a:cubicBezTo>
                  <a:cubicBezTo>
                    <a:pt x="14249" y="5617"/>
                    <a:pt x="14252" y="5617"/>
                    <a:pt x="14252" y="5623"/>
                  </a:cubicBezTo>
                  <a:lnTo>
                    <a:pt x="14264" y="5599"/>
                  </a:lnTo>
                  <a:cubicBezTo>
                    <a:pt x="14272" y="5607"/>
                    <a:pt x="14269" y="5616"/>
                    <a:pt x="14270" y="5616"/>
                  </a:cubicBezTo>
                  <a:cubicBezTo>
                    <a:pt x="14271" y="5616"/>
                    <a:pt x="14272" y="5614"/>
                    <a:pt x="14276" y="5611"/>
                  </a:cubicBezTo>
                  <a:lnTo>
                    <a:pt x="14276" y="5611"/>
                  </a:lnTo>
                  <a:lnTo>
                    <a:pt x="14264" y="5623"/>
                  </a:lnTo>
                  <a:lnTo>
                    <a:pt x="14264" y="5623"/>
                  </a:lnTo>
                  <a:lnTo>
                    <a:pt x="14288" y="5611"/>
                  </a:lnTo>
                  <a:lnTo>
                    <a:pt x="14288" y="5611"/>
                  </a:lnTo>
                  <a:cubicBezTo>
                    <a:pt x="14264" y="5635"/>
                    <a:pt x="14300" y="5623"/>
                    <a:pt x="14288" y="5635"/>
                  </a:cubicBezTo>
                  <a:cubicBezTo>
                    <a:pt x="14296" y="5635"/>
                    <a:pt x="14309" y="5629"/>
                    <a:pt x="14317" y="5629"/>
                  </a:cubicBezTo>
                  <a:cubicBezTo>
                    <a:pt x="14321" y="5629"/>
                    <a:pt x="14324" y="5631"/>
                    <a:pt x="14324" y="5635"/>
                  </a:cubicBezTo>
                  <a:cubicBezTo>
                    <a:pt x="14324" y="5658"/>
                    <a:pt x="14335" y="5658"/>
                    <a:pt x="14335" y="5670"/>
                  </a:cubicBezTo>
                  <a:cubicBezTo>
                    <a:pt x="14347" y="5670"/>
                    <a:pt x="14371" y="5682"/>
                    <a:pt x="14383" y="5706"/>
                  </a:cubicBezTo>
                  <a:lnTo>
                    <a:pt x="14395" y="5682"/>
                  </a:lnTo>
                  <a:lnTo>
                    <a:pt x="14407" y="5682"/>
                  </a:lnTo>
                  <a:cubicBezTo>
                    <a:pt x="14407" y="5694"/>
                    <a:pt x="14407" y="5694"/>
                    <a:pt x="14395" y="5694"/>
                  </a:cubicBezTo>
                  <a:cubicBezTo>
                    <a:pt x="14391" y="5703"/>
                    <a:pt x="14393" y="5705"/>
                    <a:pt x="14396" y="5705"/>
                  </a:cubicBezTo>
                  <a:cubicBezTo>
                    <a:pt x="14400" y="5705"/>
                    <a:pt x="14404" y="5703"/>
                    <a:pt x="14407" y="5703"/>
                  </a:cubicBezTo>
                  <a:lnTo>
                    <a:pt x="14407" y="5703"/>
                  </a:lnTo>
                  <a:cubicBezTo>
                    <a:pt x="14407" y="5704"/>
                    <a:pt x="14407" y="5705"/>
                    <a:pt x="14407" y="5706"/>
                  </a:cubicBezTo>
                  <a:cubicBezTo>
                    <a:pt x="14410" y="5703"/>
                    <a:pt x="14410" y="5702"/>
                    <a:pt x="14409" y="5702"/>
                  </a:cubicBezTo>
                  <a:cubicBezTo>
                    <a:pt x="14408" y="5702"/>
                    <a:pt x="14408" y="5703"/>
                    <a:pt x="14407" y="5703"/>
                  </a:cubicBezTo>
                  <a:lnTo>
                    <a:pt x="14407" y="5703"/>
                  </a:lnTo>
                  <a:cubicBezTo>
                    <a:pt x="14408" y="5696"/>
                    <a:pt x="14413" y="5689"/>
                    <a:pt x="14416" y="5689"/>
                  </a:cubicBezTo>
                  <a:cubicBezTo>
                    <a:pt x="14418" y="5689"/>
                    <a:pt x="14419" y="5691"/>
                    <a:pt x="14419" y="5694"/>
                  </a:cubicBezTo>
                  <a:lnTo>
                    <a:pt x="14431" y="5682"/>
                  </a:lnTo>
                  <a:lnTo>
                    <a:pt x="14431" y="5682"/>
                  </a:lnTo>
                  <a:cubicBezTo>
                    <a:pt x="14419" y="5706"/>
                    <a:pt x="14419" y="5706"/>
                    <a:pt x="14407" y="5730"/>
                  </a:cubicBezTo>
                  <a:lnTo>
                    <a:pt x="14443" y="5730"/>
                  </a:lnTo>
                  <a:cubicBezTo>
                    <a:pt x="14431" y="5742"/>
                    <a:pt x="14431" y="5754"/>
                    <a:pt x="14419" y="5766"/>
                  </a:cubicBezTo>
                  <a:cubicBezTo>
                    <a:pt x="14419" y="5754"/>
                    <a:pt x="14419" y="5754"/>
                    <a:pt x="14419" y="5742"/>
                  </a:cubicBezTo>
                  <a:cubicBezTo>
                    <a:pt x="14419" y="5766"/>
                    <a:pt x="14407" y="5777"/>
                    <a:pt x="14395" y="5789"/>
                  </a:cubicBezTo>
                  <a:cubicBezTo>
                    <a:pt x="14391" y="5791"/>
                    <a:pt x="14388" y="5791"/>
                    <a:pt x="14386" y="5791"/>
                  </a:cubicBezTo>
                  <a:cubicBezTo>
                    <a:pt x="14369" y="5791"/>
                    <a:pt x="14406" y="5754"/>
                    <a:pt x="14395" y="5754"/>
                  </a:cubicBezTo>
                  <a:lnTo>
                    <a:pt x="14347" y="5789"/>
                  </a:lnTo>
                  <a:cubicBezTo>
                    <a:pt x="14335" y="5801"/>
                    <a:pt x="14335" y="5813"/>
                    <a:pt x="14324" y="5813"/>
                  </a:cubicBezTo>
                  <a:cubicBezTo>
                    <a:pt x="14324" y="5789"/>
                    <a:pt x="14324" y="5777"/>
                    <a:pt x="14324" y="5766"/>
                  </a:cubicBezTo>
                  <a:lnTo>
                    <a:pt x="14300" y="5813"/>
                  </a:lnTo>
                  <a:cubicBezTo>
                    <a:pt x="14300" y="5810"/>
                    <a:pt x="14297" y="5810"/>
                    <a:pt x="14294" y="5810"/>
                  </a:cubicBezTo>
                  <a:cubicBezTo>
                    <a:pt x="14287" y="5810"/>
                    <a:pt x="14278" y="5812"/>
                    <a:pt x="14273" y="5812"/>
                  </a:cubicBezTo>
                  <a:cubicBezTo>
                    <a:pt x="14268" y="5812"/>
                    <a:pt x="14267" y="5810"/>
                    <a:pt x="14276" y="5801"/>
                  </a:cubicBezTo>
                  <a:lnTo>
                    <a:pt x="14276" y="5801"/>
                  </a:lnTo>
                  <a:lnTo>
                    <a:pt x="14216" y="5861"/>
                  </a:lnTo>
                  <a:lnTo>
                    <a:pt x="14193" y="5837"/>
                  </a:lnTo>
                  <a:cubicBezTo>
                    <a:pt x="14186" y="5851"/>
                    <a:pt x="14183" y="5857"/>
                    <a:pt x="14186" y="5857"/>
                  </a:cubicBezTo>
                  <a:cubicBezTo>
                    <a:pt x="14189" y="5857"/>
                    <a:pt x="14195" y="5854"/>
                    <a:pt x="14204" y="5849"/>
                  </a:cubicBezTo>
                  <a:lnTo>
                    <a:pt x="14204" y="5849"/>
                  </a:lnTo>
                  <a:cubicBezTo>
                    <a:pt x="14185" y="5858"/>
                    <a:pt x="14151" y="5922"/>
                    <a:pt x="14126" y="5922"/>
                  </a:cubicBezTo>
                  <a:cubicBezTo>
                    <a:pt x="14120" y="5922"/>
                    <a:pt x="14114" y="5918"/>
                    <a:pt x="14109" y="5908"/>
                  </a:cubicBezTo>
                  <a:cubicBezTo>
                    <a:pt x="14073" y="5956"/>
                    <a:pt x="14038" y="5968"/>
                    <a:pt x="13978" y="6016"/>
                  </a:cubicBezTo>
                  <a:cubicBezTo>
                    <a:pt x="13993" y="6000"/>
                    <a:pt x="13992" y="5996"/>
                    <a:pt x="13984" y="5996"/>
                  </a:cubicBezTo>
                  <a:cubicBezTo>
                    <a:pt x="13973" y="5996"/>
                    <a:pt x="13952" y="6004"/>
                    <a:pt x="13945" y="6004"/>
                  </a:cubicBezTo>
                  <a:cubicBezTo>
                    <a:pt x="13941" y="6004"/>
                    <a:pt x="13942" y="6001"/>
                    <a:pt x="13954" y="5992"/>
                  </a:cubicBezTo>
                  <a:lnTo>
                    <a:pt x="13954" y="5992"/>
                  </a:lnTo>
                  <a:cubicBezTo>
                    <a:pt x="13919" y="6004"/>
                    <a:pt x="13931" y="6027"/>
                    <a:pt x="13907" y="6051"/>
                  </a:cubicBezTo>
                  <a:cubicBezTo>
                    <a:pt x="13871" y="6051"/>
                    <a:pt x="13871" y="6028"/>
                    <a:pt x="13895" y="6004"/>
                  </a:cubicBezTo>
                  <a:lnTo>
                    <a:pt x="13895" y="6004"/>
                  </a:lnTo>
                  <a:lnTo>
                    <a:pt x="13871" y="6027"/>
                  </a:lnTo>
                  <a:lnTo>
                    <a:pt x="13847" y="6051"/>
                  </a:lnTo>
                  <a:cubicBezTo>
                    <a:pt x="13840" y="6054"/>
                    <a:pt x="13834" y="6055"/>
                    <a:pt x="13830" y="6055"/>
                  </a:cubicBezTo>
                  <a:cubicBezTo>
                    <a:pt x="13819" y="6055"/>
                    <a:pt x="13818" y="6048"/>
                    <a:pt x="13811" y="6048"/>
                  </a:cubicBezTo>
                  <a:cubicBezTo>
                    <a:pt x="13808" y="6048"/>
                    <a:pt x="13805" y="6049"/>
                    <a:pt x="13800" y="6051"/>
                  </a:cubicBezTo>
                  <a:lnTo>
                    <a:pt x="13800" y="6075"/>
                  </a:lnTo>
                  <a:lnTo>
                    <a:pt x="13776" y="6075"/>
                  </a:lnTo>
                  <a:cubicBezTo>
                    <a:pt x="13788" y="6075"/>
                    <a:pt x="13776" y="6099"/>
                    <a:pt x="13752" y="6111"/>
                  </a:cubicBezTo>
                  <a:lnTo>
                    <a:pt x="13752" y="6099"/>
                  </a:lnTo>
                  <a:lnTo>
                    <a:pt x="13728" y="6123"/>
                  </a:lnTo>
                  <a:cubicBezTo>
                    <a:pt x="13735" y="6116"/>
                    <a:pt x="13736" y="6114"/>
                    <a:pt x="13734" y="6114"/>
                  </a:cubicBezTo>
                  <a:cubicBezTo>
                    <a:pt x="13731" y="6114"/>
                    <a:pt x="13720" y="6119"/>
                    <a:pt x="13713" y="6119"/>
                  </a:cubicBezTo>
                  <a:cubicBezTo>
                    <a:pt x="13708" y="6119"/>
                    <a:pt x="13704" y="6117"/>
                    <a:pt x="13704" y="6111"/>
                  </a:cubicBezTo>
                  <a:cubicBezTo>
                    <a:pt x="13681" y="6123"/>
                    <a:pt x="13681" y="6123"/>
                    <a:pt x="13645" y="6158"/>
                  </a:cubicBezTo>
                  <a:lnTo>
                    <a:pt x="13669" y="6158"/>
                  </a:lnTo>
                  <a:cubicBezTo>
                    <a:pt x="13654" y="6173"/>
                    <a:pt x="13646" y="6178"/>
                    <a:pt x="13641" y="6178"/>
                  </a:cubicBezTo>
                  <a:cubicBezTo>
                    <a:pt x="13633" y="6178"/>
                    <a:pt x="13633" y="6165"/>
                    <a:pt x="13623" y="6165"/>
                  </a:cubicBezTo>
                  <a:cubicBezTo>
                    <a:pt x="13620" y="6165"/>
                    <a:pt x="13616" y="6166"/>
                    <a:pt x="13609" y="6170"/>
                  </a:cubicBezTo>
                  <a:lnTo>
                    <a:pt x="13621" y="6182"/>
                  </a:lnTo>
                  <a:cubicBezTo>
                    <a:pt x="13550" y="6194"/>
                    <a:pt x="13526" y="6266"/>
                    <a:pt x="13466" y="6266"/>
                  </a:cubicBezTo>
                  <a:cubicBezTo>
                    <a:pt x="13502" y="6254"/>
                    <a:pt x="13478" y="6242"/>
                    <a:pt x="13478" y="6242"/>
                  </a:cubicBezTo>
                  <a:lnTo>
                    <a:pt x="13478" y="6242"/>
                  </a:lnTo>
                  <a:cubicBezTo>
                    <a:pt x="13442" y="6266"/>
                    <a:pt x="13383" y="6289"/>
                    <a:pt x="13347" y="6337"/>
                  </a:cubicBezTo>
                  <a:cubicBezTo>
                    <a:pt x="13333" y="6323"/>
                    <a:pt x="13323" y="6317"/>
                    <a:pt x="13308" y="6317"/>
                  </a:cubicBezTo>
                  <a:cubicBezTo>
                    <a:pt x="13297" y="6317"/>
                    <a:pt x="13284" y="6320"/>
                    <a:pt x="13264" y="6325"/>
                  </a:cubicBezTo>
                  <a:cubicBezTo>
                    <a:pt x="13240" y="6337"/>
                    <a:pt x="13228" y="6349"/>
                    <a:pt x="13228" y="6361"/>
                  </a:cubicBezTo>
                  <a:cubicBezTo>
                    <a:pt x="13197" y="6371"/>
                    <a:pt x="13158" y="6399"/>
                    <a:pt x="13140" y="6399"/>
                  </a:cubicBezTo>
                  <a:cubicBezTo>
                    <a:pt x="13137" y="6399"/>
                    <a:pt x="13135" y="6398"/>
                    <a:pt x="13133" y="6397"/>
                  </a:cubicBezTo>
                  <a:cubicBezTo>
                    <a:pt x="13133" y="6408"/>
                    <a:pt x="13109" y="6408"/>
                    <a:pt x="13097" y="6420"/>
                  </a:cubicBezTo>
                  <a:lnTo>
                    <a:pt x="13085" y="6420"/>
                  </a:lnTo>
                  <a:lnTo>
                    <a:pt x="13097" y="6432"/>
                  </a:lnTo>
                  <a:cubicBezTo>
                    <a:pt x="13092" y="6431"/>
                    <a:pt x="13087" y="6431"/>
                    <a:pt x="13082" y="6431"/>
                  </a:cubicBezTo>
                  <a:cubicBezTo>
                    <a:pt x="13024" y="6431"/>
                    <a:pt x="13009" y="6492"/>
                    <a:pt x="12954" y="6492"/>
                  </a:cubicBezTo>
                  <a:lnTo>
                    <a:pt x="12954" y="6480"/>
                  </a:lnTo>
                  <a:lnTo>
                    <a:pt x="12942" y="6504"/>
                  </a:lnTo>
                  <a:cubicBezTo>
                    <a:pt x="12930" y="6492"/>
                    <a:pt x="12942" y="6480"/>
                    <a:pt x="12930" y="6480"/>
                  </a:cubicBezTo>
                  <a:lnTo>
                    <a:pt x="12823" y="6528"/>
                  </a:lnTo>
                  <a:lnTo>
                    <a:pt x="12859" y="6528"/>
                  </a:lnTo>
                  <a:cubicBezTo>
                    <a:pt x="12835" y="6539"/>
                    <a:pt x="12823" y="6563"/>
                    <a:pt x="12800" y="6563"/>
                  </a:cubicBezTo>
                  <a:cubicBezTo>
                    <a:pt x="12806" y="6553"/>
                    <a:pt x="12806" y="6550"/>
                    <a:pt x="12802" y="6550"/>
                  </a:cubicBezTo>
                  <a:cubicBezTo>
                    <a:pt x="12794" y="6550"/>
                    <a:pt x="12768" y="6565"/>
                    <a:pt x="12750" y="6565"/>
                  </a:cubicBezTo>
                  <a:cubicBezTo>
                    <a:pt x="12746" y="6565"/>
                    <a:pt x="12743" y="6565"/>
                    <a:pt x="12740" y="6563"/>
                  </a:cubicBezTo>
                  <a:lnTo>
                    <a:pt x="12764" y="6539"/>
                  </a:lnTo>
                  <a:lnTo>
                    <a:pt x="12764" y="6539"/>
                  </a:lnTo>
                  <a:cubicBezTo>
                    <a:pt x="12728" y="6563"/>
                    <a:pt x="12728" y="6563"/>
                    <a:pt x="12740" y="6575"/>
                  </a:cubicBezTo>
                  <a:cubicBezTo>
                    <a:pt x="12732" y="6580"/>
                    <a:pt x="12726" y="6582"/>
                    <a:pt x="12721" y="6582"/>
                  </a:cubicBezTo>
                  <a:cubicBezTo>
                    <a:pt x="12715" y="6582"/>
                    <a:pt x="12711" y="6580"/>
                    <a:pt x="12706" y="6578"/>
                  </a:cubicBezTo>
                  <a:lnTo>
                    <a:pt x="12706" y="6578"/>
                  </a:lnTo>
                  <a:cubicBezTo>
                    <a:pt x="12713" y="6589"/>
                    <a:pt x="12692" y="6600"/>
                    <a:pt x="12680" y="6611"/>
                  </a:cubicBezTo>
                  <a:cubicBezTo>
                    <a:pt x="12669" y="6611"/>
                    <a:pt x="12657" y="6611"/>
                    <a:pt x="12669" y="6599"/>
                  </a:cubicBezTo>
                  <a:lnTo>
                    <a:pt x="12669" y="6599"/>
                  </a:lnTo>
                  <a:cubicBezTo>
                    <a:pt x="12645" y="6623"/>
                    <a:pt x="12585" y="6623"/>
                    <a:pt x="12573" y="6635"/>
                  </a:cubicBezTo>
                  <a:cubicBezTo>
                    <a:pt x="12570" y="6638"/>
                    <a:pt x="12567" y="6640"/>
                    <a:pt x="12566" y="6640"/>
                  </a:cubicBezTo>
                  <a:cubicBezTo>
                    <a:pt x="12561" y="6640"/>
                    <a:pt x="12561" y="6631"/>
                    <a:pt x="12561" y="6623"/>
                  </a:cubicBezTo>
                  <a:cubicBezTo>
                    <a:pt x="12502" y="6659"/>
                    <a:pt x="12538" y="6635"/>
                    <a:pt x="12466" y="6670"/>
                  </a:cubicBezTo>
                  <a:lnTo>
                    <a:pt x="12466" y="6659"/>
                  </a:lnTo>
                  <a:lnTo>
                    <a:pt x="12442" y="6682"/>
                  </a:lnTo>
                  <a:lnTo>
                    <a:pt x="12407" y="6670"/>
                  </a:lnTo>
                  <a:lnTo>
                    <a:pt x="12419" y="6682"/>
                  </a:lnTo>
                  <a:cubicBezTo>
                    <a:pt x="12395" y="6694"/>
                    <a:pt x="12383" y="6706"/>
                    <a:pt x="12359" y="6706"/>
                  </a:cubicBezTo>
                  <a:lnTo>
                    <a:pt x="12359" y="6694"/>
                  </a:lnTo>
                  <a:cubicBezTo>
                    <a:pt x="12299" y="6730"/>
                    <a:pt x="12276" y="6694"/>
                    <a:pt x="12228" y="6742"/>
                  </a:cubicBezTo>
                  <a:cubicBezTo>
                    <a:pt x="12226" y="6742"/>
                    <a:pt x="12225" y="6742"/>
                    <a:pt x="12224" y="6741"/>
                  </a:cubicBezTo>
                  <a:lnTo>
                    <a:pt x="12224" y="6741"/>
                  </a:lnTo>
                  <a:cubicBezTo>
                    <a:pt x="12213" y="6748"/>
                    <a:pt x="12204" y="6750"/>
                    <a:pt x="12196" y="6750"/>
                  </a:cubicBezTo>
                  <a:cubicBezTo>
                    <a:pt x="12186" y="6750"/>
                    <a:pt x="12178" y="6746"/>
                    <a:pt x="12168" y="6746"/>
                  </a:cubicBezTo>
                  <a:cubicBezTo>
                    <a:pt x="12159" y="6746"/>
                    <a:pt x="12149" y="6750"/>
                    <a:pt x="12133" y="6766"/>
                  </a:cubicBezTo>
                  <a:cubicBezTo>
                    <a:pt x="12133" y="6766"/>
                    <a:pt x="12133" y="6766"/>
                    <a:pt x="12133" y="6754"/>
                  </a:cubicBezTo>
                  <a:lnTo>
                    <a:pt x="12109" y="6778"/>
                  </a:lnTo>
                  <a:lnTo>
                    <a:pt x="12097" y="6754"/>
                  </a:lnTo>
                  <a:lnTo>
                    <a:pt x="12085" y="6789"/>
                  </a:lnTo>
                  <a:lnTo>
                    <a:pt x="12061" y="6778"/>
                  </a:lnTo>
                  <a:lnTo>
                    <a:pt x="12061" y="6789"/>
                  </a:lnTo>
                  <a:cubicBezTo>
                    <a:pt x="12052" y="6783"/>
                    <a:pt x="12043" y="6781"/>
                    <a:pt x="12033" y="6781"/>
                  </a:cubicBezTo>
                  <a:cubicBezTo>
                    <a:pt x="12012" y="6781"/>
                    <a:pt x="11989" y="6792"/>
                    <a:pt x="11963" y="6792"/>
                  </a:cubicBezTo>
                  <a:cubicBezTo>
                    <a:pt x="11956" y="6792"/>
                    <a:pt x="11949" y="6791"/>
                    <a:pt x="11942" y="6789"/>
                  </a:cubicBezTo>
                  <a:lnTo>
                    <a:pt x="11942" y="6789"/>
                  </a:lnTo>
                  <a:lnTo>
                    <a:pt x="11954" y="6813"/>
                  </a:lnTo>
                  <a:cubicBezTo>
                    <a:pt x="11871" y="6885"/>
                    <a:pt x="11728" y="6861"/>
                    <a:pt x="11609" y="6920"/>
                  </a:cubicBezTo>
                  <a:lnTo>
                    <a:pt x="11609" y="6897"/>
                  </a:lnTo>
                  <a:lnTo>
                    <a:pt x="11561" y="6932"/>
                  </a:lnTo>
                  <a:lnTo>
                    <a:pt x="11561" y="6932"/>
                  </a:lnTo>
                  <a:cubicBezTo>
                    <a:pt x="11537" y="6932"/>
                    <a:pt x="11573" y="6909"/>
                    <a:pt x="11561" y="6909"/>
                  </a:cubicBezTo>
                  <a:cubicBezTo>
                    <a:pt x="11514" y="6932"/>
                    <a:pt x="11549" y="6944"/>
                    <a:pt x="11490" y="6968"/>
                  </a:cubicBezTo>
                  <a:cubicBezTo>
                    <a:pt x="11454" y="6956"/>
                    <a:pt x="11502" y="6944"/>
                    <a:pt x="11514" y="6932"/>
                  </a:cubicBezTo>
                  <a:lnTo>
                    <a:pt x="11514" y="6932"/>
                  </a:lnTo>
                  <a:cubicBezTo>
                    <a:pt x="11454" y="6968"/>
                    <a:pt x="11383" y="7004"/>
                    <a:pt x="11335" y="7004"/>
                  </a:cubicBezTo>
                  <a:cubicBezTo>
                    <a:pt x="11299" y="7028"/>
                    <a:pt x="11252" y="7040"/>
                    <a:pt x="11204" y="7051"/>
                  </a:cubicBezTo>
                  <a:cubicBezTo>
                    <a:pt x="11204" y="7040"/>
                    <a:pt x="11216" y="7040"/>
                    <a:pt x="11228" y="7028"/>
                  </a:cubicBezTo>
                  <a:lnTo>
                    <a:pt x="11228" y="7028"/>
                  </a:lnTo>
                  <a:cubicBezTo>
                    <a:pt x="11209" y="7037"/>
                    <a:pt x="11191" y="7039"/>
                    <a:pt x="11183" y="7045"/>
                  </a:cubicBezTo>
                  <a:lnTo>
                    <a:pt x="11183" y="7045"/>
                  </a:lnTo>
                  <a:lnTo>
                    <a:pt x="11192" y="7028"/>
                  </a:lnTo>
                  <a:cubicBezTo>
                    <a:pt x="11162" y="7028"/>
                    <a:pt x="11113" y="7054"/>
                    <a:pt x="11093" y="7054"/>
                  </a:cubicBezTo>
                  <a:cubicBezTo>
                    <a:pt x="11089" y="7054"/>
                    <a:pt x="11087" y="7053"/>
                    <a:pt x="11085" y="7051"/>
                  </a:cubicBezTo>
                  <a:cubicBezTo>
                    <a:pt x="11085" y="7051"/>
                    <a:pt x="11085" y="7063"/>
                    <a:pt x="11061" y="7075"/>
                  </a:cubicBezTo>
                  <a:cubicBezTo>
                    <a:pt x="11056" y="7070"/>
                    <a:pt x="11051" y="7069"/>
                    <a:pt x="11044" y="7069"/>
                  </a:cubicBezTo>
                  <a:cubicBezTo>
                    <a:pt x="11018" y="7069"/>
                    <a:pt x="10980" y="7099"/>
                    <a:pt x="10942" y="7099"/>
                  </a:cubicBezTo>
                  <a:cubicBezTo>
                    <a:pt x="10942" y="7087"/>
                    <a:pt x="10978" y="7087"/>
                    <a:pt x="10966" y="7087"/>
                  </a:cubicBezTo>
                  <a:cubicBezTo>
                    <a:pt x="10942" y="7087"/>
                    <a:pt x="10918" y="7099"/>
                    <a:pt x="10906" y="7111"/>
                  </a:cubicBezTo>
                  <a:lnTo>
                    <a:pt x="10906" y="7099"/>
                  </a:lnTo>
                  <a:lnTo>
                    <a:pt x="10811" y="7147"/>
                  </a:lnTo>
                  <a:cubicBezTo>
                    <a:pt x="10806" y="7142"/>
                    <a:pt x="10799" y="7140"/>
                    <a:pt x="10790" y="7140"/>
                  </a:cubicBezTo>
                  <a:cubicBezTo>
                    <a:pt x="10761" y="7140"/>
                    <a:pt x="10719" y="7161"/>
                    <a:pt x="10707" y="7161"/>
                  </a:cubicBezTo>
                  <a:cubicBezTo>
                    <a:pt x="10705" y="7161"/>
                    <a:pt x="10704" y="7160"/>
                    <a:pt x="10704" y="7159"/>
                  </a:cubicBezTo>
                  <a:cubicBezTo>
                    <a:pt x="10668" y="7159"/>
                    <a:pt x="10740" y="7159"/>
                    <a:pt x="10692" y="7170"/>
                  </a:cubicBezTo>
                  <a:lnTo>
                    <a:pt x="10692" y="7170"/>
                  </a:lnTo>
                  <a:cubicBezTo>
                    <a:pt x="10690" y="7169"/>
                    <a:pt x="10688" y="7168"/>
                    <a:pt x="10686" y="7168"/>
                  </a:cubicBezTo>
                  <a:cubicBezTo>
                    <a:pt x="10677" y="7168"/>
                    <a:pt x="10667" y="7179"/>
                    <a:pt x="10661" y="7179"/>
                  </a:cubicBezTo>
                  <a:cubicBezTo>
                    <a:pt x="10658" y="7179"/>
                    <a:pt x="10656" y="7177"/>
                    <a:pt x="10656" y="7170"/>
                  </a:cubicBezTo>
                  <a:lnTo>
                    <a:pt x="10621" y="7182"/>
                  </a:lnTo>
                  <a:lnTo>
                    <a:pt x="10644" y="7159"/>
                  </a:lnTo>
                  <a:lnTo>
                    <a:pt x="10644" y="7159"/>
                  </a:lnTo>
                  <a:cubicBezTo>
                    <a:pt x="10609" y="7170"/>
                    <a:pt x="10597" y="7182"/>
                    <a:pt x="10597" y="7206"/>
                  </a:cubicBezTo>
                  <a:cubicBezTo>
                    <a:pt x="10592" y="7204"/>
                    <a:pt x="10586" y="7203"/>
                    <a:pt x="10580" y="7203"/>
                  </a:cubicBezTo>
                  <a:cubicBezTo>
                    <a:pt x="10564" y="7203"/>
                    <a:pt x="10546" y="7210"/>
                    <a:pt x="10530" y="7210"/>
                  </a:cubicBezTo>
                  <a:cubicBezTo>
                    <a:pt x="10524" y="7210"/>
                    <a:pt x="10519" y="7209"/>
                    <a:pt x="10514" y="7206"/>
                  </a:cubicBezTo>
                  <a:lnTo>
                    <a:pt x="10525" y="7194"/>
                  </a:lnTo>
                  <a:lnTo>
                    <a:pt x="10525" y="7194"/>
                  </a:lnTo>
                  <a:cubicBezTo>
                    <a:pt x="10502" y="7202"/>
                    <a:pt x="10478" y="7204"/>
                    <a:pt x="10455" y="7204"/>
                  </a:cubicBezTo>
                  <a:cubicBezTo>
                    <a:pt x="10443" y="7204"/>
                    <a:pt x="10432" y="7203"/>
                    <a:pt x="10421" y="7203"/>
                  </a:cubicBezTo>
                  <a:cubicBezTo>
                    <a:pt x="10388" y="7203"/>
                    <a:pt x="10359" y="7206"/>
                    <a:pt x="10335" y="7230"/>
                  </a:cubicBezTo>
                  <a:cubicBezTo>
                    <a:pt x="10326" y="7230"/>
                    <a:pt x="10324" y="7223"/>
                    <a:pt x="10329" y="7220"/>
                  </a:cubicBezTo>
                  <a:lnTo>
                    <a:pt x="10329" y="7220"/>
                  </a:lnTo>
                  <a:lnTo>
                    <a:pt x="10287" y="7230"/>
                  </a:lnTo>
                  <a:lnTo>
                    <a:pt x="10287" y="7230"/>
                  </a:lnTo>
                  <a:lnTo>
                    <a:pt x="10299" y="7206"/>
                  </a:lnTo>
                  <a:lnTo>
                    <a:pt x="10299" y="7206"/>
                  </a:lnTo>
                  <a:lnTo>
                    <a:pt x="10228" y="7254"/>
                  </a:lnTo>
                  <a:lnTo>
                    <a:pt x="10228" y="7242"/>
                  </a:lnTo>
                  <a:cubicBezTo>
                    <a:pt x="10168" y="7242"/>
                    <a:pt x="10085" y="7266"/>
                    <a:pt x="10025" y="7290"/>
                  </a:cubicBezTo>
                  <a:lnTo>
                    <a:pt x="10037" y="7278"/>
                  </a:lnTo>
                  <a:lnTo>
                    <a:pt x="10037" y="7278"/>
                  </a:lnTo>
                  <a:cubicBezTo>
                    <a:pt x="10002" y="7296"/>
                    <a:pt x="9981" y="7298"/>
                    <a:pt x="9963" y="7298"/>
                  </a:cubicBezTo>
                  <a:cubicBezTo>
                    <a:pt x="9954" y="7298"/>
                    <a:pt x="9946" y="7298"/>
                    <a:pt x="9937" y="7298"/>
                  </a:cubicBezTo>
                  <a:cubicBezTo>
                    <a:pt x="9928" y="7298"/>
                    <a:pt x="9918" y="7298"/>
                    <a:pt x="9906" y="7301"/>
                  </a:cubicBezTo>
                  <a:lnTo>
                    <a:pt x="9918" y="7301"/>
                  </a:lnTo>
                  <a:lnTo>
                    <a:pt x="9871" y="7313"/>
                  </a:lnTo>
                  <a:lnTo>
                    <a:pt x="9871" y="7301"/>
                  </a:lnTo>
                  <a:cubicBezTo>
                    <a:pt x="9862" y="7310"/>
                    <a:pt x="9845" y="7313"/>
                    <a:pt x="9828" y="7313"/>
                  </a:cubicBezTo>
                  <a:cubicBezTo>
                    <a:pt x="9810" y="7313"/>
                    <a:pt x="9792" y="7310"/>
                    <a:pt x="9786" y="7310"/>
                  </a:cubicBezTo>
                  <a:cubicBezTo>
                    <a:pt x="9782" y="7310"/>
                    <a:pt x="9782" y="7311"/>
                    <a:pt x="9787" y="7313"/>
                  </a:cubicBezTo>
                  <a:cubicBezTo>
                    <a:pt x="9775" y="7325"/>
                    <a:pt x="9740" y="7337"/>
                    <a:pt x="9740" y="7349"/>
                  </a:cubicBezTo>
                  <a:cubicBezTo>
                    <a:pt x="9728" y="7351"/>
                    <a:pt x="9720" y="7352"/>
                    <a:pt x="9715" y="7352"/>
                  </a:cubicBezTo>
                  <a:cubicBezTo>
                    <a:pt x="9696" y="7352"/>
                    <a:pt x="9721" y="7337"/>
                    <a:pt x="9692" y="7337"/>
                  </a:cubicBezTo>
                  <a:cubicBezTo>
                    <a:pt x="9644" y="7349"/>
                    <a:pt x="9644" y="7361"/>
                    <a:pt x="9597" y="7373"/>
                  </a:cubicBezTo>
                  <a:lnTo>
                    <a:pt x="9597" y="7361"/>
                  </a:lnTo>
                  <a:cubicBezTo>
                    <a:pt x="9573" y="7361"/>
                    <a:pt x="9549" y="7373"/>
                    <a:pt x="9525" y="7385"/>
                  </a:cubicBezTo>
                  <a:lnTo>
                    <a:pt x="9525" y="7373"/>
                  </a:lnTo>
                  <a:cubicBezTo>
                    <a:pt x="9509" y="7385"/>
                    <a:pt x="9496" y="7387"/>
                    <a:pt x="9484" y="7387"/>
                  </a:cubicBezTo>
                  <a:cubicBezTo>
                    <a:pt x="9475" y="7387"/>
                    <a:pt x="9466" y="7386"/>
                    <a:pt x="9458" y="7386"/>
                  </a:cubicBezTo>
                  <a:cubicBezTo>
                    <a:pt x="9445" y="7386"/>
                    <a:pt x="9432" y="7390"/>
                    <a:pt x="9418" y="7409"/>
                  </a:cubicBezTo>
                  <a:cubicBezTo>
                    <a:pt x="9402" y="7409"/>
                    <a:pt x="9381" y="7414"/>
                    <a:pt x="9369" y="7414"/>
                  </a:cubicBezTo>
                  <a:cubicBezTo>
                    <a:pt x="9363" y="7414"/>
                    <a:pt x="9359" y="7413"/>
                    <a:pt x="9359" y="7409"/>
                  </a:cubicBezTo>
                  <a:cubicBezTo>
                    <a:pt x="9287" y="7432"/>
                    <a:pt x="9240" y="7444"/>
                    <a:pt x="9168" y="7468"/>
                  </a:cubicBezTo>
                  <a:cubicBezTo>
                    <a:pt x="9168" y="7456"/>
                    <a:pt x="9156" y="7456"/>
                    <a:pt x="9156" y="7456"/>
                  </a:cubicBezTo>
                  <a:cubicBezTo>
                    <a:pt x="9180" y="7432"/>
                    <a:pt x="9216" y="7421"/>
                    <a:pt x="9251" y="7409"/>
                  </a:cubicBezTo>
                  <a:cubicBezTo>
                    <a:pt x="9240" y="7373"/>
                    <a:pt x="9287" y="7385"/>
                    <a:pt x="9275" y="7361"/>
                  </a:cubicBezTo>
                  <a:cubicBezTo>
                    <a:pt x="9311" y="7361"/>
                    <a:pt x="9323" y="7349"/>
                    <a:pt x="9347" y="7337"/>
                  </a:cubicBezTo>
                  <a:cubicBezTo>
                    <a:pt x="9354" y="7340"/>
                    <a:pt x="9363" y="7341"/>
                    <a:pt x="9372" y="7341"/>
                  </a:cubicBezTo>
                  <a:cubicBezTo>
                    <a:pt x="9397" y="7341"/>
                    <a:pt x="9426" y="7334"/>
                    <a:pt x="9446" y="7334"/>
                  </a:cubicBezTo>
                  <a:cubicBezTo>
                    <a:pt x="9454" y="7334"/>
                    <a:pt x="9461" y="7335"/>
                    <a:pt x="9466" y="7337"/>
                  </a:cubicBezTo>
                  <a:cubicBezTo>
                    <a:pt x="9490" y="7325"/>
                    <a:pt x="9501" y="7301"/>
                    <a:pt x="9549" y="7290"/>
                  </a:cubicBezTo>
                  <a:cubicBezTo>
                    <a:pt x="9566" y="7298"/>
                    <a:pt x="9553" y="7306"/>
                    <a:pt x="9561" y="7306"/>
                  </a:cubicBezTo>
                  <a:cubicBezTo>
                    <a:pt x="9564" y="7306"/>
                    <a:pt x="9571" y="7305"/>
                    <a:pt x="9585" y="7301"/>
                  </a:cubicBezTo>
                  <a:lnTo>
                    <a:pt x="9585" y="7290"/>
                  </a:lnTo>
                  <a:cubicBezTo>
                    <a:pt x="9621" y="7290"/>
                    <a:pt x="9621" y="7290"/>
                    <a:pt x="9621" y="7301"/>
                  </a:cubicBezTo>
                  <a:cubicBezTo>
                    <a:pt x="9644" y="7290"/>
                    <a:pt x="9644" y="7266"/>
                    <a:pt x="9680" y="7266"/>
                  </a:cubicBezTo>
                  <a:lnTo>
                    <a:pt x="9668" y="7290"/>
                  </a:lnTo>
                  <a:cubicBezTo>
                    <a:pt x="9692" y="7278"/>
                    <a:pt x="9704" y="7278"/>
                    <a:pt x="9752" y="7266"/>
                  </a:cubicBezTo>
                  <a:lnTo>
                    <a:pt x="9752" y="7266"/>
                  </a:lnTo>
                  <a:cubicBezTo>
                    <a:pt x="9752" y="7278"/>
                    <a:pt x="9740" y="7278"/>
                    <a:pt x="9728" y="7278"/>
                  </a:cubicBezTo>
                  <a:cubicBezTo>
                    <a:pt x="9734" y="7284"/>
                    <a:pt x="9739" y="7286"/>
                    <a:pt x="9744" y="7286"/>
                  </a:cubicBezTo>
                  <a:cubicBezTo>
                    <a:pt x="9757" y="7286"/>
                    <a:pt x="9766" y="7266"/>
                    <a:pt x="9775" y="7266"/>
                  </a:cubicBezTo>
                  <a:cubicBezTo>
                    <a:pt x="9775" y="7254"/>
                    <a:pt x="9740" y="7254"/>
                    <a:pt x="9752" y="7242"/>
                  </a:cubicBezTo>
                  <a:cubicBezTo>
                    <a:pt x="9772" y="7242"/>
                    <a:pt x="9792" y="7216"/>
                    <a:pt x="9805" y="7216"/>
                  </a:cubicBezTo>
                  <a:cubicBezTo>
                    <a:pt x="9807" y="7216"/>
                    <a:pt x="9809" y="7216"/>
                    <a:pt x="9811" y="7218"/>
                  </a:cubicBezTo>
                  <a:lnTo>
                    <a:pt x="9799" y="7242"/>
                  </a:lnTo>
                  <a:cubicBezTo>
                    <a:pt x="9835" y="7218"/>
                    <a:pt x="9811" y="7218"/>
                    <a:pt x="9871" y="7206"/>
                  </a:cubicBezTo>
                  <a:cubicBezTo>
                    <a:pt x="9871" y="7218"/>
                    <a:pt x="9871" y="7218"/>
                    <a:pt x="9871" y="7218"/>
                  </a:cubicBezTo>
                  <a:cubicBezTo>
                    <a:pt x="9894" y="7194"/>
                    <a:pt x="9942" y="7194"/>
                    <a:pt x="9990" y="7194"/>
                  </a:cubicBezTo>
                  <a:cubicBezTo>
                    <a:pt x="10002" y="7182"/>
                    <a:pt x="10013" y="7170"/>
                    <a:pt x="10025" y="7170"/>
                  </a:cubicBezTo>
                  <a:cubicBezTo>
                    <a:pt x="9990" y="7159"/>
                    <a:pt x="10002" y="7159"/>
                    <a:pt x="9990" y="7147"/>
                  </a:cubicBezTo>
                  <a:lnTo>
                    <a:pt x="9990" y="7147"/>
                  </a:lnTo>
                  <a:cubicBezTo>
                    <a:pt x="9994" y="7148"/>
                    <a:pt x="9998" y="7148"/>
                    <a:pt x="10002" y="7148"/>
                  </a:cubicBezTo>
                  <a:cubicBezTo>
                    <a:pt x="10040" y="7148"/>
                    <a:pt x="10055" y="7099"/>
                    <a:pt x="10109" y="7099"/>
                  </a:cubicBezTo>
                  <a:cubicBezTo>
                    <a:pt x="10109" y="7107"/>
                    <a:pt x="10103" y="7116"/>
                    <a:pt x="10095" y="7116"/>
                  </a:cubicBezTo>
                  <a:cubicBezTo>
                    <a:pt x="10092" y="7116"/>
                    <a:pt x="10088" y="7114"/>
                    <a:pt x="10085" y="7111"/>
                  </a:cubicBezTo>
                  <a:cubicBezTo>
                    <a:pt x="10061" y="7147"/>
                    <a:pt x="10073" y="7170"/>
                    <a:pt x="10037" y="7194"/>
                  </a:cubicBezTo>
                  <a:cubicBezTo>
                    <a:pt x="10054" y="7186"/>
                    <a:pt x="10071" y="7177"/>
                    <a:pt x="10079" y="7177"/>
                  </a:cubicBezTo>
                  <a:cubicBezTo>
                    <a:pt x="10083" y="7177"/>
                    <a:pt x="10085" y="7179"/>
                    <a:pt x="10085" y="7182"/>
                  </a:cubicBezTo>
                  <a:lnTo>
                    <a:pt x="10085" y="7159"/>
                  </a:lnTo>
                  <a:cubicBezTo>
                    <a:pt x="10097" y="7159"/>
                    <a:pt x="10109" y="7147"/>
                    <a:pt x="10121" y="7147"/>
                  </a:cubicBezTo>
                  <a:cubicBezTo>
                    <a:pt x="10121" y="7135"/>
                    <a:pt x="10085" y="7135"/>
                    <a:pt x="10109" y="7111"/>
                  </a:cubicBezTo>
                  <a:cubicBezTo>
                    <a:pt x="10114" y="7109"/>
                    <a:pt x="10118" y="7108"/>
                    <a:pt x="10122" y="7108"/>
                  </a:cubicBezTo>
                  <a:cubicBezTo>
                    <a:pt x="10138" y="7108"/>
                    <a:pt x="10136" y="7125"/>
                    <a:pt x="10140" y="7125"/>
                  </a:cubicBezTo>
                  <a:cubicBezTo>
                    <a:pt x="10141" y="7125"/>
                    <a:pt x="10143" y="7125"/>
                    <a:pt x="10144" y="7123"/>
                  </a:cubicBezTo>
                  <a:cubicBezTo>
                    <a:pt x="10187" y="7101"/>
                    <a:pt x="10163" y="7090"/>
                    <a:pt x="10192" y="7088"/>
                  </a:cubicBezTo>
                  <a:lnTo>
                    <a:pt x="10192" y="7088"/>
                  </a:lnTo>
                  <a:cubicBezTo>
                    <a:pt x="10192" y="7087"/>
                    <a:pt x="10192" y="7087"/>
                    <a:pt x="10192" y="7087"/>
                  </a:cubicBezTo>
                  <a:lnTo>
                    <a:pt x="10192" y="7087"/>
                  </a:lnTo>
                  <a:cubicBezTo>
                    <a:pt x="10192" y="7087"/>
                    <a:pt x="10193" y="7087"/>
                    <a:pt x="10193" y="7087"/>
                  </a:cubicBezTo>
                  <a:lnTo>
                    <a:pt x="10193" y="7087"/>
                  </a:lnTo>
                  <a:cubicBezTo>
                    <a:pt x="10196" y="7087"/>
                    <a:pt x="10200" y="7087"/>
                    <a:pt x="10204" y="7087"/>
                  </a:cubicBezTo>
                  <a:cubicBezTo>
                    <a:pt x="10204" y="7087"/>
                    <a:pt x="10203" y="7088"/>
                    <a:pt x="10202" y="7089"/>
                  </a:cubicBezTo>
                  <a:lnTo>
                    <a:pt x="10202" y="7089"/>
                  </a:lnTo>
                  <a:cubicBezTo>
                    <a:pt x="10199" y="7089"/>
                    <a:pt x="10196" y="7088"/>
                    <a:pt x="10193" y="7087"/>
                  </a:cubicBezTo>
                  <a:lnTo>
                    <a:pt x="10193" y="7087"/>
                  </a:lnTo>
                  <a:cubicBezTo>
                    <a:pt x="10193" y="7087"/>
                    <a:pt x="10192" y="7087"/>
                    <a:pt x="10192" y="7088"/>
                  </a:cubicBezTo>
                  <a:lnTo>
                    <a:pt x="10192" y="7088"/>
                  </a:lnTo>
                  <a:cubicBezTo>
                    <a:pt x="10192" y="7091"/>
                    <a:pt x="10193" y="7092"/>
                    <a:pt x="10195" y="7092"/>
                  </a:cubicBezTo>
                  <a:cubicBezTo>
                    <a:pt x="10197" y="7092"/>
                    <a:pt x="10200" y="7091"/>
                    <a:pt x="10202" y="7089"/>
                  </a:cubicBezTo>
                  <a:lnTo>
                    <a:pt x="10202" y="7089"/>
                  </a:lnTo>
                  <a:cubicBezTo>
                    <a:pt x="10204" y="7090"/>
                    <a:pt x="10207" y="7090"/>
                    <a:pt x="10209" y="7090"/>
                  </a:cubicBezTo>
                  <a:cubicBezTo>
                    <a:pt x="10228" y="7090"/>
                    <a:pt x="10248" y="7083"/>
                    <a:pt x="10263" y="7083"/>
                  </a:cubicBezTo>
                  <a:cubicBezTo>
                    <a:pt x="10274" y="7083"/>
                    <a:pt x="10283" y="7086"/>
                    <a:pt x="10287" y="7099"/>
                  </a:cubicBezTo>
                  <a:cubicBezTo>
                    <a:pt x="10287" y="7099"/>
                    <a:pt x="10287" y="7111"/>
                    <a:pt x="10275" y="7111"/>
                  </a:cubicBezTo>
                  <a:cubicBezTo>
                    <a:pt x="10266" y="7118"/>
                    <a:pt x="10263" y="7120"/>
                    <a:pt x="10264" y="7120"/>
                  </a:cubicBezTo>
                  <a:cubicBezTo>
                    <a:pt x="10267" y="7120"/>
                    <a:pt x="10279" y="7114"/>
                    <a:pt x="10289" y="7114"/>
                  </a:cubicBezTo>
                  <a:cubicBezTo>
                    <a:pt x="10293" y="7114"/>
                    <a:pt x="10296" y="7115"/>
                    <a:pt x="10298" y="7118"/>
                  </a:cubicBezTo>
                  <a:lnTo>
                    <a:pt x="10298" y="7118"/>
                  </a:lnTo>
                  <a:cubicBezTo>
                    <a:pt x="10303" y="7108"/>
                    <a:pt x="10350" y="7099"/>
                    <a:pt x="10371" y="7099"/>
                  </a:cubicBezTo>
                  <a:lnTo>
                    <a:pt x="10359" y="7075"/>
                  </a:lnTo>
                  <a:cubicBezTo>
                    <a:pt x="10370" y="7058"/>
                    <a:pt x="10376" y="7052"/>
                    <a:pt x="10379" y="7052"/>
                  </a:cubicBezTo>
                  <a:cubicBezTo>
                    <a:pt x="10388" y="7052"/>
                    <a:pt x="10380" y="7094"/>
                    <a:pt x="10407" y="7094"/>
                  </a:cubicBezTo>
                  <a:cubicBezTo>
                    <a:pt x="10413" y="7094"/>
                    <a:pt x="10420" y="7092"/>
                    <a:pt x="10430" y="7087"/>
                  </a:cubicBezTo>
                  <a:cubicBezTo>
                    <a:pt x="10454" y="7075"/>
                    <a:pt x="10448" y="7075"/>
                    <a:pt x="10439" y="7075"/>
                  </a:cubicBezTo>
                  <a:cubicBezTo>
                    <a:pt x="10430" y="7075"/>
                    <a:pt x="10418" y="7075"/>
                    <a:pt x="10430" y="7063"/>
                  </a:cubicBezTo>
                  <a:cubicBezTo>
                    <a:pt x="10448" y="7063"/>
                    <a:pt x="10460" y="7066"/>
                    <a:pt x="10473" y="7066"/>
                  </a:cubicBezTo>
                  <a:cubicBezTo>
                    <a:pt x="10487" y="7066"/>
                    <a:pt x="10502" y="7063"/>
                    <a:pt x="10525" y="7051"/>
                  </a:cubicBezTo>
                  <a:cubicBezTo>
                    <a:pt x="10537" y="7063"/>
                    <a:pt x="10573" y="7063"/>
                    <a:pt x="10573" y="7087"/>
                  </a:cubicBezTo>
                  <a:cubicBezTo>
                    <a:pt x="10609" y="7063"/>
                    <a:pt x="10668" y="7063"/>
                    <a:pt x="10680" y="7040"/>
                  </a:cubicBezTo>
                  <a:cubicBezTo>
                    <a:pt x="10629" y="7040"/>
                    <a:pt x="10631" y="7066"/>
                    <a:pt x="10595" y="7066"/>
                  </a:cubicBezTo>
                  <a:cubicBezTo>
                    <a:pt x="10589" y="7066"/>
                    <a:pt x="10582" y="7065"/>
                    <a:pt x="10573" y="7063"/>
                  </a:cubicBezTo>
                  <a:lnTo>
                    <a:pt x="10585" y="7040"/>
                  </a:lnTo>
                  <a:cubicBezTo>
                    <a:pt x="10621" y="7040"/>
                    <a:pt x="10668" y="7016"/>
                    <a:pt x="10692" y="7016"/>
                  </a:cubicBezTo>
                  <a:cubicBezTo>
                    <a:pt x="10692" y="7004"/>
                    <a:pt x="10680" y="7004"/>
                    <a:pt x="10680" y="7004"/>
                  </a:cubicBezTo>
                  <a:cubicBezTo>
                    <a:pt x="10740" y="6980"/>
                    <a:pt x="10752" y="6956"/>
                    <a:pt x="10787" y="6944"/>
                  </a:cubicBezTo>
                  <a:lnTo>
                    <a:pt x="10799" y="6944"/>
                  </a:lnTo>
                  <a:cubicBezTo>
                    <a:pt x="10799" y="6956"/>
                    <a:pt x="10799" y="6956"/>
                    <a:pt x="10799" y="6956"/>
                  </a:cubicBezTo>
                  <a:cubicBezTo>
                    <a:pt x="10794" y="6962"/>
                    <a:pt x="10788" y="6965"/>
                    <a:pt x="10783" y="6966"/>
                  </a:cubicBezTo>
                  <a:lnTo>
                    <a:pt x="10783" y="6966"/>
                  </a:lnTo>
                  <a:cubicBezTo>
                    <a:pt x="10783" y="6966"/>
                    <a:pt x="10783" y="6966"/>
                    <a:pt x="10783" y="6966"/>
                  </a:cubicBezTo>
                  <a:cubicBezTo>
                    <a:pt x="10800" y="6966"/>
                    <a:pt x="10812" y="6994"/>
                    <a:pt x="10836" y="6994"/>
                  </a:cubicBezTo>
                  <a:cubicBezTo>
                    <a:pt x="10837" y="6994"/>
                    <a:pt x="10839" y="6994"/>
                    <a:pt x="10841" y="6993"/>
                  </a:cubicBezTo>
                  <a:lnTo>
                    <a:pt x="10841" y="6993"/>
                  </a:lnTo>
                  <a:cubicBezTo>
                    <a:pt x="10841" y="6995"/>
                    <a:pt x="10841" y="6996"/>
                    <a:pt x="10841" y="6998"/>
                  </a:cubicBezTo>
                  <a:lnTo>
                    <a:pt x="10847" y="6992"/>
                  </a:lnTo>
                  <a:lnTo>
                    <a:pt x="10847" y="6992"/>
                  </a:lnTo>
                  <a:cubicBezTo>
                    <a:pt x="10845" y="6993"/>
                    <a:pt x="10843" y="6993"/>
                    <a:pt x="10841" y="6993"/>
                  </a:cubicBezTo>
                  <a:lnTo>
                    <a:pt x="10841" y="6993"/>
                  </a:lnTo>
                  <a:cubicBezTo>
                    <a:pt x="10841" y="6992"/>
                    <a:pt x="10842" y="6990"/>
                    <a:pt x="10842" y="6990"/>
                  </a:cubicBezTo>
                  <a:lnTo>
                    <a:pt x="10842" y="6990"/>
                  </a:lnTo>
                  <a:lnTo>
                    <a:pt x="10847" y="6992"/>
                  </a:lnTo>
                  <a:cubicBezTo>
                    <a:pt x="10845" y="6990"/>
                    <a:pt x="10844" y="6989"/>
                    <a:pt x="10843" y="6989"/>
                  </a:cubicBezTo>
                  <a:cubicBezTo>
                    <a:pt x="10843" y="6989"/>
                    <a:pt x="10843" y="6990"/>
                    <a:pt x="10842" y="6990"/>
                  </a:cubicBezTo>
                  <a:lnTo>
                    <a:pt x="10842" y="6990"/>
                  </a:lnTo>
                  <a:lnTo>
                    <a:pt x="10823" y="6980"/>
                  </a:lnTo>
                  <a:cubicBezTo>
                    <a:pt x="10835" y="6968"/>
                    <a:pt x="10847" y="6968"/>
                    <a:pt x="10859" y="6968"/>
                  </a:cubicBezTo>
                  <a:cubicBezTo>
                    <a:pt x="10859" y="6968"/>
                    <a:pt x="10859" y="6956"/>
                    <a:pt x="10859" y="6956"/>
                  </a:cubicBezTo>
                  <a:lnTo>
                    <a:pt x="10871" y="6956"/>
                  </a:lnTo>
                  <a:cubicBezTo>
                    <a:pt x="10871" y="6932"/>
                    <a:pt x="10918" y="6944"/>
                    <a:pt x="10954" y="6932"/>
                  </a:cubicBezTo>
                  <a:cubicBezTo>
                    <a:pt x="11037" y="6909"/>
                    <a:pt x="11037" y="6861"/>
                    <a:pt x="11073" y="6825"/>
                  </a:cubicBezTo>
                  <a:cubicBezTo>
                    <a:pt x="11097" y="6825"/>
                    <a:pt x="11097" y="6837"/>
                    <a:pt x="11097" y="6849"/>
                  </a:cubicBezTo>
                  <a:cubicBezTo>
                    <a:pt x="11090" y="6846"/>
                    <a:pt x="11085" y="6844"/>
                    <a:pt x="11082" y="6844"/>
                  </a:cubicBezTo>
                  <a:cubicBezTo>
                    <a:pt x="11073" y="6844"/>
                    <a:pt x="11073" y="6853"/>
                    <a:pt x="11073" y="6861"/>
                  </a:cubicBezTo>
                  <a:cubicBezTo>
                    <a:pt x="11079" y="6858"/>
                    <a:pt x="11088" y="6856"/>
                    <a:pt x="11096" y="6856"/>
                  </a:cubicBezTo>
                  <a:cubicBezTo>
                    <a:pt x="11118" y="6856"/>
                    <a:pt x="11141" y="6867"/>
                    <a:pt x="11133" y="6885"/>
                  </a:cubicBezTo>
                  <a:cubicBezTo>
                    <a:pt x="11168" y="6861"/>
                    <a:pt x="11109" y="6873"/>
                    <a:pt x="11133" y="6849"/>
                  </a:cubicBezTo>
                  <a:lnTo>
                    <a:pt x="11192" y="6837"/>
                  </a:lnTo>
                  <a:cubicBezTo>
                    <a:pt x="11180" y="6825"/>
                    <a:pt x="11156" y="6825"/>
                    <a:pt x="11192" y="6801"/>
                  </a:cubicBezTo>
                  <a:cubicBezTo>
                    <a:pt x="11216" y="6789"/>
                    <a:pt x="11228" y="6789"/>
                    <a:pt x="11264" y="6778"/>
                  </a:cubicBezTo>
                  <a:lnTo>
                    <a:pt x="11264" y="6778"/>
                  </a:lnTo>
                  <a:cubicBezTo>
                    <a:pt x="11264" y="6789"/>
                    <a:pt x="11287" y="6801"/>
                    <a:pt x="11252" y="6801"/>
                  </a:cubicBezTo>
                  <a:lnTo>
                    <a:pt x="11252" y="6801"/>
                  </a:lnTo>
                  <a:cubicBezTo>
                    <a:pt x="11276" y="6801"/>
                    <a:pt x="11299" y="6801"/>
                    <a:pt x="11311" y="6778"/>
                  </a:cubicBezTo>
                  <a:cubicBezTo>
                    <a:pt x="11264" y="6778"/>
                    <a:pt x="11371" y="6742"/>
                    <a:pt x="11335" y="6730"/>
                  </a:cubicBezTo>
                  <a:lnTo>
                    <a:pt x="11371" y="6730"/>
                  </a:lnTo>
                  <a:cubicBezTo>
                    <a:pt x="11359" y="6742"/>
                    <a:pt x="11371" y="6742"/>
                    <a:pt x="11347" y="6754"/>
                  </a:cubicBezTo>
                  <a:cubicBezTo>
                    <a:pt x="11350" y="6755"/>
                    <a:pt x="11354" y="6756"/>
                    <a:pt x="11356" y="6756"/>
                  </a:cubicBezTo>
                  <a:cubicBezTo>
                    <a:pt x="11374" y="6756"/>
                    <a:pt x="11384" y="6730"/>
                    <a:pt x="11395" y="6730"/>
                  </a:cubicBezTo>
                  <a:cubicBezTo>
                    <a:pt x="11406" y="6730"/>
                    <a:pt x="11442" y="6718"/>
                    <a:pt x="11454" y="6718"/>
                  </a:cubicBezTo>
                  <a:cubicBezTo>
                    <a:pt x="11454" y="6712"/>
                    <a:pt x="11463" y="6709"/>
                    <a:pt x="11473" y="6709"/>
                  </a:cubicBezTo>
                  <a:cubicBezTo>
                    <a:pt x="11484" y="6709"/>
                    <a:pt x="11496" y="6712"/>
                    <a:pt x="11502" y="6718"/>
                  </a:cubicBezTo>
                  <a:cubicBezTo>
                    <a:pt x="11514" y="6706"/>
                    <a:pt x="11502" y="6706"/>
                    <a:pt x="11502" y="6694"/>
                  </a:cubicBezTo>
                  <a:lnTo>
                    <a:pt x="11561" y="6670"/>
                  </a:lnTo>
                  <a:cubicBezTo>
                    <a:pt x="11573" y="6682"/>
                    <a:pt x="11585" y="6706"/>
                    <a:pt x="11573" y="6718"/>
                  </a:cubicBezTo>
                  <a:cubicBezTo>
                    <a:pt x="11597" y="6694"/>
                    <a:pt x="11573" y="6682"/>
                    <a:pt x="11609" y="6670"/>
                  </a:cubicBezTo>
                  <a:lnTo>
                    <a:pt x="11609" y="6670"/>
                  </a:lnTo>
                  <a:cubicBezTo>
                    <a:pt x="11597" y="6694"/>
                    <a:pt x="11657" y="6670"/>
                    <a:pt x="11645" y="6706"/>
                  </a:cubicBezTo>
                  <a:cubicBezTo>
                    <a:pt x="11649" y="6708"/>
                    <a:pt x="11655" y="6709"/>
                    <a:pt x="11661" y="6709"/>
                  </a:cubicBezTo>
                  <a:cubicBezTo>
                    <a:pt x="11689" y="6709"/>
                    <a:pt x="11732" y="6690"/>
                    <a:pt x="11752" y="6670"/>
                  </a:cubicBezTo>
                  <a:cubicBezTo>
                    <a:pt x="11755" y="6664"/>
                    <a:pt x="11754" y="6662"/>
                    <a:pt x="11750" y="6662"/>
                  </a:cubicBezTo>
                  <a:cubicBezTo>
                    <a:pt x="11745" y="6662"/>
                    <a:pt x="11733" y="6667"/>
                    <a:pt x="11725" y="6667"/>
                  </a:cubicBezTo>
                  <a:cubicBezTo>
                    <a:pt x="11720" y="6667"/>
                    <a:pt x="11716" y="6665"/>
                    <a:pt x="11716" y="6659"/>
                  </a:cubicBezTo>
                  <a:cubicBezTo>
                    <a:pt x="11799" y="6623"/>
                    <a:pt x="11787" y="6563"/>
                    <a:pt x="11847" y="6551"/>
                  </a:cubicBezTo>
                  <a:lnTo>
                    <a:pt x="11835" y="6551"/>
                  </a:lnTo>
                  <a:cubicBezTo>
                    <a:pt x="11871" y="6528"/>
                    <a:pt x="11859" y="6528"/>
                    <a:pt x="11883" y="6504"/>
                  </a:cubicBezTo>
                  <a:cubicBezTo>
                    <a:pt x="11883" y="6525"/>
                    <a:pt x="11907" y="6537"/>
                    <a:pt x="11939" y="6537"/>
                  </a:cubicBezTo>
                  <a:cubicBezTo>
                    <a:pt x="11962" y="6537"/>
                    <a:pt x="11989" y="6531"/>
                    <a:pt x="12014" y="6516"/>
                  </a:cubicBezTo>
                  <a:cubicBezTo>
                    <a:pt x="12014" y="6504"/>
                    <a:pt x="11966" y="6516"/>
                    <a:pt x="11966" y="6492"/>
                  </a:cubicBezTo>
                  <a:lnTo>
                    <a:pt x="12014" y="6468"/>
                  </a:lnTo>
                  <a:cubicBezTo>
                    <a:pt x="12014" y="6468"/>
                    <a:pt x="12014" y="6468"/>
                    <a:pt x="12014" y="6480"/>
                  </a:cubicBezTo>
                  <a:cubicBezTo>
                    <a:pt x="12049" y="6456"/>
                    <a:pt x="12097" y="6480"/>
                    <a:pt x="12097" y="6444"/>
                  </a:cubicBezTo>
                  <a:lnTo>
                    <a:pt x="12123" y="6451"/>
                  </a:lnTo>
                  <a:lnTo>
                    <a:pt x="12123" y="6451"/>
                  </a:lnTo>
                  <a:cubicBezTo>
                    <a:pt x="12133" y="6438"/>
                    <a:pt x="12168" y="6419"/>
                    <a:pt x="12168" y="6408"/>
                  </a:cubicBezTo>
                  <a:cubicBezTo>
                    <a:pt x="12197" y="6387"/>
                    <a:pt x="12213" y="6383"/>
                    <a:pt x="12228" y="6383"/>
                  </a:cubicBezTo>
                  <a:cubicBezTo>
                    <a:pt x="12239" y="6383"/>
                    <a:pt x="12249" y="6385"/>
                    <a:pt x="12264" y="6385"/>
                  </a:cubicBezTo>
                  <a:cubicBezTo>
                    <a:pt x="12252" y="6373"/>
                    <a:pt x="12228" y="6361"/>
                    <a:pt x="12252" y="6349"/>
                  </a:cubicBezTo>
                  <a:lnTo>
                    <a:pt x="12252" y="6349"/>
                  </a:lnTo>
                  <a:cubicBezTo>
                    <a:pt x="12258" y="6358"/>
                    <a:pt x="12265" y="6361"/>
                    <a:pt x="12274" y="6361"/>
                  </a:cubicBezTo>
                  <a:cubicBezTo>
                    <a:pt x="12295" y="6361"/>
                    <a:pt x="12322" y="6343"/>
                    <a:pt x="12337" y="6343"/>
                  </a:cubicBezTo>
                  <a:cubicBezTo>
                    <a:pt x="12341" y="6343"/>
                    <a:pt x="12345" y="6345"/>
                    <a:pt x="12347" y="6349"/>
                  </a:cubicBezTo>
                  <a:cubicBezTo>
                    <a:pt x="12359" y="6337"/>
                    <a:pt x="12383" y="6337"/>
                    <a:pt x="12383" y="6325"/>
                  </a:cubicBezTo>
                  <a:lnTo>
                    <a:pt x="12383" y="6331"/>
                  </a:lnTo>
                  <a:lnTo>
                    <a:pt x="12383" y="6331"/>
                  </a:lnTo>
                  <a:cubicBezTo>
                    <a:pt x="12392" y="6305"/>
                    <a:pt x="12437" y="6285"/>
                    <a:pt x="12466" y="6266"/>
                  </a:cubicBezTo>
                  <a:cubicBezTo>
                    <a:pt x="12469" y="6278"/>
                    <a:pt x="12473" y="6282"/>
                    <a:pt x="12478" y="6282"/>
                  </a:cubicBezTo>
                  <a:cubicBezTo>
                    <a:pt x="12489" y="6282"/>
                    <a:pt x="12503" y="6261"/>
                    <a:pt x="12522" y="6261"/>
                  </a:cubicBezTo>
                  <a:cubicBezTo>
                    <a:pt x="12527" y="6261"/>
                    <a:pt x="12532" y="6262"/>
                    <a:pt x="12538" y="6266"/>
                  </a:cubicBezTo>
                  <a:cubicBezTo>
                    <a:pt x="12526" y="6242"/>
                    <a:pt x="12597" y="6230"/>
                    <a:pt x="12597" y="6194"/>
                  </a:cubicBezTo>
                  <a:cubicBezTo>
                    <a:pt x="12602" y="6192"/>
                    <a:pt x="12606" y="6191"/>
                    <a:pt x="12610" y="6191"/>
                  </a:cubicBezTo>
                  <a:cubicBezTo>
                    <a:pt x="12625" y="6191"/>
                    <a:pt x="12635" y="6208"/>
                    <a:pt x="12645" y="6218"/>
                  </a:cubicBezTo>
                  <a:lnTo>
                    <a:pt x="12657" y="6194"/>
                  </a:lnTo>
                  <a:cubicBezTo>
                    <a:pt x="12661" y="6196"/>
                    <a:pt x="12667" y="6197"/>
                    <a:pt x="12673" y="6197"/>
                  </a:cubicBezTo>
                  <a:cubicBezTo>
                    <a:pt x="12698" y="6197"/>
                    <a:pt x="12735" y="6180"/>
                    <a:pt x="12764" y="6170"/>
                  </a:cubicBezTo>
                  <a:lnTo>
                    <a:pt x="12788" y="6123"/>
                  </a:lnTo>
                  <a:lnTo>
                    <a:pt x="12800" y="6135"/>
                  </a:lnTo>
                  <a:cubicBezTo>
                    <a:pt x="12800" y="6123"/>
                    <a:pt x="12823" y="6099"/>
                    <a:pt x="12811" y="6099"/>
                  </a:cubicBezTo>
                  <a:lnTo>
                    <a:pt x="12823" y="6099"/>
                  </a:lnTo>
                  <a:cubicBezTo>
                    <a:pt x="12811" y="6063"/>
                    <a:pt x="12847" y="6075"/>
                    <a:pt x="12871" y="6051"/>
                  </a:cubicBezTo>
                  <a:cubicBezTo>
                    <a:pt x="12883" y="6051"/>
                    <a:pt x="12883" y="6051"/>
                    <a:pt x="12871" y="6063"/>
                  </a:cubicBezTo>
                  <a:cubicBezTo>
                    <a:pt x="12878" y="6060"/>
                    <a:pt x="12883" y="6058"/>
                    <a:pt x="12887" y="6058"/>
                  </a:cubicBezTo>
                  <a:cubicBezTo>
                    <a:pt x="12895" y="6058"/>
                    <a:pt x="12898" y="6065"/>
                    <a:pt x="12904" y="6073"/>
                  </a:cubicBezTo>
                  <a:lnTo>
                    <a:pt x="12904" y="6073"/>
                  </a:lnTo>
                  <a:cubicBezTo>
                    <a:pt x="12901" y="6060"/>
                    <a:pt x="12922" y="6003"/>
                    <a:pt x="12891" y="6003"/>
                  </a:cubicBezTo>
                  <a:cubicBezTo>
                    <a:pt x="12889" y="6003"/>
                    <a:pt x="12886" y="6003"/>
                    <a:pt x="12883" y="6004"/>
                  </a:cubicBezTo>
                  <a:cubicBezTo>
                    <a:pt x="12871" y="5992"/>
                    <a:pt x="12895" y="5980"/>
                    <a:pt x="12919" y="5968"/>
                  </a:cubicBezTo>
                  <a:lnTo>
                    <a:pt x="12942" y="5992"/>
                  </a:lnTo>
                  <a:lnTo>
                    <a:pt x="12942" y="5956"/>
                  </a:lnTo>
                  <a:cubicBezTo>
                    <a:pt x="12966" y="5932"/>
                    <a:pt x="12990" y="5944"/>
                    <a:pt x="13002" y="5932"/>
                  </a:cubicBezTo>
                  <a:lnTo>
                    <a:pt x="13002" y="5932"/>
                  </a:lnTo>
                  <a:cubicBezTo>
                    <a:pt x="12992" y="5942"/>
                    <a:pt x="12990" y="5985"/>
                    <a:pt x="13018" y="5985"/>
                  </a:cubicBezTo>
                  <a:cubicBezTo>
                    <a:pt x="13023" y="5985"/>
                    <a:pt x="13030" y="5984"/>
                    <a:pt x="13038" y="5980"/>
                  </a:cubicBezTo>
                  <a:lnTo>
                    <a:pt x="13038" y="5980"/>
                  </a:lnTo>
                  <a:cubicBezTo>
                    <a:pt x="13014" y="5992"/>
                    <a:pt x="13002" y="6016"/>
                    <a:pt x="13002" y="6027"/>
                  </a:cubicBezTo>
                  <a:cubicBezTo>
                    <a:pt x="13002" y="6027"/>
                    <a:pt x="13005" y="6025"/>
                    <a:pt x="13006" y="6025"/>
                  </a:cubicBezTo>
                  <a:cubicBezTo>
                    <a:pt x="13008" y="6025"/>
                    <a:pt x="13008" y="6027"/>
                    <a:pt x="13002" y="6039"/>
                  </a:cubicBezTo>
                  <a:cubicBezTo>
                    <a:pt x="13038" y="6004"/>
                    <a:pt x="13014" y="6016"/>
                    <a:pt x="13050" y="5992"/>
                  </a:cubicBezTo>
                  <a:cubicBezTo>
                    <a:pt x="13057" y="6006"/>
                    <a:pt x="13063" y="6012"/>
                    <a:pt x="13075" y="6012"/>
                  </a:cubicBezTo>
                  <a:cubicBezTo>
                    <a:pt x="13084" y="6012"/>
                    <a:pt x="13094" y="6009"/>
                    <a:pt x="13109" y="6004"/>
                  </a:cubicBezTo>
                  <a:lnTo>
                    <a:pt x="13073" y="6004"/>
                  </a:lnTo>
                  <a:cubicBezTo>
                    <a:pt x="13073" y="5992"/>
                    <a:pt x="13073" y="5992"/>
                    <a:pt x="13085" y="5992"/>
                  </a:cubicBezTo>
                  <a:lnTo>
                    <a:pt x="13061" y="5992"/>
                  </a:lnTo>
                  <a:cubicBezTo>
                    <a:pt x="13061" y="5982"/>
                    <a:pt x="13078" y="5946"/>
                    <a:pt x="13091" y="5943"/>
                  </a:cubicBezTo>
                  <a:lnTo>
                    <a:pt x="13091" y="5943"/>
                  </a:lnTo>
                  <a:cubicBezTo>
                    <a:pt x="13093" y="5943"/>
                    <a:pt x="13095" y="5944"/>
                    <a:pt x="13097" y="5944"/>
                  </a:cubicBezTo>
                  <a:cubicBezTo>
                    <a:pt x="13096" y="5943"/>
                    <a:pt x="13094" y="5942"/>
                    <a:pt x="13093" y="5942"/>
                  </a:cubicBezTo>
                  <a:cubicBezTo>
                    <a:pt x="13092" y="5942"/>
                    <a:pt x="13092" y="5942"/>
                    <a:pt x="13091" y="5943"/>
                  </a:cubicBezTo>
                  <a:lnTo>
                    <a:pt x="13091" y="5943"/>
                  </a:lnTo>
                  <a:cubicBezTo>
                    <a:pt x="13047" y="5928"/>
                    <a:pt x="13155" y="5873"/>
                    <a:pt x="13121" y="5873"/>
                  </a:cubicBezTo>
                  <a:cubicBezTo>
                    <a:pt x="13121" y="5863"/>
                    <a:pt x="13137" y="5846"/>
                    <a:pt x="13149" y="5846"/>
                  </a:cubicBezTo>
                  <a:cubicBezTo>
                    <a:pt x="13152" y="5846"/>
                    <a:pt x="13154" y="5847"/>
                    <a:pt x="13157" y="5849"/>
                  </a:cubicBezTo>
                  <a:cubicBezTo>
                    <a:pt x="13145" y="5867"/>
                    <a:pt x="13154" y="5870"/>
                    <a:pt x="13166" y="5870"/>
                  </a:cubicBezTo>
                  <a:cubicBezTo>
                    <a:pt x="13172" y="5870"/>
                    <a:pt x="13178" y="5869"/>
                    <a:pt x="13183" y="5869"/>
                  </a:cubicBezTo>
                  <a:cubicBezTo>
                    <a:pt x="13189" y="5869"/>
                    <a:pt x="13192" y="5870"/>
                    <a:pt x="13192" y="5873"/>
                  </a:cubicBezTo>
                  <a:cubicBezTo>
                    <a:pt x="13198" y="5867"/>
                    <a:pt x="13189" y="5867"/>
                    <a:pt x="13181" y="5867"/>
                  </a:cubicBezTo>
                  <a:cubicBezTo>
                    <a:pt x="13172" y="5867"/>
                    <a:pt x="13163" y="5867"/>
                    <a:pt x="13169" y="5861"/>
                  </a:cubicBezTo>
                  <a:cubicBezTo>
                    <a:pt x="13181" y="5849"/>
                    <a:pt x="13192" y="5846"/>
                    <a:pt x="13203" y="5846"/>
                  </a:cubicBezTo>
                  <a:cubicBezTo>
                    <a:pt x="13213" y="5846"/>
                    <a:pt x="13222" y="5849"/>
                    <a:pt x="13228" y="5849"/>
                  </a:cubicBezTo>
                  <a:lnTo>
                    <a:pt x="13264" y="5837"/>
                  </a:lnTo>
                  <a:cubicBezTo>
                    <a:pt x="13261" y="5834"/>
                    <a:pt x="13257" y="5833"/>
                    <a:pt x="13253" y="5833"/>
                  </a:cubicBezTo>
                  <a:cubicBezTo>
                    <a:pt x="13246" y="5833"/>
                    <a:pt x="13237" y="5836"/>
                    <a:pt x="13234" y="5836"/>
                  </a:cubicBezTo>
                  <a:cubicBezTo>
                    <a:pt x="13231" y="5836"/>
                    <a:pt x="13231" y="5834"/>
                    <a:pt x="13240" y="5825"/>
                  </a:cubicBezTo>
                  <a:cubicBezTo>
                    <a:pt x="13252" y="5825"/>
                    <a:pt x="13276" y="5801"/>
                    <a:pt x="13288" y="5801"/>
                  </a:cubicBezTo>
                  <a:cubicBezTo>
                    <a:pt x="13276" y="5825"/>
                    <a:pt x="13300" y="5837"/>
                    <a:pt x="13276" y="5861"/>
                  </a:cubicBezTo>
                  <a:cubicBezTo>
                    <a:pt x="13300" y="5837"/>
                    <a:pt x="13359" y="5801"/>
                    <a:pt x="13323" y="5801"/>
                  </a:cubicBezTo>
                  <a:lnTo>
                    <a:pt x="13347" y="5777"/>
                  </a:lnTo>
                  <a:cubicBezTo>
                    <a:pt x="13334" y="5777"/>
                    <a:pt x="13312" y="5785"/>
                    <a:pt x="13305" y="5785"/>
                  </a:cubicBezTo>
                  <a:cubicBezTo>
                    <a:pt x="13300" y="5785"/>
                    <a:pt x="13303" y="5781"/>
                    <a:pt x="13323" y="5766"/>
                  </a:cubicBezTo>
                  <a:lnTo>
                    <a:pt x="13347" y="5730"/>
                  </a:lnTo>
                  <a:lnTo>
                    <a:pt x="13359" y="5730"/>
                  </a:lnTo>
                  <a:cubicBezTo>
                    <a:pt x="13359" y="5730"/>
                    <a:pt x="13359" y="5718"/>
                    <a:pt x="13371" y="5706"/>
                  </a:cubicBezTo>
                  <a:cubicBezTo>
                    <a:pt x="13377" y="5712"/>
                    <a:pt x="13383" y="5712"/>
                    <a:pt x="13387" y="5712"/>
                  </a:cubicBezTo>
                  <a:cubicBezTo>
                    <a:pt x="13392" y="5712"/>
                    <a:pt x="13395" y="5712"/>
                    <a:pt x="13395" y="5718"/>
                  </a:cubicBezTo>
                  <a:cubicBezTo>
                    <a:pt x="13431" y="5694"/>
                    <a:pt x="13419" y="5682"/>
                    <a:pt x="13419" y="5670"/>
                  </a:cubicBezTo>
                  <a:cubicBezTo>
                    <a:pt x="13431" y="5664"/>
                    <a:pt x="13439" y="5661"/>
                    <a:pt x="13445" y="5661"/>
                  </a:cubicBezTo>
                  <a:cubicBezTo>
                    <a:pt x="13451" y="5661"/>
                    <a:pt x="13454" y="5664"/>
                    <a:pt x="13454" y="5670"/>
                  </a:cubicBezTo>
                  <a:cubicBezTo>
                    <a:pt x="13478" y="5658"/>
                    <a:pt x="13514" y="5623"/>
                    <a:pt x="13550" y="5611"/>
                  </a:cubicBezTo>
                  <a:cubicBezTo>
                    <a:pt x="13559" y="5597"/>
                    <a:pt x="13559" y="5594"/>
                    <a:pt x="13556" y="5594"/>
                  </a:cubicBezTo>
                  <a:cubicBezTo>
                    <a:pt x="13553" y="5594"/>
                    <a:pt x="13549" y="5596"/>
                    <a:pt x="13545" y="5596"/>
                  </a:cubicBezTo>
                  <a:cubicBezTo>
                    <a:pt x="13541" y="5596"/>
                    <a:pt x="13538" y="5594"/>
                    <a:pt x="13538" y="5587"/>
                  </a:cubicBezTo>
                  <a:lnTo>
                    <a:pt x="13538" y="5587"/>
                  </a:lnTo>
                  <a:cubicBezTo>
                    <a:pt x="13541" y="5588"/>
                    <a:pt x="13545" y="5588"/>
                    <a:pt x="13548" y="5588"/>
                  </a:cubicBezTo>
                  <a:cubicBezTo>
                    <a:pt x="13605" y="5588"/>
                    <a:pt x="13671" y="5501"/>
                    <a:pt x="13716" y="5456"/>
                  </a:cubicBezTo>
                  <a:cubicBezTo>
                    <a:pt x="13682" y="5445"/>
                    <a:pt x="13724" y="5444"/>
                    <a:pt x="13717" y="5413"/>
                  </a:cubicBezTo>
                  <a:lnTo>
                    <a:pt x="13717" y="5413"/>
                  </a:lnTo>
                  <a:cubicBezTo>
                    <a:pt x="13719" y="5415"/>
                    <a:pt x="13722" y="5415"/>
                    <a:pt x="13725" y="5415"/>
                  </a:cubicBezTo>
                  <a:cubicBezTo>
                    <a:pt x="13735" y="5415"/>
                    <a:pt x="13749" y="5410"/>
                    <a:pt x="13757" y="5410"/>
                  </a:cubicBezTo>
                  <a:cubicBezTo>
                    <a:pt x="13764" y="5410"/>
                    <a:pt x="13765" y="5415"/>
                    <a:pt x="13752" y="5432"/>
                  </a:cubicBezTo>
                  <a:lnTo>
                    <a:pt x="13776" y="5408"/>
                  </a:lnTo>
                  <a:cubicBezTo>
                    <a:pt x="13800" y="5408"/>
                    <a:pt x="13740" y="5456"/>
                    <a:pt x="13788" y="5456"/>
                  </a:cubicBezTo>
                  <a:cubicBezTo>
                    <a:pt x="13812" y="5432"/>
                    <a:pt x="13812" y="5385"/>
                    <a:pt x="13835" y="5361"/>
                  </a:cubicBezTo>
                  <a:close/>
                  <a:moveTo>
                    <a:pt x="10774" y="7499"/>
                  </a:moveTo>
                  <a:cubicBezTo>
                    <a:pt x="10774" y="7501"/>
                    <a:pt x="10774" y="7502"/>
                    <a:pt x="10775" y="7504"/>
                  </a:cubicBezTo>
                  <a:cubicBezTo>
                    <a:pt x="10775" y="7502"/>
                    <a:pt x="10775" y="7500"/>
                    <a:pt x="10774" y="7499"/>
                  </a:cubicBezTo>
                  <a:close/>
                  <a:moveTo>
                    <a:pt x="10537" y="7570"/>
                  </a:moveTo>
                  <a:lnTo>
                    <a:pt x="10537" y="7575"/>
                  </a:lnTo>
                  <a:cubicBezTo>
                    <a:pt x="10541" y="7572"/>
                    <a:pt x="10540" y="7570"/>
                    <a:pt x="10537" y="7570"/>
                  </a:cubicBezTo>
                  <a:close/>
                  <a:moveTo>
                    <a:pt x="3383" y="7618"/>
                  </a:moveTo>
                  <a:cubicBezTo>
                    <a:pt x="3379" y="7618"/>
                    <a:pt x="3375" y="7620"/>
                    <a:pt x="3371" y="7623"/>
                  </a:cubicBezTo>
                  <a:lnTo>
                    <a:pt x="3371" y="7623"/>
                  </a:lnTo>
                  <a:cubicBezTo>
                    <a:pt x="3371" y="7623"/>
                    <a:pt x="3370" y="7623"/>
                    <a:pt x="3370" y="7623"/>
                  </a:cubicBezTo>
                  <a:lnTo>
                    <a:pt x="3358" y="7635"/>
                  </a:lnTo>
                  <a:cubicBezTo>
                    <a:pt x="3362" y="7630"/>
                    <a:pt x="3367" y="7626"/>
                    <a:pt x="3371" y="7623"/>
                  </a:cubicBezTo>
                  <a:lnTo>
                    <a:pt x="3371" y="7623"/>
                  </a:lnTo>
                  <a:cubicBezTo>
                    <a:pt x="3382" y="7623"/>
                    <a:pt x="3382" y="7623"/>
                    <a:pt x="3382" y="7635"/>
                  </a:cubicBezTo>
                  <a:cubicBezTo>
                    <a:pt x="3382" y="7623"/>
                    <a:pt x="3394" y="7623"/>
                    <a:pt x="3394" y="7623"/>
                  </a:cubicBezTo>
                  <a:cubicBezTo>
                    <a:pt x="3390" y="7619"/>
                    <a:pt x="3387" y="7618"/>
                    <a:pt x="3383" y="7618"/>
                  </a:cubicBezTo>
                  <a:close/>
                  <a:moveTo>
                    <a:pt x="2531" y="7756"/>
                  </a:moveTo>
                  <a:lnTo>
                    <a:pt x="2536" y="7766"/>
                  </a:lnTo>
                  <a:cubicBezTo>
                    <a:pt x="2536" y="7761"/>
                    <a:pt x="2534" y="7758"/>
                    <a:pt x="2531" y="7756"/>
                  </a:cubicBezTo>
                  <a:close/>
                  <a:moveTo>
                    <a:pt x="2417" y="7766"/>
                  </a:moveTo>
                  <a:lnTo>
                    <a:pt x="2417" y="7766"/>
                  </a:lnTo>
                  <a:cubicBezTo>
                    <a:pt x="2417" y="7766"/>
                    <a:pt x="2417" y="7766"/>
                    <a:pt x="2417" y="7766"/>
                  </a:cubicBezTo>
                  <a:close/>
                  <a:moveTo>
                    <a:pt x="2478" y="7766"/>
                  </a:moveTo>
                  <a:cubicBezTo>
                    <a:pt x="2480" y="7769"/>
                    <a:pt x="2483" y="7772"/>
                    <a:pt x="2489" y="7778"/>
                  </a:cubicBezTo>
                  <a:cubicBezTo>
                    <a:pt x="2489" y="7769"/>
                    <a:pt x="2482" y="7766"/>
                    <a:pt x="2478" y="7766"/>
                  </a:cubicBezTo>
                  <a:close/>
                  <a:moveTo>
                    <a:pt x="1541" y="7810"/>
                  </a:moveTo>
                  <a:cubicBezTo>
                    <a:pt x="1536" y="7810"/>
                    <a:pt x="1531" y="7811"/>
                    <a:pt x="1524" y="7813"/>
                  </a:cubicBezTo>
                  <a:lnTo>
                    <a:pt x="1548" y="7813"/>
                  </a:lnTo>
                  <a:cubicBezTo>
                    <a:pt x="1544" y="7813"/>
                    <a:pt x="1543" y="7812"/>
                    <a:pt x="1543" y="7810"/>
                  </a:cubicBezTo>
                  <a:lnTo>
                    <a:pt x="1543" y="7810"/>
                  </a:lnTo>
                  <a:cubicBezTo>
                    <a:pt x="1542" y="7810"/>
                    <a:pt x="1541" y="7810"/>
                    <a:pt x="1541" y="7810"/>
                  </a:cubicBezTo>
                  <a:close/>
                  <a:moveTo>
                    <a:pt x="9692" y="7778"/>
                  </a:moveTo>
                  <a:cubicBezTo>
                    <a:pt x="9684" y="7778"/>
                    <a:pt x="9681" y="7803"/>
                    <a:pt x="9656" y="7803"/>
                  </a:cubicBezTo>
                  <a:cubicBezTo>
                    <a:pt x="9656" y="7803"/>
                    <a:pt x="9655" y="7803"/>
                    <a:pt x="9655" y="7803"/>
                  </a:cubicBezTo>
                  <a:lnTo>
                    <a:pt x="9655" y="7803"/>
                  </a:lnTo>
                  <a:lnTo>
                    <a:pt x="9644" y="7813"/>
                  </a:lnTo>
                  <a:cubicBezTo>
                    <a:pt x="9668" y="7802"/>
                    <a:pt x="9704" y="7790"/>
                    <a:pt x="9704" y="7790"/>
                  </a:cubicBezTo>
                  <a:cubicBezTo>
                    <a:pt x="9698" y="7781"/>
                    <a:pt x="9695" y="7778"/>
                    <a:pt x="9692" y="7778"/>
                  </a:cubicBezTo>
                  <a:close/>
                  <a:moveTo>
                    <a:pt x="2382" y="7869"/>
                  </a:moveTo>
                  <a:lnTo>
                    <a:pt x="2382" y="7869"/>
                  </a:lnTo>
                  <a:cubicBezTo>
                    <a:pt x="2379" y="7870"/>
                    <a:pt x="2376" y="7870"/>
                    <a:pt x="2374" y="7872"/>
                  </a:cubicBezTo>
                  <a:lnTo>
                    <a:pt x="2374" y="7872"/>
                  </a:lnTo>
                  <a:cubicBezTo>
                    <a:pt x="2376" y="7871"/>
                    <a:pt x="2379" y="7870"/>
                    <a:pt x="2382" y="7869"/>
                  </a:cubicBezTo>
                  <a:close/>
                  <a:moveTo>
                    <a:pt x="2374" y="7872"/>
                  </a:moveTo>
                  <a:cubicBezTo>
                    <a:pt x="2368" y="7873"/>
                    <a:pt x="2362" y="7873"/>
                    <a:pt x="2358" y="7873"/>
                  </a:cubicBezTo>
                  <a:cubicBezTo>
                    <a:pt x="2358" y="7873"/>
                    <a:pt x="2358" y="7885"/>
                    <a:pt x="2358" y="7885"/>
                  </a:cubicBezTo>
                  <a:cubicBezTo>
                    <a:pt x="2358" y="7894"/>
                    <a:pt x="2365" y="7910"/>
                    <a:pt x="2368" y="7917"/>
                  </a:cubicBezTo>
                  <a:lnTo>
                    <a:pt x="2368" y="7917"/>
                  </a:lnTo>
                  <a:cubicBezTo>
                    <a:pt x="2357" y="7892"/>
                    <a:pt x="2362" y="7878"/>
                    <a:pt x="2374" y="7872"/>
                  </a:cubicBezTo>
                  <a:close/>
                  <a:moveTo>
                    <a:pt x="2368" y="7917"/>
                  </a:moveTo>
                  <a:lnTo>
                    <a:pt x="2368" y="7917"/>
                  </a:lnTo>
                  <a:cubicBezTo>
                    <a:pt x="2368" y="7918"/>
                    <a:pt x="2369" y="7919"/>
                    <a:pt x="2370" y="7921"/>
                  </a:cubicBezTo>
                  <a:lnTo>
                    <a:pt x="2370" y="7921"/>
                  </a:lnTo>
                  <a:cubicBezTo>
                    <a:pt x="2370" y="7921"/>
                    <a:pt x="2369" y="7919"/>
                    <a:pt x="2368" y="7917"/>
                  </a:cubicBezTo>
                  <a:close/>
                  <a:moveTo>
                    <a:pt x="4191" y="7921"/>
                  </a:moveTo>
                  <a:lnTo>
                    <a:pt x="4191" y="7921"/>
                  </a:lnTo>
                  <a:cubicBezTo>
                    <a:pt x="4190" y="7924"/>
                    <a:pt x="4189" y="7927"/>
                    <a:pt x="4189" y="7930"/>
                  </a:cubicBezTo>
                  <a:lnTo>
                    <a:pt x="4189" y="7930"/>
                  </a:lnTo>
                  <a:cubicBezTo>
                    <a:pt x="4190" y="7927"/>
                    <a:pt x="4191" y="7924"/>
                    <a:pt x="4191" y="7921"/>
                  </a:cubicBezTo>
                  <a:close/>
                  <a:moveTo>
                    <a:pt x="9114" y="7933"/>
                  </a:moveTo>
                  <a:lnTo>
                    <a:pt x="9114" y="7934"/>
                  </a:lnTo>
                  <a:lnTo>
                    <a:pt x="9114" y="7934"/>
                  </a:lnTo>
                  <a:cubicBezTo>
                    <a:pt x="9114" y="7934"/>
                    <a:pt x="9115" y="7933"/>
                    <a:pt x="9114" y="7933"/>
                  </a:cubicBezTo>
                  <a:close/>
                  <a:moveTo>
                    <a:pt x="9114" y="7934"/>
                  </a:moveTo>
                  <a:cubicBezTo>
                    <a:pt x="9109" y="7938"/>
                    <a:pt x="9082" y="7944"/>
                    <a:pt x="9109" y="7944"/>
                  </a:cubicBezTo>
                  <a:lnTo>
                    <a:pt x="9114" y="7934"/>
                  </a:lnTo>
                  <a:close/>
                  <a:moveTo>
                    <a:pt x="11209" y="2605"/>
                  </a:moveTo>
                  <a:cubicBezTo>
                    <a:pt x="11213" y="2605"/>
                    <a:pt x="11216" y="2607"/>
                    <a:pt x="11216" y="2610"/>
                  </a:cubicBezTo>
                  <a:cubicBezTo>
                    <a:pt x="11192" y="2646"/>
                    <a:pt x="11252" y="2622"/>
                    <a:pt x="11252" y="2646"/>
                  </a:cubicBezTo>
                  <a:cubicBezTo>
                    <a:pt x="11264" y="2634"/>
                    <a:pt x="11216" y="2634"/>
                    <a:pt x="11240" y="2622"/>
                  </a:cubicBezTo>
                  <a:cubicBezTo>
                    <a:pt x="11244" y="2618"/>
                    <a:pt x="11249" y="2617"/>
                    <a:pt x="11255" y="2617"/>
                  </a:cubicBezTo>
                  <a:cubicBezTo>
                    <a:pt x="11266" y="2617"/>
                    <a:pt x="11279" y="2622"/>
                    <a:pt x="11287" y="2622"/>
                  </a:cubicBezTo>
                  <a:cubicBezTo>
                    <a:pt x="11287" y="2622"/>
                    <a:pt x="11287" y="2622"/>
                    <a:pt x="11276" y="2634"/>
                  </a:cubicBezTo>
                  <a:lnTo>
                    <a:pt x="11287" y="2646"/>
                  </a:lnTo>
                  <a:cubicBezTo>
                    <a:pt x="11287" y="2652"/>
                    <a:pt x="11287" y="2655"/>
                    <a:pt x="11285" y="2655"/>
                  </a:cubicBezTo>
                  <a:cubicBezTo>
                    <a:pt x="11282" y="2655"/>
                    <a:pt x="11276" y="2644"/>
                    <a:pt x="11269" y="2644"/>
                  </a:cubicBezTo>
                  <a:cubicBezTo>
                    <a:pt x="11267" y="2644"/>
                    <a:pt x="11265" y="2644"/>
                    <a:pt x="11264" y="2646"/>
                  </a:cubicBezTo>
                  <a:lnTo>
                    <a:pt x="11276" y="2658"/>
                  </a:lnTo>
                  <a:cubicBezTo>
                    <a:pt x="11228" y="2658"/>
                    <a:pt x="11252" y="2706"/>
                    <a:pt x="11216" y="2706"/>
                  </a:cubicBezTo>
                  <a:cubicBezTo>
                    <a:pt x="11224" y="2697"/>
                    <a:pt x="11215" y="2689"/>
                    <a:pt x="11213" y="2689"/>
                  </a:cubicBezTo>
                  <a:cubicBezTo>
                    <a:pt x="11212" y="2689"/>
                    <a:pt x="11212" y="2690"/>
                    <a:pt x="11216" y="2694"/>
                  </a:cubicBezTo>
                  <a:cubicBezTo>
                    <a:pt x="11204" y="2706"/>
                    <a:pt x="11180" y="2729"/>
                    <a:pt x="11180" y="2765"/>
                  </a:cubicBezTo>
                  <a:cubicBezTo>
                    <a:pt x="11156" y="2753"/>
                    <a:pt x="11156" y="2753"/>
                    <a:pt x="11133" y="2753"/>
                  </a:cubicBezTo>
                  <a:cubicBezTo>
                    <a:pt x="11121" y="2777"/>
                    <a:pt x="11121" y="2777"/>
                    <a:pt x="11133" y="2789"/>
                  </a:cubicBezTo>
                  <a:cubicBezTo>
                    <a:pt x="11122" y="2789"/>
                    <a:pt x="11112" y="2815"/>
                    <a:pt x="11102" y="2815"/>
                  </a:cubicBezTo>
                  <a:cubicBezTo>
                    <a:pt x="11100" y="2815"/>
                    <a:pt x="11099" y="2815"/>
                    <a:pt x="11097" y="2813"/>
                  </a:cubicBezTo>
                  <a:lnTo>
                    <a:pt x="11097" y="2813"/>
                  </a:lnTo>
                  <a:cubicBezTo>
                    <a:pt x="11109" y="2825"/>
                    <a:pt x="11085" y="2825"/>
                    <a:pt x="11085" y="2837"/>
                  </a:cubicBezTo>
                  <a:lnTo>
                    <a:pt x="11097" y="2849"/>
                  </a:lnTo>
                  <a:cubicBezTo>
                    <a:pt x="11093" y="2847"/>
                    <a:pt x="11089" y="2847"/>
                    <a:pt x="11086" y="2847"/>
                  </a:cubicBezTo>
                  <a:cubicBezTo>
                    <a:pt x="11055" y="2847"/>
                    <a:pt x="11082" y="2896"/>
                    <a:pt x="11049" y="2896"/>
                  </a:cubicBezTo>
                  <a:lnTo>
                    <a:pt x="11049" y="2884"/>
                  </a:lnTo>
                  <a:lnTo>
                    <a:pt x="11037" y="2896"/>
                  </a:lnTo>
                  <a:cubicBezTo>
                    <a:pt x="11037" y="2896"/>
                    <a:pt x="11037" y="2896"/>
                    <a:pt x="11025" y="2884"/>
                  </a:cubicBezTo>
                  <a:cubicBezTo>
                    <a:pt x="11025" y="2884"/>
                    <a:pt x="10990" y="2920"/>
                    <a:pt x="10990" y="2920"/>
                  </a:cubicBezTo>
                  <a:lnTo>
                    <a:pt x="11014" y="2920"/>
                  </a:lnTo>
                  <a:cubicBezTo>
                    <a:pt x="11002" y="2932"/>
                    <a:pt x="11014" y="2944"/>
                    <a:pt x="11002" y="2956"/>
                  </a:cubicBezTo>
                  <a:cubicBezTo>
                    <a:pt x="10998" y="2946"/>
                    <a:pt x="10996" y="2942"/>
                    <a:pt x="10994" y="2942"/>
                  </a:cubicBezTo>
                  <a:cubicBezTo>
                    <a:pt x="10989" y="2942"/>
                    <a:pt x="10985" y="2958"/>
                    <a:pt x="10973" y="2958"/>
                  </a:cubicBezTo>
                  <a:cubicBezTo>
                    <a:pt x="10972" y="2958"/>
                    <a:pt x="10970" y="2957"/>
                    <a:pt x="10968" y="2957"/>
                  </a:cubicBezTo>
                  <a:lnTo>
                    <a:pt x="10968" y="2957"/>
                  </a:lnTo>
                  <a:cubicBezTo>
                    <a:pt x="10970" y="2959"/>
                    <a:pt x="10972" y="2962"/>
                    <a:pt x="10978" y="2968"/>
                  </a:cubicBezTo>
                  <a:cubicBezTo>
                    <a:pt x="10978" y="2980"/>
                    <a:pt x="10969" y="2980"/>
                    <a:pt x="10961" y="2980"/>
                  </a:cubicBezTo>
                  <a:cubicBezTo>
                    <a:pt x="10960" y="2980"/>
                    <a:pt x="10958" y="2980"/>
                    <a:pt x="10956" y="2980"/>
                  </a:cubicBezTo>
                  <a:lnTo>
                    <a:pt x="10956" y="2980"/>
                  </a:lnTo>
                  <a:cubicBezTo>
                    <a:pt x="10956" y="2980"/>
                    <a:pt x="10955" y="2980"/>
                    <a:pt x="10954" y="2980"/>
                  </a:cubicBezTo>
                  <a:lnTo>
                    <a:pt x="10954" y="2980"/>
                  </a:lnTo>
                  <a:lnTo>
                    <a:pt x="10954" y="2980"/>
                  </a:lnTo>
                  <a:cubicBezTo>
                    <a:pt x="10955" y="2980"/>
                    <a:pt x="10956" y="2980"/>
                    <a:pt x="10956" y="2980"/>
                  </a:cubicBezTo>
                  <a:lnTo>
                    <a:pt x="10956" y="2980"/>
                  </a:lnTo>
                  <a:cubicBezTo>
                    <a:pt x="10967" y="2981"/>
                    <a:pt x="10977" y="2992"/>
                    <a:pt x="10966" y="3003"/>
                  </a:cubicBezTo>
                  <a:cubicBezTo>
                    <a:pt x="10966" y="3003"/>
                    <a:pt x="10954" y="3003"/>
                    <a:pt x="10954" y="2991"/>
                  </a:cubicBezTo>
                  <a:cubicBezTo>
                    <a:pt x="10954" y="3015"/>
                    <a:pt x="10930" y="3027"/>
                    <a:pt x="10942" y="3039"/>
                  </a:cubicBezTo>
                  <a:lnTo>
                    <a:pt x="10942" y="3039"/>
                  </a:lnTo>
                  <a:cubicBezTo>
                    <a:pt x="10930" y="3039"/>
                    <a:pt x="10918" y="3027"/>
                    <a:pt x="10918" y="3027"/>
                  </a:cubicBezTo>
                  <a:cubicBezTo>
                    <a:pt x="10918" y="3063"/>
                    <a:pt x="10906" y="3039"/>
                    <a:pt x="10906" y="3075"/>
                  </a:cubicBezTo>
                  <a:lnTo>
                    <a:pt x="10895" y="3063"/>
                  </a:lnTo>
                  <a:lnTo>
                    <a:pt x="10895" y="3087"/>
                  </a:lnTo>
                  <a:lnTo>
                    <a:pt x="10883" y="3087"/>
                  </a:lnTo>
                  <a:cubicBezTo>
                    <a:pt x="10883" y="3099"/>
                    <a:pt x="10883" y="3110"/>
                    <a:pt x="10871" y="3110"/>
                  </a:cubicBezTo>
                  <a:lnTo>
                    <a:pt x="10859" y="3099"/>
                  </a:lnTo>
                  <a:cubicBezTo>
                    <a:pt x="10847" y="3134"/>
                    <a:pt x="10823" y="3122"/>
                    <a:pt x="10823" y="3158"/>
                  </a:cubicBezTo>
                  <a:cubicBezTo>
                    <a:pt x="10823" y="3158"/>
                    <a:pt x="10823" y="3146"/>
                    <a:pt x="10823" y="3146"/>
                  </a:cubicBezTo>
                  <a:cubicBezTo>
                    <a:pt x="10823" y="3182"/>
                    <a:pt x="10787" y="3158"/>
                    <a:pt x="10799" y="3194"/>
                  </a:cubicBezTo>
                  <a:cubicBezTo>
                    <a:pt x="10787" y="3182"/>
                    <a:pt x="10787" y="3182"/>
                    <a:pt x="10787" y="3182"/>
                  </a:cubicBezTo>
                  <a:lnTo>
                    <a:pt x="10787" y="3194"/>
                  </a:lnTo>
                  <a:lnTo>
                    <a:pt x="10764" y="3182"/>
                  </a:lnTo>
                  <a:lnTo>
                    <a:pt x="10787" y="3206"/>
                  </a:lnTo>
                  <a:lnTo>
                    <a:pt x="10764" y="3206"/>
                  </a:lnTo>
                  <a:lnTo>
                    <a:pt x="10775" y="3218"/>
                  </a:lnTo>
                  <a:cubicBezTo>
                    <a:pt x="10769" y="3216"/>
                    <a:pt x="10763" y="3215"/>
                    <a:pt x="10759" y="3215"/>
                  </a:cubicBezTo>
                  <a:cubicBezTo>
                    <a:pt x="10733" y="3215"/>
                    <a:pt x="10747" y="3241"/>
                    <a:pt x="10716" y="3241"/>
                  </a:cubicBezTo>
                  <a:lnTo>
                    <a:pt x="10740" y="3253"/>
                  </a:lnTo>
                  <a:cubicBezTo>
                    <a:pt x="10764" y="3313"/>
                    <a:pt x="10668" y="3325"/>
                    <a:pt x="10656" y="3384"/>
                  </a:cubicBezTo>
                  <a:lnTo>
                    <a:pt x="10644" y="3384"/>
                  </a:lnTo>
                  <a:lnTo>
                    <a:pt x="10644" y="3408"/>
                  </a:lnTo>
                  <a:cubicBezTo>
                    <a:pt x="10642" y="3411"/>
                    <a:pt x="10640" y="3411"/>
                    <a:pt x="10639" y="3411"/>
                  </a:cubicBezTo>
                  <a:cubicBezTo>
                    <a:pt x="10633" y="3411"/>
                    <a:pt x="10633" y="3396"/>
                    <a:pt x="10633" y="3396"/>
                  </a:cubicBezTo>
                  <a:lnTo>
                    <a:pt x="10633" y="3396"/>
                  </a:lnTo>
                  <a:cubicBezTo>
                    <a:pt x="10621" y="3420"/>
                    <a:pt x="10644" y="3420"/>
                    <a:pt x="10633" y="3444"/>
                  </a:cubicBezTo>
                  <a:cubicBezTo>
                    <a:pt x="10630" y="3446"/>
                    <a:pt x="10629" y="3447"/>
                    <a:pt x="10628" y="3447"/>
                  </a:cubicBezTo>
                  <a:cubicBezTo>
                    <a:pt x="10624" y="3447"/>
                    <a:pt x="10630" y="3430"/>
                    <a:pt x="10621" y="3420"/>
                  </a:cubicBezTo>
                  <a:cubicBezTo>
                    <a:pt x="10621" y="3456"/>
                    <a:pt x="10609" y="3491"/>
                    <a:pt x="10597" y="3503"/>
                  </a:cubicBezTo>
                  <a:cubicBezTo>
                    <a:pt x="10597" y="3527"/>
                    <a:pt x="10585" y="3539"/>
                    <a:pt x="10573" y="3563"/>
                  </a:cubicBezTo>
                  <a:cubicBezTo>
                    <a:pt x="10561" y="3563"/>
                    <a:pt x="10561" y="3551"/>
                    <a:pt x="10561" y="3551"/>
                  </a:cubicBezTo>
                  <a:cubicBezTo>
                    <a:pt x="10561" y="3551"/>
                    <a:pt x="10555" y="3557"/>
                    <a:pt x="10556" y="3564"/>
                  </a:cubicBezTo>
                  <a:lnTo>
                    <a:pt x="10556" y="3564"/>
                  </a:lnTo>
                  <a:lnTo>
                    <a:pt x="10549" y="3551"/>
                  </a:lnTo>
                  <a:cubicBezTo>
                    <a:pt x="10537" y="3563"/>
                    <a:pt x="10537" y="3599"/>
                    <a:pt x="10514" y="3599"/>
                  </a:cubicBezTo>
                  <a:cubicBezTo>
                    <a:pt x="10525" y="3599"/>
                    <a:pt x="10537" y="3599"/>
                    <a:pt x="10537" y="3611"/>
                  </a:cubicBezTo>
                  <a:cubicBezTo>
                    <a:pt x="10502" y="3611"/>
                    <a:pt x="10525" y="3646"/>
                    <a:pt x="10502" y="3658"/>
                  </a:cubicBezTo>
                  <a:cubicBezTo>
                    <a:pt x="10502" y="3658"/>
                    <a:pt x="10502" y="3646"/>
                    <a:pt x="10502" y="3646"/>
                  </a:cubicBezTo>
                  <a:cubicBezTo>
                    <a:pt x="10490" y="3658"/>
                    <a:pt x="10502" y="3670"/>
                    <a:pt x="10502" y="3682"/>
                  </a:cubicBezTo>
                  <a:lnTo>
                    <a:pt x="10490" y="3670"/>
                  </a:lnTo>
                  <a:lnTo>
                    <a:pt x="10490" y="3718"/>
                  </a:lnTo>
                  <a:cubicBezTo>
                    <a:pt x="10461" y="3718"/>
                    <a:pt x="10463" y="3748"/>
                    <a:pt x="10459" y="3754"/>
                  </a:cubicBezTo>
                  <a:lnTo>
                    <a:pt x="10459" y="3754"/>
                  </a:lnTo>
                  <a:cubicBezTo>
                    <a:pt x="10459" y="3754"/>
                    <a:pt x="10459" y="3754"/>
                    <a:pt x="10459" y="3754"/>
                  </a:cubicBezTo>
                  <a:cubicBezTo>
                    <a:pt x="10463" y="3754"/>
                    <a:pt x="10466" y="3757"/>
                    <a:pt x="10466" y="3765"/>
                  </a:cubicBezTo>
                  <a:cubicBezTo>
                    <a:pt x="10456" y="3765"/>
                    <a:pt x="10462" y="3781"/>
                    <a:pt x="10453" y="3781"/>
                  </a:cubicBezTo>
                  <a:cubicBezTo>
                    <a:pt x="10450" y="3781"/>
                    <a:pt x="10447" y="3780"/>
                    <a:pt x="10442" y="3777"/>
                  </a:cubicBezTo>
                  <a:lnTo>
                    <a:pt x="10442" y="3789"/>
                  </a:lnTo>
                  <a:lnTo>
                    <a:pt x="10430" y="3777"/>
                  </a:lnTo>
                  <a:lnTo>
                    <a:pt x="10430" y="3777"/>
                  </a:lnTo>
                  <a:cubicBezTo>
                    <a:pt x="10418" y="3789"/>
                    <a:pt x="10430" y="3801"/>
                    <a:pt x="10454" y="3813"/>
                  </a:cubicBezTo>
                  <a:cubicBezTo>
                    <a:pt x="10430" y="3813"/>
                    <a:pt x="10430" y="3837"/>
                    <a:pt x="10418" y="3837"/>
                  </a:cubicBezTo>
                  <a:lnTo>
                    <a:pt x="10418" y="3825"/>
                  </a:lnTo>
                  <a:cubicBezTo>
                    <a:pt x="10406" y="3861"/>
                    <a:pt x="10347" y="3861"/>
                    <a:pt x="10359" y="3896"/>
                  </a:cubicBezTo>
                  <a:lnTo>
                    <a:pt x="10347" y="3908"/>
                  </a:lnTo>
                  <a:lnTo>
                    <a:pt x="10335" y="3896"/>
                  </a:lnTo>
                  <a:lnTo>
                    <a:pt x="10335" y="3944"/>
                  </a:lnTo>
                  <a:cubicBezTo>
                    <a:pt x="10323" y="3956"/>
                    <a:pt x="10311" y="3992"/>
                    <a:pt x="10299" y="4027"/>
                  </a:cubicBezTo>
                  <a:lnTo>
                    <a:pt x="10299" y="4015"/>
                  </a:lnTo>
                  <a:cubicBezTo>
                    <a:pt x="10299" y="4051"/>
                    <a:pt x="10275" y="4039"/>
                    <a:pt x="10275" y="4063"/>
                  </a:cubicBezTo>
                  <a:lnTo>
                    <a:pt x="10263" y="4087"/>
                  </a:lnTo>
                  <a:lnTo>
                    <a:pt x="10252" y="4075"/>
                  </a:lnTo>
                  <a:lnTo>
                    <a:pt x="10252" y="4075"/>
                  </a:lnTo>
                  <a:cubicBezTo>
                    <a:pt x="10263" y="4099"/>
                    <a:pt x="10216" y="4111"/>
                    <a:pt x="10228" y="4111"/>
                  </a:cubicBezTo>
                  <a:cubicBezTo>
                    <a:pt x="10240" y="4123"/>
                    <a:pt x="10240" y="4134"/>
                    <a:pt x="10252" y="4146"/>
                  </a:cubicBezTo>
                  <a:cubicBezTo>
                    <a:pt x="10247" y="4155"/>
                    <a:pt x="10244" y="4157"/>
                    <a:pt x="10242" y="4157"/>
                  </a:cubicBezTo>
                  <a:cubicBezTo>
                    <a:pt x="10239" y="4157"/>
                    <a:pt x="10237" y="4155"/>
                    <a:pt x="10234" y="4155"/>
                  </a:cubicBezTo>
                  <a:cubicBezTo>
                    <a:pt x="10233" y="4155"/>
                    <a:pt x="10230" y="4156"/>
                    <a:pt x="10228" y="4158"/>
                  </a:cubicBezTo>
                  <a:cubicBezTo>
                    <a:pt x="10216" y="4170"/>
                    <a:pt x="10228" y="4182"/>
                    <a:pt x="10216" y="4194"/>
                  </a:cubicBezTo>
                  <a:lnTo>
                    <a:pt x="10204" y="4194"/>
                  </a:lnTo>
                  <a:cubicBezTo>
                    <a:pt x="10204" y="4206"/>
                    <a:pt x="10204" y="4206"/>
                    <a:pt x="10204" y="4230"/>
                  </a:cubicBezTo>
                  <a:lnTo>
                    <a:pt x="10192" y="4218"/>
                  </a:lnTo>
                  <a:lnTo>
                    <a:pt x="10192" y="4218"/>
                  </a:lnTo>
                  <a:cubicBezTo>
                    <a:pt x="10204" y="4253"/>
                    <a:pt x="10156" y="4242"/>
                    <a:pt x="10192" y="4265"/>
                  </a:cubicBezTo>
                  <a:cubicBezTo>
                    <a:pt x="10182" y="4275"/>
                    <a:pt x="10181" y="4292"/>
                    <a:pt x="10168" y="4292"/>
                  </a:cubicBezTo>
                  <a:cubicBezTo>
                    <a:pt x="10165" y="4292"/>
                    <a:pt x="10161" y="4291"/>
                    <a:pt x="10156" y="4289"/>
                  </a:cubicBezTo>
                  <a:cubicBezTo>
                    <a:pt x="10156" y="4325"/>
                    <a:pt x="10156" y="4349"/>
                    <a:pt x="10144" y="4373"/>
                  </a:cubicBezTo>
                  <a:cubicBezTo>
                    <a:pt x="10121" y="4373"/>
                    <a:pt x="10144" y="4384"/>
                    <a:pt x="10121" y="4396"/>
                  </a:cubicBezTo>
                  <a:lnTo>
                    <a:pt x="10144" y="4396"/>
                  </a:lnTo>
                  <a:cubicBezTo>
                    <a:pt x="10121" y="4444"/>
                    <a:pt x="10073" y="4468"/>
                    <a:pt x="10061" y="4515"/>
                  </a:cubicBezTo>
                  <a:lnTo>
                    <a:pt x="10037" y="4515"/>
                  </a:lnTo>
                  <a:lnTo>
                    <a:pt x="10049" y="4527"/>
                  </a:lnTo>
                  <a:cubicBezTo>
                    <a:pt x="10025" y="4563"/>
                    <a:pt x="9990" y="4623"/>
                    <a:pt x="9978" y="4670"/>
                  </a:cubicBezTo>
                  <a:cubicBezTo>
                    <a:pt x="9978" y="4682"/>
                    <a:pt x="9990" y="4706"/>
                    <a:pt x="9978" y="4718"/>
                  </a:cubicBezTo>
                  <a:cubicBezTo>
                    <a:pt x="9978" y="4754"/>
                    <a:pt x="9966" y="4801"/>
                    <a:pt x="9942" y="4825"/>
                  </a:cubicBezTo>
                  <a:lnTo>
                    <a:pt x="9930" y="4825"/>
                  </a:lnTo>
                  <a:cubicBezTo>
                    <a:pt x="9942" y="4837"/>
                    <a:pt x="9918" y="4837"/>
                    <a:pt x="9918" y="4849"/>
                  </a:cubicBezTo>
                  <a:lnTo>
                    <a:pt x="9930" y="4849"/>
                  </a:lnTo>
                  <a:cubicBezTo>
                    <a:pt x="9942" y="4861"/>
                    <a:pt x="9918" y="4873"/>
                    <a:pt x="9906" y="4873"/>
                  </a:cubicBezTo>
                  <a:lnTo>
                    <a:pt x="9918" y="4896"/>
                  </a:lnTo>
                  <a:lnTo>
                    <a:pt x="9894" y="4908"/>
                  </a:lnTo>
                  <a:cubicBezTo>
                    <a:pt x="9894" y="4908"/>
                    <a:pt x="9894" y="4932"/>
                    <a:pt x="9906" y="4944"/>
                  </a:cubicBezTo>
                  <a:cubicBezTo>
                    <a:pt x="9898" y="4944"/>
                    <a:pt x="9890" y="4949"/>
                    <a:pt x="9886" y="4949"/>
                  </a:cubicBezTo>
                  <a:cubicBezTo>
                    <a:pt x="9884" y="4949"/>
                    <a:pt x="9882" y="4948"/>
                    <a:pt x="9882" y="4944"/>
                  </a:cubicBezTo>
                  <a:lnTo>
                    <a:pt x="9859" y="5004"/>
                  </a:lnTo>
                  <a:lnTo>
                    <a:pt x="9871" y="4992"/>
                  </a:lnTo>
                  <a:cubicBezTo>
                    <a:pt x="9882" y="5004"/>
                    <a:pt x="9882" y="5027"/>
                    <a:pt x="9871" y="5027"/>
                  </a:cubicBezTo>
                  <a:cubicBezTo>
                    <a:pt x="9871" y="5021"/>
                    <a:pt x="9868" y="5018"/>
                    <a:pt x="9862" y="5018"/>
                  </a:cubicBezTo>
                  <a:cubicBezTo>
                    <a:pt x="9856" y="5018"/>
                    <a:pt x="9847" y="5021"/>
                    <a:pt x="9835" y="5027"/>
                  </a:cubicBezTo>
                  <a:cubicBezTo>
                    <a:pt x="9837" y="5030"/>
                    <a:pt x="9840" y="5031"/>
                    <a:pt x="9842" y="5031"/>
                  </a:cubicBezTo>
                  <a:cubicBezTo>
                    <a:pt x="9849" y="5031"/>
                    <a:pt x="9855" y="5024"/>
                    <a:pt x="9857" y="5024"/>
                  </a:cubicBezTo>
                  <a:cubicBezTo>
                    <a:pt x="9858" y="5024"/>
                    <a:pt x="9859" y="5025"/>
                    <a:pt x="9859" y="5027"/>
                  </a:cubicBezTo>
                  <a:cubicBezTo>
                    <a:pt x="9871" y="5039"/>
                    <a:pt x="9859" y="5063"/>
                    <a:pt x="9859" y="5075"/>
                  </a:cubicBezTo>
                  <a:lnTo>
                    <a:pt x="9847" y="5063"/>
                  </a:lnTo>
                  <a:cubicBezTo>
                    <a:pt x="9847" y="5075"/>
                    <a:pt x="9823" y="5075"/>
                    <a:pt x="9823" y="5087"/>
                  </a:cubicBezTo>
                  <a:cubicBezTo>
                    <a:pt x="9823" y="5099"/>
                    <a:pt x="9811" y="5111"/>
                    <a:pt x="9835" y="5111"/>
                  </a:cubicBezTo>
                  <a:cubicBezTo>
                    <a:pt x="9835" y="5120"/>
                    <a:pt x="9832" y="5122"/>
                    <a:pt x="9828" y="5122"/>
                  </a:cubicBezTo>
                  <a:cubicBezTo>
                    <a:pt x="9823" y="5122"/>
                    <a:pt x="9818" y="5119"/>
                    <a:pt x="9814" y="5119"/>
                  </a:cubicBezTo>
                  <a:cubicBezTo>
                    <a:pt x="9812" y="5119"/>
                    <a:pt x="9811" y="5120"/>
                    <a:pt x="9811" y="5123"/>
                  </a:cubicBezTo>
                  <a:cubicBezTo>
                    <a:pt x="9823" y="5135"/>
                    <a:pt x="9799" y="5158"/>
                    <a:pt x="9787" y="5158"/>
                  </a:cubicBezTo>
                  <a:cubicBezTo>
                    <a:pt x="9823" y="5182"/>
                    <a:pt x="9752" y="5194"/>
                    <a:pt x="9787" y="5218"/>
                  </a:cubicBezTo>
                  <a:lnTo>
                    <a:pt x="9763" y="5218"/>
                  </a:lnTo>
                  <a:cubicBezTo>
                    <a:pt x="9763" y="5230"/>
                    <a:pt x="9787" y="5230"/>
                    <a:pt x="9787" y="5254"/>
                  </a:cubicBezTo>
                  <a:cubicBezTo>
                    <a:pt x="9775" y="5254"/>
                    <a:pt x="9752" y="5242"/>
                    <a:pt x="9740" y="5242"/>
                  </a:cubicBezTo>
                  <a:lnTo>
                    <a:pt x="9775" y="5265"/>
                  </a:lnTo>
                  <a:cubicBezTo>
                    <a:pt x="9716" y="5313"/>
                    <a:pt x="9704" y="5408"/>
                    <a:pt x="9644" y="5468"/>
                  </a:cubicBezTo>
                  <a:cubicBezTo>
                    <a:pt x="9632" y="5504"/>
                    <a:pt x="9632" y="5551"/>
                    <a:pt x="9609" y="5587"/>
                  </a:cubicBezTo>
                  <a:cubicBezTo>
                    <a:pt x="9609" y="5599"/>
                    <a:pt x="9609" y="5611"/>
                    <a:pt x="9609" y="5611"/>
                  </a:cubicBezTo>
                  <a:cubicBezTo>
                    <a:pt x="9573" y="5646"/>
                    <a:pt x="9537" y="5694"/>
                    <a:pt x="9537" y="5754"/>
                  </a:cubicBezTo>
                  <a:cubicBezTo>
                    <a:pt x="9549" y="5777"/>
                    <a:pt x="9537" y="5777"/>
                    <a:pt x="9524" y="5777"/>
                  </a:cubicBezTo>
                  <a:cubicBezTo>
                    <a:pt x="9513" y="5777"/>
                    <a:pt x="9501" y="5777"/>
                    <a:pt x="9500" y="5791"/>
                  </a:cubicBezTo>
                  <a:lnTo>
                    <a:pt x="9500" y="5791"/>
                  </a:lnTo>
                  <a:cubicBezTo>
                    <a:pt x="9499" y="5789"/>
                    <a:pt x="9496" y="5789"/>
                    <a:pt x="9490" y="5789"/>
                  </a:cubicBezTo>
                  <a:cubicBezTo>
                    <a:pt x="9490" y="5825"/>
                    <a:pt x="9490" y="5849"/>
                    <a:pt x="9501" y="5885"/>
                  </a:cubicBezTo>
                  <a:cubicBezTo>
                    <a:pt x="9494" y="5880"/>
                    <a:pt x="9489" y="5878"/>
                    <a:pt x="9486" y="5878"/>
                  </a:cubicBezTo>
                  <a:cubicBezTo>
                    <a:pt x="9475" y="5878"/>
                    <a:pt x="9482" y="5898"/>
                    <a:pt x="9472" y="5898"/>
                  </a:cubicBezTo>
                  <a:cubicBezTo>
                    <a:pt x="9471" y="5898"/>
                    <a:pt x="9468" y="5898"/>
                    <a:pt x="9466" y="5897"/>
                  </a:cubicBezTo>
                  <a:lnTo>
                    <a:pt x="9466" y="5897"/>
                  </a:lnTo>
                  <a:lnTo>
                    <a:pt x="9478" y="5908"/>
                  </a:lnTo>
                  <a:cubicBezTo>
                    <a:pt x="9466" y="5908"/>
                    <a:pt x="9454" y="5920"/>
                    <a:pt x="9454" y="5920"/>
                  </a:cubicBezTo>
                  <a:lnTo>
                    <a:pt x="9466" y="5932"/>
                  </a:lnTo>
                  <a:lnTo>
                    <a:pt x="9442" y="5932"/>
                  </a:lnTo>
                  <a:cubicBezTo>
                    <a:pt x="9430" y="5956"/>
                    <a:pt x="9430" y="5992"/>
                    <a:pt x="9394" y="5992"/>
                  </a:cubicBezTo>
                  <a:cubicBezTo>
                    <a:pt x="9394" y="6051"/>
                    <a:pt x="9359" y="6123"/>
                    <a:pt x="9323" y="6170"/>
                  </a:cubicBezTo>
                  <a:cubicBezTo>
                    <a:pt x="9323" y="6182"/>
                    <a:pt x="9323" y="6206"/>
                    <a:pt x="9311" y="6218"/>
                  </a:cubicBezTo>
                  <a:lnTo>
                    <a:pt x="9287" y="6218"/>
                  </a:lnTo>
                  <a:cubicBezTo>
                    <a:pt x="9287" y="6230"/>
                    <a:pt x="9299" y="6266"/>
                    <a:pt x="9287" y="6266"/>
                  </a:cubicBezTo>
                  <a:lnTo>
                    <a:pt x="9275" y="6266"/>
                  </a:lnTo>
                  <a:cubicBezTo>
                    <a:pt x="9275" y="6278"/>
                    <a:pt x="9263" y="6289"/>
                    <a:pt x="9263" y="6313"/>
                  </a:cubicBezTo>
                  <a:cubicBezTo>
                    <a:pt x="9263" y="6320"/>
                    <a:pt x="9255" y="6327"/>
                    <a:pt x="9246" y="6327"/>
                  </a:cubicBezTo>
                  <a:cubicBezTo>
                    <a:pt x="9244" y="6327"/>
                    <a:pt x="9241" y="6326"/>
                    <a:pt x="9239" y="6325"/>
                  </a:cubicBezTo>
                  <a:lnTo>
                    <a:pt x="9239" y="6325"/>
                  </a:lnTo>
                  <a:cubicBezTo>
                    <a:pt x="9243" y="6341"/>
                    <a:pt x="9204" y="6349"/>
                    <a:pt x="9204" y="6349"/>
                  </a:cubicBezTo>
                  <a:cubicBezTo>
                    <a:pt x="9204" y="6349"/>
                    <a:pt x="9180" y="6397"/>
                    <a:pt x="9132" y="6456"/>
                  </a:cubicBezTo>
                  <a:cubicBezTo>
                    <a:pt x="9085" y="6528"/>
                    <a:pt x="9025" y="6623"/>
                    <a:pt x="8966" y="6718"/>
                  </a:cubicBezTo>
                  <a:cubicBezTo>
                    <a:pt x="8906" y="6801"/>
                    <a:pt x="8847" y="6909"/>
                    <a:pt x="8799" y="7004"/>
                  </a:cubicBezTo>
                  <a:cubicBezTo>
                    <a:pt x="8775" y="7028"/>
                    <a:pt x="8763" y="7051"/>
                    <a:pt x="8751" y="7075"/>
                  </a:cubicBezTo>
                  <a:lnTo>
                    <a:pt x="8739" y="7075"/>
                  </a:lnTo>
                  <a:lnTo>
                    <a:pt x="8739" y="7087"/>
                  </a:lnTo>
                  <a:cubicBezTo>
                    <a:pt x="8656" y="7111"/>
                    <a:pt x="8537" y="7087"/>
                    <a:pt x="8442" y="7123"/>
                  </a:cubicBezTo>
                  <a:lnTo>
                    <a:pt x="8442" y="7099"/>
                  </a:lnTo>
                  <a:lnTo>
                    <a:pt x="8418" y="7123"/>
                  </a:lnTo>
                  <a:cubicBezTo>
                    <a:pt x="8311" y="7135"/>
                    <a:pt x="8168" y="7159"/>
                    <a:pt x="8085" y="7170"/>
                  </a:cubicBezTo>
                  <a:cubicBezTo>
                    <a:pt x="8061" y="7182"/>
                    <a:pt x="8025" y="7218"/>
                    <a:pt x="7977" y="7218"/>
                  </a:cubicBezTo>
                  <a:lnTo>
                    <a:pt x="7977" y="7206"/>
                  </a:lnTo>
                  <a:cubicBezTo>
                    <a:pt x="7906" y="7230"/>
                    <a:pt x="7835" y="7254"/>
                    <a:pt x="7739" y="7266"/>
                  </a:cubicBezTo>
                  <a:cubicBezTo>
                    <a:pt x="7751" y="7254"/>
                    <a:pt x="7739" y="7254"/>
                    <a:pt x="7739" y="7242"/>
                  </a:cubicBezTo>
                  <a:cubicBezTo>
                    <a:pt x="7733" y="7254"/>
                    <a:pt x="7721" y="7257"/>
                    <a:pt x="7710" y="7257"/>
                  </a:cubicBezTo>
                  <a:cubicBezTo>
                    <a:pt x="7698" y="7257"/>
                    <a:pt x="7686" y="7254"/>
                    <a:pt x="7680" y="7254"/>
                  </a:cubicBezTo>
                  <a:lnTo>
                    <a:pt x="7704" y="7266"/>
                  </a:lnTo>
                  <a:cubicBezTo>
                    <a:pt x="7694" y="7276"/>
                    <a:pt x="7681" y="7279"/>
                    <a:pt x="7670" y="7279"/>
                  </a:cubicBezTo>
                  <a:cubicBezTo>
                    <a:pt x="7654" y="7279"/>
                    <a:pt x="7639" y="7273"/>
                    <a:pt x="7632" y="7266"/>
                  </a:cubicBezTo>
                  <a:lnTo>
                    <a:pt x="7596" y="7290"/>
                  </a:lnTo>
                  <a:cubicBezTo>
                    <a:pt x="7585" y="7290"/>
                    <a:pt x="7585" y="7290"/>
                    <a:pt x="7585" y="7278"/>
                  </a:cubicBezTo>
                  <a:lnTo>
                    <a:pt x="7573" y="7290"/>
                  </a:lnTo>
                  <a:lnTo>
                    <a:pt x="7549" y="7278"/>
                  </a:lnTo>
                  <a:cubicBezTo>
                    <a:pt x="7549" y="7278"/>
                    <a:pt x="7489" y="7290"/>
                    <a:pt x="7477" y="7313"/>
                  </a:cubicBezTo>
                  <a:cubicBezTo>
                    <a:pt x="7477" y="7313"/>
                    <a:pt x="7442" y="7313"/>
                    <a:pt x="7466" y="7301"/>
                  </a:cubicBezTo>
                  <a:lnTo>
                    <a:pt x="7466" y="7301"/>
                  </a:lnTo>
                  <a:lnTo>
                    <a:pt x="7323" y="7325"/>
                  </a:lnTo>
                  <a:lnTo>
                    <a:pt x="7346" y="7325"/>
                  </a:lnTo>
                  <a:cubicBezTo>
                    <a:pt x="7358" y="7337"/>
                    <a:pt x="7311" y="7361"/>
                    <a:pt x="7287" y="7361"/>
                  </a:cubicBezTo>
                  <a:cubicBezTo>
                    <a:pt x="7323" y="7337"/>
                    <a:pt x="7287" y="7337"/>
                    <a:pt x="7275" y="7325"/>
                  </a:cubicBezTo>
                  <a:lnTo>
                    <a:pt x="7275" y="7325"/>
                  </a:lnTo>
                  <a:cubicBezTo>
                    <a:pt x="7251" y="7337"/>
                    <a:pt x="7299" y="7337"/>
                    <a:pt x="7287" y="7349"/>
                  </a:cubicBezTo>
                  <a:cubicBezTo>
                    <a:pt x="7263" y="7361"/>
                    <a:pt x="7215" y="7373"/>
                    <a:pt x="7204" y="7373"/>
                  </a:cubicBezTo>
                  <a:lnTo>
                    <a:pt x="7215" y="7361"/>
                  </a:lnTo>
                  <a:lnTo>
                    <a:pt x="7215" y="7361"/>
                  </a:lnTo>
                  <a:cubicBezTo>
                    <a:pt x="7208" y="7363"/>
                    <a:pt x="7202" y="7364"/>
                    <a:pt x="7195" y="7364"/>
                  </a:cubicBezTo>
                  <a:cubicBezTo>
                    <a:pt x="7170" y="7364"/>
                    <a:pt x="7151" y="7349"/>
                    <a:pt x="7132" y="7349"/>
                  </a:cubicBezTo>
                  <a:cubicBezTo>
                    <a:pt x="7096" y="7373"/>
                    <a:pt x="7073" y="7361"/>
                    <a:pt x="7085" y="7397"/>
                  </a:cubicBezTo>
                  <a:cubicBezTo>
                    <a:pt x="7079" y="7398"/>
                    <a:pt x="7076" y="7399"/>
                    <a:pt x="7073" y="7399"/>
                  </a:cubicBezTo>
                  <a:cubicBezTo>
                    <a:pt x="7055" y="7399"/>
                    <a:pt x="7071" y="7373"/>
                    <a:pt x="7061" y="7373"/>
                  </a:cubicBezTo>
                  <a:cubicBezTo>
                    <a:pt x="7054" y="7380"/>
                    <a:pt x="7038" y="7383"/>
                    <a:pt x="7024" y="7384"/>
                  </a:cubicBezTo>
                  <a:lnTo>
                    <a:pt x="7024" y="7384"/>
                  </a:lnTo>
                  <a:lnTo>
                    <a:pt x="7013" y="7373"/>
                  </a:lnTo>
                  <a:lnTo>
                    <a:pt x="7025" y="7373"/>
                  </a:lnTo>
                  <a:cubicBezTo>
                    <a:pt x="7013" y="7361"/>
                    <a:pt x="7013" y="7361"/>
                    <a:pt x="7013" y="7349"/>
                  </a:cubicBezTo>
                  <a:lnTo>
                    <a:pt x="7013" y="7337"/>
                  </a:lnTo>
                  <a:cubicBezTo>
                    <a:pt x="7016" y="7340"/>
                    <a:pt x="7018" y="7341"/>
                    <a:pt x="7019" y="7341"/>
                  </a:cubicBezTo>
                  <a:cubicBezTo>
                    <a:pt x="7024" y="7341"/>
                    <a:pt x="7026" y="7334"/>
                    <a:pt x="7031" y="7334"/>
                  </a:cubicBezTo>
                  <a:cubicBezTo>
                    <a:pt x="7032" y="7334"/>
                    <a:pt x="7034" y="7335"/>
                    <a:pt x="7037" y="7337"/>
                  </a:cubicBezTo>
                  <a:cubicBezTo>
                    <a:pt x="7049" y="7337"/>
                    <a:pt x="7049" y="7337"/>
                    <a:pt x="7049" y="7313"/>
                  </a:cubicBezTo>
                  <a:lnTo>
                    <a:pt x="7037" y="7313"/>
                  </a:lnTo>
                  <a:cubicBezTo>
                    <a:pt x="7037" y="7307"/>
                    <a:pt x="7038" y="7305"/>
                    <a:pt x="7039" y="7305"/>
                  </a:cubicBezTo>
                  <a:cubicBezTo>
                    <a:pt x="7042" y="7305"/>
                    <a:pt x="7046" y="7310"/>
                    <a:pt x="7051" y="7310"/>
                  </a:cubicBezTo>
                  <a:cubicBezTo>
                    <a:pt x="7054" y="7310"/>
                    <a:pt x="7057" y="7308"/>
                    <a:pt x="7061" y="7301"/>
                  </a:cubicBezTo>
                  <a:lnTo>
                    <a:pt x="7049" y="7301"/>
                  </a:lnTo>
                  <a:cubicBezTo>
                    <a:pt x="7085" y="7290"/>
                    <a:pt x="7049" y="7254"/>
                    <a:pt x="7073" y="7242"/>
                  </a:cubicBezTo>
                  <a:lnTo>
                    <a:pt x="7073" y="7242"/>
                  </a:lnTo>
                  <a:cubicBezTo>
                    <a:pt x="7073" y="7249"/>
                    <a:pt x="7080" y="7252"/>
                    <a:pt x="7085" y="7253"/>
                  </a:cubicBezTo>
                  <a:lnTo>
                    <a:pt x="7085" y="7253"/>
                  </a:lnTo>
                  <a:cubicBezTo>
                    <a:pt x="7085" y="7229"/>
                    <a:pt x="7108" y="7206"/>
                    <a:pt x="7096" y="7182"/>
                  </a:cubicBezTo>
                  <a:lnTo>
                    <a:pt x="7096" y="7182"/>
                  </a:lnTo>
                  <a:cubicBezTo>
                    <a:pt x="7108" y="7188"/>
                    <a:pt x="7114" y="7191"/>
                    <a:pt x="7120" y="7191"/>
                  </a:cubicBezTo>
                  <a:cubicBezTo>
                    <a:pt x="7126" y="7191"/>
                    <a:pt x="7132" y="7188"/>
                    <a:pt x="7144" y="7182"/>
                  </a:cubicBezTo>
                  <a:cubicBezTo>
                    <a:pt x="7144" y="7170"/>
                    <a:pt x="7144" y="7170"/>
                    <a:pt x="7132" y="7159"/>
                  </a:cubicBezTo>
                  <a:cubicBezTo>
                    <a:pt x="7151" y="7149"/>
                    <a:pt x="7155" y="7132"/>
                    <a:pt x="7162" y="7132"/>
                  </a:cubicBezTo>
                  <a:cubicBezTo>
                    <a:pt x="7164" y="7132"/>
                    <a:pt x="7166" y="7133"/>
                    <a:pt x="7168" y="7135"/>
                  </a:cubicBezTo>
                  <a:cubicBezTo>
                    <a:pt x="7156" y="7123"/>
                    <a:pt x="7180" y="7123"/>
                    <a:pt x="7168" y="7111"/>
                  </a:cubicBezTo>
                  <a:lnTo>
                    <a:pt x="7156" y="7111"/>
                  </a:lnTo>
                  <a:cubicBezTo>
                    <a:pt x="7204" y="7099"/>
                    <a:pt x="7156" y="7063"/>
                    <a:pt x="7204" y="7051"/>
                  </a:cubicBezTo>
                  <a:cubicBezTo>
                    <a:pt x="7204" y="7051"/>
                    <a:pt x="7204" y="7063"/>
                    <a:pt x="7215" y="7063"/>
                  </a:cubicBezTo>
                  <a:lnTo>
                    <a:pt x="7239" y="7028"/>
                  </a:lnTo>
                  <a:lnTo>
                    <a:pt x="7227" y="7028"/>
                  </a:lnTo>
                  <a:cubicBezTo>
                    <a:pt x="7227" y="7016"/>
                    <a:pt x="7215" y="7004"/>
                    <a:pt x="7227" y="7004"/>
                  </a:cubicBezTo>
                  <a:cubicBezTo>
                    <a:pt x="7233" y="7010"/>
                    <a:pt x="7237" y="7012"/>
                    <a:pt x="7240" y="7012"/>
                  </a:cubicBezTo>
                  <a:cubicBezTo>
                    <a:pt x="7247" y="7012"/>
                    <a:pt x="7246" y="6995"/>
                    <a:pt x="7259" y="6992"/>
                  </a:cubicBezTo>
                  <a:lnTo>
                    <a:pt x="7259" y="6992"/>
                  </a:lnTo>
                  <a:cubicBezTo>
                    <a:pt x="7263" y="6993"/>
                    <a:pt x="7263" y="6996"/>
                    <a:pt x="7263" y="7004"/>
                  </a:cubicBezTo>
                  <a:lnTo>
                    <a:pt x="7263" y="6992"/>
                  </a:lnTo>
                  <a:cubicBezTo>
                    <a:pt x="7262" y="6992"/>
                    <a:pt x="7260" y="6992"/>
                    <a:pt x="7259" y="6992"/>
                  </a:cubicBezTo>
                  <a:lnTo>
                    <a:pt x="7259" y="6992"/>
                  </a:lnTo>
                  <a:cubicBezTo>
                    <a:pt x="7257" y="6992"/>
                    <a:pt x="7255" y="6992"/>
                    <a:pt x="7251" y="6992"/>
                  </a:cubicBezTo>
                  <a:cubicBezTo>
                    <a:pt x="7251" y="6980"/>
                    <a:pt x="7260" y="6980"/>
                    <a:pt x="7268" y="6980"/>
                  </a:cubicBezTo>
                  <a:cubicBezTo>
                    <a:pt x="7275" y="6980"/>
                    <a:pt x="7281" y="6980"/>
                    <a:pt x="7275" y="6968"/>
                  </a:cubicBezTo>
                  <a:lnTo>
                    <a:pt x="7275" y="6968"/>
                  </a:lnTo>
                  <a:lnTo>
                    <a:pt x="7263" y="6980"/>
                  </a:lnTo>
                  <a:cubicBezTo>
                    <a:pt x="7263" y="6980"/>
                    <a:pt x="7251" y="6968"/>
                    <a:pt x="7251" y="6956"/>
                  </a:cubicBezTo>
                  <a:lnTo>
                    <a:pt x="7263" y="6956"/>
                  </a:lnTo>
                  <a:cubicBezTo>
                    <a:pt x="7263" y="6944"/>
                    <a:pt x="7287" y="6932"/>
                    <a:pt x="7275" y="6920"/>
                  </a:cubicBezTo>
                  <a:cubicBezTo>
                    <a:pt x="7287" y="6920"/>
                    <a:pt x="7299" y="6932"/>
                    <a:pt x="7299" y="6932"/>
                  </a:cubicBezTo>
                  <a:cubicBezTo>
                    <a:pt x="7299" y="6897"/>
                    <a:pt x="7311" y="6920"/>
                    <a:pt x="7311" y="6897"/>
                  </a:cubicBezTo>
                  <a:lnTo>
                    <a:pt x="7323" y="6897"/>
                  </a:lnTo>
                  <a:lnTo>
                    <a:pt x="7311" y="6885"/>
                  </a:lnTo>
                  <a:lnTo>
                    <a:pt x="7335" y="6885"/>
                  </a:lnTo>
                  <a:lnTo>
                    <a:pt x="7323" y="6873"/>
                  </a:lnTo>
                  <a:cubicBezTo>
                    <a:pt x="7323" y="6873"/>
                    <a:pt x="7323" y="6861"/>
                    <a:pt x="7335" y="6849"/>
                  </a:cubicBezTo>
                  <a:lnTo>
                    <a:pt x="7346" y="6861"/>
                  </a:lnTo>
                  <a:cubicBezTo>
                    <a:pt x="7346" y="6837"/>
                    <a:pt x="7382" y="6849"/>
                    <a:pt x="7370" y="6813"/>
                  </a:cubicBezTo>
                  <a:lnTo>
                    <a:pt x="7370" y="6813"/>
                  </a:lnTo>
                  <a:cubicBezTo>
                    <a:pt x="7370" y="6813"/>
                    <a:pt x="7382" y="6825"/>
                    <a:pt x="7382" y="6825"/>
                  </a:cubicBezTo>
                  <a:cubicBezTo>
                    <a:pt x="7376" y="6807"/>
                    <a:pt x="7382" y="6807"/>
                    <a:pt x="7388" y="6807"/>
                  </a:cubicBezTo>
                  <a:cubicBezTo>
                    <a:pt x="7394" y="6807"/>
                    <a:pt x="7400" y="6807"/>
                    <a:pt x="7394" y="6789"/>
                  </a:cubicBezTo>
                  <a:lnTo>
                    <a:pt x="7406" y="6789"/>
                  </a:lnTo>
                  <a:lnTo>
                    <a:pt x="7406" y="6778"/>
                  </a:lnTo>
                  <a:lnTo>
                    <a:pt x="7418" y="6789"/>
                  </a:lnTo>
                  <a:lnTo>
                    <a:pt x="7406" y="6766"/>
                  </a:lnTo>
                  <a:lnTo>
                    <a:pt x="7418" y="6778"/>
                  </a:lnTo>
                  <a:lnTo>
                    <a:pt x="7418" y="6766"/>
                  </a:lnTo>
                  <a:cubicBezTo>
                    <a:pt x="7423" y="6767"/>
                    <a:pt x="7427" y="6768"/>
                    <a:pt x="7431" y="6768"/>
                  </a:cubicBezTo>
                  <a:cubicBezTo>
                    <a:pt x="7451" y="6768"/>
                    <a:pt x="7445" y="6742"/>
                    <a:pt x="7466" y="6742"/>
                  </a:cubicBezTo>
                  <a:lnTo>
                    <a:pt x="7442" y="6730"/>
                  </a:lnTo>
                  <a:cubicBezTo>
                    <a:pt x="7418" y="6670"/>
                    <a:pt x="7513" y="6670"/>
                    <a:pt x="7525" y="6623"/>
                  </a:cubicBezTo>
                  <a:lnTo>
                    <a:pt x="7537" y="6623"/>
                  </a:lnTo>
                  <a:lnTo>
                    <a:pt x="7525" y="6599"/>
                  </a:lnTo>
                  <a:cubicBezTo>
                    <a:pt x="7549" y="6599"/>
                    <a:pt x="7537" y="6611"/>
                    <a:pt x="7549" y="6611"/>
                  </a:cubicBezTo>
                  <a:cubicBezTo>
                    <a:pt x="7549" y="6587"/>
                    <a:pt x="7525" y="6599"/>
                    <a:pt x="7537" y="6575"/>
                  </a:cubicBezTo>
                  <a:cubicBezTo>
                    <a:pt x="7540" y="6572"/>
                    <a:pt x="7543" y="6570"/>
                    <a:pt x="7545" y="6570"/>
                  </a:cubicBezTo>
                  <a:cubicBezTo>
                    <a:pt x="7549" y="6570"/>
                    <a:pt x="7549" y="6579"/>
                    <a:pt x="7549" y="6587"/>
                  </a:cubicBezTo>
                  <a:cubicBezTo>
                    <a:pt x="7549" y="6563"/>
                    <a:pt x="7561" y="6528"/>
                    <a:pt x="7573" y="6528"/>
                  </a:cubicBezTo>
                  <a:cubicBezTo>
                    <a:pt x="7573" y="6516"/>
                    <a:pt x="7573" y="6516"/>
                    <a:pt x="7573" y="6516"/>
                  </a:cubicBezTo>
                  <a:cubicBezTo>
                    <a:pt x="7573" y="6504"/>
                    <a:pt x="7596" y="6492"/>
                    <a:pt x="7596" y="6468"/>
                  </a:cubicBezTo>
                  <a:cubicBezTo>
                    <a:pt x="7608" y="6480"/>
                    <a:pt x="7608" y="6480"/>
                    <a:pt x="7608" y="6480"/>
                  </a:cubicBezTo>
                  <a:cubicBezTo>
                    <a:pt x="7608" y="6480"/>
                    <a:pt x="7620" y="6480"/>
                    <a:pt x="7608" y="6468"/>
                  </a:cubicBezTo>
                  <a:lnTo>
                    <a:pt x="7608" y="6468"/>
                  </a:lnTo>
                  <a:lnTo>
                    <a:pt x="7620" y="6480"/>
                  </a:lnTo>
                  <a:cubicBezTo>
                    <a:pt x="7630" y="6470"/>
                    <a:pt x="7632" y="6453"/>
                    <a:pt x="7645" y="6453"/>
                  </a:cubicBezTo>
                  <a:cubicBezTo>
                    <a:pt x="7648" y="6453"/>
                    <a:pt x="7651" y="6454"/>
                    <a:pt x="7656" y="6456"/>
                  </a:cubicBezTo>
                  <a:cubicBezTo>
                    <a:pt x="7644" y="6444"/>
                    <a:pt x="7632" y="6444"/>
                    <a:pt x="7644" y="6432"/>
                  </a:cubicBezTo>
                  <a:lnTo>
                    <a:pt x="7644" y="6432"/>
                  </a:lnTo>
                  <a:cubicBezTo>
                    <a:pt x="7647" y="6434"/>
                    <a:pt x="7649" y="6434"/>
                    <a:pt x="7650" y="6434"/>
                  </a:cubicBezTo>
                  <a:cubicBezTo>
                    <a:pt x="7663" y="6434"/>
                    <a:pt x="7647" y="6397"/>
                    <a:pt x="7668" y="6397"/>
                  </a:cubicBezTo>
                  <a:cubicBezTo>
                    <a:pt x="7668" y="6397"/>
                    <a:pt x="7668" y="6408"/>
                    <a:pt x="7668" y="6408"/>
                  </a:cubicBezTo>
                  <a:cubicBezTo>
                    <a:pt x="7680" y="6408"/>
                    <a:pt x="7668" y="6385"/>
                    <a:pt x="7668" y="6373"/>
                  </a:cubicBezTo>
                  <a:lnTo>
                    <a:pt x="7668" y="6373"/>
                  </a:lnTo>
                  <a:lnTo>
                    <a:pt x="7680" y="6385"/>
                  </a:lnTo>
                  <a:lnTo>
                    <a:pt x="7680" y="6337"/>
                  </a:lnTo>
                  <a:cubicBezTo>
                    <a:pt x="7684" y="6338"/>
                    <a:pt x="7687" y="6339"/>
                    <a:pt x="7690" y="6339"/>
                  </a:cubicBezTo>
                  <a:cubicBezTo>
                    <a:pt x="7708" y="6339"/>
                    <a:pt x="7707" y="6318"/>
                    <a:pt x="7711" y="6312"/>
                  </a:cubicBezTo>
                  <a:lnTo>
                    <a:pt x="7711" y="6312"/>
                  </a:lnTo>
                  <a:cubicBezTo>
                    <a:pt x="7711" y="6312"/>
                    <a:pt x="7710" y="6312"/>
                    <a:pt x="7710" y="6312"/>
                  </a:cubicBezTo>
                  <a:cubicBezTo>
                    <a:pt x="7707" y="6312"/>
                    <a:pt x="7704" y="6310"/>
                    <a:pt x="7704" y="6301"/>
                  </a:cubicBezTo>
                  <a:cubicBezTo>
                    <a:pt x="7720" y="6301"/>
                    <a:pt x="7720" y="6296"/>
                    <a:pt x="7721" y="6296"/>
                  </a:cubicBezTo>
                  <a:cubicBezTo>
                    <a:pt x="7722" y="6296"/>
                    <a:pt x="7723" y="6297"/>
                    <a:pt x="7727" y="6301"/>
                  </a:cubicBezTo>
                  <a:lnTo>
                    <a:pt x="7739" y="6289"/>
                  </a:lnTo>
                  <a:lnTo>
                    <a:pt x="7751" y="6301"/>
                  </a:lnTo>
                  <a:cubicBezTo>
                    <a:pt x="7751" y="6289"/>
                    <a:pt x="7739" y="6278"/>
                    <a:pt x="7727" y="6266"/>
                  </a:cubicBezTo>
                  <a:cubicBezTo>
                    <a:pt x="7737" y="6266"/>
                    <a:pt x="7739" y="6250"/>
                    <a:pt x="7751" y="6250"/>
                  </a:cubicBezTo>
                  <a:cubicBezTo>
                    <a:pt x="7755" y="6250"/>
                    <a:pt x="7758" y="6251"/>
                    <a:pt x="7763" y="6254"/>
                  </a:cubicBezTo>
                  <a:cubicBezTo>
                    <a:pt x="7763" y="6230"/>
                    <a:pt x="7823" y="6242"/>
                    <a:pt x="7811" y="6206"/>
                  </a:cubicBezTo>
                  <a:lnTo>
                    <a:pt x="7823" y="6206"/>
                  </a:lnTo>
                  <a:lnTo>
                    <a:pt x="7835" y="6194"/>
                  </a:lnTo>
                  <a:lnTo>
                    <a:pt x="7835" y="6170"/>
                  </a:lnTo>
                  <a:lnTo>
                    <a:pt x="7847" y="6170"/>
                  </a:lnTo>
                  <a:cubicBezTo>
                    <a:pt x="7858" y="6158"/>
                    <a:pt x="7870" y="6123"/>
                    <a:pt x="7882" y="6099"/>
                  </a:cubicBezTo>
                  <a:lnTo>
                    <a:pt x="7882" y="6111"/>
                  </a:lnTo>
                  <a:cubicBezTo>
                    <a:pt x="7894" y="6075"/>
                    <a:pt x="7906" y="6087"/>
                    <a:pt x="7906" y="6063"/>
                  </a:cubicBezTo>
                  <a:cubicBezTo>
                    <a:pt x="7906" y="6075"/>
                    <a:pt x="7918" y="6075"/>
                    <a:pt x="7918" y="6075"/>
                  </a:cubicBezTo>
                  <a:lnTo>
                    <a:pt x="7918" y="6051"/>
                  </a:lnTo>
                  <a:lnTo>
                    <a:pt x="7930" y="6063"/>
                  </a:lnTo>
                  <a:cubicBezTo>
                    <a:pt x="7918" y="6039"/>
                    <a:pt x="7977" y="6039"/>
                    <a:pt x="7954" y="6039"/>
                  </a:cubicBezTo>
                  <a:cubicBezTo>
                    <a:pt x="7954" y="6027"/>
                    <a:pt x="7954" y="6016"/>
                    <a:pt x="7942" y="6004"/>
                  </a:cubicBezTo>
                  <a:cubicBezTo>
                    <a:pt x="7946" y="6000"/>
                    <a:pt x="7948" y="5998"/>
                    <a:pt x="7951" y="5998"/>
                  </a:cubicBezTo>
                  <a:cubicBezTo>
                    <a:pt x="7955" y="5998"/>
                    <a:pt x="7958" y="6004"/>
                    <a:pt x="7966" y="6004"/>
                  </a:cubicBezTo>
                  <a:cubicBezTo>
                    <a:pt x="7977" y="5992"/>
                    <a:pt x="7966" y="5980"/>
                    <a:pt x="7977" y="5968"/>
                  </a:cubicBezTo>
                  <a:lnTo>
                    <a:pt x="7989" y="5968"/>
                  </a:lnTo>
                  <a:cubicBezTo>
                    <a:pt x="7989" y="5968"/>
                    <a:pt x="7989" y="5956"/>
                    <a:pt x="8001" y="5944"/>
                  </a:cubicBezTo>
                  <a:cubicBezTo>
                    <a:pt x="7989" y="5920"/>
                    <a:pt x="8037" y="5944"/>
                    <a:pt x="8013" y="5908"/>
                  </a:cubicBezTo>
                  <a:cubicBezTo>
                    <a:pt x="8022" y="5900"/>
                    <a:pt x="8024" y="5892"/>
                    <a:pt x="8029" y="5892"/>
                  </a:cubicBezTo>
                  <a:cubicBezTo>
                    <a:pt x="8031" y="5892"/>
                    <a:pt x="8034" y="5893"/>
                    <a:pt x="8037" y="5897"/>
                  </a:cubicBezTo>
                  <a:cubicBezTo>
                    <a:pt x="8049" y="5861"/>
                    <a:pt x="8049" y="5849"/>
                    <a:pt x="8061" y="5813"/>
                  </a:cubicBezTo>
                  <a:cubicBezTo>
                    <a:pt x="8069" y="5821"/>
                    <a:pt x="8071" y="5824"/>
                    <a:pt x="8072" y="5824"/>
                  </a:cubicBezTo>
                  <a:cubicBezTo>
                    <a:pt x="8074" y="5824"/>
                    <a:pt x="8069" y="5813"/>
                    <a:pt x="8085" y="5813"/>
                  </a:cubicBezTo>
                  <a:lnTo>
                    <a:pt x="8073" y="5801"/>
                  </a:lnTo>
                  <a:cubicBezTo>
                    <a:pt x="8085" y="5766"/>
                    <a:pt x="8144" y="5754"/>
                    <a:pt x="8168" y="5718"/>
                  </a:cubicBezTo>
                  <a:lnTo>
                    <a:pt x="8180" y="5718"/>
                  </a:lnTo>
                  <a:lnTo>
                    <a:pt x="8168" y="5706"/>
                  </a:lnTo>
                  <a:cubicBezTo>
                    <a:pt x="8204" y="5670"/>
                    <a:pt x="8239" y="5623"/>
                    <a:pt x="8251" y="5599"/>
                  </a:cubicBezTo>
                  <a:cubicBezTo>
                    <a:pt x="8251" y="5587"/>
                    <a:pt x="8251" y="5563"/>
                    <a:pt x="8263" y="5539"/>
                  </a:cubicBezTo>
                  <a:lnTo>
                    <a:pt x="8263" y="5551"/>
                  </a:lnTo>
                  <a:cubicBezTo>
                    <a:pt x="8275" y="5516"/>
                    <a:pt x="8287" y="5480"/>
                    <a:pt x="8311" y="5456"/>
                  </a:cubicBezTo>
                  <a:cubicBezTo>
                    <a:pt x="8323" y="5468"/>
                    <a:pt x="8323" y="5468"/>
                    <a:pt x="8335" y="5468"/>
                  </a:cubicBezTo>
                  <a:cubicBezTo>
                    <a:pt x="8323" y="5456"/>
                    <a:pt x="8335" y="5456"/>
                    <a:pt x="8347" y="5444"/>
                  </a:cubicBezTo>
                  <a:lnTo>
                    <a:pt x="8335" y="5444"/>
                  </a:lnTo>
                  <a:cubicBezTo>
                    <a:pt x="8323" y="5432"/>
                    <a:pt x="8347" y="5432"/>
                    <a:pt x="8358" y="5432"/>
                  </a:cubicBezTo>
                  <a:lnTo>
                    <a:pt x="8347" y="5408"/>
                  </a:lnTo>
                  <a:lnTo>
                    <a:pt x="8358" y="5408"/>
                  </a:lnTo>
                  <a:lnTo>
                    <a:pt x="8347" y="5396"/>
                  </a:lnTo>
                  <a:lnTo>
                    <a:pt x="8370" y="5408"/>
                  </a:lnTo>
                  <a:cubicBezTo>
                    <a:pt x="8370" y="5396"/>
                    <a:pt x="8382" y="5385"/>
                    <a:pt x="8370" y="5361"/>
                  </a:cubicBezTo>
                  <a:lnTo>
                    <a:pt x="8382" y="5361"/>
                  </a:lnTo>
                  <a:lnTo>
                    <a:pt x="8418" y="5325"/>
                  </a:lnTo>
                  <a:lnTo>
                    <a:pt x="8406" y="5325"/>
                  </a:lnTo>
                  <a:cubicBezTo>
                    <a:pt x="8394" y="5313"/>
                    <a:pt x="8394" y="5301"/>
                    <a:pt x="8406" y="5289"/>
                  </a:cubicBezTo>
                  <a:cubicBezTo>
                    <a:pt x="8406" y="5313"/>
                    <a:pt x="8430" y="5313"/>
                    <a:pt x="8442" y="5313"/>
                  </a:cubicBezTo>
                  <a:cubicBezTo>
                    <a:pt x="8442" y="5301"/>
                    <a:pt x="8418" y="5301"/>
                    <a:pt x="8418" y="5301"/>
                  </a:cubicBezTo>
                  <a:cubicBezTo>
                    <a:pt x="8418" y="5289"/>
                    <a:pt x="8418" y="5265"/>
                    <a:pt x="8430" y="5265"/>
                  </a:cubicBezTo>
                  <a:lnTo>
                    <a:pt x="8430" y="5277"/>
                  </a:lnTo>
                  <a:cubicBezTo>
                    <a:pt x="8430" y="5254"/>
                    <a:pt x="8466" y="5265"/>
                    <a:pt x="8466" y="5254"/>
                  </a:cubicBezTo>
                  <a:cubicBezTo>
                    <a:pt x="8466" y="5242"/>
                    <a:pt x="8478" y="5242"/>
                    <a:pt x="8454" y="5230"/>
                  </a:cubicBezTo>
                  <a:cubicBezTo>
                    <a:pt x="8454" y="5222"/>
                    <a:pt x="8456" y="5219"/>
                    <a:pt x="8460" y="5219"/>
                  </a:cubicBezTo>
                  <a:cubicBezTo>
                    <a:pt x="8467" y="5219"/>
                    <a:pt x="8478" y="5230"/>
                    <a:pt x="8478" y="5230"/>
                  </a:cubicBezTo>
                  <a:cubicBezTo>
                    <a:pt x="8478" y="5220"/>
                    <a:pt x="8485" y="5203"/>
                    <a:pt x="8501" y="5203"/>
                  </a:cubicBezTo>
                  <a:cubicBezTo>
                    <a:pt x="8505" y="5203"/>
                    <a:pt x="8509" y="5204"/>
                    <a:pt x="8513" y="5206"/>
                  </a:cubicBezTo>
                  <a:cubicBezTo>
                    <a:pt x="8478" y="5170"/>
                    <a:pt x="8549" y="5170"/>
                    <a:pt x="8513" y="5146"/>
                  </a:cubicBezTo>
                  <a:lnTo>
                    <a:pt x="8549" y="5146"/>
                  </a:lnTo>
                  <a:cubicBezTo>
                    <a:pt x="8537" y="5146"/>
                    <a:pt x="8525" y="5135"/>
                    <a:pt x="8525" y="5123"/>
                  </a:cubicBezTo>
                  <a:cubicBezTo>
                    <a:pt x="8529" y="5119"/>
                    <a:pt x="8532" y="5118"/>
                    <a:pt x="8536" y="5118"/>
                  </a:cubicBezTo>
                  <a:cubicBezTo>
                    <a:pt x="8544" y="5118"/>
                    <a:pt x="8552" y="5126"/>
                    <a:pt x="8561" y="5135"/>
                  </a:cubicBezTo>
                  <a:lnTo>
                    <a:pt x="8537" y="5099"/>
                  </a:lnTo>
                  <a:cubicBezTo>
                    <a:pt x="8597" y="5075"/>
                    <a:pt x="8632" y="4992"/>
                    <a:pt x="8692" y="4944"/>
                  </a:cubicBezTo>
                  <a:cubicBezTo>
                    <a:pt x="8704" y="4920"/>
                    <a:pt x="8704" y="4873"/>
                    <a:pt x="8728" y="4849"/>
                  </a:cubicBezTo>
                  <a:lnTo>
                    <a:pt x="8739" y="4861"/>
                  </a:lnTo>
                  <a:lnTo>
                    <a:pt x="8763" y="4837"/>
                  </a:lnTo>
                  <a:lnTo>
                    <a:pt x="8739" y="4849"/>
                  </a:lnTo>
                  <a:cubicBezTo>
                    <a:pt x="8739" y="4837"/>
                    <a:pt x="8728" y="4825"/>
                    <a:pt x="8739" y="4825"/>
                  </a:cubicBezTo>
                  <a:cubicBezTo>
                    <a:pt x="8775" y="4801"/>
                    <a:pt x="8811" y="4765"/>
                    <a:pt x="8823" y="4718"/>
                  </a:cubicBezTo>
                  <a:cubicBezTo>
                    <a:pt x="8817" y="4694"/>
                    <a:pt x="8829" y="4694"/>
                    <a:pt x="8841" y="4694"/>
                  </a:cubicBezTo>
                  <a:cubicBezTo>
                    <a:pt x="8852" y="4694"/>
                    <a:pt x="8862" y="4694"/>
                    <a:pt x="8860" y="4676"/>
                  </a:cubicBezTo>
                  <a:lnTo>
                    <a:pt x="8860" y="4676"/>
                  </a:lnTo>
                  <a:cubicBezTo>
                    <a:pt x="8863" y="4682"/>
                    <a:pt x="8870" y="4682"/>
                    <a:pt x="8870" y="4682"/>
                  </a:cubicBezTo>
                  <a:cubicBezTo>
                    <a:pt x="8870" y="4646"/>
                    <a:pt x="8882" y="4634"/>
                    <a:pt x="8882" y="4599"/>
                  </a:cubicBezTo>
                  <a:cubicBezTo>
                    <a:pt x="8887" y="4604"/>
                    <a:pt x="8890" y="4606"/>
                    <a:pt x="8892" y="4606"/>
                  </a:cubicBezTo>
                  <a:cubicBezTo>
                    <a:pt x="8897" y="4606"/>
                    <a:pt x="8890" y="4585"/>
                    <a:pt x="8900" y="4585"/>
                  </a:cubicBezTo>
                  <a:cubicBezTo>
                    <a:pt x="8901" y="4585"/>
                    <a:pt x="8903" y="4585"/>
                    <a:pt x="8906" y="4587"/>
                  </a:cubicBezTo>
                  <a:lnTo>
                    <a:pt x="8894" y="4575"/>
                  </a:lnTo>
                  <a:cubicBezTo>
                    <a:pt x="8902" y="4575"/>
                    <a:pt x="8910" y="4570"/>
                    <a:pt x="8918" y="4570"/>
                  </a:cubicBezTo>
                  <a:cubicBezTo>
                    <a:pt x="8922" y="4570"/>
                    <a:pt x="8926" y="4571"/>
                    <a:pt x="8930" y="4575"/>
                  </a:cubicBezTo>
                  <a:lnTo>
                    <a:pt x="8918" y="4551"/>
                  </a:lnTo>
                  <a:lnTo>
                    <a:pt x="8930" y="4563"/>
                  </a:lnTo>
                  <a:cubicBezTo>
                    <a:pt x="8940" y="4542"/>
                    <a:pt x="8951" y="4513"/>
                    <a:pt x="8976" y="4513"/>
                  </a:cubicBezTo>
                  <a:cubicBezTo>
                    <a:pt x="8980" y="4513"/>
                    <a:pt x="8985" y="4514"/>
                    <a:pt x="8990" y="4515"/>
                  </a:cubicBezTo>
                  <a:cubicBezTo>
                    <a:pt x="8990" y="4456"/>
                    <a:pt x="9037" y="4408"/>
                    <a:pt x="9073" y="4361"/>
                  </a:cubicBezTo>
                  <a:cubicBezTo>
                    <a:pt x="9073" y="4337"/>
                    <a:pt x="9073" y="4325"/>
                    <a:pt x="9085" y="4313"/>
                  </a:cubicBezTo>
                  <a:lnTo>
                    <a:pt x="9109" y="4313"/>
                  </a:lnTo>
                  <a:cubicBezTo>
                    <a:pt x="9109" y="4301"/>
                    <a:pt x="9097" y="4277"/>
                    <a:pt x="9109" y="4265"/>
                  </a:cubicBezTo>
                  <a:cubicBezTo>
                    <a:pt x="9120" y="4265"/>
                    <a:pt x="9120" y="4265"/>
                    <a:pt x="9120" y="4277"/>
                  </a:cubicBezTo>
                  <a:cubicBezTo>
                    <a:pt x="9120" y="4253"/>
                    <a:pt x="9132" y="4253"/>
                    <a:pt x="9132" y="4230"/>
                  </a:cubicBezTo>
                  <a:cubicBezTo>
                    <a:pt x="9132" y="4224"/>
                    <a:pt x="9138" y="4221"/>
                    <a:pt x="9146" y="4221"/>
                  </a:cubicBezTo>
                  <a:cubicBezTo>
                    <a:pt x="9153" y="4221"/>
                    <a:pt x="9162" y="4224"/>
                    <a:pt x="9168" y="4230"/>
                  </a:cubicBezTo>
                  <a:cubicBezTo>
                    <a:pt x="9144" y="4206"/>
                    <a:pt x="9192" y="4206"/>
                    <a:pt x="9192" y="4206"/>
                  </a:cubicBezTo>
                  <a:cubicBezTo>
                    <a:pt x="9192" y="4206"/>
                    <a:pt x="9311" y="4051"/>
                    <a:pt x="9430" y="3861"/>
                  </a:cubicBezTo>
                  <a:cubicBezTo>
                    <a:pt x="9537" y="3658"/>
                    <a:pt x="9632" y="3432"/>
                    <a:pt x="9597" y="3313"/>
                  </a:cubicBezTo>
                  <a:cubicBezTo>
                    <a:pt x="9597" y="3289"/>
                    <a:pt x="9585" y="3277"/>
                    <a:pt x="9573" y="3277"/>
                  </a:cubicBezTo>
                  <a:cubicBezTo>
                    <a:pt x="9573" y="3253"/>
                    <a:pt x="9597" y="3265"/>
                    <a:pt x="9585" y="3253"/>
                  </a:cubicBezTo>
                  <a:lnTo>
                    <a:pt x="9585" y="3253"/>
                  </a:lnTo>
                  <a:cubicBezTo>
                    <a:pt x="9583" y="3255"/>
                    <a:pt x="9581" y="3256"/>
                    <a:pt x="9579" y="3256"/>
                  </a:cubicBezTo>
                  <a:cubicBezTo>
                    <a:pt x="9568" y="3256"/>
                    <a:pt x="9552" y="3239"/>
                    <a:pt x="9536" y="3239"/>
                  </a:cubicBezTo>
                  <a:cubicBezTo>
                    <a:pt x="9532" y="3239"/>
                    <a:pt x="9529" y="3240"/>
                    <a:pt x="9525" y="3241"/>
                  </a:cubicBezTo>
                  <a:lnTo>
                    <a:pt x="9537" y="3253"/>
                  </a:lnTo>
                  <a:lnTo>
                    <a:pt x="9513" y="3253"/>
                  </a:lnTo>
                  <a:cubicBezTo>
                    <a:pt x="9513" y="3265"/>
                    <a:pt x="9549" y="3289"/>
                    <a:pt x="9525" y="3301"/>
                  </a:cubicBezTo>
                  <a:cubicBezTo>
                    <a:pt x="9521" y="3305"/>
                    <a:pt x="9517" y="3306"/>
                    <a:pt x="9514" y="3306"/>
                  </a:cubicBezTo>
                  <a:cubicBezTo>
                    <a:pt x="9507" y="3306"/>
                    <a:pt x="9501" y="3301"/>
                    <a:pt x="9501" y="3301"/>
                  </a:cubicBezTo>
                  <a:lnTo>
                    <a:pt x="9501" y="3289"/>
                  </a:lnTo>
                  <a:lnTo>
                    <a:pt x="9478" y="3301"/>
                  </a:lnTo>
                  <a:cubicBezTo>
                    <a:pt x="9478" y="3301"/>
                    <a:pt x="9478" y="3289"/>
                    <a:pt x="9478" y="3289"/>
                  </a:cubicBezTo>
                  <a:cubicBezTo>
                    <a:pt x="9478" y="3293"/>
                    <a:pt x="9476" y="3294"/>
                    <a:pt x="9474" y="3294"/>
                  </a:cubicBezTo>
                  <a:cubicBezTo>
                    <a:pt x="9470" y="3294"/>
                    <a:pt x="9462" y="3289"/>
                    <a:pt x="9454" y="3289"/>
                  </a:cubicBezTo>
                  <a:lnTo>
                    <a:pt x="9454" y="3301"/>
                  </a:lnTo>
                  <a:cubicBezTo>
                    <a:pt x="9442" y="3289"/>
                    <a:pt x="9454" y="3289"/>
                    <a:pt x="9442" y="3289"/>
                  </a:cubicBezTo>
                  <a:lnTo>
                    <a:pt x="9442" y="3313"/>
                  </a:lnTo>
                  <a:cubicBezTo>
                    <a:pt x="9438" y="3312"/>
                    <a:pt x="9435" y="3311"/>
                    <a:pt x="9432" y="3311"/>
                  </a:cubicBezTo>
                  <a:cubicBezTo>
                    <a:pt x="9416" y="3311"/>
                    <a:pt x="9432" y="3339"/>
                    <a:pt x="9416" y="3339"/>
                  </a:cubicBezTo>
                  <a:cubicBezTo>
                    <a:pt x="9413" y="3339"/>
                    <a:pt x="9410" y="3338"/>
                    <a:pt x="9406" y="3337"/>
                  </a:cubicBezTo>
                  <a:cubicBezTo>
                    <a:pt x="9411" y="3328"/>
                    <a:pt x="9412" y="3326"/>
                    <a:pt x="9411" y="3326"/>
                  </a:cubicBezTo>
                  <a:lnTo>
                    <a:pt x="9411" y="3326"/>
                  </a:lnTo>
                  <a:cubicBezTo>
                    <a:pt x="9410" y="3326"/>
                    <a:pt x="9406" y="3328"/>
                    <a:pt x="9402" y="3328"/>
                  </a:cubicBezTo>
                  <a:cubicBezTo>
                    <a:pt x="9400" y="3328"/>
                    <a:pt x="9397" y="3327"/>
                    <a:pt x="9394" y="3325"/>
                  </a:cubicBezTo>
                  <a:lnTo>
                    <a:pt x="9371" y="3361"/>
                  </a:lnTo>
                  <a:cubicBezTo>
                    <a:pt x="9371" y="3361"/>
                    <a:pt x="9371" y="3349"/>
                    <a:pt x="9371" y="3349"/>
                  </a:cubicBezTo>
                  <a:cubicBezTo>
                    <a:pt x="9359" y="3349"/>
                    <a:pt x="9371" y="3361"/>
                    <a:pt x="9371" y="3372"/>
                  </a:cubicBezTo>
                  <a:cubicBezTo>
                    <a:pt x="9369" y="3371"/>
                    <a:pt x="9367" y="3370"/>
                    <a:pt x="9366" y="3370"/>
                  </a:cubicBezTo>
                  <a:cubicBezTo>
                    <a:pt x="9359" y="3370"/>
                    <a:pt x="9356" y="3387"/>
                    <a:pt x="9344" y="3387"/>
                  </a:cubicBezTo>
                  <a:cubicBezTo>
                    <a:pt x="9341" y="3387"/>
                    <a:pt x="9338" y="3386"/>
                    <a:pt x="9335" y="3384"/>
                  </a:cubicBezTo>
                  <a:lnTo>
                    <a:pt x="9335" y="3384"/>
                  </a:lnTo>
                  <a:cubicBezTo>
                    <a:pt x="9311" y="3396"/>
                    <a:pt x="9359" y="3408"/>
                    <a:pt x="9335" y="3420"/>
                  </a:cubicBezTo>
                  <a:cubicBezTo>
                    <a:pt x="9323" y="3408"/>
                    <a:pt x="9335" y="3396"/>
                    <a:pt x="9323" y="3396"/>
                  </a:cubicBezTo>
                  <a:lnTo>
                    <a:pt x="9311" y="3420"/>
                  </a:lnTo>
                  <a:cubicBezTo>
                    <a:pt x="9311" y="3420"/>
                    <a:pt x="9299" y="3408"/>
                    <a:pt x="9299" y="3408"/>
                  </a:cubicBezTo>
                  <a:cubicBezTo>
                    <a:pt x="9251" y="3456"/>
                    <a:pt x="9168" y="3444"/>
                    <a:pt x="9156" y="3503"/>
                  </a:cubicBezTo>
                  <a:cubicBezTo>
                    <a:pt x="9149" y="3503"/>
                    <a:pt x="9145" y="3502"/>
                    <a:pt x="9143" y="3501"/>
                  </a:cubicBezTo>
                  <a:lnTo>
                    <a:pt x="9143" y="3501"/>
                  </a:lnTo>
                  <a:cubicBezTo>
                    <a:pt x="9134" y="3538"/>
                    <a:pt x="9072" y="3529"/>
                    <a:pt x="9061" y="3551"/>
                  </a:cubicBezTo>
                  <a:lnTo>
                    <a:pt x="9073" y="3563"/>
                  </a:lnTo>
                  <a:cubicBezTo>
                    <a:pt x="9013" y="3587"/>
                    <a:pt x="9001" y="3658"/>
                    <a:pt x="8954" y="3694"/>
                  </a:cubicBezTo>
                  <a:lnTo>
                    <a:pt x="8966" y="3694"/>
                  </a:lnTo>
                  <a:cubicBezTo>
                    <a:pt x="8978" y="3706"/>
                    <a:pt x="8966" y="3718"/>
                    <a:pt x="8966" y="3730"/>
                  </a:cubicBezTo>
                  <a:cubicBezTo>
                    <a:pt x="8906" y="3753"/>
                    <a:pt x="8859" y="3849"/>
                    <a:pt x="8799" y="3908"/>
                  </a:cubicBezTo>
                  <a:cubicBezTo>
                    <a:pt x="8739" y="4003"/>
                    <a:pt x="8656" y="4099"/>
                    <a:pt x="8597" y="4194"/>
                  </a:cubicBezTo>
                  <a:cubicBezTo>
                    <a:pt x="8599" y="4192"/>
                    <a:pt x="8602" y="4191"/>
                    <a:pt x="8604" y="4191"/>
                  </a:cubicBezTo>
                  <a:cubicBezTo>
                    <a:pt x="8616" y="4191"/>
                    <a:pt x="8630" y="4208"/>
                    <a:pt x="8620" y="4218"/>
                  </a:cubicBezTo>
                  <a:cubicBezTo>
                    <a:pt x="8614" y="4217"/>
                    <a:pt x="8609" y="4216"/>
                    <a:pt x="8604" y="4216"/>
                  </a:cubicBezTo>
                  <a:cubicBezTo>
                    <a:pt x="8557" y="4216"/>
                    <a:pt x="8591" y="4266"/>
                    <a:pt x="8537" y="4277"/>
                  </a:cubicBezTo>
                  <a:cubicBezTo>
                    <a:pt x="8525" y="4337"/>
                    <a:pt x="8442" y="4361"/>
                    <a:pt x="8454" y="4432"/>
                  </a:cubicBezTo>
                  <a:lnTo>
                    <a:pt x="8442" y="4432"/>
                  </a:lnTo>
                  <a:cubicBezTo>
                    <a:pt x="8430" y="4432"/>
                    <a:pt x="8430" y="4444"/>
                    <a:pt x="8430" y="4444"/>
                  </a:cubicBezTo>
                  <a:cubicBezTo>
                    <a:pt x="8406" y="4456"/>
                    <a:pt x="8406" y="4492"/>
                    <a:pt x="8394" y="4503"/>
                  </a:cubicBezTo>
                  <a:lnTo>
                    <a:pt x="8406" y="4515"/>
                  </a:lnTo>
                  <a:cubicBezTo>
                    <a:pt x="8406" y="4518"/>
                    <a:pt x="8405" y="4519"/>
                    <a:pt x="8405" y="4519"/>
                  </a:cubicBezTo>
                  <a:cubicBezTo>
                    <a:pt x="8403" y="4519"/>
                    <a:pt x="8400" y="4516"/>
                    <a:pt x="8398" y="4516"/>
                  </a:cubicBezTo>
                  <a:cubicBezTo>
                    <a:pt x="8396" y="4516"/>
                    <a:pt x="8394" y="4519"/>
                    <a:pt x="8394" y="4527"/>
                  </a:cubicBezTo>
                  <a:lnTo>
                    <a:pt x="8382" y="4515"/>
                  </a:lnTo>
                  <a:lnTo>
                    <a:pt x="8394" y="4539"/>
                  </a:lnTo>
                  <a:cubicBezTo>
                    <a:pt x="8392" y="4538"/>
                    <a:pt x="8389" y="4537"/>
                    <a:pt x="8387" y="4537"/>
                  </a:cubicBezTo>
                  <a:cubicBezTo>
                    <a:pt x="8370" y="4537"/>
                    <a:pt x="8368" y="4575"/>
                    <a:pt x="8347" y="4575"/>
                  </a:cubicBezTo>
                  <a:cubicBezTo>
                    <a:pt x="8347" y="4587"/>
                    <a:pt x="8347" y="4623"/>
                    <a:pt x="8323" y="4646"/>
                  </a:cubicBezTo>
                  <a:cubicBezTo>
                    <a:pt x="8319" y="4645"/>
                    <a:pt x="8316" y="4644"/>
                    <a:pt x="8313" y="4644"/>
                  </a:cubicBezTo>
                  <a:cubicBezTo>
                    <a:pt x="8295" y="4644"/>
                    <a:pt x="8284" y="4672"/>
                    <a:pt x="8263" y="4682"/>
                  </a:cubicBezTo>
                  <a:cubicBezTo>
                    <a:pt x="8251" y="4718"/>
                    <a:pt x="8228" y="4765"/>
                    <a:pt x="8192" y="4801"/>
                  </a:cubicBezTo>
                  <a:lnTo>
                    <a:pt x="8204" y="4813"/>
                  </a:lnTo>
                  <a:lnTo>
                    <a:pt x="8204" y="4825"/>
                  </a:lnTo>
                  <a:lnTo>
                    <a:pt x="8192" y="4825"/>
                  </a:lnTo>
                  <a:cubicBezTo>
                    <a:pt x="8188" y="4823"/>
                    <a:pt x="8186" y="4823"/>
                    <a:pt x="8184" y="4823"/>
                  </a:cubicBezTo>
                  <a:cubicBezTo>
                    <a:pt x="8171" y="4823"/>
                    <a:pt x="8178" y="4849"/>
                    <a:pt x="8168" y="4849"/>
                  </a:cubicBezTo>
                  <a:cubicBezTo>
                    <a:pt x="8171" y="4852"/>
                    <a:pt x="8173" y="4854"/>
                    <a:pt x="8174" y="4854"/>
                  </a:cubicBezTo>
                  <a:cubicBezTo>
                    <a:pt x="8175" y="4854"/>
                    <a:pt x="8171" y="4845"/>
                    <a:pt x="8180" y="4837"/>
                  </a:cubicBezTo>
                  <a:cubicBezTo>
                    <a:pt x="8192" y="4837"/>
                    <a:pt x="8204" y="4861"/>
                    <a:pt x="8180" y="4861"/>
                  </a:cubicBezTo>
                  <a:lnTo>
                    <a:pt x="8180" y="4873"/>
                  </a:lnTo>
                  <a:cubicBezTo>
                    <a:pt x="8174" y="4867"/>
                    <a:pt x="8168" y="4867"/>
                    <a:pt x="8162" y="4867"/>
                  </a:cubicBezTo>
                  <a:cubicBezTo>
                    <a:pt x="8156" y="4867"/>
                    <a:pt x="8150" y="4867"/>
                    <a:pt x="8144" y="4861"/>
                  </a:cubicBezTo>
                  <a:cubicBezTo>
                    <a:pt x="8120" y="4896"/>
                    <a:pt x="8132" y="4944"/>
                    <a:pt x="8097" y="4968"/>
                  </a:cubicBezTo>
                  <a:cubicBezTo>
                    <a:pt x="8095" y="4966"/>
                    <a:pt x="8094" y="4966"/>
                    <a:pt x="8093" y="4966"/>
                  </a:cubicBezTo>
                  <a:cubicBezTo>
                    <a:pt x="8086" y="4966"/>
                    <a:pt x="8083" y="4987"/>
                    <a:pt x="8073" y="4987"/>
                  </a:cubicBezTo>
                  <a:cubicBezTo>
                    <a:pt x="8070" y="4987"/>
                    <a:pt x="8066" y="4985"/>
                    <a:pt x="8061" y="4980"/>
                  </a:cubicBezTo>
                  <a:lnTo>
                    <a:pt x="8061" y="4980"/>
                  </a:lnTo>
                  <a:cubicBezTo>
                    <a:pt x="8061" y="5004"/>
                    <a:pt x="8085" y="4992"/>
                    <a:pt x="8097" y="5015"/>
                  </a:cubicBezTo>
                  <a:cubicBezTo>
                    <a:pt x="8097" y="5015"/>
                    <a:pt x="8097" y="5027"/>
                    <a:pt x="8085" y="5027"/>
                  </a:cubicBezTo>
                  <a:cubicBezTo>
                    <a:pt x="8085" y="5015"/>
                    <a:pt x="8073" y="5015"/>
                    <a:pt x="8073" y="5015"/>
                  </a:cubicBezTo>
                  <a:lnTo>
                    <a:pt x="8061" y="5027"/>
                  </a:lnTo>
                  <a:cubicBezTo>
                    <a:pt x="8061" y="5027"/>
                    <a:pt x="8061" y="5015"/>
                    <a:pt x="8061" y="5015"/>
                  </a:cubicBezTo>
                  <a:cubicBezTo>
                    <a:pt x="8049" y="5063"/>
                    <a:pt x="8001" y="5063"/>
                    <a:pt x="8001" y="5099"/>
                  </a:cubicBezTo>
                  <a:cubicBezTo>
                    <a:pt x="8001" y="5101"/>
                    <a:pt x="8002" y="5102"/>
                    <a:pt x="8003" y="5102"/>
                  </a:cubicBezTo>
                  <a:cubicBezTo>
                    <a:pt x="8005" y="5102"/>
                    <a:pt x="8010" y="5095"/>
                    <a:pt x="8012" y="5095"/>
                  </a:cubicBezTo>
                  <a:cubicBezTo>
                    <a:pt x="8013" y="5095"/>
                    <a:pt x="8013" y="5096"/>
                    <a:pt x="8013" y="5099"/>
                  </a:cubicBezTo>
                  <a:cubicBezTo>
                    <a:pt x="8013" y="5135"/>
                    <a:pt x="7977" y="5111"/>
                    <a:pt x="7977" y="5146"/>
                  </a:cubicBezTo>
                  <a:lnTo>
                    <a:pt x="7966" y="5135"/>
                  </a:lnTo>
                  <a:lnTo>
                    <a:pt x="7966" y="5135"/>
                  </a:lnTo>
                  <a:cubicBezTo>
                    <a:pt x="7977" y="5146"/>
                    <a:pt x="7977" y="5158"/>
                    <a:pt x="7966" y="5158"/>
                  </a:cubicBezTo>
                  <a:cubicBezTo>
                    <a:pt x="7942" y="5158"/>
                    <a:pt x="7954" y="5146"/>
                    <a:pt x="7954" y="5135"/>
                  </a:cubicBezTo>
                  <a:lnTo>
                    <a:pt x="7954" y="5135"/>
                  </a:lnTo>
                  <a:cubicBezTo>
                    <a:pt x="7942" y="5146"/>
                    <a:pt x="7930" y="5170"/>
                    <a:pt x="7954" y="5170"/>
                  </a:cubicBezTo>
                  <a:cubicBezTo>
                    <a:pt x="7954" y="5182"/>
                    <a:pt x="7930" y="5182"/>
                    <a:pt x="7930" y="5182"/>
                  </a:cubicBezTo>
                  <a:cubicBezTo>
                    <a:pt x="7930" y="5182"/>
                    <a:pt x="7942" y="5182"/>
                    <a:pt x="7954" y="5194"/>
                  </a:cubicBezTo>
                  <a:cubicBezTo>
                    <a:pt x="7930" y="5194"/>
                    <a:pt x="7918" y="5218"/>
                    <a:pt x="7894" y="5242"/>
                  </a:cubicBezTo>
                  <a:cubicBezTo>
                    <a:pt x="7894" y="5242"/>
                    <a:pt x="7894" y="5242"/>
                    <a:pt x="7882" y="5230"/>
                  </a:cubicBezTo>
                  <a:lnTo>
                    <a:pt x="7882" y="5230"/>
                  </a:lnTo>
                  <a:cubicBezTo>
                    <a:pt x="7894" y="5265"/>
                    <a:pt x="7858" y="5242"/>
                    <a:pt x="7858" y="5265"/>
                  </a:cubicBezTo>
                  <a:cubicBezTo>
                    <a:pt x="7823" y="5325"/>
                    <a:pt x="7799" y="5408"/>
                    <a:pt x="7751" y="5456"/>
                  </a:cubicBezTo>
                  <a:cubicBezTo>
                    <a:pt x="7763" y="5480"/>
                    <a:pt x="7751" y="5504"/>
                    <a:pt x="7751" y="5527"/>
                  </a:cubicBezTo>
                  <a:lnTo>
                    <a:pt x="7716" y="5504"/>
                  </a:lnTo>
                  <a:lnTo>
                    <a:pt x="7716" y="5527"/>
                  </a:lnTo>
                  <a:cubicBezTo>
                    <a:pt x="7704" y="5527"/>
                    <a:pt x="7716" y="5516"/>
                    <a:pt x="7704" y="5516"/>
                  </a:cubicBezTo>
                  <a:lnTo>
                    <a:pt x="7716" y="5539"/>
                  </a:lnTo>
                  <a:cubicBezTo>
                    <a:pt x="7714" y="5537"/>
                    <a:pt x="7712" y="5537"/>
                    <a:pt x="7710" y="5537"/>
                  </a:cubicBezTo>
                  <a:cubicBezTo>
                    <a:pt x="7704" y="5537"/>
                    <a:pt x="7698" y="5544"/>
                    <a:pt x="7692" y="5544"/>
                  </a:cubicBezTo>
                  <a:cubicBezTo>
                    <a:pt x="7688" y="5544"/>
                    <a:pt x="7684" y="5540"/>
                    <a:pt x="7680" y="5527"/>
                  </a:cubicBezTo>
                  <a:lnTo>
                    <a:pt x="7644" y="5587"/>
                  </a:lnTo>
                  <a:cubicBezTo>
                    <a:pt x="7632" y="5599"/>
                    <a:pt x="7668" y="5611"/>
                    <a:pt x="7644" y="5623"/>
                  </a:cubicBezTo>
                  <a:cubicBezTo>
                    <a:pt x="7632" y="5623"/>
                    <a:pt x="7644" y="5611"/>
                    <a:pt x="7632" y="5611"/>
                  </a:cubicBezTo>
                  <a:cubicBezTo>
                    <a:pt x="7585" y="5635"/>
                    <a:pt x="7656" y="5694"/>
                    <a:pt x="7620" y="5718"/>
                  </a:cubicBezTo>
                  <a:cubicBezTo>
                    <a:pt x="7620" y="5730"/>
                    <a:pt x="7608" y="5742"/>
                    <a:pt x="7608" y="5742"/>
                  </a:cubicBezTo>
                  <a:cubicBezTo>
                    <a:pt x="7615" y="5744"/>
                    <a:pt x="7619" y="5745"/>
                    <a:pt x="7622" y="5745"/>
                  </a:cubicBezTo>
                  <a:cubicBezTo>
                    <a:pt x="7633" y="5745"/>
                    <a:pt x="7613" y="5728"/>
                    <a:pt x="7632" y="5718"/>
                  </a:cubicBezTo>
                  <a:lnTo>
                    <a:pt x="7632" y="5718"/>
                  </a:lnTo>
                  <a:cubicBezTo>
                    <a:pt x="7656" y="5742"/>
                    <a:pt x="7632" y="5742"/>
                    <a:pt x="7644" y="5754"/>
                  </a:cubicBezTo>
                  <a:cubicBezTo>
                    <a:pt x="7632" y="5766"/>
                    <a:pt x="7644" y="5777"/>
                    <a:pt x="7644" y="5789"/>
                  </a:cubicBezTo>
                  <a:cubicBezTo>
                    <a:pt x="7620" y="5789"/>
                    <a:pt x="7620" y="5813"/>
                    <a:pt x="7585" y="5813"/>
                  </a:cubicBezTo>
                  <a:cubicBezTo>
                    <a:pt x="7596" y="5825"/>
                    <a:pt x="7608" y="5849"/>
                    <a:pt x="7608" y="5861"/>
                  </a:cubicBezTo>
                  <a:cubicBezTo>
                    <a:pt x="7585" y="5861"/>
                    <a:pt x="7582" y="5856"/>
                    <a:pt x="7579" y="5856"/>
                  </a:cubicBezTo>
                  <a:cubicBezTo>
                    <a:pt x="7578" y="5856"/>
                    <a:pt x="7577" y="5857"/>
                    <a:pt x="7573" y="5861"/>
                  </a:cubicBezTo>
                  <a:lnTo>
                    <a:pt x="7585" y="5873"/>
                  </a:lnTo>
                  <a:cubicBezTo>
                    <a:pt x="7581" y="5877"/>
                    <a:pt x="7578" y="5878"/>
                    <a:pt x="7576" y="5878"/>
                  </a:cubicBezTo>
                  <a:cubicBezTo>
                    <a:pt x="7571" y="5878"/>
                    <a:pt x="7569" y="5873"/>
                    <a:pt x="7561" y="5873"/>
                  </a:cubicBezTo>
                  <a:cubicBezTo>
                    <a:pt x="7561" y="5885"/>
                    <a:pt x="7573" y="5897"/>
                    <a:pt x="7561" y="5908"/>
                  </a:cubicBezTo>
                  <a:lnTo>
                    <a:pt x="7549" y="5885"/>
                  </a:lnTo>
                  <a:cubicBezTo>
                    <a:pt x="7549" y="5897"/>
                    <a:pt x="7537" y="5908"/>
                    <a:pt x="7537" y="5920"/>
                  </a:cubicBezTo>
                  <a:cubicBezTo>
                    <a:pt x="7525" y="5908"/>
                    <a:pt x="7525" y="5908"/>
                    <a:pt x="7537" y="5908"/>
                  </a:cubicBezTo>
                  <a:cubicBezTo>
                    <a:pt x="7530" y="5906"/>
                    <a:pt x="7526" y="5905"/>
                    <a:pt x="7523" y="5905"/>
                  </a:cubicBezTo>
                  <a:cubicBezTo>
                    <a:pt x="7513" y="5905"/>
                    <a:pt x="7535" y="5923"/>
                    <a:pt x="7525" y="5932"/>
                  </a:cubicBezTo>
                  <a:cubicBezTo>
                    <a:pt x="7533" y="5932"/>
                    <a:pt x="7541" y="5927"/>
                    <a:pt x="7545" y="5927"/>
                  </a:cubicBezTo>
                  <a:cubicBezTo>
                    <a:pt x="7548" y="5927"/>
                    <a:pt x="7549" y="5928"/>
                    <a:pt x="7549" y="5932"/>
                  </a:cubicBezTo>
                  <a:cubicBezTo>
                    <a:pt x="7549" y="5942"/>
                    <a:pt x="7557" y="5959"/>
                    <a:pt x="7553" y="5959"/>
                  </a:cubicBezTo>
                  <a:cubicBezTo>
                    <a:pt x="7553" y="5959"/>
                    <a:pt x="7551" y="5958"/>
                    <a:pt x="7549" y="5956"/>
                  </a:cubicBezTo>
                  <a:lnTo>
                    <a:pt x="7537" y="5944"/>
                  </a:lnTo>
                  <a:lnTo>
                    <a:pt x="7537" y="5944"/>
                  </a:lnTo>
                  <a:cubicBezTo>
                    <a:pt x="7537" y="5967"/>
                    <a:pt x="7548" y="5968"/>
                    <a:pt x="7528" y="5978"/>
                  </a:cubicBezTo>
                  <a:lnTo>
                    <a:pt x="7528" y="5978"/>
                  </a:lnTo>
                  <a:cubicBezTo>
                    <a:pt x="7530" y="5995"/>
                    <a:pt x="7509" y="6006"/>
                    <a:pt x="7489" y="6016"/>
                  </a:cubicBezTo>
                  <a:cubicBezTo>
                    <a:pt x="7501" y="6027"/>
                    <a:pt x="7501" y="6039"/>
                    <a:pt x="7501" y="6039"/>
                  </a:cubicBezTo>
                  <a:cubicBezTo>
                    <a:pt x="7513" y="6039"/>
                    <a:pt x="7513" y="6039"/>
                    <a:pt x="7537" y="6051"/>
                  </a:cubicBezTo>
                  <a:cubicBezTo>
                    <a:pt x="7501" y="6051"/>
                    <a:pt x="7549" y="6087"/>
                    <a:pt x="7513" y="6099"/>
                  </a:cubicBezTo>
                  <a:cubicBezTo>
                    <a:pt x="7513" y="6087"/>
                    <a:pt x="7501" y="6075"/>
                    <a:pt x="7513" y="6075"/>
                  </a:cubicBezTo>
                  <a:cubicBezTo>
                    <a:pt x="7501" y="6063"/>
                    <a:pt x="7477" y="6039"/>
                    <a:pt x="7477" y="6027"/>
                  </a:cubicBezTo>
                  <a:cubicBezTo>
                    <a:pt x="7477" y="6035"/>
                    <a:pt x="7477" y="6042"/>
                    <a:pt x="7475" y="6044"/>
                  </a:cubicBezTo>
                  <a:lnTo>
                    <a:pt x="7475" y="6044"/>
                  </a:lnTo>
                  <a:lnTo>
                    <a:pt x="7466" y="6039"/>
                  </a:lnTo>
                  <a:lnTo>
                    <a:pt x="7466" y="6039"/>
                  </a:lnTo>
                  <a:cubicBezTo>
                    <a:pt x="7469" y="6043"/>
                    <a:pt x="7471" y="6044"/>
                    <a:pt x="7473" y="6044"/>
                  </a:cubicBezTo>
                  <a:cubicBezTo>
                    <a:pt x="7474" y="6044"/>
                    <a:pt x="7474" y="6044"/>
                    <a:pt x="7475" y="6044"/>
                  </a:cubicBezTo>
                  <a:lnTo>
                    <a:pt x="7475" y="6044"/>
                  </a:lnTo>
                  <a:lnTo>
                    <a:pt x="7489" y="6051"/>
                  </a:lnTo>
                  <a:cubicBezTo>
                    <a:pt x="7477" y="6063"/>
                    <a:pt x="7477" y="6063"/>
                    <a:pt x="7477" y="6063"/>
                  </a:cubicBezTo>
                  <a:cubicBezTo>
                    <a:pt x="7489" y="6075"/>
                    <a:pt x="7501" y="6075"/>
                    <a:pt x="7501" y="6087"/>
                  </a:cubicBezTo>
                  <a:cubicBezTo>
                    <a:pt x="7501" y="6095"/>
                    <a:pt x="7499" y="6098"/>
                    <a:pt x="7495" y="6098"/>
                  </a:cubicBezTo>
                  <a:cubicBezTo>
                    <a:pt x="7494" y="6098"/>
                    <a:pt x="7492" y="6097"/>
                    <a:pt x="7490" y="6095"/>
                  </a:cubicBezTo>
                  <a:lnTo>
                    <a:pt x="7490" y="6095"/>
                  </a:lnTo>
                  <a:cubicBezTo>
                    <a:pt x="7492" y="6111"/>
                    <a:pt x="7500" y="6112"/>
                    <a:pt x="7489" y="6123"/>
                  </a:cubicBezTo>
                  <a:cubicBezTo>
                    <a:pt x="7480" y="6123"/>
                    <a:pt x="7478" y="6138"/>
                    <a:pt x="7459" y="6138"/>
                  </a:cubicBezTo>
                  <a:cubicBezTo>
                    <a:pt x="7455" y="6138"/>
                    <a:pt x="7449" y="6137"/>
                    <a:pt x="7442" y="6135"/>
                  </a:cubicBezTo>
                  <a:cubicBezTo>
                    <a:pt x="7442" y="6135"/>
                    <a:pt x="7430" y="6123"/>
                    <a:pt x="7442" y="6123"/>
                  </a:cubicBezTo>
                  <a:cubicBezTo>
                    <a:pt x="7439" y="6118"/>
                    <a:pt x="7438" y="6116"/>
                    <a:pt x="7437" y="6116"/>
                  </a:cubicBezTo>
                  <a:cubicBezTo>
                    <a:pt x="7434" y="6116"/>
                    <a:pt x="7435" y="6130"/>
                    <a:pt x="7429" y="6130"/>
                  </a:cubicBezTo>
                  <a:cubicBezTo>
                    <a:pt x="7426" y="6130"/>
                    <a:pt x="7423" y="6128"/>
                    <a:pt x="7418" y="6123"/>
                  </a:cubicBezTo>
                  <a:lnTo>
                    <a:pt x="7418" y="6123"/>
                  </a:lnTo>
                  <a:cubicBezTo>
                    <a:pt x="7430" y="6135"/>
                    <a:pt x="7418" y="6147"/>
                    <a:pt x="7418" y="6158"/>
                  </a:cubicBezTo>
                  <a:lnTo>
                    <a:pt x="7430" y="6158"/>
                  </a:lnTo>
                  <a:cubicBezTo>
                    <a:pt x="7440" y="6175"/>
                    <a:pt x="7441" y="6181"/>
                    <a:pt x="7438" y="6181"/>
                  </a:cubicBezTo>
                  <a:cubicBezTo>
                    <a:pt x="7433" y="6181"/>
                    <a:pt x="7411" y="6161"/>
                    <a:pt x="7401" y="6161"/>
                  </a:cubicBezTo>
                  <a:cubicBezTo>
                    <a:pt x="7397" y="6161"/>
                    <a:pt x="7394" y="6164"/>
                    <a:pt x="7394" y="6170"/>
                  </a:cubicBezTo>
                  <a:cubicBezTo>
                    <a:pt x="7394" y="6179"/>
                    <a:pt x="7394" y="6181"/>
                    <a:pt x="7395" y="6181"/>
                  </a:cubicBezTo>
                  <a:cubicBezTo>
                    <a:pt x="7395" y="6181"/>
                    <a:pt x="7397" y="6179"/>
                    <a:pt x="7400" y="6179"/>
                  </a:cubicBezTo>
                  <a:cubicBezTo>
                    <a:pt x="7401" y="6179"/>
                    <a:pt x="7403" y="6180"/>
                    <a:pt x="7406" y="6182"/>
                  </a:cubicBezTo>
                  <a:cubicBezTo>
                    <a:pt x="7394" y="6194"/>
                    <a:pt x="7370" y="6182"/>
                    <a:pt x="7370" y="6206"/>
                  </a:cubicBezTo>
                  <a:cubicBezTo>
                    <a:pt x="7363" y="6206"/>
                    <a:pt x="7356" y="6210"/>
                    <a:pt x="7349" y="6211"/>
                  </a:cubicBezTo>
                  <a:lnTo>
                    <a:pt x="7349" y="6211"/>
                  </a:lnTo>
                  <a:lnTo>
                    <a:pt x="7346" y="6206"/>
                  </a:lnTo>
                  <a:cubicBezTo>
                    <a:pt x="7343" y="6207"/>
                    <a:pt x="7341" y="6208"/>
                    <a:pt x="7339" y="6209"/>
                  </a:cubicBezTo>
                  <a:lnTo>
                    <a:pt x="7339" y="6209"/>
                  </a:lnTo>
                  <a:cubicBezTo>
                    <a:pt x="7341" y="6211"/>
                    <a:pt x="7344" y="6211"/>
                    <a:pt x="7346" y="6211"/>
                  </a:cubicBezTo>
                  <a:cubicBezTo>
                    <a:pt x="7347" y="6211"/>
                    <a:pt x="7348" y="6211"/>
                    <a:pt x="7349" y="6211"/>
                  </a:cubicBezTo>
                  <a:lnTo>
                    <a:pt x="7349" y="6211"/>
                  </a:lnTo>
                  <a:lnTo>
                    <a:pt x="7358" y="6230"/>
                  </a:lnTo>
                  <a:cubicBezTo>
                    <a:pt x="7346" y="6242"/>
                    <a:pt x="7346" y="6266"/>
                    <a:pt x="7335" y="6266"/>
                  </a:cubicBezTo>
                  <a:cubicBezTo>
                    <a:pt x="7335" y="6266"/>
                    <a:pt x="7346" y="6278"/>
                    <a:pt x="7346" y="6278"/>
                  </a:cubicBezTo>
                  <a:cubicBezTo>
                    <a:pt x="7346" y="6301"/>
                    <a:pt x="7358" y="6313"/>
                    <a:pt x="7346" y="6337"/>
                  </a:cubicBezTo>
                  <a:cubicBezTo>
                    <a:pt x="7323" y="6325"/>
                    <a:pt x="7335" y="6313"/>
                    <a:pt x="7335" y="6301"/>
                  </a:cubicBezTo>
                  <a:lnTo>
                    <a:pt x="7335" y="6301"/>
                  </a:lnTo>
                  <a:cubicBezTo>
                    <a:pt x="7311" y="6313"/>
                    <a:pt x="7323" y="6313"/>
                    <a:pt x="7311" y="6337"/>
                  </a:cubicBezTo>
                  <a:cubicBezTo>
                    <a:pt x="7299" y="6325"/>
                    <a:pt x="7323" y="6325"/>
                    <a:pt x="7311" y="6313"/>
                  </a:cubicBezTo>
                  <a:lnTo>
                    <a:pt x="7311" y="6313"/>
                  </a:lnTo>
                  <a:lnTo>
                    <a:pt x="7299" y="6337"/>
                  </a:lnTo>
                  <a:cubicBezTo>
                    <a:pt x="7311" y="6349"/>
                    <a:pt x="7287" y="6349"/>
                    <a:pt x="7287" y="6361"/>
                  </a:cubicBezTo>
                  <a:cubicBezTo>
                    <a:pt x="7263" y="6397"/>
                    <a:pt x="7287" y="6420"/>
                    <a:pt x="7299" y="6444"/>
                  </a:cubicBezTo>
                  <a:cubicBezTo>
                    <a:pt x="7295" y="6448"/>
                    <a:pt x="7292" y="6450"/>
                    <a:pt x="7290" y="6450"/>
                  </a:cubicBezTo>
                  <a:cubicBezTo>
                    <a:pt x="7286" y="6450"/>
                    <a:pt x="7283" y="6444"/>
                    <a:pt x="7275" y="6444"/>
                  </a:cubicBezTo>
                  <a:cubicBezTo>
                    <a:pt x="7299" y="6444"/>
                    <a:pt x="7287" y="6432"/>
                    <a:pt x="7275" y="6432"/>
                  </a:cubicBezTo>
                  <a:cubicBezTo>
                    <a:pt x="7275" y="6438"/>
                    <a:pt x="7266" y="6441"/>
                    <a:pt x="7257" y="6441"/>
                  </a:cubicBezTo>
                  <a:cubicBezTo>
                    <a:pt x="7255" y="6441"/>
                    <a:pt x="7253" y="6441"/>
                    <a:pt x="7251" y="6441"/>
                  </a:cubicBezTo>
                  <a:lnTo>
                    <a:pt x="7251" y="6441"/>
                  </a:lnTo>
                  <a:cubicBezTo>
                    <a:pt x="7251" y="6442"/>
                    <a:pt x="7251" y="6443"/>
                    <a:pt x="7251" y="6444"/>
                  </a:cubicBezTo>
                  <a:lnTo>
                    <a:pt x="7239" y="6468"/>
                  </a:lnTo>
                  <a:cubicBezTo>
                    <a:pt x="7251" y="6468"/>
                    <a:pt x="7263" y="6468"/>
                    <a:pt x="7263" y="6480"/>
                  </a:cubicBezTo>
                  <a:cubicBezTo>
                    <a:pt x="7263" y="6492"/>
                    <a:pt x="7251" y="6492"/>
                    <a:pt x="7251" y="6516"/>
                  </a:cubicBezTo>
                  <a:cubicBezTo>
                    <a:pt x="7239" y="6504"/>
                    <a:pt x="7227" y="6504"/>
                    <a:pt x="7227" y="6492"/>
                  </a:cubicBezTo>
                  <a:cubicBezTo>
                    <a:pt x="7227" y="6492"/>
                    <a:pt x="7215" y="6504"/>
                    <a:pt x="7227" y="6516"/>
                  </a:cubicBezTo>
                  <a:cubicBezTo>
                    <a:pt x="7251" y="6516"/>
                    <a:pt x="7227" y="6551"/>
                    <a:pt x="7251" y="6551"/>
                  </a:cubicBezTo>
                  <a:lnTo>
                    <a:pt x="7227" y="6551"/>
                  </a:lnTo>
                  <a:cubicBezTo>
                    <a:pt x="7227" y="6551"/>
                    <a:pt x="7227" y="6551"/>
                    <a:pt x="7227" y="6539"/>
                  </a:cubicBezTo>
                  <a:cubicBezTo>
                    <a:pt x="7204" y="6539"/>
                    <a:pt x="7227" y="6563"/>
                    <a:pt x="7227" y="6563"/>
                  </a:cubicBezTo>
                  <a:cubicBezTo>
                    <a:pt x="7227" y="6563"/>
                    <a:pt x="7220" y="6579"/>
                    <a:pt x="7211" y="6579"/>
                  </a:cubicBezTo>
                  <a:cubicBezTo>
                    <a:pt x="7208" y="6579"/>
                    <a:pt x="7206" y="6578"/>
                    <a:pt x="7204" y="6575"/>
                  </a:cubicBezTo>
                  <a:cubicBezTo>
                    <a:pt x="7204" y="6584"/>
                    <a:pt x="7198" y="6592"/>
                    <a:pt x="7194" y="6592"/>
                  </a:cubicBezTo>
                  <a:cubicBezTo>
                    <a:pt x="7193" y="6592"/>
                    <a:pt x="7192" y="6591"/>
                    <a:pt x="7192" y="6587"/>
                  </a:cubicBezTo>
                  <a:lnTo>
                    <a:pt x="7192" y="6587"/>
                  </a:lnTo>
                  <a:cubicBezTo>
                    <a:pt x="7192" y="6599"/>
                    <a:pt x="7204" y="6599"/>
                    <a:pt x="7204" y="6599"/>
                  </a:cubicBezTo>
                  <a:lnTo>
                    <a:pt x="7192" y="6623"/>
                  </a:lnTo>
                  <a:cubicBezTo>
                    <a:pt x="7183" y="6623"/>
                    <a:pt x="7160" y="6616"/>
                    <a:pt x="7149" y="6607"/>
                  </a:cubicBezTo>
                  <a:lnTo>
                    <a:pt x="7149" y="6607"/>
                  </a:lnTo>
                  <a:cubicBezTo>
                    <a:pt x="7162" y="6623"/>
                    <a:pt x="7178" y="6624"/>
                    <a:pt x="7168" y="6635"/>
                  </a:cubicBezTo>
                  <a:cubicBezTo>
                    <a:pt x="7165" y="6632"/>
                    <a:pt x="7162" y="6631"/>
                    <a:pt x="7160" y="6631"/>
                  </a:cubicBezTo>
                  <a:cubicBezTo>
                    <a:pt x="7155" y="6631"/>
                    <a:pt x="7149" y="6634"/>
                    <a:pt x="7142" y="6634"/>
                  </a:cubicBezTo>
                  <a:cubicBezTo>
                    <a:pt x="7136" y="6634"/>
                    <a:pt x="7129" y="6632"/>
                    <a:pt x="7120" y="6623"/>
                  </a:cubicBezTo>
                  <a:cubicBezTo>
                    <a:pt x="7108" y="6623"/>
                    <a:pt x="7096" y="6647"/>
                    <a:pt x="7096" y="6659"/>
                  </a:cubicBezTo>
                  <a:cubicBezTo>
                    <a:pt x="7099" y="6661"/>
                    <a:pt x="7101" y="6662"/>
                    <a:pt x="7103" y="6662"/>
                  </a:cubicBezTo>
                  <a:cubicBezTo>
                    <a:pt x="7107" y="6662"/>
                    <a:pt x="7109" y="6655"/>
                    <a:pt x="7114" y="6655"/>
                  </a:cubicBezTo>
                  <a:cubicBezTo>
                    <a:pt x="7116" y="6655"/>
                    <a:pt x="7118" y="6656"/>
                    <a:pt x="7120" y="6659"/>
                  </a:cubicBezTo>
                  <a:cubicBezTo>
                    <a:pt x="7108" y="6694"/>
                    <a:pt x="7156" y="6730"/>
                    <a:pt x="7132" y="6742"/>
                  </a:cubicBezTo>
                  <a:lnTo>
                    <a:pt x="7144" y="6742"/>
                  </a:lnTo>
                  <a:cubicBezTo>
                    <a:pt x="7144" y="6766"/>
                    <a:pt x="7144" y="6754"/>
                    <a:pt x="7156" y="6778"/>
                  </a:cubicBezTo>
                  <a:cubicBezTo>
                    <a:pt x="7146" y="6773"/>
                    <a:pt x="7132" y="6770"/>
                    <a:pt x="7118" y="6770"/>
                  </a:cubicBezTo>
                  <a:cubicBezTo>
                    <a:pt x="7099" y="6770"/>
                    <a:pt x="7080" y="6776"/>
                    <a:pt x="7073" y="6789"/>
                  </a:cubicBezTo>
                  <a:cubicBezTo>
                    <a:pt x="7079" y="6795"/>
                    <a:pt x="7087" y="6795"/>
                    <a:pt x="7096" y="6795"/>
                  </a:cubicBezTo>
                  <a:cubicBezTo>
                    <a:pt x="7105" y="6795"/>
                    <a:pt x="7114" y="6795"/>
                    <a:pt x="7120" y="6801"/>
                  </a:cubicBezTo>
                  <a:lnTo>
                    <a:pt x="7108" y="6813"/>
                  </a:lnTo>
                  <a:cubicBezTo>
                    <a:pt x="7108" y="6825"/>
                    <a:pt x="7061" y="6825"/>
                    <a:pt x="7085" y="6837"/>
                  </a:cubicBezTo>
                  <a:lnTo>
                    <a:pt x="7061" y="6837"/>
                  </a:lnTo>
                  <a:cubicBezTo>
                    <a:pt x="7073" y="6849"/>
                    <a:pt x="7073" y="6873"/>
                    <a:pt x="7073" y="6873"/>
                  </a:cubicBezTo>
                  <a:cubicBezTo>
                    <a:pt x="7073" y="6897"/>
                    <a:pt x="7061" y="6897"/>
                    <a:pt x="7037" y="6909"/>
                  </a:cubicBezTo>
                  <a:cubicBezTo>
                    <a:pt x="7049" y="6909"/>
                    <a:pt x="7073" y="6909"/>
                    <a:pt x="7073" y="6920"/>
                  </a:cubicBezTo>
                  <a:cubicBezTo>
                    <a:pt x="7067" y="6919"/>
                    <a:pt x="7063" y="6918"/>
                    <a:pt x="7059" y="6918"/>
                  </a:cubicBezTo>
                  <a:cubicBezTo>
                    <a:pt x="7040" y="6918"/>
                    <a:pt x="7036" y="6935"/>
                    <a:pt x="7030" y="6935"/>
                  </a:cubicBezTo>
                  <a:cubicBezTo>
                    <a:pt x="7028" y="6935"/>
                    <a:pt x="7027" y="6934"/>
                    <a:pt x="7025" y="6932"/>
                  </a:cubicBezTo>
                  <a:cubicBezTo>
                    <a:pt x="7025" y="6944"/>
                    <a:pt x="7001" y="6944"/>
                    <a:pt x="7025" y="6956"/>
                  </a:cubicBezTo>
                  <a:lnTo>
                    <a:pt x="7001" y="6944"/>
                  </a:lnTo>
                  <a:lnTo>
                    <a:pt x="7001" y="6944"/>
                  </a:lnTo>
                  <a:cubicBezTo>
                    <a:pt x="7025" y="6956"/>
                    <a:pt x="7013" y="6980"/>
                    <a:pt x="7013" y="6992"/>
                  </a:cubicBezTo>
                  <a:cubicBezTo>
                    <a:pt x="7006" y="6987"/>
                    <a:pt x="7001" y="6985"/>
                    <a:pt x="6999" y="6985"/>
                  </a:cubicBezTo>
                  <a:cubicBezTo>
                    <a:pt x="6990" y="6985"/>
                    <a:pt x="7000" y="7006"/>
                    <a:pt x="6979" y="7006"/>
                  </a:cubicBezTo>
                  <a:cubicBezTo>
                    <a:pt x="6975" y="7006"/>
                    <a:pt x="6971" y="7005"/>
                    <a:pt x="6965" y="7004"/>
                  </a:cubicBezTo>
                  <a:lnTo>
                    <a:pt x="6965" y="7004"/>
                  </a:lnTo>
                  <a:cubicBezTo>
                    <a:pt x="6989" y="7016"/>
                    <a:pt x="6965" y="7040"/>
                    <a:pt x="6989" y="7051"/>
                  </a:cubicBezTo>
                  <a:cubicBezTo>
                    <a:pt x="6985" y="7055"/>
                    <a:pt x="6980" y="7057"/>
                    <a:pt x="6974" y="7057"/>
                  </a:cubicBezTo>
                  <a:cubicBezTo>
                    <a:pt x="6966" y="7057"/>
                    <a:pt x="6956" y="7054"/>
                    <a:pt x="6949" y="7052"/>
                  </a:cubicBezTo>
                  <a:lnTo>
                    <a:pt x="6949" y="7052"/>
                  </a:lnTo>
                  <a:cubicBezTo>
                    <a:pt x="6936" y="7057"/>
                    <a:pt x="6916" y="7077"/>
                    <a:pt x="6906" y="7087"/>
                  </a:cubicBezTo>
                  <a:lnTo>
                    <a:pt x="6930" y="7111"/>
                  </a:lnTo>
                  <a:lnTo>
                    <a:pt x="6906" y="7111"/>
                  </a:lnTo>
                  <a:cubicBezTo>
                    <a:pt x="6915" y="7111"/>
                    <a:pt x="6917" y="7126"/>
                    <a:pt x="6924" y="7126"/>
                  </a:cubicBezTo>
                  <a:cubicBezTo>
                    <a:pt x="6925" y="7126"/>
                    <a:pt x="6927" y="7125"/>
                    <a:pt x="6930" y="7123"/>
                  </a:cubicBezTo>
                  <a:lnTo>
                    <a:pt x="6930" y="7123"/>
                  </a:lnTo>
                  <a:lnTo>
                    <a:pt x="6918" y="7135"/>
                  </a:lnTo>
                  <a:cubicBezTo>
                    <a:pt x="6954" y="7147"/>
                    <a:pt x="6930" y="7147"/>
                    <a:pt x="6930" y="7170"/>
                  </a:cubicBezTo>
                  <a:lnTo>
                    <a:pt x="6930" y="7170"/>
                  </a:lnTo>
                  <a:cubicBezTo>
                    <a:pt x="6930" y="7170"/>
                    <a:pt x="6918" y="7159"/>
                    <a:pt x="6918" y="7159"/>
                  </a:cubicBezTo>
                  <a:cubicBezTo>
                    <a:pt x="6918" y="7163"/>
                    <a:pt x="6916" y="7164"/>
                    <a:pt x="6914" y="7164"/>
                  </a:cubicBezTo>
                  <a:cubicBezTo>
                    <a:pt x="6910" y="7164"/>
                    <a:pt x="6902" y="7159"/>
                    <a:pt x="6894" y="7159"/>
                  </a:cubicBezTo>
                  <a:cubicBezTo>
                    <a:pt x="6894" y="7159"/>
                    <a:pt x="6922" y="7196"/>
                    <a:pt x="6945" y="7196"/>
                  </a:cubicBezTo>
                  <a:cubicBezTo>
                    <a:pt x="6948" y="7196"/>
                    <a:pt x="6951" y="7196"/>
                    <a:pt x="6954" y="7194"/>
                  </a:cubicBezTo>
                  <a:cubicBezTo>
                    <a:pt x="6954" y="7194"/>
                    <a:pt x="6965" y="7206"/>
                    <a:pt x="6954" y="7218"/>
                  </a:cubicBezTo>
                  <a:lnTo>
                    <a:pt x="6930" y="7206"/>
                  </a:lnTo>
                  <a:lnTo>
                    <a:pt x="6954" y="7230"/>
                  </a:lnTo>
                  <a:cubicBezTo>
                    <a:pt x="6954" y="7236"/>
                    <a:pt x="6948" y="7236"/>
                    <a:pt x="6942" y="7236"/>
                  </a:cubicBezTo>
                  <a:cubicBezTo>
                    <a:pt x="6936" y="7236"/>
                    <a:pt x="6930" y="7236"/>
                    <a:pt x="6930" y="7242"/>
                  </a:cubicBezTo>
                  <a:cubicBezTo>
                    <a:pt x="6930" y="7234"/>
                    <a:pt x="6907" y="7220"/>
                    <a:pt x="6893" y="7220"/>
                  </a:cubicBezTo>
                  <a:cubicBezTo>
                    <a:pt x="6887" y="7220"/>
                    <a:pt x="6882" y="7223"/>
                    <a:pt x="6882" y="7230"/>
                  </a:cubicBezTo>
                  <a:cubicBezTo>
                    <a:pt x="6882" y="7206"/>
                    <a:pt x="6870" y="7194"/>
                    <a:pt x="6870" y="7194"/>
                  </a:cubicBezTo>
                  <a:cubicBezTo>
                    <a:pt x="6870" y="7194"/>
                    <a:pt x="6858" y="7194"/>
                    <a:pt x="6858" y="7182"/>
                  </a:cubicBezTo>
                  <a:lnTo>
                    <a:pt x="6858" y="7182"/>
                  </a:lnTo>
                  <a:cubicBezTo>
                    <a:pt x="6858" y="7206"/>
                    <a:pt x="6870" y="7194"/>
                    <a:pt x="6858" y="7218"/>
                  </a:cubicBezTo>
                  <a:cubicBezTo>
                    <a:pt x="6858" y="7218"/>
                    <a:pt x="6877" y="7246"/>
                    <a:pt x="6865" y="7252"/>
                  </a:cubicBezTo>
                  <a:lnTo>
                    <a:pt x="6865" y="7252"/>
                  </a:lnTo>
                  <a:cubicBezTo>
                    <a:pt x="6867" y="7252"/>
                    <a:pt x="6869" y="7252"/>
                    <a:pt x="6871" y="7252"/>
                  </a:cubicBezTo>
                  <a:cubicBezTo>
                    <a:pt x="6899" y="7252"/>
                    <a:pt x="6874" y="7290"/>
                    <a:pt x="6906" y="7290"/>
                  </a:cubicBezTo>
                  <a:cubicBezTo>
                    <a:pt x="6906" y="7290"/>
                    <a:pt x="6906" y="7305"/>
                    <a:pt x="6900" y="7305"/>
                  </a:cubicBezTo>
                  <a:cubicBezTo>
                    <a:pt x="6898" y="7305"/>
                    <a:pt x="6896" y="7304"/>
                    <a:pt x="6894" y="7301"/>
                  </a:cubicBezTo>
                  <a:cubicBezTo>
                    <a:pt x="6888" y="7296"/>
                    <a:pt x="6882" y="7293"/>
                    <a:pt x="6876" y="7293"/>
                  </a:cubicBezTo>
                  <a:cubicBezTo>
                    <a:pt x="6870" y="7293"/>
                    <a:pt x="6864" y="7296"/>
                    <a:pt x="6858" y="7301"/>
                  </a:cubicBezTo>
                  <a:lnTo>
                    <a:pt x="6870" y="7301"/>
                  </a:lnTo>
                  <a:cubicBezTo>
                    <a:pt x="6870" y="7313"/>
                    <a:pt x="6858" y="7313"/>
                    <a:pt x="6846" y="7313"/>
                  </a:cubicBezTo>
                  <a:lnTo>
                    <a:pt x="6823" y="7313"/>
                  </a:lnTo>
                  <a:cubicBezTo>
                    <a:pt x="6829" y="7319"/>
                    <a:pt x="6834" y="7319"/>
                    <a:pt x="6839" y="7319"/>
                  </a:cubicBezTo>
                  <a:cubicBezTo>
                    <a:pt x="6843" y="7319"/>
                    <a:pt x="6846" y="7319"/>
                    <a:pt x="6846" y="7325"/>
                  </a:cubicBezTo>
                  <a:cubicBezTo>
                    <a:pt x="6846" y="7325"/>
                    <a:pt x="6846" y="7341"/>
                    <a:pt x="6840" y="7341"/>
                  </a:cubicBezTo>
                  <a:cubicBezTo>
                    <a:pt x="6839" y="7341"/>
                    <a:pt x="6837" y="7340"/>
                    <a:pt x="6834" y="7337"/>
                  </a:cubicBezTo>
                  <a:cubicBezTo>
                    <a:pt x="6823" y="7325"/>
                    <a:pt x="6799" y="7325"/>
                    <a:pt x="6799" y="7313"/>
                  </a:cubicBezTo>
                  <a:lnTo>
                    <a:pt x="6799" y="7313"/>
                  </a:lnTo>
                  <a:cubicBezTo>
                    <a:pt x="6799" y="7325"/>
                    <a:pt x="6787" y="7349"/>
                    <a:pt x="6811" y="7349"/>
                  </a:cubicBezTo>
                  <a:lnTo>
                    <a:pt x="6811" y="7361"/>
                  </a:lnTo>
                  <a:cubicBezTo>
                    <a:pt x="6818" y="7354"/>
                    <a:pt x="6828" y="7347"/>
                    <a:pt x="6836" y="7347"/>
                  </a:cubicBezTo>
                  <a:cubicBezTo>
                    <a:pt x="6842" y="7347"/>
                    <a:pt x="6846" y="7351"/>
                    <a:pt x="6846" y="7361"/>
                  </a:cubicBezTo>
                  <a:lnTo>
                    <a:pt x="6834" y="7361"/>
                  </a:lnTo>
                  <a:lnTo>
                    <a:pt x="6846" y="7385"/>
                  </a:lnTo>
                  <a:lnTo>
                    <a:pt x="6834" y="7385"/>
                  </a:lnTo>
                  <a:cubicBezTo>
                    <a:pt x="6834" y="7385"/>
                    <a:pt x="6846" y="7397"/>
                    <a:pt x="6834" y="7397"/>
                  </a:cubicBezTo>
                  <a:lnTo>
                    <a:pt x="6823" y="7397"/>
                  </a:lnTo>
                  <a:cubicBezTo>
                    <a:pt x="6811" y="7409"/>
                    <a:pt x="6823" y="7421"/>
                    <a:pt x="6823" y="7421"/>
                  </a:cubicBezTo>
                  <a:lnTo>
                    <a:pt x="6811" y="7421"/>
                  </a:lnTo>
                  <a:cubicBezTo>
                    <a:pt x="6799" y="7432"/>
                    <a:pt x="6799" y="7444"/>
                    <a:pt x="6787" y="7456"/>
                  </a:cubicBezTo>
                  <a:cubicBezTo>
                    <a:pt x="6763" y="7456"/>
                    <a:pt x="6763" y="7432"/>
                    <a:pt x="6751" y="7432"/>
                  </a:cubicBezTo>
                  <a:lnTo>
                    <a:pt x="6739" y="7468"/>
                  </a:lnTo>
                  <a:cubicBezTo>
                    <a:pt x="6727" y="7467"/>
                    <a:pt x="6715" y="7467"/>
                    <a:pt x="6703" y="7467"/>
                  </a:cubicBezTo>
                  <a:cubicBezTo>
                    <a:pt x="6555" y="7467"/>
                    <a:pt x="6380" y="7528"/>
                    <a:pt x="6215" y="7528"/>
                  </a:cubicBezTo>
                  <a:cubicBezTo>
                    <a:pt x="6144" y="7551"/>
                    <a:pt x="6061" y="7587"/>
                    <a:pt x="5977" y="7599"/>
                  </a:cubicBezTo>
                  <a:lnTo>
                    <a:pt x="5894" y="7599"/>
                  </a:lnTo>
                  <a:lnTo>
                    <a:pt x="5965" y="7611"/>
                  </a:lnTo>
                  <a:cubicBezTo>
                    <a:pt x="5942" y="7611"/>
                    <a:pt x="5930" y="7623"/>
                    <a:pt x="5918" y="7623"/>
                  </a:cubicBezTo>
                  <a:cubicBezTo>
                    <a:pt x="5822" y="7635"/>
                    <a:pt x="5691" y="7647"/>
                    <a:pt x="5584" y="7682"/>
                  </a:cubicBezTo>
                  <a:cubicBezTo>
                    <a:pt x="5564" y="7700"/>
                    <a:pt x="5550" y="7705"/>
                    <a:pt x="5540" y="7705"/>
                  </a:cubicBezTo>
                  <a:cubicBezTo>
                    <a:pt x="5523" y="7705"/>
                    <a:pt x="5514" y="7691"/>
                    <a:pt x="5498" y="7691"/>
                  </a:cubicBezTo>
                  <a:cubicBezTo>
                    <a:pt x="5490" y="7691"/>
                    <a:pt x="5480" y="7695"/>
                    <a:pt x="5465" y="7706"/>
                  </a:cubicBezTo>
                  <a:cubicBezTo>
                    <a:pt x="5465" y="7694"/>
                    <a:pt x="5465" y="7694"/>
                    <a:pt x="5465" y="7682"/>
                  </a:cubicBezTo>
                  <a:cubicBezTo>
                    <a:pt x="5394" y="7718"/>
                    <a:pt x="5358" y="7730"/>
                    <a:pt x="5287" y="7766"/>
                  </a:cubicBezTo>
                  <a:cubicBezTo>
                    <a:pt x="5287" y="7755"/>
                    <a:pt x="5283" y="7752"/>
                    <a:pt x="5277" y="7752"/>
                  </a:cubicBezTo>
                  <a:cubicBezTo>
                    <a:pt x="5267" y="7752"/>
                    <a:pt x="5253" y="7761"/>
                    <a:pt x="5245" y="7761"/>
                  </a:cubicBezTo>
                  <a:cubicBezTo>
                    <a:pt x="5241" y="7761"/>
                    <a:pt x="5239" y="7759"/>
                    <a:pt x="5239" y="7754"/>
                  </a:cubicBezTo>
                  <a:lnTo>
                    <a:pt x="5239" y="7766"/>
                  </a:lnTo>
                  <a:cubicBezTo>
                    <a:pt x="5227" y="7754"/>
                    <a:pt x="5227" y="7754"/>
                    <a:pt x="5239" y="7742"/>
                  </a:cubicBezTo>
                  <a:cubicBezTo>
                    <a:pt x="5244" y="7752"/>
                    <a:pt x="5247" y="7756"/>
                    <a:pt x="5249" y="7756"/>
                  </a:cubicBezTo>
                  <a:cubicBezTo>
                    <a:pt x="5251" y="7756"/>
                    <a:pt x="5251" y="7749"/>
                    <a:pt x="5251" y="7742"/>
                  </a:cubicBezTo>
                  <a:cubicBezTo>
                    <a:pt x="5239" y="7742"/>
                    <a:pt x="5251" y="7730"/>
                    <a:pt x="5251" y="7730"/>
                  </a:cubicBezTo>
                  <a:cubicBezTo>
                    <a:pt x="5259" y="7730"/>
                    <a:pt x="5267" y="7735"/>
                    <a:pt x="5275" y="7735"/>
                  </a:cubicBezTo>
                  <a:cubicBezTo>
                    <a:pt x="5279" y="7735"/>
                    <a:pt x="5283" y="7734"/>
                    <a:pt x="5287" y="7730"/>
                  </a:cubicBezTo>
                  <a:lnTo>
                    <a:pt x="5251" y="7718"/>
                  </a:lnTo>
                  <a:cubicBezTo>
                    <a:pt x="5257" y="7712"/>
                    <a:pt x="5263" y="7712"/>
                    <a:pt x="5267" y="7712"/>
                  </a:cubicBezTo>
                  <a:cubicBezTo>
                    <a:pt x="5272" y="7712"/>
                    <a:pt x="5275" y="7712"/>
                    <a:pt x="5275" y="7706"/>
                  </a:cubicBezTo>
                  <a:cubicBezTo>
                    <a:pt x="5287" y="7718"/>
                    <a:pt x="5299" y="7706"/>
                    <a:pt x="5299" y="7730"/>
                  </a:cubicBezTo>
                  <a:cubicBezTo>
                    <a:pt x="5328" y="7710"/>
                    <a:pt x="5309" y="7699"/>
                    <a:pt x="5294" y="7682"/>
                  </a:cubicBezTo>
                  <a:lnTo>
                    <a:pt x="5294" y="7682"/>
                  </a:lnTo>
                  <a:cubicBezTo>
                    <a:pt x="5296" y="7682"/>
                    <a:pt x="5297" y="7682"/>
                    <a:pt x="5299" y="7682"/>
                  </a:cubicBezTo>
                  <a:cubicBezTo>
                    <a:pt x="5287" y="7671"/>
                    <a:pt x="5287" y="7671"/>
                    <a:pt x="5287" y="7659"/>
                  </a:cubicBezTo>
                  <a:cubicBezTo>
                    <a:pt x="5289" y="7656"/>
                    <a:pt x="5291" y="7655"/>
                    <a:pt x="5293" y="7655"/>
                  </a:cubicBezTo>
                  <a:cubicBezTo>
                    <a:pt x="5299" y="7655"/>
                    <a:pt x="5301" y="7671"/>
                    <a:pt x="5310" y="7671"/>
                  </a:cubicBezTo>
                  <a:lnTo>
                    <a:pt x="5310" y="7659"/>
                  </a:lnTo>
                  <a:cubicBezTo>
                    <a:pt x="5310" y="7647"/>
                    <a:pt x="5310" y="7647"/>
                    <a:pt x="5322" y="7647"/>
                  </a:cubicBezTo>
                  <a:cubicBezTo>
                    <a:pt x="5334" y="7647"/>
                    <a:pt x="5334" y="7659"/>
                    <a:pt x="5346" y="7659"/>
                  </a:cubicBezTo>
                  <a:lnTo>
                    <a:pt x="5322" y="7635"/>
                  </a:lnTo>
                  <a:cubicBezTo>
                    <a:pt x="5330" y="7635"/>
                    <a:pt x="5338" y="7630"/>
                    <a:pt x="5346" y="7630"/>
                  </a:cubicBezTo>
                  <a:cubicBezTo>
                    <a:pt x="5350" y="7630"/>
                    <a:pt x="5354" y="7631"/>
                    <a:pt x="5358" y="7635"/>
                  </a:cubicBezTo>
                  <a:lnTo>
                    <a:pt x="5358" y="7611"/>
                  </a:lnTo>
                  <a:lnTo>
                    <a:pt x="5382" y="7611"/>
                  </a:lnTo>
                  <a:cubicBezTo>
                    <a:pt x="5382" y="7605"/>
                    <a:pt x="5379" y="7602"/>
                    <a:pt x="5376" y="7602"/>
                  </a:cubicBezTo>
                  <a:cubicBezTo>
                    <a:pt x="5374" y="7602"/>
                    <a:pt x="5373" y="7603"/>
                    <a:pt x="5372" y="7604"/>
                  </a:cubicBezTo>
                  <a:lnTo>
                    <a:pt x="5372" y="7604"/>
                  </a:lnTo>
                  <a:cubicBezTo>
                    <a:pt x="5371" y="7591"/>
                    <a:pt x="5353" y="7569"/>
                    <a:pt x="5364" y="7569"/>
                  </a:cubicBezTo>
                  <a:cubicBezTo>
                    <a:pt x="5367" y="7569"/>
                    <a:pt x="5373" y="7571"/>
                    <a:pt x="5382" y="7575"/>
                  </a:cubicBezTo>
                  <a:cubicBezTo>
                    <a:pt x="5370" y="7540"/>
                    <a:pt x="5370" y="7540"/>
                    <a:pt x="5370" y="7504"/>
                  </a:cubicBezTo>
                  <a:lnTo>
                    <a:pt x="5370" y="7504"/>
                  </a:lnTo>
                  <a:cubicBezTo>
                    <a:pt x="5373" y="7510"/>
                    <a:pt x="5377" y="7512"/>
                    <a:pt x="5382" y="7512"/>
                  </a:cubicBezTo>
                  <a:cubicBezTo>
                    <a:pt x="5389" y="7512"/>
                    <a:pt x="5396" y="7507"/>
                    <a:pt x="5401" y="7507"/>
                  </a:cubicBezTo>
                  <a:cubicBezTo>
                    <a:pt x="5404" y="7507"/>
                    <a:pt x="5406" y="7509"/>
                    <a:pt x="5406" y="7516"/>
                  </a:cubicBezTo>
                  <a:cubicBezTo>
                    <a:pt x="5418" y="7504"/>
                    <a:pt x="5394" y="7492"/>
                    <a:pt x="5394" y="7480"/>
                  </a:cubicBezTo>
                  <a:cubicBezTo>
                    <a:pt x="5406" y="7480"/>
                    <a:pt x="5430" y="7492"/>
                    <a:pt x="5430" y="7504"/>
                  </a:cubicBezTo>
                  <a:lnTo>
                    <a:pt x="5430" y="7480"/>
                  </a:lnTo>
                  <a:lnTo>
                    <a:pt x="5418" y="7468"/>
                  </a:lnTo>
                  <a:cubicBezTo>
                    <a:pt x="5426" y="7468"/>
                    <a:pt x="5434" y="7473"/>
                    <a:pt x="5438" y="7473"/>
                  </a:cubicBezTo>
                  <a:cubicBezTo>
                    <a:pt x="5440" y="7473"/>
                    <a:pt x="5441" y="7472"/>
                    <a:pt x="5441" y="7468"/>
                  </a:cubicBezTo>
                  <a:lnTo>
                    <a:pt x="5430" y="7456"/>
                  </a:lnTo>
                  <a:lnTo>
                    <a:pt x="5441" y="7456"/>
                  </a:lnTo>
                  <a:cubicBezTo>
                    <a:pt x="5430" y="7456"/>
                    <a:pt x="5430" y="7444"/>
                    <a:pt x="5430" y="7432"/>
                  </a:cubicBezTo>
                  <a:lnTo>
                    <a:pt x="5430" y="7432"/>
                  </a:lnTo>
                  <a:cubicBezTo>
                    <a:pt x="5432" y="7435"/>
                    <a:pt x="5434" y="7436"/>
                    <a:pt x="5436" y="7436"/>
                  </a:cubicBezTo>
                  <a:cubicBezTo>
                    <a:pt x="5440" y="7436"/>
                    <a:pt x="5443" y="7429"/>
                    <a:pt x="5447" y="7429"/>
                  </a:cubicBezTo>
                  <a:cubicBezTo>
                    <a:pt x="5449" y="7429"/>
                    <a:pt x="5451" y="7430"/>
                    <a:pt x="5453" y="7432"/>
                  </a:cubicBezTo>
                  <a:cubicBezTo>
                    <a:pt x="5453" y="7421"/>
                    <a:pt x="5453" y="7421"/>
                    <a:pt x="5453" y="7397"/>
                  </a:cubicBezTo>
                  <a:lnTo>
                    <a:pt x="5441" y="7397"/>
                  </a:lnTo>
                  <a:cubicBezTo>
                    <a:pt x="5438" y="7390"/>
                    <a:pt x="5438" y="7388"/>
                    <a:pt x="5439" y="7388"/>
                  </a:cubicBezTo>
                  <a:cubicBezTo>
                    <a:pt x="5441" y="7388"/>
                    <a:pt x="5447" y="7393"/>
                    <a:pt x="5454" y="7393"/>
                  </a:cubicBezTo>
                  <a:cubicBezTo>
                    <a:pt x="5458" y="7393"/>
                    <a:pt x="5462" y="7391"/>
                    <a:pt x="5465" y="7385"/>
                  </a:cubicBezTo>
                  <a:lnTo>
                    <a:pt x="5453" y="7385"/>
                  </a:lnTo>
                  <a:cubicBezTo>
                    <a:pt x="5477" y="7373"/>
                    <a:pt x="5441" y="7349"/>
                    <a:pt x="5465" y="7337"/>
                  </a:cubicBezTo>
                  <a:lnTo>
                    <a:pt x="5465" y="7337"/>
                  </a:lnTo>
                  <a:cubicBezTo>
                    <a:pt x="5465" y="7337"/>
                    <a:pt x="5489" y="7349"/>
                    <a:pt x="5489" y="7349"/>
                  </a:cubicBezTo>
                  <a:cubicBezTo>
                    <a:pt x="5477" y="7325"/>
                    <a:pt x="5489" y="7301"/>
                    <a:pt x="5477" y="7278"/>
                  </a:cubicBezTo>
                  <a:lnTo>
                    <a:pt x="5477" y="7278"/>
                  </a:lnTo>
                  <a:cubicBezTo>
                    <a:pt x="5489" y="7284"/>
                    <a:pt x="5498" y="7287"/>
                    <a:pt x="5505" y="7287"/>
                  </a:cubicBezTo>
                  <a:cubicBezTo>
                    <a:pt x="5513" y="7287"/>
                    <a:pt x="5519" y="7284"/>
                    <a:pt x="5525" y="7278"/>
                  </a:cubicBezTo>
                  <a:cubicBezTo>
                    <a:pt x="5525" y="7266"/>
                    <a:pt x="5525" y="7254"/>
                    <a:pt x="5513" y="7254"/>
                  </a:cubicBezTo>
                  <a:cubicBezTo>
                    <a:pt x="5525" y="7242"/>
                    <a:pt x="5525" y="7218"/>
                    <a:pt x="5537" y="7218"/>
                  </a:cubicBezTo>
                  <a:cubicBezTo>
                    <a:pt x="5525" y="7218"/>
                    <a:pt x="5549" y="7218"/>
                    <a:pt x="5537" y="7206"/>
                  </a:cubicBezTo>
                  <a:lnTo>
                    <a:pt x="5525" y="7206"/>
                  </a:lnTo>
                  <a:cubicBezTo>
                    <a:pt x="5572" y="7194"/>
                    <a:pt x="5525" y="7159"/>
                    <a:pt x="5561" y="7147"/>
                  </a:cubicBezTo>
                  <a:cubicBezTo>
                    <a:pt x="5561" y="7147"/>
                    <a:pt x="5561" y="7147"/>
                    <a:pt x="5572" y="7159"/>
                  </a:cubicBezTo>
                  <a:lnTo>
                    <a:pt x="5596" y="7123"/>
                  </a:lnTo>
                  <a:lnTo>
                    <a:pt x="5572" y="7123"/>
                  </a:lnTo>
                  <a:cubicBezTo>
                    <a:pt x="5572" y="7111"/>
                    <a:pt x="5561" y="7099"/>
                    <a:pt x="5572" y="7099"/>
                  </a:cubicBezTo>
                  <a:cubicBezTo>
                    <a:pt x="5578" y="7105"/>
                    <a:pt x="5582" y="7107"/>
                    <a:pt x="5585" y="7107"/>
                  </a:cubicBezTo>
                  <a:cubicBezTo>
                    <a:pt x="5592" y="7107"/>
                    <a:pt x="5587" y="7087"/>
                    <a:pt x="5596" y="7087"/>
                  </a:cubicBezTo>
                  <a:cubicBezTo>
                    <a:pt x="5590" y="7075"/>
                    <a:pt x="5596" y="7075"/>
                    <a:pt x="5602" y="7075"/>
                  </a:cubicBezTo>
                  <a:cubicBezTo>
                    <a:pt x="5603" y="7075"/>
                    <a:pt x="5605" y="7075"/>
                    <a:pt x="5606" y="7075"/>
                  </a:cubicBezTo>
                  <a:lnTo>
                    <a:pt x="5606" y="7075"/>
                  </a:lnTo>
                  <a:cubicBezTo>
                    <a:pt x="5607" y="7075"/>
                    <a:pt x="5607" y="7075"/>
                    <a:pt x="5608" y="7075"/>
                  </a:cubicBezTo>
                  <a:lnTo>
                    <a:pt x="5608" y="7075"/>
                  </a:lnTo>
                  <a:lnTo>
                    <a:pt x="5608" y="7075"/>
                  </a:lnTo>
                  <a:cubicBezTo>
                    <a:pt x="5607" y="7075"/>
                    <a:pt x="5607" y="7075"/>
                    <a:pt x="5606" y="7075"/>
                  </a:cubicBezTo>
                  <a:lnTo>
                    <a:pt x="5606" y="7075"/>
                  </a:lnTo>
                  <a:cubicBezTo>
                    <a:pt x="5595" y="7074"/>
                    <a:pt x="5584" y="7063"/>
                    <a:pt x="5584" y="7051"/>
                  </a:cubicBezTo>
                  <a:cubicBezTo>
                    <a:pt x="5596" y="7051"/>
                    <a:pt x="5596" y="7051"/>
                    <a:pt x="5596" y="7063"/>
                  </a:cubicBezTo>
                  <a:cubicBezTo>
                    <a:pt x="5596" y="7040"/>
                    <a:pt x="5608" y="7028"/>
                    <a:pt x="5608" y="7028"/>
                  </a:cubicBezTo>
                  <a:cubicBezTo>
                    <a:pt x="5612" y="7024"/>
                    <a:pt x="5615" y="7022"/>
                    <a:pt x="5617" y="7022"/>
                  </a:cubicBezTo>
                  <a:cubicBezTo>
                    <a:pt x="5621" y="7022"/>
                    <a:pt x="5624" y="7028"/>
                    <a:pt x="5632" y="7028"/>
                  </a:cubicBezTo>
                  <a:cubicBezTo>
                    <a:pt x="5620" y="7004"/>
                    <a:pt x="5632" y="7016"/>
                    <a:pt x="5632" y="6992"/>
                  </a:cubicBezTo>
                  <a:lnTo>
                    <a:pt x="5644" y="6992"/>
                  </a:lnTo>
                  <a:lnTo>
                    <a:pt x="5632" y="6980"/>
                  </a:lnTo>
                  <a:lnTo>
                    <a:pt x="5644" y="6980"/>
                  </a:lnTo>
                  <a:cubicBezTo>
                    <a:pt x="5644" y="6968"/>
                    <a:pt x="5632" y="6956"/>
                    <a:pt x="5644" y="6956"/>
                  </a:cubicBezTo>
                  <a:lnTo>
                    <a:pt x="5656" y="6956"/>
                  </a:lnTo>
                  <a:cubicBezTo>
                    <a:pt x="5656" y="6933"/>
                    <a:pt x="5691" y="6944"/>
                    <a:pt x="5680" y="6910"/>
                  </a:cubicBezTo>
                  <a:lnTo>
                    <a:pt x="5680" y="6910"/>
                  </a:lnTo>
                  <a:cubicBezTo>
                    <a:pt x="5687" y="6905"/>
                    <a:pt x="5709" y="6911"/>
                    <a:pt x="5691" y="6885"/>
                  </a:cubicBezTo>
                  <a:cubicBezTo>
                    <a:pt x="5703" y="6885"/>
                    <a:pt x="5703" y="6885"/>
                    <a:pt x="5703" y="6897"/>
                  </a:cubicBezTo>
                  <a:lnTo>
                    <a:pt x="5703" y="6873"/>
                  </a:lnTo>
                  <a:lnTo>
                    <a:pt x="5715" y="6873"/>
                  </a:lnTo>
                  <a:lnTo>
                    <a:pt x="5715" y="6861"/>
                  </a:lnTo>
                  <a:cubicBezTo>
                    <a:pt x="5722" y="6863"/>
                    <a:pt x="5727" y="6864"/>
                    <a:pt x="5730" y="6864"/>
                  </a:cubicBezTo>
                  <a:cubicBezTo>
                    <a:pt x="5744" y="6864"/>
                    <a:pt x="5734" y="6847"/>
                    <a:pt x="5763" y="6837"/>
                  </a:cubicBezTo>
                  <a:lnTo>
                    <a:pt x="5739" y="6837"/>
                  </a:lnTo>
                  <a:cubicBezTo>
                    <a:pt x="5703" y="6778"/>
                    <a:pt x="5799" y="6766"/>
                    <a:pt x="5787" y="6718"/>
                  </a:cubicBezTo>
                  <a:lnTo>
                    <a:pt x="5787" y="6718"/>
                  </a:lnTo>
                  <a:lnTo>
                    <a:pt x="5811" y="6730"/>
                  </a:lnTo>
                  <a:lnTo>
                    <a:pt x="5811" y="6730"/>
                  </a:lnTo>
                  <a:lnTo>
                    <a:pt x="5799" y="6706"/>
                  </a:lnTo>
                  <a:cubicBezTo>
                    <a:pt x="5811" y="6706"/>
                    <a:pt x="5811" y="6718"/>
                    <a:pt x="5822" y="6718"/>
                  </a:cubicBezTo>
                  <a:cubicBezTo>
                    <a:pt x="5811" y="6694"/>
                    <a:pt x="5799" y="6694"/>
                    <a:pt x="5799" y="6682"/>
                  </a:cubicBezTo>
                  <a:cubicBezTo>
                    <a:pt x="5802" y="6679"/>
                    <a:pt x="5805" y="6677"/>
                    <a:pt x="5806" y="6677"/>
                  </a:cubicBezTo>
                  <a:cubicBezTo>
                    <a:pt x="5811" y="6677"/>
                    <a:pt x="5811" y="6686"/>
                    <a:pt x="5811" y="6694"/>
                  </a:cubicBezTo>
                  <a:cubicBezTo>
                    <a:pt x="5811" y="6670"/>
                    <a:pt x="5811" y="6635"/>
                    <a:pt x="5834" y="6623"/>
                  </a:cubicBezTo>
                  <a:lnTo>
                    <a:pt x="5822" y="6623"/>
                  </a:lnTo>
                  <a:cubicBezTo>
                    <a:pt x="5822" y="6611"/>
                    <a:pt x="5834" y="6599"/>
                    <a:pt x="5846" y="6587"/>
                  </a:cubicBezTo>
                  <a:cubicBezTo>
                    <a:pt x="5846" y="6587"/>
                    <a:pt x="5846" y="6587"/>
                    <a:pt x="5846" y="6599"/>
                  </a:cubicBezTo>
                  <a:cubicBezTo>
                    <a:pt x="5858" y="6587"/>
                    <a:pt x="5858" y="6587"/>
                    <a:pt x="5858" y="6575"/>
                  </a:cubicBezTo>
                  <a:lnTo>
                    <a:pt x="5870" y="6587"/>
                  </a:lnTo>
                  <a:cubicBezTo>
                    <a:pt x="5870" y="6577"/>
                    <a:pt x="5870" y="6560"/>
                    <a:pt x="5883" y="6560"/>
                  </a:cubicBezTo>
                  <a:cubicBezTo>
                    <a:pt x="5886" y="6560"/>
                    <a:pt x="5889" y="6561"/>
                    <a:pt x="5894" y="6563"/>
                  </a:cubicBezTo>
                  <a:lnTo>
                    <a:pt x="5894" y="6563"/>
                  </a:lnTo>
                  <a:cubicBezTo>
                    <a:pt x="5882" y="6551"/>
                    <a:pt x="5870" y="6551"/>
                    <a:pt x="5870" y="6539"/>
                  </a:cubicBezTo>
                  <a:lnTo>
                    <a:pt x="5870" y="6539"/>
                  </a:lnTo>
                  <a:cubicBezTo>
                    <a:pt x="5875" y="6541"/>
                    <a:pt x="5879" y="6542"/>
                    <a:pt x="5881" y="6542"/>
                  </a:cubicBezTo>
                  <a:cubicBezTo>
                    <a:pt x="5897" y="6542"/>
                    <a:pt x="5873" y="6514"/>
                    <a:pt x="5894" y="6504"/>
                  </a:cubicBezTo>
                  <a:lnTo>
                    <a:pt x="5894" y="6504"/>
                  </a:lnTo>
                  <a:cubicBezTo>
                    <a:pt x="5894" y="6504"/>
                    <a:pt x="5894" y="6516"/>
                    <a:pt x="5894" y="6516"/>
                  </a:cubicBezTo>
                  <a:cubicBezTo>
                    <a:pt x="5906" y="6516"/>
                    <a:pt x="5894" y="6504"/>
                    <a:pt x="5894" y="6492"/>
                  </a:cubicBezTo>
                  <a:lnTo>
                    <a:pt x="5906" y="6492"/>
                  </a:lnTo>
                  <a:lnTo>
                    <a:pt x="5906" y="6456"/>
                  </a:lnTo>
                  <a:cubicBezTo>
                    <a:pt x="5926" y="6456"/>
                    <a:pt x="5920" y="6430"/>
                    <a:pt x="5926" y="6430"/>
                  </a:cubicBezTo>
                  <a:cubicBezTo>
                    <a:pt x="5927" y="6430"/>
                    <a:pt x="5928" y="6431"/>
                    <a:pt x="5930" y="6432"/>
                  </a:cubicBezTo>
                  <a:cubicBezTo>
                    <a:pt x="5936" y="6426"/>
                    <a:pt x="5933" y="6426"/>
                    <a:pt x="5928" y="6426"/>
                  </a:cubicBezTo>
                  <a:cubicBezTo>
                    <a:pt x="5924" y="6426"/>
                    <a:pt x="5918" y="6426"/>
                    <a:pt x="5918" y="6420"/>
                  </a:cubicBezTo>
                  <a:cubicBezTo>
                    <a:pt x="5927" y="6420"/>
                    <a:pt x="5922" y="6405"/>
                    <a:pt x="5931" y="6405"/>
                  </a:cubicBezTo>
                  <a:cubicBezTo>
                    <a:pt x="5933" y="6405"/>
                    <a:pt x="5937" y="6406"/>
                    <a:pt x="5942" y="6408"/>
                  </a:cubicBezTo>
                  <a:lnTo>
                    <a:pt x="5942" y="6397"/>
                  </a:lnTo>
                  <a:lnTo>
                    <a:pt x="5953" y="6420"/>
                  </a:lnTo>
                  <a:cubicBezTo>
                    <a:pt x="5953" y="6408"/>
                    <a:pt x="5942" y="6385"/>
                    <a:pt x="5930" y="6385"/>
                  </a:cubicBezTo>
                  <a:cubicBezTo>
                    <a:pt x="5942" y="6373"/>
                    <a:pt x="5942" y="6361"/>
                    <a:pt x="5953" y="6361"/>
                  </a:cubicBezTo>
                  <a:lnTo>
                    <a:pt x="5953" y="6373"/>
                  </a:lnTo>
                  <a:cubicBezTo>
                    <a:pt x="5965" y="6337"/>
                    <a:pt x="6025" y="6349"/>
                    <a:pt x="6001" y="6313"/>
                  </a:cubicBezTo>
                  <a:cubicBezTo>
                    <a:pt x="6013" y="6313"/>
                    <a:pt x="6013" y="6325"/>
                    <a:pt x="6013" y="6325"/>
                  </a:cubicBezTo>
                  <a:lnTo>
                    <a:pt x="6025" y="6313"/>
                  </a:lnTo>
                  <a:lnTo>
                    <a:pt x="6025" y="6289"/>
                  </a:lnTo>
                  <a:lnTo>
                    <a:pt x="6037" y="6289"/>
                  </a:lnTo>
                  <a:cubicBezTo>
                    <a:pt x="6049" y="6278"/>
                    <a:pt x="6049" y="6242"/>
                    <a:pt x="6061" y="6218"/>
                  </a:cubicBezTo>
                  <a:lnTo>
                    <a:pt x="6061" y="6230"/>
                  </a:lnTo>
                  <a:cubicBezTo>
                    <a:pt x="6061" y="6194"/>
                    <a:pt x="6084" y="6206"/>
                    <a:pt x="6084" y="6182"/>
                  </a:cubicBezTo>
                  <a:lnTo>
                    <a:pt x="6084" y="6170"/>
                  </a:lnTo>
                  <a:lnTo>
                    <a:pt x="6096" y="6182"/>
                  </a:lnTo>
                  <a:cubicBezTo>
                    <a:pt x="6084" y="6158"/>
                    <a:pt x="6132" y="6158"/>
                    <a:pt x="6120" y="6158"/>
                  </a:cubicBezTo>
                  <a:cubicBezTo>
                    <a:pt x="6108" y="6147"/>
                    <a:pt x="6108" y="6135"/>
                    <a:pt x="6096" y="6123"/>
                  </a:cubicBezTo>
                  <a:cubicBezTo>
                    <a:pt x="6099" y="6120"/>
                    <a:pt x="6101" y="6119"/>
                    <a:pt x="6102" y="6119"/>
                  </a:cubicBezTo>
                  <a:cubicBezTo>
                    <a:pt x="6107" y="6119"/>
                    <a:pt x="6109" y="6126"/>
                    <a:pt x="6114" y="6126"/>
                  </a:cubicBezTo>
                  <a:cubicBezTo>
                    <a:pt x="6116" y="6126"/>
                    <a:pt x="6118" y="6125"/>
                    <a:pt x="6120" y="6123"/>
                  </a:cubicBezTo>
                  <a:cubicBezTo>
                    <a:pt x="6132" y="6111"/>
                    <a:pt x="6120" y="6099"/>
                    <a:pt x="6132" y="6087"/>
                  </a:cubicBezTo>
                  <a:lnTo>
                    <a:pt x="6144" y="6099"/>
                  </a:lnTo>
                  <a:cubicBezTo>
                    <a:pt x="6144" y="6091"/>
                    <a:pt x="6144" y="6083"/>
                    <a:pt x="6144" y="6075"/>
                  </a:cubicBezTo>
                  <a:cubicBezTo>
                    <a:pt x="6132" y="6039"/>
                    <a:pt x="6180" y="6063"/>
                    <a:pt x="6156" y="6027"/>
                  </a:cubicBezTo>
                  <a:cubicBezTo>
                    <a:pt x="6156" y="6027"/>
                    <a:pt x="6163" y="6012"/>
                    <a:pt x="6173" y="6012"/>
                  </a:cubicBezTo>
                  <a:cubicBezTo>
                    <a:pt x="6175" y="6012"/>
                    <a:pt x="6177" y="6013"/>
                    <a:pt x="6180" y="6016"/>
                  </a:cubicBezTo>
                  <a:cubicBezTo>
                    <a:pt x="6180" y="5992"/>
                    <a:pt x="6180" y="5968"/>
                    <a:pt x="6192" y="5944"/>
                  </a:cubicBezTo>
                  <a:cubicBezTo>
                    <a:pt x="6199" y="5948"/>
                    <a:pt x="6201" y="5949"/>
                    <a:pt x="6202" y="5949"/>
                  </a:cubicBezTo>
                  <a:cubicBezTo>
                    <a:pt x="6204" y="5949"/>
                    <a:pt x="6195" y="5941"/>
                    <a:pt x="6203" y="5932"/>
                  </a:cubicBezTo>
                  <a:lnTo>
                    <a:pt x="6192" y="5932"/>
                  </a:lnTo>
                  <a:cubicBezTo>
                    <a:pt x="6203" y="5897"/>
                    <a:pt x="6263" y="5885"/>
                    <a:pt x="6275" y="5849"/>
                  </a:cubicBezTo>
                  <a:lnTo>
                    <a:pt x="6287" y="5849"/>
                  </a:lnTo>
                  <a:lnTo>
                    <a:pt x="6275" y="5837"/>
                  </a:lnTo>
                  <a:cubicBezTo>
                    <a:pt x="6299" y="5801"/>
                    <a:pt x="6323" y="5766"/>
                    <a:pt x="6346" y="5730"/>
                  </a:cubicBezTo>
                  <a:cubicBezTo>
                    <a:pt x="6334" y="5718"/>
                    <a:pt x="6334" y="5694"/>
                    <a:pt x="6346" y="5682"/>
                  </a:cubicBezTo>
                  <a:cubicBezTo>
                    <a:pt x="6346" y="5658"/>
                    <a:pt x="6358" y="5623"/>
                    <a:pt x="6382" y="5599"/>
                  </a:cubicBezTo>
                  <a:cubicBezTo>
                    <a:pt x="6382" y="5611"/>
                    <a:pt x="6394" y="5611"/>
                    <a:pt x="6394" y="5611"/>
                  </a:cubicBezTo>
                  <a:cubicBezTo>
                    <a:pt x="6382" y="5599"/>
                    <a:pt x="6406" y="5599"/>
                    <a:pt x="6406" y="5587"/>
                  </a:cubicBezTo>
                  <a:lnTo>
                    <a:pt x="6394" y="5587"/>
                  </a:lnTo>
                  <a:cubicBezTo>
                    <a:pt x="6382" y="5575"/>
                    <a:pt x="6406" y="5575"/>
                    <a:pt x="6418" y="5575"/>
                  </a:cubicBezTo>
                  <a:lnTo>
                    <a:pt x="6406" y="5551"/>
                  </a:lnTo>
                  <a:lnTo>
                    <a:pt x="6430" y="5551"/>
                  </a:lnTo>
                  <a:cubicBezTo>
                    <a:pt x="6430" y="5539"/>
                    <a:pt x="6430" y="5527"/>
                    <a:pt x="6418" y="5516"/>
                  </a:cubicBezTo>
                  <a:cubicBezTo>
                    <a:pt x="6418" y="5516"/>
                    <a:pt x="6423" y="5510"/>
                    <a:pt x="6427" y="5510"/>
                  </a:cubicBezTo>
                  <a:cubicBezTo>
                    <a:pt x="6428" y="5510"/>
                    <a:pt x="6430" y="5512"/>
                    <a:pt x="6430" y="5516"/>
                  </a:cubicBezTo>
                  <a:lnTo>
                    <a:pt x="6465" y="5468"/>
                  </a:lnTo>
                  <a:lnTo>
                    <a:pt x="6465" y="5468"/>
                  </a:lnTo>
                  <a:lnTo>
                    <a:pt x="6453" y="5480"/>
                  </a:lnTo>
                  <a:cubicBezTo>
                    <a:pt x="6442" y="5468"/>
                    <a:pt x="6442" y="5444"/>
                    <a:pt x="6442" y="5444"/>
                  </a:cubicBezTo>
                  <a:lnTo>
                    <a:pt x="6442" y="5444"/>
                  </a:lnTo>
                  <a:cubicBezTo>
                    <a:pt x="6446" y="5448"/>
                    <a:pt x="6450" y="5451"/>
                    <a:pt x="6453" y="5452"/>
                  </a:cubicBezTo>
                  <a:lnTo>
                    <a:pt x="6453" y="5452"/>
                  </a:lnTo>
                  <a:cubicBezTo>
                    <a:pt x="6454" y="5431"/>
                    <a:pt x="6454" y="5420"/>
                    <a:pt x="6465" y="5420"/>
                  </a:cubicBezTo>
                  <a:cubicBezTo>
                    <a:pt x="6465" y="5414"/>
                    <a:pt x="6474" y="5414"/>
                    <a:pt x="6483" y="5414"/>
                  </a:cubicBezTo>
                  <a:cubicBezTo>
                    <a:pt x="6492" y="5414"/>
                    <a:pt x="6501" y="5414"/>
                    <a:pt x="6501" y="5408"/>
                  </a:cubicBezTo>
                  <a:cubicBezTo>
                    <a:pt x="6489" y="5396"/>
                    <a:pt x="6513" y="5396"/>
                    <a:pt x="6477" y="5385"/>
                  </a:cubicBezTo>
                  <a:cubicBezTo>
                    <a:pt x="6481" y="5377"/>
                    <a:pt x="6485" y="5374"/>
                    <a:pt x="6489" y="5374"/>
                  </a:cubicBezTo>
                  <a:cubicBezTo>
                    <a:pt x="6497" y="5374"/>
                    <a:pt x="6505" y="5385"/>
                    <a:pt x="6513" y="5385"/>
                  </a:cubicBezTo>
                  <a:cubicBezTo>
                    <a:pt x="6503" y="5375"/>
                    <a:pt x="6509" y="5358"/>
                    <a:pt x="6525" y="5358"/>
                  </a:cubicBezTo>
                  <a:cubicBezTo>
                    <a:pt x="6528" y="5358"/>
                    <a:pt x="6532" y="5358"/>
                    <a:pt x="6537" y="5361"/>
                  </a:cubicBezTo>
                  <a:cubicBezTo>
                    <a:pt x="6501" y="5325"/>
                    <a:pt x="6561" y="5325"/>
                    <a:pt x="6537" y="5313"/>
                  </a:cubicBezTo>
                  <a:lnTo>
                    <a:pt x="6561" y="5313"/>
                  </a:lnTo>
                  <a:cubicBezTo>
                    <a:pt x="6549" y="5301"/>
                    <a:pt x="6537" y="5289"/>
                    <a:pt x="6537" y="5277"/>
                  </a:cubicBezTo>
                  <a:cubicBezTo>
                    <a:pt x="6549" y="5277"/>
                    <a:pt x="6561" y="5289"/>
                    <a:pt x="6573" y="5289"/>
                  </a:cubicBezTo>
                  <a:lnTo>
                    <a:pt x="6549" y="5265"/>
                  </a:lnTo>
                  <a:cubicBezTo>
                    <a:pt x="6608" y="5230"/>
                    <a:pt x="6620" y="5158"/>
                    <a:pt x="6680" y="5123"/>
                  </a:cubicBezTo>
                  <a:cubicBezTo>
                    <a:pt x="6680" y="5087"/>
                    <a:pt x="6692" y="5051"/>
                    <a:pt x="6704" y="5027"/>
                  </a:cubicBezTo>
                  <a:cubicBezTo>
                    <a:pt x="6704" y="5015"/>
                    <a:pt x="6704" y="5004"/>
                    <a:pt x="6715" y="5004"/>
                  </a:cubicBezTo>
                  <a:cubicBezTo>
                    <a:pt x="6739" y="4980"/>
                    <a:pt x="6775" y="4944"/>
                    <a:pt x="6787" y="4896"/>
                  </a:cubicBezTo>
                  <a:cubicBezTo>
                    <a:pt x="6779" y="4884"/>
                    <a:pt x="6780" y="4882"/>
                    <a:pt x="6785" y="4882"/>
                  </a:cubicBezTo>
                  <a:cubicBezTo>
                    <a:pt x="6789" y="4882"/>
                    <a:pt x="6795" y="4884"/>
                    <a:pt x="6801" y="4884"/>
                  </a:cubicBezTo>
                  <a:cubicBezTo>
                    <a:pt x="6808" y="4884"/>
                    <a:pt x="6814" y="4881"/>
                    <a:pt x="6812" y="4866"/>
                  </a:cubicBezTo>
                  <a:lnTo>
                    <a:pt x="6812" y="4866"/>
                  </a:lnTo>
                  <a:cubicBezTo>
                    <a:pt x="6815" y="4873"/>
                    <a:pt x="6823" y="4873"/>
                    <a:pt x="6823" y="4873"/>
                  </a:cubicBezTo>
                  <a:cubicBezTo>
                    <a:pt x="6823" y="4849"/>
                    <a:pt x="6823" y="4825"/>
                    <a:pt x="6823" y="4789"/>
                  </a:cubicBezTo>
                  <a:cubicBezTo>
                    <a:pt x="6832" y="4795"/>
                    <a:pt x="6837" y="4798"/>
                    <a:pt x="6840" y="4798"/>
                  </a:cubicBezTo>
                  <a:cubicBezTo>
                    <a:pt x="6847" y="4798"/>
                    <a:pt x="6841" y="4787"/>
                    <a:pt x="6843" y="4787"/>
                  </a:cubicBezTo>
                  <a:cubicBezTo>
                    <a:pt x="6844" y="4787"/>
                    <a:pt x="6845" y="4787"/>
                    <a:pt x="6846" y="4789"/>
                  </a:cubicBezTo>
                  <a:lnTo>
                    <a:pt x="6834" y="4777"/>
                  </a:lnTo>
                  <a:cubicBezTo>
                    <a:pt x="6842" y="4777"/>
                    <a:pt x="6850" y="4772"/>
                    <a:pt x="6858" y="4772"/>
                  </a:cubicBezTo>
                  <a:cubicBezTo>
                    <a:pt x="6862" y="4772"/>
                    <a:pt x="6866" y="4773"/>
                    <a:pt x="6870" y="4777"/>
                  </a:cubicBezTo>
                  <a:lnTo>
                    <a:pt x="6858" y="4754"/>
                  </a:lnTo>
                  <a:lnTo>
                    <a:pt x="6870" y="4765"/>
                  </a:lnTo>
                  <a:cubicBezTo>
                    <a:pt x="6880" y="4745"/>
                    <a:pt x="6882" y="4715"/>
                    <a:pt x="6905" y="4715"/>
                  </a:cubicBezTo>
                  <a:cubicBezTo>
                    <a:pt x="6909" y="4715"/>
                    <a:pt x="6913" y="4716"/>
                    <a:pt x="6918" y="4718"/>
                  </a:cubicBezTo>
                  <a:cubicBezTo>
                    <a:pt x="6918" y="4670"/>
                    <a:pt x="6965" y="4611"/>
                    <a:pt x="6989" y="4575"/>
                  </a:cubicBezTo>
                  <a:cubicBezTo>
                    <a:pt x="6989" y="4563"/>
                    <a:pt x="6989" y="4551"/>
                    <a:pt x="7001" y="4539"/>
                  </a:cubicBezTo>
                  <a:lnTo>
                    <a:pt x="7025" y="4539"/>
                  </a:lnTo>
                  <a:cubicBezTo>
                    <a:pt x="7025" y="4527"/>
                    <a:pt x="7013" y="4503"/>
                    <a:pt x="7025" y="4503"/>
                  </a:cubicBezTo>
                  <a:cubicBezTo>
                    <a:pt x="7037" y="4492"/>
                    <a:pt x="7049" y="4480"/>
                    <a:pt x="7037" y="4468"/>
                  </a:cubicBezTo>
                  <a:cubicBezTo>
                    <a:pt x="7044" y="4461"/>
                    <a:pt x="7051" y="4454"/>
                    <a:pt x="7058" y="4454"/>
                  </a:cubicBezTo>
                  <a:cubicBezTo>
                    <a:pt x="7060" y="4454"/>
                    <a:pt x="7063" y="4455"/>
                    <a:pt x="7066" y="4458"/>
                  </a:cubicBezTo>
                  <a:lnTo>
                    <a:pt x="7066" y="4458"/>
                  </a:lnTo>
                  <a:cubicBezTo>
                    <a:pt x="7063" y="4444"/>
                    <a:pt x="7096" y="4444"/>
                    <a:pt x="7096" y="4444"/>
                  </a:cubicBezTo>
                  <a:cubicBezTo>
                    <a:pt x="7096" y="4444"/>
                    <a:pt x="7204" y="4301"/>
                    <a:pt x="7311" y="4146"/>
                  </a:cubicBezTo>
                  <a:cubicBezTo>
                    <a:pt x="7418" y="3980"/>
                    <a:pt x="7525" y="3801"/>
                    <a:pt x="7501" y="3670"/>
                  </a:cubicBezTo>
                  <a:cubicBezTo>
                    <a:pt x="7489" y="3658"/>
                    <a:pt x="7489" y="3646"/>
                    <a:pt x="7466" y="3634"/>
                  </a:cubicBezTo>
                  <a:cubicBezTo>
                    <a:pt x="7471" y="3628"/>
                    <a:pt x="7480" y="3628"/>
                    <a:pt x="7486" y="3628"/>
                  </a:cubicBezTo>
                  <a:cubicBezTo>
                    <a:pt x="7492" y="3628"/>
                    <a:pt x="7495" y="3628"/>
                    <a:pt x="7489" y="3622"/>
                  </a:cubicBezTo>
                  <a:cubicBezTo>
                    <a:pt x="7466" y="3622"/>
                    <a:pt x="7454" y="3587"/>
                    <a:pt x="7430" y="3587"/>
                  </a:cubicBezTo>
                  <a:cubicBezTo>
                    <a:pt x="7430" y="3584"/>
                    <a:pt x="7430" y="3583"/>
                    <a:pt x="7430" y="3583"/>
                  </a:cubicBezTo>
                  <a:cubicBezTo>
                    <a:pt x="7429" y="3583"/>
                    <a:pt x="7428" y="3590"/>
                    <a:pt x="7424" y="3590"/>
                  </a:cubicBezTo>
                  <a:cubicBezTo>
                    <a:pt x="7422" y="3590"/>
                    <a:pt x="7420" y="3589"/>
                    <a:pt x="7418" y="3587"/>
                  </a:cubicBezTo>
                  <a:lnTo>
                    <a:pt x="7418" y="3587"/>
                  </a:lnTo>
                  <a:lnTo>
                    <a:pt x="7442" y="3611"/>
                  </a:lnTo>
                  <a:lnTo>
                    <a:pt x="7418" y="3611"/>
                  </a:lnTo>
                  <a:cubicBezTo>
                    <a:pt x="7418" y="3622"/>
                    <a:pt x="7454" y="3646"/>
                    <a:pt x="7430" y="3658"/>
                  </a:cubicBezTo>
                  <a:lnTo>
                    <a:pt x="7430" y="3646"/>
                  </a:lnTo>
                  <a:cubicBezTo>
                    <a:pt x="7426" y="3650"/>
                    <a:pt x="7422" y="3652"/>
                    <a:pt x="7418" y="3652"/>
                  </a:cubicBezTo>
                  <a:cubicBezTo>
                    <a:pt x="7411" y="3652"/>
                    <a:pt x="7406" y="3646"/>
                    <a:pt x="7406" y="3646"/>
                  </a:cubicBezTo>
                  <a:lnTo>
                    <a:pt x="7382" y="3646"/>
                  </a:lnTo>
                  <a:cubicBezTo>
                    <a:pt x="7382" y="3646"/>
                    <a:pt x="7382" y="3634"/>
                    <a:pt x="7382" y="3634"/>
                  </a:cubicBezTo>
                  <a:cubicBezTo>
                    <a:pt x="7382" y="3638"/>
                    <a:pt x="7381" y="3639"/>
                    <a:pt x="7379" y="3639"/>
                  </a:cubicBezTo>
                  <a:cubicBezTo>
                    <a:pt x="7375" y="3639"/>
                    <a:pt x="7367" y="3631"/>
                    <a:pt x="7358" y="3622"/>
                  </a:cubicBezTo>
                  <a:lnTo>
                    <a:pt x="7358" y="3634"/>
                  </a:lnTo>
                  <a:cubicBezTo>
                    <a:pt x="7346" y="3634"/>
                    <a:pt x="7358" y="3634"/>
                    <a:pt x="7346" y="3622"/>
                  </a:cubicBezTo>
                  <a:lnTo>
                    <a:pt x="7346" y="3658"/>
                  </a:lnTo>
                  <a:cubicBezTo>
                    <a:pt x="7339" y="3653"/>
                    <a:pt x="7335" y="3651"/>
                    <a:pt x="7332" y="3651"/>
                  </a:cubicBezTo>
                  <a:cubicBezTo>
                    <a:pt x="7324" y="3651"/>
                    <a:pt x="7337" y="3672"/>
                    <a:pt x="7329" y="3672"/>
                  </a:cubicBezTo>
                  <a:cubicBezTo>
                    <a:pt x="7327" y="3672"/>
                    <a:pt x="7325" y="3671"/>
                    <a:pt x="7323" y="3670"/>
                  </a:cubicBezTo>
                  <a:cubicBezTo>
                    <a:pt x="7323" y="3658"/>
                    <a:pt x="7320" y="3655"/>
                    <a:pt x="7315" y="3655"/>
                  </a:cubicBezTo>
                  <a:cubicBezTo>
                    <a:pt x="7311" y="3655"/>
                    <a:pt x="7305" y="3658"/>
                    <a:pt x="7299" y="3658"/>
                  </a:cubicBezTo>
                  <a:lnTo>
                    <a:pt x="7275" y="3682"/>
                  </a:lnTo>
                  <a:cubicBezTo>
                    <a:pt x="7275" y="3682"/>
                    <a:pt x="7275" y="3670"/>
                    <a:pt x="7275" y="3670"/>
                  </a:cubicBezTo>
                  <a:cubicBezTo>
                    <a:pt x="7263" y="3670"/>
                    <a:pt x="7275" y="3694"/>
                    <a:pt x="7275" y="3694"/>
                  </a:cubicBezTo>
                  <a:cubicBezTo>
                    <a:pt x="7273" y="3692"/>
                    <a:pt x="7272" y="3691"/>
                    <a:pt x="7270" y="3691"/>
                  </a:cubicBezTo>
                  <a:cubicBezTo>
                    <a:pt x="7265" y="3691"/>
                    <a:pt x="7262" y="3702"/>
                    <a:pt x="7254" y="3702"/>
                  </a:cubicBezTo>
                  <a:cubicBezTo>
                    <a:pt x="7250" y="3702"/>
                    <a:pt x="7246" y="3700"/>
                    <a:pt x="7239" y="3694"/>
                  </a:cubicBezTo>
                  <a:lnTo>
                    <a:pt x="7239" y="3694"/>
                  </a:lnTo>
                  <a:cubicBezTo>
                    <a:pt x="7215" y="3706"/>
                    <a:pt x="7263" y="3718"/>
                    <a:pt x="7239" y="3730"/>
                  </a:cubicBezTo>
                  <a:cubicBezTo>
                    <a:pt x="7227" y="3730"/>
                    <a:pt x="7239" y="3718"/>
                    <a:pt x="7227" y="3718"/>
                  </a:cubicBezTo>
                  <a:lnTo>
                    <a:pt x="7215" y="3742"/>
                  </a:lnTo>
                  <a:cubicBezTo>
                    <a:pt x="7215" y="3730"/>
                    <a:pt x="7204" y="3718"/>
                    <a:pt x="7204" y="3718"/>
                  </a:cubicBezTo>
                  <a:cubicBezTo>
                    <a:pt x="7156" y="3753"/>
                    <a:pt x="7073" y="3742"/>
                    <a:pt x="7061" y="3789"/>
                  </a:cubicBezTo>
                  <a:cubicBezTo>
                    <a:pt x="7037" y="3789"/>
                    <a:pt x="7049" y="3789"/>
                    <a:pt x="7049" y="3777"/>
                  </a:cubicBezTo>
                  <a:lnTo>
                    <a:pt x="7049" y="3777"/>
                  </a:lnTo>
                  <a:cubicBezTo>
                    <a:pt x="7037" y="3825"/>
                    <a:pt x="6977" y="3801"/>
                    <a:pt x="6965" y="3825"/>
                  </a:cubicBezTo>
                  <a:lnTo>
                    <a:pt x="6977" y="3837"/>
                  </a:lnTo>
                  <a:cubicBezTo>
                    <a:pt x="6906" y="3849"/>
                    <a:pt x="6894" y="3920"/>
                    <a:pt x="6858" y="3956"/>
                  </a:cubicBezTo>
                  <a:lnTo>
                    <a:pt x="6870" y="3956"/>
                  </a:lnTo>
                  <a:cubicBezTo>
                    <a:pt x="6870" y="3968"/>
                    <a:pt x="6870" y="3980"/>
                    <a:pt x="6870" y="3992"/>
                  </a:cubicBezTo>
                  <a:cubicBezTo>
                    <a:pt x="6866" y="3987"/>
                    <a:pt x="6862" y="3983"/>
                    <a:pt x="6858" y="3980"/>
                  </a:cubicBezTo>
                  <a:lnTo>
                    <a:pt x="6858" y="3980"/>
                  </a:lnTo>
                  <a:cubicBezTo>
                    <a:pt x="6810" y="4004"/>
                    <a:pt x="6763" y="4099"/>
                    <a:pt x="6704" y="4146"/>
                  </a:cubicBezTo>
                  <a:cubicBezTo>
                    <a:pt x="6658" y="4238"/>
                    <a:pt x="6578" y="4319"/>
                    <a:pt x="6530" y="4410"/>
                  </a:cubicBezTo>
                  <a:lnTo>
                    <a:pt x="6530" y="4410"/>
                  </a:lnTo>
                  <a:cubicBezTo>
                    <a:pt x="6536" y="4410"/>
                    <a:pt x="6545" y="4424"/>
                    <a:pt x="6537" y="4432"/>
                  </a:cubicBezTo>
                  <a:cubicBezTo>
                    <a:pt x="6477" y="4432"/>
                    <a:pt x="6525" y="4480"/>
                    <a:pt x="6465" y="4492"/>
                  </a:cubicBezTo>
                  <a:cubicBezTo>
                    <a:pt x="6453" y="4551"/>
                    <a:pt x="6382" y="4575"/>
                    <a:pt x="6394" y="4646"/>
                  </a:cubicBezTo>
                  <a:lnTo>
                    <a:pt x="6382" y="4634"/>
                  </a:lnTo>
                  <a:cubicBezTo>
                    <a:pt x="6370" y="4646"/>
                    <a:pt x="6382" y="4646"/>
                    <a:pt x="6370" y="4658"/>
                  </a:cubicBezTo>
                  <a:cubicBezTo>
                    <a:pt x="6358" y="4670"/>
                    <a:pt x="6358" y="4706"/>
                    <a:pt x="6346" y="4706"/>
                  </a:cubicBezTo>
                  <a:lnTo>
                    <a:pt x="6358" y="4718"/>
                  </a:lnTo>
                  <a:cubicBezTo>
                    <a:pt x="6358" y="4724"/>
                    <a:pt x="6355" y="4724"/>
                    <a:pt x="6352" y="4724"/>
                  </a:cubicBezTo>
                  <a:cubicBezTo>
                    <a:pt x="6349" y="4724"/>
                    <a:pt x="6346" y="4724"/>
                    <a:pt x="6346" y="4730"/>
                  </a:cubicBezTo>
                  <a:lnTo>
                    <a:pt x="6334" y="4730"/>
                  </a:lnTo>
                  <a:lnTo>
                    <a:pt x="6346" y="4742"/>
                  </a:lnTo>
                  <a:cubicBezTo>
                    <a:pt x="6344" y="4740"/>
                    <a:pt x="6341" y="4740"/>
                    <a:pt x="6339" y="4740"/>
                  </a:cubicBezTo>
                  <a:cubicBezTo>
                    <a:pt x="6322" y="4740"/>
                    <a:pt x="6321" y="4777"/>
                    <a:pt x="6311" y="4777"/>
                  </a:cubicBezTo>
                  <a:cubicBezTo>
                    <a:pt x="6311" y="4789"/>
                    <a:pt x="6299" y="4825"/>
                    <a:pt x="6287" y="4849"/>
                  </a:cubicBezTo>
                  <a:cubicBezTo>
                    <a:pt x="6282" y="4847"/>
                    <a:pt x="6278" y="4846"/>
                    <a:pt x="6274" y="4846"/>
                  </a:cubicBezTo>
                  <a:cubicBezTo>
                    <a:pt x="6258" y="4846"/>
                    <a:pt x="6249" y="4863"/>
                    <a:pt x="6239" y="4873"/>
                  </a:cubicBezTo>
                  <a:cubicBezTo>
                    <a:pt x="6227" y="4908"/>
                    <a:pt x="6203" y="4956"/>
                    <a:pt x="6168" y="4992"/>
                  </a:cubicBezTo>
                  <a:lnTo>
                    <a:pt x="6192" y="5004"/>
                  </a:lnTo>
                  <a:lnTo>
                    <a:pt x="6192" y="5015"/>
                  </a:lnTo>
                  <a:lnTo>
                    <a:pt x="6180" y="5015"/>
                  </a:lnTo>
                  <a:cubicBezTo>
                    <a:pt x="6156" y="5015"/>
                    <a:pt x="6168" y="5039"/>
                    <a:pt x="6156" y="5039"/>
                  </a:cubicBezTo>
                  <a:cubicBezTo>
                    <a:pt x="6163" y="5043"/>
                    <a:pt x="6166" y="5044"/>
                    <a:pt x="6167" y="5044"/>
                  </a:cubicBezTo>
                  <a:cubicBezTo>
                    <a:pt x="6169" y="5044"/>
                    <a:pt x="6159" y="5036"/>
                    <a:pt x="6168" y="5027"/>
                  </a:cubicBezTo>
                  <a:cubicBezTo>
                    <a:pt x="6180" y="5027"/>
                    <a:pt x="6192" y="5051"/>
                    <a:pt x="6180" y="5051"/>
                  </a:cubicBezTo>
                  <a:lnTo>
                    <a:pt x="6168" y="5051"/>
                  </a:lnTo>
                  <a:lnTo>
                    <a:pt x="6180" y="5063"/>
                  </a:lnTo>
                  <a:cubicBezTo>
                    <a:pt x="6174" y="5057"/>
                    <a:pt x="6168" y="5057"/>
                    <a:pt x="6160" y="5057"/>
                  </a:cubicBezTo>
                  <a:cubicBezTo>
                    <a:pt x="6153" y="5057"/>
                    <a:pt x="6144" y="5057"/>
                    <a:pt x="6132" y="5051"/>
                  </a:cubicBezTo>
                  <a:cubicBezTo>
                    <a:pt x="6120" y="5087"/>
                    <a:pt x="6132" y="5123"/>
                    <a:pt x="6108" y="5158"/>
                  </a:cubicBezTo>
                  <a:cubicBezTo>
                    <a:pt x="6107" y="5157"/>
                    <a:pt x="6106" y="5156"/>
                    <a:pt x="6105" y="5156"/>
                  </a:cubicBezTo>
                  <a:cubicBezTo>
                    <a:pt x="6098" y="5156"/>
                    <a:pt x="6095" y="5177"/>
                    <a:pt x="6084" y="5177"/>
                  </a:cubicBezTo>
                  <a:cubicBezTo>
                    <a:pt x="6081" y="5177"/>
                    <a:pt x="6077" y="5175"/>
                    <a:pt x="6072" y="5170"/>
                  </a:cubicBezTo>
                  <a:lnTo>
                    <a:pt x="6072" y="5170"/>
                  </a:lnTo>
                  <a:cubicBezTo>
                    <a:pt x="6072" y="5182"/>
                    <a:pt x="6078" y="5182"/>
                    <a:pt x="6086" y="5182"/>
                  </a:cubicBezTo>
                  <a:cubicBezTo>
                    <a:pt x="6093" y="5182"/>
                    <a:pt x="6102" y="5182"/>
                    <a:pt x="6108" y="5194"/>
                  </a:cubicBezTo>
                  <a:cubicBezTo>
                    <a:pt x="6108" y="5202"/>
                    <a:pt x="6108" y="5211"/>
                    <a:pt x="6104" y="5211"/>
                  </a:cubicBezTo>
                  <a:cubicBezTo>
                    <a:pt x="6102" y="5211"/>
                    <a:pt x="6100" y="5209"/>
                    <a:pt x="6096" y="5206"/>
                  </a:cubicBezTo>
                  <a:cubicBezTo>
                    <a:pt x="6096" y="5206"/>
                    <a:pt x="6084" y="5206"/>
                    <a:pt x="6084" y="5194"/>
                  </a:cubicBezTo>
                  <a:lnTo>
                    <a:pt x="6072" y="5218"/>
                  </a:lnTo>
                  <a:cubicBezTo>
                    <a:pt x="6072" y="5218"/>
                    <a:pt x="6072" y="5206"/>
                    <a:pt x="6072" y="5206"/>
                  </a:cubicBezTo>
                  <a:cubicBezTo>
                    <a:pt x="6072" y="5242"/>
                    <a:pt x="6025" y="5254"/>
                    <a:pt x="6025" y="5289"/>
                  </a:cubicBezTo>
                  <a:cubicBezTo>
                    <a:pt x="6037" y="5289"/>
                    <a:pt x="6037" y="5277"/>
                    <a:pt x="6037" y="5277"/>
                  </a:cubicBezTo>
                  <a:lnTo>
                    <a:pt x="6037" y="5277"/>
                  </a:lnTo>
                  <a:cubicBezTo>
                    <a:pt x="6049" y="5325"/>
                    <a:pt x="6013" y="5301"/>
                    <a:pt x="6013" y="5325"/>
                  </a:cubicBezTo>
                  <a:lnTo>
                    <a:pt x="6001" y="5313"/>
                  </a:lnTo>
                  <a:lnTo>
                    <a:pt x="6001" y="5313"/>
                  </a:lnTo>
                  <a:cubicBezTo>
                    <a:pt x="6001" y="5325"/>
                    <a:pt x="6013" y="5337"/>
                    <a:pt x="6001" y="5349"/>
                  </a:cubicBezTo>
                  <a:cubicBezTo>
                    <a:pt x="5977" y="5337"/>
                    <a:pt x="5989" y="5325"/>
                    <a:pt x="5989" y="5313"/>
                  </a:cubicBezTo>
                  <a:lnTo>
                    <a:pt x="5989" y="5313"/>
                  </a:lnTo>
                  <a:cubicBezTo>
                    <a:pt x="5977" y="5325"/>
                    <a:pt x="5977" y="5349"/>
                    <a:pt x="5989" y="5349"/>
                  </a:cubicBezTo>
                  <a:cubicBezTo>
                    <a:pt x="5989" y="5373"/>
                    <a:pt x="5977" y="5361"/>
                    <a:pt x="5965" y="5373"/>
                  </a:cubicBezTo>
                  <a:lnTo>
                    <a:pt x="5965" y="5373"/>
                  </a:lnTo>
                  <a:cubicBezTo>
                    <a:pt x="5965" y="5373"/>
                    <a:pt x="5971" y="5367"/>
                    <a:pt x="5978" y="5367"/>
                  </a:cubicBezTo>
                  <a:cubicBezTo>
                    <a:pt x="5981" y="5367"/>
                    <a:pt x="5985" y="5369"/>
                    <a:pt x="5989" y="5373"/>
                  </a:cubicBezTo>
                  <a:cubicBezTo>
                    <a:pt x="5965" y="5385"/>
                    <a:pt x="5953" y="5408"/>
                    <a:pt x="5942" y="5420"/>
                  </a:cubicBezTo>
                  <a:lnTo>
                    <a:pt x="5930" y="5420"/>
                  </a:lnTo>
                  <a:cubicBezTo>
                    <a:pt x="5942" y="5432"/>
                    <a:pt x="5936" y="5432"/>
                    <a:pt x="5927" y="5432"/>
                  </a:cubicBezTo>
                  <a:cubicBezTo>
                    <a:pt x="5918" y="5432"/>
                    <a:pt x="5906" y="5432"/>
                    <a:pt x="5906" y="5444"/>
                  </a:cubicBezTo>
                  <a:cubicBezTo>
                    <a:pt x="5882" y="5504"/>
                    <a:pt x="5870" y="5587"/>
                    <a:pt x="5834" y="5635"/>
                  </a:cubicBezTo>
                  <a:cubicBezTo>
                    <a:pt x="5846" y="5658"/>
                    <a:pt x="5846" y="5670"/>
                    <a:pt x="5834" y="5694"/>
                  </a:cubicBezTo>
                  <a:lnTo>
                    <a:pt x="5811" y="5682"/>
                  </a:lnTo>
                  <a:lnTo>
                    <a:pt x="5811" y="5706"/>
                  </a:lnTo>
                  <a:cubicBezTo>
                    <a:pt x="5803" y="5706"/>
                    <a:pt x="5795" y="5722"/>
                    <a:pt x="5787" y="5722"/>
                  </a:cubicBezTo>
                  <a:cubicBezTo>
                    <a:pt x="5783" y="5722"/>
                    <a:pt x="5779" y="5718"/>
                    <a:pt x="5775" y="5706"/>
                  </a:cubicBezTo>
                  <a:lnTo>
                    <a:pt x="5751" y="5766"/>
                  </a:lnTo>
                  <a:cubicBezTo>
                    <a:pt x="5739" y="5777"/>
                    <a:pt x="5775" y="5777"/>
                    <a:pt x="5751" y="5789"/>
                  </a:cubicBezTo>
                  <a:cubicBezTo>
                    <a:pt x="5739" y="5789"/>
                    <a:pt x="5751" y="5789"/>
                    <a:pt x="5739" y="5777"/>
                  </a:cubicBezTo>
                  <a:lnTo>
                    <a:pt x="5739" y="5777"/>
                  </a:lnTo>
                  <a:cubicBezTo>
                    <a:pt x="5703" y="5813"/>
                    <a:pt x="5775" y="5861"/>
                    <a:pt x="5739" y="5885"/>
                  </a:cubicBezTo>
                  <a:cubicBezTo>
                    <a:pt x="5739" y="5897"/>
                    <a:pt x="5739" y="5908"/>
                    <a:pt x="5739" y="5908"/>
                  </a:cubicBezTo>
                  <a:cubicBezTo>
                    <a:pt x="5746" y="5911"/>
                    <a:pt x="5750" y="5912"/>
                    <a:pt x="5752" y="5912"/>
                  </a:cubicBezTo>
                  <a:cubicBezTo>
                    <a:pt x="5759" y="5912"/>
                    <a:pt x="5732" y="5894"/>
                    <a:pt x="5751" y="5885"/>
                  </a:cubicBezTo>
                  <a:lnTo>
                    <a:pt x="5751" y="5885"/>
                  </a:lnTo>
                  <a:cubicBezTo>
                    <a:pt x="5775" y="5908"/>
                    <a:pt x="5763" y="5908"/>
                    <a:pt x="5775" y="5920"/>
                  </a:cubicBezTo>
                  <a:cubicBezTo>
                    <a:pt x="5763" y="5920"/>
                    <a:pt x="5775" y="5932"/>
                    <a:pt x="5775" y="5944"/>
                  </a:cubicBezTo>
                  <a:cubicBezTo>
                    <a:pt x="5751" y="5956"/>
                    <a:pt x="5751" y="5980"/>
                    <a:pt x="5727" y="5980"/>
                  </a:cubicBezTo>
                  <a:cubicBezTo>
                    <a:pt x="5739" y="5992"/>
                    <a:pt x="5751" y="6004"/>
                    <a:pt x="5751" y="6016"/>
                  </a:cubicBezTo>
                  <a:cubicBezTo>
                    <a:pt x="5735" y="6016"/>
                    <a:pt x="5730" y="6010"/>
                    <a:pt x="5725" y="6010"/>
                  </a:cubicBezTo>
                  <a:cubicBezTo>
                    <a:pt x="5722" y="6010"/>
                    <a:pt x="5719" y="6012"/>
                    <a:pt x="5715" y="6016"/>
                  </a:cubicBezTo>
                  <a:lnTo>
                    <a:pt x="5727" y="6027"/>
                  </a:lnTo>
                  <a:cubicBezTo>
                    <a:pt x="5727" y="6033"/>
                    <a:pt x="5724" y="6036"/>
                    <a:pt x="5721" y="6036"/>
                  </a:cubicBezTo>
                  <a:cubicBezTo>
                    <a:pt x="5718" y="6036"/>
                    <a:pt x="5715" y="6033"/>
                    <a:pt x="5715" y="6027"/>
                  </a:cubicBezTo>
                  <a:lnTo>
                    <a:pt x="5715" y="6027"/>
                  </a:lnTo>
                  <a:cubicBezTo>
                    <a:pt x="5703" y="6039"/>
                    <a:pt x="5727" y="6051"/>
                    <a:pt x="5715" y="6063"/>
                  </a:cubicBezTo>
                  <a:lnTo>
                    <a:pt x="5703" y="6051"/>
                  </a:lnTo>
                  <a:cubicBezTo>
                    <a:pt x="5703" y="6063"/>
                    <a:pt x="5703" y="6063"/>
                    <a:pt x="5691" y="6075"/>
                  </a:cubicBezTo>
                  <a:cubicBezTo>
                    <a:pt x="5680" y="6075"/>
                    <a:pt x="5680" y="6063"/>
                    <a:pt x="5691" y="6063"/>
                  </a:cubicBezTo>
                  <a:cubicBezTo>
                    <a:pt x="5668" y="6063"/>
                    <a:pt x="5691" y="6087"/>
                    <a:pt x="5691" y="6087"/>
                  </a:cubicBezTo>
                  <a:cubicBezTo>
                    <a:pt x="5691" y="6087"/>
                    <a:pt x="5697" y="6082"/>
                    <a:pt x="5704" y="6082"/>
                  </a:cubicBezTo>
                  <a:cubicBezTo>
                    <a:pt x="5707" y="6082"/>
                    <a:pt x="5711" y="6083"/>
                    <a:pt x="5715" y="6087"/>
                  </a:cubicBezTo>
                  <a:cubicBezTo>
                    <a:pt x="5706" y="6097"/>
                    <a:pt x="5719" y="6114"/>
                    <a:pt x="5712" y="6114"/>
                  </a:cubicBezTo>
                  <a:cubicBezTo>
                    <a:pt x="5711" y="6114"/>
                    <a:pt x="5708" y="6113"/>
                    <a:pt x="5703" y="6111"/>
                  </a:cubicBezTo>
                  <a:lnTo>
                    <a:pt x="5691" y="6099"/>
                  </a:lnTo>
                  <a:lnTo>
                    <a:pt x="5691" y="6099"/>
                  </a:lnTo>
                  <a:cubicBezTo>
                    <a:pt x="5703" y="6123"/>
                    <a:pt x="5715" y="6123"/>
                    <a:pt x="5691" y="6135"/>
                  </a:cubicBezTo>
                  <a:cubicBezTo>
                    <a:pt x="5703" y="6147"/>
                    <a:pt x="5680" y="6158"/>
                    <a:pt x="5668" y="6170"/>
                  </a:cubicBezTo>
                  <a:cubicBezTo>
                    <a:pt x="5668" y="6182"/>
                    <a:pt x="5680" y="6182"/>
                    <a:pt x="5680" y="6194"/>
                  </a:cubicBezTo>
                  <a:cubicBezTo>
                    <a:pt x="5684" y="6190"/>
                    <a:pt x="5686" y="6189"/>
                    <a:pt x="5688" y="6189"/>
                  </a:cubicBezTo>
                  <a:cubicBezTo>
                    <a:pt x="5693" y="6189"/>
                    <a:pt x="5695" y="6194"/>
                    <a:pt x="5703" y="6194"/>
                  </a:cubicBezTo>
                  <a:cubicBezTo>
                    <a:pt x="5680" y="6194"/>
                    <a:pt x="5727" y="6230"/>
                    <a:pt x="5703" y="6242"/>
                  </a:cubicBezTo>
                  <a:cubicBezTo>
                    <a:pt x="5691" y="6242"/>
                    <a:pt x="5680" y="6230"/>
                    <a:pt x="5691" y="6230"/>
                  </a:cubicBezTo>
                  <a:cubicBezTo>
                    <a:pt x="5680" y="6206"/>
                    <a:pt x="5656" y="6194"/>
                    <a:pt x="5644" y="6182"/>
                  </a:cubicBezTo>
                  <a:cubicBezTo>
                    <a:pt x="5644" y="6187"/>
                    <a:pt x="5644" y="6191"/>
                    <a:pt x="5644" y="6194"/>
                  </a:cubicBezTo>
                  <a:lnTo>
                    <a:pt x="5656" y="6206"/>
                  </a:lnTo>
                  <a:cubicBezTo>
                    <a:pt x="5656" y="6218"/>
                    <a:pt x="5656" y="6218"/>
                    <a:pt x="5656" y="6218"/>
                  </a:cubicBezTo>
                  <a:cubicBezTo>
                    <a:pt x="5668" y="6230"/>
                    <a:pt x="5680" y="6218"/>
                    <a:pt x="5691" y="6242"/>
                  </a:cubicBezTo>
                  <a:cubicBezTo>
                    <a:pt x="5691" y="6244"/>
                    <a:pt x="5690" y="6245"/>
                    <a:pt x="5687" y="6245"/>
                  </a:cubicBezTo>
                  <a:cubicBezTo>
                    <a:pt x="5681" y="6245"/>
                    <a:pt x="5668" y="6238"/>
                    <a:pt x="5666" y="6238"/>
                  </a:cubicBezTo>
                  <a:cubicBezTo>
                    <a:pt x="5665" y="6238"/>
                    <a:pt x="5665" y="6239"/>
                    <a:pt x="5668" y="6242"/>
                  </a:cubicBezTo>
                  <a:cubicBezTo>
                    <a:pt x="5668" y="6266"/>
                    <a:pt x="5691" y="6254"/>
                    <a:pt x="5680" y="6278"/>
                  </a:cubicBezTo>
                  <a:cubicBezTo>
                    <a:pt x="5680" y="6272"/>
                    <a:pt x="5677" y="6269"/>
                    <a:pt x="5676" y="6268"/>
                  </a:cubicBezTo>
                  <a:lnTo>
                    <a:pt x="5676" y="6268"/>
                  </a:lnTo>
                  <a:cubicBezTo>
                    <a:pt x="5661" y="6278"/>
                    <a:pt x="5663" y="6293"/>
                    <a:pt x="5648" y="6293"/>
                  </a:cubicBezTo>
                  <a:cubicBezTo>
                    <a:pt x="5644" y="6293"/>
                    <a:pt x="5639" y="6292"/>
                    <a:pt x="5632" y="6289"/>
                  </a:cubicBezTo>
                  <a:cubicBezTo>
                    <a:pt x="5632" y="6278"/>
                    <a:pt x="5620" y="6278"/>
                    <a:pt x="5632" y="6278"/>
                  </a:cubicBezTo>
                  <a:cubicBezTo>
                    <a:pt x="5629" y="6271"/>
                    <a:pt x="5627" y="6269"/>
                    <a:pt x="5626" y="6269"/>
                  </a:cubicBezTo>
                  <a:cubicBezTo>
                    <a:pt x="5624" y="6269"/>
                    <a:pt x="5625" y="6280"/>
                    <a:pt x="5617" y="6280"/>
                  </a:cubicBezTo>
                  <a:cubicBezTo>
                    <a:pt x="5615" y="6280"/>
                    <a:pt x="5614" y="6280"/>
                    <a:pt x="5612" y="6279"/>
                  </a:cubicBezTo>
                  <a:lnTo>
                    <a:pt x="5612" y="6279"/>
                  </a:lnTo>
                  <a:cubicBezTo>
                    <a:pt x="5616" y="6285"/>
                    <a:pt x="5608" y="6301"/>
                    <a:pt x="5608" y="6301"/>
                  </a:cubicBezTo>
                  <a:lnTo>
                    <a:pt x="5632" y="6313"/>
                  </a:lnTo>
                  <a:cubicBezTo>
                    <a:pt x="5642" y="6326"/>
                    <a:pt x="5643" y="6330"/>
                    <a:pt x="5641" y="6330"/>
                  </a:cubicBezTo>
                  <a:cubicBezTo>
                    <a:pt x="5636" y="6330"/>
                    <a:pt x="5614" y="6315"/>
                    <a:pt x="5599" y="6315"/>
                  </a:cubicBezTo>
                  <a:cubicBezTo>
                    <a:pt x="5592" y="6315"/>
                    <a:pt x="5587" y="6317"/>
                    <a:pt x="5584" y="6325"/>
                  </a:cubicBezTo>
                  <a:cubicBezTo>
                    <a:pt x="5587" y="6328"/>
                    <a:pt x="5589" y="6329"/>
                    <a:pt x="5591" y="6329"/>
                  </a:cubicBezTo>
                  <a:cubicBezTo>
                    <a:pt x="5594" y="6329"/>
                    <a:pt x="5596" y="6326"/>
                    <a:pt x="5599" y="6326"/>
                  </a:cubicBezTo>
                  <a:cubicBezTo>
                    <a:pt x="5601" y="6326"/>
                    <a:pt x="5604" y="6328"/>
                    <a:pt x="5608" y="6337"/>
                  </a:cubicBezTo>
                  <a:cubicBezTo>
                    <a:pt x="5596" y="6337"/>
                    <a:pt x="5584" y="6337"/>
                    <a:pt x="5584" y="6361"/>
                  </a:cubicBezTo>
                  <a:lnTo>
                    <a:pt x="5537" y="6361"/>
                  </a:lnTo>
                  <a:cubicBezTo>
                    <a:pt x="5537" y="6373"/>
                    <a:pt x="5513" y="6385"/>
                    <a:pt x="5537" y="6397"/>
                  </a:cubicBezTo>
                  <a:cubicBezTo>
                    <a:pt x="5561" y="6385"/>
                    <a:pt x="5513" y="6373"/>
                    <a:pt x="5549" y="6361"/>
                  </a:cubicBezTo>
                  <a:lnTo>
                    <a:pt x="5549" y="6361"/>
                  </a:lnTo>
                  <a:lnTo>
                    <a:pt x="5572" y="6373"/>
                  </a:lnTo>
                  <a:cubicBezTo>
                    <a:pt x="5561" y="6397"/>
                    <a:pt x="5561" y="6408"/>
                    <a:pt x="5549" y="6420"/>
                  </a:cubicBezTo>
                  <a:lnTo>
                    <a:pt x="5572" y="6420"/>
                  </a:lnTo>
                  <a:cubicBezTo>
                    <a:pt x="5572" y="6444"/>
                    <a:pt x="5584" y="6456"/>
                    <a:pt x="5572" y="6480"/>
                  </a:cubicBezTo>
                  <a:cubicBezTo>
                    <a:pt x="5549" y="6468"/>
                    <a:pt x="5561" y="6468"/>
                    <a:pt x="5561" y="6456"/>
                  </a:cubicBezTo>
                  <a:cubicBezTo>
                    <a:pt x="5537" y="6456"/>
                    <a:pt x="5549" y="6468"/>
                    <a:pt x="5537" y="6480"/>
                  </a:cubicBezTo>
                  <a:cubicBezTo>
                    <a:pt x="5525" y="6480"/>
                    <a:pt x="5549" y="6468"/>
                    <a:pt x="5537" y="6456"/>
                  </a:cubicBezTo>
                  <a:lnTo>
                    <a:pt x="5537" y="6456"/>
                  </a:lnTo>
                  <a:lnTo>
                    <a:pt x="5525" y="6480"/>
                  </a:lnTo>
                  <a:cubicBezTo>
                    <a:pt x="5549" y="6492"/>
                    <a:pt x="5513" y="6504"/>
                    <a:pt x="5513" y="6516"/>
                  </a:cubicBezTo>
                  <a:cubicBezTo>
                    <a:pt x="5501" y="6539"/>
                    <a:pt x="5537" y="6563"/>
                    <a:pt x="5549" y="6587"/>
                  </a:cubicBezTo>
                  <a:lnTo>
                    <a:pt x="5525" y="6587"/>
                  </a:lnTo>
                  <a:cubicBezTo>
                    <a:pt x="5549" y="6587"/>
                    <a:pt x="5537" y="6575"/>
                    <a:pt x="5525" y="6575"/>
                  </a:cubicBezTo>
                  <a:cubicBezTo>
                    <a:pt x="5525" y="6581"/>
                    <a:pt x="5516" y="6584"/>
                    <a:pt x="5507" y="6584"/>
                  </a:cubicBezTo>
                  <a:cubicBezTo>
                    <a:pt x="5498" y="6584"/>
                    <a:pt x="5489" y="6581"/>
                    <a:pt x="5489" y="6575"/>
                  </a:cubicBezTo>
                  <a:lnTo>
                    <a:pt x="5489" y="6575"/>
                  </a:lnTo>
                  <a:cubicBezTo>
                    <a:pt x="5489" y="6584"/>
                    <a:pt x="5491" y="6586"/>
                    <a:pt x="5493" y="6586"/>
                  </a:cubicBezTo>
                  <a:cubicBezTo>
                    <a:pt x="5495" y="6586"/>
                    <a:pt x="5498" y="6584"/>
                    <a:pt x="5499" y="6584"/>
                  </a:cubicBezTo>
                  <a:cubicBezTo>
                    <a:pt x="5500" y="6584"/>
                    <a:pt x="5501" y="6584"/>
                    <a:pt x="5501" y="6587"/>
                  </a:cubicBezTo>
                  <a:lnTo>
                    <a:pt x="5501" y="6611"/>
                  </a:lnTo>
                  <a:cubicBezTo>
                    <a:pt x="5513" y="6611"/>
                    <a:pt x="5513" y="6611"/>
                    <a:pt x="5525" y="6623"/>
                  </a:cubicBezTo>
                  <a:cubicBezTo>
                    <a:pt x="5525" y="6635"/>
                    <a:pt x="5513" y="6635"/>
                    <a:pt x="5513" y="6647"/>
                  </a:cubicBezTo>
                  <a:cubicBezTo>
                    <a:pt x="5501" y="6647"/>
                    <a:pt x="5489" y="6647"/>
                    <a:pt x="5489" y="6635"/>
                  </a:cubicBezTo>
                  <a:cubicBezTo>
                    <a:pt x="5489" y="6647"/>
                    <a:pt x="5477" y="6647"/>
                    <a:pt x="5489" y="6659"/>
                  </a:cubicBezTo>
                  <a:cubicBezTo>
                    <a:pt x="5492" y="6657"/>
                    <a:pt x="5495" y="6656"/>
                    <a:pt x="5497" y="6656"/>
                  </a:cubicBezTo>
                  <a:cubicBezTo>
                    <a:pt x="5507" y="6656"/>
                    <a:pt x="5492" y="6682"/>
                    <a:pt x="5513" y="6682"/>
                  </a:cubicBezTo>
                  <a:lnTo>
                    <a:pt x="5501" y="6694"/>
                  </a:lnTo>
                  <a:cubicBezTo>
                    <a:pt x="5501" y="6694"/>
                    <a:pt x="5489" y="6682"/>
                    <a:pt x="5501" y="6682"/>
                  </a:cubicBezTo>
                  <a:cubicBezTo>
                    <a:pt x="5477" y="6682"/>
                    <a:pt x="5501" y="6694"/>
                    <a:pt x="5501" y="6706"/>
                  </a:cubicBezTo>
                  <a:cubicBezTo>
                    <a:pt x="5489" y="6706"/>
                    <a:pt x="5489" y="6718"/>
                    <a:pt x="5477" y="6718"/>
                  </a:cubicBezTo>
                  <a:cubicBezTo>
                    <a:pt x="5477" y="6718"/>
                    <a:pt x="5477" y="6730"/>
                    <a:pt x="5465" y="6730"/>
                  </a:cubicBezTo>
                  <a:cubicBezTo>
                    <a:pt x="5465" y="6736"/>
                    <a:pt x="5468" y="6736"/>
                    <a:pt x="5471" y="6736"/>
                  </a:cubicBezTo>
                  <a:cubicBezTo>
                    <a:pt x="5474" y="6736"/>
                    <a:pt x="5477" y="6736"/>
                    <a:pt x="5477" y="6742"/>
                  </a:cubicBezTo>
                  <a:lnTo>
                    <a:pt x="5465" y="6766"/>
                  </a:lnTo>
                  <a:cubicBezTo>
                    <a:pt x="5453" y="6754"/>
                    <a:pt x="5430" y="6754"/>
                    <a:pt x="5418" y="6742"/>
                  </a:cubicBezTo>
                  <a:lnTo>
                    <a:pt x="5418" y="6742"/>
                  </a:lnTo>
                  <a:cubicBezTo>
                    <a:pt x="5430" y="6754"/>
                    <a:pt x="5453" y="6766"/>
                    <a:pt x="5453" y="6778"/>
                  </a:cubicBezTo>
                  <a:cubicBezTo>
                    <a:pt x="5445" y="6769"/>
                    <a:pt x="5439" y="6766"/>
                    <a:pt x="5434" y="6766"/>
                  </a:cubicBezTo>
                  <a:cubicBezTo>
                    <a:pt x="5429" y="6766"/>
                    <a:pt x="5425" y="6769"/>
                    <a:pt x="5419" y="6769"/>
                  </a:cubicBezTo>
                  <a:cubicBezTo>
                    <a:pt x="5415" y="6769"/>
                    <a:pt x="5411" y="6768"/>
                    <a:pt x="5406" y="6766"/>
                  </a:cubicBezTo>
                  <a:cubicBezTo>
                    <a:pt x="5382" y="6766"/>
                    <a:pt x="5370" y="6789"/>
                    <a:pt x="5382" y="6801"/>
                  </a:cubicBezTo>
                  <a:cubicBezTo>
                    <a:pt x="5384" y="6804"/>
                    <a:pt x="5386" y="6805"/>
                    <a:pt x="5388" y="6805"/>
                  </a:cubicBezTo>
                  <a:cubicBezTo>
                    <a:pt x="5393" y="6805"/>
                    <a:pt x="5395" y="6798"/>
                    <a:pt x="5400" y="6798"/>
                  </a:cubicBezTo>
                  <a:cubicBezTo>
                    <a:pt x="5401" y="6798"/>
                    <a:pt x="5403" y="6799"/>
                    <a:pt x="5406" y="6801"/>
                  </a:cubicBezTo>
                  <a:cubicBezTo>
                    <a:pt x="5406" y="6837"/>
                    <a:pt x="5453" y="6849"/>
                    <a:pt x="5430" y="6873"/>
                  </a:cubicBezTo>
                  <a:lnTo>
                    <a:pt x="5441" y="6873"/>
                  </a:lnTo>
                  <a:cubicBezTo>
                    <a:pt x="5441" y="6885"/>
                    <a:pt x="5441" y="6885"/>
                    <a:pt x="5453" y="6897"/>
                  </a:cubicBezTo>
                  <a:cubicBezTo>
                    <a:pt x="5450" y="6893"/>
                    <a:pt x="5444" y="6892"/>
                    <a:pt x="5438" y="6892"/>
                  </a:cubicBezTo>
                  <a:cubicBezTo>
                    <a:pt x="5419" y="6892"/>
                    <a:pt x="5394" y="6903"/>
                    <a:pt x="5394" y="6920"/>
                  </a:cubicBezTo>
                  <a:cubicBezTo>
                    <a:pt x="5394" y="6926"/>
                    <a:pt x="5400" y="6926"/>
                    <a:pt x="5407" y="6926"/>
                  </a:cubicBezTo>
                  <a:cubicBezTo>
                    <a:pt x="5415" y="6926"/>
                    <a:pt x="5424" y="6926"/>
                    <a:pt x="5430" y="6932"/>
                  </a:cubicBezTo>
                  <a:lnTo>
                    <a:pt x="5430" y="6944"/>
                  </a:lnTo>
                  <a:lnTo>
                    <a:pt x="5418" y="6944"/>
                  </a:lnTo>
                  <a:cubicBezTo>
                    <a:pt x="5430" y="6956"/>
                    <a:pt x="5382" y="6956"/>
                    <a:pt x="5406" y="6968"/>
                  </a:cubicBezTo>
                  <a:lnTo>
                    <a:pt x="5370" y="6980"/>
                  </a:lnTo>
                  <a:lnTo>
                    <a:pt x="5382" y="6980"/>
                  </a:lnTo>
                  <a:cubicBezTo>
                    <a:pt x="5394" y="6980"/>
                    <a:pt x="5394" y="7004"/>
                    <a:pt x="5394" y="7004"/>
                  </a:cubicBezTo>
                  <a:cubicBezTo>
                    <a:pt x="5406" y="7028"/>
                    <a:pt x="5394" y="7028"/>
                    <a:pt x="5370" y="7028"/>
                  </a:cubicBezTo>
                  <a:cubicBezTo>
                    <a:pt x="5382" y="7028"/>
                    <a:pt x="5406" y="7028"/>
                    <a:pt x="5406" y="7051"/>
                  </a:cubicBezTo>
                  <a:cubicBezTo>
                    <a:pt x="5400" y="7050"/>
                    <a:pt x="5396" y="7049"/>
                    <a:pt x="5393" y="7049"/>
                  </a:cubicBezTo>
                  <a:cubicBezTo>
                    <a:pt x="5376" y="7049"/>
                    <a:pt x="5378" y="7066"/>
                    <a:pt x="5374" y="7066"/>
                  </a:cubicBezTo>
                  <a:cubicBezTo>
                    <a:pt x="5373" y="7066"/>
                    <a:pt x="5372" y="7065"/>
                    <a:pt x="5370" y="7063"/>
                  </a:cubicBezTo>
                  <a:cubicBezTo>
                    <a:pt x="5370" y="7063"/>
                    <a:pt x="5346" y="7075"/>
                    <a:pt x="5370" y="7075"/>
                  </a:cubicBezTo>
                  <a:lnTo>
                    <a:pt x="5346" y="7075"/>
                  </a:lnTo>
                  <a:cubicBezTo>
                    <a:pt x="5370" y="7087"/>
                    <a:pt x="5370" y="7099"/>
                    <a:pt x="5370" y="7123"/>
                  </a:cubicBezTo>
                  <a:cubicBezTo>
                    <a:pt x="5358" y="7117"/>
                    <a:pt x="5352" y="7115"/>
                    <a:pt x="5349" y="7115"/>
                  </a:cubicBezTo>
                  <a:cubicBezTo>
                    <a:pt x="5340" y="7115"/>
                    <a:pt x="5358" y="7135"/>
                    <a:pt x="5322" y="7135"/>
                  </a:cubicBezTo>
                  <a:cubicBezTo>
                    <a:pt x="5346" y="7147"/>
                    <a:pt x="5322" y="7159"/>
                    <a:pt x="5346" y="7170"/>
                  </a:cubicBezTo>
                  <a:cubicBezTo>
                    <a:pt x="5346" y="7174"/>
                    <a:pt x="5344" y="7176"/>
                    <a:pt x="5340" y="7176"/>
                  </a:cubicBezTo>
                  <a:cubicBezTo>
                    <a:pt x="5332" y="7176"/>
                    <a:pt x="5318" y="7170"/>
                    <a:pt x="5310" y="7170"/>
                  </a:cubicBezTo>
                  <a:lnTo>
                    <a:pt x="5322" y="7182"/>
                  </a:lnTo>
                  <a:cubicBezTo>
                    <a:pt x="5299" y="7182"/>
                    <a:pt x="5299" y="7206"/>
                    <a:pt x="5275" y="7218"/>
                  </a:cubicBezTo>
                  <a:lnTo>
                    <a:pt x="5299" y="7242"/>
                  </a:lnTo>
                  <a:lnTo>
                    <a:pt x="5287" y="7242"/>
                  </a:lnTo>
                  <a:cubicBezTo>
                    <a:pt x="5299" y="7242"/>
                    <a:pt x="5299" y="7254"/>
                    <a:pt x="5310" y="7254"/>
                  </a:cubicBezTo>
                  <a:lnTo>
                    <a:pt x="5299" y="7254"/>
                  </a:lnTo>
                  <a:cubicBezTo>
                    <a:pt x="5334" y="7266"/>
                    <a:pt x="5310" y="7266"/>
                    <a:pt x="5310" y="7290"/>
                  </a:cubicBezTo>
                  <a:cubicBezTo>
                    <a:pt x="5310" y="7290"/>
                    <a:pt x="5299" y="7290"/>
                    <a:pt x="5299" y="7278"/>
                  </a:cubicBezTo>
                  <a:cubicBezTo>
                    <a:pt x="5299" y="7282"/>
                    <a:pt x="5297" y="7283"/>
                    <a:pt x="5295" y="7283"/>
                  </a:cubicBezTo>
                  <a:cubicBezTo>
                    <a:pt x="5291" y="7283"/>
                    <a:pt x="5283" y="7278"/>
                    <a:pt x="5275" y="7278"/>
                  </a:cubicBezTo>
                  <a:cubicBezTo>
                    <a:pt x="5285" y="7278"/>
                    <a:pt x="5313" y="7304"/>
                    <a:pt x="5328" y="7304"/>
                  </a:cubicBezTo>
                  <a:cubicBezTo>
                    <a:pt x="5330" y="7304"/>
                    <a:pt x="5333" y="7303"/>
                    <a:pt x="5334" y="7301"/>
                  </a:cubicBezTo>
                  <a:cubicBezTo>
                    <a:pt x="5346" y="7301"/>
                    <a:pt x="5358" y="7325"/>
                    <a:pt x="5346" y="7325"/>
                  </a:cubicBezTo>
                  <a:lnTo>
                    <a:pt x="5322" y="7325"/>
                  </a:lnTo>
                  <a:lnTo>
                    <a:pt x="5346" y="7337"/>
                  </a:lnTo>
                  <a:cubicBezTo>
                    <a:pt x="5346" y="7349"/>
                    <a:pt x="5322" y="7349"/>
                    <a:pt x="5322" y="7349"/>
                  </a:cubicBezTo>
                  <a:cubicBezTo>
                    <a:pt x="5322" y="7349"/>
                    <a:pt x="5301" y="7339"/>
                    <a:pt x="5287" y="7339"/>
                  </a:cubicBezTo>
                  <a:cubicBezTo>
                    <a:pt x="5280" y="7339"/>
                    <a:pt x="5275" y="7341"/>
                    <a:pt x="5275" y="7349"/>
                  </a:cubicBezTo>
                  <a:cubicBezTo>
                    <a:pt x="5275" y="7337"/>
                    <a:pt x="5263" y="7325"/>
                    <a:pt x="5251" y="7313"/>
                  </a:cubicBezTo>
                  <a:cubicBezTo>
                    <a:pt x="5251" y="7319"/>
                    <a:pt x="5251" y="7322"/>
                    <a:pt x="5249" y="7322"/>
                  </a:cubicBezTo>
                  <a:cubicBezTo>
                    <a:pt x="5248" y="7322"/>
                    <a:pt x="5245" y="7319"/>
                    <a:pt x="5239" y="7313"/>
                  </a:cubicBezTo>
                  <a:lnTo>
                    <a:pt x="5239" y="7313"/>
                  </a:lnTo>
                  <a:cubicBezTo>
                    <a:pt x="5239" y="7325"/>
                    <a:pt x="5251" y="7325"/>
                    <a:pt x="5251" y="7337"/>
                  </a:cubicBezTo>
                  <a:cubicBezTo>
                    <a:pt x="5251" y="7348"/>
                    <a:pt x="5270" y="7368"/>
                    <a:pt x="5266" y="7372"/>
                  </a:cubicBezTo>
                  <a:lnTo>
                    <a:pt x="5266" y="7372"/>
                  </a:lnTo>
                  <a:cubicBezTo>
                    <a:pt x="5268" y="7371"/>
                    <a:pt x="5271" y="7371"/>
                    <a:pt x="5273" y="7371"/>
                  </a:cubicBezTo>
                  <a:cubicBezTo>
                    <a:pt x="5293" y="7371"/>
                    <a:pt x="5291" y="7399"/>
                    <a:pt x="5304" y="7399"/>
                  </a:cubicBezTo>
                  <a:cubicBezTo>
                    <a:pt x="5306" y="7399"/>
                    <a:pt x="5308" y="7398"/>
                    <a:pt x="5310" y="7397"/>
                  </a:cubicBezTo>
                  <a:lnTo>
                    <a:pt x="5310" y="7397"/>
                  </a:lnTo>
                  <a:cubicBezTo>
                    <a:pt x="5310" y="7409"/>
                    <a:pt x="5310" y="7421"/>
                    <a:pt x="5299" y="7421"/>
                  </a:cubicBezTo>
                  <a:cubicBezTo>
                    <a:pt x="5294" y="7410"/>
                    <a:pt x="5289" y="7407"/>
                    <a:pt x="5283" y="7407"/>
                  </a:cubicBezTo>
                  <a:cubicBezTo>
                    <a:pt x="5278" y="7407"/>
                    <a:pt x="5273" y="7411"/>
                    <a:pt x="5267" y="7416"/>
                  </a:cubicBezTo>
                  <a:lnTo>
                    <a:pt x="5267" y="7416"/>
                  </a:lnTo>
                  <a:cubicBezTo>
                    <a:pt x="5270" y="7413"/>
                    <a:pt x="5273" y="7412"/>
                    <a:pt x="5275" y="7412"/>
                  </a:cubicBezTo>
                  <a:cubicBezTo>
                    <a:pt x="5278" y="7412"/>
                    <a:pt x="5281" y="7415"/>
                    <a:pt x="5287" y="7421"/>
                  </a:cubicBezTo>
                  <a:cubicBezTo>
                    <a:pt x="5287" y="7421"/>
                    <a:pt x="5263" y="7432"/>
                    <a:pt x="5263" y="7432"/>
                  </a:cubicBezTo>
                  <a:lnTo>
                    <a:pt x="5251" y="7432"/>
                  </a:lnTo>
                  <a:lnTo>
                    <a:pt x="5239" y="7444"/>
                  </a:lnTo>
                  <a:cubicBezTo>
                    <a:pt x="5247" y="7444"/>
                    <a:pt x="5255" y="7439"/>
                    <a:pt x="5259" y="7439"/>
                  </a:cubicBezTo>
                  <a:cubicBezTo>
                    <a:pt x="5262" y="7439"/>
                    <a:pt x="5263" y="7440"/>
                    <a:pt x="5263" y="7444"/>
                  </a:cubicBezTo>
                  <a:cubicBezTo>
                    <a:pt x="5263" y="7444"/>
                    <a:pt x="5263" y="7456"/>
                    <a:pt x="5263" y="7456"/>
                  </a:cubicBezTo>
                  <a:cubicBezTo>
                    <a:pt x="5239" y="7444"/>
                    <a:pt x="5215" y="7444"/>
                    <a:pt x="5215" y="7432"/>
                  </a:cubicBezTo>
                  <a:lnTo>
                    <a:pt x="5215" y="7432"/>
                  </a:lnTo>
                  <a:cubicBezTo>
                    <a:pt x="5215" y="7443"/>
                    <a:pt x="5215" y="7471"/>
                    <a:pt x="5230" y="7471"/>
                  </a:cubicBezTo>
                  <a:cubicBezTo>
                    <a:pt x="5233" y="7471"/>
                    <a:pt x="5236" y="7470"/>
                    <a:pt x="5239" y="7468"/>
                  </a:cubicBezTo>
                  <a:lnTo>
                    <a:pt x="5239" y="7480"/>
                  </a:lnTo>
                  <a:cubicBezTo>
                    <a:pt x="5246" y="7473"/>
                    <a:pt x="5253" y="7466"/>
                    <a:pt x="5257" y="7466"/>
                  </a:cubicBezTo>
                  <a:cubicBezTo>
                    <a:pt x="5261" y="7466"/>
                    <a:pt x="5263" y="7470"/>
                    <a:pt x="5263" y="7480"/>
                  </a:cubicBezTo>
                  <a:lnTo>
                    <a:pt x="5275" y="7504"/>
                  </a:lnTo>
                  <a:lnTo>
                    <a:pt x="5263" y="7504"/>
                  </a:lnTo>
                  <a:cubicBezTo>
                    <a:pt x="5275" y="7504"/>
                    <a:pt x="5275" y="7504"/>
                    <a:pt x="5275" y="7516"/>
                  </a:cubicBezTo>
                  <a:lnTo>
                    <a:pt x="5251" y="7516"/>
                  </a:lnTo>
                  <a:cubicBezTo>
                    <a:pt x="5251" y="7528"/>
                    <a:pt x="5263" y="7528"/>
                    <a:pt x="5275" y="7540"/>
                  </a:cubicBezTo>
                  <a:cubicBezTo>
                    <a:pt x="5275" y="7540"/>
                    <a:pt x="5269" y="7545"/>
                    <a:pt x="5262" y="7545"/>
                  </a:cubicBezTo>
                  <a:cubicBezTo>
                    <a:pt x="5259" y="7545"/>
                    <a:pt x="5255" y="7544"/>
                    <a:pt x="5251" y="7540"/>
                  </a:cubicBezTo>
                  <a:cubicBezTo>
                    <a:pt x="5251" y="7551"/>
                    <a:pt x="5251" y="7575"/>
                    <a:pt x="5227" y="7575"/>
                  </a:cubicBezTo>
                  <a:cubicBezTo>
                    <a:pt x="5232" y="7584"/>
                    <a:pt x="5234" y="7586"/>
                    <a:pt x="5237" y="7586"/>
                  </a:cubicBezTo>
                  <a:cubicBezTo>
                    <a:pt x="5239" y="7586"/>
                    <a:pt x="5241" y="7584"/>
                    <a:pt x="5244" y="7584"/>
                  </a:cubicBezTo>
                  <a:cubicBezTo>
                    <a:pt x="5246" y="7584"/>
                    <a:pt x="5248" y="7585"/>
                    <a:pt x="5251" y="7587"/>
                  </a:cubicBezTo>
                  <a:cubicBezTo>
                    <a:pt x="5203" y="7599"/>
                    <a:pt x="5227" y="7635"/>
                    <a:pt x="5227" y="7671"/>
                  </a:cubicBezTo>
                  <a:cubicBezTo>
                    <a:pt x="5263" y="7671"/>
                    <a:pt x="5227" y="7671"/>
                    <a:pt x="5263" y="7682"/>
                  </a:cubicBezTo>
                  <a:cubicBezTo>
                    <a:pt x="5255" y="7682"/>
                    <a:pt x="5242" y="7693"/>
                    <a:pt x="5234" y="7693"/>
                  </a:cubicBezTo>
                  <a:cubicBezTo>
                    <a:pt x="5230" y="7693"/>
                    <a:pt x="5227" y="7690"/>
                    <a:pt x="5227" y="7682"/>
                  </a:cubicBezTo>
                  <a:lnTo>
                    <a:pt x="5227" y="7694"/>
                  </a:lnTo>
                  <a:cubicBezTo>
                    <a:pt x="5224" y="7696"/>
                    <a:pt x="5221" y="7697"/>
                    <a:pt x="5219" y="7697"/>
                  </a:cubicBezTo>
                  <a:cubicBezTo>
                    <a:pt x="5208" y="7697"/>
                    <a:pt x="5209" y="7680"/>
                    <a:pt x="5192" y="7680"/>
                  </a:cubicBezTo>
                  <a:cubicBezTo>
                    <a:pt x="5189" y="7680"/>
                    <a:pt x="5185" y="7681"/>
                    <a:pt x="5180" y="7682"/>
                  </a:cubicBezTo>
                  <a:cubicBezTo>
                    <a:pt x="5180" y="7694"/>
                    <a:pt x="5215" y="7718"/>
                    <a:pt x="5203" y="7730"/>
                  </a:cubicBezTo>
                  <a:cubicBezTo>
                    <a:pt x="5199" y="7728"/>
                    <a:pt x="5196" y="7727"/>
                    <a:pt x="5194" y="7727"/>
                  </a:cubicBezTo>
                  <a:cubicBezTo>
                    <a:pt x="5187" y="7727"/>
                    <a:pt x="5199" y="7742"/>
                    <a:pt x="5180" y="7742"/>
                  </a:cubicBezTo>
                  <a:cubicBezTo>
                    <a:pt x="5168" y="7730"/>
                    <a:pt x="5180" y="7730"/>
                    <a:pt x="5180" y="7718"/>
                  </a:cubicBezTo>
                  <a:lnTo>
                    <a:pt x="5180" y="7718"/>
                  </a:lnTo>
                  <a:lnTo>
                    <a:pt x="5168" y="7730"/>
                  </a:lnTo>
                  <a:cubicBezTo>
                    <a:pt x="5156" y="7754"/>
                    <a:pt x="5203" y="7742"/>
                    <a:pt x="5215" y="7754"/>
                  </a:cubicBezTo>
                  <a:cubicBezTo>
                    <a:pt x="5215" y="7766"/>
                    <a:pt x="5203" y="7766"/>
                    <a:pt x="5203" y="7766"/>
                  </a:cubicBezTo>
                  <a:lnTo>
                    <a:pt x="5180" y="7766"/>
                  </a:lnTo>
                  <a:lnTo>
                    <a:pt x="5156" y="7790"/>
                  </a:lnTo>
                  <a:lnTo>
                    <a:pt x="5144" y="7778"/>
                  </a:lnTo>
                  <a:cubicBezTo>
                    <a:pt x="5112" y="7778"/>
                    <a:pt x="5064" y="7794"/>
                    <a:pt x="5026" y="7794"/>
                  </a:cubicBezTo>
                  <a:cubicBezTo>
                    <a:pt x="5006" y="7794"/>
                    <a:pt x="4989" y="7790"/>
                    <a:pt x="4977" y="7778"/>
                  </a:cubicBezTo>
                  <a:cubicBezTo>
                    <a:pt x="4870" y="7825"/>
                    <a:pt x="4703" y="7861"/>
                    <a:pt x="4560" y="7873"/>
                  </a:cubicBezTo>
                  <a:cubicBezTo>
                    <a:pt x="4548" y="7885"/>
                    <a:pt x="4501" y="7897"/>
                    <a:pt x="4477" y="7909"/>
                  </a:cubicBezTo>
                  <a:lnTo>
                    <a:pt x="4429" y="7885"/>
                  </a:lnTo>
                  <a:cubicBezTo>
                    <a:pt x="4409" y="7895"/>
                    <a:pt x="4380" y="7923"/>
                    <a:pt x="4357" y="7923"/>
                  </a:cubicBezTo>
                  <a:cubicBezTo>
                    <a:pt x="4353" y="7923"/>
                    <a:pt x="4349" y="7922"/>
                    <a:pt x="4346" y="7921"/>
                  </a:cubicBezTo>
                  <a:cubicBezTo>
                    <a:pt x="4310" y="7932"/>
                    <a:pt x="4275" y="7921"/>
                    <a:pt x="4251" y="7944"/>
                  </a:cubicBezTo>
                  <a:cubicBezTo>
                    <a:pt x="4220" y="7944"/>
                    <a:pt x="4190" y="7944"/>
                    <a:pt x="4189" y="7930"/>
                  </a:cubicBezTo>
                  <a:lnTo>
                    <a:pt x="4189" y="7930"/>
                  </a:lnTo>
                  <a:cubicBezTo>
                    <a:pt x="4184" y="7938"/>
                    <a:pt x="4172" y="7940"/>
                    <a:pt x="4158" y="7940"/>
                  </a:cubicBezTo>
                  <a:cubicBezTo>
                    <a:pt x="4135" y="7940"/>
                    <a:pt x="4108" y="7932"/>
                    <a:pt x="4108" y="7932"/>
                  </a:cubicBezTo>
                  <a:cubicBezTo>
                    <a:pt x="4108" y="7932"/>
                    <a:pt x="3895" y="7956"/>
                    <a:pt x="3587" y="7980"/>
                  </a:cubicBezTo>
                  <a:lnTo>
                    <a:pt x="3587" y="7980"/>
                  </a:lnTo>
                  <a:cubicBezTo>
                    <a:pt x="3598" y="7978"/>
                    <a:pt x="3608" y="7967"/>
                    <a:pt x="3608" y="7956"/>
                  </a:cubicBezTo>
                  <a:cubicBezTo>
                    <a:pt x="3620" y="7932"/>
                    <a:pt x="3620" y="7921"/>
                    <a:pt x="3632" y="7909"/>
                  </a:cubicBezTo>
                  <a:cubicBezTo>
                    <a:pt x="3598" y="7897"/>
                    <a:pt x="3628" y="7897"/>
                    <a:pt x="3611" y="7877"/>
                  </a:cubicBezTo>
                  <a:lnTo>
                    <a:pt x="3611" y="7877"/>
                  </a:lnTo>
                  <a:cubicBezTo>
                    <a:pt x="3612" y="7877"/>
                    <a:pt x="3613" y="7877"/>
                    <a:pt x="3613" y="7877"/>
                  </a:cubicBezTo>
                  <a:cubicBezTo>
                    <a:pt x="3616" y="7877"/>
                    <a:pt x="3621" y="7876"/>
                    <a:pt x="3624" y="7876"/>
                  </a:cubicBezTo>
                  <a:cubicBezTo>
                    <a:pt x="3632" y="7876"/>
                    <a:pt x="3638" y="7879"/>
                    <a:pt x="3632" y="7897"/>
                  </a:cubicBezTo>
                  <a:lnTo>
                    <a:pt x="3644" y="7873"/>
                  </a:lnTo>
                  <a:cubicBezTo>
                    <a:pt x="3667" y="7885"/>
                    <a:pt x="3644" y="7909"/>
                    <a:pt x="3667" y="7909"/>
                  </a:cubicBezTo>
                  <a:cubicBezTo>
                    <a:pt x="3679" y="7897"/>
                    <a:pt x="3656" y="7861"/>
                    <a:pt x="3667" y="7861"/>
                  </a:cubicBezTo>
                  <a:cubicBezTo>
                    <a:pt x="3672" y="7864"/>
                    <a:pt x="3675" y="7864"/>
                    <a:pt x="3677" y="7864"/>
                  </a:cubicBezTo>
                  <a:cubicBezTo>
                    <a:pt x="3682" y="7864"/>
                    <a:pt x="3677" y="7858"/>
                    <a:pt x="3682" y="7858"/>
                  </a:cubicBezTo>
                  <a:cubicBezTo>
                    <a:pt x="3683" y="7858"/>
                    <a:pt x="3686" y="7859"/>
                    <a:pt x="3691" y="7861"/>
                  </a:cubicBezTo>
                  <a:cubicBezTo>
                    <a:pt x="3691" y="7873"/>
                    <a:pt x="3691" y="7873"/>
                    <a:pt x="3691" y="7873"/>
                  </a:cubicBezTo>
                  <a:cubicBezTo>
                    <a:pt x="3715" y="7861"/>
                    <a:pt x="3679" y="7861"/>
                    <a:pt x="3667" y="7837"/>
                  </a:cubicBezTo>
                  <a:cubicBezTo>
                    <a:pt x="3667" y="7835"/>
                    <a:pt x="3668" y="7834"/>
                    <a:pt x="3670" y="7834"/>
                  </a:cubicBezTo>
                  <a:cubicBezTo>
                    <a:pt x="3676" y="7834"/>
                    <a:pt x="3691" y="7849"/>
                    <a:pt x="3691" y="7849"/>
                  </a:cubicBezTo>
                  <a:cubicBezTo>
                    <a:pt x="3691" y="7849"/>
                    <a:pt x="3691" y="7837"/>
                    <a:pt x="3679" y="7837"/>
                  </a:cubicBezTo>
                  <a:cubicBezTo>
                    <a:pt x="3679" y="7837"/>
                    <a:pt x="3667" y="7825"/>
                    <a:pt x="3667" y="7825"/>
                  </a:cubicBezTo>
                  <a:cubicBezTo>
                    <a:pt x="3667" y="7813"/>
                    <a:pt x="3667" y="7813"/>
                    <a:pt x="3667" y="7813"/>
                  </a:cubicBezTo>
                  <a:cubicBezTo>
                    <a:pt x="3656" y="7802"/>
                    <a:pt x="3656" y="7802"/>
                    <a:pt x="3656" y="7790"/>
                  </a:cubicBezTo>
                  <a:cubicBezTo>
                    <a:pt x="3656" y="7802"/>
                    <a:pt x="3656" y="7802"/>
                    <a:pt x="3656" y="7802"/>
                  </a:cubicBezTo>
                  <a:lnTo>
                    <a:pt x="3632" y="7802"/>
                  </a:lnTo>
                  <a:cubicBezTo>
                    <a:pt x="3644" y="7802"/>
                    <a:pt x="3667" y="7825"/>
                    <a:pt x="3644" y="7825"/>
                  </a:cubicBezTo>
                  <a:cubicBezTo>
                    <a:pt x="3644" y="7813"/>
                    <a:pt x="3632" y="7813"/>
                    <a:pt x="3632" y="7813"/>
                  </a:cubicBezTo>
                  <a:lnTo>
                    <a:pt x="3632" y="7813"/>
                  </a:lnTo>
                  <a:cubicBezTo>
                    <a:pt x="3644" y="7825"/>
                    <a:pt x="3632" y="7825"/>
                    <a:pt x="3632" y="7837"/>
                  </a:cubicBezTo>
                  <a:cubicBezTo>
                    <a:pt x="3622" y="7837"/>
                    <a:pt x="3613" y="7822"/>
                    <a:pt x="3603" y="7822"/>
                  </a:cubicBezTo>
                  <a:cubicBezTo>
                    <a:pt x="3601" y="7822"/>
                    <a:pt x="3598" y="7823"/>
                    <a:pt x="3596" y="7825"/>
                  </a:cubicBezTo>
                  <a:lnTo>
                    <a:pt x="3620" y="7837"/>
                  </a:lnTo>
                  <a:cubicBezTo>
                    <a:pt x="3617" y="7840"/>
                    <a:pt x="3615" y="7841"/>
                    <a:pt x="3612" y="7841"/>
                  </a:cubicBezTo>
                  <a:cubicBezTo>
                    <a:pt x="3606" y="7841"/>
                    <a:pt x="3600" y="7834"/>
                    <a:pt x="3597" y="7834"/>
                  </a:cubicBezTo>
                  <a:cubicBezTo>
                    <a:pt x="3597" y="7834"/>
                    <a:pt x="3596" y="7835"/>
                    <a:pt x="3596" y="7837"/>
                  </a:cubicBezTo>
                  <a:cubicBezTo>
                    <a:pt x="3584" y="7825"/>
                    <a:pt x="3572" y="7825"/>
                    <a:pt x="3584" y="7813"/>
                  </a:cubicBezTo>
                  <a:cubicBezTo>
                    <a:pt x="3536" y="7813"/>
                    <a:pt x="3572" y="7849"/>
                    <a:pt x="3572" y="7873"/>
                  </a:cubicBezTo>
                  <a:cubicBezTo>
                    <a:pt x="3572" y="7880"/>
                    <a:pt x="3572" y="7885"/>
                    <a:pt x="3572" y="7885"/>
                  </a:cubicBezTo>
                  <a:cubicBezTo>
                    <a:pt x="3570" y="7887"/>
                    <a:pt x="3568" y="7888"/>
                    <a:pt x="3566" y="7888"/>
                  </a:cubicBezTo>
                  <a:cubicBezTo>
                    <a:pt x="3560" y="7888"/>
                    <a:pt x="3558" y="7871"/>
                    <a:pt x="3548" y="7861"/>
                  </a:cubicBezTo>
                  <a:lnTo>
                    <a:pt x="3536" y="7885"/>
                  </a:lnTo>
                  <a:cubicBezTo>
                    <a:pt x="3536" y="7897"/>
                    <a:pt x="3536" y="7897"/>
                    <a:pt x="3536" y="7897"/>
                  </a:cubicBezTo>
                  <a:cubicBezTo>
                    <a:pt x="3525" y="7885"/>
                    <a:pt x="3513" y="7873"/>
                    <a:pt x="3513" y="7873"/>
                  </a:cubicBezTo>
                  <a:lnTo>
                    <a:pt x="3513" y="7873"/>
                  </a:lnTo>
                  <a:lnTo>
                    <a:pt x="3525" y="7897"/>
                  </a:lnTo>
                  <a:cubicBezTo>
                    <a:pt x="3513" y="7897"/>
                    <a:pt x="3489" y="7897"/>
                    <a:pt x="3501" y="7885"/>
                  </a:cubicBezTo>
                  <a:lnTo>
                    <a:pt x="3513" y="7885"/>
                  </a:lnTo>
                  <a:cubicBezTo>
                    <a:pt x="3489" y="7861"/>
                    <a:pt x="3489" y="7849"/>
                    <a:pt x="3489" y="7825"/>
                  </a:cubicBezTo>
                  <a:lnTo>
                    <a:pt x="3501" y="7825"/>
                  </a:lnTo>
                  <a:lnTo>
                    <a:pt x="3501" y="7837"/>
                  </a:lnTo>
                  <a:cubicBezTo>
                    <a:pt x="3509" y="7837"/>
                    <a:pt x="3511" y="7832"/>
                    <a:pt x="3512" y="7832"/>
                  </a:cubicBezTo>
                  <a:cubicBezTo>
                    <a:pt x="3513" y="7832"/>
                    <a:pt x="3513" y="7833"/>
                    <a:pt x="3513" y="7837"/>
                  </a:cubicBezTo>
                  <a:cubicBezTo>
                    <a:pt x="3536" y="7825"/>
                    <a:pt x="3513" y="7813"/>
                    <a:pt x="3513" y="7802"/>
                  </a:cubicBezTo>
                  <a:cubicBezTo>
                    <a:pt x="3525" y="7802"/>
                    <a:pt x="3548" y="7813"/>
                    <a:pt x="3548" y="7825"/>
                  </a:cubicBezTo>
                  <a:lnTo>
                    <a:pt x="3548" y="7813"/>
                  </a:lnTo>
                  <a:lnTo>
                    <a:pt x="3536" y="7790"/>
                  </a:lnTo>
                  <a:cubicBezTo>
                    <a:pt x="3552" y="7790"/>
                    <a:pt x="3558" y="7795"/>
                    <a:pt x="3563" y="7795"/>
                  </a:cubicBezTo>
                  <a:cubicBezTo>
                    <a:pt x="3566" y="7795"/>
                    <a:pt x="3568" y="7794"/>
                    <a:pt x="3572" y="7790"/>
                  </a:cubicBezTo>
                  <a:lnTo>
                    <a:pt x="3548" y="7778"/>
                  </a:lnTo>
                  <a:lnTo>
                    <a:pt x="3572" y="7778"/>
                  </a:lnTo>
                  <a:cubicBezTo>
                    <a:pt x="3560" y="7778"/>
                    <a:pt x="3560" y="7766"/>
                    <a:pt x="3560" y="7754"/>
                  </a:cubicBezTo>
                  <a:lnTo>
                    <a:pt x="3560" y="7742"/>
                  </a:lnTo>
                  <a:cubicBezTo>
                    <a:pt x="3565" y="7751"/>
                    <a:pt x="3567" y="7753"/>
                    <a:pt x="3570" y="7753"/>
                  </a:cubicBezTo>
                  <a:cubicBezTo>
                    <a:pt x="3572" y="7753"/>
                    <a:pt x="3574" y="7750"/>
                    <a:pt x="3578" y="7750"/>
                  </a:cubicBezTo>
                  <a:cubicBezTo>
                    <a:pt x="3579" y="7750"/>
                    <a:pt x="3581" y="7751"/>
                    <a:pt x="3584" y="7754"/>
                  </a:cubicBezTo>
                  <a:cubicBezTo>
                    <a:pt x="3584" y="7742"/>
                    <a:pt x="3584" y="7742"/>
                    <a:pt x="3596" y="7718"/>
                  </a:cubicBezTo>
                  <a:lnTo>
                    <a:pt x="3572" y="7718"/>
                  </a:lnTo>
                  <a:cubicBezTo>
                    <a:pt x="3572" y="7712"/>
                    <a:pt x="3574" y="7710"/>
                    <a:pt x="3577" y="7710"/>
                  </a:cubicBezTo>
                  <a:cubicBezTo>
                    <a:pt x="3582" y="7710"/>
                    <a:pt x="3589" y="7715"/>
                    <a:pt x="3596" y="7715"/>
                  </a:cubicBezTo>
                  <a:cubicBezTo>
                    <a:pt x="3600" y="7715"/>
                    <a:pt x="3605" y="7713"/>
                    <a:pt x="3608" y="7706"/>
                  </a:cubicBezTo>
                  <a:lnTo>
                    <a:pt x="3596" y="7706"/>
                  </a:lnTo>
                  <a:cubicBezTo>
                    <a:pt x="3632" y="7694"/>
                    <a:pt x="3596" y="7659"/>
                    <a:pt x="3620" y="7647"/>
                  </a:cubicBezTo>
                  <a:lnTo>
                    <a:pt x="3620" y="7647"/>
                  </a:lnTo>
                  <a:cubicBezTo>
                    <a:pt x="3620" y="7659"/>
                    <a:pt x="3632" y="7659"/>
                    <a:pt x="3632" y="7659"/>
                  </a:cubicBezTo>
                  <a:cubicBezTo>
                    <a:pt x="3632" y="7647"/>
                    <a:pt x="3644" y="7623"/>
                    <a:pt x="3632" y="7599"/>
                  </a:cubicBezTo>
                  <a:cubicBezTo>
                    <a:pt x="3667" y="7599"/>
                    <a:pt x="3667" y="7599"/>
                    <a:pt x="3691" y="7587"/>
                  </a:cubicBezTo>
                  <a:cubicBezTo>
                    <a:pt x="3691" y="7575"/>
                    <a:pt x="3691" y="7575"/>
                    <a:pt x="3679" y="7563"/>
                  </a:cubicBezTo>
                  <a:cubicBezTo>
                    <a:pt x="3691" y="7551"/>
                    <a:pt x="3691" y="7528"/>
                    <a:pt x="3703" y="7528"/>
                  </a:cubicBezTo>
                  <a:cubicBezTo>
                    <a:pt x="3691" y="7528"/>
                    <a:pt x="3715" y="7528"/>
                    <a:pt x="3703" y="7516"/>
                  </a:cubicBezTo>
                  <a:lnTo>
                    <a:pt x="3715" y="7516"/>
                  </a:lnTo>
                  <a:lnTo>
                    <a:pt x="3691" y="7504"/>
                  </a:lnTo>
                  <a:cubicBezTo>
                    <a:pt x="3739" y="7504"/>
                    <a:pt x="3691" y="7468"/>
                    <a:pt x="3727" y="7456"/>
                  </a:cubicBezTo>
                  <a:lnTo>
                    <a:pt x="3727" y="7444"/>
                  </a:lnTo>
                  <a:cubicBezTo>
                    <a:pt x="3739" y="7444"/>
                    <a:pt x="3739" y="7456"/>
                    <a:pt x="3751" y="7456"/>
                  </a:cubicBezTo>
                  <a:lnTo>
                    <a:pt x="3775" y="7421"/>
                  </a:lnTo>
                  <a:lnTo>
                    <a:pt x="3751" y="7421"/>
                  </a:lnTo>
                  <a:cubicBezTo>
                    <a:pt x="3751" y="7409"/>
                    <a:pt x="3739" y="7397"/>
                    <a:pt x="3763" y="7397"/>
                  </a:cubicBezTo>
                  <a:cubicBezTo>
                    <a:pt x="3766" y="7403"/>
                    <a:pt x="3767" y="7405"/>
                    <a:pt x="3768" y="7405"/>
                  </a:cubicBezTo>
                  <a:cubicBezTo>
                    <a:pt x="3771" y="7405"/>
                    <a:pt x="3769" y="7388"/>
                    <a:pt x="3783" y="7385"/>
                  </a:cubicBezTo>
                  <a:lnTo>
                    <a:pt x="3783" y="7385"/>
                  </a:lnTo>
                  <a:cubicBezTo>
                    <a:pt x="3781" y="7385"/>
                    <a:pt x="3778" y="7385"/>
                    <a:pt x="3775" y="7385"/>
                  </a:cubicBezTo>
                  <a:cubicBezTo>
                    <a:pt x="3775" y="7373"/>
                    <a:pt x="3783" y="7373"/>
                    <a:pt x="3791" y="7373"/>
                  </a:cubicBezTo>
                  <a:cubicBezTo>
                    <a:pt x="3798" y="7373"/>
                    <a:pt x="3804" y="7373"/>
                    <a:pt x="3798" y="7361"/>
                  </a:cubicBezTo>
                  <a:lnTo>
                    <a:pt x="3798" y="7361"/>
                  </a:lnTo>
                  <a:lnTo>
                    <a:pt x="3786" y="7373"/>
                  </a:lnTo>
                  <a:cubicBezTo>
                    <a:pt x="3786" y="7373"/>
                    <a:pt x="3775" y="7361"/>
                    <a:pt x="3775" y="7349"/>
                  </a:cubicBezTo>
                  <a:lnTo>
                    <a:pt x="3786" y="7349"/>
                  </a:lnTo>
                  <a:cubicBezTo>
                    <a:pt x="3786" y="7337"/>
                    <a:pt x="3798" y="7325"/>
                    <a:pt x="3798" y="7313"/>
                  </a:cubicBezTo>
                  <a:cubicBezTo>
                    <a:pt x="3810" y="7313"/>
                    <a:pt x="3822" y="7313"/>
                    <a:pt x="3822" y="7325"/>
                  </a:cubicBezTo>
                  <a:cubicBezTo>
                    <a:pt x="3822" y="7290"/>
                    <a:pt x="3822" y="7313"/>
                    <a:pt x="3822" y="7278"/>
                  </a:cubicBezTo>
                  <a:lnTo>
                    <a:pt x="3834" y="7290"/>
                  </a:lnTo>
                  <a:lnTo>
                    <a:pt x="3834" y="7266"/>
                  </a:lnTo>
                  <a:cubicBezTo>
                    <a:pt x="3846" y="7254"/>
                    <a:pt x="3834" y="7254"/>
                    <a:pt x="3846" y="7242"/>
                  </a:cubicBezTo>
                  <a:lnTo>
                    <a:pt x="3858" y="7254"/>
                  </a:lnTo>
                  <a:cubicBezTo>
                    <a:pt x="3858" y="7218"/>
                    <a:pt x="3894" y="7230"/>
                    <a:pt x="3882" y="7206"/>
                  </a:cubicBezTo>
                  <a:lnTo>
                    <a:pt x="3894" y="7206"/>
                  </a:lnTo>
                  <a:cubicBezTo>
                    <a:pt x="3882" y="7182"/>
                    <a:pt x="3917" y="7206"/>
                    <a:pt x="3906" y="7170"/>
                  </a:cubicBezTo>
                  <a:lnTo>
                    <a:pt x="3917" y="7170"/>
                  </a:lnTo>
                  <a:lnTo>
                    <a:pt x="3917" y="7159"/>
                  </a:lnTo>
                  <a:lnTo>
                    <a:pt x="3929" y="7170"/>
                  </a:lnTo>
                  <a:lnTo>
                    <a:pt x="3929" y="7170"/>
                  </a:lnTo>
                  <a:lnTo>
                    <a:pt x="3917" y="7147"/>
                  </a:lnTo>
                  <a:lnTo>
                    <a:pt x="3929" y="7159"/>
                  </a:lnTo>
                  <a:lnTo>
                    <a:pt x="3929" y="7147"/>
                  </a:lnTo>
                  <a:cubicBezTo>
                    <a:pt x="3965" y="7147"/>
                    <a:pt x="3941" y="7123"/>
                    <a:pt x="3977" y="7123"/>
                  </a:cubicBezTo>
                  <a:lnTo>
                    <a:pt x="3953" y="7111"/>
                  </a:lnTo>
                  <a:cubicBezTo>
                    <a:pt x="3929" y="7051"/>
                    <a:pt x="4013" y="7040"/>
                    <a:pt x="4013" y="6992"/>
                  </a:cubicBezTo>
                  <a:lnTo>
                    <a:pt x="4037" y="7004"/>
                  </a:lnTo>
                  <a:lnTo>
                    <a:pt x="4025" y="6968"/>
                  </a:lnTo>
                  <a:cubicBezTo>
                    <a:pt x="4037" y="6968"/>
                    <a:pt x="4037" y="6980"/>
                    <a:pt x="4048" y="6980"/>
                  </a:cubicBezTo>
                  <a:cubicBezTo>
                    <a:pt x="4037" y="6956"/>
                    <a:pt x="4025" y="6968"/>
                    <a:pt x="4025" y="6944"/>
                  </a:cubicBezTo>
                  <a:cubicBezTo>
                    <a:pt x="4029" y="6942"/>
                    <a:pt x="4033" y="6941"/>
                    <a:pt x="4035" y="6941"/>
                  </a:cubicBezTo>
                  <a:cubicBezTo>
                    <a:pt x="4036" y="6941"/>
                    <a:pt x="4037" y="6941"/>
                    <a:pt x="4038" y="6942"/>
                  </a:cubicBezTo>
                  <a:lnTo>
                    <a:pt x="4038" y="6942"/>
                  </a:lnTo>
                  <a:cubicBezTo>
                    <a:pt x="4041" y="6920"/>
                    <a:pt x="4051" y="6894"/>
                    <a:pt x="4060" y="6885"/>
                  </a:cubicBezTo>
                  <a:cubicBezTo>
                    <a:pt x="4060" y="6861"/>
                    <a:pt x="4072" y="6849"/>
                    <a:pt x="4084" y="6837"/>
                  </a:cubicBezTo>
                  <a:cubicBezTo>
                    <a:pt x="4084" y="6837"/>
                    <a:pt x="4084" y="6849"/>
                    <a:pt x="4084" y="6849"/>
                  </a:cubicBezTo>
                  <a:cubicBezTo>
                    <a:pt x="4084" y="6849"/>
                    <a:pt x="4096" y="6837"/>
                    <a:pt x="4096" y="6825"/>
                  </a:cubicBezTo>
                  <a:lnTo>
                    <a:pt x="4108" y="6849"/>
                  </a:lnTo>
                  <a:cubicBezTo>
                    <a:pt x="4108" y="6839"/>
                    <a:pt x="4108" y="6812"/>
                    <a:pt x="4122" y="6811"/>
                  </a:cubicBezTo>
                  <a:lnTo>
                    <a:pt x="4122" y="6811"/>
                  </a:lnTo>
                  <a:cubicBezTo>
                    <a:pt x="4114" y="6807"/>
                    <a:pt x="4108" y="6798"/>
                    <a:pt x="4108" y="6789"/>
                  </a:cubicBezTo>
                  <a:lnTo>
                    <a:pt x="4108" y="6789"/>
                  </a:lnTo>
                  <a:cubicBezTo>
                    <a:pt x="4112" y="6791"/>
                    <a:pt x="4115" y="6791"/>
                    <a:pt x="4118" y="6791"/>
                  </a:cubicBezTo>
                  <a:cubicBezTo>
                    <a:pt x="4139" y="6791"/>
                    <a:pt x="4121" y="6754"/>
                    <a:pt x="4132" y="6754"/>
                  </a:cubicBezTo>
                  <a:cubicBezTo>
                    <a:pt x="4144" y="6754"/>
                    <a:pt x="4144" y="6766"/>
                    <a:pt x="4144" y="6766"/>
                  </a:cubicBezTo>
                  <a:cubicBezTo>
                    <a:pt x="4153" y="6756"/>
                    <a:pt x="4148" y="6747"/>
                    <a:pt x="4145" y="6737"/>
                  </a:cubicBezTo>
                  <a:lnTo>
                    <a:pt x="4145" y="6737"/>
                  </a:lnTo>
                  <a:lnTo>
                    <a:pt x="4156" y="6694"/>
                  </a:lnTo>
                  <a:cubicBezTo>
                    <a:pt x="4158" y="6696"/>
                    <a:pt x="4160" y="6696"/>
                    <a:pt x="4162" y="6696"/>
                  </a:cubicBezTo>
                  <a:cubicBezTo>
                    <a:pt x="4174" y="6696"/>
                    <a:pt x="4171" y="6675"/>
                    <a:pt x="4175" y="6670"/>
                  </a:cubicBezTo>
                  <a:lnTo>
                    <a:pt x="4175" y="6670"/>
                  </a:lnTo>
                  <a:cubicBezTo>
                    <a:pt x="4174" y="6670"/>
                    <a:pt x="4174" y="6670"/>
                    <a:pt x="4174" y="6670"/>
                  </a:cubicBezTo>
                  <a:cubicBezTo>
                    <a:pt x="4171" y="6670"/>
                    <a:pt x="4167" y="6667"/>
                    <a:pt x="4167" y="6659"/>
                  </a:cubicBezTo>
                  <a:cubicBezTo>
                    <a:pt x="4179" y="6659"/>
                    <a:pt x="4179" y="6647"/>
                    <a:pt x="4191" y="6647"/>
                  </a:cubicBezTo>
                  <a:lnTo>
                    <a:pt x="4215" y="6659"/>
                  </a:lnTo>
                  <a:cubicBezTo>
                    <a:pt x="4215" y="6647"/>
                    <a:pt x="4203" y="6635"/>
                    <a:pt x="4179" y="6623"/>
                  </a:cubicBezTo>
                  <a:cubicBezTo>
                    <a:pt x="4203" y="6623"/>
                    <a:pt x="4203" y="6599"/>
                    <a:pt x="4215" y="6599"/>
                  </a:cubicBezTo>
                  <a:lnTo>
                    <a:pt x="4215" y="6611"/>
                  </a:lnTo>
                  <a:cubicBezTo>
                    <a:pt x="4227" y="6575"/>
                    <a:pt x="4287" y="6587"/>
                    <a:pt x="4263" y="6551"/>
                  </a:cubicBezTo>
                  <a:lnTo>
                    <a:pt x="4275" y="6551"/>
                  </a:lnTo>
                  <a:lnTo>
                    <a:pt x="4287" y="6539"/>
                  </a:lnTo>
                  <a:lnTo>
                    <a:pt x="4298" y="6551"/>
                  </a:lnTo>
                  <a:lnTo>
                    <a:pt x="4287" y="6516"/>
                  </a:lnTo>
                  <a:lnTo>
                    <a:pt x="4298" y="6516"/>
                  </a:lnTo>
                  <a:cubicBezTo>
                    <a:pt x="4310" y="6504"/>
                    <a:pt x="4322" y="6468"/>
                    <a:pt x="4322" y="6444"/>
                  </a:cubicBezTo>
                  <a:lnTo>
                    <a:pt x="4334" y="6456"/>
                  </a:lnTo>
                  <a:cubicBezTo>
                    <a:pt x="4334" y="6420"/>
                    <a:pt x="4346" y="6432"/>
                    <a:pt x="4346" y="6408"/>
                  </a:cubicBezTo>
                  <a:lnTo>
                    <a:pt x="4358" y="6408"/>
                  </a:lnTo>
                  <a:lnTo>
                    <a:pt x="4358" y="6397"/>
                  </a:lnTo>
                  <a:lnTo>
                    <a:pt x="4370" y="6397"/>
                  </a:lnTo>
                  <a:cubicBezTo>
                    <a:pt x="4358" y="6385"/>
                    <a:pt x="4406" y="6373"/>
                    <a:pt x="4394" y="6373"/>
                  </a:cubicBezTo>
                  <a:cubicBezTo>
                    <a:pt x="4382" y="6361"/>
                    <a:pt x="4382" y="6349"/>
                    <a:pt x="4370" y="6337"/>
                  </a:cubicBezTo>
                  <a:cubicBezTo>
                    <a:pt x="4372" y="6335"/>
                    <a:pt x="4374" y="6334"/>
                    <a:pt x="4376" y="6334"/>
                  </a:cubicBezTo>
                  <a:cubicBezTo>
                    <a:pt x="4381" y="6334"/>
                    <a:pt x="4383" y="6340"/>
                    <a:pt x="4388" y="6340"/>
                  </a:cubicBezTo>
                  <a:cubicBezTo>
                    <a:pt x="4389" y="6340"/>
                    <a:pt x="4391" y="6340"/>
                    <a:pt x="4394" y="6337"/>
                  </a:cubicBezTo>
                  <a:cubicBezTo>
                    <a:pt x="4406" y="6325"/>
                    <a:pt x="4394" y="6313"/>
                    <a:pt x="4406" y="6301"/>
                  </a:cubicBezTo>
                  <a:lnTo>
                    <a:pt x="4418" y="6301"/>
                  </a:lnTo>
                  <a:cubicBezTo>
                    <a:pt x="4418" y="6289"/>
                    <a:pt x="4418" y="6289"/>
                    <a:pt x="4418" y="6278"/>
                  </a:cubicBezTo>
                  <a:cubicBezTo>
                    <a:pt x="4418" y="6254"/>
                    <a:pt x="4465" y="6266"/>
                    <a:pt x="4429" y="6230"/>
                  </a:cubicBezTo>
                  <a:cubicBezTo>
                    <a:pt x="4441" y="6230"/>
                    <a:pt x="4441" y="6218"/>
                    <a:pt x="4465" y="6218"/>
                  </a:cubicBezTo>
                  <a:cubicBezTo>
                    <a:pt x="4465" y="6194"/>
                    <a:pt x="4465" y="6170"/>
                    <a:pt x="4477" y="6147"/>
                  </a:cubicBezTo>
                  <a:cubicBezTo>
                    <a:pt x="4482" y="6149"/>
                    <a:pt x="4485" y="6150"/>
                    <a:pt x="4486" y="6150"/>
                  </a:cubicBezTo>
                  <a:cubicBezTo>
                    <a:pt x="4493" y="6150"/>
                    <a:pt x="4482" y="6135"/>
                    <a:pt x="4501" y="6135"/>
                  </a:cubicBezTo>
                  <a:lnTo>
                    <a:pt x="4489" y="6123"/>
                  </a:lnTo>
                  <a:cubicBezTo>
                    <a:pt x="4501" y="6087"/>
                    <a:pt x="4560" y="6075"/>
                    <a:pt x="4572" y="6039"/>
                  </a:cubicBezTo>
                  <a:lnTo>
                    <a:pt x="4584" y="6039"/>
                  </a:lnTo>
                  <a:lnTo>
                    <a:pt x="4572" y="6027"/>
                  </a:lnTo>
                  <a:cubicBezTo>
                    <a:pt x="4596" y="5992"/>
                    <a:pt x="4632" y="5944"/>
                    <a:pt x="4656" y="5908"/>
                  </a:cubicBezTo>
                  <a:cubicBezTo>
                    <a:pt x="4656" y="5897"/>
                    <a:pt x="4644" y="5873"/>
                    <a:pt x="4656" y="5861"/>
                  </a:cubicBezTo>
                  <a:cubicBezTo>
                    <a:pt x="4668" y="5825"/>
                    <a:pt x="4668" y="5801"/>
                    <a:pt x="4703" y="5777"/>
                  </a:cubicBezTo>
                  <a:lnTo>
                    <a:pt x="4715" y="5777"/>
                  </a:lnTo>
                  <a:cubicBezTo>
                    <a:pt x="4703" y="5766"/>
                    <a:pt x="4715" y="5766"/>
                    <a:pt x="4727" y="5754"/>
                  </a:cubicBezTo>
                  <a:lnTo>
                    <a:pt x="4703" y="5754"/>
                  </a:lnTo>
                  <a:cubicBezTo>
                    <a:pt x="4703" y="5742"/>
                    <a:pt x="4715" y="5742"/>
                    <a:pt x="4727" y="5742"/>
                  </a:cubicBezTo>
                  <a:lnTo>
                    <a:pt x="4727" y="5718"/>
                  </a:lnTo>
                  <a:lnTo>
                    <a:pt x="4727" y="5706"/>
                  </a:lnTo>
                  <a:lnTo>
                    <a:pt x="4751" y="5718"/>
                  </a:lnTo>
                  <a:cubicBezTo>
                    <a:pt x="4751" y="5706"/>
                    <a:pt x="4751" y="5694"/>
                    <a:pt x="4739" y="5670"/>
                  </a:cubicBezTo>
                  <a:cubicBezTo>
                    <a:pt x="4748" y="5670"/>
                    <a:pt x="4758" y="5670"/>
                    <a:pt x="4755" y="5676"/>
                  </a:cubicBezTo>
                  <a:lnTo>
                    <a:pt x="4755" y="5676"/>
                  </a:lnTo>
                  <a:lnTo>
                    <a:pt x="4787" y="5635"/>
                  </a:lnTo>
                  <a:lnTo>
                    <a:pt x="4775" y="5635"/>
                  </a:lnTo>
                  <a:cubicBezTo>
                    <a:pt x="4763" y="5623"/>
                    <a:pt x="4763" y="5611"/>
                    <a:pt x="4775" y="5599"/>
                  </a:cubicBezTo>
                  <a:cubicBezTo>
                    <a:pt x="4787" y="5623"/>
                    <a:pt x="4799" y="5611"/>
                    <a:pt x="4810" y="5623"/>
                  </a:cubicBezTo>
                  <a:cubicBezTo>
                    <a:pt x="4810" y="5611"/>
                    <a:pt x="4799" y="5611"/>
                    <a:pt x="4787" y="5611"/>
                  </a:cubicBezTo>
                  <a:cubicBezTo>
                    <a:pt x="4787" y="5599"/>
                    <a:pt x="4787" y="5575"/>
                    <a:pt x="4799" y="5575"/>
                  </a:cubicBezTo>
                  <a:lnTo>
                    <a:pt x="4799" y="5587"/>
                  </a:lnTo>
                  <a:cubicBezTo>
                    <a:pt x="4799" y="5563"/>
                    <a:pt x="4834" y="5575"/>
                    <a:pt x="4834" y="5563"/>
                  </a:cubicBezTo>
                  <a:cubicBezTo>
                    <a:pt x="4834" y="5551"/>
                    <a:pt x="4846" y="5551"/>
                    <a:pt x="4822" y="5539"/>
                  </a:cubicBezTo>
                  <a:cubicBezTo>
                    <a:pt x="4822" y="5531"/>
                    <a:pt x="4824" y="5529"/>
                    <a:pt x="4826" y="5529"/>
                  </a:cubicBezTo>
                  <a:cubicBezTo>
                    <a:pt x="4830" y="5529"/>
                    <a:pt x="4838" y="5539"/>
                    <a:pt x="4846" y="5539"/>
                  </a:cubicBezTo>
                  <a:cubicBezTo>
                    <a:pt x="4836" y="5530"/>
                    <a:pt x="4850" y="5512"/>
                    <a:pt x="4862" y="5512"/>
                  </a:cubicBezTo>
                  <a:cubicBezTo>
                    <a:pt x="4865" y="5512"/>
                    <a:pt x="4868" y="5513"/>
                    <a:pt x="4870" y="5516"/>
                  </a:cubicBezTo>
                  <a:cubicBezTo>
                    <a:pt x="4846" y="5480"/>
                    <a:pt x="4906" y="5480"/>
                    <a:pt x="4882" y="5456"/>
                  </a:cubicBezTo>
                  <a:lnTo>
                    <a:pt x="4906" y="5456"/>
                  </a:lnTo>
                  <a:cubicBezTo>
                    <a:pt x="4894" y="5456"/>
                    <a:pt x="4882" y="5444"/>
                    <a:pt x="4882" y="5432"/>
                  </a:cubicBezTo>
                  <a:cubicBezTo>
                    <a:pt x="4886" y="5428"/>
                    <a:pt x="4890" y="5427"/>
                    <a:pt x="4894" y="5427"/>
                  </a:cubicBezTo>
                  <a:cubicBezTo>
                    <a:pt x="4902" y="5427"/>
                    <a:pt x="4910" y="5432"/>
                    <a:pt x="4918" y="5432"/>
                  </a:cubicBezTo>
                  <a:lnTo>
                    <a:pt x="4894" y="5408"/>
                  </a:lnTo>
                  <a:cubicBezTo>
                    <a:pt x="4953" y="5373"/>
                    <a:pt x="4977" y="5301"/>
                    <a:pt x="5037" y="5254"/>
                  </a:cubicBezTo>
                  <a:cubicBezTo>
                    <a:pt x="5049" y="5230"/>
                    <a:pt x="5049" y="5182"/>
                    <a:pt x="5084" y="5158"/>
                  </a:cubicBezTo>
                  <a:cubicBezTo>
                    <a:pt x="5084" y="5146"/>
                    <a:pt x="5084" y="5135"/>
                    <a:pt x="5084" y="5135"/>
                  </a:cubicBezTo>
                  <a:cubicBezTo>
                    <a:pt x="5120" y="5111"/>
                    <a:pt x="5156" y="5075"/>
                    <a:pt x="5168" y="5027"/>
                  </a:cubicBezTo>
                  <a:cubicBezTo>
                    <a:pt x="5163" y="5008"/>
                    <a:pt x="5170" y="5005"/>
                    <a:pt x="5178" y="5005"/>
                  </a:cubicBezTo>
                  <a:cubicBezTo>
                    <a:pt x="5184" y="5005"/>
                    <a:pt x="5191" y="5006"/>
                    <a:pt x="5197" y="5006"/>
                  </a:cubicBezTo>
                  <a:cubicBezTo>
                    <a:pt x="5203" y="5006"/>
                    <a:pt x="5207" y="5004"/>
                    <a:pt x="5203" y="4992"/>
                  </a:cubicBezTo>
                  <a:lnTo>
                    <a:pt x="5203" y="4992"/>
                  </a:lnTo>
                  <a:cubicBezTo>
                    <a:pt x="5203" y="4992"/>
                    <a:pt x="5215" y="5004"/>
                    <a:pt x="5215" y="5004"/>
                  </a:cubicBezTo>
                  <a:cubicBezTo>
                    <a:pt x="5215" y="4968"/>
                    <a:pt x="5227" y="4956"/>
                    <a:pt x="5227" y="4908"/>
                  </a:cubicBezTo>
                  <a:cubicBezTo>
                    <a:pt x="5233" y="4915"/>
                    <a:pt x="5237" y="4917"/>
                    <a:pt x="5240" y="4917"/>
                  </a:cubicBezTo>
                  <a:cubicBezTo>
                    <a:pt x="5245" y="4917"/>
                    <a:pt x="5243" y="4906"/>
                    <a:pt x="5247" y="4906"/>
                  </a:cubicBezTo>
                  <a:cubicBezTo>
                    <a:pt x="5248" y="4906"/>
                    <a:pt x="5249" y="4907"/>
                    <a:pt x="5251" y="4908"/>
                  </a:cubicBezTo>
                  <a:lnTo>
                    <a:pt x="5239" y="4896"/>
                  </a:lnTo>
                  <a:cubicBezTo>
                    <a:pt x="5247" y="4896"/>
                    <a:pt x="5255" y="4891"/>
                    <a:pt x="5263" y="4891"/>
                  </a:cubicBezTo>
                  <a:cubicBezTo>
                    <a:pt x="5267" y="4891"/>
                    <a:pt x="5271" y="4892"/>
                    <a:pt x="5275" y="4896"/>
                  </a:cubicBezTo>
                  <a:lnTo>
                    <a:pt x="5263" y="4873"/>
                  </a:lnTo>
                  <a:lnTo>
                    <a:pt x="5275" y="4884"/>
                  </a:lnTo>
                  <a:cubicBezTo>
                    <a:pt x="5285" y="4864"/>
                    <a:pt x="5295" y="4835"/>
                    <a:pt x="5321" y="4835"/>
                  </a:cubicBezTo>
                  <a:cubicBezTo>
                    <a:pt x="5325" y="4835"/>
                    <a:pt x="5329" y="4835"/>
                    <a:pt x="5334" y="4837"/>
                  </a:cubicBezTo>
                  <a:cubicBezTo>
                    <a:pt x="5334" y="4789"/>
                    <a:pt x="5382" y="4730"/>
                    <a:pt x="5418" y="4682"/>
                  </a:cubicBezTo>
                  <a:cubicBezTo>
                    <a:pt x="5418" y="4670"/>
                    <a:pt x="5430" y="4658"/>
                    <a:pt x="5430" y="4646"/>
                  </a:cubicBezTo>
                  <a:lnTo>
                    <a:pt x="5453" y="4646"/>
                  </a:lnTo>
                  <a:cubicBezTo>
                    <a:pt x="5465" y="4634"/>
                    <a:pt x="5453" y="4611"/>
                    <a:pt x="5465" y="4611"/>
                  </a:cubicBezTo>
                  <a:cubicBezTo>
                    <a:pt x="5477" y="4599"/>
                    <a:pt x="5489" y="4599"/>
                    <a:pt x="5489" y="4575"/>
                  </a:cubicBezTo>
                  <a:cubicBezTo>
                    <a:pt x="5489" y="4569"/>
                    <a:pt x="5495" y="4566"/>
                    <a:pt x="5502" y="4566"/>
                  </a:cubicBezTo>
                  <a:cubicBezTo>
                    <a:pt x="5510" y="4566"/>
                    <a:pt x="5519" y="4569"/>
                    <a:pt x="5525" y="4575"/>
                  </a:cubicBezTo>
                  <a:cubicBezTo>
                    <a:pt x="5501" y="4551"/>
                    <a:pt x="5549" y="4551"/>
                    <a:pt x="5549" y="4551"/>
                  </a:cubicBezTo>
                  <a:cubicBezTo>
                    <a:pt x="5549" y="4551"/>
                    <a:pt x="5680" y="4420"/>
                    <a:pt x="5811" y="4253"/>
                  </a:cubicBezTo>
                  <a:cubicBezTo>
                    <a:pt x="5930" y="4111"/>
                    <a:pt x="6049" y="3944"/>
                    <a:pt x="6072" y="3813"/>
                  </a:cubicBezTo>
                  <a:lnTo>
                    <a:pt x="6084" y="3813"/>
                  </a:lnTo>
                  <a:cubicBezTo>
                    <a:pt x="6239" y="3789"/>
                    <a:pt x="6442" y="3742"/>
                    <a:pt x="6596" y="3742"/>
                  </a:cubicBezTo>
                  <a:cubicBezTo>
                    <a:pt x="6620" y="3706"/>
                    <a:pt x="6680" y="3706"/>
                    <a:pt x="6727" y="3694"/>
                  </a:cubicBezTo>
                  <a:lnTo>
                    <a:pt x="6727" y="3730"/>
                  </a:lnTo>
                  <a:lnTo>
                    <a:pt x="6775" y="3706"/>
                  </a:lnTo>
                  <a:lnTo>
                    <a:pt x="6775" y="3706"/>
                  </a:lnTo>
                  <a:cubicBezTo>
                    <a:pt x="6787" y="3718"/>
                    <a:pt x="6739" y="3718"/>
                    <a:pt x="6775" y="3730"/>
                  </a:cubicBezTo>
                  <a:lnTo>
                    <a:pt x="6787" y="3706"/>
                  </a:lnTo>
                  <a:cubicBezTo>
                    <a:pt x="6787" y="3718"/>
                    <a:pt x="6894" y="3706"/>
                    <a:pt x="6823" y="3730"/>
                  </a:cubicBezTo>
                  <a:lnTo>
                    <a:pt x="6989" y="3718"/>
                  </a:lnTo>
                  <a:cubicBezTo>
                    <a:pt x="7020" y="3718"/>
                    <a:pt x="7007" y="3691"/>
                    <a:pt x="7032" y="3691"/>
                  </a:cubicBezTo>
                  <a:cubicBezTo>
                    <a:pt x="7037" y="3691"/>
                    <a:pt x="7042" y="3692"/>
                    <a:pt x="7049" y="3694"/>
                  </a:cubicBezTo>
                  <a:cubicBezTo>
                    <a:pt x="7049" y="3700"/>
                    <a:pt x="7046" y="3700"/>
                    <a:pt x="7043" y="3700"/>
                  </a:cubicBezTo>
                  <a:cubicBezTo>
                    <a:pt x="7040" y="3700"/>
                    <a:pt x="7037" y="3700"/>
                    <a:pt x="7037" y="3706"/>
                  </a:cubicBezTo>
                  <a:cubicBezTo>
                    <a:pt x="7050" y="3708"/>
                    <a:pt x="7062" y="3710"/>
                    <a:pt x="7073" y="3710"/>
                  </a:cubicBezTo>
                  <a:cubicBezTo>
                    <a:pt x="7160" y="3710"/>
                    <a:pt x="7180" y="3634"/>
                    <a:pt x="7275" y="3634"/>
                  </a:cubicBezTo>
                  <a:lnTo>
                    <a:pt x="7263" y="3634"/>
                  </a:lnTo>
                  <a:cubicBezTo>
                    <a:pt x="7287" y="3634"/>
                    <a:pt x="7323" y="3622"/>
                    <a:pt x="7323" y="3622"/>
                  </a:cubicBezTo>
                  <a:cubicBezTo>
                    <a:pt x="7317" y="3614"/>
                    <a:pt x="7312" y="3611"/>
                    <a:pt x="7309" y="3611"/>
                  </a:cubicBezTo>
                  <a:cubicBezTo>
                    <a:pt x="7299" y="3611"/>
                    <a:pt x="7293" y="3628"/>
                    <a:pt x="7279" y="3628"/>
                  </a:cubicBezTo>
                  <a:cubicBezTo>
                    <a:pt x="7275" y="3628"/>
                    <a:pt x="7269" y="3627"/>
                    <a:pt x="7263" y="3622"/>
                  </a:cubicBezTo>
                  <a:cubicBezTo>
                    <a:pt x="7263" y="3599"/>
                    <a:pt x="7311" y="3611"/>
                    <a:pt x="7299" y="3587"/>
                  </a:cubicBezTo>
                  <a:cubicBezTo>
                    <a:pt x="7335" y="3587"/>
                    <a:pt x="7346" y="3575"/>
                    <a:pt x="7370" y="3575"/>
                  </a:cubicBezTo>
                  <a:cubicBezTo>
                    <a:pt x="7378" y="3578"/>
                    <a:pt x="7387" y="3578"/>
                    <a:pt x="7396" y="3578"/>
                  </a:cubicBezTo>
                  <a:cubicBezTo>
                    <a:pt x="7412" y="3578"/>
                    <a:pt x="7429" y="3576"/>
                    <a:pt x="7446" y="3576"/>
                  </a:cubicBezTo>
                  <a:cubicBezTo>
                    <a:pt x="7461" y="3576"/>
                    <a:pt x="7476" y="3578"/>
                    <a:pt x="7489" y="3587"/>
                  </a:cubicBezTo>
                  <a:cubicBezTo>
                    <a:pt x="7513" y="3575"/>
                    <a:pt x="7525" y="3539"/>
                    <a:pt x="7561" y="3539"/>
                  </a:cubicBezTo>
                  <a:cubicBezTo>
                    <a:pt x="7596" y="3551"/>
                    <a:pt x="7561" y="3563"/>
                    <a:pt x="7596" y="3563"/>
                  </a:cubicBezTo>
                  <a:lnTo>
                    <a:pt x="7608" y="3539"/>
                  </a:lnTo>
                  <a:cubicBezTo>
                    <a:pt x="7632" y="3539"/>
                    <a:pt x="7632" y="3551"/>
                    <a:pt x="7632" y="3551"/>
                  </a:cubicBezTo>
                  <a:cubicBezTo>
                    <a:pt x="7661" y="3551"/>
                    <a:pt x="7659" y="3536"/>
                    <a:pt x="7681" y="3536"/>
                  </a:cubicBezTo>
                  <a:cubicBezTo>
                    <a:pt x="7687" y="3536"/>
                    <a:pt x="7694" y="3537"/>
                    <a:pt x="7704" y="3539"/>
                  </a:cubicBezTo>
                  <a:lnTo>
                    <a:pt x="7680" y="3551"/>
                  </a:lnTo>
                  <a:cubicBezTo>
                    <a:pt x="7716" y="3539"/>
                    <a:pt x="7727" y="3539"/>
                    <a:pt x="7775" y="3539"/>
                  </a:cubicBezTo>
                  <a:cubicBezTo>
                    <a:pt x="7775" y="3551"/>
                    <a:pt x="7751" y="3551"/>
                    <a:pt x="7739" y="3551"/>
                  </a:cubicBezTo>
                  <a:cubicBezTo>
                    <a:pt x="7745" y="3557"/>
                    <a:pt x="7751" y="3559"/>
                    <a:pt x="7755" y="3559"/>
                  </a:cubicBezTo>
                  <a:cubicBezTo>
                    <a:pt x="7769" y="3559"/>
                    <a:pt x="7778" y="3539"/>
                    <a:pt x="7787" y="3539"/>
                  </a:cubicBezTo>
                  <a:cubicBezTo>
                    <a:pt x="7787" y="3527"/>
                    <a:pt x="7751" y="3527"/>
                    <a:pt x="7775" y="3515"/>
                  </a:cubicBezTo>
                  <a:cubicBezTo>
                    <a:pt x="7784" y="3515"/>
                    <a:pt x="7800" y="3495"/>
                    <a:pt x="7817" y="3495"/>
                  </a:cubicBezTo>
                  <a:cubicBezTo>
                    <a:pt x="7823" y="3495"/>
                    <a:pt x="7829" y="3497"/>
                    <a:pt x="7835" y="3503"/>
                  </a:cubicBezTo>
                  <a:lnTo>
                    <a:pt x="7811" y="3515"/>
                  </a:lnTo>
                  <a:cubicBezTo>
                    <a:pt x="7858" y="3503"/>
                    <a:pt x="7835" y="3491"/>
                    <a:pt x="7882" y="3491"/>
                  </a:cubicBezTo>
                  <a:cubicBezTo>
                    <a:pt x="7882" y="3491"/>
                    <a:pt x="7882" y="3503"/>
                    <a:pt x="7882" y="3503"/>
                  </a:cubicBezTo>
                  <a:cubicBezTo>
                    <a:pt x="7900" y="3491"/>
                    <a:pt x="7921" y="3488"/>
                    <a:pt x="7943" y="3488"/>
                  </a:cubicBezTo>
                  <a:cubicBezTo>
                    <a:pt x="7966" y="3488"/>
                    <a:pt x="7989" y="3491"/>
                    <a:pt x="8013" y="3491"/>
                  </a:cubicBezTo>
                  <a:cubicBezTo>
                    <a:pt x="8025" y="3480"/>
                    <a:pt x="8025" y="3468"/>
                    <a:pt x="8037" y="3468"/>
                  </a:cubicBezTo>
                  <a:cubicBezTo>
                    <a:pt x="8013" y="3456"/>
                    <a:pt x="8013" y="3456"/>
                    <a:pt x="8013" y="3444"/>
                  </a:cubicBezTo>
                  <a:lnTo>
                    <a:pt x="8013" y="3444"/>
                  </a:lnTo>
                  <a:cubicBezTo>
                    <a:pt x="8016" y="3445"/>
                    <a:pt x="8020" y="3445"/>
                    <a:pt x="8022" y="3445"/>
                  </a:cubicBezTo>
                  <a:cubicBezTo>
                    <a:pt x="8049" y="3445"/>
                    <a:pt x="8064" y="3407"/>
                    <a:pt x="8114" y="3407"/>
                  </a:cubicBezTo>
                  <a:cubicBezTo>
                    <a:pt x="8120" y="3407"/>
                    <a:pt x="8126" y="3407"/>
                    <a:pt x="8132" y="3408"/>
                  </a:cubicBezTo>
                  <a:cubicBezTo>
                    <a:pt x="8132" y="3417"/>
                    <a:pt x="8126" y="3425"/>
                    <a:pt x="8114" y="3425"/>
                  </a:cubicBezTo>
                  <a:cubicBezTo>
                    <a:pt x="8109" y="3425"/>
                    <a:pt x="8104" y="3424"/>
                    <a:pt x="8097" y="3420"/>
                  </a:cubicBezTo>
                  <a:cubicBezTo>
                    <a:pt x="8085" y="3456"/>
                    <a:pt x="8085" y="3480"/>
                    <a:pt x="8049" y="3491"/>
                  </a:cubicBezTo>
                  <a:cubicBezTo>
                    <a:pt x="8065" y="3491"/>
                    <a:pt x="8081" y="3486"/>
                    <a:pt x="8086" y="3486"/>
                  </a:cubicBezTo>
                  <a:cubicBezTo>
                    <a:pt x="8086" y="3486"/>
                    <a:pt x="8087" y="3486"/>
                    <a:pt x="8087" y="3486"/>
                  </a:cubicBezTo>
                  <a:lnTo>
                    <a:pt x="8087" y="3486"/>
                  </a:lnTo>
                  <a:lnTo>
                    <a:pt x="8097" y="3468"/>
                  </a:lnTo>
                  <a:cubicBezTo>
                    <a:pt x="8108" y="3468"/>
                    <a:pt x="8120" y="3456"/>
                    <a:pt x="8132" y="3456"/>
                  </a:cubicBezTo>
                  <a:cubicBezTo>
                    <a:pt x="8132" y="3444"/>
                    <a:pt x="8097" y="3432"/>
                    <a:pt x="8132" y="3420"/>
                  </a:cubicBezTo>
                  <a:cubicBezTo>
                    <a:pt x="8137" y="3418"/>
                    <a:pt x="8142" y="3418"/>
                    <a:pt x="8145" y="3418"/>
                  </a:cubicBezTo>
                  <a:cubicBezTo>
                    <a:pt x="8157" y="3418"/>
                    <a:pt x="8159" y="3427"/>
                    <a:pt x="8158" y="3431"/>
                  </a:cubicBezTo>
                  <a:lnTo>
                    <a:pt x="8158" y="3431"/>
                  </a:lnTo>
                  <a:cubicBezTo>
                    <a:pt x="8199" y="3421"/>
                    <a:pt x="8174" y="3410"/>
                    <a:pt x="8205" y="3408"/>
                  </a:cubicBezTo>
                  <a:lnTo>
                    <a:pt x="8205" y="3408"/>
                  </a:lnTo>
                  <a:cubicBezTo>
                    <a:pt x="8212" y="3411"/>
                    <a:pt x="8221" y="3412"/>
                    <a:pt x="8229" y="3412"/>
                  </a:cubicBezTo>
                  <a:cubicBezTo>
                    <a:pt x="8245" y="3412"/>
                    <a:pt x="8261" y="3409"/>
                    <a:pt x="8274" y="3409"/>
                  </a:cubicBezTo>
                  <a:cubicBezTo>
                    <a:pt x="8285" y="3409"/>
                    <a:pt x="8295" y="3411"/>
                    <a:pt x="8299" y="3420"/>
                  </a:cubicBezTo>
                  <a:cubicBezTo>
                    <a:pt x="8299" y="3429"/>
                    <a:pt x="8299" y="3438"/>
                    <a:pt x="8294" y="3442"/>
                  </a:cubicBezTo>
                  <a:lnTo>
                    <a:pt x="8294" y="3442"/>
                  </a:lnTo>
                  <a:cubicBezTo>
                    <a:pt x="8295" y="3442"/>
                    <a:pt x="8297" y="3442"/>
                    <a:pt x="8298" y="3442"/>
                  </a:cubicBezTo>
                  <a:cubicBezTo>
                    <a:pt x="8303" y="3442"/>
                    <a:pt x="8307" y="3443"/>
                    <a:pt x="8309" y="3447"/>
                  </a:cubicBezTo>
                  <a:lnTo>
                    <a:pt x="8309" y="3447"/>
                  </a:lnTo>
                  <a:cubicBezTo>
                    <a:pt x="8312" y="3432"/>
                    <a:pt x="8350" y="3432"/>
                    <a:pt x="8370" y="3432"/>
                  </a:cubicBezTo>
                  <a:lnTo>
                    <a:pt x="8358" y="3420"/>
                  </a:lnTo>
                  <a:cubicBezTo>
                    <a:pt x="8377" y="3402"/>
                    <a:pt x="8387" y="3395"/>
                    <a:pt x="8392" y="3395"/>
                  </a:cubicBezTo>
                  <a:cubicBezTo>
                    <a:pt x="8406" y="3395"/>
                    <a:pt x="8393" y="3435"/>
                    <a:pt x="8424" y="3435"/>
                  </a:cubicBezTo>
                  <a:cubicBezTo>
                    <a:pt x="8428" y="3435"/>
                    <a:pt x="8434" y="3434"/>
                    <a:pt x="8442" y="3432"/>
                  </a:cubicBezTo>
                  <a:cubicBezTo>
                    <a:pt x="8460" y="3426"/>
                    <a:pt x="8454" y="3426"/>
                    <a:pt x="8446" y="3426"/>
                  </a:cubicBezTo>
                  <a:cubicBezTo>
                    <a:pt x="8439" y="3426"/>
                    <a:pt x="8430" y="3426"/>
                    <a:pt x="8442" y="3420"/>
                  </a:cubicBezTo>
                  <a:cubicBezTo>
                    <a:pt x="8450" y="3417"/>
                    <a:pt x="8457" y="3416"/>
                    <a:pt x="8463" y="3416"/>
                  </a:cubicBezTo>
                  <a:cubicBezTo>
                    <a:pt x="8474" y="3416"/>
                    <a:pt x="8484" y="3419"/>
                    <a:pt x="8496" y="3419"/>
                  </a:cubicBezTo>
                  <a:cubicBezTo>
                    <a:pt x="8507" y="3419"/>
                    <a:pt x="8519" y="3417"/>
                    <a:pt x="8537" y="3408"/>
                  </a:cubicBezTo>
                  <a:cubicBezTo>
                    <a:pt x="8546" y="3417"/>
                    <a:pt x="8562" y="3419"/>
                    <a:pt x="8574" y="3430"/>
                  </a:cubicBezTo>
                  <a:lnTo>
                    <a:pt x="8574" y="3430"/>
                  </a:lnTo>
                  <a:lnTo>
                    <a:pt x="8585" y="3408"/>
                  </a:lnTo>
                  <a:cubicBezTo>
                    <a:pt x="8620" y="3396"/>
                    <a:pt x="8668" y="3384"/>
                    <a:pt x="8704" y="3384"/>
                  </a:cubicBezTo>
                  <a:cubicBezTo>
                    <a:pt x="8692" y="3384"/>
                    <a:pt x="8692" y="3372"/>
                    <a:pt x="8692" y="3372"/>
                  </a:cubicBezTo>
                  <a:cubicBezTo>
                    <a:pt x="8751" y="3361"/>
                    <a:pt x="8763" y="3337"/>
                    <a:pt x="8811" y="3325"/>
                  </a:cubicBezTo>
                  <a:lnTo>
                    <a:pt x="8811" y="3325"/>
                  </a:lnTo>
                  <a:cubicBezTo>
                    <a:pt x="8823" y="3349"/>
                    <a:pt x="8787" y="3349"/>
                    <a:pt x="8763" y="3361"/>
                  </a:cubicBezTo>
                  <a:cubicBezTo>
                    <a:pt x="8799" y="3361"/>
                    <a:pt x="8799" y="3349"/>
                    <a:pt x="8859" y="3349"/>
                  </a:cubicBezTo>
                  <a:cubicBezTo>
                    <a:pt x="8859" y="3361"/>
                    <a:pt x="8823" y="3349"/>
                    <a:pt x="8823" y="3372"/>
                  </a:cubicBezTo>
                  <a:lnTo>
                    <a:pt x="8870" y="3349"/>
                  </a:lnTo>
                  <a:lnTo>
                    <a:pt x="8870" y="3361"/>
                  </a:lnTo>
                  <a:cubicBezTo>
                    <a:pt x="8876" y="3343"/>
                    <a:pt x="8888" y="3340"/>
                    <a:pt x="8903" y="3340"/>
                  </a:cubicBezTo>
                  <a:cubicBezTo>
                    <a:pt x="8911" y="3340"/>
                    <a:pt x="8919" y="3340"/>
                    <a:pt x="8927" y="3340"/>
                  </a:cubicBezTo>
                  <a:cubicBezTo>
                    <a:pt x="8936" y="3340"/>
                    <a:pt x="8945" y="3340"/>
                    <a:pt x="8954" y="3337"/>
                  </a:cubicBezTo>
                  <a:cubicBezTo>
                    <a:pt x="9037" y="3325"/>
                    <a:pt x="9049" y="3277"/>
                    <a:pt x="9085" y="3253"/>
                  </a:cubicBezTo>
                  <a:cubicBezTo>
                    <a:pt x="9097" y="3253"/>
                    <a:pt x="9109" y="3265"/>
                    <a:pt x="9097" y="3265"/>
                  </a:cubicBezTo>
                  <a:cubicBezTo>
                    <a:pt x="9085" y="3265"/>
                    <a:pt x="9085" y="3265"/>
                    <a:pt x="9085" y="3277"/>
                  </a:cubicBezTo>
                  <a:cubicBezTo>
                    <a:pt x="9089" y="3275"/>
                    <a:pt x="9094" y="3274"/>
                    <a:pt x="9099" y="3274"/>
                  </a:cubicBezTo>
                  <a:cubicBezTo>
                    <a:pt x="9120" y="3274"/>
                    <a:pt x="9142" y="3293"/>
                    <a:pt x="9132" y="3313"/>
                  </a:cubicBezTo>
                  <a:cubicBezTo>
                    <a:pt x="9180" y="3289"/>
                    <a:pt x="9109" y="3301"/>
                    <a:pt x="9144" y="3289"/>
                  </a:cubicBezTo>
                  <a:lnTo>
                    <a:pt x="9204" y="3277"/>
                  </a:lnTo>
                  <a:cubicBezTo>
                    <a:pt x="9192" y="3265"/>
                    <a:pt x="9168" y="3265"/>
                    <a:pt x="9204" y="3241"/>
                  </a:cubicBezTo>
                  <a:cubicBezTo>
                    <a:pt x="9228" y="3230"/>
                    <a:pt x="9240" y="3230"/>
                    <a:pt x="9275" y="3230"/>
                  </a:cubicBezTo>
                  <a:cubicBezTo>
                    <a:pt x="9275" y="3241"/>
                    <a:pt x="9287" y="3253"/>
                    <a:pt x="9263" y="3253"/>
                  </a:cubicBezTo>
                  <a:cubicBezTo>
                    <a:pt x="9275" y="3253"/>
                    <a:pt x="9311" y="3253"/>
                    <a:pt x="9311" y="3230"/>
                  </a:cubicBezTo>
                  <a:cubicBezTo>
                    <a:pt x="9275" y="3230"/>
                    <a:pt x="9371" y="3206"/>
                    <a:pt x="9347" y="3194"/>
                  </a:cubicBezTo>
                  <a:lnTo>
                    <a:pt x="9382" y="3194"/>
                  </a:lnTo>
                  <a:cubicBezTo>
                    <a:pt x="9371" y="3194"/>
                    <a:pt x="9371" y="3206"/>
                    <a:pt x="9359" y="3206"/>
                  </a:cubicBezTo>
                  <a:cubicBezTo>
                    <a:pt x="9365" y="3212"/>
                    <a:pt x="9370" y="3214"/>
                    <a:pt x="9374" y="3214"/>
                  </a:cubicBezTo>
                  <a:cubicBezTo>
                    <a:pt x="9388" y="3214"/>
                    <a:pt x="9397" y="3194"/>
                    <a:pt x="9406" y="3194"/>
                  </a:cubicBezTo>
                  <a:cubicBezTo>
                    <a:pt x="9414" y="3194"/>
                    <a:pt x="9433" y="3189"/>
                    <a:pt x="9444" y="3189"/>
                  </a:cubicBezTo>
                  <a:cubicBezTo>
                    <a:pt x="9450" y="3189"/>
                    <a:pt x="9454" y="3190"/>
                    <a:pt x="9454" y="3194"/>
                  </a:cubicBezTo>
                  <a:cubicBezTo>
                    <a:pt x="9460" y="3188"/>
                    <a:pt x="9472" y="3185"/>
                    <a:pt x="9484" y="3185"/>
                  </a:cubicBezTo>
                  <a:cubicBezTo>
                    <a:pt x="9496" y="3185"/>
                    <a:pt x="9507" y="3188"/>
                    <a:pt x="9513" y="3194"/>
                  </a:cubicBezTo>
                  <a:cubicBezTo>
                    <a:pt x="9525" y="3182"/>
                    <a:pt x="9501" y="3182"/>
                    <a:pt x="9513" y="3170"/>
                  </a:cubicBezTo>
                  <a:lnTo>
                    <a:pt x="9573" y="3158"/>
                  </a:lnTo>
                  <a:cubicBezTo>
                    <a:pt x="9573" y="3170"/>
                    <a:pt x="9585" y="3206"/>
                    <a:pt x="9585" y="3206"/>
                  </a:cubicBezTo>
                  <a:cubicBezTo>
                    <a:pt x="9609" y="3194"/>
                    <a:pt x="9585" y="3170"/>
                    <a:pt x="9621" y="3170"/>
                  </a:cubicBezTo>
                  <a:cubicBezTo>
                    <a:pt x="9609" y="3194"/>
                    <a:pt x="9668" y="3170"/>
                    <a:pt x="9644" y="3206"/>
                  </a:cubicBezTo>
                  <a:cubicBezTo>
                    <a:pt x="9651" y="3209"/>
                    <a:pt x="9661" y="3211"/>
                    <a:pt x="9673" y="3211"/>
                  </a:cubicBezTo>
                  <a:cubicBezTo>
                    <a:pt x="9700" y="3211"/>
                    <a:pt x="9735" y="3202"/>
                    <a:pt x="9752" y="3194"/>
                  </a:cubicBezTo>
                  <a:cubicBezTo>
                    <a:pt x="9775" y="3170"/>
                    <a:pt x="9716" y="3182"/>
                    <a:pt x="9716" y="3170"/>
                  </a:cubicBezTo>
                  <a:cubicBezTo>
                    <a:pt x="9799" y="3146"/>
                    <a:pt x="9799" y="3087"/>
                    <a:pt x="9859" y="3087"/>
                  </a:cubicBezTo>
                  <a:lnTo>
                    <a:pt x="9847" y="3087"/>
                  </a:lnTo>
                  <a:cubicBezTo>
                    <a:pt x="9882" y="3063"/>
                    <a:pt x="9882" y="3063"/>
                    <a:pt x="9894" y="3039"/>
                  </a:cubicBezTo>
                  <a:cubicBezTo>
                    <a:pt x="9894" y="3057"/>
                    <a:pt x="9936" y="3083"/>
                    <a:pt x="9983" y="3083"/>
                  </a:cubicBezTo>
                  <a:cubicBezTo>
                    <a:pt x="9997" y="3083"/>
                    <a:pt x="10012" y="3080"/>
                    <a:pt x="10025" y="3075"/>
                  </a:cubicBezTo>
                  <a:cubicBezTo>
                    <a:pt x="10025" y="3063"/>
                    <a:pt x="9978" y="3063"/>
                    <a:pt x="9990" y="3039"/>
                  </a:cubicBezTo>
                  <a:lnTo>
                    <a:pt x="10037" y="3027"/>
                  </a:lnTo>
                  <a:lnTo>
                    <a:pt x="10037" y="3027"/>
                  </a:lnTo>
                  <a:cubicBezTo>
                    <a:pt x="10037" y="3027"/>
                    <a:pt x="10037" y="3027"/>
                    <a:pt x="10025" y="3039"/>
                  </a:cubicBezTo>
                  <a:cubicBezTo>
                    <a:pt x="10043" y="3027"/>
                    <a:pt x="10064" y="3027"/>
                    <a:pt x="10080" y="3027"/>
                  </a:cubicBezTo>
                  <a:cubicBezTo>
                    <a:pt x="10097" y="3027"/>
                    <a:pt x="10109" y="3027"/>
                    <a:pt x="10109" y="3015"/>
                  </a:cubicBezTo>
                  <a:lnTo>
                    <a:pt x="10156" y="3039"/>
                  </a:lnTo>
                  <a:lnTo>
                    <a:pt x="10156" y="3039"/>
                  </a:lnTo>
                  <a:lnTo>
                    <a:pt x="10144" y="3027"/>
                  </a:lnTo>
                  <a:cubicBezTo>
                    <a:pt x="10144" y="3015"/>
                    <a:pt x="10180" y="3003"/>
                    <a:pt x="10192" y="2991"/>
                  </a:cubicBezTo>
                  <a:cubicBezTo>
                    <a:pt x="10220" y="2977"/>
                    <a:pt x="10236" y="2972"/>
                    <a:pt x="10251" y="2972"/>
                  </a:cubicBezTo>
                  <a:cubicBezTo>
                    <a:pt x="10262" y="2972"/>
                    <a:pt x="10272" y="2975"/>
                    <a:pt x="10287" y="2980"/>
                  </a:cubicBezTo>
                  <a:cubicBezTo>
                    <a:pt x="10275" y="2968"/>
                    <a:pt x="10252" y="2956"/>
                    <a:pt x="10275" y="2944"/>
                  </a:cubicBezTo>
                  <a:lnTo>
                    <a:pt x="10275" y="2944"/>
                  </a:lnTo>
                  <a:cubicBezTo>
                    <a:pt x="10279" y="2954"/>
                    <a:pt x="10288" y="2958"/>
                    <a:pt x="10298" y="2958"/>
                  </a:cubicBezTo>
                  <a:cubicBezTo>
                    <a:pt x="10315" y="2958"/>
                    <a:pt x="10338" y="2949"/>
                    <a:pt x="10350" y="2949"/>
                  </a:cubicBezTo>
                  <a:cubicBezTo>
                    <a:pt x="10355" y="2949"/>
                    <a:pt x="10359" y="2950"/>
                    <a:pt x="10359" y="2956"/>
                  </a:cubicBezTo>
                  <a:cubicBezTo>
                    <a:pt x="10383" y="2956"/>
                    <a:pt x="10406" y="2956"/>
                    <a:pt x="10406" y="2944"/>
                  </a:cubicBezTo>
                  <a:lnTo>
                    <a:pt x="10406" y="2968"/>
                  </a:lnTo>
                  <a:cubicBezTo>
                    <a:pt x="10406" y="2932"/>
                    <a:pt x="10454" y="2920"/>
                    <a:pt x="10490" y="2896"/>
                  </a:cubicBezTo>
                  <a:cubicBezTo>
                    <a:pt x="10490" y="2911"/>
                    <a:pt x="10494" y="2915"/>
                    <a:pt x="10501" y="2915"/>
                  </a:cubicBezTo>
                  <a:cubicBezTo>
                    <a:pt x="10512" y="2915"/>
                    <a:pt x="10531" y="2902"/>
                    <a:pt x="10546" y="2902"/>
                  </a:cubicBezTo>
                  <a:cubicBezTo>
                    <a:pt x="10552" y="2902"/>
                    <a:pt x="10557" y="2904"/>
                    <a:pt x="10561" y="2908"/>
                  </a:cubicBezTo>
                  <a:cubicBezTo>
                    <a:pt x="10561" y="2884"/>
                    <a:pt x="10633" y="2872"/>
                    <a:pt x="10633" y="2849"/>
                  </a:cubicBezTo>
                  <a:cubicBezTo>
                    <a:pt x="10636" y="2847"/>
                    <a:pt x="10639" y="2846"/>
                    <a:pt x="10642" y="2846"/>
                  </a:cubicBezTo>
                  <a:cubicBezTo>
                    <a:pt x="10660" y="2846"/>
                    <a:pt x="10668" y="2872"/>
                    <a:pt x="10668" y="2872"/>
                  </a:cubicBezTo>
                  <a:lnTo>
                    <a:pt x="10680" y="2860"/>
                  </a:lnTo>
                  <a:cubicBezTo>
                    <a:pt x="10685" y="2863"/>
                    <a:pt x="10691" y="2864"/>
                    <a:pt x="10698" y="2864"/>
                  </a:cubicBezTo>
                  <a:cubicBezTo>
                    <a:pt x="10727" y="2864"/>
                    <a:pt x="10771" y="2849"/>
                    <a:pt x="10799" y="2849"/>
                  </a:cubicBezTo>
                  <a:lnTo>
                    <a:pt x="10823" y="2813"/>
                  </a:lnTo>
                  <a:lnTo>
                    <a:pt x="10835" y="2825"/>
                  </a:lnTo>
                  <a:cubicBezTo>
                    <a:pt x="10835" y="2813"/>
                    <a:pt x="10859" y="2801"/>
                    <a:pt x="10847" y="2789"/>
                  </a:cubicBezTo>
                  <a:lnTo>
                    <a:pt x="10859" y="2789"/>
                  </a:lnTo>
                  <a:cubicBezTo>
                    <a:pt x="10859" y="2765"/>
                    <a:pt x="10883" y="2777"/>
                    <a:pt x="10906" y="2753"/>
                  </a:cubicBezTo>
                  <a:cubicBezTo>
                    <a:pt x="10918" y="2753"/>
                    <a:pt x="10918" y="2753"/>
                    <a:pt x="10918" y="2765"/>
                  </a:cubicBezTo>
                  <a:cubicBezTo>
                    <a:pt x="10921" y="2763"/>
                    <a:pt x="10923" y="2762"/>
                    <a:pt x="10924" y="2762"/>
                  </a:cubicBezTo>
                  <a:cubicBezTo>
                    <a:pt x="10931" y="2762"/>
                    <a:pt x="10933" y="2777"/>
                    <a:pt x="10942" y="2777"/>
                  </a:cubicBezTo>
                  <a:cubicBezTo>
                    <a:pt x="10931" y="2777"/>
                    <a:pt x="10981" y="2716"/>
                    <a:pt x="10942" y="2716"/>
                  </a:cubicBezTo>
                  <a:cubicBezTo>
                    <a:pt x="10939" y="2716"/>
                    <a:pt x="10935" y="2717"/>
                    <a:pt x="10930" y="2718"/>
                  </a:cubicBezTo>
                  <a:cubicBezTo>
                    <a:pt x="10930" y="2706"/>
                    <a:pt x="10954" y="2682"/>
                    <a:pt x="10966" y="2682"/>
                  </a:cubicBezTo>
                  <a:lnTo>
                    <a:pt x="10990" y="2706"/>
                  </a:lnTo>
                  <a:lnTo>
                    <a:pt x="11002" y="2670"/>
                  </a:lnTo>
                  <a:cubicBezTo>
                    <a:pt x="11010" y="2666"/>
                    <a:pt x="11016" y="2665"/>
                    <a:pt x="11022" y="2665"/>
                  </a:cubicBezTo>
                  <a:cubicBezTo>
                    <a:pt x="11035" y="2665"/>
                    <a:pt x="11045" y="2670"/>
                    <a:pt x="11061" y="2670"/>
                  </a:cubicBezTo>
                  <a:cubicBezTo>
                    <a:pt x="11041" y="2670"/>
                    <a:pt x="11038" y="2711"/>
                    <a:pt x="11065" y="2711"/>
                  </a:cubicBezTo>
                  <a:cubicBezTo>
                    <a:pt x="11070" y="2711"/>
                    <a:pt x="11077" y="2710"/>
                    <a:pt x="11085" y="2706"/>
                  </a:cubicBezTo>
                  <a:lnTo>
                    <a:pt x="11085" y="2706"/>
                  </a:lnTo>
                  <a:cubicBezTo>
                    <a:pt x="11061" y="2718"/>
                    <a:pt x="11049" y="2741"/>
                    <a:pt x="11037" y="2753"/>
                  </a:cubicBezTo>
                  <a:cubicBezTo>
                    <a:pt x="11049" y="2753"/>
                    <a:pt x="11061" y="2753"/>
                    <a:pt x="11037" y="2765"/>
                  </a:cubicBezTo>
                  <a:lnTo>
                    <a:pt x="11037" y="2765"/>
                  </a:lnTo>
                  <a:cubicBezTo>
                    <a:pt x="11085" y="2741"/>
                    <a:pt x="11049" y="2741"/>
                    <a:pt x="11097" y="2729"/>
                  </a:cubicBezTo>
                  <a:cubicBezTo>
                    <a:pt x="11107" y="2719"/>
                    <a:pt x="11135" y="2691"/>
                    <a:pt x="11150" y="2691"/>
                  </a:cubicBezTo>
                  <a:cubicBezTo>
                    <a:pt x="11151" y="2691"/>
                    <a:pt x="11151" y="2691"/>
                    <a:pt x="11151" y="2691"/>
                  </a:cubicBezTo>
                  <a:lnTo>
                    <a:pt x="11151" y="2691"/>
                  </a:lnTo>
                  <a:cubicBezTo>
                    <a:pt x="11104" y="2668"/>
                    <a:pt x="11215" y="2634"/>
                    <a:pt x="11180" y="2622"/>
                  </a:cubicBezTo>
                  <a:cubicBezTo>
                    <a:pt x="11180" y="2614"/>
                    <a:pt x="11198" y="2605"/>
                    <a:pt x="11209" y="2605"/>
                  </a:cubicBezTo>
                  <a:close/>
                  <a:moveTo>
                    <a:pt x="5611" y="3822"/>
                  </a:moveTo>
                  <a:cubicBezTo>
                    <a:pt x="5623" y="3822"/>
                    <a:pt x="5632" y="3825"/>
                    <a:pt x="5644" y="3825"/>
                  </a:cubicBezTo>
                  <a:cubicBezTo>
                    <a:pt x="5632" y="3837"/>
                    <a:pt x="5608" y="3837"/>
                    <a:pt x="5608" y="3861"/>
                  </a:cubicBezTo>
                  <a:cubicBezTo>
                    <a:pt x="5584" y="3849"/>
                    <a:pt x="5596" y="3849"/>
                    <a:pt x="5596" y="3837"/>
                  </a:cubicBezTo>
                  <a:lnTo>
                    <a:pt x="5596" y="3837"/>
                  </a:lnTo>
                  <a:cubicBezTo>
                    <a:pt x="5584" y="3884"/>
                    <a:pt x="5525" y="3861"/>
                    <a:pt x="5501" y="3884"/>
                  </a:cubicBezTo>
                  <a:lnTo>
                    <a:pt x="5513" y="3896"/>
                  </a:lnTo>
                  <a:cubicBezTo>
                    <a:pt x="5441" y="3908"/>
                    <a:pt x="5418" y="3968"/>
                    <a:pt x="5370" y="4015"/>
                  </a:cubicBezTo>
                  <a:lnTo>
                    <a:pt x="5382" y="4015"/>
                  </a:lnTo>
                  <a:cubicBezTo>
                    <a:pt x="5382" y="4027"/>
                    <a:pt x="5382" y="4039"/>
                    <a:pt x="5370" y="4051"/>
                  </a:cubicBezTo>
                  <a:cubicBezTo>
                    <a:pt x="5310" y="4063"/>
                    <a:pt x="5251" y="4158"/>
                    <a:pt x="5180" y="4218"/>
                  </a:cubicBezTo>
                  <a:cubicBezTo>
                    <a:pt x="5120" y="4313"/>
                    <a:pt x="5013" y="4396"/>
                    <a:pt x="4953" y="4492"/>
                  </a:cubicBezTo>
                  <a:cubicBezTo>
                    <a:pt x="4956" y="4489"/>
                    <a:pt x="4958" y="4488"/>
                    <a:pt x="4961" y="4488"/>
                  </a:cubicBezTo>
                  <a:cubicBezTo>
                    <a:pt x="4973" y="4488"/>
                    <a:pt x="4987" y="4506"/>
                    <a:pt x="4977" y="4515"/>
                  </a:cubicBezTo>
                  <a:cubicBezTo>
                    <a:pt x="4971" y="4514"/>
                    <a:pt x="4965" y="4514"/>
                    <a:pt x="4960" y="4514"/>
                  </a:cubicBezTo>
                  <a:cubicBezTo>
                    <a:pt x="4911" y="4514"/>
                    <a:pt x="4937" y="4564"/>
                    <a:pt x="4894" y="4575"/>
                  </a:cubicBezTo>
                  <a:cubicBezTo>
                    <a:pt x="4870" y="4646"/>
                    <a:pt x="4799" y="4658"/>
                    <a:pt x="4799" y="4742"/>
                  </a:cubicBezTo>
                  <a:lnTo>
                    <a:pt x="4787" y="4730"/>
                  </a:lnTo>
                  <a:cubicBezTo>
                    <a:pt x="4775" y="4730"/>
                    <a:pt x="4775" y="4742"/>
                    <a:pt x="4775" y="4754"/>
                  </a:cubicBezTo>
                  <a:cubicBezTo>
                    <a:pt x="4751" y="4765"/>
                    <a:pt x="4751" y="4801"/>
                    <a:pt x="4739" y="4801"/>
                  </a:cubicBezTo>
                  <a:lnTo>
                    <a:pt x="4751" y="4813"/>
                  </a:lnTo>
                  <a:cubicBezTo>
                    <a:pt x="4751" y="4819"/>
                    <a:pt x="4748" y="4819"/>
                    <a:pt x="4745" y="4819"/>
                  </a:cubicBezTo>
                  <a:cubicBezTo>
                    <a:pt x="4742" y="4819"/>
                    <a:pt x="4739" y="4819"/>
                    <a:pt x="4739" y="4825"/>
                  </a:cubicBezTo>
                  <a:lnTo>
                    <a:pt x="4727" y="4825"/>
                  </a:lnTo>
                  <a:lnTo>
                    <a:pt x="4739" y="4849"/>
                  </a:lnTo>
                  <a:cubicBezTo>
                    <a:pt x="4732" y="4844"/>
                    <a:pt x="4727" y="4842"/>
                    <a:pt x="4723" y="4842"/>
                  </a:cubicBezTo>
                  <a:cubicBezTo>
                    <a:pt x="4707" y="4842"/>
                    <a:pt x="4710" y="4873"/>
                    <a:pt x="4691" y="4873"/>
                  </a:cubicBezTo>
                  <a:cubicBezTo>
                    <a:pt x="4691" y="4896"/>
                    <a:pt x="4679" y="4932"/>
                    <a:pt x="4656" y="4944"/>
                  </a:cubicBezTo>
                  <a:cubicBezTo>
                    <a:pt x="4644" y="4944"/>
                    <a:pt x="4620" y="4968"/>
                    <a:pt x="4608" y="4980"/>
                  </a:cubicBezTo>
                  <a:cubicBezTo>
                    <a:pt x="4584" y="5027"/>
                    <a:pt x="4560" y="5075"/>
                    <a:pt x="4537" y="5111"/>
                  </a:cubicBezTo>
                  <a:lnTo>
                    <a:pt x="4548" y="5123"/>
                  </a:lnTo>
                  <a:lnTo>
                    <a:pt x="4548" y="5135"/>
                  </a:lnTo>
                  <a:lnTo>
                    <a:pt x="4537" y="5135"/>
                  </a:lnTo>
                  <a:cubicBezTo>
                    <a:pt x="4513" y="5135"/>
                    <a:pt x="4525" y="5158"/>
                    <a:pt x="4513" y="5170"/>
                  </a:cubicBezTo>
                  <a:cubicBezTo>
                    <a:pt x="4525" y="5170"/>
                    <a:pt x="4513" y="5158"/>
                    <a:pt x="4525" y="5158"/>
                  </a:cubicBezTo>
                  <a:cubicBezTo>
                    <a:pt x="4527" y="5156"/>
                    <a:pt x="4529" y="5155"/>
                    <a:pt x="4531" y="5155"/>
                  </a:cubicBezTo>
                  <a:cubicBezTo>
                    <a:pt x="4540" y="5155"/>
                    <a:pt x="4546" y="5173"/>
                    <a:pt x="4537" y="5182"/>
                  </a:cubicBezTo>
                  <a:lnTo>
                    <a:pt x="4489" y="5182"/>
                  </a:lnTo>
                  <a:cubicBezTo>
                    <a:pt x="4465" y="5218"/>
                    <a:pt x="4477" y="5254"/>
                    <a:pt x="4453" y="5289"/>
                  </a:cubicBezTo>
                  <a:cubicBezTo>
                    <a:pt x="4450" y="5288"/>
                    <a:pt x="4448" y="5287"/>
                    <a:pt x="4446" y="5287"/>
                  </a:cubicBezTo>
                  <a:cubicBezTo>
                    <a:pt x="4433" y="5287"/>
                    <a:pt x="4429" y="5308"/>
                    <a:pt x="4424" y="5308"/>
                  </a:cubicBezTo>
                  <a:cubicBezTo>
                    <a:pt x="4422" y="5308"/>
                    <a:pt x="4420" y="5306"/>
                    <a:pt x="4418" y="5301"/>
                  </a:cubicBezTo>
                  <a:lnTo>
                    <a:pt x="4418" y="5301"/>
                  </a:lnTo>
                  <a:cubicBezTo>
                    <a:pt x="4406" y="5325"/>
                    <a:pt x="4441" y="5313"/>
                    <a:pt x="4453" y="5325"/>
                  </a:cubicBezTo>
                  <a:cubicBezTo>
                    <a:pt x="4441" y="5337"/>
                    <a:pt x="4453" y="5349"/>
                    <a:pt x="4441" y="5349"/>
                  </a:cubicBezTo>
                  <a:cubicBezTo>
                    <a:pt x="4429" y="5337"/>
                    <a:pt x="4418" y="5337"/>
                    <a:pt x="4418" y="5337"/>
                  </a:cubicBezTo>
                  <a:lnTo>
                    <a:pt x="4406" y="5349"/>
                  </a:lnTo>
                  <a:cubicBezTo>
                    <a:pt x="4406" y="5349"/>
                    <a:pt x="4406" y="5337"/>
                    <a:pt x="4406" y="5337"/>
                  </a:cubicBezTo>
                  <a:cubicBezTo>
                    <a:pt x="4406" y="5385"/>
                    <a:pt x="4358" y="5385"/>
                    <a:pt x="4346" y="5420"/>
                  </a:cubicBezTo>
                  <a:cubicBezTo>
                    <a:pt x="4349" y="5423"/>
                    <a:pt x="4351" y="5424"/>
                    <a:pt x="4352" y="5424"/>
                  </a:cubicBezTo>
                  <a:cubicBezTo>
                    <a:pt x="4357" y="5424"/>
                    <a:pt x="4359" y="5417"/>
                    <a:pt x="4364" y="5417"/>
                  </a:cubicBezTo>
                  <a:cubicBezTo>
                    <a:pt x="4365" y="5417"/>
                    <a:pt x="4367" y="5418"/>
                    <a:pt x="4370" y="5420"/>
                  </a:cubicBezTo>
                  <a:cubicBezTo>
                    <a:pt x="4370" y="5468"/>
                    <a:pt x="4334" y="5432"/>
                    <a:pt x="4334" y="5468"/>
                  </a:cubicBezTo>
                  <a:lnTo>
                    <a:pt x="4322" y="5456"/>
                  </a:lnTo>
                  <a:lnTo>
                    <a:pt x="4322" y="5456"/>
                  </a:lnTo>
                  <a:cubicBezTo>
                    <a:pt x="4334" y="5468"/>
                    <a:pt x="4334" y="5480"/>
                    <a:pt x="4322" y="5492"/>
                  </a:cubicBezTo>
                  <a:cubicBezTo>
                    <a:pt x="4298" y="5480"/>
                    <a:pt x="4310" y="5468"/>
                    <a:pt x="4310" y="5456"/>
                  </a:cubicBezTo>
                  <a:lnTo>
                    <a:pt x="4310" y="5456"/>
                  </a:lnTo>
                  <a:cubicBezTo>
                    <a:pt x="4298" y="5468"/>
                    <a:pt x="4298" y="5504"/>
                    <a:pt x="4310" y="5504"/>
                  </a:cubicBezTo>
                  <a:cubicBezTo>
                    <a:pt x="4310" y="5508"/>
                    <a:pt x="4309" y="5511"/>
                    <a:pt x="4306" y="5512"/>
                  </a:cubicBezTo>
                  <a:lnTo>
                    <a:pt x="4306" y="5512"/>
                  </a:lnTo>
                  <a:cubicBezTo>
                    <a:pt x="4304" y="5511"/>
                    <a:pt x="4301" y="5510"/>
                    <a:pt x="4299" y="5510"/>
                  </a:cubicBezTo>
                  <a:cubicBezTo>
                    <a:pt x="4292" y="5510"/>
                    <a:pt x="4287" y="5516"/>
                    <a:pt x="4287" y="5516"/>
                  </a:cubicBezTo>
                  <a:cubicBezTo>
                    <a:pt x="4294" y="5516"/>
                    <a:pt x="4302" y="5516"/>
                    <a:pt x="4306" y="5512"/>
                  </a:cubicBezTo>
                  <a:lnTo>
                    <a:pt x="4306" y="5512"/>
                  </a:lnTo>
                  <a:cubicBezTo>
                    <a:pt x="4308" y="5513"/>
                    <a:pt x="4309" y="5514"/>
                    <a:pt x="4310" y="5516"/>
                  </a:cubicBezTo>
                  <a:cubicBezTo>
                    <a:pt x="4287" y="5527"/>
                    <a:pt x="4275" y="5551"/>
                    <a:pt x="4263" y="5575"/>
                  </a:cubicBezTo>
                  <a:lnTo>
                    <a:pt x="4251" y="5575"/>
                  </a:lnTo>
                  <a:cubicBezTo>
                    <a:pt x="4257" y="5587"/>
                    <a:pt x="4251" y="5587"/>
                    <a:pt x="4242" y="5587"/>
                  </a:cubicBezTo>
                  <a:cubicBezTo>
                    <a:pt x="4233" y="5587"/>
                    <a:pt x="4221" y="5587"/>
                    <a:pt x="4215" y="5599"/>
                  </a:cubicBezTo>
                  <a:cubicBezTo>
                    <a:pt x="4191" y="5658"/>
                    <a:pt x="4167" y="5754"/>
                    <a:pt x="4132" y="5801"/>
                  </a:cubicBezTo>
                  <a:cubicBezTo>
                    <a:pt x="4156" y="5837"/>
                    <a:pt x="4144" y="5849"/>
                    <a:pt x="4132" y="5873"/>
                  </a:cubicBezTo>
                  <a:lnTo>
                    <a:pt x="4108" y="5861"/>
                  </a:lnTo>
                  <a:lnTo>
                    <a:pt x="4108" y="5885"/>
                  </a:lnTo>
                  <a:cubicBezTo>
                    <a:pt x="4100" y="5885"/>
                    <a:pt x="4087" y="5900"/>
                    <a:pt x="4079" y="5900"/>
                  </a:cubicBezTo>
                  <a:cubicBezTo>
                    <a:pt x="4075" y="5900"/>
                    <a:pt x="4072" y="5897"/>
                    <a:pt x="4072" y="5885"/>
                  </a:cubicBezTo>
                  <a:lnTo>
                    <a:pt x="4037" y="5944"/>
                  </a:lnTo>
                  <a:cubicBezTo>
                    <a:pt x="4025" y="5956"/>
                    <a:pt x="4060" y="5968"/>
                    <a:pt x="4037" y="5980"/>
                  </a:cubicBezTo>
                  <a:cubicBezTo>
                    <a:pt x="4025" y="5980"/>
                    <a:pt x="4037" y="5968"/>
                    <a:pt x="4025" y="5968"/>
                  </a:cubicBezTo>
                  <a:cubicBezTo>
                    <a:pt x="3977" y="5992"/>
                    <a:pt x="4048" y="6039"/>
                    <a:pt x="4025" y="6075"/>
                  </a:cubicBezTo>
                  <a:lnTo>
                    <a:pt x="4013" y="6075"/>
                  </a:lnTo>
                  <a:cubicBezTo>
                    <a:pt x="4018" y="6080"/>
                    <a:pt x="4018" y="6085"/>
                    <a:pt x="4018" y="6089"/>
                  </a:cubicBezTo>
                  <a:lnTo>
                    <a:pt x="4018" y="6089"/>
                  </a:lnTo>
                  <a:cubicBezTo>
                    <a:pt x="4018" y="6088"/>
                    <a:pt x="4020" y="6087"/>
                    <a:pt x="4025" y="6087"/>
                  </a:cubicBezTo>
                  <a:cubicBezTo>
                    <a:pt x="4060" y="6099"/>
                    <a:pt x="4037" y="6099"/>
                    <a:pt x="4060" y="6111"/>
                  </a:cubicBezTo>
                  <a:cubicBezTo>
                    <a:pt x="4037" y="6123"/>
                    <a:pt x="4048" y="6135"/>
                    <a:pt x="4048" y="6147"/>
                  </a:cubicBezTo>
                  <a:cubicBezTo>
                    <a:pt x="4025" y="6147"/>
                    <a:pt x="4025" y="6170"/>
                    <a:pt x="4001" y="6170"/>
                  </a:cubicBezTo>
                  <a:cubicBezTo>
                    <a:pt x="4013" y="6182"/>
                    <a:pt x="4025" y="6206"/>
                    <a:pt x="4025" y="6218"/>
                  </a:cubicBezTo>
                  <a:cubicBezTo>
                    <a:pt x="4020" y="6221"/>
                    <a:pt x="4016" y="6221"/>
                    <a:pt x="4012" y="6221"/>
                  </a:cubicBezTo>
                  <a:cubicBezTo>
                    <a:pt x="4003" y="6221"/>
                    <a:pt x="4000" y="6215"/>
                    <a:pt x="3995" y="6215"/>
                  </a:cubicBezTo>
                  <a:cubicBezTo>
                    <a:pt x="3993" y="6215"/>
                    <a:pt x="3991" y="6215"/>
                    <a:pt x="3989" y="6218"/>
                  </a:cubicBezTo>
                  <a:lnTo>
                    <a:pt x="4001" y="6230"/>
                  </a:lnTo>
                  <a:cubicBezTo>
                    <a:pt x="3995" y="6236"/>
                    <a:pt x="3992" y="6239"/>
                    <a:pt x="3990" y="6239"/>
                  </a:cubicBezTo>
                  <a:cubicBezTo>
                    <a:pt x="3989" y="6239"/>
                    <a:pt x="3989" y="6236"/>
                    <a:pt x="3989" y="6230"/>
                  </a:cubicBezTo>
                  <a:lnTo>
                    <a:pt x="3989" y="6230"/>
                  </a:lnTo>
                  <a:cubicBezTo>
                    <a:pt x="3977" y="6254"/>
                    <a:pt x="4001" y="6254"/>
                    <a:pt x="3977" y="6266"/>
                  </a:cubicBezTo>
                  <a:lnTo>
                    <a:pt x="3977" y="6254"/>
                  </a:lnTo>
                  <a:cubicBezTo>
                    <a:pt x="3965" y="6266"/>
                    <a:pt x="3965" y="6266"/>
                    <a:pt x="3953" y="6289"/>
                  </a:cubicBezTo>
                  <a:cubicBezTo>
                    <a:pt x="3953" y="6278"/>
                    <a:pt x="3953" y="6278"/>
                    <a:pt x="3953" y="6278"/>
                  </a:cubicBezTo>
                  <a:cubicBezTo>
                    <a:pt x="3949" y="6275"/>
                    <a:pt x="3946" y="6274"/>
                    <a:pt x="3944" y="6274"/>
                  </a:cubicBezTo>
                  <a:cubicBezTo>
                    <a:pt x="3938" y="6274"/>
                    <a:pt x="3953" y="6292"/>
                    <a:pt x="3953" y="6301"/>
                  </a:cubicBezTo>
                  <a:cubicBezTo>
                    <a:pt x="3961" y="6301"/>
                    <a:pt x="3964" y="6296"/>
                    <a:pt x="3968" y="6296"/>
                  </a:cubicBezTo>
                  <a:cubicBezTo>
                    <a:pt x="3970" y="6296"/>
                    <a:pt x="3973" y="6297"/>
                    <a:pt x="3977" y="6301"/>
                  </a:cubicBezTo>
                  <a:cubicBezTo>
                    <a:pt x="3977" y="6313"/>
                    <a:pt x="3989" y="6325"/>
                    <a:pt x="3977" y="6325"/>
                  </a:cubicBezTo>
                  <a:lnTo>
                    <a:pt x="3965" y="6313"/>
                  </a:lnTo>
                  <a:lnTo>
                    <a:pt x="3965" y="6313"/>
                  </a:lnTo>
                  <a:cubicBezTo>
                    <a:pt x="3965" y="6337"/>
                    <a:pt x="3977" y="6325"/>
                    <a:pt x="3965" y="6349"/>
                  </a:cubicBezTo>
                  <a:cubicBezTo>
                    <a:pt x="3965" y="6349"/>
                    <a:pt x="3960" y="6349"/>
                    <a:pt x="3956" y="6345"/>
                  </a:cubicBezTo>
                  <a:lnTo>
                    <a:pt x="3956" y="6345"/>
                  </a:lnTo>
                  <a:cubicBezTo>
                    <a:pt x="3959" y="6364"/>
                    <a:pt x="3940" y="6374"/>
                    <a:pt x="3929" y="6385"/>
                  </a:cubicBezTo>
                  <a:cubicBezTo>
                    <a:pt x="3929" y="6397"/>
                    <a:pt x="3941" y="6408"/>
                    <a:pt x="3941" y="6408"/>
                  </a:cubicBezTo>
                  <a:lnTo>
                    <a:pt x="3965" y="6408"/>
                  </a:lnTo>
                  <a:cubicBezTo>
                    <a:pt x="3941" y="6420"/>
                    <a:pt x="3989" y="6444"/>
                    <a:pt x="3953" y="6468"/>
                  </a:cubicBezTo>
                  <a:cubicBezTo>
                    <a:pt x="3953" y="6456"/>
                    <a:pt x="3941" y="6444"/>
                    <a:pt x="3953" y="6444"/>
                  </a:cubicBezTo>
                  <a:cubicBezTo>
                    <a:pt x="3929" y="6432"/>
                    <a:pt x="3917" y="6420"/>
                    <a:pt x="3906" y="6397"/>
                  </a:cubicBezTo>
                  <a:cubicBezTo>
                    <a:pt x="3906" y="6405"/>
                    <a:pt x="3906" y="6413"/>
                    <a:pt x="3901" y="6413"/>
                  </a:cubicBezTo>
                  <a:cubicBezTo>
                    <a:pt x="3900" y="6413"/>
                    <a:pt x="3897" y="6412"/>
                    <a:pt x="3894" y="6409"/>
                  </a:cubicBezTo>
                  <a:lnTo>
                    <a:pt x="3894" y="6409"/>
                  </a:lnTo>
                  <a:lnTo>
                    <a:pt x="3917" y="6432"/>
                  </a:lnTo>
                  <a:cubicBezTo>
                    <a:pt x="3917" y="6432"/>
                    <a:pt x="3917" y="6432"/>
                    <a:pt x="3917" y="6444"/>
                  </a:cubicBezTo>
                  <a:cubicBezTo>
                    <a:pt x="3929" y="6444"/>
                    <a:pt x="3941" y="6444"/>
                    <a:pt x="3941" y="6456"/>
                  </a:cubicBezTo>
                  <a:cubicBezTo>
                    <a:pt x="3941" y="6464"/>
                    <a:pt x="3939" y="6467"/>
                    <a:pt x="3936" y="6467"/>
                  </a:cubicBezTo>
                  <a:cubicBezTo>
                    <a:pt x="3934" y="6467"/>
                    <a:pt x="3932" y="6466"/>
                    <a:pt x="3931" y="6465"/>
                  </a:cubicBezTo>
                  <a:lnTo>
                    <a:pt x="3931" y="6465"/>
                  </a:lnTo>
                  <a:cubicBezTo>
                    <a:pt x="3935" y="6480"/>
                    <a:pt x="3950" y="6482"/>
                    <a:pt x="3929" y="6492"/>
                  </a:cubicBezTo>
                  <a:cubicBezTo>
                    <a:pt x="3919" y="6492"/>
                    <a:pt x="3918" y="6518"/>
                    <a:pt x="3902" y="6518"/>
                  </a:cubicBezTo>
                  <a:cubicBezTo>
                    <a:pt x="3900" y="6518"/>
                    <a:pt x="3897" y="6517"/>
                    <a:pt x="3894" y="6516"/>
                  </a:cubicBezTo>
                  <a:cubicBezTo>
                    <a:pt x="3882" y="6504"/>
                    <a:pt x="3882" y="6504"/>
                    <a:pt x="3882" y="6504"/>
                  </a:cubicBezTo>
                  <a:cubicBezTo>
                    <a:pt x="3879" y="6498"/>
                    <a:pt x="3877" y="6495"/>
                    <a:pt x="3876" y="6495"/>
                  </a:cubicBezTo>
                  <a:cubicBezTo>
                    <a:pt x="3874" y="6495"/>
                    <a:pt x="3875" y="6505"/>
                    <a:pt x="3868" y="6506"/>
                  </a:cubicBezTo>
                  <a:lnTo>
                    <a:pt x="3868" y="6506"/>
                  </a:lnTo>
                  <a:cubicBezTo>
                    <a:pt x="3866" y="6505"/>
                    <a:pt x="3863" y="6504"/>
                    <a:pt x="3858" y="6504"/>
                  </a:cubicBezTo>
                  <a:cubicBezTo>
                    <a:pt x="3861" y="6506"/>
                    <a:pt x="3864" y="6506"/>
                    <a:pt x="3866" y="6506"/>
                  </a:cubicBezTo>
                  <a:cubicBezTo>
                    <a:pt x="3867" y="6506"/>
                    <a:pt x="3868" y="6506"/>
                    <a:pt x="3868" y="6506"/>
                  </a:cubicBezTo>
                  <a:lnTo>
                    <a:pt x="3868" y="6506"/>
                  </a:lnTo>
                  <a:cubicBezTo>
                    <a:pt x="3877" y="6512"/>
                    <a:pt x="3867" y="6528"/>
                    <a:pt x="3858" y="6528"/>
                  </a:cubicBezTo>
                  <a:lnTo>
                    <a:pt x="3882" y="6539"/>
                  </a:lnTo>
                  <a:cubicBezTo>
                    <a:pt x="3891" y="6552"/>
                    <a:pt x="3893" y="6556"/>
                    <a:pt x="3891" y="6556"/>
                  </a:cubicBezTo>
                  <a:cubicBezTo>
                    <a:pt x="3885" y="6556"/>
                    <a:pt x="3864" y="6541"/>
                    <a:pt x="3848" y="6541"/>
                  </a:cubicBezTo>
                  <a:cubicBezTo>
                    <a:pt x="3842" y="6541"/>
                    <a:pt x="3837" y="6544"/>
                    <a:pt x="3834" y="6551"/>
                  </a:cubicBezTo>
                  <a:cubicBezTo>
                    <a:pt x="3834" y="6558"/>
                    <a:pt x="3835" y="6560"/>
                    <a:pt x="3836" y="6560"/>
                  </a:cubicBezTo>
                  <a:cubicBezTo>
                    <a:pt x="3838" y="6560"/>
                    <a:pt x="3842" y="6555"/>
                    <a:pt x="3844" y="6555"/>
                  </a:cubicBezTo>
                  <a:cubicBezTo>
                    <a:pt x="3845" y="6555"/>
                    <a:pt x="3846" y="6557"/>
                    <a:pt x="3846" y="6563"/>
                  </a:cubicBezTo>
                  <a:cubicBezTo>
                    <a:pt x="3846" y="6575"/>
                    <a:pt x="3822" y="6563"/>
                    <a:pt x="3822" y="6587"/>
                  </a:cubicBezTo>
                  <a:cubicBezTo>
                    <a:pt x="3814" y="6587"/>
                    <a:pt x="3806" y="6592"/>
                    <a:pt x="3795" y="6592"/>
                  </a:cubicBezTo>
                  <a:cubicBezTo>
                    <a:pt x="3789" y="6592"/>
                    <a:pt x="3783" y="6591"/>
                    <a:pt x="3775" y="6587"/>
                  </a:cubicBezTo>
                  <a:lnTo>
                    <a:pt x="3775" y="6587"/>
                  </a:lnTo>
                  <a:cubicBezTo>
                    <a:pt x="3786" y="6599"/>
                    <a:pt x="3751" y="6611"/>
                    <a:pt x="3775" y="6635"/>
                  </a:cubicBezTo>
                  <a:cubicBezTo>
                    <a:pt x="3798" y="6623"/>
                    <a:pt x="3763" y="6599"/>
                    <a:pt x="3798" y="6599"/>
                  </a:cubicBezTo>
                  <a:lnTo>
                    <a:pt x="3810" y="6611"/>
                  </a:lnTo>
                  <a:cubicBezTo>
                    <a:pt x="3798" y="6623"/>
                    <a:pt x="3810" y="6647"/>
                    <a:pt x="3798" y="6659"/>
                  </a:cubicBezTo>
                  <a:lnTo>
                    <a:pt x="3810" y="6659"/>
                  </a:lnTo>
                  <a:cubicBezTo>
                    <a:pt x="3798" y="6682"/>
                    <a:pt x="3822" y="6694"/>
                    <a:pt x="3810" y="6718"/>
                  </a:cubicBezTo>
                  <a:cubicBezTo>
                    <a:pt x="3786" y="6706"/>
                    <a:pt x="3798" y="6694"/>
                    <a:pt x="3798" y="6694"/>
                  </a:cubicBezTo>
                  <a:cubicBezTo>
                    <a:pt x="3775" y="6694"/>
                    <a:pt x="3786" y="6706"/>
                    <a:pt x="3775" y="6718"/>
                  </a:cubicBezTo>
                  <a:cubicBezTo>
                    <a:pt x="3763" y="6718"/>
                    <a:pt x="3786" y="6706"/>
                    <a:pt x="3763" y="6694"/>
                  </a:cubicBezTo>
                  <a:lnTo>
                    <a:pt x="3763" y="6718"/>
                  </a:lnTo>
                  <a:cubicBezTo>
                    <a:pt x="3786" y="6742"/>
                    <a:pt x="3751" y="6742"/>
                    <a:pt x="3751" y="6754"/>
                  </a:cubicBezTo>
                  <a:cubicBezTo>
                    <a:pt x="3739" y="6789"/>
                    <a:pt x="3763" y="6813"/>
                    <a:pt x="3775" y="6837"/>
                  </a:cubicBezTo>
                  <a:lnTo>
                    <a:pt x="3763" y="6837"/>
                  </a:lnTo>
                  <a:cubicBezTo>
                    <a:pt x="3775" y="6825"/>
                    <a:pt x="3763" y="6825"/>
                    <a:pt x="3763" y="6825"/>
                  </a:cubicBezTo>
                  <a:cubicBezTo>
                    <a:pt x="3757" y="6831"/>
                    <a:pt x="3748" y="6834"/>
                    <a:pt x="3739" y="6834"/>
                  </a:cubicBezTo>
                  <a:cubicBezTo>
                    <a:pt x="3730" y="6834"/>
                    <a:pt x="3721" y="6831"/>
                    <a:pt x="3715" y="6825"/>
                  </a:cubicBezTo>
                  <a:lnTo>
                    <a:pt x="3715" y="6825"/>
                  </a:lnTo>
                  <a:cubicBezTo>
                    <a:pt x="3715" y="6834"/>
                    <a:pt x="3717" y="6836"/>
                    <a:pt x="3719" y="6836"/>
                  </a:cubicBezTo>
                  <a:cubicBezTo>
                    <a:pt x="3722" y="6836"/>
                    <a:pt x="3726" y="6834"/>
                    <a:pt x="3731" y="6834"/>
                  </a:cubicBezTo>
                  <a:cubicBezTo>
                    <a:pt x="3733" y="6834"/>
                    <a:pt x="3736" y="6834"/>
                    <a:pt x="3739" y="6837"/>
                  </a:cubicBezTo>
                  <a:lnTo>
                    <a:pt x="3715" y="6861"/>
                  </a:lnTo>
                  <a:cubicBezTo>
                    <a:pt x="3739" y="6861"/>
                    <a:pt x="3739" y="6861"/>
                    <a:pt x="3751" y="6873"/>
                  </a:cubicBezTo>
                  <a:cubicBezTo>
                    <a:pt x="3751" y="6885"/>
                    <a:pt x="3739" y="6885"/>
                    <a:pt x="3727" y="6897"/>
                  </a:cubicBezTo>
                  <a:cubicBezTo>
                    <a:pt x="3727" y="6897"/>
                    <a:pt x="3715" y="6897"/>
                    <a:pt x="3715" y="6885"/>
                  </a:cubicBezTo>
                  <a:cubicBezTo>
                    <a:pt x="3703" y="6897"/>
                    <a:pt x="3703" y="6897"/>
                    <a:pt x="3715" y="6909"/>
                  </a:cubicBezTo>
                  <a:cubicBezTo>
                    <a:pt x="3716" y="6907"/>
                    <a:pt x="3717" y="6907"/>
                    <a:pt x="3718" y="6907"/>
                  </a:cubicBezTo>
                  <a:cubicBezTo>
                    <a:pt x="3725" y="6907"/>
                    <a:pt x="3718" y="6944"/>
                    <a:pt x="3739" y="6944"/>
                  </a:cubicBezTo>
                  <a:lnTo>
                    <a:pt x="3715" y="6944"/>
                  </a:lnTo>
                  <a:cubicBezTo>
                    <a:pt x="3727" y="6944"/>
                    <a:pt x="3715" y="6944"/>
                    <a:pt x="3715" y="6932"/>
                  </a:cubicBezTo>
                  <a:cubicBezTo>
                    <a:pt x="3691" y="6932"/>
                    <a:pt x="3715" y="6956"/>
                    <a:pt x="3715" y="6956"/>
                  </a:cubicBezTo>
                  <a:cubicBezTo>
                    <a:pt x="3715" y="6965"/>
                    <a:pt x="3709" y="6973"/>
                    <a:pt x="3701" y="6973"/>
                  </a:cubicBezTo>
                  <a:cubicBezTo>
                    <a:pt x="3698" y="6973"/>
                    <a:pt x="3695" y="6972"/>
                    <a:pt x="3691" y="6968"/>
                  </a:cubicBezTo>
                  <a:lnTo>
                    <a:pt x="3691" y="6968"/>
                  </a:lnTo>
                  <a:cubicBezTo>
                    <a:pt x="3703" y="6980"/>
                    <a:pt x="3691" y="6992"/>
                    <a:pt x="3679" y="6992"/>
                  </a:cubicBezTo>
                  <a:cubicBezTo>
                    <a:pt x="3679" y="6992"/>
                    <a:pt x="3691" y="6992"/>
                    <a:pt x="3691" y="7004"/>
                  </a:cubicBezTo>
                  <a:lnTo>
                    <a:pt x="3679" y="7028"/>
                  </a:lnTo>
                  <a:cubicBezTo>
                    <a:pt x="3667" y="7016"/>
                    <a:pt x="3644" y="7004"/>
                    <a:pt x="3644" y="7004"/>
                  </a:cubicBezTo>
                  <a:lnTo>
                    <a:pt x="3644" y="7004"/>
                  </a:lnTo>
                  <a:cubicBezTo>
                    <a:pt x="3644" y="7016"/>
                    <a:pt x="3667" y="7016"/>
                    <a:pt x="3656" y="7028"/>
                  </a:cubicBezTo>
                  <a:cubicBezTo>
                    <a:pt x="3653" y="7025"/>
                    <a:pt x="3650" y="7024"/>
                    <a:pt x="3647" y="7024"/>
                  </a:cubicBezTo>
                  <a:cubicBezTo>
                    <a:pt x="3643" y="7024"/>
                    <a:pt x="3638" y="7027"/>
                    <a:pt x="3633" y="7027"/>
                  </a:cubicBezTo>
                  <a:cubicBezTo>
                    <a:pt x="3629" y="7027"/>
                    <a:pt x="3624" y="7025"/>
                    <a:pt x="3620" y="7016"/>
                  </a:cubicBezTo>
                  <a:cubicBezTo>
                    <a:pt x="3596" y="7028"/>
                    <a:pt x="3584" y="7040"/>
                    <a:pt x="3584" y="7063"/>
                  </a:cubicBezTo>
                  <a:cubicBezTo>
                    <a:pt x="3587" y="7066"/>
                    <a:pt x="3589" y="7067"/>
                    <a:pt x="3592" y="7067"/>
                  </a:cubicBezTo>
                  <a:cubicBezTo>
                    <a:pt x="3598" y="7067"/>
                    <a:pt x="3605" y="7060"/>
                    <a:pt x="3612" y="7060"/>
                  </a:cubicBezTo>
                  <a:cubicBezTo>
                    <a:pt x="3615" y="7060"/>
                    <a:pt x="3617" y="7061"/>
                    <a:pt x="3620" y="7063"/>
                  </a:cubicBezTo>
                  <a:cubicBezTo>
                    <a:pt x="3608" y="7099"/>
                    <a:pt x="3656" y="7123"/>
                    <a:pt x="3632" y="7147"/>
                  </a:cubicBezTo>
                  <a:lnTo>
                    <a:pt x="3644" y="7135"/>
                  </a:lnTo>
                  <a:cubicBezTo>
                    <a:pt x="3644" y="7159"/>
                    <a:pt x="3644" y="7159"/>
                    <a:pt x="3656" y="7170"/>
                  </a:cubicBezTo>
                  <a:cubicBezTo>
                    <a:pt x="3647" y="7166"/>
                    <a:pt x="3636" y="7163"/>
                    <a:pt x="3626" y="7163"/>
                  </a:cubicBezTo>
                  <a:cubicBezTo>
                    <a:pt x="3609" y="7163"/>
                    <a:pt x="3592" y="7172"/>
                    <a:pt x="3584" y="7194"/>
                  </a:cubicBezTo>
                  <a:cubicBezTo>
                    <a:pt x="3592" y="7194"/>
                    <a:pt x="3600" y="7189"/>
                    <a:pt x="3608" y="7189"/>
                  </a:cubicBezTo>
                  <a:cubicBezTo>
                    <a:pt x="3612" y="7189"/>
                    <a:pt x="3616" y="7190"/>
                    <a:pt x="3620" y="7194"/>
                  </a:cubicBezTo>
                  <a:lnTo>
                    <a:pt x="3620" y="7206"/>
                  </a:lnTo>
                  <a:cubicBezTo>
                    <a:pt x="3620" y="7230"/>
                    <a:pt x="3572" y="7230"/>
                    <a:pt x="3596" y="7242"/>
                  </a:cubicBezTo>
                  <a:lnTo>
                    <a:pt x="3572" y="7242"/>
                  </a:lnTo>
                  <a:cubicBezTo>
                    <a:pt x="3584" y="7254"/>
                    <a:pt x="3584" y="7266"/>
                    <a:pt x="3584" y="7278"/>
                  </a:cubicBezTo>
                  <a:cubicBezTo>
                    <a:pt x="3584" y="7301"/>
                    <a:pt x="3572" y="7301"/>
                    <a:pt x="3560" y="7301"/>
                  </a:cubicBezTo>
                  <a:cubicBezTo>
                    <a:pt x="3572" y="7301"/>
                    <a:pt x="3596" y="7301"/>
                    <a:pt x="3584" y="7325"/>
                  </a:cubicBezTo>
                  <a:cubicBezTo>
                    <a:pt x="3577" y="7320"/>
                    <a:pt x="3571" y="7319"/>
                    <a:pt x="3567" y="7319"/>
                  </a:cubicBezTo>
                  <a:cubicBezTo>
                    <a:pt x="3554" y="7319"/>
                    <a:pt x="3557" y="7339"/>
                    <a:pt x="3552" y="7339"/>
                  </a:cubicBezTo>
                  <a:cubicBezTo>
                    <a:pt x="3551" y="7339"/>
                    <a:pt x="3550" y="7339"/>
                    <a:pt x="3548" y="7337"/>
                  </a:cubicBezTo>
                  <a:cubicBezTo>
                    <a:pt x="3539" y="7346"/>
                    <a:pt x="3531" y="7348"/>
                    <a:pt x="3532" y="7354"/>
                  </a:cubicBezTo>
                  <a:lnTo>
                    <a:pt x="3532" y="7354"/>
                  </a:lnTo>
                  <a:cubicBezTo>
                    <a:pt x="3546" y="7366"/>
                    <a:pt x="3536" y="7386"/>
                    <a:pt x="3536" y="7397"/>
                  </a:cubicBezTo>
                  <a:cubicBezTo>
                    <a:pt x="3529" y="7392"/>
                    <a:pt x="3525" y="7390"/>
                    <a:pt x="3522" y="7390"/>
                  </a:cubicBezTo>
                  <a:cubicBezTo>
                    <a:pt x="3513" y="7390"/>
                    <a:pt x="3523" y="7411"/>
                    <a:pt x="3502" y="7411"/>
                  </a:cubicBezTo>
                  <a:cubicBezTo>
                    <a:pt x="3499" y="7411"/>
                    <a:pt x="3494" y="7410"/>
                    <a:pt x="3489" y="7409"/>
                  </a:cubicBezTo>
                  <a:lnTo>
                    <a:pt x="3489" y="7409"/>
                  </a:lnTo>
                  <a:cubicBezTo>
                    <a:pt x="3525" y="7421"/>
                    <a:pt x="3489" y="7444"/>
                    <a:pt x="3513" y="7456"/>
                  </a:cubicBezTo>
                  <a:cubicBezTo>
                    <a:pt x="3513" y="7460"/>
                    <a:pt x="3510" y="7462"/>
                    <a:pt x="3506" y="7462"/>
                  </a:cubicBezTo>
                  <a:cubicBezTo>
                    <a:pt x="3498" y="7462"/>
                    <a:pt x="3485" y="7456"/>
                    <a:pt x="3477" y="7456"/>
                  </a:cubicBezTo>
                  <a:lnTo>
                    <a:pt x="3477" y="7468"/>
                  </a:lnTo>
                  <a:cubicBezTo>
                    <a:pt x="3465" y="7468"/>
                    <a:pt x="3453" y="7492"/>
                    <a:pt x="3441" y="7504"/>
                  </a:cubicBezTo>
                  <a:lnTo>
                    <a:pt x="3465" y="7528"/>
                  </a:lnTo>
                  <a:lnTo>
                    <a:pt x="3441" y="7528"/>
                  </a:lnTo>
                  <a:cubicBezTo>
                    <a:pt x="3453" y="7528"/>
                    <a:pt x="3453" y="7540"/>
                    <a:pt x="3465" y="7540"/>
                  </a:cubicBezTo>
                  <a:lnTo>
                    <a:pt x="3453" y="7540"/>
                  </a:lnTo>
                  <a:cubicBezTo>
                    <a:pt x="3489" y="7551"/>
                    <a:pt x="3465" y="7551"/>
                    <a:pt x="3465" y="7575"/>
                  </a:cubicBezTo>
                  <a:cubicBezTo>
                    <a:pt x="3465" y="7575"/>
                    <a:pt x="3453" y="7575"/>
                    <a:pt x="3453" y="7563"/>
                  </a:cubicBezTo>
                  <a:cubicBezTo>
                    <a:pt x="3453" y="7567"/>
                    <a:pt x="3452" y="7569"/>
                    <a:pt x="3450" y="7569"/>
                  </a:cubicBezTo>
                  <a:cubicBezTo>
                    <a:pt x="3445" y="7569"/>
                    <a:pt x="3437" y="7563"/>
                    <a:pt x="3429" y="7563"/>
                  </a:cubicBezTo>
                  <a:cubicBezTo>
                    <a:pt x="3440" y="7563"/>
                    <a:pt x="3460" y="7601"/>
                    <a:pt x="3481" y="7601"/>
                  </a:cubicBezTo>
                  <a:cubicBezTo>
                    <a:pt x="3484" y="7601"/>
                    <a:pt x="3486" y="7600"/>
                    <a:pt x="3489" y="7599"/>
                  </a:cubicBezTo>
                  <a:cubicBezTo>
                    <a:pt x="3501" y="7599"/>
                    <a:pt x="3501" y="7611"/>
                    <a:pt x="3489" y="7623"/>
                  </a:cubicBezTo>
                  <a:lnTo>
                    <a:pt x="3465" y="7611"/>
                  </a:lnTo>
                  <a:lnTo>
                    <a:pt x="3489" y="7635"/>
                  </a:lnTo>
                  <a:cubicBezTo>
                    <a:pt x="3489" y="7647"/>
                    <a:pt x="3465" y="7647"/>
                    <a:pt x="3465" y="7647"/>
                  </a:cubicBezTo>
                  <a:cubicBezTo>
                    <a:pt x="3465" y="7639"/>
                    <a:pt x="3448" y="7625"/>
                    <a:pt x="3434" y="7625"/>
                  </a:cubicBezTo>
                  <a:cubicBezTo>
                    <a:pt x="3427" y="7625"/>
                    <a:pt x="3421" y="7627"/>
                    <a:pt x="3417" y="7635"/>
                  </a:cubicBezTo>
                  <a:cubicBezTo>
                    <a:pt x="3417" y="7623"/>
                    <a:pt x="3405" y="7611"/>
                    <a:pt x="3405" y="7599"/>
                  </a:cubicBezTo>
                  <a:cubicBezTo>
                    <a:pt x="3405" y="7599"/>
                    <a:pt x="3400" y="7604"/>
                    <a:pt x="3397" y="7604"/>
                  </a:cubicBezTo>
                  <a:cubicBezTo>
                    <a:pt x="3395" y="7604"/>
                    <a:pt x="3394" y="7603"/>
                    <a:pt x="3394" y="7599"/>
                  </a:cubicBezTo>
                  <a:lnTo>
                    <a:pt x="3394" y="7599"/>
                  </a:lnTo>
                  <a:cubicBezTo>
                    <a:pt x="3394" y="7611"/>
                    <a:pt x="3405" y="7611"/>
                    <a:pt x="3394" y="7623"/>
                  </a:cubicBezTo>
                  <a:cubicBezTo>
                    <a:pt x="3394" y="7635"/>
                    <a:pt x="3417" y="7659"/>
                    <a:pt x="3405" y="7659"/>
                  </a:cubicBezTo>
                  <a:cubicBezTo>
                    <a:pt x="3441" y="7659"/>
                    <a:pt x="3417" y="7694"/>
                    <a:pt x="3441" y="7694"/>
                  </a:cubicBezTo>
                  <a:cubicBezTo>
                    <a:pt x="3441" y="7703"/>
                    <a:pt x="3441" y="7711"/>
                    <a:pt x="3437" y="7711"/>
                  </a:cubicBezTo>
                  <a:cubicBezTo>
                    <a:pt x="3435" y="7711"/>
                    <a:pt x="3433" y="7710"/>
                    <a:pt x="3429" y="7706"/>
                  </a:cubicBezTo>
                  <a:cubicBezTo>
                    <a:pt x="3425" y="7702"/>
                    <a:pt x="3421" y="7701"/>
                    <a:pt x="3417" y="7701"/>
                  </a:cubicBezTo>
                  <a:cubicBezTo>
                    <a:pt x="3409" y="7701"/>
                    <a:pt x="3402" y="7706"/>
                    <a:pt x="3394" y="7706"/>
                  </a:cubicBezTo>
                  <a:lnTo>
                    <a:pt x="3417" y="7706"/>
                  </a:lnTo>
                  <a:cubicBezTo>
                    <a:pt x="3405" y="7718"/>
                    <a:pt x="3394" y="7718"/>
                    <a:pt x="3382" y="7718"/>
                  </a:cubicBezTo>
                  <a:lnTo>
                    <a:pt x="3370" y="7730"/>
                  </a:lnTo>
                  <a:cubicBezTo>
                    <a:pt x="3378" y="7730"/>
                    <a:pt x="3386" y="7725"/>
                    <a:pt x="3390" y="7725"/>
                  </a:cubicBezTo>
                  <a:cubicBezTo>
                    <a:pt x="3392" y="7725"/>
                    <a:pt x="3394" y="7726"/>
                    <a:pt x="3394" y="7730"/>
                  </a:cubicBezTo>
                  <a:cubicBezTo>
                    <a:pt x="3385" y="7739"/>
                    <a:pt x="3383" y="7747"/>
                    <a:pt x="3382" y="7747"/>
                  </a:cubicBezTo>
                  <a:cubicBezTo>
                    <a:pt x="3382" y="7747"/>
                    <a:pt x="3382" y="7745"/>
                    <a:pt x="3382" y="7742"/>
                  </a:cubicBezTo>
                  <a:cubicBezTo>
                    <a:pt x="3370" y="7730"/>
                    <a:pt x="3346" y="7730"/>
                    <a:pt x="3346" y="7718"/>
                  </a:cubicBezTo>
                  <a:lnTo>
                    <a:pt x="3346" y="7718"/>
                  </a:lnTo>
                  <a:cubicBezTo>
                    <a:pt x="3346" y="7730"/>
                    <a:pt x="3334" y="7754"/>
                    <a:pt x="3358" y="7754"/>
                  </a:cubicBezTo>
                  <a:lnTo>
                    <a:pt x="3346" y="7766"/>
                  </a:lnTo>
                  <a:cubicBezTo>
                    <a:pt x="3352" y="7766"/>
                    <a:pt x="3364" y="7763"/>
                    <a:pt x="3373" y="7763"/>
                  </a:cubicBezTo>
                  <a:cubicBezTo>
                    <a:pt x="3382" y="7763"/>
                    <a:pt x="3388" y="7766"/>
                    <a:pt x="3382" y="7778"/>
                  </a:cubicBezTo>
                  <a:lnTo>
                    <a:pt x="3382" y="7790"/>
                  </a:lnTo>
                  <a:lnTo>
                    <a:pt x="3382" y="7813"/>
                  </a:lnTo>
                  <a:lnTo>
                    <a:pt x="3382" y="7825"/>
                  </a:lnTo>
                  <a:lnTo>
                    <a:pt x="3370" y="7837"/>
                  </a:lnTo>
                  <a:lnTo>
                    <a:pt x="3382" y="7837"/>
                  </a:lnTo>
                  <a:cubicBezTo>
                    <a:pt x="3382" y="7849"/>
                    <a:pt x="3370" y="7849"/>
                    <a:pt x="3370" y="7849"/>
                  </a:cubicBezTo>
                  <a:cubicBezTo>
                    <a:pt x="3370" y="7873"/>
                    <a:pt x="3382" y="7861"/>
                    <a:pt x="3382" y="7873"/>
                  </a:cubicBezTo>
                  <a:cubicBezTo>
                    <a:pt x="3382" y="7885"/>
                    <a:pt x="3382" y="7885"/>
                    <a:pt x="3370" y="7885"/>
                  </a:cubicBezTo>
                  <a:cubicBezTo>
                    <a:pt x="3370" y="7897"/>
                    <a:pt x="3370" y="7897"/>
                    <a:pt x="3370" y="7921"/>
                  </a:cubicBezTo>
                  <a:cubicBezTo>
                    <a:pt x="3370" y="7932"/>
                    <a:pt x="3370" y="7932"/>
                    <a:pt x="3382" y="7944"/>
                  </a:cubicBezTo>
                  <a:cubicBezTo>
                    <a:pt x="3382" y="7968"/>
                    <a:pt x="3394" y="7980"/>
                    <a:pt x="3405" y="7992"/>
                  </a:cubicBezTo>
                  <a:cubicBezTo>
                    <a:pt x="3322" y="7992"/>
                    <a:pt x="3227" y="8004"/>
                    <a:pt x="3144" y="8004"/>
                  </a:cubicBezTo>
                  <a:cubicBezTo>
                    <a:pt x="2945" y="8018"/>
                    <a:pt x="2741" y="8021"/>
                    <a:pt x="2552" y="8021"/>
                  </a:cubicBezTo>
                  <a:cubicBezTo>
                    <a:pt x="2398" y="8021"/>
                    <a:pt x="2254" y="8019"/>
                    <a:pt x="2131" y="8019"/>
                  </a:cubicBezTo>
                  <a:cubicBezTo>
                    <a:pt x="2015" y="8019"/>
                    <a:pt x="1916" y="8021"/>
                    <a:pt x="1846" y="8028"/>
                  </a:cubicBezTo>
                  <a:cubicBezTo>
                    <a:pt x="1834" y="8052"/>
                    <a:pt x="1786" y="8052"/>
                    <a:pt x="1798" y="8075"/>
                  </a:cubicBezTo>
                  <a:cubicBezTo>
                    <a:pt x="1786" y="8075"/>
                    <a:pt x="1786" y="8063"/>
                    <a:pt x="1774" y="8063"/>
                  </a:cubicBezTo>
                  <a:cubicBezTo>
                    <a:pt x="1786" y="8040"/>
                    <a:pt x="1751" y="8028"/>
                    <a:pt x="1762" y="8004"/>
                  </a:cubicBezTo>
                  <a:lnTo>
                    <a:pt x="1762" y="8004"/>
                  </a:lnTo>
                  <a:cubicBezTo>
                    <a:pt x="1774" y="8016"/>
                    <a:pt x="1786" y="8016"/>
                    <a:pt x="1786" y="8016"/>
                  </a:cubicBezTo>
                  <a:cubicBezTo>
                    <a:pt x="1774" y="7992"/>
                    <a:pt x="1774" y="7968"/>
                    <a:pt x="1751" y="7956"/>
                  </a:cubicBezTo>
                  <a:cubicBezTo>
                    <a:pt x="1774" y="7944"/>
                    <a:pt x="1786" y="7944"/>
                    <a:pt x="1786" y="7921"/>
                  </a:cubicBezTo>
                  <a:cubicBezTo>
                    <a:pt x="1786" y="7909"/>
                    <a:pt x="1786" y="7909"/>
                    <a:pt x="1762" y="7897"/>
                  </a:cubicBezTo>
                  <a:cubicBezTo>
                    <a:pt x="1774" y="7885"/>
                    <a:pt x="1751" y="7861"/>
                    <a:pt x="1774" y="7861"/>
                  </a:cubicBezTo>
                  <a:cubicBezTo>
                    <a:pt x="1762" y="7861"/>
                    <a:pt x="1774" y="7849"/>
                    <a:pt x="1762" y="7849"/>
                  </a:cubicBezTo>
                  <a:lnTo>
                    <a:pt x="1762" y="7837"/>
                  </a:lnTo>
                  <a:lnTo>
                    <a:pt x="1751" y="7849"/>
                  </a:lnTo>
                  <a:cubicBezTo>
                    <a:pt x="1786" y="7813"/>
                    <a:pt x="1727" y="7813"/>
                    <a:pt x="1751" y="7778"/>
                  </a:cubicBezTo>
                  <a:lnTo>
                    <a:pt x="1774" y="7778"/>
                  </a:lnTo>
                  <a:lnTo>
                    <a:pt x="1762" y="7730"/>
                  </a:lnTo>
                  <a:lnTo>
                    <a:pt x="1751" y="7742"/>
                  </a:lnTo>
                  <a:cubicBezTo>
                    <a:pt x="1751" y="7730"/>
                    <a:pt x="1727" y="7730"/>
                    <a:pt x="1739" y="7718"/>
                  </a:cubicBezTo>
                  <a:lnTo>
                    <a:pt x="1739" y="7718"/>
                  </a:lnTo>
                  <a:cubicBezTo>
                    <a:pt x="1742" y="7720"/>
                    <a:pt x="1744" y="7721"/>
                    <a:pt x="1746" y="7721"/>
                  </a:cubicBezTo>
                  <a:cubicBezTo>
                    <a:pt x="1756" y="7721"/>
                    <a:pt x="1740" y="7694"/>
                    <a:pt x="1751" y="7694"/>
                  </a:cubicBezTo>
                  <a:lnTo>
                    <a:pt x="1762" y="7694"/>
                  </a:lnTo>
                  <a:cubicBezTo>
                    <a:pt x="1762" y="7688"/>
                    <a:pt x="1762" y="7685"/>
                    <a:pt x="1759" y="7685"/>
                  </a:cubicBezTo>
                  <a:cubicBezTo>
                    <a:pt x="1756" y="7685"/>
                    <a:pt x="1751" y="7688"/>
                    <a:pt x="1739" y="7694"/>
                  </a:cubicBezTo>
                  <a:cubicBezTo>
                    <a:pt x="1739" y="7671"/>
                    <a:pt x="1774" y="7671"/>
                    <a:pt x="1751" y="7659"/>
                  </a:cubicBezTo>
                  <a:lnTo>
                    <a:pt x="1751" y="7659"/>
                  </a:lnTo>
                  <a:lnTo>
                    <a:pt x="1751" y="7671"/>
                  </a:lnTo>
                  <a:cubicBezTo>
                    <a:pt x="1751" y="7674"/>
                    <a:pt x="1748" y="7675"/>
                    <a:pt x="1746" y="7675"/>
                  </a:cubicBezTo>
                  <a:cubicBezTo>
                    <a:pt x="1739" y="7675"/>
                    <a:pt x="1727" y="7667"/>
                    <a:pt x="1727" y="7659"/>
                  </a:cubicBezTo>
                  <a:lnTo>
                    <a:pt x="1739" y="7659"/>
                  </a:lnTo>
                  <a:cubicBezTo>
                    <a:pt x="1727" y="7647"/>
                    <a:pt x="1739" y="7623"/>
                    <a:pt x="1727" y="7623"/>
                  </a:cubicBezTo>
                  <a:cubicBezTo>
                    <a:pt x="1727" y="7611"/>
                    <a:pt x="1739" y="7611"/>
                    <a:pt x="1751" y="7611"/>
                  </a:cubicBezTo>
                  <a:cubicBezTo>
                    <a:pt x="1727" y="7587"/>
                    <a:pt x="1751" y="7599"/>
                    <a:pt x="1727" y="7575"/>
                  </a:cubicBezTo>
                  <a:lnTo>
                    <a:pt x="1739" y="7575"/>
                  </a:lnTo>
                  <a:lnTo>
                    <a:pt x="1727" y="7563"/>
                  </a:lnTo>
                  <a:lnTo>
                    <a:pt x="1739" y="7551"/>
                  </a:lnTo>
                  <a:lnTo>
                    <a:pt x="1727" y="7551"/>
                  </a:lnTo>
                  <a:cubicBezTo>
                    <a:pt x="1727" y="7540"/>
                    <a:pt x="1727" y="7540"/>
                    <a:pt x="1727" y="7528"/>
                  </a:cubicBezTo>
                  <a:lnTo>
                    <a:pt x="1739" y="7528"/>
                  </a:lnTo>
                  <a:cubicBezTo>
                    <a:pt x="1727" y="7504"/>
                    <a:pt x="1751" y="7492"/>
                    <a:pt x="1727" y="7468"/>
                  </a:cubicBezTo>
                  <a:lnTo>
                    <a:pt x="1739" y="7468"/>
                  </a:lnTo>
                  <a:cubicBezTo>
                    <a:pt x="1715" y="7456"/>
                    <a:pt x="1762" y="7456"/>
                    <a:pt x="1727" y="7432"/>
                  </a:cubicBezTo>
                  <a:lnTo>
                    <a:pt x="1751" y="7432"/>
                  </a:lnTo>
                  <a:lnTo>
                    <a:pt x="1739" y="7421"/>
                  </a:lnTo>
                  <a:lnTo>
                    <a:pt x="1751" y="7421"/>
                  </a:lnTo>
                  <a:lnTo>
                    <a:pt x="1727" y="7409"/>
                  </a:lnTo>
                  <a:lnTo>
                    <a:pt x="1739" y="7397"/>
                  </a:lnTo>
                  <a:lnTo>
                    <a:pt x="1727" y="7397"/>
                  </a:lnTo>
                  <a:cubicBezTo>
                    <a:pt x="1762" y="7385"/>
                    <a:pt x="1739" y="7373"/>
                    <a:pt x="1762" y="7349"/>
                  </a:cubicBezTo>
                  <a:lnTo>
                    <a:pt x="1762" y="7349"/>
                  </a:lnTo>
                  <a:lnTo>
                    <a:pt x="1739" y="7361"/>
                  </a:lnTo>
                  <a:cubicBezTo>
                    <a:pt x="1679" y="7325"/>
                    <a:pt x="1751" y="7254"/>
                    <a:pt x="1715" y="7218"/>
                  </a:cubicBezTo>
                  <a:lnTo>
                    <a:pt x="1739" y="7206"/>
                  </a:lnTo>
                  <a:lnTo>
                    <a:pt x="1703" y="7194"/>
                  </a:lnTo>
                  <a:cubicBezTo>
                    <a:pt x="1707" y="7190"/>
                    <a:pt x="1711" y="7189"/>
                    <a:pt x="1715" y="7189"/>
                  </a:cubicBezTo>
                  <a:cubicBezTo>
                    <a:pt x="1723" y="7189"/>
                    <a:pt x="1731" y="7194"/>
                    <a:pt x="1739" y="7194"/>
                  </a:cubicBezTo>
                  <a:cubicBezTo>
                    <a:pt x="1715" y="7170"/>
                    <a:pt x="1703" y="7182"/>
                    <a:pt x="1691" y="7159"/>
                  </a:cubicBezTo>
                  <a:cubicBezTo>
                    <a:pt x="1693" y="7156"/>
                    <a:pt x="1695" y="7155"/>
                    <a:pt x="1697" y="7155"/>
                  </a:cubicBezTo>
                  <a:cubicBezTo>
                    <a:pt x="1703" y="7155"/>
                    <a:pt x="1705" y="7170"/>
                    <a:pt x="1715" y="7170"/>
                  </a:cubicBezTo>
                  <a:cubicBezTo>
                    <a:pt x="1703" y="7147"/>
                    <a:pt x="1679" y="7111"/>
                    <a:pt x="1691" y="7099"/>
                  </a:cubicBezTo>
                  <a:lnTo>
                    <a:pt x="1679" y="7099"/>
                  </a:lnTo>
                  <a:cubicBezTo>
                    <a:pt x="1679" y="7087"/>
                    <a:pt x="1679" y="7063"/>
                    <a:pt x="1679" y="7040"/>
                  </a:cubicBezTo>
                  <a:cubicBezTo>
                    <a:pt x="1679" y="7040"/>
                    <a:pt x="1691" y="7051"/>
                    <a:pt x="1691" y="7051"/>
                  </a:cubicBezTo>
                  <a:cubicBezTo>
                    <a:pt x="1691" y="7040"/>
                    <a:pt x="1691" y="7040"/>
                    <a:pt x="1679" y="7028"/>
                  </a:cubicBezTo>
                  <a:lnTo>
                    <a:pt x="1703" y="7028"/>
                  </a:lnTo>
                  <a:cubicBezTo>
                    <a:pt x="1703" y="7016"/>
                    <a:pt x="1679" y="6992"/>
                    <a:pt x="1703" y="6992"/>
                  </a:cubicBezTo>
                  <a:cubicBezTo>
                    <a:pt x="1691" y="6992"/>
                    <a:pt x="1679" y="6992"/>
                    <a:pt x="1679" y="6980"/>
                  </a:cubicBezTo>
                  <a:cubicBezTo>
                    <a:pt x="1703" y="6968"/>
                    <a:pt x="1655" y="6956"/>
                    <a:pt x="1667" y="6932"/>
                  </a:cubicBezTo>
                  <a:cubicBezTo>
                    <a:pt x="1679" y="6932"/>
                    <a:pt x="1679" y="6944"/>
                    <a:pt x="1679" y="6944"/>
                  </a:cubicBezTo>
                  <a:lnTo>
                    <a:pt x="1679" y="6944"/>
                  </a:lnTo>
                  <a:cubicBezTo>
                    <a:pt x="1679" y="6932"/>
                    <a:pt x="1667" y="6920"/>
                    <a:pt x="1655" y="6920"/>
                  </a:cubicBezTo>
                  <a:lnTo>
                    <a:pt x="1667" y="6920"/>
                  </a:lnTo>
                  <a:lnTo>
                    <a:pt x="1643" y="6885"/>
                  </a:lnTo>
                  <a:cubicBezTo>
                    <a:pt x="1655" y="6873"/>
                    <a:pt x="1655" y="6861"/>
                    <a:pt x="1655" y="6849"/>
                  </a:cubicBezTo>
                  <a:cubicBezTo>
                    <a:pt x="1655" y="6849"/>
                    <a:pt x="1643" y="6849"/>
                    <a:pt x="1667" y="6837"/>
                  </a:cubicBezTo>
                  <a:cubicBezTo>
                    <a:pt x="1667" y="6831"/>
                    <a:pt x="1658" y="6831"/>
                    <a:pt x="1651" y="6831"/>
                  </a:cubicBezTo>
                  <a:cubicBezTo>
                    <a:pt x="1643" y="6831"/>
                    <a:pt x="1637" y="6831"/>
                    <a:pt x="1643" y="6825"/>
                  </a:cubicBezTo>
                  <a:cubicBezTo>
                    <a:pt x="1651" y="6825"/>
                    <a:pt x="1659" y="6820"/>
                    <a:pt x="1663" y="6817"/>
                  </a:cubicBezTo>
                  <a:lnTo>
                    <a:pt x="1663" y="6817"/>
                  </a:lnTo>
                  <a:cubicBezTo>
                    <a:pt x="1662" y="6818"/>
                    <a:pt x="1660" y="6818"/>
                    <a:pt x="1659" y="6818"/>
                  </a:cubicBezTo>
                  <a:cubicBezTo>
                    <a:pt x="1655" y="6818"/>
                    <a:pt x="1655" y="6810"/>
                    <a:pt x="1655" y="6801"/>
                  </a:cubicBezTo>
                  <a:cubicBezTo>
                    <a:pt x="1661" y="6795"/>
                    <a:pt x="1667" y="6795"/>
                    <a:pt x="1672" y="6795"/>
                  </a:cubicBezTo>
                  <a:cubicBezTo>
                    <a:pt x="1676" y="6795"/>
                    <a:pt x="1679" y="6795"/>
                    <a:pt x="1679" y="6789"/>
                  </a:cubicBezTo>
                  <a:cubicBezTo>
                    <a:pt x="1691" y="6789"/>
                    <a:pt x="1703" y="6789"/>
                    <a:pt x="1715" y="6801"/>
                  </a:cubicBezTo>
                  <a:cubicBezTo>
                    <a:pt x="1739" y="6778"/>
                    <a:pt x="1691" y="6778"/>
                    <a:pt x="1679" y="6766"/>
                  </a:cubicBezTo>
                  <a:lnTo>
                    <a:pt x="1691" y="6766"/>
                  </a:lnTo>
                  <a:cubicBezTo>
                    <a:pt x="1679" y="6766"/>
                    <a:pt x="1679" y="6766"/>
                    <a:pt x="1679" y="6754"/>
                  </a:cubicBezTo>
                  <a:lnTo>
                    <a:pt x="1679" y="6754"/>
                  </a:lnTo>
                  <a:cubicBezTo>
                    <a:pt x="1679" y="6754"/>
                    <a:pt x="1691" y="6766"/>
                    <a:pt x="1703" y="6766"/>
                  </a:cubicBezTo>
                  <a:lnTo>
                    <a:pt x="1703" y="6754"/>
                  </a:lnTo>
                  <a:cubicBezTo>
                    <a:pt x="1703" y="6742"/>
                    <a:pt x="1691" y="6742"/>
                    <a:pt x="1703" y="6742"/>
                  </a:cubicBezTo>
                  <a:cubicBezTo>
                    <a:pt x="1707" y="6742"/>
                    <a:pt x="1712" y="6742"/>
                    <a:pt x="1716" y="6742"/>
                  </a:cubicBezTo>
                  <a:lnTo>
                    <a:pt x="1716" y="6742"/>
                  </a:lnTo>
                  <a:lnTo>
                    <a:pt x="1715" y="6742"/>
                  </a:lnTo>
                  <a:cubicBezTo>
                    <a:pt x="1727" y="6742"/>
                    <a:pt x="1727" y="6730"/>
                    <a:pt x="1739" y="6730"/>
                  </a:cubicBezTo>
                  <a:lnTo>
                    <a:pt x="1739" y="6718"/>
                  </a:lnTo>
                  <a:lnTo>
                    <a:pt x="1751" y="6718"/>
                  </a:lnTo>
                  <a:cubicBezTo>
                    <a:pt x="1751" y="6708"/>
                    <a:pt x="1719" y="6691"/>
                    <a:pt x="1733" y="6691"/>
                  </a:cubicBezTo>
                  <a:cubicBezTo>
                    <a:pt x="1736" y="6691"/>
                    <a:pt x="1741" y="6692"/>
                    <a:pt x="1751" y="6694"/>
                  </a:cubicBezTo>
                  <a:cubicBezTo>
                    <a:pt x="1739" y="6682"/>
                    <a:pt x="1739" y="6670"/>
                    <a:pt x="1727" y="6659"/>
                  </a:cubicBezTo>
                  <a:lnTo>
                    <a:pt x="1727" y="6659"/>
                  </a:lnTo>
                  <a:cubicBezTo>
                    <a:pt x="1730" y="6660"/>
                    <a:pt x="1734" y="6661"/>
                    <a:pt x="1737" y="6661"/>
                  </a:cubicBezTo>
                  <a:cubicBezTo>
                    <a:pt x="1749" y="6661"/>
                    <a:pt x="1757" y="6650"/>
                    <a:pt x="1765" y="6650"/>
                  </a:cubicBezTo>
                  <a:cubicBezTo>
                    <a:pt x="1768" y="6650"/>
                    <a:pt x="1771" y="6652"/>
                    <a:pt x="1774" y="6659"/>
                  </a:cubicBezTo>
                  <a:cubicBezTo>
                    <a:pt x="1786" y="6647"/>
                    <a:pt x="1751" y="6647"/>
                    <a:pt x="1751" y="6635"/>
                  </a:cubicBezTo>
                  <a:cubicBezTo>
                    <a:pt x="1762" y="6635"/>
                    <a:pt x="1786" y="6635"/>
                    <a:pt x="1798" y="6647"/>
                  </a:cubicBezTo>
                  <a:lnTo>
                    <a:pt x="1786" y="6635"/>
                  </a:lnTo>
                  <a:lnTo>
                    <a:pt x="1774" y="6623"/>
                  </a:lnTo>
                  <a:lnTo>
                    <a:pt x="1786" y="6623"/>
                  </a:lnTo>
                  <a:lnTo>
                    <a:pt x="1798" y="6611"/>
                  </a:lnTo>
                  <a:cubicBezTo>
                    <a:pt x="1786" y="6611"/>
                    <a:pt x="1786" y="6611"/>
                    <a:pt x="1774" y="6599"/>
                  </a:cubicBezTo>
                  <a:lnTo>
                    <a:pt x="1786" y="6599"/>
                  </a:lnTo>
                  <a:cubicBezTo>
                    <a:pt x="1789" y="6602"/>
                    <a:pt x="1790" y="6602"/>
                    <a:pt x="1791" y="6602"/>
                  </a:cubicBezTo>
                  <a:cubicBezTo>
                    <a:pt x="1793" y="6602"/>
                    <a:pt x="1791" y="6596"/>
                    <a:pt x="1793" y="6596"/>
                  </a:cubicBezTo>
                  <a:cubicBezTo>
                    <a:pt x="1794" y="6596"/>
                    <a:pt x="1796" y="6596"/>
                    <a:pt x="1798" y="6599"/>
                  </a:cubicBezTo>
                  <a:cubicBezTo>
                    <a:pt x="1798" y="6588"/>
                    <a:pt x="1798" y="6587"/>
                    <a:pt x="1798" y="6578"/>
                  </a:cubicBezTo>
                  <a:lnTo>
                    <a:pt x="1798" y="6578"/>
                  </a:lnTo>
                  <a:cubicBezTo>
                    <a:pt x="1801" y="6578"/>
                    <a:pt x="1803" y="6579"/>
                    <a:pt x="1806" y="6579"/>
                  </a:cubicBezTo>
                  <a:cubicBezTo>
                    <a:pt x="1808" y="6579"/>
                    <a:pt x="1810" y="6578"/>
                    <a:pt x="1810" y="6575"/>
                  </a:cubicBezTo>
                  <a:lnTo>
                    <a:pt x="1786" y="6575"/>
                  </a:lnTo>
                  <a:cubicBezTo>
                    <a:pt x="1822" y="6563"/>
                    <a:pt x="1774" y="6539"/>
                    <a:pt x="1798" y="6539"/>
                  </a:cubicBezTo>
                  <a:lnTo>
                    <a:pt x="1810" y="6539"/>
                  </a:lnTo>
                  <a:cubicBezTo>
                    <a:pt x="1810" y="6528"/>
                    <a:pt x="1822" y="6516"/>
                    <a:pt x="1798" y="6504"/>
                  </a:cubicBezTo>
                  <a:cubicBezTo>
                    <a:pt x="1822" y="6504"/>
                    <a:pt x="1834" y="6504"/>
                    <a:pt x="1846" y="6492"/>
                  </a:cubicBezTo>
                  <a:cubicBezTo>
                    <a:pt x="1846" y="6492"/>
                    <a:pt x="1846" y="6492"/>
                    <a:pt x="1834" y="6480"/>
                  </a:cubicBezTo>
                  <a:cubicBezTo>
                    <a:pt x="1834" y="6480"/>
                    <a:pt x="1826" y="6465"/>
                    <a:pt x="1835" y="6465"/>
                  </a:cubicBezTo>
                  <a:cubicBezTo>
                    <a:pt x="1838" y="6465"/>
                    <a:pt x="1841" y="6466"/>
                    <a:pt x="1846" y="6468"/>
                  </a:cubicBezTo>
                  <a:cubicBezTo>
                    <a:pt x="1834" y="6456"/>
                    <a:pt x="1846" y="6456"/>
                    <a:pt x="1834" y="6456"/>
                  </a:cubicBezTo>
                  <a:cubicBezTo>
                    <a:pt x="1870" y="6444"/>
                    <a:pt x="1810" y="6420"/>
                    <a:pt x="1846" y="6420"/>
                  </a:cubicBezTo>
                  <a:lnTo>
                    <a:pt x="1870" y="6420"/>
                  </a:lnTo>
                  <a:lnTo>
                    <a:pt x="1870" y="6397"/>
                  </a:lnTo>
                  <a:lnTo>
                    <a:pt x="1858" y="6397"/>
                  </a:lnTo>
                  <a:cubicBezTo>
                    <a:pt x="1858" y="6397"/>
                    <a:pt x="1846" y="6385"/>
                    <a:pt x="1858" y="6385"/>
                  </a:cubicBezTo>
                  <a:cubicBezTo>
                    <a:pt x="1862" y="6387"/>
                    <a:pt x="1865" y="6388"/>
                    <a:pt x="1867" y="6388"/>
                  </a:cubicBezTo>
                  <a:cubicBezTo>
                    <a:pt x="1873" y="6388"/>
                    <a:pt x="1864" y="6375"/>
                    <a:pt x="1877" y="6373"/>
                  </a:cubicBezTo>
                  <a:lnTo>
                    <a:pt x="1877" y="6373"/>
                  </a:lnTo>
                  <a:cubicBezTo>
                    <a:pt x="1881" y="6374"/>
                    <a:pt x="1881" y="6376"/>
                    <a:pt x="1881" y="6385"/>
                  </a:cubicBezTo>
                  <a:lnTo>
                    <a:pt x="1881" y="6373"/>
                  </a:lnTo>
                  <a:cubicBezTo>
                    <a:pt x="1880" y="6373"/>
                    <a:pt x="1878" y="6373"/>
                    <a:pt x="1877" y="6373"/>
                  </a:cubicBezTo>
                  <a:lnTo>
                    <a:pt x="1877" y="6373"/>
                  </a:lnTo>
                  <a:cubicBezTo>
                    <a:pt x="1876" y="6373"/>
                    <a:pt x="1873" y="6373"/>
                    <a:pt x="1870" y="6373"/>
                  </a:cubicBezTo>
                  <a:cubicBezTo>
                    <a:pt x="1867" y="6370"/>
                    <a:pt x="1867" y="6369"/>
                    <a:pt x="1867" y="6368"/>
                  </a:cubicBezTo>
                  <a:lnTo>
                    <a:pt x="1867" y="6368"/>
                  </a:lnTo>
                  <a:cubicBezTo>
                    <a:pt x="1871" y="6371"/>
                    <a:pt x="1876" y="6373"/>
                    <a:pt x="1881" y="6373"/>
                  </a:cubicBezTo>
                  <a:lnTo>
                    <a:pt x="1881" y="6367"/>
                  </a:lnTo>
                  <a:lnTo>
                    <a:pt x="1881" y="6367"/>
                  </a:lnTo>
                  <a:cubicBezTo>
                    <a:pt x="1880" y="6367"/>
                    <a:pt x="1878" y="6367"/>
                    <a:pt x="1876" y="6367"/>
                  </a:cubicBezTo>
                  <a:cubicBezTo>
                    <a:pt x="1872" y="6367"/>
                    <a:pt x="1868" y="6367"/>
                    <a:pt x="1867" y="6368"/>
                  </a:cubicBezTo>
                  <a:lnTo>
                    <a:pt x="1867" y="6368"/>
                  </a:lnTo>
                  <a:cubicBezTo>
                    <a:pt x="1862" y="6365"/>
                    <a:pt x="1858" y="6361"/>
                    <a:pt x="1858" y="6361"/>
                  </a:cubicBezTo>
                  <a:cubicBezTo>
                    <a:pt x="1858" y="6361"/>
                    <a:pt x="1863" y="6356"/>
                    <a:pt x="1866" y="6356"/>
                  </a:cubicBezTo>
                  <a:cubicBezTo>
                    <a:pt x="1868" y="6356"/>
                    <a:pt x="1870" y="6357"/>
                    <a:pt x="1870" y="6361"/>
                  </a:cubicBezTo>
                  <a:cubicBezTo>
                    <a:pt x="1870" y="6349"/>
                    <a:pt x="1881" y="6337"/>
                    <a:pt x="1870" y="6337"/>
                  </a:cubicBezTo>
                  <a:lnTo>
                    <a:pt x="1893" y="6337"/>
                  </a:lnTo>
                  <a:cubicBezTo>
                    <a:pt x="1881" y="6325"/>
                    <a:pt x="1893" y="6337"/>
                    <a:pt x="1893" y="6313"/>
                  </a:cubicBezTo>
                  <a:lnTo>
                    <a:pt x="1905" y="6301"/>
                  </a:lnTo>
                  <a:lnTo>
                    <a:pt x="1893" y="6301"/>
                  </a:lnTo>
                  <a:cubicBezTo>
                    <a:pt x="1893" y="6301"/>
                    <a:pt x="1893" y="6289"/>
                    <a:pt x="1893" y="6289"/>
                  </a:cubicBezTo>
                  <a:lnTo>
                    <a:pt x="1905" y="6301"/>
                  </a:lnTo>
                  <a:cubicBezTo>
                    <a:pt x="1905" y="6278"/>
                    <a:pt x="1941" y="6289"/>
                    <a:pt x="1917" y="6266"/>
                  </a:cubicBezTo>
                  <a:lnTo>
                    <a:pt x="1929" y="6266"/>
                  </a:lnTo>
                  <a:cubicBezTo>
                    <a:pt x="1923" y="6260"/>
                    <a:pt x="1929" y="6260"/>
                    <a:pt x="1934" y="6260"/>
                  </a:cubicBezTo>
                  <a:cubicBezTo>
                    <a:pt x="1938" y="6260"/>
                    <a:pt x="1941" y="6260"/>
                    <a:pt x="1929" y="6254"/>
                  </a:cubicBezTo>
                  <a:lnTo>
                    <a:pt x="1953" y="6254"/>
                  </a:lnTo>
                  <a:lnTo>
                    <a:pt x="1929" y="6242"/>
                  </a:lnTo>
                  <a:lnTo>
                    <a:pt x="1953" y="6242"/>
                  </a:lnTo>
                  <a:lnTo>
                    <a:pt x="1941" y="6230"/>
                  </a:lnTo>
                  <a:lnTo>
                    <a:pt x="1941" y="6230"/>
                  </a:lnTo>
                  <a:cubicBezTo>
                    <a:pt x="1948" y="6232"/>
                    <a:pt x="1953" y="6233"/>
                    <a:pt x="1956" y="6233"/>
                  </a:cubicBezTo>
                  <a:cubicBezTo>
                    <a:pt x="1970" y="6233"/>
                    <a:pt x="1960" y="6218"/>
                    <a:pt x="1989" y="6218"/>
                  </a:cubicBezTo>
                  <a:lnTo>
                    <a:pt x="1965" y="6218"/>
                  </a:lnTo>
                  <a:cubicBezTo>
                    <a:pt x="1917" y="6182"/>
                    <a:pt x="2001" y="6170"/>
                    <a:pt x="1989" y="6147"/>
                  </a:cubicBezTo>
                  <a:lnTo>
                    <a:pt x="2012" y="6147"/>
                  </a:lnTo>
                  <a:lnTo>
                    <a:pt x="1989" y="6135"/>
                  </a:lnTo>
                  <a:cubicBezTo>
                    <a:pt x="2001" y="6135"/>
                    <a:pt x="2001" y="6135"/>
                    <a:pt x="2012" y="6147"/>
                  </a:cubicBezTo>
                  <a:cubicBezTo>
                    <a:pt x="2012" y="6123"/>
                    <a:pt x="1989" y="6123"/>
                    <a:pt x="1989" y="6111"/>
                  </a:cubicBezTo>
                  <a:cubicBezTo>
                    <a:pt x="2001" y="6111"/>
                    <a:pt x="2001" y="6123"/>
                    <a:pt x="2001" y="6123"/>
                  </a:cubicBezTo>
                  <a:cubicBezTo>
                    <a:pt x="2001" y="6111"/>
                    <a:pt x="2001" y="6087"/>
                    <a:pt x="2012" y="6087"/>
                  </a:cubicBezTo>
                  <a:cubicBezTo>
                    <a:pt x="2012" y="6087"/>
                    <a:pt x="2001" y="6075"/>
                    <a:pt x="2001" y="6075"/>
                  </a:cubicBezTo>
                  <a:cubicBezTo>
                    <a:pt x="2001" y="6075"/>
                    <a:pt x="2012" y="6063"/>
                    <a:pt x="2012" y="6051"/>
                  </a:cubicBezTo>
                  <a:cubicBezTo>
                    <a:pt x="2024" y="6051"/>
                    <a:pt x="2024" y="6063"/>
                    <a:pt x="2024" y="6063"/>
                  </a:cubicBezTo>
                  <a:cubicBezTo>
                    <a:pt x="2024" y="6063"/>
                    <a:pt x="2024" y="6051"/>
                    <a:pt x="2024" y="6051"/>
                  </a:cubicBezTo>
                  <a:lnTo>
                    <a:pt x="2036" y="6063"/>
                  </a:lnTo>
                  <a:cubicBezTo>
                    <a:pt x="2048" y="6051"/>
                    <a:pt x="2036" y="6039"/>
                    <a:pt x="2048" y="6039"/>
                  </a:cubicBezTo>
                  <a:cubicBezTo>
                    <a:pt x="2048" y="6039"/>
                    <a:pt x="2036" y="6027"/>
                    <a:pt x="2036" y="6027"/>
                  </a:cubicBezTo>
                  <a:cubicBezTo>
                    <a:pt x="2060" y="6027"/>
                    <a:pt x="2024" y="6004"/>
                    <a:pt x="2048" y="6004"/>
                  </a:cubicBezTo>
                  <a:cubicBezTo>
                    <a:pt x="2048" y="6004"/>
                    <a:pt x="2048" y="6016"/>
                    <a:pt x="2048" y="6016"/>
                  </a:cubicBezTo>
                  <a:cubicBezTo>
                    <a:pt x="2060" y="6004"/>
                    <a:pt x="2048" y="6004"/>
                    <a:pt x="2048" y="5992"/>
                  </a:cubicBezTo>
                  <a:lnTo>
                    <a:pt x="2048" y="5968"/>
                  </a:lnTo>
                  <a:cubicBezTo>
                    <a:pt x="2052" y="5970"/>
                    <a:pt x="2054" y="5970"/>
                    <a:pt x="2056" y="5970"/>
                  </a:cubicBezTo>
                  <a:cubicBezTo>
                    <a:pt x="2064" y="5970"/>
                    <a:pt x="2056" y="5954"/>
                    <a:pt x="2064" y="5954"/>
                  </a:cubicBezTo>
                  <a:cubicBezTo>
                    <a:pt x="2066" y="5954"/>
                    <a:pt x="2068" y="5954"/>
                    <a:pt x="2072" y="5956"/>
                  </a:cubicBezTo>
                  <a:cubicBezTo>
                    <a:pt x="2072" y="5950"/>
                    <a:pt x="2069" y="5950"/>
                    <a:pt x="2066" y="5950"/>
                  </a:cubicBezTo>
                  <a:cubicBezTo>
                    <a:pt x="2063" y="5950"/>
                    <a:pt x="2060" y="5950"/>
                    <a:pt x="2060" y="5944"/>
                  </a:cubicBezTo>
                  <a:cubicBezTo>
                    <a:pt x="2068" y="5944"/>
                    <a:pt x="2060" y="5939"/>
                    <a:pt x="2061" y="5939"/>
                  </a:cubicBezTo>
                  <a:lnTo>
                    <a:pt x="2061" y="5939"/>
                  </a:lnTo>
                  <a:cubicBezTo>
                    <a:pt x="2061" y="5939"/>
                    <a:pt x="2064" y="5940"/>
                    <a:pt x="2072" y="5944"/>
                  </a:cubicBezTo>
                  <a:lnTo>
                    <a:pt x="2072" y="5932"/>
                  </a:lnTo>
                  <a:lnTo>
                    <a:pt x="2072" y="5932"/>
                  </a:lnTo>
                  <a:lnTo>
                    <a:pt x="2072" y="5932"/>
                  </a:lnTo>
                  <a:cubicBezTo>
                    <a:pt x="2068" y="5929"/>
                    <a:pt x="2064" y="5924"/>
                    <a:pt x="2060" y="5920"/>
                  </a:cubicBezTo>
                  <a:cubicBezTo>
                    <a:pt x="2068" y="5920"/>
                    <a:pt x="2065" y="5915"/>
                    <a:pt x="2070" y="5915"/>
                  </a:cubicBezTo>
                  <a:cubicBezTo>
                    <a:pt x="2072" y="5915"/>
                    <a:pt x="2076" y="5916"/>
                    <a:pt x="2084" y="5920"/>
                  </a:cubicBezTo>
                  <a:cubicBezTo>
                    <a:pt x="2084" y="5897"/>
                    <a:pt x="2143" y="5908"/>
                    <a:pt x="2120" y="5885"/>
                  </a:cubicBezTo>
                  <a:lnTo>
                    <a:pt x="2143" y="5885"/>
                  </a:lnTo>
                  <a:lnTo>
                    <a:pt x="2132" y="5861"/>
                  </a:lnTo>
                  <a:cubicBezTo>
                    <a:pt x="2143" y="5861"/>
                    <a:pt x="2143" y="5837"/>
                    <a:pt x="2143" y="5825"/>
                  </a:cubicBezTo>
                  <a:lnTo>
                    <a:pt x="2155" y="5825"/>
                  </a:lnTo>
                  <a:cubicBezTo>
                    <a:pt x="2143" y="5801"/>
                    <a:pt x="2167" y="5813"/>
                    <a:pt x="2167" y="5801"/>
                  </a:cubicBezTo>
                  <a:lnTo>
                    <a:pt x="2167" y="5789"/>
                  </a:lnTo>
                  <a:lnTo>
                    <a:pt x="2172" y="5795"/>
                  </a:lnTo>
                  <a:lnTo>
                    <a:pt x="2172" y="5795"/>
                  </a:lnTo>
                  <a:cubicBezTo>
                    <a:pt x="2175" y="5789"/>
                    <a:pt x="2200" y="5789"/>
                    <a:pt x="2191" y="5789"/>
                  </a:cubicBezTo>
                  <a:cubicBezTo>
                    <a:pt x="2179" y="5777"/>
                    <a:pt x="2179" y="5766"/>
                    <a:pt x="2167" y="5766"/>
                  </a:cubicBezTo>
                  <a:cubicBezTo>
                    <a:pt x="2167" y="5762"/>
                    <a:pt x="2169" y="5760"/>
                    <a:pt x="2171" y="5760"/>
                  </a:cubicBezTo>
                  <a:cubicBezTo>
                    <a:pt x="2175" y="5760"/>
                    <a:pt x="2183" y="5766"/>
                    <a:pt x="2191" y="5766"/>
                  </a:cubicBezTo>
                  <a:cubicBezTo>
                    <a:pt x="2191" y="5754"/>
                    <a:pt x="2179" y="5742"/>
                    <a:pt x="2191" y="5742"/>
                  </a:cubicBezTo>
                  <a:lnTo>
                    <a:pt x="2203" y="5742"/>
                  </a:lnTo>
                  <a:cubicBezTo>
                    <a:pt x="2203" y="5742"/>
                    <a:pt x="2191" y="5730"/>
                    <a:pt x="2191" y="5718"/>
                  </a:cubicBezTo>
                  <a:lnTo>
                    <a:pt x="2191" y="5718"/>
                  </a:lnTo>
                  <a:lnTo>
                    <a:pt x="2203" y="5730"/>
                  </a:lnTo>
                  <a:cubicBezTo>
                    <a:pt x="2191" y="5706"/>
                    <a:pt x="2227" y="5718"/>
                    <a:pt x="2191" y="5694"/>
                  </a:cubicBezTo>
                  <a:cubicBezTo>
                    <a:pt x="2199" y="5694"/>
                    <a:pt x="2202" y="5689"/>
                    <a:pt x="2210" y="5689"/>
                  </a:cubicBezTo>
                  <a:cubicBezTo>
                    <a:pt x="2214" y="5689"/>
                    <a:pt x="2219" y="5690"/>
                    <a:pt x="2227" y="5694"/>
                  </a:cubicBezTo>
                  <a:cubicBezTo>
                    <a:pt x="2215" y="5670"/>
                    <a:pt x="2215" y="5658"/>
                    <a:pt x="2215" y="5646"/>
                  </a:cubicBezTo>
                  <a:lnTo>
                    <a:pt x="2215" y="5646"/>
                  </a:lnTo>
                  <a:cubicBezTo>
                    <a:pt x="2220" y="5649"/>
                    <a:pt x="2222" y="5650"/>
                    <a:pt x="2224" y="5650"/>
                  </a:cubicBezTo>
                  <a:cubicBezTo>
                    <a:pt x="2231" y="5650"/>
                    <a:pt x="2220" y="5635"/>
                    <a:pt x="2239" y="5635"/>
                  </a:cubicBezTo>
                  <a:lnTo>
                    <a:pt x="2215" y="5635"/>
                  </a:lnTo>
                  <a:cubicBezTo>
                    <a:pt x="2227" y="5611"/>
                    <a:pt x="2274" y="5611"/>
                    <a:pt x="2274" y="5575"/>
                  </a:cubicBezTo>
                  <a:cubicBezTo>
                    <a:pt x="2286" y="5551"/>
                    <a:pt x="2310" y="5527"/>
                    <a:pt x="2322" y="5504"/>
                  </a:cubicBezTo>
                  <a:cubicBezTo>
                    <a:pt x="2310" y="5504"/>
                    <a:pt x="2298" y="5480"/>
                    <a:pt x="2310" y="5468"/>
                  </a:cubicBezTo>
                  <a:lnTo>
                    <a:pt x="2310" y="5468"/>
                  </a:lnTo>
                  <a:lnTo>
                    <a:pt x="2310" y="5480"/>
                  </a:lnTo>
                  <a:cubicBezTo>
                    <a:pt x="2310" y="5456"/>
                    <a:pt x="2310" y="5432"/>
                    <a:pt x="2322" y="5420"/>
                  </a:cubicBezTo>
                  <a:cubicBezTo>
                    <a:pt x="2329" y="5420"/>
                    <a:pt x="2332" y="5420"/>
                    <a:pt x="2335" y="5423"/>
                  </a:cubicBezTo>
                  <a:lnTo>
                    <a:pt x="2335" y="5423"/>
                  </a:lnTo>
                  <a:cubicBezTo>
                    <a:pt x="2336" y="5419"/>
                    <a:pt x="2346" y="5416"/>
                    <a:pt x="2346" y="5408"/>
                  </a:cubicBezTo>
                  <a:lnTo>
                    <a:pt x="2334" y="5408"/>
                  </a:lnTo>
                  <a:cubicBezTo>
                    <a:pt x="2322" y="5396"/>
                    <a:pt x="2334" y="5396"/>
                    <a:pt x="2358" y="5396"/>
                  </a:cubicBezTo>
                  <a:lnTo>
                    <a:pt x="2334" y="5385"/>
                  </a:lnTo>
                  <a:lnTo>
                    <a:pt x="2358" y="5385"/>
                  </a:lnTo>
                  <a:cubicBezTo>
                    <a:pt x="2358" y="5385"/>
                    <a:pt x="2358" y="5373"/>
                    <a:pt x="2334" y="5361"/>
                  </a:cubicBezTo>
                  <a:cubicBezTo>
                    <a:pt x="2342" y="5361"/>
                    <a:pt x="2350" y="5355"/>
                    <a:pt x="2354" y="5355"/>
                  </a:cubicBezTo>
                  <a:cubicBezTo>
                    <a:pt x="2356" y="5355"/>
                    <a:pt x="2358" y="5357"/>
                    <a:pt x="2358" y="5361"/>
                  </a:cubicBezTo>
                  <a:lnTo>
                    <a:pt x="2382" y="5337"/>
                  </a:lnTo>
                  <a:lnTo>
                    <a:pt x="2370" y="5337"/>
                  </a:lnTo>
                  <a:cubicBezTo>
                    <a:pt x="2346" y="5325"/>
                    <a:pt x="2346" y="5313"/>
                    <a:pt x="2358" y="5313"/>
                  </a:cubicBezTo>
                  <a:cubicBezTo>
                    <a:pt x="2370" y="5325"/>
                    <a:pt x="2382" y="5325"/>
                    <a:pt x="2393" y="5325"/>
                  </a:cubicBezTo>
                  <a:cubicBezTo>
                    <a:pt x="2387" y="5319"/>
                    <a:pt x="2382" y="5319"/>
                    <a:pt x="2377" y="5319"/>
                  </a:cubicBezTo>
                  <a:cubicBezTo>
                    <a:pt x="2373" y="5319"/>
                    <a:pt x="2370" y="5319"/>
                    <a:pt x="2370" y="5313"/>
                  </a:cubicBezTo>
                  <a:cubicBezTo>
                    <a:pt x="2358" y="5313"/>
                    <a:pt x="2358" y="5289"/>
                    <a:pt x="2370" y="5289"/>
                  </a:cubicBezTo>
                  <a:lnTo>
                    <a:pt x="2370" y="5301"/>
                  </a:lnTo>
                  <a:cubicBezTo>
                    <a:pt x="2370" y="5295"/>
                    <a:pt x="2376" y="5295"/>
                    <a:pt x="2382" y="5295"/>
                  </a:cubicBezTo>
                  <a:cubicBezTo>
                    <a:pt x="2387" y="5295"/>
                    <a:pt x="2393" y="5295"/>
                    <a:pt x="2393" y="5289"/>
                  </a:cubicBezTo>
                  <a:cubicBezTo>
                    <a:pt x="2393" y="5282"/>
                    <a:pt x="2398" y="5279"/>
                    <a:pt x="2394" y="5276"/>
                  </a:cubicBezTo>
                  <a:lnTo>
                    <a:pt x="2394" y="5276"/>
                  </a:lnTo>
                  <a:cubicBezTo>
                    <a:pt x="2395" y="5264"/>
                    <a:pt x="2406" y="5254"/>
                    <a:pt x="2417" y="5254"/>
                  </a:cubicBezTo>
                  <a:cubicBezTo>
                    <a:pt x="2382" y="5230"/>
                    <a:pt x="2441" y="5242"/>
                    <a:pt x="2405" y="5218"/>
                  </a:cubicBezTo>
                  <a:lnTo>
                    <a:pt x="2429" y="5218"/>
                  </a:lnTo>
                  <a:cubicBezTo>
                    <a:pt x="2417" y="5218"/>
                    <a:pt x="2405" y="5206"/>
                    <a:pt x="2405" y="5206"/>
                  </a:cubicBezTo>
                  <a:cubicBezTo>
                    <a:pt x="2409" y="5202"/>
                    <a:pt x="2413" y="5201"/>
                    <a:pt x="2417" y="5201"/>
                  </a:cubicBezTo>
                  <a:cubicBezTo>
                    <a:pt x="2425" y="5201"/>
                    <a:pt x="2433" y="5206"/>
                    <a:pt x="2441" y="5206"/>
                  </a:cubicBezTo>
                  <a:lnTo>
                    <a:pt x="2405" y="5194"/>
                  </a:lnTo>
                  <a:cubicBezTo>
                    <a:pt x="2453" y="5170"/>
                    <a:pt x="2453" y="5123"/>
                    <a:pt x="2501" y="5099"/>
                  </a:cubicBezTo>
                  <a:cubicBezTo>
                    <a:pt x="2501" y="5075"/>
                    <a:pt x="2489" y="5051"/>
                    <a:pt x="2501" y="5039"/>
                  </a:cubicBezTo>
                  <a:lnTo>
                    <a:pt x="2513" y="5039"/>
                  </a:lnTo>
                  <a:lnTo>
                    <a:pt x="2524" y="5027"/>
                  </a:lnTo>
                  <a:lnTo>
                    <a:pt x="2501" y="5027"/>
                  </a:lnTo>
                  <a:cubicBezTo>
                    <a:pt x="2501" y="5027"/>
                    <a:pt x="2501" y="5015"/>
                    <a:pt x="2501" y="5015"/>
                  </a:cubicBezTo>
                  <a:cubicBezTo>
                    <a:pt x="2524" y="5004"/>
                    <a:pt x="2548" y="4980"/>
                    <a:pt x="2548" y="4944"/>
                  </a:cubicBezTo>
                  <a:cubicBezTo>
                    <a:pt x="2537" y="4933"/>
                    <a:pt x="2536" y="4930"/>
                    <a:pt x="2540" y="4930"/>
                  </a:cubicBezTo>
                  <a:cubicBezTo>
                    <a:pt x="2544" y="4930"/>
                    <a:pt x="2555" y="4934"/>
                    <a:pt x="2561" y="4934"/>
                  </a:cubicBezTo>
                  <a:cubicBezTo>
                    <a:pt x="2566" y="4934"/>
                    <a:pt x="2568" y="4931"/>
                    <a:pt x="2560" y="4920"/>
                  </a:cubicBezTo>
                  <a:cubicBezTo>
                    <a:pt x="2572" y="4920"/>
                    <a:pt x="2572" y="4932"/>
                    <a:pt x="2572" y="4932"/>
                  </a:cubicBezTo>
                  <a:cubicBezTo>
                    <a:pt x="2572" y="4908"/>
                    <a:pt x="2572" y="4896"/>
                    <a:pt x="2560" y="4873"/>
                  </a:cubicBezTo>
                  <a:lnTo>
                    <a:pt x="2560" y="4873"/>
                  </a:lnTo>
                  <a:cubicBezTo>
                    <a:pt x="2568" y="4875"/>
                    <a:pt x="2572" y="4876"/>
                    <a:pt x="2574" y="4876"/>
                  </a:cubicBezTo>
                  <a:cubicBezTo>
                    <a:pt x="2581" y="4876"/>
                    <a:pt x="2571" y="4869"/>
                    <a:pt x="2570" y="4869"/>
                  </a:cubicBezTo>
                  <a:cubicBezTo>
                    <a:pt x="2569" y="4869"/>
                    <a:pt x="2570" y="4870"/>
                    <a:pt x="2572" y="4873"/>
                  </a:cubicBezTo>
                  <a:lnTo>
                    <a:pt x="2560" y="4861"/>
                  </a:lnTo>
                  <a:cubicBezTo>
                    <a:pt x="2568" y="4861"/>
                    <a:pt x="2576" y="4855"/>
                    <a:pt x="2584" y="4855"/>
                  </a:cubicBezTo>
                  <a:cubicBezTo>
                    <a:pt x="2584" y="4855"/>
                    <a:pt x="2585" y="4855"/>
                    <a:pt x="2585" y="4855"/>
                  </a:cubicBezTo>
                  <a:lnTo>
                    <a:pt x="2585" y="4855"/>
                  </a:lnTo>
                  <a:lnTo>
                    <a:pt x="2572" y="4849"/>
                  </a:lnTo>
                  <a:lnTo>
                    <a:pt x="2596" y="4849"/>
                  </a:lnTo>
                  <a:cubicBezTo>
                    <a:pt x="2596" y="4839"/>
                    <a:pt x="2596" y="4822"/>
                    <a:pt x="2615" y="4822"/>
                  </a:cubicBezTo>
                  <a:cubicBezTo>
                    <a:pt x="2619" y="4822"/>
                    <a:pt x="2625" y="4823"/>
                    <a:pt x="2632" y="4825"/>
                  </a:cubicBezTo>
                  <a:cubicBezTo>
                    <a:pt x="2620" y="4789"/>
                    <a:pt x="2643" y="4754"/>
                    <a:pt x="2655" y="4718"/>
                  </a:cubicBezTo>
                  <a:cubicBezTo>
                    <a:pt x="2643" y="4706"/>
                    <a:pt x="2655" y="4706"/>
                    <a:pt x="2655" y="4694"/>
                  </a:cubicBezTo>
                  <a:lnTo>
                    <a:pt x="2679" y="4694"/>
                  </a:lnTo>
                  <a:cubicBezTo>
                    <a:pt x="2667" y="4682"/>
                    <a:pt x="2655" y="4670"/>
                    <a:pt x="2667" y="4658"/>
                  </a:cubicBezTo>
                  <a:lnTo>
                    <a:pt x="2667" y="4658"/>
                  </a:lnTo>
                  <a:cubicBezTo>
                    <a:pt x="2667" y="4670"/>
                    <a:pt x="2667" y="4670"/>
                    <a:pt x="2667" y="4670"/>
                  </a:cubicBezTo>
                  <a:cubicBezTo>
                    <a:pt x="2667" y="4658"/>
                    <a:pt x="2679" y="4658"/>
                    <a:pt x="2667" y="4646"/>
                  </a:cubicBezTo>
                  <a:cubicBezTo>
                    <a:pt x="2679" y="4634"/>
                    <a:pt x="2691" y="4634"/>
                    <a:pt x="2703" y="4634"/>
                  </a:cubicBezTo>
                  <a:cubicBezTo>
                    <a:pt x="2679" y="4623"/>
                    <a:pt x="2715" y="4623"/>
                    <a:pt x="2715" y="4623"/>
                  </a:cubicBezTo>
                  <a:cubicBezTo>
                    <a:pt x="2715" y="4623"/>
                    <a:pt x="2774" y="4527"/>
                    <a:pt x="2822" y="4408"/>
                  </a:cubicBezTo>
                  <a:cubicBezTo>
                    <a:pt x="2858" y="4313"/>
                    <a:pt x="2882" y="4206"/>
                    <a:pt x="2858" y="4123"/>
                  </a:cubicBezTo>
                  <a:lnTo>
                    <a:pt x="3013" y="4123"/>
                  </a:lnTo>
                  <a:cubicBezTo>
                    <a:pt x="2982" y="4123"/>
                    <a:pt x="2986" y="4096"/>
                    <a:pt x="3011" y="4096"/>
                  </a:cubicBezTo>
                  <a:cubicBezTo>
                    <a:pt x="3015" y="4096"/>
                    <a:pt x="3019" y="4097"/>
                    <a:pt x="3024" y="4099"/>
                  </a:cubicBezTo>
                  <a:cubicBezTo>
                    <a:pt x="3047" y="4111"/>
                    <a:pt x="3068" y="4116"/>
                    <a:pt x="3088" y="4116"/>
                  </a:cubicBezTo>
                  <a:cubicBezTo>
                    <a:pt x="3126" y="4116"/>
                    <a:pt x="3163" y="4100"/>
                    <a:pt x="3205" y="4100"/>
                  </a:cubicBezTo>
                  <a:cubicBezTo>
                    <a:pt x="3223" y="4100"/>
                    <a:pt x="3242" y="4103"/>
                    <a:pt x="3263" y="4111"/>
                  </a:cubicBezTo>
                  <a:cubicBezTo>
                    <a:pt x="3314" y="4103"/>
                    <a:pt x="3364" y="4101"/>
                    <a:pt x="3414" y="4101"/>
                  </a:cubicBezTo>
                  <a:cubicBezTo>
                    <a:pt x="3439" y="4101"/>
                    <a:pt x="3463" y="4102"/>
                    <a:pt x="3487" y="4102"/>
                  </a:cubicBezTo>
                  <a:cubicBezTo>
                    <a:pt x="3560" y="4102"/>
                    <a:pt x="3632" y="4099"/>
                    <a:pt x="3703" y="4075"/>
                  </a:cubicBezTo>
                  <a:lnTo>
                    <a:pt x="3703" y="4087"/>
                  </a:lnTo>
                  <a:cubicBezTo>
                    <a:pt x="3727" y="4087"/>
                    <a:pt x="3727" y="4087"/>
                    <a:pt x="3751" y="4075"/>
                  </a:cubicBezTo>
                  <a:lnTo>
                    <a:pt x="3751" y="4087"/>
                  </a:lnTo>
                  <a:cubicBezTo>
                    <a:pt x="3810" y="4087"/>
                    <a:pt x="3870" y="4063"/>
                    <a:pt x="3906" y="4063"/>
                  </a:cubicBezTo>
                  <a:lnTo>
                    <a:pt x="3906" y="4051"/>
                  </a:lnTo>
                  <a:cubicBezTo>
                    <a:pt x="3911" y="4048"/>
                    <a:pt x="3914" y="4048"/>
                    <a:pt x="3917" y="4048"/>
                  </a:cubicBezTo>
                  <a:cubicBezTo>
                    <a:pt x="3922" y="4048"/>
                    <a:pt x="3924" y="4050"/>
                    <a:pt x="3929" y="4050"/>
                  </a:cubicBezTo>
                  <a:cubicBezTo>
                    <a:pt x="3933" y="4050"/>
                    <a:pt x="3940" y="4048"/>
                    <a:pt x="3953" y="4039"/>
                  </a:cubicBezTo>
                  <a:lnTo>
                    <a:pt x="3953" y="4051"/>
                  </a:lnTo>
                  <a:lnTo>
                    <a:pt x="3989" y="4027"/>
                  </a:lnTo>
                  <a:cubicBezTo>
                    <a:pt x="3989" y="4040"/>
                    <a:pt x="3999" y="4044"/>
                    <a:pt x="4015" y="4044"/>
                  </a:cubicBezTo>
                  <a:cubicBezTo>
                    <a:pt x="4035" y="4044"/>
                    <a:pt x="4065" y="4037"/>
                    <a:pt x="4088" y="4037"/>
                  </a:cubicBezTo>
                  <a:cubicBezTo>
                    <a:pt x="4096" y="4037"/>
                    <a:pt x="4102" y="4037"/>
                    <a:pt x="4108" y="4039"/>
                  </a:cubicBezTo>
                  <a:cubicBezTo>
                    <a:pt x="4144" y="4027"/>
                    <a:pt x="4203" y="4015"/>
                    <a:pt x="4263" y="4003"/>
                  </a:cubicBezTo>
                  <a:lnTo>
                    <a:pt x="4263" y="4003"/>
                  </a:lnTo>
                  <a:lnTo>
                    <a:pt x="4251" y="4027"/>
                  </a:lnTo>
                  <a:cubicBezTo>
                    <a:pt x="4251" y="4027"/>
                    <a:pt x="4251" y="4015"/>
                    <a:pt x="4251" y="4015"/>
                  </a:cubicBezTo>
                  <a:cubicBezTo>
                    <a:pt x="4239" y="4027"/>
                    <a:pt x="4251" y="4039"/>
                    <a:pt x="4251" y="4039"/>
                  </a:cubicBezTo>
                  <a:cubicBezTo>
                    <a:pt x="4241" y="4039"/>
                    <a:pt x="4239" y="4054"/>
                    <a:pt x="4227" y="4054"/>
                  </a:cubicBezTo>
                  <a:cubicBezTo>
                    <a:pt x="4224" y="4054"/>
                    <a:pt x="4220" y="4053"/>
                    <a:pt x="4215" y="4051"/>
                  </a:cubicBezTo>
                  <a:lnTo>
                    <a:pt x="4215" y="4051"/>
                  </a:lnTo>
                  <a:cubicBezTo>
                    <a:pt x="4191" y="4063"/>
                    <a:pt x="4239" y="4063"/>
                    <a:pt x="4215" y="4075"/>
                  </a:cubicBezTo>
                  <a:cubicBezTo>
                    <a:pt x="4203" y="4075"/>
                    <a:pt x="4227" y="4063"/>
                    <a:pt x="4203" y="4063"/>
                  </a:cubicBezTo>
                  <a:lnTo>
                    <a:pt x="4203" y="4087"/>
                  </a:lnTo>
                  <a:cubicBezTo>
                    <a:pt x="4191" y="4087"/>
                    <a:pt x="4179" y="4075"/>
                    <a:pt x="4191" y="4063"/>
                  </a:cubicBezTo>
                  <a:lnTo>
                    <a:pt x="4191" y="4063"/>
                  </a:lnTo>
                  <a:cubicBezTo>
                    <a:pt x="4144" y="4111"/>
                    <a:pt x="4060" y="4099"/>
                    <a:pt x="4060" y="4158"/>
                  </a:cubicBezTo>
                  <a:cubicBezTo>
                    <a:pt x="4037" y="4158"/>
                    <a:pt x="4048" y="4146"/>
                    <a:pt x="4037" y="4134"/>
                  </a:cubicBezTo>
                  <a:lnTo>
                    <a:pt x="4037" y="4134"/>
                  </a:lnTo>
                  <a:cubicBezTo>
                    <a:pt x="4048" y="4182"/>
                    <a:pt x="3989" y="4170"/>
                    <a:pt x="3977" y="4194"/>
                  </a:cubicBezTo>
                  <a:lnTo>
                    <a:pt x="3989" y="4206"/>
                  </a:lnTo>
                  <a:cubicBezTo>
                    <a:pt x="3929" y="4230"/>
                    <a:pt x="3929" y="4289"/>
                    <a:pt x="3882" y="4325"/>
                  </a:cubicBezTo>
                  <a:lnTo>
                    <a:pt x="3894" y="4325"/>
                  </a:lnTo>
                  <a:cubicBezTo>
                    <a:pt x="3906" y="4337"/>
                    <a:pt x="3906" y="4337"/>
                    <a:pt x="3906" y="4349"/>
                  </a:cubicBezTo>
                  <a:cubicBezTo>
                    <a:pt x="3898" y="4349"/>
                    <a:pt x="3890" y="4343"/>
                    <a:pt x="3885" y="4343"/>
                  </a:cubicBezTo>
                  <a:cubicBezTo>
                    <a:pt x="3883" y="4343"/>
                    <a:pt x="3882" y="4345"/>
                    <a:pt x="3882" y="4349"/>
                  </a:cubicBezTo>
                  <a:lnTo>
                    <a:pt x="3894" y="4349"/>
                  </a:lnTo>
                  <a:cubicBezTo>
                    <a:pt x="3846" y="4373"/>
                    <a:pt x="3810" y="4456"/>
                    <a:pt x="3763" y="4515"/>
                  </a:cubicBezTo>
                  <a:cubicBezTo>
                    <a:pt x="3739" y="4598"/>
                    <a:pt x="3669" y="4680"/>
                    <a:pt x="3633" y="4774"/>
                  </a:cubicBezTo>
                  <a:lnTo>
                    <a:pt x="3633" y="4774"/>
                  </a:lnTo>
                  <a:cubicBezTo>
                    <a:pt x="3634" y="4773"/>
                    <a:pt x="3636" y="4772"/>
                    <a:pt x="3639" y="4772"/>
                  </a:cubicBezTo>
                  <a:cubicBezTo>
                    <a:pt x="3649" y="4772"/>
                    <a:pt x="3664" y="4781"/>
                    <a:pt x="3656" y="4789"/>
                  </a:cubicBezTo>
                  <a:cubicBezTo>
                    <a:pt x="3584" y="4789"/>
                    <a:pt x="3644" y="4837"/>
                    <a:pt x="3584" y="4849"/>
                  </a:cubicBezTo>
                  <a:cubicBezTo>
                    <a:pt x="3584" y="4908"/>
                    <a:pt x="3513" y="4920"/>
                    <a:pt x="3536" y="4992"/>
                  </a:cubicBezTo>
                  <a:lnTo>
                    <a:pt x="3513" y="4980"/>
                  </a:lnTo>
                  <a:cubicBezTo>
                    <a:pt x="3513" y="4992"/>
                    <a:pt x="3513" y="4992"/>
                    <a:pt x="3513" y="5004"/>
                  </a:cubicBezTo>
                  <a:cubicBezTo>
                    <a:pt x="3501" y="5015"/>
                    <a:pt x="3501" y="5039"/>
                    <a:pt x="3489" y="5051"/>
                  </a:cubicBezTo>
                  <a:lnTo>
                    <a:pt x="3501" y="5063"/>
                  </a:lnTo>
                  <a:cubicBezTo>
                    <a:pt x="3501" y="5063"/>
                    <a:pt x="3498" y="5060"/>
                    <a:pt x="3496" y="5060"/>
                  </a:cubicBezTo>
                  <a:cubicBezTo>
                    <a:pt x="3495" y="5060"/>
                    <a:pt x="3495" y="5063"/>
                    <a:pt x="3501" y="5075"/>
                  </a:cubicBezTo>
                  <a:lnTo>
                    <a:pt x="3489" y="5063"/>
                  </a:lnTo>
                  <a:lnTo>
                    <a:pt x="3501" y="5087"/>
                  </a:lnTo>
                  <a:cubicBezTo>
                    <a:pt x="3496" y="5085"/>
                    <a:pt x="3491" y="5084"/>
                    <a:pt x="3488" y="5084"/>
                  </a:cubicBezTo>
                  <a:cubicBezTo>
                    <a:pt x="3468" y="5084"/>
                    <a:pt x="3475" y="5111"/>
                    <a:pt x="3465" y="5111"/>
                  </a:cubicBezTo>
                  <a:cubicBezTo>
                    <a:pt x="3465" y="5135"/>
                    <a:pt x="3465" y="5158"/>
                    <a:pt x="3441" y="5182"/>
                  </a:cubicBezTo>
                  <a:cubicBezTo>
                    <a:pt x="3429" y="5182"/>
                    <a:pt x="3417" y="5206"/>
                    <a:pt x="3405" y="5218"/>
                  </a:cubicBezTo>
                  <a:cubicBezTo>
                    <a:pt x="3394" y="5242"/>
                    <a:pt x="3382" y="5289"/>
                    <a:pt x="3346" y="5325"/>
                  </a:cubicBezTo>
                  <a:lnTo>
                    <a:pt x="3370" y="5337"/>
                  </a:lnTo>
                  <a:lnTo>
                    <a:pt x="3370" y="5349"/>
                  </a:lnTo>
                  <a:cubicBezTo>
                    <a:pt x="3364" y="5343"/>
                    <a:pt x="3361" y="5343"/>
                    <a:pt x="3359" y="5343"/>
                  </a:cubicBezTo>
                  <a:cubicBezTo>
                    <a:pt x="3358" y="5343"/>
                    <a:pt x="3358" y="5343"/>
                    <a:pt x="3358" y="5337"/>
                  </a:cubicBezTo>
                  <a:cubicBezTo>
                    <a:pt x="3334" y="5337"/>
                    <a:pt x="3358" y="5361"/>
                    <a:pt x="3334" y="5373"/>
                  </a:cubicBezTo>
                  <a:cubicBezTo>
                    <a:pt x="3358" y="5373"/>
                    <a:pt x="3346" y="5361"/>
                    <a:pt x="3346" y="5361"/>
                  </a:cubicBezTo>
                  <a:cubicBezTo>
                    <a:pt x="3348" y="5358"/>
                    <a:pt x="3351" y="5357"/>
                    <a:pt x="3353" y="5357"/>
                  </a:cubicBezTo>
                  <a:cubicBezTo>
                    <a:pt x="3362" y="5357"/>
                    <a:pt x="3367" y="5373"/>
                    <a:pt x="3358" y="5373"/>
                  </a:cubicBezTo>
                  <a:lnTo>
                    <a:pt x="3358" y="5385"/>
                  </a:lnTo>
                  <a:cubicBezTo>
                    <a:pt x="3346" y="5385"/>
                    <a:pt x="3334" y="5385"/>
                    <a:pt x="3322" y="5373"/>
                  </a:cubicBezTo>
                  <a:cubicBezTo>
                    <a:pt x="3310" y="5408"/>
                    <a:pt x="3322" y="5444"/>
                    <a:pt x="3298" y="5480"/>
                  </a:cubicBezTo>
                  <a:cubicBezTo>
                    <a:pt x="3297" y="5478"/>
                    <a:pt x="3295" y="5477"/>
                    <a:pt x="3294" y="5477"/>
                  </a:cubicBezTo>
                  <a:cubicBezTo>
                    <a:pt x="3288" y="5477"/>
                    <a:pt x="3285" y="5488"/>
                    <a:pt x="3277" y="5488"/>
                  </a:cubicBezTo>
                  <a:cubicBezTo>
                    <a:pt x="3273" y="5488"/>
                    <a:pt x="3269" y="5486"/>
                    <a:pt x="3263" y="5480"/>
                  </a:cubicBezTo>
                  <a:lnTo>
                    <a:pt x="3263" y="5480"/>
                  </a:lnTo>
                  <a:cubicBezTo>
                    <a:pt x="3263" y="5504"/>
                    <a:pt x="3286" y="5492"/>
                    <a:pt x="3310" y="5516"/>
                  </a:cubicBezTo>
                  <a:cubicBezTo>
                    <a:pt x="3298" y="5516"/>
                    <a:pt x="3310" y="5527"/>
                    <a:pt x="3298" y="5527"/>
                  </a:cubicBezTo>
                  <a:cubicBezTo>
                    <a:pt x="3286" y="5516"/>
                    <a:pt x="3275" y="5516"/>
                    <a:pt x="3275" y="5516"/>
                  </a:cubicBezTo>
                  <a:lnTo>
                    <a:pt x="3275" y="5527"/>
                  </a:lnTo>
                  <a:cubicBezTo>
                    <a:pt x="3275" y="5527"/>
                    <a:pt x="3267" y="5527"/>
                    <a:pt x="3264" y="5522"/>
                  </a:cubicBezTo>
                  <a:lnTo>
                    <a:pt x="3264" y="5522"/>
                  </a:lnTo>
                  <a:cubicBezTo>
                    <a:pt x="3269" y="5553"/>
                    <a:pt x="3227" y="5565"/>
                    <a:pt x="3227" y="5599"/>
                  </a:cubicBezTo>
                  <a:cubicBezTo>
                    <a:pt x="3239" y="5599"/>
                    <a:pt x="3239" y="5587"/>
                    <a:pt x="3251" y="5587"/>
                  </a:cubicBezTo>
                  <a:cubicBezTo>
                    <a:pt x="3251" y="5623"/>
                    <a:pt x="3215" y="5611"/>
                    <a:pt x="3215" y="5635"/>
                  </a:cubicBezTo>
                  <a:lnTo>
                    <a:pt x="3203" y="5623"/>
                  </a:lnTo>
                  <a:lnTo>
                    <a:pt x="3203" y="5623"/>
                  </a:lnTo>
                  <a:cubicBezTo>
                    <a:pt x="3215" y="5635"/>
                    <a:pt x="3227" y="5646"/>
                    <a:pt x="3203" y="5646"/>
                  </a:cubicBezTo>
                  <a:cubicBezTo>
                    <a:pt x="3191" y="5646"/>
                    <a:pt x="3203" y="5635"/>
                    <a:pt x="3191" y="5623"/>
                  </a:cubicBezTo>
                  <a:lnTo>
                    <a:pt x="3191" y="5623"/>
                  </a:lnTo>
                  <a:cubicBezTo>
                    <a:pt x="3191" y="5635"/>
                    <a:pt x="3179" y="5658"/>
                    <a:pt x="3203" y="5658"/>
                  </a:cubicBezTo>
                  <a:cubicBezTo>
                    <a:pt x="3203" y="5670"/>
                    <a:pt x="3179" y="5670"/>
                    <a:pt x="3179" y="5670"/>
                  </a:cubicBezTo>
                  <a:lnTo>
                    <a:pt x="3203" y="5670"/>
                  </a:lnTo>
                  <a:cubicBezTo>
                    <a:pt x="3179" y="5682"/>
                    <a:pt x="3167" y="5706"/>
                    <a:pt x="3167" y="5718"/>
                  </a:cubicBezTo>
                  <a:lnTo>
                    <a:pt x="3144" y="5718"/>
                  </a:lnTo>
                  <a:cubicBezTo>
                    <a:pt x="3155" y="5730"/>
                    <a:pt x="3152" y="5730"/>
                    <a:pt x="3145" y="5730"/>
                  </a:cubicBezTo>
                  <a:cubicBezTo>
                    <a:pt x="3138" y="5730"/>
                    <a:pt x="3126" y="5730"/>
                    <a:pt x="3120" y="5742"/>
                  </a:cubicBezTo>
                  <a:cubicBezTo>
                    <a:pt x="3108" y="5801"/>
                    <a:pt x="3096" y="5873"/>
                    <a:pt x="3060" y="5920"/>
                  </a:cubicBezTo>
                  <a:cubicBezTo>
                    <a:pt x="3084" y="5944"/>
                    <a:pt x="3072" y="5956"/>
                    <a:pt x="3072" y="5980"/>
                  </a:cubicBezTo>
                  <a:lnTo>
                    <a:pt x="3048" y="5968"/>
                  </a:lnTo>
                  <a:lnTo>
                    <a:pt x="3048" y="5980"/>
                  </a:lnTo>
                  <a:cubicBezTo>
                    <a:pt x="3036" y="5980"/>
                    <a:pt x="3048" y="5968"/>
                    <a:pt x="3024" y="5968"/>
                  </a:cubicBezTo>
                  <a:lnTo>
                    <a:pt x="3048" y="5992"/>
                  </a:lnTo>
                  <a:cubicBezTo>
                    <a:pt x="3046" y="5990"/>
                    <a:pt x="3045" y="5989"/>
                    <a:pt x="3043" y="5989"/>
                  </a:cubicBezTo>
                  <a:cubicBezTo>
                    <a:pt x="3037" y="5989"/>
                    <a:pt x="3031" y="5996"/>
                    <a:pt x="3025" y="5996"/>
                  </a:cubicBezTo>
                  <a:cubicBezTo>
                    <a:pt x="3021" y="5996"/>
                    <a:pt x="3017" y="5993"/>
                    <a:pt x="3013" y="5980"/>
                  </a:cubicBezTo>
                  <a:lnTo>
                    <a:pt x="2989" y="6039"/>
                  </a:lnTo>
                  <a:cubicBezTo>
                    <a:pt x="2977" y="6051"/>
                    <a:pt x="3013" y="6051"/>
                    <a:pt x="3001" y="6063"/>
                  </a:cubicBezTo>
                  <a:cubicBezTo>
                    <a:pt x="2989" y="6063"/>
                    <a:pt x="2989" y="6051"/>
                    <a:pt x="2977" y="6051"/>
                  </a:cubicBezTo>
                  <a:cubicBezTo>
                    <a:pt x="2941" y="6075"/>
                    <a:pt x="3013" y="6123"/>
                    <a:pt x="2989" y="6147"/>
                  </a:cubicBezTo>
                  <a:cubicBezTo>
                    <a:pt x="2989" y="6158"/>
                    <a:pt x="2989" y="6170"/>
                    <a:pt x="2989" y="6170"/>
                  </a:cubicBezTo>
                  <a:cubicBezTo>
                    <a:pt x="2996" y="6173"/>
                    <a:pt x="3000" y="6174"/>
                    <a:pt x="3001" y="6174"/>
                  </a:cubicBezTo>
                  <a:cubicBezTo>
                    <a:pt x="3008" y="6174"/>
                    <a:pt x="2982" y="6158"/>
                    <a:pt x="3001" y="6158"/>
                  </a:cubicBezTo>
                  <a:cubicBezTo>
                    <a:pt x="3024" y="6170"/>
                    <a:pt x="3001" y="6170"/>
                    <a:pt x="3024" y="6182"/>
                  </a:cubicBezTo>
                  <a:cubicBezTo>
                    <a:pt x="3013" y="6182"/>
                    <a:pt x="3024" y="6194"/>
                    <a:pt x="3024" y="6206"/>
                  </a:cubicBezTo>
                  <a:cubicBezTo>
                    <a:pt x="3001" y="6206"/>
                    <a:pt x="3001" y="6230"/>
                    <a:pt x="2977" y="6230"/>
                  </a:cubicBezTo>
                  <a:cubicBezTo>
                    <a:pt x="2989" y="6242"/>
                    <a:pt x="3001" y="6266"/>
                    <a:pt x="3001" y="6278"/>
                  </a:cubicBezTo>
                  <a:cubicBezTo>
                    <a:pt x="2985" y="6278"/>
                    <a:pt x="2979" y="6272"/>
                    <a:pt x="2974" y="6272"/>
                  </a:cubicBezTo>
                  <a:cubicBezTo>
                    <a:pt x="2972" y="6272"/>
                    <a:pt x="2969" y="6274"/>
                    <a:pt x="2965" y="6278"/>
                  </a:cubicBezTo>
                  <a:lnTo>
                    <a:pt x="2977" y="6278"/>
                  </a:lnTo>
                  <a:cubicBezTo>
                    <a:pt x="2977" y="6289"/>
                    <a:pt x="2977" y="6289"/>
                    <a:pt x="2965" y="6289"/>
                  </a:cubicBezTo>
                  <a:cubicBezTo>
                    <a:pt x="2965" y="6301"/>
                    <a:pt x="2977" y="6301"/>
                    <a:pt x="2965" y="6313"/>
                  </a:cubicBezTo>
                  <a:lnTo>
                    <a:pt x="2953" y="6301"/>
                  </a:lnTo>
                  <a:cubicBezTo>
                    <a:pt x="2953" y="6313"/>
                    <a:pt x="2953" y="6313"/>
                    <a:pt x="2941" y="6325"/>
                  </a:cubicBezTo>
                  <a:cubicBezTo>
                    <a:pt x="2929" y="6325"/>
                    <a:pt x="2941" y="6313"/>
                    <a:pt x="2941" y="6313"/>
                  </a:cubicBezTo>
                  <a:cubicBezTo>
                    <a:pt x="2917" y="6313"/>
                    <a:pt x="2941" y="6337"/>
                    <a:pt x="2941" y="6337"/>
                  </a:cubicBezTo>
                  <a:cubicBezTo>
                    <a:pt x="2949" y="6337"/>
                    <a:pt x="2952" y="6332"/>
                    <a:pt x="2956" y="6332"/>
                  </a:cubicBezTo>
                  <a:cubicBezTo>
                    <a:pt x="2958" y="6332"/>
                    <a:pt x="2961" y="6333"/>
                    <a:pt x="2965" y="6337"/>
                  </a:cubicBezTo>
                  <a:cubicBezTo>
                    <a:pt x="2965" y="6347"/>
                    <a:pt x="2973" y="6364"/>
                    <a:pt x="2969" y="6364"/>
                  </a:cubicBezTo>
                  <a:cubicBezTo>
                    <a:pt x="2969" y="6364"/>
                    <a:pt x="2967" y="6363"/>
                    <a:pt x="2965" y="6361"/>
                  </a:cubicBezTo>
                  <a:lnTo>
                    <a:pt x="2953" y="6349"/>
                  </a:lnTo>
                  <a:lnTo>
                    <a:pt x="2953" y="6349"/>
                  </a:lnTo>
                  <a:cubicBezTo>
                    <a:pt x="2953" y="6373"/>
                    <a:pt x="2965" y="6361"/>
                    <a:pt x="2953" y="6385"/>
                  </a:cubicBezTo>
                  <a:cubicBezTo>
                    <a:pt x="2953" y="6373"/>
                    <a:pt x="2941" y="6373"/>
                    <a:pt x="2941" y="6373"/>
                  </a:cubicBezTo>
                  <a:lnTo>
                    <a:pt x="2941" y="6373"/>
                  </a:lnTo>
                  <a:cubicBezTo>
                    <a:pt x="2953" y="6397"/>
                    <a:pt x="2929" y="6397"/>
                    <a:pt x="2929" y="6420"/>
                  </a:cubicBezTo>
                  <a:cubicBezTo>
                    <a:pt x="2929" y="6420"/>
                    <a:pt x="2941" y="6432"/>
                    <a:pt x="2929" y="6432"/>
                  </a:cubicBezTo>
                  <a:cubicBezTo>
                    <a:pt x="2941" y="6432"/>
                    <a:pt x="2953" y="6432"/>
                    <a:pt x="2965" y="6444"/>
                  </a:cubicBezTo>
                  <a:cubicBezTo>
                    <a:pt x="2929" y="6444"/>
                    <a:pt x="2989" y="6468"/>
                    <a:pt x="2965" y="6480"/>
                  </a:cubicBezTo>
                  <a:cubicBezTo>
                    <a:pt x="2953" y="6480"/>
                    <a:pt x="2941" y="6468"/>
                    <a:pt x="2953" y="6468"/>
                  </a:cubicBezTo>
                  <a:cubicBezTo>
                    <a:pt x="2929" y="6444"/>
                    <a:pt x="2917" y="6444"/>
                    <a:pt x="2905" y="6420"/>
                  </a:cubicBezTo>
                  <a:cubicBezTo>
                    <a:pt x="2905" y="6428"/>
                    <a:pt x="2905" y="6435"/>
                    <a:pt x="2903" y="6437"/>
                  </a:cubicBezTo>
                  <a:lnTo>
                    <a:pt x="2903" y="6437"/>
                  </a:lnTo>
                  <a:lnTo>
                    <a:pt x="2894" y="6432"/>
                  </a:lnTo>
                  <a:lnTo>
                    <a:pt x="2894" y="6432"/>
                  </a:lnTo>
                  <a:cubicBezTo>
                    <a:pt x="2897" y="6436"/>
                    <a:pt x="2899" y="6437"/>
                    <a:pt x="2901" y="6437"/>
                  </a:cubicBezTo>
                  <a:cubicBezTo>
                    <a:pt x="2902" y="6437"/>
                    <a:pt x="2902" y="6437"/>
                    <a:pt x="2903" y="6437"/>
                  </a:cubicBezTo>
                  <a:lnTo>
                    <a:pt x="2903" y="6437"/>
                  </a:lnTo>
                  <a:lnTo>
                    <a:pt x="2917" y="6444"/>
                  </a:lnTo>
                  <a:cubicBezTo>
                    <a:pt x="2917" y="6456"/>
                    <a:pt x="2917" y="6456"/>
                    <a:pt x="2917" y="6456"/>
                  </a:cubicBezTo>
                  <a:cubicBezTo>
                    <a:pt x="2929" y="6468"/>
                    <a:pt x="2941" y="6456"/>
                    <a:pt x="2953" y="6480"/>
                  </a:cubicBezTo>
                  <a:cubicBezTo>
                    <a:pt x="2953" y="6482"/>
                    <a:pt x="2951" y="6483"/>
                    <a:pt x="2949" y="6483"/>
                  </a:cubicBezTo>
                  <a:cubicBezTo>
                    <a:pt x="2942" y="6483"/>
                    <a:pt x="2930" y="6476"/>
                    <a:pt x="2927" y="6476"/>
                  </a:cubicBezTo>
                  <a:cubicBezTo>
                    <a:pt x="2926" y="6476"/>
                    <a:pt x="2927" y="6477"/>
                    <a:pt x="2929" y="6480"/>
                  </a:cubicBezTo>
                  <a:cubicBezTo>
                    <a:pt x="2929" y="6504"/>
                    <a:pt x="2953" y="6492"/>
                    <a:pt x="2941" y="6504"/>
                  </a:cubicBezTo>
                  <a:cubicBezTo>
                    <a:pt x="2922" y="6504"/>
                    <a:pt x="2926" y="6519"/>
                    <a:pt x="2910" y="6519"/>
                  </a:cubicBezTo>
                  <a:cubicBezTo>
                    <a:pt x="2906" y="6519"/>
                    <a:pt x="2901" y="6518"/>
                    <a:pt x="2894" y="6516"/>
                  </a:cubicBezTo>
                  <a:cubicBezTo>
                    <a:pt x="2894" y="6516"/>
                    <a:pt x="2885" y="6516"/>
                    <a:pt x="2890" y="6509"/>
                  </a:cubicBezTo>
                  <a:lnTo>
                    <a:pt x="2890" y="6509"/>
                  </a:lnTo>
                  <a:cubicBezTo>
                    <a:pt x="2889" y="6507"/>
                    <a:pt x="2888" y="6507"/>
                    <a:pt x="2888" y="6507"/>
                  </a:cubicBezTo>
                  <a:cubicBezTo>
                    <a:pt x="2886" y="6507"/>
                    <a:pt x="2886" y="6512"/>
                    <a:pt x="2883" y="6512"/>
                  </a:cubicBezTo>
                  <a:cubicBezTo>
                    <a:pt x="2880" y="6512"/>
                    <a:pt x="2876" y="6510"/>
                    <a:pt x="2870" y="6504"/>
                  </a:cubicBezTo>
                  <a:lnTo>
                    <a:pt x="2870" y="6504"/>
                  </a:lnTo>
                  <a:cubicBezTo>
                    <a:pt x="2882" y="6516"/>
                    <a:pt x="2870" y="6528"/>
                    <a:pt x="2870" y="6539"/>
                  </a:cubicBezTo>
                  <a:lnTo>
                    <a:pt x="2882" y="6539"/>
                  </a:lnTo>
                  <a:cubicBezTo>
                    <a:pt x="2896" y="6554"/>
                    <a:pt x="2900" y="6559"/>
                    <a:pt x="2897" y="6559"/>
                  </a:cubicBezTo>
                  <a:cubicBezTo>
                    <a:pt x="2893" y="6559"/>
                    <a:pt x="2871" y="6546"/>
                    <a:pt x="2857" y="6546"/>
                  </a:cubicBezTo>
                  <a:cubicBezTo>
                    <a:pt x="2852" y="6546"/>
                    <a:pt x="2848" y="6547"/>
                    <a:pt x="2846" y="6551"/>
                  </a:cubicBezTo>
                  <a:cubicBezTo>
                    <a:pt x="2850" y="6560"/>
                    <a:pt x="2853" y="6562"/>
                    <a:pt x="2855" y="6562"/>
                  </a:cubicBezTo>
                  <a:cubicBezTo>
                    <a:pt x="2858" y="6562"/>
                    <a:pt x="2860" y="6560"/>
                    <a:pt x="2863" y="6560"/>
                  </a:cubicBezTo>
                  <a:cubicBezTo>
                    <a:pt x="2865" y="6560"/>
                    <a:pt x="2867" y="6561"/>
                    <a:pt x="2870" y="6563"/>
                  </a:cubicBezTo>
                  <a:cubicBezTo>
                    <a:pt x="2858" y="6563"/>
                    <a:pt x="2834" y="6563"/>
                    <a:pt x="2846" y="6587"/>
                  </a:cubicBezTo>
                  <a:cubicBezTo>
                    <a:pt x="2834" y="6587"/>
                    <a:pt x="2822" y="6587"/>
                    <a:pt x="2798" y="6575"/>
                  </a:cubicBezTo>
                  <a:cubicBezTo>
                    <a:pt x="2798" y="6599"/>
                    <a:pt x="2774" y="6599"/>
                    <a:pt x="2798" y="6623"/>
                  </a:cubicBezTo>
                  <a:cubicBezTo>
                    <a:pt x="2822" y="6611"/>
                    <a:pt x="2786" y="6587"/>
                    <a:pt x="2810" y="6587"/>
                  </a:cubicBezTo>
                  <a:lnTo>
                    <a:pt x="2834" y="6599"/>
                  </a:lnTo>
                  <a:cubicBezTo>
                    <a:pt x="2822" y="6611"/>
                    <a:pt x="2822" y="6635"/>
                    <a:pt x="2810" y="6635"/>
                  </a:cubicBezTo>
                  <a:cubicBezTo>
                    <a:pt x="2822" y="6635"/>
                    <a:pt x="2822" y="6635"/>
                    <a:pt x="2834" y="6647"/>
                  </a:cubicBezTo>
                  <a:cubicBezTo>
                    <a:pt x="2822" y="6659"/>
                    <a:pt x="2846" y="6682"/>
                    <a:pt x="2834" y="6694"/>
                  </a:cubicBezTo>
                  <a:cubicBezTo>
                    <a:pt x="2810" y="6682"/>
                    <a:pt x="2822" y="6682"/>
                    <a:pt x="2822" y="6670"/>
                  </a:cubicBezTo>
                  <a:cubicBezTo>
                    <a:pt x="2798" y="6670"/>
                    <a:pt x="2810" y="6682"/>
                    <a:pt x="2798" y="6694"/>
                  </a:cubicBezTo>
                  <a:cubicBezTo>
                    <a:pt x="2786" y="6694"/>
                    <a:pt x="2810" y="6682"/>
                    <a:pt x="2798" y="6670"/>
                  </a:cubicBezTo>
                  <a:lnTo>
                    <a:pt x="2798" y="6670"/>
                  </a:lnTo>
                  <a:lnTo>
                    <a:pt x="2786" y="6694"/>
                  </a:lnTo>
                  <a:cubicBezTo>
                    <a:pt x="2810" y="6706"/>
                    <a:pt x="2774" y="6706"/>
                    <a:pt x="2774" y="6718"/>
                  </a:cubicBezTo>
                  <a:cubicBezTo>
                    <a:pt x="2763" y="6754"/>
                    <a:pt x="2798" y="6766"/>
                    <a:pt x="2810" y="6789"/>
                  </a:cubicBezTo>
                  <a:cubicBezTo>
                    <a:pt x="2806" y="6793"/>
                    <a:pt x="2804" y="6795"/>
                    <a:pt x="2801" y="6795"/>
                  </a:cubicBezTo>
                  <a:cubicBezTo>
                    <a:pt x="2797" y="6795"/>
                    <a:pt x="2794" y="6789"/>
                    <a:pt x="2786" y="6789"/>
                  </a:cubicBezTo>
                  <a:cubicBezTo>
                    <a:pt x="2810" y="6789"/>
                    <a:pt x="2798" y="6789"/>
                    <a:pt x="2786" y="6778"/>
                  </a:cubicBezTo>
                  <a:cubicBezTo>
                    <a:pt x="2786" y="6784"/>
                    <a:pt x="2777" y="6787"/>
                    <a:pt x="2768" y="6787"/>
                  </a:cubicBezTo>
                  <a:cubicBezTo>
                    <a:pt x="2760" y="6787"/>
                    <a:pt x="2751" y="6784"/>
                    <a:pt x="2751" y="6778"/>
                  </a:cubicBezTo>
                  <a:lnTo>
                    <a:pt x="2751" y="6778"/>
                  </a:lnTo>
                  <a:cubicBezTo>
                    <a:pt x="2751" y="6786"/>
                    <a:pt x="2752" y="6789"/>
                    <a:pt x="2754" y="6789"/>
                  </a:cubicBezTo>
                  <a:cubicBezTo>
                    <a:pt x="2757" y="6789"/>
                    <a:pt x="2759" y="6786"/>
                    <a:pt x="2761" y="6786"/>
                  </a:cubicBezTo>
                  <a:cubicBezTo>
                    <a:pt x="2762" y="6786"/>
                    <a:pt x="2763" y="6787"/>
                    <a:pt x="2763" y="6789"/>
                  </a:cubicBezTo>
                  <a:lnTo>
                    <a:pt x="2763" y="6813"/>
                  </a:lnTo>
                  <a:cubicBezTo>
                    <a:pt x="2774" y="6813"/>
                    <a:pt x="2774" y="6813"/>
                    <a:pt x="2786" y="6825"/>
                  </a:cubicBezTo>
                  <a:cubicBezTo>
                    <a:pt x="2786" y="6837"/>
                    <a:pt x="2774" y="6837"/>
                    <a:pt x="2774" y="6849"/>
                  </a:cubicBezTo>
                  <a:cubicBezTo>
                    <a:pt x="2763" y="6849"/>
                    <a:pt x="2751" y="6849"/>
                    <a:pt x="2751" y="6837"/>
                  </a:cubicBezTo>
                  <a:cubicBezTo>
                    <a:pt x="2751" y="6837"/>
                    <a:pt x="2739" y="6849"/>
                    <a:pt x="2751" y="6861"/>
                  </a:cubicBezTo>
                  <a:cubicBezTo>
                    <a:pt x="2754" y="6859"/>
                    <a:pt x="2756" y="6859"/>
                    <a:pt x="2758" y="6859"/>
                  </a:cubicBezTo>
                  <a:cubicBezTo>
                    <a:pt x="2769" y="6859"/>
                    <a:pt x="2754" y="6885"/>
                    <a:pt x="2774" y="6885"/>
                  </a:cubicBezTo>
                  <a:lnTo>
                    <a:pt x="2763" y="6885"/>
                  </a:lnTo>
                  <a:cubicBezTo>
                    <a:pt x="2758" y="6882"/>
                    <a:pt x="2755" y="6881"/>
                    <a:pt x="2753" y="6881"/>
                  </a:cubicBezTo>
                  <a:cubicBezTo>
                    <a:pt x="2747" y="6881"/>
                    <a:pt x="2763" y="6897"/>
                    <a:pt x="2763" y="6897"/>
                  </a:cubicBezTo>
                  <a:cubicBezTo>
                    <a:pt x="2751" y="6897"/>
                    <a:pt x="2751" y="6909"/>
                    <a:pt x="2739" y="6909"/>
                  </a:cubicBezTo>
                  <a:cubicBezTo>
                    <a:pt x="2739" y="6909"/>
                    <a:pt x="2739" y="6920"/>
                    <a:pt x="2727" y="6920"/>
                  </a:cubicBezTo>
                  <a:cubicBezTo>
                    <a:pt x="2727" y="6926"/>
                    <a:pt x="2730" y="6926"/>
                    <a:pt x="2733" y="6926"/>
                  </a:cubicBezTo>
                  <a:cubicBezTo>
                    <a:pt x="2736" y="6926"/>
                    <a:pt x="2739" y="6926"/>
                    <a:pt x="2739" y="6932"/>
                  </a:cubicBezTo>
                  <a:lnTo>
                    <a:pt x="2727" y="6944"/>
                  </a:lnTo>
                  <a:cubicBezTo>
                    <a:pt x="2715" y="6944"/>
                    <a:pt x="2691" y="6932"/>
                    <a:pt x="2691" y="6932"/>
                  </a:cubicBezTo>
                  <a:lnTo>
                    <a:pt x="2691" y="6932"/>
                  </a:lnTo>
                  <a:cubicBezTo>
                    <a:pt x="2691" y="6944"/>
                    <a:pt x="2715" y="6944"/>
                    <a:pt x="2715" y="6956"/>
                  </a:cubicBezTo>
                  <a:cubicBezTo>
                    <a:pt x="2710" y="6953"/>
                    <a:pt x="2705" y="6953"/>
                    <a:pt x="2702" y="6953"/>
                  </a:cubicBezTo>
                  <a:cubicBezTo>
                    <a:pt x="2696" y="6953"/>
                    <a:pt x="2691" y="6955"/>
                    <a:pt x="2686" y="6955"/>
                  </a:cubicBezTo>
                  <a:cubicBezTo>
                    <a:pt x="2682" y="6955"/>
                    <a:pt x="2676" y="6953"/>
                    <a:pt x="2667" y="6944"/>
                  </a:cubicBezTo>
                  <a:cubicBezTo>
                    <a:pt x="2643" y="6944"/>
                    <a:pt x="2643" y="6968"/>
                    <a:pt x="2643" y="6980"/>
                  </a:cubicBezTo>
                  <a:cubicBezTo>
                    <a:pt x="2646" y="6983"/>
                    <a:pt x="2648" y="6983"/>
                    <a:pt x="2650" y="6983"/>
                  </a:cubicBezTo>
                  <a:cubicBezTo>
                    <a:pt x="2655" y="6983"/>
                    <a:pt x="2658" y="6977"/>
                    <a:pt x="2667" y="6977"/>
                  </a:cubicBezTo>
                  <a:cubicBezTo>
                    <a:pt x="2670" y="6977"/>
                    <a:pt x="2674" y="6977"/>
                    <a:pt x="2679" y="6980"/>
                  </a:cubicBezTo>
                  <a:cubicBezTo>
                    <a:pt x="2667" y="7004"/>
                    <a:pt x="2715" y="7028"/>
                    <a:pt x="2691" y="7051"/>
                  </a:cubicBezTo>
                  <a:lnTo>
                    <a:pt x="2703" y="7051"/>
                  </a:lnTo>
                  <a:cubicBezTo>
                    <a:pt x="2703" y="7063"/>
                    <a:pt x="2703" y="7063"/>
                    <a:pt x="2715" y="7075"/>
                  </a:cubicBezTo>
                  <a:cubicBezTo>
                    <a:pt x="2705" y="7070"/>
                    <a:pt x="2693" y="7067"/>
                    <a:pt x="2682" y="7067"/>
                  </a:cubicBezTo>
                  <a:cubicBezTo>
                    <a:pt x="2666" y="7067"/>
                    <a:pt x="2650" y="7073"/>
                    <a:pt x="2643" y="7087"/>
                  </a:cubicBezTo>
                  <a:cubicBezTo>
                    <a:pt x="2649" y="7093"/>
                    <a:pt x="2655" y="7093"/>
                    <a:pt x="2663" y="7093"/>
                  </a:cubicBezTo>
                  <a:cubicBezTo>
                    <a:pt x="2670" y="7093"/>
                    <a:pt x="2679" y="7093"/>
                    <a:pt x="2691" y="7099"/>
                  </a:cubicBezTo>
                  <a:lnTo>
                    <a:pt x="2679" y="7111"/>
                  </a:lnTo>
                  <a:cubicBezTo>
                    <a:pt x="2679" y="7123"/>
                    <a:pt x="2643" y="7123"/>
                    <a:pt x="2667" y="7135"/>
                  </a:cubicBezTo>
                  <a:lnTo>
                    <a:pt x="2643" y="7135"/>
                  </a:lnTo>
                  <a:cubicBezTo>
                    <a:pt x="2655" y="7147"/>
                    <a:pt x="2643" y="7159"/>
                    <a:pt x="2643" y="7159"/>
                  </a:cubicBezTo>
                  <a:cubicBezTo>
                    <a:pt x="2655" y="7182"/>
                    <a:pt x="2643" y="7182"/>
                    <a:pt x="2620" y="7182"/>
                  </a:cubicBezTo>
                  <a:cubicBezTo>
                    <a:pt x="2632" y="7194"/>
                    <a:pt x="2655" y="7194"/>
                    <a:pt x="2655" y="7206"/>
                  </a:cubicBezTo>
                  <a:cubicBezTo>
                    <a:pt x="2648" y="7204"/>
                    <a:pt x="2643" y="7203"/>
                    <a:pt x="2639" y="7203"/>
                  </a:cubicBezTo>
                  <a:cubicBezTo>
                    <a:pt x="2623" y="7203"/>
                    <a:pt x="2629" y="7218"/>
                    <a:pt x="2620" y="7218"/>
                  </a:cubicBezTo>
                  <a:cubicBezTo>
                    <a:pt x="2611" y="7218"/>
                    <a:pt x="2602" y="7218"/>
                    <a:pt x="2603" y="7223"/>
                  </a:cubicBezTo>
                  <a:lnTo>
                    <a:pt x="2603" y="7223"/>
                  </a:lnTo>
                  <a:cubicBezTo>
                    <a:pt x="2617" y="7235"/>
                    <a:pt x="2608" y="7255"/>
                    <a:pt x="2608" y="7266"/>
                  </a:cubicBezTo>
                  <a:cubicBezTo>
                    <a:pt x="2599" y="7260"/>
                    <a:pt x="2594" y="7258"/>
                    <a:pt x="2592" y="7258"/>
                  </a:cubicBezTo>
                  <a:cubicBezTo>
                    <a:pt x="2585" y="7258"/>
                    <a:pt x="2599" y="7278"/>
                    <a:pt x="2572" y="7278"/>
                  </a:cubicBezTo>
                  <a:cubicBezTo>
                    <a:pt x="2596" y="7290"/>
                    <a:pt x="2572" y="7301"/>
                    <a:pt x="2596" y="7313"/>
                  </a:cubicBezTo>
                  <a:cubicBezTo>
                    <a:pt x="2592" y="7317"/>
                    <a:pt x="2587" y="7319"/>
                    <a:pt x="2581" y="7319"/>
                  </a:cubicBezTo>
                  <a:cubicBezTo>
                    <a:pt x="2569" y="7319"/>
                    <a:pt x="2556" y="7313"/>
                    <a:pt x="2548" y="7313"/>
                  </a:cubicBezTo>
                  <a:lnTo>
                    <a:pt x="2560" y="7325"/>
                  </a:lnTo>
                  <a:cubicBezTo>
                    <a:pt x="2548" y="7325"/>
                    <a:pt x="2536" y="7337"/>
                    <a:pt x="2524" y="7349"/>
                  </a:cubicBezTo>
                  <a:lnTo>
                    <a:pt x="2536" y="7373"/>
                  </a:lnTo>
                  <a:lnTo>
                    <a:pt x="2524" y="7373"/>
                  </a:lnTo>
                  <a:cubicBezTo>
                    <a:pt x="2536" y="7373"/>
                    <a:pt x="2536" y="7385"/>
                    <a:pt x="2548" y="7385"/>
                  </a:cubicBezTo>
                  <a:lnTo>
                    <a:pt x="2536" y="7385"/>
                  </a:lnTo>
                  <a:cubicBezTo>
                    <a:pt x="2572" y="7397"/>
                    <a:pt x="2548" y="7397"/>
                    <a:pt x="2548" y="7409"/>
                  </a:cubicBezTo>
                  <a:cubicBezTo>
                    <a:pt x="2548" y="7413"/>
                    <a:pt x="2547" y="7414"/>
                    <a:pt x="2545" y="7414"/>
                  </a:cubicBezTo>
                  <a:cubicBezTo>
                    <a:pt x="2542" y="7414"/>
                    <a:pt x="2536" y="7409"/>
                    <a:pt x="2536" y="7409"/>
                  </a:cubicBezTo>
                  <a:lnTo>
                    <a:pt x="2513" y="7409"/>
                  </a:lnTo>
                  <a:cubicBezTo>
                    <a:pt x="2523" y="7409"/>
                    <a:pt x="2542" y="7435"/>
                    <a:pt x="2562" y="7435"/>
                  </a:cubicBezTo>
                  <a:cubicBezTo>
                    <a:pt x="2565" y="7435"/>
                    <a:pt x="2569" y="7434"/>
                    <a:pt x="2572" y="7432"/>
                  </a:cubicBezTo>
                  <a:cubicBezTo>
                    <a:pt x="2584" y="7444"/>
                    <a:pt x="2584" y="7456"/>
                    <a:pt x="2584" y="7456"/>
                  </a:cubicBezTo>
                  <a:lnTo>
                    <a:pt x="2548" y="7444"/>
                  </a:lnTo>
                  <a:lnTo>
                    <a:pt x="2572" y="7468"/>
                  </a:lnTo>
                  <a:cubicBezTo>
                    <a:pt x="2572" y="7474"/>
                    <a:pt x="2569" y="7474"/>
                    <a:pt x="2565" y="7474"/>
                  </a:cubicBezTo>
                  <a:cubicBezTo>
                    <a:pt x="2560" y="7474"/>
                    <a:pt x="2554" y="7474"/>
                    <a:pt x="2548" y="7480"/>
                  </a:cubicBezTo>
                  <a:cubicBezTo>
                    <a:pt x="2556" y="7472"/>
                    <a:pt x="2536" y="7458"/>
                    <a:pt x="2519" y="7458"/>
                  </a:cubicBezTo>
                  <a:cubicBezTo>
                    <a:pt x="2513" y="7458"/>
                    <a:pt x="2508" y="7459"/>
                    <a:pt x="2504" y="7463"/>
                  </a:cubicBezTo>
                  <a:lnTo>
                    <a:pt x="2504" y="7463"/>
                  </a:lnTo>
                  <a:cubicBezTo>
                    <a:pt x="2509" y="7453"/>
                    <a:pt x="2499" y="7443"/>
                    <a:pt x="2489" y="7432"/>
                  </a:cubicBezTo>
                  <a:cubicBezTo>
                    <a:pt x="2489" y="7438"/>
                    <a:pt x="2489" y="7441"/>
                    <a:pt x="2487" y="7441"/>
                  </a:cubicBezTo>
                  <a:cubicBezTo>
                    <a:pt x="2486" y="7441"/>
                    <a:pt x="2483" y="7438"/>
                    <a:pt x="2477" y="7432"/>
                  </a:cubicBezTo>
                  <a:lnTo>
                    <a:pt x="2477" y="7432"/>
                  </a:lnTo>
                  <a:cubicBezTo>
                    <a:pt x="2477" y="7444"/>
                    <a:pt x="2489" y="7444"/>
                    <a:pt x="2489" y="7456"/>
                  </a:cubicBezTo>
                  <a:cubicBezTo>
                    <a:pt x="2489" y="7464"/>
                    <a:pt x="2498" y="7476"/>
                    <a:pt x="2499" y="7481"/>
                  </a:cubicBezTo>
                  <a:lnTo>
                    <a:pt x="2499" y="7481"/>
                  </a:lnTo>
                  <a:cubicBezTo>
                    <a:pt x="2496" y="7480"/>
                    <a:pt x="2493" y="7480"/>
                    <a:pt x="2489" y="7480"/>
                  </a:cubicBezTo>
                  <a:cubicBezTo>
                    <a:pt x="2493" y="7482"/>
                    <a:pt x="2496" y="7483"/>
                    <a:pt x="2498" y="7483"/>
                  </a:cubicBezTo>
                  <a:cubicBezTo>
                    <a:pt x="2499" y="7483"/>
                    <a:pt x="2499" y="7482"/>
                    <a:pt x="2499" y="7481"/>
                  </a:cubicBezTo>
                  <a:lnTo>
                    <a:pt x="2499" y="7481"/>
                  </a:lnTo>
                  <a:cubicBezTo>
                    <a:pt x="2529" y="7487"/>
                    <a:pt x="2518" y="7518"/>
                    <a:pt x="2530" y="7518"/>
                  </a:cubicBezTo>
                  <a:cubicBezTo>
                    <a:pt x="2532" y="7518"/>
                    <a:pt x="2534" y="7517"/>
                    <a:pt x="2536" y="7516"/>
                  </a:cubicBezTo>
                  <a:lnTo>
                    <a:pt x="2536" y="7516"/>
                  </a:lnTo>
                  <a:cubicBezTo>
                    <a:pt x="2536" y="7524"/>
                    <a:pt x="2536" y="7533"/>
                    <a:pt x="2532" y="7533"/>
                  </a:cubicBezTo>
                  <a:cubicBezTo>
                    <a:pt x="2530" y="7533"/>
                    <a:pt x="2528" y="7531"/>
                    <a:pt x="2524" y="7528"/>
                  </a:cubicBezTo>
                  <a:cubicBezTo>
                    <a:pt x="2520" y="7524"/>
                    <a:pt x="2516" y="7522"/>
                    <a:pt x="2512" y="7522"/>
                  </a:cubicBezTo>
                  <a:cubicBezTo>
                    <a:pt x="2510" y="7522"/>
                    <a:pt x="2508" y="7523"/>
                    <a:pt x="2505" y="7523"/>
                  </a:cubicBezTo>
                  <a:lnTo>
                    <a:pt x="2505" y="7523"/>
                  </a:lnTo>
                  <a:cubicBezTo>
                    <a:pt x="2504" y="7523"/>
                    <a:pt x="2502" y="7522"/>
                    <a:pt x="2501" y="7522"/>
                  </a:cubicBezTo>
                  <a:cubicBezTo>
                    <a:pt x="2493" y="7522"/>
                    <a:pt x="2485" y="7528"/>
                    <a:pt x="2477" y="7528"/>
                  </a:cubicBezTo>
                  <a:cubicBezTo>
                    <a:pt x="2489" y="7528"/>
                    <a:pt x="2498" y="7525"/>
                    <a:pt x="2505" y="7523"/>
                  </a:cubicBezTo>
                  <a:lnTo>
                    <a:pt x="2505" y="7523"/>
                  </a:lnTo>
                  <a:cubicBezTo>
                    <a:pt x="2508" y="7524"/>
                    <a:pt x="2510" y="7525"/>
                    <a:pt x="2513" y="7528"/>
                  </a:cubicBezTo>
                  <a:cubicBezTo>
                    <a:pt x="2501" y="7540"/>
                    <a:pt x="2489" y="7540"/>
                    <a:pt x="2477" y="7540"/>
                  </a:cubicBezTo>
                  <a:lnTo>
                    <a:pt x="2465" y="7540"/>
                  </a:lnTo>
                  <a:cubicBezTo>
                    <a:pt x="2471" y="7546"/>
                    <a:pt x="2477" y="7546"/>
                    <a:pt x="2481" y="7546"/>
                  </a:cubicBezTo>
                  <a:cubicBezTo>
                    <a:pt x="2486" y="7546"/>
                    <a:pt x="2489" y="7546"/>
                    <a:pt x="2489" y="7551"/>
                  </a:cubicBezTo>
                  <a:cubicBezTo>
                    <a:pt x="2489" y="7551"/>
                    <a:pt x="2489" y="7563"/>
                    <a:pt x="2477" y="7563"/>
                  </a:cubicBezTo>
                  <a:cubicBezTo>
                    <a:pt x="2465" y="7551"/>
                    <a:pt x="2441" y="7551"/>
                    <a:pt x="2441" y="7540"/>
                  </a:cubicBezTo>
                  <a:lnTo>
                    <a:pt x="2441" y="7540"/>
                  </a:lnTo>
                  <a:cubicBezTo>
                    <a:pt x="2441" y="7540"/>
                    <a:pt x="2432" y="7566"/>
                    <a:pt x="2445" y="7566"/>
                  </a:cubicBezTo>
                  <a:cubicBezTo>
                    <a:pt x="2447" y="7566"/>
                    <a:pt x="2450" y="7565"/>
                    <a:pt x="2453" y="7563"/>
                  </a:cubicBezTo>
                  <a:lnTo>
                    <a:pt x="2453" y="7575"/>
                  </a:lnTo>
                  <a:cubicBezTo>
                    <a:pt x="2459" y="7575"/>
                    <a:pt x="2468" y="7572"/>
                    <a:pt x="2475" y="7572"/>
                  </a:cubicBezTo>
                  <a:cubicBezTo>
                    <a:pt x="2483" y="7572"/>
                    <a:pt x="2489" y="7575"/>
                    <a:pt x="2489" y="7587"/>
                  </a:cubicBezTo>
                  <a:lnTo>
                    <a:pt x="2477" y="7587"/>
                  </a:lnTo>
                  <a:lnTo>
                    <a:pt x="2489" y="7599"/>
                  </a:lnTo>
                  <a:lnTo>
                    <a:pt x="2477" y="7599"/>
                  </a:lnTo>
                  <a:cubicBezTo>
                    <a:pt x="2489" y="7611"/>
                    <a:pt x="2489" y="7611"/>
                    <a:pt x="2489" y="7611"/>
                  </a:cubicBezTo>
                  <a:lnTo>
                    <a:pt x="2465" y="7611"/>
                  </a:lnTo>
                  <a:cubicBezTo>
                    <a:pt x="2465" y="7623"/>
                    <a:pt x="2477" y="7635"/>
                    <a:pt x="2477" y="7635"/>
                  </a:cubicBezTo>
                  <a:cubicBezTo>
                    <a:pt x="2477" y="7641"/>
                    <a:pt x="2477" y="7644"/>
                    <a:pt x="2475" y="7644"/>
                  </a:cubicBezTo>
                  <a:cubicBezTo>
                    <a:pt x="2474" y="7644"/>
                    <a:pt x="2471" y="7641"/>
                    <a:pt x="2465" y="7635"/>
                  </a:cubicBezTo>
                  <a:cubicBezTo>
                    <a:pt x="2453" y="7647"/>
                    <a:pt x="2453" y="7659"/>
                    <a:pt x="2429" y="7671"/>
                  </a:cubicBezTo>
                  <a:cubicBezTo>
                    <a:pt x="2435" y="7677"/>
                    <a:pt x="2438" y="7677"/>
                    <a:pt x="2441" y="7677"/>
                  </a:cubicBezTo>
                  <a:cubicBezTo>
                    <a:pt x="2444" y="7677"/>
                    <a:pt x="2447" y="7677"/>
                    <a:pt x="2453" y="7682"/>
                  </a:cubicBezTo>
                  <a:cubicBezTo>
                    <a:pt x="2405" y="7682"/>
                    <a:pt x="2417" y="7718"/>
                    <a:pt x="2417" y="7754"/>
                  </a:cubicBezTo>
                  <a:cubicBezTo>
                    <a:pt x="2453" y="7754"/>
                    <a:pt x="2417" y="7754"/>
                    <a:pt x="2453" y="7766"/>
                  </a:cubicBezTo>
                  <a:cubicBezTo>
                    <a:pt x="2445" y="7766"/>
                    <a:pt x="2432" y="7776"/>
                    <a:pt x="2424" y="7776"/>
                  </a:cubicBezTo>
                  <a:cubicBezTo>
                    <a:pt x="2420" y="7776"/>
                    <a:pt x="2417" y="7774"/>
                    <a:pt x="2417" y="7766"/>
                  </a:cubicBezTo>
                  <a:lnTo>
                    <a:pt x="2417" y="7778"/>
                  </a:lnTo>
                  <a:cubicBezTo>
                    <a:pt x="2393" y="7778"/>
                    <a:pt x="2405" y="7754"/>
                    <a:pt x="2370" y="7754"/>
                  </a:cubicBezTo>
                  <a:cubicBezTo>
                    <a:pt x="2370" y="7778"/>
                    <a:pt x="2405" y="7790"/>
                    <a:pt x="2393" y="7813"/>
                  </a:cubicBezTo>
                  <a:cubicBezTo>
                    <a:pt x="2388" y="7811"/>
                    <a:pt x="2386" y="7810"/>
                    <a:pt x="2384" y="7810"/>
                  </a:cubicBezTo>
                  <a:cubicBezTo>
                    <a:pt x="2379" y="7810"/>
                    <a:pt x="2384" y="7817"/>
                    <a:pt x="2379" y="7817"/>
                  </a:cubicBezTo>
                  <a:cubicBezTo>
                    <a:pt x="2378" y="7817"/>
                    <a:pt x="2375" y="7816"/>
                    <a:pt x="2370" y="7813"/>
                  </a:cubicBezTo>
                  <a:cubicBezTo>
                    <a:pt x="2358" y="7813"/>
                    <a:pt x="2358" y="7802"/>
                    <a:pt x="2358" y="7802"/>
                  </a:cubicBezTo>
                  <a:lnTo>
                    <a:pt x="2358" y="7802"/>
                  </a:lnTo>
                  <a:cubicBezTo>
                    <a:pt x="2346" y="7837"/>
                    <a:pt x="2382" y="7825"/>
                    <a:pt x="2393" y="7849"/>
                  </a:cubicBezTo>
                  <a:cubicBezTo>
                    <a:pt x="2393" y="7860"/>
                    <a:pt x="2389" y="7866"/>
                    <a:pt x="2382" y="7869"/>
                  </a:cubicBezTo>
                  <a:lnTo>
                    <a:pt x="2382" y="7869"/>
                  </a:lnTo>
                  <a:cubicBezTo>
                    <a:pt x="2384" y="7869"/>
                    <a:pt x="2386" y="7869"/>
                    <a:pt x="2387" y="7869"/>
                  </a:cubicBezTo>
                  <a:cubicBezTo>
                    <a:pt x="2393" y="7869"/>
                    <a:pt x="2400" y="7870"/>
                    <a:pt x="2405" y="7873"/>
                  </a:cubicBezTo>
                  <a:cubicBezTo>
                    <a:pt x="2382" y="7873"/>
                    <a:pt x="2382" y="7909"/>
                    <a:pt x="2393" y="7921"/>
                  </a:cubicBezTo>
                  <a:cubicBezTo>
                    <a:pt x="2405" y="7944"/>
                    <a:pt x="2429" y="7968"/>
                    <a:pt x="2441" y="7980"/>
                  </a:cubicBezTo>
                  <a:cubicBezTo>
                    <a:pt x="2477" y="7992"/>
                    <a:pt x="2501" y="7992"/>
                    <a:pt x="2513" y="7992"/>
                  </a:cubicBezTo>
                  <a:cubicBezTo>
                    <a:pt x="2441" y="7968"/>
                    <a:pt x="2441" y="7932"/>
                    <a:pt x="2429" y="7921"/>
                  </a:cubicBezTo>
                  <a:cubicBezTo>
                    <a:pt x="2429" y="7909"/>
                    <a:pt x="2429" y="7897"/>
                    <a:pt x="2429" y="7897"/>
                  </a:cubicBezTo>
                  <a:cubicBezTo>
                    <a:pt x="2429" y="7885"/>
                    <a:pt x="2429" y="7873"/>
                    <a:pt x="2441" y="7861"/>
                  </a:cubicBezTo>
                  <a:cubicBezTo>
                    <a:pt x="2441" y="7849"/>
                    <a:pt x="2405" y="7849"/>
                    <a:pt x="2429" y="7837"/>
                  </a:cubicBezTo>
                  <a:lnTo>
                    <a:pt x="2429" y="7837"/>
                  </a:lnTo>
                  <a:cubicBezTo>
                    <a:pt x="2433" y="7841"/>
                    <a:pt x="2436" y="7843"/>
                    <a:pt x="2438" y="7843"/>
                  </a:cubicBezTo>
                  <a:cubicBezTo>
                    <a:pt x="2441" y="7843"/>
                    <a:pt x="2441" y="7837"/>
                    <a:pt x="2441" y="7837"/>
                  </a:cubicBezTo>
                  <a:cubicBezTo>
                    <a:pt x="2429" y="7837"/>
                    <a:pt x="2441" y="7825"/>
                    <a:pt x="2441" y="7813"/>
                  </a:cubicBezTo>
                  <a:cubicBezTo>
                    <a:pt x="2449" y="7813"/>
                    <a:pt x="2457" y="7819"/>
                    <a:pt x="2465" y="7819"/>
                  </a:cubicBezTo>
                  <a:cubicBezTo>
                    <a:pt x="2469" y="7819"/>
                    <a:pt x="2473" y="7817"/>
                    <a:pt x="2477" y="7813"/>
                  </a:cubicBezTo>
                  <a:lnTo>
                    <a:pt x="2441" y="7802"/>
                  </a:lnTo>
                  <a:cubicBezTo>
                    <a:pt x="2449" y="7802"/>
                    <a:pt x="2457" y="7807"/>
                    <a:pt x="2461" y="7807"/>
                  </a:cubicBezTo>
                  <a:cubicBezTo>
                    <a:pt x="2464" y="7807"/>
                    <a:pt x="2465" y="7805"/>
                    <a:pt x="2465" y="7802"/>
                  </a:cubicBezTo>
                  <a:cubicBezTo>
                    <a:pt x="2477" y="7813"/>
                    <a:pt x="2489" y="7802"/>
                    <a:pt x="2489" y="7825"/>
                  </a:cubicBezTo>
                  <a:cubicBezTo>
                    <a:pt x="2524" y="7813"/>
                    <a:pt x="2489" y="7790"/>
                    <a:pt x="2477" y="7766"/>
                  </a:cubicBezTo>
                  <a:lnTo>
                    <a:pt x="2477" y="7766"/>
                  </a:lnTo>
                  <a:cubicBezTo>
                    <a:pt x="2477" y="7766"/>
                    <a:pt x="2477" y="7766"/>
                    <a:pt x="2478" y="7766"/>
                  </a:cubicBezTo>
                  <a:lnTo>
                    <a:pt x="2478" y="7766"/>
                  </a:lnTo>
                  <a:cubicBezTo>
                    <a:pt x="2477" y="7763"/>
                    <a:pt x="2477" y="7760"/>
                    <a:pt x="2477" y="7754"/>
                  </a:cubicBezTo>
                  <a:cubicBezTo>
                    <a:pt x="2479" y="7752"/>
                    <a:pt x="2481" y="7751"/>
                    <a:pt x="2483" y="7751"/>
                  </a:cubicBezTo>
                  <a:cubicBezTo>
                    <a:pt x="2489" y="7751"/>
                    <a:pt x="2491" y="7766"/>
                    <a:pt x="2501" y="7766"/>
                  </a:cubicBezTo>
                  <a:lnTo>
                    <a:pt x="2513" y="7754"/>
                  </a:lnTo>
                  <a:cubicBezTo>
                    <a:pt x="2513" y="7742"/>
                    <a:pt x="2501" y="7742"/>
                    <a:pt x="2513" y="7742"/>
                  </a:cubicBezTo>
                  <a:cubicBezTo>
                    <a:pt x="2520" y="7749"/>
                    <a:pt x="2527" y="7752"/>
                    <a:pt x="2531" y="7756"/>
                  </a:cubicBezTo>
                  <a:lnTo>
                    <a:pt x="2531" y="7756"/>
                  </a:lnTo>
                  <a:lnTo>
                    <a:pt x="2524" y="7742"/>
                  </a:lnTo>
                  <a:cubicBezTo>
                    <a:pt x="2532" y="7742"/>
                    <a:pt x="2540" y="7737"/>
                    <a:pt x="2545" y="7737"/>
                  </a:cubicBezTo>
                  <a:cubicBezTo>
                    <a:pt x="2547" y="7737"/>
                    <a:pt x="2548" y="7738"/>
                    <a:pt x="2548" y="7742"/>
                  </a:cubicBezTo>
                  <a:lnTo>
                    <a:pt x="2560" y="7718"/>
                  </a:lnTo>
                  <a:lnTo>
                    <a:pt x="2572" y="7718"/>
                  </a:lnTo>
                  <a:cubicBezTo>
                    <a:pt x="2572" y="7718"/>
                    <a:pt x="2544" y="7681"/>
                    <a:pt x="2571" y="7681"/>
                  </a:cubicBezTo>
                  <a:cubicBezTo>
                    <a:pt x="2574" y="7681"/>
                    <a:pt x="2579" y="7681"/>
                    <a:pt x="2584" y="7682"/>
                  </a:cubicBezTo>
                  <a:cubicBezTo>
                    <a:pt x="2572" y="7659"/>
                    <a:pt x="2584" y="7659"/>
                    <a:pt x="2584" y="7623"/>
                  </a:cubicBezTo>
                  <a:cubicBezTo>
                    <a:pt x="2587" y="7633"/>
                    <a:pt x="2592" y="7637"/>
                    <a:pt x="2597" y="7637"/>
                  </a:cubicBezTo>
                  <a:cubicBezTo>
                    <a:pt x="2604" y="7637"/>
                    <a:pt x="2612" y="7628"/>
                    <a:pt x="2617" y="7628"/>
                  </a:cubicBezTo>
                  <a:cubicBezTo>
                    <a:pt x="2619" y="7628"/>
                    <a:pt x="2620" y="7630"/>
                    <a:pt x="2620" y="7635"/>
                  </a:cubicBezTo>
                  <a:cubicBezTo>
                    <a:pt x="2632" y="7635"/>
                    <a:pt x="2608" y="7623"/>
                    <a:pt x="2608" y="7611"/>
                  </a:cubicBezTo>
                  <a:cubicBezTo>
                    <a:pt x="2610" y="7609"/>
                    <a:pt x="2613" y="7608"/>
                    <a:pt x="2616" y="7608"/>
                  </a:cubicBezTo>
                  <a:cubicBezTo>
                    <a:pt x="2628" y="7608"/>
                    <a:pt x="2643" y="7625"/>
                    <a:pt x="2643" y="7635"/>
                  </a:cubicBezTo>
                  <a:lnTo>
                    <a:pt x="2643" y="7623"/>
                  </a:lnTo>
                  <a:lnTo>
                    <a:pt x="2632" y="7599"/>
                  </a:lnTo>
                  <a:cubicBezTo>
                    <a:pt x="2647" y="7599"/>
                    <a:pt x="2653" y="7604"/>
                    <a:pt x="2658" y="7604"/>
                  </a:cubicBezTo>
                  <a:cubicBezTo>
                    <a:pt x="2661" y="7604"/>
                    <a:pt x="2663" y="7603"/>
                    <a:pt x="2667" y="7599"/>
                  </a:cubicBezTo>
                  <a:lnTo>
                    <a:pt x="2643" y="7587"/>
                  </a:lnTo>
                  <a:lnTo>
                    <a:pt x="2655" y="7587"/>
                  </a:lnTo>
                  <a:cubicBezTo>
                    <a:pt x="2655" y="7587"/>
                    <a:pt x="2643" y="7575"/>
                    <a:pt x="2655" y="7575"/>
                  </a:cubicBezTo>
                  <a:lnTo>
                    <a:pt x="2655" y="7563"/>
                  </a:lnTo>
                  <a:cubicBezTo>
                    <a:pt x="2658" y="7566"/>
                    <a:pt x="2660" y="7567"/>
                    <a:pt x="2662" y="7567"/>
                  </a:cubicBezTo>
                  <a:cubicBezTo>
                    <a:pt x="2666" y="7567"/>
                    <a:pt x="2668" y="7560"/>
                    <a:pt x="2673" y="7560"/>
                  </a:cubicBezTo>
                  <a:cubicBezTo>
                    <a:pt x="2675" y="7560"/>
                    <a:pt x="2677" y="7561"/>
                    <a:pt x="2679" y="7563"/>
                  </a:cubicBezTo>
                  <a:cubicBezTo>
                    <a:pt x="2679" y="7563"/>
                    <a:pt x="2679" y="7563"/>
                    <a:pt x="2679" y="7540"/>
                  </a:cubicBezTo>
                  <a:lnTo>
                    <a:pt x="2667" y="7540"/>
                  </a:lnTo>
                  <a:cubicBezTo>
                    <a:pt x="2664" y="7533"/>
                    <a:pt x="2664" y="7531"/>
                    <a:pt x="2666" y="7531"/>
                  </a:cubicBezTo>
                  <a:cubicBezTo>
                    <a:pt x="2671" y="7531"/>
                    <a:pt x="2684" y="7542"/>
                    <a:pt x="2689" y="7542"/>
                  </a:cubicBezTo>
                  <a:cubicBezTo>
                    <a:pt x="2690" y="7542"/>
                    <a:pt x="2691" y="7541"/>
                    <a:pt x="2691" y="7540"/>
                  </a:cubicBezTo>
                  <a:lnTo>
                    <a:pt x="2679" y="7528"/>
                  </a:lnTo>
                  <a:cubicBezTo>
                    <a:pt x="2715" y="7516"/>
                    <a:pt x="2679" y="7492"/>
                    <a:pt x="2703" y="7480"/>
                  </a:cubicBezTo>
                  <a:lnTo>
                    <a:pt x="2703" y="7480"/>
                  </a:lnTo>
                  <a:cubicBezTo>
                    <a:pt x="2703" y="7492"/>
                    <a:pt x="2715" y="7492"/>
                    <a:pt x="2715" y="7492"/>
                  </a:cubicBezTo>
                  <a:cubicBezTo>
                    <a:pt x="2715" y="7480"/>
                    <a:pt x="2727" y="7456"/>
                    <a:pt x="2715" y="7432"/>
                  </a:cubicBezTo>
                  <a:lnTo>
                    <a:pt x="2715" y="7432"/>
                  </a:lnTo>
                  <a:cubicBezTo>
                    <a:pt x="2727" y="7438"/>
                    <a:pt x="2736" y="7441"/>
                    <a:pt x="2743" y="7441"/>
                  </a:cubicBezTo>
                  <a:cubicBezTo>
                    <a:pt x="2751" y="7441"/>
                    <a:pt x="2757" y="7438"/>
                    <a:pt x="2763" y="7432"/>
                  </a:cubicBezTo>
                  <a:cubicBezTo>
                    <a:pt x="2763" y="7421"/>
                    <a:pt x="2763" y="7421"/>
                    <a:pt x="2751" y="7409"/>
                  </a:cubicBezTo>
                  <a:cubicBezTo>
                    <a:pt x="2763" y="7409"/>
                    <a:pt x="2763" y="7385"/>
                    <a:pt x="2774" y="7385"/>
                  </a:cubicBezTo>
                  <a:cubicBezTo>
                    <a:pt x="2763" y="7373"/>
                    <a:pt x="2786" y="7373"/>
                    <a:pt x="2774" y="7373"/>
                  </a:cubicBezTo>
                  <a:lnTo>
                    <a:pt x="2786" y="7373"/>
                  </a:lnTo>
                  <a:lnTo>
                    <a:pt x="2763" y="7361"/>
                  </a:lnTo>
                  <a:cubicBezTo>
                    <a:pt x="2810" y="7361"/>
                    <a:pt x="2763" y="7325"/>
                    <a:pt x="2798" y="7325"/>
                  </a:cubicBezTo>
                  <a:lnTo>
                    <a:pt x="2798" y="7313"/>
                  </a:lnTo>
                  <a:cubicBezTo>
                    <a:pt x="2810" y="7313"/>
                    <a:pt x="2810" y="7325"/>
                    <a:pt x="2810" y="7325"/>
                  </a:cubicBezTo>
                  <a:lnTo>
                    <a:pt x="2834" y="7290"/>
                  </a:lnTo>
                  <a:lnTo>
                    <a:pt x="2822" y="7290"/>
                  </a:lnTo>
                  <a:cubicBezTo>
                    <a:pt x="2822" y="7290"/>
                    <a:pt x="2810" y="7278"/>
                    <a:pt x="2822" y="7266"/>
                  </a:cubicBezTo>
                  <a:cubicBezTo>
                    <a:pt x="2826" y="7274"/>
                    <a:pt x="2827" y="7276"/>
                    <a:pt x="2828" y="7276"/>
                  </a:cubicBezTo>
                  <a:cubicBezTo>
                    <a:pt x="2830" y="7276"/>
                    <a:pt x="2830" y="7266"/>
                    <a:pt x="2844" y="7266"/>
                  </a:cubicBezTo>
                  <a:lnTo>
                    <a:pt x="2844" y="7266"/>
                  </a:lnTo>
                  <a:cubicBezTo>
                    <a:pt x="2843" y="7263"/>
                    <a:pt x="2840" y="7260"/>
                    <a:pt x="2834" y="7254"/>
                  </a:cubicBezTo>
                  <a:cubicBezTo>
                    <a:pt x="2834" y="7251"/>
                    <a:pt x="2836" y="7250"/>
                    <a:pt x="2839" y="7250"/>
                  </a:cubicBezTo>
                  <a:cubicBezTo>
                    <a:pt x="2842" y="7250"/>
                    <a:pt x="2846" y="7252"/>
                    <a:pt x="2850" y="7252"/>
                  </a:cubicBezTo>
                  <a:lnTo>
                    <a:pt x="2850" y="7252"/>
                  </a:lnTo>
                  <a:cubicBezTo>
                    <a:pt x="2841" y="7249"/>
                    <a:pt x="2834" y="7239"/>
                    <a:pt x="2834" y="7230"/>
                  </a:cubicBezTo>
                  <a:lnTo>
                    <a:pt x="2834" y="7230"/>
                  </a:lnTo>
                  <a:cubicBezTo>
                    <a:pt x="2834" y="7230"/>
                    <a:pt x="2846" y="7230"/>
                    <a:pt x="2846" y="7242"/>
                  </a:cubicBezTo>
                  <a:cubicBezTo>
                    <a:pt x="2846" y="7218"/>
                    <a:pt x="2858" y="7206"/>
                    <a:pt x="2858" y="7206"/>
                  </a:cubicBezTo>
                  <a:cubicBezTo>
                    <a:pt x="2870" y="7206"/>
                    <a:pt x="2870" y="7206"/>
                    <a:pt x="2882" y="7218"/>
                  </a:cubicBezTo>
                  <a:cubicBezTo>
                    <a:pt x="2870" y="7182"/>
                    <a:pt x="2882" y="7206"/>
                    <a:pt x="2882" y="7170"/>
                  </a:cubicBezTo>
                  <a:lnTo>
                    <a:pt x="2905" y="7170"/>
                  </a:lnTo>
                  <a:lnTo>
                    <a:pt x="2894" y="7159"/>
                  </a:lnTo>
                  <a:cubicBezTo>
                    <a:pt x="2894" y="7159"/>
                    <a:pt x="2894" y="7147"/>
                    <a:pt x="2905" y="7147"/>
                  </a:cubicBezTo>
                  <a:cubicBezTo>
                    <a:pt x="2917" y="7123"/>
                    <a:pt x="2941" y="7135"/>
                    <a:pt x="2929" y="7111"/>
                  </a:cubicBezTo>
                  <a:cubicBezTo>
                    <a:pt x="2934" y="7111"/>
                    <a:pt x="2937" y="7111"/>
                    <a:pt x="2939" y="7112"/>
                  </a:cubicBezTo>
                  <a:lnTo>
                    <a:pt x="2939" y="7112"/>
                  </a:lnTo>
                  <a:cubicBezTo>
                    <a:pt x="2938" y="7093"/>
                    <a:pt x="2963" y="7108"/>
                    <a:pt x="2953" y="7087"/>
                  </a:cubicBezTo>
                  <a:lnTo>
                    <a:pt x="2965" y="7087"/>
                  </a:lnTo>
                  <a:lnTo>
                    <a:pt x="2965" y="7075"/>
                  </a:lnTo>
                  <a:lnTo>
                    <a:pt x="2953" y="7063"/>
                  </a:lnTo>
                  <a:lnTo>
                    <a:pt x="2977" y="7075"/>
                  </a:lnTo>
                  <a:lnTo>
                    <a:pt x="2965" y="7063"/>
                  </a:lnTo>
                  <a:lnTo>
                    <a:pt x="2965" y="7063"/>
                  </a:lnTo>
                  <a:cubicBezTo>
                    <a:pt x="2974" y="7066"/>
                    <a:pt x="2981" y="7067"/>
                    <a:pt x="2986" y="7067"/>
                  </a:cubicBezTo>
                  <a:cubicBezTo>
                    <a:pt x="3005" y="7067"/>
                    <a:pt x="2994" y="7051"/>
                    <a:pt x="3013" y="7051"/>
                  </a:cubicBezTo>
                  <a:lnTo>
                    <a:pt x="3001" y="7040"/>
                  </a:lnTo>
                  <a:cubicBezTo>
                    <a:pt x="2965" y="6992"/>
                    <a:pt x="3048" y="6980"/>
                    <a:pt x="3048" y="6932"/>
                  </a:cubicBezTo>
                  <a:lnTo>
                    <a:pt x="3060" y="6944"/>
                  </a:lnTo>
                  <a:lnTo>
                    <a:pt x="3048" y="6920"/>
                  </a:lnTo>
                  <a:cubicBezTo>
                    <a:pt x="3072" y="6920"/>
                    <a:pt x="3060" y="6932"/>
                    <a:pt x="3072" y="6932"/>
                  </a:cubicBezTo>
                  <a:cubicBezTo>
                    <a:pt x="3072" y="6909"/>
                    <a:pt x="3048" y="6909"/>
                    <a:pt x="3060" y="6897"/>
                  </a:cubicBezTo>
                  <a:cubicBezTo>
                    <a:pt x="3064" y="6893"/>
                    <a:pt x="3066" y="6892"/>
                    <a:pt x="3068" y="6892"/>
                  </a:cubicBezTo>
                  <a:cubicBezTo>
                    <a:pt x="3072" y="6892"/>
                    <a:pt x="3072" y="6900"/>
                    <a:pt x="3072" y="6909"/>
                  </a:cubicBezTo>
                  <a:cubicBezTo>
                    <a:pt x="3072" y="6885"/>
                    <a:pt x="3072" y="6861"/>
                    <a:pt x="3084" y="6849"/>
                  </a:cubicBezTo>
                  <a:cubicBezTo>
                    <a:pt x="3084" y="6825"/>
                    <a:pt x="3096" y="6813"/>
                    <a:pt x="3096" y="6801"/>
                  </a:cubicBezTo>
                  <a:cubicBezTo>
                    <a:pt x="3108" y="6813"/>
                    <a:pt x="3108" y="6813"/>
                    <a:pt x="3108" y="6813"/>
                  </a:cubicBezTo>
                  <a:cubicBezTo>
                    <a:pt x="3108" y="6813"/>
                    <a:pt x="3120" y="6813"/>
                    <a:pt x="3108" y="6801"/>
                  </a:cubicBezTo>
                  <a:lnTo>
                    <a:pt x="3108" y="6801"/>
                  </a:lnTo>
                  <a:lnTo>
                    <a:pt x="3120" y="6813"/>
                  </a:lnTo>
                  <a:cubicBezTo>
                    <a:pt x="3129" y="6804"/>
                    <a:pt x="3131" y="6786"/>
                    <a:pt x="3138" y="6786"/>
                  </a:cubicBezTo>
                  <a:cubicBezTo>
                    <a:pt x="3139" y="6786"/>
                    <a:pt x="3141" y="6787"/>
                    <a:pt x="3144" y="6789"/>
                  </a:cubicBezTo>
                  <a:cubicBezTo>
                    <a:pt x="3144" y="6778"/>
                    <a:pt x="3132" y="6778"/>
                    <a:pt x="3132" y="6766"/>
                  </a:cubicBezTo>
                  <a:lnTo>
                    <a:pt x="3132" y="6766"/>
                  </a:lnTo>
                  <a:cubicBezTo>
                    <a:pt x="3135" y="6767"/>
                    <a:pt x="3137" y="6768"/>
                    <a:pt x="3139" y="6768"/>
                  </a:cubicBezTo>
                  <a:cubicBezTo>
                    <a:pt x="3150" y="6768"/>
                    <a:pt x="3135" y="6740"/>
                    <a:pt x="3155" y="6730"/>
                  </a:cubicBezTo>
                  <a:cubicBezTo>
                    <a:pt x="3155" y="6742"/>
                    <a:pt x="3155" y="6742"/>
                    <a:pt x="3155" y="6742"/>
                  </a:cubicBezTo>
                  <a:cubicBezTo>
                    <a:pt x="3167" y="6742"/>
                    <a:pt x="3155" y="6730"/>
                    <a:pt x="3155" y="6718"/>
                  </a:cubicBezTo>
                  <a:lnTo>
                    <a:pt x="3155" y="6682"/>
                  </a:lnTo>
                  <a:cubicBezTo>
                    <a:pt x="3161" y="6684"/>
                    <a:pt x="3165" y="6685"/>
                    <a:pt x="3168" y="6685"/>
                  </a:cubicBezTo>
                  <a:cubicBezTo>
                    <a:pt x="3182" y="6685"/>
                    <a:pt x="3175" y="6668"/>
                    <a:pt x="3183" y="6668"/>
                  </a:cubicBezTo>
                  <a:cubicBezTo>
                    <a:pt x="3185" y="6668"/>
                    <a:pt x="3188" y="6669"/>
                    <a:pt x="3191" y="6670"/>
                  </a:cubicBezTo>
                  <a:cubicBezTo>
                    <a:pt x="3191" y="6664"/>
                    <a:pt x="3188" y="6664"/>
                    <a:pt x="3185" y="6664"/>
                  </a:cubicBezTo>
                  <a:cubicBezTo>
                    <a:pt x="3182" y="6664"/>
                    <a:pt x="3179" y="6664"/>
                    <a:pt x="3179" y="6659"/>
                  </a:cubicBezTo>
                  <a:cubicBezTo>
                    <a:pt x="3189" y="6659"/>
                    <a:pt x="3183" y="6643"/>
                    <a:pt x="3186" y="6643"/>
                  </a:cubicBezTo>
                  <a:cubicBezTo>
                    <a:pt x="3187" y="6643"/>
                    <a:pt x="3189" y="6644"/>
                    <a:pt x="3191" y="6647"/>
                  </a:cubicBezTo>
                  <a:lnTo>
                    <a:pt x="3203" y="6635"/>
                  </a:lnTo>
                  <a:lnTo>
                    <a:pt x="3203" y="6635"/>
                  </a:lnTo>
                  <a:cubicBezTo>
                    <a:pt x="3203" y="6635"/>
                    <a:pt x="3203" y="6636"/>
                    <a:pt x="3204" y="6636"/>
                  </a:cubicBezTo>
                  <a:lnTo>
                    <a:pt x="3204" y="6636"/>
                  </a:lnTo>
                  <a:lnTo>
                    <a:pt x="3203" y="6635"/>
                  </a:lnTo>
                  <a:lnTo>
                    <a:pt x="3203" y="6635"/>
                  </a:lnTo>
                  <a:lnTo>
                    <a:pt x="3203" y="6635"/>
                  </a:lnTo>
                  <a:cubicBezTo>
                    <a:pt x="3199" y="6631"/>
                    <a:pt x="3195" y="6627"/>
                    <a:pt x="3191" y="6623"/>
                  </a:cubicBezTo>
                  <a:cubicBezTo>
                    <a:pt x="3201" y="6623"/>
                    <a:pt x="3203" y="6608"/>
                    <a:pt x="3209" y="6608"/>
                  </a:cubicBezTo>
                  <a:cubicBezTo>
                    <a:pt x="3211" y="6608"/>
                    <a:pt x="3213" y="6609"/>
                    <a:pt x="3215" y="6611"/>
                  </a:cubicBezTo>
                  <a:cubicBezTo>
                    <a:pt x="3227" y="6587"/>
                    <a:pt x="3286" y="6599"/>
                    <a:pt x="3263" y="6563"/>
                  </a:cubicBezTo>
                  <a:lnTo>
                    <a:pt x="3275" y="6551"/>
                  </a:lnTo>
                  <a:lnTo>
                    <a:pt x="3286" y="6563"/>
                  </a:lnTo>
                  <a:lnTo>
                    <a:pt x="3286" y="6563"/>
                  </a:lnTo>
                  <a:lnTo>
                    <a:pt x="3275" y="6528"/>
                  </a:lnTo>
                  <a:lnTo>
                    <a:pt x="3286" y="6539"/>
                  </a:lnTo>
                  <a:cubicBezTo>
                    <a:pt x="3298" y="6528"/>
                    <a:pt x="3310" y="6492"/>
                    <a:pt x="3310" y="6468"/>
                  </a:cubicBezTo>
                  <a:lnTo>
                    <a:pt x="3310" y="6480"/>
                  </a:lnTo>
                  <a:cubicBezTo>
                    <a:pt x="3310" y="6456"/>
                    <a:pt x="3334" y="6456"/>
                    <a:pt x="3334" y="6444"/>
                  </a:cubicBezTo>
                  <a:lnTo>
                    <a:pt x="3346" y="6432"/>
                  </a:lnTo>
                  <a:cubicBezTo>
                    <a:pt x="3334" y="6420"/>
                    <a:pt x="3382" y="6420"/>
                    <a:pt x="3370" y="6420"/>
                  </a:cubicBezTo>
                  <a:cubicBezTo>
                    <a:pt x="3358" y="6408"/>
                    <a:pt x="3358" y="6397"/>
                    <a:pt x="3346" y="6385"/>
                  </a:cubicBezTo>
                  <a:cubicBezTo>
                    <a:pt x="3350" y="6381"/>
                    <a:pt x="3353" y="6379"/>
                    <a:pt x="3355" y="6379"/>
                  </a:cubicBezTo>
                  <a:cubicBezTo>
                    <a:pt x="3359" y="6379"/>
                    <a:pt x="3362" y="6385"/>
                    <a:pt x="3370" y="6385"/>
                  </a:cubicBezTo>
                  <a:cubicBezTo>
                    <a:pt x="3382" y="6373"/>
                    <a:pt x="3370" y="6361"/>
                    <a:pt x="3382" y="6349"/>
                  </a:cubicBezTo>
                  <a:lnTo>
                    <a:pt x="3394" y="6349"/>
                  </a:lnTo>
                  <a:cubicBezTo>
                    <a:pt x="3394" y="6349"/>
                    <a:pt x="3383" y="6338"/>
                    <a:pt x="3392" y="6327"/>
                  </a:cubicBezTo>
                  <a:lnTo>
                    <a:pt x="3392" y="6327"/>
                  </a:lnTo>
                  <a:cubicBezTo>
                    <a:pt x="3392" y="6330"/>
                    <a:pt x="3392" y="6333"/>
                    <a:pt x="3394" y="6337"/>
                  </a:cubicBezTo>
                  <a:lnTo>
                    <a:pt x="3394" y="6325"/>
                  </a:lnTo>
                  <a:cubicBezTo>
                    <a:pt x="3393" y="6326"/>
                    <a:pt x="3392" y="6327"/>
                    <a:pt x="3392" y="6327"/>
                  </a:cubicBezTo>
                  <a:lnTo>
                    <a:pt x="3392" y="6327"/>
                  </a:lnTo>
                  <a:cubicBezTo>
                    <a:pt x="3391" y="6306"/>
                    <a:pt x="3425" y="6321"/>
                    <a:pt x="3394" y="6289"/>
                  </a:cubicBezTo>
                  <a:cubicBezTo>
                    <a:pt x="3405" y="6289"/>
                    <a:pt x="3405" y="6278"/>
                    <a:pt x="3429" y="6278"/>
                  </a:cubicBezTo>
                  <a:cubicBezTo>
                    <a:pt x="3417" y="6254"/>
                    <a:pt x="3429" y="6242"/>
                    <a:pt x="3429" y="6218"/>
                  </a:cubicBezTo>
                  <a:cubicBezTo>
                    <a:pt x="3434" y="6220"/>
                    <a:pt x="3437" y="6221"/>
                    <a:pt x="3439" y="6221"/>
                  </a:cubicBezTo>
                  <a:cubicBezTo>
                    <a:pt x="3445" y="6221"/>
                    <a:pt x="3434" y="6206"/>
                    <a:pt x="3453" y="6206"/>
                  </a:cubicBezTo>
                  <a:lnTo>
                    <a:pt x="3429" y="6194"/>
                  </a:lnTo>
                  <a:cubicBezTo>
                    <a:pt x="3441" y="6170"/>
                    <a:pt x="3501" y="6158"/>
                    <a:pt x="3513" y="6123"/>
                  </a:cubicBezTo>
                  <a:lnTo>
                    <a:pt x="3525" y="6123"/>
                  </a:lnTo>
                  <a:lnTo>
                    <a:pt x="3513" y="6111"/>
                  </a:lnTo>
                  <a:cubicBezTo>
                    <a:pt x="3536" y="6075"/>
                    <a:pt x="3560" y="6039"/>
                    <a:pt x="3572" y="6016"/>
                  </a:cubicBezTo>
                  <a:cubicBezTo>
                    <a:pt x="3572" y="6004"/>
                    <a:pt x="3560" y="5980"/>
                    <a:pt x="3572" y="5968"/>
                  </a:cubicBezTo>
                  <a:cubicBezTo>
                    <a:pt x="3572" y="5944"/>
                    <a:pt x="3584" y="5908"/>
                    <a:pt x="3608" y="5885"/>
                  </a:cubicBezTo>
                  <a:cubicBezTo>
                    <a:pt x="3608" y="5897"/>
                    <a:pt x="3608" y="5897"/>
                    <a:pt x="3620" y="5897"/>
                  </a:cubicBezTo>
                  <a:cubicBezTo>
                    <a:pt x="3608" y="5885"/>
                    <a:pt x="3620" y="5885"/>
                    <a:pt x="3632" y="5873"/>
                  </a:cubicBezTo>
                  <a:lnTo>
                    <a:pt x="3608" y="5873"/>
                  </a:lnTo>
                  <a:cubicBezTo>
                    <a:pt x="3596" y="5861"/>
                    <a:pt x="3620" y="5861"/>
                    <a:pt x="3632" y="5861"/>
                  </a:cubicBezTo>
                  <a:lnTo>
                    <a:pt x="3620" y="5837"/>
                  </a:lnTo>
                  <a:lnTo>
                    <a:pt x="3644" y="5837"/>
                  </a:lnTo>
                  <a:cubicBezTo>
                    <a:pt x="3644" y="5837"/>
                    <a:pt x="3644" y="5813"/>
                    <a:pt x="3632" y="5801"/>
                  </a:cubicBezTo>
                  <a:cubicBezTo>
                    <a:pt x="3632" y="5801"/>
                    <a:pt x="3637" y="5796"/>
                    <a:pt x="3641" y="5796"/>
                  </a:cubicBezTo>
                  <a:cubicBezTo>
                    <a:pt x="3642" y="5796"/>
                    <a:pt x="3644" y="5797"/>
                    <a:pt x="3644" y="5801"/>
                  </a:cubicBezTo>
                  <a:lnTo>
                    <a:pt x="3679" y="5766"/>
                  </a:lnTo>
                  <a:lnTo>
                    <a:pt x="3667" y="5766"/>
                  </a:lnTo>
                  <a:cubicBezTo>
                    <a:pt x="3644" y="5766"/>
                    <a:pt x="3644" y="5742"/>
                    <a:pt x="3656" y="5742"/>
                  </a:cubicBezTo>
                  <a:cubicBezTo>
                    <a:pt x="3667" y="5754"/>
                    <a:pt x="3679" y="5754"/>
                    <a:pt x="3691" y="5754"/>
                  </a:cubicBezTo>
                  <a:cubicBezTo>
                    <a:pt x="3685" y="5748"/>
                    <a:pt x="3679" y="5748"/>
                    <a:pt x="3675" y="5748"/>
                  </a:cubicBezTo>
                  <a:cubicBezTo>
                    <a:pt x="3670" y="5748"/>
                    <a:pt x="3667" y="5748"/>
                    <a:pt x="3667" y="5742"/>
                  </a:cubicBezTo>
                  <a:cubicBezTo>
                    <a:pt x="3656" y="5730"/>
                    <a:pt x="3667" y="5718"/>
                    <a:pt x="3667" y="5706"/>
                  </a:cubicBezTo>
                  <a:lnTo>
                    <a:pt x="3679" y="5718"/>
                  </a:lnTo>
                  <a:cubicBezTo>
                    <a:pt x="3679" y="5712"/>
                    <a:pt x="3685" y="5712"/>
                    <a:pt x="3691" y="5712"/>
                  </a:cubicBezTo>
                  <a:cubicBezTo>
                    <a:pt x="3697" y="5712"/>
                    <a:pt x="3703" y="5712"/>
                    <a:pt x="3703" y="5706"/>
                  </a:cubicBezTo>
                  <a:cubicBezTo>
                    <a:pt x="3703" y="5694"/>
                    <a:pt x="3715" y="5682"/>
                    <a:pt x="3691" y="5682"/>
                  </a:cubicBezTo>
                  <a:cubicBezTo>
                    <a:pt x="3691" y="5674"/>
                    <a:pt x="3693" y="5672"/>
                    <a:pt x="3695" y="5672"/>
                  </a:cubicBezTo>
                  <a:cubicBezTo>
                    <a:pt x="3699" y="5672"/>
                    <a:pt x="3707" y="5682"/>
                    <a:pt x="3715" y="5682"/>
                  </a:cubicBezTo>
                  <a:cubicBezTo>
                    <a:pt x="3705" y="5673"/>
                    <a:pt x="3711" y="5655"/>
                    <a:pt x="3720" y="5655"/>
                  </a:cubicBezTo>
                  <a:cubicBezTo>
                    <a:pt x="3722" y="5655"/>
                    <a:pt x="3725" y="5656"/>
                    <a:pt x="3727" y="5658"/>
                  </a:cubicBezTo>
                  <a:cubicBezTo>
                    <a:pt x="3703" y="5635"/>
                    <a:pt x="3763" y="5623"/>
                    <a:pt x="3727" y="5611"/>
                  </a:cubicBezTo>
                  <a:lnTo>
                    <a:pt x="3751" y="5611"/>
                  </a:lnTo>
                  <a:cubicBezTo>
                    <a:pt x="3751" y="5599"/>
                    <a:pt x="3727" y="5587"/>
                    <a:pt x="3727" y="5575"/>
                  </a:cubicBezTo>
                  <a:cubicBezTo>
                    <a:pt x="3739" y="5575"/>
                    <a:pt x="3763" y="5587"/>
                    <a:pt x="3763" y="5587"/>
                  </a:cubicBezTo>
                  <a:lnTo>
                    <a:pt x="3739" y="5563"/>
                  </a:lnTo>
                  <a:cubicBezTo>
                    <a:pt x="3798" y="5539"/>
                    <a:pt x="3798" y="5468"/>
                    <a:pt x="3858" y="5420"/>
                  </a:cubicBezTo>
                  <a:cubicBezTo>
                    <a:pt x="3858" y="5396"/>
                    <a:pt x="3858" y="5361"/>
                    <a:pt x="3882" y="5337"/>
                  </a:cubicBezTo>
                  <a:cubicBezTo>
                    <a:pt x="3882" y="5325"/>
                    <a:pt x="3870" y="5313"/>
                    <a:pt x="3882" y="5313"/>
                  </a:cubicBezTo>
                  <a:cubicBezTo>
                    <a:pt x="3906" y="5289"/>
                    <a:pt x="3941" y="5254"/>
                    <a:pt x="3941" y="5218"/>
                  </a:cubicBezTo>
                  <a:cubicBezTo>
                    <a:pt x="3932" y="5199"/>
                    <a:pt x="3936" y="5195"/>
                    <a:pt x="3943" y="5195"/>
                  </a:cubicBezTo>
                  <a:cubicBezTo>
                    <a:pt x="3948" y="5195"/>
                    <a:pt x="3954" y="5197"/>
                    <a:pt x="3959" y="5197"/>
                  </a:cubicBezTo>
                  <a:cubicBezTo>
                    <a:pt x="3965" y="5197"/>
                    <a:pt x="3969" y="5194"/>
                    <a:pt x="3965" y="5182"/>
                  </a:cubicBezTo>
                  <a:lnTo>
                    <a:pt x="3965" y="5182"/>
                  </a:lnTo>
                  <a:cubicBezTo>
                    <a:pt x="3965" y="5182"/>
                    <a:pt x="3977" y="5182"/>
                    <a:pt x="3977" y="5194"/>
                  </a:cubicBezTo>
                  <a:cubicBezTo>
                    <a:pt x="3977" y="5158"/>
                    <a:pt x="3977" y="5146"/>
                    <a:pt x="3965" y="5111"/>
                  </a:cubicBezTo>
                  <a:lnTo>
                    <a:pt x="3965" y="5111"/>
                  </a:lnTo>
                  <a:cubicBezTo>
                    <a:pt x="3970" y="5112"/>
                    <a:pt x="3974" y="5113"/>
                    <a:pt x="3977" y="5113"/>
                  </a:cubicBezTo>
                  <a:cubicBezTo>
                    <a:pt x="3988" y="5113"/>
                    <a:pt x="3986" y="5103"/>
                    <a:pt x="3985" y="5099"/>
                  </a:cubicBezTo>
                  <a:lnTo>
                    <a:pt x="3977" y="5099"/>
                  </a:lnTo>
                  <a:cubicBezTo>
                    <a:pt x="3980" y="5099"/>
                    <a:pt x="3982" y="5098"/>
                    <a:pt x="3985" y="5097"/>
                  </a:cubicBezTo>
                  <a:lnTo>
                    <a:pt x="3985" y="5097"/>
                  </a:lnTo>
                  <a:cubicBezTo>
                    <a:pt x="3985" y="5098"/>
                    <a:pt x="3985" y="5098"/>
                    <a:pt x="3985" y="5099"/>
                  </a:cubicBezTo>
                  <a:lnTo>
                    <a:pt x="3989" y="5099"/>
                  </a:lnTo>
                  <a:cubicBezTo>
                    <a:pt x="3988" y="5098"/>
                    <a:pt x="3987" y="5097"/>
                    <a:pt x="3987" y="5097"/>
                  </a:cubicBezTo>
                  <a:lnTo>
                    <a:pt x="3987" y="5097"/>
                  </a:lnTo>
                  <a:cubicBezTo>
                    <a:pt x="3986" y="5097"/>
                    <a:pt x="3986" y="5097"/>
                    <a:pt x="3985" y="5097"/>
                  </a:cubicBezTo>
                  <a:lnTo>
                    <a:pt x="3985" y="5097"/>
                  </a:lnTo>
                  <a:cubicBezTo>
                    <a:pt x="3985" y="5097"/>
                    <a:pt x="3985" y="5096"/>
                    <a:pt x="3986" y="5096"/>
                  </a:cubicBezTo>
                  <a:cubicBezTo>
                    <a:pt x="3986" y="5096"/>
                    <a:pt x="3986" y="5096"/>
                    <a:pt x="3987" y="5097"/>
                  </a:cubicBezTo>
                  <a:lnTo>
                    <a:pt x="3987" y="5097"/>
                  </a:lnTo>
                  <a:cubicBezTo>
                    <a:pt x="3995" y="5093"/>
                    <a:pt x="4004" y="5087"/>
                    <a:pt x="4013" y="5087"/>
                  </a:cubicBezTo>
                  <a:lnTo>
                    <a:pt x="3989" y="5075"/>
                  </a:lnTo>
                  <a:lnTo>
                    <a:pt x="4013" y="5075"/>
                  </a:lnTo>
                  <a:cubicBezTo>
                    <a:pt x="4013" y="5063"/>
                    <a:pt x="4025" y="5027"/>
                    <a:pt x="4060" y="5027"/>
                  </a:cubicBezTo>
                  <a:cubicBezTo>
                    <a:pt x="4048" y="4992"/>
                    <a:pt x="4084" y="4932"/>
                    <a:pt x="4108" y="4896"/>
                  </a:cubicBezTo>
                  <a:cubicBezTo>
                    <a:pt x="4096" y="4884"/>
                    <a:pt x="4108" y="4873"/>
                    <a:pt x="4108" y="4861"/>
                  </a:cubicBezTo>
                  <a:lnTo>
                    <a:pt x="4132" y="4861"/>
                  </a:lnTo>
                  <a:cubicBezTo>
                    <a:pt x="4132" y="4849"/>
                    <a:pt x="4120" y="4825"/>
                    <a:pt x="4132" y="4813"/>
                  </a:cubicBezTo>
                  <a:cubicBezTo>
                    <a:pt x="4132" y="4825"/>
                    <a:pt x="4132" y="4825"/>
                    <a:pt x="4132" y="4825"/>
                  </a:cubicBezTo>
                  <a:cubicBezTo>
                    <a:pt x="4132" y="4813"/>
                    <a:pt x="4156" y="4801"/>
                    <a:pt x="4144" y="4789"/>
                  </a:cubicBezTo>
                  <a:cubicBezTo>
                    <a:pt x="4144" y="4781"/>
                    <a:pt x="4156" y="4772"/>
                    <a:pt x="4167" y="4772"/>
                  </a:cubicBezTo>
                  <a:cubicBezTo>
                    <a:pt x="4168" y="4772"/>
                    <a:pt x="4168" y="4772"/>
                    <a:pt x="4169" y="4773"/>
                  </a:cubicBezTo>
                  <a:lnTo>
                    <a:pt x="4169" y="4773"/>
                  </a:lnTo>
                  <a:cubicBezTo>
                    <a:pt x="4156" y="4762"/>
                    <a:pt x="4191" y="4754"/>
                    <a:pt x="4191" y="4754"/>
                  </a:cubicBezTo>
                  <a:cubicBezTo>
                    <a:pt x="4191" y="4754"/>
                    <a:pt x="4537" y="4230"/>
                    <a:pt x="4465" y="4003"/>
                  </a:cubicBezTo>
                  <a:cubicBezTo>
                    <a:pt x="4560" y="3992"/>
                    <a:pt x="4668" y="3968"/>
                    <a:pt x="4763" y="3968"/>
                  </a:cubicBezTo>
                  <a:lnTo>
                    <a:pt x="4763" y="3944"/>
                  </a:lnTo>
                  <a:lnTo>
                    <a:pt x="4799" y="3932"/>
                  </a:lnTo>
                  <a:cubicBezTo>
                    <a:pt x="4799" y="3944"/>
                    <a:pt x="4799" y="3944"/>
                    <a:pt x="4799" y="3944"/>
                  </a:cubicBezTo>
                  <a:cubicBezTo>
                    <a:pt x="4805" y="3950"/>
                    <a:pt x="4813" y="3952"/>
                    <a:pt x="4821" y="3952"/>
                  </a:cubicBezTo>
                  <a:cubicBezTo>
                    <a:pt x="4841" y="3952"/>
                    <a:pt x="4864" y="3941"/>
                    <a:pt x="4882" y="3941"/>
                  </a:cubicBezTo>
                  <a:cubicBezTo>
                    <a:pt x="4886" y="3941"/>
                    <a:pt x="4890" y="3942"/>
                    <a:pt x="4894" y="3944"/>
                  </a:cubicBezTo>
                  <a:cubicBezTo>
                    <a:pt x="4886" y="3936"/>
                    <a:pt x="4881" y="3933"/>
                    <a:pt x="4877" y="3933"/>
                  </a:cubicBezTo>
                  <a:cubicBezTo>
                    <a:pt x="4869" y="3933"/>
                    <a:pt x="4866" y="3944"/>
                    <a:pt x="4858" y="3944"/>
                  </a:cubicBezTo>
                  <a:cubicBezTo>
                    <a:pt x="4829" y="3934"/>
                    <a:pt x="4839" y="3917"/>
                    <a:pt x="4863" y="3917"/>
                  </a:cubicBezTo>
                  <a:cubicBezTo>
                    <a:pt x="4869" y="3917"/>
                    <a:pt x="4875" y="3918"/>
                    <a:pt x="4882" y="3920"/>
                  </a:cubicBezTo>
                  <a:lnTo>
                    <a:pt x="4906" y="3908"/>
                  </a:lnTo>
                  <a:cubicBezTo>
                    <a:pt x="4906" y="3920"/>
                    <a:pt x="4929" y="3932"/>
                    <a:pt x="4941" y="3944"/>
                  </a:cubicBezTo>
                  <a:cubicBezTo>
                    <a:pt x="5037" y="3932"/>
                    <a:pt x="5108" y="3884"/>
                    <a:pt x="5215" y="3884"/>
                  </a:cubicBezTo>
                  <a:cubicBezTo>
                    <a:pt x="5212" y="3891"/>
                    <a:pt x="5217" y="3893"/>
                    <a:pt x="5225" y="3893"/>
                  </a:cubicBezTo>
                  <a:cubicBezTo>
                    <a:pt x="5234" y="3893"/>
                    <a:pt x="5246" y="3891"/>
                    <a:pt x="5257" y="3891"/>
                  </a:cubicBezTo>
                  <a:cubicBezTo>
                    <a:pt x="5270" y="3891"/>
                    <a:pt x="5279" y="3894"/>
                    <a:pt x="5275" y="3908"/>
                  </a:cubicBezTo>
                  <a:cubicBezTo>
                    <a:pt x="5334" y="3884"/>
                    <a:pt x="5251" y="3872"/>
                    <a:pt x="5287" y="3849"/>
                  </a:cubicBezTo>
                  <a:cubicBezTo>
                    <a:pt x="5295" y="3849"/>
                    <a:pt x="5308" y="3843"/>
                    <a:pt x="5316" y="3843"/>
                  </a:cubicBezTo>
                  <a:cubicBezTo>
                    <a:pt x="5320" y="3843"/>
                    <a:pt x="5322" y="3845"/>
                    <a:pt x="5322" y="3849"/>
                  </a:cubicBezTo>
                  <a:cubicBezTo>
                    <a:pt x="5312" y="3859"/>
                    <a:pt x="5328" y="3869"/>
                    <a:pt x="5326" y="3872"/>
                  </a:cubicBezTo>
                  <a:lnTo>
                    <a:pt x="5326" y="3872"/>
                  </a:lnTo>
                  <a:lnTo>
                    <a:pt x="5370" y="3861"/>
                  </a:lnTo>
                  <a:lnTo>
                    <a:pt x="5370" y="3861"/>
                  </a:lnTo>
                  <a:cubicBezTo>
                    <a:pt x="5370" y="3861"/>
                    <a:pt x="5358" y="3872"/>
                    <a:pt x="5358" y="3872"/>
                  </a:cubicBezTo>
                  <a:cubicBezTo>
                    <a:pt x="5400" y="3861"/>
                    <a:pt x="5438" y="3861"/>
                    <a:pt x="5476" y="3861"/>
                  </a:cubicBezTo>
                  <a:cubicBezTo>
                    <a:pt x="5513" y="3861"/>
                    <a:pt x="5549" y="3861"/>
                    <a:pt x="5584" y="3849"/>
                  </a:cubicBezTo>
                  <a:cubicBezTo>
                    <a:pt x="5590" y="3843"/>
                    <a:pt x="5584" y="3843"/>
                    <a:pt x="5577" y="3843"/>
                  </a:cubicBezTo>
                  <a:cubicBezTo>
                    <a:pt x="5569" y="3843"/>
                    <a:pt x="5561" y="3843"/>
                    <a:pt x="5561" y="3837"/>
                  </a:cubicBezTo>
                  <a:cubicBezTo>
                    <a:pt x="5584" y="3825"/>
                    <a:pt x="5599" y="3822"/>
                    <a:pt x="5611" y="3822"/>
                  </a:cubicBezTo>
                  <a:close/>
                  <a:moveTo>
                    <a:pt x="8053" y="8108"/>
                  </a:moveTo>
                  <a:cubicBezTo>
                    <a:pt x="8057" y="8111"/>
                    <a:pt x="8071" y="8111"/>
                    <a:pt x="8073" y="8111"/>
                  </a:cubicBezTo>
                  <a:lnTo>
                    <a:pt x="8073" y="8111"/>
                  </a:lnTo>
                  <a:cubicBezTo>
                    <a:pt x="8068" y="8111"/>
                    <a:pt x="8061" y="8109"/>
                    <a:pt x="8053" y="8108"/>
                  </a:cubicBezTo>
                  <a:close/>
                  <a:moveTo>
                    <a:pt x="8073" y="8111"/>
                  </a:moveTo>
                  <a:cubicBezTo>
                    <a:pt x="8073" y="8111"/>
                    <a:pt x="8073" y="8111"/>
                    <a:pt x="8073" y="8111"/>
                  </a:cubicBezTo>
                  <a:cubicBezTo>
                    <a:pt x="8073" y="8111"/>
                    <a:pt x="8073" y="8111"/>
                    <a:pt x="8073" y="8111"/>
                  </a:cubicBezTo>
                  <a:close/>
                  <a:moveTo>
                    <a:pt x="1584" y="8123"/>
                  </a:moveTo>
                  <a:cubicBezTo>
                    <a:pt x="1560" y="8123"/>
                    <a:pt x="1560" y="8123"/>
                    <a:pt x="1548" y="8147"/>
                  </a:cubicBezTo>
                  <a:lnTo>
                    <a:pt x="1560" y="8135"/>
                  </a:lnTo>
                  <a:lnTo>
                    <a:pt x="1572" y="8135"/>
                  </a:lnTo>
                  <a:cubicBezTo>
                    <a:pt x="1572" y="8123"/>
                    <a:pt x="1572" y="8123"/>
                    <a:pt x="1584" y="8123"/>
                  </a:cubicBezTo>
                  <a:close/>
                  <a:moveTo>
                    <a:pt x="1800" y="8340"/>
                  </a:moveTo>
                  <a:cubicBezTo>
                    <a:pt x="1798" y="8340"/>
                    <a:pt x="1798" y="8343"/>
                    <a:pt x="1798" y="8349"/>
                  </a:cubicBezTo>
                  <a:lnTo>
                    <a:pt x="1810" y="8349"/>
                  </a:lnTo>
                  <a:cubicBezTo>
                    <a:pt x="1804" y="8343"/>
                    <a:pt x="1801" y="8340"/>
                    <a:pt x="1800" y="8340"/>
                  </a:cubicBezTo>
                  <a:close/>
                  <a:moveTo>
                    <a:pt x="1876" y="8103"/>
                  </a:moveTo>
                  <a:cubicBezTo>
                    <a:pt x="1884" y="8103"/>
                    <a:pt x="1894" y="8105"/>
                    <a:pt x="1905" y="8111"/>
                  </a:cubicBezTo>
                  <a:lnTo>
                    <a:pt x="1893" y="8111"/>
                  </a:lnTo>
                  <a:cubicBezTo>
                    <a:pt x="1929" y="8123"/>
                    <a:pt x="1917" y="8135"/>
                    <a:pt x="1917" y="8147"/>
                  </a:cubicBezTo>
                  <a:lnTo>
                    <a:pt x="1941" y="8159"/>
                  </a:lnTo>
                  <a:cubicBezTo>
                    <a:pt x="1936" y="8156"/>
                    <a:pt x="1931" y="8155"/>
                    <a:pt x="1925" y="8155"/>
                  </a:cubicBezTo>
                  <a:cubicBezTo>
                    <a:pt x="1901" y="8155"/>
                    <a:pt x="1874" y="8171"/>
                    <a:pt x="1893" y="8171"/>
                  </a:cubicBezTo>
                  <a:cubicBezTo>
                    <a:pt x="1903" y="8173"/>
                    <a:pt x="1908" y="8174"/>
                    <a:pt x="1911" y="8174"/>
                  </a:cubicBezTo>
                  <a:cubicBezTo>
                    <a:pt x="1921" y="8174"/>
                    <a:pt x="1889" y="8159"/>
                    <a:pt x="1917" y="8159"/>
                  </a:cubicBezTo>
                  <a:cubicBezTo>
                    <a:pt x="1941" y="8159"/>
                    <a:pt x="1941" y="8183"/>
                    <a:pt x="1929" y="8183"/>
                  </a:cubicBezTo>
                  <a:lnTo>
                    <a:pt x="1977" y="8194"/>
                  </a:lnTo>
                  <a:cubicBezTo>
                    <a:pt x="1971" y="8200"/>
                    <a:pt x="1965" y="8200"/>
                    <a:pt x="1962" y="8200"/>
                  </a:cubicBezTo>
                  <a:cubicBezTo>
                    <a:pt x="1959" y="8200"/>
                    <a:pt x="1959" y="8200"/>
                    <a:pt x="1965" y="8206"/>
                  </a:cubicBezTo>
                  <a:lnTo>
                    <a:pt x="2012" y="8206"/>
                  </a:lnTo>
                  <a:cubicBezTo>
                    <a:pt x="2012" y="8217"/>
                    <a:pt x="2018" y="8220"/>
                    <a:pt x="2027" y="8220"/>
                  </a:cubicBezTo>
                  <a:cubicBezTo>
                    <a:pt x="2037" y="8220"/>
                    <a:pt x="2052" y="8216"/>
                    <a:pt x="2066" y="8216"/>
                  </a:cubicBezTo>
                  <a:cubicBezTo>
                    <a:pt x="2078" y="8216"/>
                    <a:pt x="2088" y="8219"/>
                    <a:pt x="2096" y="8230"/>
                  </a:cubicBezTo>
                  <a:cubicBezTo>
                    <a:pt x="2048" y="8230"/>
                    <a:pt x="2096" y="8242"/>
                    <a:pt x="2084" y="8254"/>
                  </a:cubicBezTo>
                  <a:lnTo>
                    <a:pt x="2179" y="8266"/>
                  </a:lnTo>
                  <a:lnTo>
                    <a:pt x="2167" y="8266"/>
                  </a:lnTo>
                  <a:cubicBezTo>
                    <a:pt x="2171" y="8270"/>
                    <a:pt x="2175" y="8271"/>
                    <a:pt x="2179" y="8271"/>
                  </a:cubicBezTo>
                  <a:cubicBezTo>
                    <a:pt x="2187" y="8271"/>
                    <a:pt x="2195" y="8266"/>
                    <a:pt x="2203" y="8266"/>
                  </a:cubicBezTo>
                  <a:lnTo>
                    <a:pt x="2215" y="8266"/>
                  </a:lnTo>
                  <a:cubicBezTo>
                    <a:pt x="2048" y="8302"/>
                    <a:pt x="1905" y="8337"/>
                    <a:pt x="1786" y="8373"/>
                  </a:cubicBezTo>
                  <a:lnTo>
                    <a:pt x="1786" y="8349"/>
                  </a:lnTo>
                  <a:lnTo>
                    <a:pt x="1798" y="8349"/>
                  </a:lnTo>
                  <a:cubicBezTo>
                    <a:pt x="1798" y="8337"/>
                    <a:pt x="1739" y="8302"/>
                    <a:pt x="1786" y="8302"/>
                  </a:cubicBezTo>
                  <a:cubicBezTo>
                    <a:pt x="1762" y="8278"/>
                    <a:pt x="1774" y="8266"/>
                    <a:pt x="1751" y="8242"/>
                  </a:cubicBezTo>
                  <a:lnTo>
                    <a:pt x="1751" y="8242"/>
                  </a:lnTo>
                  <a:cubicBezTo>
                    <a:pt x="1757" y="8246"/>
                    <a:pt x="1761" y="8248"/>
                    <a:pt x="1765" y="8248"/>
                  </a:cubicBezTo>
                  <a:cubicBezTo>
                    <a:pt x="1779" y="8248"/>
                    <a:pt x="1778" y="8224"/>
                    <a:pt x="1782" y="8224"/>
                  </a:cubicBezTo>
                  <a:cubicBezTo>
                    <a:pt x="1783" y="8224"/>
                    <a:pt x="1784" y="8226"/>
                    <a:pt x="1786" y="8230"/>
                  </a:cubicBezTo>
                  <a:cubicBezTo>
                    <a:pt x="1798" y="8218"/>
                    <a:pt x="1774" y="8218"/>
                    <a:pt x="1762" y="8206"/>
                  </a:cubicBezTo>
                  <a:cubicBezTo>
                    <a:pt x="1768" y="8200"/>
                    <a:pt x="1777" y="8197"/>
                    <a:pt x="1786" y="8197"/>
                  </a:cubicBezTo>
                  <a:cubicBezTo>
                    <a:pt x="1795" y="8197"/>
                    <a:pt x="1804" y="8200"/>
                    <a:pt x="1810" y="8206"/>
                  </a:cubicBezTo>
                  <a:lnTo>
                    <a:pt x="1798" y="8194"/>
                  </a:lnTo>
                  <a:lnTo>
                    <a:pt x="1786" y="8183"/>
                  </a:lnTo>
                  <a:cubicBezTo>
                    <a:pt x="1798" y="8171"/>
                    <a:pt x="1810" y="8171"/>
                    <a:pt x="1810" y="8159"/>
                  </a:cubicBezTo>
                  <a:lnTo>
                    <a:pt x="1786" y="8159"/>
                  </a:lnTo>
                  <a:lnTo>
                    <a:pt x="1798" y="8147"/>
                  </a:lnTo>
                  <a:lnTo>
                    <a:pt x="1798" y="8147"/>
                  </a:lnTo>
                  <a:cubicBezTo>
                    <a:pt x="1795" y="8150"/>
                    <a:pt x="1792" y="8152"/>
                    <a:pt x="1790" y="8152"/>
                  </a:cubicBezTo>
                  <a:cubicBezTo>
                    <a:pt x="1786" y="8152"/>
                    <a:pt x="1786" y="8143"/>
                    <a:pt x="1786" y="8135"/>
                  </a:cubicBezTo>
                  <a:lnTo>
                    <a:pt x="1774" y="8123"/>
                  </a:lnTo>
                  <a:lnTo>
                    <a:pt x="1774" y="8123"/>
                  </a:lnTo>
                  <a:cubicBezTo>
                    <a:pt x="1779" y="8125"/>
                    <a:pt x="1782" y="8126"/>
                    <a:pt x="1785" y="8126"/>
                  </a:cubicBezTo>
                  <a:cubicBezTo>
                    <a:pt x="1794" y="8126"/>
                    <a:pt x="1789" y="8111"/>
                    <a:pt x="1798" y="8111"/>
                  </a:cubicBezTo>
                  <a:cubicBezTo>
                    <a:pt x="1810" y="8123"/>
                    <a:pt x="1810" y="8123"/>
                    <a:pt x="1822" y="8135"/>
                  </a:cubicBezTo>
                  <a:cubicBezTo>
                    <a:pt x="1840" y="8126"/>
                    <a:pt x="1851" y="8103"/>
                    <a:pt x="1876" y="8103"/>
                  </a:cubicBezTo>
                  <a:close/>
                  <a:moveTo>
                    <a:pt x="4977" y="8468"/>
                  </a:moveTo>
                  <a:cubicBezTo>
                    <a:pt x="4972" y="8469"/>
                    <a:pt x="4967" y="8470"/>
                    <a:pt x="4962" y="8471"/>
                  </a:cubicBezTo>
                  <a:lnTo>
                    <a:pt x="4962" y="8471"/>
                  </a:lnTo>
                  <a:cubicBezTo>
                    <a:pt x="4966" y="8471"/>
                    <a:pt x="4971" y="8470"/>
                    <a:pt x="4977" y="8468"/>
                  </a:cubicBezTo>
                  <a:close/>
                  <a:moveTo>
                    <a:pt x="1739" y="8516"/>
                  </a:moveTo>
                  <a:lnTo>
                    <a:pt x="1774" y="8528"/>
                  </a:lnTo>
                  <a:lnTo>
                    <a:pt x="1739" y="8528"/>
                  </a:lnTo>
                  <a:cubicBezTo>
                    <a:pt x="1736" y="8530"/>
                    <a:pt x="1734" y="8531"/>
                    <a:pt x="1733" y="8531"/>
                  </a:cubicBezTo>
                  <a:cubicBezTo>
                    <a:pt x="1727" y="8531"/>
                    <a:pt x="1727" y="8516"/>
                    <a:pt x="1727" y="8516"/>
                  </a:cubicBezTo>
                  <a:close/>
                  <a:moveTo>
                    <a:pt x="1577" y="8548"/>
                  </a:moveTo>
                  <a:cubicBezTo>
                    <a:pt x="1574" y="8549"/>
                    <a:pt x="1570" y="8550"/>
                    <a:pt x="1566" y="8552"/>
                  </a:cubicBezTo>
                  <a:lnTo>
                    <a:pt x="1584" y="8552"/>
                  </a:lnTo>
                  <a:cubicBezTo>
                    <a:pt x="1581" y="8551"/>
                    <a:pt x="1579" y="8550"/>
                    <a:pt x="1577" y="8548"/>
                  </a:cubicBezTo>
                  <a:close/>
                  <a:moveTo>
                    <a:pt x="1548" y="8552"/>
                  </a:moveTo>
                  <a:cubicBezTo>
                    <a:pt x="1548" y="8554"/>
                    <a:pt x="1550" y="8555"/>
                    <a:pt x="1552" y="8555"/>
                  </a:cubicBezTo>
                  <a:cubicBezTo>
                    <a:pt x="1556" y="8555"/>
                    <a:pt x="1561" y="8553"/>
                    <a:pt x="1566" y="8552"/>
                  </a:cubicBezTo>
                  <a:close/>
                  <a:moveTo>
                    <a:pt x="1706" y="8578"/>
                  </a:moveTo>
                  <a:lnTo>
                    <a:pt x="1706" y="8578"/>
                  </a:lnTo>
                  <a:cubicBezTo>
                    <a:pt x="1701" y="8580"/>
                    <a:pt x="1696" y="8583"/>
                    <a:pt x="1692" y="8587"/>
                  </a:cubicBezTo>
                  <a:lnTo>
                    <a:pt x="1692" y="8587"/>
                  </a:lnTo>
                  <a:cubicBezTo>
                    <a:pt x="1698" y="8586"/>
                    <a:pt x="1704" y="8583"/>
                    <a:pt x="1706" y="8578"/>
                  </a:cubicBezTo>
                  <a:close/>
                  <a:moveTo>
                    <a:pt x="1692" y="8587"/>
                  </a:moveTo>
                  <a:cubicBezTo>
                    <a:pt x="1687" y="8587"/>
                    <a:pt x="1683" y="8587"/>
                    <a:pt x="1679" y="8587"/>
                  </a:cubicBezTo>
                  <a:cubicBezTo>
                    <a:pt x="1679" y="8587"/>
                    <a:pt x="1679" y="8593"/>
                    <a:pt x="1683" y="8600"/>
                  </a:cubicBezTo>
                  <a:lnTo>
                    <a:pt x="1683" y="8600"/>
                  </a:lnTo>
                  <a:cubicBezTo>
                    <a:pt x="1683" y="8596"/>
                    <a:pt x="1687" y="8591"/>
                    <a:pt x="1692" y="8587"/>
                  </a:cubicBezTo>
                  <a:close/>
                  <a:moveTo>
                    <a:pt x="1683" y="8600"/>
                  </a:moveTo>
                  <a:cubicBezTo>
                    <a:pt x="1683" y="8604"/>
                    <a:pt x="1685" y="8608"/>
                    <a:pt x="1691" y="8611"/>
                  </a:cubicBezTo>
                  <a:cubicBezTo>
                    <a:pt x="1687" y="8607"/>
                    <a:pt x="1685" y="8604"/>
                    <a:pt x="1683" y="8600"/>
                  </a:cubicBezTo>
                  <a:close/>
                  <a:moveTo>
                    <a:pt x="10945" y="1"/>
                  </a:moveTo>
                  <a:cubicBezTo>
                    <a:pt x="10893" y="1"/>
                    <a:pt x="10848" y="5"/>
                    <a:pt x="10811" y="15"/>
                  </a:cubicBezTo>
                  <a:cubicBezTo>
                    <a:pt x="10799" y="27"/>
                    <a:pt x="10775" y="27"/>
                    <a:pt x="10775" y="51"/>
                  </a:cubicBezTo>
                  <a:cubicBezTo>
                    <a:pt x="10758" y="51"/>
                    <a:pt x="10753" y="30"/>
                    <a:pt x="10747" y="30"/>
                  </a:cubicBezTo>
                  <a:cubicBezTo>
                    <a:pt x="10745" y="30"/>
                    <a:pt x="10743" y="33"/>
                    <a:pt x="10740" y="39"/>
                  </a:cubicBezTo>
                  <a:cubicBezTo>
                    <a:pt x="10764" y="51"/>
                    <a:pt x="10716" y="74"/>
                    <a:pt x="10740" y="98"/>
                  </a:cubicBezTo>
                  <a:lnTo>
                    <a:pt x="10728" y="98"/>
                  </a:lnTo>
                  <a:cubicBezTo>
                    <a:pt x="10725" y="101"/>
                    <a:pt x="10725" y="102"/>
                    <a:pt x="10726" y="102"/>
                  </a:cubicBezTo>
                  <a:cubicBezTo>
                    <a:pt x="10728" y="102"/>
                    <a:pt x="10734" y="99"/>
                    <a:pt x="10738" y="99"/>
                  </a:cubicBezTo>
                  <a:cubicBezTo>
                    <a:pt x="10742" y="99"/>
                    <a:pt x="10744" y="101"/>
                    <a:pt x="10740" y="110"/>
                  </a:cubicBezTo>
                  <a:lnTo>
                    <a:pt x="10752" y="86"/>
                  </a:lnTo>
                  <a:cubicBezTo>
                    <a:pt x="10764" y="86"/>
                    <a:pt x="10775" y="98"/>
                    <a:pt x="10775" y="110"/>
                  </a:cubicBezTo>
                  <a:cubicBezTo>
                    <a:pt x="10784" y="102"/>
                    <a:pt x="10797" y="83"/>
                    <a:pt x="10813" y="83"/>
                  </a:cubicBezTo>
                  <a:cubicBezTo>
                    <a:pt x="10820" y="83"/>
                    <a:pt x="10827" y="87"/>
                    <a:pt x="10835" y="98"/>
                  </a:cubicBezTo>
                  <a:cubicBezTo>
                    <a:pt x="10859" y="98"/>
                    <a:pt x="10847" y="122"/>
                    <a:pt x="10847" y="122"/>
                  </a:cubicBezTo>
                  <a:lnTo>
                    <a:pt x="10835" y="122"/>
                  </a:lnTo>
                  <a:lnTo>
                    <a:pt x="10847" y="134"/>
                  </a:lnTo>
                  <a:cubicBezTo>
                    <a:pt x="10843" y="134"/>
                    <a:pt x="10841" y="134"/>
                    <a:pt x="10840" y="135"/>
                  </a:cubicBezTo>
                  <a:lnTo>
                    <a:pt x="10840" y="135"/>
                  </a:lnTo>
                  <a:cubicBezTo>
                    <a:pt x="10840" y="135"/>
                    <a:pt x="10841" y="135"/>
                    <a:pt x="10842" y="135"/>
                  </a:cubicBezTo>
                  <a:cubicBezTo>
                    <a:pt x="10844" y="135"/>
                    <a:pt x="10847" y="136"/>
                    <a:pt x="10849" y="137"/>
                  </a:cubicBezTo>
                  <a:lnTo>
                    <a:pt x="10849" y="137"/>
                  </a:lnTo>
                  <a:cubicBezTo>
                    <a:pt x="10849" y="136"/>
                    <a:pt x="10848" y="135"/>
                    <a:pt x="10847" y="134"/>
                  </a:cubicBezTo>
                  <a:lnTo>
                    <a:pt x="10847" y="134"/>
                  </a:lnTo>
                  <a:lnTo>
                    <a:pt x="10850" y="137"/>
                  </a:lnTo>
                  <a:lnTo>
                    <a:pt x="10850" y="137"/>
                  </a:lnTo>
                  <a:cubicBezTo>
                    <a:pt x="10850" y="137"/>
                    <a:pt x="10849" y="137"/>
                    <a:pt x="10849" y="137"/>
                  </a:cubicBezTo>
                  <a:lnTo>
                    <a:pt x="10849" y="137"/>
                  </a:lnTo>
                  <a:cubicBezTo>
                    <a:pt x="10857" y="148"/>
                    <a:pt x="10847" y="159"/>
                    <a:pt x="10847" y="170"/>
                  </a:cubicBezTo>
                  <a:lnTo>
                    <a:pt x="10871" y="170"/>
                  </a:lnTo>
                  <a:cubicBezTo>
                    <a:pt x="10871" y="176"/>
                    <a:pt x="10868" y="176"/>
                    <a:pt x="10865" y="176"/>
                  </a:cubicBezTo>
                  <a:cubicBezTo>
                    <a:pt x="10862" y="176"/>
                    <a:pt x="10859" y="176"/>
                    <a:pt x="10859" y="182"/>
                  </a:cubicBezTo>
                  <a:lnTo>
                    <a:pt x="10895" y="182"/>
                  </a:lnTo>
                  <a:cubicBezTo>
                    <a:pt x="10895" y="193"/>
                    <a:pt x="10899" y="196"/>
                    <a:pt x="10905" y="196"/>
                  </a:cubicBezTo>
                  <a:cubicBezTo>
                    <a:pt x="10913" y="196"/>
                    <a:pt x="10923" y="191"/>
                    <a:pt x="10931" y="191"/>
                  </a:cubicBezTo>
                  <a:cubicBezTo>
                    <a:pt x="10938" y="191"/>
                    <a:pt x="10942" y="194"/>
                    <a:pt x="10942" y="205"/>
                  </a:cubicBezTo>
                  <a:cubicBezTo>
                    <a:pt x="10918" y="205"/>
                    <a:pt x="10942" y="217"/>
                    <a:pt x="10942" y="229"/>
                  </a:cubicBezTo>
                  <a:lnTo>
                    <a:pt x="11002" y="241"/>
                  </a:lnTo>
                  <a:cubicBezTo>
                    <a:pt x="11002" y="253"/>
                    <a:pt x="10978" y="253"/>
                    <a:pt x="10990" y="253"/>
                  </a:cubicBezTo>
                  <a:cubicBezTo>
                    <a:pt x="10994" y="257"/>
                    <a:pt x="10996" y="258"/>
                    <a:pt x="10999" y="258"/>
                  </a:cubicBezTo>
                  <a:cubicBezTo>
                    <a:pt x="11003" y="258"/>
                    <a:pt x="11006" y="253"/>
                    <a:pt x="11014" y="253"/>
                  </a:cubicBezTo>
                  <a:lnTo>
                    <a:pt x="11025" y="253"/>
                  </a:lnTo>
                  <a:cubicBezTo>
                    <a:pt x="11014" y="265"/>
                    <a:pt x="11014" y="265"/>
                    <a:pt x="11002" y="265"/>
                  </a:cubicBezTo>
                  <a:lnTo>
                    <a:pt x="11002" y="277"/>
                  </a:lnTo>
                  <a:lnTo>
                    <a:pt x="11014" y="277"/>
                  </a:lnTo>
                  <a:cubicBezTo>
                    <a:pt x="10978" y="289"/>
                    <a:pt x="11025" y="289"/>
                    <a:pt x="11002" y="301"/>
                  </a:cubicBezTo>
                  <a:cubicBezTo>
                    <a:pt x="10990" y="301"/>
                    <a:pt x="10990" y="301"/>
                    <a:pt x="10978" y="313"/>
                  </a:cubicBezTo>
                  <a:lnTo>
                    <a:pt x="10990" y="324"/>
                  </a:lnTo>
                  <a:lnTo>
                    <a:pt x="10978" y="324"/>
                  </a:lnTo>
                  <a:cubicBezTo>
                    <a:pt x="10972" y="330"/>
                    <a:pt x="10975" y="330"/>
                    <a:pt x="10979" y="330"/>
                  </a:cubicBezTo>
                  <a:cubicBezTo>
                    <a:pt x="10984" y="330"/>
                    <a:pt x="10990" y="330"/>
                    <a:pt x="10990" y="336"/>
                  </a:cubicBezTo>
                  <a:cubicBezTo>
                    <a:pt x="10978" y="336"/>
                    <a:pt x="11002" y="348"/>
                    <a:pt x="10978" y="348"/>
                  </a:cubicBezTo>
                  <a:cubicBezTo>
                    <a:pt x="10973" y="357"/>
                    <a:pt x="10976" y="359"/>
                    <a:pt x="10980" y="359"/>
                  </a:cubicBezTo>
                  <a:cubicBezTo>
                    <a:pt x="10985" y="359"/>
                    <a:pt x="10992" y="357"/>
                    <a:pt x="10997" y="357"/>
                  </a:cubicBezTo>
                  <a:cubicBezTo>
                    <a:pt x="11000" y="357"/>
                    <a:pt x="11002" y="357"/>
                    <a:pt x="11002" y="360"/>
                  </a:cubicBezTo>
                  <a:cubicBezTo>
                    <a:pt x="10994" y="364"/>
                    <a:pt x="10990" y="365"/>
                    <a:pt x="10988" y="365"/>
                  </a:cubicBezTo>
                  <a:cubicBezTo>
                    <a:pt x="10983" y="365"/>
                    <a:pt x="10986" y="360"/>
                    <a:pt x="10978" y="360"/>
                  </a:cubicBezTo>
                  <a:lnTo>
                    <a:pt x="10990" y="372"/>
                  </a:lnTo>
                  <a:cubicBezTo>
                    <a:pt x="10982" y="372"/>
                    <a:pt x="10974" y="377"/>
                    <a:pt x="10969" y="377"/>
                  </a:cubicBezTo>
                  <a:cubicBezTo>
                    <a:pt x="10967" y="377"/>
                    <a:pt x="10966" y="376"/>
                    <a:pt x="10966" y="372"/>
                  </a:cubicBezTo>
                  <a:cubicBezTo>
                    <a:pt x="10966" y="408"/>
                    <a:pt x="10895" y="455"/>
                    <a:pt x="10930" y="479"/>
                  </a:cubicBezTo>
                  <a:cubicBezTo>
                    <a:pt x="10924" y="485"/>
                    <a:pt x="10921" y="485"/>
                    <a:pt x="10918" y="485"/>
                  </a:cubicBezTo>
                  <a:cubicBezTo>
                    <a:pt x="10915" y="485"/>
                    <a:pt x="10912" y="485"/>
                    <a:pt x="10906" y="491"/>
                  </a:cubicBezTo>
                  <a:cubicBezTo>
                    <a:pt x="10930" y="503"/>
                    <a:pt x="10883" y="527"/>
                    <a:pt x="10895" y="551"/>
                  </a:cubicBezTo>
                  <a:lnTo>
                    <a:pt x="10906" y="539"/>
                  </a:lnTo>
                  <a:lnTo>
                    <a:pt x="10906" y="539"/>
                  </a:lnTo>
                  <a:cubicBezTo>
                    <a:pt x="10871" y="586"/>
                    <a:pt x="10918" y="610"/>
                    <a:pt x="10906" y="634"/>
                  </a:cubicBezTo>
                  <a:lnTo>
                    <a:pt x="10942" y="634"/>
                  </a:lnTo>
                  <a:cubicBezTo>
                    <a:pt x="10942" y="646"/>
                    <a:pt x="10918" y="646"/>
                    <a:pt x="10930" y="658"/>
                  </a:cubicBezTo>
                  <a:cubicBezTo>
                    <a:pt x="10930" y="646"/>
                    <a:pt x="10930" y="646"/>
                    <a:pt x="10942" y="646"/>
                  </a:cubicBezTo>
                  <a:cubicBezTo>
                    <a:pt x="10918" y="682"/>
                    <a:pt x="10954" y="729"/>
                    <a:pt x="10954" y="777"/>
                  </a:cubicBezTo>
                  <a:cubicBezTo>
                    <a:pt x="10989" y="824"/>
                    <a:pt x="11001" y="882"/>
                    <a:pt x="11036" y="930"/>
                  </a:cubicBezTo>
                  <a:lnTo>
                    <a:pt x="11036" y="930"/>
                  </a:lnTo>
                  <a:cubicBezTo>
                    <a:pt x="11041" y="926"/>
                    <a:pt x="11061" y="920"/>
                    <a:pt x="11061" y="920"/>
                  </a:cubicBezTo>
                  <a:lnTo>
                    <a:pt x="11061" y="920"/>
                  </a:lnTo>
                  <a:cubicBezTo>
                    <a:pt x="11014" y="967"/>
                    <a:pt x="11085" y="944"/>
                    <a:pt x="11049" y="979"/>
                  </a:cubicBezTo>
                  <a:cubicBezTo>
                    <a:pt x="11085" y="1003"/>
                    <a:pt x="11061" y="1051"/>
                    <a:pt x="11109" y="1051"/>
                  </a:cubicBezTo>
                  <a:lnTo>
                    <a:pt x="11097" y="1063"/>
                  </a:lnTo>
                  <a:cubicBezTo>
                    <a:pt x="11097" y="1069"/>
                    <a:pt x="11100" y="1069"/>
                    <a:pt x="11103" y="1069"/>
                  </a:cubicBezTo>
                  <a:cubicBezTo>
                    <a:pt x="11106" y="1069"/>
                    <a:pt x="11109" y="1069"/>
                    <a:pt x="11109" y="1075"/>
                  </a:cubicBezTo>
                  <a:cubicBezTo>
                    <a:pt x="11109" y="1086"/>
                    <a:pt x="11133" y="1086"/>
                    <a:pt x="11121" y="1098"/>
                  </a:cubicBezTo>
                  <a:lnTo>
                    <a:pt x="11145" y="1086"/>
                  </a:lnTo>
                  <a:lnTo>
                    <a:pt x="11145" y="1086"/>
                  </a:lnTo>
                  <a:cubicBezTo>
                    <a:pt x="11145" y="1098"/>
                    <a:pt x="11133" y="1098"/>
                    <a:pt x="11145" y="1098"/>
                  </a:cubicBezTo>
                  <a:lnTo>
                    <a:pt x="11133" y="1110"/>
                  </a:lnTo>
                  <a:lnTo>
                    <a:pt x="11156" y="1098"/>
                  </a:lnTo>
                  <a:lnTo>
                    <a:pt x="11156" y="1098"/>
                  </a:lnTo>
                  <a:cubicBezTo>
                    <a:pt x="11133" y="1122"/>
                    <a:pt x="11168" y="1122"/>
                    <a:pt x="11156" y="1134"/>
                  </a:cubicBezTo>
                  <a:cubicBezTo>
                    <a:pt x="11168" y="1134"/>
                    <a:pt x="11180" y="1146"/>
                    <a:pt x="11180" y="1158"/>
                  </a:cubicBezTo>
                  <a:cubicBezTo>
                    <a:pt x="11168" y="1170"/>
                    <a:pt x="11180" y="1182"/>
                    <a:pt x="11180" y="1205"/>
                  </a:cubicBezTo>
                  <a:cubicBezTo>
                    <a:pt x="11192" y="1217"/>
                    <a:pt x="11216" y="1241"/>
                    <a:pt x="11228" y="1265"/>
                  </a:cubicBezTo>
                  <a:lnTo>
                    <a:pt x="11240" y="1253"/>
                  </a:lnTo>
                  <a:cubicBezTo>
                    <a:pt x="11240" y="1253"/>
                    <a:pt x="11240" y="1265"/>
                    <a:pt x="11240" y="1265"/>
                  </a:cubicBezTo>
                  <a:cubicBezTo>
                    <a:pt x="11228" y="1271"/>
                    <a:pt x="11231" y="1271"/>
                    <a:pt x="11235" y="1271"/>
                  </a:cubicBezTo>
                  <a:cubicBezTo>
                    <a:pt x="11240" y="1271"/>
                    <a:pt x="11246" y="1271"/>
                    <a:pt x="11240" y="1277"/>
                  </a:cubicBezTo>
                  <a:cubicBezTo>
                    <a:pt x="11248" y="1268"/>
                    <a:pt x="11257" y="1260"/>
                    <a:pt x="11261" y="1260"/>
                  </a:cubicBezTo>
                  <a:cubicBezTo>
                    <a:pt x="11263" y="1260"/>
                    <a:pt x="11264" y="1262"/>
                    <a:pt x="11264" y="1265"/>
                  </a:cubicBezTo>
                  <a:lnTo>
                    <a:pt x="11276" y="1265"/>
                  </a:lnTo>
                  <a:cubicBezTo>
                    <a:pt x="11252" y="1277"/>
                    <a:pt x="11252" y="1289"/>
                    <a:pt x="11240" y="1301"/>
                  </a:cubicBezTo>
                  <a:cubicBezTo>
                    <a:pt x="11252" y="1313"/>
                    <a:pt x="11287" y="1313"/>
                    <a:pt x="11299" y="1336"/>
                  </a:cubicBezTo>
                  <a:cubicBezTo>
                    <a:pt x="11276" y="1336"/>
                    <a:pt x="11311" y="1348"/>
                    <a:pt x="11276" y="1360"/>
                  </a:cubicBezTo>
                  <a:cubicBezTo>
                    <a:pt x="11299" y="1360"/>
                    <a:pt x="11299" y="1336"/>
                    <a:pt x="11323" y="1336"/>
                  </a:cubicBezTo>
                  <a:cubicBezTo>
                    <a:pt x="11311" y="1348"/>
                    <a:pt x="11311" y="1360"/>
                    <a:pt x="11299" y="1360"/>
                  </a:cubicBezTo>
                  <a:cubicBezTo>
                    <a:pt x="11335" y="1372"/>
                    <a:pt x="11299" y="1408"/>
                    <a:pt x="11335" y="1408"/>
                  </a:cubicBezTo>
                  <a:cubicBezTo>
                    <a:pt x="11335" y="1396"/>
                    <a:pt x="11335" y="1396"/>
                    <a:pt x="11335" y="1396"/>
                  </a:cubicBezTo>
                  <a:cubicBezTo>
                    <a:pt x="11371" y="1396"/>
                    <a:pt x="11335" y="1420"/>
                    <a:pt x="11359" y="1420"/>
                  </a:cubicBezTo>
                  <a:lnTo>
                    <a:pt x="11353" y="1423"/>
                  </a:lnTo>
                  <a:lnTo>
                    <a:pt x="11353" y="1423"/>
                  </a:lnTo>
                  <a:cubicBezTo>
                    <a:pt x="11352" y="1423"/>
                    <a:pt x="11352" y="1423"/>
                    <a:pt x="11351" y="1423"/>
                  </a:cubicBezTo>
                  <a:cubicBezTo>
                    <a:pt x="11347" y="1423"/>
                    <a:pt x="11341" y="1426"/>
                    <a:pt x="11335" y="1432"/>
                  </a:cubicBezTo>
                  <a:lnTo>
                    <a:pt x="11353" y="1423"/>
                  </a:lnTo>
                  <a:lnTo>
                    <a:pt x="11353" y="1423"/>
                  </a:lnTo>
                  <a:cubicBezTo>
                    <a:pt x="11356" y="1423"/>
                    <a:pt x="11359" y="1426"/>
                    <a:pt x="11359" y="1432"/>
                  </a:cubicBezTo>
                  <a:cubicBezTo>
                    <a:pt x="11353" y="1438"/>
                    <a:pt x="11347" y="1438"/>
                    <a:pt x="11342" y="1438"/>
                  </a:cubicBezTo>
                  <a:cubicBezTo>
                    <a:pt x="11338" y="1438"/>
                    <a:pt x="11335" y="1438"/>
                    <a:pt x="11335" y="1444"/>
                  </a:cubicBezTo>
                  <a:cubicBezTo>
                    <a:pt x="11335" y="1444"/>
                    <a:pt x="11340" y="1449"/>
                    <a:pt x="11347" y="1449"/>
                  </a:cubicBezTo>
                  <a:cubicBezTo>
                    <a:pt x="11351" y="1449"/>
                    <a:pt x="11355" y="1448"/>
                    <a:pt x="11359" y="1444"/>
                  </a:cubicBezTo>
                  <a:cubicBezTo>
                    <a:pt x="11362" y="1444"/>
                    <a:pt x="11363" y="1444"/>
                    <a:pt x="11364" y="1445"/>
                  </a:cubicBezTo>
                  <a:lnTo>
                    <a:pt x="11364" y="1445"/>
                  </a:lnTo>
                  <a:cubicBezTo>
                    <a:pt x="11366" y="1444"/>
                    <a:pt x="11368" y="1444"/>
                    <a:pt x="11371" y="1444"/>
                  </a:cubicBezTo>
                  <a:cubicBezTo>
                    <a:pt x="11371" y="1456"/>
                    <a:pt x="11371" y="1467"/>
                    <a:pt x="11383" y="1479"/>
                  </a:cubicBezTo>
                  <a:cubicBezTo>
                    <a:pt x="11371" y="1479"/>
                    <a:pt x="11371" y="1491"/>
                    <a:pt x="11371" y="1491"/>
                  </a:cubicBezTo>
                  <a:cubicBezTo>
                    <a:pt x="11375" y="1489"/>
                    <a:pt x="11378" y="1488"/>
                    <a:pt x="11379" y="1488"/>
                  </a:cubicBezTo>
                  <a:cubicBezTo>
                    <a:pt x="11383" y="1488"/>
                    <a:pt x="11361" y="1505"/>
                    <a:pt x="11371" y="1515"/>
                  </a:cubicBezTo>
                  <a:cubicBezTo>
                    <a:pt x="11395" y="1539"/>
                    <a:pt x="11442" y="1563"/>
                    <a:pt x="11454" y="1586"/>
                  </a:cubicBezTo>
                  <a:cubicBezTo>
                    <a:pt x="11478" y="1586"/>
                    <a:pt x="11490" y="1586"/>
                    <a:pt x="11502" y="1598"/>
                  </a:cubicBezTo>
                  <a:lnTo>
                    <a:pt x="11478" y="1610"/>
                  </a:lnTo>
                  <a:lnTo>
                    <a:pt x="11490" y="1610"/>
                  </a:lnTo>
                  <a:cubicBezTo>
                    <a:pt x="11484" y="1616"/>
                    <a:pt x="11481" y="1616"/>
                    <a:pt x="11479" y="1616"/>
                  </a:cubicBezTo>
                  <a:cubicBezTo>
                    <a:pt x="11478" y="1616"/>
                    <a:pt x="11478" y="1616"/>
                    <a:pt x="11478" y="1622"/>
                  </a:cubicBezTo>
                  <a:lnTo>
                    <a:pt x="11490" y="1622"/>
                  </a:lnTo>
                  <a:cubicBezTo>
                    <a:pt x="11478" y="1622"/>
                    <a:pt x="11502" y="1646"/>
                    <a:pt x="11466" y="1646"/>
                  </a:cubicBezTo>
                  <a:lnTo>
                    <a:pt x="11490" y="1670"/>
                  </a:lnTo>
                  <a:cubicBezTo>
                    <a:pt x="11492" y="1672"/>
                    <a:pt x="11495" y="1673"/>
                    <a:pt x="11497" y="1673"/>
                  </a:cubicBezTo>
                  <a:cubicBezTo>
                    <a:pt x="11504" y="1673"/>
                    <a:pt x="11510" y="1666"/>
                    <a:pt x="11512" y="1666"/>
                  </a:cubicBezTo>
                  <a:cubicBezTo>
                    <a:pt x="11513" y="1666"/>
                    <a:pt x="11514" y="1667"/>
                    <a:pt x="11514" y="1670"/>
                  </a:cubicBezTo>
                  <a:cubicBezTo>
                    <a:pt x="11514" y="1676"/>
                    <a:pt x="11514" y="1676"/>
                    <a:pt x="11512" y="1676"/>
                  </a:cubicBezTo>
                  <a:cubicBezTo>
                    <a:pt x="11511" y="1676"/>
                    <a:pt x="11508" y="1676"/>
                    <a:pt x="11502" y="1682"/>
                  </a:cubicBezTo>
                  <a:cubicBezTo>
                    <a:pt x="11502" y="1691"/>
                    <a:pt x="11506" y="1694"/>
                    <a:pt x="11513" y="1694"/>
                  </a:cubicBezTo>
                  <a:cubicBezTo>
                    <a:pt x="11526" y="1694"/>
                    <a:pt x="11549" y="1682"/>
                    <a:pt x="11562" y="1682"/>
                  </a:cubicBezTo>
                  <a:cubicBezTo>
                    <a:pt x="11569" y="1682"/>
                    <a:pt x="11573" y="1685"/>
                    <a:pt x="11573" y="1694"/>
                  </a:cubicBezTo>
                  <a:lnTo>
                    <a:pt x="11585" y="1694"/>
                  </a:lnTo>
                  <a:cubicBezTo>
                    <a:pt x="11592" y="1687"/>
                    <a:pt x="11594" y="1685"/>
                    <a:pt x="11593" y="1685"/>
                  </a:cubicBezTo>
                  <a:lnTo>
                    <a:pt x="11593" y="1685"/>
                  </a:lnTo>
                  <a:cubicBezTo>
                    <a:pt x="11593" y="1685"/>
                    <a:pt x="11587" y="1690"/>
                    <a:pt x="11584" y="1690"/>
                  </a:cubicBezTo>
                  <a:cubicBezTo>
                    <a:pt x="11582" y="1690"/>
                    <a:pt x="11582" y="1688"/>
                    <a:pt x="11585" y="1682"/>
                  </a:cubicBezTo>
                  <a:cubicBezTo>
                    <a:pt x="11591" y="1676"/>
                    <a:pt x="11594" y="1676"/>
                    <a:pt x="11597" y="1676"/>
                  </a:cubicBezTo>
                  <a:cubicBezTo>
                    <a:pt x="11600" y="1676"/>
                    <a:pt x="11603" y="1676"/>
                    <a:pt x="11609" y="1670"/>
                  </a:cubicBezTo>
                  <a:cubicBezTo>
                    <a:pt x="11609" y="1674"/>
                    <a:pt x="11610" y="1675"/>
                    <a:pt x="11612" y="1675"/>
                  </a:cubicBezTo>
                  <a:cubicBezTo>
                    <a:pt x="11617" y="1675"/>
                    <a:pt x="11625" y="1670"/>
                    <a:pt x="11633" y="1670"/>
                  </a:cubicBezTo>
                  <a:cubicBezTo>
                    <a:pt x="11621" y="1694"/>
                    <a:pt x="11633" y="1694"/>
                    <a:pt x="11621" y="1706"/>
                  </a:cubicBezTo>
                  <a:cubicBezTo>
                    <a:pt x="11633" y="1706"/>
                    <a:pt x="11657" y="1694"/>
                    <a:pt x="11668" y="1694"/>
                  </a:cubicBezTo>
                  <a:lnTo>
                    <a:pt x="11668" y="1694"/>
                  </a:lnTo>
                  <a:cubicBezTo>
                    <a:pt x="11657" y="1717"/>
                    <a:pt x="11645" y="1706"/>
                    <a:pt x="11645" y="1717"/>
                  </a:cubicBezTo>
                  <a:lnTo>
                    <a:pt x="11657" y="1717"/>
                  </a:lnTo>
                  <a:cubicBezTo>
                    <a:pt x="11657" y="1717"/>
                    <a:pt x="11657" y="1717"/>
                    <a:pt x="11657" y="1729"/>
                  </a:cubicBezTo>
                  <a:cubicBezTo>
                    <a:pt x="11657" y="1729"/>
                    <a:pt x="11662" y="1724"/>
                    <a:pt x="11665" y="1724"/>
                  </a:cubicBezTo>
                  <a:cubicBezTo>
                    <a:pt x="11667" y="1724"/>
                    <a:pt x="11668" y="1725"/>
                    <a:pt x="11668" y="1729"/>
                  </a:cubicBezTo>
                  <a:lnTo>
                    <a:pt x="11657" y="1741"/>
                  </a:lnTo>
                  <a:cubicBezTo>
                    <a:pt x="11668" y="1741"/>
                    <a:pt x="11668" y="1741"/>
                    <a:pt x="11668" y="1753"/>
                  </a:cubicBezTo>
                  <a:cubicBezTo>
                    <a:pt x="11680" y="1753"/>
                    <a:pt x="11680" y="1741"/>
                    <a:pt x="11692" y="1729"/>
                  </a:cubicBezTo>
                  <a:cubicBezTo>
                    <a:pt x="11692" y="1735"/>
                    <a:pt x="11698" y="1735"/>
                    <a:pt x="11703" y="1735"/>
                  </a:cubicBezTo>
                  <a:cubicBezTo>
                    <a:pt x="11707" y="1735"/>
                    <a:pt x="11710" y="1735"/>
                    <a:pt x="11704" y="1741"/>
                  </a:cubicBezTo>
                  <a:lnTo>
                    <a:pt x="11680" y="1753"/>
                  </a:lnTo>
                  <a:cubicBezTo>
                    <a:pt x="11696" y="1753"/>
                    <a:pt x="11701" y="1748"/>
                    <a:pt x="11703" y="1748"/>
                  </a:cubicBezTo>
                  <a:cubicBezTo>
                    <a:pt x="11704" y="1748"/>
                    <a:pt x="11704" y="1749"/>
                    <a:pt x="11704" y="1753"/>
                  </a:cubicBezTo>
                  <a:cubicBezTo>
                    <a:pt x="11716" y="1753"/>
                    <a:pt x="11716" y="1765"/>
                    <a:pt x="11716" y="1777"/>
                  </a:cubicBezTo>
                  <a:lnTo>
                    <a:pt x="11728" y="1777"/>
                  </a:lnTo>
                  <a:cubicBezTo>
                    <a:pt x="11740" y="1765"/>
                    <a:pt x="11740" y="1765"/>
                    <a:pt x="11752" y="1753"/>
                  </a:cubicBezTo>
                  <a:lnTo>
                    <a:pt x="11752" y="1753"/>
                  </a:lnTo>
                  <a:cubicBezTo>
                    <a:pt x="11749" y="1759"/>
                    <a:pt x="11750" y="1762"/>
                    <a:pt x="11752" y="1762"/>
                  </a:cubicBezTo>
                  <a:cubicBezTo>
                    <a:pt x="11759" y="1762"/>
                    <a:pt x="11775" y="1751"/>
                    <a:pt x="11777" y="1751"/>
                  </a:cubicBezTo>
                  <a:lnTo>
                    <a:pt x="11777" y="1751"/>
                  </a:lnTo>
                  <a:cubicBezTo>
                    <a:pt x="11778" y="1751"/>
                    <a:pt x="11777" y="1751"/>
                    <a:pt x="11776" y="1753"/>
                  </a:cubicBezTo>
                  <a:cubicBezTo>
                    <a:pt x="11776" y="1765"/>
                    <a:pt x="11764" y="1765"/>
                    <a:pt x="11764" y="1765"/>
                  </a:cubicBezTo>
                  <a:cubicBezTo>
                    <a:pt x="11740" y="1777"/>
                    <a:pt x="11728" y="1789"/>
                    <a:pt x="11716" y="1789"/>
                  </a:cubicBezTo>
                  <a:cubicBezTo>
                    <a:pt x="11716" y="1789"/>
                    <a:pt x="11722" y="1795"/>
                    <a:pt x="11721" y="1798"/>
                  </a:cubicBezTo>
                  <a:lnTo>
                    <a:pt x="11721" y="1798"/>
                  </a:lnTo>
                  <a:lnTo>
                    <a:pt x="11740" y="1789"/>
                  </a:lnTo>
                  <a:cubicBezTo>
                    <a:pt x="11752" y="1777"/>
                    <a:pt x="11764" y="1765"/>
                    <a:pt x="11776" y="1765"/>
                  </a:cubicBezTo>
                  <a:cubicBezTo>
                    <a:pt x="11783" y="1765"/>
                    <a:pt x="11772" y="1774"/>
                    <a:pt x="11765" y="1778"/>
                  </a:cubicBezTo>
                  <a:lnTo>
                    <a:pt x="11765" y="1778"/>
                  </a:lnTo>
                  <a:cubicBezTo>
                    <a:pt x="11765" y="1778"/>
                    <a:pt x="11764" y="1778"/>
                    <a:pt x="11764" y="1777"/>
                  </a:cubicBezTo>
                  <a:cubicBezTo>
                    <a:pt x="11761" y="1779"/>
                    <a:pt x="11761" y="1780"/>
                    <a:pt x="11761" y="1780"/>
                  </a:cubicBezTo>
                  <a:cubicBezTo>
                    <a:pt x="11762" y="1780"/>
                    <a:pt x="11764" y="1780"/>
                    <a:pt x="11765" y="1778"/>
                  </a:cubicBezTo>
                  <a:lnTo>
                    <a:pt x="11765" y="1778"/>
                  </a:lnTo>
                  <a:cubicBezTo>
                    <a:pt x="11767" y="1780"/>
                    <a:pt x="11769" y="1780"/>
                    <a:pt x="11771" y="1780"/>
                  </a:cubicBezTo>
                  <a:cubicBezTo>
                    <a:pt x="11778" y="1780"/>
                    <a:pt x="11783" y="1774"/>
                    <a:pt x="11786" y="1774"/>
                  </a:cubicBezTo>
                  <a:cubicBezTo>
                    <a:pt x="11787" y="1774"/>
                    <a:pt x="11787" y="1774"/>
                    <a:pt x="11787" y="1777"/>
                  </a:cubicBezTo>
                  <a:cubicBezTo>
                    <a:pt x="11776" y="1789"/>
                    <a:pt x="11799" y="1789"/>
                    <a:pt x="11776" y="1813"/>
                  </a:cubicBezTo>
                  <a:cubicBezTo>
                    <a:pt x="11776" y="1813"/>
                    <a:pt x="11770" y="1818"/>
                    <a:pt x="11767" y="1818"/>
                  </a:cubicBezTo>
                  <a:cubicBezTo>
                    <a:pt x="11765" y="1818"/>
                    <a:pt x="11764" y="1817"/>
                    <a:pt x="11764" y="1813"/>
                  </a:cubicBezTo>
                  <a:lnTo>
                    <a:pt x="11764" y="1813"/>
                  </a:lnTo>
                  <a:cubicBezTo>
                    <a:pt x="11740" y="1825"/>
                    <a:pt x="11776" y="1813"/>
                    <a:pt x="11752" y="1837"/>
                  </a:cubicBezTo>
                  <a:cubicBezTo>
                    <a:pt x="11756" y="1833"/>
                    <a:pt x="11760" y="1831"/>
                    <a:pt x="11763" y="1831"/>
                  </a:cubicBezTo>
                  <a:cubicBezTo>
                    <a:pt x="11770" y="1831"/>
                    <a:pt x="11776" y="1837"/>
                    <a:pt x="11776" y="1837"/>
                  </a:cubicBezTo>
                  <a:lnTo>
                    <a:pt x="11787" y="1825"/>
                  </a:lnTo>
                  <a:cubicBezTo>
                    <a:pt x="11797" y="1820"/>
                    <a:pt x="11801" y="1818"/>
                    <a:pt x="11802" y="1818"/>
                  </a:cubicBezTo>
                  <a:cubicBezTo>
                    <a:pt x="11807" y="1818"/>
                    <a:pt x="11756" y="1851"/>
                    <a:pt x="11776" y="1860"/>
                  </a:cubicBezTo>
                  <a:cubicBezTo>
                    <a:pt x="11787" y="1848"/>
                    <a:pt x="11776" y="1848"/>
                    <a:pt x="11787" y="1848"/>
                  </a:cubicBezTo>
                  <a:cubicBezTo>
                    <a:pt x="11787" y="1848"/>
                    <a:pt x="11776" y="1860"/>
                    <a:pt x="11787" y="1872"/>
                  </a:cubicBezTo>
                  <a:cubicBezTo>
                    <a:pt x="11787" y="1872"/>
                    <a:pt x="11787" y="1875"/>
                    <a:pt x="11784" y="1880"/>
                  </a:cubicBezTo>
                  <a:lnTo>
                    <a:pt x="11784" y="1880"/>
                  </a:lnTo>
                  <a:lnTo>
                    <a:pt x="11799" y="1872"/>
                  </a:lnTo>
                  <a:cubicBezTo>
                    <a:pt x="11799" y="1884"/>
                    <a:pt x="11823" y="1884"/>
                    <a:pt x="11823" y="1896"/>
                  </a:cubicBezTo>
                  <a:cubicBezTo>
                    <a:pt x="11823" y="1884"/>
                    <a:pt x="11823" y="1884"/>
                    <a:pt x="11823" y="1884"/>
                  </a:cubicBezTo>
                  <a:cubicBezTo>
                    <a:pt x="11831" y="1884"/>
                    <a:pt x="11844" y="1879"/>
                    <a:pt x="11852" y="1879"/>
                  </a:cubicBezTo>
                  <a:cubicBezTo>
                    <a:pt x="11856" y="1879"/>
                    <a:pt x="11859" y="1880"/>
                    <a:pt x="11859" y="1884"/>
                  </a:cubicBezTo>
                  <a:cubicBezTo>
                    <a:pt x="11847" y="1896"/>
                    <a:pt x="11847" y="1896"/>
                    <a:pt x="11847" y="1896"/>
                  </a:cubicBezTo>
                  <a:cubicBezTo>
                    <a:pt x="11841" y="1902"/>
                    <a:pt x="11841" y="1902"/>
                    <a:pt x="11843" y="1902"/>
                  </a:cubicBezTo>
                  <a:cubicBezTo>
                    <a:pt x="11844" y="1902"/>
                    <a:pt x="11847" y="1902"/>
                    <a:pt x="11847" y="1908"/>
                  </a:cubicBezTo>
                  <a:cubicBezTo>
                    <a:pt x="11841" y="1914"/>
                    <a:pt x="11841" y="1914"/>
                    <a:pt x="11841" y="1914"/>
                  </a:cubicBezTo>
                  <a:cubicBezTo>
                    <a:pt x="11841" y="1914"/>
                    <a:pt x="11841" y="1914"/>
                    <a:pt x="11835" y="1920"/>
                  </a:cubicBezTo>
                  <a:lnTo>
                    <a:pt x="11847" y="1920"/>
                  </a:lnTo>
                  <a:cubicBezTo>
                    <a:pt x="11849" y="1917"/>
                    <a:pt x="11851" y="1917"/>
                    <a:pt x="11852" y="1917"/>
                  </a:cubicBezTo>
                  <a:cubicBezTo>
                    <a:pt x="11855" y="1917"/>
                    <a:pt x="11849" y="1932"/>
                    <a:pt x="11859" y="1932"/>
                  </a:cubicBezTo>
                  <a:cubicBezTo>
                    <a:pt x="11861" y="1934"/>
                    <a:pt x="11864" y="1935"/>
                    <a:pt x="11868" y="1935"/>
                  </a:cubicBezTo>
                  <a:cubicBezTo>
                    <a:pt x="11884" y="1935"/>
                    <a:pt x="11909" y="1918"/>
                    <a:pt x="11918" y="1908"/>
                  </a:cubicBezTo>
                  <a:lnTo>
                    <a:pt x="11918" y="1908"/>
                  </a:lnTo>
                  <a:cubicBezTo>
                    <a:pt x="11918" y="1920"/>
                    <a:pt x="11918" y="1920"/>
                    <a:pt x="11907" y="1932"/>
                  </a:cubicBezTo>
                  <a:cubicBezTo>
                    <a:pt x="11907" y="1932"/>
                    <a:pt x="11895" y="1956"/>
                    <a:pt x="11883" y="1967"/>
                  </a:cubicBezTo>
                  <a:cubicBezTo>
                    <a:pt x="11895" y="1967"/>
                    <a:pt x="11895" y="1944"/>
                    <a:pt x="11907" y="1944"/>
                  </a:cubicBezTo>
                  <a:lnTo>
                    <a:pt x="11907" y="1956"/>
                  </a:lnTo>
                  <a:cubicBezTo>
                    <a:pt x="11918" y="1944"/>
                    <a:pt x="11918" y="1944"/>
                    <a:pt x="11930" y="1944"/>
                  </a:cubicBezTo>
                  <a:cubicBezTo>
                    <a:pt x="11930" y="1944"/>
                    <a:pt x="11930" y="1944"/>
                    <a:pt x="11942" y="1956"/>
                  </a:cubicBezTo>
                  <a:cubicBezTo>
                    <a:pt x="11930" y="1956"/>
                    <a:pt x="11930" y="1967"/>
                    <a:pt x="11918" y="1967"/>
                  </a:cubicBezTo>
                  <a:cubicBezTo>
                    <a:pt x="11918" y="1967"/>
                    <a:pt x="11924" y="1973"/>
                    <a:pt x="11931" y="1973"/>
                  </a:cubicBezTo>
                  <a:cubicBezTo>
                    <a:pt x="11934" y="1973"/>
                    <a:pt x="11938" y="1971"/>
                    <a:pt x="11942" y="1967"/>
                  </a:cubicBezTo>
                  <a:cubicBezTo>
                    <a:pt x="11942" y="1956"/>
                    <a:pt x="11954" y="1967"/>
                    <a:pt x="11966" y="1944"/>
                  </a:cubicBezTo>
                  <a:lnTo>
                    <a:pt x="11966" y="1967"/>
                  </a:lnTo>
                  <a:cubicBezTo>
                    <a:pt x="11966" y="1967"/>
                    <a:pt x="11966" y="1979"/>
                    <a:pt x="11966" y="1979"/>
                  </a:cubicBezTo>
                  <a:cubicBezTo>
                    <a:pt x="11966" y="1979"/>
                    <a:pt x="11977" y="1990"/>
                    <a:pt x="11967" y="2002"/>
                  </a:cubicBezTo>
                  <a:lnTo>
                    <a:pt x="11967" y="2002"/>
                  </a:lnTo>
                  <a:cubicBezTo>
                    <a:pt x="11970" y="1999"/>
                    <a:pt x="11978" y="1989"/>
                    <a:pt x="11978" y="1979"/>
                  </a:cubicBezTo>
                  <a:lnTo>
                    <a:pt x="11990" y="1991"/>
                  </a:lnTo>
                  <a:cubicBezTo>
                    <a:pt x="11978" y="2003"/>
                    <a:pt x="11954" y="2027"/>
                    <a:pt x="11954" y="2027"/>
                  </a:cubicBezTo>
                  <a:cubicBezTo>
                    <a:pt x="11964" y="2027"/>
                    <a:pt x="11973" y="2012"/>
                    <a:pt x="11983" y="2012"/>
                  </a:cubicBezTo>
                  <a:cubicBezTo>
                    <a:pt x="11985" y="2012"/>
                    <a:pt x="11987" y="2013"/>
                    <a:pt x="11990" y="2015"/>
                  </a:cubicBezTo>
                  <a:cubicBezTo>
                    <a:pt x="11978" y="2027"/>
                    <a:pt x="11978" y="2027"/>
                    <a:pt x="11966" y="2039"/>
                  </a:cubicBezTo>
                  <a:cubicBezTo>
                    <a:pt x="11966" y="2039"/>
                    <a:pt x="11966" y="2051"/>
                    <a:pt x="11954" y="2051"/>
                  </a:cubicBezTo>
                  <a:cubicBezTo>
                    <a:pt x="11954" y="2063"/>
                    <a:pt x="11966" y="2075"/>
                    <a:pt x="11966" y="2075"/>
                  </a:cubicBezTo>
                  <a:cubicBezTo>
                    <a:pt x="11978" y="2063"/>
                    <a:pt x="11978" y="2063"/>
                    <a:pt x="11978" y="2063"/>
                  </a:cubicBezTo>
                  <a:lnTo>
                    <a:pt x="11978" y="2063"/>
                  </a:lnTo>
                  <a:cubicBezTo>
                    <a:pt x="11978" y="2063"/>
                    <a:pt x="11978" y="2075"/>
                    <a:pt x="11966" y="2075"/>
                  </a:cubicBezTo>
                  <a:lnTo>
                    <a:pt x="11990" y="2075"/>
                  </a:lnTo>
                  <a:cubicBezTo>
                    <a:pt x="11990" y="2087"/>
                    <a:pt x="12002" y="2098"/>
                    <a:pt x="11990" y="2110"/>
                  </a:cubicBezTo>
                  <a:cubicBezTo>
                    <a:pt x="11978" y="2098"/>
                    <a:pt x="11978" y="2098"/>
                    <a:pt x="11978" y="2087"/>
                  </a:cubicBezTo>
                  <a:cubicBezTo>
                    <a:pt x="11966" y="2087"/>
                    <a:pt x="11978" y="2098"/>
                    <a:pt x="11966" y="2098"/>
                  </a:cubicBezTo>
                  <a:cubicBezTo>
                    <a:pt x="11954" y="2098"/>
                    <a:pt x="11966" y="2098"/>
                    <a:pt x="11954" y="2087"/>
                  </a:cubicBezTo>
                  <a:lnTo>
                    <a:pt x="11954" y="2098"/>
                  </a:lnTo>
                  <a:cubicBezTo>
                    <a:pt x="11978" y="2110"/>
                    <a:pt x="11942" y="2110"/>
                    <a:pt x="11954" y="2110"/>
                  </a:cubicBezTo>
                  <a:cubicBezTo>
                    <a:pt x="11942" y="2134"/>
                    <a:pt x="11978" y="2146"/>
                    <a:pt x="11990" y="2170"/>
                  </a:cubicBezTo>
                  <a:cubicBezTo>
                    <a:pt x="11990" y="2170"/>
                    <a:pt x="11978" y="2158"/>
                    <a:pt x="11978" y="2158"/>
                  </a:cubicBezTo>
                  <a:lnTo>
                    <a:pt x="11966" y="2158"/>
                  </a:lnTo>
                  <a:cubicBezTo>
                    <a:pt x="11966" y="2158"/>
                    <a:pt x="11942" y="2146"/>
                    <a:pt x="11930" y="2146"/>
                  </a:cubicBezTo>
                  <a:cubicBezTo>
                    <a:pt x="11930" y="2152"/>
                    <a:pt x="11933" y="2152"/>
                    <a:pt x="11938" y="2152"/>
                  </a:cubicBezTo>
                  <a:cubicBezTo>
                    <a:pt x="11942" y="2152"/>
                    <a:pt x="11948" y="2152"/>
                    <a:pt x="11954" y="2158"/>
                  </a:cubicBezTo>
                  <a:lnTo>
                    <a:pt x="11942" y="2170"/>
                  </a:lnTo>
                  <a:cubicBezTo>
                    <a:pt x="11954" y="2170"/>
                    <a:pt x="11966" y="2170"/>
                    <a:pt x="11966" y="2182"/>
                  </a:cubicBezTo>
                  <a:cubicBezTo>
                    <a:pt x="11966" y="2182"/>
                    <a:pt x="11966" y="2182"/>
                    <a:pt x="11966" y="2194"/>
                  </a:cubicBezTo>
                  <a:cubicBezTo>
                    <a:pt x="11954" y="2182"/>
                    <a:pt x="11942" y="2182"/>
                    <a:pt x="11942" y="2182"/>
                  </a:cubicBezTo>
                  <a:lnTo>
                    <a:pt x="11942" y="2182"/>
                  </a:lnTo>
                  <a:cubicBezTo>
                    <a:pt x="11942" y="2182"/>
                    <a:pt x="11942" y="2182"/>
                    <a:pt x="11954" y="2194"/>
                  </a:cubicBezTo>
                  <a:cubicBezTo>
                    <a:pt x="11966" y="2194"/>
                    <a:pt x="11954" y="2206"/>
                    <a:pt x="11966" y="2206"/>
                  </a:cubicBezTo>
                  <a:cubicBezTo>
                    <a:pt x="11978" y="2206"/>
                    <a:pt x="11966" y="2206"/>
                    <a:pt x="11978" y="2218"/>
                  </a:cubicBezTo>
                  <a:lnTo>
                    <a:pt x="11942" y="2218"/>
                  </a:lnTo>
                  <a:cubicBezTo>
                    <a:pt x="11954" y="2229"/>
                    <a:pt x="11942" y="2229"/>
                    <a:pt x="11930" y="2229"/>
                  </a:cubicBezTo>
                  <a:lnTo>
                    <a:pt x="11954" y="2229"/>
                  </a:lnTo>
                  <a:cubicBezTo>
                    <a:pt x="11942" y="2241"/>
                    <a:pt x="11942" y="2241"/>
                    <a:pt x="11942" y="2241"/>
                  </a:cubicBezTo>
                  <a:cubicBezTo>
                    <a:pt x="11923" y="2241"/>
                    <a:pt x="11935" y="2211"/>
                    <a:pt x="11922" y="2211"/>
                  </a:cubicBezTo>
                  <a:cubicBezTo>
                    <a:pt x="11918" y="2211"/>
                    <a:pt x="11914" y="2213"/>
                    <a:pt x="11907" y="2218"/>
                  </a:cubicBezTo>
                  <a:lnTo>
                    <a:pt x="11907" y="2229"/>
                  </a:lnTo>
                  <a:lnTo>
                    <a:pt x="11907" y="2241"/>
                  </a:lnTo>
                  <a:cubicBezTo>
                    <a:pt x="11907" y="2241"/>
                    <a:pt x="11895" y="2241"/>
                    <a:pt x="11883" y="2229"/>
                  </a:cubicBezTo>
                  <a:cubicBezTo>
                    <a:pt x="11883" y="2218"/>
                    <a:pt x="11883" y="2218"/>
                    <a:pt x="11895" y="2206"/>
                  </a:cubicBezTo>
                  <a:cubicBezTo>
                    <a:pt x="11835" y="2206"/>
                    <a:pt x="11835" y="2265"/>
                    <a:pt x="11799" y="2301"/>
                  </a:cubicBezTo>
                  <a:cubicBezTo>
                    <a:pt x="11799" y="2289"/>
                    <a:pt x="11799" y="2289"/>
                    <a:pt x="11799" y="2277"/>
                  </a:cubicBezTo>
                  <a:cubicBezTo>
                    <a:pt x="11799" y="2301"/>
                    <a:pt x="11776" y="2301"/>
                    <a:pt x="11764" y="2313"/>
                  </a:cubicBezTo>
                  <a:cubicBezTo>
                    <a:pt x="11740" y="2313"/>
                    <a:pt x="11787" y="2289"/>
                    <a:pt x="11776" y="2277"/>
                  </a:cubicBezTo>
                  <a:lnTo>
                    <a:pt x="11776" y="2277"/>
                  </a:lnTo>
                  <a:lnTo>
                    <a:pt x="11728" y="2301"/>
                  </a:lnTo>
                  <a:cubicBezTo>
                    <a:pt x="11720" y="2309"/>
                    <a:pt x="11711" y="2318"/>
                    <a:pt x="11707" y="2318"/>
                  </a:cubicBezTo>
                  <a:cubicBezTo>
                    <a:pt x="11705" y="2318"/>
                    <a:pt x="11704" y="2316"/>
                    <a:pt x="11704" y="2313"/>
                  </a:cubicBezTo>
                  <a:cubicBezTo>
                    <a:pt x="11704" y="2304"/>
                    <a:pt x="11704" y="2295"/>
                    <a:pt x="11709" y="2287"/>
                  </a:cubicBezTo>
                  <a:lnTo>
                    <a:pt x="11709" y="2287"/>
                  </a:lnTo>
                  <a:lnTo>
                    <a:pt x="11680" y="2325"/>
                  </a:lnTo>
                  <a:cubicBezTo>
                    <a:pt x="11680" y="2313"/>
                    <a:pt x="11668" y="2313"/>
                    <a:pt x="11659" y="2313"/>
                  </a:cubicBezTo>
                  <a:cubicBezTo>
                    <a:pt x="11651" y="2313"/>
                    <a:pt x="11645" y="2313"/>
                    <a:pt x="11657" y="2301"/>
                  </a:cubicBezTo>
                  <a:lnTo>
                    <a:pt x="11657" y="2301"/>
                  </a:lnTo>
                  <a:lnTo>
                    <a:pt x="11597" y="2337"/>
                  </a:lnTo>
                  <a:lnTo>
                    <a:pt x="11573" y="2313"/>
                  </a:lnTo>
                  <a:cubicBezTo>
                    <a:pt x="11565" y="2321"/>
                    <a:pt x="11562" y="2330"/>
                    <a:pt x="11570" y="2330"/>
                  </a:cubicBezTo>
                  <a:cubicBezTo>
                    <a:pt x="11573" y="2330"/>
                    <a:pt x="11578" y="2328"/>
                    <a:pt x="11585" y="2325"/>
                  </a:cubicBezTo>
                  <a:lnTo>
                    <a:pt x="11585" y="2325"/>
                  </a:lnTo>
                  <a:cubicBezTo>
                    <a:pt x="11566" y="2334"/>
                    <a:pt x="11526" y="2387"/>
                    <a:pt x="11504" y="2387"/>
                  </a:cubicBezTo>
                  <a:cubicBezTo>
                    <a:pt x="11497" y="2387"/>
                    <a:pt x="11492" y="2383"/>
                    <a:pt x="11490" y="2372"/>
                  </a:cubicBezTo>
                  <a:cubicBezTo>
                    <a:pt x="11442" y="2408"/>
                    <a:pt x="11418" y="2408"/>
                    <a:pt x="11359" y="2456"/>
                  </a:cubicBezTo>
                  <a:cubicBezTo>
                    <a:pt x="11378" y="2437"/>
                    <a:pt x="11370" y="2433"/>
                    <a:pt x="11358" y="2433"/>
                  </a:cubicBezTo>
                  <a:cubicBezTo>
                    <a:pt x="11350" y="2433"/>
                    <a:pt x="11340" y="2434"/>
                    <a:pt x="11334" y="2434"/>
                  </a:cubicBezTo>
                  <a:cubicBezTo>
                    <a:pt x="11327" y="2434"/>
                    <a:pt x="11327" y="2432"/>
                    <a:pt x="11347" y="2420"/>
                  </a:cubicBezTo>
                  <a:cubicBezTo>
                    <a:pt x="11311" y="2420"/>
                    <a:pt x="11311" y="2456"/>
                    <a:pt x="11287" y="2468"/>
                  </a:cubicBezTo>
                  <a:cubicBezTo>
                    <a:pt x="11264" y="2468"/>
                    <a:pt x="11264" y="2444"/>
                    <a:pt x="11287" y="2420"/>
                  </a:cubicBezTo>
                  <a:lnTo>
                    <a:pt x="11287" y="2420"/>
                  </a:lnTo>
                  <a:lnTo>
                    <a:pt x="11252" y="2444"/>
                  </a:lnTo>
                  <a:lnTo>
                    <a:pt x="11240" y="2468"/>
                  </a:lnTo>
                  <a:cubicBezTo>
                    <a:pt x="11211" y="2468"/>
                    <a:pt x="11213" y="2452"/>
                    <a:pt x="11203" y="2452"/>
                  </a:cubicBezTo>
                  <a:cubicBezTo>
                    <a:pt x="11200" y="2452"/>
                    <a:pt x="11197" y="2453"/>
                    <a:pt x="11192" y="2456"/>
                  </a:cubicBezTo>
                  <a:lnTo>
                    <a:pt x="11192" y="2479"/>
                  </a:lnTo>
                  <a:lnTo>
                    <a:pt x="11168" y="2468"/>
                  </a:lnTo>
                  <a:lnTo>
                    <a:pt x="11168" y="2468"/>
                  </a:lnTo>
                  <a:cubicBezTo>
                    <a:pt x="11180" y="2479"/>
                    <a:pt x="11168" y="2491"/>
                    <a:pt x="11145" y="2503"/>
                  </a:cubicBezTo>
                  <a:lnTo>
                    <a:pt x="11145" y="2491"/>
                  </a:lnTo>
                  <a:lnTo>
                    <a:pt x="11121" y="2515"/>
                  </a:lnTo>
                  <a:cubicBezTo>
                    <a:pt x="11133" y="2503"/>
                    <a:pt x="11127" y="2503"/>
                    <a:pt x="11118" y="2503"/>
                  </a:cubicBezTo>
                  <a:cubicBezTo>
                    <a:pt x="11109" y="2503"/>
                    <a:pt x="11097" y="2503"/>
                    <a:pt x="11097" y="2491"/>
                  </a:cubicBezTo>
                  <a:cubicBezTo>
                    <a:pt x="11085" y="2503"/>
                    <a:pt x="11085" y="2503"/>
                    <a:pt x="11037" y="2527"/>
                  </a:cubicBezTo>
                  <a:lnTo>
                    <a:pt x="11049" y="2539"/>
                  </a:lnTo>
                  <a:cubicBezTo>
                    <a:pt x="11042" y="2544"/>
                    <a:pt x="11038" y="2546"/>
                    <a:pt x="11035" y="2546"/>
                  </a:cubicBezTo>
                  <a:cubicBezTo>
                    <a:pt x="11026" y="2546"/>
                    <a:pt x="11036" y="2525"/>
                    <a:pt x="11015" y="2525"/>
                  </a:cubicBezTo>
                  <a:cubicBezTo>
                    <a:pt x="11011" y="2525"/>
                    <a:pt x="11007" y="2526"/>
                    <a:pt x="11002" y="2527"/>
                  </a:cubicBezTo>
                  <a:lnTo>
                    <a:pt x="11014" y="2539"/>
                  </a:lnTo>
                  <a:cubicBezTo>
                    <a:pt x="10942" y="2539"/>
                    <a:pt x="10918" y="2599"/>
                    <a:pt x="10871" y="2599"/>
                  </a:cubicBezTo>
                  <a:cubicBezTo>
                    <a:pt x="10884" y="2592"/>
                    <a:pt x="10882" y="2581"/>
                    <a:pt x="10880" y="2575"/>
                  </a:cubicBezTo>
                  <a:lnTo>
                    <a:pt x="10880" y="2575"/>
                  </a:lnTo>
                  <a:cubicBezTo>
                    <a:pt x="10844" y="2588"/>
                    <a:pt x="10775" y="2611"/>
                    <a:pt x="10752" y="2646"/>
                  </a:cubicBezTo>
                  <a:cubicBezTo>
                    <a:pt x="10728" y="2622"/>
                    <a:pt x="10716" y="2622"/>
                    <a:pt x="10680" y="2622"/>
                  </a:cubicBezTo>
                  <a:cubicBezTo>
                    <a:pt x="10644" y="2634"/>
                    <a:pt x="10644" y="2634"/>
                    <a:pt x="10633" y="2658"/>
                  </a:cubicBezTo>
                  <a:cubicBezTo>
                    <a:pt x="10614" y="2658"/>
                    <a:pt x="10579" y="2673"/>
                    <a:pt x="10560" y="2673"/>
                  </a:cubicBezTo>
                  <a:cubicBezTo>
                    <a:pt x="10555" y="2673"/>
                    <a:pt x="10552" y="2672"/>
                    <a:pt x="10549" y="2670"/>
                  </a:cubicBezTo>
                  <a:cubicBezTo>
                    <a:pt x="10549" y="2682"/>
                    <a:pt x="10525" y="2670"/>
                    <a:pt x="10514" y="2694"/>
                  </a:cubicBezTo>
                  <a:lnTo>
                    <a:pt x="10502" y="2682"/>
                  </a:lnTo>
                  <a:lnTo>
                    <a:pt x="10514" y="2706"/>
                  </a:lnTo>
                  <a:cubicBezTo>
                    <a:pt x="10505" y="2702"/>
                    <a:pt x="10497" y="2701"/>
                    <a:pt x="10489" y="2701"/>
                  </a:cubicBezTo>
                  <a:cubicBezTo>
                    <a:pt x="10454" y="2701"/>
                    <a:pt x="10430" y="2734"/>
                    <a:pt x="10395" y="2734"/>
                  </a:cubicBezTo>
                  <a:cubicBezTo>
                    <a:pt x="10389" y="2734"/>
                    <a:pt x="10384" y="2734"/>
                    <a:pt x="10378" y="2732"/>
                  </a:cubicBezTo>
                  <a:lnTo>
                    <a:pt x="10378" y="2732"/>
                  </a:lnTo>
                  <a:lnTo>
                    <a:pt x="10359" y="2741"/>
                  </a:lnTo>
                  <a:cubicBezTo>
                    <a:pt x="10347" y="2729"/>
                    <a:pt x="10359" y="2729"/>
                    <a:pt x="10359" y="2718"/>
                  </a:cubicBezTo>
                  <a:lnTo>
                    <a:pt x="10359" y="2718"/>
                  </a:lnTo>
                  <a:lnTo>
                    <a:pt x="10252" y="2741"/>
                  </a:lnTo>
                  <a:lnTo>
                    <a:pt x="10275" y="2753"/>
                  </a:lnTo>
                  <a:cubicBezTo>
                    <a:pt x="10263" y="2753"/>
                    <a:pt x="10252" y="2777"/>
                    <a:pt x="10216" y="2777"/>
                  </a:cubicBezTo>
                  <a:cubicBezTo>
                    <a:pt x="10229" y="2764"/>
                    <a:pt x="10229" y="2761"/>
                    <a:pt x="10224" y="2761"/>
                  </a:cubicBezTo>
                  <a:cubicBezTo>
                    <a:pt x="10217" y="2761"/>
                    <a:pt x="10200" y="2768"/>
                    <a:pt x="10189" y="2768"/>
                  </a:cubicBezTo>
                  <a:cubicBezTo>
                    <a:pt x="10185" y="2768"/>
                    <a:pt x="10182" y="2767"/>
                    <a:pt x="10180" y="2765"/>
                  </a:cubicBezTo>
                  <a:lnTo>
                    <a:pt x="10192" y="2753"/>
                  </a:lnTo>
                  <a:lnTo>
                    <a:pt x="10192" y="2753"/>
                  </a:lnTo>
                  <a:cubicBezTo>
                    <a:pt x="10168" y="2765"/>
                    <a:pt x="10168" y="2765"/>
                    <a:pt x="10168" y="2777"/>
                  </a:cubicBezTo>
                  <a:cubicBezTo>
                    <a:pt x="10160" y="2782"/>
                    <a:pt x="10154" y="2784"/>
                    <a:pt x="10149" y="2784"/>
                  </a:cubicBezTo>
                  <a:cubicBezTo>
                    <a:pt x="10143" y="2784"/>
                    <a:pt x="10138" y="2781"/>
                    <a:pt x="10134" y="2778"/>
                  </a:cubicBezTo>
                  <a:lnTo>
                    <a:pt x="10134" y="2778"/>
                  </a:lnTo>
                  <a:cubicBezTo>
                    <a:pt x="10143" y="2790"/>
                    <a:pt x="10132" y="2801"/>
                    <a:pt x="10109" y="2801"/>
                  </a:cubicBezTo>
                  <a:cubicBezTo>
                    <a:pt x="10073" y="2813"/>
                    <a:pt x="10025" y="2813"/>
                    <a:pt x="10013" y="2825"/>
                  </a:cubicBezTo>
                  <a:cubicBezTo>
                    <a:pt x="10002" y="2825"/>
                    <a:pt x="10002" y="2813"/>
                    <a:pt x="10013" y="2801"/>
                  </a:cubicBezTo>
                  <a:lnTo>
                    <a:pt x="10013" y="2801"/>
                  </a:lnTo>
                  <a:cubicBezTo>
                    <a:pt x="9942" y="2837"/>
                    <a:pt x="9978" y="2813"/>
                    <a:pt x="9918" y="2837"/>
                  </a:cubicBezTo>
                  <a:lnTo>
                    <a:pt x="9894" y="2849"/>
                  </a:lnTo>
                  <a:lnTo>
                    <a:pt x="9859" y="2837"/>
                  </a:lnTo>
                  <a:lnTo>
                    <a:pt x="9871" y="2849"/>
                  </a:lnTo>
                  <a:cubicBezTo>
                    <a:pt x="9847" y="2849"/>
                    <a:pt x="9835" y="2860"/>
                    <a:pt x="9811" y="2860"/>
                  </a:cubicBezTo>
                  <a:lnTo>
                    <a:pt x="9823" y="2849"/>
                  </a:lnTo>
                  <a:lnTo>
                    <a:pt x="9823" y="2849"/>
                  </a:lnTo>
                  <a:cubicBezTo>
                    <a:pt x="9805" y="2856"/>
                    <a:pt x="9791" y="2857"/>
                    <a:pt x="9778" y="2857"/>
                  </a:cubicBezTo>
                  <a:cubicBezTo>
                    <a:pt x="9764" y="2857"/>
                    <a:pt x="9752" y="2855"/>
                    <a:pt x="9740" y="2855"/>
                  </a:cubicBezTo>
                  <a:cubicBezTo>
                    <a:pt x="9725" y="2855"/>
                    <a:pt x="9710" y="2858"/>
                    <a:pt x="9692" y="2872"/>
                  </a:cubicBezTo>
                  <a:cubicBezTo>
                    <a:pt x="9680" y="2872"/>
                    <a:pt x="9692" y="2872"/>
                    <a:pt x="9692" y="2860"/>
                  </a:cubicBezTo>
                  <a:lnTo>
                    <a:pt x="9692" y="2860"/>
                  </a:lnTo>
                  <a:cubicBezTo>
                    <a:pt x="9677" y="2872"/>
                    <a:pt x="9668" y="2875"/>
                    <a:pt x="9661" y="2875"/>
                  </a:cubicBezTo>
                  <a:cubicBezTo>
                    <a:pt x="9653" y="2875"/>
                    <a:pt x="9648" y="2870"/>
                    <a:pt x="9639" y="2870"/>
                  </a:cubicBezTo>
                  <a:cubicBezTo>
                    <a:pt x="9632" y="2870"/>
                    <a:pt x="9623" y="2873"/>
                    <a:pt x="9609" y="2884"/>
                  </a:cubicBezTo>
                  <a:cubicBezTo>
                    <a:pt x="9609" y="2884"/>
                    <a:pt x="9597" y="2872"/>
                    <a:pt x="9597" y="2872"/>
                  </a:cubicBezTo>
                  <a:lnTo>
                    <a:pt x="9573" y="2884"/>
                  </a:lnTo>
                  <a:lnTo>
                    <a:pt x="9573" y="2872"/>
                  </a:lnTo>
                  <a:lnTo>
                    <a:pt x="9561" y="2896"/>
                  </a:lnTo>
                  <a:lnTo>
                    <a:pt x="9537" y="2884"/>
                  </a:lnTo>
                  <a:lnTo>
                    <a:pt x="9537" y="2896"/>
                  </a:lnTo>
                  <a:cubicBezTo>
                    <a:pt x="9527" y="2890"/>
                    <a:pt x="9517" y="2888"/>
                    <a:pt x="9508" y="2888"/>
                  </a:cubicBezTo>
                  <a:cubicBezTo>
                    <a:pt x="9492" y="2888"/>
                    <a:pt x="9476" y="2893"/>
                    <a:pt x="9460" y="2893"/>
                  </a:cubicBezTo>
                  <a:cubicBezTo>
                    <a:pt x="9450" y="2893"/>
                    <a:pt x="9440" y="2891"/>
                    <a:pt x="9430" y="2884"/>
                  </a:cubicBezTo>
                  <a:lnTo>
                    <a:pt x="9430" y="2884"/>
                  </a:lnTo>
                  <a:lnTo>
                    <a:pt x="9442" y="2908"/>
                  </a:lnTo>
                  <a:cubicBezTo>
                    <a:pt x="9359" y="2968"/>
                    <a:pt x="9228" y="2920"/>
                    <a:pt x="9120" y="2968"/>
                  </a:cubicBezTo>
                  <a:lnTo>
                    <a:pt x="9120" y="2944"/>
                  </a:lnTo>
                  <a:lnTo>
                    <a:pt x="9073" y="2980"/>
                  </a:lnTo>
                  <a:cubicBezTo>
                    <a:pt x="9049" y="2968"/>
                    <a:pt x="9085" y="2956"/>
                    <a:pt x="9073" y="2956"/>
                  </a:cubicBezTo>
                  <a:cubicBezTo>
                    <a:pt x="9025" y="2968"/>
                    <a:pt x="9061" y="2980"/>
                    <a:pt x="9001" y="3003"/>
                  </a:cubicBezTo>
                  <a:cubicBezTo>
                    <a:pt x="8988" y="2996"/>
                    <a:pt x="8994" y="2990"/>
                    <a:pt x="9003" y="2985"/>
                  </a:cubicBezTo>
                  <a:lnTo>
                    <a:pt x="9003" y="2985"/>
                  </a:lnTo>
                  <a:cubicBezTo>
                    <a:pt x="8955" y="2998"/>
                    <a:pt x="8889" y="3015"/>
                    <a:pt x="8859" y="3015"/>
                  </a:cubicBezTo>
                  <a:cubicBezTo>
                    <a:pt x="8859" y="3015"/>
                    <a:pt x="8859" y="3027"/>
                    <a:pt x="8859" y="3027"/>
                  </a:cubicBezTo>
                  <a:cubicBezTo>
                    <a:pt x="8823" y="3039"/>
                    <a:pt x="8775" y="3039"/>
                    <a:pt x="8739" y="3051"/>
                  </a:cubicBezTo>
                  <a:cubicBezTo>
                    <a:pt x="8739" y="3039"/>
                    <a:pt x="8739" y="3039"/>
                    <a:pt x="8751" y="3027"/>
                  </a:cubicBezTo>
                  <a:cubicBezTo>
                    <a:pt x="8739" y="3027"/>
                    <a:pt x="8716" y="3027"/>
                    <a:pt x="8704" y="3039"/>
                  </a:cubicBezTo>
                  <a:lnTo>
                    <a:pt x="8716" y="3027"/>
                  </a:lnTo>
                  <a:cubicBezTo>
                    <a:pt x="8700" y="3027"/>
                    <a:pt x="8668" y="3038"/>
                    <a:pt x="8645" y="3038"/>
                  </a:cubicBezTo>
                  <a:cubicBezTo>
                    <a:pt x="8637" y="3038"/>
                    <a:pt x="8630" y="3036"/>
                    <a:pt x="8625" y="3033"/>
                  </a:cubicBezTo>
                  <a:lnTo>
                    <a:pt x="8625" y="3033"/>
                  </a:lnTo>
                  <a:cubicBezTo>
                    <a:pt x="8632" y="3043"/>
                    <a:pt x="8629" y="3051"/>
                    <a:pt x="8609" y="3051"/>
                  </a:cubicBezTo>
                  <a:cubicBezTo>
                    <a:pt x="8604" y="3046"/>
                    <a:pt x="8598" y="3044"/>
                    <a:pt x="8592" y="3044"/>
                  </a:cubicBezTo>
                  <a:cubicBezTo>
                    <a:pt x="8566" y="3044"/>
                    <a:pt x="8528" y="3075"/>
                    <a:pt x="8489" y="3075"/>
                  </a:cubicBezTo>
                  <a:cubicBezTo>
                    <a:pt x="8489" y="3069"/>
                    <a:pt x="8498" y="3063"/>
                    <a:pt x="8505" y="3060"/>
                  </a:cubicBezTo>
                  <a:lnTo>
                    <a:pt x="8505" y="3060"/>
                  </a:lnTo>
                  <a:cubicBezTo>
                    <a:pt x="8508" y="3061"/>
                    <a:pt x="8510" y="3061"/>
                    <a:pt x="8513" y="3063"/>
                  </a:cubicBezTo>
                  <a:cubicBezTo>
                    <a:pt x="8517" y="3059"/>
                    <a:pt x="8516" y="3058"/>
                    <a:pt x="8514" y="3058"/>
                  </a:cubicBezTo>
                  <a:cubicBezTo>
                    <a:pt x="8512" y="3058"/>
                    <a:pt x="8509" y="3059"/>
                    <a:pt x="8505" y="3060"/>
                  </a:cubicBezTo>
                  <a:lnTo>
                    <a:pt x="8505" y="3060"/>
                  </a:lnTo>
                  <a:cubicBezTo>
                    <a:pt x="8504" y="3060"/>
                    <a:pt x="8502" y="3060"/>
                    <a:pt x="8501" y="3060"/>
                  </a:cubicBezTo>
                  <a:cubicBezTo>
                    <a:pt x="8485" y="3060"/>
                    <a:pt x="8475" y="3077"/>
                    <a:pt x="8466" y="3087"/>
                  </a:cubicBezTo>
                  <a:lnTo>
                    <a:pt x="8466" y="3075"/>
                  </a:lnTo>
                  <a:lnTo>
                    <a:pt x="8370" y="3099"/>
                  </a:lnTo>
                  <a:cubicBezTo>
                    <a:pt x="8365" y="3094"/>
                    <a:pt x="8358" y="3092"/>
                    <a:pt x="8350" y="3092"/>
                  </a:cubicBezTo>
                  <a:cubicBezTo>
                    <a:pt x="8328" y="3092"/>
                    <a:pt x="8298" y="3105"/>
                    <a:pt x="8284" y="3105"/>
                  </a:cubicBezTo>
                  <a:cubicBezTo>
                    <a:pt x="8278" y="3105"/>
                    <a:pt x="8275" y="3104"/>
                    <a:pt x="8275" y="3099"/>
                  </a:cubicBezTo>
                  <a:cubicBezTo>
                    <a:pt x="8239" y="3099"/>
                    <a:pt x="8311" y="3110"/>
                    <a:pt x="8263" y="3110"/>
                  </a:cubicBezTo>
                  <a:cubicBezTo>
                    <a:pt x="8255" y="3110"/>
                    <a:pt x="8242" y="3116"/>
                    <a:pt x="8234" y="3116"/>
                  </a:cubicBezTo>
                  <a:cubicBezTo>
                    <a:pt x="8230" y="3116"/>
                    <a:pt x="8228" y="3114"/>
                    <a:pt x="8228" y="3110"/>
                  </a:cubicBezTo>
                  <a:lnTo>
                    <a:pt x="8204" y="3110"/>
                  </a:lnTo>
                  <a:lnTo>
                    <a:pt x="8216" y="3087"/>
                  </a:lnTo>
                  <a:lnTo>
                    <a:pt x="8216" y="3087"/>
                  </a:lnTo>
                  <a:cubicBezTo>
                    <a:pt x="8192" y="3099"/>
                    <a:pt x="8180" y="3122"/>
                    <a:pt x="8180" y="3134"/>
                  </a:cubicBezTo>
                  <a:cubicBezTo>
                    <a:pt x="8172" y="3132"/>
                    <a:pt x="8164" y="3131"/>
                    <a:pt x="8157" y="3131"/>
                  </a:cubicBezTo>
                  <a:cubicBezTo>
                    <a:pt x="8145" y="3131"/>
                    <a:pt x="8134" y="3133"/>
                    <a:pt x="8124" y="3133"/>
                  </a:cubicBezTo>
                  <a:cubicBezTo>
                    <a:pt x="8115" y="3133"/>
                    <a:pt x="8106" y="3131"/>
                    <a:pt x="8098" y="3124"/>
                  </a:cubicBezTo>
                  <a:lnTo>
                    <a:pt x="8098" y="3124"/>
                  </a:lnTo>
                  <a:cubicBezTo>
                    <a:pt x="8093" y="3124"/>
                    <a:pt x="8089" y="3124"/>
                    <a:pt x="8084" y="3124"/>
                  </a:cubicBezTo>
                  <a:cubicBezTo>
                    <a:pt x="8045" y="3124"/>
                    <a:pt x="8012" y="3109"/>
                    <a:pt x="7978" y="3109"/>
                  </a:cubicBezTo>
                  <a:cubicBezTo>
                    <a:pt x="7963" y="3109"/>
                    <a:pt x="7947" y="3112"/>
                    <a:pt x="7930" y="3122"/>
                  </a:cubicBezTo>
                  <a:lnTo>
                    <a:pt x="7894" y="3122"/>
                  </a:lnTo>
                  <a:lnTo>
                    <a:pt x="7906" y="3110"/>
                  </a:lnTo>
                  <a:lnTo>
                    <a:pt x="7835" y="3134"/>
                  </a:lnTo>
                  <a:cubicBezTo>
                    <a:pt x="7787" y="3134"/>
                    <a:pt x="7704" y="3146"/>
                    <a:pt x="7644" y="3158"/>
                  </a:cubicBezTo>
                  <a:lnTo>
                    <a:pt x="7656" y="3146"/>
                  </a:lnTo>
                  <a:lnTo>
                    <a:pt x="7656" y="3146"/>
                  </a:lnTo>
                  <a:cubicBezTo>
                    <a:pt x="7626" y="3158"/>
                    <a:pt x="7608" y="3158"/>
                    <a:pt x="7592" y="3158"/>
                  </a:cubicBezTo>
                  <a:cubicBezTo>
                    <a:pt x="7578" y="3158"/>
                    <a:pt x="7565" y="3158"/>
                    <a:pt x="7546" y="3166"/>
                  </a:cubicBezTo>
                  <a:lnTo>
                    <a:pt x="7546" y="3166"/>
                  </a:lnTo>
                  <a:cubicBezTo>
                    <a:pt x="7549" y="3162"/>
                    <a:pt x="7549" y="3158"/>
                    <a:pt x="7549" y="3158"/>
                  </a:cubicBezTo>
                  <a:lnTo>
                    <a:pt x="7549" y="3158"/>
                  </a:lnTo>
                  <a:lnTo>
                    <a:pt x="7501" y="3170"/>
                  </a:lnTo>
                  <a:lnTo>
                    <a:pt x="7513" y="3158"/>
                  </a:lnTo>
                  <a:lnTo>
                    <a:pt x="7513" y="3158"/>
                  </a:lnTo>
                  <a:cubicBezTo>
                    <a:pt x="7504" y="3164"/>
                    <a:pt x="7493" y="3166"/>
                    <a:pt x="7482" y="3166"/>
                  </a:cubicBezTo>
                  <a:cubicBezTo>
                    <a:pt x="7466" y="3166"/>
                    <a:pt x="7450" y="3161"/>
                    <a:pt x="7442" y="3158"/>
                  </a:cubicBezTo>
                  <a:lnTo>
                    <a:pt x="7442" y="3158"/>
                  </a:lnTo>
                  <a:cubicBezTo>
                    <a:pt x="7418" y="3170"/>
                    <a:pt x="7394" y="3182"/>
                    <a:pt x="7382" y="3194"/>
                  </a:cubicBezTo>
                  <a:cubicBezTo>
                    <a:pt x="7373" y="3196"/>
                    <a:pt x="7366" y="3197"/>
                    <a:pt x="7362" y="3197"/>
                  </a:cubicBezTo>
                  <a:cubicBezTo>
                    <a:pt x="7346" y="3197"/>
                    <a:pt x="7363" y="3182"/>
                    <a:pt x="7335" y="3182"/>
                  </a:cubicBezTo>
                  <a:cubicBezTo>
                    <a:pt x="7315" y="3182"/>
                    <a:pt x="7304" y="3197"/>
                    <a:pt x="7276" y="3197"/>
                  </a:cubicBezTo>
                  <a:cubicBezTo>
                    <a:pt x="7269" y="3197"/>
                    <a:pt x="7261" y="3196"/>
                    <a:pt x="7251" y="3194"/>
                  </a:cubicBezTo>
                  <a:lnTo>
                    <a:pt x="7251" y="3182"/>
                  </a:lnTo>
                  <a:cubicBezTo>
                    <a:pt x="7227" y="3194"/>
                    <a:pt x="7215" y="3206"/>
                    <a:pt x="7192" y="3206"/>
                  </a:cubicBezTo>
                  <a:cubicBezTo>
                    <a:pt x="7181" y="3211"/>
                    <a:pt x="7172" y="3213"/>
                    <a:pt x="7164" y="3213"/>
                  </a:cubicBezTo>
                  <a:cubicBezTo>
                    <a:pt x="7150" y="3213"/>
                    <a:pt x="7140" y="3207"/>
                    <a:pt x="7129" y="3207"/>
                  </a:cubicBezTo>
                  <a:cubicBezTo>
                    <a:pt x="7120" y="3207"/>
                    <a:pt x="7110" y="3212"/>
                    <a:pt x="7096" y="3230"/>
                  </a:cubicBezTo>
                  <a:cubicBezTo>
                    <a:pt x="7073" y="3218"/>
                    <a:pt x="7037" y="3230"/>
                    <a:pt x="7037" y="3206"/>
                  </a:cubicBezTo>
                  <a:cubicBezTo>
                    <a:pt x="6965" y="3230"/>
                    <a:pt x="6918" y="3241"/>
                    <a:pt x="6858" y="3253"/>
                  </a:cubicBezTo>
                  <a:cubicBezTo>
                    <a:pt x="6854" y="3245"/>
                    <a:pt x="6851" y="3242"/>
                    <a:pt x="6848" y="3242"/>
                  </a:cubicBezTo>
                  <a:cubicBezTo>
                    <a:pt x="6844" y="3242"/>
                    <a:pt x="6839" y="3245"/>
                    <a:pt x="6830" y="3245"/>
                  </a:cubicBezTo>
                  <a:cubicBezTo>
                    <a:pt x="6825" y="3245"/>
                    <a:pt x="6819" y="3244"/>
                    <a:pt x="6811" y="3241"/>
                  </a:cubicBezTo>
                  <a:lnTo>
                    <a:pt x="6811" y="3265"/>
                  </a:lnTo>
                  <a:cubicBezTo>
                    <a:pt x="6798" y="3267"/>
                    <a:pt x="6786" y="3268"/>
                    <a:pt x="6773" y="3268"/>
                  </a:cubicBezTo>
                  <a:cubicBezTo>
                    <a:pt x="6709" y="3268"/>
                    <a:pt x="6637" y="3251"/>
                    <a:pt x="6567" y="3251"/>
                  </a:cubicBezTo>
                  <a:cubicBezTo>
                    <a:pt x="6553" y="3251"/>
                    <a:pt x="6539" y="3252"/>
                    <a:pt x="6525" y="3253"/>
                  </a:cubicBezTo>
                  <a:lnTo>
                    <a:pt x="6513" y="3241"/>
                  </a:lnTo>
                  <a:lnTo>
                    <a:pt x="6501" y="3265"/>
                  </a:lnTo>
                  <a:cubicBezTo>
                    <a:pt x="6394" y="3265"/>
                    <a:pt x="6251" y="3277"/>
                    <a:pt x="6168" y="3277"/>
                  </a:cubicBezTo>
                  <a:cubicBezTo>
                    <a:pt x="6144" y="3289"/>
                    <a:pt x="6096" y="3313"/>
                    <a:pt x="6061" y="3313"/>
                  </a:cubicBezTo>
                  <a:cubicBezTo>
                    <a:pt x="5989" y="3325"/>
                    <a:pt x="5906" y="3349"/>
                    <a:pt x="5822" y="3349"/>
                  </a:cubicBezTo>
                  <a:cubicBezTo>
                    <a:pt x="5822" y="3337"/>
                    <a:pt x="5811" y="3337"/>
                    <a:pt x="5822" y="3325"/>
                  </a:cubicBezTo>
                  <a:lnTo>
                    <a:pt x="5822" y="3325"/>
                  </a:lnTo>
                  <a:cubicBezTo>
                    <a:pt x="5811" y="3337"/>
                    <a:pt x="5799" y="3340"/>
                    <a:pt x="5787" y="3340"/>
                  </a:cubicBezTo>
                  <a:cubicBezTo>
                    <a:pt x="5775" y="3340"/>
                    <a:pt x="5763" y="3337"/>
                    <a:pt x="5751" y="3337"/>
                  </a:cubicBezTo>
                  <a:lnTo>
                    <a:pt x="5775" y="3349"/>
                  </a:lnTo>
                  <a:cubicBezTo>
                    <a:pt x="5765" y="3359"/>
                    <a:pt x="5753" y="3362"/>
                    <a:pt x="5741" y="3362"/>
                  </a:cubicBezTo>
                  <a:cubicBezTo>
                    <a:pt x="5725" y="3362"/>
                    <a:pt x="5710" y="3355"/>
                    <a:pt x="5703" y="3349"/>
                  </a:cubicBezTo>
                  <a:lnTo>
                    <a:pt x="5668" y="3372"/>
                  </a:lnTo>
                  <a:cubicBezTo>
                    <a:pt x="5668" y="3372"/>
                    <a:pt x="5668" y="3361"/>
                    <a:pt x="5668" y="3361"/>
                  </a:cubicBezTo>
                  <a:lnTo>
                    <a:pt x="5656" y="3372"/>
                  </a:lnTo>
                  <a:lnTo>
                    <a:pt x="5632" y="3349"/>
                  </a:lnTo>
                  <a:cubicBezTo>
                    <a:pt x="5620" y="3361"/>
                    <a:pt x="5572" y="3372"/>
                    <a:pt x="5561" y="3396"/>
                  </a:cubicBezTo>
                  <a:cubicBezTo>
                    <a:pt x="5561" y="3389"/>
                    <a:pt x="5546" y="3386"/>
                    <a:pt x="5542" y="3385"/>
                  </a:cubicBezTo>
                  <a:lnTo>
                    <a:pt x="5542" y="3385"/>
                  </a:lnTo>
                  <a:lnTo>
                    <a:pt x="5418" y="3396"/>
                  </a:lnTo>
                  <a:lnTo>
                    <a:pt x="5430" y="3396"/>
                  </a:lnTo>
                  <a:cubicBezTo>
                    <a:pt x="5439" y="3406"/>
                    <a:pt x="5410" y="3423"/>
                    <a:pt x="5392" y="3423"/>
                  </a:cubicBezTo>
                  <a:cubicBezTo>
                    <a:pt x="5388" y="3423"/>
                    <a:pt x="5384" y="3422"/>
                    <a:pt x="5382" y="3420"/>
                  </a:cubicBezTo>
                  <a:cubicBezTo>
                    <a:pt x="5406" y="3408"/>
                    <a:pt x="5382" y="3396"/>
                    <a:pt x="5358" y="3384"/>
                  </a:cubicBezTo>
                  <a:lnTo>
                    <a:pt x="5358" y="3384"/>
                  </a:lnTo>
                  <a:cubicBezTo>
                    <a:pt x="5346" y="3396"/>
                    <a:pt x="5382" y="3408"/>
                    <a:pt x="5370" y="3408"/>
                  </a:cubicBezTo>
                  <a:cubicBezTo>
                    <a:pt x="5353" y="3426"/>
                    <a:pt x="5322" y="3437"/>
                    <a:pt x="5303" y="3437"/>
                  </a:cubicBezTo>
                  <a:cubicBezTo>
                    <a:pt x="5296" y="3437"/>
                    <a:pt x="5290" y="3435"/>
                    <a:pt x="5287" y="3432"/>
                  </a:cubicBezTo>
                  <a:lnTo>
                    <a:pt x="5299" y="3420"/>
                  </a:lnTo>
                  <a:lnTo>
                    <a:pt x="5299" y="3420"/>
                  </a:lnTo>
                  <a:cubicBezTo>
                    <a:pt x="5294" y="3423"/>
                    <a:pt x="5289" y="3423"/>
                    <a:pt x="5283" y="3423"/>
                  </a:cubicBezTo>
                  <a:cubicBezTo>
                    <a:pt x="5270" y="3423"/>
                    <a:pt x="5256" y="3417"/>
                    <a:pt x="5242" y="3417"/>
                  </a:cubicBezTo>
                  <a:cubicBezTo>
                    <a:pt x="5237" y="3417"/>
                    <a:pt x="5232" y="3418"/>
                    <a:pt x="5227" y="3420"/>
                  </a:cubicBezTo>
                  <a:cubicBezTo>
                    <a:pt x="5191" y="3432"/>
                    <a:pt x="5168" y="3420"/>
                    <a:pt x="5180" y="3456"/>
                  </a:cubicBezTo>
                  <a:cubicBezTo>
                    <a:pt x="5174" y="3457"/>
                    <a:pt x="5171" y="3458"/>
                    <a:pt x="5168" y="3458"/>
                  </a:cubicBezTo>
                  <a:cubicBezTo>
                    <a:pt x="5150" y="3458"/>
                    <a:pt x="5166" y="3432"/>
                    <a:pt x="5156" y="3432"/>
                  </a:cubicBezTo>
                  <a:cubicBezTo>
                    <a:pt x="5144" y="3438"/>
                    <a:pt x="5123" y="3441"/>
                    <a:pt x="5105" y="3441"/>
                  </a:cubicBezTo>
                  <a:cubicBezTo>
                    <a:pt x="5087" y="3441"/>
                    <a:pt x="5072" y="3438"/>
                    <a:pt x="5072" y="3432"/>
                  </a:cubicBezTo>
                  <a:cubicBezTo>
                    <a:pt x="5063" y="3451"/>
                    <a:pt x="5042" y="3455"/>
                    <a:pt x="5020" y="3455"/>
                  </a:cubicBezTo>
                  <a:cubicBezTo>
                    <a:pt x="5006" y="3455"/>
                    <a:pt x="4991" y="3453"/>
                    <a:pt x="4979" y="3453"/>
                  </a:cubicBezTo>
                  <a:cubicBezTo>
                    <a:pt x="4964" y="3453"/>
                    <a:pt x="4953" y="3456"/>
                    <a:pt x="4953" y="3468"/>
                  </a:cubicBezTo>
                  <a:lnTo>
                    <a:pt x="4918" y="3456"/>
                  </a:lnTo>
                  <a:cubicBezTo>
                    <a:pt x="4918" y="3468"/>
                    <a:pt x="4918" y="3491"/>
                    <a:pt x="4882" y="3491"/>
                  </a:cubicBezTo>
                  <a:cubicBezTo>
                    <a:pt x="4858" y="3491"/>
                    <a:pt x="4870" y="3468"/>
                    <a:pt x="4858" y="3468"/>
                  </a:cubicBezTo>
                  <a:lnTo>
                    <a:pt x="4846" y="3503"/>
                  </a:lnTo>
                  <a:cubicBezTo>
                    <a:pt x="4814" y="3498"/>
                    <a:pt x="4781" y="3497"/>
                    <a:pt x="4747" y="3497"/>
                  </a:cubicBezTo>
                  <a:cubicBezTo>
                    <a:pt x="4634" y="3497"/>
                    <a:pt x="4511" y="3517"/>
                    <a:pt x="4400" y="3517"/>
                  </a:cubicBezTo>
                  <a:cubicBezTo>
                    <a:pt x="4382" y="3517"/>
                    <a:pt x="4364" y="3517"/>
                    <a:pt x="4346" y="3515"/>
                  </a:cubicBezTo>
                  <a:cubicBezTo>
                    <a:pt x="4275" y="3539"/>
                    <a:pt x="4179" y="3563"/>
                    <a:pt x="4096" y="3563"/>
                  </a:cubicBezTo>
                  <a:lnTo>
                    <a:pt x="4025" y="3563"/>
                  </a:lnTo>
                  <a:lnTo>
                    <a:pt x="4084" y="3575"/>
                  </a:lnTo>
                  <a:cubicBezTo>
                    <a:pt x="4072" y="3575"/>
                    <a:pt x="4060" y="3587"/>
                    <a:pt x="4037" y="3587"/>
                  </a:cubicBezTo>
                  <a:cubicBezTo>
                    <a:pt x="3997" y="3582"/>
                    <a:pt x="3954" y="3579"/>
                    <a:pt x="3908" y="3579"/>
                  </a:cubicBezTo>
                  <a:cubicBezTo>
                    <a:pt x="3845" y="3579"/>
                    <a:pt x="3778" y="3585"/>
                    <a:pt x="3715" y="3599"/>
                  </a:cubicBezTo>
                  <a:cubicBezTo>
                    <a:pt x="3696" y="3611"/>
                    <a:pt x="3684" y="3616"/>
                    <a:pt x="3674" y="3616"/>
                  </a:cubicBezTo>
                  <a:cubicBezTo>
                    <a:pt x="3657" y="3616"/>
                    <a:pt x="3651" y="3600"/>
                    <a:pt x="3631" y="3600"/>
                  </a:cubicBezTo>
                  <a:cubicBezTo>
                    <a:pt x="3622" y="3600"/>
                    <a:pt x="3611" y="3603"/>
                    <a:pt x="3596" y="3611"/>
                  </a:cubicBezTo>
                  <a:cubicBezTo>
                    <a:pt x="3608" y="3599"/>
                    <a:pt x="3608" y="3599"/>
                    <a:pt x="3608" y="3587"/>
                  </a:cubicBezTo>
                  <a:lnTo>
                    <a:pt x="3608" y="3587"/>
                  </a:lnTo>
                  <a:cubicBezTo>
                    <a:pt x="3536" y="3611"/>
                    <a:pt x="3501" y="3622"/>
                    <a:pt x="3429" y="3646"/>
                  </a:cubicBezTo>
                  <a:cubicBezTo>
                    <a:pt x="3429" y="3636"/>
                    <a:pt x="3425" y="3632"/>
                    <a:pt x="3419" y="3632"/>
                  </a:cubicBezTo>
                  <a:cubicBezTo>
                    <a:pt x="3410" y="3632"/>
                    <a:pt x="3395" y="3641"/>
                    <a:pt x="3387" y="3641"/>
                  </a:cubicBezTo>
                  <a:cubicBezTo>
                    <a:pt x="3384" y="3641"/>
                    <a:pt x="3382" y="3640"/>
                    <a:pt x="3382" y="3634"/>
                  </a:cubicBezTo>
                  <a:lnTo>
                    <a:pt x="3382" y="3646"/>
                  </a:lnTo>
                  <a:cubicBezTo>
                    <a:pt x="3358" y="3646"/>
                    <a:pt x="3322" y="3646"/>
                    <a:pt x="3322" y="3634"/>
                  </a:cubicBezTo>
                  <a:lnTo>
                    <a:pt x="3298" y="3646"/>
                  </a:lnTo>
                  <a:lnTo>
                    <a:pt x="3286" y="3634"/>
                  </a:lnTo>
                  <a:cubicBezTo>
                    <a:pt x="3266" y="3634"/>
                    <a:pt x="3226" y="3642"/>
                    <a:pt x="3191" y="3642"/>
                  </a:cubicBezTo>
                  <a:cubicBezTo>
                    <a:pt x="3165" y="3642"/>
                    <a:pt x="3142" y="3638"/>
                    <a:pt x="3132" y="3622"/>
                  </a:cubicBezTo>
                  <a:cubicBezTo>
                    <a:pt x="3067" y="3644"/>
                    <a:pt x="2982" y="3648"/>
                    <a:pt x="2892" y="3648"/>
                  </a:cubicBezTo>
                  <a:cubicBezTo>
                    <a:pt x="2833" y="3648"/>
                    <a:pt x="2772" y="3646"/>
                    <a:pt x="2715" y="3646"/>
                  </a:cubicBezTo>
                  <a:cubicBezTo>
                    <a:pt x="2703" y="3658"/>
                    <a:pt x="2655" y="3658"/>
                    <a:pt x="2632" y="3658"/>
                  </a:cubicBezTo>
                  <a:lnTo>
                    <a:pt x="2596" y="3646"/>
                  </a:lnTo>
                  <a:cubicBezTo>
                    <a:pt x="2577" y="3646"/>
                    <a:pt x="2550" y="3661"/>
                    <a:pt x="2522" y="3661"/>
                  </a:cubicBezTo>
                  <a:cubicBezTo>
                    <a:pt x="2515" y="3661"/>
                    <a:pt x="2508" y="3661"/>
                    <a:pt x="2501" y="3658"/>
                  </a:cubicBezTo>
                  <a:lnTo>
                    <a:pt x="2513" y="3658"/>
                  </a:lnTo>
                  <a:cubicBezTo>
                    <a:pt x="2489" y="3658"/>
                    <a:pt x="2465" y="3653"/>
                    <a:pt x="2445" y="3653"/>
                  </a:cubicBezTo>
                  <a:cubicBezTo>
                    <a:pt x="2434" y="3653"/>
                    <a:pt x="2425" y="3654"/>
                    <a:pt x="2417" y="3658"/>
                  </a:cubicBezTo>
                  <a:cubicBezTo>
                    <a:pt x="2389" y="3658"/>
                    <a:pt x="2361" y="3651"/>
                    <a:pt x="2356" y="3642"/>
                  </a:cubicBezTo>
                  <a:lnTo>
                    <a:pt x="2356" y="3642"/>
                  </a:lnTo>
                  <a:cubicBezTo>
                    <a:pt x="2354" y="3646"/>
                    <a:pt x="2350" y="3648"/>
                    <a:pt x="2345" y="3648"/>
                  </a:cubicBezTo>
                  <a:cubicBezTo>
                    <a:pt x="2324" y="3648"/>
                    <a:pt x="2286" y="3622"/>
                    <a:pt x="2286" y="3622"/>
                  </a:cubicBezTo>
                  <a:cubicBezTo>
                    <a:pt x="2286" y="3622"/>
                    <a:pt x="1846" y="3587"/>
                    <a:pt x="1358" y="3503"/>
                  </a:cubicBezTo>
                  <a:cubicBezTo>
                    <a:pt x="881" y="3432"/>
                    <a:pt x="369" y="3277"/>
                    <a:pt x="131" y="3265"/>
                  </a:cubicBezTo>
                  <a:cubicBezTo>
                    <a:pt x="107" y="3277"/>
                    <a:pt x="72" y="3265"/>
                    <a:pt x="72" y="3289"/>
                  </a:cubicBezTo>
                  <a:cubicBezTo>
                    <a:pt x="51" y="3289"/>
                    <a:pt x="48" y="3263"/>
                    <a:pt x="40" y="3263"/>
                  </a:cubicBezTo>
                  <a:cubicBezTo>
                    <a:pt x="39" y="3263"/>
                    <a:pt x="38" y="3264"/>
                    <a:pt x="36" y="3265"/>
                  </a:cubicBezTo>
                  <a:cubicBezTo>
                    <a:pt x="72" y="3289"/>
                    <a:pt x="0" y="3301"/>
                    <a:pt x="36" y="3337"/>
                  </a:cubicBezTo>
                  <a:lnTo>
                    <a:pt x="48" y="3325"/>
                  </a:lnTo>
                  <a:cubicBezTo>
                    <a:pt x="72" y="3337"/>
                    <a:pt x="72" y="3349"/>
                    <a:pt x="84" y="3361"/>
                  </a:cubicBezTo>
                  <a:cubicBezTo>
                    <a:pt x="100" y="3352"/>
                    <a:pt x="116" y="3333"/>
                    <a:pt x="136" y="3333"/>
                  </a:cubicBezTo>
                  <a:cubicBezTo>
                    <a:pt x="146" y="3333"/>
                    <a:pt x="156" y="3337"/>
                    <a:pt x="167" y="3349"/>
                  </a:cubicBezTo>
                  <a:lnTo>
                    <a:pt x="155" y="3349"/>
                  </a:lnTo>
                  <a:cubicBezTo>
                    <a:pt x="191" y="3361"/>
                    <a:pt x="167" y="3372"/>
                    <a:pt x="179" y="3384"/>
                  </a:cubicBezTo>
                  <a:lnTo>
                    <a:pt x="167" y="3384"/>
                  </a:lnTo>
                  <a:lnTo>
                    <a:pt x="179" y="3396"/>
                  </a:lnTo>
                  <a:cubicBezTo>
                    <a:pt x="178" y="3396"/>
                    <a:pt x="177" y="3396"/>
                    <a:pt x="176" y="3396"/>
                  </a:cubicBezTo>
                  <a:lnTo>
                    <a:pt x="176" y="3396"/>
                  </a:lnTo>
                  <a:cubicBezTo>
                    <a:pt x="178" y="3397"/>
                    <a:pt x="179" y="3397"/>
                    <a:pt x="181" y="3398"/>
                  </a:cubicBezTo>
                  <a:lnTo>
                    <a:pt x="181" y="3398"/>
                  </a:lnTo>
                  <a:cubicBezTo>
                    <a:pt x="180" y="3397"/>
                    <a:pt x="179" y="3397"/>
                    <a:pt x="179" y="3396"/>
                  </a:cubicBezTo>
                  <a:lnTo>
                    <a:pt x="179" y="3396"/>
                  </a:lnTo>
                  <a:lnTo>
                    <a:pt x="181" y="3398"/>
                  </a:lnTo>
                  <a:lnTo>
                    <a:pt x="181" y="3398"/>
                  </a:lnTo>
                  <a:cubicBezTo>
                    <a:pt x="181" y="3398"/>
                    <a:pt x="181" y="3398"/>
                    <a:pt x="181" y="3398"/>
                  </a:cubicBezTo>
                  <a:lnTo>
                    <a:pt x="181" y="3398"/>
                  </a:lnTo>
                  <a:cubicBezTo>
                    <a:pt x="190" y="3409"/>
                    <a:pt x="179" y="3421"/>
                    <a:pt x="179" y="3432"/>
                  </a:cubicBezTo>
                  <a:lnTo>
                    <a:pt x="203" y="3444"/>
                  </a:lnTo>
                  <a:lnTo>
                    <a:pt x="215" y="3444"/>
                  </a:lnTo>
                  <a:cubicBezTo>
                    <a:pt x="211" y="3448"/>
                    <a:pt x="208" y="3449"/>
                    <a:pt x="206" y="3449"/>
                  </a:cubicBezTo>
                  <a:cubicBezTo>
                    <a:pt x="203" y="3449"/>
                    <a:pt x="203" y="3444"/>
                    <a:pt x="203" y="3444"/>
                  </a:cubicBezTo>
                  <a:cubicBezTo>
                    <a:pt x="203" y="3444"/>
                    <a:pt x="203" y="3444"/>
                    <a:pt x="203" y="3456"/>
                  </a:cubicBezTo>
                  <a:lnTo>
                    <a:pt x="250" y="3456"/>
                  </a:lnTo>
                  <a:cubicBezTo>
                    <a:pt x="250" y="3468"/>
                    <a:pt x="250" y="3468"/>
                    <a:pt x="262" y="3480"/>
                  </a:cubicBezTo>
                  <a:cubicBezTo>
                    <a:pt x="262" y="3480"/>
                    <a:pt x="250" y="3491"/>
                    <a:pt x="250" y="3491"/>
                  </a:cubicBezTo>
                  <a:lnTo>
                    <a:pt x="238" y="3515"/>
                  </a:lnTo>
                  <a:cubicBezTo>
                    <a:pt x="238" y="3503"/>
                    <a:pt x="238" y="3503"/>
                    <a:pt x="238" y="3503"/>
                  </a:cubicBezTo>
                  <a:cubicBezTo>
                    <a:pt x="238" y="3515"/>
                    <a:pt x="227" y="3515"/>
                    <a:pt x="215" y="3527"/>
                  </a:cubicBezTo>
                  <a:lnTo>
                    <a:pt x="227" y="3539"/>
                  </a:lnTo>
                  <a:cubicBezTo>
                    <a:pt x="219" y="3539"/>
                    <a:pt x="221" y="3534"/>
                    <a:pt x="220" y="3534"/>
                  </a:cubicBezTo>
                  <a:lnTo>
                    <a:pt x="220" y="3534"/>
                  </a:lnTo>
                  <a:cubicBezTo>
                    <a:pt x="220" y="3534"/>
                    <a:pt x="219" y="3535"/>
                    <a:pt x="215" y="3539"/>
                  </a:cubicBezTo>
                  <a:lnTo>
                    <a:pt x="238" y="3551"/>
                  </a:lnTo>
                  <a:cubicBezTo>
                    <a:pt x="215" y="3575"/>
                    <a:pt x="262" y="3563"/>
                    <a:pt x="250" y="3587"/>
                  </a:cubicBezTo>
                  <a:cubicBezTo>
                    <a:pt x="227" y="3587"/>
                    <a:pt x="238" y="3599"/>
                    <a:pt x="227" y="3599"/>
                  </a:cubicBezTo>
                  <a:lnTo>
                    <a:pt x="250" y="3634"/>
                  </a:lnTo>
                  <a:lnTo>
                    <a:pt x="238" y="3634"/>
                  </a:lnTo>
                  <a:cubicBezTo>
                    <a:pt x="238" y="3646"/>
                    <a:pt x="250" y="3646"/>
                    <a:pt x="250" y="3646"/>
                  </a:cubicBezTo>
                  <a:cubicBezTo>
                    <a:pt x="250" y="3658"/>
                    <a:pt x="274" y="3670"/>
                    <a:pt x="250" y="3682"/>
                  </a:cubicBezTo>
                  <a:cubicBezTo>
                    <a:pt x="250" y="3693"/>
                    <a:pt x="253" y="3696"/>
                    <a:pt x="256" y="3696"/>
                  </a:cubicBezTo>
                  <a:cubicBezTo>
                    <a:pt x="260" y="3696"/>
                    <a:pt x="267" y="3692"/>
                    <a:pt x="273" y="3692"/>
                  </a:cubicBezTo>
                  <a:cubicBezTo>
                    <a:pt x="277" y="3692"/>
                    <a:pt x="282" y="3695"/>
                    <a:pt x="286" y="3706"/>
                  </a:cubicBezTo>
                  <a:cubicBezTo>
                    <a:pt x="284" y="3708"/>
                    <a:pt x="282" y="3709"/>
                    <a:pt x="280" y="3709"/>
                  </a:cubicBezTo>
                  <a:cubicBezTo>
                    <a:pt x="275" y="3709"/>
                    <a:pt x="273" y="3702"/>
                    <a:pt x="268" y="3702"/>
                  </a:cubicBezTo>
                  <a:cubicBezTo>
                    <a:pt x="267" y="3702"/>
                    <a:pt x="265" y="3703"/>
                    <a:pt x="262" y="3706"/>
                  </a:cubicBezTo>
                  <a:lnTo>
                    <a:pt x="274" y="3730"/>
                  </a:lnTo>
                  <a:cubicBezTo>
                    <a:pt x="274" y="3730"/>
                    <a:pt x="262" y="3730"/>
                    <a:pt x="250" y="3718"/>
                  </a:cubicBezTo>
                  <a:lnTo>
                    <a:pt x="250" y="3718"/>
                  </a:lnTo>
                  <a:cubicBezTo>
                    <a:pt x="274" y="3789"/>
                    <a:pt x="227" y="3861"/>
                    <a:pt x="274" y="3908"/>
                  </a:cubicBezTo>
                  <a:cubicBezTo>
                    <a:pt x="274" y="3912"/>
                    <a:pt x="273" y="3913"/>
                    <a:pt x="271" y="3913"/>
                  </a:cubicBezTo>
                  <a:cubicBezTo>
                    <a:pt x="266" y="3913"/>
                    <a:pt x="258" y="3908"/>
                    <a:pt x="250" y="3908"/>
                  </a:cubicBezTo>
                  <a:cubicBezTo>
                    <a:pt x="298" y="3932"/>
                    <a:pt x="250" y="3980"/>
                    <a:pt x="274" y="4003"/>
                  </a:cubicBezTo>
                  <a:lnTo>
                    <a:pt x="286" y="4003"/>
                  </a:lnTo>
                  <a:cubicBezTo>
                    <a:pt x="274" y="4075"/>
                    <a:pt x="334" y="4111"/>
                    <a:pt x="346" y="4170"/>
                  </a:cubicBezTo>
                  <a:lnTo>
                    <a:pt x="357" y="4158"/>
                  </a:lnTo>
                  <a:cubicBezTo>
                    <a:pt x="369" y="4158"/>
                    <a:pt x="381" y="4170"/>
                    <a:pt x="381" y="4182"/>
                  </a:cubicBezTo>
                  <a:cubicBezTo>
                    <a:pt x="381" y="4182"/>
                    <a:pt x="381" y="4182"/>
                    <a:pt x="381" y="4182"/>
                  </a:cubicBezTo>
                  <a:lnTo>
                    <a:pt x="381" y="4182"/>
                  </a:lnTo>
                  <a:cubicBezTo>
                    <a:pt x="381" y="4182"/>
                    <a:pt x="381" y="4182"/>
                    <a:pt x="381" y="4182"/>
                  </a:cubicBezTo>
                  <a:lnTo>
                    <a:pt x="381" y="4182"/>
                  </a:lnTo>
                  <a:cubicBezTo>
                    <a:pt x="369" y="4253"/>
                    <a:pt x="429" y="4337"/>
                    <a:pt x="441" y="4420"/>
                  </a:cubicBezTo>
                  <a:cubicBezTo>
                    <a:pt x="500" y="4526"/>
                    <a:pt x="535" y="4643"/>
                    <a:pt x="593" y="4738"/>
                  </a:cubicBezTo>
                  <a:lnTo>
                    <a:pt x="593" y="4738"/>
                  </a:lnTo>
                  <a:cubicBezTo>
                    <a:pt x="592" y="4731"/>
                    <a:pt x="604" y="4725"/>
                    <a:pt x="612" y="4725"/>
                  </a:cubicBezTo>
                  <a:cubicBezTo>
                    <a:pt x="616" y="4725"/>
                    <a:pt x="619" y="4726"/>
                    <a:pt x="619" y="4730"/>
                  </a:cubicBezTo>
                  <a:cubicBezTo>
                    <a:pt x="572" y="4789"/>
                    <a:pt x="643" y="4789"/>
                    <a:pt x="619" y="4837"/>
                  </a:cubicBezTo>
                  <a:cubicBezTo>
                    <a:pt x="667" y="4884"/>
                    <a:pt x="631" y="4968"/>
                    <a:pt x="703" y="5004"/>
                  </a:cubicBezTo>
                  <a:lnTo>
                    <a:pt x="691" y="5015"/>
                  </a:lnTo>
                  <a:cubicBezTo>
                    <a:pt x="685" y="5021"/>
                    <a:pt x="685" y="5021"/>
                    <a:pt x="688" y="5021"/>
                  </a:cubicBezTo>
                  <a:cubicBezTo>
                    <a:pt x="691" y="5021"/>
                    <a:pt x="697" y="5021"/>
                    <a:pt x="703" y="5027"/>
                  </a:cubicBezTo>
                  <a:lnTo>
                    <a:pt x="691" y="5027"/>
                  </a:lnTo>
                  <a:cubicBezTo>
                    <a:pt x="691" y="5051"/>
                    <a:pt x="727" y="5075"/>
                    <a:pt x="715" y="5087"/>
                  </a:cubicBezTo>
                  <a:lnTo>
                    <a:pt x="738" y="5087"/>
                  </a:lnTo>
                  <a:cubicBezTo>
                    <a:pt x="738" y="5099"/>
                    <a:pt x="727" y="5099"/>
                    <a:pt x="738" y="5099"/>
                  </a:cubicBezTo>
                  <a:lnTo>
                    <a:pt x="727" y="5111"/>
                  </a:lnTo>
                  <a:lnTo>
                    <a:pt x="750" y="5111"/>
                  </a:lnTo>
                  <a:cubicBezTo>
                    <a:pt x="727" y="5123"/>
                    <a:pt x="762" y="5146"/>
                    <a:pt x="750" y="5170"/>
                  </a:cubicBezTo>
                  <a:cubicBezTo>
                    <a:pt x="762" y="5182"/>
                    <a:pt x="798" y="5206"/>
                    <a:pt x="798" y="5230"/>
                  </a:cubicBezTo>
                  <a:cubicBezTo>
                    <a:pt x="786" y="5242"/>
                    <a:pt x="798" y="5277"/>
                    <a:pt x="798" y="5289"/>
                  </a:cubicBezTo>
                  <a:cubicBezTo>
                    <a:pt x="810" y="5325"/>
                    <a:pt x="834" y="5385"/>
                    <a:pt x="846" y="5432"/>
                  </a:cubicBezTo>
                  <a:lnTo>
                    <a:pt x="858" y="5432"/>
                  </a:lnTo>
                  <a:lnTo>
                    <a:pt x="869" y="5444"/>
                  </a:lnTo>
                  <a:lnTo>
                    <a:pt x="858" y="5444"/>
                  </a:lnTo>
                  <a:cubicBezTo>
                    <a:pt x="844" y="5451"/>
                    <a:pt x="853" y="5458"/>
                    <a:pt x="862" y="5464"/>
                  </a:cubicBezTo>
                  <a:lnTo>
                    <a:pt x="862" y="5464"/>
                  </a:lnTo>
                  <a:cubicBezTo>
                    <a:pt x="866" y="5462"/>
                    <a:pt x="871" y="5460"/>
                    <a:pt x="875" y="5460"/>
                  </a:cubicBezTo>
                  <a:cubicBezTo>
                    <a:pt x="883" y="5460"/>
                    <a:pt x="888" y="5466"/>
                    <a:pt x="881" y="5480"/>
                  </a:cubicBezTo>
                  <a:lnTo>
                    <a:pt x="893" y="5480"/>
                  </a:lnTo>
                  <a:cubicBezTo>
                    <a:pt x="881" y="5492"/>
                    <a:pt x="869" y="5504"/>
                    <a:pt x="858" y="5504"/>
                  </a:cubicBezTo>
                  <a:cubicBezTo>
                    <a:pt x="881" y="5551"/>
                    <a:pt x="917" y="5563"/>
                    <a:pt x="917" y="5611"/>
                  </a:cubicBezTo>
                  <a:cubicBezTo>
                    <a:pt x="893" y="5611"/>
                    <a:pt x="929" y="5646"/>
                    <a:pt x="893" y="5646"/>
                  </a:cubicBezTo>
                  <a:cubicBezTo>
                    <a:pt x="899" y="5652"/>
                    <a:pt x="904" y="5655"/>
                    <a:pt x="908" y="5655"/>
                  </a:cubicBezTo>
                  <a:cubicBezTo>
                    <a:pt x="919" y="5655"/>
                    <a:pt x="926" y="5635"/>
                    <a:pt x="953" y="5635"/>
                  </a:cubicBezTo>
                  <a:cubicBezTo>
                    <a:pt x="953" y="5646"/>
                    <a:pt x="965" y="5646"/>
                    <a:pt x="953" y="5658"/>
                  </a:cubicBezTo>
                  <a:cubicBezTo>
                    <a:pt x="950" y="5656"/>
                    <a:pt x="948" y="5655"/>
                    <a:pt x="945" y="5655"/>
                  </a:cubicBezTo>
                  <a:cubicBezTo>
                    <a:pt x="939" y="5655"/>
                    <a:pt x="933" y="5661"/>
                    <a:pt x="931" y="5662"/>
                  </a:cubicBezTo>
                  <a:lnTo>
                    <a:pt x="931" y="5662"/>
                  </a:lnTo>
                  <a:lnTo>
                    <a:pt x="929" y="5658"/>
                  </a:lnTo>
                  <a:lnTo>
                    <a:pt x="929" y="5658"/>
                  </a:lnTo>
                  <a:cubicBezTo>
                    <a:pt x="929" y="5661"/>
                    <a:pt x="930" y="5662"/>
                    <a:pt x="930" y="5662"/>
                  </a:cubicBezTo>
                  <a:cubicBezTo>
                    <a:pt x="931" y="5662"/>
                    <a:pt x="931" y="5662"/>
                    <a:pt x="931" y="5662"/>
                  </a:cubicBezTo>
                  <a:lnTo>
                    <a:pt x="931" y="5662"/>
                  </a:lnTo>
                  <a:lnTo>
                    <a:pt x="941" y="5682"/>
                  </a:lnTo>
                  <a:cubicBezTo>
                    <a:pt x="929" y="5682"/>
                    <a:pt x="929" y="5671"/>
                    <a:pt x="929" y="5670"/>
                  </a:cubicBezTo>
                  <a:lnTo>
                    <a:pt x="929" y="5670"/>
                  </a:lnTo>
                  <a:cubicBezTo>
                    <a:pt x="929" y="5682"/>
                    <a:pt x="941" y="5694"/>
                    <a:pt x="941" y="5706"/>
                  </a:cubicBezTo>
                  <a:cubicBezTo>
                    <a:pt x="941" y="5718"/>
                    <a:pt x="941" y="5730"/>
                    <a:pt x="941" y="5742"/>
                  </a:cubicBezTo>
                  <a:cubicBezTo>
                    <a:pt x="941" y="5730"/>
                    <a:pt x="929" y="5718"/>
                    <a:pt x="917" y="5718"/>
                  </a:cubicBezTo>
                  <a:cubicBezTo>
                    <a:pt x="917" y="5718"/>
                    <a:pt x="917" y="5718"/>
                    <a:pt x="905" y="5706"/>
                  </a:cubicBezTo>
                  <a:lnTo>
                    <a:pt x="905" y="5706"/>
                  </a:lnTo>
                  <a:cubicBezTo>
                    <a:pt x="917" y="5718"/>
                    <a:pt x="917" y="5718"/>
                    <a:pt x="917" y="5730"/>
                  </a:cubicBezTo>
                  <a:cubicBezTo>
                    <a:pt x="917" y="5730"/>
                    <a:pt x="941" y="5754"/>
                    <a:pt x="929" y="5754"/>
                  </a:cubicBezTo>
                  <a:lnTo>
                    <a:pt x="941" y="5754"/>
                  </a:lnTo>
                  <a:cubicBezTo>
                    <a:pt x="941" y="5766"/>
                    <a:pt x="941" y="5766"/>
                    <a:pt x="953" y="5766"/>
                  </a:cubicBezTo>
                  <a:cubicBezTo>
                    <a:pt x="953" y="5766"/>
                    <a:pt x="965" y="5777"/>
                    <a:pt x="965" y="5777"/>
                  </a:cubicBezTo>
                  <a:cubicBezTo>
                    <a:pt x="977" y="5777"/>
                    <a:pt x="977" y="5789"/>
                    <a:pt x="965" y="5789"/>
                  </a:cubicBezTo>
                  <a:cubicBezTo>
                    <a:pt x="959" y="5778"/>
                    <a:pt x="954" y="5775"/>
                    <a:pt x="947" y="5773"/>
                  </a:cubicBezTo>
                  <a:lnTo>
                    <a:pt x="947" y="5773"/>
                  </a:lnTo>
                  <a:cubicBezTo>
                    <a:pt x="949" y="5774"/>
                    <a:pt x="951" y="5776"/>
                    <a:pt x="953" y="5777"/>
                  </a:cubicBezTo>
                  <a:lnTo>
                    <a:pt x="905" y="5777"/>
                  </a:lnTo>
                  <a:cubicBezTo>
                    <a:pt x="917" y="5777"/>
                    <a:pt x="929" y="5777"/>
                    <a:pt x="929" y="5789"/>
                  </a:cubicBezTo>
                  <a:lnTo>
                    <a:pt x="917" y="5789"/>
                  </a:lnTo>
                  <a:cubicBezTo>
                    <a:pt x="905" y="5777"/>
                    <a:pt x="893" y="5766"/>
                    <a:pt x="881" y="5766"/>
                  </a:cubicBezTo>
                  <a:cubicBezTo>
                    <a:pt x="881" y="5766"/>
                    <a:pt x="881" y="5777"/>
                    <a:pt x="905" y="5789"/>
                  </a:cubicBezTo>
                  <a:cubicBezTo>
                    <a:pt x="917" y="5789"/>
                    <a:pt x="929" y="5789"/>
                    <a:pt x="929" y="5801"/>
                  </a:cubicBezTo>
                  <a:lnTo>
                    <a:pt x="941" y="5813"/>
                  </a:lnTo>
                  <a:lnTo>
                    <a:pt x="929" y="5813"/>
                  </a:lnTo>
                  <a:cubicBezTo>
                    <a:pt x="929" y="5813"/>
                    <a:pt x="941" y="5825"/>
                    <a:pt x="941" y="5825"/>
                  </a:cubicBezTo>
                  <a:cubicBezTo>
                    <a:pt x="935" y="5819"/>
                    <a:pt x="932" y="5819"/>
                    <a:pt x="929" y="5819"/>
                  </a:cubicBezTo>
                  <a:cubicBezTo>
                    <a:pt x="926" y="5819"/>
                    <a:pt x="923" y="5819"/>
                    <a:pt x="917" y="5813"/>
                  </a:cubicBezTo>
                  <a:lnTo>
                    <a:pt x="917" y="5813"/>
                  </a:lnTo>
                  <a:cubicBezTo>
                    <a:pt x="917" y="5825"/>
                    <a:pt x="929" y="5825"/>
                    <a:pt x="929" y="5837"/>
                  </a:cubicBezTo>
                  <a:cubicBezTo>
                    <a:pt x="929" y="5837"/>
                    <a:pt x="929" y="5837"/>
                    <a:pt x="917" y="5825"/>
                  </a:cubicBezTo>
                  <a:cubicBezTo>
                    <a:pt x="905" y="5825"/>
                    <a:pt x="905" y="5837"/>
                    <a:pt x="893" y="5837"/>
                  </a:cubicBezTo>
                  <a:cubicBezTo>
                    <a:pt x="899" y="5843"/>
                    <a:pt x="899" y="5843"/>
                    <a:pt x="899" y="5843"/>
                  </a:cubicBezTo>
                  <a:cubicBezTo>
                    <a:pt x="899" y="5843"/>
                    <a:pt x="899" y="5843"/>
                    <a:pt x="905" y="5849"/>
                  </a:cubicBezTo>
                  <a:cubicBezTo>
                    <a:pt x="899" y="5847"/>
                    <a:pt x="894" y="5846"/>
                    <a:pt x="890" y="5846"/>
                  </a:cubicBezTo>
                  <a:cubicBezTo>
                    <a:pt x="873" y="5846"/>
                    <a:pt x="881" y="5865"/>
                    <a:pt x="881" y="5885"/>
                  </a:cubicBezTo>
                  <a:lnTo>
                    <a:pt x="881" y="5885"/>
                  </a:lnTo>
                  <a:lnTo>
                    <a:pt x="881" y="5885"/>
                  </a:lnTo>
                  <a:cubicBezTo>
                    <a:pt x="899" y="5891"/>
                    <a:pt x="899" y="5891"/>
                    <a:pt x="899" y="5891"/>
                  </a:cubicBezTo>
                  <a:cubicBezTo>
                    <a:pt x="899" y="5891"/>
                    <a:pt x="899" y="5891"/>
                    <a:pt x="917" y="5897"/>
                  </a:cubicBezTo>
                  <a:cubicBezTo>
                    <a:pt x="905" y="5897"/>
                    <a:pt x="881" y="5897"/>
                    <a:pt x="881" y="5885"/>
                  </a:cubicBezTo>
                  <a:lnTo>
                    <a:pt x="881" y="5897"/>
                  </a:lnTo>
                  <a:cubicBezTo>
                    <a:pt x="858" y="5885"/>
                    <a:pt x="869" y="5873"/>
                    <a:pt x="846" y="5873"/>
                  </a:cubicBezTo>
                  <a:cubicBezTo>
                    <a:pt x="846" y="5873"/>
                    <a:pt x="869" y="5897"/>
                    <a:pt x="858" y="5897"/>
                  </a:cubicBezTo>
                  <a:cubicBezTo>
                    <a:pt x="853" y="5894"/>
                    <a:pt x="850" y="5893"/>
                    <a:pt x="848" y="5893"/>
                  </a:cubicBezTo>
                  <a:cubicBezTo>
                    <a:pt x="843" y="5893"/>
                    <a:pt x="848" y="5900"/>
                    <a:pt x="843" y="5900"/>
                  </a:cubicBezTo>
                  <a:cubicBezTo>
                    <a:pt x="842" y="5900"/>
                    <a:pt x="839" y="5899"/>
                    <a:pt x="834" y="5897"/>
                  </a:cubicBezTo>
                  <a:cubicBezTo>
                    <a:pt x="834" y="5897"/>
                    <a:pt x="834" y="5885"/>
                    <a:pt x="834" y="5885"/>
                  </a:cubicBezTo>
                  <a:lnTo>
                    <a:pt x="834" y="5885"/>
                  </a:lnTo>
                  <a:cubicBezTo>
                    <a:pt x="810" y="5897"/>
                    <a:pt x="858" y="5908"/>
                    <a:pt x="869" y="5920"/>
                  </a:cubicBezTo>
                  <a:cubicBezTo>
                    <a:pt x="869" y="5924"/>
                    <a:pt x="867" y="5925"/>
                    <a:pt x="864" y="5925"/>
                  </a:cubicBezTo>
                  <a:cubicBezTo>
                    <a:pt x="857" y="5925"/>
                    <a:pt x="842" y="5917"/>
                    <a:pt x="834" y="5908"/>
                  </a:cubicBezTo>
                  <a:cubicBezTo>
                    <a:pt x="834" y="5908"/>
                    <a:pt x="834" y="5920"/>
                    <a:pt x="834" y="5920"/>
                  </a:cubicBezTo>
                  <a:cubicBezTo>
                    <a:pt x="834" y="5920"/>
                    <a:pt x="858" y="5920"/>
                    <a:pt x="869" y="5932"/>
                  </a:cubicBezTo>
                  <a:cubicBezTo>
                    <a:pt x="862" y="5930"/>
                    <a:pt x="858" y="5929"/>
                    <a:pt x="855" y="5929"/>
                  </a:cubicBezTo>
                  <a:cubicBezTo>
                    <a:pt x="843" y="5929"/>
                    <a:pt x="860" y="5944"/>
                    <a:pt x="869" y="5944"/>
                  </a:cubicBezTo>
                  <a:cubicBezTo>
                    <a:pt x="881" y="5948"/>
                    <a:pt x="885" y="5949"/>
                    <a:pt x="887" y="5949"/>
                  </a:cubicBezTo>
                  <a:cubicBezTo>
                    <a:pt x="889" y="5949"/>
                    <a:pt x="881" y="5944"/>
                    <a:pt x="905" y="5944"/>
                  </a:cubicBezTo>
                  <a:cubicBezTo>
                    <a:pt x="905" y="5944"/>
                    <a:pt x="881" y="5932"/>
                    <a:pt x="893" y="5920"/>
                  </a:cubicBezTo>
                  <a:lnTo>
                    <a:pt x="893" y="5920"/>
                  </a:lnTo>
                  <a:cubicBezTo>
                    <a:pt x="905" y="5932"/>
                    <a:pt x="905" y="5932"/>
                    <a:pt x="905" y="5932"/>
                  </a:cubicBezTo>
                  <a:cubicBezTo>
                    <a:pt x="893" y="5920"/>
                    <a:pt x="905" y="5920"/>
                    <a:pt x="905" y="5920"/>
                  </a:cubicBezTo>
                  <a:lnTo>
                    <a:pt x="912" y="5923"/>
                  </a:lnTo>
                  <a:lnTo>
                    <a:pt x="912" y="5923"/>
                  </a:lnTo>
                  <a:cubicBezTo>
                    <a:pt x="910" y="5921"/>
                    <a:pt x="908" y="5920"/>
                    <a:pt x="905" y="5920"/>
                  </a:cubicBezTo>
                  <a:lnTo>
                    <a:pt x="905" y="5920"/>
                  </a:lnTo>
                  <a:cubicBezTo>
                    <a:pt x="913" y="5920"/>
                    <a:pt x="921" y="5926"/>
                    <a:pt x="925" y="5926"/>
                  </a:cubicBezTo>
                  <a:cubicBezTo>
                    <a:pt x="928" y="5926"/>
                    <a:pt x="929" y="5924"/>
                    <a:pt x="929" y="5920"/>
                  </a:cubicBezTo>
                  <a:cubicBezTo>
                    <a:pt x="941" y="5932"/>
                    <a:pt x="953" y="5932"/>
                    <a:pt x="953" y="5944"/>
                  </a:cubicBezTo>
                  <a:cubicBezTo>
                    <a:pt x="989" y="5944"/>
                    <a:pt x="941" y="5920"/>
                    <a:pt x="941" y="5908"/>
                  </a:cubicBezTo>
                  <a:cubicBezTo>
                    <a:pt x="941" y="5908"/>
                    <a:pt x="941" y="5908"/>
                    <a:pt x="941" y="5897"/>
                  </a:cubicBezTo>
                  <a:cubicBezTo>
                    <a:pt x="953" y="5897"/>
                    <a:pt x="953" y="5908"/>
                    <a:pt x="965" y="5920"/>
                  </a:cubicBezTo>
                  <a:lnTo>
                    <a:pt x="965" y="5908"/>
                  </a:lnTo>
                  <a:cubicBezTo>
                    <a:pt x="975" y="5908"/>
                    <a:pt x="986" y="5918"/>
                    <a:pt x="997" y="5920"/>
                  </a:cubicBezTo>
                  <a:lnTo>
                    <a:pt x="997" y="5920"/>
                  </a:lnTo>
                  <a:cubicBezTo>
                    <a:pt x="1000" y="5928"/>
                    <a:pt x="1000" y="5936"/>
                    <a:pt x="1000" y="5944"/>
                  </a:cubicBezTo>
                  <a:lnTo>
                    <a:pt x="989" y="5944"/>
                  </a:lnTo>
                  <a:cubicBezTo>
                    <a:pt x="1012" y="5956"/>
                    <a:pt x="977" y="5968"/>
                    <a:pt x="989" y="5980"/>
                  </a:cubicBezTo>
                  <a:cubicBezTo>
                    <a:pt x="1012" y="6051"/>
                    <a:pt x="1060" y="6123"/>
                    <a:pt x="1060" y="6194"/>
                  </a:cubicBezTo>
                  <a:cubicBezTo>
                    <a:pt x="1096" y="6206"/>
                    <a:pt x="1096" y="6218"/>
                    <a:pt x="1108" y="6242"/>
                  </a:cubicBezTo>
                  <a:lnTo>
                    <a:pt x="1084" y="6254"/>
                  </a:lnTo>
                  <a:lnTo>
                    <a:pt x="1096" y="6266"/>
                  </a:lnTo>
                  <a:cubicBezTo>
                    <a:pt x="1093" y="6268"/>
                    <a:pt x="1091" y="6269"/>
                    <a:pt x="1089" y="6269"/>
                  </a:cubicBezTo>
                  <a:cubicBezTo>
                    <a:pt x="1085" y="6269"/>
                    <a:pt x="1083" y="6262"/>
                    <a:pt x="1078" y="6262"/>
                  </a:cubicBezTo>
                  <a:cubicBezTo>
                    <a:pt x="1076" y="6262"/>
                    <a:pt x="1074" y="6263"/>
                    <a:pt x="1072" y="6266"/>
                  </a:cubicBezTo>
                  <a:lnTo>
                    <a:pt x="1096" y="6278"/>
                  </a:lnTo>
                  <a:cubicBezTo>
                    <a:pt x="1085" y="6278"/>
                    <a:pt x="1093" y="6304"/>
                    <a:pt x="1080" y="6304"/>
                  </a:cubicBezTo>
                  <a:cubicBezTo>
                    <a:pt x="1078" y="6304"/>
                    <a:pt x="1075" y="6303"/>
                    <a:pt x="1072" y="6301"/>
                  </a:cubicBezTo>
                  <a:lnTo>
                    <a:pt x="1072" y="6301"/>
                  </a:lnTo>
                  <a:lnTo>
                    <a:pt x="1084" y="6361"/>
                  </a:lnTo>
                  <a:cubicBezTo>
                    <a:pt x="1084" y="6373"/>
                    <a:pt x="1119" y="6361"/>
                    <a:pt x="1108" y="6385"/>
                  </a:cubicBezTo>
                  <a:lnTo>
                    <a:pt x="1096" y="6385"/>
                  </a:lnTo>
                  <a:cubicBezTo>
                    <a:pt x="1084" y="6432"/>
                    <a:pt x="1167" y="6420"/>
                    <a:pt x="1167" y="6480"/>
                  </a:cubicBezTo>
                  <a:cubicBezTo>
                    <a:pt x="1174" y="6487"/>
                    <a:pt x="1179" y="6492"/>
                    <a:pt x="1179" y="6492"/>
                  </a:cubicBezTo>
                  <a:cubicBezTo>
                    <a:pt x="1215" y="6480"/>
                    <a:pt x="1155" y="6492"/>
                    <a:pt x="1179" y="6468"/>
                  </a:cubicBezTo>
                  <a:cubicBezTo>
                    <a:pt x="1203" y="6468"/>
                    <a:pt x="1191" y="6480"/>
                    <a:pt x="1215" y="6480"/>
                  </a:cubicBezTo>
                  <a:cubicBezTo>
                    <a:pt x="1203" y="6492"/>
                    <a:pt x="1227" y="6492"/>
                    <a:pt x="1227" y="6504"/>
                  </a:cubicBezTo>
                  <a:cubicBezTo>
                    <a:pt x="1215" y="6528"/>
                    <a:pt x="1227" y="6539"/>
                    <a:pt x="1215" y="6563"/>
                  </a:cubicBezTo>
                  <a:cubicBezTo>
                    <a:pt x="1227" y="6563"/>
                    <a:pt x="1250" y="6563"/>
                    <a:pt x="1262" y="6587"/>
                  </a:cubicBezTo>
                  <a:cubicBezTo>
                    <a:pt x="1250" y="6593"/>
                    <a:pt x="1244" y="6593"/>
                    <a:pt x="1242" y="6593"/>
                  </a:cubicBezTo>
                  <a:cubicBezTo>
                    <a:pt x="1239" y="6593"/>
                    <a:pt x="1239" y="6593"/>
                    <a:pt x="1239" y="6599"/>
                  </a:cubicBezTo>
                  <a:lnTo>
                    <a:pt x="1250" y="6599"/>
                  </a:lnTo>
                  <a:cubicBezTo>
                    <a:pt x="1250" y="6623"/>
                    <a:pt x="1250" y="6623"/>
                    <a:pt x="1239" y="6623"/>
                  </a:cubicBezTo>
                  <a:cubicBezTo>
                    <a:pt x="1239" y="6635"/>
                    <a:pt x="1262" y="6623"/>
                    <a:pt x="1262" y="6647"/>
                  </a:cubicBezTo>
                  <a:lnTo>
                    <a:pt x="1239" y="6635"/>
                  </a:lnTo>
                  <a:lnTo>
                    <a:pt x="1239" y="6635"/>
                  </a:lnTo>
                  <a:cubicBezTo>
                    <a:pt x="1250" y="6647"/>
                    <a:pt x="1250" y="6659"/>
                    <a:pt x="1250" y="6682"/>
                  </a:cubicBezTo>
                  <a:cubicBezTo>
                    <a:pt x="1262" y="6682"/>
                    <a:pt x="1262" y="6670"/>
                    <a:pt x="1274" y="6670"/>
                  </a:cubicBezTo>
                  <a:cubicBezTo>
                    <a:pt x="1274" y="6682"/>
                    <a:pt x="1298" y="6682"/>
                    <a:pt x="1286" y="6694"/>
                  </a:cubicBezTo>
                  <a:lnTo>
                    <a:pt x="1262" y="6694"/>
                  </a:lnTo>
                  <a:cubicBezTo>
                    <a:pt x="1286" y="6706"/>
                    <a:pt x="1286" y="6694"/>
                    <a:pt x="1286" y="6718"/>
                  </a:cubicBezTo>
                  <a:lnTo>
                    <a:pt x="1274" y="6718"/>
                  </a:lnTo>
                  <a:cubicBezTo>
                    <a:pt x="1298" y="6730"/>
                    <a:pt x="1286" y="6754"/>
                    <a:pt x="1286" y="6778"/>
                  </a:cubicBezTo>
                  <a:cubicBezTo>
                    <a:pt x="1298" y="6778"/>
                    <a:pt x="1310" y="6778"/>
                    <a:pt x="1310" y="6789"/>
                  </a:cubicBezTo>
                  <a:cubicBezTo>
                    <a:pt x="1310" y="6778"/>
                    <a:pt x="1322" y="6778"/>
                    <a:pt x="1334" y="6766"/>
                  </a:cubicBezTo>
                  <a:lnTo>
                    <a:pt x="1334" y="6766"/>
                  </a:lnTo>
                  <a:cubicBezTo>
                    <a:pt x="1310" y="6789"/>
                    <a:pt x="1370" y="6789"/>
                    <a:pt x="1358" y="6813"/>
                  </a:cubicBezTo>
                  <a:cubicBezTo>
                    <a:pt x="1358" y="6813"/>
                    <a:pt x="1334" y="6813"/>
                    <a:pt x="1346" y="6801"/>
                  </a:cubicBezTo>
                  <a:cubicBezTo>
                    <a:pt x="1322" y="6801"/>
                    <a:pt x="1298" y="6801"/>
                    <a:pt x="1274" y="6789"/>
                  </a:cubicBezTo>
                  <a:lnTo>
                    <a:pt x="1274" y="6789"/>
                  </a:lnTo>
                  <a:cubicBezTo>
                    <a:pt x="1286" y="6801"/>
                    <a:pt x="1298" y="6813"/>
                    <a:pt x="1286" y="6813"/>
                  </a:cubicBezTo>
                  <a:lnTo>
                    <a:pt x="1310" y="6813"/>
                  </a:lnTo>
                  <a:cubicBezTo>
                    <a:pt x="1310" y="6813"/>
                    <a:pt x="1310" y="6825"/>
                    <a:pt x="1310" y="6825"/>
                  </a:cubicBezTo>
                  <a:cubicBezTo>
                    <a:pt x="1318" y="6825"/>
                    <a:pt x="1326" y="6820"/>
                    <a:pt x="1334" y="6820"/>
                  </a:cubicBezTo>
                  <a:cubicBezTo>
                    <a:pt x="1338" y="6820"/>
                    <a:pt x="1342" y="6821"/>
                    <a:pt x="1346" y="6825"/>
                  </a:cubicBezTo>
                  <a:cubicBezTo>
                    <a:pt x="1358" y="6837"/>
                    <a:pt x="1322" y="6837"/>
                    <a:pt x="1334" y="6837"/>
                  </a:cubicBezTo>
                  <a:cubicBezTo>
                    <a:pt x="1346" y="6849"/>
                    <a:pt x="1370" y="6837"/>
                    <a:pt x="1358" y="6861"/>
                  </a:cubicBezTo>
                  <a:cubicBezTo>
                    <a:pt x="1358" y="6861"/>
                    <a:pt x="1358" y="6849"/>
                    <a:pt x="1358" y="6849"/>
                  </a:cubicBezTo>
                  <a:lnTo>
                    <a:pt x="1358" y="6849"/>
                  </a:lnTo>
                  <a:cubicBezTo>
                    <a:pt x="1346" y="6873"/>
                    <a:pt x="1370" y="6885"/>
                    <a:pt x="1334" y="6897"/>
                  </a:cubicBezTo>
                  <a:lnTo>
                    <a:pt x="1322" y="6897"/>
                  </a:lnTo>
                  <a:cubicBezTo>
                    <a:pt x="1317" y="6894"/>
                    <a:pt x="1315" y="6893"/>
                    <a:pt x="1314" y="6893"/>
                  </a:cubicBezTo>
                  <a:cubicBezTo>
                    <a:pt x="1311" y="6893"/>
                    <a:pt x="1321" y="6902"/>
                    <a:pt x="1318" y="6906"/>
                  </a:cubicBezTo>
                  <a:lnTo>
                    <a:pt x="1318" y="6906"/>
                  </a:lnTo>
                  <a:cubicBezTo>
                    <a:pt x="1317" y="6906"/>
                    <a:pt x="1316" y="6905"/>
                    <a:pt x="1316" y="6905"/>
                  </a:cubicBezTo>
                  <a:cubicBezTo>
                    <a:pt x="1314" y="6905"/>
                    <a:pt x="1312" y="6906"/>
                    <a:pt x="1310" y="6909"/>
                  </a:cubicBezTo>
                  <a:cubicBezTo>
                    <a:pt x="1315" y="6909"/>
                    <a:pt x="1317" y="6908"/>
                    <a:pt x="1318" y="6906"/>
                  </a:cubicBezTo>
                  <a:lnTo>
                    <a:pt x="1318" y="6906"/>
                  </a:lnTo>
                  <a:cubicBezTo>
                    <a:pt x="1322" y="6910"/>
                    <a:pt x="1322" y="6924"/>
                    <a:pt x="1322" y="6932"/>
                  </a:cubicBezTo>
                  <a:lnTo>
                    <a:pt x="1346" y="6920"/>
                  </a:lnTo>
                  <a:lnTo>
                    <a:pt x="1346" y="6920"/>
                  </a:lnTo>
                  <a:cubicBezTo>
                    <a:pt x="1405" y="6944"/>
                    <a:pt x="1298" y="6932"/>
                    <a:pt x="1322" y="6956"/>
                  </a:cubicBezTo>
                  <a:cubicBezTo>
                    <a:pt x="1326" y="6964"/>
                    <a:pt x="1327" y="6967"/>
                    <a:pt x="1328" y="6967"/>
                  </a:cubicBezTo>
                  <a:cubicBezTo>
                    <a:pt x="1328" y="6967"/>
                    <a:pt x="1326" y="6956"/>
                    <a:pt x="1334" y="6956"/>
                  </a:cubicBezTo>
                  <a:cubicBezTo>
                    <a:pt x="1334" y="6980"/>
                    <a:pt x="1322" y="6980"/>
                    <a:pt x="1334" y="7004"/>
                  </a:cubicBezTo>
                  <a:cubicBezTo>
                    <a:pt x="1322" y="7004"/>
                    <a:pt x="1322" y="7016"/>
                    <a:pt x="1298" y="7028"/>
                  </a:cubicBezTo>
                  <a:cubicBezTo>
                    <a:pt x="1301" y="7030"/>
                    <a:pt x="1302" y="7034"/>
                    <a:pt x="1303" y="7037"/>
                  </a:cubicBezTo>
                  <a:lnTo>
                    <a:pt x="1303" y="7037"/>
                  </a:lnTo>
                  <a:cubicBezTo>
                    <a:pt x="1304" y="7035"/>
                    <a:pt x="1306" y="7032"/>
                    <a:pt x="1310" y="7028"/>
                  </a:cubicBezTo>
                  <a:lnTo>
                    <a:pt x="1334" y="7028"/>
                  </a:lnTo>
                  <a:cubicBezTo>
                    <a:pt x="1334" y="7037"/>
                    <a:pt x="1349" y="7054"/>
                    <a:pt x="1349" y="7067"/>
                  </a:cubicBezTo>
                  <a:lnTo>
                    <a:pt x="1349" y="7067"/>
                  </a:lnTo>
                  <a:cubicBezTo>
                    <a:pt x="1353" y="7063"/>
                    <a:pt x="1358" y="7063"/>
                    <a:pt x="1358" y="7063"/>
                  </a:cubicBezTo>
                  <a:cubicBezTo>
                    <a:pt x="1370" y="7087"/>
                    <a:pt x="1393" y="7087"/>
                    <a:pt x="1393" y="7111"/>
                  </a:cubicBezTo>
                  <a:cubicBezTo>
                    <a:pt x="1390" y="7114"/>
                    <a:pt x="1387" y="7116"/>
                    <a:pt x="1385" y="7116"/>
                  </a:cubicBezTo>
                  <a:cubicBezTo>
                    <a:pt x="1380" y="7116"/>
                    <a:pt x="1378" y="7107"/>
                    <a:pt x="1370" y="7099"/>
                  </a:cubicBezTo>
                  <a:cubicBezTo>
                    <a:pt x="1358" y="7111"/>
                    <a:pt x="1370" y="7111"/>
                    <a:pt x="1370" y="7135"/>
                  </a:cubicBezTo>
                  <a:cubicBezTo>
                    <a:pt x="1367" y="7137"/>
                    <a:pt x="1366" y="7138"/>
                    <a:pt x="1365" y="7138"/>
                  </a:cubicBezTo>
                  <a:lnTo>
                    <a:pt x="1365" y="7138"/>
                  </a:lnTo>
                  <a:lnTo>
                    <a:pt x="1364" y="7135"/>
                  </a:lnTo>
                  <a:lnTo>
                    <a:pt x="1364" y="7135"/>
                  </a:lnTo>
                  <a:cubicBezTo>
                    <a:pt x="1364" y="7137"/>
                    <a:pt x="1364" y="7138"/>
                    <a:pt x="1365" y="7138"/>
                  </a:cubicBezTo>
                  <a:cubicBezTo>
                    <a:pt x="1365" y="7138"/>
                    <a:pt x="1365" y="7138"/>
                    <a:pt x="1365" y="7138"/>
                  </a:cubicBezTo>
                  <a:lnTo>
                    <a:pt x="1365" y="7138"/>
                  </a:lnTo>
                  <a:lnTo>
                    <a:pt x="1370" y="7147"/>
                  </a:lnTo>
                  <a:lnTo>
                    <a:pt x="1358" y="7147"/>
                  </a:lnTo>
                  <a:cubicBezTo>
                    <a:pt x="1393" y="7147"/>
                    <a:pt x="1358" y="7170"/>
                    <a:pt x="1370" y="7182"/>
                  </a:cubicBezTo>
                  <a:cubicBezTo>
                    <a:pt x="1381" y="7218"/>
                    <a:pt x="1417" y="7218"/>
                    <a:pt x="1441" y="7230"/>
                  </a:cubicBezTo>
                  <a:cubicBezTo>
                    <a:pt x="1441" y="7242"/>
                    <a:pt x="1429" y="7242"/>
                    <a:pt x="1429" y="7242"/>
                  </a:cubicBezTo>
                  <a:cubicBezTo>
                    <a:pt x="1441" y="7230"/>
                    <a:pt x="1429" y="7230"/>
                    <a:pt x="1417" y="7230"/>
                  </a:cubicBezTo>
                  <a:cubicBezTo>
                    <a:pt x="1424" y="7237"/>
                    <a:pt x="1415" y="7247"/>
                    <a:pt x="1404" y="7253"/>
                  </a:cubicBezTo>
                  <a:lnTo>
                    <a:pt x="1404" y="7253"/>
                  </a:lnTo>
                  <a:cubicBezTo>
                    <a:pt x="1403" y="7252"/>
                    <a:pt x="1402" y="7251"/>
                    <a:pt x="1401" y="7251"/>
                  </a:cubicBezTo>
                  <a:cubicBezTo>
                    <a:pt x="1398" y="7251"/>
                    <a:pt x="1396" y="7254"/>
                    <a:pt x="1394" y="7257"/>
                  </a:cubicBezTo>
                  <a:lnTo>
                    <a:pt x="1394" y="7257"/>
                  </a:lnTo>
                  <a:cubicBezTo>
                    <a:pt x="1398" y="7256"/>
                    <a:pt x="1401" y="7255"/>
                    <a:pt x="1404" y="7253"/>
                  </a:cubicBezTo>
                  <a:lnTo>
                    <a:pt x="1404" y="7253"/>
                  </a:lnTo>
                  <a:cubicBezTo>
                    <a:pt x="1405" y="7253"/>
                    <a:pt x="1405" y="7254"/>
                    <a:pt x="1405" y="7254"/>
                  </a:cubicBezTo>
                  <a:lnTo>
                    <a:pt x="1417" y="7290"/>
                  </a:lnTo>
                  <a:cubicBezTo>
                    <a:pt x="1426" y="7281"/>
                    <a:pt x="1428" y="7273"/>
                    <a:pt x="1433" y="7273"/>
                  </a:cubicBezTo>
                  <a:cubicBezTo>
                    <a:pt x="1435" y="7273"/>
                    <a:pt x="1437" y="7274"/>
                    <a:pt x="1441" y="7278"/>
                  </a:cubicBezTo>
                  <a:cubicBezTo>
                    <a:pt x="1441" y="7290"/>
                    <a:pt x="1441" y="7301"/>
                    <a:pt x="1441" y="7313"/>
                  </a:cubicBezTo>
                  <a:cubicBezTo>
                    <a:pt x="1441" y="7313"/>
                    <a:pt x="1436" y="7319"/>
                    <a:pt x="1432" y="7319"/>
                  </a:cubicBezTo>
                  <a:cubicBezTo>
                    <a:pt x="1430" y="7319"/>
                    <a:pt x="1429" y="7317"/>
                    <a:pt x="1429" y="7313"/>
                  </a:cubicBezTo>
                  <a:cubicBezTo>
                    <a:pt x="1417" y="7313"/>
                    <a:pt x="1417" y="7325"/>
                    <a:pt x="1441" y="7337"/>
                  </a:cubicBezTo>
                  <a:cubicBezTo>
                    <a:pt x="1441" y="7332"/>
                    <a:pt x="1441" y="7330"/>
                    <a:pt x="1443" y="7330"/>
                  </a:cubicBezTo>
                  <a:cubicBezTo>
                    <a:pt x="1445" y="7330"/>
                    <a:pt x="1452" y="7344"/>
                    <a:pt x="1463" y="7344"/>
                  </a:cubicBezTo>
                  <a:cubicBezTo>
                    <a:pt x="1467" y="7344"/>
                    <a:pt x="1472" y="7342"/>
                    <a:pt x="1477" y="7337"/>
                  </a:cubicBezTo>
                  <a:lnTo>
                    <a:pt x="1477" y="7337"/>
                  </a:lnTo>
                  <a:lnTo>
                    <a:pt x="1465" y="7361"/>
                  </a:lnTo>
                  <a:cubicBezTo>
                    <a:pt x="1465" y="7361"/>
                    <a:pt x="1453" y="7361"/>
                    <a:pt x="1453" y="7349"/>
                  </a:cubicBezTo>
                  <a:lnTo>
                    <a:pt x="1453" y="7349"/>
                  </a:lnTo>
                  <a:cubicBezTo>
                    <a:pt x="1441" y="7361"/>
                    <a:pt x="1465" y="7361"/>
                    <a:pt x="1465" y="7373"/>
                  </a:cubicBezTo>
                  <a:cubicBezTo>
                    <a:pt x="1465" y="7373"/>
                    <a:pt x="1465" y="7397"/>
                    <a:pt x="1453" y="7397"/>
                  </a:cubicBezTo>
                  <a:cubicBezTo>
                    <a:pt x="1465" y="7397"/>
                    <a:pt x="1465" y="7409"/>
                    <a:pt x="1453" y="7421"/>
                  </a:cubicBezTo>
                  <a:cubicBezTo>
                    <a:pt x="1453" y="7421"/>
                    <a:pt x="1458" y="7415"/>
                    <a:pt x="1465" y="7415"/>
                  </a:cubicBezTo>
                  <a:cubicBezTo>
                    <a:pt x="1469" y="7415"/>
                    <a:pt x="1473" y="7417"/>
                    <a:pt x="1477" y="7421"/>
                  </a:cubicBezTo>
                  <a:lnTo>
                    <a:pt x="1477" y="7444"/>
                  </a:lnTo>
                  <a:cubicBezTo>
                    <a:pt x="1465" y="7444"/>
                    <a:pt x="1429" y="7456"/>
                    <a:pt x="1429" y="7456"/>
                  </a:cubicBezTo>
                  <a:cubicBezTo>
                    <a:pt x="1435" y="7456"/>
                    <a:pt x="1444" y="7453"/>
                    <a:pt x="1451" y="7453"/>
                  </a:cubicBezTo>
                  <a:cubicBezTo>
                    <a:pt x="1459" y="7453"/>
                    <a:pt x="1465" y="7456"/>
                    <a:pt x="1465" y="7468"/>
                  </a:cubicBezTo>
                  <a:cubicBezTo>
                    <a:pt x="1461" y="7466"/>
                    <a:pt x="1459" y="7466"/>
                    <a:pt x="1456" y="7466"/>
                  </a:cubicBezTo>
                  <a:cubicBezTo>
                    <a:pt x="1446" y="7466"/>
                    <a:pt x="1447" y="7483"/>
                    <a:pt x="1430" y="7483"/>
                  </a:cubicBezTo>
                  <a:cubicBezTo>
                    <a:pt x="1427" y="7483"/>
                    <a:pt x="1422" y="7482"/>
                    <a:pt x="1417" y="7480"/>
                  </a:cubicBezTo>
                  <a:cubicBezTo>
                    <a:pt x="1405" y="7492"/>
                    <a:pt x="1405" y="7516"/>
                    <a:pt x="1417" y="7528"/>
                  </a:cubicBezTo>
                  <a:cubicBezTo>
                    <a:pt x="1422" y="7530"/>
                    <a:pt x="1425" y="7531"/>
                    <a:pt x="1428" y="7531"/>
                  </a:cubicBezTo>
                  <a:cubicBezTo>
                    <a:pt x="1437" y="7531"/>
                    <a:pt x="1431" y="7516"/>
                    <a:pt x="1441" y="7516"/>
                  </a:cubicBezTo>
                  <a:cubicBezTo>
                    <a:pt x="1465" y="7551"/>
                    <a:pt x="1512" y="7540"/>
                    <a:pt x="1512" y="7575"/>
                  </a:cubicBezTo>
                  <a:lnTo>
                    <a:pt x="1512" y="7563"/>
                  </a:lnTo>
                  <a:cubicBezTo>
                    <a:pt x="1524" y="7575"/>
                    <a:pt x="1524" y="7575"/>
                    <a:pt x="1536" y="7587"/>
                  </a:cubicBezTo>
                  <a:cubicBezTo>
                    <a:pt x="1512" y="7587"/>
                    <a:pt x="1489" y="7611"/>
                    <a:pt x="1489" y="7647"/>
                  </a:cubicBezTo>
                  <a:cubicBezTo>
                    <a:pt x="1500" y="7647"/>
                    <a:pt x="1512" y="7623"/>
                    <a:pt x="1536" y="7623"/>
                  </a:cubicBezTo>
                  <a:lnTo>
                    <a:pt x="1536" y="7647"/>
                  </a:lnTo>
                  <a:cubicBezTo>
                    <a:pt x="1536" y="7647"/>
                    <a:pt x="1536" y="7647"/>
                    <a:pt x="1524" y="7635"/>
                  </a:cubicBezTo>
                  <a:lnTo>
                    <a:pt x="1524" y="7635"/>
                  </a:lnTo>
                  <a:cubicBezTo>
                    <a:pt x="1536" y="7659"/>
                    <a:pt x="1500" y="7682"/>
                    <a:pt x="1536" y="7682"/>
                  </a:cubicBezTo>
                  <a:lnTo>
                    <a:pt x="1517" y="7695"/>
                  </a:lnTo>
                  <a:lnTo>
                    <a:pt x="1517" y="7695"/>
                  </a:lnTo>
                  <a:cubicBezTo>
                    <a:pt x="1516" y="7695"/>
                    <a:pt x="1514" y="7694"/>
                    <a:pt x="1512" y="7694"/>
                  </a:cubicBezTo>
                  <a:lnTo>
                    <a:pt x="1500" y="7706"/>
                  </a:lnTo>
                  <a:lnTo>
                    <a:pt x="1517" y="7695"/>
                  </a:lnTo>
                  <a:lnTo>
                    <a:pt x="1517" y="7695"/>
                  </a:lnTo>
                  <a:cubicBezTo>
                    <a:pt x="1527" y="7698"/>
                    <a:pt x="1536" y="7708"/>
                    <a:pt x="1536" y="7718"/>
                  </a:cubicBezTo>
                  <a:cubicBezTo>
                    <a:pt x="1560" y="7730"/>
                    <a:pt x="1548" y="7742"/>
                    <a:pt x="1536" y="7754"/>
                  </a:cubicBezTo>
                  <a:cubicBezTo>
                    <a:pt x="1544" y="7754"/>
                    <a:pt x="1552" y="7749"/>
                    <a:pt x="1560" y="7749"/>
                  </a:cubicBezTo>
                  <a:cubicBezTo>
                    <a:pt x="1564" y="7749"/>
                    <a:pt x="1568" y="7750"/>
                    <a:pt x="1572" y="7754"/>
                  </a:cubicBezTo>
                  <a:cubicBezTo>
                    <a:pt x="1536" y="7754"/>
                    <a:pt x="1560" y="7790"/>
                    <a:pt x="1548" y="7790"/>
                  </a:cubicBezTo>
                  <a:cubicBezTo>
                    <a:pt x="1548" y="7798"/>
                    <a:pt x="1542" y="7806"/>
                    <a:pt x="1543" y="7810"/>
                  </a:cubicBezTo>
                  <a:lnTo>
                    <a:pt x="1543" y="7810"/>
                  </a:lnTo>
                  <a:cubicBezTo>
                    <a:pt x="1561" y="7812"/>
                    <a:pt x="1563" y="7830"/>
                    <a:pt x="1572" y="7849"/>
                  </a:cubicBezTo>
                  <a:cubicBezTo>
                    <a:pt x="1524" y="7849"/>
                    <a:pt x="1584" y="7861"/>
                    <a:pt x="1536" y="7885"/>
                  </a:cubicBezTo>
                  <a:cubicBezTo>
                    <a:pt x="1541" y="7883"/>
                    <a:pt x="1545" y="7882"/>
                    <a:pt x="1549" y="7882"/>
                  </a:cubicBezTo>
                  <a:cubicBezTo>
                    <a:pt x="1569" y="7882"/>
                    <a:pt x="1563" y="7909"/>
                    <a:pt x="1584" y="7909"/>
                  </a:cubicBezTo>
                  <a:cubicBezTo>
                    <a:pt x="1584" y="7921"/>
                    <a:pt x="1560" y="7921"/>
                    <a:pt x="1548" y="7932"/>
                  </a:cubicBezTo>
                  <a:lnTo>
                    <a:pt x="1560" y="7932"/>
                  </a:lnTo>
                  <a:cubicBezTo>
                    <a:pt x="1548" y="7944"/>
                    <a:pt x="1560" y="7968"/>
                    <a:pt x="1548" y="7980"/>
                  </a:cubicBezTo>
                  <a:lnTo>
                    <a:pt x="1572" y="7992"/>
                  </a:lnTo>
                  <a:lnTo>
                    <a:pt x="1572" y="8004"/>
                  </a:lnTo>
                  <a:cubicBezTo>
                    <a:pt x="1572" y="8004"/>
                    <a:pt x="1577" y="8009"/>
                    <a:pt x="1581" y="8009"/>
                  </a:cubicBezTo>
                  <a:cubicBezTo>
                    <a:pt x="1582" y="8009"/>
                    <a:pt x="1584" y="8008"/>
                    <a:pt x="1584" y="8004"/>
                  </a:cubicBezTo>
                  <a:lnTo>
                    <a:pt x="1584" y="8016"/>
                  </a:lnTo>
                  <a:cubicBezTo>
                    <a:pt x="1591" y="8014"/>
                    <a:pt x="1595" y="8013"/>
                    <a:pt x="1598" y="8013"/>
                  </a:cubicBezTo>
                  <a:cubicBezTo>
                    <a:pt x="1612" y="8013"/>
                    <a:pt x="1598" y="8030"/>
                    <a:pt x="1608" y="8040"/>
                  </a:cubicBezTo>
                  <a:lnTo>
                    <a:pt x="1596" y="8040"/>
                  </a:lnTo>
                  <a:cubicBezTo>
                    <a:pt x="1596" y="8040"/>
                    <a:pt x="1584" y="8040"/>
                    <a:pt x="1572" y="8052"/>
                  </a:cubicBezTo>
                  <a:cubicBezTo>
                    <a:pt x="1575" y="8049"/>
                    <a:pt x="1579" y="8048"/>
                    <a:pt x="1585" y="8048"/>
                  </a:cubicBezTo>
                  <a:cubicBezTo>
                    <a:pt x="1595" y="8048"/>
                    <a:pt x="1608" y="8051"/>
                    <a:pt x="1619" y="8051"/>
                  </a:cubicBezTo>
                  <a:cubicBezTo>
                    <a:pt x="1630" y="8051"/>
                    <a:pt x="1639" y="8048"/>
                    <a:pt x="1643" y="8040"/>
                  </a:cubicBezTo>
                  <a:cubicBezTo>
                    <a:pt x="1655" y="8040"/>
                    <a:pt x="1667" y="8052"/>
                    <a:pt x="1655" y="8063"/>
                  </a:cubicBezTo>
                  <a:lnTo>
                    <a:pt x="1631" y="8075"/>
                  </a:lnTo>
                  <a:lnTo>
                    <a:pt x="1667" y="8075"/>
                  </a:lnTo>
                  <a:cubicBezTo>
                    <a:pt x="1667" y="8087"/>
                    <a:pt x="1655" y="8087"/>
                    <a:pt x="1655" y="8099"/>
                  </a:cubicBezTo>
                  <a:cubicBezTo>
                    <a:pt x="1650" y="8094"/>
                    <a:pt x="1639" y="8091"/>
                    <a:pt x="1629" y="8091"/>
                  </a:cubicBezTo>
                  <a:cubicBezTo>
                    <a:pt x="1614" y="8091"/>
                    <a:pt x="1601" y="8097"/>
                    <a:pt x="1608" y="8111"/>
                  </a:cubicBezTo>
                  <a:cubicBezTo>
                    <a:pt x="1596" y="8099"/>
                    <a:pt x="1584" y="8099"/>
                    <a:pt x="1572" y="8099"/>
                  </a:cubicBezTo>
                  <a:lnTo>
                    <a:pt x="1560" y="8099"/>
                  </a:lnTo>
                  <a:cubicBezTo>
                    <a:pt x="1572" y="8111"/>
                    <a:pt x="1572" y="8099"/>
                    <a:pt x="1584" y="8123"/>
                  </a:cubicBezTo>
                  <a:cubicBezTo>
                    <a:pt x="1584" y="8123"/>
                    <a:pt x="1620" y="8135"/>
                    <a:pt x="1608" y="8147"/>
                  </a:cubicBezTo>
                  <a:cubicBezTo>
                    <a:pt x="1613" y="8142"/>
                    <a:pt x="1617" y="8140"/>
                    <a:pt x="1621" y="8140"/>
                  </a:cubicBezTo>
                  <a:cubicBezTo>
                    <a:pt x="1634" y="8140"/>
                    <a:pt x="1643" y="8161"/>
                    <a:pt x="1651" y="8161"/>
                  </a:cubicBezTo>
                  <a:cubicBezTo>
                    <a:pt x="1653" y="8161"/>
                    <a:pt x="1654" y="8160"/>
                    <a:pt x="1655" y="8159"/>
                  </a:cubicBezTo>
                  <a:cubicBezTo>
                    <a:pt x="1667" y="8159"/>
                    <a:pt x="1667" y="8171"/>
                    <a:pt x="1655" y="8171"/>
                  </a:cubicBezTo>
                  <a:cubicBezTo>
                    <a:pt x="1643" y="8171"/>
                    <a:pt x="1631" y="8183"/>
                    <a:pt x="1631" y="8183"/>
                  </a:cubicBezTo>
                  <a:lnTo>
                    <a:pt x="1643" y="8183"/>
                  </a:lnTo>
                  <a:cubicBezTo>
                    <a:pt x="1643" y="8194"/>
                    <a:pt x="1631" y="8206"/>
                    <a:pt x="1631" y="8206"/>
                  </a:cubicBezTo>
                  <a:lnTo>
                    <a:pt x="1620" y="8206"/>
                  </a:lnTo>
                  <a:lnTo>
                    <a:pt x="1620" y="8218"/>
                  </a:lnTo>
                  <a:cubicBezTo>
                    <a:pt x="1627" y="8218"/>
                    <a:pt x="1630" y="8213"/>
                    <a:pt x="1635" y="8213"/>
                  </a:cubicBezTo>
                  <a:cubicBezTo>
                    <a:pt x="1637" y="8213"/>
                    <a:pt x="1639" y="8214"/>
                    <a:pt x="1643" y="8218"/>
                  </a:cubicBezTo>
                  <a:cubicBezTo>
                    <a:pt x="1631" y="8218"/>
                    <a:pt x="1643" y="8230"/>
                    <a:pt x="1631" y="8230"/>
                  </a:cubicBezTo>
                  <a:cubicBezTo>
                    <a:pt x="1624" y="8230"/>
                    <a:pt x="1610" y="8235"/>
                    <a:pt x="1602" y="8235"/>
                  </a:cubicBezTo>
                  <a:cubicBezTo>
                    <a:pt x="1598" y="8235"/>
                    <a:pt x="1596" y="8234"/>
                    <a:pt x="1596" y="8230"/>
                  </a:cubicBezTo>
                  <a:lnTo>
                    <a:pt x="1596" y="8230"/>
                  </a:lnTo>
                  <a:cubicBezTo>
                    <a:pt x="1596" y="8240"/>
                    <a:pt x="1604" y="8257"/>
                    <a:pt x="1613" y="8257"/>
                  </a:cubicBezTo>
                  <a:cubicBezTo>
                    <a:pt x="1615" y="8257"/>
                    <a:pt x="1617" y="8256"/>
                    <a:pt x="1620" y="8254"/>
                  </a:cubicBezTo>
                  <a:lnTo>
                    <a:pt x="1620" y="8266"/>
                  </a:lnTo>
                  <a:cubicBezTo>
                    <a:pt x="1628" y="8258"/>
                    <a:pt x="1636" y="8244"/>
                    <a:pt x="1644" y="8244"/>
                  </a:cubicBezTo>
                  <a:cubicBezTo>
                    <a:pt x="1648" y="8244"/>
                    <a:pt x="1652" y="8247"/>
                    <a:pt x="1655" y="8254"/>
                  </a:cubicBezTo>
                  <a:lnTo>
                    <a:pt x="1643" y="8254"/>
                  </a:lnTo>
                  <a:lnTo>
                    <a:pt x="1667" y="8266"/>
                  </a:lnTo>
                  <a:lnTo>
                    <a:pt x="1655" y="8278"/>
                  </a:lnTo>
                  <a:cubicBezTo>
                    <a:pt x="1667" y="8278"/>
                    <a:pt x="1667" y="8278"/>
                    <a:pt x="1667" y="8290"/>
                  </a:cubicBezTo>
                  <a:lnTo>
                    <a:pt x="1655" y="8290"/>
                  </a:lnTo>
                  <a:cubicBezTo>
                    <a:pt x="1655" y="8313"/>
                    <a:pt x="1667" y="8313"/>
                    <a:pt x="1679" y="8313"/>
                  </a:cubicBezTo>
                  <a:cubicBezTo>
                    <a:pt x="1679" y="8313"/>
                    <a:pt x="1679" y="8325"/>
                    <a:pt x="1655" y="8325"/>
                  </a:cubicBezTo>
                  <a:cubicBezTo>
                    <a:pt x="1655" y="8337"/>
                    <a:pt x="1667" y="8361"/>
                    <a:pt x="1655" y="8373"/>
                  </a:cubicBezTo>
                  <a:cubicBezTo>
                    <a:pt x="1658" y="8376"/>
                    <a:pt x="1659" y="8376"/>
                    <a:pt x="1660" y="8376"/>
                  </a:cubicBezTo>
                  <a:cubicBezTo>
                    <a:pt x="1663" y="8376"/>
                    <a:pt x="1662" y="8370"/>
                    <a:pt x="1668" y="8370"/>
                  </a:cubicBezTo>
                  <a:cubicBezTo>
                    <a:pt x="1671" y="8370"/>
                    <a:pt x="1674" y="8371"/>
                    <a:pt x="1679" y="8373"/>
                  </a:cubicBezTo>
                  <a:cubicBezTo>
                    <a:pt x="1655" y="8385"/>
                    <a:pt x="1655" y="8409"/>
                    <a:pt x="1667" y="8421"/>
                  </a:cubicBezTo>
                  <a:cubicBezTo>
                    <a:pt x="1655" y="8421"/>
                    <a:pt x="1643" y="8433"/>
                    <a:pt x="1631" y="8433"/>
                  </a:cubicBezTo>
                  <a:cubicBezTo>
                    <a:pt x="1620" y="8456"/>
                    <a:pt x="1572" y="8468"/>
                    <a:pt x="1596" y="8492"/>
                  </a:cubicBezTo>
                  <a:cubicBezTo>
                    <a:pt x="1572" y="8492"/>
                    <a:pt x="1553" y="8482"/>
                    <a:pt x="1544" y="8482"/>
                  </a:cubicBezTo>
                  <a:cubicBezTo>
                    <a:pt x="1539" y="8482"/>
                    <a:pt x="1536" y="8484"/>
                    <a:pt x="1536" y="8492"/>
                  </a:cubicBezTo>
                  <a:cubicBezTo>
                    <a:pt x="1582" y="8492"/>
                    <a:pt x="1529" y="8525"/>
                    <a:pt x="1577" y="8548"/>
                  </a:cubicBezTo>
                  <a:lnTo>
                    <a:pt x="1577" y="8548"/>
                  </a:lnTo>
                  <a:cubicBezTo>
                    <a:pt x="1578" y="8548"/>
                    <a:pt x="1579" y="8548"/>
                    <a:pt x="1580" y="8548"/>
                  </a:cubicBezTo>
                  <a:cubicBezTo>
                    <a:pt x="1582" y="8548"/>
                    <a:pt x="1584" y="8549"/>
                    <a:pt x="1584" y="8552"/>
                  </a:cubicBezTo>
                  <a:lnTo>
                    <a:pt x="1584" y="8528"/>
                  </a:lnTo>
                  <a:cubicBezTo>
                    <a:pt x="1608" y="8528"/>
                    <a:pt x="1631" y="8528"/>
                    <a:pt x="1631" y="8540"/>
                  </a:cubicBezTo>
                  <a:cubicBezTo>
                    <a:pt x="1643" y="8528"/>
                    <a:pt x="1655" y="8516"/>
                    <a:pt x="1667" y="8504"/>
                  </a:cubicBezTo>
                  <a:cubicBezTo>
                    <a:pt x="1679" y="8516"/>
                    <a:pt x="1691" y="8516"/>
                    <a:pt x="1691" y="8540"/>
                  </a:cubicBezTo>
                  <a:cubicBezTo>
                    <a:pt x="1684" y="8537"/>
                    <a:pt x="1680" y="8536"/>
                    <a:pt x="1678" y="8536"/>
                  </a:cubicBezTo>
                  <a:cubicBezTo>
                    <a:pt x="1671" y="8536"/>
                    <a:pt x="1696" y="8552"/>
                    <a:pt x="1667" y="8552"/>
                  </a:cubicBezTo>
                  <a:cubicBezTo>
                    <a:pt x="1655" y="8552"/>
                    <a:pt x="1655" y="8540"/>
                    <a:pt x="1655" y="8540"/>
                  </a:cubicBezTo>
                  <a:lnTo>
                    <a:pt x="1655" y="8540"/>
                  </a:lnTo>
                  <a:cubicBezTo>
                    <a:pt x="1655" y="8554"/>
                    <a:pt x="1659" y="8557"/>
                    <a:pt x="1665" y="8557"/>
                  </a:cubicBezTo>
                  <a:cubicBezTo>
                    <a:pt x="1669" y="8557"/>
                    <a:pt x="1675" y="8555"/>
                    <a:pt x="1682" y="8555"/>
                  </a:cubicBezTo>
                  <a:cubicBezTo>
                    <a:pt x="1689" y="8555"/>
                    <a:pt x="1696" y="8556"/>
                    <a:pt x="1703" y="8564"/>
                  </a:cubicBezTo>
                  <a:cubicBezTo>
                    <a:pt x="1706" y="8570"/>
                    <a:pt x="1707" y="8574"/>
                    <a:pt x="1706" y="8578"/>
                  </a:cubicBezTo>
                  <a:lnTo>
                    <a:pt x="1706" y="8578"/>
                  </a:lnTo>
                  <a:cubicBezTo>
                    <a:pt x="1709" y="8576"/>
                    <a:pt x="1712" y="8575"/>
                    <a:pt x="1715" y="8575"/>
                  </a:cubicBezTo>
                  <a:cubicBezTo>
                    <a:pt x="1691" y="8599"/>
                    <a:pt x="1715" y="8611"/>
                    <a:pt x="1727" y="8623"/>
                  </a:cubicBezTo>
                  <a:cubicBezTo>
                    <a:pt x="1751" y="8587"/>
                    <a:pt x="1727" y="8599"/>
                    <a:pt x="1751" y="8564"/>
                  </a:cubicBezTo>
                  <a:cubicBezTo>
                    <a:pt x="1751" y="8564"/>
                    <a:pt x="1739" y="8552"/>
                    <a:pt x="1727" y="8552"/>
                  </a:cubicBezTo>
                  <a:cubicBezTo>
                    <a:pt x="1762" y="8552"/>
                    <a:pt x="1739" y="8552"/>
                    <a:pt x="1739" y="8540"/>
                  </a:cubicBezTo>
                  <a:lnTo>
                    <a:pt x="1751" y="8540"/>
                  </a:lnTo>
                  <a:cubicBezTo>
                    <a:pt x="1755" y="8537"/>
                    <a:pt x="1759" y="8536"/>
                    <a:pt x="1762" y="8536"/>
                  </a:cubicBezTo>
                  <a:cubicBezTo>
                    <a:pt x="1774" y="8536"/>
                    <a:pt x="1774" y="8552"/>
                    <a:pt x="1774" y="8552"/>
                  </a:cubicBezTo>
                  <a:lnTo>
                    <a:pt x="1822" y="8552"/>
                  </a:lnTo>
                  <a:cubicBezTo>
                    <a:pt x="1822" y="8558"/>
                    <a:pt x="1813" y="8558"/>
                    <a:pt x="1807" y="8558"/>
                  </a:cubicBezTo>
                  <a:cubicBezTo>
                    <a:pt x="1801" y="8558"/>
                    <a:pt x="1798" y="8558"/>
                    <a:pt x="1810" y="8564"/>
                  </a:cubicBezTo>
                  <a:lnTo>
                    <a:pt x="1858" y="8540"/>
                  </a:lnTo>
                  <a:cubicBezTo>
                    <a:pt x="1864" y="8549"/>
                    <a:pt x="1870" y="8552"/>
                    <a:pt x="1878" y="8552"/>
                  </a:cubicBezTo>
                  <a:cubicBezTo>
                    <a:pt x="1892" y="8552"/>
                    <a:pt x="1909" y="8540"/>
                    <a:pt x="1926" y="8540"/>
                  </a:cubicBezTo>
                  <a:cubicBezTo>
                    <a:pt x="1935" y="8540"/>
                    <a:pt x="1944" y="8543"/>
                    <a:pt x="1953" y="8552"/>
                  </a:cubicBezTo>
                  <a:cubicBezTo>
                    <a:pt x="1905" y="8564"/>
                    <a:pt x="1953" y="8564"/>
                    <a:pt x="1953" y="8575"/>
                  </a:cubicBezTo>
                  <a:lnTo>
                    <a:pt x="2048" y="8552"/>
                  </a:lnTo>
                  <a:lnTo>
                    <a:pt x="2048" y="8552"/>
                  </a:lnTo>
                  <a:cubicBezTo>
                    <a:pt x="2054" y="8557"/>
                    <a:pt x="2049" y="8563"/>
                    <a:pt x="2043" y="8566"/>
                  </a:cubicBezTo>
                  <a:lnTo>
                    <a:pt x="2043" y="8566"/>
                  </a:lnTo>
                  <a:cubicBezTo>
                    <a:pt x="2041" y="8566"/>
                    <a:pt x="2039" y="8565"/>
                    <a:pt x="2036" y="8564"/>
                  </a:cubicBezTo>
                  <a:cubicBezTo>
                    <a:pt x="2033" y="8567"/>
                    <a:pt x="2033" y="8568"/>
                    <a:pt x="2036" y="8568"/>
                  </a:cubicBezTo>
                  <a:cubicBezTo>
                    <a:pt x="2037" y="8568"/>
                    <a:pt x="2040" y="8568"/>
                    <a:pt x="2043" y="8566"/>
                  </a:cubicBezTo>
                  <a:lnTo>
                    <a:pt x="2043" y="8566"/>
                  </a:lnTo>
                  <a:cubicBezTo>
                    <a:pt x="2045" y="8567"/>
                    <a:pt x="2047" y="8567"/>
                    <a:pt x="2049" y="8567"/>
                  </a:cubicBezTo>
                  <a:cubicBezTo>
                    <a:pt x="2064" y="8567"/>
                    <a:pt x="2072" y="8552"/>
                    <a:pt x="2072" y="8552"/>
                  </a:cubicBezTo>
                  <a:cubicBezTo>
                    <a:pt x="2075" y="8554"/>
                    <a:pt x="2080" y="8555"/>
                    <a:pt x="2088" y="8555"/>
                  </a:cubicBezTo>
                  <a:cubicBezTo>
                    <a:pt x="2101" y="8555"/>
                    <a:pt x="2119" y="8552"/>
                    <a:pt x="2133" y="8552"/>
                  </a:cubicBezTo>
                  <a:cubicBezTo>
                    <a:pt x="2146" y="8552"/>
                    <a:pt x="2155" y="8555"/>
                    <a:pt x="2155" y="8564"/>
                  </a:cubicBezTo>
                  <a:cubicBezTo>
                    <a:pt x="2164" y="8565"/>
                    <a:pt x="2170" y="8566"/>
                    <a:pt x="2176" y="8566"/>
                  </a:cubicBezTo>
                  <a:cubicBezTo>
                    <a:pt x="2207" y="8566"/>
                    <a:pt x="2188" y="8540"/>
                    <a:pt x="2239" y="8540"/>
                  </a:cubicBezTo>
                  <a:cubicBezTo>
                    <a:pt x="2251" y="8552"/>
                    <a:pt x="2191" y="8552"/>
                    <a:pt x="2215" y="8564"/>
                  </a:cubicBezTo>
                  <a:lnTo>
                    <a:pt x="2284" y="8552"/>
                  </a:lnTo>
                  <a:lnTo>
                    <a:pt x="2284" y="8552"/>
                  </a:lnTo>
                  <a:cubicBezTo>
                    <a:pt x="2274" y="8555"/>
                    <a:pt x="2272" y="8575"/>
                    <a:pt x="2251" y="8575"/>
                  </a:cubicBezTo>
                  <a:cubicBezTo>
                    <a:pt x="2388" y="8575"/>
                    <a:pt x="2476" y="8611"/>
                    <a:pt x="2580" y="8611"/>
                  </a:cubicBezTo>
                  <a:cubicBezTo>
                    <a:pt x="2611" y="8611"/>
                    <a:pt x="2643" y="8607"/>
                    <a:pt x="2679" y="8599"/>
                  </a:cubicBezTo>
                  <a:lnTo>
                    <a:pt x="2679" y="8599"/>
                  </a:lnTo>
                  <a:cubicBezTo>
                    <a:pt x="2703" y="8611"/>
                    <a:pt x="2667" y="8611"/>
                    <a:pt x="2655" y="8623"/>
                  </a:cubicBezTo>
                  <a:cubicBezTo>
                    <a:pt x="2681" y="8615"/>
                    <a:pt x="2703" y="8611"/>
                    <a:pt x="2724" y="8611"/>
                  </a:cubicBezTo>
                  <a:cubicBezTo>
                    <a:pt x="2784" y="8611"/>
                    <a:pt x="2832" y="8637"/>
                    <a:pt x="2891" y="8637"/>
                  </a:cubicBezTo>
                  <a:cubicBezTo>
                    <a:pt x="2900" y="8637"/>
                    <a:pt x="2908" y="8636"/>
                    <a:pt x="2917" y="8635"/>
                  </a:cubicBezTo>
                  <a:lnTo>
                    <a:pt x="2917" y="8623"/>
                  </a:lnTo>
                  <a:cubicBezTo>
                    <a:pt x="2947" y="8628"/>
                    <a:pt x="2976" y="8630"/>
                    <a:pt x="3007" y="8630"/>
                  </a:cubicBezTo>
                  <a:cubicBezTo>
                    <a:pt x="3107" y="8630"/>
                    <a:pt x="3211" y="8609"/>
                    <a:pt x="3317" y="8609"/>
                  </a:cubicBezTo>
                  <a:cubicBezTo>
                    <a:pt x="3334" y="8609"/>
                    <a:pt x="3352" y="8610"/>
                    <a:pt x="3370" y="8611"/>
                  </a:cubicBezTo>
                  <a:lnTo>
                    <a:pt x="3358" y="8599"/>
                  </a:lnTo>
                  <a:cubicBezTo>
                    <a:pt x="3370" y="8587"/>
                    <a:pt x="3405" y="8575"/>
                    <a:pt x="3429" y="8564"/>
                  </a:cubicBezTo>
                  <a:lnTo>
                    <a:pt x="3429" y="8564"/>
                  </a:lnTo>
                  <a:cubicBezTo>
                    <a:pt x="3439" y="8573"/>
                    <a:pt x="3425" y="8591"/>
                    <a:pt x="3445" y="8591"/>
                  </a:cubicBezTo>
                  <a:cubicBezTo>
                    <a:pt x="3449" y="8591"/>
                    <a:pt x="3456" y="8590"/>
                    <a:pt x="3465" y="8587"/>
                  </a:cubicBezTo>
                  <a:cubicBezTo>
                    <a:pt x="3453" y="8587"/>
                    <a:pt x="3429" y="8587"/>
                    <a:pt x="3441" y="8575"/>
                  </a:cubicBezTo>
                  <a:lnTo>
                    <a:pt x="3441" y="8575"/>
                  </a:lnTo>
                  <a:cubicBezTo>
                    <a:pt x="3473" y="8581"/>
                    <a:pt x="3513" y="8583"/>
                    <a:pt x="3559" y="8583"/>
                  </a:cubicBezTo>
                  <a:cubicBezTo>
                    <a:pt x="3705" y="8583"/>
                    <a:pt x="3909" y="8561"/>
                    <a:pt x="4072" y="8552"/>
                  </a:cubicBezTo>
                  <a:cubicBezTo>
                    <a:pt x="4365" y="8517"/>
                    <a:pt x="4680" y="8516"/>
                    <a:pt x="4962" y="8471"/>
                  </a:cubicBezTo>
                  <a:lnTo>
                    <a:pt x="4962" y="8471"/>
                  </a:lnTo>
                  <a:cubicBezTo>
                    <a:pt x="4962" y="8471"/>
                    <a:pt x="4961" y="8471"/>
                    <a:pt x="4961" y="8471"/>
                  </a:cubicBezTo>
                  <a:cubicBezTo>
                    <a:pt x="4937" y="8471"/>
                    <a:pt x="4958" y="8444"/>
                    <a:pt x="4989" y="8444"/>
                  </a:cubicBezTo>
                  <a:cubicBezTo>
                    <a:pt x="5015" y="8457"/>
                    <a:pt x="5038" y="8461"/>
                    <a:pt x="5059" y="8461"/>
                  </a:cubicBezTo>
                  <a:cubicBezTo>
                    <a:pt x="5101" y="8461"/>
                    <a:pt x="5139" y="8446"/>
                    <a:pt x="5182" y="8446"/>
                  </a:cubicBezTo>
                  <a:cubicBezTo>
                    <a:pt x="5200" y="8446"/>
                    <a:pt x="5218" y="8449"/>
                    <a:pt x="5239" y="8456"/>
                  </a:cubicBezTo>
                  <a:cubicBezTo>
                    <a:pt x="5406" y="8421"/>
                    <a:pt x="5561" y="8456"/>
                    <a:pt x="5715" y="8385"/>
                  </a:cubicBezTo>
                  <a:lnTo>
                    <a:pt x="5715" y="8409"/>
                  </a:lnTo>
                  <a:cubicBezTo>
                    <a:pt x="5739" y="8409"/>
                    <a:pt x="5751" y="8397"/>
                    <a:pt x="5775" y="8397"/>
                  </a:cubicBezTo>
                  <a:cubicBezTo>
                    <a:pt x="5834" y="8397"/>
                    <a:pt x="5906" y="8373"/>
                    <a:pt x="5930" y="8373"/>
                  </a:cubicBezTo>
                  <a:lnTo>
                    <a:pt x="5930" y="8361"/>
                  </a:lnTo>
                  <a:cubicBezTo>
                    <a:pt x="5937" y="8359"/>
                    <a:pt x="5943" y="8358"/>
                    <a:pt x="5947" y="8358"/>
                  </a:cubicBezTo>
                  <a:cubicBezTo>
                    <a:pt x="5958" y="8358"/>
                    <a:pt x="5961" y="8365"/>
                    <a:pt x="5972" y="8365"/>
                  </a:cubicBezTo>
                  <a:cubicBezTo>
                    <a:pt x="5976" y="8365"/>
                    <a:pt x="5982" y="8364"/>
                    <a:pt x="5989" y="8361"/>
                  </a:cubicBezTo>
                  <a:lnTo>
                    <a:pt x="6025" y="8337"/>
                  </a:lnTo>
                  <a:cubicBezTo>
                    <a:pt x="6025" y="8350"/>
                    <a:pt x="6038" y="8354"/>
                    <a:pt x="6057" y="8354"/>
                  </a:cubicBezTo>
                  <a:cubicBezTo>
                    <a:pt x="6082" y="8354"/>
                    <a:pt x="6117" y="8347"/>
                    <a:pt x="6139" y="8347"/>
                  </a:cubicBezTo>
                  <a:cubicBezTo>
                    <a:pt x="6146" y="8347"/>
                    <a:pt x="6152" y="8347"/>
                    <a:pt x="6156" y="8349"/>
                  </a:cubicBezTo>
                  <a:cubicBezTo>
                    <a:pt x="6203" y="8337"/>
                    <a:pt x="6287" y="8313"/>
                    <a:pt x="6346" y="8313"/>
                  </a:cubicBezTo>
                  <a:cubicBezTo>
                    <a:pt x="6354" y="8317"/>
                    <a:pt x="6369" y="8319"/>
                    <a:pt x="6386" y="8319"/>
                  </a:cubicBezTo>
                  <a:cubicBezTo>
                    <a:pt x="6422" y="8319"/>
                    <a:pt x="6469" y="8313"/>
                    <a:pt x="6501" y="8313"/>
                  </a:cubicBezTo>
                  <a:cubicBezTo>
                    <a:pt x="6608" y="8302"/>
                    <a:pt x="6751" y="8278"/>
                    <a:pt x="6882" y="8266"/>
                  </a:cubicBezTo>
                  <a:lnTo>
                    <a:pt x="6882" y="8242"/>
                  </a:lnTo>
                  <a:lnTo>
                    <a:pt x="6918" y="8242"/>
                  </a:lnTo>
                  <a:cubicBezTo>
                    <a:pt x="6918" y="8242"/>
                    <a:pt x="6918" y="8254"/>
                    <a:pt x="6918" y="8254"/>
                  </a:cubicBezTo>
                  <a:cubicBezTo>
                    <a:pt x="6923" y="8259"/>
                    <a:pt x="6929" y="8261"/>
                    <a:pt x="6935" y="8261"/>
                  </a:cubicBezTo>
                  <a:cubicBezTo>
                    <a:pt x="6957" y="8261"/>
                    <a:pt x="6986" y="8240"/>
                    <a:pt x="7012" y="8240"/>
                  </a:cubicBezTo>
                  <a:cubicBezTo>
                    <a:pt x="7017" y="8240"/>
                    <a:pt x="7021" y="8241"/>
                    <a:pt x="7025" y="8242"/>
                  </a:cubicBezTo>
                  <a:cubicBezTo>
                    <a:pt x="7017" y="8238"/>
                    <a:pt x="7012" y="8237"/>
                    <a:pt x="7007" y="8237"/>
                  </a:cubicBezTo>
                  <a:cubicBezTo>
                    <a:pt x="6999" y="8237"/>
                    <a:pt x="6993" y="8242"/>
                    <a:pt x="6977" y="8242"/>
                  </a:cubicBezTo>
                  <a:cubicBezTo>
                    <a:pt x="6954" y="8242"/>
                    <a:pt x="6977" y="8218"/>
                    <a:pt x="7013" y="8218"/>
                  </a:cubicBezTo>
                  <a:lnTo>
                    <a:pt x="7013" y="8230"/>
                  </a:lnTo>
                  <a:lnTo>
                    <a:pt x="7037" y="8218"/>
                  </a:lnTo>
                  <a:cubicBezTo>
                    <a:pt x="7049" y="8230"/>
                    <a:pt x="7073" y="8230"/>
                    <a:pt x="7073" y="8254"/>
                  </a:cubicBezTo>
                  <a:cubicBezTo>
                    <a:pt x="7180" y="8230"/>
                    <a:pt x="7263" y="8194"/>
                    <a:pt x="7370" y="8183"/>
                  </a:cubicBezTo>
                  <a:cubicBezTo>
                    <a:pt x="7370" y="8190"/>
                    <a:pt x="7378" y="8191"/>
                    <a:pt x="7388" y="8191"/>
                  </a:cubicBezTo>
                  <a:cubicBezTo>
                    <a:pt x="7398" y="8191"/>
                    <a:pt x="7412" y="8189"/>
                    <a:pt x="7423" y="8189"/>
                  </a:cubicBezTo>
                  <a:cubicBezTo>
                    <a:pt x="7437" y="8189"/>
                    <a:pt x="7446" y="8192"/>
                    <a:pt x="7442" y="8206"/>
                  </a:cubicBezTo>
                  <a:cubicBezTo>
                    <a:pt x="7513" y="8183"/>
                    <a:pt x="7430" y="8183"/>
                    <a:pt x="7454" y="8159"/>
                  </a:cubicBezTo>
                  <a:cubicBezTo>
                    <a:pt x="7477" y="8147"/>
                    <a:pt x="7489" y="8147"/>
                    <a:pt x="7501" y="8147"/>
                  </a:cubicBezTo>
                  <a:cubicBezTo>
                    <a:pt x="7489" y="8159"/>
                    <a:pt x="7513" y="8171"/>
                    <a:pt x="7501" y="8171"/>
                  </a:cubicBezTo>
                  <a:lnTo>
                    <a:pt x="7549" y="8171"/>
                  </a:lnTo>
                  <a:cubicBezTo>
                    <a:pt x="7549" y="8171"/>
                    <a:pt x="7549" y="8171"/>
                    <a:pt x="7537" y="8183"/>
                  </a:cubicBezTo>
                  <a:cubicBezTo>
                    <a:pt x="7632" y="8147"/>
                    <a:pt x="7716" y="8171"/>
                    <a:pt x="7787" y="8147"/>
                  </a:cubicBezTo>
                  <a:cubicBezTo>
                    <a:pt x="7793" y="8141"/>
                    <a:pt x="7787" y="8141"/>
                    <a:pt x="7780" y="8141"/>
                  </a:cubicBezTo>
                  <a:cubicBezTo>
                    <a:pt x="7772" y="8141"/>
                    <a:pt x="7763" y="8141"/>
                    <a:pt x="7763" y="8135"/>
                  </a:cubicBezTo>
                  <a:cubicBezTo>
                    <a:pt x="7789" y="8124"/>
                    <a:pt x="7807" y="8121"/>
                    <a:pt x="7821" y="8121"/>
                  </a:cubicBezTo>
                  <a:cubicBezTo>
                    <a:pt x="7839" y="8121"/>
                    <a:pt x="7851" y="8125"/>
                    <a:pt x="7867" y="8125"/>
                  </a:cubicBezTo>
                  <a:cubicBezTo>
                    <a:pt x="7880" y="8125"/>
                    <a:pt x="7896" y="8122"/>
                    <a:pt x="7918" y="8111"/>
                  </a:cubicBezTo>
                  <a:lnTo>
                    <a:pt x="7918" y="8111"/>
                  </a:lnTo>
                  <a:lnTo>
                    <a:pt x="7906" y="8135"/>
                  </a:lnTo>
                  <a:cubicBezTo>
                    <a:pt x="7925" y="8125"/>
                    <a:pt x="7937" y="8108"/>
                    <a:pt x="7966" y="8108"/>
                  </a:cubicBezTo>
                  <a:cubicBezTo>
                    <a:pt x="7972" y="8108"/>
                    <a:pt x="7980" y="8109"/>
                    <a:pt x="7989" y="8111"/>
                  </a:cubicBezTo>
                  <a:cubicBezTo>
                    <a:pt x="7989" y="8123"/>
                    <a:pt x="7954" y="8135"/>
                    <a:pt x="7930" y="8147"/>
                  </a:cubicBezTo>
                  <a:cubicBezTo>
                    <a:pt x="7966" y="8135"/>
                    <a:pt x="8037" y="8123"/>
                    <a:pt x="8013" y="8111"/>
                  </a:cubicBezTo>
                  <a:cubicBezTo>
                    <a:pt x="8021" y="8107"/>
                    <a:pt x="8029" y="8106"/>
                    <a:pt x="8037" y="8106"/>
                  </a:cubicBezTo>
                  <a:cubicBezTo>
                    <a:pt x="8043" y="8106"/>
                    <a:pt x="8048" y="8107"/>
                    <a:pt x="8053" y="8108"/>
                  </a:cubicBezTo>
                  <a:lnTo>
                    <a:pt x="8053" y="8108"/>
                  </a:lnTo>
                  <a:cubicBezTo>
                    <a:pt x="8052" y="8106"/>
                    <a:pt x="8053" y="8103"/>
                    <a:pt x="8061" y="8099"/>
                  </a:cubicBezTo>
                  <a:cubicBezTo>
                    <a:pt x="8108" y="8099"/>
                    <a:pt x="8180" y="8087"/>
                    <a:pt x="8239" y="8075"/>
                  </a:cubicBezTo>
                  <a:cubicBezTo>
                    <a:pt x="8239" y="8087"/>
                    <a:pt x="8251" y="8087"/>
                    <a:pt x="8239" y="8099"/>
                  </a:cubicBezTo>
                  <a:cubicBezTo>
                    <a:pt x="8256" y="8086"/>
                    <a:pt x="8267" y="8083"/>
                    <a:pt x="8277" y="8083"/>
                  </a:cubicBezTo>
                  <a:cubicBezTo>
                    <a:pt x="8290" y="8083"/>
                    <a:pt x="8301" y="8090"/>
                    <a:pt x="8323" y="8090"/>
                  </a:cubicBezTo>
                  <a:cubicBezTo>
                    <a:pt x="8330" y="8090"/>
                    <a:pt x="8337" y="8089"/>
                    <a:pt x="8347" y="8087"/>
                  </a:cubicBezTo>
                  <a:cubicBezTo>
                    <a:pt x="8525" y="8063"/>
                    <a:pt x="8739" y="7992"/>
                    <a:pt x="8918" y="7968"/>
                  </a:cubicBezTo>
                  <a:cubicBezTo>
                    <a:pt x="8942" y="7944"/>
                    <a:pt x="9001" y="7932"/>
                    <a:pt x="9049" y="7921"/>
                  </a:cubicBezTo>
                  <a:lnTo>
                    <a:pt x="9061" y="7944"/>
                  </a:lnTo>
                  <a:lnTo>
                    <a:pt x="9109" y="7932"/>
                  </a:lnTo>
                  <a:cubicBezTo>
                    <a:pt x="9112" y="7932"/>
                    <a:pt x="9114" y="7933"/>
                    <a:pt x="9114" y="7933"/>
                  </a:cubicBezTo>
                  <a:lnTo>
                    <a:pt x="9114" y="7933"/>
                  </a:lnTo>
                  <a:lnTo>
                    <a:pt x="9120" y="7921"/>
                  </a:lnTo>
                  <a:cubicBezTo>
                    <a:pt x="9123" y="7924"/>
                    <a:pt x="9132" y="7924"/>
                    <a:pt x="9143" y="7924"/>
                  </a:cubicBezTo>
                  <a:cubicBezTo>
                    <a:pt x="9154" y="7924"/>
                    <a:pt x="9166" y="7924"/>
                    <a:pt x="9176" y="7924"/>
                  </a:cubicBezTo>
                  <a:cubicBezTo>
                    <a:pt x="9195" y="7924"/>
                    <a:pt x="9204" y="7927"/>
                    <a:pt x="9168" y="7944"/>
                  </a:cubicBezTo>
                  <a:lnTo>
                    <a:pt x="9347" y="7921"/>
                  </a:lnTo>
                  <a:cubicBezTo>
                    <a:pt x="9382" y="7909"/>
                    <a:pt x="9359" y="7885"/>
                    <a:pt x="9406" y="7885"/>
                  </a:cubicBezTo>
                  <a:cubicBezTo>
                    <a:pt x="9418" y="7897"/>
                    <a:pt x="9394" y="7897"/>
                    <a:pt x="9394" y="7909"/>
                  </a:cubicBezTo>
                  <a:cubicBezTo>
                    <a:pt x="9534" y="7909"/>
                    <a:pt x="9537" y="7818"/>
                    <a:pt x="9649" y="7802"/>
                  </a:cubicBezTo>
                  <a:lnTo>
                    <a:pt x="9649" y="7802"/>
                  </a:lnTo>
                  <a:cubicBezTo>
                    <a:pt x="9651" y="7803"/>
                    <a:pt x="9653" y="7803"/>
                    <a:pt x="9655" y="7803"/>
                  </a:cubicBezTo>
                  <a:lnTo>
                    <a:pt x="9655" y="7803"/>
                  </a:lnTo>
                  <a:lnTo>
                    <a:pt x="9656" y="7802"/>
                  </a:lnTo>
                  <a:lnTo>
                    <a:pt x="9656" y="7802"/>
                  </a:lnTo>
                  <a:cubicBezTo>
                    <a:pt x="9654" y="7802"/>
                    <a:pt x="9651" y="7802"/>
                    <a:pt x="9649" y="7802"/>
                  </a:cubicBezTo>
                  <a:lnTo>
                    <a:pt x="9649" y="7802"/>
                  </a:lnTo>
                  <a:cubicBezTo>
                    <a:pt x="9647" y="7802"/>
                    <a:pt x="9646" y="7802"/>
                    <a:pt x="9644" y="7802"/>
                  </a:cubicBezTo>
                  <a:cubicBezTo>
                    <a:pt x="9644" y="7766"/>
                    <a:pt x="9692" y="7778"/>
                    <a:pt x="9680" y="7754"/>
                  </a:cubicBezTo>
                  <a:cubicBezTo>
                    <a:pt x="9716" y="7754"/>
                    <a:pt x="9728" y="7742"/>
                    <a:pt x="9752" y="7730"/>
                  </a:cubicBezTo>
                  <a:cubicBezTo>
                    <a:pt x="9762" y="7733"/>
                    <a:pt x="9772" y="7734"/>
                    <a:pt x="9783" y="7734"/>
                  </a:cubicBezTo>
                  <a:cubicBezTo>
                    <a:pt x="9812" y="7734"/>
                    <a:pt x="9842" y="7727"/>
                    <a:pt x="9863" y="7727"/>
                  </a:cubicBezTo>
                  <a:cubicBezTo>
                    <a:pt x="9871" y="7727"/>
                    <a:pt x="9877" y="7728"/>
                    <a:pt x="9882" y="7730"/>
                  </a:cubicBezTo>
                  <a:cubicBezTo>
                    <a:pt x="9906" y="7718"/>
                    <a:pt x="9918" y="7682"/>
                    <a:pt x="9966" y="7671"/>
                  </a:cubicBezTo>
                  <a:cubicBezTo>
                    <a:pt x="10002" y="7694"/>
                    <a:pt x="9966" y="7694"/>
                    <a:pt x="10013" y="7694"/>
                  </a:cubicBezTo>
                  <a:lnTo>
                    <a:pt x="10013" y="7682"/>
                  </a:lnTo>
                  <a:cubicBezTo>
                    <a:pt x="10025" y="7678"/>
                    <a:pt x="10032" y="7677"/>
                    <a:pt x="10036" y="7677"/>
                  </a:cubicBezTo>
                  <a:cubicBezTo>
                    <a:pt x="10044" y="7677"/>
                    <a:pt x="10041" y="7682"/>
                    <a:pt x="10049" y="7682"/>
                  </a:cubicBezTo>
                  <a:cubicBezTo>
                    <a:pt x="10085" y="7682"/>
                    <a:pt x="10073" y="7659"/>
                    <a:pt x="10121" y="7659"/>
                  </a:cubicBezTo>
                  <a:lnTo>
                    <a:pt x="10097" y="7682"/>
                  </a:lnTo>
                  <a:cubicBezTo>
                    <a:pt x="10133" y="7671"/>
                    <a:pt x="10144" y="7671"/>
                    <a:pt x="10192" y="7659"/>
                  </a:cubicBezTo>
                  <a:lnTo>
                    <a:pt x="10192" y="7659"/>
                  </a:lnTo>
                  <a:cubicBezTo>
                    <a:pt x="10192" y="7671"/>
                    <a:pt x="10180" y="7671"/>
                    <a:pt x="10156" y="7671"/>
                  </a:cubicBezTo>
                  <a:cubicBezTo>
                    <a:pt x="10163" y="7675"/>
                    <a:pt x="10170" y="7677"/>
                    <a:pt x="10175" y="7677"/>
                  </a:cubicBezTo>
                  <a:cubicBezTo>
                    <a:pt x="10197" y="7677"/>
                    <a:pt x="10206" y="7647"/>
                    <a:pt x="10216" y="7647"/>
                  </a:cubicBezTo>
                  <a:cubicBezTo>
                    <a:pt x="10216" y="7647"/>
                    <a:pt x="10180" y="7647"/>
                    <a:pt x="10192" y="7635"/>
                  </a:cubicBezTo>
                  <a:cubicBezTo>
                    <a:pt x="10211" y="7625"/>
                    <a:pt x="10231" y="7608"/>
                    <a:pt x="10244" y="7608"/>
                  </a:cubicBezTo>
                  <a:cubicBezTo>
                    <a:pt x="10247" y="7608"/>
                    <a:pt x="10249" y="7609"/>
                    <a:pt x="10252" y="7611"/>
                  </a:cubicBezTo>
                  <a:lnTo>
                    <a:pt x="10240" y="7635"/>
                  </a:lnTo>
                  <a:cubicBezTo>
                    <a:pt x="10287" y="7611"/>
                    <a:pt x="10252" y="7611"/>
                    <a:pt x="10311" y="7599"/>
                  </a:cubicBezTo>
                  <a:cubicBezTo>
                    <a:pt x="10311" y="7599"/>
                    <a:pt x="10311" y="7611"/>
                    <a:pt x="10311" y="7611"/>
                  </a:cubicBezTo>
                  <a:cubicBezTo>
                    <a:pt x="10347" y="7587"/>
                    <a:pt x="10394" y="7587"/>
                    <a:pt x="10454" y="7575"/>
                  </a:cubicBezTo>
                  <a:cubicBezTo>
                    <a:pt x="10466" y="7575"/>
                    <a:pt x="10478" y="7563"/>
                    <a:pt x="10478" y="7551"/>
                  </a:cubicBezTo>
                  <a:cubicBezTo>
                    <a:pt x="10454" y="7551"/>
                    <a:pt x="10454" y="7551"/>
                    <a:pt x="10454" y="7528"/>
                  </a:cubicBezTo>
                  <a:lnTo>
                    <a:pt x="10454" y="7528"/>
                  </a:lnTo>
                  <a:cubicBezTo>
                    <a:pt x="10462" y="7532"/>
                    <a:pt x="10469" y="7533"/>
                    <a:pt x="10474" y="7533"/>
                  </a:cubicBezTo>
                  <a:cubicBezTo>
                    <a:pt x="10504" y="7533"/>
                    <a:pt x="10514" y="7492"/>
                    <a:pt x="10573" y="7492"/>
                  </a:cubicBezTo>
                  <a:cubicBezTo>
                    <a:pt x="10573" y="7492"/>
                    <a:pt x="10565" y="7507"/>
                    <a:pt x="10550" y="7507"/>
                  </a:cubicBezTo>
                  <a:cubicBezTo>
                    <a:pt x="10546" y="7507"/>
                    <a:pt x="10542" y="7506"/>
                    <a:pt x="10537" y="7504"/>
                  </a:cubicBezTo>
                  <a:cubicBezTo>
                    <a:pt x="10525" y="7540"/>
                    <a:pt x="10525" y="7563"/>
                    <a:pt x="10490" y="7587"/>
                  </a:cubicBezTo>
                  <a:cubicBezTo>
                    <a:pt x="10507" y="7579"/>
                    <a:pt x="10529" y="7570"/>
                    <a:pt x="10537" y="7570"/>
                  </a:cubicBezTo>
                  <a:cubicBezTo>
                    <a:pt x="10537" y="7570"/>
                    <a:pt x="10537" y="7570"/>
                    <a:pt x="10537" y="7570"/>
                  </a:cubicBezTo>
                  <a:lnTo>
                    <a:pt x="10537" y="7570"/>
                  </a:lnTo>
                  <a:lnTo>
                    <a:pt x="10537" y="7551"/>
                  </a:lnTo>
                  <a:cubicBezTo>
                    <a:pt x="10561" y="7540"/>
                    <a:pt x="10573" y="7540"/>
                    <a:pt x="10585" y="7540"/>
                  </a:cubicBezTo>
                  <a:cubicBezTo>
                    <a:pt x="10585" y="7516"/>
                    <a:pt x="10549" y="7516"/>
                    <a:pt x="10573" y="7504"/>
                  </a:cubicBezTo>
                  <a:cubicBezTo>
                    <a:pt x="10582" y="7498"/>
                    <a:pt x="10589" y="7495"/>
                    <a:pt x="10594" y="7495"/>
                  </a:cubicBezTo>
                  <a:cubicBezTo>
                    <a:pt x="10606" y="7495"/>
                    <a:pt x="10608" y="7506"/>
                    <a:pt x="10609" y="7506"/>
                  </a:cubicBezTo>
                  <a:cubicBezTo>
                    <a:pt x="10609" y="7506"/>
                    <a:pt x="10609" y="7506"/>
                    <a:pt x="10609" y="7504"/>
                  </a:cubicBezTo>
                  <a:cubicBezTo>
                    <a:pt x="10655" y="7481"/>
                    <a:pt x="10623" y="7480"/>
                    <a:pt x="10674" y="7469"/>
                  </a:cubicBezTo>
                  <a:lnTo>
                    <a:pt x="10674" y="7469"/>
                  </a:lnTo>
                  <a:cubicBezTo>
                    <a:pt x="10668" y="7472"/>
                    <a:pt x="10666" y="7480"/>
                    <a:pt x="10656" y="7480"/>
                  </a:cubicBezTo>
                  <a:cubicBezTo>
                    <a:pt x="10680" y="7480"/>
                    <a:pt x="10715" y="7469"/>
                    <a:pt x="10738" y="7469"/>
                  </a:cubicBezTo>
                  <a:cubicBezTo>
                    <a:pt x="10750" y="7469"/>
                    <a:pt x="10760" y="7472"/>
                    <a:pt x="10764" y="7480"/>
                  </a:cubicBezTo>
                  <a:cubicBezTo>
                    <a:pt x="10764" y="7492"/>
                    <a:pt x="10764" y="7492"/>
                    <a:pt x="10752" y="7492"/>
                  </a:cubicBezTo>
                  <a:cubicBezTo>
                    <a:pt x="10741" y="7503"/>
                    <a:pt x="10739" y="7506"/>
                    <a:pt x="10741" y="7506"/>
                  </a:cubicBezTo>
                  <a:cubicBezTo>
                    <a:pt x="10744" y="7506"/>
                    <a:pt x="10759" y="7497"/>
                    <a:pt x="10769" y="7497"/>
                  </a:cubicBezTo>
                  <a:cubicBezTo>
                    <a:pt x="10771" y="7497"/>
                    <a:pt x="10773" y="7498"/>
                    <a:pt x="10774" y="7499"/>
                  </a:cubicBezTo>
                  <a:lnTo>
                    <a:pt x="10774" y="7499"/>
                  </a:lnTo>
                  <a:cubicBezTo>
                    <a:pt x="10779" y="7489"/>
                    <a:pt x="10826" y="7480"/>
                    <a:pt x="10847" y="7480"/>
                  </a:cubicBezTo>
                  <a:lnTo>
                    <a:pt x="10835" y="7468"/>
                  </a:lnTo>
                  <a:cubicBezTo>
                    <a:pt x="10851" y="7446"/>
                    <a:pt x="10858" y="7438"/>
                    <a:pt x="10862" y="7438"/>
                  </a:cubicBezTo>
                  <a:cubicBezTo>
                    <a:pt x="10872" y="7438"/>
                    <a:pt x="10861" y="7483"/>
                    <a:pt x="10898" y="7483"/>
                  </a:cubicBezTo>
                  <a:cubicBezTo>
                    <a:pt x="10904" y="7483"/>
                    <a:pt x="10910" y="7482"/>
                    <a:pt x="10918" y="7480"/>
                  </a:cubicBezTo>
                  <a:cubicBezTo>
                    <a:pt x="10942" y="7462"/>
                    <a:pt x="10936" y="7459"/>
                    <a:pt x="10927" y="7459"/>
                  </a:cubicBezTo>
                  <a:cubicBezTo>
                    <a:pt x="10923" y="7459"/>
                    <a:pt x="10918" y="7460"/>
                    <a:pt x="10915" y="7460"/>
                  </a:cubicBezTo>
                  <a:cubicBezTo>
                    <a:pt x="10912" y="7460"/>
                    <a:pt x="10912" y="7459"/>
                    <a:pt x="10918" y="7456"/>
                  </a:cubicBezTo>
                  <a:cubicBezTo>
                    <a:pt x="10936" y="7450"/>
                    <a:pt x="10951" y="7450"/>
                    <a:pt x="10967" y="7450"/>
                  </a:cubicBezTo>
                  <a:cubicBezTo>
                    <a:pt x="10984" y="7450"/>
                    <a:pt x="11002" y="7450"/>
                    <a:pt x="11025" y="7444"/>
                  </a:cubicBezTo>
                  <a:cubicBezTo>
                    <a:pt x="11037" y="7444"/>
                    <a:pt x="11061" y="7444"/>
                    <a:pt x="11073" y="7468"/>
                  </a:cubicBezTo>
                  <a:cubicBezTo>
                    <a:pt x="11097" y="7456"/>
                    <a:pt x="11168" y="7456"/>
                    <a:pt x="11180" y="7432"/>
                  </a:cubicBezTo>
                  <a:cubicBezTo>
                    <a:pt x="11174" y="7431"/>
                    <a:pt x="11168" y="7431"/>
                    <a:pt x="11163" y="7431"/>
                  </a:cubicBezTo>
                  <a:cubicBezTo>
                    <a:pt x="11128" y="7431"/>
                    <a:pt x="11126" y="7458"/>
                    <a:pt x="11091" y="7458"/>
                  </a:cubicBezTo>
                  <a:cubicBezTo>
                    <a:pt x="11086" y="7458"/>
                    <a:pt x="11080" y="7458"/>
                    <a:pt x="11073" y="7456"/>
                  </a:cubicBezTo>
                  <a:lnTo>
                    <a:pt x="11073" y="7432"/>
                  </a:lnTo>
                  <a:cubicBezTo>
                    <a:pt x="11121" y="7421"/>
                    <a:pt x="11168" y="7397"/>
                    <a:pt x="11204" y="7397"/>
                  </a:cubicBezTo>
                  <a:cubicBezTo>
                    <a:pt x="11192" y="7397"/>
                    <a:pt x="11192" y="7385"/>
                    <a:pt x="11192" y="7385"/>
                  </a:cubicBezTo>
                  <a:cubicBezTo>
                    <a:pt x="11252" y="7361"/>
                    <a:pt x="11264" y="7337"/>
                    <a:pt x="11323" y="7325"/>
                  </a:cubicBezTo>
                  <a:lnTo>
                    <a:pt x="11323" y="7325"/>
                  </a:lnTo>
                  <a:cubicBezTo>
                    <a:pt x="11335" y="7337"/>
                    <a:pt x="11299" y="7349"/>
                    <a:pt x="11276" y="7361"/>
                  </a:cubicBezTo>
                  <a:cubicBezTo>
                    <a:pt x="11311" y="7361"/>
                    <a:pt x="11311" y="7349"/>
                    <a:pt x="11371" y="7337"/>
                  </a:cubicBezTo>
                  <a:lnTo>
                    <a:pt x="11371" y="7337"/>
                  </a:lnTo>
                  <a:cubicBezTo>
                    <a:pt x="11383" y="7349"/>
                    <a:pt x="11335" y="7349"/>
                    <a:pt x="11323" y="7361"/>
                  </a:cubicBezTo>
                  <a:lnTo>
                    <a:pt x="11395" y="7337"/>
                  </a:lnTo>
                  <a:cubicBezTo>
                    <a:pt x="11395" y="7313"/>
                    <a:pt x="11442" y="7325"/>
                    <a:pt x="11478" y="7313"/>
                  </a:cubicBezTo>
                  <a:cubicBezTo>
                    <a:pt x="11561" y="7278"/>
                    <a:pt x="11573" y="7242"/>
                    <a:pt x="11609" y="7206"/>
                  </a:cubicBezTo>
                  <a:cubicBezTo>
                    <a:pt x="11621" y="7206"/>
                    <a:pt x="11633" y="7218"/>
                    <a:pt x="11633" y="7218"/>
                  </a:cubicBezTo>
                  <a:cubicBezTo>
                    <a:pt x="11609" y="7218"/>
                    <a:pt x="11609" y="7230"/>
                    <a:pt x="11609" y="7230"/>
                  </a:cubicBezTo>
                  <a:lnTo>
                    <a:pt x="11609" y="7230"/>
                  </a:lnTo>
                  <a:cubicBezTo>
                    <a:pt x="11613" y="7228"/>
                    <a:pt x="11619" y="7227"/>
                    <a:pt x="11625" y="7227"/>
                  </a:cubicBezTo>
                  <a:cubicBezTo>
                    <a:pt x="11649" y="7227"/>
                    <a:pt x="11678" y="7244"/>
                    <a:pt x="11668" y="7254"/>
                  </a:cubicBezTo>
                  <a:cubicBezTo>
                    <a:pt x="11716" y="7230"/>
                    <a:pt x="11645" y="7242"/>
                    <a:pt x="11668" y="7230"/>
                  </a:cubicBezTo>
                  <a:lnTo>
                    <a:pt x="11740" y="7206"/>
                  </a:lnTo>
                  <a:cubicBezTo>
                    <a:pt x="11728" y="7194"/>
                    <a:pt x="11704" y="7206"/>
                    <a:pt x="11728" y="7182"/>
                  </a:cubicBezTo>
                  <a:cubicBezTo>
                    <a:pt x="11764" y="7170"/>
                    <a:pt x="11776" y="7170"/>
                    <a:pt x="11811" y="7159"/>
                  </a:cubicBezTo>
                  <a:lnTo>
                    <a:pt x="11811" y="7159"/>
                  </a:lnTo>
                  <a:cubicBezTo>
                    <a:pt x="11811" y="7170"/>
                    <a:pt x="11835" y="7170"/>
                    <a:pt x="11799" y="7182"/>
                  </a:cubicBezTo>
                  <a:cubicBezTo>
                    <a:pt x="11823" y="7182"/>
                    <a:pt x="11847" y="7170"/>
                    <a:pt x="11859" y="7159"/>
                  </a:cubicBezTo>
                  <a:cubicBezTo>
                    <a:pt x="11811" y="7159"/>
                    <a:pt x="11918" y="7123"/>
                    <a:pt x="11883" y="7111"/>
                  </a:cubicBezTo>
                  <a:lnTo>
                    <a:pt x="11930" y="7111"/>
                  </a:lnTo>
                  <a:cubicBezTo>
                    <a:pt x="11918" y="7111"/>
                    <a:pt x="11918" y="7123"/>
                    <a:pt x="11907" y="7123"/>
                  </a:cubicBezTo>
                  <a:cubicBezTo>
                    <a:pt x="11912" y="7129"/>
                    <a:pt x="11917" y="7131"/>
                    <a:pt x="11922" y="7131"/>
                  </a:cubicBezTo>
                  <a:cubicBezTo>
                    <a:pt x="11936" y="7131"/>
                    <a:pt x="11945" y="7108"/>
                    <a:pt x="11954" y="7099"/>
                  </a:cubicBezTo>
                  <a:lnTo>
                    <a:pt x="12014" y="7099"/>
                  </a:lnTo>
                  <a:cubicBezTo>
                    <a:pt x="12020" y="7093"/>
                    <a:pt x="12032" y="7090"/>
                    <a:pt x="12042" y="7090"/>
                  </a:cubicBezTo>
                  <a:cubicBezTo>
                    <a:pt x="12052" y="7090"/>
                    <a:pt x="12061" y="7093"/>
                    <a:pt x="12061" y="7099"/>
                  </a:cubicBezTo>
                  <a:cubicBezTo>
                    <a:pt x="12085" y="7087"/>
                    <a:pt x="12061" y="7075"/>
                    <a:pt x="12061" y="7075"/>
                  </a:cubicBezTo>
                  <a:lnTo>
                    <a:pt x="12133" y="7051"/>
                  </a:lnTo>
                  <a:cubicBezTo>
                    <a:pt x="12145" y="7063"/>
                    <a:pt x="12157" y="7087"/>
                    <a:pt x="12145" y="7099"/>
                  </a:cubicBezTo>
                  <a:cubicBezTo>
                    <a:pt x="12168" y="7075"/>
                    <a:pt x="12145" y="7063"/>
                    <a:pt x="12180" y="7051"/>
                  </a:cubicBezTo>
                  <a:lnTo>
                    <a:pt x="12180" y="7051"/>
                  </a:lnTo>
                  <a:cubicBezTo>
                    <a:pt x="12168" y="7075"/>
                    <a:pt x="12240" y="7051"/>
                    <a:pt x="12216" y="7087"/>
                  </a:cubicBezTo>
                  <a:cubicBezTo>
                    <a:pt x="12240" y="7087"/>
                    <a:pt x="12299" y="7063"/>
                    <a:pt x="12335" y="7051"/>
                  </a:cubicBezTo>
                  <a:cubicBezTo>
                    <a:pt x="12340" y="7043"/>
                    <a:pt x="12336" y="7040"/>
                    <a:pt x="12329" y="7040"/>
                  </a:cubicBezTo>
                  <a:cubicBezTo>
                    <a:pt x="12321" y="7040"/>
                    <a:pt x="12309" y="7043"/>
                    <a:pt x="12300" y="7043"/>
                  </a:cubicBezTo>
                  <a:cubicBezTo>
                    <a:pt x="12295" y="7043"/>
                    <a:pt x="12290" y="7042"/>
                    <a:pt x="12288" y="7040"/>
                  </a:cubicBezTo>
                  <a:cubicBezTo>
                    <a:pt x="12383" y="6992"/>
                    <a:pt x="12371" y="6944"/>
                    <a:pt x="12442" y="6920"/>
                  </a:cubicBezTo>
                  <a:lnTo>
                    <a:pt x="12419" y="6920"/>
                  </a:lnTo>
                  <a:cubicBezTo>
                    <a:pt x="12466" y="6897"/>
                    <a:pt x="12454" y="6897"/>
                    <a:pt x="12478" y="6873"/>
                  </a:cubicBezTo>
                  <a:cubicBezTo>
                    <a:pt x="12478" y="6894"/>
                    <a:pt x="12502" y="6906"/>
                    <a:pt x="12536" y="6906"/>
                  </a:cubicBezTo>
                  <a:cubicBezTo>
                    <a:pt x="12561" y="6906"/>
                    <a:pt x="12591" y="6900"/>
                    <a:pt x="12621" y="6885"/>
                  </a:cubicBezTo>
                  <a:cubicBezTo>
                    <a:pt x="12621" y="6873"/>
                    <a:pt x="12573" y="6885"/>
                    <a:pt x="12573" y="6861"/>
                  </a:cubicBezTo>
                  <a:lnTo>
                    <a:pt x="12621" y="6837"/>
                  </a:lnTo>
                  <a:lnTo>
                    <a:pt x="12621" y="6837"/>
                  </a:lnTo>
                  <a:cubicBezTo>
                    <a:pt x="12621" y="6837"/>
                    <a:pt x="12621" y="6842"/>
                    <a:pt x="12618" y="6845"/>
                  </a:cubicBezTo>
                  <a:lnTo>
                    <a:pt x="12618" y="6845"/>
                  </a:lnTo>
                  <a:cubicBezTo>
                    <a:pt x="12663" y="6828"/>
                    <a:pt x="12704" y="6847"/>
                    <a:pt x="12704" y="6813"/>
                  </a:cubicBezTo>
                  <a:lnTo>
                    <a:pt x="12764" y="6837"/>
                  </a:lnTo>
                  <a:lnTo>
                    <a:pt x="12740" y="6825"/>
                  </a:lnTo>
                  <a:cubicBezTo>
                    <a:pt x="12740" y="6813"/>
                    <a:pt x="12788" y="6789"/>
                    <a:pt x="12788" y="6778"/>
                  </a:cubicBezTo>
                  <a:cubicBezTo>
                    <a:pt x="12835" y="6754"/>
                    <a:pt x="12859" y="6754"/>
                    <a:pt x="12895" y="6754"/>
                  </a:cubicBezTo>
                  <a:cubicBezTo>
                    <a:pt x="12883" y="6754"/>
                    <a:pt x="12847" y="6742"/>
                    <a:pt x="12883" y="6718"/>
                  </a:cubicBezTo>
                  <a:lnTo>
                    <a:pt x="12883" y="6718"/>
                  </a:lnTo>
                  <a:cubicBezTo>
                    <a:pt x="12886" y="6727"/>
                    <a:pt x="12892" y="6730"/>
                    <a:pt x="12900" y="6730"/>
                  </a:cubicBezTo>
                  <a:cubicBezTo>
                    <a:pt x="12920" y="6730"/>
                    <a:pt x="12950" y="6712"/>
                    <a:pt x="12967" y="6712"/>
                  </a:cubicBezTo>
                  <a:cubicBezTo>
                    <a:pt x="12972" y="6712"/>
                    <a:pt x="12976" y="6714"/>
                    <a:pt x="12978" y="6718"/>
                  </a:cubicBezTo>
                  <a:cubicBezTo>
                    <a:pt x="12990" y="6706"/>
                    <a:pt x="13014" y="6706"/>
                    <a:pt x="13014" y="6694"/>
                  </a:cubicBezTo>
                  <a:lnTo>
                    <a:pt x="13026" y="6718"/>
                  </a:lnTo>
                  <a:cubicBezTo>
                    <a:pt x="13014" y="6682"/>
                    <a:pt x="13061" y="6659"/>
                    <a:pt x="13097" y="6635"/>
                  </a:cubicBezTo>
                  <a:cubicBezTo>
                    <a:pt x="13100" y="6647"/>
                    <a:pt x="13105" y="6651"/>
                    <a:pt x="13111" y="6651"/>
                  </a:cubicBezTo>
                  <a:cubicBezTo>
                    <a:pt x="13124" y="6651"/>
                    <a:pt x="13144" y="6630"/>
                    <a:pt x="13164" y="6630"/>
                  </a:cubicBezTo>
                  <a:cubicBezTo>
                    <a:pt x="13170" y="6630"/>
                    <a:pt x="13175" y="6631"/>
                    <a:pt x="13181" y="6635"/>
                  </a:cubicBezTo>
                  <a:cubicBezTo>
                    <a:pt x="13181" y="6611"/>
                    <a:pt x="13252" y="6587"/>
                    <a:pt x="13240" y="6563"/>
                  </a:cubicBezTo>
                  <a:cubicBezTo>
                    <a:pt x="13247" y="6561"/>
                    <a:pt x="13253" y="6560"/>
                    <a:pt x="13259" y="6560"/>
                  </a:cubicBezTo>
                  <a:cubicBezTo>
                    <a:pt x="13281" y="6560"/>
                    <a:pt x="13290" y="6575"/>
                    <a:pt x="13300" y="6575"/>
                  </a:cubicBezTo>
                  <a:lnTo>
                    <a:pt x="13311" y="6563"/>
                  </a:lnTo>
                  <a:cubicBezTo>
                    <a:pt x="13335" y="6563"/>
                    <a:pt x="13395" y="6539"/>
                    <a:pt x="13431" y="6528"/>
                  </a:cubicBezTo>
                  <a:lnTo>
                    <a:pt x="13454" y="6492"/>
                  </a:lnTo>
                  <a:lnTo>
                    <a:pt x="13466" y="6492"/>
                  </a:lnTo>
                  <a:cubicBezTo>
                    <a:pt x="13466" y="6492"/>
                    <a:pt x="13502" y="6468"/>
                    <a:pt x="13478" y="6468"/>
                  </a:cubicBezTo>
                  <a:lnTo>
                    <a:pt x="13490" y="6456"/>
                  </a:lnTo>
                  <a:cubicBezTo>
                    <a:pt x="13478" y="6432"/>
                    <a:pt x="13514" y="6444"/>
                    <a:pt x="13550" y="6420"/>
                  </a:cubicBezTo>
                  <a:cubicBezTo>
                    <a:pt x="13550" y="6420"/>
                    <a:pt x="13562" y="6420"/>
                    <a:pt x="13550" y="6432"/>
                  </a:cubicBezTo>
                  <a:cubicBezTo>
                    <a:pt x="13557" y="6429"/>
                    <a:pt x="13562" y="6427"/>
                    <a:pt x="13565" y="6427"/>
                  </a:cubicBezTo>
                  <a:cubicBezTo>
                    <a:pt x="13572" y="6427"/>
                    <a:pt x="13575" y="6432"/>
                    <a:pt x="13579" y="6437"/>
                  </a:cubicBezTo>
                  <a:lnTo>
                    <a:pt x="13579" y="6437"/>
                  </a:lnTo>
                  <a:cubicBezTo>
                    <a:pt x="13579" y="6419"/>
                    <a:pt x="13606" y="6372"/>
                    <a:pt x="13572" y="6372"/>
                  </a:cubicBezTo>
                  <a:cubicBezTo>
                    <a:pt x="13569" y="6372"/>
                    <a:pt x="13565" y="6372"/>
                    <a:pt x="13562" y="6373"/>
                  </a:cubicBezTo>
                  <a:cubicBezTo>
                    <a:pt x="13562" y="6373"/>
                    <a:pt x="13585" y="6349"/>
                    <a:pt x="13597" y="6337"/>
                  </a:cubicBezTo>
                  <a:lnTo>
                    <a:pt x="13621" y="6361"/>
                  </a:lnTo>
                  <a:lnTo>
                    <a:pt x="13633" y="6325"/>
                  </a:lnTo>
                  <a:cubicBezTo>
                    <a:pt x="13657" y="6301"/>
                    <a:pt x="13669" y="6313"/>
                    <a:pt x="13692" y="6301"/>
                  </a:cubicBezTo>
                  <a:lnTo>
                    <a:pt x="13692" y="6301"/>
                  </a:lnTo>
                  <a:cubicBezTo>
                    <a:pt x="13674" y="6311"/>
                    <a:pt x="13670" y="6348"/>
                    <a:pt x="13697" y="6348"/>
                  </a:cubicBezTo>
                  <a:cubicBezTo>
                    <a:pt x="13704" y="6348"/>
                    <a:pt x="13715" y="6345"/>
                    <a:pt x="13728" y="6337"/>
                  </a:cubicBezTo>
                  <a:lnTo>
                    <a:pt x="13728" y="6337"/>
                  </a:lnTo>
                  <a:cubicBezTo>
                    <a:pt x="13704" y="6361"/>
                    <a:pt x="13692" y="6385"/>
                    <a:pt x="13681" y="6397"/>
                  </a:cubicBezTo>
                  <a:cubicBezTo>
                    <a:pt x="13685" y="6392"/>
                    <a:pt x="13690" y="6389"/>
                    <a:pt x="13694" y="6389"/>
                  </a:cubicBezTo>
                  <a:cubicBezTo>
                    <a:pt x="13698" y="6389"/>
                    <a:pt x="13699" y="6395"/>
                    <a:pt x="13692" y="6408"/>
                  </a:cubicBezTo>
                  <a:cubicBezTo>
                    <a:pt x="13728" y="6373"/>
                    <a:pt x="13692" y="6385"/>
                    <a:pt x="13740" y="6361"/>
                  </a:cubicBezTo>
                  <a:cubicBezTo>
                    <a:pt x="13740" y="6367"/>
                    <a:pt x="13746" y="6370"/>
                    <a:pt x="13756" y="6370"/>
                  </a:cubicBezTo>
                  <a:cubicBezTo>
                    <a:pt x="13767" y="6370"/>
                    <a:pt x="13782" y="6367"/>
                    <a:pt x="13800" y="6361"/>
                  </a:cubicBezTo>
                  <a:lnTo>
                    <a:pt x="13764" y="6361"/>
                  </a:lnTo>
                  <a:cubicBezTo>
                    <a:pt x="13764" y="6361"/>
                    <a:pt x="13764" y="6361"/>
                    <a:pt x="13764" y="6349"/>
                  </a:cubicBezTo>
                  <a:cubicBezTo>
                    <a:pt x="13758" y="6355"/>
                    <a:pt x="13755" y="6358"/>
                    <a:pt x="13752" y="6358"/>
                  </a:cubicBezTo>
                  <a:cubicBezTo>
                    <a:pt x="13749" y="6358"/>
                    <a:pt x="13746" y="6355"/>
                    <a:pt x="13740" y="6349"/>
                  </a:cubicBezTo>
                  <a:cubicBezTo>
                    <a:pt x="13750" y="6349"/>
                    <a:pt x="13768" y="6308"/>
                    <a:pt x="13781" y="6301"/>
                  </a:cubicBezTo>
                  <a:lnTo>
                    <a:pt x="13781" y="6301"/>
                  </a:lnTo>
                  <a:cubicBezTo>
                    <a:pt x="13783" y="6301"/>
                    <a:pt x="13785" y="6301"/>
                    <a:pt x="13788" y="6301"/>
                  </a:cubicBezTo>
                  <a:cubicBezTo>
                    <a:pt x="13787" y="6300"/>
                    <a:pt x="13785" y="6300"/>
                    <a:pt x="13784" y="6300"/>
                  </a:cubicBezTo>
                  <a:cubicBezTo>
                    <a:pt x="13783" y="6300"/>
                    <a:pt x="13782" y="6300"/>
                    <a:pt x="13781" y="6301"/>
                  </a:cubicBezTo>
                  <a:lnTo>
                    <a:pt x="13781" y="6301"/>
                  </a:lnTo>
                  <a:cubicBezTo>
                    <a:pt x="13739" y="6295"/>
                    <a:pt x="13846" y="6230"/>
                    <a:pt x="13812" y="6230"/>
                  </a:cubicBezTo>
                  <a:cubicBezTo>
                    <a:pt x="13812" y="6220"/>
                    <a:pt x="13835" y="6203"/>
                    <a:pt x="13844" y="6203"/>
                  </a:cubicBezTo>
                  <a:cubicBezTo>
                    <a:pt x="13846" y="6203"/>
                    <a:pt x="13847" y="6204"/>
                    <a:pt x="13847" y="6206"/>
                  </a:cubicBezTo>
                  <a:cubicBezTo>
                    <a:pt x="13835" y="6224"/>
                    <a:pt x="13847" y="6227"/>
                    <a:pt x="13862" y="6227"/>
                  </a:cubicBezTo>
                  <a:cubicBezTo>
                    <a:pt x="13870" y="6227"/>
                    <a:pt x="13878" y="6226"/>
                    <a:pt x="13884" y="6226"/>
                  </a:cubicBezTo>
                  <a:cubicBezTo>
                    <a:pt x="13890" y="6226"/>
                    <a:pt x="13895" y="6227"/>
                    <a:pt x="13895" y="6230"/>
                  </a:cubicBezTo>
                  <a:cubicBezTo>
                    <a:pt x="13901" y="6224"/>
                    <a:pt x="13892" y="6224"/>
                    <a:pt x="13883" y="6224"/>
                  </a:cubicBezTo>
                  <a:cubicBezTo>
                    <a:pt x="13874" y="6224"/>
                    <a:pt x="13865" y="6224"/>
                    <a:pt x="13871" y="6218"/>
                  </a:cubicBezTo>
                  <a:cubicBezTo>
                    <a:pt x="13895" y="6206"/>
                    <a:pt x="13919" y="6206"/>
                    <a:pt x="13931" y="6206"/>
                  </a:cubicBezTo>
                  <a:lnTo>
                    <a:pt x="13966" y="6194"/>
                  </a:lnTo>
                  <a:cubicBezTo>
                    <a:pt x="13966" y="6191"/>
                    <a:pt x="13964" y="6191"/>
                    <a:pt x="13961" y="6191"/>
                  </a:cubicBezTo>
                  <a:cubicBezTo>
                    <a:pt x="13955" y="6191"/>
                    <a:pt x="13946" y="6193"/>
                    <a:pt x="13942" y="6193"/>
                  </a:cubicBezTo>
                  <a:cubicBezTo>
                    <a:pt x="13939" y="6193"/>
                    <a:pt x="13941" y="6191"/>
                    <a:pt x="13954" y="6182"/>
                  </a:cubicBezTo>
                  <a:cubicBezTo>
                    <a:pt x="13954" y="6182"/>
                    <a:pt x="13990" y="6158"/>
                    <a:pt x="13990" y="6158"/>
                  </a:cubicBezTo>
                  <a:lnTo>
                    <a:pt x="13990" y="6158"/>
                  </a:lnTo>
                  <a:cubicBezTo>
                    <a:pt x="13990" y="6182"/>
                    <a:pt x="14002" y="6194"/>
                    <a:pt x="13978" y="6218"/>
                  </a:cubicBezTo>
                  <a:cubicBezTo>
                    <a:pt x="14002" y="6206"/>
                    <a:pt x="14073" y="6158"/>
                    <a:pt x="14026" y="6158"/>
                  </a:cubicBezTo>
                  <a:lnTo>
                    <a:pt x="14062" y="6135"/>
                  </a:lnTo>
                  <a:lnTo>
                    <a:pt x="14062" y="6135"/>
                  </a:lnTo>
                  <a:cubicBezTo>
                    <a:pt x="14050" y="6141"/>
                    <a:pt x="14029" y="6147"/>
                    <a:pt x="14017" y="6147"/>
                  </a:cubicBezTo>
                  <a:cubicBezTo>
                    <a:pt x="14005" y="6147"/>
                    <a:pt x="14002" y="6141"/>
                    <a:pt x="14026" y="6123"/>
                  </a:cubicBezTo>
                  <a:lnTo>
                    <a:pt x="14038" y="6123"/>
                  </a:lnTo>
                  <a:lnTo>
                    <a:pt x="14062" y="6087"/>
                  </a:lnTo>
                  <a:lnTo>
                    <a:pt x="14085" y="6087"/>
                  </a:lnTo>
                  <a:cubicBezTo>
                    <a:pt x="14073" y="6087"/>
                    <a:pt x="14085" y="6075"/>
                    <a:pt x="14097" y="6063"/>
                  </a:cubicBezTo>
                  <a:cubicBezTo>
                    <a:pt x="14097" y="6069"/>
                    <a:pt x="14100" y="6069"/>
                    <a:pt x="14105" y="6069"/>
                  </a:cubicBezTo>
                  <a:cubicBezTo>
                    <a:pt x="14109" y="6069"/>
                    <a:pt x="14115" y="6069"/>
                    <a:pt x="14121" y="6075"/>
                  </a:cubicBezTo>
                  <a:cubicBezTo>
                    <a:pt x="14157" y="6051"/>
                    <a:pt x="14145" y="6039"/>
                    <a:pt x="14145" y="6027"/>
                  </a:cubicBezTo>
                  <a:cubicBezTo>
                    <a:pt x="14157" y="6022"/>
                    <a:pt x="14166" y="6019"/>
                    <a:pt x="14172" y="6019"/>
                  </a:cubicBezTo>
                  <a:cubicBezTo>
                    <a:pt x="14178" y="6019"/>
                    <a:pt x="14181" y="6022"/>
                    <a:pt x="14181" y="6027"/>
                  </a:cubicBezTo>
                  <a:cubicBezTo>
                    <a:pt x="14204" y="6016"/>
                    <a:pt x="14252" y="5980"/>
                    <a:pt x="14276" y="5980"/>
                  </a:cubicBezTo>
                  <a:cubicBezTo>
                    <a:pt x="14290" y="5961"/>
                    <a:pt x="14293" y="5957"/>
                    <a:pt x="14292" y="5957"/>
                  </a:cubicBezTo>
                  <a:lnTo>
                    <a:pt x="14292" y="5957"/>
                  </a:lnTo>
                  <a:cubicBezTo>
                    <a:pt x="14291" y="5957"/>
                    <a:pt x="14289" y="5959"/>
                    <a:pt x="14287" y="5959"/>
                  </a:cubicBezTo>
                  <a:cubicBezTo>
                    <a:pt x="14285" y="5959"/>
                    <a:pt x="14284" y="5956"/>
                    <a:pt x="14288" y="5944"/>
                  </a:cubicBezTo>
                  <a:cubicBezTo>
                    <a:pt x="14291" y="5945"/>
                    <a:pt x="14293" y="5945"/>
                    <a:pt x="14296" y="5945"/>
                  </a:cubicBezTo>
                  <a:cubicBezTo>
                    <a:pt x="14344" y="5945"/>
                    <a:pt x="14410" y="5858"/>
                    <a:pt x="14466" y="5813"/>
                  </a:cubicBezTo>
                  <a:cubicBezTo>
                    <a:pt x="14433" y="5791"/>
                    <a:pt x="14473" y="5789"/>
                    <a:pt x="14468" y="5760"/>
                  </a:cubicBezTo>
                  <a:lnTo>
                    <a:pt x="14468" y="5760"/>
                  </a:lnTo>
                  <a:cubicBezTo>
                    <a:pt x="14472" y="5766"/>
                    <a:pt x="14481" y="5766"/>
                    <a:pt x="14490" y="5766"/>
                  </a:cubicBezTo>
                  <a:cubicBezTo>
                    <a:pt x="14490" y="5766"/>
                    <a:pt x="14502" y="5777"/>
                    <a:pt x="14502" y="5777"/>
                  </a:cubicBezTo>
                  <a:cubicBezTo>
                    <a:pt x="14502" y="5789"/>
                    <a:pt x="14502" y="5789"/>
                    <a:pt x="14514" y="5789"/>
                  </a:cubicBezTo>
                  <a:cubicBezTo>
                    <a:pt x="14526" y="5777"/>
                    <a:pt x="14514" y="5777"/>
                    <a:pt x="14514" y="5777"/>
                  </a:cubicBezTo>
                  <a:cubicBezTo>
                    <a:pt x="14520" y="5772"/>
                    <a:pt x="14523" y="5769"/>
                    <a:pt x="14524" y="5769"/>
                  </a:cubicBezTo>
                  <a:cubicBezTo>
                    <a:pt x="14526" y="5769"/>
                    <a:pt x="14526" y="5772"/>
                    <a:pt x="14526" y="5777"/>
                  </a:cubicBezTo>
                  <a:cubicBezTo>
                    <a:pt x="14526" y="5789"/>
                    <a:pt x="14514" y="5801"/>
                    <a:pt x="14526" y="5801"/>
                  </a:cubicBezTo>
                  <a:lnTo>
                    <a:pt x="14538" y="5801"/>
                  </a:lnTo>
                  <a:cubicBezTo>
                    <a:pt x="14538" y="5813"/>
                    <a:pt x="14526" y="5813"/>
                    <a:pt x="14526" y="5813"/>
                  </a:cubicBezTo>
                  <a:cubicBezTo>
                    <a:pt x="14526" y="5813"/>
                    <a:pt x="14529" y="5816"/>
                    <a:pt x="14533" y="5816"/>
                  </a:cubicBezTo>
                  <a:cubicBezTo>
                    <a:pt x="14538" y="5816"/>
                    <a:pt x="14544" y="5813"/>
                    <a:pt x="14550" y="5801"/>
                  </a:cubicBezTo>
                  <a:cubicBezTo>
                    <a:pt x="14550" y="5801"/>
                    <a:pt x="14550" y="5813"/>
                    <a:pt x="14550" y="5825"/>
                  </a:cubicBezTo>
                  <a:cubicBezTo>
                    <a:pt x="14550" y="5825"/>
                    <a:pt x="14550" y="5813"/>
                    <a:pt x="14562" y="5801"/>
                  </a:cubicBezTo>
                  <a:lnTo>
                    <a:pt x="14562" y="5801"/>
                  </a:lnTo>
                  <a:cubicBezTo>
                    <a:pt x="14550" y="5825"/>
                    <a:pt x="14562" y="5825"/>
                    <a:pt x="14574" y="5837"/>
                  </a:cubicBezTo>
                  <a:cubicBezTo>
                    <a:pt x="14574" y="5837"/>
                    <a:pt x="14562" y="5837"/>
                    <a:pt x="14562" y="5849"/>
                  </a:cubicBezTo>
                  <a:cubicBezTo>
                    <a:pt x="14568" y="5843"/>
                    <a:pt x="14571" y="5841"/>
                    <a:pt x="14572" y="5841"/>
                  </a:cubicBezTo>
                  <a:cubicBezTo>
                    <a:pt x="14576" y="5841"/>
                    <a:pt x="14565" y="5861"/>
                    <a:pt x="14574" y="5861"/>
                  </a:cubicBezTo>
                  <a:cubicBezTo>
                    <a:pt x="14597" y="5873"/>
                    <a:pt x="14633" y="5885"/>
                    <a:pt x="14657" y="5908"/>
                  </a:cubicBezTo>
                  <a:cubicBezTo>
                    <a:pt x="14669" y="5897"/>
                    <a:pt x="14681" y="5897"/>
                    <a:pt x="14693" y="5897"/>
                  </a:cubicBezTo>
                  <a:lnTo>
                    <a:pt x="14669" y="5920"/>
                  </a:lnTo>
                  <a:lnTo>
                    <a:pt x="14681" y="5920"/>
                  </a:lnTo>
                  <a:cubicBezTo>
                    <a:pt x="14681" y="5920"/>
                    <a:pt x="14681" y="5920"/>
                    <a:pt x="14681" y="5920"/>
                  </a:cubicBezTo>
                  <a:lnTo>
                    <a:pt x="14681" y="5920"/>
                  </a:lnTo>
                  <a:lnTo>
                    <a:pt x="14675" y="5926"/>
                  </a:lnTo>
                  <a:cubicBezTo>
                    <a:pt x="14678" y="5926"/>
                    <a:pt x="14681" y="5926"/>
                    <a:pt x="14681" y="5920"/>
                  </a:cubicBezTo>
                  <a:lnTo>
                    <a:pt x="14681" y="5920"/>
                  </a:lnTo>
                  <a:cubicBezTo>
                    <a:pt x="14681" y="5932"/>
                    <a:pt x="14693" y="5944"/>
                    <a:pt x="14669" y="5944"/>
                  </a:cubicBezTo>
                  <a:lnTo>
                    <a:pt x="14693" y="5968"/>
                  </a:lnTo>
                  <a:cubicBezTo>
                    <a:pt x="14693" y="5970"/>
                    <a:pt x="14694" y="5971"/>
                    <a:pt x="14695" y="5971"/>
                  </a:cubicBezTo>
                  <a:cubicBezTo>
                    <a:pt x="14700" y="5971"/>
                    <a:pt x="14709" y="5965"/>
                    <a:pt x="14714" y="5965"/>
                  </a:cubicBezTo>
                  <a:cubicBezTo>
                    <a:pt x="14715" y="5965"/>
                    <a:pt x="14716" y="5965"/>
                    <a:pt x="14716" y="5968"/>
                  </a:cubicBezTo>
                  <a:cubicBezTo>
                    <a:pt x="14705" y="5968"/>
                    <a:pt x="14705" y="5968"/>
                    <a:pt x="14693" y="5980"/>
                  </a:cubicBezTo>
                  <a:cubicBezTo>
                    <a:pt x="14693" y="5984"/>
                    <a:pt x="14695" y="5986"/>
                    <a:pt x="14698" y="5986"/>
                  </a:cubicBezTo>
                  <a:cubicBezTo>
                    <a:pt x="14712" y="5986"/>
                    <a:pt x="14745" y="5962"/>
                    <a:pt x="14758" y="5962"/>
                  </a:cubicBezTo>
                  <a:cubicBezTo>
                    <a:pt x="14762" y="5962"/>
                    <a:pt x="14764" y="5964"/>
                    <a:pt x="14764" y="5968"/>
                  </a:cubicBezTo>
                  <a:lnTo>
                    <a:pt x="14776" y="5968"/>
                  </a:lnTo>
                  <a:cubicBezTo>
                    <a:pt x="14783" y="5961"/>
                    <a:pt x="14785" y="5959"/>
                    <a:pt x="14784" y="5959"/>
                  </a:cubicBezTo>
                  <a:lnTo>
                    <a:pt x="14784" y="5959"/>
                  </a:lnTo>
                  <a:cubicBezTo>
                    <a:pt x="14783" y="5959"/>
                    <a:pt x="14776" y="5965"/>
                    <a:pt x="14770" y="5965"/>
                  </a:cubicBezTo>
                  <a:cubicBezTo>
                    <a:pt x="14767" y="5965"/>
                    <a:pt x="14764" y="5963"/>
                    <a:pt x="14764" y="5956"/>
                  </a:cubicBezTo>
                  <a:cubicBezTo>
                    <a:pt x="14776" y="5950"/>
                    <a:pt x="14782" y="5950"/>
                    <a:pt x="14786" y="5950"/>
                  </a:cubicBezTo>
                  <a:cubicBezTo>
                    <a:pt x="14791" y="5950"/>
                    <a:pt x="14794" y="5950"/>
                    <a:pt x="14800" y="5944"/>
                  </a:cubicBezTo>
                  <a:lnTo>
                    <a:pt x="14812" y="5944"/>
                  </a:lnTo>
                  <a:cubicBezTo>
                    <a:pt x="14812" y="5956"/>
                    <a:pt x="14824" y="5956"/>
                    <a:pt x="14812" y="5980"/>
                  </a:cubicBezTo>
                  <a:cubicBezTo>
                    <a:pt x="14824" y="5968"/>
                    <a:pt x="14847" y="5956"/>
                    <a:pt x="14847" y="5956"/>
                  </a:cubicBezTo>
                  <a:lnTo>
                    <a:pt x="14847" y="5956"/>
                  </a:lnTo>
                  <a:cubicBezTo>
                    <a:pt x="14835" y="5980"/>
                    <a:pt x="14835" y="5968"/>
                    <a:pt x="14835" y="5980"/>
                  </a:cubicBezTo>
                  <a:lnTo>
                    <a:pt x="14847" y="5968"/>
                  </a:lnTo>
                  <a:lnTo>
                    <a:pt x="14847" y="5968"/>
                  </a:lnTo>
                  <a:cubicBezTo>
                    <a:pt x="14847" y="5980"/>
                    <a:pt x="14847" y="5980"/>
                    <a:pt x="14835" y="5992"/>
                  </a:cubicBezTo>
                  <a:cubicBezTo>
                    <a:pt x="14843" y="5992"/>
                    <a:pt x="14851" y="5986"/>
                    <a:pt x="14856" y="5986"/>
                  </a:cubicBezTo>
                  <a:cubicBezTo>
                    <a:pt x="14858" y="5986"/>
                    <a:pt x="14859" y="5988"/>
                    <a:pt x="14859" y="5992"/>
                  </a:cubicBezTo>
                  <a:lnTo>
                    <a:pt x="14847" y="5992"/>
                  </a:lnTo>
                  <a:cubicBezTo>
                    <a:pt x="14847" y="5992"/>
                    <a:pt x="14847" y="6004"/>
                    <a:pt x="14859" y="6004"/>
                  </a:cubicBezTo>
                  <a:cubicBezTo>
                    <a:pt x="14859" y="6004"/>
                    <a:pt x="14859" y="5992"/>
                    <a:pt x="14871" y="5992"/>
                  </a:cubicBezTo>
                  <a:cubicBezTo>
                    <a:pt x="14871" y="5992"/>
                    <a:pt x="14882" y="5986"/>
                    <a:pt x="14885" y="5986"/>
                  </a:cubicBezTo>
                  <a:cubicBezTo>
                    <a:pt x="14887" y="5986"/>
                    <a:pt x="14887" y="5988"/>
                    <a:pt x="14883" y="5992"/>
                  </a:cubicBezTo>
                  <a:lnTo>
                    <a:pt x="14871" y="6004"/>
                  </a:lnTo>
                  <a:cubicBezTo>
                    <a:pt x="14879" y="6004"/>
                    <a:pt x="14882" y="5998"/>
                    <a:pt x="14886" y="5998"/>
                  </a:cubicBezTo>
                  <a:cubicBezTo>
                    <a:pt x="14888" y="5998"/>
                    <a:pt x="14889" y="5999"/>
                    <a:pt x="14891" y="6001"/>
                  </a:cubicBezTo>
                  <a:lnTo>
                    <a:pt x="14891" y="6001"/>
                  </a:lnTo>
                  <a:cubicBezTo>
                    <a:pt x="14892" y="6000"/>
                    <a:pt x="14893" y="6000"/>
                    <a:pt x="14893" y="6000"/>
                  </a:cubicBezTo>
                  <a:cubicBezTo>
                    <a:pt x="14903" y="6000"/>
                    <a:pt x="14895" y="6018"/>
                    <a:pt x="14895" y="6027"/>
                  </a:cubicBezTo>
                  <a:cubicBezTo>
                    <a:pt x="14907" y="6016"/>
                    <a:pt x="14919" y="6016"/>
                    <a:pt x="14919" y="6016"/>
                  </a:cubicBezTo>
                  <a:cubicBezTo>
                    <a:pt x="14919" y="6004"/>
                    <a:pt x="14919" y="6004"/>
                    <a:pt x="14931" y="5992"/>
                  </a:cubicBezTo>
                  <a:lnTo>
                    <a:pt x="14931" y="5992"/>
                  </a:lnTo>
                  <a:cubicBezTo>
                    <a:pt x="14927" y="5998"/>
                    <a:pt x="14929" y="6000"/>
                    <a:pt x="14932" y="6000"/>
                  </a:cubicBezTo>
                  <a:cubicBezTo>
                    <a:pt x="14937" y="6000"/>
                    <a:pt x="14948" y="5995"/>
                    <a:pt x="14953" y="5995"/>
                  </a:cubicBezTo>
                  <a:cubicBezTo>
                    <a:pt x="14957" y="5995"/>
                    <a:pt x="14958" y="5997"/>
                    <a:pt x="14955" y="6004"/>
                  </a:cubicBezTo>
                  <a:cubicBezTo>
                    <a:pt x="14955" y="6004"/>
                    <a:pt x="14949" y="6009"/>
                    <a:pt x="14946" y="6009"/>
                  </a:cubicBezTo>
                  <a:cubicBezTo>
                    <a:pt x="14944" y="6009"/>
                    <a:pt x="14943" y="6008"/>
                    <a:pt x="14943" y="6004"/>
                  </a:cubicBezTo>
                  <a:cubicBezTo>
                    <a:pt x="14931" y="6016"/>
                    <a:pt x="14907" y="6039"/>
                    <a:pt x="14895" y="6039"/>
                  </a:cubicBezTo>
                  <a:cubicBezTo>
                    <a:pt x="14907" y="6039"/>
                    <a:pt x="14907" y="6039"/>
                    <a:pt x="14895" y="6051"/>
                  </a:cubicBezTo>
                  <a:lnTo>
                    <a:pt x="14919" y="6027"/>
                  </a:lnTo>
                  <a:cubicBezTo>
                    <a:pt x="14919" y="6027"/>
                    <a:pt x="14919" y="6039"/>
                    <a:pt x="14919" y="6039"/>
                  </a:cubicBezTo>
                  <a:cubicBezTo>
                    <a:pt x="14927" y="6032"/>
                    <a:pt x="14934" y="6024"/>
                    <a:pt x="14942" y="6019"/>
                  </a:cubicBezTo>
                  <a:lnTo>
                    <a:pt x="14942" y="6019"/>
                  </a:lnTo>
                  <a:cubicBezTo>
                    <a:pt x="14939" y="6023"/>
                    <a:pt x="14938" y="6027"/>
                    <a:pt x="14943" y="6027"/>
                  </a:cubicBezTo>
                  <a:cubicBezTo>
                    <a:pt x="14947" y="6027"/>
                    <a:pt x="14952" y="6024"/>
                    <a:pt x="14956" y="6020"/>
                  </a:cubicBezTo>
                  <a:lnTo>
                    <a:pt x="14956" y="6020"/>
                  </a:lnTo>
                  <a:cubicBezTo>
                    <a:pt x="14956" y="6020"/>
                    <a:pt x="14956" y="6020"/>
                    <a:pt x="14956" y="6020"/>
                  </a:cubicBezTo>
                  <a:lnTo>
                    <a:pt x="14956" y="6020"/>
                  </a:lnTo>
                  <a:cubicBezTo>
                    <a:pt x="14956" y="6020"/>
                    <a:pt x="14956" y="6020"/>
                    <a:pt x="14956" y="6020"/>
                  </a:cubicBezTo>
                  <a:lnTo>
                    <a:pt x="14956" y="6020"/>
                  </a:lnTo>
                  <a:cubicBezTo>
                    <a:pt x="14956" y="6020"/>
                    <a:pt x="14956" y="6020"/>
                    <a:pt x="14956" y="6020"/>
                  </a:cubicBezTo>
                  <a:lnTo>
                    <a:pt x="14956" y="6020"/>
                  </a:lnTo>
                  <a:cubicBezTo>
                    <a:pt x="14955" y="6019"/>
                    <a:pt x="14955" y="6018"/>
                    <a:pt x="14955" y="6016"/>
                  </a:cubicBezTo>
                  <a:lnTo>
                    <a:pt x="14955" y="6016"/>
                  </a:lnTo>
                  <a:cubicBezTo>
                    <a:pt x="14955" y="6017"/>
                    <a:pt x="14955" y="6019"/>
                    <a:pt x="14956" y="6020"/>
                  </a:cubicBezTo>
                  <a:lnTo>
                    <a:pt x="14956" y="6020"/>
                  </a:lnTo>
                  <a:cubicBezTo>
                    <a:pt x="14960" y="6016"/>
                    <a:pt x="14963" y="6012"/>
                    <a:pt x="14965" y="6012"/>
                  </a:cubicBezTo>
                  <a:cubicBezTo>
                    <a:pt x="14966" y="6012"/>
                    <a:pt x="14966" y="6013"/>
                    <a:pt x="14966" y="6016"/>
                  </a:cubicBezTo>
                  <a:cubicBezTo>
                    <a:pt x="14966" y="6016"/>
                    <a:pt x="14961" y="6021"/>
                    <a:pt x="14958" y="6021"/>
                  </a:cubicBezTo>
                  <a:cubicBezTo>
                    <a:pt x="14957" y="6021"/>
                    <a:pt x="14956" y="6021"/>
                    <a:pt x="14956" y="6020"/>
                  </a:cubicBezTo>
                  <a:lnTo>
                    <a:pt x="14956" y="6020"/>
                  </a:lnTo>
                  <a:cubicBezTo>
                    <a:pt x="14961" y="6028"/>
                    <a:pt x="14975" y="6031"/>
                    <a:pt x="14955" y="6051"/>
                  </a:cubicBezTo>
                  <a:cubicBezTo>
                    <a:pt x="14943" y="6051"/>
                    <a:pt x="14943" y="6063"/>
                    <a:pt x="14943" y="6063"/>
                  </a:cubicBezTo>
                  <a:lnTo>
                    <a:pt x="14943" y="6051"/>
                  </a:lnTo>
                  <a:lnTo>
                    <a:pt x="14943" y="6051"/>
                  </a:lnTo>
                  <a:cubicBezTo>
                    <a:pt x="14919" y="6063"/>
                    <a:pt x="14955" y="6051"/>
                    <a:pt x="14931" y="6075"/>
                  </a:cubicBezTo>
                  <a:cubicBezTo>
                    <a:pt x="14935" y="6071"/>
                    <a:pt x="14937" y="6070"/>
                    <a:pt x="14939" y="6070"/>
                  </a:cubicBezTo>
                  <a:cubicBezTo>
                    <a:pt x="14943" y="6070"/>
                    <a:pt x="14943" y="6075"/>
                    <a:pt x="14943" y="6075"/>
                  </a:cubicBezTo>
                  <a:lnTo>
                    <a:pt x="14955" y="6063"/>
                  </a:lnTo>
                  <a:cubicBezTo>
                    <a:pt x="14966" y="6058"/>
                    <a:pt x="14973" y="6057"/>
                    <a:pt x="14975" y="6057"/>
                  </a:cubicBezTo>
                  <a:cubicBezTo>
                    <a:pt x="14985" y="6057"/>
                    <a:pt x="14933" y="6087"/>
                    <a:pt x="14943" y="6087"/>
                  </a:cubicBezTo>
                  <a:cubicBezTo>
                    <a:pt x="14955" y="6087"/>
                    <a:pt x="14943" y="6087"/>
                    <a:pt x="14955" y="6075"/>
                  </a:cubicBezTo>
                  <a:cubicBezTo>
                    <a:pt x="14955" y="6087"/>
                    <a:pt x="14955" y="6099"/>
                    <a:pt x="14966" y="6099"/>
                  </a:cubicBezTo>
                  <a:cubicBezTo>
                    <a:pt x="14960" y="6105"/>
                    <a:pt x="14957" y="6112"/>
                    <a:pt x="14952" y="6118"/>
                  </a:cubicBezTo>
                  <a:lnTo>
                    <a:pt x="14952" y="6118"/>
                  </a:lnTo>
                  <a:lnTo>
                    <a:pt x="14966" y="6111"/>
                  </a:lnTo>
                  <a:cubicBezTo>
                    <a:pt x="14966" y="6111"/>
                    <a:pt x="14978" y="6111"/>
                    <a:pt x="14978" y="6123"/>
                  </a:cubicBezTo>
                  <a:cubicBezTo>
                    <a:pt x="14978" y="6123"/>
                    <a:pt x="14990" y="6111"/>
                    <a:pt x="14990" y="6111"/>
                  </a:cubicBezTo>
                  <a:cubicBezTo>
                    <a:pt x="14998" y="6111"/>
                    <a:pt x="15011" y="6106"/>
                    <a:pt x="15019" y="6106"/>
                  </a:cubicBezTo>
                  <a:cubicBezTo>
                    <a:pt x="15023" y="6106"/>
                    <a:pt x="15026" y="6107"/>
                    <a:pt x="15026" y="6111"/>
                  </a:cubicBezTo>
                  <a:cubicBezTo>
                    <a:pt x="15020" y="6123"/>
                    <a:pt x="15017" y="6126"/>
                    <a:pt x="15014" y="6126"/>
                  </a:cubicBezTo>
                  <a:cubicBezTo>
                    <a:pt x="15011" y="6126"/>
                    <a:pt x="15008" y="6123"/>
                    <a:pt x="15002" y="6123"/>
                  </a:cubicBezTo>
                  <a:cubicBezTo>
                    <a:pt x="14996" y="6129"/>
                    <a:pt x="14996" y="6129"/>
                    <a:pt x="14999" y="6129"/>
                  </a:cubicBezTo>
                  <a:cubicBezTo>
                    <a:pt x="15002" y="6129"/>
                    <a:pt x="15008" y="6129"/>
                    <a:pt x="15014" y="6135"/>
                  </a:cubicBezTo>
                  <a:cubicBezTo>
                    <a:pt x="15008" y="6141"/>
                    <a:pt x="15005" y="6141"/>
                    <a:pt x="15002" y="6141"/>
                  </a:cubicBezTo>
                  <a:cubicBezTo>
                    <a:pt x="14999" y="6141"/>
                    <a:pt x="14996" y="6141"/>
                    <a:pt x="14990" y="6147"/>
                  </a:cubicBezTo>
                  <a:lnTo>
                    <a:pt x="15002" y="6147"/>
                  </a:lnTo>
                  <a:cubicBezTo>
                    <a:pt x="15007" y="6144"/>
                    <a:pt x="15010" y="6143"/>
                    <a:pt x="15011" y="6143"/>
                  </a:cubicBezTo>
                  <a:cubicBezTo>
                    <a:pt x="15018" y="6143"/>
                    <a:pt x="15005" y="6158"/>
                    <a:pt x="15014" y="6158"/>
                  </a:cubicBezTo>
                  <a:cubicBezTo>
                    <a:pt x="15016" y="6161"/>
                    <a:pt x="15019" y="6162"/>
                    <a:pt x="15023" y="6162"/>
                  </a:cubicBezTo>
                  <a:cubicBezTo>
                    <a:pt x="15039" y="6162"/>
                    <a:pt x="15064" y="6144"/>
                    <a:pt x="15074" y="6135"/>
                  </a:cubicBezTo>
                  <a:lnTo>
                    <a:pt x="15074" y="6135"/>
                  </a:lnTo>
                  <a:cubicBezTo>
                    <a:pt x="15074" y="6147"/>
                    <a:pt x="15074" y="6147"/>
                    <a:pt x="15062" y="6158"/>
                  </a:cubicBezTo>
                  <a:cubicBezTo>
                    <a:pt x="15062" y="6158"/>
                    <a:pt x="15056" y="6164"/>
                    <a:pt x="15050" y="6170"/>
                  </a:cubicBezTo>
                  <a:cubicBezTo>
                    <a:pt x="15044" y="6170"/>
                    <a:pt x="15044" y="6173"/>
                    <a:pt x="15044" y="6176"/>
                  </a:cubicBezTo>
                  <a:cubicBezTo>
                    <a:pt x="15046" y="6175"/>
                    <a:pt x="15048" y="6172"/>
                    <a:pt x="15050" y="6170"/>
                  </a:cubicBezTo>
                  <a:lnTo>
                    <a:pt x="15050" y="6170"/>
                  </a:lnTo>
                  <a:lnTo>
                    <a:pt x="15062" y="6182"/>
                  </a:lnTo>
                  <a:cubicBezTo>
                    <a:pt x="15074" y="6170"/>
                    <a:pt x="15074" y="6170"/>
                    <a:pt x="15086" y="6158"/>
                  </a:cubicBezTo>
                  <a:cubicBezTo>
                    <a:pt x="15086" y="6170"/>
                    <a:pt x="15086" y="6170"/>
                    <a:pt x="15086" y="6170"/>
                  </a:cubicBezTo>
                  <a:cubicBezTo>
                    <a:pt x="15086" y="6179"/>
                    <a:pt x="15080" y="6187"/>
                    <a:pt x="15076" y="6187"/>
                  </a:cubicBezTo>
                  <a:cubicBezTo>
                    <a:pt x="15075" y="6187"/>
                    <a:pt x="15074" y="6186"/>
                    <a:pt x="15074" y="6182"/>
                  </a:cubicBezTo>
                  <a:lnTo>
                    <a:pt x="15074" y="6182"/>
                  </a:lnTo>
                  <a:cubicBezTo>
                    <a:pt x="15074" y="6188"/>
                    <a:pt x="15074" y="6191"/>
                    <a:pt x="15075" y="6191"/>
                  </a:cubicBezTo>
                  <a:cubicBezTo>
                    <a:pt x="15077" y="6191"/>
                    <a:pt x="15080" y="6188"/>
                    <a:pt x="15086" y="6182"/>
                  </a:cubicBezTo>
                  <a:cubicBezTo>
                    <a:pt x="15086" y="6180"/>
                    <a:pt x="15086" y="6179"/>
                    <a:pt x="15087" y="6179"/>
                  </a:cubicBezTo>
                  <a:cubicBezTo>
                    <a:pt x="15090" y="6179"/>
                    <a:pt x="15094" y="6181"/>
                    <a:pt x="15100" y="6181"/>
                  </a:cubicBezTo>
                  <a:cubicBezTo>
                    <a:pt x="15105" y="6181"/>
                    <a:pt x="15112" y="6179"/>
                    <a:pt x="15121" y="6170"/>
                  </a:cubicBezTo>
                  <a:lnTo>
                    <a:pt x="15121" y="6170"/>
                  </a:lnTo>
                  <a:lnTo>
                    <a:pt x="15109" y="6182"/>
                  </a:lnTo>
                  <a:cubicBezTo>
                    <a:pt x="15109" y="6182"/>
                    <a:pt x="15104" y="6188"/>
                    <a:pt x="15100" y="6188"/>
                  </a:cubicBezTo>
                  <a:cubicBezTo>
                    <a:pt x="15099" y="6188"/>
                    <a:pt x="15097" y="6186"/>
                    <a:pt x="15097" y="6182"/>
                  </a:cubicBezTo>
                  <a:cubicBezTo>
                    <a:pt x="15093" y="6191"/>
                    <a:pt x="15093" y="6193"/>
                    <a:pt x="15096" y="6193"/>
                  </a:cubicBezTo>
                  <a:cubicBezTo>
                    <a:pt x="15098" y="6193"/>
                    <a:pt x="15103" y="6191"/>
                    <a:pt x="15106" y="6191"/>
                  </a:cubicBezTo>
                  <a:cubicBezTo>
                    <a:pt x="15108" y="6191"/>
                    <a:pt x="15109" y="6191"/>
                    <a:pt x="15109" y="6194"/>
                  </a:cubicBezTo>
                  <a:cubicBezTo>
                    <a:pt x="15109" y="6194"/>
                    <a:pt x="15109" y="6194"/>
                    <a:pt x="15109" y="6206"/>
                  </a:cubicBezTo>
                  <a:cubicBezTo>
                    <a:pt x="15109" y="6206"/>
                    <a:pt x="15109" y="6206"/>
                    <a:pt x="15109" y="6218"/>
                  </a:cubicBezTo>
                  <a:cubicBezTo>
                    <a:pt x="15109" y="6218"/>
                    <a:pt x="15121" y="6206"/>
                    <a:pt x="15121" y="6206"/>
                  </a:cubicBezTo>
                  <a:lnTo>
                    <a:pt x="15133" y="6218"/>
                  </a:lnTo>
                  <a:cubicBezTo>
                    <a:pt x="15121" y="6230"/>
                    <a:pt x="15097" y="6242"/>
                    <a:pt x="15086" y="6242"/>
                  </a:cubicBezTo>
                  <a:lnTo>
                    <a:pt x="15086" y="6242"/>
                  </a:lnTo>
                  <a:cubicBezTo>
                    <a:pt x="15097" y="6242"/>
                    <a:pt x="15121" y="6230"/>
                    <a:pt x="15121" y="6230"/>
                  </a:cubicBezTo>
                  <a:lnTo>
                    <a:pt x="15121" y="6230"/>
                  </a:lnTo>
                  <a:cubicBezTo>
                    <a:pt x="15097" y="6242"/>
                    <a:pt x="15109" y="6254"/>
                    <a:pt x="15086" y="6266"/>
                  </a:cubicBezTo>
                  <a:cubicBezTo>
                    <a:pt x="15074" y="6278"/>
                    <a:pt x="15086" y="6289"/>
                    <a:pt x="15086" y="6289"/>
                  </a:cubicBezTo>
                  <a:cubicBezTo>
                    <a:pt x="15109" y="6278"/>
                    <a:pt x="15097" y="6278"/>
                    <a:pt x="15109" y="6266"/>
                  </a:cubicBezTo>
                  <a:cubicBezTo>
                    <a:pt x="15111" y="6267"/>
                    <a:pt x="15114" y="6268"/>
                    <a:pt x="15117" y="6268"/>
                  </a:cubicBezTo>
                  <a:cubicBezTo>
                    <a:pt x="15131" y="6268"/>
                    <a:pt x="15157" y="6251"/>
                    <a:pt x="15166" y="6251"/>
                  </a:cubicBezTo>
                  <a:cubicBezTo>
                    <a:pt x="15168" y="6251"/>
                    <a:pt x="15169" y="6252"/>
                    <a:pt x="15169" y="6254"/>
                  </a:cubicBezTo>
                  <a:cubicBezTo>
                    <a:pt x="15181" y="6254"/>
                    <a:pt x="15181" y="6254"/>
                    <a:pt x="15193" y="6242"/>
                  </a:cubicBezTo>
                  <a:lnTo>
                    <a:pt x="15193" y="6242"/>
                  </a:lnTo>
                  <a:cubicBezTo>
                    <a:pt x="15181" y="6266"/>
                    <a:pt x="15145" y="6289"/>
                    <a:pt x="15157" y="6301"/>
                  </a:cubicBezTo>
                  <a:cubicBezTo>
                    <a:pt x="15169" y="6289"/>
                    <a:pt x="15181" y="6278"/>
                    <a:pt x="15193" y="6266"/>
                  </a:cubicBezTo>
                  <a:lnTo>
                    <a:pt x="15205" y="6278"/>
                  </a:lnTo>
                  <a:lnTo>
                    <a:pt x="15193" y="6278"/>
                  </a:lnTo>
                  <a:cubicBezTo>
                    <a:pt x="15202" y="6278"/>
                    <a:pt x="15184" y="6298"/>
                    <a:pt x="15184" y="6298"/>
                  </a:cubicBezTo>
                  <a:cubicBezTo>
                    <a:pt x="15184" y="6298"/>
                    <a:pt x="15187" y="6295"/>
                    <a:pt x="15193" y="6289"/>
                  </a:cubicBezTo>
                  <a:lnTo>
                    <a:pt x="15193" y="6289"/>
                  </a:lnTo>
                  <a:lnTo>
                    <a:pt x="15169" y="6325"/>
                  </a:lnTo>
                  <a:lnTo>
                    <a:pt x="15181" y="6313"/>
                  </a:lnTo>
                  <a:cubicBezTo>
                    <a:pt x="15185" y="6309"/>
                    <a:pt x="15189" y="6308"/>
                    <a:pt x="15192" y="6308"/>
                  </a:cubicBezTo>
                  <a:cubicBezTo>
                    <a:pt x="15199" y="6308"/>
                    <a:pt x="15205" y="6313"/>
                    <a:pt x="15205" y="6313"/>
                  </a:cubicBezTo>
                  <a:cubicBezTo>
                    <a:pt x="15228" y="6313"/>
                    <a:pt x="15216" y="6313"/>
                    <a:pt x="15205" y="6325"/>
                  </a:cubicBezTo>
                  <a:cubicBezTo>
                    <a:pt x="15214" y="6325"/>
                    <a:pt x="15224" y="6310"/>
                    <a:pt x="15233" y="6310"/>
                  </a:cubicBezTo>
                  <a:cubicBezTo>
                    <a:pt x="15236" y="6310"/>
                    <a:pt x="15238" y="6311"/>
                    <a:pt x="15240" y="6313"/>
                  </a:cubicBezTo>
                  <a:cubicBezTo>
                    <a:pt x="15205" y="6337"/>
                    <a:pt x="15228" y="6325"/>
                    <a:pt x="15216" y="6337"/>
                  </a:cubicBezTo>
                  <a:cubicBezTo>
                    <a:pt x="15216" y="6337"/>
                    <a:pt x="15216" y="6345"/>
                    <a:pt x="15223" y="6348"/>
                  </a:cubicBezTo>
                  <a:lnTo>
                    <a:pt x="15223" y="6348"/>
                  </a:lnTo>
                  <a:cubicBezTo>
                    <a:pt x="15227" y="6346"/>
                    <a:pt x="15230" y="6346"/>
                    <a:pt x="15233" y="6346"/>
                  </a:cubicBezTo>
                  <a:cubicBezTo>
                    <a:pt x="15240" y="6346"/>
                    <a:pt x="15246" y="6349"/>
                    <a:pt x="15252" y="6349"/>
                  </a:cubicBezTo>
                  <a:cubicBezTo>
                    <a:pt x="15205" y="6373"/>
                    <a:pt x="15252" y="6361"/>
                    <a:pt x="15228" y="6385"/>
                  </a:cubicBezTo>
                  <a:cubicBezTo>
                    <a:pt x="15237" y="6376"/>
                    <a:pt x="15241" y="6374"/>
                    <a:pt x="15244" y="6374"/>
                  </a:cubicBezTo>
                  <a:cubicBezTo>
                    <a:pt x="15247" y="6374"/>
                    <a:pt x="15248" y="6376"/>
                    <a:pt x="15253" y="6376"/>
                  </a:cubicBezTo>
                  <a:cubicBezTo>
                    <a:pt x="15255" y="6376"/>
                    <a:pt x="15259" y="6375"/>
                    <a:pt x="15264" y="6373"/>
                  </a:cubicBezTo>
                  <a:lnTo>
                    <a:pt x="15264" y="6373"/>
                  </a:lnTo>
                  <a:cubicBezTo>
                    <a:pt x="15264" y="6373"/>
                    <a:pt x="15240" y="6397"/>
                    <a:pt x="15240" y="6397"/>
                  </a:cubicBezTo>
                  <a:lnTo>
                    <a:pt x="15252" y="6397"/>
                  </a:lnTo>
                  <a:cubicBezTo>
                    <a:pt x="15240" y="6408"/>
                    <a:pt x="15240" y="6420"/>
                    <a:pt x="15240" y="6420"/>
                  </a:cubicBezTo>
                  <a:lnTo>
                    <a:pt x="15276" y="6420"/>
                  </a:lnTo>
                  <a:cubicBezTo>
                    <a:pt x="15284" y="6416"/>
                    <a:pt x="15288" y="6415"/>
                    <a:pt x="15290" y="6415"/>
                  </a:cubicBezTo>
                  <a:cubicBezTo>
                    <a:pt x="15295" y="6415"/>
                    <a:pt x="15292" y="6420"/>
                    <a:pt x="15300" y="6420"/>
                  </a:cubicBezTo>
                  <a:cubicBezTo>
                    <a:pt x="15290" y="6420"/>
                    <a:pt x="15288" y="6420"/>
                    <a:pt x="15288" y="6427"/>
                  </a:cubicBezTo>
                  <a:lnTo>
                    <a:pt x="15288" y="6427"/>
                  </a:lnTo>
                  <a:cubicBezTo>
                    <a:pt x="15302" y="6421"/>
                    <a:pt x="15317" y="6415"/>
                    <a:pt x="15324" y="6408"/>
                  </a:cubicBezTo>
                  <a:lnTo>
                    <a:pt x="15336" y="6408"/>
                  </a:lnTo>
                  <a:lnTo>
                    <a:pt x="15312" y="6420"/>
                  </a:lnTo>
                  <a:lnTo>
                    <a:pt x="15347" y="6408"/>
                  </a:lnTo>
                  <a:lnTo>
                    <a:pt x="15347" y="6408"/>
                  </a:lnTo>
                  <a:cubicBezTo>
                    <a:pt x="15347" y="6420"/>
                    <a:pt x="15336" y="6432"/>
                    <a:pt x="15336" y="6432"/>
                  </a:cubicBezTo>
                  <a:cubicBezTo>
                    <a:pt x="15336" y="6432"/>
                    <a:pt x="15288" y="6456"/>
                    <a:pt x="15288" y="6456"/>
                  </a:cubicBezTo>
                  <a:cubicBezTo>
                    <a:pt x="15288" y="6456"/>
                    <a:pt x="15276" y="6456"/>
                    <a:pt x="15264" y="6468"/>
                  </a:cubicBezTo>
                  <a:lnTo>
                    <a:pt x="15300" y="6468"/>
                  </a:lnTo>
                  <a:cubicBezTo>
                    <a:pt x="15309" y="6459"/>
                    <a:pt x="15314" y="6457"/>
                    <a:pt x="15319" y="6457"/>
                  </a:cubicBezTo>
                  <a:cubicBezTo>
                    <a:pt x="15324" y="6457"/>
                    <a:pt x="15328" y="6460"/>
                    <a:pt x="15334" y="6460"/>
                  </a:cubicBezTo>
                  <a:cubicBezTo>
                    <a:pt x="15338" y="6460"/>
                    <a:pt x="15342" y="6459"/>
                    <a:pt x="15347" y="6456"/>
                  </a:cubicBezTo>
                  <a:cubicBezTo>
                    <a:pt x="15347" y="6456"/>
                    <a:pt x="15347" y="6456"/>
                    <a:pt x="15347" y="6468"/>
                  </a:cubicBezTo>
                  <a:cubicBezTo>
                    <a:pt x="15343" y="6468"/>
                    <a:pt x="15339" y="6469"/>
                    <a:pt x="15335" y="6469"/>
                  </a:cubicBezTo>
                  <a:lnTo>
                    <a:pt x="15335" y="6469"/>
                  </a:lnTo>
                  <a:cubicBezTo>
                    <a:pt x="15336" y="6469"/>
                    <a:pt x="15336" y="6468"/>
                    <a:pt x="15336" y="6468"/>
                  </a:cubicBezTo>
                  <a:lnTo>
                    <a:pt x="15336" y="6468"/>
                  </a:lnTo>
                  <a:cubicBezTo>
                    <a:pt x="15335" y="6469"/>
                    <a:pt x="15334" y="6469"/>
                    <a:pt x="15333" y="6470"/>
                  </a:cubicBezTo>
                  <a:lnTo>
                    <a:pt x="15333" y="6470"/>
                  </a:lnTo>
                  <a:cubicBezTo>
                    <a:pt x="15334" y="6470"/>
                    <a:pt x="15335" y="6470"/>
                    <a:pt x="15335" y="6469"/>
                  </a:cubicBezTo>
                  <a:lnTo>
                    <a:pt x="15335" y="6469"/>
                  </a:lnTo>
                  <a:cubicBezTo>
                    <a:pt x="15335" y="6481"/>
                    <a:pt x="15323" y="6492"/>
                    <a:pt x="15312" y="6492"/>
                  </a:cubicBezTo>
                  <a:lnTo>
                    <a:pt x="15312" y="6504"/>
                  </a:lnTo>
                  <a:cubicBezTo>
                    <a:pt x="15312" y="6504"/>
                    <a:pt x="15324" y="6492"/>
                    <a:pt x="15324" y="6492"/>
                  </a:cubicBezTo>
                  <a:cubicBezTo>
                    <a:pt x="15324" y="6492"/>
                    <a:pt x="15336" y="6492"/>
                    <a:pt x="15324" y="6504"/>
                  </a:cubicBezTo>
                  <a:cubicBezTo>
                    <a:pt x="15312" y="6504"/>
                    <a:pt x="15288" y="6516"/>
                    <a:pt x="15288" y="6516"/>
                  </a:cubicBezTo>
                  <a:cubicBezTo>
                    <a:pt x="15288" y="6516"/>
                    <a:pt x="15293" y="6521"/>
                    <a:pt x="15300" y="6521"/>
                  </a:cubicBezTo>
                  <a:cubicBezTo>
                    <a:pt x="15304" y="6521"/>
                    <a:pt x="15308" y="6520"/>
                    <a:pt x="15312" y="6516"/>
                  </a:cubicBezTo>
                  <a:cubicBezTo>
                    <a:pt x="15321" y="6516"/>
                    <a:pt x="15331" y="6500"/>
                    <a:pt x="15340" y="6500"/>
                  </a:cubicBezTo>
                  <a:cubicBezTo>
                    <a:pt x="15343" y="6500"/>
                    <a:pt x="15345" y="6501"/>
                    <a:pt x="15347" y="6504"/>
                  </a:cubicBezTo>
                  <a:lnTo>
                    <a:pt x="15359" y="6504"/>
                  </a:lnTo>
                  <a:lnTo>
                    <a:pt x="15359" y="6504"/>
                  </a:lnTo>
                  <a:lnTo>
                    <a:pt x="15359" y="6504"/>
                  </a:lnTo>
                  <a:cubicBezTo>
                    <a:pt x="15359" y="6516"/>
                    <a:pt x="15347" y="6516"/>
                    <a:pt x="15347" y="6516"/>
                  </a:cubicBezTo>
                  <a:cubicBezTo>
                    <a:pt x="15347" y="6520"/>
                    <a:pt x="15349" y="6521"/>
                    <a:pt x="15351" y="6521"/>
                  </a:cubicBezTo>
                  <a:cubicBezTo>
                    <a:pt x="15355" y="6521"/>
                    <a:pt x="15363" y="6516"/>
                    <a:pt x="15371" y="6516"/>
                  </a:cubicBezTo>
                  <a:cubicBezTo>
                    <a:pt x="15371" y="6516"/>
                    <a:pt x="15371" y="6528"/>
                    <a:pt x="15359" y="6528"/>
                  </a:cubicBezTo>
                  <a:cubicBezTo>
                    <a:pt x="15359" y="6539"/>
                    <a:pt x="15359" y="6539"/>
                    <a:pt x="15347" y="6551"/>
                  </a:cubicBezTo>
                  <a:lnTo>
                    <a:pt x="15371" y="6551"/>
                  </a:lnTo>
                  <a:cubicBezTo>
                    <a:pt x="15347" y="6563"/>
                    <a:pt x="15359" y="6575"/>
                    <a:pt x="15371" y="6575"/>
                  </a:cubicBezTo>
                  <a:cubicBezTo>
                    <a:pt x="15371" y="6587"/>
                    <a:pt x="15371" y="6599"/>
                    <a:pt x="15371" y="6599"/>
                  </a:cubicBezTo>
                  <a:cubicBezTo>
                    <a:pt x="15359" y="6599"/>
                    <a:pt x="15359" y="6599"/>
                    <a:pt x="15347" y="6611"/>
                  </a:cubicBezTo>
                  <a:lnTo>
                    <a:pt x="15359" y="6611"/>
                  </a:lnTo>
                  <a:cubicBezTo>
                    <a:pt x="15359" y="6611"/>
                    <a:pt x="15359" y="6623"/>
                    <a:pt x="15359" y="6635"/>
                  </a:cubicBezTo>
                  <a:cubicBezTo>
                    <a:pt x="15359" y="6682"/>
                    <a:pt x="15359" y="6730"/>
                    <a:pt x="15371" y="6766"/>
                  </a:cubicBezTo>
                  <a:cubicBezTo>
                    <a:pt x="15383" y="6778"/>
                    <a:pt x="15395" y="6801"/>
                    <a:pt x="15407" y="6801"/>
                  </a:cubicBezTo>
                  <a:cubicBezTo>
                    <a:pt x="15407" y="6825"/>
                    <a:pt x="15383" y="6825"/>
                    <a:pt x="15395" y="6825"/>
                  </a:cubicBezTo>
                  <a:cubicBezTo>
                    <a:pt x="15399" y="6823"/>
                    <a:pt x="15402" y="6823"/>
                    <a:pt x="15405" y="6823"/>
                  </a:cubicBezTo>
                  <a:cubicBezTo>
                    <a:pt x="15417" y="6823"/>
                    <a:pt x="15428" y="6834"/>
                    <a:pt x="15443" y="6834"/>
                  </a:cubicBezTo>
                  <a:cubicBezTo>
                    <a:pt x="15449" y="6834"/>
                    <a:pt x="15457" y="6831"/>
                    <a:pt x="15467" y="6825"/>
                  </a:cubicBezTo>
                  <a:lnTo>
                    <a:pt x="15467" y="6829"/>
                  </a:lnTo>
                  <a:lnTo>
                    <a:pt x="15467" y="6829"/>
                  </a:lnTo>
                  <a:cubicBezTo>
                    <a:pt x="15469" y="6827"/>
                    <a:pt x="15472" y="6825"/>
                    <a:pt x="15478" y="6825"/>
                  </a:cubicBezTo>
                  <a:lnTo>
                    <a:pt x="15443" y="6813"/>
                  </a:lnTo>
                  <a:cubicBezTo>
                    <a:pt x="15455" y="6813"/>
                    <a:pt x="15467" y="6801"/>
                    <a:pt x="15478" y="6801"/>
                  </a:cubicBezTo>
                  <a:cubicBezTo>
                    <a:pt x="15467" y="6789"/>
                    <a:pt x="15431" y="6766"/>
                    <a:pt x="15455" y="6742"/>
                  </a:cubicBezTo>
                  <a:lnTo>
                    <a:pt x="15455" y="6742"/>
                  </a:lnTo>
                  <a:lnTo>
                    <a:pt x="15455" y="6754"/>
                  </a:lnTo>
                  <a:cubicBezTo>
                    <a:pt x="15461" y="6742"/>
                    <a:pt x="15467" y="6739"/>
                    <a:pt x="15471" y="6739"/>
                  </a:cubicBezTo>
                  <a:cubicBezTo>
                    <a:pt x="15475" y="6739"/>
                    <a:pt x="15478" y="6742"/>
                    <a:pt x="15478" y="6742"/>
                  </a:cubicBezTo>
                  <a:lnTo>
                    <a:pt x="15478" y="6754"/>
                  </a:lnTo>
                  <a:lnTo>
                    <a:pt x="15502" y="6730"/>
                  </a:lnTo>
                  <a:lnTo>
                    <a:pt x="15502" y="6730"/>
                  </a:lnTo>
                  <a:cubicBezTo>
                    <a:pt x="15492" y="6740"/>
                    <a:pt x="15499" y="6768"/>
                    <a:pt x="15502" y="6768"/>
                  </a:cubicBezTo>
                  <a:cubicBezTo>
                    <a:pt x="15502" y="6768"/>
                    <a:pt x="15502" y="6767"/>
                    <a:pt x="15502" y="6766"/>
                  </a:cubicBezTo>
                  <a:cubicBezTo>
                    <a:pt x="15514" y="6754"/>
                    <a:pt x="15514" y="6754"/>
                    <a:pt x="15511" y="6754"/>
                  </a:cubicBezTo>
                  <a:cubicBezTo>
                    <a:pt x="15508" y="6754"/>
                    <a:pt x="15502" y="6754"/>
                    <a:pt x="15502" y="6742"/>
                  </a:cubicBezTo>
                  <a:cubicBezTo>
                    <a:pt x="15502" y="6738"/>
                    <a:pt x="15504" y="6737"/>
                    <a:pt x="15506" y="6737"/>
                  </a:cubicBezTo>
                  <a:cubicBezTo>
                    <a:pt x="15510" y="6737"/>
                    <a:pt x="15518" y="6742"/>
                    <a:pt x="15526" y="6742"/>
                  </a:cubicBezTo>
                  <a:lnTo>
                    <a:pt x="15538" y="6718"/>
                  </a:lnTo>
                  <a:lnTo>
                    <a:pt x="15538" y="6718"/>
                  </a:lnTo>
                  <a:cubicBezTo>
                    <a:pt x="15546" y="6726"/>
                    <a:pt x="15537" y="6735"/>
                    <a:pt x="15539" y="6735"/>
                  </a:cubicBezTo>
                  <a:cubicBezTo>
                    <a:pt x="15540" y="6735"/>
                    <a:pt x="15543" y="6733"/>
                    <a:pt x="15550" y="6730"/>
                  </a:cubicBezTo>
                  <a:lnTo>
                    <a:pt x="15538" y="6706"/>
                  </a:lnTo>
                  <a:cubicBezTo>
                    <a:pt x="15574" y="6706"/>
                    <a:pt x="15538" y="6670"/>
                    <a:pt x="15574" y="6659"/>
                  </a:cubicBezTo>
                  <a:cubicBezTo>
                    <a:pt x="15574" y="6670"/>
                    <a:pt x="15577" y="6673"/>
                    <a:pt x="15580" y="6673"/>
                  </a:cubicBezTo>
                  <a:cubicBezTo>
                    <a:pt x="15583" y="6673"/>
                    <a:pt x="15586" y="6670"/>
                    <a:pt x="15586" y="6670"/>
                  </a:cubicBezTo>
                  <a:lnTo>
                    <a:pt x="15609" y="6623"/>
                  </a:lnTo>
                  <a:cubicBezTo>
                    <a:pt x="15609" y="6623"/>
                    <a:pt x="15609" y="6635"/>
                    <a:pt x="15609" y="6635"/>
                  </a:cubicBezTo>
                  <a:cubicBezTo>
                    <a:pt x="15621" y="6623"/>
                    <a:pt x="15609" y="6611"/>
                    <a:pt x="15609" y="6611"/>
                  </a:cubicBezTo>
                  <a:cubicBezTo>
                    <a:pt x="15620" y="6611"/>
                    <a:pt x="15621" y="6585"/>
                    <a:pt x="15636" y="6585"/>
                  </a:cubicBezTo>
                  <a:cubicBezTo>
                    <a:pt x="15639" y="6585"/>
                    <a:pt x="15642" y="6585"/>
                    <a:pt x="15645" y="6587"/>
                  </a:cubicBezTo>
                  <a:cubicBezTo>
                    <a:pt x="15669" y="6563"/>
                    <a:pt x="15633" y="6563"/>
                    <a:pt x="15645" y="6539"/>
                  </a:cubicBezTo>
                  <a:cubicBezTo>
                    <a:pt x="15645" y="6539"/>
                    <a:pt x="15645" y="6555"/>
                    <a:pt x="15651" y="6555"/>
                  </a:cubicBezTo>
                  <a:cubicBezTo>
                    <a:pt x="15653" y="6555"/>
                    <a:pt x="15655" y="6554"/>
                    <a:pt x="15657" y="6551"/>
                  </a:cubicBezTo>
                  <a:lnTo>
                    <a:pt x="15657" y="6528"/>
                  </a:lnTo>
                  <a:lnTo>
                    <a:pt x="15669" y="6528"/>
                  </a:lnTo>
                  <a:cubicBezTo>
                    <a:pt x="15657" y="6539"/>
                    <a:pt x="15669" y="6539"/>
                    <a:pt x="15681" y="6539"/>
                  </a:cubicBezTo>
                  <a:lnTo>
                    <a:pt x="15693" y="6539"/>
                  </a:lnTo>
                  <a:cubicBezTo>
                    <a:pt x="15717" y="6516"/>
                    <a:pt x="15693" y="6528"/>
                    <a:pt x="15717" y="6504"/>
                  </a:cubicBezTo>
                  <a:lnTo>
                    <a:pt x="15705" y="6504"/>
                  </a:lnTo>
                  <a:cubicBezTo>
                    <a:pt x="15752" y="6456"/>
                    <a:pt x="15812" y="6432"/>
                    <a:pt x="15824" y="6361"/>
                  </a:cubicBezTo>
                  <a:cubicBezTo>
                    <a:pt x="15836" y="6361"/>
                    <a:pt x="15824" y="6373"/>
                    <a:pt x="15836" y="6385"/>
                  </a:cubicBezTo>
                  <a:cubicBezTo>
                    <a:pt x="15836" y="6325"/>
                    <a:pt x="15895" y="6325"/>
                    <a:pt x="15907" y="6278"/>
                  </a:cubicBezTo>
                  <a:lnTo>
                    <a:pt x="15895" y="6266"/>
                  </a:lnTo>
                  <a:cubicBezTo>
                    <a:pt x="15967" y="6218"/>
                    <a:pt x="15978" y="6135"/>
                    <a:pt x="16026" y="6063"/>
                  </a:cubicBezTo>
                  <a:lnTo>
                    <a:pt x="16026" y="6063"/>
                  </a:lnTo>
                  <a:lnTo>
                    <a:pt x="16002" y="6075"/>
                  </a:lnTo>
                  <a:cubicBezTo>
                    <a:pt x="16002" y="6063"/>
                    <a:pt x="16002" y="6039"/>
                    <a:pt x="16002" y="6027"/>
                  </a:cubicBezTo>
                  <a:cubicBezTo>
                    <a:pt x="16010" y="6027"/>
                    <a:pt x="16018" y="6038"/>
                    <a:pt x="16026" y="6038"/>
                  </a:cubicBezTo>
                  <a:cubicBezTo>
                    <a:pt x="16030" y="6038"/>
                    <a:pt x="16034" y="6035"/>
                    <a:pt x="16038" y="6027"/>
                  </a:cubicBezTo>
                  <a:cubicBezTo>
                    <a:pt x="16030" y="6027"/>
                    <a:pt x="16022" y="6033"/>
                    <a:pt x="16018" y="6033"/>
                  </a:cubicBezTo>
                  <a:cubicBezTo>
                    <a:pt x="16016" y="6033"/>
                    <a:pt x="16014" y="6031"/>
                    <a:pt x="16014" y="6027"/>
                  </a:cubicBezTo>
                  <a:cubicBezTo>
                    <a:pt x="16074" y="5980"/>
                    <a:pt x="16121" y="5849"/>
                    <a:pt x="16181" y="5754"/>
                  </a:cubicBezTo>
                  <a:cubicBezTo>
                    <a:pt x="16229" y="5611"/>
                    <a:pt x="16324" y="5480"/>
                    <a:pt x="16383" y="5337"/>
                  </a:cubicBezTo>
                  <a:lnTo>
                    <a:pt x="16383" y="5337"/>
                  </a:lnTo>
                  <a:cubicBezTo>
                    <a:pt x="16380" y="5344"/>
                    <a:pt x="16375" y="5347"/>
                    <a:pt x="16370" y="5347"/>
                  </a:cubicBezTo>
                  <a:cubicBezTo>
                    <a:pt x="16360" y="5347"/>
                    <a:pt x="16351" y="5333"/>
                    <a:pt x="16359" y="5325"/>
                  </a:cubicBezTo>
                  <a:cubicBezTo>
                    <a:pt x="16431" y="5313"/>
                    <a:pt x="16383" y="5254"/>
                    <a:pt x="16443" y="5218"/>
                  </a:cubicBezTo>
                  <a:cubicBezTo>
                    <a:pt x="16467" y="5135"/>
                    <a:pt x="16538" y="5099"/>
                    <a:pt x="16538" y="5004"/>
                  </a:cubicBezTo>
                  <a:lnTo>
                    <a:pt x="16550" y="5004"/>
                  </a:lnTo>
                  <a:cubicBezTo>
                    <a:pt x="16562" y="5004"/>
                    <a:pt x="16562" y="4992"/>
                    <a:pt x="16562" y="4980"/>
                  </a:cubicBezTo>
                  <a:cubicBezTo>
                    <a:pt x="16586" y="4956"/>
                    <a:pt x="16586" y="4920"/>
                    <a:pt x="16598" y="4908"/>
                  </a:cubicBezTo>
                  <a:lnTo>
                    <a:pt x="16586" y="4896"/>
                  </a:lnTo>
                  <a:cubicBezTo>
                    <a:pt x="16586" y="4884"/>
                    <a:pt x="16598" y="4896"/>
                    <a:pt x="16598" y="4873"/>
                  </a:cubicBezTo>
                  <a:lnTo>
                    <a:pt x="16610" y="4884"/>
                  </a:lnTo>
                  <a:lnTo>
                    <a:pt x="16598" y="4849"/>
                  </a:lnTo>
                  <a:lnTo>
                    <a:pt x="16598" y="4849"/>
                  </a:lnTo>
                  <a:cubicBezTo>
                    <a:pt x="16603" y="4853"/>
                    <a:pt x="16608" y="4854"/>
                    <a:pt x="16612" y="4854"/>
                  </a:cubicBezTo>
                  <a:cubicBezTo>
                    <a:pt x="16630" y="4854"/>
                    <a:pt x="16625" y="4811"/>
                    <a:pt x="16645" y="4801"/>
                  </a:cubicBezTo>
                  <a:cubicBezTo>
                    <a:pt x="16645" y="4777"/>
                    <a:pt x="16657" y="4730"/>
                    <a:pt x="16681" y="4706"/>
                  </a:cubicBezTo>
                  <a:cubicBezTo>
                    <a:pt x="16693" y="4706"/>
                    <a:pt x="16717" y="4670"/>
                    <a:pt x="16740" y="4658"/>
                  </a:cubicBezTo>
                  <a:cubicBezTo>
                    <a:pt x="16764" y="4611"/>
                    <a:pt x="16788" y="4539"/>
                    <a:pt x="16836" y="4480"/>
                  </a:cubicBezTo>
                  <a:lnTo>
                    <a:pt x="16812" y="4480"/>
                  </a:lnTo>
                  <a:lnTo>
                    <a:pt x="16812" y="4456"/>
                  </a:lnTo>
                  <a:cubicBezTo>
                    <a:pt x="16824" y="4456"/>
                    <a:pt x="16824" y="4456"/>
                    <a:pt x="16824" y="4468"/>
                  </a:cubicBezTo>
                  <a:cubicBezTo>
                    <a:pt x="16860" y="4468"/>
                    <a:pt x="16836" y="4420"/>
                    <a:pt x="16860" y="4420"/>
                  </a:cubicBezTo>
                  <a:cubicBezTo>
                    <a:pt x="16836" y="4420"/>
                    <a:pt x="16848" y="4432"/>
                    <a:pt x="16848" y="4432"/>
                  </a:cubicBezTo>
                  <a:cubicBezTo>
                    <a:pt x="16843" y="4434"/>
                    <a:pt x="16839" y="4435"/>
                    <a:pt x="16835" y="4435"/>
                  </a:cubicBezTo>
                  <a:cubicBezTo>
                    <a:pt x="16821" y="4435"/>
                    <a:pt x="16816" y="4418"/>
                    <a:pt x="16836" y="4408"/>
                  </a:cubicBezTo>
                  <a:lnTo>
                    <a:pt x="16836" y="4396"/>
                  </a:lnTo>
                  <a:cubicBezTo>
                    <a:pt x="16842" y="4402"/>
                    <a:pt x="16848" y="4402"/>
                    <a:pt x="16855" y="4402"/>
                  </a:cubicBezTo>
                  <a:cubicBezTo>
                    <a:pt x="16863" y="4402"/>
                    <a:pt x="16871" y="4402"/>
                    <a:pt x="16883" y="4408"/>
                  </a:cubicBezTo>
                  <a:cubicBezTo>
                    <a:pt x="16907" y="4349"/>
                    <a:pt x="16895" y="4301"/>
                    <a:pt x="16931" y="4253"/>
                  </a:cubicBezTo>
                  <a:cubicBezTo>
                    <a:pt x="16932" y="4255"/>
                    <a:pt x="16934" y="4255"/>
                    <a:pt x="16935" y="4255"/>
                  </a:cubicBezTo>
                  <a:cubicBezTo>
                    <a:pt x="16943" y="4255"/>
                    <a:pt x="16952" y="4235"/>
                    <a:pt x="16965" y="4235"/>
                  </a:cubicBezTo>
                  <a:cubicBezTo>
                    <a:pt x="16969" y="4235"/>
                    <a:pt x="16974" y="4237"/>
                    <a:pt x="16979" y="4242"/>
                  </a:cubicBezTo>
                  <a:cubicBezTo>
                    <a:pt x="16979" y="4206"/>
                    <a:pt x="16955" y="4230"/>
                    <a:pt x="16931" y="4206"/>
                  </a:cubicBezTo>
                  <a:cubicBezTo>
                    <a:pt x="16940" y="4206"/>
                    <a:pt x="16942" y="4191"/>
                    <a:pt x="16949" y="4191"/>
                  </a:cubicBezTo>
                  <a:cubicBezTo>
                    <a:pt x="16950" y="4191"/>
                    <a:pt x="16952" y="4192"/>
                    <a:pt x="16955" y="4194"/>
                  </a:cubicBezTo>
                  <a:cubicBezTo>
                    <a:pt x="16955" y="4194"/>
                    <a:pt x="16967" y="4194"/>
                    <a:pt x="16967" y="4206"/>
                  </a:cubicBezTo>
                  <a:lnTo>
                    <a:pt x="16979" y="4182"/>
                  </a:lnTo>
                  <a:cubicBezTo>
                    <a:pt x="16979" y="4182"/>
                    <a:pt x="16991" y="4182"/>
                    <a:pt x="16991" y="4194"/>
                  </a:cubicBezTo>
                  <a:cubicBezTo>
                    <a:pt x="16991" y="4134"/>
                    <a:pt x="17050" y="4123"/>
                    <a:pt x="17050" y="4075"/>
                  </a:cubicBezTo>
                  <a:cubicBezTo>
                    <a:pt x="17038" y="4075"/>
                    <a:pt x="17038" y="4087"/>
                    <a:pt x="17026" y="4087"/>
                  </a:cubicBezTo>
                  <a:cubicBezTo>
                    <a:pt x="17026" y="4039"/>
                    <a:pt x="17062" y="4063"/>
                    <a:pt x="17074" y="4015"/>
                  </a:cubicBezTo>
                  <a:lnTo>
                    <a:pt x="17086" y="4027"/>
                  </a:lnTo>
                  <a:cubicBezTo>
                    <a:pt x="17086" y="4015"/>
                    <a:pt x="17074" y="4003"/>
                    <a:pt x="17098" y="3992"/>
                  </a:cubicBezTo>
                  <a:cubicBezTo>
                    <a:pt x="17110" y="3992"/>
                    <a:pt x="17098" y="4015"/>
                    <a:pt x="17098" y="4027"/>
                  </a:cubicBezTo>
                  <a:cubicBezTo>
                    <a:pt x="17110" y="4015"/>
                    <a:pt x="17121" y="3980"/>
                    <a:pt x="17098" y="3980"/>
                  </a:cubicBezTo>
                  <a:cubicBezTo>
                    <a:pt x="17110" y="3968"/>
                    <a:pt x="17121" y="3968"/>
                    <a:pt x="17133" y="3956"/>
                  </a:cubicBezTo>
                  <a:lnTo>
                    <a:pt x="17133" y="3956"/>
                  </a:lnTo>
                  <a:cubicBezTo>
                    <a:pt x="17133" y="3956"/>
                    <a:pt x="17123" y="3961"/>
                    <a:pt x="17116" y="3961"/>
                  </a:cubicBezTo>
                  <a:cubicBezTo>
                    <a:pt x="17112" y="3961"/>
                    <a:pt x="17110" y="3960"/>
                    <a:pt x="17110" y="3956"/>
                  </a:cubicBezTo>
                  <a:cubicBezTo>
                    <a:pt x="17133" y="3944"/>
                    <a:pt x="17145" y="3908"/>
                    <a:pt x="17169" y="3884"/>
                  </a:cubicBezTo>
                  <a:lnTo>
                    <a:pt x="17181" y="3884"/>
                  </a:lnTo>
                  <a:cubicBezTo>
                    <a:pt x="17169" y="3861"/>
                    <a:pt x="17205" y="3884"/>
                    <a:pt x="17217" y="3849"/>
                  </a:cubicBezTo>
                  <a:cubicBezTo>
                    <a:pt x="17217" y="3837"/>
                    <a:pt x="17229" y="3837"/>
                    <a:pt x="17229" y="3825"/>
                  </a:cubicBezTo>
                  <a:cubicBezTo>
                    <a:pt x="17229" y="3837"/>
                    <a:pt x="17229" y="3837"/>
                    <a:pt x="17241" y="3849"/>
                  </a:cubicBezTo>
                  <a:cubicBezTo>
                    <a:pt x="17229" y="3849"/>
                    <a:pt x="17229" y="3872"/>
                    <a:pt x="17229" y="3884"/>
                  </a:cubicBezTo>
                  <a:cubicBezTo>
                    <a:pt x="17205" y="3884"/>
                    <a:pt x="17193" y="3920"/>
                    <a:pt x="17169" y="3920"/>
                  </a:cubicBezTo>
                  <a:cubicBezTo>
                    <a:pt x="17169" y="3932"/>
                    <a:pt x="17193" y="3956"/>
                    <a:pt x="17181" y="3980"/>
                  </a:cubicBezTo>
                  <a:cubicBezTo>
                    <a:pt x="17165" y="3980"/>
                    <a:pt x="17165" y="3974"/>
                    <a:pt x="17160" y="3974"/>
                  </a:cubicBezTo>
                  <a:cubicBezTo>
                    <a:pt x="17157" y="3974"/>
                    <a:pt x="17153" y="3976"/>
                    <a:pt x="17145" y="3980"/>
                  </a:cubicBezTo>
                  <a:lnTo>
                    <a:pt x="17157" y="3992"/>
                  </a:lnTo>
                  <a:cubicBezTo>
                    <a:pt x="17151" y="3997"/>
                    <a:pt x="17148" y="4000"/>
                    <a:pt x="17147" y="4000"/>
                  </a:cubicBezTo>
                  <a:cubicBezTo>
                    <a:pt x="17145" y="4000"/>
                    <a:pt x="17145" y="3997"/>
                    <a:pt x="17145" y="3992"/>
                  </a:cubicBezTo>
                  <a:lnTo>
                    <a:pt x="17145" y="3992"/>
                  </a:lnTo>
                  <a:cubicBezTo>
                    <a:pt x="17133" y="4015"/>
                    <a:pt x="17157" y="4027"/>
                    <a:pt x="17133" y="4039"/>
                  </a:cubicBezTo>
                  <a:lnTo>
                    <a:pt x="17121" y="4015"/>
                  </a:lnTo>
                  <a:cubicBezTo>
                    <a:pt x="17121" y="4039"/>
                    <a:pt x="17110" y="4039"/>
                    <a:pt x="17098" y="4063"/>
                  </a:cubicBezTo>
                  <a:cubicBezTo>
                    <a:pt x="17098" y="4063"/>
                    <a:pt x="17098" y="4051"/>
                    <a:pt x="17110" y="4039"/>
                  </a:cubicBezTo>
                  <a:cubicBezTo>
                    <a:pt x="17074" y="4039"/>
                    <a:pt x="17110" y="4075"/>
                    <a:pt x="17098" y="4075"/>
                  </a:cubicBezTo>
                  <a:cubicBezTo>
                    <a:pt x="17106" y="4075"/>
                    <a:pt x="17114" y="4070"/>
                    <a:pt x="17118" y="4070"/>
                  </a:cubicBezTo>
                  <a:cubicBezTo>
                    <a:pt x="17120" y="4070"/>
                    <a:pt x="17121" y="4071"/>
                    <a:pt x="17121" y="4075"/>
                  </a:cubicBezTo>
                  <a:cubicBezTo>
                    <a:pt x="17121" y="4086"/>
                    <a:pt x="17133" y="4109"/>
                    <a:pt x="17112" y="4111"/>
                  </a:cubicBezTo>
                  <a:lnTo>
                    <a:pt x="17112" y="4111"/>
                  </a:lnTo>
                  <a:cubicBezTo>
                    <a:pt x="17111" y="4106"/>
                    <a:pt x="17110" y="4099"/>
                    <a:pt x="17110" y="4087"/>
                  </a:cubicBezTo>
                  <a:lnTo>
                    <a:pt x="17110" y="4087"/>
                  </a:lnTo>
                  <a:lnTo>
                    <a:pt x="17110" y="4111"/>
                  </a:lnTo>
                  <a:cubicBezTo>
                    <a:pt x="17110" y="4111"/>
                    <a:pt x="17111" y="4111"/>
                    <a:pt x="17112" y="4111"/>
                  </a:cubicBezTo>
                  <a:lnTo>
                    <a:pt x="17112" y="4111"/>
                  </a:lnTo>
                  <a:cubicBezTo>
                    <a:pt x="17114" y="4119"/>
                    <a:pt x="17113" y="4119"/>
                    <a:pt x="17098" y="4134"/>
                  </a:cubicBezTo>
                  <a:lnTo>
                    <a:pt x="17086" y="4134"/>
                  </a:lnTo>
                  <a:cubicBezTo>
                    <a:pt x="17098" y="4158"/>
                    <a:pt x="17074" y="4170"/>
                    <a:pt x="17062" y="4194"/>
                  </a:cubicBezTo>
                  <a:cubicBezTo>
                    <a:pt x="17062" y="4206"/>
                    <a:pt x="17062" y="4206"/>
                    <a:pt x="17062" y="4218"/>
                  </a:cubicBezTo>
                  <a:cubicBezTo>
                    <a:pt x="17068" y="4212"/>
                    <a:pt x="17074" y="4209"/>
                    <a:pt x="17080" y="4209"/>
                  </a:cubicBezTo>
                  <a:cubicBezTo>
                    <a:pt x="17086" y="4209"/>
                    <a:pt x="17092" y="4212"/>
                    <a:pt x="17098" y="4218"/>
                  </a:cubicBezTo>
                  <a:cubicBezTo>
                    <a:pt x="17062" y="4218"/>
                    <a:pt x="17110" y="4253"/>
                    <a:pt x="17074" y="4277"/>
                  </a:cubicBezTo>
                  <a:cubicBezTo>
                    <a:pt x="17074" y="4277"/>
                    <a:pt x="17062" y="4265"/>
                    <a:pt x="17074" y="4265"/>
                  </a:cubicBezTo>
                  <a:cubicBezTo>
                    <a:pt x="17062" y="4242"/>
                    <a:pt x="17038" y="4230"/>
                    <a:pt x="17038" y="4194"/>
                  </a:cubicBezTo>
                  <a:cubicBezTo>
                    <a:pt x="17038" y="4211"/>
                    <a:pt x="17038" y="4222"/>
                    <a:pt x="17033" y="4222"/>
                  </a:cubicBezTo>
                  <a:cubicBezTo>
                    <a:pt x="17032" y="4222"/>
                    <a:pt x="17029" y="4221"/>
                    <a:pt x="17026" y="4218"/>
                  </a:cubicBezTo>
                  <a:lnTo>
                    <a:pt x="17026" y="4218"/>
                  </a:lnTo>
                  <a:lnTo>
                    <a:pt x="17050" y="4242"/>
                  </a:lnTo>
                  <a:cubicBezTo>
                    <a:pt x="17038" y="4242"/>
                    <a:pt x="17038" y="4253"/>
                    <a:pt x="17038" y="4253"/>
                  </a:cubicBezTo>
                  <a:cubicBezTo>
                    <a:pt x="17050" y="4265"/>
                    <a:pt x="17062" y="4253"/>
                    <a:pt x="17062" y="4277"/>
                  </a:cubicBezTo>
                  <a:cubicBezTo>
                    <a:pt x="17062" y="4280"/>
                    <a:pt x="17061" y="4281"/>
                    <a:pt x="17059" y="4281"/>
                  </a:cubicBezTo>
                  <a:cubicBezTo>
                    <a:pt x="17055" y="4281"/>
                    <a:pt x="17047" y="4274"/>
                    <a:pt x="17047" y="4274"/>
                  </a:cubicBezTo>
                  <a:lnTo>
                    <a:pt x="17047" y="4274"/>
                  </a:lnTo>
                  <a:cubicBezTo>
                    <a:pt x="17047" y="4274"/>
                    <a:pt x="17048" y="4275"/>
                    <a:pt x="17050" y="4277"/>
                  </a:cubicBezTo>
                  <a:cubicBezTo>
                    <a:pt x="17038" y="4301"/>
                    <a:pt x="17062" y="4301"/>
                    <a:pt x="17050" y="4325"/>
                  </a:cubicBezTo>
                  <a:cubicBezTo>
                    <a:pt x="17050" y="4313"/>
                    <a:pt x="17050" y="4313"/>
                    <a:pt x="17050" y="4313"/>
                  </a:cubicBezTo>
                  <a:cubicBezTo>
                    <a:pt x="17026" y="4325"/>
                    <a:pt x="17026" y="4349"/>
                    <a:pt x="17002" y="4349"/>
                  </a:cubicBezTo>
                  <a:cubicBezTo>
                    <a:pt x="16991" y="4337"/>
                    <a:pt x="16991" y="4337"/>
                    <a:pt x="16991" y="4325"/>
                  </a:cubicBezTo>
                  <a:lnTo>
                    <a:pt x="16991" y="4325"/>
                  </a:lnTo>
                  <a:cubicBezTo>
                    <a:pt x="16989" y="4328"/>
                    <a:pt x="16987" y="4332"/>
                    <a:pt x="16985" y="4332"/>
                  </a:cubicBezTo>
                  <a:cubicBezTo>
                    <a:pt x="16984" y="4332"/>
                    <a:pt x="16983" y="4331"/>
                    <a:pt x="16982" y="4330"/>
                  </a:cubicBezTo>
                  <a:lnTo>
                    <a:pt x="16982" y="4330"/>
                  </a:lnTo>
                  <a:cubicBezTo>
                    <a:pt x="16987" y="4343"/>
                    <a:pt x="16977" y="4362"/>
                    <a:pt x="16967" y="4373"/>
                  </a:cubicBezTo>
                  <a:lnTo>
                    <a:pt x="16979" y="4373"/>
                  </a:lnTo>
                  <a:cubicBezTo>
                    <a:pt x="16989" y="4390"/>
                    <a:pt x="16991" y="4395"/>
                    <a:pt x="16989" y="4395"/>
                  </a:cubicBezTo>
                  <a:cubicBezTo>
                    <a:pt x="16986" y="4395"/>
                    <a:pt x="16971" y="4381"/>
                    <a:pt x="16958" y="4381"/>
                  </a:cubicBezTo>
                  <a:cubicBezTo>
                    <a:pt x="16952" y="4381"/>
                    <a:pt x="16946" y="4385"/>
                    <a:pt x="16943" y="4396"/>
                  </a:cubicBezTo>
                  <a:cubicBezTo>
                    <a:pt x="16943" y="4403"/>
                    <a:pt x="16943" y="4405"/>
                    <a:pt x="16943" y="4405"/>
                  </a:cubicBezTo>
                  <a:cubicBezTo>
                    <a:pt x="16944" y="4405"/>
                    <a:pt x="16945" y="4400"/>
                    <a:pt x="16947" y="4400"/>
                  </a:cubicBezTo>
                  <a:cubicBezTo>
                    <a:pt x="16949" y="4400"/>
                    <a:pt x="16951" y="4402"/>
                    <a:pt x="16955" y="4408"/>
                  </a:cubicBezTo>
                  <a:cubicBezTo>
                    <a:pt x="16943" y="4420"/>
                    <a:pt x="16919" y="4420"/>
                    <a:pt x="16919" y="4444"/>
                  </a:cubicBezTo>
                  <a:cubicBezTo>
                    <a:pt x="16911" y="4444"/>
                    <a:pt x="16903" y="4449"/>
                    <a:pt x="16892" y="4449"/>
                  </a:cubicBezTo>
                  <a:cubicBezTo>
                    <a:pt x="16891" y="4449"/>
                    <a:pt x="16890" y="4449"/>
                    <a:pt x="16888" y="4449"/>
                  </a:cubicBezTo>
                  <a:lnTo>
                    <a:pt x="16888" y="4449"/>
                  </a:lnTo>
                  <a:lnTo>
                    <a:pt x="16907" y="4468"/>
                  </a:lnTo>
                  <a:cubicBezTo>
                    <a:pt x="16897" y="4478"/>
                    <a:pt x="16895" y="4507"/>
                    <a:pt x="16879" y="4522"/>
                  </a:cubicBezTo>
                  <a:lnTo>
                    <a:pt x="16879" y="4522"/>
                  </a:lnTo>
                  <a:cubicBezTo>
                    <a:pt x="16879" y="4522"/>
                    <a:pt x="16880" y="4522"/>
                    <a:pt x="16880" y="4522"/>
                  </a:cubicBezTo>
                  <a:cubicBezTo>
                    <a:pt x="16883" y="4522"/>
                    <a:pt x="16883" y="4527"/>
                    <a:pt x="16883" y="4527"/>
                  </a:cubicBezTo>
                  <a:cubicBezTo>
                    <a:pt x="16883" y="4551"/>
                    <a:pt x="16895" y="4575"/>
                    <a:pt x="16883" y="4599"/>
                  </a:cubicBezTo>
                  <a:cubicBezTo>
                    <a:pt x="16860" y="4587"/>
                    <a:pt x="16871" y="4575"/>
                    <a:pt x="16871" y="4563"/>
                  </a:cubicBezTo>
                  <a:lnTo>
                    <a:pt x="16871" y="4563"/>
                  </a:lnTo>
                  <a:cubicBezTo>
                    <a:pt x="16848" y="4575"/>
                    <a:pt x="16860" y="4587"/>
                    <a:pt x="16848" y="4611"/>
                  </a:cubicBezTo>
                  <a:cubicBezTo>
                    <a:pt x="16824" y="4599"/>
                    <a:pt x="16860" y="4587"/>
                    <a:pt x="16836" y="4575"/>
                  </a:cubicBezTo>
                  <a:lnTo>
                    <a:pt x="16836" y="4575"/>
                  </a:lnTo>
                  <a:lnTo>
                    <a:pt x="16836" y="4611"/>
                  </a:lnTo>
                  <a:lnTo>
                    <a:pt x="16824" y="4611"/>
                  </a:lnTo>
                  <a:cubicBezTo>
                    <a:pt x="16848" y="4623"/>
                    <a:pt x="16812" y="4623"/>
                    <a:pt x="16812" y="4646"/>
                  </a:cubicBezTo>
                  <a:cubicBezTo>
                    <a:pt x="16788" y="4694"/>
                    <a:pt x="16824" y="4718"/>
                    <a:pt x="16824" y="4742"/>
                  </a:cubicBezTo>
                  <a:lnTo>
                    <a:pt x="16812" y="4742"/>
                  </a:lnTo>
                  <a:cubicBezTo>
                    <a:pt x="16824" y="4742"/>
                    <a:pt x="16812" y="4730"/>
                    <a:pt x="16812" y="4730"/>
                  </a:cubicBezTo>
                  <a:cubicBezTo>
                    <a:pt x="16806" y="4736"/>
                    <a:pt x="16794" y="4739"/>
                    <a:pt x="16784" y="4739"/>
                  </a:cubicBezTo>
                  <a:cubicBezTo>
                    <a:pt x="16773" y="4739"/>
                    <a:pt x="16764" y="4736"/>
                    <a:pt x="16764" y="4730"/>
                  </a:cubicBezTo>
                  <a:cubicBezTo>
                    <a:pt x="16760" y="4739"/>
                    <a:pt x="16760" y="4741"/>
                    <a:pt x="16763" y="4741"/>
                  </a:cubicBezTo>
                  <a:cubicBezTo>
                    <a:pt x="16765" y="4741"/>
                    <a:pt x="16770" y="4738"/>
                    <a:pt x="16773" y="4738"/>
                  </a:cubicBezTo>
                  <a:cubicBezTo>
                    <a:pt x="16775" y="4738"/>
                    <a:pt x="16776" y="4739"/>
                    <a:pt x="16776" y="4742"/>
                  </a:cubicBezTo>
                  <a:lnTo>
                    <a:pt x="16764" y="4777"/>
                  </a:lnTo>
                  <a:cubicBezTo>
                    <a:pt x="16770" y="4777"/>
                    <a:pt x="16776" y="4774"/>
                    <a:pt x="16781" y="4774"/>
                  </a:cubicBezTo>
                  <a:cubicBezTo>
                    <a:pt x="16785" y="4774"/>
                    <a:pt x="16788" y="4777"/>
                    <a:pt x="16788" y="4789"/>
                  </a:cubicBezTo>
                  <a:cubicBezTo>
                    <a:pt x="16788" y="4801"/>
                    <a:pt x="16776" y="4813"/>
                    <a:pt x="16776" y="4825"/>
                  </a:cubicBezTo>
                  <a:cubicBezTo>
                    <a:pt x="16764" y="4825"/>
                    <a:pt x="16752" y="4825"/>
                    <a:pt x="16752" y="4813"/>
                  </a:cubicBezTo>
                  <a:cubicBezTo>
                    <a:pt x="16752" y="4825"/>
                    <a:pt x="16740" y="4837"/>
                    <a:pt x="16752" y="4849"/>
                  </a:cubicBezTo>
                  <a:cubicBezTo>
                    <a:pt x="16756" y="4845"/>
                    <a:pt x="16759" y="4843"/>
                    <a:pt x="16761" y="4843"/>
                  </a:cubicBezTo>
                  <a:cubicBezTo>
                    <a:pt x="16769" y="4843"/>
                    <a:pt x="16759" y="4874"/>
                    <a:pt x="16771" y="4874"/>
                  </a:cubicBezTo>
                  <a:cubicBezTo>
                    <a:pt x="16772" y="4874"/>
                    <a:pt x="16774" y="4874"/>
                    <a:pt x="16776" y="4873"/>
                  </a:cubicBezTo>
                  <a:lnTo>
                    <a:pt x="16776" y="4873"/>
                  </a:lnTo>
                  <a:lnTo>
                    <a:pt x="16752" y="4884"/>
                  </a:lnTo>
                  <a:cubicBezTo>
                    <a:pt x="16752" y="4884"/>
                    <a:pt x="16752" y="4884"/>
                    <a:pt x="16752" y="4873"/>
                  </a:cubicBezTo>
                  <a:cubicBezTo>
                    <a:pt x="16729" y="4873"/>
                    <a:pt x="16752" y="4896"/>
                    <a:pt x="16752" y="4896"/>
                  </a:cubicBezTo>
                  <a:cubicBezTo>
                    <a:pt x="16740" y="4908"/>
                    <a:pt x="16740" y="4920"/>
                    <a:pt x="16729" y="4920"/>
                  </a:cubicBezTo>
                  <a:cubicBezTo>
                    <a:pt x="16729" y="4932"/>
                    <a:pt x="16717" y="4944"/>
                    <a:pt x="16705" y="4944"/>
                  </a:cubicBezTo>
                  <a:cubicBezTo>
                    <a:pt x="16705" y="4950"/>
                    <a:pt x="16708" y="4950"/>
                    <a:pt x="16712" y="4950"/>
                  </a:cubicBezTo>
                  <a:cubicBezTo>
                    <a:pt x="16717" y="4950"/>
                    <a:pt x="16723" y="4950"/>
                    <a:pt x="16729" y="4956"/>
                  </a:cubicBezTo>
                  <a:lnTo>
                    <a:pt x="16705" y="4980"/>
                  </a:lnTo>
                  <a:cubicBezTo>
                    <a:pt x="16693" y="4980"/>
                    <a:pt x="16669" y="4968"/>
                    <a:pt x="16669" y="4968"/>
                  </a:cubicBezTo>
                  <a:lnTo>
                    <a:pt x="16669" y="4968"/>
                  </a:lnTo>
                  <a:cubicBezTo>
                    <a:pt x="16669" y="4980"/>
                    <a:pt x="16693" y="4980"/>
                    <a:pt x="16681" y="5004"/>
                  </a:cubicBezTo>
                  <a:cubicBezTo>
                    <a:pt x="16678" y="4997"/>
                    <a:pt x="16674" y="4995"/>
                    <a:pt x="16671" y="4995"/>
                  </a:cubicBezTo>
                  <a:cubicBezTo>
                    <a:pt x="16666" y="4995"/>
                    <a:pt x="16660" y="5000"/>
                    <a:pt x="16655" y="5000"/>
                  </a:cubicBezTo>
                  <a:cubicBezTo>
                    <a:pt x="16652" y="5000"/>
                    <a:pt x="16649" y="4998"/>
                    <a:pt x="16645" y="4992"/>
                  </a:cubicBezTo>
                  <a:cubicBezTo>
                    <a:pt x="16621" y="4992"/>
                    <a:pt x="16610" y="5027"/>
                    <a:pt x="16610" y="5039"/>
                  </a:cubicBezTo>
                  <a:cubicBezTo>
                    <a:pt x="16613" y="5046"/>
                    <a:pt x="16615" y="5048"/>
                    <a:pt x="16617" y="5048"/>
                  </a:cubicBezTo>
                  <a:cubicBezTo>
                    <a:pt x="16622" y="5048"/>
                    <a:pt x="16626" y="5037"/>
                    <a:pt x="16636" y="5037"/>
                  </a:cubicBezTo>
                  <a:cubicBezTo>
                    <a:pt x="16639" y="5037"/>
                    <a:pt x="16642" y="5037"/>
                    <a:pt x="16645" y="5039"/>
                  </a:cubicBezTo>
                  <a:cubicBezTo>
                    <a:pt x="16621" y="5087"/>
                    <a:pt x="16669" y="5111"/>
                    <a:pt x="16645" y="5135"/>
                  </a:cubicBezTo>
                  <a:lnTo>
                    <a:pt x="16657" y="5135"/>
                  </a:lnTo>
                  <a:cubicBezTo>
                    <a:pt x="16657" y="5158"/>
                    <a:pt x="16657" y="5158"/>
                    <a:pt x="16669" y="5170"/>
                  </a:cubicBezTo>
                  <a:cubicBezTo>
                    <a:pt x="16663" y="5167"/>
                    <a:pt x="16656" y="5166"/>
                    <a:pt x="16648" y="5166"/>
                  </a:cubicBezTo>
                  <a:cubicBezTo>
                    <a:pt x="16624" y="5166"/>
                    <a:pt x="16595" y="5179"/>
                    <a:pt x="16586" y="5206"/>
                  </a:cubicBezTo>
                  <a:cubicBezTo>
                    <a:pt x="16588" y="5208"/>
                    <a:pt x="16591" y="5209"/>
                    <a:pt x="16595" y="5209"/>
                  </a:cubicBezTo>
                  <a:cubicBezTo>
                    <a:pt x="16604" y="5209"/>
                    <a:pt x="16615" y="5203"/>
                    <a:pt x="16624" y="5203"/>
                  </a:cubicBezTo>
                  <a:cubicBezTo>
                    <a:pt x="16628" y="5203"/>
                    <a:pt x="16631" y="5203"/>
                    <a:pt x="16633" y="5206"/>
                  </a:cubicBezTo>
                  <a:lnTo>
                    <a:pt x="16621" y="5230"/>
                  </a:lnTo>
                  <a:cubicBezTo>
                    <a:pt x="16621" y="5254"/>
                    <a:pt x="16574" y="5254"/>
                    <a:pt x="16598" y="5265"/>
                  </a:cubicBezTo>
                  <a:lnTo>
                    <a:pt x="16562" y="5277"/>
                  </a:lnTo>
                  <a:lnTo>
                    <a:pt x="16574" y="5277"/>
                  </a:lnTo>
                  <a:cubicBezTo>
                    <a:pt x="16586" y="5277"/>
                    <a:pt x="16574" y="5301"/>
                    <a:pt x="16574" y="5313"/>
                  </a:cubicBezTo>
                  <a:cubicBezTo>
                    <a:pt x="16586" y="5337"/>
                    <a:pt x="16574" y="5337"/>
                    <a:pt x="16550" y="5349"/>
                  </a:cubicBezTo>
                  <a:cubicBezTo>
                    <a:pt x="16562" y="5349"/>
                    <a:pt x="16586" y="5349"/>
                    <a:pt x="16574" y="5361"/>
                  </a:cubicBezTo>
                  <a:cubicBezTo>
                    <a:pt x="16571" y="5359"/>
                    <a:pt x="16569" y="5359"/>
                    <a:pt x="16567" y="5359"/>
                  </a:cubicBezTo>
                  <a:cubicBezTo>
                    <a:pt x="16550" y="5359"/>
                    <a:pt x="16547" y="5396"/>
                    <a:pt x="16526" y="5396"/>
                  </a:cubicBezTo>
                  <a:cubicBezTo>
                    <a:pt x="16526" y="5396"/>
                    <a:pt x="16514" y="5408"/>
                    <a:pt x="16526" y="5408"/>
                  </a:cubicBezTo>
                  <a:lnTo>
                    <a:pt x="16502" y="5408"/>
                  </a:lnTo>
                  <a:cubicBezTo>
                    <a:pt x="16538" y="5420"/>
                    <a:pt x="16526" y="5444"/>
                    <a:pt x="16514" y="5468"/>
                  </a:cubicBezTo>
                  <a:cubicBezTo>
                    <a:pt x="16507" y="5463"/>
                    <a:pt x="16503" y="5461"/>
                    <a:pt x="16500" y="5461"/>
                  </a:cubicBezTo>
                  <a:cubicBezTo>
                    <a:pt x="16491" y="5461"/>
                    <a:pt x="16501" y="5482"/>
                    <a:pt x="16480" y="5482"/>
                  </a:cubicBezTo>
                  <a:cubicBezTo>
                    <a:pt x="16476" y="5482"/>
                    <a:pt x="16472" y="5481"/>
                    <a:pt x="16467" y="5480"/>
                  </a:cubicBezTo>
                  <a:lnTo>
                    <a:pt x="16467" y="5480"/>
                  </a:lnTo>
                  <a:cubicBezTo>
                    <a:pt x="16490" y="5504"/>
                    <a:pt x="16467" y="5527"/>
                    <a:pt x="16490" y="5539"/>
                  </a:cubicBezTo>
                  <a:cubicBezTo>
                    <a:pt x="16486" y="5543"/>
                    <a:pt x="16481" y="5545"/>
                    <a:pt x="16475" y="5545"/>
                  </a:cubicBezTo>
                  <a:cubicBezTo>
                    <a:pt x="16464" y="5545"/>
                    <a:pt x="16451" y="5539"/>
                    <a:pt x="16443" y="5539"/>
                  </a:cubicBezTo>
                  <a:lnTo>
                    <a:pt x="16455" y="5551"/>
                  </a:lnTo>
                  <a:cubicBezTo>
                    <a:pt x="16431" y="5551"/>
                    <a:pt x="16419" y="5587"/>
                    <a:pt x="16407" y="5599"/>
                  </a:cubicBezTo>
                  <a:lnTo>
                    <a:pt x="16431" y="5635"/>
                  </a:lnTo>
                  <a:lnTo>
                    <a:pt x="16419" y="5635"/>
                  </a:lnTo>
                  <a:cubicBezTo>
                    <a:pt x="16419" y="5635"/>
                    <a:pt x="16419" y="5646"/>
                    <a:pt x="16431" y="5646"/>
                  </a:cubicBezTo>
                  <a:lnTo>
                    <a:pt x="16431" y="5658"/>
                  </a:lnTo>
                  <a:cubicBezTo>
                    <a:pt x="16455" y="5670"/>
                    <a:pt x="16431" y="5670"/>
                    <a:pt x="16431" y="5694"/>
                  </a:cubicBezTo>
                  <a:cubicBezTo>
                    <a:pt x="16431" y="5694"/>
                    <a:pt x="16419" y="5694"/>
                    <a:pt x="16419" y="5682"/>
                  </a:cubicBezTo>
                  <a:cubicBezTo>
                    <a:pt x="16419" y="5688"/>
                    <a:pt x="16416" y="5688"/>
                    <a:pt x="16412" y="5688"/>
                  </a:cubicBezTo>
                  <a:cubicBezTo>
                    <a:pt x="16407" y="5688"/>
                    <a:pt x="16401" y="5688"/>
                    <a:pt x="16395" y="5694"/>
                  </a:cubicBezTo>
                  <a:lnTo>
                    <a:pt x="16395" y="5694"/>
                  </a:lnTo>
                  <a:cubicBezTo>
                    <a:pt x="16396" y="5693"/>
                    <a:pt x="16398" y="5693"/>
                    <a:pt x="16399" y="5693"/>
                  </a:cubicBezTo>
                  <a:cubicBezTo>
                    <a:pt x="16409" y="5693"/>
                    <a:pt x="16425" y="5724"/>
                    <a:pt x="16443" y="5724"/>
                  </a:cubicBezTo>
                  <a:cubicBezTo>
                    <a:pt x="16447" y="5724"/>
                    <a:pt x="16451" y="5722"/>
                    <a:pt x="16455" y="5718"/>
                  </a:cubicBezTo>
                  <a:cubicBezTo>
                    <a:pt x="16467" y="5718"/>
                    <a:pt x="16467" y="5742"/>
                    <a:pt x="16455" y="5742"/>
                  </a:cubicBezTo>
                  <a:lnTo>
                    <a:pt x="16431" y="5742"/>
                  </a:lnTo>
                  <a:lnTo>
                    <a:pt x="16455" y="5766"/>
                  </a:lnTo>
                  <a:cubicBezTo>
                    <a:pt x="16455" y="5777"/>
                    <a:pt x="16443" y="5777"/>
                    <a:pt x="16431" y="5789"/>
                  </a:cubicBezTo>
                  <a:cubicBezTo>
                    <a:pt x="16431" y="5781"/>
                    <a:pt x="16414" y="5762"/>
                    <a:pt x="16400" y="5762"/>
                  </a:cubicBezTo>
                  <a:cubicBezTo>
                    <a:pt x="16393" y="5762"/>
                    <a:pt x="16387" y="5766"/>
                    <a:pt x="16383" y="5777"/>
                  </a:cubicBezTo>
                  <a:cubicBezTo>
                    <a:pt x="16383" y="5754"/>
                    <a:pt x="16371" y="5742"/>
                    <a:pt x="16371" y="5742"/>
                  </a:cubicBezTo>
                  <a:cubicBezTo>
                    <a:pt x="16371" y="5742"/>
                    <a:pt x="16359" y="5742"/>
                    <a:pt x="16359" y="5730"/>
                  </a:cubicBezTo>
                  <a:lnTo>
                    <a:pt x="16359" y="5730"/>
                  </a:lnTo>
                  <a:cubicBezTo>
                    <a:pt x="16359" y="5754"/>
                    <a:pt x="16371" y="5742"/>
                    <a:pt x="16359" y="5766"/>
                  </a:cubicBezTo>
                  <a:cubicBezTo>
                    <a:pt x="16348" y="5766"/>
                    <a:pt x="16336" y="5766"/>
                    <a:pt x="16324" y="5777"/>
                  </a:cubicBezTo>
                  <a:lnTo>
                    <a:pt x="16359" y="5777"/>
                  </a:lnTo>
                  <a:cubicBezTo>
                    <a:pt x="16359" y="5777"/>
                    <a:pt x="16380" y="5808"/>
                    <a:pt x="16374" y="5813"/>
                  </a:cubicBezTo>
                  <a:lnTo>
                    <a:pt x="16374" y="5813"/>
                  </a:lnTo>
                  <a:cubicBezTo>
                    <a:pt x="16376" y="5812"/>
                    <a:pt x="16378" y="5812"/>
                    <a:pt x="16380" y="5812"/>
                  </a:cubicBezTo>
                  <a:cubicBezTo>
                    <a:pt x="16401" y="5812"/>
                    <a:pt x="16389" y="5850"/>
                    <a:pt x="16402" y="5850"/>
                  </a:cubicBezTo>
                  <a:cubicBezTo>
                    <a:pt x="16403" y="5850"/>
                    <a:pt x="16405" y="5850"/>
                    <a:pt x="16407" y="5849"/>
                  </a:cubicBezTo>
                  <a:lnTo>
                    <a:pt x="16407" y="5849"/>
                  </a:lnTo>
                  <a:cubicBezTo>
                    <a:pt x="16407" y="5861"/>
                    <a:pt x="16407" y="5873"/>
                    <a:pt x="16395" y="5873"/>
                  </a:cubicBezTo>
                  <a:cubicBezTo>
                    <a:pt x="16390" y="5863"/>
                    <a:pt x="16385" y="5859"/>
                    <a:pt x="16380" y="5859"/>
                  </a:cubicBezTo>
                  <a:cubicBezTo>
                    <a:pt x="16375" y="5859"/>
                    <a:pt x="16369" y="5863"/>
                    <a:pt x="16364" y="5868"/>
                  </a:cubicBezTo>
                  <a:lnTo>
                    <a:pt x="16364" y="5868"/>
                  </a:lnTo>
                  <a:cubicBezTo>
                    <a:pt x="16367" y="5865"/>
                    <a:pt x="16369" y="5864"/>
                    <a:pt x="16371" y="5864"/>
                  </a:cubicBezTo>
                  <a:cubicBezTo>
                    <a:pt x="16374" y="5864"/>
                    <a:pt x="16377" y="5867"/>
                    <a:pt x="16383" y="5873"/>
                  </a:cubicBezTo>
                  <a:cubicBezTo>
                    <a:pt x="16371" y="5885"/>
                    <a:pt x="16359" y="5885"/>
                    <a:pt x="16348" y="5897"/>
                  </a:cubicBezTo>
                  <a:lnTo>
                    <a:pt x="16348" y="5885"/>
                  </a:lnTo>
                  <a:lnTo>
                    <a:pt x="16336" y="5897"/>
                  </a:lnTo>
                  <a:cubicBezTo>
                    <a:pt x="16336" y="5899"/>
                    <a:pt x="16337" y="5900"/>
                    <a:pt x="16339" y="5900"/>
                  </a:cubicBezTo>
                  <a:cubicBezTo>
                    <a:pt x="16342" y="5900"/>
                    <a:pt x="16348" y="5897"/>
                    <a:pt x="16352" y="5897"/>
                  </a:cubicBezTo>
                  <a:cubicBezTo>
                    <a:pt x="16356" y="5897"/>
                    <a:pt x="16359" y="5900"/>
                    <a:pt x="16359" y="5908"/>
                  </a:cubicBezTo>
                  <a:cubicBezTo>
                    <a:pt x="16350" y="5908"/>
                    <a:pt x="16348" y="5924"/>
                    <a:pt x="16342" y="5924"/>
                  </a:cubicBezTo>
                  <a:cubicBezTo>
                    <a:pt x="16340" y="5924"/>
                    <a:pt x="16338" y="5923"/>
                    <a:pt x="16336" y="5920"/>
                  </a:cubicBezTo>
                  <a:cubicBezTo>
                    <a:pt x="16324" y="5908"/>
                    <a:pt x="16312" y="5908"/>
                    <a:pt x="16312" y="5897"/>
                  </a:cubicBezTo>
                  <a:lnTo>
                    <a:pt x="16312" y="5897"/>
                  </a:lnTo>
                  <a:cubicBezTo>
                    <a:pt x="16300" y="5908"/>
                    <a:pt x="16300" y="5944"/>
                    <a:pt x="16324" y="5944"/>
                  </a:cubicBezTo>
                  <a:lnTo>
                    <a:pt x="16312" y="5956"/>
                  </a:lnTo>
                  <a:cubicBezTo>
                    <a:pt x="16319" y="5949"/>
                    <a:pt x="16334" y="5942"/>
                    <a:pt x="16343" y="5942"/>
                  </a:cubicBezTo>
                  <a:cubicBezTo>
                    <a:pt x="16349" y="5942"/>
                    <a:pt x="16353" y="5946"/>
                    <a:pt x="16348" y="5956"/>
                  </a:cubicBezTo>
                  <a:lnTo>
                    <a:pt x="16359" y="5980"/>
                  </a:lnTo>
                  <a:lnTo>
                    <a:pt x="16336" y="5980"/>
                  </a:lnTo>
                  <a:cubicBezTo>
                    <a:pt x="16348" y="5992"/>
                    <a:pt x="16348" y="5992"/>
                    <a:pt x="16348" y="6004"/>
                  </a:cubicBezTo>
                  <a:lnTo>
                    <a:pt x="16324" y="6004"/>
                  </a:lnTo>
                  <a:cubicBezTo>
                    <a:pt x="16324" y="6027"/>
                    <a:pt x="16336" y="6027"/>
                    <a:pt x="16336" y="6027"/>
                  </a:cubicBezTo>
                  <a:cubicBezTo>
                    <a:pt x="16336" y="6039"/>
                    <a:pt x="16324" y="6039"/>
                    <a:pt x="16312" y="6039"/>
                  </a:cubicBezTo>
                  <a:cubicBezTo>
                    <a:pt x="16312" y="6051"/>
                    <a:pt x="16300" y="6075"/>
                    <a:pt x="16288" y="6087"/>
                  </a:cubicBezTo>
                  <a:cubicBezTo>
                    <a:pt x="16288" y="6096"/>
                    <a:pt x="16288" y="6098"/>
                    <a:pt x="16289" y="6098"/>
                  </a:cubicBezTo>
                  <a:cubicBezTo>
                    <a:pt x="16289" y="6098"/>
                    <a:pt x="16291" y="6095"/>
                    <a:pt x="16294" y="6095"/>
                  </a:cubicBezTo>
                  <a:cubicBezTo>
                    <a:pt x="16295" y="6095"/>
                    <a:pt x="16297" y="6096"/>
                    <a:pt x="16300" y="6099"/>
                  </a:cubicBezTo>
                  <a:cubicBezTo>
                    <a:pt x="16264" y="6111"/>
                    <a:pt x="16264" y="6170"/>
                    <a:pt x="16264" y="6206"/>
                  </a:cubicBezTo>
                  <a:cubicBezTo>
                    <a:pt x="16298" y="6206"/>
                    <a:pt x="16268" y="6217"/>
                    <a:pt x="16284" y="6228"/>
                  </a:cubicBezTo>
                  <a:lnTo>
                    <a:pt x="16284" y="6228"/>
                  </a:lnTo>
                  <a:cubicBezTo>
                    <a:pt x="16283" y="6227"/>
                    <a:pt x="16283" y="6227"/>
                    <a:pt x="16282" y="6227"/>
                  </a:cubicBezTo>
                  <a:cubicBezTo>
                    <a:pt x="16275" y="6227"/>
                    <a:pt x="16266" y="6234"/>
                    <a:pt x="16260" y="6234"/>
                  </a:cubicBezTo>
                  <a:cubicBezTo>
                    <a:pt x="16255" y="6234"/>
                    <a:pt x="16252" y="6231"/>
                    <a:pt x="16252" y="6218"/>
                  </a:cubicBezTo>
                  <a:lnTo>
                    <a:pt x="16252" y="6242"/>
                  </a:lnTo>
                  <a:cubicBezTo>
                    <a:pt x="16232" y="6242"/>
                    <a:pt x="16238" y="6216"/>
                    <a:pt x="16225" y="6216"/>
                  </a:cubicBezTo>
                  <a:cubicBezTo>
                    <a:pt x="16223" y="6216"/>
                    <a:pt x="16220" y="6216"/>
                    <a:pt x="16217" y="6218"/>
                  </a:cubicBezTo>
                  <a:cubicBezTo>
                    <a:pt x="16205" y="6242"/>
                    <a:pt x="16240" y="6266"/>
                    <a:pt x="16217" y="6289"/>
                  </a:cubicBezTo>
                  <a:cubicBezTo>
                    <a:pt x="16210" y="6283"/>
                    <a:pt x="16207" y="6281"/>
                    <a:pt x="16206" y="6281"/>
                  </a:cubicBezTo>
                  <a:cubicBezTo>
                    <a:pt x="16203" y="6281"/>
                    <a:pt x="16207" y="6292"/>
                    <a:pt x="16201" y="6292"/>
                  </a:cubicBezTo>
                  <a:cubicBezTo>
                    <a:pt x="16199" y="6292"/>
                    <a:pt x="16196" y="6291"/>
                    <a:pt x="16193" y="6289"/>
                  </a:cubicBezTo>
                  <a:cubicBezTo>
                    <a:pt x="16193" y="6289"/>
                    <a:pt x="16193" y="6284"/>
                    <a:pt x="16193" y="6278"/>
                  </a:cubicBezTo>
                  <a:lnTo>
                    <a:pt x="16193" y="6278"/>
                  </a:lnTo>
                  <a:cubicBezTo>
                    <a:pt x="16169" y="6313"/>
                    <a:pt x="16217" y="6289"/>
                    <a:pt x="16217" y="6325"/>
                  </a:cubicBezTo>
                  <a:cubicBezTo>
                    <a:pt x="16217" y="6337"/>
                    <a:pt x="16211" y="6340"/>
                    <a:pt x="16203" y="6340"/>
                  </a:cubicBezTo>
                  <a:cubicBezTo>
                    <a:pt x="16196" y="6340"/>
                    <a:pt x="16187" y="6337"/>
                    <a:pt x="16181" y="6337"/>
                  </a:cubicBezTo>
                  <a:cubicBezTo>
                    <a:pt x="16181" y="6337"/>
                    <a:pt x="16181" y="6344"/>
                    <a:pt x="16181" y="6351"/>
                  </a:cubicBezTo>
                  <a:lnTo>
                    <a:pt x="16181" y="6351"/>
                  </a:lnTo>
                  <a:cubicBezTo>
                    <a:pt x="16185" y="6347"/>
                    <a:pt x="16194" y="6344"/>
                    <a:pt x="16202" y="6344"/>
                  </a:cubicBezTo>
                  <a:cubicBezTo>
                    <a:pt x="16208" y="6344"/>
                    <a:pt x="16213" y="6345"/>
                    <a:pt x="16217" y="6349"/>
                  </a:cubicBezTo>
                  <a:cubicBezTo>
                    <a:pt x="16193" y="6361"/>
                    <a:pt x="16205" y="6397"/>
                    <a:pt x="16217" y="6408"/>
                  </a:cubicBezTo>
                  <a:cubicBezTo>
                    <a:pt x="16252" y="6373"/>
                    <a:pt x="16217" y="6373"/>
                    <a:pt x="16264" y="6349"/>
                  </a:cubicBezTo>
                  <a:cubicBezTo>
                    <a:pt x="16264" y="6337"/>
                    <a:pt x="16229" y="6337"/>
                    <a:pt x="16252" y="6313"/>
                  </a:cubicBezTo>
                  <a:lnTo>
                    <a:pt x="16252" y="6313"/>
                  </a:lnTo>
                  <a:cubicBezTo>
                    <a:pt x="16256" y="6317"/>
                    <a:pt x="16259" y="6319"/>
                    <a:pt x="16261" y="6319"/>
                  </a:cubicBezTo>
                  <a:cubicBezTo>
                    <a:pt x="16266" y="6319"/>
                    <a:pt x="16268" y="6313"/>
                    <a:pt x="16276" y="6313"/>
                  </a:cubicBezTo>
                  <a:cubicBezTo>
                    <a:pt x="16252" y="6313"/>
                    <a:pt x="16276" y="6301"/>
                    <a:pt x="16264" y="6289"/>
                  </a:cubicBezTo>
                  <a:cubicBezTo>
                    <a:pt x="16272" y="6289"/>
                    <a:pt x="16285" y="6300"/>
                    <a:pt x="16297" y="6300"/>
                  </a:cubicBezTo>
                  <a:cubicBezTo>
                    <a:pt x="16303" y="6300"/>
                    <a:pt x="16308" y="6297"/>
                    <a:pt x="16312" y="6289"/>
                  </a:cubicBezTo>
                  <a:lnTo>
                    <a:pt x="16276" y="6278"/>
                  </a:lnTo>
                  <a:cubicBezTo>
                    <a:pt x="16279" y="6275"/>
                    <a:pt x="16282" y="6274"/>
                    <a:pt x="16284" y="6274"/>
                  </a:cubicBezTo>
                  <a:cubicBezTo>
                    <a:pt x="16289" y="6274"/>
                    <a:pt x="16293" y="6277"/>
                    <a:pt x="16296" y="6277"/>
                  </a:cubicBezTo>
                  <a:cubicBezTo>
                    <a:pt x="16298" y="6277"/>
                    <a:pt x="16300" y="6274"/>
                    <a:pt x="16300" y="6266"/>
                  </a:cubicBezTo>
                  <a:cubicBezTo>
                    <a:pt x="16312" y="6278"/>
                    <a:pt x="16324" y="6266"/>
                    <a:pt x="16324" y="6301"/>
                  </a:cubicBezTo>
                  <a:cubicBezTo>
                    <a:pt x="16359" y="6278"/>
                    <a:pt x="16324" y="6242"/>
                    <a:pt x="16324" y="6218"/>
                  </a:cubicBezTo>
                  <a:cubicBezTo>
                    <a:pt x="16324" y="6211"/>
                    <a:pt x="16324" y="6206"/>
                    <a:pt x="16324" y="6206"/>
                  </a:cubicBezTo>
                  <a:cubicBezTo>
                    <a:pt x="16326" y="6204"/>
                    <a:pt x="16328" y="6203"/>
                    <a:pt x="16330" y="6203"/>
                  </a:cubicBezTo>
                  <a:cubicBezTo>
                    <a:pt x="16336" y="6203"/>
                    <a:pt x="16338" y="6218"/>
                    <a:pt x="16348" y="6218"/>
                  </a:cubicBezTo>
                  <a:lnTo>
                    <a:pt x="16348" y="6194"/>
                  </a:lnTo>
                  <a:lnTo>
                    <a:pt x="16359" y="6194"/>
                  </a:lnTo>
                  <a:cubicBezTo>
                    <a:pt x="16348" y="6182"/>
                    <a:pt x="16348" y="6182"/>
                    <a:pt x="16359" y="6182"/>
                  </a:cubicBezTo>
                  <a:cubicBezTo>
                    <a:pt x="16367" y="6182"/>
                    <a:pt x="16375" y="6187"/>
                    <a:pt x="16379" y="6194"/>
                  </a:cubicBezTo>
                  <a:lnTo>
                    <a:pt x="16379" y="6194"/>
                  </a:lnTo>
                  <a:lnTo>
                    <a:pt x="16371" y="6170"/>
                  </a:lnTo>
                  <a:cubicBezTo>
                    <a:pt x="16379" y="6170"/>
                    <a:pt x="16387" y="6165"/>
                    <a:pt x="16392" y="6165"/>
                  </a:cubicBezTo>
                  <a:cubicBezTo>
                    <a:pt x="16394" y="6165"/>
                    <a:pt x="16395" y="6166"/>
                    <a:pt x="16395" y="6170"/>
                  </a:cubicBezTo>
                  <a:lnTo>
                    <a:pt x="16407" y="6135"/>
                  </a:lnTo>
                  <a:lnTo>
                    <a:pt x="16419" y="6135"/>
                  </a:lnTo>
                  <a:cubicBezTo>
                    <a:pt x="16429" y="6125"/>
                    <a:pt x="16406" y="6081"/>
                    <a:pt x="16426" y="6081"/>
                  </a:cubicBezTo>
                  <a:cubicBezTo>
                    <a:pt x="16429" y="6081"/>
                    <a:pt x="16435" y="6083"/>
                    <a:pt x="16443" y="6087"/>
                  </a:cubicBezTo>
                  <a:cubicBezTo>
                    <a:pt x="16431" y="6051"/>
                    <a:pt x="16443" y="6039"/>
                    <a:pt x="16443" y="6004"/>
                  </a:cubicBezTo>
                  <a:cubicBezTo>
                    <a:pt x="16446" y="6012"/>
                    <a:pt x="16449" y="6015"/>
                    <a:pt x="16453" y="6015"/>
                  </a:cubicBezTo>
                  <a:cubicBezTo>
                    <a:pt x="16462" y="6015"/>
                    <a:pt x="16472" y="5998"/>
                    <a:pt x="16477" y="5998"/>
                  </a:cubicBezTo>
                  <a:cubicBezTo>
                    <a:pt x="16478" y="5998"/>
                    <a:pt x="16479" y="5999"/>
                    <a:pt x="16479" y="6004"/>
                  </a:cubicBezTo>
                  <a:cubicBezTo>
                    <a:pt x="16502" y="5992"/>
                    <a:pt x="16479" y="5980"/>
                    <a:pt x="16479" y="5968"/>
                  </a:cubicBezTo>
                  <a:cubicBezTo>
                    <a:pt x="16482" y="5965"/>
                    <a:pt x="16486" y="5963"/>
                    <a:pt x="16490" y="5963"/>
                  </a:cubicBezTo>
                  <a:cubicBezTo>
                    <a:pt x="16501" y="5963"/>
                    <a:pt x="16514" y="5974"/>
                    <a:pt x="16514" y="5992"/>
                  </a:cubicBezTo>
                  <a:lnTo>
                    <a:pt x="16514" y="5968"/>
                  </a:lnTo>
                  <a:lnTo>
                    <a:pt x="16502" y="5944"/>
                  </a:lnTo>
                  <a:cubicBezTo>
                    <a:pt x="16518" y="5944"/>
                    <a:pt x="16524" y="5949"/>
                    <a:pt x="16529" y="5949"/>
                  </a:cubicBezTo>
                  <a:cubicBezTo>
                    <a:pt x="16531" y="5949"/>
                    <a:pt x="16534" y="5948"/>
                    <a:pt x="16538" y="5944"/>
                  </a:cubicBezTo>
                  <a:lnTo>
                    <a:pt x="16514" y="5932"/>
                  </a:lnTo>
                  <a:lnTo>
                    <a:pt x="16538" y="5920"/>
                  </a:lnTo>
                  <a:cubicBezTo>
                    <a:pt x="16526" y="5920"/>
                    <a:pt x="16526" y="5908"/>
                    <a:pt x="16526" y="5897"/>
                  </a:cubicBezTo>
                  <a:lnTo>
                    <a:pt x="16526" y="5885"/>
                  </a:lnTo>
                  <a:cubicBezTo>
                    <a:pt x="16529" y="5891"/>
                    <a:pt x="16532" y="5893"/>
                    <a:pt x="16533" y="5893"/>
                  </a:cubicBezTo>
                  <a:cubicBezTo>
                    <a:pt x="16538" y="5893"/>
                    <a:pt x="16540" y="5882"/>
                    <a:pt x="16545" y="5882"/>
                  </a:cubicBezTo>
                  <a:cubicBezTo>
                    <a:pt x="16547" y="5882"/>
                    <a:pt x="16548" y="5883"/>
                    <a:pt x="16550" y="5885"/>
                  </a:cubicBezTo>
                  <a:cubicBezTo>
                    <a:pt x="16550" y="5873"/>
                    <a:pt x="16550" y="5873"/>
                    <a:pt x="16562" y="5849"/>
                  </a:cubicBezTo>
                  <a:lnTo>
                    <a:pt x="16538" y="5849"/>
                  </a:lnTo>
                  <a:cubicBezTo>
                    <a:pt x="16538" y="5842"/>
                    <a:pt x="16540" y="5840"/>
                    <a:pt x="16543" y="5840"/>
                  </a:cubicBezTo>
                  <a:cubicBezTo>
                    <a:pt x="16547" y="5840"/>
                    <a:pt x="16555" y="5846"/>
                    <a:pt x="16562" y="5846"/>
                  </a:cubicBezTo>
                  <a:cubicBezTo>
                    <a:pt x="16566" y="5846"/>
                    <a:pt x="16570" y="5844"/>
                    <a:pt x="16574" y="5837"/>
                  </a:cubicBezTo>
                  <a:lnTo>
                    <a:pt x="16562" y="5837"/>
                  </a:lnTo>
                  <a:cubicBezTo>
                    <a:pt x="16598" y="5813"/>
                    <a:pt x="16562" y="5766"/>
                    <a:pt x="16586" y="5754"/>
                  </a:cubicBezTo>
                  <a:lnTo>
                    <a:pt x="16586" y="5754"/>
                  </a:lnTo>
                  <a:cubicBezTo>
                    <a:pt x="16586" y="5766"/>
                    <a:pt x="16598" y="5766"/>
                    <a:pt x="16598" y="5766"/>
                  </a:cubicBezTo>
                  <a:cubicBezTo>
                    <a:pt x="16598" y="5742"/>
                    <a:pt x="16610" y="5718"/>
                    <a:pt x="16610" y="5682"/>
                  </a:cubicBezTo>
                  <a:cubicBezTo>
                    <a:pt x="16633" y="5682"/>
                    <a:pt x="16633" y="5682"/>
                    <a:pt x="16657" y="5670"/>
                  </a:cubicBezTo>
                  <a:cubicBezTo>
                    <a:pt x="16657" y="5646"/>
                    <a:pt x="16657" y="5646"/>
                    <a:pt x="16645" y="5635"/>
                  </a:cubicBezTo>
                  <a:cubicBezTo>
                    <a:pt x="16657" y="5623"/>
                    <a:pt x="16657" y="5599"/>
                    <a:pt x="16681" y="5599"/>
                  </a:cubicBezTo>
                  <a:cubicBezTo>
                    <a:pt x="16669" y="5587"/>
                    <a:pt x="16681" y="5587"/>
                    <a:pt x="16681" y="5575"/>
                  </a:cubicBezTo>
                  <a:lnTo>
                    <a:pt x="16669" y="5575"/>
                  </a:lnTo>
                  <a:cubicBezTo>
                    <a:pt x="16717" y="5563"/>
                    <a:pt x="16669" y="5516"/>
                    <a:pt x="16717" y="5504"/>
                  </a:cubicBezTo>
                  <a:lnTo>
                    <a:pt x="16717" y="5492"/>
                  </a:lnTo>
                  <a:cubicBezTo>
                    <a:pt x="16717" y="5492"/>
                    <a:pt x="16717" y="5504"/>
                    <a:pt x="16729" y="5504"/>
                  </a:cubicBezTo>
                  <a:lnTo>
                    <a:pt x="16752" y="5456"/>
                  </a:lnTo>
                  <a:lnTo>
                    <a:pt x="16740" y="5456"/>
                  </a:lnTo>
                  <a:cubicBezTo>
                    <a:pt x="16740" y="5456"/>
                    <a:pt x="16729" y="5432"/>
                    <a:pt x="16752" y="5432"/>
                  </a:cubicBezTo>
                  <a:cubicBezTo>
                    <a:pt x="16755" y="5437"/>
                    <a:pt x="16756" y="5439"/>
                    <a:pt x="16757" y="5439"/>
                  </a:cubicBezTo>
                  <a:cubicBezTo>
                    <a:pt x="16760" y="5439"/>
                    <a:pt x="16758" y="5418"/>
                    <a:pt x="16769" y="5418"/>
                  </a:cubicBezTo>
                  <a:cubicBezTo>
                    <a:pt x="16771" y="5418"/>
                    <a:pt x="16773" y="5419"/>
                    <a:pt x="16776" y="5420"/>
                  </a:cubicBezTo>
                  <a:lnTo>
                    <a:pt x="16776" y="5420"/>
                  </a:lnTo>
                  <a:cubicBezTo>
                    <a:pt x="16776" y="5408"/>
                    <a:pt x="16774" y="5408"/>
                    <a:pt x="16764" y="5408"/>
                  </a:cubicBezTo>
                  <a:cubicBezTo>
                    <a:pt x="16764" y="5396"/>
                    <a:pt x="16773" y="5396"/>
                    <a:pt x="16781" y="5396"/>
                  </a:cubicBezTo>
                  <a:cubicBezTo>
                    <a:pt x="16782" y="5396"/>
                    <a:pt x="16784" y="5396"/>
                    <a:pt x="16786" y="5396"/>
                  </a:cubicBezTo>
                  <a:lnTo>
                    <a:pt x="16786" y="5396"/>
                  </a:lnTo>
                  <a:cubicBezTo>
                    <a:pt x="16786" y="5396"/>
                    <a:pt x="16787" y="5396"/>
                    <a:pt x="16788" y="5396"/>
                  </a:cubicBezTo>
                  <a:lnTo>
                    <a:pt x="16788" y="5396"/>
                  </a:lnTo>
                  <a:lnTo>
                    <a:pt x="16788" y="5396"/>
                  </a:lnTo>
                  <a:cubicBezTo>
                    <a:pt x="16787" y="5396"/>
                    <a:pt x="16787" y="5396"/>
                    <a:pt x="16786" y="5396"/>
                  </a:cubicBezTo>
                  <a:lnTo>
                    <a:pt x="16786" y="5396"/>
                  </a:lnTo>
                  <a:cubicBezTo>
                    <a:pt x="16775" y="5395"/>
                    <a:pt x="16765" y="5384"/>
                    <a:pt x="16776" y="5373"/>
                  </a:cubicBezTo>
                  <a:cubicBezTo>
                    <a:pt x="16776" y="5373"/>
                    <a:pt x="16781" y="5367"/>
                    <a:pt x="16785" y="5367"/>
                  </a:cubicBezTo>
                  <a:cubicBezTo>
                    <a:pt x="16787" y="5367"/>
                    <a:pt x="16788" y="5369"/>
                    <a:pt x="16788" y="5373"/>
                  </a:cubicBezTo>
                  <a:cubicBezTo>
                    <a:pt x="16788" y="5361"/>
                    <a:pt x="16800" y="5337"/>
                    <a:pt x="16800" y="5325"/>
                  </a:cubicBezTo>
                  <a:cubicBezTo>
                    <a:pt x="16812" y="5325"/>
                    <a:pt x="16812" y="5325"/>
                    <a:pt x="16824" y="5337"/>
                  </a:cubicBezTo>
                  <a:cubicBezTo>
                    <a:pt x="16824" y="5289"/>
                    <a:pt x="16824" y="5325"/>
                    <a:pt x="16836" y="5277"/>
                  </a:cubicBezTo>
                  <a:lnTo>
                    <a:pt x="16836" y="5265"/>
                  </a:lnTo>
                  <a:lnTo>
                    <a:pt x="16848" y="5265"/>
                  </a:lnTo>
                  <a:cubicBezTo>
                    <a:pt x="16848" y="5254"/>
                    <a:pt x="16848" y="5242"/>
                    <a:pt x="16860" y="5230"/>
                  </a:cubicBezTo>
                  <a:lnTo>
                    <a:pt x="16871" y="5242"/>
                  </a:lnTo>
                  <a:cubicBezTo>
                    <a:pt x="16871" y="5206"/>
                    <a:pt x="16907" y="5218"/>
                    <a:pt x="16895" y="5182"/>
                  </a:cubicBezTo>
                  <a:cubicBezTo>
                    <a:pt x="16899" y="5178"/>
                    <a:pt x="16902" y="5177"/>
                    <a:pt x="16904" y="5177"/>
                  </a:cubicBezTo>
                  <a:cubicBezTo>
                    <a:pt x="16905" y="5177"/>
                    <a:pt x="16905" y="5177"/>
                    <a:pt x="16906" y="5178"/>
                  </a:cubicBezTo>
                  <a:lnTo>
                    <a:pt x="16906" y="5178"/>
                  </a:lnTo>
                  <a:cubicBezTo>
                    <a:pt x="16898" y="5148"/>
                    <a:pt x="16930" y="5169"/>
                    <a:pt x="16919" y="5135"/>
                  </a:cubicBezTo>
                  <a:cubicBezTo>
                    <a:pt x="16931" y="5135"/>
                    <a:pt x="16931" y="5135"/>
                    <a:pt x="16943" y="5146"/>
                  </a:cubicBezTo>
                  <a:lnTo>
                    <a:pt x="16931" y="5123"/>
                  </a:lnTo>
                  <a:lnTo>
                    <a:pt x="16955" y="5135"/>
                  </a:lnTo>
                  <a:lnTo>
                    <a:pt x="16931" y="5111"/>
                  </a:lnTo>
                  <a:lnTo>
                    <a:pt x="16943" y="5111"/>
                  </a:lnTo>
                  <a:cubicBezTo>
                    <a:pt x="16991" y="5111"/>
                    <a:pt x="16967" y="5075"/>
                    <a:pt x="17002" y="5075"/>
                  </a:cubicBezTo>
                  <a:lnTo>
                    <a:pt x="16979" y="5063"/>
                  </a:lnTo>
                  <a:cubicBezTo>
                    <a:pt x="16955" y="4992"/>
                    <a:pt x="17050" y="4968"/>
                    <a:pt x="17050" y="4908"/>
                  </a:cubicBezTo>
                  <a:lnTo>
                    <a:pt x="17074" y="4920"/>
                  </a:lnTo>
                  <a:lnTo>
                    <a:pt x="17074" y="4920"/>
                  </a:lnTo>
                  <a:lnTo>
                    <a:pt x="17062" y="4884"/>
                  </a:lnTo>
                  <a:cubicBezTo>
                    <a:pt x="17067" y="4882"/>
                    <a:pt x="17070" y="4881"/>
                    <a:pt x="17072" y="4881"/>
                  </a:cubicBezTo>
                  <a:cubicBezTo>
                    <a:pt x="17082" y="4881"/>
                    <a:pt x="17076" y="4896"/>
                    <a:pt x="17086" y="4896"/>
                  </a:cubicBezTo>
                  <a:cubicBezTo>
                    <a:pt x="17086" y="4873"/>
                    <a:pt x="17062" y="4873"/>
                    <a:pt x="17074" y="4849"/>
                  </a:cubicBezTo>
                  <a:cubicBezTo>
                    <a:pt x="17076" y="4846"/>
                    <a:pt x="17078" y="4845"/>
                    <a:pt x="17080" y="4845"/>
                  </a:cubicBezTo>
                  <a:cubicBezTo>
                    <a:pt x="17086" y="4845"/>
                    <a:pt x="17086" y="4861"/>
                    <a:pt x="17086" y="4861"/>
                  </a:cubicBezTo>
                  <a:cubicBezTo>
                    <a:pt x="17086" y="4837"/>
                    <a:pt x="17098" y="4789"/>
                    <a:pt x="17121" y="4777"/>
                  </a:cubicBezTo>
                  <a:lnTo>
                    <a:pt x="17110" y="4777"/>
                  </a:lnTo>
                  <a:cubicBezTo>
                    <a:pt x="17121" y="4754"/>
                    <a:pt x="17133" y="4742"/>
                    <a:pt x="17145" y="4718"/>
                  </a:cubicBezTo>
                  <a:cubicBezTo>
                    <a:pt x="17157" y="4718"/>
                    <a:pt x="17145" y="4730"/>
                    <a:pt x="17145" y="4730"/>
                  </a:cubicBezTo>
                  <a:cubicBezTo>
                    <a:pt x="17157" y="4730"/>
                    <a:pt x="17169" y="4718"/>
                    <a:pt x="17157" y="4706"/>
                  </a:cubicBezTo>
                  <a:lnTo>
                    <a:pt x="17157" y="4706"/>
                  </a:lnTo>
                  <a:lnTo>
                    <a:pt x="17169" y="4718"/>
                  </a:lnTo>
                  <a:cubicBezTo>
                    <a:pt x="17179" y="4708"/>
                    <a:pt x="17181" y="4680"/>
                    <a:pt x="17196" y="4680"/>
                  </a:cubicBezTo>
                  <a:lnTo>
                    <a:pt x="17196" y="4680"/>
                  </a:lnTo>
                  <a:cubicBezTo>
                    <a:pt x="17188" y="4676"/>
                    <a:pt x="17184" y="4667"/>
                    <a:pt x="17193" y="4658"/>
                  </a:cubicBezTo>
                  <a:lnTo>
                    <a:pt x="17193" y="4658"/>
                  </a:lnTo>
                  <a:cubicBezTo>
                    <a:pt x="17196" y="4660"/>
                    <a:pt x="17198" y="4660"/>
                    <a:pt x="17199" y="4660"/>
                  </a:cubicBezTo>
                  <a:cubicBezTo>
                    <a:pt x="17212" y="4660"/>
                    <a:pt x="17196" y="4621"/>
                    <a:pt x="17217" y="4611"/>
                  </a:cubicBezTo>
                  <a:cubicBezTo>
                    <a:pt x="17229" y="4611"/>
                    <a:pt x="17217" y="4623"/>
                    <a:pt x="17229" y="4623"/>
                  </a:cubicBezTo>
                  <a:cubicBezTo>
                    <a:pt x="17238" y="4623"/>
                    <a:pt x="17232" y="4606"/>
                    <a:pt x="17230" y="4594"/>
                  </a:cubicBezTo>
                  <a:lnTo>
                    <a:pt x="17230" y="4594"/>
                  </a:lnTo>
                  <a:lnTo>
                    <a:pt x="17241" y="4539"/>
                  </a:lnTo>
                  <a:cubicBezTo>
                    <a:pt x="17244" y="4540"/>
                    <a:pt x="17247" y="4541"/>
                    <a:pt x="17249" y="4541"/>
                  </a:cubicBezTo>
                  <a:cubicBezTo>
                    <a:pt x="17271" y="4541"/>
                    <a:pt x="17267" y="4504"/>
                    <a:pt x="17273" y="4502"/>
                  </a:cubicBezTo>
                  <a:lnTo>
                    <a:pt x="17273" y="4502"/>
                  </a:lnTo>
                  <a:cubicBezTo>
                    <a:pt x="17272" y="4501"/>
                    <a:pt x="17273" y="4498"/>
                    <a:pt x="17276" y="4492"/>
                  </a:cubicBezTo>
                  <a:cubicBezTo>
                    <a:pt x="17286" y="4492"/>
                    <a:pt x="17280" y="4476"/>
                    <a:pt x="17283" y="4476"/>
                  </a:cubicBezTo>
                  <a:cubicBezTo>
                    <a:pt x="17284" y="4476"/>
                    <a:pt x="17286" y="4477"/>
                    <a:pt x="17288" y="4480"/>
                  </a:cubicBezTo>
                  <a:lnTo>
                    <a:pt x="17300" y="4468"/>
                  </a:lnTo>
                  <a:lnTo>
                    <a:pt x="17312" y="4492"/>
                  </a:lnTo>
                  <a:cubicBezTo>
                    <a:pt x="17312" y="4468"/>
                    <a:pt x="17300" y="4456"/>
                    <a:pt x="17288" y="4444"/>
                  </a:cubicBezTo>
                  <a:cubicBezTo>
                    <a:pt x="17312" y="4444"/>
                    <a:pt x="17312" y="4420"/>
                    <a:pt x="17324" y="4420"/>
                  </a:cubicBezTo>
                  <a:lnTo>
                    <a:pt x="17324" y="4432"/>
                  </a:lnTo>
                  <a:cubicBezTo>
                    <a:pt x="17336" y="4396"/>
                    <a:pt x="17407" y="4396"/>
                    <a:pt x="17383" y="4361"/>
                  </a:cubicBezTo>
                  <a:cubicBezTo>
                    <a:pt x="17387" y="4357"/>
                    <a:pt x="17390" y="4355"/>
                    <a:pt x="17392" y="4355"/>
                  </a:cubicBezTo>
                  <a:cubicBezTo>
                    <a:pt x="17395" y="4355"/>
                    <a:pt x="17395" y="4361"/>
                    <a:pt x="17395" y="4361"/>
                  </a:cubicBezTo>
                  <a:lnTo>
                    <a:pt x="17407" y="4337"/>
                  </a:lnTo>
                  <a:lnTo>
                    <a:pt x="17419" y="4349"/>
                  </a:lnTo>
                  <a:lnTo>
                    <a:pt x="17419" y="4313"/>
                  </a:lnTo>
                  <a:cubicBezTo>
                    <a:pt x="17443" y="4289"/>
                    <a:pt x="17455" y="4253"/>
                    <a:pt x="17467" y="4218"/>
                  </a:cubicBezTo>
                  <a:lnTo>
                    <a:pt x="17467" y="4230"/>
                  </a:lnTo>
                  <a:cubicBezTo>
                    <a:pt x="17479" y="4194"/>
                    <a:pt x="17491" y="4206"/>
                    <a:pt x="17502" y="4170"/>
                  </a:cubicBezTo>
                  <a:cubicBezTo>
                    <a:pt x="17502" y="4182"/>
                    <a:pt x="17502" y="4182"/>
                    <a:pt x="17502" y="4182"/>
                  </a:cubicBezTo>
                  <a:lnTo>
                    <a:pt x="17513" y="4160"/>
                  </a:lnTo>
                  <a:lnTo>
                    <a:pt x="17513" y="4160"/>
                  </a:lnTo>
                  <a:cubicBezTo>
                    <a:pt x="17512" y="4163"/>
                    <a:pt x="17513" y="4167"/>
                    <a:pt x="17514" y="4170"/>
                  </a:cubicBezTo>
                  <a:lnTo>
                    <a:pt x="17514" y="4158"/>
                  </a:lnTo>
                  <a:lnTo>
                    <a:pt x="17513" y="4160"/>
                  </a:lnTo>
                  <a:lnTo>
                    <a:pt x="17513" y="4160"/>
                  </a:lnTo>
                  <a:cubicBezTo>
                    <a:pt x="17519" y="4143"/>
                    <a:pt x="17560" y="4134"/>
                    <a:pt x="17550" y="4134"/>
                  </a:cubicBezTo>
                  <a:cubicBezTo>
                    <a:pt x="17538" y="4123"/>
                    <a:pt x="17538" y="4099"/>
                    <a:pt x="17538" y="4099"/>
                  </a:cubicBezTo>
                  <a:cubicBezTo>
                    <a:pt x="17543" y="4090"/>
                    <a:pt x="17545" y="4088"/>
                    <a:pt x="17548" y="4088"/>
                  </a:cubicBezTo>
                  <a:cubicBezTo>
                    <a:pt x="17550" y="4088"/>
                    <a:pt x="17552" y="4090"/>
                    <a:pt x="17555" y="4090"/>
                  </a:cubicBezTo>
                  <a:cubicBezTo>
                    <a:pt x="17557" y="4090"/>
                    <a:pt x="17559" y="4089"/>
                    <a:pt x="17562" y="4087"/>
                  </a:cubicBezTo>
                  <a:cubicBezTo>
                    <a:pt x="17574" y="4075"/>
                    <a:pt x="17562" y="4063"/>
                    <a:pt x="17586" y="4039"/>
                  </a:cubicBezTo>
                  <a:lnTo>
                    <a:pt x="17586" y="4051"/>
                  </a:lnTo>
                  <a:cubicBezTo>
                    <a:pt x="17598" y="4039"/>
                    <a:pt x="17598" y="4027"/>
                    <a:pt x="17598" y="4015"/>
                  </a:cubicBezTo>
                  <a:cubicBezTo>
                    <a:pt x="17598" y="3980"/>
                    <a:pt x="17645" y="4003"/>
                    <a:pt x="17622" y="3968"/>
                  </a:cubicBezTo>
                  <a:cubicBezTo>
                    <a:pt x="17631" y="3958"/>
                    <a:pt x="17633" y="3941"/>
                    <a:pt x="17646" y="3941"/>
                  </a:cubicBezTo>
                  <a:cubicBezTo>
                    <a:pt x="17649" y="3941"/>
                    <a:pt x="17653" y="3942"/>
                    <a:pt x="17657" y="3944"/>
                  </a:cubicBezTo>
                  <a:cubicBezTo>
                    <a:pt x="17657" y="3908"/>
                    <a:pt x="17669" y="3884"/>
                    <a:pt x="17681" y="3849"/>
                  </a:cubicBezTo>
                  <a:cubicBezTo>
                    <a:pt x="17688" y="3852"/>
                    <a:pt x="17691" y="3854"/>
                    <a:pt x="17692" y="3854"/>
                  </a:cubicBezTo>
                  <a:cubicBezTo>
                    <a:pt x="17695" y="3854"/>
                    <a:pt x="17688" y="3845"/>
                    <a:pt x="17705" y="3837"/>
                  </a:cubicBezTo>
                  <a:lnTo>
                    <a:pt x="17693" y="3825"/>
                  </a:lnTo>
                  <a:cubicBezTo>
                    <a:pt x="17717" y="3789"/>
                    <a:pt x="17776" y="3765"/>
                    <a:pt x="17800" y="3706"/>
                  </a:cubicBezTo>
                  <a:cubicBezTo>
                    <a:pt x="17836" y="3658"/>
                    <a:pt x="17883" y="3599"/>
                    <a:pt x="17907" y="3563"/>
                  </a:cubicBezTo>
                  <a:cubicBezTo>
                    <a:pt x="17907" y="3539"/>
                    <a:pt x="17895" y="3515"/>
                    <a:pt x="17919" y="3491"/>
                  </a:cubicBezTo>
                  <a:cubicBezTo>
                    <a:pt x="17931" y="3456"/>
                    <a:pt x="17955" y="3420"/>
                    <a:pt x="17979" y="3384"/>
                  </a:cubicBezTo>
                  <a:cubicBezTo>
                    <a:pt x="17983" y="3384"/>
                    <a:pt x="17986" y="3384"/>
                    <a:pt x="17987" y="3385"/>
                  </a:cubicBezTo>
                  <a:lnTo>
                    <a:pt x="17987" y="3385"/>
                  </a:lnTo>
                  <a:cubicBezTo>
                    <a:pt x="17987" y="3372"/>
                    <a:pt x="18005" y="3370"/>
                    <a:pt x="18014" y="3361"/>
                  </a:cubicBezTo>
                  <a:lnTo>
                    <a:pt x="18003" y="3361"/>
                  </a:lnTo>
                  <a:cubicBezTo>
                    <a:pt x="17991" y="3349"/>
                    <a:pt x="18014" y="3337"/>
                    <a:pt x="18026" y="3337"/>
                  </a:cubicBezTo>
                  <a:lnTo>
                    <a:pt x="18026" y="3313"/>
                  </a:lnTo>
                  <a:lnTo>
                    <a:pt x="18026" y="3301"/>
                  </a:lnTo>
                  <a:lnTo>
                    <a:pt x="18050" y="3313"/>
                  </a:lnTo>
                  <a:cubicBezTo>
                    <a:pt x="18050" y="3301"/>
                    <a:pt x="18062" y="3277"/>
                    <a:pt x="18038" y="3253"/>
                  </a:cubicBezTo>
                  <a:lnTo>
                    <a:pt x="18038" y="3253"/>
                  </a:lnTo>
                  <a:cubicBezTo>
                    <a:pt x="18044" y="3259"/>
                    <a:pt x="18050" y="3259"/>
                    <a:pt x="18055" y="3259"/>
                  </a:cubicBezTo>
                  <a:cubicBezTo>
                    <a:pt x="18059" y="3259"/>
                    <a:pt x="18062" y="3259"/>
                    <a:pt x="18062" y="3265"/>
                  </a:cubicBezTo>
                  <a:lnTo>
                    <a:pt x="18110" y="3206"/>
                  </a:lnTo>
                  <a:lnTo>
                    <a:pt x="18098" y="3206"/>
                  </a:lnTo>
                  <a:cubicBezTo>
                    <a:pt x="18074" y="3206"/>
                    <a:pt x="18086" y="3182"/>
                    <a:pt x="18098" y="3170"/>
                  </a:cubicBezTo>
                  <a:cubicBezTo>
                    <a:pt x="18098" y="3182"/>
                    <a:pt x="18101" y="3185"/>
                    <a:pt x="18107" y="3185"/>
                  </a:cubicBezTo>
                  <a:cubicBezTo>
                    <a:pt x="18113" y="3185"/>
                    <a:pt x="18122" y="3182"/>
                    <a:pt x="18134" y="3182"/>
                  </a:cubicBezTo>
                  <a:cubicBezTo>
                    <a:pt x="18130" y="3178"/>
                    <a:pt x="18126" y="3177"/>
                    <a:pt x="18122" y="3177"/>
                  </a:cubicBezTo>
                  <a:cubicBezTo>
                    <a:pt x="18115" y="3177"/>
                    <a:pt x="18110" y="3182"/>
                    <a:pt x="18110" y="3182"/>
                  </a:cubicBezTo>
                  <a:cubicBezTo>
                    <a:pt x="18098" y="3158"/>
                    <a:pt x="18110" y="3134"/>
                    <a:pt x="18122" y="3134"/>
                  </a:cubicBezTo>
                  <a:lnTo>
                    <a:pt x="18122" y="3146"/>
                  </a:lnTo>
                  <a:cubicBezTo>
                    <a:pt x="18134" y="3122"/>
                    <a:pt x="18157" y="3134"/>
                    <a:pt x="18169" y="3122"/>
                  </a:cubicBezTo>
                  <a:cubicBezTo>
                    <a:pt x="18157" y="3099"/>
                    <a:pt x="18181" y="3099"/>
                    <a:pt x="18157" y="3087"/>
                  </a:cubicBezTo>
                  <a:cubicBezTo>
                    <a:pt x="18157" y="3079"/>
                    <a:pt x="18159" y="3076"/>
                    <a:pt x="18161" y="3076"/>
                  </a:cubicBezTo>
                  <a:cubicBezTo>
                    <a:pt x="18165" y="3076"/>
                    <a:pt x="18173" y="3087"/>
                    <a:pt x="18181" y="3087"/>
                  </a:cubicBezTo>
                  <a:cubicBezTo>
                    <a:pt x="18171" y="3067"/>
                    <a:pt x="18185" y="3048"/>
                    <a:pt x="18204" y="3048"/>
                  </a:cubicBezTo>
                  <a:cubicBezTo>
                    <a:pt x="18208" y="3048"/>
                    <a:pt x="18212" y="3049"/>
                    <a:pt x="18217" y="3051"/>
                  </a:cubicBezTo>
                  <a:cubicBezTo>
                    <a:pt x="18181" y="3015"/>
                    <a:pt x="18253" y="3003"/>
                    <a:pt x="18229" y="2980"/>
                  </a:cubicBezTo>
                  <a:lnTo>
                    <a:pt x="18253" y="2980"/>
                  </a:lnTo>
                  <a:cubicBezTo>
                    <a:pt x="18253" y="2968"/>
                    <a:pt x="18229" y="2956"/>
                    <a:pt x="18241" y="2944"/>
                  </a:cubicBezTo>
                  <a:cubicBezTo>
                    <a:pt x="18253" y="2944"/>
                    <a:pt x="18264" y="2944"/>
                    <a:pt x="18276" y="2956"/>
                  </a:cubicBezTo>
                  <a:lnTo>
                    <a:pt x="18253" y="2920"/>
                  </a:lnTo>
                  <a:cubicBezTo>
                    <a:pt x="18324" y="2872"/>
                    <a:pt x="18360" y="2777"/>
                    <a:pt x="18431" y="2718"/>
                  </a:cubicBezTo>
                  <a:cubicBezTo>
                    <a:pt x="18443" y="2682"/>
                    <a:pt x="18455" y="2634"/>
                    <a:pt x="18491" y="2599"/>
                  </a:cubicBezTo>
                  <a:lnTo>
                    <a:pt x="18526" y="2563"/>
                  </a:lnTo>
                  <a:lnTo>
                    <a:pt x="18491" y="2587"/>
                  </a:lnTo>
                  <a:cubicBezTo>
                    <a:pt x="18491" y="2575"/>
                    <a:pt x="18491" y="2563"/>
                    <a:pt x="18491" y="2563"/>
                  </a:cubicBezTo>
                  <a:cubicBezTo>
                    <a:pt x="18538" y="2527"/>
                    <a:pt x="18586" y="2479"/>
                    <a:pt x="18598" y="2420"/>
                  </a:cubicBezTo>
                  <a:cubicBezTo>
                    <a:pt x="18586" y="2360"/>
                    <a:pt x="18645" y="2408"/>
                    <a:pt x="18645" y="2360"/>
                  </a:cubicBezTo>
                  <a:cubicBezTo>
                    <a:pt x="18645" y="2372"/>
                    <a:pt x="18645" y="2372"/>
                    <a:pt x="18645" y="2372"/>
                  </a:cubicBezTo>
                  <a:cubicBezTo>
                    <a:pt x="18657" y="2337"/>
                    <a:pt x="18669" y="2313"/>
                    <a:pt x="18669" y="2265"/>
                  </a:cubicBezTo>
                  <a:cubicBezTo>
                    <a:pt x="18677" y="2270"/>
                    <a:pt x="18681" y="2272"/>
                    <a:pt x="18685" y="2272"/>
                  </a:cubicBezTo>
                  <a:cubicBezTo>
                    <a:pt x="18695" y="2272"/>
                    <a:pt x="18687" y="2251"/>
                    <a:pt x="18690" y="2251"/>
                  </a:cubicBezTo>
                  <a:cubicBezTo>
                    <a:pt x="18691" y="2251"/>
                    <a:pt x="18692" y="2252"/>
                    <a:pt x="18693" y="2253"/>
                  </a:cubicBezTo>
                  <a:lnTo>
                    <a:pt x="18681" y="2241"/>
                  </a:lnTo>
                  <a:cubicBezTo>
                    <a:pt x="18689" y="2241"/>
                    <a:pt x="18702" y="2236"/>
                    <a:pt x="18710" y="2236"/>
                  </a:cubicBezTo>
                  <a:cubicBezTo>
                    <a:pt x="18714" y="2236"/>
                    <a:pt x="18717" y="2237"/>
                    <a:pt x="18717" y="2241"/>
                  </a:cubicBezTo>
                  <a:lnTo>
                    <a:pt x="18717" y="2206"/>
                  </a:lnTo>
                  <a:lnTo>
                    <a:pt x="18729" y="2218"/>
                  </a:lnTo>
                  <a:cubicBezTo>
                    <a:pt x="18739" y="2196"/>
                    <a:pt x="18750" y="2156"/>
                    <a:pt x="18778" y="2156"/>
                  </a:cubicBezTo>
                  <a:cubicBezTo>
                    <a:pt x="18781" y="2156"/>
                    <a:pt x="18784" y="2157"/>
                    <a:pt x="18788" y="2158"/>
                  </a:cubicBezTo>
                  <a:cubicBezTo>
                    <a:pt x="18800" y="2087"/>
                    <a:pt x="18860" y="2015"/>
                    <a:pt x="18907" y="1956"/>
                  </a:cubicBezTo>
                  <a:cubicBezTo>
                    <a:pt x="18896" y="1932"/>
                    <a:pt x="18907" y="1920"/>
                    <a:pt x="18919" y="1896"/>
                  </a:cubicBezTo>
                  <a:lnTo>
                    <a:pt x="18943" y="1896"/>
                  </a:lnTo>
                  <a:cubicBezTo>
                    <a:pt x="18943" y="1872"/>
                    <a:pt x="18931" y="1848"/>
                    <a:pt x="18955" y="1837"/>
                  </a:cubicBezTo>
                  <a:cubicBezTo>
                    <a:pt x="18955" y="1837"/>
                    <a:pt x="18955" y="1848"/>
                    <a:pt x="18955" y="1848"/>
                  </a:cubicBezTo>
                  <a:cubicBezTo>
                    <a:pt x="18967" y="1825"/>
                    <a:pt x="18979" y="1825"/>
                    <a:pt x="18967" y="1801"/>
                  </a:cubicBezTo>
                  <a:cubicBezTo>
                    <a:pt x="18976" y="1783"/>
                    <a:pt x="18991" y="1772"/>
                    <a:pt x="19003" y="1772"/>
                  </a:cubicBezTo>
                  <a:cubicBezTo>
                    <a:pt x="19005" y="1772"/>
                    <a:pt x="19008" y="1773"/>
                    <a:pt x="19010" y="1774"/>
                  </a:cubicBezTo>
                  <a:lnTo>
                    <a:pt x="19010" y="1774"/>
                  </a:lnTo>
                  <a:cubicBezTo>
                    <a:pt x="18999" y="1763"/>
                    <a:pt x="19038" y="1753"/>
                    <a:pt x="19038" y="1753"/>
                  </a:cubicBezTo>
                  <a:cubicBezTo>
                    <a:pt x="19038" y="1753"/>
                    <a:pt x="19181" y="1551"/>
                    <a:pt x="19324" y="1301"/>
                  </a:cubicBezTo>
                  <a:cubicBezTo>
                    <a:pt x="19455" y="1051"/>
                    <a:pt x="19574" y="753"/>
                    <a:pt x="19550" y="610"/>
                  </a:cubicBezTo>
                  <a:cubicBezTo>
                    <a:pt x="19527" y="586"/>
                    <a:pt x="19538" y="563"/>
                    <a:pt x="19515" y="563"/>
                  </a:cubicBezTo>
                  <a:cubicBezTo>
                    <a:pt x="19515" y="551"/>
                    <a:pt x="19538" y="551"/>
                    <a:pt x="19527" y="539"/>
                  </a:cubicBezTo>
                  <a:lnTo>
                    <a:pt x="19527" y="539"/>
                  </a:lnTo>
                  <a:cubicBezTo>
                    <a:pt x="19524" y="544"/>
                    <a:pt x="19521" y="545"/>
                    <a:pt x="19518" y="545"/>
                  </a:cubicBezTo>
                  <a:cubicBezTo>
                    <a:pt x="19507" y="545"/>
                    <a:pt x="19491" y="525"/>
                    <a:pt x="19475" y="525"/>
                  </a:cubicBezTo>
                  <a:cubicBezTo>
                    <a:pt x="19472" y="525"/>
                    <a:pt x="19470" y="525"/>
                    <a:pt x="19467" y="527"/>
                  </a:cubicBezTo>
                  <a:lnTo>
                    <a:pt x="19467" y="515"/>
                  </a:lnTo>
                  <a:cubicBezTo>
                    <a:pt x="19465" y="513"/>
                    <a:pt x="19464" y="512"/>
                    <a:pt x="19463" y="512"/>
                  </a:cubicBezTo>
                  <a:cubicBezTo>
                    <a:pt x="19459" y="512"/>
                    <a:pt x="19463" y="527"/>
                    <a:pt x="19460" y="529"/>
                  </a:cubicBezTo>
                  <a:lnTo>
                    <a:pt x="19460" y="529"/>
                  </a:lnTo>
                  <a:lnTo>
                    <a:pt x="19455" y="527"/>
                  </a:lnTo>
                  <a:lnTo>
                    <a:pt x="19455" y="527"/>
                  </a:lnTo>
                  <a:cubicBezTo>
                    <a:pt x="19457" y="529"/>
                    <a:pt x="19458" y="529"/>
                    <a:pt x="19459" y="529"/>
                  </a:cubicBezTo>
                  <a:cubicBezTo>
                    <a:pt x="19459" y="529"/>
                    <a:pt x="19459" y="529"/>
                    <a:pt x="19460" y="529"/>
                  </a:cubicBezTo>
                  <a:lnTo>
                    <a:pt x="19460" y="529"/>
                  </a:lnTo>
                  <a:lnTo>
                    <a:pt x="19479" y="539"/>
                  </a:lnTo>
                  <a:cubicBezTo>
                    <a:pt x="19467" y="551"/>
                    <a:pt x="19467" y="551"/>
                    <a:pt x="19455" y="551"/>
                  </a:cubicBezTo>
                  <a:cubicBezTo>
                    <a:pt x="19455" y="574"/>
                    <a:pt x="19491" y="598"/>
                    <a:pt x="19467" y="610"/>
                  </a:cubicBezTo>
                  <a:lnTo>
                    <a:pt x="19467" y="598"/>
                  </a:lnTo>
                  <a:cubicBezTo>
                    <a:pt x="19461" y="610"/>
                    <a:pt x="19455" y="613"/>
                    <a:pt x="19449" y="613"/>
                  </a:cubicBezTo>
                  <a:cubicBezTo>
                    <a:pt x="19443" y="613"/>
                    <a:pt x="19437" y="610"/>
                    <a:pt x="19431" y="610"/>
                  </a:cubicBezTo>
                  <a:lnTo>
                    <a:pt x="19431" y="598"/>
                  </a:lnTo>
                  <a:lnTo>
                    <a:pt x="19424" y="605"/>
                  </a:lnTo>
                  <a:lnTo>
                    <a:pt x="19424" y="605"/>
                  </a:lnTo>
                  <a:cubicBezTo>
                    <a:pt x="19426" y="598"/>
                    <a:pt x="19422" y="584"/>
                    <a:pt x="19420" y="584"/>
                  </a:cubicBezTo>
                  <a:lnTo>
                    <a:pt x="19420" y="584"/>
                  </a:lnTo>
                  <a:cubicBezTo>
                    <a:pt x="19420" y="584"/>
                    <a:pt x="19419" y="585"/>
                    <a:pt x="19419" y="586"/>
                  </a:cubicBezTo>
                  <a:cubicBezTo>
                    <a:pt x="19411" y="595"/>
                    <a:pt x="19408" y="597"/>
                    <a:pt x="19409" y="597"/>
                  </a:cubicBezTo>
                  <a:cubicBezTo>
                    <a:pt x="19410" y="597"/>
                    <a:pt x="19414" y="595"/>
                    <a:pt x="19417" y="595"/>
                  </a:cubicBezTo>
                  <a:cubicBezTo>
                    <a:pt x="19418" y="595"/>
                    <a:pt x="19419" y="596"/>
                    <a:pt x="19419" y="598"/>
                  </a:cubicBezTo>
                  <a:cubicBezTo>
                    <a:pt x="19419" y="602"/>
                    <a:pt x="19417" y="604"/>
                    <a:pt x="19413" y="604"/>
                  </a:cubicBezTo>
                  <a:cubicBezTo>
                    <a:pt x="19406" y="604"/>
                    <a:pt x="19396" y="598"/>
                    <a:pt x="19396" y="598"/>
                  </a:cubicBezTo>
                  <a:lnTo>
                    <a:pt x="19384" y="622"/>
                  </a:lnTo>
                  <a:cubicBezTo>
                    <a:pt x="19372" y="610"/>
                    <a:pt x="19396" y="610"/>
                    <a:pt x="19372" y="610"/>
                  </a:cubicBezTo>
                  <a:lnTo>
                    <a:pt x="19372" y="634"/>
                  </a:lnTo>
                  <a:cubicBezTo>
                    <a:pt x="19368" y="633"/>
                    <a:pt x="19365" y="632"/>
                    <a:pt x="19362" y="632"/>
                  </a:cubicBezTo>
                  <a:cubicBezTo>
                    <a:pt x="19343" y="632"/>
                    <a:pt x="19368" y="670"/>
                    <a:pt x="19336" y="670"/>
                  </a:cubicBezTo>
                  <a:cubicBezTo>
                    <a:pt x="19336" y="661"/>
                    <a:pt x="19334" y="659"/>
                    <a:pt x="19332" y="659"/>
                  </a:cubicBezTo>
                  <a:cubicBezTo>
                    <a:pt x="19330" y="659"/>
                    <a:pt x="19327" y="661"/>
                    <a:pt x="19326" y="661"/>
                  </a:cubicBezTo>
                  <a:cubicBezTo>
                    <a:pt x="19325" y="661"/>
                    <a:pt x="19324" y="660"/>
                    <a:pt x="19324" y="658"/>
                  </a:cubicBezTo>
                  <a:lnTo>
                    <a:pt x="19300" y="705"/>
                  </a:lnTo>
                  <a:cubicBezTo>
                    <a:pt x="19291" y="705"/>
                    <a:pt x="19297" y="690"/>
                    <a:pt x="19293" y="690"/>
                  </a:cubicBezTo>
                  <a:cubicBezTo>
                    <a:pt x="19292" y="690"/>
                    <a:pt x="19291" y="691"/>
                    <a:pt x="19288" y="694"/>
                  </a:cubicBezTo>
                  <a:cubicBezTo>
                    <a:pt x="19277" y="694"/>
                    <a:pt x="19288" y="705"/>
                    <a:pt x="19288" y="717"/>
                  </a:cubicBezTo>
                  <a:cubicBezTo>
                    <a:pt x="19279" y="717"/>
                    <a:pt x="19277" y="733"/>
                    <a:pt x="19264" y="733"/>
                  </a:cubicBezTo>
                  <a:cubicBezTo>
                    <a:pt x="19261" y="733"/>
                    <a:pt x="19257" y="732"/>
                    <a:pt x="19253" y="729"/>
                  </a:cubicBezTo>
                  <a:lnTo>
                    <a:pt x="19253" y="729"/>
                  </a:lnTo>
                  <a:cubicBezTo>
                    <a:pt x="19229" y="753"/>
                    <a:pt x="19277" y="765"/>
                    <a:pt x="19253" y="777"/>
                  </a:cubicBezTo>
                  <a:cubicBezTo>
                    <a:pt x="19234" y="777"/>
                    <a:pt x="19245" y="762"/>
                    <a:pt x="19244" y="762"/>
                  </a:cubicBezTo>
                  <a:lnTo>
                    <a:pt x="19244" y="762"/>
                  </a:lnTo>
                  <a:cubicBezTo>
                    <a:pt x="19244" y="762"/>
                    <a:pt x="19243" y="763"/>
                    <a:pt x="19241" y="765"/>
                  </a:cubicBezTo>
                  <a:lnTo>
                    <a:pt x="19229" y="789"/>
                  </a:lnTo>
                  <a:cubicBezTo>
                    <a:pt x="19218" y="789"/>
                    <a:pt x="19207" y="779"/>
                    <a:pt x="19215" y="768"/>
                  </a:cubicBezTo>
                  <a:lnTo>
                    <a:pt x="19215" y="768"/>
                  </a:lnTo>
                  <a:cubicBezTo>
                    <a:pt x="19155" y="836"/>
                    <a:pt x="19074" y="837"/>
                    <a:pt x="19050" y="920"/>
                  </a:cubicBezTo>
                  <a:cubicBezTo>
                    <a:pt x="19038" y="920"/>
                    <a:pt x="19050" y="908"/>
                    <a:pt x="19038" y="896"/>
                  </a:cubicBezTo>
                  <a:cubicBezTo>
                    <a:pt x="19038" y="955"/>
                    <a:pt x="18967" y="944"/>
                    <a:pt x="18955" y="991"/>
                  </a:cubicBezTo>
                  <a:lnTo>
                    <a:pt x="18967" y="991"/>
                  </a:lnTo>
                  <a:cubicBezTo>
                    <a:pt x="18896" y="1039"/>
                    <a:pt x="18884" y="1122"/>
                    <a:pt x="18824" y="1170"/>
                  </a:cubicBezTo>
                  <a:lnTo>
                    <a:pt x="18836" y="1170"/>
                  </a:lnTo>
                  <a:cubicBezTo>
                    <a:pt x="18848" y="1182"/>
                    <a:pt x="18836" y="1205"/>
                    <a:pt x="18836" y="1217"/>
                  </a:cubicBezTo>
                  <a:cubicBezTo>
                    <a:pt x="18824" y="1217"/>
                    <a:pt x="18812" y="1229"/>
                    <a:pt x="18812" y="1229"/>
                  </a:cubicBezTo>
                  <a:cubicBezTo>
                    <a:pt x="18806" y="1229"/>
                    <a:pt x="18797" y="1232"/>
                    <a:pt x="18791" y="1232"/>
                  </a:cubicBezTo>
                  <a:cubicBezTo>
                    <a:pt x="18785" y="1232"/>
                    <a:pt x="18782" y="1229"/>
                    <a:pt x="18788" y="1217"/>
                  </a:cubicBezTo>
                  <a:lnTo>
                    <a:pt x="18788" y="1217"/>
                  </a:lnTo>
                  <a:cubicBezTo>
                    <a:pt x="18765" y="1229"/>
                    <a:pt x="18776" y="1253"/>
                    <a:pt x="18765" y="1265"/>
                  </a:cubicBezTo>
                  <a:cubicBezTo>
                    <a:pt x="18753" y="1265"/>
                    <a:pt x="18741" y="1241"/>
                    <a:pt x="18741" y="1229"/>
                  </a:cubicBezTo>
                  <a:lnTo>
                    <a:pt x="18741" y="1253"/>
                  </a:lnTo>
                  <a:lnTo>
                    <a:pt x="18741" y="1265"/>
                  </a:lnTo>
                  <a:cubicBezTo>
                    <a:pt x="18725" y="1265"/>
                    <a:pt x="18720" y="1260"/>
                    <a:pt x="18714" y="1260"/>
                  </a:cubicBezTo>
                  <a:cubicBezTo>
                    <a:pt x="18712" y="1260"/>
                    <a:pt x="18709" y="1261"/>
                    <a:pt x="18705" y="1265"/>
                  </a:cubicBezTo>
                  <a:lnTo>
                    <a:pt x="18717" y="1277"/>
                  </a:lnTo>
                  <a:lnTo>
                    <a:pt x="18693" y="1277"/>
                  </a:lnTo>
                  <a:cubicBezTo>
                    <a:pt x="18705" y="1277"/>
                    <a:pt x="18705" y="1289"/>
                    <a:pt x="18693" y="1301"/>
                  </a:cubicBezTo>
                  <a:lnTo>
                    <a:pt x="18681" y="1313"/>
                  </a:lnTo>
                  <a:cubicBezTo>
                    <a:pt x="18681" y="1306"/>
                    <a:pt x="18680" y="1304"/>
                    <a:pt x="18679" y="1304"/>
                  </a:cubicBezTo>
                  <a:cubicBezTo>
                    <a:pt x="18676" y="1304"/>
                    <a:pt x="18672" y="1309"/>
                    <a:pt x="18667" y="1309"/>
                  </a:cubicBezTo>
                  <a:cubicBezTo>
                    <a:pt x="18664" y="1309"/>
                    <a:pt x="18661" y="1307"/>
                    <a:pt x="18657" y="1301"/>
                  </a:cubicBezTo>
                  <a:cubicBezTo>
                    <a:pt x="18657" y="1313"/>
                    <a:pt x="18657" y="1313"/>
                    <a:pt x="18634" y="1336"/>
                  </a:cubicBezTo>
                  <a:lnTo>
                    <a:pt x="18645" y="1336"/>
                  </a:lnTo>
                  <a:cubicBezTo>
                    <a:pt x="18642" y="1347"/>
                    <a:pt x="18640" y="1350"/>
                    <a:pt x="18637" y="1350"/>
                  </a:cubicBezTo>
                  <a:cubicBezTo>
                    <a:pt x="18633" y="1350"/>
                    <a:pt x="18628" y="1334"/>
                    <a:pt x="18617" y="1334"/>
                  </a:cubicBezTo>
                  <a:cubicBezTo>
                    <a:pt x="18615" y="1334"/>
                    <a:pt x="18613" y="1335"/>
                    <a:pt x="18610" y="1336"/>
                  </a:cubicBezTo>
                  <a:lnTo>
                    <a:pt x="18634" y="1348"/>
                  </a:lnTo>
                  <a:cubicBezTo>
                    <a:pt x="18586" y="1360"/>
                    <a:pt x="18598" y="1408"/>
                    <a:pt x="18562" y="1408"/>
                  </a:cubicBezTo>
                  <a:cubicBezTo>
                    <a:pt x="18571" y="1399"/>
                    <a:pt x="18561" y="1391"/>
                    <a:pt x="18559" y="1391"/>
                  </a:cubicBezTo>
                  <a:cubicBezTo>
                    <a:pt x="18558" y="1391"/>
                    <a:pt x="18559" y="1392"/>
                    <a:pt x="18562" y="1396"/>
                  </a:cubicBezTo>
                  <a:cubicBezTo>
                    <a:pt x="18538" y="1408"/>
                    <a:pt x="18515" y="1444"/>
                    <a:pt x="18515" y="1467"/>
                  </a:cubicBezTo>
                  <a:cubicBezTo>
                    <a:pt x="18503" y="1461"/>
                    <a:pt x="18497" y="1458"/>
                    <a:pt x="18491" y="1458"/>
                  </a:cubicBezTo>
                  <a:cubicBezTo>
                    <a:pt x="18485" y="1458"/>
                    <a:pt x="18479" y="1461"/>
                    <a:pt x="18467" y="1467"/>
                  </a:cubicBezTo>
                  <a:cubicBezTo>
                    <a:pt x="18455" y="1479"/>
                    <a:pt x="18455" y="1491"/>
                    <a:pt x="18455" y="1503"/>
                  </a:cubicBezTo>
                  <a:cubicBezTo>
                    <a:pt x="18445" y="1503"/>
                    <a:pt x="18435" y="1529"/>
                    <a:pt x="18424" y="1529"/>
                  </a:cubicBezTo>
                  <a:cubicBezTo>
                    <a:pt x="18423" y="1529"/>
                    <a:pt x="18421" y="1529"/>
                    <a:pt x="18419" y="1527"/>
                  </a:cubicBezTo>
                  <a:cubicBezTo>
                    <a:pt x="18419" y="1539"/>
                    <a:pt x="18407" y="1539"/>
                    <a:pt x="18407" y="1551"/>
                  </a:cubicBezTo>
                  <a:lnTo>
                    <a:pt x="18395" y="1551"/>
                  </a:lnTo>
                  <a:lnTo>
                    <a:pt x="18407" y="1563"/>
                  </a:lnTo>
                  <a:cubicBezTo>
                    <a:pt x="18360" y="1563"/>
                    <a:pt x="18395" y="1622"/>
                    <a:pt x="18348" y="1622"/>
                  </a:cubicBezTo>
                  <a:cubicBezTo>
                    <a:pt x="18336" y="1622"/>
                    <a:pt x="18336" y="1622"/>
                    <a:pt x="18336" y="1610"/>
                  </a:cubicBezTo>
                  <a:lnTo>
                    <a:pt x="18288" y="1658"/>
                  </a:lnTo>
                  <a:lnTo>
                    <a:pt x="18312" y="1658"/>
                  </a:lnTo>
                  <a:cubicBezTo>
                    <a:pt x="18300" y="1670"/>
                    <a:pt x="18312" y="1682"/>
                    <a:pt x="18288" y="1682"/>
                  </a:cubicBezTo>
                  <a:cubicBezTo>
                    <a:pt x="18288" y="1673"/>
                    <a:pt x="18288" y="1670"/>
                    <a:pt x="18286" y="1670"/>
                  </a:cubicBezTo>
                  <a:cubicBezTo>
                    <a:pt x="18283" y="1670"/>
                    <a:pt x="18276" y="1695"/>
                    <a:pt x="18268" y="1695"/>
                  </a:cubicBezTo>
                  <a:cubicBezTo>
                    <a:pt x="18267" y="1695"/>
                    <a:pt x="18266" y="1695"/>
                    <a:pt x="18264" y="1694"/>
                  </a:cubicBezTo>
                  <a:lnTo>
                    <a:pt x="18264" y="1682"/>
                  </a:lnTo>
                  <a:cubicBezTo>
                    <a:pt x="18253" y="1694"/>
                    <a:pt x="18253" y="1694"/>
                    <a:pt x="18264" y="1706"/>
                  </a:cubicBezTo>
                  <a:cubicBezTo>
                    <a:pt x="18262" y="1708"/>
                    <a:pt x="18258" y="1709"/>
                    <a:pt x="18255" y="1709"/>
                  </a:cubicBezTo>
                  <a:cubicBezTo>
                    <a:pt x="18251" y="1709"/>
                    <a:pt x="18246" y="1708"/>
                    <a:pt x="18242" y="1707"/>
                  </a:cubicBezTo>
                  <a:lnTo>
                    <a:pt x="18242" y="1707"/>
                  </a:lnTo>
                  <a:cubicBezTo>
                    <a:pt x="18253" y="1718"/>
                    <a:pt x="18253" y="1730"/>
                    <a:pt x="18253" y="1741"/>
                  </a:cubicBezTo>
                  <a:cubicBezTo>
                    <a:pt x="18241" y="1741"/>
                    <a:pt x="18241" y="1741"/>
                    <a:pt x="18241" y="1729"/>
                  </a:cubicBezTo>
                  <a:cubicBezTo>
                    <a:pt x="18229" y="1753"/>
                    <a:pt x="18205" y="1765"/>
                    <a:pt x="18205" y="1777"/>
                  </a:cubicBezTo>
                  <a:cubicBezTo>
                    <a:pt x="18193" y="1777"/>
                    <a:pt x="18193" y="1765"/>
                    <a:pt x="18193" y="1765"/>
                  </a:cubicBezTo>
                  <a:cubicBezTo>
                    <a:pt x="18181" y="1801"/>
                    <a:pt x="18181" y="1777"/>
                    <a:pt x="18157" y="1813"/>
                  </a:cubicBezTo>
                  <a:lnTo>
                    <a:pt x="18157" y="1825"/>
                  </a:lnTo>
                  <a:lnTo>
                    <a:pt x="18145" y="1825"/>
                  </a:lnTo>
                  <a:cubicBezTo>
                    <a:pt x="18134" y="1837"/>
                    <a:pt x="18134" y="1848"/>
                    <a:pt x="18122" y="1860"/>
                  </a:cubicBezTo>
                  <a:lnTo>
                    <a:pt x="18110" y="1848"/>
                  </a:lnTo>
                  <a:cubicBezTo>
                    <a:pt x="18098" y="1872"/>
                    <a:pt x="18074" y="1860"/>
                    <a:pt x="18062" y="1896"/>
                  </a:cubicBezTo>
                  <a:cubicBezTo>
                    <a:pt x="18056" y="1914"/>
                    <a:pt x="18047" y="1914"/>
                    <a:pt x="18040" y="1914"/>
                  </a:cubicBezTo>
                  <a:cubicBezTo>
                    <a:pt x="18032" y="1914"/>
                    <a:pt x="18026" y="1914"/>
                    <a:pt x="18026" y="1932"/>
                  </a:cubicBezTo>
                  <a:lnTo>
                    <a:pt x="18014" y="1932"/>
                  </a:lnTo>
                  <a:lnTo>
                    <a:pt x="18014" y="1944"/>
                  </a:lnTo>
                  <a:lnTo>
                    <a:pt x="17991" y="1932"/>
                  </a:lnTo>
                  <a:lnTo>
                    <a:pt x="18014" y="1956"/>
                  </a:lnTo>
                  <a:lnTo>
                    <a:pt x="17991" y="1956"/>
                  </a:lnTo>
                  <a:cubicBezTo>
                    <a:pt x="17955" y="1956"/>
                    <a:pt x="17955" y="1967"/>
                    <a:pt x="17943" y="1979"/>
                  </a:cubicBezTo>
                  <a:lnTo>
                    <a:pt x="17931" y="1979"/>
                  </a:lnTo>
                  <a:cubicBezTo>
                    <a:pt x="17943" y="1967"/>
                    <a:pt x="17955" y="1956"/>
                    <a:pt x="17967" y="1944"/>
                  </a:cubicBezTo>
                  <a:cubicBezTo>
                    <a:pt x="17955" y="1932"/>
                    <a:pt x="17943" y="1920"/>
                    <a:pt x="17955" y="1920"/>
                  </a:cubicBezTo>
                  <a:cubicBezTo>
                    <a:pt x="17943" y="1908"/>
                    <a:pt x="17943" y="1896"/>
                    <a:pt x="17955" y="1884"/>
                  </a:cubicBezTo>
                  <a:cubicBezTo>
                    <a:pt x="17962" y="1884"/>
                    <a:pt x="17965" y="1884"/>
                    <a:pt x="17968" y="1887"/>
                  </a:cubicBezTo>
                  <a:lnTo>
                    <a:pt x="17968" y="1887"/>
                  </a:lnTo>
                  <a:cubicBezTo>
                    <a:pt x="17970" y="1884"/>
                    <a:pt x="17979" y="1884"/>
                    <a:pt x="17979" y="1884"/>
                  </a:cubicBezTo>
                  <a:lnTo>
                    <a:pt x="17967" y="1884"/>
                  </a:lnTo>
                  <a:cubicBezTo>
                    <a:pt x="17955" y="1872"/>
                    <a:pt x="17967" y="1872"/>
                    <a:pt x="17979" y="1872"/>
                  </a:cubicBezTo>
                  <a:lnTo>
                    <a:pt x="17967" y="1860"/>
                  </a:lnTo>
                  <a:lnTo>
                    <a:pt x="17991" y="1872"/>
                  </a:lnTo>
                  <a:cubicBezTo>
                    <a:pt x="17979" y="1860"/>
                    <a:pt x="17979" y="1860"/>
                    <a:pt x="17967" y="1848"/>
                  </a:cubicBezTo>
                  <a:lnTo>
                    <a:pt x="17979" y="1848"/>
                  </a:lnTo>
                  <a:lnTo>
                    <a:pt x="17991" y="1837"/>
                  </a:lnTo>
                  <a:cubicBezTo>
                    <a:pt x="17967" y="1825"/>
                    <a:pt x="17967" y="1825"/>
                    <a:pt x="17967" y="1825"/>
                  </a:cubicBezTo>
                  <a:cubicBezTo>
                    <a:pt x="17979" y="1825"/>
                    <a:pt x="17991" y="1825"/>
                    <a:pt x="18003" y="1837"/>
                  </a:cubicBezTo>
                  <a:cubicBezTo>
                    <a:pt x="18003" y="1825"/>
                    <a:pt x="17991" y="1825"/>
                    <a:pt x="17979" y="1825"/>
                  </a:cubicBezTo>
                  <a:cubicBezTo>
                    <a:pt x="17979" y="1813"/>
                    <a:pt x="17967" y="1813"/>
                    <a:pt x="17979" y="1813"/>
                  </a:cubicBezTo>
                  <a:lnTo>
                    <a:pt x="18014" y="1813"/>
                  </a:lnTo>
                  <a:cubicBezTo>
                    <a:pt x="18003" y="1801"/>
                    <a:pt x="18014" y="1801"/>
                    <a:pt x="17979" y="1801"/>
                  </a:cubicBezTo>
                  <a:cubicBezTo>
                    <a:pt x="17979" y="1797"/>
                    <a:pt x="17981" y="1795"/>
                    <a:pt x="17985" y="1795"/>
                  </a:cubicBezTo>
                  <a:cubicBezTo>
                    <a:pt x="17992" y="1795"/>
                    <a:pt x="18003" y="1801"/>
                    <a:pt x="18003" y="1801"/>
                  </a:cubicBezTo>
                  <a:cubicBezTo>
                    <a:pt x="17991" y="1789"/>
                    <a:pt x="18003" y="1789"/>
                    <a:pt x="18026" y="1789"/>
                  </a:cubicBezTo>
                  <a:cubicBezTo>
                    <a:pt x="17983" y="1778"/>
                    <a:pt x="18028" y="1787"/>
                    <a:pt x="18019" y="1771"/>
                  </a:cubicBezTo>
                  <a:lnTo>
                    <a:pt x="18019" y="1771"/>
                  </a:lnTo>
                  <a:cubicBezTo>
                    <a:pt x="18021" y="1773"/>
                    <a:pt x="18024" y="1775"/>
                    <a:pt x="18026" y="1777"/>
                  </a:cubicBezTo>
                  <a:lnTo>
                    <a:pt x="18014" y="1765"/>
                  </a:lnTo>
                  <a:lnTo>
                    <a:pt x="18014" y="1765"/>
                  </a:lnTo>
                  <a:cubicBezTo>
                    <a:pt x="18017" y="1767"/>
                    <a:pt x="18018" y="1769"/>
                    <a:pt x="18019" y="1771"/>
                  </a:cubicBezTo>
                  <a:lnTo>
                    <a:pt x="18019" y="1771"/>
                  </a:lnTo>
                  <a:cubicBezTo>
                    <a:pt x="18010" y="1765"/>
                    <a:pt x="18003" y="1763"/>
                    <a:pt x="18003" y="1753"/>
                  </a:cubicBezTo>
                  <a:lnTo>
                    <a:pt x="18003" y="1753"/>
                  </a:lnTo>
                  <a:lnTo>
                    <a:pt x="18020" y="1759"/>
                  </a:lnTo>
                  <a:lnTo>
                    <a:pt x="18020" y="1759"/>
                  </a:lnTo>
                  <a:cubicBezTo>
                    <a:pt x="18014" y="1756"/>
                    <a:pt x="18008" y="1753"/>
                    <a:pt x="18003" y="1753"/>
                  </a:cubicBezTo>
                  <a:cubicBezTo>
                    <a:pt x="18050" y="1741"/>
                    <a:pt x="18038" y="1706"/>
                    <a:pt x="18074" y="1706"/>
                  </a:cubicBezTo>
                  <a:cubicBezTo>
                    <a:pt x="18074" y="1694"/>
                    <a:pt x="18062" y="1670"/>
                    <a:pt x="18074" y="1658"/>
                  </a:cubicBezTo>
                  <a:cubicBezTo>
                    <a:pt x="18062" y="1658"/>
                    <a:pt x="18062" y="1658"/>
                    <a:pt x="18062" y="1646"/>
                  </a:cubicBezTo>
                  <a:cubicBezTo>
                    <a:pt x="18086" y="1646"/>
                    <a:pt x="18110" y="1634"/>
                    <a:pt x="18098" y="1610"/>
                  </a:cubicBezTo>
                  <a:cubicBezTo>
                    <a:pt x="18088" y="1604"/>
                    <a:pt x="18086" y="1602"/>
                    <a:pt x="18088" y="1602"/>
                  </a:cubicBezTo>
                  <a:cubicBezTo>
                    <a:pt x="18092" y="1602"/>
                    <a:pt x="18106" y="1607"/>
                    <a:pt x="18112" y="1607"/>
                  </a:cubicBezTo>
                  <a:cubicBezTo>
                    <a:pt x="18116" y="1607"/>
                    <a:pt x="18116" y="1605"/>
                    <a:pt x="18110" y="1598"/>
                  </a:cubicBezTo>
                  <a:lnTo>
                    <a:pt x="18110" y="1598"/>
                  </a:lnTo>
                  <a:cubicBezTo>
                    <a:pt x="18110" y="1599"/>
                    <a:pt x="18122" y="1610"/>
                    <a:pt x="18122" y="1610"/>
                  </a:cubicBezTo>
                  <a:cubicBezTo>
                    <a:pt x="18110" y="1598"/>
                    <a:pt x="18110" y="1586"/>
                    <a:pt x="18098" y="1563"/>
                  </a:cubicBezTo>
                  <a:lnTo>
                    <a:pt x="18098" y="1563"/>
                  </a:lnTo>
                  <a:cubicBezTo>
                    <a:pt x="18110" y="1571"/>
                    <a:pt x="18114" y="1573"/>
                    <a:pt x="18114" y="1573"/>
                  </a:cubicBezTo>
                  <a:cubicBezTo>
                    <a:pt x="18115" y="1573"/>
                    <a:pt x="18102" y="1563"/>
                    <a:pt x="18110" y="1563"/>
                  </a:cubicBezTo>
                  <a:lnTo>
                    <a:pt x="18122" y="1563"/>
                  </a:lnTo>
                  <a:cubicBezTo>
                    <a:pt x="18122" y="1554"/>
                    <a:pt x="18122" y="1546"/>
                    <a:pt x="18134" y="1546"/>
                  </a:cubicBezTo>
                  <a:cubicBezTo>
                    <a:pt x="18139" y="1546"/>
                    <a:pt x="18147" y="1547"/>
                    <a:pt x="18157" y="1551"/>
                  </a:cubicBezTo>
                  <a:cubicBezTo>
                    <a:pt x="18134" y="1527"/>
                    <a:pt x="18157" y="1503"/>
                    <a:pt x="18169" y="1491"/>
                  </a:cubicBezTo>
                  <a:cubicBezTo>
                    <a:pt x="18157" y="1479"/>
                    <a:pt x="18157" y="1467"/>
                    <a:pt x="18157" y="1467"/>
                  </a:cubicBezTo>
                  <a:lnTo>
                    <a:pt x="18181" y="1467"/>
                  </a:lnTo>
                  <a:cubicBezTo>
                    <a:pt x="18169" y="1467"/>
                    <a:pt x="18157" y="1456"/>
                    <a:pt x="18169" y="1456"/>
                  </a:cubicBezTo>
                  <a:cubicBezTo>
                    <a:pt x="18169" y="1450"/>
                    <a:pt x="18172" y="1450"/>
                    <a:pt x="18174" y="1450"/>
                  </a:cubicBezTo>
                  <a:cubicBezTo>
                    <a:pt x="18175" y="1450"/>
                    <a:pt x="18175" y="1450"/>
                    <a:pt x="18169" y="1444"/>
                  </a:cubicBezTo>
                  <a:cubicBezTo>
                    <a:pt x="18169" y="1438"/>
                    <a:pt x="18172" y="1435"/>
                    <a:pt x="18177" y="1435"/>
                  </a:cubicBezTo>
                  <a:cubicBezTo>
                    <a:pt x="18179" y="1435"/>
                    <a:pt x="18182" y="1436"/>
                    <a:pt x="18185" y="1437"/>
                  </a:cubicBezTo>
                  <a:lnTo>
                    <a:pt x="18185" y="1437"/>
                  </a:lnTo>
                  <a:cubicBezTo>
                    <a:pt x="18183" y="1432"/>
                    <a:pt x="18205" y="1432"/>
                    <a:pt x="18205" y="1432"/>
                  </a:cubicBezTo>
                  <a:cubicBezTo>
                    <a:pt x="18205" y="1432"/>
                    <a:pt x="18384" y="1241"/>
                    <a:pt x="18253" y="1098"/>
                  </a:cubicBezTo>
                  <a:cubicBezTo>
                    <a:pt x="18241" y="1086"/>
                    <a:pt x="18229" y="1075"/>
                    <a:pt x="18217" y="1075"/>
                  </a:cubicBezTo>
                  <a:cubicBezTo>
                    <a:pt x="18205" y="1075"/>
                    <a:pt x="18181" y="1051"/>
                    <a:pt x="18169" y="1051"/>
                  </a:cubicBezTo>
                  <a:lnTo>
                    <a:pt x="18157" y="1051"/>
                  </a:lnTo>
                  <a:cubicBezTo>
                    <a:pt x="18169" y="1063"/>
                    <a:pt x="18205" y="1075"/>
                    <a:pt x="18181" y="1075"/>
                  </a:cubicBezTo>
                  <a:cubicBezTo>
                    <a:pt x="18181" y="1075"/>
                    <a:pt x="18169" y="1075"/>
                    <a:pt x="18157" y="1063"/>
                  </a:cubicBezTo>
                  <a:lnTo>
                    <a:pt x="18145" y="1063"/>
                  </a:lnTo>
                  <a:cubicBezTo>
                    <a:pt x="18145" y="1063"/>
                    <a:pt x="18134" y="1051"/>
                    <a:pt x="18122" y="1051"/>
                  </a:cubicBezTo>
                  <a:lnTo>
                    <a:pt x="18122" y="1063"/>
                  </a:lnTo>
                  <a:cubicBezTo>
                    <a:pt x="18110" y="1051"/>
                    <a:pt x="18122" y="1051"/>
                    <a:pt x="18110" y="1051"/>
                  </a:cubicBezTo>
                  <a:lnTo>
                    <a:pt x="18122" y="1063"/>
                  </a:lnTo>
                  <a:cubicBezTo>
                    <a:pt x="18114" y="1060"/>
                    <a:pt x="18110" y="1059"/>
                    <a:pt x="18109" y="1059"/>
                  </a:cubicBezTo>
                  <a:cubicBezTo>
                    <a:pt x="18104" y="1059"/>
                    <a:pt x="18115" y="1066"/>
                    <a:pt x="18111" y="1066"/>
                  </a:cubicBezTo>
                  <a:cubicBezTo>
                    <a:pt x="18109" y="1066"/>
                    <a:pt x="18105" y="1065"/>
                    <a:pt x="18098" y="1063"/>
                  </a:cubicBezTo>
                  <a:cubicBezTo>
                    <a:pt x="18098" y="1063"/>
                    <a:pt x="18086" y="1063"/>
                    <a:pt x="18074" y="1051"/>
                  </a:cubicBezTo>
                  <a:lnTo>
                    <a:pt x="18074" y="1063"/>
                  </a:lnTo>
                  <a:lnTo>
                    <a:pt x="18062" y="1063"/>
                  </a:lnTo>
                  <a:cubicBezTo>
                    <a:pt x="18062" y="1063"/>
                    <a:pt x="18074" y="1075"/>
                    <a:pt x="18074" y="1075"/>
                  </a:cubicBezTo>
                  <a:cubicBezTo>
                    <a:pt x="18071" y="1072"/>
                    <a:pt x="18070" y="1071"/>
                    <a:pt x="18069" y="1071"/>
                  </a:cubicBezTo>
                  <a:cubicBezTo>
                    <a:pt x="18066" y="1071"/>
                    <a:pt x="18068" y="1078"/>
                    <a:pt x="18061" y="1078"/>
                  </a:cubicBezTo>
                  <a:cubicBezTo>
                    <a:pt x="18059" y="1078"/>
                    <a:pt x="18055" y="1077"/>
                    <a:pt x="18050" y="1075"/>
                  </a:cubicBezTo>
                  <a:cubicBezTo>
                    <a:pt x="18048" y="1075"/>
                    <a:pt x="18046" y="1075"/>
                    <a:pt x="18045" y="1075"/>
                  </a:cubicBezTo>
                  <a:lnTo>
                    <a:pt x="18045" y="1075"/>
                  </a:lnTo>
                  <a:cubicBezTo>
                    <a:pt x="18043" y="1075"/>
                    <a:pt x="18041" y="1075"/>
                    <a:pt x="18038" y="1075"/>
                  </a:cubicBezTo>
                  <a:lnTo>
                    <a:pt x="18050" y="1086"/>
                  </a:lnTo>
                  <a:cubicBezTo>
                    <a:pt x="18038" y="1086"/>
                    <a:pt x="18026" y="1075"/>
                    <a:pt x="18026" y="1075"/>
                  </a:cubicBezTo>
                  <a:cubicBezTo>
                    <a:pt x="18021" y="1077"/>
                    <a:pt x="18013" y="1078"/>
                    <a:pt x="18004" y="1078"/>
                  </a:cubicBezTo>
                  <a:cubicBezTo>
                    <a:pt x="17988" y="1078"/>
                    <a:pt x="17969" y="1075"/>
                    <a:pt x="17954" y="1075"/>
                  </a:cubicBezTo>
                  <a:cubicBezTo>
                    <a:pt x="17941" y="1075"/>
                    <a:pt x="17931" y="1078"/>
                    <a:pt x="17931" y="1086"/>
                  </a:cubicBezTo>
                  <a:cubicBezTo>
                    <a:pt x="17919" y="1086"/>
                    <a:pt x="17931" y="1086"/>
                    <a:pt x="17919" y="1075"/>
                  </a:cubicBezTo>
                  <a:lnTo>
                    <a:pt x="17919" y="1075"/>
                  </a:lnTo>
                  <a:cubicBezTo>
                    <a:pt x="17931" y="1098"/>
                    <a:pt x="17872" y="1086"/>
                    <a:pt x="17872" y="1098"/>
                  </a:cubicBezTo>
                  <a:lnTo>
                    <a:pt x="17883" y="1098"/>
                  </a:lnTo>
                  <a:cubicBezTo>
                    <a:pt x="17836" y="1098"/>
                    <a:pt x="17848" y="1134"/>
                    <a:pt x="17824" y="1134"/>
                  </a:cubicBezTo>
                  <a:lnTo>
                    <a:pt x="17836" y="1146"/>
                  </a:lnTo>
                  <a:cubicBezTo>
                    <a:pt x="17848" y="1146"/>
                    <a:pt x="17848" y="1158"/>
                    <a:pt x="17848" y="1158"/>
                  </a:cubicBezTo>
                  <a:cubicBezTo>
                    <a:pt x="17800" y="1158"/>
                    <a:pt x="17800" y="1194"/>
                    <a:pt x="17764" y="1217"/>
                  </a:cubicBezTo>
                  <a:cubicBezTo>
                    <a:pt x="17764" y="1253"/>
                    <a:pt x="17718" y="1276"/>
                    <a:pt x="17705" y="1322"/>
                  </a:cubicBezTo>
                  <a:lnTo>
                    <a:pt x="17705" y="1322"/>
                  </a:lnTo>
                  <a:cubicBezTo>
                    <a:pt x="17706" y="1322"/>
                    <a:pt x="17707" y="1321"/>
                    <a:pt x="17708" y="1321"/>
                  </a:cubicBezTo>
                  <a:cubicBezTo>
                    <a:pt x="17717" y="1321"/>
                    <a:pt x="17738" y="1336"/>
                    <a:pt x="17729" y="1336"/>
                  </a:cubicBezTo>
                  <a:cubicBezTo>
                    <a:pt x="17720" y="1335"/>
                    <a:pt x="17714" y="1334"/>
                    <a:pt x="17710" y="1334"/>
                  </a:cubicBezTo>
                  <a:cubicBezTo>
                    <a:pt x="17689" y="1334"/>
                    <a:pt x="17712" y="1351"/>
                    <a:pt x="17703" y="1351"/>
                  </a:cubicBezTo>
                  <a:cubicBezTo>
                    <a:pt x="17701" y="1351"/>
                    <a:pt x="17698" y="1350"/>
                    <a:pt x="17693" y="1348"/>
                  </a:cubicBezTo>
                  <a:cubicBezTo>
                    <a:pt x="17693" y="1384"/>
                    <a:pt x="17645" y="1372"/>
                    <a:pt x="17681" y="1420"/>
                  </a:cubicBezTo>
                  <a:lnTo>
                    <a:pt x="17657" y="1408"/>
                  </a:lnTo>
                  <a:cubicBezTo>
                    <a:pt x="17657" y="1408"/>
                    <a:pt x="17657" y="1408"/>
                    <a:pt x="17657" y="1420"/>
                  </a:cubicBezTo>
                  <a:cubicBezTo>
                    <a:pt x="17645" y="1420"/>
                    <a:pt x="17657" y="1432"/>
                    <a:pt x="17657" y="1432"/>
                  </a:cubicBezTo>
                  <a:lnTo>
                    <a:pt x="17669" y="1444"/>
                  </a:lnTo>
                  <a:lnTo>
                    <a:pt x="17657" y="1444"/>
                  </a:lnTo>
                  <a:lnTo>
                    <a:pt x="17669" y="1456"/>
                  </a:lnTo>
                  <a:cubicBezTo>
                    <a:pt x="17662" y="1453"/>
                    <a:pt x="17657" y="1452"/>
                    <a:pt x="17654" y="1452"/>
                  </a:cubicBezTo>
                  <a:cubicBezTo>
                    <a:pt x="17642" y="1452"/>
                    <a:pt x="17655" y="1467"/>
                    <a:pt x="17645" y="1467"/>
                  </a:cubicBezTo>
                  <a:cubicBezTo>
                    <a:pt x="17645" y="1467"/>
                    <a:pt x="17657" y="1491"/>
                    <a:pt x="17645" y="1491"/>
                  </a:cubicBezTo>
                  <a:cubicBezTo>
                    <a:pt x="17633" y="1491"/>
                    <a:pt x="17622" y="1503"/>
                    <a:pt x="17610" y="1503"/>
                  </a:cubicBezTo>
                  <a:cubicBezTo>
                    <a:pt x="17610" y="1515"/>
                    <a:pt x="17610" y="1539"/>
                    <a:pt x="17598" y="1551"/>
                  </a:cubicBezTo>
                  <a:lnTo>
                    <a:pt x="17622" y="1563"/>
                  </a:lnTo>
                  <a:lnTo>
                    <a:pt x="17610" y="1563"/>
                  </a:lnTo>
                  <a:cubicBezTo>
                    <a:pt x="17605" y="1560"/>
                    <a:pt x="17602" y="1559"/>
                    <a:pt x="17600" y="1559"/>
                  </a:cubicBezTo>
                  <a:cubicBezTo>
                    <a:pt x="17598" y="1559"/>
                    <a:pt x="17598" y="1561"/>
                    <a:pt x="17599" y="1563"/>
                  </a:cubicBezTo>
                  <a:lnTo>
                    <a:pt x="17599" y="1563"/>
                  </a:lnTo>
                  <a:cubicBezTo>
                    <a:pt x="17599" y="1563"/>
                    <a:pt x="17598" y="1563"/>
                    <a:pt x="17598" y="1563"/>
                  </a:cubicBezTo>
                  <a:cubicBezTo>
                    <a:pt x="17598" y="1563"/>
                    <a:pt x="17598" y="1563"/>
                    <a:pt x="17598" y="1563"/>
                  </a:cubicBezTo>
                  <a:lnTo>
                    <a:pt x="17598" y="1563"/>
                  </a:lnTo>
                  <a:cubicBezTo>
                    <a:pt x="17600" y="1565"/>
                    <a:pt x="17601" y="1566"/>
                    <a:pt x="17601" y="1566"/>
                  </a:cubicBezTo>
                  <a:cubicBezTo>
                    <a:pt x="17601" y="1566"/>
                    <a:pt x="17600" y="1564"/>
                    <a:pt x="17599" y="1563"/>
                  </a:cubicBezTo>
                  <a:lnTo>
                    <a:pt x="17599" y="1563"/>
                  </a:lnTo>
                  <a:cubicBezTo>
                    <a:pt x="17612" y="1564"/>
                    <a:pt x="17633" y="1575"/>
                    <a:pt x="17622" y="1575"/>
                  </a:cubicBezTo>
                  <a:lnTo>
                    <a:pt x="17610" y="1575"/>
                  </a:lnTo>
                  <a:lnTo>
                    <a:pt x="17622" y="1586"/>
                  </a:lnTo>
                  <a:cubicBezTo>
                    <a:pt x="17610" y="1575"/>
                    <a:pt x="17598" y="1575"/>
                    <a:pt x="17586" y="1575"/>
                  </a:cubicBezTo>
                  <a:cubicBezTo>
                    <a:pt x="17574" y="1586"/>
                    <a:pt x="17598" y="1610"/>
                    <a:pt x="17586" y="1622"/>
                  </a:cubicBezTo>
                  <a:cubicBezTo>
                    <a:pt x="17583" y="1619"/>
                    <a:pt x="17582" y="1619"/>
                    <a:pt x="17581" y="1619"/>
                  </a:cubicBezTo>
                  <a:cubicBezTo>
                    <a:pt x="17579" y="1619"/>
                    <a:pt x="17579" y="1621"/>
                    <a:pt x="17577" y="1621"/>
                  </a:cubicBezTo>
                  <a:cubicBezTo>
                    <a:pt x="17575" y="1621"/>
                    <a:pt x="17571" y="1619"/>
                    <a:pt x="17562" y="1610"/>
                  </a:cubicBezTo>
                  <a:lnTo>
                    <a:pt x="17562" y="1610"/>
                  </a:lnTo>
                  <a:cubicBezTo>
                    <a:pt x="17562" y="1622"/>
                    <a:pt x="17586" y="1622"/>
                    <a:pt x="17598" y="1634"/>
                  </a:cubicBezTo>
                  <a:lnTo>
                    <a:pt x="17562" y="1634"/>
                  </a:lnTo>
                  <a:cubicBezTo>
                    <a:pt x="17574" y="1646"/>
                    <a:pt x="17538" y="1646"/>
                    <a:pt x="17550" y="1658"/>
                  </a:cubicBezTo>
                  <a:cubicBezTo>
                    <a:pt x="17556" y="1664"/>
                    <a:pt x="17559" y="1664"/>
                    <a:pt x="17561" y="1664"/>
                  </a:cubicBezTo>
                  <a:cubicBezTo>
                    <a:pt x="17562" y="1664"/>
                    <a:pt x="17562" y="1664"/>
                    <a:pt x="17562" y="1670"/>
                  </a:cubicBezTo>
                  <a:cubicBezTo>
                    <a:pt x="17574" y="1676"/>
                    <a:pt x="17568" y="1676"/>
                    <a:pt x="17561" y="1676"/>
                  </a:cubicBezTo>
                  <a:cubicBezTo>
                    <a:pt x="17553" y="1676"/>
                    <a:pt x="17544" y="1676"/>
                    <a:pt x="17550" y="1682"/>
                  </a:cubicBezTo>
                  <a:lnTo>
                    <a:pt x="17539" y="1670"/>
                  </a:lnTo>
                  <a:lnTo>
                    <a:pt x="17539" y="1670"/>
                  </a:lnTo>
                  <a:cubicBezTo>
                    <a:pt x="17550" y="1682"/>
                    <a:pt x="17562" y="1694"/>
                    <a:pt x="17550" y="1694"/>
                  </a:cubicBezTo>
                  <a:cubicBezTo>
                    <a:pt x="17526" y="1682"/>
                    <a:pt x="17538" y="1682"/>
                    <a:pt x="17526" y="1670"/>
                  </a:cubicBezTo>
                  <a:lnTo>
                    <a:pt x="17526" y="1670"/>
                  </a:lnTo>
                  <a:cubicBezTo>
                    <a:pt x="17526" y="1670"/>
                    <a:pt x="17526" y="1682"/>
                    <a:pt x="17538" y="1694"/>
                  </a:cubicBezTo>
                  <a:cubicBezTo>
                    <a:pt x="17526" y="1706"/>
                    <a:pt x="17526" y="1706"/>
                    <a:pt x="17526" y="1717"/>
                  </a:cubicBezTo>
                  <a:cubicBezTo>
                    <a:pt x="17520" y="1717"/>
                    <a:pt x="17517" y="1717"/>
                    <a:pt x="17516" y="1716"/>
                  </a:cubicBezTo>
                  <a:lnTo>
                    <a:pt x="17516" y="1716"/>
                  </a:lnTo>
                  <a:cubicBezTo>
                    <a:pt x="17515" y="1716"/>
                    <a:pt x="17514" y="1717"/>
                    <a:pt x="17512" y="1717"/>
                  </a:cubicBezTo>
                  <a:cubicBezTo>
                    <a:pt x="17507" y="1717"/>
                    <a:pt x="17500" y="1714"/>
                    <a:pt x="17495" y="1714"/>
                  </a:cubicBezTo>
                  <a:cubicBezTo>
                    <a:pt x="17492" y="1714"/>
                    <a:pt x="17491" y="1715"/>
                    <a:pt x="17491" y="1717"/>
                  </a:cubicBezTo>
                  <a:cubicBezTo>
                    <a:pt x="17491" y="1741"/>
                    <a:pt x="17502" y="1777"/>
                    <a:pt x="17491" y="1801"/>
                  </a:cubicBezTo>
                  <a:cubicBezTo>
                    <a:pt x="17509" y="1810"/>
                    <a:pt x="17506" y="1819"/>
                    <a:pt x="17509" y="1823"/>
                  </a:cubicBezTo>
                  <a:lnTo>
                    <a:pt x="17509" y="1823"/>
                  </a:lnTo>
                  <a:lnTo>
                    <a:pt x="17479" y="1813"/>
                  </a:lnTo>
                  <a:lnTo>
                    <a:pt x="17491" y="1825"/>
                  </a:lnTo>
                  <a:cubicBezTo>
                    <a:pt x="17483" y="1825"/>
                    <a:pt x="17480" y="1830"/>
                    <a:pt x="17472" y="1830"/>
                  </a:cubicBezTo>
                  <a:cubicBezTo>
                    <a:pt x="17468" y="1830"/>
                    <a:pt x="17463" y="1829"/>
                    <a:pt x="17455" y="1825"/>
                  </a:cubicBezTo>
                  <a:lnTo>
                    <a:pt x="17443" y="1848"/>
                  </a:lnTo>
                  <a:cubicBezTo>
                    <a:pt x="17419" y="1860"/>
                    <a:pt x="17502" y="1896"/>
                    <a:pt x="17479" y="1908"/>
                  </a:cubicBezTo>
                  <a:cubicBezTo>
                    <a:pt x="17479" y="1911"/>
                    <a:pt x="17479" y="1914"/>
                    <a:pt x="17479" y="1920"/>
                  </a:cubicBezTo>
                  <a:cubicBezTo>
                    <a:pt x="17514" y="1920"/>
                    <a:pt x="17467" y="1908"/>
                    <a:pt x="17491" y="1908"/>
                  </a:cubicBezTo>
                  <a:cubicBezTo>
                    <a:pt x="17514" y="1920"/>
                    <a:pt x="17502" y="1920"/>
                    <a:pt x="17514" y="1932"/>
                  </a:cubicBezTo>
                  <a:cubicBezTo>
                    <a:pt x="17502" y="1932"/>
                    <a:pt x="17526" y="1932"/>
                    <a:pt x="17526" y="1944"/>
                  </a:cubicBezTo>
                  <a:cubicBezTo>
                    <a:pt x="17518" y="1940"/>
                    <a:pt x="17514" y="1938"/>
                    <a:pt x="17512" y="1938"/>
                  </a:cubicBezTo>
                  <a:cubicBezTo>
                    <a:pt x="17506" y="1938"/>
                    <a:pt x="17506" y="1944"/>
                    <a:pt x="17491" y="1944"/>
                  </a:cubicBezTo>
                  <a:cubicBezTo>
                    <a:pt x="17502" y="1956"/>
                    <a:pt x="17526" y="1967"/>
                    <a:pt x="17526" y="1967"/>
                  </a:cubicBezTo>
                  <a:cubicBezTo>
                    <a:pt x="17510" y="1967"/>
                    <a:pt x="17505" y="1962"/>
                    <a:pt x="17500" y="1962"/>
                  </a:cubicBezTo>
                  <a:cubicBezTo>
                    <a:pt x="17497" y="1962"/>
                    <a:pt x="17495" y="1964"/>
                    <a:pt x="17491" y="1967"/>
                  </a:cubicBezTo>
                  <a:lnTo>
                    <a:pt x="17502" y="1967"/>
                  </a:lnTo>
                  <a:cubicBezTo>
                    <a:pt x="17502" y="1971"/>
                    <a:pt x="17502" y="1973"/>
                    <a:pt x="17502" y="1973"/>
                  </a:cubicBezTo>
                  <a:cubicBezTo>
                    <a:pt x="17501" y="1973"/>
                    <a:pt x="17499" y="1967"/>
                    <a:pt x="17491" y="1967"/>
                  </a:cubicBezTo>
                  <a:cubicBezTo>
                    <a:pt x="17491" y="1979"/>
                    <a:pt x="17491" y="1979"/>
                    <a:pt x="17480" y="1990"/>
                  </a:cubicBezTo>
                  <a:lnTo>
                    <a:pt x="17480" y="1990"/>
                  </a:lnTo>
                  <a:cubicBezTo>
                    <a:pt x="17480" y="1989"/>
                    <a:pt x="17479" y="1989"/>
                    <a:pt x="17479" y="1988"/>
                  </a:cubicBezTo>
                  <a:lnTo>
                    <a:pt x="17479" y="1988"/>
                  </a:lnTo>
                  <a:cubicBezTo>
                    <a:pt x="17479" y="1989"/>
                    <a:pt x="17479" y="1990"/>
                    <a:pt x="17479" y="1991"/>
                  </a:cubicBezTo>
                  <a:cubicBezTo>
                    <a:pt x="17479" y="1991"/>
                    <a:pt x="17480" y="1990"/>
                    <a:pt x="17480" y="1990"/>
                  </a:cubicBezTo>
                  <a:lnTo>
                    <a:pt x="17480" y="1990"/>
                  </a:lnTo>
                  <a:cubicBezTo>
                    <a:pt x="17482" y="1991"/>
                    <a:pt x="17482" y="1991"/>
                    <a:pt x="17479" y="1991"/>
                  </a:cubicBezTo>
                  <a:cubicBezTo>
                    <a:pt x="17491" y="1991"/>
                    <a:pt x="17491" y="1991"/>
                    <a:pt x="17514" y="2003"/>
                  </a:cubicBezTo>
                  <a:lnTo>
                    <a:pt x="17491" y="2003"/>
                  </a:lnTo>
                  <a:cubicBezTo>
                    <a:pt x="17502" y="2003"/>
                    <a:pt x="17514" y="2003"/>
                    <a:pt x="17502" y="2015"/>
                  </a:cubicBezTo>
                  <a:lnTo>
                    <a:pt x="17491" y="2015"/>
                  </a:lnTo>
                  <a:cubicBezTo>
                    <a:pt x="17502" y="2021"/>
                    <a:pt x="17502" y="2021"/>
                    <a:pt x="17499" y="2021"/>
                  </a:cubicBezTo>
                  <a:cubicBezTo>
                    <a:pt x="17497" y="2021"/>
                    <a:pt x="17491" y="2021"/>
                    <a:pt x="17491" y="2027"/>
                  </a:cubicBezTo>
                  <a:cubicBezTo>
                    <a:pt x="17491" y="2027"/>
                    <a:pt x="17502" y="2039"/>
                    <a:pt x="17502" y="2039"/>
                  </a:cubicBezTo>
                  <a:lnTo>
                    <a:pt x="17526" y="2039"/>
                  </a:lnTo>
                  <a:cubicBezTo>
                    <a:pt x="17502" y="2039"/>
                    <a:pt x="17562" y="2063"/>
                    <a:pt x="17538" y="2063"/>
                  </a:cubicBezTo>
                  <a:lnTo>
                    <a:pt x="17526" y="2063"/>
                  </a:lnTo>
                  <a:cubicBezTo>
                    <a:pt x="17526" y="2065"/>
                    <a:pt x="17525" y="2066"/>
                    <a:pt x="17524" y="2066"/>
                  </a:cubicBezTo>
                  <a:cubicBezTo>
                    <a:pt x="17519" y="2066"/>
                    <a:pt x="17511" y="2059"/>
                    <a:pt x="17511" y="2059"/>
                  </a:cubicBezTo>
                  <a:lnTo>
                    <a:pt x="17511" y="2059"/>
                  </a:lnTo>
                  <a:cubicBezTo>
                    <a:pt x="17511" y="2059"/>
                    <a:pt x="17512" y="2060"/>
                    <a:pt x="17514" y="2063"/>
                  </a:cubicBezTo>
                  <a:cubicBezTo>
                    <a:pt x="17514" y="2075"/>
                    <a:pt x="17538" y="2075"/>
                    <a:pt x="17526" y="2075"/>
                  </a:cubicBezTo>
                  <a:cubicBezTo>
                    <a:pt x="17518" y="2075"/>
                    <a:pt x="17521" y="2080"/>
                    <a:pt x="17513" y="2080"/>
                  </a:cubicBezTo>
                  <a:cubicBezTo>
                    <a:pt x="17509" y="2080"/>
                    <a:pt x="17502" y="2079"/>
                    <a:pt x="17491" y="2075"/>
                  </a:cubicBezTo>
                  <a:cubicBezTo>
                    <a:pt x="17482" y="2066"/>
                    <a:pt x="17479" y="2064"/>
                    <a:pt x="17479" y="2064"/>
                  </a:cubicBezTo>
                  <a:lnTo>
                    <a:pt x="17479" y="2064"/>
                  </a:lnTo>
                  <a:cubicBezTo>
                    <a:pt x="17478" y="2064"/>
                    <a:pt x="17480" y="2066"/>
                    <a:pt x="17477" y="2066"/>
                  </a:cubicBezTo>
                  <a:cubicBezTo>
                    <a:pt x="17475" y="2066"/>
                    <a:pt x="17472" y="2065"/>
                    <a:pt x="17467" y="2063"/>
                  </a:cubicBezTo>
                  <a:lnTo>
                    <a:pt x="17467" y="2063"/>
                  </a:lnTo>
                  <a:cubicBezTo>
                    <a:pt x="17479" y="2075"/>
                    <a:pt x="17479" y="2075"/>
                    <a:pt x="17467" y="2075"/>
                  </a:cubicBezTo>
                  <a:lnTo>
                    <a:pt x="17491" y="2087"/>
                  </a:lnTo>
                  <a:cubicBezTo>
                    <a:pt x="17503" y="2093"/>
                    <a:pt x="17507" y="2095"/>
                    <a:pt x="17505" y="2095"/>
                  </a:cubicBezTo>
                  <a:cubicBezTo>
                    <a:pt x="17501" y="2095"/>
                    <a:pt x="17472" y="2084"/>
                    <a:pt x="17460" y="2084"/>
                  </a:cubicBezTo>
                  <a:cubicBezTo>
                    <a:pt x="17457" y="2084"/>
                    <a:pt x="17455" y="2085"/>
                    <a:pt x="17455" y="2087"/>
                  </a:cubicBezTo>
                  <a:lnTo>
                    <a:pt x="17467" y="2087"/>
                  </a:lnTo>
                  <a:cubicBezTo>
                    <a:pt x="17467" y="2092"/>
                    <a:pt x="17464" y="2092"/>
                    <a:pt x="17461" y="2092"/>
                  </a:cubicBezTo>
                  <a:cubicBezTo>
                    <a:pt x="17458" y="2092"/>
                    <a:pt x="17455" y="2092"/>
                    <a:pt x="17455" y="2098"/>
                  </a:cubicBezTo>
                  <a:cubicBezTo>
                    <a:pt x="17443" y="2110"/>
                    <a:pt x="17455" y="2122"/>
                    <a:pt x="17443" y="2122"/>
                  </a:cubicBezTo>
                  <a:lnTo>
                    <a:pt x="17467" y="2122"/>
                  </a:lnTo>
                  <a:cubicBezTo>
                    <a:pt x="17467" y="2134"/>
                    <a:pt x="17479" y="2146"/>
                    <a:pt x="17479" y="2146"/>
                  </a:cubicBezTo>
                  <a:cubicBezTo>
                    <a:pt x="17455" y="2146"/>
                    <a:pt x="17467" y="2134"/>
                    <a:pt x="17467" y="2134"/>
                  </a:cubicBezTo>
                  <a:cubicBezTo>
                    <a:pt x="17443" y="2134"/>
                    <a:pt x="17455" y="2146"/>
                    <a:pt x="17455" y="2146"/>
                  </a:cubicBezTo>
                  <a:cubicBezTo>
                    <a:pt x="17443" y="2140"/>
                    <a:pt x="17443" y="2140"/>
                    <a:pt x="17444" y="2140"/>
                  </a:cubicBezTo>
                  <a:cubicBezTo>
                    <a:pt x="17446" y="2140"/>
                    <a:pt x="17449" y="2140"/>
                    <a:pt x="17443" y="2134"/>
                  </a:cubicBezTo>
                  <a:lnTo>
                    <a:pt x="17443" y="2146"/>
                  </a:lnTo>
                  <a:lnTo>
                    <a:pt x="17431" y="2146"/>
                  </a:lnTo>
                  <a:cubicBezTo>
                    <a:pt x="17449" y="2152"/>
                    <a:pt x="17449" y="2152"/>
                    <a:pt x="17446" y="2152"/>
                  </a:cubicBezTo>
                  <a:cubicBezTo>
                    <a:pt x="17443" y="2152"/>
                    <a:pt x="17437" y="2152"/>
                    <a:pt x="17443" y="2158"/>
                  </a:cubicBezTo>
                  <a:cubicBezTo>
                    <a:pt x="17435" y="2166"/>
                    <a:pt x="17449" y="2174"/>
                    <a:pt x="17467" y="2183"/>
                  </a:cubicBezTo>
                  <a:lnTo>
                    <a:pt x="17467" y="2183"/>
                  </a:lnTo>
                  <a:cubicBezTo>
                    <a:pt x="17466" y="2186"/>
                    <a:pt x="17462" y="2187"/>
                    <a:pt x="17457" y="2187"/>
                  </a:cubicBezTo>
                  <a:cubicBezTo>
                    <a:pt x="17446" y="2187"/>
                    <a:pt x="17427" y="2182"/>
                    <a:pt x="17419" y="2182"/>
                  </a:cubicBezTo>
                  <a:cubicBezTo>
                    <a:pt x="17425" y="2188"/>
                    <a:pt x="17431" y="2188"/>
                    <a:pt x="17436" y="2188"/>
                  </a:cubicBezTo>
                  <a:cubicBezTo>
                    <a:pt x="17440" y="2188"/>
                    <a:pt x="17443" y="2188"/>
                    <a:pt x="17443" y="2194"/>
                  </a:cubicBezTo>
                  <a:cubicBezTo>
                    <a:pt x="17449" y="2200"/>
                    <a:pt x="17452" y="2200"/>
                    <a:pt x="17455" y="2200"/>
                  </a:cubicBezTo>
                  <a:cubicBezTo>
                    <a:pt x="17458" y="2200"/>
                    <a:pt x="17461" y="2200"/>
                    <a:pt x="17467" y="2206"/>
                  </a:cubicBezTo>
                  <a:cubicBezTo>
                    <a:pt x="17467" y="2218"/>
                    <a:pt x="17467" y="2218"/>
                    <a:pt x="17467" y="2218"/>
                  </a:cubicBezTo>
                  <a:cubicBezTo>
                    <a:pt x="17455" y="2218"/>
                    <a:pt x="17443" y="2206"/>
                    <a:pt x="17443" y="2206"/>
                  </a:cubicBezTo>
                  <a:cubicBezTo>
                    <a:pt x="17443" y="2206"/>
                    <a:pt x="17431" y="2218"/>
                    <a:pt x="17443" y="2218"/>
                  </a:cubicBezTo>
                  <a:cubicBezTo>
                    <a:pt x="17467" y="2218"/>
                    <a:pt x="17455" y="2229"/>
                    <a:pt x="17479" y="2229"/>
                  </a:cubicBezTo>
                  <a:lnTo>
                    <a:pt x="17467" y="2241"/>
                  </a:lnTo>
                  <a:lnTo>
                    <a:pt x="17443" y="2241"/>
                  </a:lnTo>
                  <a:cubicBezTo>
                    <a:pt x="17451" y="2241"/>
                    <a:pt x="17448" y="2247"/>
                    <a:pt x="17442" y="2247"/>
                  </a:cubicBezTo>
                  <a:cubicBezTo>
                    <a:pt x="17439" y="2247"/>
                    <a:pt x="17435" y="2245"/>
                    <a:pt x="17431" y="2241"/>
                  </a:cubicBezTo>
                  <a:lnTo>
                    <a:pt x="17431" y="2241"/>
                  </a:lnTo>
                  <a:cubicBezTo>
                    <a:pt x="17443" y="2253"/>
                    <a:pt x="17455" y="2253"/>
                    <a:pt x="17455" y="2253"/>
                  </a:cubicBezTo>
                  <a:lnTo>
                    <a:pt x="17455" y="2265"/>
                  </a:lnTo>
                  <a:cubicBezTo>
                    <a:pt x="17443" y="2253"/>
                    <a:pt x="17407" y="2241"/>
                    <a:pt x="17407" y="2241"/>
                  </a:cubicBezTo>
                  <a:lnTo>
                    <a:pt x="17407" y="2241"/>
                  </a:lnTo>
                  <a:cubicBezTo>
                    <a:pt x="17419" y="2253"/>
                    <a:pt x="17443" y="2253"/>
                    <a:pt x="17431" y="2265"/>
                  </a:cubicBezTo>
                  <a:cubicBezTo>
                    <a:pt x="17425" y="2259"/>
                    <a:pt x="17422" y="2259"/>
                    <a:pt x="17418" y="2259"/>
                  </a:cubicBezTo>
                  <a:cubicBezTo>
                    <a:pt x="17413" y="2259"/>
                    <a:pt x="17407" y="2259"/>
                    <a:pt x="17395" y="2253"/>
                  </a:cubicBezTo>
                  <a:cubicBezTo>
                    <a:pt x="17388" y="2250"/>
                    <a:pt x="17383" y="2248"/>
                    <a:pt x="17380" y="2248"/>
                  </a:cubicBezTo>
                  <a:cubicBezTo>
                    <a:pt x="17372" y="2248"/>
                    <a:pt x="17372" y="2257"/>
                    <a:pt x="17372" y="2265"/>
                  </a:cubicBezTo>
                  <a:cubicBezTo>
                    <a:pt x="17387" y="2265"/>
                    <a:pt x="17387" y="2260"/>
                    <a:pt x="17393" y="2260"/>
                  </a:cubicBezTo>
                  <a:cubicBezTo>
                    <a:pt x="17395" y="2260"/>
                    <a:pt x="17399" y="2261"/>
                    <a:pt x="17407" y="2265"/>
                  </a:cubicBezTo>
                  <a:cubicBezTo>
                    <a:pt x="17407" y="2277"/>
                    <a:pt x="17455" y="2301"/>
                    <a:pt x="17443" y="2301"/>
                  </a:cubicBezTo>
                  <a:cubicBezTo>
                    <a:pt x="17455" y="2313"/>
                    <a:pt x="17455" y="2313"/>
                    <a:pt x="17467" y="2325"/>
                  </a:cubicBezTo>
                  <a:cubicBezTo>
                    <a:pt x="17450" y="2316"/>
                    <a:pt x="17427" y="2308"/>
                    <a:pt x="17415" y="2308"/>
                  </a:cubicBezTo>
                  <a:cubicBezTo>
                    <a:pt x="17410" y="2308"/>
                    <a:pt x="17407" y="2309"/>
                    <a:pt x="17407" y="2313"/>
                  </a:cubicBezTo>
                  <a:cubicBezTo>
                    <a:pt x="17413" y="2319"/>
                    <a:pt x="17419" y="2319"/>
                    <a:pt x="17425" y="2319"/>
                  </a:cubicBezTo>
                  <a:cubicBezTo>
                    <a:pt x="17431" y="2319"/>
                    <a:pt x="17437" y="2319"/>
                    <a:pt x="17443" y="2325"/>
                  </a:cubicBezTo>
                  <a:cubicBezTo>
                    <a:pt x="17443" y="2331"/>
                    <a:pt x="17434" y="2331"/>
                    <a:pt x="17428" y="2331"/>
                  </a:cubicBezTo>
                  <a:cubicBezTo>
                    <a:pt x="17422" y="2331"/>
                    <a:pt x="17419" y="2331"/>
                    <a:pt x="17431" y="2337"/>
                  </a:cubicBezTo>
                  <a:lnTo>
                    <a:pt x="17419" y="2337"/>
                  </a:lnTo>
                  <a:cubicBezTo>
                    <a:pt x="17419" y="2337"/>
                    <a:pt x="17419" y="2348"/>
                    <a:pt x="17431" y="2348"/>
                  </a:cubicBezTo>
                  <a:cubicBezTo>
                    <a:pt x="17443" y="2360"/>
                    <a:pt x="17431" y="2360"/>
                    <a:pt x="17407" y="2360"/>
                  </a:cubicBezTo>
                  <a:cubicBezTo>
                    <a:pt x="17419" y="2360"/>
                    <a:pt x="17443" y="2372"/>
                    <a:pt x="17443" y="2372"/>
                  </a:cubicBezTo>
                  <a:cubicBezTo>
                    <a:pt x="17435" y="2370"/>
                    <a:pt x="17431" y="2369"/>
                    <a:pt x="17427" y="2369"/>
                  </a:cubicBezTo>
                  <a:cubicBezTo>
                    <a:pt x="17418" y="2369"/>
                    <a:pt x="17422" y="2376"/>
                    <a:pt x="17417" y="2376"/>
                  </a:cubicBezTo>
                  <a:cubicBezTo>
                    <a:pt x="17415" y="2376"/>
                    <a:pt x="17412" y="2375"/>
                    <a:pt x="17407" y="2372"/>
                  </a:cubicBezTo>
                  <a:cubicBezTo>
                    <a:pt x="17407" y="2372"/>
                    <a:pt x="17402" y="2372"/>
                    <a:pt x="17402" y="2376"/>
                  </a:cubicBezTo>
                  <a:lnTo>
                    <a:pt x="17402" y="2376"/>
                  </a:lnTo>
                  <a:cubicBezTo>
                    <a:pt x="17400" y="2375"/>
                    <a:pt x="17398" y="2374"/>
                    <a:pt x="17395" y="2372"/>
                  </a:cubicBezTo>
                  <a:lnTo>
                    <a:pt x="17395" y="2372"/>
                  </a:lnTo>
                  <a:lnTo>
                    <a:pt x="17407" y="2384"/>
                  </a:lnTo>
                  <a:cubicBezTo>
                    <a:pt x="17403" y="2380"/>
                    <a:pt x="17402" y="2377"/>
                    <a:pt x="17402" y="2376"/>
                  </a:cubicBezTo>
                  <a:lnTo>
                    <a:pt x="17402" y="2376"/>
                  </a:lnTo>
                  <a:cubicBezTo>
                    <a:pt x="17419" y="2384"/>
                    <a:pt x="17419" y="2385"/>
                    <a:pt x="17419" y="2396"/>
                  </a:cubicBezTo>
                  <a:cubicBezTo>
                    <a:pt x="17412" y="2394"/>
                    <a:pt x="17407" y="2393"/>
                    <a:pt x="17405" y="2393"/>
                  </a:cubicBezTo>
                  <a:cubicBezTo>
                    <a:pt x="17398" y="2393"/>
                    <a:pt x="17405" y="2400"/>
                    <a:pt x="17398" y="2400"/>
                  </a:cubicBezTo>
                  <a:cubicBezTo>
                    <a:pt x="17395" y="2400"/>
                    <a:pt x="17391" y="2399"/>
                    <a:pt x="17383" y="2396"/>
                  </a:cubicBezTo>
                  <a:lnTo>
                    <a:pt x="17383" y="2396"/>
                  </a:lnTo>
                  <a:cubicBezTo>
                    <a:pt x="17407" y="2408"/>
                    <a:pt x="17383" y="2408"/>
                    <a:pt x="17407" y="2420"/>
                  </a:cubicBezTo>
                  <a:cubicBezTo>
                    <a:pt x="17407" y="2420"/>
                    <a:pt x="17383" y="2408"/>
                    <a:pt x="17372" y="2408"/>
                  </a:cubicBezTo>
                  <a:lnTo>
                    <a:pt x="17383" y="2420"/>
                  </a:lnTo>
                  <a:cubicBezTo>
                    <a:pt x="17379" y="2416"/>
                    <a:pt x="17377" y="2415"/>
                    <a:pt x="17375" y="2415"/>
                  </a:cubicBezTo>
                  <a:cubicBezTo>
                    <a:pt x="17370" y="2415"/>
                    <a:pt x="17368" y="2420"/>
                    <a:pt x="17360" y="2420"/>
                  </a:cubicBezTo>
                  <a:lnTo>
                    <a:pt x="17383" y="2432"/>
                  </a:lnTo>
                  <a:lnTo>
                    <a:pt x="17372" y="2432"/>
                  </a:lnTo>
                  <a:cubicBezTo>
                    <a:pt x="17372" y="2432"/>
                    <a:pt x="17372" y="2444"/>
                    <a:pt x="17383" y="2444"/>
                  </a:cubicBezTo>
                  <a:cubicBezTo>
                    <a:pt x="17395" y="2450"/>
                    <a:pt x="17398" y="2450"/>
                    <a:pt x="17398" y="2450"/>
                  </a:cubicBezTo>
                  <a:cubicBezTo>
                    <a:pt x="17398" y="2450"/>
                    <a:pt x="17395" y="2450"/>
                    <a:pt x="17395" y="2456"/>
                  </a:cubicBezTo>
                  <a:lnTo>
                    <a:pt x="17389" y="2456"/>
                  </a:lnTo>
                  <a:cubicBezTo>
                    <a:pt x="17401" y="2462"/>
                    <a:pt x="17413" y="2468"/>
                    <a:pt x="17419" y="2468"/>
                  </a:cubicBezTo>
                  <a:cubicBezTo>
                    <a:pt x="17431" y="2479"/>
                    <a:pt x="17443" y="2479"/>
                    <a:pt x="17431" y="2479"/>
                  </a:cubicBezTo>
                  <a:lnTo>
                    <a:pt x="17407" y="2479"/>
                  </a:lnTo>
                  <a:lnTo>
                    <a:pt x="17431" y="2491"/>
                  </a:lnTo>
                  <a:lnTo>
                    <a:pt x="17419" y="2491"/>
                  </a:lnTo>
                  <a:cubicBezTo>
                    <a:pt x="17419" y="2491"/>
                    <a:pt x="17389" y="2476"/>
                    <a:pt x="17376" y="2476"/>
                  </a:cubicBezTo>
                  <a:cubicBezTo>
                    <a:pt x="17373" y="2476"/>
                    <a:pt x="17372" y="2477"/>
                    <a:pt x="17372" y="2479"/>
                  </a:cubicBezTo>
                  <a:cubicBezTo>
                    <a:pt x="17372" y="2468"/>
                    <a:pt x="17348" y="2468"/>
                    <a:pt x="17348" y="2456"/>
                  </a:cubicBezTo>
                  <a:lnTo>
                    <a:pt x="17336" y="2456"/>
                  </a:lnTo>
                  <a:cubicBezTo>
                    <a:pt x="17336" y="2462"/>
                    <a:pt x="17339" y="2462"/>
                    <a:pt x="17342" y="2462"/>
                  </a:cubicBezTo>
                  <a:cubicBezTo>
                    <a:pt x="17345" y="2462"/>
                    <a:pt x="17348" y="2462"/>
                    <a:pt x="17348" y="2468"/>
                  </a:cubicBezTo>
                  <a:cubicBezTo>
                    <a:pt x="17348" y="2468"/>
                    <a:pt x="17355" y="2475"/>
                    <a:pt x="17360" y="2479"/>
                  </a:cubicBezTo>
                  <a:lnTo>
                    <a:pt x="17360" y="2479"/>
                  </a:lnTo>
                  <a:cubicBezTo>
                    <a:pt x="17395" y="2491"/>
                    <a:pt x="17383" y="2503"/>
                    <a:pt x="17407" y="2503"/>
                  </a:cubicBezTo>
                  <a:cubicBezTo>
                    <a:pt x="17407" y="2503"/>
                    <a:pt x="17407" y="2515"/>
                    <a:pt x="17395" y="2515"/>
                  </a:cubicBezTo>
                  <a:cubicBezTo>
                    <a:pt x="17391" y="2511"/>
                    <a:pt x="17387" y="2508"/>
                    <a:pt x="17383" y="2507"/>
                  </a:cubicBezTo>
                  <a:lnTo>
                    <a:pt x="17383" y="2507"/>
                  </a:lnTo>
                  <a:cubicBezTo>
                    <a:pt x="17382" y="2508"/>
                    <a:pt x="17381" y="2509"/>
                    <a:pt x="17380" y="2509"/>
                  </a:cubicBezTo>
                  <a:cubicBezTo>
                    <a:pt x="17375" y="2509"/>
                    <a:pt x="17368" y="2503"/>
                    <a:pt x="17360" y="2503"/>
                  </a:cubicBezTo>
                  <a:lnTo>
                    <a:pt x="17360" y="2503"/>
                  </a:lnTo>
                  <a:cubicBezTo>
                    <a:pt x="17367" y="2503"/>
                    <a:pt x="17375" y="2503"/>
                    <a:pt x="17383" y="2507"/>
                  </a:cubicBezTo>
                  <a:lnTo>
                    <a:pt x="17383" y="2507"/>
                  </a:lnTo>
                  <a:cubicBezTo>
                    <a:pt x="17383" y="2506"/>
                    <a:pt x="17383" y="2505"/>
                    <a:pt x="17383" y="2503"/>
                  </a:cubicBezTo>
                  <a:lnTo>
                    <a:pt x="17348" y="2503"/>
                  </a:lnTo>
                  <a:cubicBezTo>
                    <a:pt x="17360" y="2503"/>
                    <a:pt x="17372" y="2503"/>
                    <a:pt x="17372" y="2515"/>
                  </a:cubicBezTo>
                  <a:lnTo>
                    <a:pt x="17360" y="2515"/>
                  </a:lnTo>
                  <a:cubicBezTo>
                    <a:pt x="17348" y="2503"/>
                    <a:pt x="17324" y="2503"/>
                    <a:pt x="17324" y="2503"/>
                  </a:cubicBezTo>
                  <a:lnTo>
                    <a:pt x="17324" y="2503"/>
                  </a:lnTo>
                  <a:cubicBezTo>
                    <a:pt x="17324" y="2503"/>
                    <a:pt x="17324" y="2515"/>
                    <a:pt x="17348" y="2515"/>
                  </a:cubicBezTo>
                  <a:cubicBezTo>
                    <a:pt x="17348" y="2515"/>
                    <a:pt x="17372" y="2515"/>
                    <a:pt x="17372" y="2527"/>
                  </a:cubicBezTo>
                  <a:lnTo>
                    <a:pt x="17383" y="2539"/>
                  </a:lnTo>
                  <a:lnTo>
                    <a:pt x="17360" y="2539"/>
                  </a:lnTo>
                  <a:cubicBezTo>
                    <a:pt x="17360" y="2539"/>
                    <a:pt x="17372" y="2551"/>
                    <a:pt x="17372" y="2551"/>
                  </a:cubicBezTo>
                  <a:lnTo>
                    <a:pt x="17360" y="2551"/>
                  </a:lnTo>
                  <a:cubicBezTo>
                    <a:pt x="17360" y="2551"/>
                    <a:pt x="17360" y="2556"/>
                    <a:pt x="17356" y="2556"/>
                  </a:cubicBezTo>
                  <a:cubicBezTo>
                    <a:pt x="17354" y="2556"/>
                    <a:pt x="17352" y="2555"/>
                    <a:pt x="17348" y="2551"/>
                  </a:cubicBezTo>
                  <a:lnTo>
                    <a:pt x="17348" y="2551"/>
                  </a:lnTo>
                  <a:cubicBezTo>
                    <a:pt x="17348" y="2557"/>
                    <a:pt x="17348" y="2557"/>
                    <a:pt x="17349" y="2557"/>
                  </a:cubicBezTo>
                  <a:cubicBezTo>
                    <a:pt x="17351" y="2557"/>
                    <a:pt x="17354" y="2557"/>
                    <a:pt x="17360" y="2563"/>
                  </a:cubicBezTo>
                  <a:cubicBezTo>
                    <a:pt x="17353" y="2561"/>
                    <a:pt x="17348" y="2560"/>
                    <a:pt x="17344" y="2560"/>
                  </a:cubicBezTo>
                  <a:cubicBezTo>
                    <a:pt x="17328" y="2560"/>
                    <a:pt x="17336" y="2577"/>
                    <a:pt x="17336" y="2587"/>
                  </a:cubicBezTo>
                  <a:cubicBezTo>
                    <a:pt x="17366" y="2597"/>
                    <a:pt x="17354" y="2598"/>
                    <a:pt x="17363" y="2605"/>
                  </a:cubicBezTo>
                  <a:lnTo>
                    <a:pt x="17363" y="2605"/>
                  </a:lnTo>
                  <a:cubicBezTo>
                    <a:pt x="17360" y="2604"/>
                    <a:pt x="17357" y="2604"/>
                    <a:pt x="17354" y="2604"/>
                  </a:cubicBezTo>
                  <a:cubicBezTo>
                    <a:pt x="17348" y="2604"/>
                    <a:pt x="17342" y="2604"/>
                    <a:pt x="17336" y="2599"/>
                  </a:cubicBezTo>
                  <a:cubicBezTo>
                    <a:pt x="17324" y="2599"/>
                    <a:pt x="17324" y="2587"/>
                    <a:pt x="17300" y="2587"/>
                  </a:cubicBezTo>
                  <a:cubicBezTo>
                    <a:pt x="17300" y="2587"/>
                    <a:pt x="17336" y="2610"/>
                    <a:pt x="17324" y="2610"/>
                  </a:cubicBezTo>
                  <a:cubicBezTo>
                    <a:pt x="17316" y="2606"/>
                    <a:pt x="17313" y="2605"/>
                    <a:pt x="17312" y="2605"/>
                  </a:cubicBezTo>
                  <a:cubicBezTo>
                    <a:pt x="17311" y="2605"/>
                    <a:pt x="17316" y="2610"/>
                    <a:pt x="17300" y="2610"/>
                  </a:cubicBezTo>
                  <a:cubicBezTo>
                    <a:pt x="17288" y="2599"/>
                    <a:pt x="17300" y="2599"/>
                    <a:pt x="17300" y="2599"/>
                  </a:cubicBezTo>
                  <a:lnTo>
                    <a:pt x="17288" y="2599"/>
                  </a:lnTo>
                  <a:cubicBezTo>
                    <a:pt x="17276" y="2610"/>
                    <a:pt x="17312" y="2610"/>
                    <a:pt x="17336" y="2622"/>
                  </a:cubicBezTo>
                  <a:cubicBezTo>
                    <a:pt x="17336" y="2626"/>
                    <a:pt x="17333" y="2628"/>
                    <a:pt x="17329" y="2628"/>
                  </a:cubicBezTo>
                  <a:cubicBezTo>
                    <a:pt x="17328" y="2628"/>
                    <a:pt x="17326" y="2627"/>
                    <a:pt x="17325" y="2627"/>
                  </a:cubicBezTo>
                  <a:lnTo>
                    <a:pt x="17325" y="2627"/>
                  </a:lnTo>
                  <a:cubicBezTo>
                    <a:pt x="17329" y="2629"/>
                    <a:pt x="17333" y="2631"/>
                    <a:pt x="17336" y="2634"/>
                  </a:cubicBezTo>
                  <a:cubicBezTo>
                    <a:pt x="17329" y="2632"/>
                    <a:pt x="17324" y="2631"/>
                    <a:pt x="17321" y="2631"/>
                  </a:cubicBezTo>
                  <a:cubicBezTo>
                    <a:pt x="17309" y="2631"/>
                    <a:pt x="17326" y="2646"/>
                    <a:pt x="17336" y="2646"/>
                  </a:cubicBezTo>
                  <a:cubicBezTo>
                    <a:pt x="17360" y="2646"/>
                    <a:pt x="17352" y="2641"/>
                    <a:pt x="17354" y="2641"/>
                  </a:cubicBezTo>
                  <a:cubicBezTo>
                    <a:pt x="17356" y="2641"/>
                    <a:pt x="17360" y="2642"/>
                    <a:pt x="17372" y="2646"/>
                  </a:cubicBezTo>
                  <a:cubicBezTo>
                    <a:pt x="17372" y="2634"/>
                    <a:pt x="17348" y="2622"/>
                    <a:pt x="17360" y="2622"/>
                  </a:cubicBezTo>
                  <a:cubicBezTo>
                    <a:pt x="17372" y="2634"/>
                    <a:pt x="17372" y="2634"/>
                    <a:pt x="17372" y="2634"/>
                  </a:cubicBezTo>
                  <a:cubicBezTo>
                    <a:pt x="17364" y="2627"/>
                    <a:pt x="17366" y="2624"/>
                    <a:pt x="17365" y="2623"/>
                  </a:cubicBezTo>
                  <a:lnTo>
                    <a:pt x="17365" y="2623"/>
                  </a:lnTo>
                  <a:cubicBezTo>
                    <a:pt x="17378" y="2626"/>
                    <a:pt x="17397" y="2634"/>
                    <a:pt x="17407" y="2634"/>
                  </a:cubicBezTo>
                  <a:lnTo>
                    <a:pt x="17372" y="2622"/>
                  </a:lnTo>
                  <a:lnTo>
                    <a:pt x="17383" y="2622"/>
                  </a:lnTo>
                  <a:cubicBezTo>
                    <a:pt x="17407" y="2634"/>
                    <a:pt x="17419" y="2634"/>
                    <a:pt x="17419" y="2634"/>
                  </a:cubicBezTo>
                  <a:cubicBezTo>
                    <a:pt x="17455" y="2634"/>
                    <a:pt x="17407" y="2622"/>
                    <a:pt x="17395" y="2610"/>
                  </a:cubicBezTo>
                  <a:lnTo>
                    <a:pt x="17407" y="2610"/>
                  </a:lnTo>
                  <a:cubicBezTo>
                    <a:pt x="17395" y="2610"/>
                    <a:pt x="17395" y="2610"/>
                    <a:pt x="17395" y="2599"/>
                  </a:cubicBezTo>
                  <a:cubicBezTo>
                    <a:pt x="17407" y="2599"/>
                    <a:pt x="17407" y="2610"/>
                    <a:pt x="17419" y="2610"/>
                  </a:cubicBezTo>
                  <a:lnTo>
                    <a:pt x="17431" y="2610"/>
                  </a:lnTo>
                  <a:cubicBezTo>
                    <a:pt x="17423" y="2610"/>
                    <a:pt x="17420" y="2605"/>
                    <a:pt x="17423" y="2605"/>
                  </a:cubicBezTo>
                  <a:cubicBezTo>
                    <a:pt x="17424" y="2605"/>
                    <a:pt x="17427" y="2606"/>
                    <a:pt x="17431" y="2610"/>
                  </a:cubicBezTo>
                  <a:cubicBezTo>
                    <a:pt x="17438" y="2610"/>
                    <a:pt x="17446" y="2610"/>
                    <a:pt x="17450" y="2613"/>
                  </a:cubicBezTo>
                  <a:lnTo>
                    <a:pt x="17450" y="2613"/>
                  </a:lnTo>
                  <a:lnTo>
                    <a:pt x="17447" y="2608"/>
                  </a:lnTo>
                  <a:lnTo>
                    <a:pt x="17447" y="2608"/>
                  </a:lnTo>
                  <a:cubicBezTo>
                    <a:pt x="17452" y="2610"/>
                    <a:pt x="17459" y="2610"/>
                    <a:pt x="17467" y="2610"/>
                  </a:cubicBezTo>
                  <a:lnTo>
                    <a:pt x="17467" y="2599"/>
                  </a:lnTo>
                  <a:lnTo>
                    <a:pt x="17491" y="2610"/>
                  </a:lnTo>
                  <a:cubicBezTo>
                    <a:pt x="17491" y="2599"/>
                    <a:pt x="17479" y="2599"/>
                    <a:pt x="17479" y="2599"/>
                  </a:cubicBezTo>
                  <a:cubicBezTo>
                    <a:pt x="17479" y="2599"/>
                    <a:pt x="17456" y="2583"/>
                    <a:pt x="17471" y="2583"/>
                  </a:cubicBezTo>
                  <a:cubicBezTo>
                    <a:pt x="17475" y="2583"/>
                    <a:pt x="17481" y="2584"/>
                    <a:pt x="17491" y="2587"/>
                  </a:cubicBezTo>
                  <a:cubicBezTo>
                    <a:pt x="17467" y="2575"/>
                    <a:pt x="17479" y="2575"/>
                    <a:pt x="17479" y="2563"/>
                  </a:cubicBezTo>
                  <a:lnTo>
                    <a:pt x="17479" y="2563"/>
                  </a:lnTo>
                  <a:cubicBezTo>
                    <a:pt x="17479" y="2575"/>
                    <a:pt x="17491" y="2575"/>
                    <a:pt x="17491" y="2575"/>
                  </a:cubicBezTo>
                  <a:cubicBezTo>
                    <a:pt x="17502" y="2575"/>
                    <a:pt x="17502" y="2587"/>
                    <a:pt x="17514" y="2599"/>
                  </a:cubicBezTo>
                  <a:cubicBezTo>
                    <a:pt x="17491" y="2599"/>
                    <a:pt x="17491" y="2622"/>
                    <a:pt x="17467" y="2622"/>
                  </a:cubicBezTo>
                  <a:lnTo>
                    <a:pt x="17467" y="2610"/>
                  </a:lnTo>
                  <a:cubicBezTo>
                    <a:pt x="17443" y="2646"/>
                    <a:pt x="17383" y="2634"/>
                    <a:pt x="17395" y="2682"/>
                  </a:cubicBezTo>
                  <a:cubicBezTo>
                    <a:pt x="17383" y="2682"/>
                    <a:pt x="17383" y="2682"/>
                    <a:pt x="17383" y="2670"/>
                  </a:cubicBezTo>
                  <a:lnTo>
                    <a:pt x="17372" y="2694"/>
                  </a:lnTo>
                  <a:lnTo>
                    <a:pt x="17360" y="2682"/>
                  </a:lnTo>
                  <a:lnTo>
                    <a:pt x="17360" y="2729"/>
                  </a:lnTo>
                  <a:lnTo>
                    <a:pt x="17348" y="2718"/>
                  </a:lnTo>
                  <a:cubicBezTo>
                    <a:pt x="17336" y="2741"/>
                    <a:pt x="17312" y="2777"/>
                    <a:pt x="17288" y="2813"/>
                  </a:cubicBezTo>
                  <a:lnTo>
                    <a:pt x="17288" y="2801"/>
                  </a:lnTo>
                  <a:cubicBezTo>
                    <a:pt x="17276" y="2849"/>
                    <a:pt x="17264" y="2837"/>
                    <a:pt x="17252" y="2860"/>
                  </a:cubicBezTo>
                  <a:lnTo>
                    <a:pt x="17241" y="2884"/>
                  </a:lnTo>
                  <a:lnTo>
                    <a:pt x="17241" y="2872"/>
                  </a:lnTo>
                  <a:cubicBezTo>
                    <a:pt x="17241" y="2896"/>
                    <a:pt x="17181" y="2896"/>
                    <a:pt x="17205" y="2896"/>
                  </a:cubicBezTo>
                  <a:cubicBezTo>
                    <a:pt x="17205" y="2920"/>
                    <a:pt x="17205" y="2932"/>
                    <a:pt x="17217" y="2944"/>
                  </a:cubicBezTo>
                  <a:cubicBezTo>
                    <a:pt x="17212" y="2953"/>
                    <a:pt x="17210" y="2955"/>
                    <a:pt x="17207" y="2955"/>
                  </a:cubicBezTo>
                  <a:cubicBezTo>
                    <a:pt x="17203" y="2955"/>
                    <a:pt x="17200" y="2952"/>
                    <a:pt x="17194" y="2952"/>
                  </a:cubicBezTo>
                  <a:cubicBezTo>
                    <a:pt x="17191" y="2952"/>
                    <a:pt x="17186" y="2953"/>
                    <a:pt x="17181" y="2956"/>
                  </a:cubicBezTo>
                  <a:cubicBezTo>
                    <a:pt x="17169" y="2968"/>
                    <a:pt x="17181" y="2980"/>
                    <a:pt x="17157" y="3003"/>
                  </a:cubicBezTo>
                  <a:lnTo>
                    <a:pt x="17157" y="2991"/>
                  </a:lnTo>
                  <a:cubicBezTo>
                    <a:pt x="17145" y="3003"/>
                    <a:pt x="17145" y="3015"/>
                    <a:pt x="17145" y="3039"/>
                  </a:cubicBezTo>
                  <a:lnTo>
                    <a:pt x="17145" y="3027"/>
                  </a:lnTo>
                  <a:cubicBezTo>
                    <a:pt x="17145" y="3063"/>
                    <a:pt x="17098" y="3039"/>
                    <a:pt x="17121" y="3087"/>
                  </a:cubicBezTo>
                  <a:cubicBezTo>
                    <a:pt x="17112" y="3087"/>
                    <a:pt x="17102" y="3102"/>
                    <a:pt x="17093" y="3102"/>
                  </a:cubicBezTo>
                  <a:cubicBezTo>
                    <a:pt x="17091" y="3102"/>
                    <a:pt x="17088" y="3101"/>
                    <a:pt x="17086" y="3099"/>
                  </a:cubicBezTo>
                  <a:cubicBezTo>
                    <a:pt x="17074" y="3146"/>
                    <a:pt x="17062" y="3170"/>
                    <a:pt x="17050" y="3206"/>
                  </a:cubicBezTo>
                  <a:cubicBezTo>
                    <a:pt x="17043" y="3202"/>
                    <a:pt x="17040" y="3201"/>
                    <a:pt x="17039" y="3201"/>
                  </a:cubicBezTo>
                  <a:cubicBezTo>
                    <a:pt x="17036" y="3201"/>
                    <a:pt x="17043" y="3209"/>
                    <a:pt x="17026" y="3218"/>
                  </a:cubicBezTo>
                  <a:lnTo>
                    <a:pt x="17038" y="3230"/>
                  </a:lnTo>
                  <a:cubicBezTo>
                    <a:pt x="17014" y="3277"/>
                    <a:pt x="16943" y="3301"/>
                    <a:pt x="16919" y="3349"/>
                  </a:cubicBezTo>
                  <a:lnTo>
                    <a:pt x="16907" y="3349"/>
                  </a:lnTo>
                  <a:lnTo>
                    <a:pt x="16919" y="3361"/>
                  </a:lnTo>
                  <a:cubicBezTo>
                    <a:pt x="16871" y="3408"/>
                    <a:pt x="16824" y="3468"/>
                    <a:pt x="16800" y="3515"/>
                  </a:cubicBezTo>
                  <a:cubicBezTo>
                    <a:pt x="16800" y="3527"/>
                    <a:pt x="16800" y="3563"/>
                    <a:pt x="16788" y="3575"/>
                  </a:cubicBezTo>
                  <a:cubicBezTo>
                    <a:pt x="16776" y="3622"/>
                    <a:pt x="16752" y="3658"/>
                    <a:pt x="16717" y="3694"/>
                  </a:cubicBezTo>
                  <a:cubicBezTo>
                    <a:pt x="16717" y="3694"/>
                    <a:pt x="16711" y="3694"/>
                    <a:pt x="16708" y="3690"/>
                  </a:cubicBezTo>
                  <a:lnTo>
                    <a:pt x="16708" y="3690"/>
                  </a:lnTo>
                  <a:cubicBezTo>
                    <a:pt x="16711" y="3708"/>
                    <a:pt x="16693" y="3718"/>
                    <a:pt x="16693" y="3718"/>
                  </a:cubicBezTo>
                  <a:lnTo>
                    <a:pt x="16705" y="3718"/>
                  </a:lnTo>
                  <a:cubicBezTo>
                    <a:pt x="16717" y="3742"/>
                    <a:pt x="16693" y="3742"/>
                    <a:pt x="16681" y="3742"/>
                  </a:cubicBezTo>
                  <a:lnTo>
                    <a:pt x="16681" y="3777"/>
                  </a:lnTo>
                  <a:lnTo>
                    <a:pt x="16657" y="3777"/>
                  </a:lnTo>
                  <a:cubicBezTo>
                    <a:pt x="16657" y="3789"/>
                    <a:pt x="16645" y="3813"/>
                    <a:pt x="16657" y="3837"/>
                  </a:cubicBezTo>
                  <a:cubicBezTo>
                    <a:pt x="16657" y="3837"/>
                    <a:pt x="16651" y="3840"/>
                    <a:pt x="16647" y="3840"/>
                  </a:cubicBezTo>
                  <a:cubicBezTo>
                    <a:pt x="16642" y="3840"/>
                    <a:pt x="16639" y="3837"/>
                    <a:pt x="16645" y="3825"/>
                  </a:cubicBezTo>
                  <a:lnTo>
                    <a:pt x="16645" y="3825"/>
                  </a:lnTo>
                  <a:lnTo>
                    <a:pt x="16598" y="3896"/>
                  </a:lnTo>
                  <a:lnTo>
                    <a:pt x="16610" y="3884"/>
                  </a:lnTo>
                  <a:cubicBezTo>
                    <a:pt x="16621" y="3896"/>
                    <a:pt x="16621" y="3920"/>
                    <a:pt x="16610" y="3932"/>
                  </a:cubicBezTo>
                  <a:cubicBezTo>
                    <a:pt x="16610" y="3920"/>
                    <a:pt x="16607" y="3917"/>
                    <a:pt x="16601" y="3917"/>
                  </a:cubicBezTo>
                  <a:cubicBezTo>
                    <a:pt x="16595" y="3917"/>
                    <a:pt x="16586" y="3920"/>
                    <a:pt x="16574" y="3920"/>
                  </a:cubicBezTo>
                  <a:cubicBezTo>
                    <a:pt x="16578" y="3924"/>
                    <a:pt x="16582" y="3925"/>
                    <a:pt x="16585" y="3925"/>
                  </a:cubicBezTo>
                  <a:cubicBezTo>
                    <a:pt x="16592" y="3925"/>
                    <a:pt x="16598" y="3920"/>
                    <a:pt x="16598" y="3920"/>
                  </a:cubicBezTo>
                  <a:lnTo>
                    <a:pt x="16598" y="3920"/>
                  </a:lnTo>
                  <a:cubicBezTo>
                    <a:pt x="16610" y="3944"/>
                    <a:pt x="16598" y="3968"/>
                    <a:pt x="16586" y="3968"/>
                  </a:cubicBezTo>
                  <a:lnTo>
                    <a:pt x="16586" y="3956"/>
                  </a:lnTo>
                  <a:cubicBezTo>
                    <a:pt x="16574" y="3980"/>
                    <a:pt x="16550" y="3968"/>
                    <a:pt x="16538" y="3992"/>
                  </a:cubicBezTo>
                  <a:cubicBezTo>
                    <a:pt x="16550" y="4003"/>
                    <a:pt x="16526" y="4015"/>
                    <a:pt x="16550" y="4027"/>
                  </a:cubicBezTo>
                  <a:cubicBezTo>
                    <a:pt x="16550" y="4035"/>
                    <a:pt x="16549" y="4038"/>
                    <a:pt x="16546" y="4038"/>
                  </a:cubicBezTo>
                  <a:cubicBezTo>
                    <a:pt x="16542" y="4038"/>
                    <a:pt x="16534" y="4027"/>
                    <a:pt x="16526" y="4027"/>
                  </a:cubicBezTo>
                  <a:cubicBezTo>
                    <a:pt x="16538" y="4039"/>
                    <a:pt x="16514" y="4063"/>
                    <a:pt x="16502" y="4063"/>
                  </a:cubicBezTo>
                  <a:cubicBezTo>
                    <a:pt x="16526" y="4099"/>
                    <a:pt x="16455" y="4111"/>
                    <a:pt x="16479" y="4134"/>
                  </a:cubicBezTo>
                  <a:lnTo>
                    <a:pt x="16455" y="4146"/>
                  </a:lnTo>
                  <a:cubicBezTo>
                    <a:pt x="16467" y="4146"/>
                    <a:pt x="16479" y="4158"/>
                    <a:pt x="16479" y="4170"/>
                  </a:cubicBezTo>
                  <a:cubicBezTo>
                    <a:pt x="16471" y="4174"/>
                    <a:pt x="16464" y="4175"/>
                    <a:pt x="16458" y="4175"/>
                  </a:cubicBezTo>
                  <a:cubicBezTo>
                    <a:pt x="16447" y="4175"/>
                    <a:pt x="16439" y="4170"/>
                    <a:pt x="16431" y="4170"/>
                  </a:cubicBezTo>
                  <a:lnTo>
                    <a:pt x="16467" y="4194"/>
                  </a:lnTo>
                  <a:cubicBezTo>
                    <a:pt x="16383" y="4253"/>
                    <a:pt x="16359" y="4361"/>
                    <a:pt x="16276" y="4432"/>
                  </a:cubicBezTo>
                  <a:cubicBezTo>
                    <a:pt x="16264" y="4468"/>
                    <a:pt x="16252" y="4515"/>
                    <a:pt x="16229" y="4563"/>
                  </a:cubicBezTo>
                  <a:cubicBezTo>
                    <a:pt x="16229" y="4575"/>
                    <a:pt x="16229" y="4587"/>
                    <a:pt x="16229" y="4599"/>
                  </a:cubicBezTo>
                  <a:cubicBezTo>
                    <a:pt x="16193" y="4634"/>
                    <a:pt x="16145" y="4694"/>
                    <a:pt x="16133" y="4765"/>
                  </a:cubicBezTo>
                  <a:cubicBezTo>
                    <a:pt x="16139" y="4789"/>
                    <a:pt x="16127" y="4789"/>
                    <a:pt x="16115" y="4789"/>
                  </a:cubicBezTo>
                  <a:cubicBezTo>
                    <a:pt x="16103" y="4789"/>
                    <a:pt x="16092" y="4789"/>
                    <a:pt x="16098" y="4813"/>
                  </a:cubicBezTo>
                  <a:cubicBezTo>
                    <a:pt x="16086" y="4813"/>
                    <a:pt x="16086" y="4813"/>
                    <a:pt x="16086" y="4801"/>
                  </a:cubicBezTo>
                  <a:cubicBezTo>
                    <a:pt x="16074" y="4849"/>
                    <a:pt x="16074" y="4873"/>
                    <a:pt x="16074" y="4920"/>
                  </a:cubicBezTo>
                  <a:cubicBezTo>
                    <a:pt x="16066" y="4915"/>
                    <a:pt x="16062" y="4913"/>
                    <a:pt x="16058" y="4913"/>
                  </a:cubicBezTo>
                  <a:cubicBezTo>
                    <a:pt x="16048" y="4913"/>
                    <a:pt x="16056" y="4934"/>
                    <a:pt x="16053" y="4934"/>
                  </a:cubicBezTo>
                  <a:cubicBezTo>
                    <a:pt x="16052" y="4934"/>
                    <a:pt x="16051" y="4933"/>
                    <a:pt x="16050" y="4932"/>
                  </a:cubicBezTo>
                  <a:lnTo>
                    <a:pt x="16050" y="4932"/>
                  </a:lnTo>
                  <a:lnTo>
                    <a:pt x="16062" y="4944"/>
                  </a:lnTo>
                  <a:cubicBezTo>
                    <a:pt x="16050" y="4956"/>
                    <a:pt x="16026" y="4968"/>
                    <a:pt x="16026" y="4968"/>
                  </a:cubicBezTo>
                  <a:lnTo>
                    <a:pt x="16038" y="4992"/>
                  </a:lnTo>
                  <a:lnTo>
                    <a:pt x="16038" y="4992"/>
                  </a:lnTo>
                  <a:lnTo>
                    <a:pt x="16014" y="4980"/>
                  </a:lnTo>
                  <a:cubicBezTo>
                    <a:pt x="16014" y="4992"/>
                    <a:pt x="16002" y="5015"/>
                    <a:pt x="15990" y="5039"/>
                  </a:cubicBezTo>
                  <a:cubicBezTo>
                    <a:pt x="16014" y="4957"/>
                    <a:pt x="16049" y="4886"/>
                    <a:pt x="16062" y="4815"/>
                  </a:cubicBezTo>
                  <a:lnTo>
                    <a:pt x="16062" y="4815"/>
                  </a:lnTo>
                  <a:cubicBezTo>
                    <a:pt x="16061" y="4817"/>
                    <a:pt x="16058" y="4818"/>
                    <a:pt x="16055" y="4818"/>
                  </a:cubicBezTo>
                  <a:cubicBezTo>
                    <a:pt x="16045" y="4818"/>
                    <a:pt x="16030" y="4810"/>
                    <a:pt x="16038" y="4801"/>
                  </a:cubicBezTo>
                  <a:cubicBezTo>
                    <a:pt x="16109" y="4777"/>
                    <a:pt x="16062" y="4718"/>
                    <a:pt x="16109" y="4694"/>
                  </a:cubicBezTo>
                  <a:cubicBezTo>
                    <a:pt x="16121" y="4611"/>
                    <a:pt x="16193" y="4563"/>
                    <a:pt x="16169" y="4468"/>
                  </a:cubicBezTo>
                  <a:lnTo>
                    <a:pt x="16169" y="4468"/>
                  </a:lnTo>
                  <a:lnTo>
                    <a:pt x="16193" y="4480"/>
                  </a:lnTo>
                  <a:cubicBezTo>
                    <a:pt x="16193" y="4468"/>
                    <a:pt x="16193" y="4468"/>
                    <a:pt x="16193" y="4456"/>
                  </a:cubicBezTo>
                  <a:cubicBezTo>
                    <a:pt x="16205" y="4432"/>
                    <a:pt x="16205" y="4396"/>
                    <a:pt x="16217" y="4373"/>
                  </a:cubicBezTo>
                  <a:lnTo>
                    <a:pt x="16205" y="4373"/>
                  </a:lnTo>
                  <a:cubicBezTo>
                    <a:pt x="16205" y="4361"/>
                    <a:pt x="16217" y="4373"/>
                    <a:pt x="16217" y="4349"/>
                  </a:cubicBezTo>
                  <a:lnTo>
                    <a:pt x="16217" y="4325"/>
                  </a:lnTo>
                  <a:cubicBezTo>
                    <a:pt x="16219" y="4326"/>
                    <a:pt x="16221" y="4327"/>
                    <a:pt x="16223" y="4327"/>
                  </a:cubicBezTo>
                  <a:cubicBezTo>
                    <a:pt x="16238" y="4327"/>
                    <a:pt x="16231" y="4288"/>
                    <a:pt x="16252" y="4277"/>
                  </a:cubicBezTo>
                  <a:cubicBezTo>
                    <a:pt x="16252" y="4253"/>
                    <a:pt x="16252" y="4206"/>
                    <a:pt x="16264" y="4182"/>
                  </a:cubicBezTo>
                  <a:cubicBezTo>
                    <a:pt x="16288" y="4182"/>
                    <a:pt x="16300" y="4146"/>
                    <a:pt x="16312" y="4123"/>
                  </a:cubicBezTo>
                  <a:cubicBezTo>
                    <a:pt x="16324" y="4075"/>
                    <a:pt x="16348" y="4003"/>
                    <a:pt x="16371" y="3944"/>
                  </a:cubicBezTo>
                  <a:lnTo>
                    <a:pt x="16348" y="3944"/>
                  </a:lnTo>
                  <a:lnTo>
                    <a:pt x="16359" y="3932"/>
                  </a:lnTo>
                  <a:cubicBezTo>
                    <a:pt x="16380" y="3932"/>
                    <a:pt x="16381" y="3920"/>
                    <a:pt x="16382" y="3908"/>
                  </a:cubicBezTo>
                  <a:lnTo>
                    <a:pt x="16382" y="3908"/>
                  </a:lnTo>
                  <a:cubicBezTo>
                    <a:pt x="16383" y="3908"/>
                    <a:pt x="16383" y="3908"/>
                    <a:pt x="16383" y="3908"/>
                  </a:cubicBezTo>
                  <a:cubicBezTo>
                    <a:pt x="16383" y="3907"/>
                    <a:pt x="16383" y="3906"/>
                    <a:pt x="16383" y="3904"/>
                  </a:cubicBezTo>
                  <a:lnTo>
                    <a:pt x="16383" y="3904"/>
                  </a:lnTo>
                  <a:cubicBezTo>
                    <a:pt x="16383" y="3906"/>
                    <a:pt x="16383" y="3907"/>
                    <a:pt x="16382" y="3908"/>
                  </a:cubicBezTo>
                  <a:lnTo>
                    <a:pt x="16382" y="3908"/>
                  </a:lnTo>
                  <a:cubicBezTo>
                    <a:pt x="16359" y="3908"/>
                    <a:pt x="16348" y="3896"/>
                    <a:pt x="16371" y="3884"/>
                  </a:cubicBezTo>
                  <a:lnTo>
                    <a:pt x="16359" y="3861"/>
                  </a:lnTo>
                  <a:lnTo>
                    <a:pt x="16359" y="3861"/>
                  </a:lnTo>
                  <a:cubicBezTo>
                    <a:pt x="16371" y="3867"/>
                    <a:pt x="16380" y="3867"/>
                    <a:pt x="16388" y="3867"/>
                  </a:cubicBezTo>
                  <a:cubicBezTo>
                    <a:pt x="16395" y="3867"/>
                    <a:pt x="16401" y="3867"/>
                    <a:pt x="16407" y="3872"/>
                  </a:cubicBezTo>
                  <a:cubicBezTo>
                    <a:pt x="16419" y="3813"/>
                    <a:pt x="16407" y="3765"/>
                    <a:pt x="16443" y="3718"/>
                  </a:cubicBezTo>
                  <a:cubicBezTo>
                    <a:pt x="16444" y="3719"/>
                    <a:pt x="16445" y="3720"/>
                    <a:pt x="16446" y="3720"/>
                  </a:cubicBezTo>
                  <a:cubicBezTo>
                    <a:pt x="16451" y="3720"/>
                    <a:pt x="16449" y="3699"/>
                    <a:pt x="16462" y="3699"/>
                  </a:cubicBezTo>
                  <a:cubicBezTo>
                    <a:pt x="16466" y="3699"/>
                    <a:pt x="16471" y="3701"/>
                    <a:pt x="16479" y="3706"/>
                  </a:cubicBezTo>
                  <a:cubicBezTo>
                    <a:pt x="16479" y="3688"/>
                    <a:pt x="16470" y="3685"/>
                    <a:pt x="16459" y="3685"/>
                  </a:cubicBezTo>
                  <a:cubicBezTo>
                    <a:pt x="16454" y="3685"/>
                    <a:pt x="16448" y="3686"/>
                    <a:pt x="16443" y="3686"/>
                  </a:cubicBezTo>
                  <a:cubicBezTo>
                    <a:pt x="16438" y="3686"/>
                    <a:pt x="16434" y="3685"/>
                    <a:pt x="16431" y="3682"/>
                  </a:cubicBezTo>
                  <a:cubicBezTo>
                    <a:pt x="16431" y="3670"/>
                    <a:pt x="16431" y="3658"/>
                    <a:pt x="16443" y="3658"/>
                  </a:cubicBezTo>
                  <a:cubicBezTo>
                    <a:pt x="16443" y="3664"/>
                    <a:pt x="16449" y="3664"/>
                    <a:pt x="16455" y="3664"/>
                  </a:cubicBezTo>
                  <a:cubicBezTo>
                    <a:pt x="16461" y="3664"/>
                    <a:pt x="16467" y="3664"/>
                    <a:pt x="16467" y="3670"/>
                  </a:cubicBezTo>
                  <a:lnTo>
                    <a:pt x="16467" y="3646"/>
                  </a:lnTo>
                  <a:cubicBezTo>
                    <a:pt x="16479" y="3646"/>
                    <a:pt x="16479" y="3646"/>
                    <a:pt x="16479" y="3658"/>
                  </a:cubicBezTo>
                  <a:cubicBezTo>
                    <a:pt x="16479" y="3599"/>
                    <a:pt x="16526" y="3587"/>
                    <a:pt x="16526" y="3539"/>
                  </a:cubicBezTo>
                  <a:cubicBezTo>
                    <a:pt x="16524" y="3537"/>
                    <a:pt x="16522" y="3536"/>
                    <a:pt x="16520" y="3536"/>
                  </a:cubicBezTo>
                  <a:cubicBezTo>
                    <a:pt x="16514" y="3536"/>
                    <a:pt x="16512" y="3551"/>
                    <a:pt x="16502" y="3551"/>
                  </a:cubicBezTo>
                  <a:cubicBezTo>
                    <a:pt x="16502" y="3503"/>
                    <a:pt x="16538" y="3515"/>
                    <a:pt x="16538" y="3480"/>
                  </a:cubicBezTo>
                  <a:lnTo>
                    <a:pt x="16550" y="3491"/>
                  </a:lnTo>
                  <a:cubicBezTo>
                    <a:pt x="16538" y="3480"/>
                    <a:pt x="16526" y="3468"/>
                    <a:pt x="16550" y="3456"/>
                  </a:cubicBezTo>
                  <a:cubicBezTo>
                    <a:pt x="16574" y="3456"/>
                    <a:pt x="16562" y="3468"/>
                    <a:pt x="16562" y="3480"/>
                  </a:cubicBezTo>
                  <a:cubicBezTo>
                    <a:pt x="16572" y="3469"/>
                    <a:pt x="16574" y="3441"/>
                    <a:pt x="16566" y="3441"/>
                  </a:cubicBezTo>
                  <a:cubicBezTo>
                    <a:pt x="16565" y="3441"/>
                    <a:pt x="16564" y="3442"/>
                    <a:pt x="16562" y="3444"/>
                  </a:cubicBezTo>
                  <a:cubicBezTo>
                    <a:pt x="16562" y="3432"/>
                    <a:pt x="16565" y="3426"/>
                    <a:pt x="16569" y="3423"/>
                  </a:cubicBezTo>
                  <a:cubicBezTo>
                    <a:pt x="16565" y="3423"/>
                    <a:pt x="16562" y="3420"/>
                    <a:pt x="16562" y="3408"/>
                  </a:cubicBezTo>
                  <a:cubicBezTo>
                    <a:pt x="16574" y="3396"/>
                    <a:pt x="16586" y="3361"/>
                    <a:pt x="16598" y="3337"/>
                  </a:cubicBezTo>
                  <a:cubicBezTo>
                    <a:pt x="16610" y="3337"/>
                    <a:pt x="16610" y="3337"/>
                    <a:pt x="16621" y="3349"/>
                  </a:cubicBezTo>
                  <a:cubicBezTo>
                    <a:pt x="16598" y="3313"/>
                    <a:pt x="16645" y="3337"/>
                    <a:pt x="16645" y="3301"/>
                  </a:cubicBezTo>
                  <a:cubicBezTo>
                    <a:pt x="16669" y="3218"/>
                    <a:pt x="16693" y="3110"/>
                    <a:pt x="16729" y="3039"/>
                  </a:cubicBezTo>
                  <a:cubicBezTo>
                    <a:pt x="16705" y="3015"/>
                    <a:pt x="16717" y="2991"/>
                    <a:pt x="16729" y="2956"/>
                  </a:cubicBezTo>
                  <a:lnTo>
                    <a:pt x="16752" y="2968"/>
                  </a:lnTo>
                  <a:lnTo>
                    <a:pt x="16752" y="2944"/>
                  </a:lnTo>
                  <a:cubicBezTo>
                    <a:pt x="16761" y="2944"/>
                    <a:pt x="16776" y="2919"/>
                    <a:pt x="16784" y="2919"/>
                  </a:cubicBezTo>
                  <a:cubicBezTo>
                    <a:pt x="16786" y="2919"/>
                    <a:pt x="16788" y="2922"/>
                    <a:pt x="16788" y="2932"/>
                  </a:cubicBezTo>
                  <a:lnTo>
                    <a:pt x="16824" y="2860"/>
                  </a:lnTo>
                  <a:cubicBezTo>
                    <a:pt x="16836" y="2837"/>
                    <a:pt x="16800" y="2837"/>
                    <a:pt x="16824" y="2825"/>
                  </a:cubicBezTo>
                  <a:cubicBezTo>
                    <a:pt x="16824" y="2821"/>
                    <a:pt x="16824" y="2820"/>
                    <a:pt x="16824" y="2820"/>
                  </a:cubicBezTo>
                  <a:cubicBezTo>
                    <a:pt x="16825" y="2820"/>
                    <a:pt x="16827" y="2828"/>
                    <a:pt x="16836" y="2837"/>
                  </a:cubicBezTo>
                  <a:cubicBezTo>
                    <a:pt x="16883" y="2789"/>
                    <a:pt x="16800" y="2741"/>
                    <a:pt x="16836" y="2694"/>
                  </a:cubicBezTo>
                  <a:cubicBezTo>
                    <a:pt x="16836" y="2682"/>
                    <a:pt x="16848" y="2670"/>
                    <a:pt x="16836" y="2670"/>
                  </a:cubicBezTo>
                  <a:cubicBezTo>
                    <a:pt x="16829" y="2668"/>
                    <a:pt x="16825" y="2667"/>
                    <a:pt x="16823" y="2667"/>
                  </a:cubicBezTo>
                  <a:cubicBezTo>
                    <a:pt x="16816" y="2667"/>
                    <a:pt x="16843" y="2684"/>
                    <a:pt x="16824" y="2694"/>
                  </a:cubicBezTo>
                  <a:cubicBezTo>
                    <a:pt x="16800" y="2682"/>
                    <a:pt x="16824" y="2670"/>
                    <a:pt x="16800" y="2658"/>
                  </a:cubicBezTo>
                  <a:cubicBezTo>
                    <a:pt x="16812" y="2646"/>
                    <a:pt x="16800" y="2634"/>
                    <a:pt x="16812" y="2622"/>
                  </a:cubicBezTo>
                  <a:cubicBezTo>
                    <a:pt x="16836" y="2610"/>
                    <a:pt x="16836" y="2575"/>
                    <a:pt x="16860" y="2575"/>
                  </a:cubicBezTo>
                  <a:cubicBezTo>
                    <a:pt x="16848" y="2563"/>
                    <a:pt x="16836" y="2539"/>
                    <a:pt x="16836" y="2515"/>
                  </a:cubicBezTo>
                  <a:cubicBezTo>
                    <a:pt x="16852" y="2515"/>
                    <a:pt x="16857" y="2520"/>
                    <a:pt x="16862" y="2520"/>
                  </a:cubicBezTo>
                  <a:cubicBezTo>
                    <a:pt x="16865" y="2520"/>
                    <a:pt x="16867" y="2519"/>
                    <a:pt x="16871" y="2515"/>
                  </a:cubicBezTo>
                  <a:lnTo>
                    <a:pt x="16860" y="2503"/>
                  </a:lnTo>
                  <a:cubicBezTo>
                    <a:pt x="16865" y="2497"/>
                    <a:pt x="16868" y="2494"/>
                    <a:pt x="16871" y="2494"/>
                  </a:cubicBezTo>
                  <a:cubicBezTo>
                    <a:pt x="16874" y="2494"/>
                    <a:pt x="16877" y="2497"/>
                    <a:pt x="16883" y="2503"/>
                  </a:cubicBezTo>
                  <a:cubicBezTo>
                    <a:pt x="16883" y="2479"/>
                    <a:pt x="16860" y="2479"/>
                    <a:pt x="16883" y="2456"/>
                  </a:cubicBezTo>
                  <a:lnTo>
                    <a:pt x="16895" y="2479"/>
                  </a:lnTo>
                  <a:cubicBezTo>
                    <a:pt x="16895" y="2456"/>
                    <a:pt x="16895" y="2456"/>
                    <a:pt x="16907" y="2432"/>
                  </a:cubicBezTo>
                  <a:cubicBezTo>
                    <a:pt x="16919" y="2444"/>
                    <a:pt x="16907" y="2444"/>
                    <a:pt x="16907" y="2456"/>
                  </a:cubicBezTo>
                  <a:cubicBezTo>
                    <a:pt x="16931" y="2444"/>
                    <a:pt x="16907" y="2432"/>
                    <a:pt x="16907" y="2420"/>
                  </a:cubicBezTo>
                  <a:cubicBezTo>
                    <a:pt x="16907" y="2420"/>
                    <a:pt x="16902" y="2425"/>
                    <a:pt x="16895" y="2425"/>
                  </a:cubicBezTo>
                  <a:cubicBezTo>
                    <a:pt x="16891" y="2425"/>
                    <a:pt x="16887" y="2424"/>
                    <a:pt x="16883" y="2420"/>
                  </a:cubicBezTo>
                  <a:cubicBezTo>
                    <a:pt x="16895" y="2408"/>
                    <a:pt x="16872" y="2385"/>
                    <a:pt x="16894" y="2384"/>
                  </a:cubicBezTo>
                  <a:lnTo>
                    <a:pt x="16894" y="2384"/>
                  </a:lnTo>
                  <a:cubicBezTo>
                    <a:pt x="16892" y="2379"/>
                    <a:pt x="16895" y="2373"/>
                    <a:pt x="16905" y="2363"/>
                  </a:cubicBezTo>
                  <a:lnTo>
                    <a:pt x="16905" y="2363"/>
                  </a:lnTo>
                  <a:cubicBezTo>
                    <a:pt x="16905" y="2366"/>
                    <a:pt x="16906" y="2369"/>
                    <a:pt x="16907" y="2372"/>
                  </a:cubicBezTo>
                  <a:cubicBezTo>
                    <a:pt x="16907" y="2360"/>
                    <a:pt x="16907" y="2360"/>
                    <a:pt x="16907" y="2360"/>
                  </a:cubicBezTo>
                  <a:cubicBezTo>
                    <a:pt x="16906" y="2361"/>
                    <a:pt x="16906" y="2362"/>
                    <a:pt x="16905" y="2363"/>
                  </a:cubicBezTo>
                  <a:lnTo>
                    <a:pt x="16905" y="2363"/>
                  </a:lnTo>
                  <a:cubicBezTo>
                    <a:pt x="16904" y="2342"/>
                    <a:pt x="16933" y="2322"/>
                    <a:pt x="16943" y="2301"/>
                  </a:cubicBezTo>
                  <a:cubicBezTo>
                    <a:pt x="16931" y="2301"/>
                    <a:pt x="16931" y="2289"/>
                    <a:pt x="16931" y="2289"/>
                  </a:cubicBezTo>
                  <a:lnTo>
                    <a:pt x="16895" y="2289"/>
                  </a:lnTo>
                  <a:cubicBezTo>
                    <a:pt x="16931" y="2277"/>
                    <a:pt x="16883" y="2241"/>
                    <a:pt x="16907" y="2218"/>
                  </a:cubicBezTo>
                  <a:lnTo>
                    <a:pt x="16907" y="2218"/>
                  </a:lnTo>
                  <a:cubicBezTo>
                    <a:pt x="16919" y="2229"/>
                    <a:pt x="16931" y="2241"/>
                    <a:pt x="16919" y="2241"/>
                  </a:cubicBezTo>
                  <a:cubicBezTo>
                    <a:pt x="16931" y="2265"/>
                    <a:pt x="16955" y="2277"/>
                    <a:pt x="16967" y="2301"/>
                  </a:cubicBezTo>
                  <a:cubicBezTo>
                    <a:pt x="16960" y="2287"/>
                    <a:pt x="16961" y="2277"/>
                    <a:pt x="16963" y="2274"/>
                  </a:cubicBezTo>
                  <a:lnTo>
                    <a:pt x="16963" y="2274"/>
                  </a:lnTo>
                  <a:lnTo>
                    <a:pt x="16967" y="2277"/>
                  </a:lnTo>
                  <a:cubicBezTo>
                    <a:pt x="16967" y="2274"/>
                    <a:pt x="16966" y="2272"/>
                    <a:pt x="16965" y="2272"/>
                  </a:cubicBezTo>
                  <a:cubicBezTo>
                    <a:pt x="16964" y="2272"/>
                    <a:pt x="16964" y="2273"/>
                    <a:pt x="16963" y="2274"/>
                  </a:cubicBezTo>
                  <a:lnTo>
                    <a:pt x="16963" y="2274"/>
                  </a:lnTo>
                  <a:lnTo>
                    <a:pt x="16955" y="2265"/>
                  </a:lnTo>
                  <a:cubicBezTo>
                    <a:pt x="16955" y="2253"/>
                    <a:pt x="16955" y="2253"/>
                    <a:pt x="16955" y="2241"/>
                  </a:cubicBezTo>
                  <a:cubicBezTo>
                    <a:pt x="16949" y="2235"/>
                    <a:pt x="16943" y="2235"/>
                    <a:pt x="16937" y="2235"/>
                  </a:cubicBezTo>
                  <a:cubicBezTo>
                    <a:pt x="16931" y="2235"/>
                    <a:pt x="16925" y="2235"/>
                    <a:pt x="16919" y="2229"/>
                  </a:cubicBezTo>
                  <a:cubicBezTo>
                    <a:pt x="16919" y="2221"/>
                    <a:pt x="16924" y="2218"/>
                    <a:pt x="16929" y="2218"/>
                  </a:cubicBezTo>
                  <a:cubicBezTo>
                    <a:pt x="16936" y="2218"/>
                    <a:pt x="16942" y="2221"/>
                    <a:pt x="16945" y="2221"/>
                  </a:cubicBezTo>
                  <a:cubicBezTo>
                    <a:pt x="16946" y="2221"/>
                    <a:pt x="16946" y="2220"/>
                    <a:pt x="16943" y="2218"/>
                  </a:cubicBezTo>
                  <a:cubicBezTo>
                    <a:pt x="16943" y="2194"/>
                    <a:pt x="16919" y="2194"/>
                    <a:pt x="16943" y="2182"/>
                  </a:cubicBezTo>
                  <a:cubicBezTo>
                    <a:pt x="16943" y="2182"/>
                    <a:pt x="16943" y="2194"/>
                    <a:pt x="16943" y="2194"/>
                  </a:cubicBezTo>
                  <a:cubicBezTo>
                    <a:pt x="16953" y="2183"/>
                    <a:pt x="16955" y="2156"/>
                    <a:pt x="16978" y="2156"/>
                  </a:cubicBezTo>
                  <a:cubicBezTo>
                    <a:pt x="16981" y="2156"/>
                    <a:pt x="16986" y="2156"/>
                    <a:pt x="16991" y="2158"/>
                  </a:cubicBezTo>
                  <a:cubicBezTo>
                    <a:pt x="16991" y="2158"/>
                    <a:pt x="17002" y="2158"/>
                    <a:pt x="16991" y="2170"/>
                  </a:cubicBezTo>
                  <a:cubicBezTo>
                    <a:pt x="16993" y="2175"/>
                    <a:pt x="16994" y="2177"/>
                    <a:pt x="16995" y="2177"/>
                  </a:cubicBezTo>
                  <a:cubicBezTo>
                    <a:pt x="16998" y="2177"/>
                    <a:pt x="16997" y="2163"/>
                    <a:pt x="17003" y="2163"/>
                  </a:cubicBezTo>
                  <a:cubicBezTo>
                    <a:pt x="17006" y="2163"/>
                    <a:pt x="17009" y="2165"/>
                    <a:pt x="17014" y="2170"/>
                  </a:cubicBezTo>
                  <a:cubicBezTo>
                    <a:pt x="17002" y="2158"/>
                    <a:pt x="17014" y="2134"/>
                    <a:pt x="17014" y="2134"/>
                  </a:cubicBezTo>
                  <a:lnTo>
                    <a:pt x="17002" y="2122"/>
                  </a:lnTo>
                  <a:cubicBezTo>
                    <a:pt x="16992" y="2105"/>
                    <a:pt x="16991" y="2100"/>
                    <a:pt x="16994" y="2100"/>
                  </a:cubicBezTo>
                  <a:cubicBezTo>
                    <a:pt x="16999" y="2100"/>
                    <a:pt x="17017" y="2114"/>
                    <a:pt x="17028" y="2114"/>
                  </a:cubicBezTo>
                  <a:cubicBezTo>
                    <a:pt x="17034" y="2114"/>
                    <a:pt x="17038" y="2110"/>
                    <a:pt x="17038" y="2098"/>
                  </a:cubicBezTo>
                  <a:cubicBezTo>
                    <a:pt x="17038" y="2092"/>
                    <a:pt x="17038" y="2090"/>
                    <a:pt x="17038" y="2090"/>
                  </a:cubicBezTo>
                  <a:cubicBezTo>
                    <a:pt x="17037" y="2090"/>
                    <a:pt x="17036" y="2095"/>
                    <a:pt x="17034" y="2095"/>
                  </a:cubicBezTo>
                  <a:cubicBezTo>
                    <a:pt x="17032" y="2095"/>
                    <a:pt x="17030" y="2093"/>
                    <a:pt x="17026" y="2087"/>
                  </a:cubicBezTo>
                  <a:cubicBezTo>
                    <a:pt x="17038" y="2075"/>
                    <a:pt x="17050" y="2075"/>
                    <a:pt x="17062" y="2051"/>
                  </a:cubicBezTo>
                  <a:cubicBezTo>
                    <a:pt x="17062" y="2051"/>
                    <a:pt x="17073" y="2046"/>
                    <a:pt x="17083" y="2046"/>
                  </a:cubicBezTo>
                  <a:cubicBezTo>
                    <a:pt x="17088" y="2046"/>
                    <a:pt x="17094" y="2047"/>
                    <a:pt x="17098" y="2051"/>
                  </a:cubicBezTo>
                  <a:cubicBezTo>
                    <a:pt x="17098" y="2027"/>
                    <a:pt x="17133" y="2015"/>
                    <a:pt x="17110" y="1991"/>
                  </a:cubicBezTo>
                  <a:lnTo>
                    <a:pt x="17110" y="1991"/>
                  </a:lnTo>
                  <a:cubicBezTo>
                    <a:pt x="17086" y="2015"/>
                    <a:pt x="17121" y="2027"/>
                    <a:pt x="17086" y="2039"/>
                  </a:cubicBezTo>
                  <a:lnTo>
                    <a:pt x="17074" y="2027"/>
                  </a:lnTo>
                  <a:cubicBezTo>
                    <a:pt x="17086" y="2015"/>
                    <a:pt x="17086" y="1979"/>
                    <a:pt x="17098" y="1967"/>
                  </a:cubicBezTo>
                  <a:lnTo>
                    <a:pt x="17086" y="1967"/>
                  </a:lnTo>
                  <a:cubicBezTo>
                    <a:pt x="17086" y="1944"/>
                    <a:pt x="17074" y="1920"/>
                    <a:pt x="17086" y="1896"/>
                  </a:cubicBezTo>
                  <a:cubicBezTo>
                    <a:pt x="17110" y="1908"/>
                    <a:pt x="17098" y="1920"/>
                    <a:pt x="17098" y="1932"/>
                  </a:cubicBezTo>
                  <a:cubicBezTo>
                    <a:pt x="17110" y="1920"/>
                    <a:pt x="17098" y="1908"/>
                    <a:pt x="17121" y="1884"/>
                  </a:cubicBezTo>
                  <a:lnTo>
                    <a:pt x="17121" y="1884"/>
                  </a:lnTo>
                  <a:cubicBezTo>
                    <a:pt x="17133" y="1896"/>
                    <a:pt x="17110" y="1908"/>
                    <a:pt x="17121" y="1920"/>
                  </a:cubicBezTo>
                  <a:lnTo>
                    <a:pt x="17133" y="1884"/>
                  </a:lnTo>
                  <a:cubicBezTo>
                    <a:pt x="17110" y="1872"/>
                    <a:pt x="17145" y="1860"/>
                    <a:pt x="17145" y="1848"/>
                  </a:cubicBezTo>
                  <a:cubicBezTo>
                    <a:pt x="17169" y="1801"/>
                    <a:pt x="17133" y="1777"/>
                    <a:pt x="17121" y="1753"/>
                  </a:cubicBezTo>
                  <a:lnTo>
                    <a:pt x="17145" y="1753"/>
                  </a:lnTo>
                  <a:cubicBezTo>
                    <a:pt x="17133" y="1753"/>
                    <a:pt x="17133" y="1765"/>
                    <a:pt x="17145" y="1765"/>
                  </a:cubicBezTo>
                  <a:cubicBezTo>
                    <a:pt x="17145" y="1759"/>
                    <a:pt x="17154" y="1756"/>
                    <a:pt x="17165" y="1756"/>
                  </a:cubicBezTo>
                  <a:cubicBezTo>
                    <a:pt x="17175" y="1756"/>
                    <a:pt x="17187" y="1759"/>
                    <a:pt x="17193" y="1765"/>
                  </a:cubicBezTo>
                  <a:cubicBezTo>
                    <a:pt x="17193" y="1753"/>
                    <a:pt x="17187" y="1753"/>
                    <a:pt x="17181" y="1753"/>
                  </a:cubicBezTo>
                  <a:cubicBezTo>
                    <a:pt x="17175" y="1753"/>
                    <a:pt x="17169" y="1753"/>
                    <a:pt x="17169" y="1741"/>
                  </a:cubicBezTo>
                  <a:lnTo>
                    <a:pt x="17181" y="1717"/>
                  </a:lnTo>
                  <a:cubicBezTo>
                    <a:pt x="17175" y="1717"/>
                    <a:pt x="17172" y="1720"/>
                    <a:pt x="17169" y="1720"/>
                  </a:cubicBezTo>
                  <a:cubicBezTo>
                    <a:pt x="17166" y="1720"/>
                    <a:pt x="17163" y="1717"/>
                    <a:pt x="17157" y="1706"/>
                  </a:cubicBezTo>
                  <a:cubicBezTo>
                    <a:pt x="17169" y="1694"/>
                    <a:pt x="17169" y="1682"/>
                    <a:pt x="17181" y="1670"/>
                  </a:cubicBezTo>
                  <a:cubicBezTo>
                    <a:pt x="17181" y="1670"/>
                    <a:pt x="17205" y="1670"/>
                    <a:pt x="17193" y="1682"/>
                  </a:cubicBezTo>
                  <a:cubicBezTo>
                    <a:pt x="17205" y="1682"/>
                    <a:pt x="17205" y="1670"/>
                    <a:pt x="17193" y="1658"/>
                  </a:cubicBezTo>
                  <a:cubicBezTo>
                    <a:pt x="17192" y="1659"/>
                    <a:pt x="17191" y="1660"/>
                    <a:pt x="17190" y="1660"/>
                  </a:cubicBezTo>
                  <a:cubicBezTo>
                    <a:pt x="17186" y="1660"/>
                    <a:pt x="17201" y="1622"/>
                    <a:pt x="17169" y="1622"/>
                  </a:cubicBezTo>
                  <a:lnTo>
                    <a:pt x="17193" y="1610"/>
                  </a:lnTo>
                  <a:cubicBezTo>
                    <a:pt x="17193" y="1610"/>
                    <a:pt x="17205" y="1622"/>
                    <a:pt x="17193" y="1622"/>
                  </a:cubicBezTo>
                  <a:cubicBezTo>
                    <a:pt x="17217" y="1622"/>
                    <a:pt x="17193" y="1598"/>
                    <a:pt x="17193" y="1598"/>
                  </a:cubicBezTo>
                  <a:cubicBezTo>
                    <a:pt x="17205" y="1586"/>
                    <a:pt x="17217" y="1575"/>
                    <a:pt x="17217" y="1575"/>
                  </a:cubicBezTo>
                  <a:cubicBezTo>
                    <a:pt x="17217" y="1575"/>
                    <a:pt x="17224" y="1559"/>
                    <a:pt x="17233" y="1559"/>
                  </a:cubicBezTo>
                  <a:cubicBezTo>
                    <a:pt x="17236" y="1559"/>
                    <a:pt x="17238" y="1560"/>
                    <a:pt x="17241" y="1563"/>
                  </a:cubicBezTo>
                  <a:cubicBezTo>
                    <a:pt x="17241" y="1551"/>
                    <a:pt x="17229" y="1551"/>
                    <a:pt x="17229" y="1551"/>
                  </a:cubicBezTo>
                  <a:lnTo>
                    <a:pt x="17241" y="1515"/>
                  </a:lnTo>
                  <a:cubicBezTo>
                    <a:pt x="17247" y="1515"/>
                    <a:pt x="17258" y="1518"/>
                    <a:pt x="17269" y="1523"/>
                  </a:cubicBezTo>
                  <a:lnTo>
                    <a:pt x="17269" y="1523"/>
                  </a:lnTo>
                  <a:cubicBezTo>
                    <a:pt x="17262" y="1516"/>
                    <a:pt x="17258" y="1510"/>
                    <a:pt x="17264" y="1503"/>
                  </a:cubicBezTo>
                  <a:lnTo>
                    <a:pt x="17264" y="1503"/>
                  </a:lnTo>
                  <a:cubicBezTo>
                    <a:pt x="17268" y="1510"/>
                    <a:pt x="17271" y="1512"/>
                    <a:pt x="17274" y="1512"/>
                  </a:cubicBezTo>
                  <a:cubicBezTo>
                    <a:pt x="17280" y="1512"/>
                    <a:pt x="17287" y="1506"/>
                    <a:pt x="17295" y="1506"/>
                  </a:cubicBezTo>
                  <a:cubicBezTo>
                    <a:pt x="17300" y="1506"/>
                    <a:pt x="17305" y="1508"/>
                    <a:pt x="17312" y="1515"/>
                  </a:cubicBezTo>
                  <a:cubicBezTo>
                    <a:pt x="17324" y="1515"/>
                    <a:pt x="17336" y="1479"/>
                    <a:pt x="17348" y="1467"/>
                  </a:cubicBezTo>
                  <a:cubicBezTo>
                    <a:pt x="17345" y="1461"/>
                    <a:pt x="17341" y="1459"/>
                    <a:pt x="17338" y="1459"/>
                  </a:cubicBezTo>
                  <a:cubicBezTo>
                    <a:pt x="17331" y="1459"/>
                    <a:pt x="17324" y="1470"/>
                    <a:pt x="17317" y="1470"/>
                  </a:cubicBezTo>
                  <a:cubicBezTo>
                    <a:pt x="17316" y="1470"/>
                    <a:pt x="17314" y="1469"/>
                    <a:pt x="17312" y="1467"/>
                  </a:cubicBezTo>
                  <a:cubicBezTo>
                    <a:pt x="17324" y="1420"/>
                    <a:pt x="17276" y="1396"/>
                    <a:pt x="17300" y="1372"/>
                  </a:cubicBezTo>
                  <a:lnTo>
                    <a:pt x="17288" y="1372"/>
                  </a:lnTo>
                  <a:cubicBezTo>
                    <a:pt x="17288" y="1348"/>
                    <a:pt x="17288" y="1360"/>
                    <a:pt x="17288" y="1336"/>
                  </a:cubicBezTo>
                  <a:cubicBezTo>
                    <a:pt x="17291" y="1339"/>
                    <a:pt x="17296" y="1341"/>
                    <a:pt x="17303" y="1341"/>
                  </a:cubicBezTo>
                  <a:cubicBezTo>
                    <a:pt x="17322" y="1341"/>
                    <a:pt x="17351" y="1328"/>
                    <a:pt x="17360" y="1301"/>
                  </a:cubicBezTo>
                  <a:cubicBezTo>
                    <a:pt x="17352" y="1301"/>
                    <a:pt x="17344" y="1306"/>
                    <a:pt x="17336" y="1306"/>
                  </a:cubicBezTo>
                  <a:cubicBezTo>
                    <a:pt x="17332" y="1306"/>
                    <a:pt x="17328" y="1305"/>
                    <a:pt x="17324" y="1301"/>
                  </a:cubicBezTo>
                  <a:lnTo>
                    <a:pt x="17324" y="1277"/>
                  </a:lnTo>
                  <a:cubicBezTo>
                    <a:pt x="17324" y="1277"/>
                    <a:pt x="17324" y="1277"/>
                    <a:pt x="17336" y="1289"/>
                  </a:cubicBezTo>
                  <a:cubicBezTo>
                    <a:pt x="17336" y="1265"/>
                    <a:pt x="17372" y="1265"/>
                    <a:pt x="17348" y="1241"/>
                  </a:cubicBezTo>
                  <a:lnTo>
                    <a:pt x="17372" y="1241"/>
                  </a:lnTo>
                  <a:cubicBezTo>
                    <a:pt x="17372" y="1229"/>
                    <a:pt x="17372" y="1205"/>
                    <a:pt x="17372" y="1205"/>
                  </a:cubicBezTo>
                  <a:cubicBezTo>
                    <a:pt x="17372" y="1182"/>
                    <a:pt x="17383" y="1170"/>
                    <a:pt x="17407" y="1170"/>
                  </a:cubicBezTo>
                  <a:cubicBezTo>
                    <a:pt x="17395" y="1170"/>
                    <a:pt x="17372" y="1170"/>
                    <a:pt x="17372" y="1146"/>
                  </a:cubicBezTo>
                  <a:lnTo>
                    <a:pt x="17372" y="1146"/>
                  </a:lnTo>
                  <a:cubicBezTo>
                    <a:pt x="17379" y="1151"/>
                    <a:pt x="17384" y="1153"/>
                    <a:pt x="17389" y="1153"/>
                  </a:cubicBezTo>
                  <a:cubicBezTo>
                    <a:pt x="17408" y="1153"/>
                    <a:pt x="17410" y="1122"/>
                    <a:pt x="17419" y="1122"/>
                  </a:cubicBezTo>
                  <a:cubicBezTo>
                    <a:pt x="17419" y="1122"/>
                    <a:pt x="17436" y="1114"/>
                    <a:pt x="17434" y="1104"/>
                  </a:cubicBezTo>
                  <a:lnTo>
                    <a:pt x="17434" y="1104"/>
                  </a:lnTo>
                  <a:cubicBezTo>
                    <a:pt x="17436" y="1106"/>
                    <a:pt x="17439" y="1108"/>
                    <a:pt x="17443" y="1110"/>
                  </a:cubicBezTo>
                  <a:lnTo>
                    <a:pt x="17431" y="1098"/>
                  </a:lnTo>
                  <a:lnTo>
                    <a:pt x="17431" y="1098"/>
                  </a:lnTo>
                  <a:cubicBezTo>
                    <a:pt x="17433" y="1100"/>
                    <a:pt x="17434" y="1102"/>
                    <a:pt x="17434" y="1104"/>
                  </a:cubicBezTo>
                  <a:lnTo>
                    <a:pt x="17434" y="1104"/>
                  </a:lnTo>
                  <a:cubicBezTo>
                    <a:pt x="17423" y="1091"/>
                    <a:pt x="17431" y="1071"/>
                    <a:pt x="17431" y="1051"/>
                  </a:cubicBezTo>
                  <a:lnTo>
                    <a:pt x="17431" y="1051"/>
                  </a:lnTo>
                  <a:cubicBezTo>
                    <a:pt x="17441" y="1056"/>
                    <a:pt x="17447" y="1057"/>
                    <a:pt x="17451" y="1057"/>
                  </a:cubicBezTo>
                  <a:cubicBezTo>
                    <a:pt x="17465" y="1057"/>
                    <a:pt x="17454" y="1037"/>
                    <a:pt x="17469" y="1037"/>
                  </a:cubicBezTo>
                  <a:cubicBezTo>
                    <a:pt x="17471" y="1037"/>
                    <a:pt x="17475" y="1037"/>
                    <a:pt x="17479" y="1039"/>
                  </a:cubicBezTo>
                  <a:cubicBezTo>
                    <a:pt x="17455" y="1015"/>
                    <a:pt x="17491" y="1003"/>
                    <a:pt x="17467" y="979"/>
                  </a:cubicBezTo>
                  <a:cubicBezTo>
                    <a:pt x="17471" y="975"/>
                    <a:pt x="17476" y="974"/>
                    <a:pt x="17482" y="974"/>
                  </a:cubicBezTo>
                  <a:cubicBezTo>
                    <a:pt x="17493" y="974"/>
                    <a:pt x="17506" y="979"/>
                    <a:pt x="17514" y="979"/>
                  </a:cubicBezTo>
                  <a:lnTo>
                    <a:pt x="17502" y="967"/>
                  </a:lnTo>
                  <a:cubicBezTo>
                    <a:pt x="17514" y="967"/>
                    <a:pt x="17538" y="944"/>
                    <a:pt x="17550" y="932"/>
                  </a:cubicBezTo>
                  <a:lnTo>
                    <a:pt x="17538" y="896"/>
                  </a:lnTo>
                  <a:lnTo>
                    <a:pt x="17550" y="896"/>
                  </a:lnTo>
                  <a:cubicBezTo>
                    <a:pt x="17538" y="896"/>
                    <a:pt x="17550" y="884"/>
                    <a:pt x="17526" y="884"/>
                  </a:cubicBezTo>
                  <a:lnTo>
                    <a:pt x="17538" y="872"/>
                  </a:lnTo>
                  <a:cubicBezTo>
                    <a:pt x="17514" y="860"/>
                    <a:pt x="17538" y="860"/>
                    <a:pt x="17538" y="836"/>
                  </a:cubicBezTo>
                  <a:cubicBezTo>
                    <a:pt x="17538" y="836"/>
                    <a:pt x="17550" y="836"/>
                    <a:pt x="17550" y="848"/>
                  </a:cubicBezTo>
                  <a:cubicBezTo>
                    <a:pt x="17550" y="844"/>
                    <a:pt x="17551" y="843"/>
                    <a:pt x="17554" y="843"/>
                  </a:cubicBezTo>
                  <a:cubicBezTo>
                    <a:pt x="17558" y="843"/>
                    <a:pt x="17566" y="848"/>
                    <a:pt x="17574" y="848"/>
                  </a:cubicBezTo>
                  <a:cubicBezTo>
                    <a:pt x="17564" y="848"/>
                    <a:pt x="17546" y="807"/>
                    <a:pt x="17526" y="807"/>
                  </a:cubicBezTo>
                  <a:cubicBezTo>
                    <a:pt x="17522" y="807"/>
                    <a:pt x="17518" y="809"/>
                    <a:pt x="17514" y="813"/>
                  </a:cubicBezTo>
                  <a:cubicBezTo>
                    <a:pt x="17502" y="801"/>
                    <a:pt x="17502" y="789"/>
                    <a:pt x="17514" y="789"/>
                  </a:cubicBezTo>
                  <a:lnTo>
                    <a:pt x="17538" y="789"/>
                  </a:lnTo>
                  <a:lnTo>
                    <a:pt x="17514" y="765"/>
                  </a:lnTo>
                  <a:cubicBezTo>
                    <a:pt x="17526" y="753"/>
                    <a:pt x="17538" y="753"/>
                    <a:pt x="17550" y="741"/>
                  </a:cubicBezTo>
                  <a:cubicBezTo>
                    <a:pt x="17550" y="750"/>
                    <a:pt x="17571" y="773"/>
                    <a:pt x="17586" y="773"/>
                  </a:cubicBezTo>
                  <a:cubicBezTo>
                    <a:pt x="17589" y="773"/>
                    <a:pt x="17592" y="772"/>
                    <a:pt x="17594" y="770"/>
                  </a:cubicBezTo>
                  <a:lnTo>
                    <a:pt x="17594" y="770"/>
                  </a:lnTo>
                  <a:cubicBezTo>
                    <a:pt x="17589" y="780"/>
                    <a:pt x="17598" y="790"/>
                    <a:pt x="17598" y="801"/>
                  </a:cubicBezTo>
                  <a:cubicBezTo>
                    <a:pt x="17610" y="801"/>
                    <a:pt x="17610" y="801"/>
                    <a:pt x="17610" y="813"/>
                  </a:cubicBezTo>
                  <a:cubicBezTo>
                    <a:pt x="17622" y="789"/>
                    <a:pt x="17610" y="801"/>
                    <a:pt x="17610" y="777"/>
                  </a:cubicBezTo>
                  <a:lnTo>
                    <a:pt x="17610" y="777"/>
                  </a:lnTo>
                  <a:cubicBezTo>
                    <a:pt x="17617" y="780"/>
                    <a:pt x="17623" y="782"/>
                    <a:pt x="17628" y="782"/>
                  </a:cubicBezTo>
                  <a:cubicBezTo>
                    <a:pt x="17640" y="782"/>
                    <a:pt x="17649" y="773"/>
                    <a:pt x="17657" y="765"/>
                  </a:cubicBezTo>
                  <a:lnTo>
                    <a:pt x="17657" y="765"/>
                  </a:lnTo>
                  <a:lnTo>
                    <a:pt x="17633" y="777"/>
                  </a:lnTo>
                  <a:cubicBezTo>
                    <a:pt x="17633" y="765"/>
                    <a:pt x="17633" y="765"/>
                    <a:pt x="17633" y="765"/>
                  </a:cubicBezTo>
                  <a:cubicBezTo>
                    <a:pt x="17627" y="771"/>
                    <a:pt x="17625" y="774"/>
                    <a:pt x="17622" y="774"/>
                  </a:cubicBezTo>
                  <a:cubicBezTo>
                    <a:pt x="17619" y="774"/>
                    <a:pt x="17616" y="771"/>
                    <a:pt x="17610" y="765"/>
                  </a:cubicBezTo>
                  <a:cubicBezTo>
                    <a:pt x="17621" y="765"/>
                    <a:pt x="17601" y="735"/>
                    <a:pt x="17607" y="730"/>
                  </a:cubicBezTo>
                  <a:lnTo>
                    <a:pt x="17607" y="730"/>
                  </a:lnTo>
                  <a:cubicBezTo>
                    <a:pt x="17605" y="731"/>
                    <a:pt x="17603" y="731"/>
                    <a:pt x="17602" y="731"/>
                  </a:cubicBezTo>
                  <a:cubicBezTo>
                    <a:pt x="17582" y="731"/>
                    <a:pt x="17602" y="692"/>
                    <a:pt x="17591" y="692"/>
                  </a:cubicBezTo>
                  <a:cubicBezTo>
                    <a:pt x="17590" y="692"/>
                    <a:pt x="17588" y="692"/>
                    <a:pt x="17586" y="694"/>
                  </a:cubicBezTo>
                  <a:cubicBezTo>
                    <a:pt x="17574" y="682"/>
                    <a:pt x="17586" y="670"/>
                    <a:pt x="17598" y="670"/>
                  </a:cubicBezTo>
                  <a:cubicBezTo>
                    <a:pt x="17598" y="682"/>
                    <a:pt x="17601" y="685"/>
                    <a:pt x="17605" y="685"/>
                  </a:cubicBezTo>
                  <a:cubicBezTo>
                    <a:pt x="17610" y="685"/>
                    <a:pt x="17616" y="682"/>
                    <a:pt x="17622" y="682"/>
                  </a:cubicBezTo>
                  <a:cubicBezTo>
                    <a:pt x="17622" y="682"/>
                    <a:pt x="17610" y="682"/>
                    <a:pt x="17610" y="670"/>
                  </a:cubicBezTo>
                  <a:cubicBezTo>
                    <a:pt x="17610" y="658"/>
                    <a:pt x="17633" y="658"/>
                    <a:pt x="17645" y="658"/>
                  </a:cubicBezTo>
                  <a:lnTo>
                    <a:pt x="17669" y="658"/>
                  </a:lnTo>
                  <a:cubicBezTo>
                    <a:pt x="17669" y="646"/>
                    <a:pt x="17657" y="634"/>
                    <a:pt x="17657" y="622"/>
                  </a:cubicBezTo>
                  <a:lnTo>
                    <a:pt x="17657" y="622"/>
                  </a:lnTo>
                  <a:cubicBezTo>
                    <a:pt x="17669" y="634"/>
                    <a:pt x="17693" y="646"/>
                    <a:pt x="17681" y="658"/>
                  </a:cubicBezTo>
                  <a:cubicBezTo>
                    <a:pt x="17693" y="646"/>
                    <a:pt x="17693" y="634"/>
                    <a:pt x="17693" y="622"/>
                  </a:cubicBezTo>
                  <a:cubicBezTo>
                    <a:pt x="17701" y="622"/>
                    <a:pt x="17714" y="633"/>
                    <a:pt x="17722" y="633"/>
                  </a:cubicBezTo>
                  <a:cubicBezTo>
                    <a:pt x="17726" y="633"/>
                    <a:pt x="17729" y="630"/>
                    <a:pt x="17729" y="622"/>
                  </a:cubicBezTo>
                  <a:lnTo>
                    <a:pt x="17753" y="646"/>
                  </a:lnTo>
                  <a:cubicBezTo>
                    <a:pt x="17753" y="634"/>
                    <a:pt x="17788" y="622"/>
                    <a:pt x="17788" y="622"/>
                  </a:cubicBezTo>
                  <a:cubicBezTo>
                    <a:pt x="17799" y="619"/>
                    <a:pt x="17807" y="617"/>
                    <a:pt x="17814" y="617"/>
                  </a:cubicBezTo>
                  <a:cubicBezTo>
                    <a:pt x="17831" y="617"/>
                    <a:pt x="17839" y="626"/>
                    <a:pt x="17848" y="634"/>
                  </a:cubicBezTo>
                  <a:cubicBezTo>
                    <a:pt x="17848" y="622"/>
                    <a:pt x="17836" y="598"/>
                    <a:pt x="17860" y="598"/>
                  </a:cubicBezTo>
                  <a:cubicBezTo>
                    <a:pt x="17860" y="634"/>
                    <a:pt x="17907" y="610"/>
                    <a:pt x="17907" y="634"/>
                  </a:cubicBezTo>
                  <a:cubicBezTo>
                    <a:pt x="17915" y="634"/>
                    <a:pt x="17928" y="639"/>
                    <a:pt x="17936" y="639"/>
                  </a:cubicBezTo>
                  <a:cubicBezTo>
                    <a:pt x="17940" y="639"/>
                    <a:pt x="17943" y="638"/>
                    <a:pt x="17943" y="634"/>
                  </a:cubicBezTo>
                  <a:lnTo>
                    <a:pt x="17943" y="658"/>
                  </a:lnTo>
                  <a:cubicBezTo>
                    <a:pt x="17943" y="622"/>
                    <a:pt x="17979" y="622"/>
                    <a:pt x="18003" y="622"/>
                  </a:cubicBezTo>
                  <a:cubicBezTo>
                    <a:pt x="18003" y="634"/>
                    <a:pt x="18007" y="637"/>
                    <a:pt x="18012" y="637"/>
                  </a:cubicBezTo>
                  <a:cubicBezTo>
                    <a:pt x="18017" y="637"/>
                    <a:pt x="18023" y="635"/>
                    <a:pt x="18028" y="635"/>
                  </a:cubicBezTo>
                  <a:cubicBezTo>
                    <a:pt x="18037" y="635"/>
                    <a:pt x="18045" y="639"/>
                    <a:pt x="18050" y="658"/>
                  </a:cubicBezTo>
                  <a:cubicBezTo>
                    <a:pt x="18050" y="622"/>
                    <a:pt x="18098" y="646"/>
                    <a:pt x="18098" y="622"/>
                  </a:cubicBezTo>
                  <a:cubicBezTo>
                    <a:pt x="18122" y="622"/>
                    <a:pt x="18122" y="646"/>
                    <a:pt x="18122" y="658"/>
                  </a:cubicBezTo>
                  <a:lnTo>
                    <a:pt x="18134" y="646"/>
                  </a:lnTo>
                  <a:cubicBezTo>
                    <a:pt x="18145" y="658"/>
                    <a:pt x="18193" y="658"/>
                    <a:pt x="18217" y="670"/>
                  </a:cubicBezTo>
                  <a:lnTo>
                    <a:pt x="18241" y="646"/>
                  </a:lnTo>
                  <a:lnTo>
                    <a:pt x="18241" y="658"/>
                  </a:lnTo>
                  <a:cubicBezTo>
                    <a:pt x="18253" y="646"/>
                    <a:pt x="18264" y="646"/>
                    <a:pt x="18253" y="634"/>
                  </a:cubicBezTo>
                  <a:lnTo>
                    <a:pt x="18264" y="634"/>
                  </a:lnTo>
                  <a:cubicBezTo>
                    <a:pt x="18264" y="625"/>
                    <a:pt x="18268" y="623"/>
                    <a:pt x="18273" y="623"/>
                  </a:cubicBezTo>
                  <a:cubicBezTo>
                    <a:pt x="18279" y="623"/>
                    <a:pt x="18287" y="626"/>
                    <a:pt x="18296" y="626"/>
                  </a:cubicBezTo>
                  <a:cubicBezTo>
                    <a:pt x="18301" y="626"/>
                    <a:pt x="18307" y="625"/>
                    <a:pt x="18312" y="622"/>
                  </a:cubicBezTo>
                  <a:cubicBezTo>
                    <a:pt x="18312" y="622"/>
                    <a:pt x="18312" y="634"/>
                    <a:pt x="18312" y="634"/>
                  </a:cubicBezTo>
                  <a:cubicBezTo>
                    <a:pt x="18323" y="634"/>
                    <a:pt x="18313" y="644"/>
                    <a:pt x="18322" y="656"/>
                  </a:cubicBezTo>
                  <a:lnTo>
                    <a:pt x="18322" y="656"/>
                  </a:lnTo>
                  <a:cubicBezTo>
                    <a:pt x="18323" y="646"/>
                    <a:pt x="18357" y="609"/>
                    <a:pt x="18336" y="598"/>
                  </a:cubicBezTo>
                  <a:cubicBezTo>
                    <a:pt x="18336" y="590"/>
                    <a:pt x="18342" y="581"/>
                    <a:pt x="18350" y="581"/>
                  </a:cubicBezTo>
                  <a:cubicBezTo>
                    <a:pt x="18353" y="581"/>
                    <a:pt x="18356" y="583"/>
                    <a:pt x="18360" y="586"/>
                  </a:cubicBezTo>
                  <a:lnTo>
                    <a:pt x="18372" y="610"/>
                  </a:lnTo>
                  <a:lnTo>
                    <a:pt x="18384" y="586"/>
                  </a:lnTo>
                  <a:cubicBezTo>
                    <a:pt x="18388" y="584"/>
                    <a:pt x="18392" y="583"/>
                    <a:pt x="18395" y="583"/>
                  </a:cubicBezTo>
                  <a:cubicBezTo>
                    <a:pt x="18408" y="583"/>
                    <a:pt x="18410" y="598"/>
                    <a:pt x="18419" y="598"/>
                  </a:cubicBezTo>
                  <a:cubicBezTo>
                    <a:pt x="18407" y="598"/>
                    <a:pt x="18384" y="646"/>
                    <a:pt x="18431" y="646"/>
                  </a:cubicBezTo>
                  <a:cubicBezTo>
                    <a:pt x="18407" y="646"/>
                    <a:pt x="18395" y="670"/>
                    <a:pt x="18384" y="670"/>
                  </a:cubicBezTo>
                  <a:cubicBezTo>
                    <a:pt x="18395" y="670"/>
                    <a:pt x="18395" y="670"/>
                    <a:pt x="18384" y="682"/>
                  </a:cubicBezTo>
                  <a:cubicBezTo>
                    <a:pt x="18419" y="682"/>
                    <a:pt x="18395" y="670"/>
                    <a:pt x="18431" y="670"/>
                  </a:cubicBezTo>
                  <a:cubicBezTo>
                    <a:pt x="18441" y="670"/>
                    <a:pt x="18458" y="654"/>
                    <a:pt x="18470" y="654"/>
                  </a:cubicBezTo>
                  <a:cubicBezTo>
                    <a:pt x="18474" y="654"/>
                    <a:pt x="18476" y="655"/>
                    <a:pt x="18479" y="658"/>
                  </a:cubicBezTo>
                  <a:cubicBezTo>
                    <a:pt x="18443" y="622"/>
                    <a:pt x="18526" y="634"/>
                    <a:pt x="18515" y="610"/>
                  </a:cubicBezTo>
                  <a:cubicBezTo>
                    <a:pt x="18515" y="604"/>
                    <a:pt x="18520" y="601"/>
                    <a:pt x="18526" y="601"/>
                  </a:cubicBezTo>
                  <a:cubicBezTo>
                    <a:pt x="18532" y="601"/>
                    <a:pt x="18538" y="604"/>
                    <a:pt x="18538" y="610"/>
                  </a:cubicBezTo>
                  <a:cubicBezTo>
                    <a:pt x="18515" y="622"/>
                    <a:pt x="18550" y="634"/>
                    <a:pt x="18550" y="658"/>
                  </a:cubicBezTo>
                  <a:cubicBezTo>
                    <a:pt x="18562" y="646"/>
                    <a:pt x="18526" y="634"/>
                    <a:pt x="18550" y="622"/>
                  </a:cubicBezTo>
                  <a:cubicBezTo>
                    <a:pt x="18562" y="622"/>
                    <a:pt x="18574" y="646"/>
                    <a:pt x="18574" y="646"/>
                  </a:cubicBezTo>
                  <a:lnTo>
                    <a:pt x="18574" y="658"/>
                  </a:lnTo>
                  <a:lnTo>
                    <a:pt x="18598" y="670"/>
                  </a:lnTo>
                  <a:cubicBezTo>
                    <a:pt x="18598" y="658"/>
                    <a:pt x="18574" y="646"/>
                    <a:pt x="18598" y="634"/>
                  </a:cubicBezTo>
                  <a:cubicBezTo>
                    <a:pt x="18598" y="640"/>
                    <a:pt x="18604" y="640"/>
                    <a:pt x="18610" y="640"/>
                  </a:cubicBezTo>
                  <a:cubicBezTo>
                    <a:pt x="18616" y="640"/>
                    <a:pt x="18622" y="640"/>
                    <a:pt x="18622" y="646"/>
                  </a:cubicBezTo>
                  <a:cubicBezTo>
                    <a:pt x="18610" y="658"/>
                    <a:pt x="18622" y="682"/>
                    <a:pt x="18598" y="694"/>
                  </a:cubicBezTo>
                  <a:cubicBezTo>
                    <a:pt x="18610" y="694"/>
                    <a:pt x="18669" y="682"/>
                    <a:pt x="18645" y="670"/>
                  </a:cubicBezTo>
                  <a:lnTo>
                    <a:pt x="18657" y="670"/>
                  </a:lnTo>
                  <a:cubicBezTo>
                    <a:pt x="18657" y="658"/>
                    <a:pt x="18622" y="634"/>
                    <a:pt x="18657" y="634"/>
                  </a:cubicBezTo>
                  <a:lnTo>
                    <a:pt x="18681" y="622"/>
                  </a:lnTo>
                  <a:lnTo>
                    <a:pt x="18693" y="634"/>
                  </a:lnTo>
                  <a:cubicBezTo>
                    <a:pt x="18693" y="634"/>
                    <a:pt x="18693" y="622"/>
                    <a:pt x="18705" y="622"/>
                  </a:cubicBezTo>
                  <a:cubicBezTo>
                    <a:pt x="18705" y="634"/>
                    <a:pt x="18717" y="634"/>
                    <a:pt x="18717" y="646"/>
                  </a:cubicBezTo>
                  <a:cubicBezTo>
                    <a:pt x="18741" y="646"/>
                    <a:pt x="18741" y="634"/>
                    <a:pt x="18753" y="622"/>
                  </a:cubicBezTo>
                  <a:cubicBezTo>
                    <a:pt x="18765" y="622"/>
                    <a:pt x="18765" y="634"/>
                    <a:pt x="18765" y="646"/>
                  </a:cubicBezTo>
                  <a:cubicBezTo>
                    <a:pt x="18776" y="646"/>
                    <a:pt x="18824" y="646"/>
                    <a:pt x="18836" y="658"/>
                  </a:cubicBezTo>
                  <a:cubicBezTo>
                    <a:pt x="18860" y="658"/>
                    <a:pt x="18824" y="658"/>
                    <a:pt x="18848" y="646"/>
                  </a:cubicBezTo>
                  <a:lnTo>
                    <a:pt x="18848" y="646"/>
                  </a:lnTo>
                  <a:cubicBezTo>
                    <a:pt x="18860" y="664"/>
                    <a:pt x="18881" y="670"/>
                    <a:pt x="18904" y="670"/>
                  </a:cubicBezTo>
                  <a:cubicBezTo>
                    <a:pt x="18928" y="670"/>
                    <a:pt x="18955" y="664"/>
                    <a:pt x="18979" y="658"/>
                  </a:cubicBezTo>
                  <a:cubicBezTo>
                    <a:pt x="18979" y="644"/>
                    <a:pt x="18981" y="641"/>
                    <a:pt x="18984" y="641"/>
                  </a:cubicBezTo>
                  <a:cubicBezTo>
                    <a:pt x="18986" y="641"/>
                    <a:pt x="18989" y="643"/>
                    <a:pt x="18992" y="643"/>
                  </a:cubicBezTo>
                  <a:cubicBezTo>
                    <a:pt x="18995" y="643"/>
                    <a:pt x="18999" y="641"/>
                    <a:pt x="19002" y="636"/>
                  </a:cubicBezTo>
                  <a:lnTo>
                    <a:pt x="19002" y="636"/>
                  </a:lnTo>
                  <a:cubicBezTo>
                    <a:pt x="19007" y="641"/>
                    <a:pt x="19043" y="660"/>
                    <a:pt x="19003" y="670"/>
                  </a:cubicBezTo>
                  <a:lnTo>
                    <a:pt x="19038" y="670"/>
                  </a:lnTo>
                  <a:cubicBezTo>
                    <a:pt x="19050" y="682"/>
                    <a:pt x="18991" y="682"/>
                    <a:pt x="19015" y="705"/>
                  </a:cubicBezTo>
                  <a:cubicBezTo>
                    <a:pt x="19035" y="705"/>
                    <a:pt x="19055" y="679"/>
                    <a:pt x="19083" y="679"/>
                  </a:cubicBezTo>
                  <a:cubicBezTo>
                    <a:pt x="19088" y="679"/>
                    <a:pt x="19093" y="680"/>
                    <a:pt x="19098" y="682"/>
                  </a:cubicBezTo>
                  <a:cubicBezTo>
                    <a:pt x="19092" y="694"/>
                    <a:pt x="19098" y="694"/>
                    <a:pt x="19104" y="694"/>
                  </a:cubicBezTo>
                  <a:cubicBezTo>
                    <a:pt x="19110" y="694"/>
                    <a:pt x="19116" y="694"/>
                    <a:pt x="19110" y="705"/>
                  </a:cubicBezTo>
                  <a:cubicBezTo>
                    <a:pt x="19104" y="711"/>
                    <a:pt x="19101" y="711"/>
                    <a:pt x="19098" y="711"/>
                  </a:cubicBezTo>
                  <a:cubicBezTo>
                    <a:pt x="19095" y="711"/>
                    <a:pt x="19092" y="711"/>
                    <a:pt x="19086" y="717"/>
                  </a:cubicBezTo>
                  <a:cubicBezTo>
                    <a:pt x="19094" y="719"/>
                    <a:pt x="19100" y="720"/>
                    <a:pt x="19106" y="720"/>
                  </a:cubicBezTo>
                  <a:cubicBezTo>
                    <a:pt x="19137" y="720"/>
                    <a:pt x="19115" y="690"/>
                    <a:pt x="19146" y="670"/>
                  </a:cubicBezTo>
                  <a:cubicBezTo>
                    <a:pt x="19181" y="670"/>
                    <a:pt x="19169" y="694"/>
                    <a:pt x="19169" y="705"/>
                  </a:cubicBezTo>
                  <a:cubicBezTo>
                    <a:pt x="19173" y="709"/>
                    <a:pt x="19177" y="711"/>
                    <a:pt x="19181" y="711"/>
                  </a:cubicBezTo>
                  <a:cubicBezTo>
                    <a:pt x="19186" y="711"/>
                    <a:pt x="19190" y="709"/>
                    <a:pt x="19194" y="708"/>
                  </a:cubicBezTo>
                  <a:lnTo>
                    <a:pt x="19194" y="708"/>
                  </a:lnTo>
                  <a:cubicBezTo>
                    <a:pt x="19195" y="708"/>
                    <a:pt x="19195" y="708"/>
                    <a:pt x="19196" y="708"/>
                  </a:cubicBezTo>
                  <a:cubicBezTo>
                    <a:pt x="19199" y="708"/>
                    <a:pt x="19202" y="707"/>
                    <a:pt x="19205" y="705"/>
                  </a:cubicBezTo>
                  <a:cubicBezTo>
                    <a:pt x="19201" y="705"/>
                    <a:pt x="19198" y="707"/>
                    <a:pt x="19194" y="708"/>
                  </a:cubicBezTo>
                  <a:lnTo>
                    <a:pt x="19194" y="708"/>
                  </a:lnTo>
                  <a:cubicBezTo>
                    <a:pt x="19178" y="706"/>
                    <a:pt x="19171" y="680"/>
                    <a:pt x="19181" y="670"/>
                  </a:cubicBezTo>
                  <a:lnTo>
                    <a:pt x="19181" y="670"/>
                  </a:lnTo>
                  <a:cubicBezTo>
                    <a:pt x="19186" y="684"/>
                    <a:pt x="19194" y="689"/>
                    <a:pt x="19203" y="689"/>
                  </a:cubicBezTo>
                  <a:cubicBezTo>
                    <a:pt x="19218" y="689"/>
                    <a:pt x="19234" y="677"/>
                    <a:pt x="19241" y="670"/>
                  </a:cubicBezTo>
                  <a:cubicBezTo>
                    <a:pt x="19193" y="634"/>
                    <a:pt x="19205" y="658"/>
                    <a:pt x="19157" y="622"/>
                  </a:cubicBezTo>
                  <a:cubicBezTo>
                    <a:pt x="19157" y="632"/>
                    <a:pt x="19150" y="649"/>
                    <a:pt x="19134" y="649"/>
                  </a:cubicBezTo>
                  <a:cubicBezTo>
                    <a:pt x="19130" y="649"/>
                    <a:pt x="19126" y="648"/>
                    <a:pt x="19122" y="646"/>
                  </a:cubicBezTo>
                  <a:cubicBezTo>
                    <a:pt x="19146" y="634"/>
                    <a:pt x="19122" y="634"/>
                    <a:pt x="19122" y="622"/>
                  </a:cubicBezTo>
                  <a:cubicBezTo>
                    <a:pt x="19122" y="634"/>
                    <a:pt x="19116" y="637"/>
                    <a:pt x="19108" y="637"/>
                  </a:cubicBezTo>
                  <a:cubicBezTo>
                    <a:pt x="19101" y="637"/>
                    <a:pt x="19092" y="634"/>
                    <a:pt x="19086" y="634"/>
                  </a:cubicBezTo>
                  <a:cubicBezTo>
                    <a:pt x="19074" y="622"/>
                    <a:pt x="19110" y="610"/>
                    <a:pt x="19074" y="598"/>
                  </a:cubicBezTo>
                  <a:lnTo>
                    <a:pt x="19074" y="634"/>
                  </a:lnTo>
                  <a:cubicBezTo>
                    <a:pt x="19062" y="622"/>
                    <a:pt x="19074" y="610"/>
                    <a:pt x="19050" y="610"/>
                  </a:cubicBezTo>
                  <a:cubicBezTo>
                    <a:pt x="19062" y="598"/>
                    <a:pt x="19050" y="586"/>
                    <a:pt x="19086" y="574"/>
                  </a:cubicBezTo>
                  <a:cubicBezTo>
                    <a:pt x="19077" y="569"/>
                    <a:pt x="19069" y="566"/>
                    <a:pt x="19060" y="566"/>
                  </a:cubicBezTo>
                  <a:cubicBezTo>
                    <a:pt x="19034" y="566"/>
                    <a:pt x="19009" y="589"/>
                    <a:pt x="18991" y="598"/>
                  </a:cubicBezTo>
                  <a:lnTo>
                    <a:pt x="18967" y="598"/>
                  </a:lnTo>
                  <a:cubicBezTo>
                    <a:pt x="18943" y="586"/>
                    <a:pt x="18979" y="586"/>
                    <a:pt x="18979" y="574"/>
                  </a:cubicBezTo>
                  <a:lnTo>
                    <a:pt x="18919" y="574"/>
                  </a:lnTo>
                  <a:cubicBezTo>
                    <a:pt x="18931" y="563"/>
                    <a:pt x="18943" y="551"/>
                    <a:pt x="18943" y="539"/>
                  </a:cubicBezTo>
                  <a:lnTo>
                    <a:pt x="18943" y="539"/>
                  </a:lnTo>
                  <a:lnTo>
                    <a:pt x="18907" y="563"/>
                  </a:lnTo>
                  <a:cubicBezTo>
                    <a:pt x="18919" y="551"/>
                    <a:pt x="18884" y="539"/>
                    <a:pt x="18907" y="527"/>
                  </a:cubicBezTo>
                  <a:lnTo>
                    <a:pt x="18907" y="527"/>
                  </a:lnTo>
                  <a:lnTo>
                    <a:pt x="18860" y="539"/>
                  </a:lnTo>
                  <a:lnTo>
                    <a:pt x="18848" y="515"/>
                  </a:lnTo>
                  <a:cubicBezTo>
                    <a:pt x="18836" y="515"/>
                    <a:pt x="18836" y="515"/>
                    <a:pt x="18848" y="527"/>
                  </a:cubicBezTo>
                  <a:cubicBezTo>
                    <a:pt x="18846" y="525"/>
                    <a:pt x="18843" y="524"/>
                    <a:pt x="18839" y="524"/>
                  </a:cubicBezTo>
                  <a:cubicBezTo>
                    <a:pt x="18825" y="524"/>
                    <a:pt x="18803" y="531"/>
                    <a:pt x="18789" y="531"/>
                  </a:cubicBezTo>
                  <a:cubicBezTo>
                    <a:pt x="18778" y="531"/>
                    <a:pt x="18772" y="528"/>
                    <a:pt x="18776" y="515"/>
                  </a:cubicBezTo>
                  <a:lnTo>
                    <a:pt x="18776" y="515"/>
                  </a:lnTo>
                  <a:cubicBezTo>
                    <a:pt x="18759" y="521"/>
                    <a:pt x="18747" y="521"/>
                    <a:pt x="18732" y="521"/>
                  </a:cubicBezTo>
                  <a:cubicBezTo>
                    <a:pt x="18717" y="521"/>
                    <a:pt x="18699" y="521"/>
                    <a:pt x="18669" y="527"/>
                  </a:cubicBezTo>
                  <a:cubicBezTo>
                    <a:pt x="18717" y="503"/>
                    <a:pt x="18634" y="503"/>
                    <a:pt x="18669" y="491"/>
                  </a:cubicBezTo>
                  <a:cubicBezTo>
                    <a:pt x="18665" y="489"/>
                    <a:pt x="18661" y="488"/>
                    <a:pt x="18657" y="488"/>
                  </a:cubicBezTo>
                  <a:cubicBezTo>
                    <a:pt x="18645" y="488"/>
                    <a:pt x="18641" y="503"/>
                    <a:pt x="18622" y="503"/>
                  </a:cubicBezTo>
                  <a:cubicBezTo>
                    <a:pt x="18610" y="491"/>
                    <a:pt x="18622" y="479"/>
                    <a:pt x="18634" y="467"/>
                  </a:cubicBezTo>
                  <a:lnTo>
                    <a:pt x="18634" y="467"/>
                  </a:lnTo>
                  <a:lnTo>
                    <a:pt x="18610" y="479"/>
                  </a:lnTo>
                  <a:lnTo>
                    <a:pt x="18610" y="467"/>
                  </a:lnTo>
                  <a:lnTo>
                    <a:pt x="18598" y="479"/>
                  </a:lnTo>
                  <a:cubicBezTo>
                    <a:pt x="18574" y="467"/>
                    <a:pt x="18586" y="455"/>
                    <a:pt x="18574" y="455"/>
                  </a:cubicBezTo>
                  <a:lnTo>
                    <a:pt x="18562" y="479"/>
                  </a:lnTo>
                  <a:lnTo>
                    <a:pt x="18550" y="467"/>
                  </a:lnTo>
                  <a:cubicBezTo>
                    <a:pt x="18550" y="479"/>
                    <a:pt x="18538" y="479"/>
                    <a:pt x="18526" y="479"/>
                  </a:cubicBezTo>
                  <a:lnTo>
                    <a:pt x="18503" y="479"/>
                  </a:lnTo>
                  <a:cubicBezTo>
                    <a:pt x="18526" y="467"/>
                    <a:pt x="18491" y="467"/>
                    <a:pt x="18503" y="455"/>
                  </a:cubicBezTo>
                  <a:lnTo>
                    <a:pt x="18455" y="455"/>
                  </a:lnTo>
                  <a:lnTo>
                    <a:pt x="18455" y="479"/>
                  </a:lnTo>
                  <a:cubicBezTo>
                    <a:pt x="18419" y="479"/>
                    <a:pt x="18455" y="455"/>
                    <a:pt x="18431" y="455"/>
                  </a:cubicBezTo>
                  <a:lnTo>
                    <a:pt x="18431" y="467"/>
                  </a:lnTo>
                  <a:cubicBezTo>
                    <a:pt x="18417" y="457"/>
                    <a:pt x="18404" y="453"/>
                    <a:pt x="18392" y="453"/>
                  </a:cubicBezTo>
                  <a:cubicBezTo>
                    <a:pt x="18372" y="453"/>
                    <a:pt x="18355" y="462"/>
                    <a:pt x="18341" y="462"/>
                  </a:cubicBezTo>
                  <a:cubicBezTo>
                    <a:pt x="18335" y="462"/>
                    <a:pt x="18329" y="461"/>
                    <a:pt x="18324" y="455"/>
                  </a:cubicBezTo>
                  <a:cubicBezTo>
                    <a:pt x="18331" y="455"/>
                    <a:pt x="18334" y="448"/>
                    <a:pt x="18335" y="443"/>
                  </a:cubicBezTo>
                  <a:lnTo>
                    <a:pt x="18335" y="443"/>
                  </a:lnTo>
                  <a:cubicBezTo>
                    <a:pt x="18311" y="443"/>
                    <a:pt x="18264" y="444"/>
                    <a:pt x="18229" y="455"/>
                  </a:cubicBezTo>
                  <a:cubicBezTo>
                    <a:pt x="18217" y="432"/>
                    <a:pt x="18217" y="432"/>
                    <a:pt x="18193" y="420"/>
                  </a:cubicBezTo>
                  <a:cubicBezTo>
                    <a:pt x="18169" y="420"/>
                    <a:pt x="18169" y="420"/>
                    <a:pt x="18157" y="432"/>
                  </a:cubicBezTo>
                  <a:cubicBezTo>
                    <a:pt x="18152" y="429"/>
                    <a:pt x="18146" y="428"/>
                    <a:pt x="18140" y="428"/>
                  </a:cubicBezTo>
                  <a:cubicBezTo>
                    <a:pt x="18129" y="428"/>
                    <a:pt x="18118" y="431"/>
                    <a:pt x="18110" y="431"/>
                  </a:cubicBezTo>
                  <a:cubicBezTo>
                    <a:pt x="18103" y="431"/>
                    <a:pt x="18098" y="428"/>
                    <a:pt x="18098" y="420"/>
                  </a:cubicBezTo>
                  <a:cubicBezTo>
                    <a:pt x="18092" y="426"/>
                    <a:pt x="18086" y="426"/>
                    <a:pt x="18080" y="426"/>
                  </a:cubicBezTo>
                  <a:cubicBezTo>
                    <a:pt x="18074" y="426"/>
                    <a:pt x="18068" y="426"/>
                    <a:pt x="18062" y="432"/>
                  </a:cubicBezTo>
                  <a:lnTo>
                    <a:pt x="18062" y="443"/>
                  </a:lnTo>
                  <a:cubicBezTo>
                    <a:pt x="18051" y="429"/>
                    <a:pt x="18041" y="424"/>
                    <a:pt x="18032" y="424"/>
                  </a:cubicBezTo>
                  <a:cubicBezTo>
                    <a:pt x="18016" y="424"/>
                    <a:pt x="18002" y="437"/>
                    <a:pt x="17985" y="437"/>
                  </a:cubicBezTo>
                  <a:cubicBezTo>
                    <a:pt x="17979" y="437"/>
                    <a:pt x="17973" y="436"/>
                    <a:pt x="17967" y="432"/>
                  </a:cubicBezTo>
                  <a:lnTo>
                    <a:pt x="17967" y="420"/>
                  </a:lnTo>
                  <a:lnTo>
                    <a:pt x="17955" y="432"/>
                  </a:lnTo>
                  <a:cubicBezTo>
                    <a:pt x="17955" y="420"/>
                    <a:pt x="17955" y="420"/>
                    <a:pt x="17955" y="408"/>
                  </a:cubicBezTo>
                  <a:lnTo>
                    <a:pt x="17883" y="408"/>
                  </a:lnTo>
                  <a:lnTo>
                    <a:pt x="17895" y="420"/>
                  </a:lnTo>
                  <a:cubicBezTo>
                    <a:pt x="17887" y="420"/>
                    <a:pt x="17880" y="425"/>
                    <a:pt x="17868" y="425"/>
                  </a:cubicBezTo>
                  <a:cubicBezTo>
                    <a:pt x="17862" y="425"/>
                    <a:pt x="17856" y="424"/>
                    <a:pt x="17848" y="420"/>
                  </a:cubicBezTo>
                  <a:cubicBezTo>
                    <a:pt x="17861" y="411"/>
                    <a:pt x="17861" y="409"/>
                    <a:pt x="17856" y="409"/>
                  </a:cubicBezTo>
                  <a:cubicBezTo>
                    <a:pt x="17851" y="409"/>
                    <a:pt x="17839" y="411"/>
                    <a:pt x="17831" y="411"/>
                  </a:cubicBezTo>
                  <a:cubicBezTo>
                    <a:pt x="17827" y="411"/>
                    <a:pt x="17825" y="411"/>
                    <a:pt x="17824" y="408"/>
                  </a:cubicBezTo>
                  <a:lnTo>
                    <a:pt x="17824" y="408"/>
                  </a:lnTo>
                  <a:cubicBezTo>
                    <a:pt x="17824" y="411"/>
                    <a:pt x="17824" y="415"/>
                    <a:pt x="17824" y="420"/>
                  </a:cubicBezTo>
                  <a:cubicBezTo>
                    <a:pt x="17793" y="420"/>
                    <a:pt x="17798" y="393"/>
                    <a:pt x="17785" y="393"/>
                  </a:cubicBezTo>
                  <a:cubicBezTo>
                    <a:pt x="17782" y="393"/>
                    <a:pt x="17780" y="394"/>
                    <a:pt x="17776" y="396"/>
                  </a:cubicBezTo>
                  <a:lnTo>
                    <a:pt x="17788" y="396"/>
                  </a:lnTo>
                  <a:cubicBezTo>
                    <a:pt x="17800" y="408"/>
                    <a:pt x="17788" y="420"/>
                    <a:pt x="17776" y="420"/>
                  </a:cubicBezTo>
                  <a:cubicBezTo>
                    <a:pt x="17764" y="420"/>
                    <a:pt x="17764" y="408"/>
                    <a:pt x="17776" y="408"/>
                  </a:cubicBezTo>
                  <a:lnTo>
                    <a:pt x="17764" y="408"/>
                  </a:lnTo>
                  <a:cubicBezTo>
                    <a:pt x="17764" y="396"/>
                    <a:pt x="17764" y="384"/>
                    <a:pt x="17776" y="372"/>
                  </a:cubicBezTo>
                  <a:cubicBezTo>
                    <a:pt x="17742" y="361"/>
                    <a:pt x="17774" y="360"/>
                    <a:pt x="17744" y="338"/>
                  </a:cubicBezTo>
                  <a:lnTo>
                    <a:pt x="17744" y="338"/>
                  </a:lnTo>
                  <a:cubicBezTo>
                    <a:pt x="17746" y="340"/>
                    <a:pt x="17749" y="340"/>
                    <a:pt x="17752" y="340"/>
                  </a:cubicBezTo>
                  <a:cubicBezTo>
                    <a:pt x="17759" y="340"/>
                    <a:pt x="17768" y="337"/>
                    <a:pt x="17774" y="337"/>
                  </a:cubicBezTo>
                  <a:cubicBezTo>
                    <a:pt x="17779" y="337"/>
                    <a:pt x="17781" y="339"/>
                    <a:pt x="17776" y="348"/>
                  </a:cubicBezTo>
                  <a:lnTo>
                    <a:pt x="17788" y="336"/>
                  </a:lnTo>
                  <a:cubicBezTo>
                    <a:pt x="17809" y="336"/>
                    <a:pt x="17794" y="363"/>
                    <a:pt x="17812" y="363"/>
                  </a:cubicBezTo>
                  <a:cubicBezTo>
                    <a:pt x="17815" y="363"/>
                    <a:pt x="17819" y="362"/>
                    <a:pt x="17824" y="360"/>
                  </a:cubicBezTo>
                  <a:cubicBezTo>
                    <a:pt x="17824" y="348"/>
                    <a:pt x="17800" y="313"/>
                    <a:pt x="17824" y="301"/>
                  </a:cubicBezTo>
                  <a:cubicBezTo>
                    <a:pt x="17826" y="302"/>
                    <a:pt x="17827" y="303"/>
                    <a:pt x="17828" y="303"/>
                  </a:cubicBezTo>
                  <a:cubicBezTo>
                    <a:pt x="17832" y="303"/>
                    <a:pt x="17829" y="286"/>
                    <a:pt x="17839" y="286"/>
                  </a:cubicBezTo>
                  <a:cubicBezTo>
                    <a:pt x="17842" y="286"/>
                    <a:pt x="17844" y="287"/>
                    <a:pt x="17848" y="289"/>
                  </a:cubicBezTo>
                  <a:cubicBezTo>
                    <a:pt x="17848" y="301"/>
                    <a:pt x="17848" y="313"/>
                    <a:pt x="17848" y="313"/>
                  </a:cubicBezTo>
                  <a:cubicBezTo>
                    <a:pt x="17872" y="277"/>
                    <a:pt x="17824" y="289"/>
                    <a:pt x="17824" y="253"/>
                  </a:cubicBezTo>
                  <a:cubicBezTo>
                    <a:pt x="17828" y="245"/>
                    <a:pt x="17832" y="242"/>
                    <a:pt x="17836" y="242"/>
                  </a:cubicBezTo>
                  <a:cubicBezTo>
                    <a:pt x="17844" y="242"/>
                    <a:pt x="17852" y="253"/>
                    <a:pt x="17860" y="253"/>
                  </a:cubicBezTo>
                  <a:cubicBezTo>
                    <a:pt x="17869" y="253"/>
                    <a:pt x="17871" y="238"/>
                    <a:pt x="17871" y="232"/>
                  </a:cubicBezTo>
                  <a:lnTo>
                    <a:pt x="17871" y="232"/>
                  </a:lnTo>
                  <a:cubicBezTo>
                    <a:pt x="17871" y="242"/>
                    <a:pt x="17865" y="247"/>
                    <a:pt x="17858" y="247"/>
                  </a:cubicBezTo>
                  <a:cubicBezTo>
                    <a:pt x="17851" y="247"/>
                    <a:pt x="17842" y="241"/>
                    <a:pt x="17836" y="229"/>
                  </a:cubicBezTo>
                  <a:cubicBezTo>
                    <a:pt x="17860" y="229"/>
                    <a:pt x="17848" y="193"/>
                    <a:pt x="17848" y="182"/>
                  </a:cubicBezTo>
                  <a:lnTo>
                    <a:pt x="17848" y="182"/>
                  </a:lnTo>
                  <a:cubicBezTo>
                    <a:pt x="17800" y="205"/>
                    <a:pt x="17836" y="205"/>
                    <a:pt x="17788" y="229"/>
                  </a:cubicBezTo>
                  <a:cubicBezTo>
                    <a:pt x="17788" y="241"/>
                    <a:pt x="17812" y="253"/>
                    <a:pt x="17800" y="265"/>
                  </a:cubicBezTo>
                  <a:cubicBezTo>
                    <a:pt x="17795" y="255"/>
                    <a:pt x="17790" y="251"/>
                    <a:pt x="17786" y="251"/>
                  </a:cubicBezTo>
                  <a:cubicBezTo>
                    <a:pt x="17780" y="251"/>
                    <a:pt x="17776" y="258"/>
                    <a:pt x="17776" y="265"/>
                  </a:cubicBezTo>
                  <a:cubicBezTo>
                    <a:pt x="17788" y="265"/>
                    <a:pt x="17776" y="277"/>
                    <a:pt x="17776" y="289"/>
                  </a:cubicBezTo>
                  <a:cubicBezTo>
                    <a:pt x="17767" y="289"/>
                    <a:pt x="17758" y="269"/>
                    <a:pt x="17750" y="269"/>
                  </a:cubicBezTo>
                  <a:cubicBezTo>
                    <a:pt x="17747" y="269"/>
                    <a:pt x="17744" y="271"/>
                    <a:pt x="17741" y="277"/>
                  </a:cubicBezTo>
                  <a:lnTo>
                    <a:pt x="17764" y="301"/>
                  </a:lnTo>
                  <a:cubicBezTo>
                    <a:pt x="17756" y="301"/>
                    <a:pt x="17749" y="290"/>
                    <a:pt x="17744" y="290"/>
                  </a:cubicBezTo>
                  <a:cubicBezTo>
                    <a:pt x="17742" y="290"/>
                    <a:pt x="17741" y="293"/>
                    <a:pt x="17741" y="301"/>
                  </a:cubicBezTo>
                  <a:cubicBezTo>
                    <a:pt x="17729" y="289"/>
                    <a:pt x="17717" y="289"/>
                    <a:pt x="17717" y="265"/>
                  </a:cubicBezTo>
                  <a:cubicBezTo>
                    <a:pt x="17681" y="277"/>
                    <a:pt x="17717" y="313"/>
                    <a:pt x="17717" y="348"/>
                  </a:cubicBezTo>
                  <a:cubicBezTo>
                    <a:pt x="17717" y="351"/>
                    <a:pt x="17717" y="354"/>
                    <a:pt x="17717" y="360"/>
                  </a:cubicBezTo>
                  <a:cubicBezTo>
                    <a:pt x="17713" y="362"/>
                    <a:pt x="17711" y="363"/>
                    <a:pt x="17709" y="363"/>
                  </a:cubicBezTo>
                  <a:cubicBezTo>
                    <a:pt x="17696" y="363"/>
                    <a:pt x="17703" y="336"/>
                    <a:pt x="17693" y="336"/>
                  </a:cubicBezTo>
                  <a:lnTo>
                    <a:pt x="17681" y="360"/>
                  </a:lnTo>
                  <a:cubicBezTo>
                    <a:pt x="17681" y="372"/>
                    <a:pt x="17681" y="384"/>
                    <a:pt x="17669" y="384"/>
                  </a:cubicBezTo>
                  <a:cubicBezTo>
                    <a:pt x="17669" y="360"/>
                    <a:pt x="17657" y="360"/>
                    <a:pt x="17645" y="348"/>
                  </a:cubicBezTo>
                  <a:lnTo>
                    <a:pt x="17645" y="348"/>
                  </a:lnTo>
                  <a:lnTo>
                    <a:pt x="17657" y="384"/>
                  </a:lnTo>
                  <a:cubicBezTo>
                    <a:pt x="17655" y="381"/>
                    <a:pt x="17652" y="380"/>
                    <a:pt x="17649" y="380"/>
                  </a:cubicBezTo>
                  <a:cubicBezTo>
                    <a:pt x="17645" y="380"/>
                    <a:pt x="17641" y="383"/>
                    <a:pt x="17638" y="383"/>
                  </a:cubicBezTo>
                  <a:cubicBezTo>
                    <a:pt x="17635" y="383"/>
                    <a:pt x="17633" y="381"/>
                    <a:pt x="17633" y="372"/>
                  </a:cubicBezTo>
                  <a:lnTo>
                    <a:pt x="17622" y="408"/>
                  </a:lnTo>
                  <a:lnTo>
                    <a:pt x="17610" y="396"/>
                  </a:lnTo>
                  <a:cubicBezTo>
                    <a:pt x="17586" y="396"/>
                    <a:pt x="17574" y="408"/>
                    <a:pt x="17562" y="408"/>
                  </a:cubicBezTo>
                  <a:lnTo>
                    <a:pt x="17562" y="384"/>
                  </a:lnTo>
                  <a:cubicBezTo>
                    <a:pt x="17554" y="386"/>
                    <a:pt x="17548" y="387"/>
                    <a:pt x="17542" y="387"/>
                  </a:cubicBezTo>
                  <a:cubicBezTo>
                    <a:pt x="17526" y="387"/>
                    <a:pt x="17515" y="381"/>
                    <a:pt x="17499" y="381"/>
                  </a:cubicBezTo>
                  <a:cubicBezTo>
                    <a:pt x="17493" y="381"/>
                    <a:pt x="17486" y="381"/>
                    <a:pt x="17479" y="384"/>
                  </a:cubicBezTo>
                  <a:cubicBezTo>
                    <a:pt x="17467" y="384"/>
                    <a:pt x="17479" y="384"/>
                    <a:pt x="17479" y="372"/>
                  </a:cubicBezTo>
                  <a:lnTo>
                    <a:pt x="17479" y="372"/>
                  </a:lnTo>
                  <a:cubicBezTo>
                    <a:pt x="17471" y="377"/>
                    <a:pt x="17465" y="379"/>
                    <a:pt x="17461" y="379"/>
                  </a:cubicBezTo>
                  <a:cubicBezTo>
                    <a:pt x="17452" y="379"/>
                    <a:pt x="17448" y="370"/>
                    <a:pt x="17441" y="370"/>
                  </a:cubicBezTo>
                  <a:cubicBezTo>
                    <a:pt x="17436" y="370"/>
                    <a:pt x="17430" y="373"/>
                    <a:pt x="17419" y="384"/>
                  </a:cubicBezTo>
                  <a:cubicBezTo>
                    <a:pt x="17419" y="372"/>
                    <a:pt x="17407" y="372"/>
                    <a:pt x="17419" y="360"/>
                  </a:cubicBezTo>
                  <a:lnTo>
                    <a:pt x="17419" y="360"/>
                  </a:lnTo>
                  <a:lnTo>
                    <a:pt x="17395" y="372"/>
                  </a:lnTo>
                  <a:lnTo>
                    <a:pt x="17395" y="360"/>
                  </a:lnTo>
                  <a:lnTo>
                    <a:pt x="17383" y="384"/>
                  </a:lnTo>
                  <a:lnTo>
                    <a:pt x="17372" y="360"/>
                  </a:lnTo>
                  <a:lnTo>
                    <a:pt x="17360" y="372"/>
                  </a:lnTo>
                  <a:cubicBezTo>
                    <a:pt x="17348" y="336"/>
                    <a:pt x="17324" y="360"/>
                    <a:pt x="17288" y="336"/>
                  </a:cubicBezTo>
                  <a:lnTo>
                    <a:pt x="17288" y="336"/>
                  </a:lnTo>
                  <a:lnTo>
                    <a:pt x="17300" y="360"/>
                  </a:lnTo>
                  <a:cubicBezTo>
                    <a:pt x="17281" y="373"/>
                    <a:pt x="17262" y="377"/>
                    <a:pt x="17242" y="377"/>
                  </a:cubicBezTo>
                  <a:cubicBezTo>
                    <a:pt x="17197" y="377"/>
                    <a:pt x="17151" y="355"/>
                    <a:pt x="17107" y="355"/>
                  </a:cubicBezTo>
                  <a:cubicBezTo>
                    <a:pt x="17096" y="355"/>
                    <a:pt x="17085" y="357"/>
                    <a:pt x="17074" y="360"/>
                  </a:cubicBezTo>
                  <a:lnTo>
                    <a:pt x="17074" y="336"/>
                  </a:lnTo>
                  <a:lnTo>
                    <a:pt x="17038" y="360"/>
                  </a:lnTo>
                  <a:cubicBezTo>
                    <a:pt x="17014" y="348"/>
                    <a:pt x="17050" y="348"/>
                    <a:pt x="17038" y="336"/>
                  </a:cubicBezTo>
                  <a:lnTo>
                    <a:pt x="17038" y="336"/>
                  </a:lnTo>
                  <a:cubicBezTo>
                    <a:pt x="17002" y="348"/>
                    <a:pt x="17026" y="372"/>
                    <a:pt x="16991" y="372"/>
                  </a:cubicBezTo>
                  <a:cubicBezTo>
                    <a:pt x="16967" y="360"/>
                    <a:pt x="16991" y="360"/>
                    <a:pt x="17002" y="348"/>
                  </a:cubicBezTo>
                  <a:lnTo>
                    <a:pt x="17002" y="348"/>
                  </a:lnTo>
                  <a:cubicBezTo>
                    <a:pt x="16977" y="357"/>
                    <a:pt x="16940" y="365"/>
                    <a:pt x="16912" y="365"/>
                  </a:cubicBezTo>
                  <a:cubicBezTo>
                    <a:pt x="16900" y="365"/>
                    <a:pt x="16890" y="364"/>
                    <a:pt x="16883" y="360"/>
                  </a:cubicBezTo>
                  <a:cubicBezTo>
                    <a:pt x="16883" y="372"/>
                    <a:pt x="16883" y="372"/>
                    <a:pt x="16883" y="372"/>
                  </a:cubicBezTo>
                  <a:cubicBezTo>
                    <a:pt x="16875" y="376"/>
                    <a:pt x="16866" y="377"/>
                    <a:pt x="16856" y="377"/>
                  </a:cubicBezTo>
                  <a:cubicBezTo>
                    <a:pt x="16837" y="377"/>
                    <a:pt x="16816" y="372"/>
                    <a:pt x="16800" y="372"/>
                  </a:cubicBezTo>
                  <a:cubicBezTo>
                    <a:pt x="16800" y="372"/>
                    <a:pt x="16800" y="360"/>
                    <a:pt x="16812" y="360"/>
                  </a:cubicBezTo>
                  <a:lnTo>
                    <a:pt x="16776" y="360"/>
                  </a:lnTo>
                  <a:lnTo>
                    <a:pt x="16788" y="348"/>
                  </a:lnTo>
                  <a:cubicBezTo>
                    <a:pt x="16772" y="348"/>
                    <a:pt x="16751" y="354"/>
                    <a:pt x="16735" y="354"/>
                  </a:cubicBezTo>
                  <a:cubicBezTo>
                    <a:pt x="16731" y="354"/>
                    <a:pt x="16728" y="353"/>
                    <a:pt x="16724" y="352"/>
                  </a:cubicBezTo>
                  <a:lnTo>
                    <a:pt x="16724" y="352"/>
                  </a:lnTo>
                  <a:cubicBezTo>
                    <a:pt x="16725" y="356"/>
                    <a:pt x="16719" y="360"/>
                    <a:pt x="16705" y="360"/>
                  </a:cubicBezTo>
                  <a:cubicBezTo>
                    <a:pt x="16702" y="355"/>
                    <a:pt x="16699" y="353"/>
                    <a:pt x="16694" y="353"/>
                  </a:cubicBezTo>
                  <a:cubicBezTo>
                    <a:pt x="16682" y="353"/>
                    <a:pt x="16664" y="367"/>
                    <a:pt x="16644" y="367"/>
                  </a:cubicBezTo>
                  <a:cubicBezTo>
                    <a:pt x="16637" y="367"/>
                    <a:pt x="16629" y="365"/>
                    <a:pt x="16621" y="360"/>
                  </a:cubicBezTo>
                  <a:cubicBezTo>
                    <a:pt x="16633" y="360"/>
                    <a:pt x="16645" y="348"/>
                    <a:pt x="16645" y="348"/>
                  </a:cubicBezTo>
                  <a:cubicBezTo>
                    <a:pt x="16633" y="348"/>
                    <a:pt x="16610" y="360"/>
                    <a:pt x="16598" y="372"/>
                  </a:cubicBezTo>
                  <a:lnTo>
                    <a:pt x="16610" y="360"/>
                  </a:lnTo>
                  <a:lnTo>
                    <a:pt x="16610" y="360"/>
                  </a:lnTo>
                  <a:lnTo>
                    <a:pt x="16538" y="372"/>
                  </a:lnTo>
                  <a:cubicBezTo>
                    <a:pt x="16535" y="365"/>
                    <a:pt x="16529" y="363"/>
                    <a:pt x="16522" y="363"/>
                  </a:cubicBezTo>
                  <a:cubicBezTo>
                    <a:pt x="16510" y="363"/>
                    <a:pt x="16497" y="369"/>
                    <a:pt x="16488" y="369"/>
                  </a:cubicBezTo>
                  <a:cubicBezTo>
                    <a:pt x="16482" y="369"/>
                    <a:pt x="16479" y="367"/>
                    <a:pt x="16479" y="360"/>
                  </a:cubicBezTo>
                  <a:cubicBezTo>
                    <a:pt x="16455" y="360"/>
                    <a:pt x="16502" y="372"/>
                    <a:pt x="16467" y="372"/>
                  </a:cubicBezTo>
                  <a:cubicBezTo>
                    <a:pt x="16464" y="369"/>
                    <a:pt x="16461" y="368"/>
                    <a:pt x="16459" y="368"/>
                  </a:cubicBezTo>
                  <a:cubicBezTo>
                    <a:pt x="16454" y="368"/>
                    <a:pt x="16450" y="371"/>
                    <a:pt x="16447" y="371"/>
                  </a:cubicBezTo>
                  <a:cubicBezTo>
                    <a:pt x="16444" y="371"/>
                    <a:pt x="16443" y="369"/>
                    <a:pt x="16443" y="360"/>
                  </a:cubicBezTo>
                  <a:lnTo>
                    <a:pt x="16419" y="360"/>
                  </a:lnTo>
                  <a:lnTo>
                    <a:pt x="16431" y="348"/>
                  </a:lnTo>
                  <a:cubicBezTo>
                    <a:pt x="16419" y="348"/>
                    <a:pt x="16407" y="372"/>
                    <a:pt x="16407" y="384"/>
                  </a:cubicBezTo>
                  <a:cubicBezTo>
                    <a:pt x="16395" y="378"/>
                    <a:pt x="16383" y="378"/>
                    <a:pt x="16373" y="378"/>
                  </a:cubicBezTo>
                  <a:cubicBezTo>
                    <a:pt x="16362" y="378"/>
                    <a:pt x="16354" y="378"/>
                    <a:pt x="16348" y="372"/>
                  </a:cubicBezTo>
                  <a:lnTo>
                    <a:pt x="16359" y="360"/>
                  </a:lnTo>
                  <a:lnTo>
                    <a:pt x="16359" y="360"/>
                  </a:lnTo>
                  <a:cubicBezTo>
                    <a:pt x="16355" y="361"/>
                    <a:pt x="16351" y="362"/>
                    <a:pt x="16346" y="362"/>
                  </a:cubicBezTo>
                  <a:cubicBezTo>
                    <a:pt x="16316" y="362"/>
                    <a:pt x="16290" y="337"/>
                    <a:pt x="16266" y="337"/>
                  </a:cubicBezTo>
                  <a:cubicBezTo>
                    <a:pt x="16257" y="337"/>
                    <a:pt x="16249" y="340"/>
                    <a:pt x="16240" y="348"/>
                  </a:cubicBezTo>
                  <a:cubicBezTo>
                    <a:pt x="16229" y="348"/>
                    <a:pt x="16229" y="336"/>
                    <a:pt x="16240" y="336"/>
                  </a:cubicBezTo>
                  <a:lnTo>
                    <a:pt x="16205" y="336"/>
                  </a:lnTo>
                  <a:lnTo>
                    <a:pt x="16217" y="324"/>
                  </a:lnTo>
                  <a:lnTo>
                    <a:pt x="16169" y="348"/>
                  </a:lnTo>
                  <a:lnTo>
                    <a:pt x="16169" y="336"/>
                  </a:lnTo>
                  <a:cubicBezTo>
                    <a:pt x="16133" y="336"/>
                    <a:pt x="16074" y="348"/>
                    <a:pt x="16038" y="348"/>
                  </a:cubicBezTo>
                  <a:cubicBezTo>
                    <a:pt x="16028" y="351"/>
                    <a:pt x="16020" y="352"/>
                    <a:pt x="16014" y="352"/>
                  </a:cubicBezTo>
                  <a:cubicBezTo>
                    <a:pt x="15996" y="352"/>
                    <a:pt x="15989" y="345"/>
                    <a:pt x="15979" y="345"/>
                  </a:cubicBezTo>
                  <a:cubicBezTo>
                    <a:pt x="15976" y="345"/>
                    <a:pt x="15972" y="346"/>
                    <a:pt x="15967" y="348"/>
                  </a:cubicBezTo>
                  <a:lnTo>
                    <a:pt x="15931" y="348"/>
                  </a:lnTo>
                  <a:lnTo>
                    <a:pt x="15943" y="336"/>
                  </a:lnTo>
                  <a:lnTo>
                    <a:pt x="15943" y="336"/>
                  </a:lnTo>
                  <a:cubicBezTo>
                    <a:pt x="15938" y="341"/>
                    <a:pt x="15932" y="343"/>
                    <a:pt x="15926" y="343"/>
                  </a:cubicBezTo>
                  <a:cubicBezTo>
                    <a:pt x="15905" y="343"/>
                    <a:pt x="15882" y="322"/>
                    <a:pt x="15881" y="322"/>
                  </a:cubicBezTo>
                  <a:lnTo>
                    <a:pt x="15881" y="322"/>
                  </a:lnTo>
                  <a:cubicBezTo>
                    <a:pt x="15881" y="322"/>
                    <a:pt x="15882" y="323"/>
                    <a:pt x="15883" y="324"/>
                  </a:cubicBezTo>
                  <a:cubicBezTo>
                    <a:pt x="15871" y="336"/>
                    <a:pt x="15848" y="348"/>
                    <a:pt x="15848" y="360"/>
                  </a:cubicBezTo>
                  <a:cubicBezTo>
                    <a:pt x="15812" y="360"/>
                    <a:pt x="15836" y="348"/>
                    <a:pt x="15824" y="336"/>
                  </a:cubicBezTo>
                  <a:cubicBezTo>
                    <a:pt x="15805" y="336"/>
                    <a:pt x="15793" y="352"/>
                    <a:pt x="15771" y="352"/>
                  </a:cubicBezTo>
                  <a:cubicBezTo>
                    <a:pt x="15766" y="352"/>
                    <a:pt x="15759" y="351"/>
                    <a:pt x="15752" y="348"/>
                  </a:cubicBezTo>
                  <a:lnTo>
                    <a:pt x="15752" y="336"/>
                  </a:lnTo>
                  <a:cubicBezTo>
                    <a:pt x="15740" y="348"/>
                    <a:pt x="15728" y="348"/>
                    <a:pt x="15717" y="348"/>
                  </a:cubicBezTo>
                  <a:cubicBezTo>
                    <a:pt x="15709" y="353"/>
                    <a:pt x="15702" y="355"/>
                    <a:pt x="15696" y="355"/>
                  </a:cubicBezTo>
                  <a:cubicBezTo>
                    <a:pt x="15683" y="355"/>
                    <a:pt x="15674" y="346"/>
                    <a:pt x="15664" y="346"/>
                  </a:cubicBezTo>
                  <a:cubicBezTo>
                    <a:pt x="15658" y="346"/>
                    <a:pt x="15652" y="350"/>
                    <a:pt x="15645" y="360"/>
                  </a:cubicBezTo>
                  <a:cubicBezTo>
                    <a:pt x="15633" y="360"/>
                    <a:pt x="15609" y="360"/>
                    <a:pt x="15609" y="348"/>
                  </a:cubicBezTo>
                  <a:cubicBezTo>
                    <a:pt x="15562" y="360"/>
                    <a:pt x="15526" y="360"/>
                    <a:pt x="15478" y="372"/>
                  </a:cubicBezTo>
                  <a:cubicBezTo>
                    <a:pt x="15478" y="363"/>
                    <a:pt x="15478" y="361"/>
                    <a:pt x="15477" y="361"/>
                  </a:cubicBezTo>
                  <a:cubicBezTo>
                    <a:pt x="15475" y="361"/>
                    <a:pt x="15471" y="364"/>
                    <a:pt x="15462" y="364"/>
                  </a:cubicBezTo>
                  <a:cubicBezTo>
                    <a:pt x="15457" y="364"/>
                    <a:pt x="15451" y="363"/>
                    <a:pt x="15443" y="360"/>
                  </a:cubicBezTo>
                  <a:lnTo>
                    <a:pt x="15443" y="360"/>
                  </a:lnTo>
                  <a:lnTo>
                    <a:pt x="15455" y="372"/>
                  </a:lnTo>
                  <a:cubicBezTo>
                    <a:pt x="15447" y="373"/>
                    <a:pt x="15438" y="374"/>
                    <a:pt x="15430" y="374"/>
                  </a:cubicBezTo>
                  <a:cubicBezTo>
                    <a:pt x="15375" y="374"/>
                    <a:pt x="15321" y="346"/>
                    <a:pt x="15273" y="346"/>
                  </a:cubicBezTo>
                  <a:cubicBezTo>
                    <a:pt x="15266" y="346"/>
                    <a:pt x="15259" y="347"/>
                    <a:pt x="15252" y="348"/>
                  </a:cubicBezTo>
                  <a:lnTo>
                    <a:pt x="15252" y="336"/>
                  </a:lnTo>
                  <a:lnTo>
                    <a:pt x="15228" y="348"/>
                  </a:lnTo>
                  <a:cubicBezTo>
                    <a:pt x="15181" y="348"/>
                    <a:pt x="15123" y="343"/>
                    <a:pt x="15071" y="343"/>
                  </a:cubicBezTo>
                  <a:cubicBezTo>
                    <a:pt x="15046" y="343"/>
                    <a:pt x="15022" y="344"/>
                    <a:pt x="15002" y="348"/>
                  </a:cubicBezTo>
                  <a:cubicBezTo>
                    <a:pt x="14990" y="348"/>
                    <a:pt x="14955" y="372"/>
                    <a:pt x="14931" y="372"/>
                  </a:cubicBezTo>
                  <a:lnTo>
                    <a:pt x="14931" y="360"/>
                  </a:lnTo>
                  <a:cubicBezTo>
                    <a:pt x="14897" y="369"/>
                    <a:pt x="14857" y="377"/>
                    <a:pt x="14816" y="377"/>
                  </a:cubicBezTo>
                  <a:cubicBezTo>
                    <a:pt x="14799" y="377"/>
                    <a:pt x="14781" y="376"/>
                    <a:pt x="14764" y="372"/>
                  </a:cubicBezTo>
                  <a:cubicBezTo>
                    <a:pt x="14772" y="372"/>
                    <a:pt x="14769" y="366"/>
                    <a:pt x="14770" y="363"/>
                  </a:cubicBezTo>
                  <a:lnTo>
                    <a:pt x="14770" y="363"/>
                  </a:lnTo>
                  <a:cubicBezTo>
                    <a:pt x="14765" y="365"/>
                    <a:pt x="14760" y="365"/>
                    <a:pt x="14756" y="365"/>
                  </a:cubicBezTo>
                  <a:cubicBezTo>
                    <a:pt x="14744" y="365"/>
                    <a:pt x="14736" y="360"/>
                    <a:pt x="14728" y="360"/>
                  </a:cubicBezTo>
                  <a:lnTo>
                    <a:pt x="14740" y="372"/>
                  </a:lnTo>
                  <a:cubicBezTo>
                    <a:pt x="14737" y="376"/>
                    <a:pt x="14732" y="377"/>
                    <a:pt x="14727" y="377"/>
                  </a:cubicBezTo>
                  <a:cubicBezTo>
                    <a:pt x="14715" y="377"/>
                    <a:pt x="14701" y="369"/>
                    <a:pt x="14693" y="360"/>
                  </a:cubicBezTo>
                  <a:lnTo>
                    <a:pt x="14669" y="384"/>
                  </a:lnTo>
                  <a:cubicBezTo>
                    <a:pt x="14669" y="372"/>
                    <a:pt x="14657" y="372"/>
                    <a:pt x="14657" y="372"/>
                  </a:cubicBezTo>
                  <a:lnTo>
                    <a:pt x="14657" y="384"/>
                  </a:lnTo>
                  <a:lnTo>
                    <a:pt x="14645" y="360"/>
                  </a:lnTo>
                  <a:cubicBezTo>
                    <a:pt x="14633" y="360"/>
                    <a:pt x="14597" y="372"/>
                    <a:pt x="14597" y="396"/>
                  </a:cubicBezTo>
                  <a:cubicBezTo>
                    <a:pt x="14585" y="384"/>
                    <a:pt x="14562" y="372"/>
                    <a:pt x="14585" y="372"/>
                  </a:cubicBezTo>
                  <a:lnTo>
                    <a:pt x="14502" y="372"/>
                  </a:lnTo>
                  <a:cubicBezTo>
                    <a:pt x="14502" y="389"/>
                    <a:pt x="14489" y="401"/>
                    <a:pt x="14478" y="401"/>
                  </a:cubicBezTo>
                  <a:cubicBezTo>
                    <a:pt x="14474" y="401"/>
                    <a:pt x="14470" y="399"/>
                    <a:pt x="14466" y="396"/>
                  </a:cubicBezTo>
                  <a:cubicBezTo>
                    <a:pt x="14478" y="384"/>
                    <a:pt x="14466" y="372"/>
                    <a:pt x="14454" y="360"/>
                  </a:cubicBezTo>
                  <a:lnTo>
                    <a:pt x="14454" y="360"/>
                  </a:lnTo>
                  <a:cubicBezTo>
                    <a:pt x="14443" y="372"/>
                    <a:pt x="14466" y="372"/>
                    <a:pt x="14466" y="384"/>
                  </a:cubicBezTo>
                  <a:cubicBezTo>
                    <a:pt x="14443" y="396"/>
                    <a:pt x="14407" y="396"/>
                    <a:pt x="14407" y="396"/>
                  </a:cubicBezTo>
                  <a:lnTo>
                    <a:pt x="14407" y="384"/>
                  </a:lnTo>
                  <a:cubicBezTo>
                    <a:pt x="14405" y="386"/>
                    <a:pt x="14403" y="386"/>
                    <a:pt x="14402" y="386"/>
                  </a:cubicBezTo>
                  <a:cubicBezTo>
                    <a:pt x="14391" y="386"/>
                    <a:pt x="14380" y="360"/>
                    <a:pt x="14359" y="360"/>
                  </a:cubicBezTo>
                  <a:cubicBezTo>
                    <a:pt x="14335" y="384"/>
                    <a:pt x="14324" y="372"/>
                    <a:pt x="14324" y="396"/>
                  </a:cubicBezTo>
                  <a:cubicBezTo>
                    <a:pt x="14300" y="396"/>
                    <a:pt x="14324" y="372"/>
                    <a:pt x="14312" y="372"/>
                  </a:cubicBezTo>
                  <a:cubicBezTo>
                    <a:pt x="14308" y="376"/>
                    <a:pt x="14302" y="377"/>
                    <a:pt x="14294" y="377"/>
                  </a:cubicBezTo>
                  <a:cubicBezTo>
                    <a:pt x="14276" y="377"/>
                    <a:pt x="14252" y="369"/>
                    <a:pt x="14252" y="360"/>
                  </a:cubicBezTo>
                  <a:cubicBezTo>
                    <a:pt x="14248" y="375"/>
                    <a:pt x="14240" y="380"/>
                    <a:pt x="14229" y="380"/>
                  </a:cubicBezTo>
                  <a:cubicBezTo>
                    <a:pt x="14216" y="380"/>
                    <a:pt x="14199" y="372"/>
                    <a:pt x="14186" y="372"/>
                  </a:cubicBezTo>
                  <a:cubicBezTo>
                    <a:pt x="14178" y="372"/>
                    <a:pt x="14172" y="375"/>
                    <a:pt x="14169" y="384"/>
                  </a:cubicBezTo>
                  <a:lnTo>
                    <a:pt x="14145" y="360"/>
                  </a:lnTo>
                  <a:cubicBezTo>
                    <a:pt x="14145" y="372"/>
                    <a:pt x="14145" y="396"/>
                    <a:pt x="14121" y="396"/>
                  </a:cubicBezTo>
                  <a:cubicBezTo>
                    <a:pt x="14109" y="384"/>
                    <a:pt x="14109" y="372"/>
                    <a:pt x="14109" y="360"/>
                  </a:cubicBezTo>
                  <a:lnTo>
                    <a:pt x="14097" y="396"/>
                  </a:lnTo>
                  <a:cubicBezTo>
                    <a:pt x="13990" y="360"/>
                    <a:pt x="13859" y="384"/>
                    <a:pt x="13752" y="348"/>
                  </a:cubicBezTo>
                  <a:cubicBezTo>
                    <a:pt x="13704" y="348"/>
                    <a:pt x="13633" y="360"/>
                    <a:pt x="13585" y="360"/>
                  </a:cubicBezTo>
                  <a:lnTo>
                    <a:pt x="13526" y="348"/>
                  </a:lnTo>
                  <a:lnTo>
                    <a:pt x="13573" y="360"/>
                  </a:lnTo>
                  <a:cubicBezTo>
                    <a:pt x="13562" y="360"/>
                    <a:pt x="13550" y="372"/>
                    <a:pt x="13538" y="372"/>
                  </a:cubicBezTo>
                  <a:cubicBezTo>
                    <a:pt x="13494" y="355"/>
                    <a:pt x="13438" y="344"/>
                    <a:pt x="13378" y="344"/>
                  </a:cubicBezTo>
                  <a:cubicBezTo>
                    <a:pt x="13356" y="344"/>
                    <a:pt x="13334" y="345"/>
                    <a:pt x="13311" y="348"/>
                  </a:cubicBezTo>
                  <a:cubicBezTo>
                    <a:pt x="13302" y="356"/>
                    <a:pt x="13295" y="358"/>
                    <a:pt x="13290" y="358"/>
                  </a:cubicBezTo>
                  <a:cubicBezTo>
                    <a:pt x="13274" y="358"/>
                    <a:pt x="13276" y="331"/>
                    <a:pt x="13257" y="331"/>
                  </a:cubicBezTo>
                  <a:cubicBezTo>
                    <a:pt x="13253" y="331"/>
                    <a:pt x="13247" y="333"/>
                    <a:pt x="13240" y="336"/>
                  </a:cubicBezTo>
                  <a:cubicBezTo>
                    <a:pt x="13240" y="336"/>
                    <a:pt x="13240" y="324"/>
                    <a:pt x="13240" y="324"/>
                  </a:cubicBezTo>
                  <a:cubicBezTo>
                    <a:pt x="13192" y="336"/>
                    <a:pt x="13169" y="336"/>
                    <a:pt x="13109" y="360"/>
                  </a:cubicBezTo>
                  <a:cubicBezTo>
                    <a:pt x="13113" y="343"/>
                    <a:pt x="13110" y="338"/>
                    <a:pt x="13104" y="338"/>
                  </a:cubicBezTo>
                  <a:cubicBezTo>
                    <a:pt x="13097" y="338"/>
                    <a:pt x="13089" y="343"/>
                    <a:pt x="13085" y="343"/>
                  </a:cubicBezTo>
                  <a:cubicBezTo>
                    <a:pt x="13083" y="343"/>
                    <a:pt x="13083" y="342"/>
                    <a:pt x="13085" y="336"/>
                  </a:cubicBezTo>
                  <a:lnTo>
                    <a:pt x="13085" y="336"/>
                  </a:lnTo>
                  <a:lnTo>
                    <a:pt x="13073" y="348"/>
                  </a:lnTo>
                  <a:cubicBezTo>
                    <a:pt x="13073" y="336"/>
                    <a:pt x="13038" y="336"/>
                    <a:pt x="13050" y="324"/>
                  </a:cubicBezTo>
                  <a:lnTo>
                    <a:pt x="13050" y="324"/>
                  </a:lnTo>
                  <a:lnTo>
                    <a:pt x="13026" y="348"/>
                  </a:lnTo>
                  <a:lnTo>
                    <a:pt x="13026" y="324"/>
                  </a:lnTo>
                  <a:cubicBezTo>
                    <a:pt x="13011" y="324"/>
                    <a:pt x="12993" y="326"/>
                    <a:pt x="12975" y="326"/>
                  </a:cubicBezTo>
                  <a:cubicBezTo>
                    <a:pt x="12948" y="326"/>
                    <a:pt x="12921" y="322"/>
                    <a:pt x="12907" y="301"/>
                  </a:cubicBezTo>
                  <a:cubicBezTo>
                    <a:pt x="12886" y="308"/>
                    <a:pt x="12861" y="310"/>
                    <a:pt x="12834" y="310"/>
                  </a:cubicBezTo>
                  <a:cubicBezTo>
                    <a:pt x="12769" y="310"/>
                    <a:pt x="12692" y="294"/>
                    <a:pt x="12633" y="277"/>
                  </a:cubicBezTo>
                  <a:cubicBezTo>
                    <a:pt x="12609" y="289"/>
                    <a:pt x="12585" y="289"/>
                    <a:pt x="12561" y="289"/>
                  </a:cubicBezTo>
                  <a:lnTo>
                    <a:pt x="12549" y="265"/>
                  </a:lnTo>
                  <a:cubicBezTo>
                    <a:pt x="12533" y="273"/>
                    <a:pt x="12517" y="287"/>
                    <a:pt x="12500" y="287"/>
                  </a:cubicBezTo>
                  <a:cubicBezTo>
                    <a:pt x="12493" y="287"/>
                    <a:pt x="12485" y="284"/>
                    <a:pt x="12478" y="277"/>
                  </a:cubicBezTo>
                  <a:cubicBezTo>
                    <a:pt x="12462" y="277"/>
                    <a:pt x="12452" y="271"/>
                    <a:pt x="12439" y="271"/>
                  </a:cubicBezTo>
                  <a:cubicBezTo>
                    <a:pt x="12433" y="271"/>
                    <a:pt x="12426" y="273"/>
                    <a:pt x="12419" y="277"/>
                  </a:cubicBezTo>
                  <a:cubicBezTo>
                    <a:pt x="12396" y="277"/>
                    <a:pt x="12374" y="267"/>
                    <a:pt x="12381" y="246"/>
                  </a:cubicBezTo>
                  <a:lnTo>
                    <a:pt x="12381" y="246"/>
                  </a:lnTo>
                  <a:cubicBezTo>
                    <a:pt x="12377" y="254"/>
                    <a:pt x="12371" y="257"/>
                    <a:pt x="12365" y="257"/>
                  </a:cubicBezTo>
                  <a:cubicBezTo>
                    <a:pt x="12351" y="257"/>
                    <a:pt x="12335" y="241"/>
                    <a:pt x="12335" y="241"/>
                  </a:cubicBezTo>
                  <a:cubicBezTo>
                    <a:pt x="12335" y="241"/>
                    <a:pt x="12026" y="182"/>
                    <a:pt x="11692" y="110"/>
                  </a:cubicBezTo>
                  <a:cubicBezTo>
                    <a:pt x="11428" y="63"/>
                    <a:pt x="11141" y="1"/>
                    <a:pt x="10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48"/>
            <p:cNvSpPr/>
            <p:nvPr/>
          </p:nvSpPr>
          <p:spPr>
            <a:xfrm>
              <a:off x="5567250" y="32340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48"/>
            <p:cNvSpPr/>
            <p:nvPr/>
          </p:nvSpPr>
          <p:spPr>
            <a:xfrm>
              <a:off x="5549675" y="3275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48"/>
            <p:cNvSpPr/>
            <p:nvPr/>
          </p:nvSpPr>
          <p:spPr>
            <a:xfrm>
              <a:off x="5561275" y="32441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lnTo>
                    <a:pt x="1" y="25"/>
                  </a:lnTo>
                  <a:lnTo>
                    <a:pt x="13" y="13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48"/>
            <p:cNvSpPr/>
            <p:nvPr/>
          </p:nvSpPr>
          <p:spPr>
            <a:xfrm>
              <a:off x="5569025" y="322925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0" y="1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2" y="6"/>
                    <a:pt x="4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48"/>
            <p:cNvSpPr/>
            <p:nvPr/>
          </p:nvSpPr>
          <p:spPr>
            <a:xfrm>
              <a:off x="5551175" y="32706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2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48"/>
            <p:cNvSpPr/>
            <p:nvPr/>
          </p:nvSpPr>
          <p:spPr>
            <a:xfrm>
              <a:off x="5556225" y="3259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48"/>
            <p:cNvSpPr/>
            <p:nvPr/>
          </p:nvSpPr>
          <p:spPr>
            <a:xfrm>
              <a:off x="5550875" y="326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48"/>
            <p:cNvSpPr/>
            <p:nvPr/>
          </p:nvSpPr>
          <p:spPr>
            <a:xfrm>
              <a:off x="5549375" y="327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48"/>
            <p:cNvSpPr/>
            <p:nvPr/>
          </p:nvSpPr>
          <p:spPr>
            <a:xfrm>
              <a:off x="5553850" y="3263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3"/>
                    <a:pt x="0" y="13"/>
                    <a:pt x="12" y="13"/>
                  </a:cubicBezTo>
                  <a:cubicBezTo>
                    <a:pt x="12" y="13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48"/>
            <p:cNvSpPr/>
            <p:nvPr/>
          </p:nvSpPr>
          <p:spPr>
            <a:xfrm>
              <a:off x="5466325" y="32730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lnTo>
                    <a:pt x="1" y="13"/>
                  </a:lnTo>
                  <a:cubicBezTo>
                    <a:pt x="13" y="13"/>
                    <a:pt x="25" y="13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48"/>
            <p:cNvSpPr/>
            <p:nvPr/>
          </p:nvSpPr>
          <p:spPr>
            <a:xfrm>
              <a:off x="5481225" y="3264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48"/>
            <p:cNvSpPr/>
            <p:nvPr/>
          </p:nvSpPr>
          <p:spPr>
            <a:xfrm>
              <a:off x="5185950" y="3330150"/>
              <a:ext cx="1500" cy="325"/>
            </a:xfrm>
            <a:custGeom>
              <a:avLst/>
              <a:gdLst/>
              <a:ahLst/>
              <a:cxnLst/>
              <a:rect l="l" t="t" r="r" b="b"/>
              <a:pathLst>
                <a:path w="60" h="13" extrusionOk="0">
                  <a:moveTo>
                    <a:pt x="60" y="1"/>
                  </a:moveTo>
                  <a:cubicBezTo>
                    <a:pt x="48" y="1"/>
                    <a:pt x="39" y="4"/>
                    <a:pt x="30" y="7"/>
                  </a:cubicBezTo>
                  <a:lnTo>
                    <a:pt x="30" y="7"/>
                  </a:lnTo>
                  <a:lnTo>
                    <a:pt x="60" y="1"/>
                  </a:lnTo>
                  <a:close/>
                  <a:moveTo>
                    <a:pt x="30" y="7"/>
                  </a:moveTo>
                  <a:lnTo>
                    <a:pt x="0" y="13"/>
                  </a:lnTo>
                  <a:cubicBezTo>
                    <a:pt x="12" y="13"/>
                    <a:pt x="21" y="10"/>
                    <a:pt x="3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48"/>
            <p:cNvSpPr/>
            <p:nvPr/>
          </p:nvSpPr>
          <p:spPr>
            <a:xfrm>
              <a:off x="5468125" y="3278075"/>
              <a:ext cx="1200" cy="900"/>
            </a:xfrm>
            <a:custGeom>
              <a:avLst/>
              <a:gdLst/>
              <a:ahLst/>
              <a:cxnLst/>
              <a:rect l="l" t="t" r="r" b="b"/>
              <a:pathLst>
                <a:path w="48" h="36" extrusionOk="0">
                  <a:moveTo>
                    <a:pt x="48" y="0"/>
                  </a:moveTo>
                  <a:lnTo>
                    <a:pt x="48" y="0"/>
                  </a:lnTo>
                  <a:cubicBezTo>
                    <a:pt x="36" y="24"/>
                    <a:pt x="0" y="24"/>
                    <a:pt x="0" y="36"/>
                  </a:cubicBezTo>
                  <a:cubicBezTo>
                    <a:pt x="24" y="24"/>
                    <a:pt x="48" y="24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48"/>
            <p:cNvSpPr/>
            <p:nvPr/>
          </p:nvSpPr>
          <p:spPr>
            <a:xfrm>
              <a:off x="5186250" y="33328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48"/>
            <p:cNvSpPr/>
            <p:nvPr/>
          </p:nvSpPr>
          <p:spPr>
            <a:xfrm>
              <a:off x="5280600" y="33212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48"/>
            <p:cNvSpPr/>
            <p:nvPr/>
          </p:nvSpPr>
          <p:spPr>
            <a:xfrm>
              <a:off x="5394000" y="330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48"/>
            <p:cNvSpPr/>
            <p:nvPr/>
          </p:nvSpPr>
          <p:spPr>
            <a:xfrm>
              <a:off x="5394000" y="330752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36" y="1"/>
                  </a:moveTo>
                  <a:cubicBezTo>
                    <a:pt x="24" y="1"/>
                    <a:pt x="1" y="13"/>
                    <a:pt x="1" y="25"/>
                  </a:cubicBezTo>
                  <a:cubicBezTo>
                    <a:pt x="13" y="25"/>
                    <a:pt x="24" y="2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48"/>
            <p:cNvSpPr/>
            <p:nvPr/>
          </p:nvSpPr>
          <p:spPr>
            <a:xfrm>
              <a:off x="5412750" y="330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48"/>
            <p:cNvSpPr/>
            <p:nvPr/>
          </p:nvSpPr>
          <p:spPr>
            <a:xfrm>
              <a:off x="5381500" y="331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48"/>
            <p:cNvSpPr/>
            <p:nvPr/>
          </p:nvSpPr>
          <p:spPr>
            <a:xfrm>
              <a:off x="5390725" y="33093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48"/>
            <p:cNvSpPr/>
            <p:nvPr/>
          </p:nvSpPr>
          <p:spPr>
            <a:xfrm>
              <a:off x="5412750" y="3303375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" y="0"/>
                  </a:moveTo>
                  <a:cubicBezTo>
                    <a:pt x="1" y="12"/>
                    <a:pt x="1" y="12"/>
                    <a:pt x="1" y="2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48"/>
            <p:cNvSpPr/>
            <p:nvPr/>
          </p:nvSpPr>
          <p:spPr>
            <a:xfrm>
              <a:off x="5381500" y="33120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24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48"/>
            <p:cNvSpPr/>
            <p:nvPr/>
          </p:nvSpPr>
          <p:spPr>
            <a:xfrm>
              <a:off x="5461575" y="3281650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4" y="0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48"/>
            <p:cNvSpPr/>
            <p:nvPr/>
          </p:nvSpPr>
          <p:spPr>
            <a:xfrm>
              <a:off x="5440875" y="3291450"/>
              <a:ext cx="475" cy="25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7" y="1"/>
                  </a:moveTo>
                  <a:cubicBezTo>
                    <a:pt x="1" y="7"/>
                    <a:pt x="1" y="10"/>
                    <a:pt x="4" y="10"/>
                  </a:cubicBezTo>
                  <a:cubicBezTo>
                    <a:pt x="7" y="10"/>
                    <a:pt x="13" y="7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48"/>
            <p:cNvSpPr/>
            <p:nvPr/>
          </p:nvSpPr>
          <p:spPr>
            <a:xfrm>
              <a:off x="5460075" y="32837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48"/>
            <p:cNvSpPr/>
            <p:nvPr/>
          </p:nvSpPr>
          <p:spPr>
            <a:xfrm>
              <a:off x="5468125" y="3278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0" y="13"/>
                    <a:pt x="0" y="13"/>
                  </a:cubicBezTo>
                  <a:lnTo>
                    <a:pt x="12" y="13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48"/>
            <p:cNvSpPr/>
            <p:nvPr/>
          </p:nvSpPr>
          <p:spPr>
            <a:xfrm>
              <a:off x="5449375" y="3288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48"/>
            <p:cNvSpPr/>
            <p:nvPr/>
          </p:nvSpPr>
          <p:spPr>
            <a:xfrm>
              <a:off x="5483600" y="32536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12" y="1"/>
                    <a:pt x="12" y="1"/>
                    <a:pt x="0" y="13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48"/>
            <p:cNvSpPr/>
            <p:nvPr/>
          </p:nvSpPr>
          <p:spPr>
            <a:xfrm>
              <a:off x="5522600" y="3291375"/>
              <a:ext cx="300" cy="25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5" y="0"/>
                  </a:moveTo>
                  <a:cubicBezTo>
                    <a:pt x="4" y="0"/>
                    <a:pt x="3" y="1"/>
                    <a:pt x="0" y="4"/>
                  </a:cubicBezTo>
                  <a:cubicBezTo>
                    <a:pt x="0" y="4"/>
                    <a:pt x="0" y="9"/>
                    <a:pt x="4" y="9"/>
                  </a:cubicBezTo>
                  <a:cubicBezTo>
                    <a:pt x="5" y="9"/>
                    <a:pt x="8" y="8"/>
                    <a:pt x="12" y="4"/>
                  </a:cubicBezTo>
                  <a:lnTo>
                    <a:pt x="12" y="4"/>
                  </a:lnTo>
                  <a:cubicBezTo>
                    <a:pt x="9" y="6"/>
                    <a:pt x="8" y="7"/>
                    <a:pt x="7" y="7"/>
                  </a:cubicBezTo>
                  <a:cubicBezTo>
                    <a:pt x="5" y="7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48"/>
            <p:cNvSpPr/>
            <p:nvPr/>
          </p:nvSpPr>
          <p:spPr>
            <a:xfrm>
              <a:off x="5483300" y="325605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0"/>
                  </a:ln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48"/>
            <p:cNvSpPr/>
            <p:nvPr/>
          </p:nvSpPr>
          <p:spPr>
            <a:xfrm>
              <a:off x="5513950" y="328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48"/>
            <p:cNvSpPr/>
            <p:nvPr/>
          </p:nvSpPr>
          <p:spPr>
            <a:xfrm>
              <a:off x="5515750" y="328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48"/>
            <p:cNvSpPr/>
            <p:nvPr/>
          </p:nvSpPr>
          <p:spPr>
            <a:xfrm>
              <a:off x="5511875" y="327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48"/>
            <p:cNvSpPr/>
            <p:nvPr/>
          </p:nvSpPr>
          <p:spPr>
            <a:xfrm>
              <a:off x="5513375" y="3280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48"/>
            <p:cNvSpPr/>
            <p:nvPr/>
          </p:nvSpPr>
          <p:spPr>
            <a:xfrm>
              <a:off x="5483600" y="325662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0" y="1"/>
                  </a:moveTo>
                  <a:cubicBezTo>
                    <a:pt x="4" y="5"/>
                    <a:pt x="6" y="6"/>
                    <a:pt x="6" y="6"/>
                  </a:cubicBezTo>
                  <a:cubicBezTo>
                    <a:pt x="7" y="6"/>
                    <a:pt x="4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48"/>
            <p:cNvSpPr/>
            <p:nvPr/>
          </p:nvSpPr>
          <p:spPr>
            <a:xfrm>
              <a:off x="5483900" y="3256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48"/>
            <p:cNvSpPr/>
            <p:nvPr/>
          </p:nvSpPr>
          <p:spPr>
            <a:xfrm>
              <a:off x="5515450" y="32831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12" y="12"/>
                    <a:pt x="0" y="12"/>
                  </a:cubicBezTo>
                  <a:lnTo>
                    <a:pt x="12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48"/>
            <p:cNvSpPr/>
            <p:nvPr/>
          </p:nvSpPr>
          <p:spPr>
            <a:xfrm>
              <a:off x="5522600" y="328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48"/>
            <p:cNvSpPr/>
            <p:nvPr/>
          </p:nvSpPr>
          <p:spPr>
            <a:xfrm>
              <a:off x="5520500" y="328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48"/>
            <p:cNvSpPr/>
            <p:nvPr/>
          </p:nvSpPr>
          <p:spPr>
            <a:xfrm>
              <a:off x="5521700" y="328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48"/>
            <p:cNvSpPr/>
            <p:nvPr/>
          </p:nvSpPr>
          <p:spPr>
            <a:xfrm>
              <a:off x="5522300" y="32914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0" y="1"/>
                  </a:cubicBezTo>
                  <a:lnTo>
                    <a:pt x="0" y="1"/>
                  </a:ln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48"/>
            <p:cNvSpPr/>
            <p:nvPr/>
          </p:nvSpPr>
          <p:spPr>
            <a:xfrm>
              <a:off x="5483600" y="3281650"/>
              <a:ext cx="1200" cy="600"/>
            </a:xfrm>
            <a:custGeom>
              <a:avLst/>
              <a:gdLst/>
              <a:ahLst/>
              <a:cxnLst/>
              <a:rect l="l" t="t" r="r" b="b"/>
              <a:pathLst>
                <a:path w="48" h="24" extrusionOk="0">
                  <a:moveTo>
                    <a:pt x="48" y="0"/>
                  </a:moveTo>
                  <a:lnTo>
                    <a:pt x="0" y="24"/>
                  </a:lnTo>
                  <a:cubicBezTo>
                    <a:pt x="12" y="24"/>
                    <a:pt x="24" y="12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48"/>
            <p:cNvSpPr/>
            <p:nvPr/>
          </p:nvSpPr>
          <p:spPr>
            <a:xfrm>
              <a:off x="5499675" y="32736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1"/>
                  </a:moveTo>
                  <a:cubicBezTo>
                    <a:pt x="12" y="1"/>
                    <a:pt x="12" y="12"/>
                    <a:pt x="0" y="12"/>
                  </a:cubicBezTo>
                  <a:cubicBezTo>
                    <a:pt x="12" y="12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48"/>
            <p:cNvSpPr/>
            <p:nvPr/>
          </p:nvSpPr>
          <p:spPr>
            <a:xfrm>
              <a:off x="5485075" y="3287000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49" y="0"/>
                  </a:moveTo>
                  <a:cubicBezTo>
                    <a:pt x="37" y="24"/>
                    <a:pt x="1" y="24"/>
                    <a:pt x="13" y="36"/>
                  </a:cubicBezTo>
                  <a:cubicBezTo>
                    <a:pt x="25" y="24"/>
                    <a:pt x="49" y="24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48"/>
            <p:cNvSpPr/>
            <p:nvPr/>
          </p:nvSpPr>
          <p:spPr>
            <a:xfrm>
              <a:off x="5405325" y="331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48"/>
            <p:cNvSpPr/>
            <p:nvPr/>
          </p:nvSpPr>
          <p:spPr>
            <a:xfrm>
              <a:off x="5405325" y="3317350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48" y="1"/>
                  </a:moveTo>
                  <a:cubicBezTo>
                    <a:pt x="36" y="1"/>
                    <a:pt x="12" y="13"/>
                    <a:pt x="0" y="25"/>
                  </a:cubicBezTo>
                  <a:cubicBezTo>
                    <a:pt x="12" y="13"/>
                    <a:pt x="36" y="13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48"/>
            <p:cNvSpPr/>
            <p:nvPr/>
          </p:nvSpPr>
          <p:spPr>
            <a:xfrm>
              <a:off x="5425550" y="331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48"/>
            <p:cNvSpPr/>
            <p:nvPr/>
          </p:nvSpPr>
          <p:spPr>
            <a:xfrm>
              <a:off x="5391925" y="3321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48"/>
            <p:cNvSpPr/>
            <p:nvPr/>
          </p:nvSpPr>
          <p:spPr>
            <a:xfrm>
              <a:off x="5402050" y="3318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48"/>
            <p:cNvSpPr/>
            <p:nvPr/>
          </p:nvSpPr>
          <p:spPr>
            <a:xfrm>
              <a:off x="5425550" y="3312900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" y="0"/>
                  </a:moveTo>
                  <a:cubicBezTo>
                    <a:pt x="1" y="12"/>
                    <a:pt x="1" y="12"/>
                    <a:pt x="1" y="2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48"/>
            <p:cNvSpPr/>
            <p:nvPr/>
          </p:nvSpPr>
          <p:spPr>
            <a:xfrm>
              <a:off x="5391925" y="33215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0" y="12"/>
                    <a:pt x="0" y="12"/>
                    <a:pt x="12" y="12"/>
                  </a:cubicBezTo>
                  <a:cubicBezTo>
                    <a:pt x="36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48"/>
            <p:cNvSpPr/>
            <p:nvPr/>
          </p:nvSpPr>
          <p:spPr>
            <a:xfrm>
              <a:off x="5478250" y="32908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0"/>
                  </a:moveTo>
                  <a:lnTo>
                    <a:pt x="0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48"/>
            <p:cNvSpPr/>
            <p:nvPr/>
          </p:nvSpPr>
          <p:spPr>
            <a:xfrm>
              <a:off x="5455925" y="330070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2"/>
                    <a:pt x="0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48"/>
            <p:cNvSpPr/>
            <p:nvPr/>
          </p:nvSpPr>
          <p:spPr>
            <a:xfrm>
              <a:off x="5476450" y="32926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3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48"/>
            <p:cNvSpPr/>
            <p:nvPr/>
          </p:nvSpPr>
          <p:spPr>
            <a:xfrm>
              <a:off x="5485075" y="32879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" y="12"/>
                    <a:pt x="1" y="12"/>
                    <a:pt x="1" y="12"/>
                  </a:cubicBezTo>
                  <a:lnTo>
                    <a:pt x="13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48"/>
            <p:cNvSpPr/>
            <p:nvPr/>
          </p:nvSpPr>
          <p:spPr>
            <a:xfrm>
              <a:off x="5464850" y="329742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2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48"/>
            <p:cNvSpPr/>
            <p:nvPr/>
          </p:nvSpPr>
          <p:spPr>
            <a:xfrm>
              <a:off x="5485975" y="3248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48"/>
            <p:cNvSpPr/>
            <p:nvPr/>
          </p:nvSpPr>
          <p:spPr>
            <a:xfrm>
              <a:off x="5504725" y="3255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48"/>
            <p:cNvSpPr/>
            <p:nvPr/>
          </p:nvSpPr>
          <p:spPr>
            <a:xfrm>
              <a:off x="5486575" y="3248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48"/>
            <p:cNvSpPr/>
            <p:nvPr/>
          </p:nvSpPr>
          <p:spPr>
            <a:xfrm>
              <a:off x="5485975" y="32483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2"/>
                  </a:moveTo>
                  <a:cubicBezTo>
                    <a:pt x="13" y="24"/>
                    <a:pt x="13" y="1"/>
                    <a:pt x="13" y="12"/>
                  </a:cubicBezTo>
                  <a:cubicBezTo>
                    <a:pt x="13" y="12"/>
                    <a:pt x="1" y="12"/>
                    <a:pt x="13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48"/>
            <p:cNvSpPr/>
            <p:nvPr/>
          </p:nvSpPr>
          <p:spPr>
            <a:xfrm>
              <a:off x="5607425" y="31616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lnTo>
                    <a:pt x="0" y="13"/>
                  </a:lnTo>
                  <a:cubicBezTo>
                    <a:pt x="12" y="13"/>
                    <a:pt x="12" y="13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48"/>
            <p:cNvSpPr/>
            <p:nvPr/>
          </p:nvSpPr>
          <p:spPr>
            <a:xfrm>
              <a:off x="5524975" y="32986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cubicBezTo>
                    <a:pt x="0" y="13"/>
                    <a:pt x="12" y="24"/>
                    <a:pt x="12" y="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48"/>
            <p:cNvSpPr/>
            <p:nvPr/>
          </p:nvSpPr>
          <p:spPr>
            <a:xfrm>
              <a:off x="5527650" y="32995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48"/>
            <p:cNvSpPr/>
            <p:nvPr/>
          </p:nvSpPr>
          <p:spPr>
            <a:xfrm>
              <a:off x="5544325" y="32483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48"/>
            <p:cNvSpPr/>
            <p:nvPr/>
          </p:nvSpPr>
          <p:spPr>
            <a:xfrm>
              <a:off x="5584500" y="3199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48"/>
            <p:cNvSpPr/>
            <p:nvPr/>
          </p:nvSpPr>
          <p:spPr>
            <a:xfrm>
              <a:off x="5580925" y="3206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48"/>
            <p:cNvSpPr/>
            <p:nvPr/>
          </p:nvSpPr>
          <p:spPr>
            <a:xfrm>
              <a:off x="5583600" y="32012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48"/>
            <p:cNvSpPr/>
            <p:nvPr/>
          </p:nvSpPr>
          <p:spPr>
            <a:xfrm>
              <a:off x="5163325" y="32727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0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48"/>
            <p:cNvSpPr/>
            <p:nvPr/>
          </p:nvSpPr>
          <p:spPr>
            <a:xfrm>
              <a:off x="5187725" y="32456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48"/>
            <p:cNvSpPr/>
            <p:nvPr/>
          </p:nvSpPr>
          <p:spPr>
            <a:xfrm>
              <a:off x="5161525" y="32774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48"/>
            <p:cNvSpPr/>
            <p:nvPr/>
          </p:nvSpPr>
          <p:spPr>
            <a:xfrm>
              <a:off x="5163625" y="3272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48"/>
            <p:cNvSpPr/>
            <p:nvPr/>
          </p:nvSpPr>
          <p:spPr>
            <a:xfrm>
              <a:off x="5185950" y="32944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48"/>
            <p:cNvSpPr/>
            <p:nvPr/>
          </p:nvSpPr>
          <p:spPr>
            <a:xfrm>
              <a:off x="5204700" y="3253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48"/>
            <p:cNvSpPr/>
            <p:nvPr/>
          </p:nvSpPr>
          <p:spPr>
            <a:xfrm>
              <a:off x="5185050" y="32745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0" y="0"/>
                    <a:pt x="12" y="0"/>
                    <a:pt x="12" y="12"/>
                  </a:cubicBezTo>
                  <a:cubicBezTo>
                    <a:pt x="24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48"/>
            <p:cNvSpPr/>
            <p:nvPr/>
          </p:nvSpPr>
          <p:spPr>
            <a:xfrm>
              <a:off x="5183250" y="32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48"/>
            <p:cNvSpPr/>
            <p:nvPr/>
          </p:nvSpPr>
          <p:spPr>
            <a:xfrm>
              <a:off x="5185650" y="327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48"/>
            <p:cNvSpPr/>
            <p:nvPr/>
          </p:nvSpPr>
          <p:spPr>
            <a:xfrm>
              <a:off x="5185050" y="32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48"/>
            <p:cNvSpPr/>
            <p:nvPr/>
          </p:nvSpPr>
          <p:spPr>
            <a:xfrm>
              <a:off x="5182975" y="32786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48"/>
            <p:cNvSpPr/>
            <p:nvPr/>
          </p:nvSpPr>
          <p:spPr>
            <a:xfrm>
              <a:off x="5207675" y="3318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0" y="12"/>
                  </a:lnTo>
                  <a:cubicBezTo>
                    <a:pt x="0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48"/>
            <p:cNvSpPr/>
            <p:nvPr/>
          </p:nvSpPr>
          <p:spPr>
            <a:xfrm>
              <a:off x="5202600" y="33161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3" y="0"/>
                    <a:pt x="1" y="12"/>
                    <a:pt x="13" y="12"/>
                  </a:cubicBezTo>
                  <a:cubicBezTo>
                    <a:pt x="1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48"/>
            <p:cNvSpPr/>
            <p:nvPr/>
          </p:nvSpPr>
          <p:spPr>
            <a:xfrm>
              <a:off x="5239525" y="3259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48"/>
            <p:cNvSpPr/>
            <p:nvPr/>
          </p:nvSpPr>
          <p:spPr>
            <a:xfrm>
              <a:off x="5213925" y="329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48"/>
            <p:cNvSpPr/>
            <p:nvPr/>
          </p:nvSpPr>
          <p:spPr>
            <a:xfrm>
              <a:off x="5210650" y="32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48"/>
            <p:cNvSpPr/>
            <p:nvPr/>
          </p:nvSpPr>
          <p:spPr>
            <a:xfrm>
              <a:off x="5215100" y="3286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48"/>
            <p:cNvSpPr/>
            <p:nvPr/>
          </p:nvSpPr>
          <p:spPr>
            <a:xfrm>
              <a:off x="5214225" y="3289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48"/>
            <p:cNvSpPr/>
            <p:nvPr/>
          </p:nvSpPr>
          <p:spPr>
            <a:xfrm>
              <a:off x="5210350" y="32965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0"/>
                  </a:moveTo>
                  <a:cubicBezTo>
                    <a:pt x="0" y="6"/>
                    <a:pt x="3" y="9"/>
                    <a:pt x="5" y="10"/>
                  </a:cubicBezTo>
                  <a:lnTo>
                    <a:pt x="5" y="10"/>
                  </a:lnTo>
                  <a:lnTo>
                    <a:pt x="0" y="0"/>
                  </a:lnTo>
                  <a:close/>
                  <a:moveTo>
                    <a:pt x="5" y="10"/>
                  </a:moveTo>
                  <a:lnTo>
                    <a:pt x="12" y="24"/>
                  </a:lnTo>
                  <a:lnTo>
                    <a:pt x="12" y="12"/>
                  </a:lnTo>
                  <a:cubicBezTo>
                    <a:pt x="12" y="12"/>
                    <a:pt x="9" y="12"/>
                    <a:pt x="5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48"/>
            <p:cNvSpPr/>
            <p:nvPr/>
          </p:nvSpPr>
          <p:spPr>
            <a:xfrm>
              <a:off x="5214825" y="32864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cubicBezTo>
                    <a:pt x="0" y="12"/>
                    <a:pt x="12" y="12"/>
                    <a:pt x="12" y="12"/>
                  </a:cubicBezTo>
                  <a:cubicBezTo>
                    <a:pt x="12" y="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48"/>
            <p:cNvSpPr/>
            <p:nvPr/>
          </p:nvSpPr>
          <p:spPr>
            <a:xfrm>
              <a:off x="5204400" y="3314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48"/>
            <p:cNvSpPr/>
            <p:nvPr/>
          </p:nvSpPr>
          <p:spPr>
            <a:xfrm>
              <a:off x="5207825" y="3307025"/>
              <a:ext cx="175" cy="225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48"/>
            <p:cNvSpPr/>
            <p:nvPr/>
          </p:nvSpPr>
          <p:spPr>
            <a:xfrm>
              <a:off x="5204100" y="331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48"/>
            <p:cNvSpPr/>
            <p:nvPr/>
          </p:nvSpPr>
          <p:spPr>
            <a:xfrm>
              <a:off x="5202600" y="3315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" y="12"/>
                  </a:lnTo>
                  <a:lnTo>
                    <a:pt x="13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48"/>
            <p:cNvSpPr/>
            <p:nvPr/>
          </p:nvSpPr>
          <p:spPr>
            <a:xfrm>
              <a:off x="5230300" y="33230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lnTo>
                    <a:pt x="12" y="1"/>
                  </a:lnTo>
                  <a:cubicBezTo>
                    <a:pt x="12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48"/>
            <p:cNvSpPr/>
            <p:nvPr/>
          </p:nvSpPr>
          <p:spPr>
            <a:xfrm>
              <a:off x="5225225" y="3320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3" y="13"/>
                    <a:pt x="1" y="13"/>
                    <a:pt x="13" y="25"/>
                  </a:cubicBezTo>
                  <a:cubicBezTo>
                    <a:pt x="1" y="13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48"/>
            <p:cNvSpPr/>
            <p:nvPr/>
          </p:nvSpPr>
          <p:spPr>
            <a:xfrm>
              <a:off x="5270175" y="3254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48"/>
            <p:cNvSpPr/>
            <p:nvPr/>
          </p:nvSpPr>
          <p:spPr>
            <a:xfrm>
              <a:off x="5235050" y="329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48"/>
            <p:cNvSpPr/>
            <p:nvPr/>
          </p:nvSpPr>
          <p:spPr>
            <a:xfrm>
              <a:off x="5240700" y="3285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48"/>
            <p:cNvSpPr/>
            <p:nvPr/>
          </p:nvSpPr>
          <p:spPr>
            <a:xfrm>
              <a:off x="5239225" y="32890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48"/>
            <p:cNvSpPr/>
            <p:nvPr/>
          </p:nvSpPr>
          <p:spPr>
            <a:xfrm>
              <a:off x="5232675" y="33248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24"/>
                    <a:pt x="12" y="12"/>
                  </a:cubicBezTo>
                  <a:cubicBezTo>
                    <a:pt x="12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48"/>
            <p:cNvSpPr/>
            <p:nvPr/>
          </p:nvSpPr>
          <p:spPr>
            <a:xfrm>
              <a:off x="5232075" y="33242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3" y="1"/>
                    <a:pt x="13" y="1"/>
                  </a:cubicBezTo>
                  <a:cubicBezTo>
                    <a:pt x="1" y="1"/>
                    <a:pt x="1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48"/>
            <p:cNvSpPr/>
            <p:nvPr/>
          </p:nvSpPr>
          <p:spPr>
            <a:xfrm>
              <a:off x="5225525" y="33221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48"/>
            <p:cNvSpPr/>
            <p:nvPr/>
          </p:nvSpPr>
          <p:spPr>
            <a:xfrm>
              <a:off x="5232075" y="33236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13"/>
                    <a:pt x="1" y="1"/>
                    <a:pt x="1" y="1"/>
                  </a:cubicBezTo>
                  <a:cubicBezTo>
                    <a:pt x="1" y="13"/>
                    <a:pt x="1" y="13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48"/>
            <p:cNvSpPr/>
            <p:nvPr/>
          </p:nvSpPr>
          <p:spPr>
            <a:xfrm>
              <a:off x="5234750" y="32971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48"/>
            <p:cNvSpPr/>
            <p:nvPr/>
          </p:nvSpPr>
          <p:spPr>
            <a:xfrm>
              <a:off x="5240400" y="32852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3"/>
                    <a:pt x="1" y="13"/>
                    <a:pt x="13" y="13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48"/>
            <p:cNvSpPr/>
            <p:nvPr/>
          </p:nvSpPr>
          <p:spPr>
            <a:xfrm>
              <a:off x="5227325" y="33179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lnTo>
                    <a:pt x="0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48"/>
            <p:cNvSpPr/>
            <p:nvPr/>
          </p:nvSpPr>
          <p:spPr>
            <a:xfrm>
              <a:off x="5231225" y="3309475"/>
              <a:ext cx="275" cy="175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48"/>
            <p:cNvSpPr/>
            <p:nvPr/>
          </p:nvSpPr>
          <p:spPr>
            <a:xfrm>
              <a:off x="5227025" y="33167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48"/>
            <p:cNvSpPr/>
            <p:nvPr/>
          </p:nvSpPr>
          <p:spPr>
            <a:xfrm>
              <a:off x="5225525" y="332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48"/>
            <p:cNvSpPr/>
            <p:nvPr/>
          </p:nvSpPr>
          <p:spPr>
            <a:xfrm>
              <a:off x="5277025" y="3314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lnTo>
                    <a:pt x="0" y="12"/>
                  </a:lnTo>
                  <a:cubicBezTo>
                    <a:pt x="12" y="12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48"/>
            <p:cNvSpPr/>
            <p:nvPr/>
          </p:nvSpPr>
          <p:spPr>
            <a:xfrm>
              <a:off x="5271675" y="33132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2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0" y="12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48"/>
            <p:cNvSpPr/>
            <p:nvPr/>
          </p:nvSpPr>
          <p:spPr>
            <a:xfrm>
              <a:off x="5326125" y="32194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48"/>
            <p:cNvSpPr/>
            <p:nvPr/>
          </p:nvSpPr>
          <p:spPr>
            <a:xfrm>
              <a:off x="5310650" y="3251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48"/>
            <p:cNvSpPr/>
            <p:nvPr/>
          </p:nvSpPr>
          <p:spPr>
            <a:xfrm>
              <a:off x="5282375" y="328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48"/>
            <p:cNvSpPr/>
            <p:nvPr/>
          </p:nvSpPr>
          <p:spPr>
            <a:xfrm>
              <a:off x="5279100" y="3291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48"/>
            <p:cNvSpPr/>
            <p:nvPr/>
          </p:nvSpPr>
          <p:spPr>
            <a:xfrm>
              <a:off x="5283875" y="328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48"/>
            <p:cNvSpPr/>
            <p:nvPr/>
          </p:nvSpPr>
          <p:spPr>
            <a:xfrm>
              <a:off x="5325400" y="32197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6" y="1"/>
                  </a:moveTo>
                  <a:lnTo>
                    <a:pt x="6" y="1"/>
                  </a:lnTo>
                  <a:cubicBezTo>
                    <a:pt x="0" y="6"/>
                    <a:pt x="3" y="9"/>
                    <a:pt x="6" y="12"/>
                  </a:cubicBezTo>
                  <a:lnTo>
                    <a:pt x="6" y="12"/>
                  </a:lnTo>
                  <a:cubicBezTo>
                    <a:pt x="6" y="6"/>
                    <a:pt x="6" y="1"/>
                    <a:pt x="6" y="1"/>
                  </a:cubicBezTo>
                  <a:close/>
                  <a:moveTo>
                    <a:pt x="6" y="12"/>
                  </a:moveTo>
                  <a:cubicBezTo>
                    <a:pt x="6" y="16"/>
                    <a:pt x="6" y="20"/>
                    <a:pt x="6" y="24"/>
                  </a:cubicBezTo>
                  <a:cubicBezTo>
                    <a:pt x="12" y="18"/>
                    <a:pt x="9" y="15"/>
                    <a:pt x="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48"/>
            <p:cNvSpPr/>
            <p:nvPr/>
          </p:nvSpPr>
          <p:spPr>
            <a:xfrm>
              <a:off x="5272250" y="3314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48"/>
            <p:cNvSpPr/>
            <p:nvPr/>
          </p:nvSpPr>
          <p:spPr>
            <a:xfrm>
              <a:off x="5325550" y="322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48"/>
            <p:cNvSpPr/>
            <p:nvPr/>
          </p:nvSpPr>
          <p:spPr>
            <a:xfrm>
              <a:off x="5282675" y="32834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48"/>
            <p:cNvSpPr/>
            <p:nvPr/>
          </p:nvSpPr>
          <p:spPr>
            <a:xfrm>
              <a:off x="5278800" y="32911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lnTo>
                    <a:pt x="1" y="12"/>
                  </a:lnTo>
                  <a:lnTo>
                    <a:pt x="13" y="12"/>
                  </a:lnTo>
                  <a:cubicBezTo>
                    <a:pt x="13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48"/>
            <p:cNvSpPr/>
            <p:nvPr/>
          </p:nvSpPr>
          <p:spPr>
            <a:xfrm>
              <a:off x="5283575" y="32801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48"/>
            <p:cNvSpPr/>
            <p:nvPr/>
          </p:nvSpPr>
          <p:spPr>
            <a:xfrm>
              <a:off x="5273450" y="331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48"/>
            <p:cNvSpPr/>
            <p:nvPr/>
          </p:nvSpPr>
          <p:spPr>
            <a:xfrm>
              <a:off x="5276425" y="33024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48"/>
            <p:cNvSpPr/>
            <p:nvPr/>
          </p:nvSpPr>
          <p:spPr>
            <a:xfrm>
              <a:off x="5272850" y="33096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48"/>
            <p:cNvSpPr/>
            <p:nvPr/>
          </p:nvSpPr>
          <p:spPr>
            <a:xfrm>
              <a:off x="5271675" y="33129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0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48"/>
            <p:cNvSpPr/>
            <p:nvPr/>
          </p:nvSpPr>
          <p:spPr>
            <a:xfrm>
              <a:off x="5316600" y="33129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48"/>
            <p:cNvSpPr/>
            <p:nvPr/>
          </p:nvSpPr>
          <p:spPr>
            <a:xfrm>
              <a:off x="5311850" y="3309925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2" y="0"/>
                  </a:moveTo>
                  <a:cubicBezTo>
                    <a:pt x="12" y="12"/>
                    <a:pt x="0" y="12"/>
                    <a:pt x="12" y="24"/>
                  </a:cubicBezTo>
                  <a:cubicBezTo>
                    <a:pt x="0" y="12"/>
                    <a:pt x="24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48"/>
            <p:cNvSpPr/>
            <p:nvPr/>
          </p:nvSpPr>
          <p:spPr>
            <a:xfrm>
              <a:off x="5378525" y="32105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0" y="12"/>
                  </a:lnTo>
                  <a:lnTo>
                    <a:pt x="12" y="12"/>
                  </a:ln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48"/>
            <p:cNvSpPr/>
            <p:nvPr/>
          </p:nvSpPr>
          <p:spPr>
            <a:xfrm>
              <a:off x="5361550" y="3247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48"/>
            <p:cNvSpPr/>
            <p:nvPr/>
          </p:nvSpPr>
          <p:spPr>
            <a:xfrm>
              <a:off x="5327925" y="328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48"/>
            <p:cNvSpPr/>
            <p:nvPr/>
          </p:nvSpPr>
          <p:spPr>
            <a:xfrm>
              <a:off x="5323450" y="3287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48"/>
            <p:cNvSpPr/>
            <p:nvPr/>
          </p:nvSpPr>
          <p:spPr>
            <a:xfrm>
              <a:off x="5330000" y="3275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48"/>
            <p:cNvSpPr/>
            <p:nvPr/>
          </p:nvSpPr>
          <p:spPr>
            <a:xfrm>
              <a:off x="5377925" y="321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48"/>
            <p:cNvSpPr/>
            <p:nvPr/>
          </p:nvSpPr>
          <p:spPr>
            <a:xfrm>
              <a:off x="5312150" y="3311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48"/>
            <p:cNvSpPr/>
            <p:nvPr/>
          </p:nvSpPr>
          <p:spPr>
            <a:xfrm>
              <a:off x="5328225" y="3279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3"/>
                    <a:pt x="12" y="13"/>
                    <a:pt x="12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48"/>
            <p:cNvSpPr/>
            <p:nvPr/>
          </p:nvSpPr>
          <p:spPr>
            <a:xfrm>
              <a:off x="5377775" y="32112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9" y="0"/>
                  </a:moveTo>
                  <a:cubicBezTo>
                    <a:pt x="8" y="0"/>
                    <a:pt x="7" y="2"/>
                    <a:pt x="7" y="5"/>
                  </a:cubicBezTo>
                  <a:cubicBezTo>
                    <a:pt x="1" y="11"/>
                    <a:pt x="4" y="11"/>
                    <a:pt x="8" y="11"/>
                  </a:cubicBezTo>
                  <a:cubicBezTo>
                    <a:pt x="13" y="11"/>
                    <a:pt x="19" y="11"/>
                    <a:pt x="19" y="17"/>
                  </a:cubicBezTo>
                  <a:cubicBezTo>
                    <a:pt x="19" y="9"/>
                    <a:pt x="13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48"/>
            <p:cNvSpPr/>
            <p:nvPr/>
          </p:nvSpPr>
          <p:spPr>
            <a:xfrm>
              <a:off x="5323150" y="32873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48"/>
            <p:cNvSpPr/>
            <p:nvPr/>
          </p:nvSpPr>
          <p:spPr>
            <a:xfrm>
              <a:off x="5329700" y="327597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1"/>
                  </a:moveTo>
                  <a:cubicBezTo>
                    <a:pt x="1" y="5"/>
                    <a:pt x="2" y="6"/>
                    <a:pt x="4" y="6"/>
                  </a:cubicBezTo>
                  <a:cubicBezTo>
                    <a:pt x="7" y="6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48"/>
            <p:cNvSpPr/>
            <p:nvPr/>
          </p:nvSpPr>
          <p:spPr>
            <a:xfrm>
              <a:off x="5313925" y="33075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48"/>
            <p:cNvSpPr/>
            <p:nvPr/>
          </p:nvSpPr>
          <p:spPr>
            <a:xfrm>
              <a:off x="5318700" y="32992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48"/>
            <p:cNvSpPr/>
            <p:nvPr/>
          </p:nvSpPr>
          <p:spPr>
            <a:xfrm>
              <a:off x="5313625" y="33063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48"/>
            <p:cNvSpPr/>
            <p:nvPr/>
          </p:nvSpPr>
          <p:spPr>
            <a:xfrm>
              <a:off x="5311850" y="3309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lnTo>
                    <a:pt x="0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48"/>
            <p:cNvSpPr/>
            <p:nvPr/>
          </p:nvSpPr>
          <p:spPr>
            <a:xfrm>
              <a:off x="5427050" y="319830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12" y="0"/>
                  </a:moveTo>
                  <a:cubicBezTo>
                    <a:pt x="12" y="12"/>
                    <a:pt x="0" y="24"/>
                    <a:pt x="0" y="24"/>
                  </a:cubicBezTo>
                  <a:cubicBezTo>
                    <a:pt x="12" y="24"/>
                    <a:pt x="24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48"/>
            <p:cNvSpPr/>
            <p:nvPr/>
          </p:nvSpPr>
          <p:spPr>
            <a:xfrm>
              <a:off x="5379425" y="327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48"/>
            <p:cNvSpPr/>
            <p:nvPr/>
          </p:nvSpPr>
          <p:spPr>
            <a:xfrm>
              <a:off x="5413050" y="322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48"/>
            <p:cNvSpPr/>
            <p:nvPr/>
          </p:nvSpPr>
          <p:spPr>
            <a:xfrm>
              <a:off x="5407100" y="323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48"/>
            <p:cNvSpPr/>
            <p:nvPr/>
          </p:nvSpPr>
          <p:spPr>
            <a:xfrm>
              <a:off x="5408600" y="32304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48"/>
            <p:cNvSpPr/>
            <p:nvPr/>
          </p:nvSpPr>
          <p:spPr>
            <a:xfrm>
              <a:off x="5413050" y="322122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cubicBezTo>
                    <a:pt x="13" y="12"/>
                    <a:pt x="13" y="12"/>
                    <a:pt x="13" y="1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48"/>
            <p:cNvSpPr/>
            <p:nvPr/>
          </p:nvSpPr>
          <p:spPr>
            <a:xfrm>
              <a:off x="5407100" y="32346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48"/>
            <p:cNvSpPr/>
            <p:nvPr/>
          </p:nvSpPr>
          <p:spPr>
            <a:xfrm>
              <a:off x="5424650" y="3200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48"/>
            <p:cNvSpPr/>
            <p:nvPr/>
          </p:nvSpPr>
          <p:spPr>
            <a:xfrm>
              <a:off x="5418400" y="32087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48"/>
            <p:cNvSpPr/>
            <p:nvPr/>
          </p:nvSpPr>
          <p:spPr>
            <a:xfrm>
              <a:off x="5424650" y="3201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48"/>
            <p:cNvSpPr/>
            <p:nvPr/>
          </p:nvSpPr>
          <p:spPr>
            <a:xfrm>
              <a:off x="5427050" y="31989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cubicBezTo>
                    <a:pt x="0" y="0"/>
                    <a:pt x="0" y="0"/>
                    <a:pt x="0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48"/>
            <p:cNvSpPr/>
            <p:nvPr/>
          </p:nvSpPr>
          <p:spPr>
            <a:xfrm>
              <a:off x="5485075" y="31590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3"/>
                    <a:pt x="1" y="13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48"/>
            <p:cNvSpPr/>
            <p:nvPr/>
          </p:nvSpPr>
          <p:spPr>
            <a:xfrm>
              <a:off x="5489550" y="31619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2" y="1"/>
                  </a:moveTo>
                  <a:cubicBezTo>
                    <a:pt x="24" y="13"/>
                    <a:pt x="1" y="25"/>
                    <a:pt x="12" y="25"/>
                  </a:cubicBezTo>
                  <a:cubicBezTo>
                    <a:pt x="12" y="13"/>
                    <a:pt x="24" y="1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48"/>
            <p:cNvSpPr/>
            <p:nvPr/>
          </p:nvSpPr>
          <p:spPr>
            <a:xfrm>
              <a:off x="5412450" y="3303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48"/>
            <p:cNvSpPr/>
            <p:nvPr/>
          </p:nvSpPr>
          <p:spPr>
            <a:xfrm>
              <a:off x="5434475" y="325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48"/>
            <p:cNvSpPr/>
            <p:nvPr/>
          </p:nvSpPr>
          <p:spPr>
            <a:xfrm>
              <a:off x="5470800" y="3202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48"/>
            <p:cNvSpPr/>
            <p:nvPr/>
          </p:nvSpPr>
          <p:spPr>
            <a:xfrm>
              <a:off x="5475850" y="31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48"/>
            <p:cNvSpPr/>
            <p:nvPr/>
          </p:nvSpPr>
          <p:spPr>
            <a:xfrm>
              <a:off x="5468425" y="3209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48"/>
            <p:cNvSpPr/>
            <p:nvPr/>
          </p:nvSpPr>
          <p:spPr>
            <a:xfrm>
              <a:off x="5489850" y="31605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48"/>
            <p:cNvSpPr/>
            <p:nvPr/>
          </p:nvSpPr>
          <p:spPr>
            <a:xfrm>
              <a:off x="5470200" y="320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48"/>
            <p:cNvSpPr/>
            <p:nvPr/>
          </p:nvSpPr>
          <p:spPr>
            <a:xfrm>
              <a:off x="5475850" y="319265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cubicBezTo>
                    <a:pt x="1" y="12"/>
                    <a:pt x="13" y="12"/>
                    <a:pt x="13" y="1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48"/>
            <p:cNvSpPr/>
            <p:nvPr/>
          </p:nvSpPr>
          <p:spPr>
            <a:xfrm>
              <a:off x="5468425" y="320887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9" y="1"/>
                  </a:moveTo>
                  <a:cubicBezTo>
                    <a:pt x="5" y="1"/>
                    <a:pt x="0" y="6"/>
                    <a:pt x="0" y="6"/>
                  </a:cubicBezTo>
                  <a:lnTo>
                    <a:pt x="12" y="6"/>
                  </a:lnTo>
                  <a:cubicBezTo>
                    <a:pt x="12" y="2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48"/>
            <p:cNvSpPr/>
            <p:nvPr/>
          </p:nvSpPr>
          <p:spPr>
            <a:xfrm>
              <a:off x="5487175" y="3165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lnTo>
                    <a:pt x="0" y="13"/>
                  </a:lnTo>
                  <a:lnTo>
                    <a:pt x="12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48"/>
            <p:cNvSpPr/>
            <p:nvPr/>
          </p:nvSpPr>
          <p:spPr>
            <a:xfrm>
              <a:off x="5481525" y="3176575"/>
              <a:ext cx="275" cy="425"/>
            </a:xfrm>
            <a:custGeom>
              <a:avLst/>
              <a:gdLst/>
              <a:ahLst/>
              <a:cxnLst/>
              <a:rect l="l" t="t" r="r" b="b"/>
              <a:pathLst>
                <a:path w="11" h="17" extrusionOk="0">
                  <a:moveTo>
                    <a:pt x="0" y="0"/>
                  </a:moveTo>
                  <a:lnTo>
                    <a:pt x="0" y="12"/>
                  </a:lnTo>
                  <a:cubicBezTo>
                    <a:pt x="4" y="16"/>
                    <a:pt x="6" y="17"/>
                    <a:pt x="7" y="17"/>
                  </a:cubicBezTo>
                  <a:cubicBezTo>
                    <a:pt x="11" y="17"/>
                    <a:pt x="8" y="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48"/>
            <p:cNvSpPr/>
            <p:nvPr/>
          </p:nvSpPr>
          <p:spPr>
            <a:xfrm>
              <a:off x="5487475" y="31670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48"/>
            <p:cNvSpPr/>
            <p:nvPr/>
          </p:nvSpPr>
          <p:spPr>
            <a:xfrm>
              <a:off x="5489850" y="316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2"/>
                    <a:pt x="0" y="12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48"/>
            <p:cNvSpPr/>
            <p:nvPr/>
          </p:nvSpPr>
          <p:spPr>
            <a:xfrm>
              <a:off x="5474375" y="32617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48"/>
            <p:cNvSpPr/>
            <p:nvPr/>
          </p:nvSpPr>
          <p:spPr>
            <a:xfrm>
              <a:off x="5469000" y="3259325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3" y="0"/>
                  </a:moveTo>
                  <a:cubicBezTo>
                    <a:pt x="13" y="12"/>
                    <a:pt x="1" y="24"/>
                    <a:pt x="25" y="24"/>
                  </a:cubicBezTo>
                  <a:cubicBezTo>
                    <a:pt x="13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48"/>
            <p:cNvSpPr/>
            <p:nvPr/>
          </p:nvSpPr>
          <p:spPr>
            <a:xfrm>
              <a:off x="5508300" y="3186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48"/>
            <p:cNvSpPr/>
            <p:nvPr/>
          </p:nvSpPr>
          <p:spPr>
            <a:xfrm>
              <a:off x="5480625" y="322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48"/>
            <p:cNvSpPr/>
            <p:nvPr/>
          </p:nvSpPr>
          <p:spPr>
            <a:xfrm>
              <a:off x="5480625" y="322747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0" y="0"/>
                  </a:moveTo>
                  <a:cubicBezTo>
                    <a:pt x="0" y="0"/>
                    <a:pt x="0" y="12"/>
                    <a:pt x="0" y="24"/>
                  </a:cubicBezTo>
                  <a:cubicBezTo>
                    <a:pt x="12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48"/>
            <p:cNvSpPr/>
            <p:nvPr/>
          </p:nvSpPr>
          <p:spPr>
            <a:xfrm>
              <a:off x="5477050" y="32349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48"/>
            <p:cNvSpPr/>
            <p:nvPr/>
          </p:nvSpPr>
          <p:spPr>
            <a:xfrm>
              <a:off x="5481800" y="32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48"/>
            <p:cNvSpPr/>
            <p:nvPr/>
          </p:nvSpPr>
          <p:spPr>
            <a:xfrm>
              <a:off x="5469600" y="3261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48"/>
            <p:cNvSpPr/>
            <p:nvPr/>
          </p:nvSpPr>
          <p:spPr>
            <a:xfrm>
              <a:off x="5480625" y="322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48"/>
            <p:cNvSpPr/>
            <p:nvPr/>
          </p:nvSpPr>
          <p:spPr>
            <a:xfrm>
              <a:off x="5476750" y="32346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lnTo>
                    <a:pt x="12" y="25"/>
                  </a:lnTo>
                  <a:lnTo>
                    <a:pt x="12" y="13"/>
                  </a:lnTo>
                  <a:cubicBezTo>
                    <a:pt x="12" y="13"/>
                    <a:pt x="12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48"/>
            <p:cNvSpPr/>
            <p:nvPr/>
          </p:nvSpPr>
          <p:spPr>
            <a:xfrm>
              <a:off x="5481525" y="3221975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8" y="0"/>
                  </a:moveTo>
                  <a:cubicBezTo>
                    <a:pt x="7" y="0"/>
                    <a:pt x="4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48"/>
            <p:cNvSpPr/>
            <p:nvPr/>
          </p:nvSpPr>
          <p:spPr>
            <a:xfrm>
              <a:off x="5471100" y="32566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48"/>
            <p:cNvSpPr/>
            <p:nvPr/>
          </p:nvSpPr>
          <p:spPr>
            <a:xfrm>
              <a:off x="5474375" y="3247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48"/>
            <p:cNvSpPr/>
            <p:nvPr/>
          </p:nvSpPr>
          <p:spPr>
            <a:xfrm>
              <a:off x="5470500" y="32554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48"/>
            <p:cNvSpPr/>
            <p:nvPr/>
          </p:nvSpPr>
          <p:spPr>
            <a:xfrm>
              <a:off x="5469300" y="3259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48"/>
            <p:cNvSpPr/>
            <p:nvPr/>
          </p:nvSpPr>
          <p:spPr>
            <a:xfrm>
              <a:off x="5542225" y="31515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lnTo>
                    <a:pt x="1" y="12"/>
                  </a:lnTo>
                  <a:lnTo>
                    <a:pt x="13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48"/>
            <p:cNvSpPr/>
            <p:nvPr/>
          </p:nvSpPr>
          <p:spPr>
            <a:xfrm>
              <a:off x="5530925" y="318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48"/>
            <p:cNvSpPr/>
            <p:nvPr/>
          </p:nvSpPr>
          <p:spPr>
            <a:xfrm>
              <a:off x="5504725" y="32280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cubicBezTo>
                    <a:pt x="1" y="13"/>
                    <a:pt x="1" y="13"/>
                    <a:pt x="1" y="25"/>
                  </a:cubicBezTo>
                  <a:cubicBezTo>
                    <a:pt x="13" y="25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48"/>
            <p:cNvSpPr/>
            <p:nvPr/>
          </p:nvSpPr>
          <p:spPr>
            <a:xfrm>
              <a:off x="5501750" y="3235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48"/>
            <p:cNvSpPr/>
            <p:nvPr/>
          </p:nvSpPr>
          <p:spPr>
            <a:xfrm>
              <a:off x="5505925" y="322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48"/>
            <p:cNvSpPr/>
            <p:nvPr/>
          </p:nvSpPr>
          <p:spPr>
            <a:xfrm>
              <a:off x="5541950" y="31527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48"/>
            <p:cNvSpPr/>
            <p:nvPr/>
          </p:nvSpPr>
          <p:spPr>
            <a:xfrm>
              <a:off x="5541500" y="31523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9" y="1"/>
                  </a:moveTo>
                  <a:cubicBezTo>
                    <a:pt x="7" y="1"/>
                    <a:pt x="6" y="2"/>
                    <a:pt x="6" y="6"/>
                  </a:cubicBezTo>
                  <a:cubicBezTo>
                    <a:pt x="0" y="12"/>
                    <a:pt x="3" y="12"/>
                    <a:pt x="8" y="12"/>
                  </a:cubicBezTo>
                  <a:cubicBezTo>
                    <a:pt x="12" y="12"/>
                    <a:pt x="18" y="12"/>
                    <a:pt x="18" y="18"/>
                  </a:cubicBezTo>
                  <a:cubicBezTo>
                    <a:pt x="18" y="9"/>
                    <a:pt x="12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48"/>
            <p:cNvSpPr/>
            <p:nvPr/>
          </p:nvSpPr>
          <p:spPr>
            <a:xfrm>
              <a:off x="5504725" y="322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48"/>
            <p:cNvSpPr/>
            <p:nvPr/>
          </p:nvSpPr>
          <p:spPr>
            <a:xfrm>
              <a:off x="5501450" y="32352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48"/>
            <p:cNvSpPr/>
            <p:nvPr/>
          </p:nvSpPr>
          <p:spPr>
            <a:xfrm>
              <a:off x="5505325" y="32230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2" y="1"/>
                    <a:pt x="12" y="1"/>
                    <a:pt x="1" y="1"/>
                  </a:cubicBezTo>
                  <a:cubicBezTo>
                    <a:pt x="12" y="1"/>
                    <a:pt x="12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48"/>
            <p:cNvSpPr/>
            <p:nvPr/>
          </p:nvSpPr>
          <p:spPr>
            <a:xfrm>
              <a:off x="5499375" y="3247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48"/>
            <p:cNvSpPr/>
            <p:nvPr/>
          </p:nvSpPr>
          <p:spPr>
            <a:xfrm>
              <a:off x="5581525" y="3147700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2" y="0"/>
                  </a:moveTo>
                  <a:lnTo>
                    <a:pt x="12" y="0"/>
                  </a:lnTo>
                  <a:cubicBezTo>
                    <a:pt x="24" y="12"/>
                    <a:pt x="1" y="24"/>
                    <a:pt x="12" y="36"/>
                  </a:cubicBezTo>
                  <a:cubicBezTo>
                    <a:pt x="12" y="24"/>
                    <a:pt x="24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48"/>
            <p:cNvSpPr/>
            <p:nvPr/>
          </p:nvSpPr>
          <p:spPr>
            <a:xfrm>
              <a:off x="5534500" y="32367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48"/>
            <p:cNvSpPr/>
            <p:nvPr/>
          </p:nvSpPr>
          <p:spPr>
            <a:xfrm>
              <a:off x="5564850" y="3185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48"/>
            <p:cNvSpPr/>
            <p:nvPr/>
          </p:nvSpPr>
          <p:spPr>
            <a:xfrm>
              <a:off x="5569325" y="3176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48"/>
            <p:cNvSpPr/>
            <p:nvPr/>
          </p:nvSpPr>
          <p:spPr>
            <a:xfrm>
              <a:off x="5563075" y="319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48"/>
            <p:cNvSpPr/>
            <p:nvPr/>
          </p:nvSpPr>
          <p:spPr>
            <a:xfrm>
              <a:off x="5564550" y="31869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48"/>
            <p:cNvSpPr/>
            <p:nvPr/>
          </p:nvSpPr>
          <p:spPr>
            <a:xfrm>
              <a:off x="5581525" y="314637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2" y="0"/>
                  </a:moveTo>
                  <a:cubicBezTo>
                    <a:pt x="11" y="0"/>
                    <a:pt x="8" y="6"/>
                    <a:pt x="1" y="6"/>
                  </a:cubicBezTo>
                  <a:lnTo>
                    <a:pt x="12" y="6"/>
                  </a:lnTo>
                  <a:cubicBezTo>
                    <a:pt x="12" y="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48"/>
            <p:cNvSpPr/>
            <p:nvPr/>
          </p:nvSpPr>
          <p:spPr>
            <a:xfrm>
              <a:off x="5569325" y="3176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0"/>
                    <a:pt x="12" y="12"/>
                    <a:pt x="12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48"/>
            <p:cNvSpPr/>
            <p:nvPr/>
          </p:nvSpPr>
          <p:spPr>
            <a:xfrm>
              <a:off x="5563075" y="3191900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9" y="1"/>
                  </a:moveTo>
                  <a:cubicBezTo>
                    <a:pt x="6" y="1"/>
                    <a:pt x="0" y="6"/>
                    <a:pt x="0" y="6"/>
                  </a:cubicBezTo>
                  <a:lnTo>
                    <a:pt x="12" y="6"/>
                  </a:lnTo>
                  <a:cubicBezTo>
                    <a:pt x="12" y="2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48"/>
            <p:cNvSpPr/>
            <p:nvPr/>
          </p:nvSpPr>
          <p:spPr>
            <a:xfrm>
              <a:off x="5579450" y="3150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48"/>
            <p:cNvSpPr/>
            <p:nvPr/>
          </p:nvSpPr>
          <p:spPr>
            <a:xfrm>
              <a:off x="5574375" y="3161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48"/>
            <p:cNvSpPr/>
            <p:nvPr/>
          </p:nvSpPr>
          <p:spPr>
            <a:xfrm>
              <a:off x="5579750" y="315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48"/>
            <p:cNvSpPr/>
            <p:nvPr/>
          </p:nvSpPr>
          <p:spPr>
            <a:xfrm>
              <a:off x="5581825" y="3148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48"/>
            <p:cNvSpPr/>
            <p:nvPr/>
          </p:nvSpPr>
          <p:spPr>
            <a:xfrm>
              <a:off x="5574075" y="31911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1"/>
                  </a:moveTo>
                  <a:cubicBezTo>
                    <a:pt x="13" y="1"/>
                    <a:pt x="1" y="1"/>
                    <a:pt x="25" y="12"/>
                  </a:cubicBezTo>
                  <a:cubicBezTo>
                    <a:pt x="13" y="1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48"/>
            <p:cNvSpPr/>
            <p:nvPr/>
          </p:nvSpPr>
          <p:spPr>
            <a:xfrm>
              <a:off x="5594925" y="315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48"/>
            <p:cNvSpPr/>
            <p:nvPr/>
          </p:nvSpPr>
          <p:spPr>
            <a:xfrm>
              <a:off x="5593425" y="3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48"/>
            <p:cNvSpPr/>
            <p:nvPr/>
          </p:nvSpPr>
          <p:spPr>
            <a:xfrm>
              <a:off x="5578250" y="31807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"/>
                    <a:pt x="12" y="13"/>
                  </a:cubicBezTo>
                  <a:cubicBezTo>
                    <a:pt x="12" y="13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48"/>
            <p:cNvSpPr/>
            <p:nvPr/>
          </p:nvSpPr>
          <p:spPr>
            <a:xfrm>
              <a:off x="5576775" y="31831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48"/>
            <p:cNvSpPr/>
            <p:nvPr/>
          </p:nvSpPr>
          <p:spPr>
            <a:xfrm>
              <a:off x="5578250" y="31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48"/>
            <p:cNvSpPr/>
            <p:nvPr/>
          </p:nvSpPr>
          <p:spPr>
            <a:xfrm>
              <a:off x="5578250" y="31801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48"/>
            <p:cNvSpPr/>
            <p:nvPr/>
          </p:nvSpPr>
          <p:spPr>
            <a:xfrm>
              <a:off x="5594025" y="31557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1"/>
                  </a:moveTo>
                  <a:cubicBezTo>
                    <a:pt x="1" y="1"/>
                    <a:pt x="24" y="1"/>
                    <a:pt x="24" y="13"/>
                  </a:cubicBezTo>
                  <a:cubicBezTo>
                    <a:pt x="24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48"/>
            <p:cNvSpPr/>
            <p:nvPr/>
          </p:nvSpPr>
          <p:spPr>
            <a:xfrm>
              <a:off x="5594625" y="3156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48"/>
            <p:cNvSpPr/>
            <p:nvPr/>
          </p:nvSpPr>
          <p:spPr>
            <a:xfrm>
              <a:off x="5573500" y="3195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48"/>
            <p:cNvSpPr/>
            <p:nvPr/>
          </p:nvSpPr>
          <p:spPr>
            <a:xfrm>
              <a:off x="5576475" y="31828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12" y="12"/>
                  </a:ln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48"/>
            <p:cNvSpPr/>
            <p:nvPr/>
          </p:nvSpPr>
          <p:spPr>
            <a:xfrm>
              <a:off x="5575575" y="319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48"/>
            <p:cNvSpPr/>
            <p:nvPr/>
          </p:nvSpPr>
          <p:spPr>
            <a:xfrm>
              <a:off x="5574675" y="31899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48"/>
            <p:cNvSpPr/>
            <p:nvPr/>
          </p:nvSpPr>
          <p:spPr>
            <a:xfrm>
              <a:off x="5574375" y="319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48"/>
            <p:cNvSpPr/>
            <p:nvPr/>
          </p:nvSpPr>
          <p:spPr>
            <a:xfrm>
              <a:off x="5440425" y="3194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" y="12"/>
                  </a:lnTo>
                  <a:cubicBezTo>
                    <a:pt x="13" y="12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48"/>
            <p:cNvSpPr/>
            <p:nvPr/>
          </p:nvSpPr>
          <p:spPr>
            <a:xfrm>
              <a:off x="5435375" y="31920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12" y="0"/>
                    <a:pt x="1" y="0"/>
                    <a:pt x="12" y="12"/>
                  </a:cubicBezTo>
                  <a:cubicBezTo>
                    <a:pt x="1" y="0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48"/>
            <p:cNvSpPr/>
            <p:nvPr/>
          </p:nvSpPr>
          <p:spPr>
            <a:xfrm>
              <a:off x="5439850" y="3181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48"/>
            <p:cNvSpPr/>
            <p:nvPr/>
          </p:nvSpPr>
          <p:spPr>
            <a:xfrm>
              <a:off x="5433900" y="31971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48"/>
            <p:cNvSpPr/>
            <p:nvPr/>
          </p:nvSpPr>
          <p:spPr>
            <a:xfrm>
              <a:off x="5439550" y="31816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0" y="12"/>
                  </a:lnTo>
                  <a:lnTo>
                    <a:pt x="12" y="12"/>
                  </a:lnTo>
                  <a:cubicBezTo>
                    <a:pt x="12" y="12"/>
                    <a:pt x="0" y="1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48"/>
            <p:cNvSpPr/>
            <p:nvPr/>
          </p:nvSpPr>
          <p:spPr>
            <a:xfrm>
              <a:off x="5436875" y="319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48"/>
            <p:cNvSpPr/>
            <p:nvPr/>
          </p:nvSpPr>
          <p:spPr>
            <a:xfrm>
              <a:off x="5436275" y="319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48"/>
            <p:cNvSpPr/>
            <p:nvPr/>
          </p:nvSpPr>
          <p:spPr>
            <a:xfrm>
              <a:off x="5435375" y="31920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lnTo>
                    <a:pt x="1" y="0"/>
                  </a:lnTo>
                  <a:cubicBezTo>
                    <a:pt x="1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0" name="Google Shape;10580;p48"/>
          <p:cNvGrpSpPr/>
          <p:nvPr/>
        </p:nvGrpSpPr>
        <p:grpSpPr>
          <a:xfrm>
            <a:off x="2291733" y="648188"/>
            <a:ext cx="839509" cy="452182"/>
            <a:chOff x="2085975" y="1807900"/>
            <a:chExt cx="350350" cy="188700"/>
          </a:xfrm>
        </p:grpSpPr>
        <p:sp>
          <p:nvSpPr>
            <p:cNvPr id="10581" name="Google Shape;10581;p48"/>
            <p:cNvSpPr/>
            <p:nvPr/>
          </p:nvSpPr>
          <p:spPr>
            <a:xfrm>
              <a:off x="2094300" y="18994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48"/>
            <p:cNvSpPr/>
            <p:nvPr/>
          </p:nvSpPr>
          <p:spPr>
            <a:xfrm>
              <a:off x="2088350" y="18991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12" y="0"/>
                    <a:pt x="0" y="12"/>
                    <a:pt x="24" y="12"/>
                  </a:cubicBezTo>
                  <a:cubicBezTo>
                    <a:pt x="0" y="12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48"/>
            <p:cNvSpPr/>
            <p:nvPr/>
          </p:nvSpPr>
          <p:spPr>
            <a:xfrm>
              <a:off x="2104425" y="18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48"/>
            <p:cNvSpPr/>
            <p:nvPr/>
          </p:nvSpPr>
          <p:spPr>
            <a:xfrm>
              <a:off x="2090125" y="187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48"/>
            <p:cNvSpPr/>
            <p:nvPr/>
          </p:nvSpPr>
          <p:spPr>
            <a:xfrm>
              <a:off x="2090125" y="18744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0"/>
                    <a:pt x="13" y="12"/>
                  </a:cubicBezTo>
                  <a:cubicBezTo>
                    <a:pt x="13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48"/>
            <p:cNvSpPr/>
            <p:nvPr/>
          </p:nvSpPr>
          <p:spPr>
            <a:xfrm>
              <a:off x="2088950" y="188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48"/>
            <p:cNvSpPr/>
            <p:nvPr/>
          </p:nvSpPr>
          <p:spPr>
            <a:xfrm>
              <a:off x="2089825" y="187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48"/>
            <p:cNvSpPr/>
            <p:nvPr/>
          </p:nvSpPr>
          <p:spPr>
            <a:xfrm>
              <a:off x="2101875" y="1811375"/>
              <a:ext cx="475" cy="300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7" y="0"/>
                  </a:moveTo>
                  <a:cubicBezTo>
                    <a:pt x="1" y="6"/>
                    <a:pt x="1" y="6"/>
                    <a:pt x="4" y="6"/>
                  </a:cubicBezTo>
                  <a:cubicBezTo>
                    <a:pt x="7" y="6"/>
                    <a:pt x="13" y="6"/>
                    <a:pt x="19" y="12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48"/>
            <p:cNvSpPr/>
            <p:nvPr/>
          </p:nvSpPr>
          <p:spPr>
            <a:xfrm>
              <a:off x="2089825" y="1873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48"/>
            <p:cNvSpPr/>
            <p:nvPr/>
          </p:nvSpPr>
          <p:spPr>
            <a:xfrm>
              <a:off x="2102325" y="1811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48"/>
            <p:cNvSpPr/>
            <p:nvPr/>
          </p:nvSpPr>
          <p:spPr>
            <a:xfrm>
              <a:off x="2088650" y="18801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0" y="12"/>
                    <a:pt x="12" y="12"/>
                    <a:pt x="12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48"/>
            <p:cNvSpPr/>
            <p:nvPr/>
          </p:nvSpPr>
          <p:spPr>
            <a:xfrm>
              <a:off x="2089525" y="187030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" y="1"/>
                  </a:moveTo>
                  <a:cubicBezTo>
                    <a:pt x="1" y="4"/>
                    <a:pt x="1" y="6"/>
                    <a:pt x="1" y="6"/>
                  </a:cubicBezTo>
                  <a:cubicBezTo>
                    <a:pt x="2" y="6"/>
                    <a:pt x="5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48"/>
            <p:cNvSpPr/>
            <p:nvPr/>
          </p:nvSpPr>
          <p:spPr>
            <a:xfrm>
              <a:off x="2089225" y="18968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48"/>
            <p:cNvSpPr/>
            <p:nvPr/>
          </p:nvSpPr>
          <p:spPr>
            <a:xfrm>
              <a:off x="2089875" y="1889825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3" y="0"/>
                  </a:moveTo>
                  <a:cubicBezTo>
                    <a:pt x="0" y="0"/>
                    <a:pt x="3" y="5"/>
                    <a:pt x="11" y="5"/>
                  </a:cubicBezTo>
                  <a:cubicBezTo>
                    <a:pt x="7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48"/>
            <p:cNvSpPr/>
            <p:nvPr/>
          </p:nvSpPr>
          <p:spPr>
            <a:xfrm>
              <a:off x="2088350" y="18962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48"/>
            <p:cNvSpPr/>
            <p:nvPr/>
          </p:nvSpPr>
          <p:spPr>
            <a:xfrm>
              <a:off x="2088350" y="1898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0" y="12"/>
                  </a:lnTo>
                  <a:lnTo>
                    <a:pt x="12" y="12"/>
                  </a:lnTo>
                  <a:cubicBezTo>
                    <a:pt x="12" y="12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48"/>
            <p:cNvSpPr/>
            <p:nvPr/>
          </p:nvSpPr>
          <p:spPr>
            <a:xfrm>
              <a:off x="2310400" y="18700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" y="13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48"/>
            <p:cNvSpPr/>
            <p:nvPr/>
          </p:nvSpPr>
          <p:spPr>
            <a:xfrm>
              <a:off x="2102625" y="18086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1"/>
                  </a:moveTo>
                  <a:cubicBezTo>
                    <a:pt x="42" y="1"/>
                    <a:pt x="33" y="4"/>
                    <a:pt x="25" y="7"/>
                  </a:cubicBezTo>
                  <a:lnTo>
                    <a:pt x="48" y="1"/>
                  </a:lnTo>
                  <a:close/>
                  <a:moveTo>
                    <a:pt x="25" y="7"/>
                  </a:moveTo>
                  <a:lnTo>
                    <a:pt x="1" y="13"/>
                  </a:lnTo>
                  <a:cubicBezTo>
                    <a:pt x="7" y="13"/>
                    <a:pt x="16" y="10"/>
                    <a:pt x="25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48"/>
            <p:cNvSpPr/>
            <p:nvPr/>
          </p:nvSpPr>
          <p:spPr>
            <a:xfrm>
              <a:off x="2306825" y="1874375"/>
              <a:ext cx="925" cy="500"/>
            </a:xfrm>
            <a:custGeom>
              <a:avLst/>
              <a:gdLst/>
              <a:ahLst/>
              <a:cxnLst/>
              <a:rect l="l" t="t" r="r" b="b"/>
              <a:pathLst>
                <a:path w="37" h="20" extrusionOk="0">
                  <a:moveTo>
                    <a:pt x="3" y="1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10" y="4"/>
                    <a:pt x="19" y="19"/>
                    <a:pt x="29" y="19"/>
                  </a:cubicBezTo>
                  <a:cubicBezTo>
                    <a:pt x="31" y="19"/>
                    <a:pt x="34" y="18"/>
                    <a:pt x="36" y="16"/>
                  </a:cubicBezTo>
                  <a:cubicBezTo>
                    <a:pt x="27" y="16"/>
                    <a:pt x="9" y="1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48"/>
            <p:cNvSpPr/>
            <p:nvPr/>
          </p:nvSpPr>
          <p:spPr>
            <a:xfrm>
              <a:off x="2102925" y="181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48"/>
            <p:cNvSpPr/>
            <p:nvPr/>
          </p:nvSpPr>
          <p:spPr>
            <a:xfrm>
              <a:off x="2175250" y="181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48"/>
            <p:cNvSpPr/>
            <p:nvPr/>
          </p:nvSpPr>
          <p:spPr>
            <a:xfrm>
              <a:off x="2266950" y="185482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48"/>
            <p:cNvSpPr/>
            <p:nvPr/>
          </p:nvSpPr>
          <p:spPr>
            <a:xfrm>
              <a:off x="2244900" y="184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48"/>
            <p:cNvSpPr/>
            <p:nvPr/>
          </p:nvSpPr>
          <p:spPr>
            <a:xfrm>
              <a:off x="2251450" y="1847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48"/>
            <p:cNvSpPr/>
            <p:nvPr/>
          </p:nvSpPr>
          <p:spPr>
            <a:xfrm>
              <a:off x="2266650" y="185482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12" y="0"/>
                  </a:moveTo>
                  <a:cubicBezTo>
                    <a:pt x="0" y="12"/>
                    <a:pt x="0" y="12"/>
                    <a:pt x="0" y="12"/>
                  </a:cubicBezTo>
                  <a:lnTo>
                    <a:pt x="24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48"/>
            <p:cNvSpPr/>
            <p:nvPr/>
          </p:nvSpPr>
          <p:spPr>
            <a:xfrm>
              <a:off x="2244625" y="184530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12" y="0"/>
                  </a:moveTo>
                  <a:cubicBezTo>
                    <a:pt x="12" y="12"/>
                    <a:pt x="0" y="12"/>
                    <a:pt x="12" y="24"/>
                  </a:cubicBezTo>
                  <a:cubicBezTo>
                    <a:pt x="24" y="24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48"/>
            <p:cNvSpPr/>
            <p:nvPr/>
          </p:nvSpPr>
          <p:spPr>
            <a:xfrm>
              <a:off x="2302650" y="18712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48"/>
            <p:cNvSpPr/>
            <p:nvPr/>
          </p:nvSpPr>
          <p:spPr>
            <a:xfrm>
              <a:off x="2287675" y="1863150"/>
              <a:ext cx="425" cy="175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16" y="1"/>
                  </a:moveTo>
                  <a:cubicBezTo>
                    <a:pt x="0" y="1"/>
                    <a:pt x="0" y="6"/>
                    <a:pt x="6" y="6"/>
                  </a:cubicBezTo>
                  <a:cubicBezTo>
                    <a:pt x="8" y="6"/>
                    <a:pt x="12" y="5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48"/>
            <p:cNvSpPr/>
            <p:nvPr/>
          </p:nvSpPr>
          <p:spPr>
            <a:xfrm>
              <a:off x="2300575" y="18712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48"/>
            <p:cNvSpPr/>
            <p:nvPr/>
          </p:nvSpPr>
          <p:spPr>
            <a:xfrm>
              <a:off x="2306525" y="18744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48"/>
            <p:cNvSpPr/>
            <p:nvPr/>
          </p:nvSpPr>
          <p:spPr>
            <a:xfrm>
              <a:off x="2293425" y="1866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3" y="13"/>
                    <a:pt x="13" y="13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48"/>
            <p:cNvSpPr/>
            <p:nvPr/>
          </p:nvSpPr>
          <p:spPr>
            <a:xfrm>
              <a:off x="2315150" y="19283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lnTo>
                    <a:pt x="25" y="12"/>
                  </a:ln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48"/>
            <p:cNvSpPr/>
            <p:nvPr/>
          </p:nvSpPr>
          <p:spPr>
            <a:xfrm>
              <a:off x="2311875" y="1933025"/>
              <a:ext cx="1225" cy="475"/>
            </a:xfrm>
            <a:custGeom>
              <a:avLst/>
              <a:gdLst/>
              <a:ahLst/>
              <a:cxnLst/>
              <a:rect l="l" t="t" r="r" b="b"/>
              <a:pathLst>
                <a:path w="49" h="19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cubicBezTo>
                    <a:pt x="10" y="4"/>
                    <a:pt x="28" y="19"/>
                    <a:pt x="40" y="19"/>
                  </a:cubicBezTo>
                  <a:cubicBezTo>
                    <a:pt x="43" y="19"/>
                    <a:pt x="46" y="18"/>
                    <a:pt x="48" y="16"/>
                  </a:cubicBezTo>
                  <a:cubicBezTo>
                    <a:pt x="29" y="16"/>
                    <a:pt x="18" y="0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48"/>
            <p:cNvSpPr/>
            <p:nvPr/>
          </p:nvSpPr>
          <p:spPr>
            <a:xfrm>
              <a:off x="2166925" y="1900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48"/>
            <p:cNvSpPr/>
            <p:nvPr/>
          </p:nvSpPr>
          <p:spPr>
            <a:xfrm>
              <a:off x="2253550" y="1917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48"/>
            <p:cNvSpPr/>
            <p:nvPr/>
          </p:nvSpPr>
          <p:spPr>
            <a:xfrm>
              <a:off x="2253550" y="1917200"/>
              <a:ext cx="900" cy="150"/>
            </a:xfrm>
            <a:custGeom>
              <a:avLst/>
              <a:gdLst/>
              <a:ahLst/>
              <a:cxnLst/>
              <a:rect l="l" t="t" r="r" b="b"/>
              <a:pathLst>
                <a:path w="36" h="6" extrusionOk="0">
                  <a:moveTo>
                    <a:pt x="29" y="0"/>
                  </a:moveTo>
                  <a:cubicBezTo>
                    <a:pt x="21" y="0"/>
                    <a:pt x="8" y="6"/>
                    <a:pt x="0" y="6"/>
                  </a:cubicBezTo>
                  <a:lnTo>
                    <a:pt x="36" y="6"/>
                  </a:lnTo>
                  <a:cubicBezTo>
                    <a:pt x="36" y="2"/>
                    <a:pt x="33" y="0"/>
                    <a:pt x="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48"/>
            <p:cNvSpPr/>
            <p:nvPr/>
          </p:nvSpPr>
          <p:spPr>
            <a:xfrm>
              <a:off x="2268125" y="1920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48"/>
            <p:cNvSpPr/>
            <p:nvPr/>
          </p:nvSpPr>
          <p:spPr>
            <a:xfrm>
              <a:off x="2243725" y="19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48"/>
            <p:cNvSpPr/>
            <p:nvPr/>
          </p:nvSpPr>
          <p:spPr>
            <a:xfrm>
              <a:off x="2251150" y="1917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48"/>
            <p:cNvSpPr/>
            <p:nvPr/>
          </p:nvSpPr>
          <p:spPr>
            <a:xfrm>
              <a:off x="2267825" y="19206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1"/>
                  </a:moveTo>
                  <a:cubicBezTo>
                    <a:pt x="13" y="13"/>
                    <a:pt x="13" y="13"/>
                    <a:pt x="1" y="13"/>
                  </a:cubicBezTo>
                  <a:lnTo>
                    <a:pt x="25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48"/>
            <p:cNvSpPr/>
            <p:nvPr/>
          </p:nvSpPr>
          <p:spPr>
            <a:xfrm>
              <a:off x="2243725" y="19164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24" y="13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48"/>
            <p:cNvSpPr/>
            <p:nvPr/>
          </p:nvSpPr>
          <p:spPr>
            <a:xfrm>
              <a:off x="2290750" y="1924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48"/>
            <p:cNvSpPr/>
            <p:nvPr/>
          </p:nvSpPr>
          <p:spPr>
            <a:xfrm>
              <a:off x="2311875" y="19331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3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48"/>
            <p:cNvSpPr/>
            <p:nvPr/>
          </p:nvSpPr>
          <p:spPr>
            <a:xfrm>
              <a:off x="2297300" y="19271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"/>
                    <a:pt x="0" y="1"/>
                    <a:pt x="0" y="13"/>
                  </a:cubicBezTo>
                  <a:cubicBezTo>
                    <a:pt x="0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48"/>
            <p:cNvSpPr/>
            <p:nvPr/>
          </p:nvSpPr>
          <p:spPr>
            <a:xfrm>
              <a:off x="2347000" y="18465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lnTo>
                    <a:pt x="1" y="12"/>
                  </a:ln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48"/>
            <p:cNvSpPr/>
            <p:nvPr/>
          </p:nvSpPr>
          <p:spPr>
            <a:xfrm>
              <a:off x="2319625" y="1887575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0" y="0"/>
                  </a:moveTo>
                  <a:cubicBezTo>
                    <a:pt x="0" y="12"/>
                    <a:pt x="12" y="12"/>
                    <a:pt x="24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48"/>
            <p:cNvSpPr/>
            <p:nvPr/>
          </p:nvSpPr>
          <p:spPr>
            <a:xfrm>
              <a:off x="2350575" y="1850650"/>
              <a:ext cx="225" cy="325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3"/>
                    <a:pt x="5" y="5"/>
                    <a:pt x="5" y="7"/>
                  </a:cubicBezTo>
                  <a:lnTo>
                    <a:pt x="5" y="7"/>
                  </a:lnTo>
                  <a:cubicBezTo>
                    <a:pt x="7" y="7"/>
                    <a:pt x="6" y="6"/>
                    <a:pt x="1" y="1"/>
                  </a:cubicBezTo>
                  <a:close/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1" y="7"/>
                    <a:pt x="1" y="13"/>
                  </a:cubicBezTo>
                  <a:cubicBezTo>
                    <a:pt x="1" y="13"/>
                    <a:pt x="8" y="13"/>
                    <a:pt x="5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48"/>
            <p:cNvSpPr/>
            <p:nvPr/>
          </p:nvSpPr>
          <p:spPr>
            <a:xfrm>
              <a:off x="2322300" y="18881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48"/>
            <p:cNvSpPr/>
            <p:nvPr/>
          </p:nvSpPr>
          <p:spPr>
            <a:xfrm>
              <a:off x="2344325" y="185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48"/>
            <p:cNvSpPr/>
            <p:nvPr/>
          </p:nvSpPr>
          <p:spPr>
            <a:xfrm>
              <a:off x="2341050" y="186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48"/>
            <p:cNvSpPr/>
            <p:nvPr/>
          </p:nvSpPr>
          <p:spPr>
            <a:xfrm>
              <a:off x="2322600" y="188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48"/>
            <p:cNvSpPr/>
            <p:nvPr/>
          </p:nvSpPr>
          <p:spPr>
            <a:xfrm>
              <a:off x="2341650" y="18604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48"/>
            <p:cNvSpPr/>
            <p:nvPr/>
          </p:nvSpPr>
          <p:spPr>
            <a:xfrm>
              <a:off x="2322600" y="1887575"/>
              <a:ext cx="475" cy="300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0" y="0"/>
                  </a:moveTo>
                  <a:cubicBezTo>
                    <a:pt x="0" y="12"/>
                    <a:pt x="12" y="12"/>
                    <a:pt x="12" y="12"/>
                  </a:cubicBezTo>
                  <a:cubicBezTo>
                    <a:pt x="18" y="6"/>
                    <a:pt x="15" y="6"/>
                    <a:pt x="11" y="6"/>
                  </a:cubicBezTo>
                  <a:cubicBezTo>
                    <a:pt x="6" y="6"/>
                    <a:pt x="0" y="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48"/>
            <p:cNvSpPr/>
            <p:nvPr/>
          </p:nvSpPr>
          <p:spPr>
            <a:xfrm>
              <a:off x="2344325" y="18581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lnTo>
                    <a:pt x="13" y="12"/>
                  </a:ln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48"/>
            <p:cNvSpPr/>
            <p:nvPr/>
          </p:nvSpPr>
          <p:spPr>
            <a:xfrm>
              <a:off x="2349400" y="1850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48"/>
            <p:cNvSpPr/>
            <p:nvPr/>
          </p:nvSpPr>
          <p:spPr>
            <a:xfrm>
              <a:off x="2346400" y="18533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48"/>
            <p:cNvSpPr/>
            <p:nvPr/>
          </p:nvSpPr>
          <p:spPr>
            <a:xfrm>
              <a:off x="2349675" y="1851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48"/>
            <p:cNvSpPr/>
            <p:nvPr/>
          </p:nvSpPr>
          <p:spPr>
            <a:xfrm>
              <a:off x="2350575" y="18509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48"/>
            <p:cNvSpPr/>
            <p:nvPr/>
          </p:nvSpPr>
          <p:spPr>
            <a:xfrm>
              <a:off x="2305925" y="1921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48"/>
            <p:cNvSpPr/>
            <p:nvPr/>
          </p:nvSpPr>
          <p:spPr>
            <a:xfrm>
              <a:off x="2310100" y="1925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12"/>
                    <a:pt x="0" y="0"/>
                    <a:pt x="12" y="12"/>
                  </a:cubicBezTo>
                  <a:cubicBezTo>
                    <a:pt x="12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48"/>
            <p:cNvSpPr/>
            <p:nvPr/>
          </p:nvSpPr>
          <p:spPr>
            <a:xfrm>
              <a:off x="2293725" y="1956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48"/>
            <p:cNvSpPr/>
            <p:nvPr/>
          </p:nvSpPr>
          <p:spPr>
            <a:xfrm>
              <a:off x="2305325" y="1936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48"/>
            <p:cNvSpPr/>
            <p:nvPr/>
          </p:nvSpPr>
          <p:spPr>
            <a:xfrm>
              <a:off x="2305050" y="19366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12" y="13"/>
                    <a:pt x="12" y="13"/>
                    <a:pt x="0" y="1"/>
                  </a:cubicBezTo>
                  <a:cubicBezTo>
                    <a:pt x="0" y="1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48"/>
            <p:cNvSpPr/>
            <p:nvPr/>
          </p:nvSpPr>
          <p:spPr>
            <a:xfrm>
              <a:off x="2306825" y="1934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48"/>
            <p:cNvSpPr/>
            <p:nvPr/>
          </p:nvSpPr>
          <p:spPr>
            <a:xfrm>
              <a:off x="2305625" y="193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48"/>
            <p:cNvSpPr/>
            <p:nvPr/>
          </p:nvSpPr>
          <p:spPr>
            <a:xfrm>
              <a:off x="2306825" y="19340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0" y="0"/>
                    <a:pt x="0" y="12"/>
                    <a:pt x="12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48"/>
            <p:cNvSpPr/>
            <p:nvPr/>
          </p:nvSpPr>
          <p:spPr>
            <a:xfrm>
              <a:off x="2308900" y="1925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48"/>
            <p:cNvSpPr/>
            <p:nvPr/>
          </p:nvSpPr>
          <p:spPr>
            <a:xfrm>
              <a:off x="2310400" y="192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48"/>
            <p:cNvSpPr/>
            <p:nvPr/>
          </p:nvSpPr>
          <p:spPr>
            <a:xfrm>
              <a:off x="2424700" y="19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lnTo>
                    <a:pt x="12" y="6"/>
                  </a:lnTo>
                  <a:cubicBezTo>
                    <a:pt x="9" y="3"/>
                    <a:pt x="6" y="0"/>
                    <a:pt x="0" y="0"/>
                  </a:cubicBezTo>
                  <a:close/>
                  <a:moveTo>
                    <a:pt x="12" y="6"/>
                  </a:moveTo>
                  <a:cubicBezTo>
                    <a:pt x="15" y="9"/>
                    <a:pt x="18" y="12"/>
                    <a:pt x="24" y="12"/>
                  </a:cubicBezTo>
                  <a:lnTo>
                    <a:pt x="12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48"/>
            <p:cNvSpPr/>
            <p:nvPr/>
          </p:nvSpPr>
          <p:spPr>
            <a:xfrm>
              <a:off x="2336600" y="196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48"/>
            <p:cNvSpPr/>
            <p:nvPr/>
          </p:nvSpPr>
          <p:spPr>
            <a:xfrm>
              <a:off x="2387775" y="19744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3"/>
                    <a:pt x="13" y="13"/>
                    <a:pt x="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48"/>
            <p:cNvSpPr/>
            <p:nvPr/>
          </p:nvSpPr>
          <p:spPr>
            <a:xfrm>
              <a:off x="2396425" y="1976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48"/>
            <p:cNvSpPr/>
            <p:nvPr/>
          </p:nvSpPr>
          <p:spPr>
            <a:xfrm>
              <a:off x="2381825" y="197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48"/>
            <p:cNvSpPr/>
            <p:nvPr/>
          </p:nvSpPr>
          <p:spPr>
            <a:xfrm>
              <a:off x="2430050" y="19774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3"/>
                    <a:pt x="1" y="13"/>
                    <a:pt x="13" y="1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48"/>
            <p:cNvSpPr/>
            <p:nvPr/>
          </p:nvSpPr>
          <p:spPr>
            <a:xfrm>
              <a:off x="2430350" y="197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48"/>
            <p:cNvSpPr/>
            <p:nvPr/>
          </p:nvSpPr>
          <p:spPr>
            <a:xfrm>
              <a:off x="2386300" y="197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48"/>
            <p:cNvSpPr/>
            <p:nvPr/>
          </p:nvSpPr>
          <p:spPr>
            <a:xfrm>
              <a:off x="2085975" y="1807900"/>
              <a:ext cx="350350" cy="188700"/>
            </a:xfrm>
            <a:custGeom>
              <a:avLst/>
              <a:gdLst/>
              <a:ahLst/>
              <a:cxnLst/>
              <a:rect l="l" t="t" r="r" b="b"/>
              <a:pathLst>
                <a:path w="14014" h="7548" extrusionOk="0">
                  <a:moveTo>
                    <a:pt x="645" y="132"/>
                  </a:moveTo>
                  <a:lnTo>
                    <a:pt x="643" y="139"/>
                  </a:lnTo>
                  <a:cubicBezTo>
                    <a:pt x="645" y="136"/>
                    <a:pt x="645" y="133"/>
                    <a:pt x="645" y="132"/>
                  </a:cubicBezTo>
                  <a:close/>
                  <a:moveTo>
                    <a:pt x="2500" y="139"/>
                  </a:moveTo>
                  <a:lnTo>
                    <a:pt x="2500" y="139"/>
                  </a:lnTo>
                  <a:cubicBezTo>
                    <a:pt x="2498" y="143"/>
                    <a:pt x="2497" y="146"/>
                    <a:pt x="2497" y="149"/>
                  </a:cubicBezTo>
                  <a:lnTo>
                    <a:pt x="2497" y="149"/>
                  </a:lnTo>
                  <a:cubicBezTo>
                    <a:pt x="2499" y="147"/>
                    <a:pt x="2500" y="144"/>
                    <a:pt x="2500" y="139"/>
                  </a:cubicBezTo>
                  <a:close/>
                  <a:moveTo>
                    <a:pt x="583" y="222"/>
                  </a:moveTo>
                  <a:cubicBezTo>
                    <a:pt x="578" y="222"/>
                    <a:pt x="577" y="225"/>
                    <a:pt x="579" y="228"/>
                  </a:cubicBezTo>
                  <a:lnTo>
                    <a:pt x="579" y="228"/>
                  </a:lnTo>
                  <a:cubicBezTo>
                    <a:pt x="580" y="227"/>
                    <a:pt x="581" y="225"/>
                    <a:pt x="583" y="222"/>
                  </a:cubicBezTo>
                  <a:close/>
                  <a:moveTo>
                    <a:pt x="579" y="228"/>
                  </a:moveTo>
                  <a:cubicBezTo>
                    <a:pt x="576" y="234"/>
                    <a:pt x="583" y="234"/>
                    <a:pt x="583" y="234"/>
                  </a:cubicBezTo>
                  <a:cubicBezTo>
                    <a:pt x="583" y="234"/>
                    <a:pt x="580" y="231"/>
                    <a:pt x="579" y="228"/>
                  </a:cubicBezTo>
                  <a:close/>
                  <a:moveTo>
                    <a:pt x="1893" y="532"/>
                  </a:moveTo>
                  <a:lnTo>
                    <a:pt x="1893" y="532"/>
                  </a:lnTo>
                  <a:cubicBezTo>
                    <a:pt x="1893" y="532"/>
                    <a:pt x="1869" y="556"/>
                    <a:pt x="1905" y="556"/>
                  </a:cubicBezTo>
                  <a:cubicBezTo>
                    <a:pt x="1905" y="544"/>
                    <a:pt x="1893" y="544"/>
                    <a:pt x="1893" y="532"/>
                  </a:cubicBezTo>
                  <a:close/>
                  <a:moveTo>
                    <a:pt x="4952" y="1009"/>
                  </a:moveTo>
                  <a:lnTo>
                    <a:pt x="4952" y="1009"/>
                  </a:lnTo>
                  <a:cubicBezTo>
                    <a:pt x="4945" y="1011"/>
                    <a:pt x="4938" y="1016"/>
                    <a:pt x="4929" y="1020"/>
                  </a:cubicBezTo>
                  <a:lnTo>
                    <a:pt x="4952" y="1009"/>
                  </a:lnTo>
                  <a:close/>
                  <a:moveTo>
                    <a:pt x="6414" y="1062"/>
                  </a:moveTo>
                  <a:cubicBezTo>
                    <a:pt x="6414" y="1062"/>
                    <a:pt x="6415" y="1064"/>
                    <a:pt x="6417" y="1068"/>
                  </a:cubicBezTo>
                  <a:lnTo>
                    <a:pt x="6417" y="1068"/>
                  </a:lnTo>
                  <a:cubicBezTo>
                    <a:pt x="6417" y="1068"/>
                    <a:pt x="6417" y="1068"/>
                    <a:pt x="6417" y="1068"/>
                  </a:cubicBezTo>
                  <a:cubicBezTo>
                    <a:pt x="6415" y="1064"/>
                    <a:pt x="6414" y="1062"/>
                    <a:pt x="6414" y="1062"/>
                  </a:cubicBezTo>
                  <a:close/>
                  <a:moveTo>
                    <a:pt x="5154" y="1102"/>
                  </a:moveTo>
                  <a:cubicBezTo>
                    <a:pt x="5151" y="1102"/>
                    <a:pt x="5148" y="1102"/>
                    <a:pt x="5144" y="1103"/>
                  </a:cubicBezTo>
                  <a:cubicBezTo>
                    <a:pt x="5150" y="1103"/>
                    <a:pt x="5153" y="1103"/>
                    <a:pt x="5154" y="1102"/>
                  </a:cubicBezTo>
                  <a:close/>
                  <a:moveTo>
                    <a:pt x="7162" y="1456"/>
                  </a:moveTo>
                  <a:lnTo>
                    <a:pt x="7162" y="1456"/>
                  </a:lnTo>
                  <a:cubicBezTo>
                    <a:pt x="7164" y="1457"/>
                    <a:pt x="7166" y="1459"/>
                    <a:pt x="7168" y="1461"/>
                  </a:cubicBezTo>
                  <a:cubicBezTo>
                    <a:pt x="7174" y="1461"/>
                    <a:pt x="7169" y="1457"/>
                    <a:pt x="7162" y="1456"/>
                  </a:cubicBezTo>
                  <a:close/>
                  <a:moveTo>
                    <a:pt x="10561" y="1520"/>
                  </a:moveTo>
                  <a:lnTo>
                    <a:pt x="10567" y="1532"/>
                  </a:lnTo>
                  <a:cubicBezTo>
                    <a:pt x="10564" y="1529"/>
                    <a:pt x="10561" y="1526"/>
                    <a:pt x="10561" y="1520"/>
                  </a:cubicBezTo>
                  <a:close/>
                  <a:moveTo>
                    <a:pt x="6501" y="1543"/>
                  </a:moveTo>
                  <a:lnTo>
                    <a:pt x="6501" y="1543"/>
                  </a:lnTo>
                  <a:cubicBezTo>
                    <a:pt x="6495" y="1543"/>
                    <a:pt x="6487" y="1544"/>
                    <a:pt x="6477" y="1544"/>
                  </a:cubicBezTo>
                  <a:lnTo>
                    <a:pt x="6501" y="1544"/>
                  </a:lnTo>
                  <a:cubicBezTo>
                    <a:pt x="6501" y="1544"/>
                    <a:pt x="6501" y="1543"/>
                    <a:pt x="6501" y="1543"/>
                  </a:cubicBezTo>
                  <a:close/>
                  <a:moveTo>
                    <a:pt x="10491" y="1541"/>
                  </a:moveTo>
                  <a:cubicBezTo>
                    <a:pt x="10490" y="1541"/>
                    <a:pt x="10489" y="1542"/>
                    <a:pt x="10489" y="1544"/>
                  </a:cubicBezTo>
                  <a:cubicBezTo>
                    <a:pt x="10489" y="1548"/>
                    <a:pt x="10492" y="1549"/>
                    <a:pt x="10497" y="1550"/>
                  </a:cubicBezTo>
                  <a:lnTo>
                    <a:pt x="10497" y="1550"/>
                  </a:lnTo>
                  <a:cubicBezTo>
                    <a:pt x="10495" y="1545"/>
                    <a:pt x="10492" y="1541"/>
                    <a:pt x="10491" y="1541"/>
                  </a:cubicBezTo>
                  <a:close/>
                  <a:moveTo>
                    <a:pt x="10442" y="1544"/>
                  </a:moveTo>
                  <a:cubicBezTo>
                    <a:pt x="10442" y="1556"/>
                    <a:pt x="10442" y="1556"/>
                    <a:pt x="10442" y="1556"/>
                  </a:cubicBezTo>
                  <a:lnTo>
                    <a:pt x="10454" y="1568"/>
                  </a:lnTo>
                  <a:cubicBezTo>
                    <a:pt x="10454" y="1556"/>
                    <a:pt x="10454" y="1568"/>
                    <a:pt x="10442" y="1544"/>
                  </a:cubicBezTo>
                  <a:close/>
                  <a:moveTo>
                    <a:pt x="10544" y="1654"/>
                  </a:moveTo>
                  <a:cubicBezTo>
                    <a:pt x="10546" y="1654"/>
                    <a:pt x="10549" y="1657"/>
                    <a:pt x="10549" y="1663"/>
                  </a:cubicBezTo>
                  <a:cubicBezTo>
                    <a:pt x="10543" y="1657"/>
                    <a:pt x="10543" y="1654"/>
                    <a:pt x="10544" y="1654"/>
                  </a:cubicBezTo>
                  <a:close/>
                  <a:moveTo>
                    <a:pt x="10216" y="1675"/>
                  </a:moveTo>
                  <a:cubicBezTo>
                    <a:pt x="10216" y="1675"/>
                    <a:pt x="10216" y="1675"/>
                    <a:pt x="10216" y="1675"/>
                  </a:cubicBezTo>
                  <a:cubicBezTo>
                    <a:pt x="10216" y="1675"/>
                    <a:pt x="10216" y="1675"/>
                    <a:pt x="10216" y="1675"/>
                  </a:cubicBezTo>
                  <a:close/>
                  <a:moveTo>
                    <a:pt x="10563" y="1673"/>
                  </a:moveTo>
                  <a:cubicBezTo>
                    <a:pt x="10562" y="1674"/>
                    <a:pt x="10562" y="1674"/>
                    <a:pt x="10561" y="1675"/>
                  </a:cubicBezTo>
                  <a:cubicBezTo>
                    <a:pt x="10573" y="1675"/>
                    <a:pt x="10585" y="1687"/>
                    <a:pt x="10585" y="1687"/>
                  </a:cubicBezTo>
                  <a:lnTo>
                    <a:pt x="10585" y="1687"/>
                  </a:lnTo>
                  <a:cubicBezTo>
                    <a:pt x="10577" y="1680"/>
                    <a:pt x="10570" y="1677"/>
                    <a:pt x="10563" y="1673"/>
                  </a:cubicBezTo>
                  <a:close/>
                  <a:moveTo>
                    <a:pt x="6836" y="1704"/>
                  </a:moveTo>
                  <a:cubicBezTo>
                    <a:pt x="6835" y="1705"/>
                    <a:pt x="6834" y="1708"/>
                    <a:pt x="6834" y="1711"/>
                  </a:cubicBezTo>
                  <a:cubicBezTo>
                    <a:pt x="6835" y="1708"/>
                    <a:pt x="6836" y="1706"/>
                    <a:pt x="6836" y="1704"/>
                  </a:cubicBezTo>
                  <a:close/>
                  <a:moveTo>
                    <a:pt x="10585" y="1734"/>
                  </a:moveTo>
                  <a:cubicBezTo>
                    <a:pt x="10585" y="1734"/>
                    <a:pt x="10585" y="1735"/>
                    <a:pt x="10585" y="1735"/>
                  </a:cubicBezTo>
                  <a:lnTo>
                    <a:pt x="10585" y="1735"/>
                  </a:lnTo>
                  <a:cubicBezTo>
                    <a:pt x="10585" y="1734"/>
                    <a:pt x="10585" y="1734"/>
                    <a:pt x="10585" y="1734"/>
                  </a:cubicBezTo>
                  <a:close/>
                  <a:moveTo>
                    <a:pt x="10585" y="1735"/>
                  </a:moveTo>
                  <a:cubicBezTo>
                    <a:pt x="10593" y="1741"/>
                    <a:pt x="10601" y="1746"/>
                    <a:pt x="10608" y="1746"/>
                  </a:cubicBezTo>
                  <a:lnTo>
                    <a:pt x="10597" y="1735"/>
                  </a:lnTo>
                  <a:close/>
                  <a:moveTo>
                    <a:pt x="10108" y="1746"/>
                  </a:moveTo>
                  <a:cubicBezTo>
                    <a:pt x="10108" y="1746"/>
                    <a:pt x="10103" y="1751"/>
                    <a:pt x="10106" y="1755"/>
                  </a:cubicBezTo>
                  <a:lnTo>
                    <a:pt x="10106" y="1755"/>
                  </a:lnTo>
                  <a:cubicBezTo>
                    <a:pt x="10108" y="1752"/>
                    <a:pt x="10108" y="1749"/>
                    <a:pt x="10108" y="1746"/>
                  </a:cubicBezTo>
                  <a:close/>
                  <a:moveTo>
                    <a:pt x="202" y="1758"/>
                  </a:moveTo>
                  <a:cubicBezTo>
                    <a:pt x="202" y="1765"/>
                    <a:pt x="202" y="1768"/>
                    <a:pt x="205" y="1769"/>
                  </a:cubicBezTo>
                  <a:lnTo>
                    <a:pt x="205" y="1769"/>
                  </a:lnTo>
                  <a:cubicBezTo>
                    <a:pt x="204" y="1766"/>
                    <a:pt x="204" y="1762"/>
                    <a:pt x="202" y="1758"/>
                  </a:cubicBezTo>
                  <a:close/>
                  <a:moveTo>
                    <a:pt x="10644" y="1806"/>
                  </a:moveTo>
                  <a:lnTo>
                    <a:pt x="10644" y="1806"/>
                  </a:lnTo>
                  <a:cubicBezTo>
                    <a:pt x="10644" y="1807"/>
                    <a:pt x="10644" y="1809"/>
                    <a:pt x="10645" y="1810"/>
                  </a:cubicBezTo>
                  <a:lnTo>
                    <a:pt x="10645" y="1810"/>
                  </a:lnTo>
                  <a:cubicBezTo>
                    <a:pt x="10645" y="1809"/>
                    <a:pt x="10644" y="1807"/>
                    <a:pt x="10644" y="1806"/>
                  </a:cubicBezTo>
                  <a:close/>
                  <a:moveTo>
                    <a:pt x="10037" y="1806"/>
                  </a:moveTo>
                  <a:cubicBezTo>
                    <a:pt x="10025" y="1806"/>
                    <a:pt x="10037" y="1818"/>
                    <a:pt x="10037" y="1818"/>
                  </a:cubicBezTo>
                  <a:cubicBezTo>
                    <a:pt x="10037" y="1806"/>
                    <a:pt x="10037" y="1806"/>
                    <a:pt x="10037" y="1806"/>
                  </a:cubicBezTo>
                  <a:close/>
                  <a:moveTo>
                    <a:pt x="10442" y="1824"/>
                  </a:moveTo>
                  <a:cubicBezTo>
                    <a:pt x="10442" y="1826"/>
                    <a:pt x="10442" y="1828"/>
                    <a:pt x="10442" y="1830"/>
                  </a:cubicBezTo>
                  <a:lnTo>
                    <a:pt x="10454" y="1830"/>
                  </a:lnTo>
                  <a:lnTo>
                    <a:pt x="10442" y="1824"/>
                  </a:lnTo>
                  <a:close/>
                  <a:moveTo>
                    <a:pt x="179" y="1865"/>
                  </a:moveTo>
                  <a:lnTo>
                    <a:pt x="191" y="1877"/>
                  </a:lnTo>
                  <a:cubicBezTo>
                    <a:pt x="190" y="1876"/>
                    <a:pt x="189" y="1875"/>
                    <a:pt x="189" y="1874"/>
                  </a:cubicBezTo>
                  <a:lnTo>
                    <a:pt x="189" y="1874"/>
                  </a:lnTo>
                  <a:cubicBezTo>
                    <a:pt x="186" y="1872"/>
                    <a:pt x="182" y="1869"/>
                    <a:pt x="179" y="1865"/>
                  </a:cubicBezTo>
                  <a:close/>
                  <a:moveTo>
                    <a:pt x="7230" y="1875"/>
                  </a:moveTo>
                  <a:cubicBezTo>
                    <a:pt x="7229" y="1876"/>
                    <a:pt x="7228" y="1877"/>
                    <a:pt x="7227" y="1877"/>
                  </a:cubicBezTo>
                  <a:lnTo>
                    <a:pt x="7239" y="1877"/>
                  </a:lnTo>
                  <a:lnTo>
                    <a:pt x="7230" y="1875"/>
                  </a:lnTo>
                  <a:close/>
                  <a:moveTo>
                    <a:pt x="10347" y="1901"/>
                  </a:moveTo>
                  <a:cubicBezTo>
                    <a:pt x="10347" y="1913"/>
                    <a:pt x="10358" y="1913"/>
                    <a:pt x="10347" y="1913"/>
                  </a:cubicBezTo>
                  <a:cubicBezTo>
                    <a:pt x="10351" y="1915"/>
                    <a:pt x="10354" y="1916"/>
                    <a:pt x="10356" y="1916"/>
                  </a:cubicBezTo>
                  <a:cubicBezTo>
                    <a:pt x="10362" y="1916"/>
                    <a:pt x="10347" y="1901"/>
                    <a:pt x="10347" y="1901"/>
                  </a:cubicBezTo>
                  <a:close/>
                  <a:moveTo>
                    <a:pt x="9882" y="1913"/>
                  </a:moveTo>
                  <a:lnTo>
                    <a:pt x="9882" y="1923"/>
                  </a:lnTo>
                  <a:lnTo>
                    <a:pt x="9882" y="1923"/>
                  </a:lnTo>
                  <a:cubicBezTo>
                    <a:pt x="9884" y="1922"/>
                    <a:pt x="9885" y="1919"/>
                    <a:pt x="9882" y="1913"/>
                  </a:cubicBezTo>
                  <a:close/>
                  <a:moveTo>
                    <a:pt x="10393" y="1903"/>
                  </a:moveTo>
                  <a:cubicBezTo>
                    <a:pt x="10397" y="1910"/>
                    <a:pt x="10406" y="1918"/>
                    <a:pt x="10406" y="1925"/>
                  </a:cubicBezTo>
                  <a:lnTo>
                    <a:pt x="10406" y="1925"/>
                  </a:lnTo>
                  <a:cubicBezTo>
                    <a:pt x="10406" y="1919"/>
                    <a:pt x="10400" y="1910"/>
                    <a:pt x="10393" y="1903"/>
                  </a:cubicBezTo>
                  <a:close/>
                  <a:moveTo>
                    <a:pt x="10311" y="1937"/>
                  </a:moveTo>
                  <a:cubicBezTo>
                    <a:pt x="10311" y="1937"/>
                    <a:pt x="10323" y="1949"/>
                    <a:pt x="10323" y="1949"/>
                  </a:cubicBezTo>
                  <a:cubicBezTo>
                    <a:pt x="10320" y="1949"/>
                    <a:pt x="10318" y="1949"/>
                    <a:pt x="10318" y="1949"/>
                  </a:cubicBezTo>
                  <a:lnTo>
                    <a:pt x="10318" y="1949"/>
                  </a:lnTo>
                  <a:cubicBezTo>
                    <a:pt x="10315" y="1945"/>
                    <a:pt x="10313" y="1941"/>
                    <a:pt x="10311" y="1937"/>
                  </a:cubicBezTo>
                  <a:close/>
                  <a:moveTo>
                    <a:pt x="10319" y="1951"/>
                  </a:moveTo>
                  <a:lnTo>
                    <a:pt x="10319" y="1951"/>
                  </a:lnTo>
                  <a:cubicBezTo>
                    <a:pt x="10320" y="1952"/>
                    <a:pt x="10321" y="1953"/>
                    <a:pt x="10322" y="1955"/>
                  </a:cubicBezTo>
                  <a:lnTo>
                    <a:pt x="10322" y="1955"/>
                  </a:lnTo>
                  <a:cubicBezTo>
                    <a:pt x="10321" y="1954"/>
                    <a:pt x="10320" y="1953"/>
                    <a:pt x="10319" y="1951"/>
                  </a:cubicBezTo>
                  <a:close/>
                  <a:moveTo>
                    <a:pt x="7422" y="1951"/>
                  </a:moveTo>
                  <a:lnTo>
                    <a:pt x="7422" y="1951"/>
                  </a:lnTo>
                  <a:cubicBezTo>
                    <a:pt x="7420" y="1952"/>
                    <a:pt x="7421" y="1954"/>
                    <a:pt x="7422" y="1957"/>
                  </a:cubicBezTo>
                  <a:lnTo>
                    <a:pt x="7422" y="1957"/>
                  </a:lnTo>
                  <a:cubicBezTo>
                    <a:pt x="7422" y="1955"/>
                    <a:pt x="7422" y="1953"/>
                    <a:pt x="7422" y="1951"/>
                  </a:cubicBezTo>
                  <a:close/>
                  <a:moveTo>
                    <a:pt x="7422" y="1957"/>
                  </a:moveTo>
                  <a:cubicBezTo>
                    <a:pt x="7421" y="1959"/>
                    <a:pt x="7420" y="1961"/>
                    <a:pt x="7418" y="1961"/>
                  </a:cubicBezTo>
                  <a:cubicBezTo>
                    <a:pt x="7422" y="1963"/>
                    <a:pt x="7425" y="1964"/>
                    <a:pt x="7426" y="1964"/>
                  </a:cubicBezTo>
                  <a:cubicBezTo>
                    <a:pt x="7428" y="1964"/>
                    <a:pt x="7424" y="1960"/>
                    <a:pt x="7422" y="1957"/>
                  </a:cubicBezTo>
                  <a:close/>
                  <a:moveTo>
                    <a:pt x="641" y="1997"/>
                  </a:moveTo>
                  <a:cubicBezTo>
                    <a:pt x="639" y="2001"/>
                    <a:pt x="639" y="2005"/>
                    <a:pt x="643" y="2008"/>
                  </a:cubicBezTo>
                  <a:cubicBezTo>
                    <a:pt x="643" y="2001"/>
                    <a:pt x="643" y="1998"/>
                    <a:pt x="641" y="1997"/>
                  </a:cubicBezTo>
                  <a:close/>
                  <a:moveTo>
                    <a:pt x="10323" y="2010"/>
                  </a:moveTo>
                  <a:cubicBezTo>
                    <a:pt x="10320" y="2011"/>
                    <a:pt x="10317" y="2014"/>
                    <a:pt x="10323" y="2020"/>
                  </a:cubicBezTo>
                  <a:lnTo>
                    <a:pt x="10323" y="2010"/>
                  </a:lnTo>
                  <a:close/>
                  <a:moveTo>
                    <a:pt x="10206" y="2064"/>
                  </a:moveTo>
                  <a:cubicBezTo>
                    <a:pt x="10205" y="2064"/>
                    <a:pt x="10204" y="2065"/>
                    <a:pt x="10204" y="2068"/>
                  </a:cubicBezTo>
                  <a:cubicBezTo>
                    <a:pt x="10212" y="2068"/>
                    <a:pt x="10209" y="2068"/>
                    <a:pt x="10206" y="2064"/>
                  </a:cubicBezTo>
                  <a:close/>
                  <a:moveTo>
                    <a:pt x="8275" y="2068"/>
                  </a:moveTo>
                  <a:lnTo>
                    <a:pt x="8298" y="2079"/>
                  </a:lnTo>
                  <a:lnTo>
                    <a:pt x="8298" y="2079"/>
                  </a:lnTo>
                  <a:cubicBezTo>
                    <a:pt x="8295" y="2073"/>
                    <a:pt x="8291" y="2068"/>
                    <a:pt x="8275" y="2068"/>
                  </a:cubicBezTo>
                  <a:close/>
                  <a:moveTo>
                    <a:pt x="10251" y="2056"/>
                  </a:moveTo>
                  <a:cubicBezTo>
                    <a:pt x="10251" y="2068"/>
                    <a:pt x="10263" y="2068"/>
                    <a:pt x="10251" y="2068"/>
                  </a:cubicBezTo>
                  <a:cubicBezTo>
                    <a:pt x="10255" y="2074"/>
                    <a:pt x="10256" y="2077"/>
                    <a:pt x="10257" y="2077"/>
                  </a:cubicBezTo>
                  <a:cubicBezTo>
                    <a:pt x="10258" y="2077"/>
                    <a:pt x="10258" y="2071"/>
                    <a:pt x="10262" y="2071"/>
                  </a:cubicBezTo>
                  <a:cubicBezTo>
                    <a:pt x="10265" y="2071"/>
                    <a:pt x="10269" y="2073"/>
                    <a:pt x="10275" y="2080"/>
                  </a:cubicBezTo>
                  <a:cubicBezTo>
                    <a:pt x="10263" y="2068"/>
                    <a:pt x="10263" y="2068"/>
                    <a:pt x="10275" y="2068"/>
                  </a:cubicBezTo>
                  <a:lnTo>
                    <a:pt x="10251" y="2056"/>
                  </a:lnTo>
                  <a:close/>
                  <a:moveTo>
                    <a:pt x="8298" y="2079"/>
                  </a:moveTo>
                  <a:cubicBezTo>
                    <a:pt x="8298" y="2080"/>
                    <a:pt x="8298" y="2080"/>
                    <a:pt x="8299" y="2081"/>
                  </a:cubicBezTo>
                  <a:lnTo>
                    <a:pt x="8299" y="2081"/>
                  </a:lnTo>
                  <a:cubicBezTo>
                    <a:pt x="8299" y="2081"/>
                    <a:pt x="8299" y="2080"/>
                    <a:pt x="8299" y="2080"/>
                  </a:cubicBezTo>
                  <a:lnTo>
                    <a:pt x="8298" y="2079"/>
                  </a:lnTo>
                  <a:close/>
                  <a:moveTo>
                    <a:pt x="8334" y="2092"/>
                  </a:moveTo>
                  <a:cubicBezTo>
                    <a:pt x="8334" y="2092"/>
                    <a:pt x="8334" y="2092"/>
                    <a:pt x="8334" y="2092"/>
                  </a:cubicBezTo>
                  <a:lnTo>
                    <a:pt x="8334" y="2092"/>
                  </a:lnTo>
                  <a:cubicBezTo>
                    <a:pt x="8337" y="2092"/>
                    <a:pt x="8341" y="2092"/>
                    <a:pt x="8346" y="2092"/>
                  </a:cubicBezTo>
                  <a:close/>
                  <a:moveTo>
                    <a:pt x="10216" y="2151"/>
                  </a:moveTo>
                  <a:cubicBezTo>
                    <a:pt x="10216" y="2151"/>
                    <a:pt x="10222" y="2157"/>
                    <a:pt x="10224" y="2162"/>
                  </a:cubicBezTo>
                  <a:lnTo>
                    <a:pt x="10224" y="2162"/>
                  </a:lnTo>
                  <a:cubicBezTo>
                    <a:pt x="10224" y="2160"/>
                    <a:pt x="10222" y="2157"/>
                    <a:pt x="10216" y="2151"/>
                  </a:cubicBezTo>
                  <a:close/>
                  <a:moveTo>
                    <a:pt x="7965" y="2163"/>
                  </a:moveTo>
                  <a:cubicBezTo>
                    <a:pt x="7962" y="2163"/>
                    <a:pt x="7958" y="2163"/>
                    <a:pt x="7953" y="2163"/>
                  </a:cubicBezTo>
                  <a:lnTo>
                    <a:pt x="7965" y="2163"/>
                  </a:lnTo>
                  <a:cubicBezTo>
                    <a:pt x="7965" y="2163"/>
                    <a:pt x="7965" y="2163"/>
                    <a:pt x="7965" y="2163"/>
                  </a:cubicBezTo>
                  <a:close/>
                  <a:moveTo>
                    <a:pt x="10224" y="2162"/>
                  </a:moveTo>
                  <a:cubicBezTo>
                    <a:pt x="10224" y="2163"/>
                    <a:pt x="10222" y="2163"/>
                    <a:pt x="10216" y="2163"/>
                  </a:cubicBezTo>
                  <a:cubicBezTo>
                    <a:pt x="10220" y="2166"/>
                    <a:pt x="10223" y="2166"/>
                    <a:pt x="10225" y="2166"/>
                  </a:cubicBezTo>
                  <a:cubicBezTo>
                    <a:pt x="10227" y="2166"/>
                    <a:pt x="10226" y="2164"/>
                    <a:pt x="10224" y="2162"/>
                  </a:cubicBezTo>
                  <a:close/>
                  <a:moveTo>
                    <a:pt x="8146" y="2280"/>
                  </a:moveTo>
                  <a:cubicBezTo>
                    <a:pt x="8146" y="2281"/>
                    <a:pt x="8145" y="2281"/>
                    <a:pt x="8144" y="2282"/>
                  </a:cubicBezTo>
                  <a:lnTo>
                    <a:pt x="8156" y="2294"/>
                  </a:lnTo>
                  <a:lnTo>
                    <a:pt x="8146" y="2280"/>
                  </a:lnTo>
                  <a:close/>
                  <a:moveTo>
                    <a:pt x="9585" y="2306"/>
                  </a:moveTo>
                  <a:lnTo>
                    <a:pt x="9585" y="2306"/>
                  </a:lnTo>
                  <a:cubicBezTo>
                    <a:pt x="9590" y="2312"/>
                    <a:pt x="9596" y="2315"/>
                    <a:pt x="9602" y="2318"/>
                  </a:cubicBezTo>
                  <a:lnTo>
                    <a:pt x="9585" y="2306"/>
                  </a:lnTo>
                  <a:close/>
                  <a:moveTo>
                    <a:pt x="9602" y="2318"/>
                  </a:moveTo>
                  <a:lnTo>
                    <a:pt x="9620" y="2330"/>
                  </a:lnTo>
                  <a:cubicBezTo>
                    <a:pt x="9614" y="2324"/>
                    <a:pt x="9608" y="2321"/>
                    <a:pt x="9602" y="2318"/>
                  </a:cubicBezTo>
                  <a:close/>
                  <a:moveTo>
                    <a:pt x="10168" y="2318"/>
                  </a:moveTo>
                  <a:cubicBezTo>
                    <a:pt x="10168" y="2318"/>
                    <a:pt x="10168" y="2330"/>
                    <a:pt x="10180" y="2330"/>
                  </a:cubicBezTo>
                  <a:lnTo>
                    <a:pt x="10168" y="2318"/>
                  </a:lnTo>
                  <a:close/>
                  <a:moveTo>
                    <a:pt x="10811" y="2366"/>
                  </a:moveTo>
                  <a:cubicBezTo>
                    <a:pt x="10805" y="2366"/>
                    <a:pt x="10802" y="2369"/>
                    <a:pt x="10800" y="2373"/>
                  </a:cubicBezTo>
                  <a:lnTo>
                    <a:pt x="10800" y="2373"/>
                  </a:lnTo>
                  <a:cubicBezTo>
                    <a:pt x="10805" y="2369"/>
                    <a:pt x="10811" y="2366"/>
                    <a:pt x="10811" y="2366"/>
                  </a:cubicBezTo>
                  <a:close/>
                  <a:moveTo>
                    <a:pt x="10800" y="2373"/>
                  </a:moveTo>
                  <a:cubicBezTo>
                    <a:pt x="10796" y="2377"/>
                    <a:pt x="10793" y="2383"/>
                    <a:pt x="10799" y="2389"/>
                  </a:cubicBezTo>
                  <a:cubicBezTo>
                    <a:pt x="10799" y="2383"/>
                    <a:pt x="10799" y="2377"/>
                    <a:pt x="10800" y="2373"/>
                  </a:cubicBezTo>
                  <a:close/>
                  <a:moveTo>
                    <a:pt x="11394" y="2449"/>
                  </a:moveTo>
                  <a:cubicBezTo>
                    <a:pt x="11390" y="2449"/>
                    <a:pt x="11387" y="2450"/>
                    <a:pt x="11384" y="2451"/>
                  </a:cubicBezTo>
                  <a:lnTo>
                    <a:pt x="11384" y="2451"/>
                  </a:lnTo>
                  <a:cubicBezTo>
                    <a:pt x="11387" y="2451"/>
                    <a:pt x="11390" y="2450"/>
                    <a:pt x="11394" y="2449"/>
                  </a:cubicBezTo>
                  <a:close/>
                  <a:moveTo>
                    <a:pt x="10061" y="2449"/>
                  </a:moveTo>
                  <a:cubicBezTo>
                    <a:pt x="10061" y="2450"/>
                    <a:pt x="10061" y="2451"/>
                    <a:pt x="10061" y="2452"/>
                  </a:cubicBezTo>
                  <a:lnTo>
                    <a:pt x="10061" y="2452"/>
                  </a:lnTo>
                  <a:cubicBezTo>
                    <a:pt x="10055" y="2449"/>
                    <a:pt x="10053" y="2449"/>
                    <a:pt x="10061" y="2449"/>
                  </a:cubicBezTo>
                  <a:close/>
                  <a:moveTo>
                    <a:pt x="10005" y="2491"/>
                  </a:moveTo>
                  <a:cubicBezTo>
                    <a:pt x="10007" y="2491"/>
                    <a:pt x="10009" y="2493"/>
                    <a:pt x="10013" y="2497"/>
                  </a:cubicBezTo>
                  <a:cubicBezTo>
                    <a:pt x="10013" y="2497"/>
                    <a:pt x="10024" y="2497"/>
                    <a:pt x="10025" y="2507"/>
                  </a:cubicBezTo>
                  <a:lnTo>
                    <a:pt x="10025" y="2507"/>
                  </a:lnTo>
                  <a:cubicBezTo>
                    <a:pt x="10019" y="2504"/>
                    <a:pt x="10011" y="2502"/>
                    <a:pt x="10001" y="2497"/>
                  </a:cubicBezTo>
                  <a:cubicBezTo>
                    <a:pt x="10001" y="2497"/>
                    <a:pt x="10001" y="2491"/>
                    <a:pt x="10005" y="2491"/>
                  </a:cubicBezTo>
                  <a:close/>
                  <a:moveTo>
                    <a:pt x="9465" y="2508"/>
                  </a:moveTo>
                  <a:lnTo>
                    <a:pt x="9465" y="2508"/>
                  </a:lnTo>
                  <a:cubicBezTo>
                    <a:pt x="9465" y="2513"/>
                    <a:pt x="9468" y="2516"/>
                    <a:pt x="9470" y="2518"/>
                  </a:cubicBezTo>
                  <a:lnTo>
                    <a:pt x="9470" y="2518"/>
                  </a:lnTo>
                  <a:cubicBezTo>
                    <a:pt x="9469" y="2515"/>
                    <a:pt x="9467" y="2512"/>
                    <a:pt x="9465" y="2508"/>
                  </a:cubicBezTo>
                  <a:close/>
                  <a:moveTo>
                    <a:pt x="143" y="2532"/>
                  </a:moveTo>
                  <a:cubicBezTo>
                    <a:pt x="127" y="2532"/>
                    <a:pt x="138" y="2538"/>
                    <a:pt x="143" y="2541"/>
                  </a:cubicBezTo>
                  <a:lnTo>
                    <a:pt x="143" y="2541"/>
                  </a:lnTo>
                  <a:cubicBezTo>
                    <a:pt x="143" y="2538"/>
                    <a:pt x="143" y="2532"/>
                    <a:pt x="143" y="2532"/>
                  </a:cubicBezTo>
                  <a:close/>
                  <a:moveTo>
                    <a:pt x="8858" y="2649"/>
                  </a:moveTo>
                  <a:cubicBezTo>
                    <a:pt x="8858" y="2650"/>
                    <a:pt x="8858" y="2651"/>
                    <a:pt x="8858" y="2651"/>
                  </a:cubicBezTo>
                  <a:cubicBezTo>
                    <a:pt x="8858" y="2650"/>
                    <a:pt x="8858" y="2650"/>
                    <a:pt x="8858" y="2649"/>
                  </a:cubicBezTo>
                  <a:close/>
                  <a:moveTo>
                    <a:pt x="198" y="2660"/>
                  </a:moveTo>
                  <a:cubicBezTo>
                    <a:pt x="198" y="2661"/>
                    <a:pt x="199" y="2662"/>
                    <a:pt x="202" y="2662"/>
                  </a:cubicBezTo>
                  <a:lnTo>
                    <a:pt x="202" y="2662"/>
                  </a:lnTo>
                  <a:cubicBezTo>
                    <a:pt x="200" y="2661"/>
                    <a:pt x="199" y="2660"/>
                    <a:pt x="198" y="2660"/>
                  </a:cubicBezTo>
                  <a:close/>
                  <a:moveTo>
                    <a:pt x="143" y="2627"/>
                  </a:moveTo>
                  <a:cubicBezTo>
                    <a:pt x="143" y="2633"/>
                    <a:pt x="145" y="2638"/>
                    <a:pt x="147" y="2641"/>
                  </a:cubicBezTo>
                  <a:lnTo>
                    <a:pt x="147" y="2641"/>
                  </a:lnTo>
                  <a:lnTo>
                    <a:pt x="143" y="2639"/>
                  </a:lnTo>
                  <a:lnTo>
                    <a:pt x="143" y="2639"/>
                  </a:lnTo>
                  <a:cubicBezTo>
                    <a:pt x="146" y="2643"/>
                    <a:pt x="148" y="2644"/>
                    <a:pt x="148" y="2644"/>
                  </a:cubicBezTo>
                  <a:cubicBezTo>
                    <a:pt x="148" y="2644"/>
                    <a:pt x="148" y="2643"/>
                    <a:pt x="147" y="2641"/>
                  </a:cubicBezTo>
                  <a:lnTo>
                    <a:pt x="147" y="2641"/>
                  </a:lnTo>
                  <a:lnTo>
                    <a:pt x="167" y="2651"/>
                  </a:lnTo>
                  <a:cubicBezTo>
                    <a:pt x="167" y="2651"/>
                    <a:pt x="167" y="2651"/>
                    <a:pt x="167" y="2663"/>
                  </a:cubicBezTo>
                  <a:cubicBezTo>
                    <a:pt x="175" y="2663"/>
                    <a:pt x="183" y="2658"/>
                    <a:pt x="191" y="2658"/>
                  </a:cubicBezTo>
                  <a:cubicBezTo>
                    <a:pt x="193" y="2658"/>
                    <a:pt x="195" y="2658"/>
                    <a:pt x="198" y="2660"/>
                  </a:cubicBezTo>
                  <a:lnTo>
                    <a:pt x="198" y="2660"/>
                  </a:lnTo>
                  <a:cubicBezTo>
                    <a:pt x="197" y="2658"/>
                    <a:pt x="199" y="2655"/>
                    <a:pt x="202" y="2651"/>
                  </a:cubicBezTo>
                  <a:cubicBezTo>
                    <a:pt x="179" y="2651"/>
                    <a:pt x="155" y="2639"/>
                    <a:pt x="143" y="2627"/>
                  </a:cubicBezTo>
                  <a:close/>
                  <a:moveTo>
                    <a:pt x="143" y="2711"/>
                  </a:moveTo>
                  <a:cubicBezTo>
                    <a:pt x="145" y="2712"/>
                    <a:pt x="146" y="2712"/>
                    <a:pt x="147" y="2713"/>
                  </a:cubicBezTo>
                  <a:lnTo>
                    <a:pt x="147" y="2713"/>
                  </a:lnTo>
                  <a:cubicBezTo>
                    <a:pt x="146" y="2712"/>
                    <a:pt x="145" y="2711"/>
                    <a:pt x="143" y="2711"/>
                  </a:cubicBezTo>
                  <a:close/>
                  <a:moveTo>
                    <a:pt x="9299" y="2711"/>
                  </a:moveTo>
                  <a:cubicBezTo>
                    <a:pt x="9287" y="2711"/>
                    <a:pt x="9287" y="2711"/>
                    <a:pt x="9299" y="2723"/>
                  </a:cubicBezTo>
                  <a:lnTo>
                    <a:pt x="9299" y="2711"/>
                  </a:lnTo>
                  <a:close/>
                  <a:moveTo>
                    <a:pt x="9370" y="2735"/>
                  </a:moveTo>
                  <a:lnTo>
                    <a:pt x="9370" y="2735"/>
                  </a:lnTo>
                  <a:cubicBezTo>
                    <a:pt x="9375" y="2739"/>
                    <a:pt x="9379" y="2742"/>
                    <a:pt x="9383" y="2743"/>
                  </a:cubicBezTo>
                  <a:lnTo>
                    <a:pt x="9383" y="2743"/>
                  </a:lnTo>
                  <a:cubicBezTo>
                    <a:pt x="9385" y="2741"/>
                    <a:pt x="9382" y="2739"/>
                    <a:pt x="9370" y="2735"/>
                  </a:cubicBezTo>
                  <a:close/>
                  <a:moveTo>
                    <a:pt x="11906" y="3151"/>
                  </a:moveTo>
                  <a:lnTo>
                    <a:pt x="11918" y="3187"/>
                  </a:lnTo>
                  <a:lnTo>
                    <a:pt x="11930" y="3187"/>
                  </a:lnTo>
                  <a:lnTo>
                    <a:pt x="11906" y="3151"/>
                  </a:lnTo>
                  <a:close/>
                  <a:moveTo>
                    <a:pt x="9418" y="3187"/>
                  </a:moveTo>
                  <a:lnTo>
                    <a:pt x="9418" y="3197"/>
                  </a:lnTo>
                  <a:lnTo>
                    <a:pt x="9418" y="3197"/>
                  </a:lnTo>
                  <a:cubicBezTo>
                    <a:pt x="9415" y="3194"/>
                    <a:pt x="9414" y="3191"/>
                    <a:pt x="9418" y="3187"/>
                  </a:cubicBezTo>
                  <a:close/>
                  <a:moveTo>
                    <a:pt x="9451" y="3217"/>
                  </a:moveTo>
                  <a:cubicBezTo>
                    <a:pt x="9450" y="3217"/>
                    <a:pt x="9450" y="3219"/>
                    <a:pt x="9454" y="3223"/>
                  </a:cubicBezTo>
                  <a:cubicBezTo>
                    <a:pt x="9462" y="3223"/>
                    <a:pt x="9454" y="3217"/>
                    <a:pt x="9451" y="3217"/>
                  </a:cubicBezTo>
                  <a:close/>
                  <a:moveTo>
                    <a:pt x="381" y="3342"/>
                  </a:moveTo>
                  <a:lnTo>
                    <a:pt x="381" y="3350"/>
                  </a:lnTo>
                  <a:lnTo>
                    <a:pt x="381" y="3350"/>
                  </a:lnTo>
                  <a:cubicBezTo>
                    <a:pt x="384" y="3348"/>
                    <a:pt x="385" y="3346"/>
                    <a:pt x="381" y="3342"/>
                  </a:cubicBezTo>
                  <a:close/>
                  <a:moveTo>
                    <a:pt x="381" y="3366"/>
                  </a:moveTo>
                  <a:cubicBezTo>
                    <a:pt x="379" y="3366"/>
                    <a:pt x="378" y="3366"/>
                    <a:pt x="377" y="3366"/>
                  </a:cubicBezTo>
                  <a:lnTo>
                    <a:pt x="377" y="3366"/>
                  </a:lnTo>
                  <a:cubicBezTo>
                    <a:pt x="381" y="3367"/>
                    <a:pt x="381" y="3369"/>
                    <a:pt x="381" y="3378"/>
                  </a:cubicBezTo>
                  <a:lnTo>
                    <a:pt x="381" y="3366"/>
                  </a:lnTo>
                  <a:close/>
                  <a:moveTo>
                    <a:pt x="95" y="3640"/>
                  </a:moveTo>
                  <a:lnTo>
                    <a:pt x="94" y="3641"/>
                  </a:lnTo>
                  <a:lnTo>
                    <a:pt x="94" y="3641"/>
                  </a:lnTo>
                  <a:cubicBezTo>
                    <a:pt x="100" y="3640"/>
                    <a:pt x="108" y="3640"/>
                    <a:pt x="119" y="3640"/>
                  </a:cubicBezTo>
                  <a:close/>
                  <a:moveTo>
                    <a:pt x="94" y="3641"/>
                  </a:moveTo>
                  <a:lnTo>
                    <a:pt x="94" y="3641"/>
                  </a:lnTo>
                  <a:cubicBezTo>
                    <a:pt x="87" y="3642"/>
                    <a:pt x="83" y="3645"/>
                    <a:pt x="83" y="3651"/>
                  </a:cubicBezTo>
                  <a:lnTo>
                    <a:pt x="94" y="3641"/>
                  </a:lnTo>
                  <a:close/>
                  <a:moveTo>
                    <a:pt x="134" y="3650"/>
                  </a:moveTo>
                  <a:cubicBezTo>
                    <a:pt x="133" y="3651"/>
                    <a:pt x="132" y="3651"/>
                    <a:pt x="131" y="3651"/>
                  </a:cubicBezTo>
                  <a:cubicBezTo>
                    <a:pt x="133" y="3651"/>
                    <a:pt x="134" y="3651"/>
                    <a:pt x="134" y="3650"/>
                  </a:cubicBezTo>
                  <a:close/>
                  <a:moveTo>
                    <a:pt x="2119" y="3675"/>
                  </a:moveTo>
                  <a:cubicBezTo>
                    <a:pt x="2119" y="3675"/>
                    <a:pt x="2119" y="3675"/>
                    <a:pt x="2119" y="3675"/>
                  </a:cubicBezTo>
                  <a:cubicBezTo>
                    <a:pt x="2119" y="3675"/>
                    <a:pt x="2119" y="3675"/>
                    <a:pt x="2119" y="3675"/>
                  </a:cubicBezTo>
                  <a:close/>
                  <a:moveTo>
                    <a:pt x="2250" y="3687"/>
                  </a:moveTo>
                  <a:cubicBezTo>
                    <a:pt x="2243" y="3687"/>
                    <a:pt x="2240" y="3687"/>
                    <a:pt x="2239" y="3690"/>
                  </a:cubicBezTo>
                  <a:lnTo>
                    <a:pt x="2239" y="3690"/>
                  </a:lnTo>
                  <a:cubicBezTo>
                    <a:pt x="2243" y="3689"/>
                    <a:pt x="2246" y="3688"/>
                    <a:pt x="2250" y="3687"/>
                  </a:cubicBezTo>
                  <a:close/>
                  <a:moveTo>
                    <a:pt x="162" y="3688"/>
                  </a:moveTo>
                  <a:cubicBezTo>
                    <a:pt x="152" y="3690"/>
                    <a:pt x="143" y="3699"/>
                    <a:pt x="143" y="3699"/>
                  </a:cubicBezTo>
                  <a:cubicBezTo>
                    <a:pt x="149" y="3699"/>
                    <a:pt x="156" y="3692"/>
                    <a:pt x="162" y="3688"/>
                  </a:cubicBezTo>
                  <a:close/>
                  <a:moveTo>
                    <a:pt x="312" y="3725"/>
                  </a:moveTo>
                  <a:lnTo>
                    <a:pt x="321" y="3735"/>
                  </a:lnTo>
                  <a:lnTo>
                    <a:pt x="321" y="3735"/>
                  </a:lnTo>
                  <a:cubicBezTo>
                    <a:pt x="321" y="3730"/>
                    <a:pt x="318" y="3727"/>
                    <a:pt x="312" y="3725"/>
                  </a:cubicBezTo>
                  <a:close/>
                  <a:moveTo>
                    <a:pt x="5132" y="3794"/>
                  </a:moveTo>
                  <a:cubicBezTo>
                    <a:pt x="5133" y="3795"/>
                    <a:pt x="5134" y="3795"/>
                    <a:pt x="5136" y="3796"/>
                  </a:cubicBezTo>
                  <a:lnTo>
                    <a:pt x="5136" y="3796"/>
                  </a:lnTo>
                  <a:cubicBezTo>
                    <a:pt x="5138" y="3795"/>
                    <a:pt x="5141" y="3795"/>
                    <a:pt x="5144" y="3794"/>
                  </a:cubicBezTo>
                  <a:close/>
                  <a:moveTo>
                    <a:pt x="119" y="3890"/>
                  </a:moveTo>
                  <a:cubicBezTo>
                    <a:pt x="119" y="3892"/>
                    <a:pt x="120" y="3893"/>
                    <a:pt x="120" y="3893"/>
                  </a:cubicBezTo>
                  <a:cubicBezTo>
                    <a:pt x="122" y="3893"/>
                    <a:pt x="124" y="3890"/>
                    <a:pt x="124" y="3890"/>
                  </a:cubicBezTo>
                  <a:lnTo>
                    <a:pt x="124" y="3890"/>
                  </a:lnTo>
                  <a:cubicBezTo>
                    <a:pt x="125" y="3890"/>
                    <a:pt x="123" y="3893"/>
                    <a:pt x="119" y="3901"/>
                  </a:cubicBezTo>
                  <a:lnTo>
                    <a:pt x="131" y="3890"/>
                  </a:lnTo>
                  <a:close/>
                  <a:moveTo>
                    <a:pt x="6048" y="3901"/>
                  </a:moveTo>
                  <a:cubicBezTo>
                    <a:pt x="6050" y="3902"/>
                    <a:pt x="6051" y="3903"/>
                    <a:pt x="6052" y="3903"/>
                  </a:cubicBezTo>
                  <a:lnTo>
                    <a:pt x="6052" y="3903"/>
                  </a:lnTo>
                  <a:cubicBezTo>
                    <a:pt x="6054" y="3903"/>
                    <a:pt x="6057" y="3902"/>
                    <a:pt x="6060" y="3901"/>
                  </a:cubicBezTo>
                  <a:close/>
                  <a:moveTo>
                    <a:pt x="432" y="3911"/>
                  </a:moveTo>
                  <a:lnTo>
                    <a:pt x="432" y="3911"/>
                  </a:lnTo>
                  <a:cubicBezTo>
                    <a:pt x="431" y="3911"/>
                    <a:pt x="430" y="3912"/>
                    <a:pt x="429" y="3913"/>
                  </a:cubicBezTo>
                  <a:cubicBezTo>
                    <a:pt x="425" y="3917"/>
                    <a:pt x="422" y="3919"/>
                    <a:pt x="420" y="3919"/>
                  </a:cubicBezTo>
                  <a:cubicBezTo>
                    <a:pt x="417" y="3919"/>
                    <a:pt x="417" y="3913"/>
                    <a:pt x="417" y="3913"/>
                  </a:cubicBezTo>
                  <a:cubicBezTo>
                    <a:pt x="421" y="3913"/>
                    <a:pt x="426" y="3912"/>
                    <a:pt x="432" y="3911"/>
                  </a:cubicBezTo>
                  <a:close/>
                  <a:moveTo>
                    <a:pt x="449" y="3908"/>
                  </a:moveTo>
                  <a:cubicBezTo>
                    <a:pt x="455" y="3908"/>
                    <a:pt x="460" y="3909"/>
                    <a:pt x="464" y="3913"/>
                  </a:cubicBezTo>
                  <a:cubicBezTo>
                    <a:pt x="452" y="3925"/>
                    <a:pt x="452" y="3925"/>
                    <a:pt x="452" y="3925"/>
                  </a:cubicBezTo>
                  <a:cubicBezTo>
                    <a:pt x="452" y="3931"/>
                    <a:pt x="449" y="3934"/>
                    <a:pt x="446" y="3934"/>
                  </a:cubicBezTo>
                  <a:cubicBezTo>
                    <a:pt x="444" y="3934"/>
                    <a:pt x="441" y="3931"/>
                    <a:pt x="441" y="3925"/>
                  </a:cubicBezTo>
                  <a:cubicBezTo>
                    <a:pt x="441" y="3937"/>
                    <a:pt x="429" y="3937"/>
                    <a:pt x="429" y="3937"/>
                  </a:cubicBezTo>
                  <a:cubicBezTo>
                    <a:pt x="438" y="3928"/>
                    <a:pt x="440" y="3910"/>
                    <a:pt x="434" y="3910"/>
                  </a:cubicBezTo>
                  <a:lnTo>
                    <a:pt x="434" y="3910"/>
                  </a:lnTo>
                  <a:cubicBezTo>
                    <a:pt x="439" y="3909"/>
                    <a:pt x="444" y="3908"/>
                    <a:pt x="449" y="3908"/>
                  </a:cubicBezTo>
                  <a:close/>
                  <a:moveTo>
                    <a:pt x="6298" y="3937"/>
                  </a:moveTo>
                  <a:lnTo>
                    <a:pt x="6305" y="3939"/>
                  </a:lnTo>
                  <a:lnTo>
                    <a:pt x="6305" y="3939"/>
                  </a:lnTo>
                  <a:cubicBezTo>
                    <a:pt x="6307" y="3939"/>
                    <a:pt x="6309" y="3938"/>
                    <a:pt x="6310" y="3937"/>
                  </a:cubicBezTo>
                  <a:close/>
                  <a:moveTo>
                    <a:pt x="512" y="3973"/>
                  </a:moveTo>
                  <a:cubicBezTo>
                    <a:pt x="500" y="3973"/>
                    <a:pt x="500" y="3985"/>
                    <a:pt x="500" y="3985"/>
                  </a:cubicBezTo>
                  <a:cubicBezTo>
                    <a:pt x="503" y="3982"/>
                    <a:pt x="506" y="3979"/>
                    <a:pt x="512" y="3973"/>
                  </a:cubicBezTo>
                  <a:close/>
                  <a:moveTo>
                    <a:pt x="500" y="3973"/>
                  </a:moveTo>
                  <a:cubicBezTo>
                    <a:pt x="491" y="3982"/>
                    <a:pt x="496" y="3977"/>
                    <a:pt x="488" y="3985"/>
                  </a:cubicBezTo>
                  <a:cubicBezTo>
                    <a:pt x="488" y="3987"/>
                    <a:pt x="489" y="3988"/>
                    <a:pt x="489" y="3988"/>
                  </a:cubicBezTo>
                  <a:cubicBezTo>
                    <a:pt x="492" y="3988"/>
                    <a:pt x="500" y="3973"/>
                    <a:pt x="500" y="3973"/>
                  </a:cubicBezTo>
                  <a:close/>
                  <a:moveTo>
                    <a:pt x="524" y="3985"/>
                  </a:moveTo>
                  <a:cubicBezTo>
                    <a:pt x="524" y="3985"/>
                    <a:pt x="519" y="3995"/>
                    <a:pt x="522" y="3999"/>
                  </a:cubicBezTo>
                  <a:lnTo>
                    <a:pt x="522" y="3999"/>
                  </a:lnTo>
                  <a:cubicBezTo>
                    <a:pt x="522" y="3998"/>
                    <a:pt x="523" y="3997"/>
                    <a:pt x="524" y="3997"/>
                  </a:cubicBezTo>
                  <a:lnTo>
                    <a:pt x="524" y="3985"/>
                  </a:lnTo>
                  <a:close/>
                  <a:moveTo>
                    <a:pt x="6648" y="4006"/>
                  </a:moveTo>
                  <a:lnTo>
                    <a:pt x="6656" y="4009"/>
                  </a:lnTo>
                  <a:cubicBezTo>
                    <a:pt x="6652" y="4009"/>
                    <a:pt x="6649" y="4007"/>
                    <a:pt x="6648" y="4006"/>
                  </a:cubicBezTo>
                  <a:close/>
                  <a:moveTo>
                    <a:pt x="1536" y="4104"/>
                  </a:moveTo>
                  <a:lnTo>
                    <a:pt x="1536" y="4104"/>
                  </a:lnTo>
                  <a:cubicBezTo>
                    <a:pt x="1536" y="4116"/>
                    <a:pt x="1524" y="4128"/>
                    <a:pt x="1548" y="4128"/>
                  </a:cubicBezTo>
                  <a:cubicBezTo>
                    <a:pt x="1548" y="4128"/>
                    <a:pt x="1536" y="4116"/>
                    <a:pt x="1536" y="4104"/>
                  </a:cubicBezTo>
                  <a:close/>
                  <a:moveTo>
                    <a:pt x="7203" y="4128"/>
                  </a:moveTo>
                  <a:cubicBezTo>
                    <a:pt x="7204" y="4130"/>
                    <a:pt x="7206" y="4132"/>
                    <a:pt x="7207" y="4133"/>
                  </a:cubicBezTo>
                  <a:lnTo>
                    <a:pt x="7207" y="4133"/>
                  </a:lnTo>
                  <a:cubicBezTo>
                    <a:pt x="7206" y="4131"/>
                    <a:pt x="7205" y="4129"/>
                    <a:pt x="7203" y="4128"/>
                  </a:cubicBezTo>
                  <a:close/>
                  <a:moveTo>
                    <a:pt x="41" y="4140"/>
                  </a:moveTo>
                  <a:cubicBezTo>
                    <a:pt x="37" y="4140"/>
                    <a:pt x="36" y="4141"/>
                    <a:pt x="36" y="4145"/>
                  </a:cubicBezTo>
                  <a:lnTo>
                    <a:pt x="36" y="4145"/>
                  </a:lnTo>
                  <a:cubicBezTo>
                    <a:pt x="37" y="4144"/>
                    <a:pt x="39" y="4142"/>
                    <a:pt x="41" y="4140"/>
                  </a:cubicBezTo>
                  <a:close/>
                  <a:moveTo>
                    <a:pt x="619" y="4140"/>
                  </a:moveTo>
                  <a:cubicBezTo>
                    <a:pt x="617" y="4144"/>
                    <a:pt x="616" y="4146"/>
                    <a:pt x="616" y="4148"/>
                  </a:cubicBezTo>
                  <a:lnTo>
                    <a:pt x="616" y="4148"/>
                  </a:lnTo>
                  <a:cubicBezTo>
                    <a:pt x="619" y="4145"/>
                    <a:pt x="619" y="4140"/>
                    <a:pt x="619" y="4140"/>
                  </a:cubicBezTo>
                  <a:close/>
                  <a:moveTo>
                    <a:pt x="36" y="4145"/>
                  </a:moveTo>
                  <a:cubicBezTo>
                    <a:pt x="32" y="4149"/>
                    <a:pt x="30" y="4151"/>
                    <a:pt x="36" y="4151"/>
                  </a:cubicBezTo>
                  <a:cubicBezTo>
                    <a:pt x="36" y="4149"/>
                    <a:pt x="36" y="4147"/>
                    <a:pt x="36" y="4145"/>
                  </a:cubicBezTo>
                  <a:close/>
                  <a:moveTo>
                    <a:pt x="639" y="4170"/>
                  </a:moveTo>
                  <a:cubicBezTo>
                    <a:pt x="638" y="4170"/>
                    <a:pt x="635" y="4171"/>
                    <a:pt x="631" y="4175"/>
                  </a:cubicBezTo>
                  <a:lnTo>
                    <a:pt x="643" y="4175"/>
                  </a:lnTo>
                  <a:cubicBezTo>
                    <a:pt x="643" y="4175"/>
                    <a:pt x="643" y="4170"/>
                    <a:pt x="639" y="4170"/>
                  </a:cubicBezTo>
                  <a:close/>
                  <a:moveTo>
                    <a:pt x="12099" y="4175"/>
                  </a:moveTo>
                  <a:lnTo>
                    <a:pt x="12099" y="4175"/>
                  </a:lnTo>
                  <a:cubicBezTo>
                    <a:pt x="12097" y="4178"/>
                    <a:pt x="12097" y="4184"/>
                    <a:pt x="12097" y="4187"/>
                  </a:cubicBezTo>
                  <a:lnTo>
                    <a:pt x="12097" y="4187"/>
                  </a:lnTo>
                  <a:cubicBezTo>
                    <a:pt x="12097" y="4183"/>
                    <a:pt x="12098" y="4179"/>
                    <a:pt x="12099" y="4175"/>
                  </a:cubicBezTo>
                  <a:close/>
                  <a:moveTo>
                    <a:pt x="12097" y="4187"/>
                  </a:moveTo>
                  <a:lnTo>
                    <a:pt x="12097" y="4187"/>
                  </a:lnTo>
                  <a:cubicBezTo>
                    <a:pt x="12097" y="4187"/>
                    <a:pt x="12097" y="4187"/>
                    <a:pt x="12097" y="4187"/>
                  </a:cubicBezTo>
                  <a:lnTo>
                    <a:pt x="12097" y="4187"/>
                  </a:lnTo>
                  <a:cubicBezTo>
                    <a:pt x="12097" y="4187"/>
                    <a:pt x="12097" y="4187"/>
                    <a:pt x="12097" y="4187"/>
                  </a:cubicBezTo>
                  <a:close/>
                  <a:moveTo>
                    <a:pt x="5006" y="4267"/>
                  </a:moveTo>
                  <a:cubicBezTo>
                    <a:pt x="5004" y="4268"/>
                    <a:pt x="5002" y="4269"/>
                    <a:pt x="5001" y="4271"/>
                  </a:cubicBezTo>
                  <a:cubicBezTo>
                    <a:pt x="5005" y="4271"/>
                    <a:pt x="5006" y="4269"/>
                    <a:pt x="5006" y="4267"/>
                  </a:cubicBezTo>
                  <a:close/>
                  <a:moveTo>
                    <a:pt x="679" y="4282"/>
                  </a:moveTo>
                  <a:cubicBezTo>
                    <a:pt x="679" y="4282"/>
                    <a:pt x="679" y="4282"/>
                    <a:pt x="679" y="4282"/>
                  </a:cubicBezTo>
                  <a:lnTo>
                    <a:pt x="679" y="4282"/>
                  </a:lnTo>
                  <a:close/>
                  <a:moveTo>
                    <a:pt x="667" y="4282"/>
                  </a:moveTo>
                  <a:cubicBezTo>
                    <a:pt x="660" y="4289"/>
                    <a:pt x="655" y="4294"/>
                    <a:pt x="655" y="4294"/>
                  </a:cubicBezTo>
                  <a:cubicBezTo>
                    <a:pt x="655" y="4282"/>
                    <a:pt x="667" y="4282"/>
                    <a:pt x="667" y="4282"/>
                  </a:cubicBezTo>
                  <a:close/>
                  <a:moveTo>
                    <a:pt x="679" y="4282"/>
                  </a:moveTo>
                  <a:cubicBezTo>
                    <a:pt x="679" y="4288"/>
                    <a:pt x="679" y="4291"/>
                    <a:pt x="677" y="4294"/>
                  </a:cubicBezTo>
                  <a:lnTo>
                    <a:pt x="677" y="4294"/>
                  </a:lnTo>
                  <a:cubicBezTo>
                    <a:pt x="678" y="4294"/>
                    <a:pt x="678" y="4294"/>
                    <a:pt x="679" y="4294"/>
                  </a:cubicBezTo>
                  <a:lnTo>
                    <a:pt x="679" y="4282"/>
                  </a:lnTo>
                  <a:close/>
                  <a:moveTo>
                    <a:pt x="188" y="4301"/>
                  </a:moveTo>
                  <a:cubicBezTo>
                    <a:pt x="188" y="4301"/>
                    <a:pt x="189" y="4301"/>
                    <a:pt x="189" y="4302"/>
                  </a:cubicBezTo>
                  <a:lnTo>
                    <a:pt x="189" y="4302"/>
                  </a:lnTo>
                  <a:cubicBezTo>
                    <a:pt x="187" y="4307"/>
                    <a:pt x="183" y="4312"/>
                    <a:pt x="179" y="4318"/>
                  </a:cubicBezTo>
                  <a:lnTo>
                    <a:pt x="179" y="4318"/>
                  </a:lnTo>
                  <a:cubicBezTo>
                    <a:pt x="179" y="4309"/>
                    <a:pt x="185" y="4301"/>
                    <a:pt x="188" y="4301"/>
                  </a:cubicBezTo>
                  <a:close/>
                  <a:moveTo>
                    <a:pt x="214" y="4306"/>
                  </a:moveTo>
                  <a:cubicBezTo>
                    <a:pt x="214" y="4312"/>
                    <a:pt x="217" y="4312"/>
                    <a:pt x="219" y="4312"/>
                  </a:cubicBezTo>
                  <a:cubicBezTo>
                    <a:pt x="220" y="4312"/>
                    <a:pt x="220" y="4312"/>
                    <a:pt x="214" y="4318"/>
                  </a:cubicBezTo>
                  <a:cubicBezTo>
                    <a:pt x="214" y="4318"/>
                    <a:pt x="209" y="4324"/>
                    <a:pt x="205" y="4327"/>
                  </a:cubicBezTo>
                  <a:lnTo>
                    <a:pt x="205" y="4327"/>
                  </a:lnTo>
                  <a:cubicBezTo>
                    <a:pt x="207" y="4321"/>
                    <a:pt x="210" y="4315"/>
                    <a:pt x="214" y="4306"/>
                  </a:cubicBezTo>
                  <a:close/>
                  <a:moveTo>
                    <a:pt x="6520" y="4352"/>
                  </a:moveTo>
                  <a:cubicBezTo>
                    <a:pt x="6518" y="4352"/>
                    <a:pt x="6515" y="4353"/>
                    <a:pt x="6513" y="4354"/>
                  </a:cubicBezTo>
                  <a:lnTo>
                    <a:pt x="6525" y="4354"/>
                  </a:lnTo>
                  <a:cubicBezTo>
                    <a:pt x="6523" y="4353"/>
                    <a:pt x="6522" y="4352"/>
                    <a:pt x="6520" y="4352"/>
                  </a:cubicBezTo>
                  <a:close/>
                  <a:moveTo>
                    <a:pt x="224" y="4353"/>
                  </a:moveTo>
                  <a:cubicBezTo>
                    <a:pt x="222" y="4356"/>
                    <a:pt x="220" y="4359"/>
                    <a:pt x="218" y="4362"/>
                  </a:cubicBezTo>
                  <a:lnTo>
                    <a:pt x="218" y="4362"/>
                  </a:lnTo>
                  <a:cubicBezTo>
                    <a:pt x="220" y="4360"/>
                    <a:pt x="222" y="4358"/>
                    <a:pt x="226" y="4354"/>
                  </a:cubicBezTo>
                  <a:lnTo>
                    <a:pt x="226" y="4354"/>
                  </a:lnTo>
                  <a:lnTo>
                    <a:pt x="214" y="4366"/>
                  </a:lnTo>
                  <a:cubicBezTo>
                    <a:pt x="216" y="4365"/>
                    <a:pt x="217" y="4363"/>
                    <a:pt x="218" y="4362"/>
                  </a:cubicBezTo>
                  <a:lnTo>
                    <a:pt x="218" y="4362"/>
                  </a:lnTo>
                  <a:cubicBezTo>
                    <a:pt x="213" y="4366"/>
                    <a:pt x="211" y="4366"/>
                    <a:pt x="202" y="4366"/>
                  </a:cubicBezTo>
                  <a:cubicBezTo>
                    <a:pt x="207" y="4371"/>
                    <a:pt x="210" y="4374"/>
                    <a:pt x="213" y="4374"/>
                  </a:cubicBezTo>
                  <a:cubicBezTo>
                    <a:pt x="216" y="4374"/>
                    <a:pt x="219" y="4368"/>
                    <a:pt x="226" y="4354"/>
                  </a:cubicBezTo>
                  <a:lnTo>
                    <a:pt x="226" y="4354"/>
                  </a:lnTo>
                  <a:cubicBezTo>
                    <a:pt x="226" y="4354"/>
                    <a:pt x="226" y="4354"/>
                    <a:pt x="226" y="4354"/>
                  </a:cubicBezTo>
                  <a:cubicBezTo>
                    <a:pt x="225" y="4354"/>
                    <a:pt x="224" y="4354"/>
                    <a:pt x="224" y="4353"/>
                  </a:cubicBezTo>
                  <a:close/>
                  <a:moveTo>
                    <a:pt x="226" y="4354"/>
                  </a:moveTo>
                  <a:cubicBezTo>
                    <a:pt x="226" y="4354"/>
                    <a:pt x="226" y="4366"/>
                    <a:pt x="214" y="4378"/>
                  </a:cubicBezTo>
                  <a:cubicBezTo>
                    <a:pt x="226" y="4366"/>
                    <a:pt x="226" y="4366"/>
                    <a:pt x="226" y="4354"/>
                  </a:cubicBezTo>
                  <a:close/>
                  <a:moveTo>
                    <a:pt x="419" y="4347"/>
                  </a:moveTo>
                  <a:lnTo>
                    <a:pt x="419" y="4347"/>
                  </a:lnTo>
                  <a:cubicBezTo>
                    <a:pt x="420" y="4347"/>
                    <a:pt x="419" y="4349"/>
                    <a:pt x="417" y="4354"/>
                  </a:cubicBezTo>
                  <a:cubicBezTo>
                    <a:pt x="405" y="4366"/>
                    <a:pt x="405" y="4366"/>
                    <a:pt x="393" y="4378"/>
                  </a:cubicBezTo>
                  <a:cubicBezTo>
                    <a:pt x="393" y="4366"/>
                    <a:pt x="393" y="4366"/>
                    <a:pt x="405" y="4354"/>
                  </a:cubicBezTo>
                  <a:lnTo>
                    <a:pt x="405" y="4354"/>
                  </a:lnTo>
                  <a:cubicBezTo>
                    <a:pt x="402" y="4359"/>
                    <a:pt x="402" y="4361"/>
                    <a:pt x="403" y="4361"/>
                  </a:cubicBezTo>
                  <a:cubicBezTo>
                    <a:pt x="405" y="4361"/>
                    <a:pt x="416" y="4347"/>
                    <a:pt x="419" y="4347"/>
                  </a:cubicBezTo>
                  <a:close/>
                  <a:moveTo>
                    <a:pt x="417" y="4366"/>
                  </a:moveTo>
                  <a:cubicBezTo>
                    <a:pt x="417" y="4366"/>
                    <a:pt x="417" y="4366"/>
                    <a:pt x="417" y="4378"/>
                  </a:cubicBezTo>
                  <a:lnTo>
                    <a:pt x="405" y="4378"/>
                  </a:lnTo>
                  <a:cubicBezTo>
                    <a:pt x="409" y="4373"/>
                    <a:pt x="414" y="4369"/>
                    <a:pt x="417" y="4366"/>
                  </a:cubicBezTo>
                  <a:close/>
                  <a:moveTo>
                    <a:pt x="383" y="4367"/>
                  </a:moveTo>
                  <a:cubicBezTo>
                    <a:pt x="385" y="4367"/>
                    <a:pt x="385" y="4370"/>
                    <a:pt x="381" y="4378"/>
                  </a:cubicBezTo>
                  <a:cubicBezTo>
                    <a:pt x="381" y="4374"/>
                    <a:pt x="380" y="4373"/>
                    <a:pt x="379" y="4373"/>
                  </a:cubicBezTo>
                  <a:cubicBezTo>
                    <a:pt x="375" y="4373"/>
                    <a:pt x="369" y="4381"/>
                    <a:pt x="369" y="4389"/>
                  </a:cubicBezTo>
                  <a:lnTo>
                    <a:pt x="369" y="4389"/>
                  </a:lnTo>
                  <a:cubicBezTo>
                    <a:pt x="369" y="4378"/>
                    <a:pt x="381" y="4378"/>
                    <a:pt x="381" y="4378"/>
                  </a:cubicBezTo>
                  <a:lnTo>
                    <a:pt x="381" y="4378"/>
                  </a:lnTo>
                  <a:lnTo>
                    <a:pt x="369" y="4390"/>
                  </a:lnTo>
                  <a:lnTo>
                    <a:pt x="357" y="4390"/>
                  </a:lnTo>
                  <a:cubicBezTo>
                    <a:pt x="357" y="4390"/>
                    <a:pt x="369" y="4378"/>
                    <a:pt x="369" y="4378"/>
                  </a:cubicBezTo>
                  <a:cubicBezTo>
                    <a:pt x="369" y="4378"/>
                    <a:pt x="380" y="4367"/>
                    <a:pt x="383" y="4367"/>
                  </a:cubicBezTo>
                  <a:close/>
                  <a:moveTo>
                    <a:pt x="6671" y="4395"/>
                  </a:moveTo>
                  <a:lnTo>
                    <a:pt x="6668" y="4402"/>
                  </a:lnTo>
                  <a:cubicBezTo>
                    <a:pt x="6670" y="4399"/>
                    <a:pt x="6671" y="4397"/>
                    <a:pt x="6671" y="4395"/>
                  </a:cubicBezTo>
                  <a:close/>
                  <a:moveTo>
                    <a:pt x="6847" y="4422"/>
                  </a:moveTo>
                  <a:cubicBezTo>
                    <a:pt x="6847" y="4423"/>
                    <a:pt x="6846" y="4424"/>
                    <a:pt x="6846" y="4425"/>
                  </a:cubicBezTo>
                  <a:cubicBezTo>
                    <a:pt x="6847" y="4424"/>
                    <a:pt x="6847" y="4423"/>
                    <a:pt x="6847" y="4422"/>
                  </a:cubicBezTo>
                  <a:close/>
                  <a:moveTo>
                    <a:pt x="333" y="4366"/>
                  </a:moveTo>
                  <a:cubicBezTo>
                    <a:pt x="333" y="4370"/>
                    <a:pt x="335" y="4371"/>
                    <a:pt x="336" y="4371"/>
                  </a:cubicBezTo>
                  <a:cubicBezTo>
                    <a:pt x="340" y="4371"/>
                    <a:pt x="345" y="4366"/>
                    <a:pt x="345" y="4366"/>
                  </a:cubicBezTo>
                  <a:lnTo>
                    <a:pt x="345" y="4366"/>
                  </a:lnTo>
                  <a:cubicBezTo>
                    <a:pt x="333" y="4378"/>
                    <a:pt x="345" y="4378"/>
                    <a:pt x="333" y="4390"/>
                  </a:cubicBezTo>
                  <a:cubicBezTo>
                    <a:pt x="338" y="4390"/>
                    <a:pt x="342" y="4387"/>
                    <a:pt x="345" y="4383"/>
                  </a:cubicBezTo>
                  <a:lnTo>
                    <a:pt x="345" y="4383"/>
                  </a:lnTo>
                  <a:cubicBezTo>
                    <a:pt x="345" y="4385"/>
                    <a:pt x="345" y="4387"/>
                    <a:pt x="345" y="4390"/>
                  </a:cubicBezTo>
                  <a:cubicBezTo>
                    <a:pt x="333" y="4402"/>
                    <a:pt x="310" y="4413"/>
                    <a:pt x="310" y="4437"/>
                  </a:cubicBezTo>
                  <a:cubicBezTo>
                    <a:pt x="298" y="4437"/>
                    <a:pt x="298" y="4413"/>
                    <a:pt x="286" y="4413"/>
                  </a:cubicBezTo>
                  <a:cubicBezTo>
                    <a:pt x="298" y="4402"/>
                    <a:pt x="310" y="4402"/>
                    <a:pt x="310" y="4402"/>
                  </a:cubicBezTo>
                  <a:cubicBezTo>
                    <a:pt x="316" y="4395"/>
                    <a:pt x="318" y="4393"/>
                    <a:pt x="318" y="4393"/>
                  </a:cubicBezTo>
                  <a:lnTo>
                    <a:pt x="318" y="4393"/>
                  </a:lnTo>
                  <a:cubicBezTo>
                    <a:pt x="318" y="4393"/>
                    <a:pt x="311" y="4398"/>
                    <a:pt x="308" y="4398"/>
                  </a:cubicBezTo>
                  <a:cubicBezTo>
                    <a:pt x="307" y="4398"/>
                    <a:pt x="306" y="4396"/>
                    <a:pt x="310" y="4390"/>
                  </a:cubicBezTo>
                  <a:cubicBezTo>
                    <a:pt x="333" y="4378"/>
                    <a:pt x="321" y="4390"/>
                    <a:pt x="333" y="4366"/>
                  </a:cubicBezTo>
                  <a:close/>
                  <a:moveTo>
                    <a:pt x="5189" y="4447"/>
                  </a:moveTo>
                  <a:lnTo>
                    <a:pt x="5189" y="4447"/>
                  </a:lnTo>
                  <a:cubicBezTo>
                    <a:pt x="5189" y="4447"/>
                    <a:pt x="5189" y="4448"/>
                    <a:pt x="5191" y="4450"/>
                  </a:cubicBezTo>
                  <a:lnTo>
                    <a:pt x="5191" y="4450"/>
                  </a:lnTo>
                  <a:cubicBezTo>
                    <a:pt x="5191" y="4450"/>
                    <a:pt x="5191" y="4449"/>
                    <a:pt x="5191" y="4449"/>
                  </a:cubicBezTo>
                  <a:cubicBezTo>
                    <a:pt x="5190" y="4448"/>
                    <a:pt x="5189" y="4447"/>
                    <a:pt x="5189" y="4447"/>
                  </a:cubicBezTo>
                  <a:close/>
                  <a:moveTo>
                    <a:pt x="1845" y="4461"/>
                  </a:moveTo>
                  <a:cubicBezTo>
                    <a:pt x="1845" y="4461"/>
                    <a:pt x="1845" y="4461"/>
                    <a:pt x="1845" y="4461"/>
                  </a:cubicBezTo>
                  <a:cubicBezTo>
                    <a:pt x="1845" y="4461"/>
                    <a:pt x="1845" y="4461"/>
                    <a:pt x="1845" y="4461"/>
                  </a:cubicBezTo>
                  <a:close/>
                  <a:moveTo>
                    <a:pt x="2941" y="4473"/>
                  </a:moveTo>
                  <a:lnTo>
                    <a:pt x="2988" y="4485"/>
                  </a:lnTo>
                  <a:lnTo>
                    <a:pt x="3000" y="4485"/>
                  </a:lnTo>
                  <a:lnTo>
                    <a:pt x="2941" y="4473"/>
                  </a:lnTo>
                  <a:close/>
                  <a:moveTo>
                    <a:pt x="274" y="4485"/>
                  </a:moveTo>
                  <a:cubicBezTo>
                    <a:pt x="274" y="4488"/>
                    <a:pt x="275" y="4488"/>
                    <a:pt x="277" y="4488"/>
                  </a:cubicBezTo>
                  <a:cubicBezTo>
                    <a:pt x="280" y="4488"/>
                    <a:pt x="286" y="4486"/>
                    <a:pt x="290" y="4486"/>
                  </a:cubicBezTo>
                  <a:cubicBezTo>
                    <a:pt x="294" y="4486"/>
                    <a:pt x="298" y="4488"/>
                    <a:pt x="298" y="4497"/>
                  </a:cubicBezTo>
                  <a:lnTo>
                    <a:pt x="298" y="4485"/>
                  </a:lnTo>
                  <a:close/>
                  <a:moveTo>
                    <a:pt x="8906" y="4509"/>
                  </a:moveTo>
                  <a:lnTo>
                    <a:pt x="8906" y="4509"/>
                  </a:lnTo>
                  <a:cubicBezTo>
                    <a:pt x="8906" y="4509"/>
                    <a:pt x="8906" y="4509"/>
                    <a:pt x="8906" y="4509"/>
                  </a:cubicBezTo>
                  <a:close/>
                  <a:moveTo>
                    <a:pt x="8906" y="4509"/>
                  </a:moveTo>
                  <a:lnTo>
                    <a:pt x="8906" y="4509"/>
                  </a:lnTo>
                  <a:cubicBezTo>
                    <a:pt x="8906" y="4509"/>
                    <a:pt x="8906" y="4509"/>
                    <a:pt x="8906" y="4509"/>
                  </a:cubicBezTo>
                  <a:close/>
                  <a:moveTo>
                    <a:pt x="8434" y="4513"/>
                  </a:moveTo>
                  <a:cubicBezTo>
                    <a:pt x="8431" y="4513"/>
                    <a:pt x="8430" y="4515"/>
                    <a:pt x="8430" y="4521"/>
                  </a:cubicBezTo>
                  <a:lnTo>
                    <a:pt x="8453" y="4521"/>
                  </a:lnTo>
                  <a:cubicBezTo>
                    <a:pt x="8444" y="4516"/>
                    <a:pt x="8438" y="4513"/>
                    <a:pt x="8434" y="4513"/>
                  </a:cubicBezTo>
                  <a:close/>
                  <a:moveTo>
                    <a:pt x="9001" y="4521"/>
                  </a:moveTo>
                  <a:cubicBezTo>
                    <a:pt x="9001" y="4521"/>
                    <a:pt x="9003" y="4521"/>
                    <a:pt x="9006" y="4522"/>
                  </a:cubicBezTo>
                  <a:lnTo>
                    <a:pt x="9006" y="4522"/>
                  </a:lnTo>
                  <a:cubicBezTo>
                    <a:pt x="9007" y="4521"/>
                    <a:pt x="9006" y="4521"/>
                    <a:pt x="9001" y="4521"/>
                  </a:cubicBezTo>
                  <a:close/>
                  <a:moveTo>
                    <a:pt x="8430" y="4521"/>
                  </a:moveTo>
                  <a:cubicBezTo>
                    <a:pt x="8430" y="4521"/>
                    <a:pt x="8430" y="4522"/>
                    <a:pt x="8430" y="4522"/>
                  </a:cubicBezTo>
                  <a:lnTo>
                    <a:pt x="8430" y="4522"/>
                  </a:lnTo>
                  <a:cubicBezTo>
                    <a:pt x="8430" y="4522"/>
                    <a:pt x="8430" y="4521"/>
                    <a:pt x="8430" y="4521"/>
                  </a:cubicBezTo>
                  <a:close/>
                  <a:moveTo>
                    <a:pt x="8983" y="4521"/>
                  </a:moveTo>
                  <a:lnTo>
                    <a:pt x="9001" y="4532"/>
                  </a:lnTo>
                  <a:cubicBezTo>
                    <a:pt x="8994" y="4532"/>
                    <a:pt x="8988" y="4525"/>
                    <a:pt x="8983" y="4521"/>
                  </a:cubicBezTo>
                  <a:close/>
                  <a:moveTo>
                    <a:pt x="5989" y="4532"/>
                  </a:moveTo>
                  <a:cubicBezTo>
                    <a:pt x="5989" y="4532"/>
                    <a:pt x="5989" y="4532"/>
                    <a:pt x="5989" y="4532"/>
                  </a:cubicBezTo>
                  <a:cubicBezTo>
                    <a:pt x="5989" y="4532"/>
                    <a:pt x="5989" y="4532"/>
                    <a:pt x="5989" y="4532"/>
                  </a:cubicBezTo>
                  <a:close/>
                  <a:moveTo>
                    <a:pt x="8823" y="4532"/>
                  </a:moveTo>
                  <a:lnTo>
                    <a:pt x="8823" y="4532"/>
                  </a:lnTo>
                  <a:cubicBezTo>
                    <a:pt x="8823" y="4532"/>
                    <a:pt x="8823" y="4532"/>
                    <a:pt x="8823" y="4532"/>
                  </a:cubicBezTo>
                  <a:close/>
                  <a:moveTo>
                    <a:pt x="5989" y="4532"/>
                  </a:moveTo>
                  <a:cubicBezTo>
                    <a:pt x="5989" y="4532"/>
                    <a:pt x="5989" y="4532"/>
                    <a:pt x="5989" y="4532"/>
                  </a:cubicBezTo>
                  <a:cubicBezTo>
                    <a:pt x="5989" y="4532"/>
                    <a:pt x="5989" y="4532"/>
                    <a:pt x="5989" y="4532"/>
                  </a:cubicBezTo>
                  <a:close/>
                  <a:moveTo>
                    <a:pt x="8823" y="4532"/>
                  </a:moveTo>
                  <a:lnTo>
                    <a:pt x="8823" y="4532"/>
                  </a:lnTo>
                  <a:cubicBezTo>
                    <a:pt x="8823" y="4532"/>
                    <a:pt x="8823" y="4532"/>
                    <a:pt x="8823" y="4532"/>
                  </a:cubicBezTo>
                  <a:close/>
                  <a:moveTo>
                    <a:pt x="8799" y="4544"/>
                  </a:moveTo>
                  <a:lnTo>
                    <a:pt x="8811" y="4550"/>
                  </a:lnTo>
                  <a:lnTo>
                    <a:pt x="8811" y="4550"/>
                  </a:lnTo>
                  <a:cubicBezTo>
                    <a:pt x="8808" y="4547"/>
                    <a:pt x="8805" y="4544"/>
                    <a:pt x="8799" y="4544"/>
                  </a:cubicBezTo>
                  <a:close/>
                  <a:moveTo>
                    <a:pt x="8811" y="4550"/>
                  </a:moveTo>
                  <a:cubicBezTo>
                    <a:pt x="8814" y="4553"/>
                    <a:pt x="8817" y="4556"/>
                    <a:pt x="8823" y="4556"/>
                  </a:cubicBezTo>
                  <a:lnTo>
                    <a:pt x="8811" y="4550"/>
                  </a:lnTo>
                  <a:close/>
                  <a:moveTo>
                    <a:pt x="12396" y="4565"/>
                  </a:moveTo>
                  <a:cubicBezTo>
                    <a:pt x="12395" y="4565"/>
                    <a:pt x="12394" y="4566"/>
                    <a:pt x="12394" y="4568"/>
                  </a:cubicBezTo>
                  <a:lnTo>
                    <a:pt x="12400" y="4568"/>
                  </a:lnTo>
                  <a:cubicBezTo>
                    <a:pt x="12399" y="4566"/>
                    <a:pt x="12397" y="4565"/>
                    <a:pt x="12396" y="4565"/>
                  </a:cubicBezTo>
                  <a:close/>
                  <a:moveTo>
                    <a:pt x="9053" y="4561"/>
                  </a:moveTo>
                  <a:cubicBezTo>
                    <a:pt x="9056" y="4565"/>
                    <a:pt x="9059" y="4568"/>
                    <a:pt x="9061" y="4571"/>
                  </a:cubicBezTo>
                  <a:lnTo>
                    <a:pt x="9061" y="4571"/>
                  </a:lnTo>
                  <a:cubicBezTo>
                    <a:pt x="9061" y="4570"/>
                    <a:pt x="9061" y="4569"/>
                    <a:pt x="9061" y="4568"/>
                  </a:cubicBezTo>
                  <a:cubicBezTo>
                    <a:pt x="9057" y="4565"/>
                    <a:pt x="9055" y="4563"/>
                    <a:pt x="9053" y="4561"/>
                  </a:cubicBezTo>
                  <a:close/>
                  <a:moveTo>
                    <a:pt x="12400" y="4568"/>
                  </a:moveTo>
                  <a:lnTo>
                    <a:pt x="12400" y="4568"/>
                  </a:lnTo>
                  <a:cubicBezTo>
                    <a:pt x="12402" y="4570"/>
                    <a:pt x="12404" y="4572"/>
                    <a:pt x="12405" y="4572"/>
                  </a:cubicBezTo>
                  <a:cubicBezTo>
                    <a:pt x="12406" y="4572"/>
                    <a:pt x="12406" y="4571"/>
                    <a:pt x="12406" y="4568"/>
                  </a:cubicBezTo>
                  <a:close/>
                  <a:moveTo>
                    <a:pt x="9061" y="4571"/>
                  </a:moveTo>
                  <a:cubicBezTo>
                    <a:pt x="9061" y="4580"/>
                    <a:pt x="9061" y="4580"/>
                    <a:pt x="9061" y="4580"/>
                  </a:cubicBezTo>
                  <a:cubicBezTo>
                    <a:pt x="9066" y="4580"/>
                    <a:pt x="9064" y="4576"/>
                    <a:pt x="9061" y="4571"/>
                  </a:cubicBezTo>
                  <a:close/>
                  <a:moveTo>
                    <a:pt x="6251" y="4580"/>
                  </a:moveTo>
                  <a:cubicBezTo>
                    <a:pt x="6247" y="4580"/>
                    <a:pt x="6241" y="4580"/>
                    <a:pt x="6236" y="4581"/>
                  </a:cubicBezTo>
                  <a:lnTo>
                    <a:pt x="6236" y="4581"/>
                  </a:lnTo>
                  <a:cubicBezTo>
                    <a:pt x="6241" y="4580"/>
                    <a:pt x="6246" y="4580"/>
                    <a:pt x="6251" y="4580"/>
                  </a:cubicBezTo>
                  <a:close/>
                  <a:moveTo>
                    <a:pt x="7840" y="4636"/>
                  </a:moveTo>
                  <a:cubicBezTo>
                    <a:pt x="7838" y="4637"/>
                    <a:pt x="7836" y="4639"/>
                    <a:pt x="7834" y="4640"/>
                  </a:cubicBezTo>
                  <a:cubicBezTo>
                    <a:pt x="7837" y="4640"/>
                    <a:pt x="7838" y="4638"/>
                    <a:pt x="7840" y="4636"/>
                  </a:cubicBezTo>
                  <a:close/>
                  <a:moveTo>
                    <a:pt x="8084" y="4640"/>
                  </a:moveTo>
                  <a:lnTo>
                    <a:pt x="8084" y="4640"/>
                  </a:lnTo>
                  <a:cubicBezTo>
                    <a:pt x="8081" y="4640"/>
                    <a:pt x="8077" y="4640"/>
                    <a:pt x="8072" y="4640"/>
                  </a:cubicBezTo>
                  <a:lnTo>
                    <a:pt x="8084" y="4640"/>
                  </a:lnTo>
                  <a:cubicBezTo>
                    <a:pt x="8084" y="4640"/>
                    <a:pt x="8084" y="4640"/>
                    <a:pt x="8084" y="4640"/>
                  </a:cubicBezTo>
                  <a:close/>
                  <a:moveTo>
                    <a:pt x="8954" y="4652"/>
                  </a:moveTo>
                  <a:cubicBezTo>
                    <a:pt x="8954" y="4652"/>
                    <a:pt x="8959" y="4652"/>
                    <a:pt x="8965" y="4655"/>
                  </a:cubicBezTo>
                  <a:lnTo>
                    <a:pt x="8965" y="4655"/>
                  </a:lnTo>
                  <a:lnTo>
                    <a:pt x="8965" y="4652"/>
                  </a:lnTo>
                  <a:close/>
                  <a:moveTo>
                    <a:pt x="8942" y="4652"/>
                  </a:moveTo>
                  <a:cubicBezTo>
                    <a:pt x="8942" y="4663"/>
                    <a:pt x="8954" y="4663"/>
                    <a:pt x="8965" y="4663"/>
                  </a:cubicBezTo>
                  <a:cubicBezTo>
                    <a:pt x="8959" y="4657"/>
                    <a:pt x="8951" y="4655"/>
                    <a:pt x="8942" y="4652"/>
                  </a:cubicBezTo>
                  <a:close/>
                  <a:moveTo>
                    <a:pt x="8965" y="4655"/>
                  </a:moveTo>
                  <a:lnTo>
                    <a:pt x="8965" y="4663"/>
                  </a:lnTo>
                  <a:lnTo>
                    <a:pt x="8977" y="4663"/>
                  </a:lnTo>
                  <a:cubicBezTo>
                    <a:pt x="8973" y="4659"/>
                    <a:pt x="8969" y="4657"/>
                    <a:pt x="8965" y="4655"/>
                  </a:cubicBezTo>
                  <a:close/>
                  <a:moveTo>
                    <a:pt x="6801" y="4702"/>
                  </a:moveTo>
                  <a:lnTo>
                    <a:pt x="6804" y="4705"/>
                  </a:lnTo>
                  <a:lnTo>
                    <a:pt x="6801" y="4702"/>
                  </a:lnTo>
                  <a:close/>
                  <a:moveTo>
                    <a:pt x="6804" y="4705"/>
                  </a:moveTo>
                  <a:lnTo>
                    <a:pt x="6804" y="4705"/>
                  </a:lnTo>
                  <a:lnTo>
                    <a:pt x="6804" y="4705"/>
                  </a:lnTo>
                  <a:close/>
                  <a:moveTo>
                    <a:pt x="6804" y="4705"/>
                  </a:moveTo>
                  <a:lnTo>
                    <a:pt x="6805" y="4706"/>
                  </a:lnTo>
                  <a:lnTo>
                    <a:pt x="6804" y="4705"/>
                  </a:lnTo>
                  <a:close/>
                  <a:moveTo>
                    <a:pt x="6805" y="4706"/>
                  </a:moveTo>
                  <a:lnTo>
                    <a:pt x="6810" y="4711"/>
                  </a:lnTo>
                  <a:lnTo>
                    <a:pt x="6810" y="4711"/>
                  </a:lnTo>
                  <a:lnTo>
                    <a:pt x="6805" y="4706"/>
                  </a:lnTo>
                  <a:close/>
                  <a:moveTo>
                    <a:pt x="8977" y="4709"/>
                  </a:moveTo>
                  <a:cubicBezTo>
                    <a:pt x="8977" y="4710"/>
                    <a:pt x="8977" y="4711"/>
                    <a:pt x="8977" y="4711"/>
                  </a:cubicBezTo>
                  <a:lnTo>
                    <a:pt x="8989" y="4711"/>
                  </a:lnTo>
                  <a:cubicBezTo>
                    <a:pt x="8989" y="4711"/>
                    <a:pt x="8985" y="4711"/>
                    <a:pt x="8977" y="4709"/>
                  </a:cubicBezTo>
                  <a:close/>
                  <a:moveTo>
                    <a:pt x="6906" y="4723"/>
                  </a:moveTo>
                  <a:cubicBezTo>
                    <a:pt x="6903" y="4723"/>
                    <a:pt x="6901" y="4723"/>
                    <a:pt x="6900" y="4724"/>
                  </a:cubicBezTo>
                  <a:lnTo>
                    <a:pt x="6900" y="4724"/>
                  </a:lnTo>
                  <a:cubicBezTo>
                    <a:pt x="6902" y="4724"/>
                    <a:pt x="6904" y="4723"/>
                    <a:pt x="6906" y="4723"/>
                  </a:cubicBezTo>
                  <a:close/>
                  <a:moveTo>
                    <a:pt x="6976" y="4743"/>
                  </a:moveTo>
                  <a:cubicBezTo>
                    <a:pt x="6973" y="4743"/>
                    <a:pt x="6970" y="4744"/>
                    <a:pt x="6965" y="4747"/>
                  </a:cubicBezTo>
                  <a:lnTo>
                    <a:pt x="6982" y="4747"/>
                  </a:lnTo>
                  <a:cubicBezTo>
                    <a:pt x="6980" y="4745"/>
                    <a:pt x="6979" y="4743"/>
                    <a:pt x="6976" y="4743"/>
                  </a:cubicBezTo>
                  <a:close/>
                  <a:moveTo>
                    <a:pt x="8399" y="4740"/>
                  </a:moveTo>
                  <a:cubicBezTo>
                    <a:pt x="8400" y="4744"/>
                    <a:pt x="8402" y="4747"/>
                    <a:pt x="8406" y="4747"/>
                  </a:cubicBezTo>
                  <a:cubicBezTo>
                    <a:pt x="8404" y="4745"/>
                    <a:pt x="8401" y="4742"/>
                    <a:pt x="8399" y="4740"/>
                  </a:cubicBezTo>
                  <a:close/>
                  <a:moveTo>
                    <a:pt x="6982" y="4747"/>
                  </a:moveTo>
                  <a:cubicBezTo>
                    <a:pt x="6984" y="4749"/>
                    <a:pt x="6985" y="4752"/>
                    <a:pt x="6987" y="4754"/>
                  </a:cubicBezTo>
                  <a:lnTo>
                    <a:pt x="6987" y="4754"/>
                  </a:lnTo>
                  <a:cubicBezTo>
                    <a:pt x="6988" y="4752"/>
                    <a:pt x="6989" y="4749"/>
                    <a:pt x="6989" y="4747"/>
                  </a:cubicBezTo>
                  <a:close/>
                  <a:moveTo>
                    <a:pt x="8499" y="4785"/>
                  </a:moveTo>
                  <a:cubicBezTo>
                    <a:pt x="8495" y="4787"/>
                    <a:pt x="8491" y="4790"/>
                    <a:pt x="8489" y="4794"/>
                  </a:cubicBezTo>
                  <a:lnTo>
                    <a:pt x="8499" y="4785"/>
                  </a:lnTo>
                  <a:close/>
                  <a:moveTo>
                    <a:pt x="5622" y="4841"/>
                  </a:moveTo>
                  <a:cubicBezTo>
                    <a:pt x="5621" y="4842"/>
                    <a:pt x="5621" y="4842"/>
                    <a:pt x="5620" y="4842"/>
                  </a:cubicBezTo>
                  <a:cubicBezTo>
                    <a:pt x="5620" y="4844"/>
                    <a:pt x="5620" y="4844"/>
                    <a:pt x="5620" y="4844"/>
                  </a:cubicBezTo>
                  <a:cubicBezTo>
                    <a:pt x="5621" y="4844"/>
                    <a:pt x="5621" y="4843"/>
                    <a:pt x="5622" y="4841"/>
                  </a:cubicBezTo>
                  <a:close/>
                  <a:moveTo>
                    <a:pt x="6406" y="4890"/>
                  </a:moveTo>
                  <a:cubicBezTo>
                    <a:pt x="6406" y="4893"/>
                    <a:pt x="6406" y="4894"/>
                    <a:pt x="6406" y="4895"/>
                  </a:cubicBezTo>
                  <a:lnTo>
                    <a:pt x="6406" y="4895"/>
                  </a:lnTo>
                  <a:cubicBezTo>
                    <a:pt x="6406" y="4893"/>
                    <a:pt x="6406" y="4892"/>
                    <a:pt x="6406" y="4890"/>
                  </a:cubicBezTo>
                  <a:close/>
                  <a:moveTo>
                    <a:pt x="5064" y="4888"/>
                  </a:moveTo>
                  <a:cubicBezTo>
                    <a:pt x="5060" y="4888"/>
                    <a:pt x="5056" y="4901"/>
                    <a:pt x="5047" y="4903"/>
                  </a:cubicBezTo>
                  <a:lnTo>
                    <a:pt x="5047" y="4903"/>
                  </a:lnTo>
                  <a:lnTo>
                    <a:pt x="5048" y="4902"/>
                  </a:lnTo>
                  <a:cubicBezTo>
                    <a:pt x="5044" y="4901"/>
                    <a:pt x="5040" y="4901"/>
                    <a:pt x="5036" y="4901"/>
                  </a:cubicBezTo>
                  <a:lnTo>
                    <a:pt x="5036" y="4901"/>
                  </a:lnTo>
                  <a:cubicBezTo>
                    <a:pt x="5036" y="4901"/>
                    <a:pt x="5036" y="4901"/>
                    <a:pt x="5036" y="4902"/>
                  </a:cubicBezTo>
                  <a:cubicBezTo>
                    <a:pt x="5039" y="4903"/>
                    <a:pt x="5042" y="4904"/>
                    <a:pt x="5044" y="4904"/>
                  </a:cubicBezTo>
                  <a:cubicBezTo>
                    <a:pt x="5045" y="4904"/>
                    <a:pt x="5046" y="4903"/>
                    <a:pt x="5047" y="4903"/>
                  </a:cubicBezTo>
                  <a:lnTo>
                    <a:pt x="5047" y="4903"/>
                  </a:lnTo>
                  <a:lnTo>
                    <a:pt x="5036" y="4913"/>
                  </a:lnTo>
                  <a:cubicBezTo>
                    <a:pt x="5048" y="4902"/>
                    <a:pt x="5072" y="4902"/>
                    <a:pt x="5072" y="4902"/>
                  </a:cubicBezTo>
                  <a:cubicBezTo>
                    <a:pt x="5069" y="4891"/>
                    <a:pt x="5066" y="4888"/>
                    <a:pt x="5064" y="4888"/>
                  </a:cubicBezTo>
                  <a:close/>
                  <a:moveTo>
                    <a:pt x="6720" y="4924"/>
                  </a:moveTo>
                  <a:lnTo>
                    <a:pt x="6720" y="4924"/>
                  </a:lnTo>
                  <a:cubicBezTo>
                    <a:pt x="6718" y="4924"/>
                    <a:pt x="6717" y="4925"/>
                    <a:pt x="6715" y="4925"/>
                  </a:cubicBezTo>
                  <a:lnTo>
                    <a:pt x="6727" y="4925"/>
                  </a:lnTo>
                  <a:cubicBezTo>
                    <a:pt x="6725" y="4925"/>
                    <a:pt x="6722" y="4924"/>
                    <a:pt x="6720" y="4924"/>
                  </a:cubicBezTo>
                  <a:close/>
                  <a:moveTo>
                    <a:pt x="3797" y="4936"/>
                  </a:moveTo>
                  <a:cubicBezTo>
                    <a:pt x="3793" y="4936"/>
                    <a:pt x="3790" y="4937"/>
                    <a:pt x="3786" y="4937"/>
                  </a:cubicBezTo>
                  <a:cubicBezTo>
                    <a:pt x="3792" y="4937"/>
                    <a:pt x="3795" y="4937"/>
                    <a:pt x="3797" y="4936"/>
                  </a:cubicBezTo>
                  <a:close/>
                  <a:moveTo>
                    <a:pt x="3480" y="4939"/>
                  </a:moveTo>
                  <a:cubicBezTo>
                    <a:pt x="3476" y="4939"/>
                    <a:pt x="3474" y="4944"/>
                    <a:pt x="3470" y="4947"/>
                  </a:cubicBezTo>
                  <a:lnTo>
                    <a:pt x="3470" y="4947"/>
                  </a:lnTo>
                  <a:cubicBezTo>
                    <a:pt x="3472" y="4947"/>
                    <a:pt x="3475" y="4947"/>
                    <a:pt x="3477" y="4947"/>
                  </a:cubicBezTo>
                  <a:cubicBezTo>
                    <a:pt x="3481" y="4947"/>
                    <a:pt x="3485" y="4947"/>
                    <a:pt x="3489" y="4949"/>
                  </a:cubicBezTo>
                  <a:cubicBezTo>
                    <a:pt x="3485" y="4941"/>
                    <a:pt x="3482" y="4939"/>
                    <a:pt x="3480" y="4939"/>
                  </a:cubicBezTo>
                  <a:close/>
                  <a:moveTo>
                    <a:pt x="4208" y="4946"/>
                  </a:moveTo>
                  <a:cubicBezTo>
                    <a:pt x="4207" y="4947"/>
                    <a:pt x="4205" y="4948"/>
                    <a:pt x="4203" y="4949"/>
                  </a:cubicBezTo>
                  <a:cubicBezTo>
                    <a:pt x="4207" y="4949"/>
                    <a:pt x="4208" y="4948"/>
                    <a:pt x="4208" y="4946"/>
                  </a:cubicBezTo>
                  <a:close/>
                  <a:moveTo>
                    <a:pt x="6530" y="4958"/>
                  </a:moveTo>
                  <a:cubicBezTo>
                    <a:pt x="6529" y="4959"/>
                    <a:pt x="6527" y="4960"/>
                    <a:pt x="6525" y="4961"/>
                  </a:cubicBezTo>
                  <a:cubicBezTo>
                    <a:pt x="6527" y="4961"/>
                    <a:pt x="6529" y="4960"/>
                    <a:pt x="6530" y="4958"/>
                  </a:cubicBezTo>
                  <a:close/>
                  <a:moveTo>
                    <a:pt x="7680" y="4961"/>
                  </a:moveTo>
                  <a:cubicBezTo>
                    <a:pt x="7680" y="4961"/>
                    <a:pt x="7680" y="4961"/>
                    <a:pt x="7680" y="4961"/>
                  </a:cubicBezTo>
                  <a:lnTo>
                    <a:pt x="7680" y="4961"/>
                  </a:lnTo>
                  <a:close/>
                  <a:moveTo>
                    <a:pt x="9071" y="4994"/>
                  </a:moveTo>
                  <a:cubicBezTo>
                    <a:pt x="9072" y="4995"/>
                    <a:pt x="9072" y="4996"/>
                    <a:pt x="9073" y="4997"/>
                  </a:cubicBezTo>
                  <a:cubicBezTo>
                    <a:pt x="9073" y="4996"/>
                    <a:pt x="9072" y="4995"/>
                    <a:pt x="9071" y="4994"/>
                  </a:cubicBezTo>
                  <a:close/>
                  <a:moveTo>
                    <a:pt x="8823" y="5000"/>
                  </a:moveTo>
                  <a:cubicBezTo>
                    <a:pt x="8824" y="5003"/>
                    <a:pt x="8826" y="5003"/>
                    <a:pt x="8828" y="5003"/>
                  </a:cubicBezTo>
                  <a:cubicBezTo>
                    <a:pt x="8829" y="5003"/>
                    <a:pt x="8830" y="5003"/>
                    <a:pt x="8831" y="5003"/>
                  </a:cubicBezTo>
                  <a:lnTo>
                    <a:pt x="8831" y="5003"/>
                  </a:lnTo>
                  <a:cubicBezTo>
                    <a:pt x="8829" y="5002"/>
                    <a:pt x="8826" y="5000"/>
                    <a:pt x="8823" y="5000"/>
                  </a:cubicBezTo>
                  <a:close/>
                  <a:moveTo>
                    <a:pt x="8477" y="4997"/>
                  </a:moveTo>
                  <a:cubicBezTo>
                    <a:pt x="8465" y="4997"/>
                    <a:pt x="8477" y="5009"/>
                    <a:pt x="8489" y="5009"/>
                  </a:cubicBezTo>
                  <a:cubicBezTo>
                    <a:pt x="8477" y="4997"/>
                    <a:pt x="8477" y="4997"/>
                    <a:pt x="8477" y="4997"/>
                  </a:cubicBezTo>
                  <a:close/>
                  <a:moveTo>
                    <a:pt x="8831" y="5003"/>
                  </a:moveTo>
                  <a:lnTo>
                    <a:pt x="8831" y="5003"/>
                  </a:lnTo>
                  <a:cubicBezTo>
                    <a:pt x="8833" y="5004"/>
                    <a:pt x="8834" y="5006"/>
                    <a:pt x="8834" y="5009"/>
                  </a:cubicBezTo>
                  <a:cubicBezTo>
                    <a:pt x="8834" y="5004"/>
                    <a:pt x="8833" y="5003"/>
                    <a:pt x="8831" y="5003"/>
                  </a:cubicBezTo>
                  <a:close/>
                  <a:moveTo>
                    <a:pt x="7078" y="5009"/>
                  </a:moveTo>
                  <a:cubicBezTo>
                    <a:pt x="7076" y="5012"/>
                    <a:pt x="7074" y="5016"/>
                    <a:pt x="7072" y="5021"/>
                  </a:cubicBezTo>
                  <a:lnTo>
                    <a:pt x="7078" y="5009"/>
                  </a:lnTo>
                  <a:close/>
                  <a:moveTo>
                    <a:pt x="9525" y="5009"/>
                  </a:moveTo>
                  <a:cubicBezTo>
                    <a:pt x="9513" y="5009"/>
                    <a:pt x="9513" y="5009"/>
                    <a:pt x="9525" y="5021"/>
                  </a:cubicBezTo>
                  <a:lnTo>
                    <a:pt x="9525" y="5009"/>
                  </a:lnTo>
                  <a:close/>
                  <a:moveTo>
                    <a:pt x="8474" y="5051"/>
                  </a:moveTo>
                  <a:cubicBezTo>
                    <a:pt x="8473" y="5051"/>
                    <a:pt x="8473" y="5052"/>
                    <a:pt x="8476" y="5055"/>
                  </a:cubicBezTo>
                  <a:lnTo>
                    <a:pt x="8476" y="5055"/>
                  </a:lnTo>
                  <a:cubicBezTo>
                    <a:pt x="8478" y="5053"/>
                    <a:pt x="8475" y="5051"/>
                    <a:pt x="8474" y="5051"/>
                  </a:cubicBezTo>
                  <a:close/>
                  <a:moveTo>
                    <a:pt x="12864" y="5078"/>
                  </a:moveTo>
                  <a:lnTo>
                    <a:pt x="12859" y="5080"/>
                  </a:lnTo>
                  <a:cubicBezTo>
                    <a:pt x="12862" y="5080"/>
                    <a:pt x="12864" y="5079"/>
                    <a:pt x="12864" y="5078"/>
                  </a:cubicBezTo>
                  <a:close/>
                  <a:moveTo>
                    <a:pt x="8846" y="5092"/>
                  </a:moveTo>
                  <a:cubicBezTo>
                    <a:pt x="8823" y="5092"/>
                    <a:pt x="8858" y="5104"/>
                    <a:pt x="8834" y="5104"/>
                  </a:cubicBezTo>
                  <a:lnTo>
                    <a:pt x="8846" y="5104"/>
                  </a:lnTo>
                  <a:cubicBezTo>
                    <a:pt x="8846" y="5104"/>
                    <a:pt x="8858" y="5104"/>
                    <a:pt x="8846" y="5092"/>
                  </a:cubicBezTo>
                  <a:close/>
                  <a:moveTo>
                    <a:pt x="12952" y="5094"/>
                  </a:moveTo>
                  <a:cubicBezTo>
                    <a:pt x="12943" y="5104"/>
                    <a:pt x="12954" y="5104"/>
                    <a:pt x="12954" y="5104"/>
                  </a:cubicBezTo>
                  <a:cubicBezTo>
                    <a:pt x="12954" y="5099"/>
                    <a:pt x="12953" y="5096"/>
                    <a:pt x="12952" y="5094"/>
                  </a:cubicBezTo>
                  <a:close/>
                  <a:moveTo>
                    <a:pt x="7560" y="5126"/>
                  </a:moveTo>
                  <a:cubicBezTo>
                    <a:pt x="7560" y="5126"/>
                    <a:pt x="7560" y="5127"/>
                    <a:pt x="7560" y="5128"/>
                  </a:cubicBezTo>
                  <a:cubicBezTo>
                    <a:pt x="7560" y="5127"/>
                    <a:pt x="7560" y="5126"/>
                    <a:pt x="7560" y="5126"/>
                  </a:cubicBezTo>
                  <a:close/>
                  <a:moveTo>
                    <a:pt x="13347" y="5128"/>
                  </a:moveTo>
                  <a:lnTo>
                    <a:pt x="13347" y="5128"/>
                  </a:lnTo>
                  <a:cubicBezTo>
                    <a:pt x="13345" y="5130"/>
                    <a:pt x="13344" y="5132"/>
                    <a:pt x="13344" y="5134"/>
                  </a:cubicBezTo>
                  <a:lnTo>
                    <a:pt x="13344" y="5134"/>
                  </a:lnTo>
                  <a:cubicBezTo>
                    <a:pt x="13346" y="5133"/>
                    <a:pt x="13347" y="5130"/>
                    <a:pt x="13347" y="5128"/>
                  </a:cubicBezTo>
                  <a:close/>
                  <a:moveTo>
                    <a:pt x="8797" y="5136"/>
                  </a:moveTo>
                  <a:lnTo>
                    <a:pt x="8797" y="5136"/>
                  </a:lnTo>
                  <a:cubicBezTo>
                    <a:pt x="8798" y="5138"/>
                    <a:pt x="8802" y="5140"/>
                    <a:pt x="8811" y="5140"/>
                  </a:cubicBezTo>
                  <a:cubicBezTo>
                    <a:pt x="8804" y="5138"/>
                    <a:pt x="8800" y="5137"/>
                    <a:pt x="8797" y="5136"/>
                  </a:cubicBezTo>
                  <a:close/>
                  <a:moveTo>
                    <a:pt x="12934" y="5173"/>
                  </a:moveTo>
                  <a:cubicBezTo>
                    <a:pt x="12933" y="5173"/>
                    <a:pt x="12932" y="5174"/>
                    <a:pt x="12930" y="5175"/>
                  </a:cubicBezTo>
                  <a:cubicBezTo>
                    <a:pt x="12932" y="5175"/>
                    <a:pt x="12933" y="5174"/>
                    <a:pt x="12934" y="5173"/>
                  </a:cubicBezTo>
                  <a:close/>
                  <a:moveTo>
                    <a:pt x="8765" y="5201"/>
                  </a:moveTo>
                  <a:cubicBezTo>
                    <a:pt x="8763" y="5203"/>
                    <a:pt x="8765" y="5206"/>
                    <a:pt x="8775" y="5211"/>
                  </a:cubicBezTo>
                  <a:cubicBezTo>
                    <a:pt x="8775" y="5211"/>
                    <a:pt x="8768" y="5204"/>
                    <a:pt x="8765" y="5201"/>
                  </a:cubicBezTo>
                  <a:close/>
                  <a:moveTo>
                    <a:pt x="8763" y="5211"/>
                  </a:moveTo>
                  <a:cubicBezTo>
                    <a:pt x="8762" y="5211"/>
                    <a:pt x="8761" y="5211"/>
                    <a:pt x="8760" y="5211"/>
                  </a:cubicBezTo>
                  <a:lnTo>
                    <a:pt x="8760" y="5211"/>
                  </a:lnTo>
                  <a:cubicBezTo>
                    <a:pt x="8763" y="5214"/>
                    <a:pt x="8769" y="5217"/>
                    <a:pt x="8775" y="5223"/>
                  </a:cubicBezTo>
                  <a:lnTo>
                    <a:pt x="8763" y="5211"/>
                  </a:lnTo>
                  <a:close/>
                  <a:moveTo>
                    <a:pt x="9816" y="5297"/>
                  </a:moveTo>
                  <a:cubicBezTo>
                    <a:pt x="9816" y="5300"/>
                    <a:pt x="9815" y="5302"/>
                    <a:pt x="9816" y="5305"/>
                  </a:cubicBezTo>
                  <a:lnTo>
                    <a:pt x="9816" y="5305"/>
                  </a:lnTo>
                  <a:cubicBezTo>
                    <a:pt x="9817" y="5302"/>
                    <a:pt x="9817" y="5300"/>
                    <a:pt x="9816" y="5297"/>
                  </a:cubicBezTo>
                  <a:close/>
                  <a:moveTo>
                    <a:pt x="9816" y="5305"/>
                  </a:moveTo>
                  <a:cubicBezTo>
                    <a:pt x="9814" y="5310"/>
                    <a:pt x="9811" y="5314"/>
                    <a:pt x="9811" y="5318"/>
                  </a:cubicBezTo>
                  <a:cubicBezTo>
                    <a:pt x="9811" y="5330"/>
                    <a:pt x="9835" y="5330"/>
                    <a:pt x="9846" y="5330"/>
                  </a:cubicBezTo>
                  <a:cubicBezTo>
                    <a:pt x="9825" y="5330"/>
                    <a:pt x="9817" y="5318"/>
                    <a:pt x="9816" y="5305"/>
                  </a:cubicBezTo>
                  <a:close/>
                  <a:moveTo>
                    <a:pt x="8196" y="5341"/>
                  </a:moveTo>
                  <a:cubicBezTo>
                    <a:pt x="8199" y="5343"/>
                    <a:pt x="8202" y="5344"/>
                    <a:pt x="8206" y="5344"/>
                  </a:cubicBezTo>
                  <a:cubicBezTo>
                    <a:pt x="8209" y="5344"/>
                    <a:pt x="8212" y="5344"/>
                    <a:pt x="8215" y="5342"/>
                  </a:cubicBezTo>
                  <a:cubicBezTo>
                    <a:pt x="8210" y="5342"/>
                    <a:pt x="8203" y="5342"/>
                    <a:pt x="8196" y="5341"/>
                  </a:cubicBezTo>
                  <a:close/>
                  <a:moveTo>
                    <a:pt x="13095" y="5411"/>
                  </a:moveTo>
                  <a:lnTo>
                    <a:pt x="13095" y="5411"/>
                  </a:lnTo>
                  <a:cubicBezTo>
                    <a:pt x="13092" y="5412"/>
                    <a:pt x="13089" y="5412"/>
                    <a:pt x="13085" y="5414"/>
                  </a:cubicBezTo>
                  <a:lnTo>
                    <a:pt x="13097" y="5414"/>
                  </a:lnTo>
                  <a:lnTo>
                    <a:pt x="13095" y="5411"/>
                  </a:lnTo>
                  <a:close/>
                  <a:moveTo>
                    <a:pt x="8322" y="5509"/>
                  </a:moveTo>
                  <a:cubicBezTo>
                    <a:pt x="8327" y="5514"/>
                    <a:pt x="8330" y="5517"/>
                    <a:pt x="8333" y="5518"/>
                  </a:cubicBezTo>
                  <a:lnTo>
                    <a:pt x="8333" y="5518"/>
                  </a:lnTo>
                  <a:cubicBezTo>
                    <a:pt x="8334" y="5516"/>
                    <a:pt x="8331" y="5513"/>
                    <a:pt x="8322" y="5509"/>
                  </a:cubicBezTo>
                  <a:close/>
                  <a:moveTo>
                    <a:pt x="13174" y="5521"/>
                  </a:moveTo>
                  <a:cubicBezTo>
                    <a:pt x="13172" y="5522"/>
                    <a:pt x="13169" y="5523"/>
                    <a:pt x="13166" y="5523"/>
                  </a:cubicBezTo>
                  <a:cubicBezTo>
                    <a:pt x="13163" y="5523"/>
                    <a:pt x="13160" y="5522"/>
                    <a:pt x="13156" y="5521"/>
                  </a:cubicBezTo>
                  <a:lnTo>
                    <a:pt x="13156" y="5521"/>
                  </a:lnTo>
                  <a:cubicBezTo>
                    <a:pt x="13163" y="5527"/>
                    <a:pt x="13166" y="5529"/>
                    <a:pt x="13169" y="5529"/>
                  </a:cubicBezTo>
                  <a:cubicBezTo>
                    <a:pt x="13173" y="5529"/>
                    <a:pt x="13173" y="5524"/>
                    <a:pt x="13174" y="5521"/>
                  </a:cubicBezTo>
                  <a:close/>
                  <a:moveTo>
                    <a:pt x="8799" y="5580"/>
                  </a:moveTo>
                  <a:lnTo>
                    <a:pt x="8799" y="5580"/>
                  </a:lnTo>
                  <a:cubicBezTo>
                    <a:pt x="8811" y="5580"/>
                    <a:pt x="8811" y="5592"/>
                    <a:pt x="8823" y="5592"/>
                  </a:cubicBezTo>
                  <a:cubicBezTo>
                    <a:pt x="8823" y="5592"/>
                    <a:pt x="8811" y="5580"/>
                    <a:pt x="8799" y="5580"/>
                  </a:cubicBezTo>
                  <a:close/>
                  <a:moveTo>
                    <a:pt x="8787" y="5735"/>
                  </a:moveTo>
                  <a:cubicBezTo>
                    <a:pt x="8784" y="5735"/>
                    <a:pt x="8784" y="5736"/>
                    <a:pt x="8785" y="5737"/>
                  </a:cubicBezTo>
                  <a:lnTo>
                    <a:pt x="8785" y="5737"/>
                  </a:lnTo>
                  <a:cubicBezTo>
                    <a:pt x="8786" y="5736"/>
                    <a:pt x="8786" y="5736"/>
                    <a:pt x="8787" y="5735"/>
                  </a:cubicBezTo>
                  <a:close/>
                  <a:moveTo>
                    <a:pt x="8311" y="5842"/>
                  </a:moveTo>
                  <a:lnTo>
                    <a:pt x="8299" y="5866"/>
                  </a:lnTo>
                  <a:lnTo>
                    <a:pt x="8322" y="5854"/>
                  </a:lnTo>
                  <a:lnTo>
                    <a:pt x="8311" y="5842"/>
                  </a:lnTo>
                  <a:close/>
                  <a:moveTo>
                    <a:pt x="13680" y="5878"/>
                  </a:moveTo>
                  <a:lnTo>
                    <a:pt x="13687" y="5884"/>
                  </a:lnTo>
                  <a:lnTo>
                    <a:pt x="13687" y="5884"/>
                  </a:lnTo>
                  <a:cubicBezTo>
                    <a:pt x="13690" y="5880"/>
                    <a:pt x="13690" y="5878"/>
                    <a:pt x="13680" y="5878"/>
                  </a:cubicBezTo>
                  <a:close/>
                  <a:moveTo>
                    <a:pt x="8318" y="5980"/>
                  </a:moveTo>
                  <a:cubicBezTo>
                    <a:pt x="8316" y="5980"/>
                    <a:pt x="8326" y="5985"/>
                    <a:pt x="8311" y="5985"/>
                  </a:cubicBezTo>
                  <a:lnTo>
                    <a:pt x="8334" y="5985"/>
                  </a:lnTo>
                  <a:cubicBezTo>
                    <a:pt x="8322" y="5981"/>
                    <a:pt x="8319" y="5980"/>
                    <a:pt x="8318" y="5980"/>
                  </a:cubicBezTo>
                  <a:close/>
                  <a:moveTo>
                    <a:pt x="13752" y="6080"/>
                  </a:moveTo>
                  <a:cubicBezTo>
                    <a:pt x="13753" y="6082"/>
                    <a:pt x="13754" y="6083"/>
                    <a:pt x="13755" y="6085"/>
                  </a:cubicBezTo>
                  <a:lnTo>
                    <a:pt x="13755" y="6085"/>
                  </a:lnTo>
                  <a:lnTo>
                    <a:pt x="13764" y="6080"/>
                  </a:lnTo>
                  <a:close/>
                  <a:moveTo>
                    <a:pt x="13517" y="6089"/>
                  </a:moveTo>
                  <a:lnTo>
                    <a:pt x="13517" y="6089"/>
                  </a:lnTo>
                  <a:cubicBezTo>
                    <a:pt x="13513" y="6089"/>
                    <a:pt x="13508" y="6090"/>
                    <a:pt x="13502" y="6092"/>
                  </a:cubicBezTo>
                  <a:lnTo>
                    <a:pt x="13526" y="6092"/>
                  </a:lnTo>
                  <a:cubicBezTo>
                    <a:pt x="13522" y="6092"/>
                    <a:pt x="13519" y="6091"/>
                    <a:pt x="13517" y="6089"/>
                  </a:cubicBezTo>
                  <a:close/>
                  <a:moveTo>
                    <a:pt x="9858" y="6152"/>
                  </a:moveTo>
                  <a:lnTo>
                    <a:pt x="9858" y="6152"/>
                  </a:lnTo>
                  <a:cubicBezTo>
                    <a:pt x="9858" y="6152"/>
                    <a:pt x="9858" y="6152"/>
                    <a:pt x="9858" y="6152"/>
                  </a:cubicBezTo>
                  <a:close/>
                  <a:moveTo>
                    <a:pt x="10859" y="6164"/>
                  </a:moveTo>
                  <a:lnTo>
                    <a:pt x="10870" y="6166"/>
                  </a:lnTo>
                  <a:lnTo>
                    <a:pt x="10870" y="6166"/>
                  </a:lnTo>
                  <a:cubicBezTo>
                    <a:pt x="10870" y="6165"/>
                    <a:pt x="10870" y="6164"/>
                    <a:pt x="10870" y="6164"/>
                  </a:cubicBezTo>
                  <a:close/>
                  <a:moveTo>
                    <a:pt x="9358" y="6176"/>
                  </a:moveTo>
                  <a:cubicBezTo>
                    <a:pt x="9356" y="6178"/>
                    <a:pt x="9355" y="6181"/>
                    <a:pt x="9355" y="6183"/>
                  </a:cubicBezTo>
                  <a:lnTo>
                    <a:pt x="9355" y="6183"/>
                  </a:lnTo>
                  <a:cubicBezTo>
                    <a:pt x="9357" y="6182"/>
                    <a:pt x="9358" y="6179"/>
                    <a:pt x="9358" y="6176"/>
                  </a:cubicBezTo>
                  <a:close/>
                  <a:moveTo>
                    <a:pt x="11156" y="6187"/>
                  </a:moveTo>
                  <a:cubicBezTo>
                    <a:pt x="11156" y="6188"/>
                    <a:pt x="11156" y="6188"/>
                    <a:pt x="11157" y="6188"/>
                  </a:cubicBezTo>
                  <a:lnTo>
                    <a:pt x="11157" y="6188"/>
                  </a:lnTo>
                  <a:cubicBezTo>
                    <a:pt x="11160" y="6188"/>
                    <a:pt x="11164" y="6187"/>
                    <a:pt x="11168" y="6187"/>
                  </a:cubicBezTo>
                  <a:close/>
                  <a:moveTo>
                    <a:pt x="11820" y="6241"/>
                  </a:moveTo>
                  <a:cubicBezTo>
                    <a:pt x="11820" y="6241"/>
                    <a:pt x="11821" y="6243"/>
                    <a:pt x="11823" y="6247"/>
                  </a:cubicBezTo>
                  <a:lnTo>
                    <a:pt x="11823" y="6247"/>
                  </a:lnTo>
                  <a:cubicBezTo>
                    <a:pt x="11821" y="6243"/>
                    <a:pt x="11820" y="6241"/>
                    <a:pt x="11820" y="6241"/>
                  </a:cubicBezTo>
                  <a:close/>
                  <a:moveTo>
                    <a:pt x="12051" y="6302"/>
                  </a:moveTo>
                  <a:lnTo>
                    <a:pt x="12055" y="6303"/>
                  </a:lnTo>
                  <a:lnTo>
                    <a:pt x="12055" y="6303"/>
                  </a:lnTo>
                  <a:cubicBezTo>
                    <a:pt x="12055" y="6303"/>
                    <a:pt x="12056" y="6303"/>
                    <a:pt x="12056" y="6303"/>
                  </a:cubicBezTo>
                  <a:lnTo>
                    <a:pt x="12056" y="6303"/>
                  </a:lnTo>
                  <a:cubicBezTo>
                    <a:pt x="12058" y="6303"/>
                    <a:pt x="12059" y="6305"/>
                    <a:pt x="12061" y="6307"/>
                  </a:cubicBezTo>
                  <a:lnTo>
                    <a:pt x="12055" y="6303"/>
                  </a:lnTo>
                  <a:lnTo>
                    <a:pt x="12055" y="6303"/>
                  </a:lnTo>
                  <a:cubicBezTo>
                    <a:pt x="12053" y="6304"/>
                    <a:pt x="12051" y="6305"/>
                    <a:pt x="12049" y="6307"/>
                  </a:cubicBezTo>
                  <a:cubicBezTo>
                    <a:pt x="12049" y="6307"/>
                    <a:pt x="12049" y="6303"/>
                    <a:pt x="12051" y="6302"/>
                  </a:cubicBezTo>
                  <a:close/>
                  <a:moveTo>
                    <a:pt x="12216" y="6354"/>
                  </a:moveTo>
                  <a:cubicBezTo>
                    <a:pt x="12210" y="6354"/>
                    <a:pt x="12212" y="6357"/>
                    <a:pt x="12214" y="6359"/>
                  </a:cubicBezTo>
                  <a:lnTo>
                    <a:pt x="12214" y="6359"/>
                  </a:lnTo>
                  <a:cubicBezTo>
                    <a:pt x="12214" y="6358"/>
                    <a:pt x="12215" y="6356"/>
                    <a:pt x="12216" y="6354"/>
                  </a:cubicBezTo>
                  <a:close/>
                  <a:moveTo>
                    <a:pt x="12214" y="6359"/>
                  </a:moveTo>
                  <a:cubicBezTo>
                    <a:pt x="12214" y="6361"/>
                    <a:pt x="12214" y="6362"/>
                    <a:pt x="12215" y="6362"/>
                  </a:cubicBezTo>
                  <a:lnTo>
                    <a:pt x="12215" y="6362"/>
                  </a:lnTo>
                  <a:cubicBezTo>
                    <a:pt x="12215" y="6361"/>
                    <a:pt x="12215" y="6360"/>
                    <a:pt x="12214" y="6359"/>
                  </a:cubicBezTo>
                  <a:close/>
                  <a:moveTo>
                    <a:pt x="13670" y="6459"/>
                  </a:moveTo>
                  <a:lnTo>
                    <a:pt x="13670" y="6459"/>
                  </a:lnTo>
                  <a:cubicBezTo>
                    <a:pt x="13670" y="6459"/>
                    <a:pt x="13669" y="6460"/>
                    <a:pt x="13668" y="6461"/>
                  </a:cubicBezTo>
                  <a:cubicBezTo>
                    <a:pt x="13669" y="6460"/>
                    <a:pt x="13670" y="6459"/>
                    <a:pt x="13670" y="6459"/>
                  </a:cubicBezTo>
                  <a:close/>
                  <a:moveTo>
                    <a:pt x="13645" y="6437"/>
                  </a:moveTo>
                  <a:cubicBezTo>
                    <a:pt x="13621" y="6437"/>
                    <a:pt x="13621" y="6449"/>
                    <a:pt x="13609" y="6473"/>
                  </a:cubicBezTo>
                  <a:lnTo>
                    <a:pt x="13621" y="6449"/>
                  </a:lnTo>
                  <a:lnTo>
                    <a:pt x="13633" y="6449"/>
                  </a:lnTo>
                  <a:cubicBezTo>
                    <a:pt x="13633" y="6449"/>
                    <a:pt x="13633" y="6437"/>
                    <a:pt x="13645" y="6437"/>
                  </a:cubicBezTo>
                  <a:close/>
                  <a:moveTo>
                    <a:pt x="12835" y="6473"/>
                  </a:moveTo>
                  <a:lnTo>
                    <a:pt x="12823" y="6485"/>
                  </a:lnTo>
                  <a:lnTo>
                    <a:pt x="12829" y="6485"/>
                  </a:lnTo>
                  <a:lnTo>
                    <a:pt x="12835" y="6473"/>
                  </a:lnTo>
                  <a:close/>
                  <a:moveTo>
                    <a:pt x="13706" y="6498"/>
                  </a:moveTo>
                  <a:cubicBezTo>
                    <a:pt x="13704" y="6499"/>
                    <a:pt x="13704" y="6502"/>
                    <a:pt x="13704" y="6509"/>
                  </a:cubicBezTo>
                  <a:cubicBezTo>
                    <a:pt x="13704" y="6506"/>
                    <a:pt x="13705" y="6502"/>
                    <a:pt x="13706" y="6498"/>
                  </a:cubicBezTo>
                  <a:close/>
                  <a:moveTo>
                    <a:pt x="12954" y="6533"/>
                  </a:moveTo>
                  <a:lnTo>
                    <a:pt x="12960" y="6545"/>
                  </a:lnTo>
                  <a:lnTo>
                    <a:pt x="12966" y="6545"/>
                  </a:lnTo>
                  <a:lnTo>
                    <a:pt x="12954" y="6533"/>
                  </a:lnTo>
                  <a:close/>
                  <a:moveTo>
                    <a:pt x="13109" y="6568"/>
                  </a:moveTo>
                  <a:cubicBezTo>
                    <a:pt x="13109" y="6570"/>
                    <a:pt x="13109" y="6571"/>
                    <a:pt x="13109" y="6572"/>
                  </a:cubicBezTo>
                  <a:lnTo>
                    <a:pt x="13109" y="6572"/>
                  </a:lnTo>
                  <a:cubicBezTo>
                    <a:pt x="13110" y="6568"/>
                    <a:pt x="13112" y="6568"/>
                    <a:pt x="13121" y="6568"/>
                  </a:cubicBezTo>
                  <a:close/>
                  <a:moveTo>
                    <a:pt x="8311" y="6604"/>
                  </a:moveTo>
                  <a:cubicBezTo>
                    <a:pt x="8311" y="6604"/>
                    <a:pt x="8311" y="6604"/>
                    <a:pt x="8299" y="6616"/>
                  </a:cubicBezTo>
                  <a:cubicBezTo>
                    <a:pt x="8299" y="6604"/>
                    <a:pt x="8311" y="6604"/>
                    <a:pt x="8311" y="6604"/>
                  </a:cubicBezTo>
                  <a:close/>
                  <a:moveTo>
                    <a:pt x="11941" y="6651"/>
                  </a:moveTo>
                  <a:lnTo>
                    <a:pt x="11941" y="6651"/>
                  </a:lnTo>
                  <a:cubicBezTo>
                    <a:pt x="11938" y="6654"/>
                    <a:pt x="11935" y="6659"/>
                    <a:pt x="11930" y="6664"/>
                  </a:cubicBezTo>
                  <a:lnTo>
                    <a:pt x="11942" y="6652"/>
                  </a:lnTo>
                  <a:cubicBezTo>
                    <a:pt x="11942" y="6651"/>
                    <a:pt x="11942" y="6651"/>
                    <a:pt x="11941" y="6651"/>
                  </a:cubicBezTo>
                  <a:close/>
                  <a:moveTo>
                    <a:pt x="12144" y="6676"/>
                  </a:moveTo>
                  <a:cubicBezTo>
                    <a:pt x="12141" y="6683"/>
                    <a:pt x="12142" y="6686"/>
                    <a:pt x="12144" y="6687"/>
                  </a:cubicBezTo>
                  <a:lnTo>
                    <a:pt x="12144" y="6687"/>
                  </a:lnTo>
                  <a:lnTo>
                    <a:pt x="12144" y="6676"/>
                  </a:lnTo>
                  <a:close/>
                  <a:moveTo>
                    <a:pt x="12053" y="6689"/>
                  </a:moveTo>
                  <a:lnTo>
                    <a:pt x="12049" y="6699"/>
                  </a:lnTo>
                  <a:cubicBezTo>
                    <a:pt x="12055" y="6694"/>
                    <a:pt x="12055" y="6691"/>
                    <a:pt x="12053" y="6689"/>
                  </a:cubicBezTo>
                  <a:close/>
                  <a:moveTo>
                    <a:pt x="12158" y="6694"/>
                  </a:moveTo>
                  <a:lnTo>
                    <a:pt x="12158" y="6694"/>
                  </a:lnTo>
                  <a:cubicBezTo>
                    <a:pt x="12157" y="6696"/>
                    <a:pt x="12156" y="6697"/>
                    <a:pt x="12156" y="6699"/>
                  </a:cubicBezTo>
                  <a:cubicBezTo>
                    <a:pt x="12157" y="6697"/>
                    <a:pt x="12158" y="6696"/>
                    <a:pt x="12158" y="6694"/>
                  </a:cubicBezTo>
                  <a:close/>
                  <a:moveTo>
                    <a:pt x="8727" y="6747"/>
                  </a:moveTo>
                  <a:cubicBezTo>
                    <a:pt x="8722" y="6747"/>
                    <a:pt x="8721" y="6747"/>
                    <a:pt x="8720" y="6748"/>
                  </a:cubicBezTo>
                  <a:lnTo>
                    <a:pt x="8720" y="6748"/>
                  </a:lnTo>
                  <a:cubicBezTo>
                    <a:pt x="8723" y="6747"/>
                    <a:pt x="8725" y="6747"/>
                    <a:pt x="8727" y="6747"/>
                  </a:cubicBezTo>
                  <a:close/>
                  <a:moveTo>
                    <a:pt x="12542" y="6741"/>
                  </a:moveTo>
                  <a:cubicBezTo>
                    <a:pt x="12540" y="6744"/>
                    <a:pt x="12540" y="6747"/>
                    <a:pt x="12542" y="6749"/>
                  </a:cubicBezTo>
                  <a:lnTo>
                    <a:pt x="12542" y="6749"/>
                  </a:lnTo>
                  <a:cubicBezTo>
                    <a:pt x="12542" y="6746"/>
                    <a:pt x="12542" y="6743"/>
                    <a:pt x="12542" y="6741"/>
                  </a:cubicBezTo>
                  <a:close/>
                  <a:moveTo>
                    <a:pt x="12542" y="6749"/>
                  </a:moveTo>
                  <a:cubicBezTo>
                    <a:pt x="12541" y="6753"/>
                    <a:pt x="12540" y="6756"/>
                    <a:pt x="12537" y="6759"/>
                  </a:cubicBezTo>
                  <a:cubicBezTo>
                    <a:pt x="12551" y="6759"/>
                    <a:pt x="12545" y="6755"/>
                    <a:pt x="12542" y="6749"/>
                  </a:cubicBezTo>
                  <a:close/>
                  <a:moveTo>
                    <a:pt x="8727" y="6759"/>
                  </a:moveTo>
                  <a:cubicBezTo>
                    <a:pt x="8722" y="6759"/>
                    <a:pt x="8719" y="6761"/>
                    <a:pt x="8716" y="6764"/>
                  </a:cubicBezTo>
                  <a:lnTo>
                    <a:pt x="8716" y="6764"/>
                  </a:lnTo>
                  <a:cubicBezTo>
                    <a:pt x="8720" y="6763"/>
                    <a:pt x="8723" y="6761"/>
                    <a:pt x="8727" y="6759"/>
                  </a:cubicBezTo>
                  <a:close/>
                  <a:moveTo>
                    <a:pt x="822" y="199"/>
                  </a:moveTo>
                  <a:cubicBezTo>
                    <a:pt x="822" y="210"/>
                    <a:pt x="826" y="213"/>
                    <a:pt x="833" y="213"/>
                  </a:cubicBezTo>
                  <a:cubicBezTo>
                    <a:pt x="841" y="213"/>
                    <a:pt x="852" y="208"/>
                    <a:pt x="862" y="208"/>
                  </a:cubicBezTo>
                  <a:cubicBezTo>
                    <a:pt x="870" y="208"/>
                    <a:pt x="877" y="211"/>
                    <a:pt x="881" y="222"/>
                  </a:cubicBezTo>
                  <a:cubicBezTo>
                    <a:pt x="857" y="222"/>
                    <a:pt x="881" y="234"/>
                    <a:pt x="881" y="246"/>
                  </a:cubicBezTo>
                  <a:lnTo>
                    <a:pt x="941" y="246"/>
                  </a:lnTo>
                  <a:cubicBezTo>
                    <a:pt x="953" y="258"/>
                    <a:pt x="929" y="258"/>
                    <a:pt x="941" y="258"/>
                  </a:cubicBezTo>
                  <a:cubicBezTo>
                    <a:pt x="945" y="262"/>
                    <a:pt x="949" y="263"/>
                    <a:pt x="952" y="263"/>
                  </a:cubicBezTo>
                  <a:cubicBezTo>
                    <a:pt x="959" y="263"/>
                    <a:pt x="964" y="258"/>
                    <a:pt x="964" y="258"/>
                  </a:cubicBezTo>
                  <a:cubicBezTo>
                    <a:pt x="976" y="270"/>
                    <a:pt x="1012" y="258"/>
                    <a:pt x="1012" y="282"/>
                  </a:cubicBezTo>
                  <a:cubicBezTo>
                    <a:pt x="1022" y="287"/>
                    <a:pt x="1029" y="289"/>
                    <a:pt x="1034" y="289"/>
                  </a:cubicBezTo>
                  <a:cubicBezTo>
                    <a:pt x="1047" y="289"/>
                    <a:pt x="1046" y="275"/>
                    <a:pt x="1056" y="275"/>
                  </a:cubicBezTo>
                  <a:cubicBezTo>
                    <a:pt x="1059" y="275"/>
                    <a:pt x="1064" y="277"/>
                    <a:pt x="1072" y="282"/>
                  </a:cubicBezTo>
                  <a:cubicBezTo>
                    <a:pt x="1078" y="288"/>
                    <a:pt x="1072" y="288"/>
                    <a:pt x="1066" y="288"/>
                  </a:cubicBezTo>
                  <a:cubicBezTo>
                    <a:pt x="1060" y="288"/>
                    <a:pt x="1054" y="288"/>
                    <a:pt x="1060" y="294"/>
                  </a:cubicBezTo>
                  <a:lnTo>
                    <a:pt x="1107" y="294"/>
                  </a:lnTo>
                  <a:cubicBezTo>
                    <a:pt x="1095" y="306"/>
                    <a:pt x="1095" y="318"/>
                    <a:pt x="1072" y="318"/>
                  </a:cubicBezTo>
                  <a:cubicBezTo>
                    <a:pt x="1183" y="351"/>
                    <a:pt x="1242" y="426"/>
                    <a:pt x="1346" y="426"/>
                  </a:cubicBezTo>
                  <a:cubicBezTo>
                    <a:pt x="1354" y="426"/>
                    <a:pt x="1361" y="426"/>
                    <a:pt x="1369" y="425"/>
                  </a:cubicBezTo>
                  <a:lnTo>
                    <a:pt x="1369" y="425"/>
                  </a:lnTo>
                  <a:cubicBezTo>
                    <a:pt x="1381" y="449"/>
                    <a:pt x="1357" y="437"/>
                    <a:pt x="1345" y="449"/>
                  </a:cubicBezTo>
                  <a:cubicBezTo>
                    <a:pt x="1353" y="448"/>
                    <a:pt x="1360" y="447"/>
                    <a:pt x="1367" y="447"/>
                  </a:cubicBezTo>
                  <a:cubicBezTo>
                    <a:pt x="1433" y="447"/>
                    <a:pt x="1459" y="496"/>
                    <a:pt x="1524" y="496"/>
                  </a:cubicBezTo>
                  <a:lnTo>
                    <a:pt x="1524" y="484"/>
                  </a:lnTo>
                  <a:cubicBezTo>
                    <a:pt x="1619" y="544"/>
                    <a:pt x="1738" y="532"/>
                    <a:pt x="1845" y="556"/>
                  </a:cubicBezTo>
                  <a:lnTo>
                    <a:pt x="1834" y="544"/>
                  </a:lnTo>
                  <a:cubicBezTo>
                    <a:pt x="1845" y="532"/>
                    <a:pt x="1869" y="532"/>
                    <a:pt x="1893" y="532"/>
                  </a:cubicBezTo>
                  <a:cubicBezTo>
                    <a:pt x="1976" y="580"/>
                    <a:pt x="2179" y="592"/>
                    <a:pt x="2334" y="615"/>
                  </a:cubicBezTo>
                  <a:cubicBezTo>
                    <a:pt x="2536" y="627"/>
                    <a:pt x="2762" y="675"/>
                    <a:pt x="2965" y="687"/>
                  </a:cubicBezTo>
                  <a:cubicBezTo>
                    <a:pt x="2929" y="675"/>
                    <a:pt x="2953" y="651"/>
                    <a:pt x="2977" y="651"/>
                  </a:cubicBezTo>
                  <a:cubicBezTo>
                    <a:pt x="2995" y="679"/>
                    <a:pt x="3015" y="685"/>
                    <a:pt x="3037" y="685"/>
                  </a:cubicBezTo>
                  <a:cubicBezTo>
                    <a:pt x="3054" y="685"/>
                    <a:pt x="3072" y="681"/>
                    <a:pt x="3091" y="681"/>
                  </a:cubicBezTo>
                  <a:cubicBezTo>
                    <a:pt x="3108" y="681"/>
                    <a:pt x="3126" y="685"/>
                    <a:pt x="3143" y="699"/>
                  </a:cubicBezTo>
                  <a:cubicBezTo>
                    <a:pt x="3235" y="699"/>
                    <a:pt x="3312" y="734"/>
                    <a:pt x="3397" y="734"/>
                  </a:cubicBezTo>
                  <a:cubicBezTo>
                    <a:pt x="3423" y="734"/>
                    <a:pt x="3449" y="731"/>
                    <a:pt x="3477" y="722"/>
                  </a:cubicBezTo>
                  <a:lnTo>
                    <a:pt x="3477" y="746"/>
                  </a:lnTo>
                  <a:cubicBezTo>
                    <a:pt x="3481" y="750"/>
                    <a:pt x="3483" y="752"/>
                    <a:pt x="3486" y="752"/>
                  </a:cubicBezTo>
                  <a:cubicBezTo>
                    <a:pt x="3491" y="752"/>
                    <a:pt x="3496" y="746"/>
                    <a:pt x="3512" y="746"/>
                  </a:cubicBezTo>
                  <a:cubicBezTo>
                    <a:pt x="3530" y="752"/>
                    <a:pt x="3551" y="752"/>
                    <a:pt x="3570" y="752"/>
                  </a:cubicBezTo>
                  <a:cubicBezTo>
                    <a:pt x="3590" y="752"/>
                    <a:pt x="3608" y="752"/>
                    <a:pt x="3620" y="758"/>
                  </a:cubicBezTo>
                  <a:lnTo>
                    <a:pt x="3620" y="734"/>
                  </a:lnTo>
                  <a:cubicBezTo>
                    <a:pt x="3636" y="743"/>
                    <a:pt x="3635" y="751"/>
                    <a:pt x="3642" y="751"/>
                  </a:cubicBezTo>
                  <a:cubicBezTo>
                    <a:pt x="3644" y="751"/>
                    <a:pt x="3648" y="750"/>
                    <a:pt x="3655" y="746"/>
                  </a:cubicBezTo>
                  <a:lnTo>
                    <a:pt x="3655" y="758"/>
                  </a:lnTo>
                  <a:lnTo>
                    <a:pt x="3691" y="746"/>
                  </a:lnTo>
                  <a:lnTo>
                    <a:pt x="3691" y="746"/>
                  </a:lnTo>
                  <a:cubicBezTo>
                    <a:pt x="3685" y="764"/>
                    <a:pt x="3700" y="767"/>
                    <a:pt x="3719" y="767"/>
                  </a:cubicBezTo>
                  <a:cubicBezTo>
                    <a:pt x="3729" y="767"/>
                    <a:pt x="3740" y="766"/>
                    <a:pt x="3750" y="766"/>
                  </a:cubicBezTo>
                  <a:cubicBezTo>
                    <a:pt x="3759" y="766"/>
                    <a:pt x="3768" y="767"/>
                    <a:pt x="3774" y="770"/>
                  </a:cubicBezTo>
                  <a:cubicBezTo>
                    <a:pt x="3792" y="770"/>
                    <a:pt x="3816" y="767"/>
                    <a:pt x="3840" y="767"/>
                  </a:cubicBezTo>
                  <a:cubicBezTo>
                    <a:pt x="3864" y="767"/>
                    <a:pt x="3887" y="770"/>
                    <a:pt x="3905" y="782"/>
                  </a:cubicBezTo>
                  <a:cubicBezTo>
                    <a:pt x="3917" y="794"/>
                    <a:pt x="3977" y="806"/>
                    <a:pt x="4012" y="818"/>
                  </a:cubicBezTo>
                  <a:cubicBezTo>
                    <a:pt x="4072" y="830"/>
                    <a:pt x="4179" y="842"/>
                    <a:pt x="4262" y="865"/>
                  </a:cubicBezTo>
                  <a:lnTo>
                    <a:pt x="4262" y="842"/>
                  </a:lnTo>
                  <a:lnTo>
                    <a:pt x="4286" y="842"/>
                  </a:lnTo>
                  <a:cubicBezTo>
                    <a:pt x="4286" y="853"/>
                    <a:pt x="4298" y="853"/>
                    <a:pt x="4286" y="853"/>
                  </a:cubicBezTo>
                  <a:cubicBezTo>
                    <a:pt x="4292" y="865"/>
                    <a:pt x="4307" y="865"/>
                    <a:pt x="4322" y="865"/>
                  </a:cubicBezTo>
                  <a:cubicBezTo>
                    <a:pt x="4337" y="865"/>
                    <a:pt x="4352" y="865"/>
                    <a:pt x="4358" y="877"/>
                  </a:cubicBezTo>
                  <a:cubicBezTo>
                    <a:pt x="4358" y="865"/>
                    <a:pt x="4355" y="862"/>
                    <a:pt x="4350" y="862"/>
                  </a:cubicBezTo>
                  <a:cubicBezTo>
                    <a:pt x="4346" y="862"/>
                    <a:pt x="4340" y="865"/>
                    <a:pt x="4334" y="865"/>
                  </a:cubicBezTo>
                  <a:cubicBezTo>
                    <a:pt x="4317" y="857"/>
                    <a:pt x="4324" y="843"/>
                    <a:pt x="4337" y="843"/>
                  </a:cubicBezTo>
                  <a:cubicBezTo>
                    <a:pt x="4343" y="843"/>
                    <a:pt x="4350" y="846"/>
                    <a:pt x="4358" y="853"/>
                  </a:cubicBezTo>
                  <a:lnTo>
                    <a:pt x="4382" y="842"/>
                  </a:lnTo>
                  <a:cubicBezTo>
                    <a:pt x="4382" y="865"/>
                    <a:pt x="4393" y="877"/>
                    <a:pt x="4393" y="889"/>
                  </a:cubicBezTo>
                  <a:cubicBezTo>
                    <a:pt x="4465" y="901"/>
                    <a:pt x="4524" y="889"/>
                    <a:pt x="4596" y="913"/>
                  </a:cubicBezTo>
                  <a:cubicBezTo>
                    <a:pt x="4584" y="925"/>
                    <a:pt x="4655" y="925"/>
                    <a:pt x="4632" y="949"/>
                  </a:cubicBezTo>
                  <a:cubicBezTo>
                    <a:pt x="4679" y="949"/>
                    <a:pt x="4632" y="925"/>
                    <a:pt x="4655" y="901"/>
                  </a:cubicBezTo>
                  <a:lnTo>
                    <a:pt x="4655" y="901"/>
                  </a:lnTo>
                  <a:cubicBezTo>
                    <a:pt x="4661" y="907"/>
                    <a:pt x="4667" y="907"/>
                    <a:pt x="4672" y="907"/>
                  </a:cubicBezTo>
                  <a:cubicBezTo>
                    <a:pt x="4676" y="907"/>
                    <a:pt x="4679" y="907"/>
                    <a:pt x="4679" y="913"/>
                  </a:cubicBezTo>
                  <a:cubicBezTo>
                    <a:pt x="4679" y="925"/>
                    <a:pt x="4691" y="937"/>
                    <a:pt x="4679" y="937"/>
                  </a:cubicBezTo>
                  <a:lnTo>
                    <a:pt x="4703" y="949"/>
                  </a:lnTo>
                  <a:cubicBezTo>
                    <a:pt x="4763" y="949"/>
                    <a:pt x="4798" y="996"/>
                    <a:pt x="4858" y="996"/>
                  </a:cubicBezTo>
                  <a:cubicBezTo>
                    <a:pt x="4870" y="984"/>
                    <a:pt x="4846" y="984"/>
                    <a:pt x="4846" y="973"/>
                  </a:cubicBezTo>
                  <a:cubicBezTo>
                    <a:pt x="4854" y="971"/>
                    <a:pt x="4861" y="971"/>
                    <a:pt x="4866" y="971"/>
                  </a:cubicBezTo>
                  <a:cubicBezTo>
                    <a:pt x="4913" y="971"/>
                    <a:pt x="4900" y="1008"/>
                    <a:pt x="4953" y="1008"/>
                  </a:cubicBezTo>
                  <a:lnTo>
                    <a:pt x="4952" y="1009"/>
                  </a:lnTo>
                  <a:lnTo>
                    <a:pt x="4952" y="1009"/>
                  </a:lnTo>
                  <a:cubicBezTo>
                    <a:pt x="4956" y="1007"/>
                    <a:pt x="4959" y="1006"/>
                    <a:pt x="4963" y="1006"/>
                  </a:cubicBezTo>
                  <a:cubicBezTo>
                    <a:pt x="4971" y="1006"/>
                    <a:pt x="4979" y="1010"/>
                    <a:pt x="4989" y="1020"/>
                  </a:cubicBezTo>
                  <a:cubicBezTo>
                    <a:pt x="4989" y="1029"/>
                    <a:pt x="4985" y="1031"/>
                    <a:pt x="4980" y="1031"/>
                  </a:cubicBezTo>
                  <a:cubicBezTo>
                    <a:pt x="4974" y="1031"/>
                    <a:pt x="4966" y="1028"/>
                    <a:pt x="4957" y="1028"/>
                  </a:cubicBezTo>
                  <a:cubicBezTo>
                    <a:pt x="4952" y="1028"/>
                    <a:pt x="4946" y="1029"/>
                    <a:pt x="4941" y="1032"/>
                  </a:cubicBezTo>
                  <a:cubicBezTo>
                    <a:pt x="4957" y="1032"/>
                    <a:pt x="4983" y="1043"/>
                    <a:pt x="4996" y="1043"/>
                  </a:cubicBezTo>
                  <a:cubicBezTo>
                    <a:pt x="5002" y="1043"/>
                    <a:pt x="5005" y="1040"/>
                    <a:pt x="5001" y="1032"/>
                  </a:cubicBezTo>
                  <a:cubicBezTo>
                    <a:pt x="5024" y="1032"/>
                    <a:pt x="5036" y="1056"/>
                    <a:pt x="5036" y="1056"/>
                  </a:cubicBezTo>
                  <a:cubicBezTo>
                    <a:pt x="5048" y="1056"/>
                    <a:pt x="5024" y="1044"/>
                    <a:pt x="5036" y="1032"/>
                  </a:cubicBezTo>
                  <a:lnTo>
                    <a:pt x="5036" y="1032"/>
                  </a:lnTo>
                  <a:cubicBezTo>
                    <a:pt x="5072" y="1056"/>
                    <a:pt x="5120" y="1080"/>
                    <a:pt x="5155" y="1092"/>
                  </a:cubicBezTo>
                  <a:cubicBezTo>
                    <a:pt x="5155" y="1097"/>
                    <a:pt x="5155" y="1100"/>
                    <a:pt x="5154" y="1102"/>
                  </a:cubicBezTo>
                  <a:lnTo>
                    <a:pt x="5154" y="1102"/>
                  </a:lnTo>
                  <a:cubicBezTo>
                    <a:pt x="5155" y="1102"/>
                    <a:pt x="5156" y="1102"/>
                    <a:pt x="5157" y="1102"/>
                  </a:cubicBezTo>
                  <a:cubicBezTo>
                    <a:pt x="5187" y="1102"/>
                    <a:pt x="5173" y="1141"/>
                    <a:pt x="5215" y="1151"/>
                  </a:cubicBezTo>
                  <a:cubicBezTo>
                    <a:pt x="5322" y="1187"/>
                    <a:pt x="5477" y="1211"/>
                    <a:pt x="5584" y="1270"/>
                  </a:cubicBezTo>
                  <a:cubicBezTo>
                    <a:pt x="5596" y="1262"/>
                    <a:pt x="5608" y="1260"/>
                    <a:pt x="5620" y="1260"/>
                  </a:cubicBezTo>
                  <a:cubicBezTo>
                    <a:pt x="5644" y="1260"/>
                    <a:pt x="5667" y="1270"/>
                    <a:pt x="5691" y="1270"/>
                  </a:cubicBezTo>
                  <a:lnTo>
                    <a:pt x="5679" y="1306"/>
                  </a:lnTo>
                  <a:lnTo>
                    <a:pt x="5715" y="1306"/>
                  </a:lnTo>
                  <a:cubicBezTo>
                    <a:pt x="5727" y="1318"/>
                    <a:pt x="5691" y="1306"/>
                    <a:pt x="5703" y="1330"/>
                  </a:cubicBezTo>
                  <a:lnTo>
                    <a:pt x="5727" y="1306"/>
                  </a:lnTo>
                  <a:cubicBezTo>
                    <a:pt x="5727" y="1318"/>
                    <a:pt x="5798" y="1342"/>
                    <a:pt x="5739" y="1354"/>
                  </a:cubicBezTo>
                  <a:lnTo>
                    <a:pt x="5858" y="1389"/>
                  </a:lnTo>
                  <a:cubicBezTo>
                    <a:pt x="5863" y="1392"/>
                    <a:pt x="5867" y="1393"/>
                    <a:pt x="5870" y="1393"/>
                  </a:cubicBezTo>
                  <a:cubicBezTo>
                    <a:pt x="5879" y="1393"/>
                    <a:pt x="5884" y="1386"/>
                    <a:pt x="5893" y="1386"/>
                  </a:cubicBezTo>
                  <a:cubicBezTo>
                    <a:pt x="5897" y="1386"/>
                    <a:pt x="5900" y="1387"/>
                    <a:pt x="5906" y="1389"/>
                  </a:cubicBezTo>
                  <a:cubicBezTo>
                    <a:pt x="5906" y="1395"/>
                    <a:pt x="5903" y="1395"/>
                    <a:pt x="5900" y="1395"/>
                  </a:cubicBezTo>
                  <a:cubicBezTo>
                    <a:pt x="5897" y="1395"/>
                    <a:pt x="5894" y="1395"/>
                    <a:pt x="5894" y="1401"/>
                  </a:cubicBezTo>
                  <a:cubicBezTo>
                    <a:pt x="5917" y="1420"/>
                    <a:pt x="5937" y="1426"/>
                    <a:pt x="5957" y="1426"/>
                  </a:cubicBezTo>
                  <a:cubicBezTo>
                    <a:pt x="5985" y="1426"/>
                    <a:pt x="6011" y="1414"/>
                    <a:pt x="6040" y="1414"/>
                  </a:cubicBezTo>
                  <a:cubicBezTo>
                    <a:pt x="6054" y="1414"/>
                    <a:pt x="6068" y="1417"/>
                    <a:pt x="6084" y="1425"/>
                  </a:cubicBezTo>
                  <a:lnTo>
                    <a:pt x="6072" y="1437"/>
                  </a:lnTo>
                  <a:cubicBezTo>
                    <a:pt x="6080" y="1433"/>
                    <a:pt x="6088" y="1432"/>
                    <a:pt x="6095" y="1432"/>
                  </a:cubicBezTo>
                  <a:cubicBezTo>
                    <a:pt x="6109" y="1432"/>
                    <a:pt x="6120" y="1437"/>
                    <a:pt x="6120" y="1437"/>
                  </a:cubicBezTo>
                  <a:cubicBezTo>
                    <a:pt x="6120" y="1426"/>
                    <a:pt x="6118" y="1423"/>
                    <a:pt x="6114" y="1423"/>
                  </a:cubicBezTo>
                  <a:cubicBezTo>
                    <a:pt x="6110" y="1423"/>
                    <a:pt x="6104" y="1427"/>
                    <a:pt x="6098" y="1427"/>
                  </a:cubicBezTo>
                  <a:cubicBezTo>
                    <a:pt x="6093" y="1427"/>
                    <a:pt x="6088" y="1424"/>
                    <a:pt x="6084" y="1413"/>
                  </a:cubicBezTo>
                  <a:cubicBezTo>
                    <a:pt x="6088" y="1404"/>
                    <a:pt x="6095" y="1402"/>
                    <a:pt x="6100" y="1402"/>
                  </a:cubicBezTo>
                  <a:cubicBezTo>
                    <a:pt x="6107" y="1402"/>
                    <a:pt x="6113" y="1405"/>
                    <a:pt x="6117" y="1405"/>
                  </a:cubicBezTo>
                  <a:cubicBezTo>
                    <a:pt x="6119" y="1405"/>
                    <a:pt x="6120" y="1404"/>
                    <a:pt x="6120" y="1401"/>
                  </a:cubicBezTo>
                  <a:cubicBezTo>
                    <a:pt x="6124" y="1405"/>
                    <a:pt x="6129" y="1406"/>
                    <a:pt x="6135" y="1406"/>
                  </a:cubicBezTo>
                  <a:cubicBezTo>
                    <a:pt x="6146" y="1406"/>
                    <a:pt x="6160" y="1401"/>
                    <a:pt x="6167" y="1401"/>
                  </a:cubicBezTo>
                  <a:cubicBezTo>
                    <a:pt x="6191" y="1437"/>
                    <a:pt x="6239" y="1437"/>
                    <a:pt x="6251" y="1473"/>
                  </a:cubicBezTo>
                  <a:cubicBezTo>
                    <a:pt x="6259" y="1464"/>
                    <a:pt x="6274" y="1456"/>
                    <a:pt x="6294" y="1456"/>
                  </a:cubicBezTo>
                  <a:cubicBezTo>
                    <a:pt x="6302" y="1456"/>
                    <a:pt x="6312" y="1457"/>
                    <a:pt x="6322" y="1461"/>
                  </a:cubicBezTo>
                  <a:cubicBezTo>
                    <a:pt x="6334" y="1484"/>
                    <a:pt x="6298" y="1473"/>
                    <a:pt x="6334" y="1496"/>
                  </a:cubicBezTo>
                  <a:lnTo>
                    <a:pt x="6334" y="1484"/>
                  </a:lnTo>
                  <a:cubicBezTo>
                    <a:pt x="6358" y="1496"/>
                    <a:pt x="6358" y="1496"/>
                    <a:pt x="6346" y="1508"/>
                  </a:cubicBezTo>
                  <a:cubicBezTo>
                    <a:pt x="6351" y="1511"/>
                    <a:pt x="6356" y="1512"/>
                    <a:pt x="6361" y="1512"/>
                  </a:cubicBezTo>
                  <a:cubicBezTo>
                    <a:pt x="6369" y="1512"/>
                    <a:pt x="6375" y="1509"/>
                    <a:pt x="6383" y="1509"/>
                  </a:cubicBezTo>
                  <a:cubicBezTo>
                    <a:pt x="6390" y="1509"/>
                    <a:pt x="6397" y="1511"/>
                    <a:pt x="6406" y="1520"/>
                  </a:cubicBezTo>
                  <a:lnTo>
                    <a:pt x="6382" y="1520"/>
                  </a:lnTo>
                  <a:cubicBezTo>
                    <a:pt x="6406" y="1520"/>
                    <a:pt x="6417" y="1532"/>
                    <a:pt x="6441" y="1544"/>
                  </a:cubicBezTo>
                  <a:cubicBezTo>
                    <a:pt x="6441" y="1550"/>
                    <a:pt x="6438" y="1553"/>
                    <a:pt x="6434" y="1553"/>
                  </a:cubicBezTo>
                  <a:cubicBezTo>
                    <a:pt x="6429" y="1553"/>
                    <a:pt x="6423" y="1550"/>
                    <a:pt x="6417" y="1544"/>
                  </a:cubicBezTo>
                  <a:lnTo>
                    <a:pt x="6417" y="1544"/>
                  </a:lnTo>
                  <a:cubicBezTo>
                    <a:pt x="6422" y="1553"/>
                    <a:pt x="6428" y="1555"/>
                    <a:pt x="6434" y="1555"/>
                  </a:cubicBezTo>
                  <a:cubicBezTo>
                    <a:pt x="6441" y="1555"/>
                    <a:pt x="6449" y="1552"/>
                    <a:pt x="6455" y="1552"/>
                  </a:cubicBezTo>
                  <a:cubicBezTo>
                    <a:pt x="6459" y="1552"/>
                    <a:pt x="6462" y="1553"/>
                    <a:pt x="6465" y="1556"/>
                  </a:cubicBezTo>
                  <a:cubicBezTo>
                    <a:pt x="6465" y="1544"/>
                    <a:pt x="6441" y="1532"/>
                    <a:pt x="6465" y="1520"/>
                  </a:cubicBezTo>
                  <a:cubicBezTo>
                    <a:pt x="6477" y="1532"/>
                    <a:pt x="6500" y="1521"/>
                    <a:pt x="6501" y="1543"/>
                  </a:cubicBezTo>
                  <a:lnTo>
                    <a:pt x="6501" y="1543"/>
                  </a:lnTo>
                  <a:cubicBezTo>
                    <a:pt x="6508" y="1542"/>
                    <a:pt x="6512" y="1541"/>
                    <a:pt x="6516" y="1541"/>
                  </a:cubicBezTo>
                  <a:cubicBezTo>
                    <a:pt x="6522" y="1541"/>
                    <a:pt x="6525" y="1544"/>
                    <a:pt x="6537" y="1556"/>
                  </a:cubicBezTo>
                  <a:cubicBezTo>
                    <a:pt x="6537" y="1556"/>
                    <a:pt x="6537" y="1568"/>
                    <a:pt x="6537" y="1568"/>
                  </a:cubicBezTo>
                  <a:cubicBezTo>
                    <a:pt x="6542" y="1566"/>
                    <a:pt x="6546" y="1565"/>
                    <a:pt x="6551" y="1565"/>
                  </a:cubicBezTo>
                  <a:cubicBezTo>
                    <a:pt x="6579" y="1565"/>
                    <a:pt x="6599" y="1593"/>
                    <a:pt x="6620" y="1604"/>
                  </a:cubicBezTo>
                  <a:cubicBezTo>
                    <a:pt x="6636" y="1604"/>
                    <a:pt x="6641" y="1598"/>
                    <a:pt x="6646" y="1598"/>
                  </a:cubicBezTo>
                  <a:cubicBezTo>
                    <a:pt x="6649" y="1598"/>
                    <a:pt x="6652" y="1600"/>
                    <a:pt x="6656" y="1604"/>
                  </a:cubicBezTo>
                  <a:cubicBezTo>
                    <a:pt x="6644" y="1580"/>
                    <a:pt x="6644" y="1580"/>
                    <a:pt x="6656" y="1568"/>
                  </a:cubicBezTo>
                  <a:cubicBezTo>
                    <a:pt x="6659" y="1579"/>
                    <a:pt x="6665" y="1582"/>
                    <a:pt x="6673" y="1582"/>
                  </a:cubicBezTo>
                  <a:cubicBezTo>
                    <a:pt x="6682" y="1582"/>
                    <a:pt x="6694" y="1577"/>
                    <a:pt x="6706" y="1577"/>
                  </a:cubicBezTo>
                  <a:cubicBezTo>
                    <a:pt x="6717" y="1577"/>
                    <a:pt x="6728" y="1581"/>
                    <a:pt x="6739" y="1592"/>
                  </a:cubicBezTo>
                  <a:cubicBezTo>
                    <a:pt x="6739" y="1592"/>
                    <a:pt x="6728" y="1597"/>
                    <a:pt x="6721" y="1597"/>
                  </a:cubicBezTo>
                  <a:cubicBezTo>
                    <a:pt x="6718" y="1597"/>
                    <a:pt x="6715" y="1596"/>
                    <a:pt x="6715" y="1592"/>
                  </a:cubicBezTo>
                  <a:cubicBezTo>
                    <a:pt x="6691" y="1604"/>
                    <a:pt x="6679" y="1627"/>
                    <a:pt x="6644" y="1627"/>
                  </a:cubicBezTo>
                  <a:cubicBezTo>
                    <a:pt x="6668" y="1627"/>
                    <a:pt x="6679" y="1639"/>
                    <a:pt x="6679" y="1639"/>
                  </a:cubicBezTo>
                  <a:lnTo>
                    <a:pt x="6691" y="1627"/>
                  </a:lnTo>
                  <a:cubicBezTo>
                    <a:pt x="6703" y="1627"/>
                    <a:pt x="6703" y="1627"/>
                    <a:pt x="6715" y="1639"/>
                  </a:cubicBezTo>
                  <a:cubicBezTo>
                    <a:pt x="6727" y="1615"/>
                    <a:pt x="6703" y="1604"/>
                    <a:pt x="6727" y="1604"/>
                  </a:cubicBezTo>
                  <a:cubicBezTo>
                    <a:pt x="6763" y="1604"/>
                    <a:pt x="6739" y="1627"/>
                    <a:pt x="6739" y="1627"/>
                  </a:cubicBezTo>
                  <a:cubicBezTo>
                    <a:pt x="6771" y="1627"/>
                    <a:pt x="6776" y="1617"/>
                    <a:pt x="6783" y="1617"/>
                  </a:cubicBezTo>
                  <a:cubicBezTo>
                    <a:pt x="6787" y="1617"/>
                    <a:pt x="6791" y="1619"/>
                    <a:pt x="6798" y="1627"/>
                  </a:cubicBezTo>
                  <a:lnTo>
                    <a:pt x="6787" y="1627"/>
                  </a:lnTo>
                  <a:cubicBezTo>
                    <a:pt x="6810" y="1639"/>
                    <a:pt x="6846" y="1651"/>
                    <a:pt x="6846" y="1675"/>
                  </a:cubicBezTo>
                  <a:cubicBezTo>
                    <a:pt x="6834" y="1687"/>
                    <a:pt x="6834" y="1687"/>
                    <a:pt x="6822" y="1687"/>
                  </a:cubicBezTo>
                  <a:lnTo>
                    <a:pt x="6822" y="1675"/>
                  </a:lnTo>
                  <a:lnTo>
                    <a:pt x="6822" y="1675"/>
                  </a:lnTo>
                  <a:cubicBezTo>
                    <a:pt x="6790" y="1686"/>
                    <a:pt x="6834" y="1687"/>
                    <a:pt x="6836" y="1704"/>
                  </a:cubicBezTo>
                  <a:lnTo>
                    <a:pt x="6836" y="1704"/>
                  </a:lnTo>
                  <a:cubicBezTo>
                    <a:pt x="6837" y="1702"/>
                    <a:pt x="6840" y="1701"/>
                    <a:pt x="6843" y="1701"/>
                  </a:cubicBezTo>
                  <a:cubicBezTo>
                    <a:pt x="6854" y="1701"/>
                    <a:pt x="6874" y="1714"/>
                    <a:pt x="6882" y="1723"/>
                  </a:cubicBezTo>
                  <a:lnTo>
                    <a:pt x="6882" y="1699"/>
                  </a:lnTo>
                  <a:cubicBezTo>
                    <a:pt x="6895" y="1695"/>
                    <a:pt x="6904" y="1693"/>
                    <a:pt x="6910" y="1693"/>
                  </a:cubicBezTo>
                  <a:cubicBezTo>
                    <a:pt x="6938" y="1693"/>
                    <a:pt x="6878" y="1736"/>
                    <a:pt x="6918" y="1746"/>
                  </a:cubicBezTo>
                  <a:cubicBezTo>
                    <a:pt x="6953" y="1746"/>
                    <a:pt x="6906" y="1735"/>
                    <a:pt x="6941" y="1735"/>
                  </a:cubicBezTo>
                  <a:cubicBezTo>
                    <a:pt x="6953" y="1746"/>
                    <a:pt x="6953" y="1770"/>
                    <a:pt x="6989" y="1770"/>
                  </a:cubicBezTo>
                  <a:cubicBezTo>
                    <a:pt x="7001" y="1782"/>
                    <a:pt x="7013" y="1806"/>
                    <a:pt x="7001" y="1818"/>
                  </a:cubicBezTo>
                  <a:cubicBezTo>
                    <a:pt x="7021" y="1818"/>
                    <a:pt x="7050" y="1844"/>
                    <a:pt x="7073" y="1844"/>
                  </a:cubicBezTo>
                  <a:cubicBezTo>
                    <a:pt x="7077" y="1844"/>
                    <a:pt x="7081" y="1843"/>
                    <a:pt x="7084" y="1842"/>
                  </a:cubicBezTo>
                  <a:cubicBezTo>
                    <a:pt x="7072" y="1830"/>
                    <a:pt x="7063" y="1827"/>
                    <a:pt x="7055" y="1827"/>
                  </a:cubicBezTo>
                  <a:cubicBezTo>
                    <a:pt x="7049" y="1827"/>
                    <a:pt x="7043" y="1829"/>
                    <a:pt x="7038" y="1829"/>
                  </a:cubicBezTo>
                  <a:cubicBezTo>
                    <a:pt x="7030" y="1829"/>
                    <a:pt x="7022" y="1825"/>
                    <a:pt x="7013" y="1806"/>
                  </a:cubicBezTo>
                  <a:lnTo>
                    <a:pt x="7025" y="1794"/>
                  </a:lnTo>
                  <a:cubicBezTo>
                    <a:pt x="7060" y="1806"/>
                    <a:pt x="7096" y="1806"/>
                    <a:pt x="7108" y="1830"/>
                  </a:cubicBezTo>
                  <a:cubicBezTo>
                    <a:pt x="7108" y="1818"/>
                    <a:pt x="7108" y="1818"/>
                    <a:pt x="7108" y="1806"/>
                  </a:cubicBezTo>
                  <a:cubicBezTo>
                    <a:pt x="7156" y="1818"/>
                    <a:pt x="7168" y="1806"/>
                    <a:pt x="7203" y="1830"/>
                  </a:cubicBezTo>
                  <a:cubicBezTo>
                    <a:pt x="7203" y="1840"/>
                    <a:pt x="7199" y="1844"/>
                    <a:pt x="7193" y="1844"/>
                  </a:cubicBezTo>
                  <a:cubicBezTo>
                    <a:pt x="7185" y="1844"/>
                    <a:pt x="7174" y="1837"/>
                    <a:pt x="7168" y="1830"/>
                  </a:cubicBezTo>
                  <a:lnTo>
                    <a:pt x="7168" y="1830"/>
                  </a:lnTo>
                  <a:cubicBezTo>
                    <a:pt x="7179" y="1854"/>
                    <a:pt x="7191" y="1842"/>
                    <a:pt x="7227" y="1865"/>
                  </a:cubicBezTo>
                  <a:cubicBezTo>
                    <a:pt x="7227" y="1868"/>
                    <a:pt x="7226" y="1869"/>
                    <a:pt x="7224" y="1869"/>
                  </a:cubicBezTo>
                  <a:cubicBezTo>
                    <a:pt x="7219" y="1869"/>
                    <a:pt x="7209" y="1862"/>
                    <a:pt x="7200" y="1862"/>
                  </a:cubicBezTo>
                  <a:cubicBezTo>
                    <a:pt x="7197" y="1862"/>
                    <a:pt x="7194" y="1863"/>
                    <a:pt x="7191" y="1865"/>
                  </a:cubicBezTo>
                  <a:lnTo>
                    <a:pt x="7230" y="1875"/>
                  </a:lnTo>
                  <a:lnTo>
                    <a:pt x="7230" y="1875"/>
                  </a:lnTo>
                  <a:cubicBezTo>
                    <a:pt x="7233" y="1872"/>
                    <a:pt x="7237" y="1871"/>
                    <a:pt x="7240" y="1871"/>
                  </a:cubicBezTo>
                  <a:cubicBezTo>
                    <a:pt x="7256" y="1871"/>
                    <a:pt x="7268" y="1901"/>
                    <a:pt x="7287" y="1901"/>
                  </a:cubicBezTo>
                  <a:cubicBezTo>
                    <a:pt x="7305" y="1909"/>
                    <a:pt x="7320" y="1911"/>
                    <a:pt x="7333" y="1911"/>
                  </a:cubicBezTo>
                  <a:cubicBezTo>
                    <a:pt x="7363" y="1911"/>
                    <a:pt x="7385" y="1898"/>
                    <a:pt x="7418" y="1889"/>
                  </a:cubicBezTo>
                  <a:cubicBezTo>
                    <a:pt x="7418" y="1901"/>
                    <a:pt x="7418" y="1913"/>
                    <a:pt x="7418" y="1913"/>
                  </a:cubicBezTo>
                  <a:cubicBezTo>
                    <a:pt x="7414" y="1909"/>
                    <a:pt x="7411" y="1908"/>
                    <a:pt x="7409" y="1908"/>
                  </a:cubicBezTo>
                  <a:cubicBezTo>
                    <a:pt x="7404" y="1908"/>
                    <a:pt x="7402" y="1913"/>
                    <a:pt x="7394" y="1913"/>
                  </a:cubicBezTo>
                  <a:cubicBezTo>
                    <a:pt x="7409" y="1921"/>
                    <a:pt x="7420" y="1939"/>
                    <a:pt x="7422" y="1951"/>
                  </a:cubicBezTo>
                  <a:lnTo>
                    <a:pt x="7422" y="1951"/>
                  </a:lnTo>
                  <a:cubicBezTo>
                    <a:pt x="7423" y="1950"/>
                    <a:pt x="7425" y="1949"/>
                    <a:pt x="7430" y="1949"/>
                  </a:cubicBezTo>
                  <a:lnTo>
                    <a:pt x="7477" y="1973"/>
                  </a:lnTo>
                  <a:cubicBezTo>
                    <a:pt x="7477" y="1961"/>
                    <a:pt x="7465" y="1949"/>
                    <a:pt x="7489" y="1949"/>
                  </a:cubicBezTo>
                  <a:cubicBezTo>
                    <a:pt x="7513" y="1949"/>
                    <a:pt x="7513" y="1961"/>
                    <a:pt x="7537" y="1973"/>
                  </a:cubicBezTo>
                  <a:cubicBezTo>
                    <a:pt x="7537" y="1973"/>
                    <a:pt x="7537" y="1988"/>
                    <a:pt x="7531" y="1988"/>
                  </a:cubicBezTo>
                  <a:cubicBezTo>
                    <a:pt x="7529" y="1988"/>
                    <a:pt x="7527" y="1987"/>
                    <a:pt x="7525" y="1985"/>
                  </a:cubicBezTo>
                  <a:lnTo>
                    <a:pt x="7525" y="1985"/>
                  </a:lnTo>
                  <a:cubicBezTo>
                    <a:pt x="7525" y="1993"/>
                    <a:pt x="7537" y="2001"/>
                    <a:pt x="7548" y="2001"/>
                  </a:cubicBezTo>
                  <a:cubicBezTo>
                    <a:pt x="7552" y="2001"/>
                    <a:pt x="7557" y="2000"/>
                    <a:pt x="7560" y="1996"/>
                  </a:cubicBezTo>
                  <a:cubicBezTo>
                    <a:pt x="7553" y="1989"/>
                    <a:pt x="7555" y="1988"/>
                    <a:pt x="7560" y="1988"/>
                  </a:cubicBezTo>
                  <a:cubicBezTo>
                    <a:pt x="7565" y="1988"/>
                    <a:pt x="7575" y="1990"/>
                    <a:pt x="7583" y="1990"/>
                  </a:cubicBezTo>
                  <a:cubicBezTo>
                    <a:pt x="7593" y="1990"/>
                    <a:pt x="7601" y="1986"/>
                    <a:pt x="7596" y="1973"/>
                  </a:cubicBezTo>
                  <a:lnTo>
                    <a:pt x="7596" y="1973"/>
                  </a:lnTo>
                  <a:lnTo>
                    <a:pt x="7616" y="2003"/>
                  </a:lnTo>
                  <a:lnTo>
                    <a:pt x="7616" y="2003"/>
                  </a:lnTo>
                  <a:cubicBezTo>
                    <a:pt x="7615" y="2002"/>
                    <a:pt x="7614" y="2002"/>
                    <a:pt x="7613" y="2002"/>
                  </a:cubicBezTo>
                  <a:cubicBezTo>
                    <a:pt x="7608" y="2002"/>
                    <a:pt x="7602" y="2002"/>
                    <a:pt x="7596" y="1996"/>
                  </a:cubicBezTo>
                  <a:lnTo>
                    <a:pt x="7596" y="1996"/>
                  </a:lnTo>
                  <a:cubicBezTo>
                    <a:pt x="7596" y="2008"/>
                    <a:pt x="7605" y="2011"/>
                    <a:pt x="7614" y="2011"/>
                  </a:cubicBezTo>
                  <a:cubicBezTo>
                    <a:pt x="7623" y="2011"/>
                    <a:pt x="7632" y="2008"/>
                    <a:pt x="7632" y="2008"/>
                  </a:cubicBezTo>
                  <a:cubicBezTo>
                    <a:pt x="7644" y="2020"/>
                    <a:pt x="7668" y="2032"/>
                    <a:pt x="7668" y="2044"/>
                  </a:cubicBezTo>
                  <a:cubicBezTo>
                    <a:pt x="7680" y="2044"/>
                    <a:pt x="7691" y="2056"/>
                    <a:pt x="7691" y="2068"/>
                  </a:cubicBezTo>
                  <a:cubicBezTo>
                    <a:pt x="7703" y="2068"/>
                    <a:pt x="7703" y="2056"/>
                    <a:pt x="7703" y="2044"/>
                  </a:cubicBezTo>
                  <a:lnTo>
                    <a:pt x="7751" y="2068"/>
                  </a:lnTo>
                  <a:cubicBezTo>
                    <a:pt x="7751" y="2080"/>
                    <a:pt x="7739" y="2116"/>
                    <a:pt x="7727" y="2116"/>
                  </a:cubicBezTo>
                  <a:cubicBezTo>
                    <a:pt x="7746" y="2116"/>
                    <a:pt x="7750" y="2100"/>
                    <a:pt x="7763" y="2100"/>
                  </a:cubicBezTo>
                  <a:cubicBezTo>
                    <a:pt x="7766" y="2100"/>
                    <a:pt x="7770" y="2101"/>
                    <a:pt x="7775" y="2104"/>
                  </a:cubicBezTo>
                  <a:cubicBezTo>
                    <a:pt x="7751" y="2116"/>
                    <a:pt x="7799" y="2139"/>
                    <a:pt x="7763" y="2151"/>
                  </a:cubicBezTo>
                  <a:cubicBezTo>
                    <a:pt x="7775" y="2175"/>
                    <a:pt x="7811" y="2187"/>
                    <a:pt x="7834" y="2199"/>
                  </a:cubicBezTo>
                  <a:cubicBezTo>
                    <a:pt x="7858" y="2187"/>
                    <a:pt x="7822" y="2175"/>
                    <a:pt x="7822" y="2163"/>
                  </a:cubicBezTo>
                  <a:lnTo>
                    <a:pt x="7822" y="2163"/>
                  </a:lnTo>
                  <a:cubicBezTo>
                    <a:pt x="7838" y="2168"/>
                    <a:pt x="7850" y="2170"/>
                    <a:pt x="7862" y="2170"/>
                  </a:cubicBezTo>
                  <a:cubicBezTo>
                    <a:pt x="7893" y="2170"/>
                    <a:pt x="7914" y="2156"/>
                    <a:pt x="7938" y="2156"/>
                  </a:cubicBezTo>
                  <a:cubicBezTo>
                    <a:pt x="7946" y="2156"/>
                    <a:pt x="7955" y="2158"/>
                    <a:pt x="7965" y="2163"/>
                  </a:cubicBezTo>
                  <a:lnTo>
                    <a:pt x="7965" y="2163"/>
                  </a:lnTo>
                  <a:cubicBezTo>
                    <a:pt x="7987" y="2163"/>
                    <a:pt x="7980" y="2162"/>
                    <a:pt x="8001" y="2151"/>
                  </a:cubicBezTo>
                  <a:lnTo>
                    <a:pt x="8001" y="2151"/>
                  </a:lnTo>
                  <a:cubicBezTo>
                    <a:pt x="7989" y="2175"/>
                    <a:pt x="8013" y="2235"/>
                    <a:pt x="8061" y="2246"/>
                  </a:cubicBezTo>
                  <a:cubicBezTo>
                    <a:pt x="8061" y="2235"/>
                    <a:pt x="8037" y="2211"/>
                    <a:pt x="8061" y="2199"/>
                  </a:cubicBezTo>
                  <a:lnTo>
                    <a:pt x="8084" y="2211"/>
                  </a:lnTo>
                  <a:cubicBezTo>
                    <a:pt x="8084" y="2223"/>
                    <a:pt x="8084" y="2223"/>
                    <a:pt x="8084" y="2223"/>
                  </a:cubicBezTo>
                  <a:cubicBezTo>
                    <a:pt x="8106" y="2223"/>
                    <a:pt x="8117" y="2260"/>
                    <a:pt x="8128" y="2260"/>
                  </a:cubicBezTo>
                  <a:cubicBezTo>
                    <a:pt x="8129" y="2260"/>
                    <a:pt x="8131" y="2260"/>
                    <a:pt x="8132" y="2258"/>
                  </a:cubicBezTo>
                  <a:lnTo>
                    <a:pt x="8146" y="2280"/>
                  </a:lnTo>
                  <a:lnTo>
                    <a:pt x="8146" y="2280"/>
                  </a:lnTo>
                  <a:cubicBezTo>
                    <a:pt x="8150" y="2278"/>
                    <a:pt x="8156" y="2277"/>
                    <a:pt x="8162" y="2277"/>
                  </a:cubicBezTo>
                  <a:cubicBezTo>
                    <a:pt x="8176" y="2277"/>
                    <a:pt x="8192" y="2282"/>
                    <a:pt x="8192" y="2282"/>
                  </a:cubicBezTo>
                  <a:cubicBezTo>
                    <a:pt x="8239" y="2282"/>
                    <a:pt x="8239" y="2306"/>
                    <a:pt x="8251" y="2318"/>
                  </a:cubicBezTo>
                  <a:cubicBezTo>
                    <a:pt x="8251" y="2308"/>
                    <a:pt x="8251" y="2291"/>
                    <a:pt x="8264" y="2291"/>
                  </a:cubicBezTo>
                  <a:cubicBezTo>
                    <a:pt x="8267" y="2291"/>
                    <a:pt x="8270" y="2292"/>
                    <a:pt x="8275" y="2294"/>
                  </a:cubicBezTo>
                  <a:cubicBezTo>
                    <a:pt x="8251" y="2330"/>
                    <a:pt x="8322" y="2330"/>
                    <a:pt x="8311" y="2354"/>
                  </a:cubicBezTo>
                  <a:cubicBezTo>
                    <a:pt x="8319" y="2354"/>
                    <a:pt x="8327" y="2366"/>
                    <a:pt x="8332" y="2368"/>
                  </a:cubicBezTo>
                  <a:lnTo>
                    <a:pt x="8332" y="2368"/>
                  </a:lnTo>
                  <a:lnTo>
                    <a:pt x="8322" y="2377"/>
                  </a:lnTo>
                  <a:cubicBezTo>
                    <a:pt x="8330" y="2370"/>
                    <a:pt x="8340" y="2367"/>
                    <a:pt x="8350" y="2367"/>
                  </a:cubicBezTo>
                  <a:cubicBezTo>
                    <a:pt x="8370" y="2367"/>
                    <a:pt x="8394" y="2377"/>
                    <a:pt x="8418" y="2377"/>
                  </a:cubicBezTo>
                  <a:cubicBezTo>
                    <a:pt x="8382" y="2413"/>
                    <a:pt x="8442" y="2389"/>
                    <a:pt x="8442" y="2437"/>
                  </a:cubicBezTo>
                  <a:cubicBezTo>
                    <a:pt x="8445" y="2430"/>
                    <a:pt x="8450" y="2428"/>
                    <a:pt x="8456" y="2428"/>
                  </a:cubicBezTo>
                  <a:cubicBezTo>
                    <a:pt x="8466" y="2428"/>
                    <a:pt x="8479" y="2434"/>
                    <a:pt x="8491" y="2434"/>
                  </a:cubicBezTo>
                  <a:cubicBezTo>
                    <a:pt x="8499" y="2434"/>
                    <a:pt x="8506" y="2432"/>
                    <a:pt x="8513" y="2425"/>
                  </a:cubicBezTo>
                  <a:cubicBezTo>
                    <a:pt x="8537" y="2437"/>
                    <a:pt x="8513" y="2461"/>
                    <a:pt x="8513" y="2473"/>
                  </a:cubicBezTo>
                  <a:lnTo>
                    <a:pt x="8537" y="2473"/>
                  </a:lnTo>
                  <a:cubicBezTo>
                    <a:pt x="8537" y="2485"/>
                    <a:pt x="8573" y="2520"/>
                    <a:pt x="8596" y="2532"/>
                  </a:cubicBezTo>
                  <a:lnTo>
                    <a:pt x="8632" y="2520"/>
                  </a:lnTo>
                  <a:lnTo>
                    <a:pt x="8632" y="2544"/>
                  </a:lnTo>
                  <a:cubicBezTo>
                    <a:pt x="8632" y="2538"/>
                    <a:pt x="8638" y="2538"/>
                    <a:pt x="8644" y="2538"/>
                  </a:cubicBezTo>
                  <a:cubicBezTo>
                    <a:pt x="8650" y="2538"/>
                    <a:pt x="8656" y="2538"/>
                    <a:pt x="8656" y="2532"/>
                  </a:cubicBezTo>
                  <a:lnTo>
                    <a:pt x="8668" y="2532"/>
                  </a:lnTo>
                  <a:cubicBezTo>
                    <a:pt x="8671" y="2525"/>
                    <a:pt x="8674" y="2522"/>
                    <a:pt x="8677" y="2522"/>
                  </a:cubicBezTo>
                  <a:cubicBezTo>
                    <a:pt x="8683" y="2522"/>
                    <a:pt x="8691" y="2536"/>
                    <a:pt x="8715" y="2544"/>
                  </a:cubicBezTo>
                  <a:cubicBezTo>
                    <a:pt x="8715" y="2544"/>
                    <a:pt x="8715" y="2556"/>
                    <a:pt x="8703" y="2556"/>
                  </a:cubicBezTo>
                  <a:cubicBezTo>
                    <a:pt x="8715" y="2556"/>
                    <a:pt x="8703" y="2568"/>
                    <a:pt x="8703" y="2580"/>
                  </a:cubicBezTo>
                  <a:cubicBezTo>
                    <a:pt x="8703" y="2568"/>
                    <a:pt x="8775" y="2556"/>
                    <a:pt x="8751" y="2532"/>
                  </a:cubicBezTo>
                  <a:cubicBezTo>
                    <a:pt x="8751" y="2526"/>
                    <a:pt x="8757" y="2523"/>
                    <a:pt x="8764" y="2523"/>
                  </a:cubicBezTo>
                  <a:cubicBezTo>
                    <a:pt x="8772" y="2523"/>
                    <a:pt x="8781" y="2526"/>
                    <a:pt x="8787" y="2532"/>
                  </a:cubicBezTo>
                  <a:lnTo>
                    <a:pt x="8775" y="2556"/>
                  </a:lnTo>
                  <a:lnTo>
                    <a:pt x="8799" y="2544"/>
                  </a:lnTo>
                  <a:cubicBezTo>
                    <a:pt x="8823" y="2544"/>
                    <a:pt x="8823" y="2568"/>
                    <a:pt x="8834" y="2580"/>
                  </a:cubicBezTo>
                  <a:cubicBezTo>
                    <a:pt x="8833" y="2578"/>
                    <a:pt x="8831" y="2577"/>
                    <a:pt x="8828" y="2577"/>
                  </a:cubicBezTo>
                  <a:cubicBezTo>
                    <a:pt x="8811" y="2577"/>
                    <a:pt x="8781" y="2607"/>
                    <a:pt x="8823" y="2627"/>
                  </a:cubicBezTo>
                  <a:cubicBezTo>
                    <a:pt x="8815" y="2624"/>
                    <a:pt x="8807" y="2622"/>
                    <a:pt x="8799" y="2622"/>
                  </a:cubicBezTo>
                  <a:cubicBezTo>
                    <a:pt x="8784" y="2622"/>
                    <a:pt x="8771" y="2627"/>
                    <a:pt x="8763" y="2627"/>
                  </a:cubicBezTo>
                  <a:cubicBezTo>
                    <a:pt x="8775" y="2627"/>
                    <a:pt x="8775" y="2639"/>
                    <a:pt x="8763" y="2639"/>
                  </a:cubicBezTo>
                  <a:cubicBezTo>
                    <a:pt x="8771" y="2642"/>
                    <a:pt x="8775" y="2643"/>
                    <a:pt x="8779" y="2643"/>
                  </a:cubicBezTo>
                  <a:cubicBezTo>
                    <a:pt x="8788" y="2643"/>
                    <a:pt x="8786" y="2636"/>
                    <a:pt x="8795" y="2636"/>
                  </a:cubicBezTo>
                  <a:cubicBezTo>
                    <a:pt x="8798" y="2636"/>
                    <a:pt x="8803" y="2637"/>
                    <a:pt x="8811" y="2639"/>
                  </a:cubicBezTo>
                  <a:cubicBezTo>
                    <a:pt x="8799" y="2663"/>
                    <a:pt x="8799" y="2675"/>
                    <a:pt x="8823" y="2699"/>
                  </a:cubicBezTo>
                  <a:lnTo>
                    <a:pt x="8811" y="2675"/>
                  </a:lnTo>
                  <a:cubicBezTo>
                    <a:pt x="8811" y="2663"/>
                    <a:pt x="8811" y="2663"/>
                    <a:pt x="8823" y="2663"/>
                  </a:cubicBezTo>
                  <a:cubicBezTo>
                    <a:pt x="8811" y="2663"/>
                    <a:pt x="8811" y="2651"/>
                    <a:pt x="8811" y="2651"/>
                  </a:cubicBezTo>
                  <a:cubicBezTo>
                    <a:pt x="8819" y="2651"/>
                    <a:pt x="8837" y="2646"/>
                    <a:pt x="8849" y="2646"/>
                  </a:cubicBezTo>
                  <a:cubicBezTo>
                    <a:pt x="8853" y="2646"/>
                    <a:pt x="8857" y="2647"/>
                    <a:pt x="8858" y="2649"/>
                  </a:cubicBezTo>
                  <a:lnTo>
                    <a:pt x="8858" y="2649"/>
                  </a:lnTo>
                  <a:cubicBezTo>
                    <a:pt x="8855" y="2636"/>
                    <a:pt x="8861" y="2632"/>
                    <a:pt x="8870" y="2632"/>
                  </a:cubicBezTo>
                  <a:cubicBezTo>
                    <a:pt x="8882" y="2632"/>
                    <a:pt x="8901" y="2640"/>
                    <a:pt x="8911" y="2640"/>
                  </a:cubicBezTo>
                  <a:cubicBezTo>
                    <a:pt x="8918" y="2640"/>
                    <a:pt x="8921" y="2637"/>
                    <a:pt x="8918" y="2627"/>
                  </a:cubicBezTo>
                  <a:cubicBezTo>
                    <a:pt x="8930" y="2627"/>
                    <a:pt x="8954" y="2639"/>
                    <a:pt x="8942" y="2651"/>
                  </a:cubicBezTo>
                  <a:cubicBezTo>
                    <a:pt x="8906" y="2651"/>
                    <a:pt x="8954" y="2687"/>
                    <a:pt x="8942" y="2699"/>
                  </a:cubicBezTo>
                  <a:cubicBezTo>
                    <a:pt x="8954" y="2699"/>
                    <a:pt x="8930" y="2663"/>
                    <a:pt x="8942" y="2663"/>
                  </a:cubicBezTo>
                  <a:cubicBezTo>
                    <a:pt x="8965" y="2675"/>
                    <a:pt x="8965" y="2699"/>
                    <a:pt x="8965" y="2699"/>
                  </a:cubicBezTo>
                  <a:lnTo>
                    <a:pt x="8965" y="2711"/>
                  </a:lnTo>
                  <a:lnTo>
                    <a:pt x="8977" y="2723"/>
                  </a:lnTo>
                  <a:cubicBezTo>
                    <a:pt x="8989" y="2723"/>
                    <a:pt x="8965" y="2699"/>
                    <a:pt x="8989" y="2699"/>
                  </a:cubicBezTo>
                  <a:cubicBezTo>
                    <a:pt x="8989" y="2711"/>
                    <a:pt x="9013" y="2723"/>
                    <a:pt x="9013" y="2723"/>
                  </a:cubicBezTo>
                  <a:cubicBezTo>
                    <a:pt x="8994" y="2732"/>
                    <a:pt x="8990" y="2750"/>
                    <a:pt x="8977" y="2750"/>
                  </a:cubicBezTo>
                  <a:cubicBezTo>
                    <a:pt x="8974" y="2750"/>
                    <a:pt x="8970" y="2749"/>
                    <a:pt x="8965" y="2747"/>
                  </a:cubicBezTo>
                  <a:lnTo>
                    <a:pt x="8965" y="2747"/>
                  </a:lnTo>
                  <a:cubicBezTo>
                    <a:pt x="8980" y="2754"/>
                    <a:pt x="9003" y="2765"/>
                    <a:pt x="9016" y="2765"/>
                  </a:cubicBezTo>
                  <a:cubicBezTo>
                    <a:pt x="9025" y="2765"/>
                    <a:pt x="9030" y="2761"/>
                    <a:pt x="9025" y="2747"/>
                  </a:cubicBezTo>
                  <a:lnTo>
                    <a:pt x="9025" y="2747"/>
                  </a:lnTo>
                  <a:lnTo>
                    <a:pt x="9049" y="2758"/>
                  </a:lnTo>
                  <a:cubicBezTo>
                    <a:pt x="9040" y="2749"/>
                    <a:pt x="9024" y="2727"/>
                    <a:pt x="9032" y="2727"/>
                  </a:cubicBezTo>
                  <a:cubicBezTo>
                    <a:pt x="9035" y="2727"/>
                    <a:pt x="9040" y="2729"/>
                    <a:pt x="9049" y="2735"/>
                  </a:cubicBezTo>
                  <a:lnTo>
                    <a:pt x="9084" y="2735"/>
                  </a:lnTo>
                  <a:lnTo>
                    <a:pt x="9084" y="2747"/>
                  </a:lnTo>
                  <a:lnTo>
                    <a:pt x="9108" y="2747"/>
                  </a:lnTo>
                  <a:cubicBezTo>
                    <a:pt x="9108" y="2758"/>
                    <a:pt x="9120" y="2758"/>
                    <a:pt x="9108" y="2770"/>
                  </a:cubicBezTo>
                  <a:cubicBezTo>
                    <a:pt x="9116" y="2774"/>
                    <a:pt x="9123" y="2776"/>
                    <a:pt x="9128" y="2776"/>
                  </a:cubicBezTo>
                  <a:cubicBezTo>
                    <a:pt x="9139" y="2776"/>
                    <a:pt x="9144" y="2770"/>
                    <a:pt x="9144" y="2770"/>
                  </a:cubicBezTo>
                  <a:cubicBezTo>
                    <a:pt x="9168" y="2782"/>
                    <a:pt x="9168" y="2782"/>
                    <a:pt x="9156" y="2794"/>
                  </a:cubicBezTo>
                  <a:cubicBezTo>
                    <a:pt x="9168" y="2806"/>
                    <a:pt x="9215" y="2830"/>
                    <a:pt x="9215" y="2842"/>
                  </a:cubicBezTo>
                  <a:cubicBezTo>
                    <a:pt x="9223" y="2844"/>
                    <a:pt x="9227" y="2845"/>
                    <a:pt x="9229" y="2845"/>
                  </a:cubicBezTo>
                  <a:cubicBezTo>
                    <a:pt x="9239" y="2845"/>
                    <a:pt x="9220" y="2830"/>
                    <a:pt x="9239" y="2830"/>
                  </a:cubicBezTo>
                  <a:cubicBezTo>
                    <a:pt x="9239" y="2854"/>
                    <a:pt x="9263" y="2878"/>
                    <a:pt x="9299" y="2889"/>
                  </a:cubicBezTo>
                  <a:cubicBezTo>
                    <a:pt x="9287" y="2901"/>
                    <a:pt x="9287" y="2913"/>
                    <a:pt x="9287" y="2925"/>
                  </a:cubicBezTo>
                  <a:cubicBezTo>
                    <a:pt x="9263" y="3032"/>
                    <a:pt x="9263" y="3139"/>
                    <a:pt x="9346" y="3199"/>
                  </a:cubicBezTo>
                  <a:cubicBezTo>
                    <a:pt x="9358" y="3199"/>
                    <a:pt x="9370" y="3211"/>
                    <a:pt x="9394" y="3211"/>
                  </a:cubicBezTo>
                  <a:lnTo>
                    <a:pt x="9382" y="3211"/>
                  </a:lnTo>
                  <a:cubicBezTo>
                    <a:pt x="9394" y="3211"/>
                    <a:pt x="9430" y="3223"/>
                    <a:pt x="9442" y="3223"/>
                  </a:cubicBezTo>
                  <a:lnTo>
                    <a:pt x="9454" y="3223"/>
                  </a:lnTo>
                  <a:lnTo>
                    <a:pt x="9430" y="3211"/>
                  </a:lnTo>
                  <a:lnTo>
                    <a:pt x="9454" y="3211"/>
                  </a:lnTo>
                  <a:cubicBezTo>
                    <a:pt x="9445" y="3211"/>
                    <a:pt x="9425" y="3205"/>
                    <a:pt x="9418" y="3197"/>
                  </a:cubicBezTo>
                  <a:lnTo>
                    <a:pt x="9418" y="3197"/>
                  </a:lnTo>
                  <a:cubicBezTo>
                    <a:pt x="9420" y="3187"/>
                    <a:pt x="9442" y="3187"/>
                    <a:pt x="9442" y="3187"/>
                  </a:cubicBezTo>
                  <a:lnTo>
                    <a:pt x="9465" y="3187"/>
                  </a:lnTo>
                  <a:cubicBezTo>
                    <a:pt x="9454" y="3187"/>
                    <a:pt x="9465" y="3187"/>
                    <a:pt x="9465" y="3199"/>
                  </a:cubicBezTo>
                  <a:cubicBezTo>
                    <a:pt x="9465" y="3193"/>
                    <a:pt x="9468" y="3190"/>
                    <a:pt x="9473" y="3190"/>
                  </a:cubicBezTo>
                  <a:cubicBezTo>
                    <a:pt x="9477" y="3190"/>
                    <a:pt x="9483" y="3193"/>
                    <a:pt x="9489" y="3199"/>
                  </a:cubicBezTo>
                  <a:lnTo>
                    <a:pt x="9489" y="3187"/>
                  </a:lnTo>
                  <a:lnTo>
                    <a:pt x="9501" y="3187"/>
                  </a:lnTo>
                  <a:lnTo>
                    <a:pt x="9489" y="3175"/>
                  </a:lnTo>
                  <a:lnTo>
                    <a:pt x="9489" y="3175"/>
                  </a:lnTo>
                  <a:cubicBezTo>
                    <a:pt x="9497" y="3178"/>
                    <a:pt x="9501" y="3179"/>
                    <a:pt x="9502" y="3179"/>
                  </a:cubicBezTo>
                  <a:cubicBezTo>
                    <a:pt x="9507" y="3179"/>
                    <a:pt x="9495" y="3172"/>
                    <a:pt x="9500" y="3172"/>
                  </a:cubicBezTo>
                  <a:cubicBezTo>
                    <a:pt x="9502" y="3172"/>
                    <a:pt x="9506" y="3173"/>
                    <a:pt x="9513" y="3175"/>
                  </a:cubicBezTo>
                  <a:lnTo>
                    <a:pt x="9525" y="3175"/>
                  </a:lnTo>
                  <a:lnTo>
                    <a:pt x="9537" y="3163"/>
                  </a:lnTo>
                  <a:cubicBezTo>
                    <a:pt x="9549" y="3163"/>
                    <a:pt x="9537" y="3151"/>
                    <a:pt x="9537" y="3151"/>
                  </a:cubicBezTo>
                  <a:cubicBezTo>
                    <a:pt x="9537" y="3151"/>
                    <a:pt x="9537" y="3146"/>
                    <a:pt x="9544" y="3146"/>
                  </a:cubicBezTo>
                  <a:cubicBezTo>
                    <a:pt x="9547" y="3146"/>
                    <a:pt x="9553" y="3147"/>
                    <a:pt x="9561" y="3151"/>
                  </a:cubicBezTo>
                  <a:cubicBezTo>
                    <a:pt x="9573" y="3139"/>
                    <a:pt x="9525" y="3139"/>
                    <a:pt x="9549" y="3128"/>
                  </a:cubicBezTo>
                  <a:cubicBezTo>
                    <a:pt x="9561" y="3128"/>
                    <a:pt x="9549" y="3139"/>
                    <a:pt x="9561" y="3139"/>
                  </a:cubicBezTo>
                  <a:lnTo>
                    <a:pt x="9561" y="3128"/>
                  </a:lnTo>
                  <a:cubicBezTo>
                    <a:pt x="9561" y="3128"/>
                    <a:pt x="9585" y="3128"/>
                    <a:pt x="9573" y="3139"/>
                  </a:cubicBezTo>
                  <a:cubicBezTo>
                    <a:pt x="9596" y="3116"/>
                    <a:pt x="9680" y="3116"/>
                    <a:pt x="9668" y="3092"/>
                  </a:cubicBezTo>
                  <a:cubicBezTo>
                    <a:pt x="9680" y="3092"/>
                    <a:pt x="9680" y="3092"/>
                    <a:pt x="9692" y="3104"/>
                  </a:cubicBezTo>
                  <a:cubicBezTo>
                    <a:pt x="9668" y="3080"/>
                    <a:pt x="9727" y="3080"/>
                    <a:pt x="9727" y="3068"/>
                  </a:cubicBezTo>
                  <a:lnTo>
                    <a:pt x="9716" y="3068"/>
                  </a:lnTo>
                  <a:cubicBezTo>
                    <a:pt x="9763" y="3056"/>
                    <a:pt x="9739" y="3032"/>
                    <a:pt x="9763" y="3020"/>
                  </a:cubicBezTo>
                  <a:lnTo>
                    <a:pt x="9751" y="3020"/>
                  </a:lnTo>
                  <a:cubicBezTo>
                    <a:pt x="9739" y="3008"/>
                    <a:pt x="9739" y="3008"/>
                    <a:pt x="9739" y="2997"/>
                  </a:cubicBezTo>
                  <a:lnTo>
                    <a:pt x="9739" y="2997"/>
                  </a:lnTo>
                  <a:cubicBezTo>
                    <a:pt x="9743" y="3001"/>
                    <a:pt x="9746" y="3002"/>
                    <a:pt x="9748" y="3002"/>
                  </a:cubicBezTo>
                  <a:cubicBezTo>
                    <a:pt x="9749" y="3002"/>
                    <a:pt x="9750" y="3002"/>
                    <a:pt x="9751" y="3001"/>
                  </a:cubicBezTo>
                  <a:lnTo>
                    <a:pt x="9751" y="3001"/>
                  </a:lnTo>
                  <a:cubicBezTo>
                    <a:pt x="9753" y="3002"/>
                    <a:pt x="9755" y="3002"/>
                    <a:pt x="9757" y="3002"/>
                  </a:cubicBezTo>
                  <a:cubicBezTo>
                    <a:pt x="9760" y="3002"/>
                    <a:pt x="9763" y="3001"/>
                    <a:pt x="9763" y="2997"/>
                  </a:cubicBezTo>
                  <a:cubicBezTo>
                    <a:pt x="9757" y="2997"/>
                    <a:pt x="9754" y="3000"/>
                    <a:pt x="9751" y="3001"/>
                  </a:cubicBezTo>
                  <a:lnTo>
                    <a:pt x="9751" y="3001"/>
                  </a:lnTo>
                  <a:cubicBezTo>
                    <a:pt x="9745" y="3000"/>
                    <a:pt x="9739" y="2997"/>
                    <a:pt x="9739" y="2997"/>
                  </a:cubicBezTo>
                  <a:lnTo>
                    <a:pt x="9739" y="2997"/>
                  </a:lnTo>
                  <a:cubicBezTo>
                    <a:pt x="9739" y="2997"/>
                    <a:pt x="9739" y="2997"/>
                    <a:pt x="9739" y="2997"/>
                  </a:cubicBezTo>
                  <a:cubicBezTo>
                    <a:pt x="9787" y="2997"/>
                    <a:pt x="9787" y="2949"/>
                    <a:pt x="9811" y="2937"/>
                  </a:cubicBezTo>
                  <a:cubicBezTo>
                    <a:pt x="9823" y="2889"/>
                    <a:pt x="9858" y="2854"/>
                    <a:pt x="9870" y="2818"/>
                  </a:cubicBezTo>
                  <a:lnTo>
                    <a:pt x="9870" y="2818"/>
                  </a:lnTo>
                  <a:cubicBezTo>
                    <a:pt x="9868" y="2820"/>
                    <a:pt x="9865" y="2821"/>
                    <a:pt x="9862" y="2821"/>
                  </a:cubicBezTo>
                  <a:cubicBezTo>
                    <a:pt x="9850" y="2821"/>
                    <a:pt x="9837" y="2806"/>
                    <a:pt x="9846" y="2806"/>
                  </a:cubicBezTo>
                  <a:cubicBezTo>
                    <a:pt x="9855" y="2808"/>
                    <a:pt x="9861" y="2809"/>
                    <a:pt x="9865" y="2809"/>
                  </a:cubicBezTo>
                  <a:cubicBezTo>
                    <a:pt x="9891" y="2809"/>
                    <a:pt x="9852" y="2782"/>
                    <a:pt x="9882" y="2782"/>
                  </a:cubicBezTo>
                  <a:cubicBezTo>
                    <a:pt x="9882" y="2758"/>
                    <a:pt x="9930" y="2758"/>
                    <a:pt x="9906" y="2723"/>
                  </a:cubicBezTo>
                  <a:lnTo>
                    <a:pt x="9906" y="2723"/>
                  </a:lnTo>
                  <a:lnTo>
                    <a:pt x="9918" y="2735"/>
                  </a:lnTo>
                  <a:cubicBezTo>
                    <a:pt x="9930" y="2735"/>
                    <a:pt x="9918" y="2723"/>
                    <a:pt x="9918" y="2723"/>
                  </a:cubicBezTo>
                  <a:cubicBezTo>
                    <a:pt x="9930" y="2723"/>
                    <a:pt x="9918" y="2699"/>
                    <a:pt x="9930" y="2699"/>
                  </a:cubicBezTo>
                  <a:lnTo>
                    <a:pt x="9918" y="2687"/>
                  </a:lnTo>
                  <a:lnTo>
                    <a:pt x="9930" y="2687"/>
                  </a:lnTo>
                  <a:lnTo>
                    <a:pt x="9918" y="2675"/>
                  </a:lnTo>
                  <a:lnTo>
                    <a:pt x="9918" y="2675"/>
                  </a:lnTo>
                  <a:cubicBezTo>
                    <a:pt x="9924" y="2681"/>
                    <a:pt x="9927" y="2683"/>
                    <a:pt x="9929" y="2683"/>
                  </a:cubicBezTo>
                  <a:cubicBezTo>
                    <a:pt x="9932" y="2683"/>
                    <a:pt x="9927" y="2673"/>
                    <a:pt x="9934" y="2673"/>
                  </a:cubicBezTo>
                  <a:cubicBezTo>
                    <a:pt x="9936" y="2673"/>
                    <a:pt x="9938" y="2673"/>
                    <a:pt x="9942" y="2675"/>
                  </a:cubicBezTo>
                  <a:cubicBezTo>
                    <a:pt x="9930" y="2663"/>
                    <a:pt x="9930" y="2639"/>
                    <a:pt x="9942" y="2639"/>
                  </a:cubicBezTo>
                  <a:cubicBezTo>
                    <a:pt x="9945" y="2643"/>
                    <a:pt x="9948" y="2644"/>
                    <a:pt x="9950" y="2644"/>
                  </a:cubicBezTo>
                  <a:cubicBezTo>
                    <a:pt x="9955" y="2644"/>
                    <a:pt x="9957" y="2636"/>
                    <a:pt x="9966" y="2627"/>
                  </a:cubicBezTo>
                  <a:cubicBezTo>
                    <a:pt x="9977" y="2616"/>
                    <a:pt x="9977" y="2592"/>
                    <a:pt x="9989" y="2580"/>
                  </a:cubicBezTo>
                  <a:lnTo>
                    <a:pt x="9977" y="2580"/>
                  </a:lnTo>
                  <a:lnTo>
                    <a:pt x="9977" y="2568"/>
                  </a:lnTo>
                  <a:cubicBezTo>
                    <a:pt x="9977" y="2568"/>
                    <a:pt x="9977" y="2568"/>
                    <a:pt x="9989" y="2580"/>
                  </a:cubicBezTo>
                  <a:cubicBezTo>
                    <a:pt x="10004" y="2580"/>
                    <a:pt x="10001" y="2571"/>
                    <a:pt x="9999" y="2567"/>
                  </a:cubicBezTo>
                  <a:lnTo>
                    <a:pt x="9999" y="2567"/>
                  </a:lnTo>
                  <a:cubicBezTo>
                    <a:pt x="9999" y="2567"/>
                    <a:pt x="10000" y="2567"/>
                    <a:pt x="10001" y="2568"/>
                  </a:cubicBezTo>
                  <a:cubicBezTo>
                    <a:pt x="9999" y="2566"/>
                    <a:pt x="9998" y="2565"/>
                    <a:pt x="9998" y="2565"/>
                  </a:cubicBezTo>
                  <a:lnTo>
                    <a:pt x="9998" y="2565"/>
                  </a:lnTo>
                  <a:cubicBezTo>
                    <a:pt x="9998" y="2565"/>
                    <a:pt x="9998" y="2565"/>
                    <a:pt x="9999" y="2567"/>
                  </a:cubicBezTo>
                  <a:lnTo>
                    <a:pt x="9999" y="2567"/>
                  </a:lnTo>
                  <a:cubicBezTo>
                    <a:pt x="9992" y="2564"/>
                    <a:pt x="9989" y="2563"/>
                    <a:pt x="9988" y="2563"/>
                  </a:cubicBezTo>
                  <a:cubicBezTo>
                    <a:pt x="9984" y="2563"/>
                    <a:pt x="9989" y="2568"/>
                    <a:pt x="9989" y="2568"/>
                  </a:cubicBezTo>
                  <a:cubicBezTo>
                    <a:pt x="9977" y="2568"/>
                    <a:pt x="9966" y="2556"/>
                    <a:pt x="9977" y="2556"/>
                  </a:cubicBezTo>
                  <a:lnTo>
                    <a:pt x="9977" y="2544"/>
                  </a:lnTo>
                  <a:cubicBezTo>
                    <a:pt x="9989" y="2556"/>
                    <a:pt x="10001" y="2556"/>
                    <a:pt x="10013" y="2568"/>
                  </a:cubicBezTo>
                  <a:cubicBezTo>
                    <a:pt x="10013" y="2544"/>
                    <a:pt x="10001" y="2520"/>
                    <a:pt x="10013" y="2520"/>
                  </a:cubicBezTo>
                  <a:cubicBezTo>
                    <a:pt x="10016" y="2523"/>
                    <a:pt x="10017" y="2524"/>
                    <a:pt x="10018" y="2524"/>
                  </a:cubicBezTo>
                  <a:cubicBezTo>
                    <a:pt x="10021" y="2524"/>
                    <a:pt x="10020" y="2517"/>
                    <a:pt x="10026" y="2517"/>
                  </a:cubicBezTo>
                  <a:cubicBezTo>
                    <a:pt x="10029" y="2517"/>
                    <a:pt x="10032" y="2518"/>
                    <a:pt x="10037" y="2520"/>
                  </a:cubicBezTo>
                  <a:cubicBezTo>
                    <a:pt x="10037" y="2513"/>
                    <a:pt x="10033" y="2511"/>
                    <a:pt x="10025" y="2507"/>
                  </a:cubicBezTo>
                  <a:lnTo>
                    <a:pt x="10025" y="2507"/>
                  </a:lnTo>
                  <a:lnTo>
                    <a:pt x="10025" y="2497"/>
                  </a:lnTo>
                  <a:lnTo>
                    <a:pt x="10037" y="2497"/>
                  </a:lnTo>
                  <a:cubicBezTo>
                    <a:pt x="10025" y="2485"/>
                    <a:pt x="10073" y="2497"/>
                    <a:pt x="10061" y="2473"/>
                  </a:cubicBezTo>
                  <a:cubicBezTo>
                    <a:pt x="10057" y="2469"/>
                    <a:pt x="10054" y="2467"/>
                    <a:pt x="10052" y="2467"/>
                  </a:cubicBezTo>
                  <a:cubicBezTo>
                    <a:pt x="10049" y="2467"/>
                    <a:pt x="10049" y="2473"/>
                    <a:pt x="10049" y="2473"/>
                  </a:cubicBezTo>
                  <a:cubicBezTo>
                    <a:pt x="10037" y="2461"/>
                    <a:pt x="10040" y="2461"/>
                    <a:pt x="10046" y="2461"/>
                  </a:cubicBezTo>
                  <a:cubicBezTo>
                    <a:pt x="10051" y="2461"/>
                    <a:pt x="10059" y="2461"/>
                    <a:pt x="10061" y="2452"/>
                  </a:cubicBezTo>
                  <a:lnTo>
                    <a:pt x="10061" y="2452"/>
                  </a:lnTo>
                  <a:cubicBezTo>
                    <a:pt x="10064" y="2454"/>
                    <a:pt x="10068" y="2456"/>
                    <a:pt x="10073" y="2461"/>
                  </a:cubicBezTo>
                  <a:lnTo>
                    <a:pt x="10061" y="2449"/>
                  </a:lnTo>
                  <a:lnTo>
                    <a:pt x="10061" y="2449"/>
                  </a:lnTo>
                  <a:cubicBezTo>
                    <a:pt x="10085" y="2461"/>
                    <a:pt x="10073" y="2461"/>
                    <a:pt x="10085" y="2473"/>
                  </a:cubicBezTo>
                  <a:cubicBezTo>
                    <a:pt x="10085" y="2461"/>
                    <a:pt x="10085" y="2449"/>
                    <a:pt x="10073" y="2449"/>
                  </a:cubicBezTo>
                  <a:cubicBezTo>
                    <a:pt x="10073" y="2445"/>
                    <a:pt x="10074" y="2444"/>
                    <a:pt x="10076" y="2444"/>
                  </a:cubicBezTo>
                  <a:cubicBezTo>
                    <a:pt x="10079" y="2444"/>
                    <a:pt x="10085" y="2449"/>
                    <a:pt x="10085" y="2449"/>
                  </a:cubicBezTo>
                  <a:cubicBezTo>
                    <a:pt x="10085" y="2449"/>
                    <a:pt x="10073" y="2437"/>
                    <a:pt x="10073" y="2437"/>
                  </a:cubicBezTo>
                  <a:cubicBezTo>
                    <a:pt x="10085" y="2437"/>
                    <a:pt x="10085" y="2425"/>
                    <a:pt x="10097" y="2425"/>
                  </a:cubicBezTo>
                  <a:lnTo>
                    <a:pt x="10105" y="2425"/>
                  </a:lnTo>
                  <a:cubicBezTo>
                    <a:pt x="10109" y="2427"/>
                    <a:pt x="10113" y="2429"/>
                    <a:pt x="10116" y="2429"/>
                  </a:cubicBezTo>
                  <a:cubicBezTo>
                    <a:pt x="10119" y="2429"/>
                    <a:pt x="10120" y="2428"/>
                    <a:pt x="10120" y="2425"/>
                  </a:cubicBezTo>
                  <a:cubicBezTo>
                    <a:pt x="10132" y="2401"/>
                    <a:pt x="10132" y="2354"/>
                    <a:pt x="10156" y="2342"/>
                  </a:cubicBezTo>
                  <a:cubicBezTo>
                    <a:pt x="10132" y="2330"/>
                    <a:pt x="10144" y="2318"/>
                    <a:pt x="10144" y="2306"/>
                  </a:cubicBezTo>
                  <a:lnTo>
                    <a:pt x="10144" y="2306"/>
                  </a:lnTo>
                  <a:lnTo>
                    <a:pt x="10168" y="2330"/>
                  </a:lnTo>
                  <a:lnTo>
                    <a:pt x="10168" y="2318"/>
                  </a:lnTo>
                  <a:cubicBezTo>
                    <a:pt x="10168" y="2318"/>
                    <a:pt x="10171" y="2315"/>
                    <a:pt x="10175" y="2315"/>
                  </a:cubicBezTo>
                  <a:cubicBezTo>
                    <a:pt x="10180" y="2315"/>
                    <a:pt x="10186" y="2318"/>
                    <a:pt x="10192" y="2330"/>
                  </a:cubicBezTo>
                  <a:lnTo>
                    <a:pt x="10204" y="2306"/>
                  </a:lnTo>
                  <a:cubicBezTo>
                    <a:pt x="10213" y="2306"/>
                    <a:pt x="10200" y="2291"/>
                    <a:pt x="10200" y="2291"/>
                  </a:cubicBezTo>
                  <a:lnTo>
                    <a:pt x="10200" y="2291"/>
                  </a:lnTo>
                  <a:cubicBezTo>
                    <a:pt x="10200" y="2291"/>
                    <a:pt x="10201" y="2292"/>
                    <a:pt x="10204" y="2294"/>
                  </a:cubicBezTo>
                  <a:cubicBezTo>
                    <a:pt x="10204" y="2294"/>
                    <a:pt x="10204" y="2294"/>
                    <a:pt x="10216" y="2306"/>
                  </a:cubicBezTo>
                  <a:cubicBezTo>
                    <a:pt x="10239" y="2306"/>
                    <a:pt x="10168" y="2246"/>
                    <a:pt x="10192" y="2235"/>
                  </a:cubicBezTo>
                  <a:lnTo>
                    <a:pt x="10192" y="2235"/>
                  </a:lnTo>
                  <a:lnTo>
                    <a:pt x="10204" y="2246"/>
                  </a:lnTo>
                  <a:cubicBezTo>
                    <a:pt x="10192" y="2235"/>
                    <a:pt x="10204" y="2235"/>
                    <a:pt x="10192" y="2235"/>
                  </a:cubicBezTo>
                  <a:cubicBezTo>
                    <a:pt x="10168" y="2211"/>
                    <a:pt x="10180" y="2223"/>
                    <a:pt x="10168" y="2211"/>
                  </a:cubicBezTo>
                  <a:cubicBezTo>
                    <a:pt x="10180" y="2211"/>
                    <a:pt x="10168" y="2199"/>
                    <a:pt x="10168" y="2199"/>
                  </a:cubicBezTo>
                  <a:cubicBezTo>
                    <a:pt x="10176" y="2199"/>
                    <a:pt x="10179" y="2194"/>
                    <a:pt x="10183" y="2194"/>
                  </a:cubicBezTo>
                  <a:cubicBezTo>
                    <a:pt x="10185" y="2194"/>
                    <a:pt x="10188" y="2195"/>
                    <a:pt x="10192" y="2199"/>
                  </a:cubicBezTo>
                  <a:cubicBezTo>
                    <a:pt x="10192" y="2187"/>
                    <a:pt x="10168" y="2163"/>
                    <a:pt x="10180" y="2163"/>
                  </a:cubicBezTo>
                  <a:cubicBezTo>
                    <a:pt x="10192" y="2175"/>
                    <a:pt x="10192" y="2175"/>
                    <a:pt x="10204" y="2175"/>
                  </a:cubicBezTo>
                  <a:lnTo>
                    <a:pt x="10192" y="2163"/>
                  </a:lnTo>
                  <a:lnTo>
                    <a:pt x="10192" y="2163"/>
                  </a:lnTo>
                  <a:cubicBezTo>
                    <a:pt x="10192" y="2163"/>
                    <a:pt x="10204" y="2163"/>
                    <a:pt x="10204" y="2175"/>
                  </a:cubicBezTo>
                  <a:lnTo>
                    <a:pt x="10204" y="2175"/>
                  </a:lnTo>
                  <a:cubicBezTo>
                    <a:pt x="10204" y="2163"/>
                    <a:pt x="10192" y="2151"/>
                    <a:pt x="10204" y="2151"/>
                  </a:cubicBezTo>
                  <a:lnTo>
                    <a:pt x="10216" y="2163"/>
                  </a:lnTo>
                  <a:cubicBezTo>
                    <a:pt x="10216" y="2163"/>
                    <a:pt x="10216" y="2163"/>
                    <a:pt x="10216" y="2151"/>
                  </a:cubicBezTo>
                  <a:cubicBezTo>
                    <a:pt x="10216" y="2151"/>
                    <a:pt x="10204" y="2151"/>
                    <a:pt x="10204" y="2139"/>
                  </a:cubicBezTo>
                  <a:cubicBezTo>
                    <a:pt x="10204" y="2139"/>
                    <a:pt x="10196" y="2124"/>
                    <a:pt x="10199" y="2124"/>
                  </a:cubicBezTo>
                  <a:cubicBezTo>
                    <a:pt x="10200" y="2124"/>
                    <a:pt x="10201" y="2125"/>
                    <a:pt x="10204" y="2127"/>
                  </a:cubicBezTo>
                  <a:lnTo>
                    <a:pt x="10216" y="2139"/>
                  </a:lnTo>
                  <a:cubicBezTo>
                    <a:pt x="10205" y="2129"/>
                    <a:pt x="10204" y="2128"/>
                    <a:pt x="10212" y="2119"/>
                  </a:cubicBezTo>
                  <a:lnTo>
                    <a:pt x="10212" y="2119"/>
                  </a:lnTo>
                  <a:cubicBezTo>
                    <a:pt x="10213" y="2121"/>
                    <a:pt x="10214" y="2124"/>
                    <a:pt x="10216" y="2127"/>
                  </a:cubicBezTo>
                  <a:cubicBezTo>
                    <a:pt x="10216" y="2127"/>
                    <a:pt x="10216" y="2127"/>
                    <a:pt x="10216" y="2116"/>
                  </a:cubicBezTo>
                  <a:cubicBezTo>
                    <a:pt x="10214" y="2117"/>
                    <a:pt x="10213" y="2118"/>
                    <a:pt x="10212" y="2119"/>
                  </a:cubicBezTo>
                  <a:lnTo>
                    <a:pt x="10212" y="2119"/>
                  </a:lnTo>
                  <a:cubicBezTo>
                    <a:pt x="10212" y="2114"/>
                    <a:pt x="10214" y="2113"/>
                    <a:pt x="10217" y="2113"/>
                  </a:cubicBezTo>
                  <a:cubicBezTo>
                    <a:pt x="10222" y="2113"/>
                    <a:pt x="10227" y="2116"/>
                    <a:pt x="10227" y="2116"/>
                  </a:cubicBezTo>
                  <a:cubicBezTo>
                    <a:pt x="10227" y="2104"/>
                    <a:pt x="10216" y="2104"/>
                    <a:pt x="10227" y="2092"/>
                  </a:cubicBezTo>
                  <a:lnTo>
                    <a:pt x="10227" y="2092"/>
                  </a:lnTo>
                  <a:cubicBezTo>
                    <a:pt x="10235" y="2102"/>
                    <a:pt x="10239" y="2109"/>
                    <a:pt x="10239" y="2116"/>
                  </a:cubicBezTo>
                  <a:cubicBezTo>
                    <a:pt x="10239" y="2116"/>
                    <a:pt x="10239" y="2110"/>
                    <a:pt x="10243" y="2110"/>
                  </a:cubicBezTo>
                  <a:cubicBezTo>
                    <a:pt x="10245" y="2110"/>
                    <a:pt x="10247" y="2112"/>
                    <a:pt x="10251" y="2116"/>
                  </a:cubicBezTo>
                  <a:lnTo>
                    <a:pt x="10227" y="2092"/>
                  </a:lnTo>
                  <a:lnTo>
                    <a:pt x="10239" y="2092"/>
                  </a:lnTo>
                  <a:cubicBezTo>
                    <a:pt x="10227" y="2080"/>
                    <a:pt x="10216" y="2080"/>
                    <a:pt x="10204" y="2068"/>
                  </a:cubicBezTo>
                  <a:lnTo>
                    <a:pt x="10204" y="2068"/>
                  </a:lnTo>
                  <a:cubicBezTo>
                    <a:pt x="10213" y="2078"/>
                    <a:pt x="10221" y="2085"/>
                    <a:pt x="10227" y="2092"/>
                  </a:cubicBezTo>
                  <a:lnTo>
                    <a:pt x="10227" y="2092"/>
                  </a:lnTo>
                  <a:cubicBezTo>
                    <a:pt x="10215" y="2092"/>
                    <a:pt x="10203" y="2091"/>
                    <a:pt x="10192" y="2080"/>
                  </a:cubicBezTo>
                  <a:lnTo>
                    <a:pt x="10192" y="2080"/>
                  </a:lnTo>
                  <a:cubicBezTo>
                    <a:pt x="10197" y="2081"/>
                    <a:pt x="10200" y="2082"/>
                    <a:pt x="10202" y="2082"/>
                  </a:cubicBezTo>
                  <a:cubicBezTo>
                    <a:pt x="10215" y="2082"/>
                    <a:pt x="10183" y="2056"/>
                    <a:pt x="10204" y="2056"/>
                  </a:cubicBezTo>
                  <a:cubicBezTo>
                    <a:pt x="10204" y="2060"/>
                    <a:pt x="10205" y="2063"/>
                    <a:pt x="10206" y="2064"/>
                  </a:cubicBezTo>
                  <a:lnTo>
                    <a:pt x="10206" y="2064"/>
                  </a:lnTo>
                  <a:cubicBezTo>
                    <a:pt x="10206" y="2064"/>
                    <a:pt x="10206" y="2064"/>
                    <a:pt x="10206" y="2064"/>
                  </a:cubicBezTo>
                  <a:cubicBezTo>
                    <a:pt x="10211" y="2064"/>
                    <a:pt x="10220" y="2071"/>
                    <a:pt x="10225" y="2071"/>
                  </a:cubicBezTo>
                  <a:cubicBezTo>
                    <a:pt x="10226" y="2071"/>
                    <a:pt x="10227" y="2070"/>
                    <a:pt x="10227" y="2068"/>
                  </a:cubicBezTo>
                  <a:cubicBezTo>
                    <a:pt x="10216" y="2056"/>
                    <a:pt x="10204" y="2056"/>
                    <a:pt x="10216" y="2056"/>
                  </a:cubicBezTo>
                  <a:cubicBezTo>
                    <a:pt x="10224" y="2056"/>
                    <a:pt x="10226" y="2051"/>
                    <a:pt x="10234" y="2051"/>
                  </a:cubicBezTo>
                  <a:cubicBezTo>
                    <a:pt x="10238" y="2051"/>
                    <a:pt x="10243" y="2052"/>
                    <a:pt x="10251" y="2056"/>
                  </a:cubicBezTo>
                  <a:cubicBezTo>
                    <a:pt x="10242" y="2044"/>
                    <a:pt x="10240" y="2039"/>
                    <a:pt x="10242" y="2039"/>
                  </a:cubicBezTo>
                  <a:cubicBezTo>
                    <a:pt x="10247" y="2039"/>
                    <a:pt x="10279" y="2069"/>
                    <a:pt x="10286" y="2069"/>
                  </a:cubicBezTo>
                  <a:cubicBezTo>
                    <a:pt x="10287" y="2069"/>
                    <a:pt x="10287" y="2069"/>
                    <a:pt x="10287" y="2068"/>
                  </a:cubicBezTo>
                  <a:cubicBezTo>
                    <a:pt x="10287" y="2062"/>
                    <a:pt x="10284" y="2062"/>
                    <a:pt x="10281" y="2062"/>
                  </a:cubicBezTo>
                  <a:cubicBezTo>
                    <a:pt x="10278" y="2062"/>
                    <a:pt x="10275" y="2062"/>
                    <a:pt x="10275" y="2056"/>
                  </a:cubicBezTo>
                  <a:lnTo>
                    <a:pt x="10287" y="2056"/>
                  </a:lnTo>
                  <a:cubicBezTo>
                    <a:pt x="10299" y="2056"/>
                    <a:pt x="10311" y="2056"/>
                    <a:pt x="10323" y="2068"/>
                  </a:cubicBezTo>
                  <a:cubicBezTo>
                    <a:pt x="10323" y="2068"/>
                    <a:pt x="10347" y="2068"/>
                    <a:pt x="10323" y="2056"/>
                  </a:cubicBezTo>
                  <a:cubicBezTo>
                    <a:pt x="10320" y="2053"/>
                    <a:pt x="10319" y="2053"/>
                    <a:pt x="10319" y="2053"/>
                  </a:cubicBezTo>
                  <a:lnTo>
                    <a:pt x="10319" y="2053"/>
                  </a:lnTo>
                  <a:cubicBezTo>
                    <a:pt x="10319" y="2053"/>
                    <a:pt x="10325" y="2059"/>
                    <a:pt x="10320" y="2059"/>
                  </a:cubicBezTo>
                  <a:cubicBezTo>
                    <a:pt x="10319" y="2059"/>
                    <a:pt x="10316" y="2058"/>
                    <a:pt x="10311" y="2056"/>
                  </a:cubicBezTo>
                  <a:lnTo>
                    <a:pt x="10299" y="2044"/>
                  </a:lnTo>
                  <a:cubicBezTo>
                    <a:pt x="10299" y="2044"/>
                    <a:pt x="10299" y="2032"/>
                    <a:pt x="10311" y="2032"/>
                  </a:cubicBezTo>
                  <a:cubicBezTo>
                    <a:pt x="10311" y="2032"/>
                    <a:pt x="10299" y="2020"/>
                    <a:pt x="10299" y="2020"/>
                  </a:cubicBezTo>
                  <a:cubicBezTo>
                    <a:pt x="10299" y="2008"/>
                    <a:pt x="10287" y="1996"/>
                    <a:pt x="10299" y="1996"/>
                  </a:cubicBezTo>
                  <a:cubicBezTo>
                    <a:pt x="10311" y="2008"/>
                    <a:pt x="10311" y="2008"/>
                    <a:pt x="10299" y="2008"/>
                  </a:cubicBezTo>
                  <a:cubicBezTo>
                    <a:pt x="10307" y="2012"/>
                    <a:pt x="10311" y="2014"/>
                    <a:pt x="10313" y="2014"/>
                  </a:cubicBezTo>
                  <a:cubicBezTo>
                    <a:pt x="10317" y="2014"/>
                    <a:pt x="10315" y="2008"/>
                    <a:pt x="10323" y="2008"/>
                  </a:cubicBezTo>
                  <a:lnTo>
                    <a:pt x="10323" y="2010"/>
                  </a:lnTo>
                  <a:lnTo>
                    <a:pt x="10323" y="2010"/>
                  </a:lnTo>
                  <a:cubicBezTo>
                    <a:pt x="10326" y="2008"/>
                    <a:pt x="10329" y="2008"/>
                    <a:pt x="10323" y="2008"/>
                  </a:cubicBezTo>
                  <a:lnTo>
                    <a:pt x="10335" y="2008"/>
                  </a:lnTo>
                  <a:cubicBezTo>
                    <a:pt x="10326" y="2000"/>
                    <a:pt x="10324" y="1997"/>
                    <a:pt x="10324" y="1997"/>
                  </a:cubicBezTo>
                  <a:lnTo>
                    <a:pt x="10324" y="1997"/>
                  </a:lnTo>
                  <a:cubicBezTo>
                    <a:pt x="10325" y="1997"/>
                    <a:pt x="10329" y="2000"/>
                    <a:pt x="10332" y="2000"/>
                  </a:cubicBezTo>
                  <a:cubicBezTo>
                    <a:pt x="10333" y="2000"/>
                    <a:pt x="10335" y="1999"/>
                    <a:pt x="10335" y="1996"/>
                  </a:cubicBezTo>
                  <a:cubicBezTo>
                    <a:pt x="10343" y="1988"/>
                    <a:pt x="10334" y="1974"/>
                    <a:pt x="10323" y="1958"/>
                  </a:cubicBezTo>
                  <a:lnTo>
                    <a:pt x="10323" y="1958"/>
                  </a:lnTo>
                  <a:cubicBezTo>
                    <a:pt x="10324" y="1958"/>
                    <a:pt x="10325" y="1957"/>
                    <a:pt x="10325" y="1957"/>
                  </a:cubicBezTo>
                  <a:cubicBezTo>
                    <a:pt x="10332" y="1957"/>
                    <a:pt x="10349" y="1973"/>
                    <a:pt x="10358" y="1973"/>
                  </a:cubicBezTo>
                  <a:cubicBezTo>
                    <a:pt x="10358" y="1973"/>
                    <a:pt x="10347" y="1973"/>
                    <a:pt x="10347" y="1961"/>
                  </a:cubicBezTo>
                  <a:lnTo>
                    <a:pt x="10347" y="1949"/>
                  </a:lnTo>
                  <a:cubicBezTo>
                    <a:pt x="10335" y="1949"/>
                    <a:pt x="10335" y="1949"/>
                    <a:pt x="10335" y="1937"/>
                  </a:cubicBezTo>
                  <a:cubicBezTo>
                    <a:pt x="10335" y="1925"/>
                    <a:pt x="10335" y="1925"/>
                    <a:pt x="10335" y="1925"/>
                  </a:cubicBezTo>
                  <a:cubicBezTo>
                    <a:pt x="10347" y="1925"/>
                    <a:pt x="10358" y="1937"/>
                    <a:pt x="10358" y="1937"/>
                  </a:cubicBezTo>
                  <a:cubicBezTo>
                    <a:pt x="10358" y="1934"/>
                    <a:pt x="10358" y="1929"/>
                    <a:pt x="10358" y="1925"/>
                  </a:cubicBezTo>
                  <a:cubicBezTo>
                    <a:pt x="10335" y="1925"/>
                    <a:pt x="10358" y="1913"/>
                    <a:pt x="10335" y="1901"/>
                  </a:cubicBezTo>
                  <a:lnTo>
                    <a:pt x="10370" y="1901"/>
                  </a:lnTo>
                  <a:cubicBezTo>
                    <a:pt x="10358" y="1901"/>
                    <a:pt x="10370" y="1901"/>
                    <a:pt x="10382" y="1913"/>
                  </a:cubicBezTo>
                  <a:cubicBezTo>
                    <a:pt x="10382" y="1901"/>
                    <a:pt x="10370" y="1901"/>
                    <a:pt x="10358" y="1889"/>
                  </a:cubicBezTo>
                  <a:lnTo>
                    <a:pt x="10370" y="1889"/>
                  </a:lnTo>
                  <a:cubicBezTo>
                    <a:pt x="10376" y="1889"/>
                    <a:pt x="10385" y="1895"/>
                    <a:pt x="10393" y="1903"/>
                  </a:cubicBezTo>
                  <a:lnTo>
                    <a:pt x="10393" y="1903"/>
                  </a:lnTo>
                  <a:cubicBezTo>
                    <a:pt x="10390" y="1898"/>
                    <a:pt x="10390" y="1894"/>
                    <a:pt x="10394" y="1889"/>
                  </a:cubicBezTo>
                  <a:lnTo>
                    <a:pt x="10394" y="1889"/>
                  </a:lnTo>
                  <a:cubicBezTo>
                    <a:pt x="10406" y="1913"/>
                    <a:pt x="10406" y="1901"/>
                    <a:pt x="10418" y="1925"/>
                  </a:cubicBezTo>
                  <a:cubicBezTo>
                    <a:pt x="10425" y="1928"/>
                    <a:pt x="10430" y="1930"/>
                    <a:pt x="10433" y="1930"/>
                  </a:cubicBezTo>
                  <a:cubicBezTo>
                    <a:pt x="10442" y="1930"/>
                    <a:pt x="10442" y="1922"/>
                    <a:pt x="10442" y="1913"/>
                  </a:cubicBezTo>
                  <a:cubicBezTo>
                    <a:pt x="10436" y="1907"/>
                    <a:pt x="10433" y="1907"/>
                    <a:pt x="10430" y="1907"/>
                  </a:cubicBezTo>
                  <a:cubicBezTo>
                    <a:pt x="10427" y="1907"/>
                    <a:pt x="10424" y="1907"/>
                    <a:pt x="10418" y="1901"/>
                  </a:cubicBezTo>
                  <a:cubicBezTo>
                    <a:pt x="10430" y="1889"/>
                    <a:pt x="10382" y="1842"/>
                    <a:pt x="10406" y="1842"/>
                  </a:cubicBezTo>
                  <a:lnTo>
                    <a:pt x="10394" y="1842"/>
                  </a:lnTo>
                  <a:cubicBezTo>
                    <a:pt x="10394" y="1830"/>
                    <a:pt x="10394" y="1830"/>
                    <a:pt x="10382" y="1818"/>
                  </a:cubicBezTo>
                  <a:lnTo>
                    <a:pt x="10382" y="1818"/>
                  </a:lnTo>
                  <a:cubicBezTo>
                    <a:pt x="10406" y="1842"/>
                    <a:pt x="10442" y="1854"/>
                    <a:pt x="10442" y="1854"/>
                  </a:cubicBezTo>
                  <a:lnTo>
                    <a:pt x="10442" y="1854"/>
                  </a:lnTo>
                  <a:cubicBezTo>
                    <a:pt x="10430" y="1842"/>
                    <a:pt x="10418" y="1842"/>
                    <a:pt x="10406" y="1818"/>
                  </a:cubicBezTo>
                  <a:lnTo>
                    <a:pt x="10418" y="1818"/>
                  </a:lnTo>
                  <a:cubicBezTo>
                    <a:pt x="10418" y="1815"/>
                    <a:pt x="10419" y="1814"/>
                    <a:pt x="10421" y="1814"/>
                  </a:cubicBezTo>
                  <a:cubicBezTo>
                    <a:pt x="10425" y="1814"/>
                    <a:pt x="10433" y="1821"/>
                    <a:pt x="10433" y="1821"/>
                  </a:cubicBezTo>
                  <a:cubicBezTo>
                    <a:pt x="10433" y="1821"/>
                    <a:pt x="10432" y="1820"/>
                    <a:pt x="10430" y="1818"/>
                  </a:cubicBezTo>
                  <a:lnTo>
                    <a:pt x="10430" y="1818"/>
                  </a:lnTo>
                  <a:lnTo>
                    <a:pt x="10442" y="1824"/>
                  </a:lnTo>
                  <a:lnTo>
                    <a:pt x="10442" y="1824"/>
                  </a:lnTo>
                  <a:cubicBezTo>
                    <a:pt x="10442" y="1814"/>
                    <a:pt x="10442" y="1806"/>
                    <a:pt x="10442" y="1806"/>
                  </a:cubicBezTo>
                  <a:cubicBezTo>
                    <a:pt x="10442" y="1800"/>
                    <a:pt x="10442" y="1797"/>
                    <a:pt x="10443" y="1797"/>
                  </a:cubicBezTo>
                  <a:cubicBezTo>
                    <a:pt x="10445" y="1797"/>
                    <a:pt x="10448" y="1800"/>
                    <a:pt x="10454" y="1806"/>
                  </a:cubicBezTo>
                  <a:cubicBezTo>
                    <a:pt x="10454" y="1794"/>
                    <a:pt x="10430" y="1782"/>
                    <a:pt x="10430" y="1770"/>
                  </a:cubicBezTo>
                  <a:lnTo>
                    <a:pt x="10430" y="1770"/>
                  </a:lnTo>
                  <a:cubicBezTo>
                    <a:pt x="10448" y="1788"/>
                    <a:pt x="10454" y="1791"/>
                    <a:pt x="10457" y="1791"/>
                  </a:cubicBezTo>
                  <a:cubicBezTo>
                    <a:pt x="10458" y="1791"/>
                    <a:pt x="10459" y="1790"/>
                    <a:pt x="10460" y="1790"/>
                  </a:cubicBezTo>
                  <a:cubicBezTo>
                    <a:pt x="10461" y="1790"/>
                    <a:pt x="10463" y="1791"/>
                    <a:pt x="10466" y="1794"/>
                  </a:cubicBezTo>
                  <a:cubicBezTo>
                    <a:pt x="10466" y="1794"/>
                    <a:pt x="10477" y="1794"/>
                    <a:pt x="10466" y="1782"/>
                  </a:cubicBezTo>
                  <a:lnTo>
                    <a:pt x="10466" y="1782"/>
                  </a:lnTo>
                  <a:lnTo>
                    <a:pt x="10489" y="1806"/>
                  </a:lnTo>
                  <a:cubicBezTo>
                    <a:pt x="10466" y="1782"/>
                    <a:pt x="10466" y="1770"/>
                    <a:pt x="10478" y="1758"/>
                  </a:cubicBezTo>
                  <a:lnTo>
                    <a:pt x="10478" y="1758"/>
                  </a:lnTo>
                  <a:cubicBezTo>
                    <a:pt x="10487" y="1772"/>
                    <a:pt x="10489" y="1775"/>
                    <a:pt x="10489" y="1775"/>
                  </a:cubicBezTo>
                  <a:cubicBezTo>
                    <a:pt x="10490" y="1775"/>
                    <a:pt x="10489" y="1773"/>
                    <a:pt x="10490" y="1773"/>
                  </a:cubicBezTo>
                  <a:cubicBezTo>
                    <a:pt x="10491" y="1773"/>
                    <a:pt x="10494" y="1775"/>
                    <a:pt x="10501" y="1782"/>
                  </a:cubicBezTo>
                  <a:cubicBezTo>
                    <a:pt x="10489" y="1758"/>
                    <a:pt x="10501" y="1770"/>
                    <a:pt x="10489" y="1746"/>
                  </a:cubicBezTo>
                  <a:lnTo>
                    <a:pt x="10489" y="1746"/>
                  </a:lnTo>
                  <a:cubicBezTo>
                    <a:pt x="10489" y="1746"/>
                    <a:pt x="10513" y="1758"/>
                    <a:pt x="10513" y="1770"/>
                  </a:cubicBezTo>
                  <a:lnTo>
                    <a:pt x="10513" y="1758"/>
                  </a:lnTo>
                  <a:cubicBezTo>
                    <a:pt x="10519" y="1764"/>
                    <a:pt x="10525" y="1764"/>
                    <a:pt x="10531" y="1764"/>
                  </a:cubicBezTo>
                  <a:cubicBezTo>
                    <a:pt x="10537" y="1764"/>
                    <a:pt x="10543" y="1764"/>
                    <a:pt x="10549" y="1770"/>
                  </a:cubicBezTo>
                  <a:lnTo>
                    <a:pt x="10525" y="1746"/>
                  </a:lnTo>
                  <a:lnTo>
                    <a:pt x="10537" y="1746"/>
                  </a:lnTo>
                  <a:cubicBezTo>
                    <a:pt x="10537" y="1746"/>
                    <a:pt x="10537" y="1735"/>
                    <a:pt x="10525" y="1735"/>
                  </a:cubicBezTo>
                  <a:cubicBezTo>
                    <a:pt x="10513" y="1711"/>
                    <a:pt x="10525" y="1723"/>
                    <a:pt x="10525" y="1711"/>
                  </a:cubicBezTo>
                  <a:cubicBezTo>
                    <a:pt x="10525" y="1711"/>
                    <a:pt x="10537" y="1723"/>
                    <a:pt x="10537" y="1723"/>
                  </a:cubicBezTo>
                  <a:cubicBezTo>
                    <a:pt x="10537" y="1723"/>
                    <a:pt x="10549" y="1735"/>
                    <a:pt x="10549" y="1735"/>
                  </a:cubicBezTo>
                  <a:cubicBezTo>
                    <a:pt x="10549" y="1735"/>
                    <a:pt x="10525" y="1687"/>
                    <a:pt x="10513" y="1687"/>
                  </a:cubicBezTo>
                  <a:cubicBezTo>
                    <a:pt x="10510" y="1683"/>
                    <a:pt x="10507" y="1680"/>
                    <a:pt x="10506" y="1677"/>
                  </a:cubicBezTo>
                  <a:lnTo>
                    <a:pt x="10506" y="1677"/>
                  </a:lnTo>
                  <a:lnTo>
                    <a:pt x="10525" y="1687"/>
                  </a:lnTo>
                  <a:lnTo>
                    <a:pt x="10513" y="1663"/>
                  </a:lnTo>
                  <a:lnTo>
                    <a:pt x="10513" y="1663"/>
                  </a:lnTo>
                  <a:cubicBezTo>
                    <a:pt x="10513" y="1663"/>
                    <a:pt x="10525" y="1675"/>
                    <a:pt x="10525" y="1675"/>
                  </a:cubicBezTo>
                  <a:cubicBezTo>
                    <a:pt x="10525" y="1675"/>
                    <a:pt x="10561" y="1711"/>
                    <a:pt x="10561" y="1711"/>
                  </a:cubicBezTo>
                  <a:cubicBezTo>
                    <a:pt x="10561" y="1711"/>
                    <a:pt x="10573" y="1723"/>
                    <a:pt x="10573" y="1735"/>
                  </a:cubicBezTo>
                  <a:cubicBezTo>
                    <a:pt x="10573" y="1735"/>
                    <a:pt x="10573" y="1735"/>
                    <a:pt x="10585" y="1746"/>
                  </a:cubicBezTo>
                  <a:cubicBezTo>
                    <a:pt x="10585" y="1735"/>
                    <a:pt x="10573" y="1735"/>
                    <a:pt x="10573" y="1723"/>
                  </a:cubicBezTo>
                  <a:lnTo>
                    <a:pt x="10573" y="1723"/>
                  </a:lnTo>
                  <a:cubicBezTo>
                    <a:pt x="10577" y="1727"/>
                    <a:pt x="10581" y="1731"/>
                    <a:pt x="10585" y="1734"/>
                  </a:cubicBezTo>
                  <a:lnTo>
                    <a:pt x="10585" y="1734"/>
                  </a:lnTo>
                  <a:cubicBezTo>
                    <a:pt x="10584" y="1732"/>
                    <a:pt x="10583" y="1723"/>
                    <a:pt x="10573" y="1723"/>
                  </a:cubicBezTo>
                  <a:cubicBezTo>
                    <a:pt x="10573" y="1723"/>
                    <a:pt x="10561" y="1699"/>
                    <a:pt x="10573" y="1699"/>
                  </a:cubicBezTo>
                  <a:cubicBezTo>
                    <a:pt x="10549" y="1687"/>
                    <a:pt x="10561" y="1675"/>
                    <a:pt x="10549" y="1663"/>
                  </a:cubicBezTo>
                  <a:lnTo>
                    <a:pt x="10549" y="1663"/>
                  </a:lnTo>
                  <a:cubicBezTo>
                    <a:pt x="10554" y="1668"/>
                    <a:pt x="10558" y="1671"/>
                    <a:pt x="10563" y="1673"/>
                  </a:cubicBezTo>
                  <a:lnTo>
                    <a:pt x="10563" y="1673"/>
                  </a:lnTo>
                  <a:cubicBezTo>
                    <a:pt x="10566" y="1671"/>
                    <a:pt x="10569" y="1670"/>
                    <a:pt x="10572" y="1670"/>
                  </a:cubicBezTo>
                  <a:cubicBezTo>
                    <a:pt x="10579" y="1670"/>
                    <a:pt x="10585" y="1675"/>
                    <a:pt x="10585" y="1675"/>
                  </a:cubicBezTo>
                  <a:lnTo>
                    <a:pt x="10585" y="1687"/>
                  </a:lnTo>
                  <a:lnTo>
                    <a:pt x="10597" y="1687"/>
                  </a:lnTo>
                  <a:cubicBezTo>
                    <a:pt x="10597" y="1677"/>
                    <a:pt x="10589" y="1675"/>
                    <a:pt x="10586" y="1669"/>
                  </a:cubicBezTo>
                  <a:lnTo>
                    <a:pt x="10586" y="1669"/>
                  </a:lnTo>
                  <a:cubicBezTo>
                    <a:pt x="10586" y="1669"/>
                    <a:pt x="10586" y="1669"/>
                    <a:pt x="10586" y="1669"/>
                  </a:cubicBezTo>
                  <a:cubicBezTo>
                    <a:pt x="10588" y="1669"/>
                    <a:pt x="10591" y="1669"/>
                    <a:pt x="10597" y="1675"/>
                  </a:cubicBezTo>
                  <a:cubicBezTo>
                    <a:pt x="10597" y="1687"/>
                    <a:pt x="10620" y="1699"/>
                    <a:pt x="10620" y="1711"/>
                  </a:cubicBezTo>
                  <a:cubicBezTo>
                    <a:pt x="10620" y="1699"/>
                    <a:pt x="10620" y="1687"/>
                    <a:pt x="10608" y="1675"/>
                  </a:cubicBezTo>
                  <a:cubicBezTo>
                    <a:pt x="10597" y="1675"/>
                    <a:pt x="10585" y="1663"/>
                    <a:pt x="10585" y="1651"/>
                  </a:cubicBezTo>
                  <a:lnTo>
                    <a:pt x="10585" y="1651"/>
                  </a:lnTo>
                  <a:lnTo>
                    <a:pt x="10597" y="1663"/>
                  </a:lnTo>
                  <a:lnTo>
                    <a:pt x="10585" y="1639"/>
                  </a:lnTo>
                  <a:lnTo>
                    <a:pt x="10597" y="1651"/>
                  </a:lnTo>
                  <a:cubicBezTo>
                    <a:pt x="10597" y="1639"/>
                    <a:pt x="10585" y="1639"/>
                    <a:pt x="10597" y="1639"/>
                  </a:cubicBezTo>
                  <a:cubicBezTo>
                    <a:pt x="10597" y="1639"/>
                    <a:pt x="10597" y="1639"/>
                    <a:pt x="10608" y="1651"/>
                  </a:cubicBezTo>
                  <a:cubicBezTo>
                    <a:pt x="10608" y="1639"/>
                    <a:pt x="10597" y="1639"/>
                    <a:pt x="10597" y="1627"/>
                  </a:cubicBezTo>
                  <a:lnTo>
                    <a:pt x="10597" y="1627"/>
                  </a:lnTo>
                  <a:cubicBezTo>
                    <a:pt x="10597" y="1627"/>
                    <a:pt x="10608" y="1627"/>
                    <a:pt x="10608" y="1639"/>
                  </a:cubicBezTo>
                  <a:cubicBezTo>
                    <a:pt x="10616" y="1639"/>
                    <a:pt x="10619" y="1634"/>
                    <a:pt x="10623" y="1634"/>
                  </a:cubicBezTo>
                  <a:cubicBezTo>
                    <a:pt x="10626" y="1634"/>
                    <a:pt x="10628" y="1635"/>
                    <a:pt x="10632" y="1639"/>
                  </a:cubicBezTo>
                  <a:cubicBezTo>
                    <a:pt x="10632" y="1634"/>
                    <a:pt x="10632" y="1633"/>
                    <a:pt x="10631" y="1632"/>
                  </a:cubicBezTo>
                  <a:lnTo>
                    <a:pt x="10631" y="1632"/>
                  </a:lnTo>
                  <a:cubicBezTo>
                    <a:pt x="10639" y="1637"/>
                    <a:pt x="10647" y="1644"/>
                    <a:pt x="10632" y="1651"/>
                  </a:cubicBezTo>
                  <a:cubicBezTo>
                    <a:pt x="10630" y="1649"/>
                    <a:pt x="10628" y="1648"/>
                    <a:pt x="10626" y="1648"/>
                  </a:cubicBezTo>
                  <a:cubicBezTo>
                    <a:pt x="10620" y="1648"/>
                    <a:pt x="10618" y="1663"/>
                    <a:pt x="10608" y="1663"/>
                  </a:cubicBezTo>
                  <a:lnTo>
                    <a:pt x="10632" y="1711"/>
                  </a:lnTo>
                  <a:cubicBezTo>
                    <a:pt x="10632" y="1711"/>
                    <a:pt x="10620" y="1699"/>
                    <a:pt x="10620" y="1699"/>
                  </a:cubicBezTo>
                  <a:lnTo>
                    <a:pt x="10620" y="1699"/>
                  </a:lnTo>
                  <a:cubicBezTo>
                    <a:pt x="10620" y="1723"/>
                    <a:pt x="10644" y="1711"/>
                    <a:pt x="10644" y="1723"/>
                  </a:cubicBezTo>
                  <a:cubicBezTo>
                    <a:pt x="10632" y="1723"/>
                    <a:pt x="10656" y="1746"/>
                    <a:pt x="10632" y="1758"/>
                  </a:cubicBezTo>
                  <a:cubicBezTo>
                    <a:pt x="10632" y="1776"/>
                    <a:pt x="10641" y="1776"/>
                    <a:pt x="10650" y="1776"/>
                  </a:cubicBezTo>
                  <a:cubicBezTo>
                    <a:pt x="10659" y="1776"/>
                    <a:pt x="10668" y="1776"/>
                    <a:pt x="10668" y="1794"/>
                  </a:cubicBezTo>
                  <a:cubicBezTo>
                    <a:pt x="10666" y="1796"/>
                    <a:pt x="10665" y="1797"/>
                    <a:pt x="10663" y="1797"/>
                  </a:cubicBezTo>
                  <a:cubicBezTo>
                    <a:pt x="10658" y="1797"/>
                    <a:pt x="10656" y="1786"/>
                    <a:pt x="10652" y="1786"/>
                  </a:cubicBezTo>
                  <a:cubicBezTo>
                    <a:pt x="10650" y="1786"/>
                    <a:pt x="10647" y="1788"/>
                    <a:pt x="10644" y="1794"/>
                  </a:cubicBezTo>
                  <a:lnTo>
                    <a:pt x="10668" y="1818"/>
                  </a:lnTo>
                  <a:cubicBezTo>
                    <a:pt x="10658" y="1818"/>
                    <a:pt x="10647" y="1818"/>
                    <a:pt x="10645" y="1810"/>
                  </a:cubicBezTo>
                  <a:lnTo>
                    <a:pt x="10645" y="1810"/>
                  </a:lnTo>
                  <a:cubicBezTo>
                    <a:pt x="10655" y="1892"/>
                    <a:pt x="10621" y="1962"/>
                    <a:pt x="10668" y="2020"/>
                  </a:cubicBezTo>
                  <a:cubicBezTo>
                    <a:pt x="10668" y="2028"/>
                    <a:pt x="10667" y="2031"/>
                    <a:pt x="10664" y="2031"/>
                  </a:cubicBezTo>
                  <a:cubicBezTo>
                    <a:pt x="10660" y="2031"/>
                    <a:pt x="10652" y="2020"/>
                    <a:pt x="10644" y="2020"/>
                  </a:cubicBezTo>
                  <a:cubicBezTo>
                    <a:pt x="10692" y="2056"/>
                    <a:pt x="10656" y="2116"/>
                    <a:pt x="10680" y="2151"/>
                  </a:cubicBezTo>
                  <a:lnTo>
                    <a:pt x="10692" y="2139"/>
                  </a:lnTo>
                  <a:lnTo>
                    <a:pt x="10692" y="2139"/>
                  </a:lnTo>
                  <a:cubicBezTo>
                    <a:pt x="10680" y="2223"/>
                    <a:pt x="10751" y="2282"/>
                    <a:pt x="10775" y="2354"/>
                  </a:cubicBezTo>
                  <a:lnTo>
                    <a:pt x="10775" y="2342"/>
                  </a:lnTo>
                  <a:cubicBezTo>
                    <a:pt x="10799" y="2342"/>
                    <a:pt x="10799" y="2354"/>
                    <a:pt x="10811" y="2366"/>
                  </a:cubicBezTo>
                  <a:cubicBezTo>
                    <a:pt x="10811" y="2449"/>
                    <a:pt x="10894" y="2556"/>
                    <a:pt x="10942" y="2651"/>
                  </a:cubicBezTo>
                  <a:cubicBezTo>
                    <a:pt x="11037" y="2758"/>
                    <a:pt x="11097" y="2913"/>
                    <a:pt x="11192" y="3020"/>
                  </a:cubicBezTo>
                  <a:cubicBezTo>
                    <a:pt x="11185" y="3006"/>
                    <a:pt x="11195" y="2995"/>
                    <a:pt x="11205" y="2995"/>
                  </a:cubicBezTo>
                  <a:cubicBezTo>
                    <a:pt x="11210" y="2995"/>
                    <a:pt x="11216" y="2999"/>
                    <a:pt x="11216" y="3008"/>
                  </a:cubicBezTo>
                  <a:cubicBezTo>
                    <a:pt x="11192" y="3068"/>
                    <a:pt x="11263" y="3056"/>
                    <a:pt x="11263" y="3116"/>
                  </a:cubicBezTo>
                  <a:cubicBezTo>
                    <a:pt x="11323" y="3175"/>
                    <a:pt x="11335" y="3259"/>
                    <a:pt x="11418" y="3294"/>
                  </a:cubicBezTo>
                  <a:lnTo>
                    <a:pt x="11394" y="3306"/>
                  </a:lnTo>
                  <a:cubicBezTo>
                    <a:pt x="11406" y="3318"/>
                    <a:pt x="11406" y="3318"/>
                    <a:pt x="11418" y="3318"/>
                  </a:cubicBezTo>
                  <a:lnTo>
                    <a:pt x="11418" y="3330"/>
                  </a:lnTo>
                  <a:cubicBezTo>
                    <a:pt x="11430" y="3354"/>
                    <a:pt x="11466" y="3366"/>
                    <a:pt x="11466" y="3389"/>
                  </a:cubicBezTo>
                  <a:lnTo>
                    <a:pt x="11478" y="3378"/>
                  </a:lnTo>
                  <a:cubicBezTo>
                    <a:pt x="11490" y="3389"/>
                    <a:pt x="11478" y="3389"/>
                    <a:pt x="11490" y="3401"/>
                  </a:cubicBezTo>
                  <a:lnTo>
                    <a:pt x="11513" y="3401"/>
                  </a:lnTo>
                  <a:cubicBezTo>
                    <a:pt x="11490" y="3425"/>
                    <a:pt x="11537" y="3449"/>
                    <a:pt x="11537" y="3461"/>
                  </a:cubicBezTo>
                  <a:cubicBezTo>
                    <a:pt x="11561" y="3473"/>
                    <a:pt x="11597" y="3497"/>
                    <a:pt x="11609" y="3532"/>
                  </a:cubicBezTo>
                  <a:cubicBezTo>
                    <a:pt x="11597" y="3544"/>
                    <a:pt x="11621" y="3580"/>
                    <a:pt x="11632" y="3604"/>
                  </a:cubicBezTo>
                  <a:cubicBezTo>
                    <a:pt x="11668" y="3640"/>
                    <a:pt x="11716" y="3687"/>
                    <a:pt x="11751" y="3747"/>
                  </a:cubicBezTo>
                  <a:lnTo>
                    <a:pt x="11763" y="3723"/>
                  </a:lnTo>
                  <a:lnTo>
                    <a:pt x="11775" y="3735"/>
                  </a:lnTo>
                  <a:cubicBezTo>
                    <a:pt x="11775" y="3747"/>
                    <a:pt x="11775" y="3747"/>
                    <a:pt x="11763" y="3747"/>
                  </a:cubicBezTo>
                  <a:cubicBezTo>
                    <a:pt x="11751" y="3770"/>
                    <a:pt x="11799" y="3770"/>
                    <a:pt x="11799" y="3794"/>
                  </a:cubicBezTo>
                  <a:cubicBezTo>
                    <a:pt x="11799" y="3770"/>
                    <a:pt x="11787" y="3782"/>
                    <a:pt x="11787" y="3770"/>
                  </a:cubicBezTo>
                  <a:cubicBezTo>
                    <a:pt x="11787" y="3764"/>
                    <a:pt x="11795" y="3757"/>
                    <a:pt x="11802" y="3757"/>
                  </a:cubicBezTo>
                  <a:cubicBezTo>
                    <a:pt x="11807" y="3757"/>
                    <a:pt x="11811" y="3760"/>
                    <a:pt x="11811" y="3770"/>
                  </a:cubicBezTo>
                  <a:lnTo>
                    <a:pt x="11823" y="3782"/>
                  </a:lnTo>
                  <a:cubicBezTo>
                    <a:pt x="11811" y="3794"/>
                    <a:pt x="11811" y="3806"/>
                    <a:pt x="11799" y="3818"/>
                  </a:cubicBezTo>
                  <a:cubicBezTo>
                    <a:pt x="11835" y="3854"/>
                    <a:pt x="11882" y="3866"/>
                    <a:pt x="11906" y="3913"/>
                  </a:cubicBezTo>
                  <a:cubicBezTo>
                    <a:pt x="11894" y="3925"/>
                    <a:pt x="11942" y="3937"/>
                    <a:pt x="11906" y="3949"/>
                  </a:cubicBezTo>
                  <a:cubicBezTo>
                    <a:pt x="11915" y="3955"/>
                    <a:pt x="11920" y="3957"/>
                    <a:pt x="11923" y="3957"/>
                  </a:cubicBezTo>
                  <a:cubicBezTo>
                    <a:pt x="11934" y="3957"/>
                    <a:pt x="11927" y="3934"/>
                    <a:pt x="11954" y="3925"/>
                  </a:cubicBezTo>
                  <a:cubicBezTo>
                    <a:pt x="11954" y="3937"/>
                    <a:pt x="11966" y="3937"/>
                    <a:pt x="11966" y="3949"/>
                  </a:cubicBezTo>
                  <a:cubicBezTo>
                    <a:pt x="11956" y="3949"/>
                    <a:pt x="11954" y="3964"/>
                    <a:pt x="11948" y="3964"/>
                  </a:cubicBezTo>
                  <a:cubicBezTo>
                    <a:pt x="11946" y="3964"/>
                    <a:pt x="11944" y="3963"/>
                    <a:pt x="11942" y="3961"/>
                  </a:cubicBezTo>
                  <a:lnTo>
                    <a:pt x="11942" y="3961"/>
                  </a:lnTo>
                  <a:lnTo>
                    <a:pt x="11954" y="3985"/>
                  </a:lnTo>
                  <a:cubicBezTo>
                    <a:pt x="11990" y="4009"/>
                    <a:pt x="11978" y="4056"/>
                    <a:pt x="12025" y="4080"/>
                  </a:cubicBezTo>
                  <a:lnTo>
                    <a:pt x="12025" y="4080"/>
                  </a:lnTo>
                  <a:cubicBezTo>
                    <a:pt x="12037" y="4068"/>
                    <a:pt x="12013" y="4056"/>
                    <a:pt x="12025" y="4056"/>
                  </a:cubicBezTo>
                  <a:cubicBezTo>
                    <a:pt x="12073" y="4068"/>
                    <a:pt x="12025" y="4092"/>
                    <a:pt x="12073" y="4116"/>
                  </a:cubicBezTo>
                  <a:lnTo>
                    <a:pt x="12049" y="4116"/>
                  </a:lnTo>
                  <a:cubicBezTo>
                    <a:pt x="12061" y="4128"/>
                    <a:pt x="12085" y="4116"/>
                    <a:pt x="12085" y="4140"/>
                  </a:cubicBezTo>
                  <a:cubicBezTo>
                    <a:pt x="12081" y="4148"/>
                    <a:pt x="12077" y="4150"/>
                    <a:pt x="12073" y="4150"/>
                  </a:cubicBezTo>
                  <a:cubicBezTo>
                    <a:pt x="12065" y="4150"/>
                    <a:pt x="12057" y="4140"/>
                    <a:pt x="12049" y="4140"/>
                  </a:cubicBezTo>
                  <a:cubicBezTo>
                    <a:pt x="12057" y="4148"/>
                    <a:pt x="12071" y="4162"/>
                    <a:pt x="12079" y="4162"/>
                  </a:cubicBezTo>
                  <a:cubicBezTo>
                    <a:pt x="12083" y="4162"/>
                    <a:pt x="12085" y="4159"/>
                    <a:pt x="12085" y="4151"/>
                  </a:cubicBezTo>
                  <a:cubicBezTo>
                    <a:pt x="12100" y="4159"/>
                    <a:pt x="12101" y="4167"/>
                    <a:pt x="12099" y="4175"/>
                  </a:cubicBezTo>
                  <a:lnTo>
                    <a:pt x="12099" y="4175"/>
                  </a:lnTo>
                  <a:cubicBezTo>
                    <a:pt x="12100" y="4173"/>
                    <a:pt x="12101" y="4172"/>
                    <a:pt x="12103" y="4172"/>
                  </a:cubicBezTo>
                  <a:cubicBezTo>
                    <a:pt x="12104" y="4172"/>
                    <a:pt x="12106" y="4173"/>
                    <a:pt x="12109" y="4175"/>
                  </a:cubicBezTo>
                  <a:cubicBezTo>
                    <a:pt x="12121" y="4199"/>
                    <a:pt x="12132" y="4223"/>
                    <a:pt x="12156" y="4247"/>
                  </a:cubicBezTo>
                  <a:cubicBezTo>
                    <a:pt x="12144" y="4247"/>
                    <a:pt x="12144" y="4259"/>
                    <a:pt x="12144" y="4259"/>
                  </a:cubicBezTo>
                  <a:cubicBezTo>
                    <a:pt x="12180" y="4259"/>
                    <a:pt x="12144" y="4282"/>
                    <a:pt x="12168" y="4294"/>
                  </a:cubicBezTo>
                  <a:cubicBezTo>
                    <a:pt x="12216" y="4354"/>
                    <a:pt x="12299" y="4425"/>
                    <a:pt x="12347" y="4497"/>
                  </a:cubicBezTo>
                  <a:cubicBezTo>
                    <a:pt x="12383" y="4497"/>
                    <a:pt x="12394" y="4509"/>
                    <a:pt x="12418" y="4532"/>
                  </a:cubicBezTo>
                  <a:lnTo>
                    <a:pt x="12383" y="4556"/>
                  </a:lnTo>
                  <a:lnTo>
                    <a:pt x="12406" y="4568"/>
                  </a:lnTo>
                  <a:lnTo>
                    <a:pt x="12418" y="4568"/>
                  </a:lnTo>
                  <a:cubicBezTo>
                    <a:pt x="12408" y="4578"/>
                    <a:pt x="12433" y="4606"/>
                    <a:pt x="12417" y="4606"/>
                  </a:cubicBezTo>
                  <a:cubicBezTo>
                    <a:pt x="12415" y="4606"/>
                    <a:pt x="12411" y="4606"/>
                    <a:pt x="12406" y="4604"/>
                  </a:cubicBezTo>
                  <a:lnTo>
                    <a:pt x="12406" y="4604"/>
                  </a:lnTo>
                  <a:lnTo>
                    <a:pt x="12454" y="4663"/>
                  </a:lnTo>
                  <a:cubicBezTo>
                    <a:pt x="12458" y="4672"/>
                    <a:pt x="12463" y="4675"/>
                    <a:pt x="12467" y="4675"/>
                  </a:cubicBezTo>
                  <a:cubicBezTo>
                    <a:pt x="12472" y="4675"/>
                    <a:pt x="12477" y="4672"/>
                    <a:pt x="12482" y="4672"/>
                  </a:cubicBezTo>
                  <a:cubicBezTo>
                    <a:pt x="12484" y="4672"/>
                    <a:pt x="12487" y="4673"/>
                    <a:pt x="12490" y="4675"/>
                  </a:cubicBezTo>
                  <a:cubicBezTo>
                    <a:pt x="12484" y="4681"/>
                    <a:pt x="12481" y="4681"/>
                    <a:pt x="12478" y="4681"/>
                  </a:cubicBezTo>
                  <a:cubicBezTo>
                    <a:pt x="12475" y="4681"/>
                    <a:pt x="12472" y="4681"/>
                    <a:pt x="12466" y="4687"/>
                  </a:cubicBezTo>
                  <a:cubicBezTo>
                    <a:pt x="12490" y="4747"/>
                    <a:pt x="12561" y="4699"/>
                    <a:pt x="12585" y="4759"/>
                  </a:cubicBezTo>
                  <a:lnTo>
                    <a:pt x="12573" y="4759"/>
                  </a:lnTo>
                  <a:cubicBezTo>
                    <a:pt x="12585" y="4759"/>
                    <a:pt x="12597" y="4771"/>
                    <a:pt x="12609" y="4771"/>
                  </a:cubicBezTo>
                  <a:cubicBezTo>
                    <a:pt x="12615" y="4759"/>
                    <a:pt x="12609" y="4759"/>
                    <a:pt x="12601" y="4759"/>
                  </a:cubicBezTo>
                  <a:cubicBezTo>
                    <a:pt x="12594" y="4759"/>
                    <a:pt x="12585" y="4759"/>
                    <a:pt x="12585" y="4747"/>
                  </a:cubicBezTo>
                  <a:cubicBezTo>
                    <a:pt x="12590" y="4744"/>
                    <a:pt x="12594" y="4743"/>
                    <a:pt x="12597" y="4743"/>
                  </a:cubicBezTo>
                  <a:cubicBezTo>
                    <a:pt x="12606" y="4743"/>
                    <a:pt x="12611" y="4750"/>
                    <a:pt x="12620" y="4750"/>
                  </a:cubicBezTo>
                  <a:cubicBezTo>
                    <a:pt x="12624" y="4750"/>
                    <a:pt x="12628" y="4749"/>
                    <a:pt x="12633" y="4747"/>
                  </a:cubicBezTo>
                  <a:cubicBezTo>
                    <a:pt x="12633" y="4759"/>
                    <a:pt x="12644" y="4759"/>
                    <a:pt x="12656" y="4771"/>
                  </a:cubicBezTo>
                  <a:cubicBezTo>
                    <a:pt x="12656" y="4794"/>
                    <a:pt x="12680" y="4806"/>
                    <a:pt x="12668" y="4830"/>
                  </a:cubicBezTo>
                  <a:cubicBezTo>
                    <a:pt x="12674" y="4836"/>
                    <a:pt x="12686" y="4836"/>
                    <a:pt x="12698" y="4836"/>
                  </a:cubicBezTo>
                  <a:cubicBezTo>
                    <a:pt x="12710" y="4836"/>
                    <a:pt x="12722" y="4836"/>
                    <a:pt x="12728" y="4842"/>
                  </a:cubicBezTo>
                  <a:cubicBezTo>
                    <a:pt x="12716" y="4866"/>
                    <a:pt x="12704" y="4854"/>
                    <a:pt x="12716" y="4878"/>
                  </a:cubicBezTo>
                  <a:lnTo>
                    <a:pt x="12728" y="4866"/>
                  </a:lnTo>
                  <a:cubicBezTo>
                    <a:pt x="12740" y="4878"/>
                    <a:pt x="12728" y="4890"/>
                    <a:pt x="12728" y="4890"/>
                  </a:cubicBezTo>
                  <a:cubicBezTo>
                    <a:pt x="12728" y="4902"/>
                    <a:pt x="12752" y="4890"/>
                    <a:pt x="12752" y="4913"/>
                  </a:cubicBezTo>
                  <a:lnTo>
                    <a:pt x="12740" y="4913"/>
                  </a:lnTo>
                  <a:cubicBezTo>
                    <a:pt x="12752" y="4925"/>
                    <a:pt x="12752" y="4925"/>
                    <a:pt x="12764" y="4949"/>
                  </a:cubicBezTo>
                  <a:cubicBezTo>
                    <a:pt x="12752" y="4949"/>
                    <a:pt x="12752" y="4949"/>
                    <a:pt x="12752" y="4937"/>
                  </a:cubicBezTo>
                  <a:lnTo>
                    <a:pt x="12752" y="4937"/>
                  </a:lnTo>
                  <a:cubicBezTo>
                    <a:pt x="12746" y="4949"/>
                    <a:pt x="12752" y="4952"/>
                    <a:pt x="12759" y="4952"/>
                  </a:cubicBezTo>
                  <a:cubicBezTo>
                    <a:pt x="12766" y="4952"/>
                    <a:pt x="12775" y="4949"/>
                    <a:pt x="12775" y="4949"/>
                  </a:cubicBezTo>
                  <a:cubicBezTo>
                    <a:pt x="12775" y="4949"/>
                    <a:pt x="12775" y="4937"/>
                    <a:pt x="12787" y="4925"/>
                  </a:cubicBezTo>
                  <a:cubicBezTo>
                    <a:pt x="12787" y="4937"/>
                    <a:pt x="12823" y="4937"/>
                    <a:pt x="12811" y="4961"/>
                  </a:cubicBezTo>
                  <a:lnTo>
                    <a:pt x="12787" y="4961"/>
                  </a:lnTo>
                  <a:cubicBezTo>
                    <a:pt x="12793" y="4964"/>
                    <a:pt x="12798" y="4965"/>
                    <a:pt x="12801" y="4965"/>
                  </a:cubicBezTo>
                  <a:cubicBezTo>
                    <a:pt x="12805" y="4965"/>
                    <a:pt x="12807" y="4964"/>
                    <a:pt x="12810" y="4964"/>
                  </a:cubicBezTo>
                  <a:cubicBezTo>
                    <a:pt x="12814" y="4964"/>
                    <a:pt x="12817" y="4967"/>
                    <a:pt x="12823" y="4985"/>
                  </a:cubicBezTo>
                  <a:lnTo>
                    <a:pt x="12811" y="4985"/>
                  </a:lnTo>
                  <a:cubicBezTo>
                    <a:pt x="12847" y="4985"/>
                    <a:pt x="12835" y="5021"/>
                    <a:pt x="12847" y="5033"/>
                  </a:cubicBezTo>
                  <a:cubicBezTo>
                    <a:pt x="12853" y="5038"/>
                    <a:pt x="12859" y="5038"/>
                    <a:pt x="12863" y="5038"/>
                  </a:cubicBezTo>
                  <a:cubicBezTo>
                    <a:pt x="12868" y="5038"/>
                    <a:pt x="12871" y="5038"/>
                    <a:pt x="12871" y="5044"/>
                  </a:cubicBezTo>
                  <a:cubicBezTo>
                    <a:pt x="12871" y="5021"/>
                    <a:pt x="12883" y="5021"/>
                    <a:pt x="12894" y="5021"/>
                  </a:cubicBezTo>
                  <a:cubicBezTo>
                    <a:pt x="12883" y="5044"/>
                    <a:pt x="12930" y="5021"/>
                    <a:pt x="12942" y="5056"/>
                  </a:cubicBezTo>
                  <a:cubicBezTo>
                    <a:pt x="12930" y="5056"/>
                    <a:pt x="12918" y="5056"/>
                    <a:pt x="12918" y="5044"/>
                  </a:cubicBezTo>
                  <a:cubicBezTo>
                    <a:pt x="12901" y="5053"/>
                    <a:pt x="12885" y="5061"/>
                    <a:pt x="12868" y="5061"/>
                  </a:cubicBezTo>
                  <a:cubicBezTo>
                    <a:pt x="12861" y="5061"/>
                    <a:pt x="12854" y="5060"/>
                    <a:pt x="12847" y="5056"/>
                  </a:cubicBezTo>
                  <a:lnTo>
                    <a:pt x="12847" y="5056"/>
                  </a:lnTo>
                  <a:cubicBezTo>
                    <a:pt x="12855" y="5065"/>
                    <a:pt x="12864" y="5074"/>
                    <a:pt x="12864" y="5078"/>
                  </a:cubicBezTo>
                  <a:lnTo>
                    <a:pt x="12864" y="5078"/>
                  </a:lnTo>
                  <a:lnTo>
                    <a:pt x="12883" y="5068"/>
                  </a:lnTo>
                  <a:cubicBezTo>
                    <a:pt x="12894" y="5068"/>
                    <a:pt x="12894" y="5080"/>
                    <a:pt x="12894" y="5080"/>
                  </a:cubicBezTo>
                  <a:cubicBezTo>
                    <a:pt x="12904" y="5080"/>
                    <a:pt x="12906" y="5065"/>
                    <a:pt x="12918" y="5065"/>
                  </a:cubicBezTo>
                  <a:cubicBezTo>
                    <a:pt x="12922" y="5065"/>
                    <a:pt x="12925" y="5066"/>
                    <a:pt x="12930" y="5068"/>
                  </a:cubicBezTo>
                  <a:cubicBezTo>
                    <a:pt x="12937" y="5075"/>
                    <a:pt x="12929" y="5081"/>
                    <a:pt x="12922" y="5084"/>
                  </a:cubicBezTo>
                  <a:lnTo>
                    <a:pt x="12922" y="5084"/>
                  </a:lnTo>
                  <a:cubicBezTo>
                    <a:pt x="12921" y="5083"/>
                    <a:pt x="12920" y="5082"/>
                    <a:pt x="12918" y="5080"/>
                  </a:cubicBezTo>
                  <a:cubicBezTo>
                    <a:pt x="12915" y="5084"/>
                    <a:pt x="12915" y="5085"/>
                    <a:pt x="12918" y="5085"/>
                  </a:cubicBezTo>
                  <a:cubicBezTo>
                    <a:pt x="12919" y="5085"/>
                    <a:pt x="12921" y="5085"/>
                    <a:pt x="12922" y="5084"/>
                  </a:cubicBezTo>
                  <a:lnTo>
                    <a:pt x="12922" y="5084"/>
                  </a:lnTo>
                  <a:cubicBezTo>
                    <a:pt x="12932" y="5092"/>
                    <a:pt x="12940" y="5092"/>
                    <a:pt x="12945" y="5092"/>
                  </a:cubicBezTo>
                  <a:cubicBezTo>
                    <a:pt x="12948" y="5092"/>
                    <a:pt x="12951" y="5092"/>
                    <a:pt x="12952" y="5094"/>
                  </a:cubicBezTo>
                  <a:lnTo>
                    <a:pt x="12952" y="5094"/>
                  </a:lnTo>
                  <a:cubicBezTo>
                    <a:pt x="12953" y="5093"/>
                    <a:pt x="12953" y="5093"/>
                    <a:pt x="12954" y="5092"/>
                  </a:cubicBezTo>
                  <a:cubicBezTo>
                    <a:pt x="12954" y="5116"/>
                    <a:pt x="12978" y="5128"/>
                    <a:pt x="12954" y="5152"/>
                  </a:cubicBezTo>
                  <a:cubicBezTo>
                    <a:pt x="12946" y="5152"/>
                    <a:pt x="12943" y="5157"/>
                    <a:pt x="12943" y="5157"/>
                  </a:cubicBezTo>
                  <a:cubicBezTo>
                    <a:pt x="12942" y="5157"/>
                    <a:pt x="12942" y="5156"/>
                    <a:pt x="12942" y="5152"/>
                  </a:cubicBezTo>
                  <a:cubicBezTo>
                    <a:pt x="12935" y="5149"/>
                    <a:pt x="12931" y="5148"/>
                    <a:pt x="12930" y="5148"/>
                  </a:cubicBezTo>
                  <a:cubicBezTo>
                    <a:pt x="12923" y="5148"/>
                    <a:pt x="12945" y="5163"/>
                    <a:pt x="12934" y="5173"/>
                  </a:cubicBezTo>
                  <a:lnTo>
                    <a:pt x="12934" y="5173"/>
                  </a:lnTo>
                  <a:cubicBezTo>
                    <a:pt x="12935" y="5172"/>
                    <a:pt x="12936" y="5172"/>
                    <a:pt x="12937" y="5172"/>
                  </a:cubicBezTo>
                  <a:cubicBezTo>
                    <a:pt x="12946" y="5172"/>
                    <a:pt x="12954" y="5187"/>
                    <a:pt x="12954" y="5187"/>
                  </a:cubicBezTo>
                  <a:lnTo>
                    <a:pt x="12966" y="5175"/>
                  </a:lnTo>
                  <a:cubicBezTo>
                    <a:pt x="13037" y="5175"/>
                    <a:pt x="12942" y="5199"/>
                    <a:pt x="12966" y="5223"/>
                  </a:cubicBezTo>
                  <a:cubicBezTo>
                    <a:pt x="12971" y="5226"/>
                    <a:pt x="12974" y="5226"/>
                    <a:pt x="12976" y="5226"/>
                  </a:cubicBezTo>
                  <a:cubicBezTo>
                    <a:pt x="12980" y="5226"/>
                    <a:pt x="12976" y="5220"/>
                    <a:pt x="12980" y="5220"/>
                  </a:cubicBezTo>
                  <a:cubicBezTo>
                    <a:pt x="12982" y="5220"/>
                    <a:pt x="12985" y="5221"/>
                    <a:pt x="12990" y="5223"/>
                  </a:cubicBezTo>
                  <a:cubicBezTo>
                    <a:pt x="12990" y="5235"/>
                    <a:pt x="12978" y="5247"/>
                    <a:pt x="13002" y="5259"/>
                  </a:cubicBezTo>
                  <a:cubicBezTo>
                    <a:pt x="13002" y="5271"/>
                    <a:pt x="12990" y="5294"/>
                    <a:pt x="12978" y="5306"/>
                  </a:cubicBezTo>
                  <a:cubicBezTo>
                    <a:pt x="12990" y="5306"/>
                    <a:pt x="12990" y="5342"/>
                    <a:pt x="13014" y="5342"/>
                  </a:cubicBezTo>
                  <a:cubicBezTo>
                    <a:pt x="13014" y="5306"/>
                    <a:pt x="12978" y="5330"/>
                    <a:pt x="12990" y="5294"/>
                  </a:cubicBezTo>
                  <a:lnTo>
                    <a:pt x="13014" y="5283"/>
                  </a:lnTo>
                  <a:cubicBezTo>
                    <a:pt x="13025" y="5306"/>
                    <a:pt x="13049" y="5318"/>
                    <a:pt x="13049" y="5342"/>
                  </a:cubicBezTo>
                  <a:cubicBezTo>
                    <a:pt x="13049" y="5330"/>
                    <a:pt x="13049" y="5330"/>
                    <a:pt x="13049" y="5330"/>
                  </a:cubicBezTo>
                  <a:cubicBezTo>
                    <a:pt x="13073" y="5342"/>
                    <a:pt x="13097" y="5342"/>
                    <a:pt x="13109" y="5366"/>
                  </a:cubicBezTo>
                  <a:cubicBezTo>
                    <a:pt x="13105" y="5369"/>
                    <a:pt x="13102" y="5371"/>
                    <a:pt x="13099" y="5371"/>
                  </a:cubicBezTo>
                  <a:cubicBezTo>
                    <a:pt x="13091" y="5371"/>
                    <a:pt x="13085" y="5362"/>
                    <a:pt x="13085" y="5354"/>
                  </a:cubicBezTo>
                  <a:lnTo>
                    <a:pt x="13085" y="5354"/>
                  </a:lnTo>
                  <a:cubicBezTo>
                    <a:pt x="13073" y="5378"/>
                    <a:pt x="13085" y="5378"/>
                    <a:pt x="13097" y="5402"/>
                  </a:cubicBezTo>
                  <a:cubicBezTo>
                    <a:pt x="13095" y="5403"/>
                    <a:pt x="13094" y="5404"/>
                    <a:pt x="13092" y="5404"/>
                  </a:cubicBezTo>
                  <a:cubicBezTo>
                    <a:pt x="13086" y="5404"/>
                    <a:pt x="13084" y="5387"/>
                    <a:pt x="13078" y="5387"/>
                  </a:cubicBezTo>
                  <a:cubicBezTo>
                    <a:pt x="13076" y="5387"/>
                    <a:pt x="13075" y="5388"/>
                    <a:pt x="13073" y="5390"/>
                  </a:cubicBezTo>
                  <a:lnTo>
                    <a:pt x="13095" y="5411"/>
                  </a:lnTo>
                  <a:lnTo>
                    <a:pt x="13095" y="5411"/>
                  </a:lnTo>
                  <a:cubicBezTo>
                    <a:pt x="13095" y="5411"/>
                    <a:pt x="13096" y="5411"/>
                    <a:pt x="13097" y="5411"/>
                  </a:cubicBezTo>
                  <a:cubicBezTo>
                    <a:pt x="13115" y="5411"/>
                    <a:pt x="13100" y="5439"/>
                    <a:pt x="13121" y="5449"/>
                  </a:cubicBezTo>
                  <a:cubicBezTo>
                    <a:pt x="13135" y="5471"/>
                    <a:pt x="13154" y="5475"/>
                    <a:pt x="13171" y="5475"/>
                  </a:cubicBezTo>
                  <a:cubicBezTo>
                    <a:pt x="13183" y="5475"/>
                    <a:pt x="13195" y="5473"/>
                    <a:pt x="13204" y="5473"/>
                  </a:cubicBezTo>
                  <a:cubicBezTo>
                    <a:pt x="13204" y="5485"/>
                    <a:pt x="13204" y="5497"/>
                    <a:pt x="13192" y="5497"/>
                  </a:cubicBezTo>
                  <a:cubicBezTo>
                    <a:pt x="13192" y="5485"/>
                    <a:pt x="13192" y="5482"/>
                    <a:pt x="13191" y="5482"/>
                  </a:cubicBezTo>
                  <a:cubicBezTo>
                    <a:pt x="13189" y="5482"/>
                    <a:pt x="13186" y="5485"/>
                    <a:pt x="13180" y="5485"/>
                  </a:cubicBezTo>
                  <a:cubicBezTo>
                    <a:pt x="13188" y="5493"/>
                    <a:pt x="13186" y="5510"/>
                    <a:pt x="13177" y="5518"/>
                  </a:cubicBezTo>
                  <a:lnTo>
                    <a:pt x="13177" y="5518"/>
                  </a:lnTo>
                  <a:cubicBezTo>
                    <a:pt x="13177" y="5518"/>
                    <a:pt x="13176" y="5518"/>
                    <a:pt x="13176" y="5518"/>
                  </a:cubicBezTo>
                  <a:cubicBezTo>
                    <a:pt x="13175" y="5518"/>
                    <a:pt x="13175" y="5519"/>
                    <a:pt x="13174" y="5521"/>
                  </a:cubicBezTo>
                  <a:lnTo>
                    <a:pt x="13174" y="5521"/>
                  </a:lnTo>
                  <a:cubicBezTo>
                    <a:pt x="13175" y="5520"/>
                    <a:pt x="13176" y="5519"/>
                    <a:pt x="13177" y="5518"/>
                  </a:cubicBezTo>
                  <a:lnTo>
                    <a:pt x="13177" y="5518"/>
                  </a:lnTo>
                  <a:cubicBezTo>
                    <a:pt x="13178" y="5519"/>
                    <a:pt x="13179" y="5519"/>
                    <a:pt x="13180" y="5521"/>
                  </a:cubicBezTo>
                  <a:lnTo>
                    <a:pt x="13204" y="5545"/>
                  </a:lnTo>
                  <a:cubicBezTo>
                    <a:pt x="13212" y="5536"/>
                    <a:pt x="13209" y="5528"/>
                    <a:pt x="13215" y="5528"/>
                  </a:cubicBezTo>
                  <a:cubicBezTo>
                    <a:pt x="13217" y="5528"/>
                    <a:pt x="13221" y="5529"/>
                    <a:pt x="13228" y="5533"/>
                  </a:cubicBezTo>
                  <a:cubicBezTo>
                    <a:pt x="13240" y="5545"/>
                    <a:pt x="13240" y="5556"/>
                    <a:pt x="13240" y="5568"/>
                  </a:cubicBezTo>
                  <a:cubicBezTo>
                    <a:pt x="13240" y="5568"/>
                    <a:pt x="13234" y="5574"/>
                    <a:pt x="13231" y="5574"/>
                  </a:cubicBezTo>
                  <a:cubicBezTo>
                    <a:pt x="13229" y="5574"/>
                    <a:pt x="13228" y="5572"/>
                    <a:pt x="13228" y="5568"/>
                  </a:cubicBezTo>
                  <a:lnTo>
                    <a:pt x="13228" y="5568"/>
                  </a:lnTo>
                  <a:cubicBezTo>
                    <a:pt x="13228" y="5580"/>
                    <a:pt x="13228" y="5592"/>
                    <a:pt x="13240" y="5592"/>
                  </a:cubicBezTo>
                  <a:cubicBezTo>
                    <a:pt x="13240" y="5587"/>
                    <a:pt x="13241" y="5585"/>
                    <a:pt x="13244" y="5585"/>
                  </a:cubicBezTo>
                  <a:cubicBezTo>
                    <a:pt x="13251" y="5585"/>
                    <a:pt x="13266" y="5599"/>
                    <a:pt x="13277" y="5599"/>
                  </a:cubicBezTo>
                  <a:cubicBezTo>
                    <a:pt x="13281" y="5599"/>
                    <a:pt x="13285" y="5597"/>
                    <a:pt x="13287" y="5592"/>
                  </a:cubicBezTo>
                  <a:lnTo>
                    <a:pt x="13287" y="5592"/>
                  </a:lnTo>
                  <a:lnTo>
                    <a:pt x="13275" y="5616"/>
                  </a:lnTo>
                  <a:cubicBezTo>
                    <a:pt x="13275" y="5610"/>
                    <a:pt x="13275" y="5610"/>
                    <a:pt x="13274" y="5610"/>
                  </a:cubicBezTo>
                  <a:cubicBezTo>
                    <a:pt x="13272" y="5610"/>
                    <a:pt x="13270" y="5610"/>
                    <a:pt x="13264" y="5604"/>
                  </a:cubicBezTo>
                  <a:lnTo>
                    <a:pt x="13264" y="5604"/>
                  </a:lnTo>
                  <a:cubicBezTo>
                    <a:pt x="13252" y="5616"/>
                    <a:pt x="13287" y="5616"/>
                    <a:pt x="13287" y="5628"/>
                  </a:cubicBezTo>
                  <a:cubicBezTo>
                    <a:pt x="13287" y="5628"/>
                    <a:pt x="13299" y="5652"/>
                    <a:pt x="13287" y="5652"/>
                  </a:cubicBezTo>
                  <a:cubicBezTo>
                    <a:pt x="13299" y="5652"/>
                    <a:pt x="13299" y="5675"/>
                    <a:pt x="13287" y="5675"/>
                  </a:cubicBezTo>
                  <a:cubicBezTo>
                    <a:pt x="13291" y="5679"/>
                    <a:pt x="13294" y="5681"/>
                    <a:pt x="13296" y="5681"/>
                  </a:cubicBezTo>
                  <a:cubicBezTo>
                    <a:pt x="13301" y="5681"/>
                    <a:pt x="13303" y="5675"/>
                    <a:pt x="13311" y="5675"/>
                  </a:cubicBezTo>
                  <a:lnTo>
                    <a:pt x="13323" y="5699"/>
                  </a:lnTo>
                  <a:cubicBezTo>
                    <a:pt x="13311" y="5711"/>
                    <a:pt x="13287" y="5723"/>
                    <a:pt x="13275" y="5723"/>
                  </a:cubicBezTo>
                  <a:cubicBezTo>
                    <a:pt x="13281" y="5726"/>
                    <a:pt x="13285" y="5727"/>
                    <a:pt x="13289" y="5727"/>
                  </a:cubicBezTo>
                  <a:cubicBezTo>
                    <a:pt x="13300" y="5727"/>
                    <a:pt x="13308" y="5720"/>
                    <a:pt x="13315" y="5720"/>
                  </a:cubicBezTo>
                  <a:cubicBezTo>
                    <a:pt x="13318" y="5720"/>
                    <a:pt x="13321" y="5721"/>
                    <a:pt x="13323" y="5723"/>
                  </a:cubicBezTo>
                  <a:cubicBezTo>
                    <a:pt x="13299" y="5735"/>
                    <a:pt x="13323" y="5759"/>
                    <a:pt x="13287" y="5759"/>
                  </a:cubicBezTo>
                  <a:cubicBezTo>
                    <a:pt x="13275" y="5771"/>
                    <a:pt x="13287" y="5806"/>
                    <a:pt x="13299" y="5806"/>
                  </a:cubicBezTo>
                  <a:cubicBezTo>
                    <a:pt x="13323" y="5806"/>
                    <a:pt x="13299" y="5795"/>
                    <a:pt x="13323" y="5783"/>
                  </a:cubicBezTo>
                  <a:cubicBezTo>
                    <a:pt x="13347" y="5818"/>
                    <a:pt x="13395" y="5795"/>
                    <a:pt x="13406" y="5830"/>
                  </a:cubicBezTo>
                  <a:lnTo>
                    <a:pt x="13406" y="5818"/>
                  </a:lnTo>
                  <a:cubicBezTo>
                    <a:pt x="13430" y="5830"/>
                    <a:pt x="13418" y="5830"/>
                    <a:pt x="13442" y="5842"/>
                  </a:cubicBezTo>
                  <a:cubicBezTo>
                    <a:pt x="13418" y="5842"/>
                    <a:pt x="13395" y="5890"/>
                    <a:pt x="13418" y="5914"/>
                  </a:cubicBezTo>
                  <a:cubicBezTo>
                    <a:pt x="13430" y="5914"/>
                    <a:pt x="13430" y="5890"/>
                    <a:pt x="13454" y="5890"/>
                  </a:cubicBezTo>
                  <a:lnTo>
                    <a:pt x="13466" y="5902"/>
                  </a:lnTo>
                  <a:lnTo>
                    <a:pt x="13454" y="5902"/>
                  </a:lnTo>
                  <a:cubicBezTo>
                    <a:pt x="13466" y="5926"/>
                    <a:pt x="13442" y="5949"/>
                    <a:pt x="13466" y="5949"/>
                  </a:cubicBezTo>
                  <a:lnTo>
                    <a:pt x="13458" y="5962"/>
                  </a:lnTo>
                  <a:lnTo>
                    <a:pt x="13458" y="5962"/>
                  </a:lnTo>
                  <a:cubicBezTo>
                    <a:pt x="13456" y="5961"/>
                    <a:pt x="13455" y="5961"/>
                    <a:pt x="13454" y="5961"/>
                  </a:cubicBezTo>
                  <a:lnTo>
                    <a:pt x="13442" y="5985"/>
                  </a:lnTo>
                  <a:lnTo>
                    <a:pt x="13458" y="5962"/>
                  </a:lnTo>
                  <a:lnTo>
                    <a:pt x="13458" y="5962"/>
                  </a:lnTo>
                  <a:cubicBezTo>
                    <a:pt x="13468" y="5966"/>
                    <a:pt x="13479" y="5985"/>
                    <a:pt x="13490" y="5985"/>
                  </a:cubicBezTo>
                  <a:cubicBezTo>
                    <a:pt x="13514" y="5997"/>
                    <a:pt x="13502" y="6009"/>
                    <a:pt x="13490" y="6033"/>
                  </a:cubicBezTo>
                  <a:cubicBezTo>
                    <a:pt x="13498" y="6024"/>
                    <a:pt x="13507" y="6016"/>
                    <a:pt x="13515" y="6016"/>
                  </a:cubicBezTo>
                  <a:cubicBezTo>
                    <a:pt x="13519" y="6016"/>
                    <a:pt x="13522" y="6017"/>
                    <a:pt x="13526" y="6021"/>
                  </a:cubicBezTo>
                  <a:cubicBezTo>
                    <a:pt x="13490" y="6033"/>
                    <a:pt x="13537" y="6056"/>
                    <a:pt x="13514" y="6068"/>
                  </a:cubicBezTo>
                  <a:cubicBezTo>
                    <a:pt x="13514" y="6077"/>
                    <a:pt x="13514" y="6085"/>
                    <a:pt x="13517" y="6089"/>
                  </a:cubicBezTo>
                  <a:lnTo>
                    <a:pt x="13517" y="6089"/>
                  </a:lnTo>
                  <a:cubicBezTo>
                    <a:pt x="13518" y="6089"/>
                    <a:pt x="13519" y="6089"/>
                    <a:pt x="13519" y="6089"/>
                  </a:cubicBezTo>
                  <a:cubicBezTo>
                    <a:pt x="13542" y="6089"/>
                    <a:pt x="13552" y="6108"/>
                    <a:pt x="13561" y="6128"/>
                  </a:cubicBezTo>
                  <a:cubicBezTo>
                    <a:pt x="13514" y="6140"/>
                    <a:pt x="13573" y="6152"/>
                    <a:pt x="13537" y="6176"/>
                  </a:cubicBezTo>
                  <a:lnTo>
                    <a:pt x="13537" y="6176"/>
                  </a:lnTo>
                  <a:cubicBezTo>
                    <a:pt x="13543" y="6174"/>
                    <a:pt x="13547" y="6173"/>
                    <a:pt x="13550" y="6173"/>
                  </a:cubicBezTo>
                  <a:cubicBezTo>
                    <a:pt x="13567" y="6173"/>
                    <a:pt x="13567" y="6190"/>
                    <a:pt x="13584" y="6190"/>
                  </a:cubicBezTo>
                  <a:cubicBezTo>
                    <a:pt x="13588" y="6190"/>
                    <a:pt x="13592" y="6189"/>
                    <a:pt x="13597" y="6187"/>
                  </a:cubicBezTo>
                  <a:lnTo>
                    <a:pt x="13597" y="6187"/>
                  </a:lnTo>
                  <a:cubicBezTo>
                    <a:pt x="13597" y="6211"/>
                    <a:pt x="13573" y="6211"/>
                    <a:pt x="13561" y="6223"/>
                  </a:cubicBezTo>
                  <a:lnTo>
                    <a:pt x="13585" y="6223"/>
                  </a:lnTo>
                  <a:cubicBezTo>
                    <a:pt x="13573" y="6235"/>
                    <a:pt x="13585" y="6271"/>
                    <a:pt x="13573" y="6283"/>
                  </a:cubicBezTo>
                  <a:lnTo>
                    <a:pt x="13609" y="6295"/>
                  </a:lnTo>
                  <a:lnTo>
                    <a:pt x="13597" y="6307"/>
                  </a:lnTo>
                  <a:cubicBezTo>
                    <a:pt x="13605" y="6307"/>
                    <a:pt x="13613" y="6312"/>
                    <a:pt x="13617" y="6312"/>
                  </a:cubicBezTo>
                  <a:cubicBezTo>
                    <a:pt x="13619" y="6312"/>
                    <a:pt x="13621" y="6310"/>
                    <a:pt x="13621" y="6307"/>
                  </a:cubicBezTo>
                  <a:cubicBezTo>
                    <a:pt x="13656" y="6307"/>
                    <a:pt x="13633" y="6318"/>
                    <a:pt x="13656" y="6330"/>
                  </a:cubicBezTo>
                  <a:cubicBezTo>
                    <a:pt x="13645" y="6342"/>
                    <a:pt x="13645" y="6342"/>
                    <a:pt x="13633" y="6342"/>
                  </a:cubicBezTo>
                  <a:cubicBezTo>
                    <a:pt x="13645" y="6342"/>
                    <a:pt x="13621" y="6354"/>
                    <a:pt x="13621" y="6354"/>
                  </a:cubicBezTo>
                  <a:cubicBezTo>
                    <a:pt x="13621" y="6354"/>
                    <a:pt x="13636" y="6357"/>
                    <a:pt x="13651" y="6357"/>
                  </a:cubicBezTo>
                  <a:cubicBezTo>
                    <a:pt x="13665" y="6357"/>
                    <a:pt x="13680" y="6354"/>
                    <a:pt x="13680" y="6342"/>
                  </a:cubicBezTo>
                  <a:cubicBezTo>
                    <a:pt x="13684" y="6339"/>
                    <a:pt x="13687" y="6337"/>
                    <a:pt x="13690" y="6337"/>
                  </a:cubicBezTo>
                  <a:cubicBezTo>
                    <a:pt x="13698" y="6337"/>
                    <a:pt x="13704" y="6346"/>
                    <a:pt x="13704" y="6354"/>
                  </a:cubicBezTo>
                  <a:lnTo>
                    <a:pt x="13680" y="6366"/>
                  </a:lnTo>
                  <a:lnTo>
                    <a:pt x="13716" y="6366"/>
                  </a:lnTo>
                  <a:cubicBezTo>
                    <a:pt x="13716" y="6378"/>
                    <a:pt x="13704" y="6390"/>
                    <a:pt x="13704" y="6402"/>
                  </a:cubicBezTo>
                  <a:cubicBezTo>
                    <a:pt x="13704" y="6399"/>
                    <a:pt x="13700" y="6397"/>
                    <a:pt x="13694" y="6397"/>
                  </a:cubicBezTo>
                  <a:cubicBezTo>
                    <a:pt x="13679" y="6397"/>
                    <a:pt x="13653" y="6406"/>
                    <a:pt x="13655" y="6421"/>
                  </a:cubicBezTo>
                  <a:lnTo>
                    <a:pt x="13655" y="6421"/>
                  </a:lnTo>
                  <a:cubicBezTo>
                    <a:pt x="13650" y="6413"/>
                    <a:pt x="13633" y="6412"/>
                    <a:pt x="13633" y="6402"/>
                  </a:cubicBezTo>
                  <a:cubicBezTo>
                    <a:pt x="13633" y="6414"/>
                    <a:pt x="13633" y="6414"/>
                    <a:pt x="13609" y="6414"/>
                  </a:cubicBezTo>
                  <a:cubicBezTo>
                    <a:pt x="13633" y="6426"/>
                    <a:pt x="13633" y="6414"/>
                    <a:pt x="13645" y="6437"/>
                  </a:cubicBezTo>
                  <a:cubicBezTo>
                    <a:pt x="13645" y="6437"/>
                    <a:pt x="13675" y="6448"/>
                    <a:pt x="13670" y="6459"/>
                  </a:cubicBezTo>
                  <a:lnTo>
                    <a:pt x="13670" y="6459"/>
                  </a:lnTo>
                  <a:cubicBezTo>
                    <a:pt x="13675" y="6452"/>
                    <a:pt x="13680" y="6450"/>
                    <a:pt x="13684" y="6450"/>
                  </a:cubicBezTo>
                  <a:cubicBezTo>
                    <a:pt x="13695" y="6450"/>
                    <a:pt x="13704" y="6467"/>
                    <a:pt x="13716" y="6467"/>
                  </a:cubicBezTo>
                  <a:cubicBezTo>
                    <a:pt x="13720" y="6467"/>
                    <a:pt x="13724" y="6465"/>
                    <a:pt x="13728" y="6461"/>
                  </a:cubicBezTo>
                  <a:cubicBezTo>
                    <a:pt x="13728" y="6461"/>
                    <a:pt x="13740" y="6485"/>
                    <a:pt x="13728" y="6485"/>
                  </a:cubicBezTo>
                  <a:cubicBezTo>
                    <a:pt x="13726" y="6483"/>
                    <a:pt x="13723" y="6482"/>
                    <a:pt x="13721" y="6482"/>
                  </a:cubicBezTo>
                  <a:cubicBezTo>
                    <a:pt x="13715" y="6482"/>
                    <a:pt x="13709" y="6490"/>
                    <a:pt x="13706" y="6498"/>
                  </a:cubicBezTo>
                  <a:lnTo>
                    <a:pt x="13706" y="6498"/>
                  </a:lnTo>
                  <a:cubicBezTo>
                    <a:pt x="13708" y="6497"/>
                    <a:pt x="13711" y="6497"/>
                    <a:pt x="13716" y="6497"/>
                  </a:cubicBezTo>
                  <a:cubicBezTo>
                    <a:pt x="13716" y="6509"/>
                    <a:pt x="13704" y="6521"/>
                    <a:pt x="13704" y="6533"/>
                  </a:cubicBezTo>
                  <a:lnTo>
                    <a:pt x="13704" y="6521"/>
                  </a:lnTo>
                  <a:lnTo>
                    <a:pt x="13692" y="6545"/>
                  </a:lnTo>
                  <a:cubicBezTo>
                    <a:pt x="13702" y="6545"/>
                    <a:pt x="13704" y="6529"/>
                    <a:pt x="13710" y="6529"/>
                  </a:cubicBezTo>
                  <a:cubicBezTo>
                    <a:pt x="13712" y="6529"/>
                    <a:pt x="13714" y="6530"/>
                    <a:pt x="13716" y="6533"/>
                  </a:cubicBezTo>
                  <a:cubicBezTo>
                    <a:pt x="13716" y="6545"/>
                    <a:pt x="13728" y="6557"/>
                    <a:pt x="13716" y="6557"/>
                  </a:cubicBezTo>
                  <a:cubicBezTo>
                    <a:pt x="13708" y="6557"/>
                    <a:pt x="13695" y="6562"/>
                    <a:pt x="13683" y="6562"/>
                  </a:cubicBezTo>
                  <a:cubicBezTo>
                    <a:pt x="13678" y="6562"/>
                    <a:pt x="13672" y="6561"/>
                    <a:pt x="13668" y="6557"/>
                  </a:cubicBezTo>
                  <a:lnTo>
                    <a:pt x="13668" y="6557"/>
                  </a:lnTo>
                  <a:cubicBezTo>
                    <a:pt x="13677" y="6566"/>
                    <a:pt x="13686" y="6588"/>
                    <a:pt x="13701" y="6588"/>
                  </a:cubicBezTo>
                  <a:cubicBezTo>
                    <a:pt x="13705" y="6588"/>
                    <a:pt x="13710" y="6586"/>
                    <a:pt x="13716" y="6580"/>
                  </a:cubicBezTo>
                  <a:lnTo>
                    <a:pt x="13716" y="6592"/>
                  </a:lnTo>
                  <a:cubicBezTo>
                    <a:pt x="13716" y="6584"/>
                    <a:pt x="13722" y="6570"/>
                    <a:pt x="13729" y="6570"/>
                  </a:cubicBezTo>
                  <a:cubicBezTo>
                    <a:pt x="13732" y="6570"/>
                    <a:pt x="13736" y="6573"/>
                    <a:pt x="13740" y="6580"/>
                  </a:cubicBezTo>
                  <a:lnTo>
                    <a:pt x="13764" y="6592"/>
                  </a:lnTo>
                  <a:lnTo>
                    <a:pt x="13752" y="6604"/>
                  </a:lnTo>
                  <a:lnTo>
                    <a:pt x="13764" y="6604"/>
                  </a:lnTo>
                  <a:cubicBezTo>
                    <a:pt x="13764" y="6616"/>
                    <a:pt x="13764" y="6616"/>
                    <a:pt x="13752" y="6628"/>
                  </a:cubicBezTo>
                  <a:cubicBezTo>
                    <a:pt x="13752" y="6640"/>
                    <a:pt x="13764" y="6640"/>
                    <a:pt x="13776" y="6640"/>
                  </a:cubicBezTo>
                  <a:cubicBezTo>
                    <a:pt x="13776" y="6652"/>
                    <a:pt x="13776" y="6652"/>
                    <a:pt x="13764" y="6652"/>
                  </a:cubicBezTo>
                  <a:cubicBezTo>
                    <a:pt x="13764" y="6664"/>
                    <a:pt x="13776" y="6699"/>
                    <a:pt x="13764" y="6711"/>
                  </a:cubicBezTo>
                  <a:cubicBezTo>
                    <a:pt x="13766" y="6714"/>
                    <a:pt x="13768" y="6715"/>
                    <a:pt x="13769" y="6715"/>
                  </a:cubicBezTo>
                  <a:cubicBezTo>
                    <a:pt x="13771" y="6715"/>
                    <a:pt x="13770" y="6708"/>
                    <a:pt x="13777" y="6708"/>
                  </a:cubicBezTo>
                  <a:cubicBezTo>
                    <a:pt x="13779" y="6708"/>
                    <a:pt x="13782" y="6709"/>
                    <a:pt x="13787" y="6711"/>
                  </a:cubicBezTo>
                  <a:cubicBezTo>
                    <a:pt x="13752" y="6735"/>
                    <a:pt x="13787" y="6783"/>
                    <a:pt x="13799" y="6818"/>
                  </a:cubicBezTo>
                  <a:lnTo>
                    <a:pt x="13776" y="6818"/>
                  </a:lnTo>
                  <a:lnTo>
                    <a:pt x="13776" y="6807"/>
                  </a:lnTo>
                  <a:cubicBezTo>
                    <a:pt x="13774" y="6805"/>
                    <a:pt x="13771" y="6804"/>
                    <a:pt x="13767" y="6804"/>
                  </a:cubicBezTo>
                  <a:cubicBezTo>
                    <a:pt x="13759" y="6804"/>
                    <a:pt x="13747" y="6808"/>
                    <a:pt x="13738" y="6808"/>
                  </a:cubicBezTo>
                  <a:cubicBezTo>
                    <a:pt x="13729" y="6808"/>
                    <a:pt x="13723" y="6803"/>
                    <a:pt x="13728" y="6783"/>
                  </a:cubicBezTo>
                  <a:lnTo>
                    <a:pt x="13728" y="6783"/>
                  </a:lnTo>
                  <a:cubicBezTo>
                    <a:pt x="13704" y="6795"/>
                    <a:pt x="13692" y="6795"/>
                    <a:pt x="13656" y="6795"/>
                  </a:cubicBezTo>
                  <a:cubicBezTo>
                    <a:pt x="13692" y="6783"/>
                    <a:pt x="13633" y="6759"/>
                    <a:pt x="13656" y="6759"/>
                  </a:cubicBezTo>
                  <a:cubicBezTo>
                    <a:pt x="13654" y="6757"/>
                    <a:pt x="13652" y="6756"/>
                    <a:pt x="13650" y="6756"/>
                  </a:cubicBezTo>
                  <a:cubicBezTo>
                    <a:pt x="13644" y="6756"/>
                    <a:pt x="13640" y="6771"/>
                    <a:pt x="13621" y="6771"/>
                  </a:cubicBezTo>
                  <a:cubicBezTo>
                    <a:pt x="13621" y="6759"/>
                    <a:pt x="13633" y="6735"/>
                    <a:pt x="13645" y="6723"/>
                  </a:cubicBezTo>
                  <a:lnTo>
                    <a:pt x="13645" y="6723"/>
                  </a:lnTo>
                  <a:lnTo>
                    <a:pt x="13621" y="6735"/>
                  </a:lnTo>
                  <a:lnTo>
                    <a:pt x="13609" y="6747"/>
                  </a:lnTo>
                  <a:cubicBezTo>
                    <a:pt x="13597" y="6723"/>
                    <a:pt x="13609" y="6723"/>
                    <a:pt x="13597" y="6711"/>
                  </a:cubicBezTo>
                  <a:lnTo>
                    <a:pt x="13597" y="6735"/>
                  </a:lnTo>
                  <a:lnTo>
                    <a:pt x="13585" y="6723"/>
                  </a:lnTo>
                  <a:cubicBezTo>
                    <a:pt x="13585" y="6723"/>
                    <a:pt x="13573" y="6735"/>
                    <a:pt x="13561" y="6735"/>
                  </a:cubicBezTo>
                  <a:lnTo>
                    <a:pt x="13561" y="6723"/>
                  </a:lnTo>
                  <a:lnTo>
                    <a:pt x="13549" y="6723"/>
                  </a:lnTo>
                  <a:cubicBezTo>
                    <a:pt x="13573" y="6711"/>
                    <a:pt x="13537" y="6723"/>
                    <a:pt x="13549" y="6699"/>
                  </a:cubicBezTo>
                  <a:lnTo>
                    <a:pt x="13526" y="6699"/>
                  </a:lnTo>
                  <a:lnTo>
                    <a:pt x="13526" y="6711"/>
                  </a:lnTo>
                  <a:cubicBezTo>
                    <a:pt x="13519" y="6714"/>
                    <a:pt x="13514" y="6715"/>
                    <a:pt x="13512" y="6715"/>
                  </a:cubicBezTo>
                  <a:cubicBezTo>
                    <a:pt x="13501" y="6715"/>
                    <a:pt x="13521" y="6697"/>
                    <a:pt x="13502" y="6688"/>
                  </a:cubicBezTo>
                  <a:lnTo>
                    <a:pt x="13502" y="6688"/>
                  </a:lnTo>
                  <a:lnTo>
                    <a:pt x="13502" y="6711"/>
                  </a:lnTo>
                  <a:cubicBezTo>
                    <a:pt x="13492" y="6697"/>
                    <a:pt x="13483" y="6694"/>
                    <a:pt x="13474" y="6694"/>
                  </a:cubicBezTo>
                  <a:cubicBezTo>
                    <a:pt x="13466" y="6694"/>
                    <a:pt x="13459" y="6696"/>
                    <a:pt x="13451" y="6696"/>
                  </a:cubicBezTo>
                  <a:cubicBezTo>
                    <a:pt x="13444" y="6696"/>
                    <a:pt x="13437" y="6695"/>
                    <a:pt x="13430" y="6688"/>
                  </a:cubicBezTo>
                  <a:cubicBezTo>
                    <a:pt x="13437" y="6688"/>
                    <a:pt x="13440" y="6680"/>
                    <a:pt x="13441" y="6676"/>
                  </a:cubicBezTo>
                  <a:lnTo>
                    <a:pt x="13441" y="6676"/>
                  </a:lnTo>
                  <a:cubicBezTo>
                    <a:pt x="13441" y="6676"/>
                    <a:pt x="13442" y="6676"/>
                    <a:pt x="13442" y="6676"/>
                  </a:cubicBezTo>
                  <a:cubicBezTo>
                    <a:pt x="13442" y="6673"/>
                    <a:pt x="13442" y="6672"/>
                    <a:pt x="13442" y="6672"/>
                  </a:cubicBezTo>
                  <a:cubicBezTo>
                    <a:pt x="13442" y="6672"/>
                    <a:pt x="13442" y="6674"/>
                    <a:pt x="13441" y="6676"/>
                  </a:cubicBezTo>
                  <a:lnTo>
                    <a:pt x="13441" y="6676"/>
                  </a:lnTo>
                  <a:cubicBezTo>
                    <a:pt x="13426" y="6675"/>
                    <a:pt x="13410" y="6670"/>
                    <a:pt x="13395" y="6670"/>
                  </a:cubicBezTo>
                  <a:cubicBezTo>
                    <a:pt x="13387" y="6670"/>
                    <a:pt x="13379" y="6672"/>
                    <a:pt x="13371" y="6676"/>
                  </a:cubicBezTo>
                  <a:cubicBezTo>
                    <a:pt x="13371" y="6652"/>
                    <a:pt x="13371" y="6640"/>
                    <a:pt x="13347" y="6628"/>
                  </a:cubicBezTo>
                  <a:cubicBezTo>
                    <a:pt x="13335" y="6628"/>
                    <a:pt x="13335" y="6628"/>
                    <a:pt x="13323" y="6640"/>
                  </a:cubicBezTo>
                  <a:cubicBezTo>
                    <a:pt x="13317" y="6634"/>
                    <a:pt x="13308" y="6634"/>
                    <a:pt x="13301" y="6634"/>
                  </a:cubicBezTo>
                  <a:cubicBezTo>
                    <a:pt x="13293" y="6634"/>
                    <a:pt x="13287" y="6634"/>
                    <a:pt x="13287" y="6628"/>
                  </a:cubicBezTo>
                  <a:cubicBezTo>
                    <a:pt x="13285" y="6630"/>
                    <a:pt x="13283" y="6631"/>
                    <a:pt x="13281" y="6631"/>
                  </a:cubicBezTo>
                  <a:cubicBezTo>
                    <a:pt x="13277" y="6631"/>
                    <a:pt x="13274" y="6625"/>
                    <a:pt x="13270" y="6625"/>
                  </a:cubicBezTo>
                  <a:cubicBezTo>
                    <a:pt x="13268" y="6625"/>
                    <a:pt x="13266" y="6625"/>
                    <a:pt x="13264" y="6628"/>
                  </a:cubicBezTo>
                  <a:lnTo>
                    <a:pt x="13264" y="6640"/>
                  </a:lnTo>
                  <a:cubicBezTo>
                    <a:pt x="13256" y="6625"/>
                    <a:pt x="13248" y="6620"/>
                    <a:pt x="13241" y="6620"/>
                  </a:cubicBezTo>
                  <a:cubicBezTo>
                    <a:pt x="13231" y="6620"/>
                    <a:pt x="13221" y="6628"/>
                    <a:pt x="13211" y="6628"/>
                  </a:cubicBezTo>
                  <a:cubicBezTo>
                    <a:pt x="13204" y="6628"/>
                    <a:pt x="13198" y="6625"/>
                    <a:pt x="13192" y="6616"/>
                  </a:cubicBezTo>
                  <a:cubicBezTo>
                    <a:pt x="13192" y="6604"/>
                    <a:pt x="13192" y="6604"/>
                    <a:pt x="13192" y="6592"/>
                  </a:cubicBezTo>
                  <a:lnTo>
                    <a:pt x="13145" y="6580"/>
                  </a:lnTo>
                  <a:lnTo>
                    <a:pt x="13145" y="6580"/>
                  </a:lnTo>
                  <a:lnTo>
                    <a:pt x="13156" y="6592"/>
                  </a:lnTo>
                  <a:cubicBezTo>
                    <a:pt x="13148" y="6592"/>
                    <a:pt x="13141" y="6598"/>
                    <a:pt x="13133" y="6598"/>
                  </a:cubicBezTo>
                  <a:cubicBezTo>
                    <a:pt x="13129" y="6598"/>
                    <a:pt x="13125" y="6596"/>
                    <a:pt x="13121" y="6592"/>
                  </a:cubicBezTo>
                  <a:cubicBezTo>
                    <a:pt x="13143" y="6581"/>
                    <a:pt x="13113" y="6591"/>
                    <a:pt x="13109" y="6572"/>
                  </a:cubicBezTo>
                  <a:lnTo>
                    <a:pt x="13109" y="6572"/>
                  </a:lnTo>
                  <a:cubicBezTo>
                    <a:pt x="13109" y="6574"/>
                    <a:pt x="13109" y="6577"/>
                    <a:pt x="13109" y="6580"/>
                  </a:cubicBezTo>
                  <a:cubicBezTo>
                    <a:pt x="13091" y="6580"/>
                    <a:pt x="13093" y="6560"/>
                    <a:pt x="13085" y="6560"/>
                  </a:cubicBezTo>
                  <a:cubicBezTo>
                    <a:pt x="13083" y="6560"/>
                    <a:pt x="13079" y="6562"/>
                    <a:pt x="13073" y="6568"/>
                  </a:cubicBezTo>
                  <a:lnTo>
                    <a:pt x="13085" y="6568"/>
                  </a:lnTo>
                  <a:cubicBezTo>
                    <a:pt x="13085" y="6580"/>
                    <a:pt x="13073" y="6592"/>
                    <a:pt x="13073" y="6592"/>
                  </a:cubicBezTo>
                  <a:cubicBezTo>
                    <a:pt x="13073" y="6580"/>
                    <a:pt x="13061" y="6580"/>
                    <a:pt x="13073" y="6580"/>
                  </a:cubicBezTo>
                  <a:cubicBezTo>
                    <a:pt x="13049" y="6580"/>
                    <a:pt x="13037" y="6568"/>
                    <a:pt x="13025" y="6568"/>
                  </a:cubicBezTo>
                  <a:cubicBezTo>
                    <a:pt x="13025" y="6568"/>
                    <a:pt x="13025" y="6557"/>
                    <a:pt x="13025" y="6545"/>
                  </a:cubicBezTo>
                  <a:cubicBezTo>
                    <a:pt x="13008" y="6551"/>
                    <a:pt x="13005" y="6551"/>
                    <a:pt x="13002" y="6551"/>
                  </a:cubicBezTo>
                  <a:cubicBezTo>
                    <a:pt x="12999" y="6551"/>
                    <a:pt x="12996" y="6551"/>
                    <a:pt x="12978" y="6557"/>
                  </a:cubicBezTo>
                  <a:lnTo>
                    <a:pt x="12990" y="6545"/>
                  </a:lnTo>
                  <a:lnTo>
                    <a:pt x="12966" y="6557"/>
                  </a:lnTo>
                  <a:lnTo>
                    <a:pt x="12960" y="6545"/>
                  </a:lnTo>
                  <a:lnTo>
                    <a:pt x="12930" y="6545"/>
                  </a:lnTo>
                  <a:lnTo>
                    <a:pt x="12942" y="6533"/>
                  </a:lnTo>
                  <a:cubicBezTo>
                    <a:pt x="12911" y="6533"/>
                    <a:pt x="12907" y="6506"/>
                    <a:pt x="12891" y="6506"/>
                  </a:cubicBezTo>
                  <a:cubicBezTo>
                    <a:pt x="12889" y="6506"/>
                    <a:pt x="12886" y="6507"/>
                    <a:pt x="12883" y="6509"/>
                  </a:cubicBezTo>
                  <a:cubicBezTo>
                    <a:pt x="12880" y="6510"/>
                    <a:pt x="12878" y="6511"/>
                    <a:pt x="12876" y="6511"/>
                  </a:cubicBezTo>
                  <a:cubicBezTo>
                    <a:pt x="12864" y="6511"/>
                    <a:pt x="12865" y="6490"/>
                    <a:pt x="12852" y="6490"/>
                  </a:cubicBezTo>
                  <a:cubicBezTo>
                    <a:pt x="12849" y="6490"/>
                    <a:pt x="12845" y="6491"/>
                    <a:pt x="12841" y="6494"/>
                  </a:cubicBezTo>
                  <a:lnTo>
                    <a:pt x="12841" y="6494"/>
                  </a:lnTo>
                  <a:cubicBezTo>
                    <a:pt x="12841" y="6490"/>
                    <a:pt x="12839" y="6485"/>
                    <a:pt x="12847" y="6485"/>
                  </a:cubicBezTo>
                  <a:lnTo>
                    <a:pt x="12829" y="6485"/>
                  </a:lnTo>
                  <a:lnTo>
                    <a:pt x="12823" y="6497"/>
                  </a:lnTo>
                  <a:lnTo>
                    <a:pt x="12811" y="6473"/>
                  </a:lnTo>
                  <a:lnTo>
                    <a:pt x="12811" y="6485"/>
                  </a:lnTo>
                  <a:cubicBezTo>
                    <a:pt x="12799" y="6449"/>
                    <a:pt x="12775" y="6473"/>
                    <a:pt x="12764" y="6437"/>
                  </a:cubicBezTo>
                  <a:lnTo>
                    <a:pt x="12764" y="6461"/>
                  </a:lnTo>
                  <a:cubicBezTo>
                    <a:pt x="12753" y="6472"/>
                    <a:pt x="12742" y="6476"/>
                    <a:pt x="12731" y="6476"/>
                  </a:cubicBezTo>
                  <a:cubicBezTo>
                    <a:pt x="12697" y="6476"/>
                    <a:pt x="12662" y="6436"/>
                    <a:pt x="12621" y="6436"/>
                  </a:cubicBezTo>
                  <a:cubicBezTo>
                    <a:pt x="12617" y="6436"/>
                    <a:pt x="12613" y="6437"/>
                    <a:pt x="12609" y="6437"/>
                  </a:cubicBezTo>
                  <a:lnTo>
                    <a:pt x="12621" y="6414"/>
                  </a:lnTo>
                  <a:lnTo>
                    <a:pt x="12585" y="6437"/>
                  </a:lnTo>
                  <a:cubicBezTo>
                    <a:pt x="12585" y="6414"/>
                    <a:pt x="12597" y="6414"/>
                    <a:pt x="12597" y="6414"/>
                  </a:cubicBezTo>
                  <a:cubicBezTo>
                    <a:pt x="12573" y="6414"/>
                    <a:pt x="12585" y="6437"/>
                    <a:pt x="12561" y="6437"/>
                  </a:cubicBezTo>
                  <a:cubicBezTo>
                    <a:pt x="12537" y="6426"/>
                    <a:pt x="12561" y="6426"/>
                    <a:pt x="12573" y="6414"/>
                  </a:cubicBezTo>
                  <a:lnTo>
                    <a:pt x="12573" y="6414"/>
                  </a:lnTo>
                  <a:cubicBezTo>
                    <a:pt x="12555" y="6420"/>
                    <a:pt x="12537" y="6423"/>
                    <a:pt x="12522" y="6423"/>
                  </a:cubicBezTo>
                  <a:cubicBezTo>
                    <a:pt x="12508" y="6423"/>
                    <a:pt x="12496" y="6420"/>
                    <a:pt x="12490" y="6414"/>
                  </a:cubicBezTo>
                  <a:cubicBezTo>
                    <a:pt x="12482" y="6418"/>
                    <a:pt x="12474" y="6419"/>
                    <a:pt x="12466" y="6419"/>
                  </a:cubicBezTo>
                  <a:cubicBezTo>
                    <a:pt x="12451" y="6419"/>
                    <a:pt x="12438" y="6414"/>
                    <a:pt x="12430" y="6414"/>
                  </a:cubicBezTo>
                  <a:cubicBezTo>
                    <a:pt x="12430" y="6402"/>
                    <a:pt x="12430" y="6402"/>
                    <a:pt x="12442" y="6402"/>
                  </a:cubicBezTo>
                  <a:cubicBezTo>
                    <a:pt x="12434" y="6402"/>
                    <a:pt x="12426" y="6396"/>
                    <a:pt x="12422" y="6396"/>
                  </a:cubicBezTo>
                  <a:cubicBezTo>
                    <a:pt x="12421" y="6396"/>
                    <a:pt x="12421" y="6396"/>
                    <a:pt x="12421" y="6397"/>
                  </a:cubicBezTo>
                  <a:lnTo>
                    <a:pt x="12421" y="6397"/>
                  </a:lnTo>
                  <a:lnTo>
                    <a:pt x="12430" y="6378"/>
                  </a:lnTo>
                  <a:cubicBezTo>
                    <a:pt x="12418" y="6378"/>
                    <a:pt x="12406" y="6381"/>
                    <a:pt x="12397" y="6381"/>
                  </a:cubicBezTo>
                  <a:cubicBezTo>
                    <a:pt x="12388" y="6381"/>
                    <a:pt x="12383" y="6378"/>
                    <a:pt x="12383" y="6366"/>
                  </a:cubicBezTo>
                  <a:cubicBezTo>
                    <a:pt x="12383" y="6378"/>
                    <a:pt x="12383" y="6390"/>
                    <a:pt x="12371" y="6390"/>
                  </a:cubicBezTo>
                  <a:cubicBezTo>
                    <a:pt x="12371" y="6377"/>
                    <a:pt x="12366" y="6373"/>
                    <a:pt x="12359" y="6373"/>
                  </a:cubicBezTo>
                  <a:cubicBezTo>
                    <a:pt x="12350" y="6373"/>
                    <a:pt x="12336" y="6380"/>
                    <a:pt x="12323" y="6380"/>
                  </a:cubicBezTo>
                  <a:cubicBezTo>
                    <a:pt x="12319" y="6380"/>
                    <a:pt x="12315" y="6380"/>
                    <a:pt x="12311" y="6378"/>
                  </a:cubicBezTo>
                  <a:cubicBezTo>
                    <a:pt x="12323" y="6366"/>
                    <a:pt x="12335" y="6366"/>
                    <a:pt x="12323" y="6366"/>
                  </a:cubicBezTo>
                  <a:cubicBezTo>
                    <a:pt x="12323" y="6363"/>
                    <a:pt x="12322" y="6361"/>
                    <a:pt x="12320" y="6361"/>
                  </a:cubicBezTo>
                  <a:cubicBezTo>
                    <a:pt x="12316" y="6361"/>
                    <a:pt x="12308" y="6370"/>
                    <a:pt x="12299" y="6378"/>
                  </a:cubicBezTo>
                  <a:lnTo>
                    <a:pt x="12299" y="6366"/>
                  </a:lnTo>
                  <a:lnTo>
                    <a:pt x="12252" y="6378"/>
                  </a:lnTo>
                  <a:cubicBezTo>
                    <a:pt x="12252" y="6364"/>
                    <a:pt x="12244" y="6361"/>
                    <a:pt x="12236" y="6361"/>
                  </a:cubicBezTo>
                  <a:cubicBezTo>
                    <a:pt x="12230" y="6361"/>
                    <a:pt x="12223" y="6363"/>
                    <a:pt x="12218" y="6363"/>
                  </a:cubicBezTo>
                  <a:cubicBezTo>
                    <a:pt x="12217" y="6363"/>
                    <a:pt x="12216" y="6363"/>
                    <a:pt x="12215" y="6362"/>
                  </a:cubicBezTo>
                  <a:lnTo>
                    <a:pt x="12215" y="6362"/>
                  </a:lnTo>
                  <a:cubicBezTo>
                    <a:pt x="12215" y="6364"/>
                    <a:pt x="12213" y="6366"/>
                    <a:pt x="12204" y="6366"/>
                  </a:cubicBezTo>
                  <a:cubicBezTo>
                    <a:pt x="12204" y="6360"/>
                    <a:pt x="12198" y="6360"/>
                    <a:pt x="12193" y="6360"/>
                  </a:cubicBezTo>
                  <a:cubicBezTo>
                    <a:pt x="12189" y="6360"/>
                    <a:pt x="12186" y="6360"/>
                    <a:pt x="12192" y="6354"/>
                  </a:cubicBezTo>
                  <a:lnTo>
                    <a:pt x="12180" y="6354"/>
                  </a:lnTo>
                  <a:lnTo>
                    <a:pt x="12192" y="6330"/>
                  </a:lnTo>
                  <a:cubicBezTo>
                    <a:pt x="12180" y="6330"/>
                    <a:pt x="12168" y="6354"/>
                    <a:pt x="12156" y="6366"/>
                  </a:cubicBezTo>
                  <a:cubicBezTo>
                    <a:pt x="12144" y="6354"/>
                    <a:pt x="12132" y="6366"/>
                    <a:pt x="12132" y="6342"/>
                  </a:cubicBezTo>
                  <a:cubicBezTo>
                    <a:pt x="12103" y="6342"/>
                    <a:pt x="12089" y="6301"/>
                    <a:pt x="12065" y="6301"/>
                  </a:cubicBezTo>
                  <a:cubicBezTo>
                    <a:pt x="12062" y="6301"/>
                    <a:pt x="12060" y="6301"/>
                    <a:pt x="12056" y="6303"/>
                  </a:cubicBezTo>
                  <a:lnTo>
                    <a:pt x="12056" y="6303"/>
                  </a:lnTo>
                  <a:cubicBezTo>
                    <a:pt x="12055" y="6302"/>
                    <a:pt x="12054" y="6301"/>
                    <a:pt x="12053" y="6301"/>
                  </a:cubicBezTo>
                  <a:cubicBezTo>
                    <a:pt x="12052" y="6301"/>
                    <a:pt x="12052" y="6301"/>
                    <a:pt x="12051" y="6302"/>
                  </a:cubicBezTo>
                  <a:lnTo>
                    <a:pt x="12051" y="6302"/>
                  </a:lnTo>
                  <a:lnTo>
                    <a:pt x="12037" y="6295"/>
                  </a:lnTo>
                  <a:lnTo>
                    <a:pt x="12037" y="6283"/>
                  </a:lnTo>
                  <a:lnTo>
                    <a:pt x="12008" y="6292"/>
                  </a:lnTo>
                  <a:lnTo>
                    <a:pt x="12008" y="6292"/>
                  </a:lnTo>
                  <a:cubicBezTo>
                    <a:pt x="11985" y="6283"/>
                    <a:pt x="11951" y="6283"/>
                    <a:pt x="11918" y="6283"/>
                  </a:cubicBezTo>
                  <a:cubicBezTo>
                    <a:pt x="11913" y="6285"/>
                    <a:pt x="11910" y="6286"/>
                    <a:pt x="11906" y="6286"/>
                  </a:cubicBezTo>
                  <a:cubicBezTo>
                    <a:pt x="11893" y="6286"/>
                    <a:pt x="11890" y="6271"/>
                    <a:pt x="11871" y="6271"/>
                  </a:cubicBezTo>
                  <a:lnTo>
                    <a:pt x="11847" y="6271"/>
                  </a:lnTo>
                  <a:lnTo>
                    <a:pt x="11859" y="6259"/>
                  </a:lnTo>
                  <a:lnTo>
                    <a:pt x="11859" y="6259"/>
                  </a:lnTo>
                  <a:cubicBezTo>
                    <a:pt x="11855" y="6263"/>
                    <a:pt x="11850" y="6265"/>
                    <a:pt x="11846" y="6265"/>
                  </a:cubicBezTo>
                  <a:cubicBezTo>
                    <a:pt x="11836" y="6265"/>
                    <a:pt x="11827" y="6253"/>
                    <a:pt x="11823" y="6247"/>
                  </a:cubicBezTo>
                  <a:lnTo>
                    <a:pt x="11823" y="6247"/>
                  </a:lnTo>
                  <a:cubicBezTo>
                    <a:pt x="11823" y="6247"/>
                    <a:pt x="11823" y="6247"/>
                    <a:pt x="11823" y="6247"/>
                  </a:cubicBezTo>
                  <a:cubicBezTo>
                    <a:pt x="11811" y="6259"/>
                    <a:pt x="11799" y="6259"/>
                    <a:pt x="11787" y="6271"/>
                  </a:cubicBezTo>
                  <a:cubicBezTo>
                    <a:pt x="11763" y="6271"/>
                    <a:pt x="11787" y="6259"/>
                    <a:pt x="11775" y="6247"/>
                  </a:cubicBezTo>
                  <a:cubicBezTo>
                    <a:pt x="11759" y="6247"/>
                    <a:pt x="11754" y="6252"/>
                    <a:pt x="11745" y="6252"/>
                  </a:cubicBezTo>
                  <a:cubicBezTo>
                    <a:pt x="11741" y="6252"/>
                    <a:pt x="11736" y="6251"/>
                    <a:pt x="11728" y="6247"/>
                  </a:cubicBezTo>
                  <a:lnTo>
                    <a:pt x="11704" y="6247"/>
                  </a:lnTo>
                  <a:cubicBezTo>
                    <a:pt x="11701" y="6248"/>
                    <a:pt x="11699" y="6249"/>
                    <a:pt x="11696" y="6249"/>
                  </a:cubicBezTo>
                  <a:cubicBezTo>
                    <a:pt x="11685" y="6249"/>
                    <a:pt x="11680" y="6233"/>
                    <a:pt x="11672" y="6233"/>
                  </a:cubicBezTo>
                  <a:cubicBezTo>
                    <a:pt x="11668" y="6233"/>
                    <a:pt x="11663" y="6237"/>
                    <a:pt x="11656" y="6247"/>
                  </a:cubicBezTo>
                  <a:cubicBezTo>
                    <a:pt x="11644" y="6247"/>
                    <a:pt x="11621" y="6247"/>
                    <a:pt x="11632" y="6223"/>
                  </a:cubicBezTo>
                  <a:lnTo>
                    <a:pt x="11632" y="6223"/>
                  </a:lnTo>
                  <a:cubicBezTo>
                    <a:pt x="11597" y="6235"/>
                    <a:pt x="11573" y="6235"/>
                    <a:pt x="11537" y="6247"/>
                  </a:cubicBezTo>
                  <a:cubicBezTo>
                    <a:pt x="11537" y="6233"/>
                    <a:pt x="11537" y="6230"/>
                    <a:pt x="11536" y="6230"/>
                  </a:cubicBezTo>
                  <a:cubicBezTo>
                    <a:pt x="11535" y="6230"/>
                    <a:pt x="11533" y="6232"/>
                    <a:pt x="11529" y="6232"/>
                  </a:cubicBezTo>
                  <a:cubicBezTo>
                    <a:pt x="11525" y="6232"/>
                    <a:pt x="11520" y="6230"/>
                    <a:pt x="11513" y="6223"/>
                  </a:cubicBezTo>
                  <a:lnTo>
                    <a:pt x="11513" y="6247"/>
                  </a:lnTo>
                  <a:cubicBezTo>
                    <a:pt x="11478" y="6235"/>
                    <a:pt x="11430" y="6199"/>
                    <a:pt x="11382" y="6199"/>
                  </a:cubicBezTo>
                  <a:lnTo>
                    <a:pt x="11382" y="6176"/>
                  </a:lnTo>
                  <a:lnTo>
                    <a:pt x="11370" y="6199"/>
                  </a:lnTo>
                  <a:cubicBezTo>
                    <a:pt x="11323" y="6187"/>
                    <a:pt x="11251" y="6176"/>
                    <a:pt x="11216" y="6164"/>
                  </a:cubicBezTo>
                  <a:cubicBezTo>
                    <a:pt x="11206" y="6173"/>
                    <a:pt x="11189" y="6191"/>
                    <a:pt x="11170" y="6191"/>
                  </a:cubicBezTo>
                  <a:cubicBezTo>
                    <a:pt x="11165" y="6191"/>
                    <a:pt x="11161" y="6190"/>
                    <a:pt x="11157" y="6188"/>
                  </a:cubicBezTo>
                  <a:lnTo>
                    <a:pt x="11157" y="6188"/>
                  </a:lnTo>
                  <a:cubicBezTo>
                    <a:pt x="11130" y="6189"/>
                    <a:pt x="11107" y="6193"/>
                    <a:pt x="11085" y="6193"/>
                  </a:cubicBezTo>
                  <a:cubicBezTo>
                    <a:pt x="11073" y="6193"/>
                    <a:pt x="11061" y="6191"/>
                    <a:pt x="11049" y="6187"/>
                  </a:cubicBezTo>
                  <a:cubicBezTo>
                    <a:pt x="11049" y="6176"/>
                    <a:pt x="11049" y="6176"/>
                    <a:pt x="11049" y="6164"/>
                  </a:cubicBezTo>
                  <a:cubicBezTo>
                    <a:pt x="11045" y="6172"/>
                    <a:pt x="11041" y="6174"/>
                    <a:pt x="11037" y="6174"/>
                  </a:cubicBezTo>
                  <a:cubicBezTo>
                    <a:pt x="11029" y="6174"/>
                    <a:pt x="11021" y="6164"/>
                    <a:pt x="11013" y="6164"/>
                  </a:cubicBezTo>
                  <a:lnTo>
                    <a:pt x="11025" y="6176"/>
                  </a:lnTo>
                  <a:cubicBezTo>
                    <a:pt x="11022" y="6179"/>
                    <a:pt x="11018" y="6180"/>
                    <a:pt x="11015" y="6180"/>
                  </a:cubicBezTo>
                  <a:cubicBezTo>
                    <a:pt x="11007" y="6180"/>
                    <a:pt x="11001" y="6172"/>
                    <a:pt x="11001" y="6164"/>
                  </a:cubicBezTo>
                  <a:lnTo>
                    <a:pt x="10978" y="6176"/>
                  </a:lnTo>
                  <a:lnTo>
                    <a:pt x="10966" y="6187"/>
                  </a:lnTo>
                  <a:lnTo>
                    <a:pt x="10966" y="6164"/>
                  </a:lnTo>
                  <a:cubicBezTo>
                    <a:pt x="10954" y="6164"/>
                    <a:pt x="10930" y="6164"/>
                    <a:pt x="10930" y="6187"/>
                  </a:cubicBezTo>
                  <a:cubicBezTo>
                    <a:pt x="10918" y="6187"/>
                    <a:pt x="10906" y="6176"/>
                    <a:pt x="10918" y="6176"/>
                  </a:cubicBezTo>
                  <a:lnTo>
                    <a:pt x="10870" y="6166"/>
                  </a:lnTo>
                  <a:lnTo>
                    <a:pt x="10870" y="6166"/>
                  </a:lnTo>
                  <a:cubicBezTo>
                    <a:pt x="10869" y="6182"/>
                    <a:pt x="10857" y="6192"/>
                    <a:pt x="10846" y="6192"/>
                  </a:cubicBezTo>
                  <a:cubicBezTo>
                    <a:pt x="10842" y="6192"/>
                    <a:pt x="10838" y="6191"/>
                    <a:pt x="10835" y="6187"/>
                  </a:cubicBezTo>
                  <a:cubicBezTo>
                    <a:pt x="10847" y="6176"/>
                    <a:pt x="10835" y="6164"/>
                    <a:pt x="10835" y="6152"/>
                  </a:cubicBezTo>
                  <a:cubicBezTo>
                    <a:pt x="10823" y="6164"/>
                    <a:pt x="10835" y="6164"/>
                    <a:pt x="10835" y="6176"/>
                  </a:cubicBezTo>
                  <a:cubicBezTo>
                    <a:pt x="10829" y="6181"/>
                    <a:pt x="10820" y="6184"/>
                    <a:pt x="10811" y="6184"/>
                  </a:cubicBezTo>
                  <a:cubicBezTo>
                    <a:pt x="10802" y="6184"/>
                    <a:pt x="10793" y="6181"/>
                    <a:pt x="10787" y="6176"/>
                  </a:cubicBezTo>
                  <a:lnTo>
                    <a:pt x="10799" y="6176"/>
                  </a:lnTo>
                  <a:cubicBezTo>
                    <a:pt x="10787" y="6176"/>
                    <a:pt x="10775" y="6152"/>
                    <a:pt x="10763" y="6152"/>
                  </a:cubicBezTo>
                  <a:cubicBezTo>
                    <a:pt x="10751" y="6164"/>
                    <a:pt x="10739" y="6152"/>
                    <a:pt x="10739" y="6176"/>
                  </a:cubicBezTo>
                  <a:cubicBezTo>
                    <a:pt x="10735" y="6178"/>
                    <a:pt x="10732" y="6179"/>
                    <a:pt x="10730" y="6179"/>
                  </a:cubicBezTo>
                  <a:cubicBezTo>
                    <a:pt x="10723" y="6179"/>
                    <a:pt x="10737" y="6161"/>
                    <a:pt x="10728" y="6152"/>
                  </a:cubicBezTo>
                  <a:lnTo>
                    <a:pt x="10728" y="6152"/>
                  </a:lnTo>
                  <a:cubicBezTo>
                    <a:pt x="10723" y="6162"/>
                    <a:pt x="10715" y="6165"/>
                    <a:pt x="10709" y="6165"/>
                  </a:cubicBezTo>
                  <a:cubicBezTo>
                    <a:pt x="10700" y="6165"/>
                    <a:pt x="10692" y="6159"/>
                    <a:pt x="10692" y="6152"/>
                  </a:cubicBezTo>
                  <a:cubicBezTo>
                    <a:pt x="10689" y="6161"/>
                    <a:pt x="10684" y="6164"/>
                    <a:pt x="10677" y="6164"/>
                  </a:cubicBezTo>
                  <a:cubicBezTo>
                    <a:pt x="10665" y="6164"/>
                    <a:pt x="10649" y="6152"/>
                    <a:pt x="10640" y="6152"/>
                  </a:cubicBezTo>
                  <a:cubicBezTo>
                    <a:pt x="10635" y="6152"/>
                    <a:pt x="10632" y="6155"/>
                    <a:pt x="10632" y="6164"/>
                  </a:cubicBezTo>
                  <a:lnTo>
                    <a:pt x="10620" y="6140"/>
                  </a:lnTo>
                  <a:cubicBezTo>
                    <a:pt x="10620" y="6152"/>
                    <a:pt x="10608" y="6176"/>
                    <a:pt x="10597" y="6176"/>
                  </a:cubicBezTo>
                  <a:cubicBezTo>
                    <a:pt x="10585" y="6164"/>
                    <a:pt x="10585" y="6152"/>
                    <a:pt x="10585" y="6140"/>
                  </a:cubicBezTo>
                  <a:lnTo>
                    <a:pt x="10573" y="6176"/>
                  </a:lnTo>
                  <a:cubicBezTo>
                    <a:pt x="10501" y="6140"/>
                    <a:pt x="10418" y="6164"/>
                    <a:pt x="10335" y="6128"/>
                  </a:cubicBezTo>
                  <a:cubicBezTo>
                    <a:pt x="10306" y="6128"/>
                    <a:pt x="10270" y="6143"/>
                    <a:pt x="10238" y="6143"/>
                  </a:cubicBezTo>
                  <a:cubicBezTo>
                    <a:pt x="10230" y="6143"/>
                    <a:pt x="10223" y="6142"/>
                    <a:pt x="10216" y="6140"/>
                  </a:cubicBezTo>
                  <a:lnTo>
                    <a:pt x="10180" y="6128"/>
                  </a:lnTo>
                  <a:lnTo>
                    <a:pt x="10180" y="6128"/>
                  </a:lnTo>
                  <a:lnTo>
                    <a:pt x="10216" y="6152"/>
                  </a:lnTo>
                  <a:cubicBezTo>
                    <a:pt x="10204" y="6152"/>
                    <a:pt x="10192" y="6164"/>
                    <a:pt x="10180" y="6164"/>
                  </a:cubicBezTo>
                  <a:cubicBezTo>
                    <a:pt x="10154" y="6146"/>
                    <a:pt x="10115" y="6135"/>
                    <a:pt x="10072" y="6135"/>
                  </a:cubicBezTo>
                  <a:cubicBezTo>
                    <a:pt x="10057" y="6135"/>
                    <a:pt x="10041" y="6137"/>
                    <a:pt x="10025" y="6140"/>
                  </a:cubicBezTo>
                  <a:cubicBezTo>
                    <a:pt x="10017" y="6151"/>
                    <a:pt x="10011" y="6155"/>
                    <a:pt x="10007" y="6155"/>
                  </a:cubicBezTo>
                  <a:cubicBezTo>
                    <a:pt x="9996" y="6155"/>
                    <a:pt x="9993" y="6131"/>
                    <a:pt x="9981" y="6131"/>
                  </a:cubicBezTo>
                  <a:cubicBezTo>
                    <a:pt x="9980" y="6131"/>
                    <a:pt x="9978" y="6131"/>
                    <a:pt x="9977" y="6132"/>
                  </a:cubicBezTo>
                  <a:lnTo>
                    <a:pt x="9977" y="6132"/>
                  </a:lnTo>
                  <a:cubicBezTo>
                    <a:pt x="9977" y="6130"/>
                    <a:pt x="9977" y="6128"/>
                    <a:pt x="9977" y="6128"/>
                  </a:cubicBezTo>
                  <a:lnTo>
                    <a:pt x="9977" y="6128"/>
                  </a:lnTo>
                  <a:cubicBezTo>
                    <a:pt x="9942" y="6140"/>
                    <a:pt x="9918" y="6152"/>
                    <a:pt x="9882" y="6176"/>
                  </a:cubicBezTo>
                  <a:cubicBezTo>
                    <a:pt x="9882" y="6158"/>
                    <a:pt x="9879" y="6153"/>
                    <a:pt x="9875" y="6153"/>
                  </a:cubicBezTo>
                  <a:cubicBezTo>
                    <a:pt x="9870" y="6153"/>
                    <a:pt x="9865" y="6159"/>
                    <a:pt x="9861" y="6159"/>
                  </a:cubicBezTo>
                  <a:cubicBezTo>
                    <a:pt x="9860" y="6159"/>
                    <a:pt x="9858" y="6157"/>
                    <a:pt x="9858" y="6152"/>
                  </a:cubicBezTo>
                  <a:lnTo>
                    <a:pt x="9858" y="6176"/>
                  </a:lnTo>
                  <a:cubicBezTo>
                    <a:pt x="9846" y="6164"/>
                    <a:pt x="9835" y="6164"/>
                    <a:pt x="9835" y="6152"/>
                  </a:cubicBezTo>
                  <a:lnTo>
                    <a:pt x="9823" y="6164"/>
                  </a:lnTo>
                  <a:lnTo>
                    <a:pt x="9823" y="6152"/>
                  </a:lnTo>
                  <a:cubicBezTo>
                    <a:pt x="9811" y="6152"/>
                    <a:pt x="9793" y="6155"/>
                    <a:pt x="9777" y="6155"/>
                  </a:cubicBezTo>
                  <a:cubicBezTo>
                    <a:pt x="9760" y="6155"/>
                    <a:pt x="9745" y="6152"/>
                    <a:pt x="9739" y="6140"/>
                  </a:cubicBezTo>
                  <a:cubicBezTo>
                    <a:pt x="9680" y="6164"/>
                    <a:pt x="9596" y="6164"/>
                    <a:pt x="9537" y="6164"/>
                  </a:cubicBezTo>
                  <a:cubicBezTo>
                    <a:pt x="9525" y="6176"/>
                    <a:pt x="9501" y="6176"/>
                    <a:pt x="9489" y="6176"/>
                  </a:cubicBezTo>
                  <a:lnTo>
                    <a:pt x="9477" y="6164"/>
                  </a:lnTo>
                  <a:cubicBezTo>
                    <a:pt x="9458" y="6173"/>
                    <a:pt x="9447" y="6191"/>
                    <a:pt x="9437" y="6191"/>
                  </a:cubicBezTo>
                  <a:cubicBezTo>
                    <a:pt x="9434" y="6191"/>
                    <a:pt x="9432" y="6190"/>
                    <a:pt x="9430" y="6187"/>
                  </a:cubicBezTo>
                  <a:cubicBezTo>
                    <a:pt x="9430" y="6187"/>
                    <a:pt x="9430" y="6187"/>
                    <a:pt x="9430" y="6176"/>
                  </a:cubicBezTo>
                  <a:cubicBezTo>
                    <a:pt x="9418" y="6187"/>
                    <a:pt x="9394" y="6176"/>
                    <a:pt x="9382" y="6199"/>
                  </a:cubicBezTo>
                  <a:cubicBezTo>
                    <a:pt x="9373" y="6199"/>
                    <a:pt x="9357" y="6192"/>
                    <a:pt x="9355" y="6183"/>
                  </a:cubicBezTo>
                  <a:lnTo>
                    <a:pt x="9355" y="6183"/>
                  </a:lnTo>
                  <a:cubicBezTo>
                    <a:pt x="9353" y="6185"/>
                    <a:pt x="9350" y="6186"/>
                    <a:pt x="9346" y="6186"/>
                  </a:cubicBezTo>
                  <a:cubicBezTo>
                    <a:pt x="9332" y="6186"/>
                    <a:pt x="9311" y="6176"/>
                    <a:pt x="9311" y="6176"/>
                  </a:cubicBezTo>
                  <a:lnTo>
                    <a:pt x="9168" y="6176"/>
                  </a:lnTo>
                  <a:cubicBezTo>
                    <a:pt x="9084" y="6187"/>
                    <a:pt x="8965" y="6211"/>
                    <a:pt x="8834" y="6235"/>
                  </a:cubicBezTo>
                  <a:cubicBezTo>
                    <a:pt x="8811" y="6247"/>
                    <a:pt x="8787" y="6247"/>
                    <a:pt x="8763" y="6259"/>
                  </a:cubicBezTo>
                  <a:cubicBezTo>
                    <a:pt x="8763" y="6247"/>
                    <a:pt x="8763" y="6223"/>
                    <a:pt x="8775" y="6211"/>
                  </a:cubicBezTo>
                  <a:cubicBezTo>
                    <a:pt x="8763" y="6164"/>
                    <a:pt x="8787" y="6104"/>
                    <a:pt x="8787" y="6056"/>
                  </a:cubicBezTo>
                  <a:lnTo>
                    <a:pt x="8787" y="6056"/>
                  </a:lnTo>
                  <a:cubicBezTo>
                    <a:pt x="8787" y="6062"/>
                    <a:pt x="8778" y="6065"/>
                    <a:pt x="8769" y="6065"/>
                  </a:cubicBezTo>
                  <a:cubicBezTo>
                    <a:pt x="8760" y="6065"/>
                    <a:pt x="8751" y="6062"/>
                    <a:pt x="8751" y="6056"/>
                  </a:cubicBezTo>
                  <a:cubicBezTo>
                    <a:pt x="8811" y="6045"/>
                    <a:pt x="8751" y="6033"/>
                    <a:pt x="8787" y="6021"/>
                  </a:cubicBezTo>
                  <a:cubicBezTo>
                    <a:pt x="8763" y="5985"/>
                    <a:pt x="8823" y="5973"/>
                    <a:pt x="8775" y="5937"/>
                  </a:cubicBezTo>
                  <a:lnTo>
                    <a:pt x="8787" y="5937"/>
                  </a:lnTo>
                  <a:cubicBezTo>
                    <a:pt x="8799" y="5926"/>
                    <a:pt x="8775" y="5914"/>
                    <a:pt x="8787" y="5902"/>
                  </a:cubicBezTo>
                  <a:lnTo>
                    <a:pt x="8763" y="5890"/>
                  </a:lnTo>
                  <a:cubicBezTo>
                    <a:pt x="8799" y="5890"/>
                    <a:pt x="8763" y="5878"/>
                    <a:pt x="8787" y="5866"/>
                  </a:cubicBezTo>
                  <a:cubicBezTo>
                    <a:pt x="8775" y="5866"/>
                    <a:pt x="8763" y="5854"/>
                    <a:pt x="8775" y="5842"/>
                  </a:cubicBezTo>
                  <a:cubicBezTo>
                    <a:pt x="8787" y="5842"/>
                    <a:pt x="8787" y="5818"/>
                    <a:pt x="8799" y="5818"/>
                  </a:cubicBezTo>
                  <a:cubicBezTo>
                    <a:pt x="8787" y="5795"/>
                    <a:pt x="8787" y="5771"/>
                    <a:pt x="8799" y="5759"/>
                  </a:cubicBezTo>
                  <a:lnTo>
                    <a:pt x="8775" y="5759"/>
                  </a:lnTo>
                  <a:lnTo>
                    <a:pt x="8775" y="5747"/>
                  </a:lnTo>
                  <a:lnTo>
                    <a:pt x="8787" y="5747"/>
                  </a:lnTo>
                  <a:cubicBezTo>
                    <a:pt x="8805" y="5747"/>
                    <a:pt x="8788" y="5740"/>
                    <a:pt x="8785" y="5737"/>
                  </a:cubicBezTo>
                  <a:lnTo>
                    <a:pt x="8785" y="5737"/>
                  </a:lnTo>
                  <a:cubicBezTo>
                    <a:pt x="8781" y="5739"/>
                    <a:pt x="8777" y="5740"/>
                    <a:pt x="8773" y="5740"/>
                  </a:cubicBezTo>
                  <a:cubicBezTo>
                    <a:pt x="8763" y="5740"/>
                    <a:pt x="8755" y="5735"/>
                    <a:pt x="8763" y="5735"/>
                  </a:cubicBezTo>
                  <a:lnTo>
                    <a:pt x="8775" y="5735"/>
                  </a:lnTo>
                  <a:lnTo>
                    <a:pt x="8763" y="5723"/>
                  </a:lnTo>
                  <a:lnTo>
                    <a:pt x="8799" y="5723"/>
                  </a:lnTo>
                  <a:cubicBezTo>
                    <a:pt x="8799" y="5711"/>
                    <a:pt x="8775" y="5699"/>
                    <a:pt x="8775" y="5675"/>
                  </a:cubicBezTo>
                  <a:cubicBezTo>
                    <a:pt x="8799" y="5675"/>
                    <a:pt x="8775" y="5664"/>
                    <a:pt x="8811" y="5664"/>
                  </a:cubicBezTo>
                  <a:cubicBezTo>
                    <a:pt x="8807" y="5660"/>
                    <a:pt x="8803" y="5658"/>
                    <a:pt x="8798" y="5658"/>
                  </a:cubicBezTo>
                  <a:cubicBezTo>
                    <a:pt x="8789" y="5658"/>
                    <a:pt x="8779" y="5664"/>
                    <a:pt x="8763" y="5664"/>
                  </a:cubicBezTo>
                  <a:cubicBezTo>
                    <a:pt x="8763" y="5664"/>
                    <a:pt x="8751" y="5652"/>
                    <a:pt x="8763" y="5652"/>
                  </a:cubicBezTo>
                  <a:lnTo>
                    <a:pt x="8799" y="5652"/>
                  </a:lnTo>
                  <a:cubicBezTo>
                    <a:pt x="8775" y="5640"/>
                    <a:pt x="8823" y="5628"/>
                    <a:pt x="8799" y="5616"/>
                  </a:cubicBezTo>
                  <a:cubicBezTo>
                    <a:pt x="8795" y="5612"/>
                    <a:pt x="8793" y="5611"/>
                    <a:pt x="8793" y="5611"/>
                  </a:cubicBezTo>
                  <a:lnTo>
                    <a:pt x="8793" y="5611"/>
                  </a:lnTo>
                  <a:cubicBezTo>
                    <a:pt x="8792" y="5611"/>
                    <a:pt x="8795" y="5616"/>
                    <a:pt x="8787" y="5616"/>
                  </a:cubicBezTo>
                  <a:cubicBezTo>
                    <a:pt x="8763" y="5604"/>
                    <a:pt x="8811" y="5604"/>
                    <a:pt x="8787" y="5592"/>
                  </a:cubicBezTo>
                  <a:lnTo>
                    <a:pt x="8811" y="5592"/>
                  </a:lnTo>
                  <a:cubicBezTo>
                    <a:pt x="8799" y="5592"/>
                    <a:pt x="8787" y="5592"/>
                    <a:pt x="8799" y="5580"/>
                  </a:cubicBezTo>
                  <a:cubicBezTo>
                    <a:pt x="8787" y="5568"/>
                    <a:pt x="8811" y="5568"/>
                    <a:pt x="8811" y="5568"/>
                  </a:cubicBezTo>
                  <a:lnTo>
                    <a:pt x="8787" y="5568"/>
                  </a:lnTo>
                  <a:cubicBezTo>
                    <a:pt x="8799" y="5556"/>
                    <a:pt x="8799" y="5545"/>
                    <a:pt x="8811" y="5545"/>
                  </a:cubicBezTo>
                  <a:lnTo>
                    <a:pt x="8823" y="5545"/>
                  </a:lnTo>
                  <a:cubicBezTo>
                    <a:pt x="8799" y="5533"/>
                    <a:pt x="8834" y="5533"/>
                    <a:pt x="8834" y="5533"/>
                  </a:cubicBezTo>
                  <a:cubicBezTo>
                    <a:pt x="8823" y="5497"/>
                    <a:pt x="8811" y="5461"/>
                    <a:pt x="8823" y="5437"/>
                  </a:cubicBezTo>
                  <a:cubicBezTo>
                    <a:pt x="8799" y="5425"/>
                    <a:pt x="8799" y="5425"/>
                    <a:pt x="8799" y="5414"/>
                  </a:cubicBezTo>
                  <a:lnTo>
                    <a:pt x="8823" y="5414"/>
                  </a:lnTo>
                  <a:cubicBezTo>
                    <a:pt x="8823" y="5410"/>
                    <a:pt x="8823" y="5408"/>
                    <a:pt x="8823" y="5408"/>
                  </a:cubicBezTo>
                  <a:cubicBezTo>
                    <a:pt x="8824" y="5408"/>
                    <a:pt x="8827" y="5414"/>
                    <a:pt x="8834" y="5414"/>
                  </a:cubicBezTo>
                  <a:lnTo>
                    <a:pt x="8811" y="5402"/>
                  </a:lnTo>
                  <a:cubicBezTo>
                    <a:pt x="8819" y="5402"/>
                    <a:pt x="8821" y="5396"/>
                    <a:pt x="8829" y="5396"/>
                  </a:cubicBezTo>
                  <a:cubicBezTo>
                    <a:pt x="8833" y="5396"/>
                    <a:pt x="8838" y="5398"/>
                    <a:pt x="8846" y="5402"/>
                  </a:cubicBezTo>
                  <a:lnTo>
                    <a:pt x="8858" y="5378"/>
                  </a:lnTo>
                  <a:cubicBezTo>
                    <a:pt x="8858" y="5378"/>
                    <a:pt x="8823" y="5366"/>
                    <a:pt x="8834" y="5366"/>
                  </a:cubicBezTo>
                  <a:lnTo>
                    <a:pt x="8858" y="5366"/>
                  </a:lnTo>
                  <a:cubicBezTo>
                    <a:pt x="8882" y="5354"/>
                    <a:pt x="8787" y="5342"/>
                    <a:pt x="8811" y="5318"/>
                  </a:cubicBezTo>
                  <a:cubicBezTo>
                    <a:pt x="8811" y="5318"/>
                    <a:pt x="8811" y="5318"/>
                    <a:pt x="8799" y="5306"/>
                  </a:cubicBezTo>
                  <a:cubicBezTo>
                    <a:pt x="8775" y="5306"/>
                    <a:pt x="8823" y="5318"/>
                    <a:pt x="8799" y="5318"/>
                  </a:cubicBezTo>
                  <a:cubicBezTo>
                    <a:pt x="8775" y="5318"/>
                    <a:pt x="8787" y="5306"/>
                    <a:pt x="8763" y="5306"/>
                  </a:cubicBezTo>
                  <a:cubicBezTo>
                    <a:pt x="8775" y="5306"/>
                    <a:pt x="8763" y="5294"/>
                    <a:pt x="8763" y="5294"/>
                  </a:cubicBezTo>
                  <a:cubicBezTo>
                    <a:pt x="8775" y="5294"/>
                    <a:pt x="8763" y="5283"/>
                    <a:pt x="8787" y="5283"/>
                  </a:cubicBezTo>
                  <a:cubicBezTo>
                    <a:pt x="8787" y="5271"/>
                    <a:pt x="8751" y="5271"/>
                    <a:pt x="8751" y="5259"/>
                  </a:cubicBezTo>
                  <a:lnTo>
                    <a:pt x="8775" y="5259"/>
                  </a:lnTo>
                  <a:cubicBezTo>
                    <a:pt x="8775" y="5253"/>
                    <a:pt x="8775" y="5250"/>
                    <a:pt x="8776" y="5250"/>
                  </a:cubicBezTo>
                  <a:cubicBezTo>
                    <a:pt x="8778" y="5250"/>
                    <a:pt x="8781" y="5253"/>
                    <a:pt x="8787" y="5259"/>
                  </a:cubicBezTo>
                  <a:cubicBezTo>
                    <a:pt x="8787" y="5247"/>
                    <a:pt x="8763" y="5247"/>
                    <a:pt x="8775" y="5235"/>
                  </a:cubicBezTo>
                  <a:lnTo>
                    <a:pt x="8775" y="5235"/>
                  </a:lnTo>
                  <a:lnTo>
                    <a:pt x="8787" y="5247"/>
                  </a:lnTo>
                  <a:cubicBezTo>
                    <a:pt x="8787" y="5235"/>
                    <a:pt x="8787" y="5235"/>
                    <a:pt x="8787" y="5235"/>
                  </a:cubicBezTo>
                  <a:lnTo>
                    <a:pt x="8799" y="5235"/>
                  </a:lnTo>
                  <a:cubicBezTo>
                    <a:pt x="8823" y="5235"/>
                    <a:pt x="8787" y="5223"/>
                    <a:pt x="8787" y="5223"/>
                  </a:cubicBezTo>
                  <a:cubicBezTo>
                    <a:pt x="8787" y="5223"/>
                    <a:pt x="8782" y="5228"/>
                    <a:pt x="8774" y="5228"/>
                  </a:cubicBezTo>
                  <a:cubicBezTo>
                    <a:pt x="8771" y="5228"/>
                    <a:pt x="8767" y="5227"/>
                    <a:pt x="8763" y="5223"/>
                  </a:cubicBezTo>
                  <a:cubicBezTo>
                    <a:pt x="8763" y="5223"/>
                    <a:pt x="8741" y="5212"/>
                    <a:pt x="8760" y="5211"/>
                  </a:cubicBezTo>
                  <a:lnTo>
                    <a:pt x="8760" y="5211"/>
                  </a:lnTo>
                  <a:cubicBezTo>
                    <a:pt x="8757" y="5208"/>
                    <a:pt x="8757" y="5205"/>
                    <a:pt x="8763" y="5199"/>
                  </a:cubicBezTo>
                  <a:lnTo>
                    <a:pt x="8763" y="5199"/>
                  </a:lnTo>
                  <a:cubicBezTo>
                    <a:pt x="8763" y="5199"/>
                    <a:pt x="8764" y="5200"/>
                    <a:pt x="8765" y="5201"/>
                  </a:cubicBezTo>
                  <a:lnTo>
                    <a:pt x="8765" y="5201"/>
                  </a:lnTo>
                  <a:cubicBezTo>
                    <a:pt x="8767" y="5197"/>
                    <a:pt x="8775" y="5194"/>
                    <a:pt x="8775" y="5187"/>
                  </a:cubicBezTo>
                  <a:cubicBezTo>
                    <a:pt x="8775" y="5187"/>
                    <a:pt x="8763" y="5175"/>
                    <a:pt x="8763" y="5175"/>
                  </a:cubicBezTo>
                  <a:lnTo>
                    <a:pt x="8739" y="5175"/>
                  </a:lnTo>
                  <a:cubicBezTo>
                    <a:pt x="8763" y="5175"/>
                    <a:pt x="8703" y="5164"/>
                    <a:pt x="8727" y="5152"/>
                  </a:cubicBezTo>
                  <a:cubicBezTo>
                    <a:pt x="8739" y="5152"/>
                    <a:pt x="8751" y="5164"/>
                    <a:pt x="8739" y="5164"/>
                  </a:cubicBezTo>
                  <a:cubicBezTo>
                    <a:pt x="8763" y="5175"/>
                    <a:pt x="8787" y="5175"/>
                    <a:pt x="8799" y="5187"/>
                  </a:cubicBezTo>
                  <a:cubicBezTo>
                    <a:pt x="8787" y="5175"/>
                    <a:pt x="8787" y="5175"/>
                    <a:pt x="8799" y="5175"/>
                  </a:cubicBezTo>
                  <a:lnTo>
                    <a:pt x="8775" y="5175"/>
                  </a:lnTo>
                  <a:cubicBezTo>
                    <a:pt x="8775" y="5164"/>
                    <a:pt x="8775" y="5164"/>
                    <a:pt x="8775" y="5164"/>
                  </a:cubicBezTo>
                  <a:cubicBezTo>
                    <a:pt x="8763" y="5164"/>
                    <a:pt x="8751" y="5164"/>
                    <a:pt x="8739" y="5152"/>
                  </a:cubicBezTo>
                  <a:lnTo>
                    <a:pt x="8739" y="5152"/>
                  </a:lnTo>
                  <a:cubicBezTo>
                    <a:pt x="8739" y="5152"/>
                    <a:pt x="8750" y="5157"/>
                    <a:pt x="8753" y="5157"/>
                  </a:cubicBezTo>
                  <a:cubicBezTo>
                    <a:pt x="8755" y="5157"/>
                    <a:pt x="8755" y="5156"/>
                    <a:pt x="8751" y="5152"/>
                  </a:cubicBezTo>
                  <a:cubicBezTo>
                    <a:pt x="8751" y="5140"/>
                    <a:pt x="8727" y="5140"/>
                    <a:pt x="8739" y="5140"/>
                  </a:cubicBezTo>
                  <a:cubicBezTo>
                    <a:pt x="8747" y="5140"/>
                    <a:pt x="8744" y="5134"/>
                    <a:pt x="8752" y="5134"/>
                  </a:cubicBezTo>
                  <a:cubicBezTo>
                    <a:pt x="8756" y="5134"/>
                    <a:pt x="8763" y="5136"/>
                    <a:pt x="8775" y="5140"/>
                  </a:cubicBezTo>
                  <a:lnTo>
                    <a:pt x="8787" y="5140"/>
                  </a:lnTo>
                  <a:cubicBezTo>
                    <a:pt x="8789" y="5142"/>
                    <a:pt x="8790" y="5143"/>
                    <a:pt x="8790" y="5143"/>
                  </a:cubicBezTo>
                  <a:cubicBezTo>
                    <a:pt x="8791" y="5143"/>
                    <a:pt x="8787" y="5136"/>
                    <a:pt x="8795" y="5136"/>
                  </a:cubicBezTo>
                  <a:cubicBezTo>
                    <a:pt x="8796" y="5136"/>
                    <a:pt x="8796" y="5136"/>
                    <a:pt x="8797" y="5136"/>
                  </a:cubicBezTo>
                  <a:lnTo>
                    <a:pt x="8797" y="5136"/>
                  </a:lnTo>
                  <a:cubicBezTo>
                    <a:pt x="8794" y="5133"/>
                    <a:pt x="8799" y="5128"/>
                    <a:pt x="8799" y="5128"/>
                  </a:cubicBezTo>
                  <a:lnTo>
                    <a:pt x="8775" y="5128"/>
                  </a:lnTo>
                  <a:cubicBezTo>
                    <a:pt x="8761" y="5117"/>
                    <a:pt x="8758" y="5114"/>
                    <a:pt x="8761" y="5114"/>
                  </a:cubicBezTo>
                  <a:cubicBezTo>
                    <a:pt x="8767" y="5114"/>
                    <a:pt x="8788" y="5123"/>
                    <a:pt x="8801" y="5123"/>
                  </a:cubicBezTo>
                  <a:cubicBezTo>
                    <a:pt x="8807" y="5123"/>
                    <a:pt x="8811" y="5121"/>
                    <a:pt x="8811" y="5116"/>
                  </a:cubicBezTo>
                  <a:cubicBezTo>
                    <a:pt x="8803" y="5116"/>
                    <a:pt x="8805" y="5121"/>
                    <a:pt x="8804" y="5121"/>
                  </a:cubicBezTo>
                  <a:cubicBezTo>
                    <a:pt x="8804" y="5121"/>
                    <a:pt x="8803" y="5120"/>
                    <a:pt x="8799" y="5116"/>
                  </a:cubicBezTo>
                  <a:cubicBezTo>
                    <a:pt x="8799" y="5116"/>
                    <a:pt x="8823" y="5116"/>
                    <a:pt x="8811" y="5104"/>
                  </a:cubicBezTo>
                  <a:lnTo>
                    <a:pt x="8834" y="5104"/>
                  </a:lnTo>
                  <a:lnTo>
                    <a:pt x="8811" y="5092"/>
                  </a:lnTo>
                  <a:cubicBezTo>
                    <a:pt x="8823" y="5092"/>
                    <a:pt x="8811" y="5080"/>
                    <a:pt x="8823" y="5080"/>
                  </a:cubicBezTo>
                  <a:cubicBezTo>
                    <a:pt x="8811" y="5080"/>
                    <a:pt x="8811" y="5080"/>
                    <a:pt x="8811" y="5068"/>
                  </a:cubicBezTo>
                  <a:cubicBezTo>
                    <a:pt x="8799" y="5068"/>
                    <a:pt x="8787" y="5056"/>
                    <a:pt x="8787" y="5044"/>
                  </a:cubicBezTo>
                  <a:lnTo>
                    <a:pt x="8787" y="5044"/>
                  </a:lnTo>
                  <a:cubicBezTo>
                    <a:pt x="8811" y="5056"/>
                    <a:pt x="8799" y="5056"/>
                    <a:pt x="8799" y="5056"/>
                  </a:cubicBezTo>
                  <a:cubicBezTo>
                    <a:pt x="8823" y="5056"/>
                    <a:pt x="8811" y="5056"/>
                    <a:pt x="8811" y="5044"/>
                  </a:cubicBezTo>
                  <a:lnTo>
                    <a:pt x="8811" y="5044"/>
                  </a:lnTo>
                  <a:cubicBezTo>
                    <a:pt x="8834" y="5056"/>
                    <a:pt x="8811" y="5056"/>
                    <a:pt x="8823" y="5056"/>
                  </a:cubicBezTo>
                  <a:lnTo>
                    <a:pt x="8823" y="5044"/>
                  </a:lnTo>
                  <a:lnTo>
                    <a:pt x="8834" y="5044"/>
                  </a:lnTo>
                  <a:cubicBezTo>
                    <a:pt x="8799" y="5044"/>
                    <a:pt x="8834" y="5044"/>
                    <a:pt x="8823" y="5033"/>
                  </a:cubicBezTo>
                  <a:cubicBezTo>
                    <a:pt x="8834" y="5021"/>
                    <a:pt x="8799" y="5009"/>
                    <a:pt x="8775" y="4997"/>
                  </a:cubicBezTo>
                  <a:lnTo>
                    <a:pt x="8799" y="4997"/>
                  </a:lnTo>
                  <a:cubicBezTo>
                    <a:pt x="8799" y="4997"/>
                    <a:pt x="8812" y="4997"/>
                    <a:pt x="8823" y="5000"/>
                  </a:cubicBezTo>
                  <a:lnTo>
                    <a:pt x="8823" y="5000"/>
                  </a:lnTo>
                  <a:cubicBezTo>
                    <a:pt x="8823" y="4999"/>
                    <a:pt x="8823" y="4998"/>
                    <a:pt x="8823" y="4997"/>
                  </a:cubicBezTo>
                  <a:lnTo>
                    <a:pt x="8823" y="4985"/>
                  </a:lnTo>
                  <a:cubicBezTo>
                    <a:pt x="8811" y="4985"/>
                    <a:pt x="8811" y="4985"/>
                    <a:pt x="8799" y="4973"/>
                  </a:cubicBezTo>
                  <a:cubicBezTo>
                    <a:pt x="8799" y="4973"/>
                    <a:pt x="8799" y="4973"/>
                    <a:pt x="8799" y="4961"/>
                  </a:cubicBezTo>
                  <a:cubicBezTo>
                    <a:pt x="8811" y="4973"/>
                    <a:pt x="8823" y="4973"/>
                    <a:pt x="8823" y="4973"/>
                  </a:cubicBezTo>
                  <a:cubicBezTo>
                    <a:pt x="8823" y="4973"/>
                    <a:pt x="8823" y="4973"/>
                    <a:pt x="8811" y="4961"/>
                  </a:cubicBezTo>
                  <a:cubicBezTo>
                    <a:pt x="8799" y="4961"/>
                    <a:pt x="8811" y="4949"/>
                    <a:pt x="8787" y="4949"/>
                  </a:cubicBezTo>
                  <a:lnTo>
                    <a:pt x="8799" y="4949"/>
                  </a:lnTo>
                  <a:cubicBezTo>
                    <a:pt x="8803" y="4952"/>
                    <a:pt x="8806" y="4953"/>
                    <a:pt x="8808" y="4953"/>
                  </a:cubicBezTo>
                  <a:cubicBezTo>
                    <a:pt x="8814" y="4953"/>
                    <a:pt x="8799" y="4937"/>
                    <a:pt x="8799" y="4937"/>
                  </a:cubicBezTo>
                  <a:lnTo>
                    <a:pt x="8823" y="4937"/>
                  </a:lnTo>
                  <a:cubicBezTo>
                    <a:pt x="8815" y="4937"/>
                    <a:pt x="8817" y="4932"/>
                    <a:pt x="8823" y="4932"/>
                  </a:cubicBezTo>
                  <a:cubicBezTo>
                    <a:pt x="8827" y="4932"/>
                    <a:pt x="8830" y="4933"/>
                    <a:pt x="8834" y="4937"/>
                  </a:cubicBezTo>
                  <a:cubicBezTo>
                    <a:pt x="8823" y="4925"/>
                    <a:pt x="8823" y="4925"/>
                    <a:pt x="8811" y="4925"/>
                  </a:cubicBezTo>
                  <a:lnTo>
                    <a:pt x="8823" y="4913"/>
                  </a:lnTo>
                  <a:cubicBezTo>
                    <a:pt x="8823" y="4925"/>
                    <a:pt x="8858" y="4937"/>
                    <a:pt x="8858" y="4937"/>
                  </a:cubicBezTo>
                  <a:cubicBezTo>
                    <a:pt x="8858" y="4925"/>
                    <a:pt x="8834" y="4925"/>
                    <a:pt x="8834" y="4913"/>
                  </a:cubicBezTo>
                  <a:lnTo>
                    <a:pt x="8834" y="4913"/>
                  </a:lnTo>
                  <a:cubicBezTo>
                    <a:pt x="8846" y="4919"/>
                    <a:pt x="8852" y="4919"/>
                    <a:pt x="8858" y="4919"/>
                  </a:cubicBezTo>
                  <a:cubicBezTo>
                    <a:pt x="8864" y="4919"/>
                    <a:pt x="8870" y="4919"/>
                    <a:pt x="8882" y="4925"/>
                  </a:cubicBezTo>
                  <a:cubicBezTo>
                    <a:pt x="8886" y="4929"/>
                    <a:pt x="8888" y="4930"/>
                    <a:pt x="8890" y="4930"/>
                  </a:cubicBezTo>
                  <a:cubicBezTo>
                    <a:pt x="8894" y="4930"/>
                    <a:pt x="8894" y="4922"/>
                    <a:pt x="8894" y="4913"/>
                  </a:cubicBezTo>
                  <a:cubicBezTo>
                    <a:pt x="8886" y="4913"/>
                    <a:pt x="8883" y="4919"/>
                    <a:pt x="8879" y="4919"/>
                  </a:cubicBezTo>
                  <a:cubicBezTo>
                    <a:pt x="8877" y="4919"/>
                    <a:pt x="8874" y="4917"/>
                    <a:pt x="8870" y="4913"/>
                  </a:cubicBezTo>
                  <a:cubicBezTo>
                    <a:pt x="8858" y="4902"/>
                    <a:pt x="8858" y="4902"/>
                    <a:pt x="8858" y="4902"/>
                  </a:cubicBezTo>
                  <a:cubicBezTo>
                    <a:pt x="8862" y="4898"/>
                    <a:pt x="8865" y="4896"/>
                    <a:pt x="8868" y="4896"/>
                  </a:cubicBezTo>
                  <a:cubicBezTo>
                    <a:pt x="8874" y="4896"/>
                    <a:pt x="8882" y="4902"/>
                    <a:pt x="8906" y="4902"/>
                  </a:cubicBezTo>
                  <a:cubicBezTo>
                    <a:pt x="8906" y="4902"/>
                    <a:pt x="8906" y="4913"/>
                    <a:pt x="8894" y="4913"/>
                  </a:cubicBezTo>
                  <a:cubicBezTo>
                    <a:pt x="8906" y="4925"/>
                    <a:pt x="8894" y="4937"/>
                    <a:pt x="8906" y="4949"/>
                  </a:cubicBezTo>
                  <a:cubicBezTo>
                    <a:pt x="8894" y="4937"/>
                    <a:pt x="8965" y="4913"/>
                    <a:pt x="8942" y="4890"/>
                  </a:cubicBezTo>
                  <a:cubicBezTo>
                    <a:pt x="8942" y="4878"/>
                    <a:pt x="8965" y="4878"/>
                    <a:pt x="8977" y="4878"/>
                  </a:cubicBezTo>
                  <a:lnTo>
                    <a:pt x="8965" y="4913"/>
                  </a:lnTo>
                  <a:lnTo>
                    <a:pt x="9001" y="4890"/>
                  </a:lnTo>
                  <a:cubicBezTo>
                    <a:pt x="9013" y="4890"/>
                    <a:pt x="9025" y="4913"/>
                    <a:pt x="9037" y="4925"/>
                  </a:cubicBezTo>
                  <a:cubicBezTo>
                    <a:pt x="9034" y="4924"/>
                    <a:pt x="9031" y="4923"/>
                    <a:pt x="9029" y="4923"/>
                  </a:cubicBezTo>
                  <a:cubicBezTo>
                    <a:pt x="9006" y="4923"/>
                    <a:pt x="8983" y="4962"/>
                    <a:pt x="9025" y="4973"/>
                  </a:cubicBezTo>
                  <a:lnTo>
                    <a:pt x="8965" y="4973"/>
                  </a:lnTo>
                  <a:cubicBezTo>
                    <a:pt x="8977" y="4985"/>
                    <a:pt x="8977" y="4985"/>
                    <a:pt x="8965" y="4997"/>
                  </a:cubicBezTo>
                  <a:cubicBezTo>
                    <a:pt x="9001" y="4997"/>
                    <a:pt x="8977" y="4985"/>
                    <a:pt x="9013" y="4985"/>
                  </a:cubicBezTo>
                  <a:cubicBezTo>
                    <a:pt x="9001" y="5009"/>
                    <a:pt x="9013" y="5021"/>
                    <a:pt x="9037" y="5044"/>
                  </a:cubicBezTo>
                  <a:lnTo>
                    <a:pt x="9025" y="5021"/>
                  </a:lnTo>
                  <a:cubicBezTo>
                    <a:pt x="9025" y="5009"/>
                    <a:pt x="9025" y="5009"/>
                    <a:pt x="9025" y="5009"/>
                  </a:cubicBezTo>
                  <a:cubicBezTo>
                    <a:pt x="9025" y="5009"/>
                    <a:pt x="9025" y="4997"/>
                    <a:pt x="9025" y="4997"/>
                  </a:cubicBezTo>
                  <a:cubicBezTo>
                    <a:pt x="9025" y="4997"/>
                    <a:pt x="9046" y="4992"/>
                    <a:pt x="9060" y="4992"/>
                  </a:cubicBezTo>
                  <a:cubicBezTo>
                    <a:pt x="9065" y="4992"/>
                    <a:pt x="9069" y="4992"/>
                    <a:pt x="9071" y="4994"/>
                  </a:cubicBezTo>
                  <a:lnTo>
                    <a:pt x="9071" y="4994"/>
                  </a:lnTo>
                  <a:cubicBezTo>
                    <a:pt x="9064" y="4977"/>
                    <a:pt x="9073" y="4974"/>
                    <a:pt x="9087" y="4974"/>
                  </a:cubicBezTo>
                  <a:cubicBezTo>
                    <a:pt x="9096" y="4974"/>
                    <a:pt x="9107" y="4976"/>
                    <a:pt x="9117" y="4976"/>
                  </a:cubicBezTo>
                  <a:cubicBezTo>
                    <a:pt x="9128" y="4976"/>
                    <a:pt x="9136" y="4973"/>
                    <a:pt x="9132" y="4961"/>
                  </a:cubicBezTo>
                  <a:lnTo>
                    <a:pt x="9132" y="4961"/>
                  </a:lnTo>
                  <a:cubicBezTo>
                    <a:pt x="9132" y="4961"/>
                    <a:pt x="9156" y="4961"/>
                    <a:pt x="9156" y="4973"/>
                  </a:cubicBezTo>
                  <a:cubicBezTo>
                    <a:pt x="9120" y="4985"/>
                    <a:pt x="9168" y="5009"/>
                    <a:pt x="9156" y="5021"/>
                  </a:cubicBezTo>
                  <a:cubicBezTo>
                    <a:pt x="9168" y="5021"/>
                    <a:pt x="9144" y="4997"/>
                    <a:pt x="9156" y="4997"/>
                  </a:cubicBezTo>
                  <a:cubicBezTo>
                    <a:pt x="9180" y="4997"/>
                    <a:pt x="9180" y="5021"/>
                    <a:pt x="9192" y="5033"/>
                  </a:cubicBezTo>
                  <a:lnTo>
                    <a:pt x="9180" y="5033"/>
                  </a:lnTo>
                  <a:lnTo>
                    <a:pt x="9204" y="5056"/>
                  </a:lnTo>
                  <a:cubicBezTo>
                    <a:pt x="9204" y="5044"/>
                    <a:pt x="9180" y="5021"/>
                    <a:pt x="9204" y="5021"/>
                  </a:cubicBezTo>
                  <a:cubicBezTo>
                    <a:pt x="9215" y="5033"/>
                    <a:pt x="9239" y="5033"/>
                    <a:pt x="9239" y="5044"/>
                  </a:cubicBezTo>
                  <a:cubicBezTo>
                    <a:pt x="9215" y="5056"/>
                    <a:pt x="9215" y="5080"/>
                    <a:pt x="9192" y="5080"/>
                  </a:cubicBezTo>
                  <a:cubicBezTo>
                    <a:pt x="9204" y="5080"/>
                    <a:pt x="9221" y="5083"/>
                    <a:pt x="9235" y="5083"/>
                  </a:cubicBezTo>
                  <a:cubicBezTo>
                    <a:pt x="9248" y="5083"/>
                    <a:pt x="9257" y="5080"/>
                    <a:pt x="9251" y="5068"/>
                  </a:cubicBezTo>
                  <a:lnTo>
                    <a:pt x="9251" y="5068"/>
                  </a:lnTo>
                  <a:lnTo>
                    <a:pt x="9275" y="5080"/>
                  </a:lnTo>
                  <a:cubicBezTo>
                    <a:pt x="9265" y="5070"/>
                    <a:pt x="9246" y="5042"/>
                    <a:pt x="9263" y="5042"/>
                  </a:cubicBezTo>
                  <a:cubicBezTo>
                    <a:pt x="9266" y="5042"/>
                    <a:pt x="9270" y="5043"/>
                    <a:pt x="9275" y="5044"/>
                  </a:cubicBezTo>
                  <a:lnTo>
                    <a:pt x="9311" y="5044"/>
                  </a:lnTo>
                  <a:lnTo>
                    <a:pt x="9323" y="5056"/>
                  </a:lnTo>
                  <a:cubicBezTo>
                    <a:pt x="9323" y="5056"/>
                    <a:pt x="9323" y="5051"/>
                    <a:pt x="9326" y="5051"/>
                  </a:cubicBezTo>
                  <a:cubicBezTo>
                    <a:pt x="9328" y="5051"/>
                    <a:pt x="9331" y="5052"/>
                    <a:pt x="9335" y="5056"/>
                  </a:cubicBezTo>
                  <a:cubicBezTo>
                    <a:pt x="9335" y="5068"/>
                    <a:pt x="9346" y="5068"/>
                    <a:pt x="9335" y="5080"/>
                  </a:cubicBezTo>
                  <a:cubicBezTo>
                    <a:pt x="9345" y="5084"/>
                    <a:pt x="9352" y="5085"/>
                    <a:pt x="9358" y="5085"/>
                  </a:cubicBezTo>
                  <a:cubicBezTo>
                    <a:pt x="9371" y="5085"/>
                    <a:pt x="9374" y="5077"/>
                    <a:pt x="9382" y="5068"/>
                  </a:cubicBezTo>
                  <a:cubicBezTo>
                    <a:pt x="9394" y="5080"/>
                    <a:pt x="9394" y="5092"/>
                    <a:pt x="9382" y="5092"/>
                  </a:cubicBezTo>
                  <a:cubicBezTo>
                    <a:pt x="9406" y="5104"/>
                    <a:pt x="9454" y="5128"/>
                    <a:pt x="9454" y="5140"/>
                  </a:cubicBezTo>
                  <a:cubicBezTo>
                    <a:pt x="9464" y="5143"/>
                    <a:pt x="9468" y="5145"/>
                    <a:pt x="9470" y="5145"/>
                  </a:cubicBezTo>
                  <a:cubicBezTo>
                    <a:pt x="9473" y="5145"/>
                    <a:pt x="9461" y="5136"/>
                    <a:pt x="9477" y="5128"/>
                  </a:cubicBezTo>
                  <a:cubicBezTo>
                    <a:pt x="9489" y="5175"/>
                    <a:pt x="9573" y="5187"/>
                    <a:pt x="9620" y="5199"/>
                  </a:cubicBezTo>
                  <a:cubicBezTo>
                    <a:pt x="9620" y="5188"/>
                    <a:pt x="9621" y="5185"/>
                    <a:pt x="9624" y="5185"/>
                  </a:cubicBezTo>
                  <a:cubicBezTo>
                    <a:pt x="9627" y="5185"/>
                    <a:pt x="9631" y="5190"/>
                    <a:pt x="9637" y="5190"/>
                  </a:cubicBezTo>
                  <a:cubicBezTo>
                    <a:pt x="9642" y="5190"/>
                    <a:pt x="9648" y="5187"/>
                    <a:pt x="9655" y="5177"/>
                  </a:cubicBezTo>
                  <a:lnTo>
                    <a:pt x="9655" y="5177"/>
                  </a:lnTo>
                  <a:cubicBezTo>
                    <a:pt x="9650" y="5189"/>
                    <a:pt x="9678" y="5214"/>
                    <a:pt x="9659" y="5214"/>
                  </a:cubicBezTo>
                  <a:cubicBezTo>
                    <a:pt x="9656" y="5214"/>
                    <a:pt x="9651" y="5213"/>
                    <a:pt x="9644" y="5211"/>
                  </a:cubicBezTo>
                  <a:lnTo>
                    <a:pt x="9644" y="5211"/>
                  </a:lnTo>
                  <a:lnTo>
                    <a:pt x="9668" y="5223"/>
                  </a:lnTo>
                  <a:cubicBezTo>
                    <a:pt x="9680" y="5247"/>
                    <a:pt x="9620" y="5223"/>
                    <a:pt x="9644" y="5259"/>
                  </a:cubicBezTo>
                  <a:cubicBezTo>
                    <a:pt x="9648" y="5261"/>
                    <a:pt x="9652" y="5261"/>
                    <a:pt x="9656" y="5261"/>
                  </a:cubicBezTo>
                  <a:cubicBezTo>
                    <a:pt x="9669" y="5261"/>
                    <a:pt x="9685" y="5254"/>
                    <a:pt x="9702" y="5254"/>
                  </a:cubicBezTo>
                  <a:cubicBezTo>
                    <a:pt x="9714" y="5254"/>
                    <a:pt x="9727" y="5258"/>
                    <a:pt x="9739" y="5271"/>
                  </a:cubicBezTo>
                  <a:cubicBezTo>
                    <a:pt x="9716" y="5283"/>
                    <a:pt x="9763" y="5271"/>
                    <a:pt x="9739" y="5294"/>
                  </a:cubicBezTo>
                  <a:lnTo>
                    <a:pt x="9716" y="5294"/>
                  </a:lnTo>
                  <a:cubicBezTo>
                    <a:pt x="9732" y="5304"/>
                    <a:pt x="9742" y="5308"/>
                    <a:pt x="9749" y="5308"/>
                  </a:cubicBezTo>
                  <a:cubicBezTo>
                    <a:pt x="9766" y="5308"/>
                    <a:pt x="9761" y="5283"/>
                    <a:pt x="9787" y="5283"/>
                  </a:cubicBezTo>
                  <a:cubicBezTo>
                    <a:pt x="9806" y="5287"/>
                    <a:pt x="9814" y="5292"/>
                    <a:pt x="9816" y="5297"/>
                  </a:cubicBezTo>
                  <a:lnTo>
                    <a:pt x="9816" y="5297"/>
                  </a:lnTo>
                  <a:cubicBezTo>
                    <a:pt x="9817" y="5291"/>
                    <a:pt x="9819" y="5286"/>
                    <a:pt x="9823" y="5283"/>
                  </a:cubicBezTo>
                  <a:lnTo>
                    <a:pt x="9823" y="5283"/>
                  </a:lnTo>
                  <a:cubicBezTo>
                    <a:pt x="9830" y="5305"/>
                    <a:pt x="9852" y="5313"/>
                    <a:pt x="9873" y="5313"/>
                  </a:cubicBezTo>
                  <a:cubicBezTo>
                    <a:pt x="9885" y="5313"/>
                    <a:pt x="9897" y="5311"/>
                    <a:pt x="9906" y="5306"/>
                  </a:cubicBezTo>
                  <a:cubicBezTo>
                    <a:pt x="9858" y="5259"/>
                    <a:pt x="9858" y="5294"/>
                    <a:pt x="9823" y="5235"/>
                  </a:cubicBezTo>
                  <a:cubicBezTo>
                    <a:pt x="9814" y="5243"/>
                    <a:pt x="9806" y="5257"/>
                    <a:pt x="9794" y="5257"/>
                  </a:cubicBezTo>
                  <a:cubicBezTo>
                    <a:pt x="9789" y="5257"/>
                    <a:pt x="9782" y="5254"/>
                    <a:pt x="9775" y="5247"/>
                  </a:cubicBezTo>
                  <a:cubicBezTo>
                    <a:pt x="9799" y="5247"/>
                    <a:pt x="9787" y="5235"/>
                    <a:pt x="9775" y="5223"/>
                  </a:cubicBezTo>
                  <a:cubicBezTo>
                    <a:pt x="9775" y="5227"/>
                    <a:pt x="9772" y="5228"/>
                    <a:pt x="9768" y="5228"/>
                  </a:cubicBezTo>
                  <a:cubicBezTo>
                    <a:pt x="9760" y="5228"/>
                    <a:pt x="9747" y="5223"/>
                    <a:pt x="9739" y="5223"/>
                  </a:cubicBezTo>
                  <a:cubicBezTo>
                    <a:pt x="9739" y="5211"/>
                    <a:pt x="9775" y="5199"/>
                    <a:pt x="9739" y="5175"/>
                  </a:cubicBezTo>
                  <a:lnTo>
                    <a:pt x="9727" y="5211"/>
                  </a:lnTo>
                  <a:cubicBezTo>
                    <a:pt x="9716" y="5199"/>
                    <a:pt x="9739" y="5187"/>
                    <a:pt x="9716" y="5187"/>
                  </a:cubicBezTo>
                  <a:cubicBezTo>
                    <a:pt x="9725" y="5178"/>
                    <a:pt x="9719" y="5160"/>
                    <a:pt x="9735" y="5160"/>
                  </a:cubicBezTo>
                  <a:cubicBezTo>
                    <a:pt x="9739" y="5160"/>
                    <a:pt x="9744" y="5161"/>
                    <a:pt x="9751" y="5164"/>
                  </a:cubicBezTo>
                  <a:cubicBezTo>
                    <a:pt x="9742" y="5144"/>
                    <a:pt x="9728" y="5139"/>
                    <a:pt x="9714" y="5139"/>
                  </a:cubicBezTo>
                  <a:cubicBezTo>
                    <a:pt x="9691" y="5139"/>
                    <a:pt x="9665" y="5152"/>
                    <a:pt x="9644" y="5152"/>
                  </a:cubicBezTo>
                  <a:lnTo>
                    <a:pt x="9644" y="5152"/>
                  </a:lnTo>
                  <a:cubicBezTo>
                    <a:pt x="9644" y="5152"/>
                    <a:pt x="9656" y="5140"/>
                    <a:pt x="9656" y="5140"/>
                  </a:cubicBezTo>
                  <a:lnTo>
                    <a:pt x="9656" y="5140"/>
                  </a:lnTo>
                  <a:cubicBezTo>
                    <a:pt x="9652" y="5144"/>
                    <a:pt x="9648" y="5145"/>
                    <a:pt x="9644" y="5145"/>
                  </a:cubicBezTo>
                  <a:cubicBezTo>
                    <a:pt x="9636" y="5145"/>
                    <a:pt x="9628" y="5140"/>
                    <a:pt x="9620" y="5140"/>
                  </a:cubicBezTo>
                  <a:cubicBezTo>
                    <a:pt x="9596" y="5116"/>
                    <a:pt x="9644" y="5128"/>
                    <a:pt x="9644" y="5116"/>
                  </a:cubicBezTo>
                  <a:lnTo>
                    <a:pt x="9608" y="5104"/>
                  </a:lnTo>
                  <a:cubicBezTo>
                    <a:pt x="9596" y="5104"/>
                    <a:pt x="9585" y="5104"/>
                    <a:pt x="9585" y="5092"/>
                  </a:cubicBezTo>
                  <a:cubicBezTo>
                    <a:pt x="9596" y="5092"/>
                    <a:pt x="9608" y="5080"/>
                    <a:pt x="9620" y="5068"/>
                  </a:cubicBezTo>
                  <a:lnTo>
                    <a:pt x="9620" y="5068"/>
                  </a:lnTo>
                  <a:lnTo>
                    <a:pt x="9573" y="5080"/>
                  </a:lnTo>
                  <a:cubicBezTo>
                    <a:pt x="9585" y="5068"/>
                    <a:pt x="9549" y="5044"/>
                    <a:pt x="9585" y="5044"/>
                  </a:cubicBezTo>
                  <a:lnTo>
                    <a:pt x="9525" y="5033"/>
                  </a:lnTo>
                  <a:lnTo>
                    <a:pt x="9525" y="5021"/>
                  </a:lnTo>
                  <a:cubicBezTo>
                    <a:pt x="9513" y="5009"/>
                    <a:pt x="9430" y="5021"/>
                    <a:pt x="9454" y="4973"/>
                  </a:cubicBezTo>
                  <a:cubicBezTo>
                    <a:pt x="9406" y="4973"/>
                    <a:pt x="9394" y="4961"/>
                    <a:pt x="9335" y="4949"/>
                  </a:cubicBezTo>
                  <a:cubicBezTo>
                    <a:pt x="9382" y="4949"/>
                    <a:pt x="9299" y="4913"/>
                    <a:pt x="9346" y="4913"/>
                  </a:cubicBezTo>
                  <a:cubicBezTo>
                    <a:pt x="9338" y="4910"/>
                    <a:pt x="9331" y="4908"/>
                    <a:pt x="9323" y="4908"/>
                  </a:cubicBezTo>
                  <a:cubicBezTo>
                    <a:pt x="9308" y="4908"/>
                    <a:pt x="9295" y="4913"/>
                    <a:pt x="9287" y="4913"/>
                  </a:cubicBezTo>
                  <a:cubicBezTo>
                    <a:pt x="9263" y="4902"/>
                    <a:pt x="9287" y="4878"/>
                    <a:pt x="9311" y="4878"/>
                  </a:cubicBezTo>
                  <a:lnTo>
                    <a:pt x="9251" y="4878"/>
                  </a:lnTo>
                  <a:cubicBezTo>
                    <a:pt x="9239" y="4854"/>
                    <a:pt x="9263" y="4854"/>
                    <a:pt x="9239" y="4842"/>
                  </a:cubicBezTo>
                  <a:lnTo>
                    <a:pt x="9227" y="4866"/>
                  </a:lnTo>
                  <a:lnTo>
                    <a:pt x="9215" y="4842"/>
                  </a:lnTo>
                  <a:cubicBezTo>
                    <a:pt x="9215" y="4854"/>
                    <a:pt x="9204" y="4854"/>
                    <a:pt x="9180" y="4854"/>
                  </a:cubicBezTo>
                  <a:lnTo>
                    <a:pt x="9180" y="4842"/>
                  </a:lnTo>
                  <a:lnTo>
                    <a:pt x="9168" y="4842"/>
                  </a:lnTo>
                  <a:cubicBezTo>
                    <a:pt x="9192" y="4842"/>
                    <a:pt x="9144" y="4830"/>
                    <a:pt x="9156" y="4818"/>
                  </a:cubicBezTo>
                  <a:cubicBezTo>
                    <a:pt x="9144" y="4806"/>
                    <a:pt x="9144" y="4806"/>
                    <a:pt x="9108" y="4806"/>
                  </a:cubicBezTo>
                  <a:lnTo>
                    <a:pt x="9108" y="4818"/>
                  </a:lnTo>
                  <a:cubicBezTo>
                    <a:pt x="9061" y="4818"/>
                    <a:pt x="9120" y="4794"/>
                    <a:pt x="9084" y="4783"/>
                  </a:cubicBezTo>
                  <a:lnTo>
                    <a:pt x="9084" y="4783"/>
                  </a:lnTo>
                  <a:lnTo>
                    <a:pt x="9084" y="4794"/>
                  </a:lnTo>
                  <a:cubicBezTo>
                    <a:pt x="9037" y="4759"/>
                    <a:pt x="8989" y="4783"/>
                    <a:pt x="8965" y="4747"/>
                  </a:cubicBezTo>
                  <a:lnTo>
                    <a:pt x="8965" y="4747"/>
                  </a:lnTo>
                  <a:cubicBezTo>
                    <a:pt x="8970" y="4749"/>
                    <a:pt x="8974" y="4750"/>
                    <a:pt x="8978" y="4750"/>
                  </a:cubicBezTo>
                  <a:cubicBezTo>
                    <a:pt x="8983" y="4750"/>
                    <a:pt x="8986" y="4748"/>
                    <a:pt x="8987" y="4746"/>
                  </a:cubicBezTo>
                  <a:lnTo>
                    <a:pt x="8987" y="4746"/>
                  </a:lnTo>
                  <a:cubicBezTo>
                    <a:pt x="8988" y="4746"/>
                    <a:pt x="8989" y="4746"/>
                    <a:pt x="8989" y="4747"/>
                  </a:cubicBezTo>
                  <a:cubicBezTo>
                    <a:pt x="8989" y="4744"/>
                    <a:pt x="8989" y="4743"/>
                    <a:pt x="8989" y="4743"/>
                  </a:cubicBezTo>
                  <a:cubicBezTo>
                    <a:pt x="8989" y="4743"/>
                    <a:pt x="8988" y="4744"/>
                    <a:pt x="8987" y="4746"/>
                  </a:cubicBezTo>
                  <a:lnTo>
                    <a:pt x="8987" y="4746"/>
                  </a:lnTo>
                  <a:cubicBezTo>
                    <a:pt x="8964" y="4735"/>
                    <a:pt x="8941" y="4735"/>
                    <a:pt x="8918" y="4723"/>
                  </a:cubicBezTo>
                  <a:lnTo>
                    <a:pt x="8906" y="4723"/>
                  </a:lnTo>
                  <a:lnTo>
                    <a:pt x="8918" y="4711"/>
                  </a:lnTo>
                  <a:cubicBezTo>
                    <a:pt x="8906" y="4705"/>
                    <a:pt x="8903" y="4705"/>
                    <a:pt x="8903" y="4705"/>
                  </a:cubicBezTo>
                  <a:cubicBezTo>
                    <a:pt x="8903" y="4705"/>
                    <a:pt x="8906" y="4705"/>
                    <a:pt x="8906" y="4699"/>
                  </a:cubicBezTo>
                  <a:cubicBezTo>
                    <a:pt x="8906" y="4699"/>
                    <a:pt x="8918" y="4699"/>
                    <a:pt x="8918" y="4711"/>
                  </a:cubicBezTo>
                  <a:cubicBezTo>
                    <a:pt x="8918" y="4707"/>
                    <a:pt x="8919" y="4706"/>
                    <a:pt x="8921" y="4706"/>
                  </a:cubicBezTo>
                  <a:cubicBezTo>
                    <a:pt x="8926" y="4706"/>
                    <a:pt x="8934" y="4711"/>
                    <a:pt x="8942" y="4711"/>
                  </a:cubicBezTo>
                  <a:cubicBezTo>
                    <a:pt x="8930" y="4711"/>
                    <a:pt x="8906" y="4675"/>
                    <a:pt x="8882" y="4675"/>
                  </a:cubicBezTo>
                  <a:cubicBezTo>
                    <a:pt x="8870" y="4675"/>
                    <a:pt x="8870" y="4663"/>
                    <a:pt x="8882" y="4663"/>
                  </a:cubicBezTo>
                  <a:cubicBezTo>
                    <a:pt x="8882" y="4659"/>
                    <a:pt x="8883" y="4658"/>
                    <a:pt x="8885" y="4658"/>
                  </a:cubicBezTo>
                  <a:cubicBezTo>
                    <a:pt x="8889" y="4658"/>
                    <a:pt x="8894" y="4663"/>
                    <a:pt x="8894" y="4663"/>
                  </a:cubicBezTo>
                  <a:cubicBezTo>
                    <a:pt x="8894" y="4663"/>
                    <a:pt x="8929" y="4690"/>
                    <a:pt x="8939" y="4690"/>
                  </a:cubicBezTo>
                  <a:cubicBezTo>
                    <a:pt x="8941" y="4690"/>
                    <a:pt x="8942" y="4689"/>
                    <a:pt x="8942" y="4687"/>
                  </a:cubicBezTo>
                  <a:cubicBezTo>
                    <a:pt x="8942" y="4699"/>
                    <a:pt x="8954" y="4699"/>
                    <a:pt x="8954" y="4711"/>
                  </a:cubicBezTo>
                  <a:lnTo>
                    <a:pt x="8965" y="4711"/>
                  </a:lnTo>
                  <a:cubicBezTo>
                    <a:pt x="8965" y="4711"/>
                    <a:pt x="8954" y="4711"/>
                    <a:pt x="8954" y="4699"/>
                  </a:cubicBezTo>
                  <a:lnTo>
                    <a:pt x="8954" y="4699"/>
                  </a:lnTo>
                  <a:cubicBezTo>
                    <a:pt x="8964" y="4704"/>
                    <a:pt x="8972" y="4707"/>
                    <a:pt x="8977" y="4709"/>
                  </a:cubicBezTo>
                  <a:lnTo>
                    <a:pt x="8977" y="4709"/>
                  </a:lnTo>
                  <a:cubicBezTo>
                    <a:pt x="8977" y="4705"/>
                    <a:pt x="8977" y="4699"/>
                    <a:pt x="8977" y="4699"/>
                  </a:cubicBezTo>
                  <a:lnTo>
                    <a:pt x="8954" y="4699"/>
                  </a:lnTo>
                  <a:cubicBezTo>
                    <a:pt x="8965" y="4699"/>
                    <a:pt x="8942" y="4675"/>
                    <a:pt x="8954" y="4675"/>
                  </a:cubicBezTo>
                  <a:cubicBezTo>
                    <a:pt x="8924" y="4665"/>
                    <a:pt x="8935" y="4655"/>
                    <a:pt x="8926" y="4646"/>
                  </a:cubicBezTo>
                  <a:lnTo>
                    <a:pt x="8926" y="4646"/>
                  </a:lnTo>
                  <a:cubicBezTo>
                    <a:pt x="8931" y="4648"/>
                    <a:pt x="8936" y="4650"/>
                    <a:pt x="8942" y="4652"/>
                  </a:cubicBezTo>
                  <a:lnTo>
                    <a:pt x="8954" y="4652"/>
                  </a:lnTo>
                  <a:cubicBezTo>
                    <a:pt x="8954" y="4652"/>
                    <a:pt x="8954" y="4646"/>
                    <a:pt x="8957" y="4646"/>
                  </a:cubicBezTo>
                  <a:cubicBezTo>
                    <a:pt x="8959" y="4646"/>
                    <a:pt x="8961" y="4648"/>
                    <a:pt x="8965" y="4652"/>
                  </a:cubicBezTo>
                  <a:cubicBezTo>
                    <a:pt x="8977" y="4663"/>
                    <a:pt x="8989" y="4663"/>
                    <a:pt x="8989" y="4675"/>
                  </a:cubicBezTo>
                  <a:cubicBezTo>
                    <a:pt x="9001" y="4675"/>
                    <a:pt x="9001" y="4663"/>
                    <a:pt x="8977" y="4652"/>
                  </a:cubicBezTo>
                  <a:lnTo>
                    <a:pt x="8989" y="4652"/>
                  </a:lnTo>
                  <a:cubicBezTo>
                    <a:pt x="8977" y="4640"/>
                    <a:pt x="8954" y="4640"/>
                    <a:pt x="8954" y="4628"/>
                  </a:cubicBezTo>
                  <a:lnTo>
                    <a:pt x="8965" y="4628"/>
                  </a:lnTo>
                  <a:lnTo>
                    <a:pt x="8954" y="4616"/>
                  </a:lnTo>
                  <a:cubicBezTo>
                    <a:pt x="8965" y="4616"/>
                    <a:pt x="8965" y="4616"/>
                    <a:pt x="8977" y="4628"/>
                  </a:cubicBezTo>
                  <a:cubicBezTo>
                    <a:pt x="8977" y="4616"/>
                    <a:pt x="8965" y="4616"/>
                    <a:pt x="8965" y="4604"/>
                  </a:cubicBezTo>
                  <a:lnTo>
                    <a:pt x="8965" y="4604"/>
                  </a:lnTo>
                  <a:cubicBezTo>
                    <a:pt x="8965" y="4604"/>
                    <a:pt x="8966" y="4604"/>
                    <a:pt x="8977" y="4616"/>
                  </a:cubicBezTo>
                  <a:cubicBezTo>
                    <a:pt x="8977" y="4616"/>
                    <a:pt x="8989" y="4604"/>
                    <a:pt x="9001" y="4604"/>
                  </a:cubicBezTo>
                  <a:cubicBezTo>
                    <a:pt x="8995" y="4598"/>
                    <a:pt x="8992" y="4598"/>
                    <a:pt x="8991" y="4598"/>
                  </a:cubicBezTo>
                  <a:cubicBezTo>
                    <a:pt x="8989" y="4598"/>
                    <a:pt x="8989" y="4598"/>
                    <a:pt x="8989" y="4592"/>
                  </a:cubicBezTo>
                  <a:lnTo>
                    <a:pt x="8989" y="4592"/>
                  </a:lnTo>
                  <a:cubicBezTo>
                    <a:pt x="8995" y="4598"/>
                    <a:pt x="8999" y="4600"/>
                    <a:pt x="9003" y="4600"/>
                  </a:cubicBezTo>
                  <a:cubicBezTo>
                    <a:pt x="9013" y="4600"/>
                    <a:pt x="9013" y="4577"/>
                    <a:pt x="9013" y="4568"/>
                  </a:cubicBezTo>
                  <a:cubicBezTo>
                    <a:pt x="8989" y="4556"/>
                    <a:pt x="9013" y="4568"/>
                    <a:pt x="8989" y="4544"/>
                  </a:cubicBezTo>
                  <a:lnTo>
                    <a:pt x="8989" y="4544"/>
                  </a:lnTo>
                  <a:cubicBezTo>
                    <a:pt x="9001" y="4556"/>
                    <a:pt x="9013" y="4556"/>
                    <a:pt x="9013" y="4568"/>
                  </a:cubicBezTo>
                  <a:lnTo>
                    <a:pt x="9013" y="4556"/>
                  </a:lnTo>
                  <a:cubicBezTo>
                    <a:pt x="9037" y="4568"/>
                    <a:pt x="9025" y="4580"/>
                    <a:pt x="9049" y="4592"/>
                  </a:cubicBezTo>
                  <a:cubicBezTo>
                    <a:pt x="9049" y="4592"/>
                    <a:pt x="9025" y="4556"/>
                    <a:pt x="9037" y="4556"/>
                  </a:cubicBezTo>
                  <a:cubicBezTo>
                    <a:pt x="9043" y="4563"/>
                    <a:pt x="9046" y="4565"/>
                    <a:pt x="9048" y="4565"/>
                  </a:cubicBezTo>
                  <a:cubicBezTo>
                    <a:pt x="9050" y="4565"/>
                    <a:pt x="9048" y="4560"/>
                    <a:pt x="9050" y="4560"/>
                  </a:cubicBezTo>
                  <a:cubicBezTo>
                    <a:pt x="9050" y="4560"/>
                    <a:pt x="9051" y="4560"/>
                    <a:pt x="9053" y="4561"/>
                  </a:cubicBezTo>
                  <a:lnTo>
                    <a:pt x="9053" y="4561"/>
                  </a:lnTo>
                  <a:cubicBezTo>
                    <a:pt x="9048" y="4555"/>
                    <a:pt x="9041" y="4549"/>
                    <a:pt x="9037" y="4544"/>
                  </a:cubicBezTo>
                  <a:cubicBezTo>
                    <a:pt x="9037" y="4541"/>
                    <a:pt x="9038" y="4539"/>
                    <a:pt x="9040" y="4539"/>
                  </a:cubicBezTo>
                  <a:cubicBezTo>
                    <a:pt x="9044" y="4539"/>
                    <a:pt x="9052" y="4548"/>
                    <a:pt x="9061" y="4556"/>
                  </a:cubicBezTo>
                  <a:cubicBezTo>
                    <a:pt x="9073" y="4556"/>
                    <a:pt x="9073" y="4556"/>
                    <a:pt x="9061" y="4544"/>
                  </a:cubicBezTo>
                  <a:lnTo>
                    <a:pt x="9061" y="4544"/>
                  </a:lnTo>
                  <a:cubicBezTo>
                    <a:pt x="9064" y="4548"/>
                    <a:pt x="9065" y="4549"/>
                    <a:pt x="9063" y="4549"/>
                  </a:cubicBezTo>
                  <a:cubicBezTo>
                    <a:pt x="9060" y="4549"/>
                    <a:pt x="9045" y="4541"/>
                    <a:pt x="9037" y="4532"/>
                  </a:cubicBezTo>
                  <a:lnTo>
                    <a:pt x="9037" y="4532"/>
                  </a:lnTo>
                  <a:cubicBezTo>
                    <a:pt x="9041" y="4535"/>
                    <a:pt x="9045" y="4536"/>
                    <a:pt x="9047" y="4536"/>
                  </a:cubicBezTo>
                  <a:cubicBezTo>
                    <a:pt x="9056" y="4536"/>
                    <a:pt x="9046" y="4518"/>
                    <a:pt x="9037" y="4509"/>
                  </a:cubicBezTo>
                  <a:cubicBezTo>
                    <a:pt x="9032" y="4506"/>
                    <a:pt x="9029" y="4505"/>
                    <a:pt x="9027" y="4505"/>
                  </a:cubicBezTo>
                  <a:cubicBezTo>
                    <a:pt x="9022" y="4505"/>
                    <a:pt x="9026" y="4512"/>
                    <a:pt x="9017" y="4512"/>
                  </a:cubicBezTo>
                  <a:cubicBezTo>
                    <a:pt x="9014" y="4512"/>
                    <a:pt x="9009" y="4511"/>
                    <a:pt x="9001" y="4509"/>
                  </a:cubicBezTo>
                  <a:lnTo>
                    <a:pt x="9001" y="4509"/>
                  </a:lnTo>
                  <a:cubicBezTo>
                    <a:pt x="9001" y="4509"/>
                    <a:pt x="9025" y="4532"/>
                    <a:pt x="9013" y="4532"/>
                  </a:cubicBezTo>
                  <a:cubicBezTo>
                    <a:pt x="9013" y="4526"/>
                    <a:pt x="9009" y="4523"/>
                    <a:pt x="9006" y="4522"/>
                  </a:cubicBezTo>
                  <a:lnTo>
                    <a:pt x="9006" y="4522"/>
                  </a:lnTo>
                  <a:cubicBezTo>
                    <a:pt x="9005" y="4523"/>
                    <a:pt x="9001" y="4526"/>
                    <a:pt x="9001" y="4532"/>
                  </a:cubicBezTo>
                  <a:cubicBezTo>
                    <a:pt x="8989" y="4521"/>
                    <a:pt x="8977" y="4509"/>
                    <a:pt x="8965" y="4509"/>
                  </a:cubicBezTo>
                  <a:lnTo>
                    <a:pt x="8978" y="4517"/>
                  </a:lnTo>
                  <a:lnTo>
                    <a:pt x="8978" y="4517"/>
                  </a:lnTo>
                  <a:cubicBezTo>
                    <a:pt x="8978" y="4518"/>
                    <a:pt x="8977" y="4518"/>
                    <a:pt x="8977" y="4521"/>
                  </a:cubicBezTo>
                  <a:cubicBezTo>
                    <a:pt x="8965" y="4509"/>
                    <a:pt x="8954" y="4509"/>
                    <a:pt x="8965" y="4497"/>
                  </a:cubicBezTo>
                  <a:cubicBezTo>
                    <a:pt x="8960" y="4495"/>
                    <a:pt x="8957" y="4494"/>
                    <a:pt x="8954" y="4494"/>
                  </a:cubicBezTo>
                  <a:cubicBezTo>
                    <a:pt x="8939" y="4494"/>
                    <a:pt x="8965" y="4522"/>
                    <a:pt x="8965" y="4532"/>
                  </a:cubicBezTo>
                  <a:cubicBezTo>
                    <a:pt x="8954" y="4532"/>
                    <a:pt x="8954" y="4521"/>
                    <a:pt x="8942" y="4521"/>
                  </a:cubicBezTo>
                  <a:cubicBezTo>
                    <a:pt x="8942" y="4532"/>
                    <a:pt x="8942" y="4532"/>
                    <a:pt x="8942" y="4532"/>
                  </a:cubicBezTo>
                  <a:cubicBezTo>
                    <a:pt x="8930" y="4521"/>
                    <a:pt x="8918" y="4509"/>
                    <a:pt x="8918" y="4509"/>
                  </a:cubicBezTo>
                  <a:lnTo>
                    <a:pt x="8918" y="4509"/>
                  </a:lnTo>
                  <a:lnTo>
                    <a:pt x="8930" y="4532"/>
                  </a:lnTo>
                  <a:cubicBezTo>
                    <a:pt x="8918" y="4521"/>
                    <a:pt x="8906" y="4521"/>
                    <a:pt x="8906" y="4509"/>
                  </a:cubicBezTo>
                  <a:lnTo>
                    <a:pt x="8906" y="4521"/>
                  </a:lnTo>
                  <a:lnTo>
                    <a:pt x="8894" y="4521"/>
                  </a:lnTo>
                  <a:cubicBezTo>
                    <a:pt x="8885" y="4521"/>
                    <a:pt x="8896" y="4541"/>
                    <a:pt x="8887" y="4541"/>
                  </a:cubicBezTo>
                  <a:cubicBezTo>
                    <a:pt x="8884" y="4541"/>
                    <a:pt x="8879" y="4538"/>
                    <a:pt x="8870" y="4532"/>
                  </a:cubicBezTo>
                  <a:lnTo>
                    <a:pt x="8870" y="4532"/>
                  </a:lnTo>
                  <a:cubicBezTo>
                    <a:pt x="8882" y="4544"/>
                    <a:pt x="8870" y="4544"/>
                    <a:pt x="8870" y="4568"/>
                  </a:cubicBezTo>
                  <a:cubicBezTo>
                    <a:pt x="8870" y="4544"/>
                    <a:pt x="8846" y="4556"/>
                    <a:pt x="8846" y="4544"/>
                  </a:cubicBezTo>
                  <a:cubicBezTo>
                    <a:pt x="8834" y="4544"/>
                    <a:pt x="8858" y="4556"/>
                    <a:pt x="8858" y="4568"/>
                  </a:cubicBezTo>
                  <a:cubicBezTo>
                    <a:pt x="8846" y="4556"/>
                    <a:pt x="8823" y="4544"/>
                    <a:pt x="8823" y="4532"/>
                  </a:cubicBezTo>
                  <a:lnTo>
                    <a:pt x="8823" y="4544"/>
                  </a:lnTo>
                  <a:lnTo>
                    <a:pt x="8823" y="4556"/>
                  </a:lnTo>
                  <a:lnTo>
                    <a:pt x="8811" y="4556"/>
                  </a:lnTo>
                  <a:cubicBezTo>
                    <a:pt x="8811" y="4556"/>
                    <a:pt x="8811" y="4568"/>
                    <a:pt x="8811" y="4568"/>
                  </a:cubicBezTo>
                  <a:lnTo>
                    <a:pt x="8811" y="4580"/>
                  </a:lnTo>
                  <a:cubicBezTo>
                    <a:pt x="8805" y="4574"/>
                    <a:pt x="8802" y="4574"/>
                    <a:pt x="8800" y="4574"/>
                  </a:cubicBezTo>
                  <a:cubicBezTo>
                    <a:pt x="8799" y="4574"/>
                    <a:pt x="8799" y="4574"/>
                    <a:pt x="8799" y="4568"/>
                  </a:cubicBezTo>
                  <a:cubicBezTo>
                    <a:pt x="8787" y="4568"/>
                    <a:pt x="8787" y="4568"/>
                    <a:pt x="8787" y="4580"/>
                  </a:cubicBezTo>
                  <a:lnTo>
                    <a:pt x="8799" y="4580"/>
                  </a:lnTo>
                  <a:cubicBezTo>
                    <a:pt x="8799" y="4586"/>
                    <a:pt x="8798" y="4588"/>
                    <a:pt x="8796" y="4588"/>
                  </a:cubicBezTo>
                  <a:cubicBezTo>
                    <a:pt x="8793" y="4588"/>
                    <a:pt x="8787" y="4578"/>
                    <a:pt x="8780" y="4578"/>
                  </a:cubicBezTo>
                  <a:cubicBezTo>
                    <a:pt x="8778" y="4578"/>
                    <a:pt x="8777" y="4578"/>
                    <a:pt x="8775" y="4580"/>
                  </a:cubicBezTo>
                  <a:lnTo>
                    <a:pt x="8787" y="4592"/>
                  </a:lnTo>
                  <a:cubicBezTo>
                    <a:pt x="8783" y="4590"/>
                    <a:pt x="8781" y="4590"/>
                    <a:pt x="8779" y="4590"/>
                  </a:cubicBezTo>
                  <a:cubicBezTo>
                    <a:pt x="8771" y="4590"/>
                    <a:pt x="8780" y="4606"/>
                    <a:pt x="8778" y="4606"/>
                  </a:cubicBezTo>
                  <a:cubicBezTo>
                    <a:pt x="8778" y="4606"/>
                    <a:pt x="8777" y="4606"/>
                    <a:pt x="8775" y="4604"/>
                  </a:cubicBezTo>
                  <a:cubicBezTo>
                    <a:pt x="8775" y="4604"/>
                    <a:pt x="8751" y="4592"/>
                    <a:pt x="8751" y="4592"/>
                  </a:cubicBezTo>
                  <a:cubicBezTo>
                    <a:pt x="8751" y="4604"/>
                    <a:pt x="8739" y="4616"/>
                    <a:pt x="8751" y="4628"/>
                  </a:cubicBezTo>
                  <a:cubicBezTo>
                    <a:pt x="8739" y="4616"/>
                    <a:pt x="8727" y="4616"/>
                    <a:pt x="8715" y="4616"/>
                  </a:cubicBezTo>
                  <a:cubicBezTo>
                    <a:pt x="8715" y="4628"/>
                    <a:pt x="8715" y="4628"/>
                    <a:pt x="8727" y="4628"/>
                  </a:cubicBezTo>
                  <a:lnTo>
                    <a:pt x="8692" y="4628"/>
                  </a:lnTo>
                  <a:lnTo>
                    <a:pt x="8692" y="4640"/>
                  </a:lnTo>
                  <a:cubicBezTo>
                    <a:pt x="8674" y="4616"/>
                    <a:pt x="8653" y="4616"/>
                    <a:pt x="8634" y="4616"/>
                  </a:cubicBezTo>
                  <a:cubicBezTo>
                    <a:pt x="8614" y="4616"/>
                    <a:pt x="8596" y="4616"/>
                    <a:pt x="8584" y="4592"/>
                  </a:cubicBezTo>
                  <a:lnTo>
                    <a:pt x="8573" y="4592"/>
                  </a:lnTo>
                  <a:cubicBezTo>
                    <a:pt x="8573" y="4580"/>
                    <a:pt x="8573" y="4580"/>
                    <a:pt x="8584" y="4568"/>
                  </a:cubicBezTo>
                  <a:lnTo>
                    <a:pt x="8501" y="4544"/>
                  </a:lnTo>
                  <a:lnTo>
                    <a:pt x="8513" y="4556"/>
                  </a:lnTo>
                  <a:cubicBezTo>
                    <a:pt x="8501" y="4556"/>
                    <a:pt x="8492" y="4559"/>
                    <a:pt x="8485" y="4559"/>
                  </a:cubicBezTo>
                  <a:cubicBezTo>
                    <a:pt x="8477" y="4559"/>
                    <a:pt x="8471" y="4556"/>
                    <a:pt x="8465" y="4544"/>
                  </a:cubicBezTo>
                  <a:cubicBezTo>
                    <a:pt x="8500" y="4533"/>
                    <a:pt x="8433" y="4544"/>
                    <a:pt x="8430" y="4522"/>
                  </a:cubicBezTo>
                  <a:lnTo>
                    <a:pt x="8430" y="4522"/>
                  </a:lnTo>
                  <a:cubicBezTo>
                    <a:pt x="8430" y="4525"/>
                    <a:pt x="8430" y="4528"/>
                    <a:pt x="8430" y="4532"/>
                  </a:cubicBezTo>
                  <a:cubicBezTo>
                    <a:pt x="8394" y="4521"/>
                    <a:pt x="8418" y="4497"/>
                    <a:pt x="8382" y="4497"/>
                  </a:cubicBezTo>
                  <a:lnTo>
                    <a:pt x="8394" y="4509"/>
                  </a:lnTo>
                  <a:cubicBezTo>
                    <a:pt x="8402" y="4517"/>
                    <a:pt x="8393" y="4526"/>
                    <a:pt x="8382" y="4526"/>
                  </a:cubicBezTo>
                  <a:cubicBezTo>
                    <a:pt x="8378" y="4526"/>
                    <a:pt x="8374" y="4524"/>
                    <a:pt x="8370" y="4521"/>
                  </a:cubicBezTo>
                  <a:cubicBezTo>
                    <a:pt x="8370" y="4521"/>
                    <a:pt x="8358" y="4509"/>
                    <a:pt x="8370" y="4509"/>
                  </a:cubicBezTo>
                  <a:cubicBezTo>
                    <a:pt x="8351" y="4509"/>
                    <a:pt x="8324" y="4493"/>
                    <a:pt x="8308" y="4493"/>
                  </a:cubicBezTo>
                  <a:cubicBezTo>
                    <a:pt x="8304" y="4493"/>
                    <a:pt x="8301" y="4494"/>
                    <a:pt x="8299" y="4497"/>
                  </a:cubicBezTo>
                  <a:cubicBezTo>
                    <a:pt x="8287" y="4485"/>
                    <a:pt x="8299" y="4473"/>
                    <a:pt x="8299" y="4473"/>
                  </a:cubicBezTo>
                  <a:cubicBezTo>
                    <a:pt x="8251" y="4473"/>
                    <a:pt x="8275" y="4461"/>
                    <a:pt x="8227" y="4461"/>
                  </a:cubicBezTo>
                  <a:lnTo>
                    <a:pt x="8227" y="4449"/>
                  </a:lnTo>
                  <a:lnTo>
                    <a:pt x="8203" y="4449"/>
                  </a:lnTo>
                  <a:lnTo>
                    <a:pt x="8192" y="4437"/>
                  </a:lnTo>
                  <a:lnTo>
                    <a:pt x="8144" y="4437"/>
                  </a:lnTo>
                  <a:lnTo>
                    <a:pt x="8156" y="4425"/>
                  </a:lnTo>
                  <a:cubicBezTo>
                    <a:pt x="8105" y="4415"/>
                    <a:pt x="8097" y="4387"/>
                    <a:pt x="8066" y="4387"/>
                  </a:cubicBezTo>
                  <a:cubicBezTo>
                    <a:pt x="8061" y="4387"/>
                    <a:pt x="8055" y="4388"/>
                    <a:pt x="8049" y="4390"/>
                  </a:cubicBezTo>
                  <a:cubicBezTo>
                    <a:pt x="8049" y="4390"/>
                    <a:pt x="8061" y="4378"/>
                    <a:pt x="8061" y="4378"/>
                  </a:cubicBezTo>
                  <a:lnTo>
                    <a:pt x="8061" y="4378"/>
                  </a:lnTo>
                  <a:cubicBezTo>
                    <a:pt x="8054" y="4379"/>
                    <a:pt x="8048" y="4380"/>
                    <a:pt x="8044" y="4380"/>
                  </a:cubicBezTo>
                  <a:cubicBezTo>
                    <a:pt x="8022" y="4380"/>
                    <a:pt x="8026" y="4363"/>
                    <a:pt x="7998" y="4363"/>
                  </a:cubicBezTo>
                  <a:cubicBezTo>
                    <a:pt x="7993" y="4363"/>
                    <a:pt x="7986" y="4364"/>
                    <a:pt x="7977" y="4366"/>
                  </a:cubicBezTo>
                  <a:cubicBezTo>
                    <a:pt x="7989" y="4354"/>
                    <a:pt x="7989" y="4354"/>
                    <a:pt x="7989" y="4354"/>
                  </a:cubicBezTo>
                  <a:lnTo>
                    <a:pt x="7965" y="4354"/>
                  </a:lnTo>
                  <a:lnTo>
                    <a:pt x="7965" y="4330"/>
                  </a:lnTo>
                  <a:lnTo>
                    <a:pt x="7941" y="4354"/>
                  </a:lnTo>
                  <a:lnTo>
                    <a:pt x="7941" y="4330"/>
                  </a:lnTo>
                  <a:lnTo>
                    <a:pt x="7930" y="4342"/>
                  </a:lnTo>
                  <a:cubicBezTo>
                    <a:pt x="7918" y="4306"/>
                    <a:pt x="7882" y="4318"/>
                    <a:pt x="7858" y="4282"/>
                  </a:cubicBezTo>
                  <a:lnTo>
                    <a:pt x="7858" y="4306"/>
                  </a:lnTo>
                  <a:cubicBezTo>
                    <a:pt x="7846" y="4311"/>
                    <a:pt x="7834" y="4314"/>
                    <a:pt x="7822" y="4314"/>
                  </a:cubicBezTo>
                  <a:cubicBezTo>
                    <a:pt x="7751" y="4314"/>
                    <a:pt x="7678" y="4235"/>
                    <a:pt x="7596" y="4235"/>
                  </a:cubicBezTo>
                  <a:lnTo>
                    <a:pt x="7608" y="4223"/>
                  </a:lnTo>
                  <a:lnTo>
                    <a:pt x="7608" y="4223"/>
                  </a:lnTo>
                  <a:lnTo>
                    <a:pt x="7560" y="4235"/>
                  </a:lnTo>
                  <a:cubicBezTo>
                    <a:pt x="7549" y="4211"/>
                    <a:pt x="7584" y="4223"/>
                    <a:pt x="7572" y="4211"/>
                  </a:cubicBezTo>
                  <a:cubicBezTo>
                    <a:pt x="7544" y="4211"/>
                    <a:pt x="7546" y="4226"/>
                    <a:pt x="7523" y="4226"/>
                  </a:cubicBezTo>
                  <a:cubicBezTo>
                    <a:pt x="7518" y="4226"/>
                    <a:pt x="7510" y="4225"/>
                    <a:pt x="7501" y="4223"/>
                  </a:cubicBezTo>
                  <a:cubicBezTo>
                    <a:pt x="7495" y="4217"/>
                    <a:pt x="7498" y="4217"/>
                    <a:pt x="7504" y="4217"/>
                  </a:cubicBezTo>
                  <a:cubicBezTo>
                    <a:pt x="7510" y="4217"/>
                    <a:pt x="7519" y="4217"/>
                    <a:pt x="7525" y="4211"/>
                  </a:cubicBezTo>
                  <a:cubicBezTo>
                    <a:pt x="7477" y="4211"/>
                    <a:pt x="7418" y="4211"/>
                    <a:pt x="7394" y="4187"/>
                  </a:cubicBezTo>
                  <a:cubicBezTo>
                    <a:pt x="7382" y="4199"/>
                    <a:pt x="7382" y="4199"/>
                    <a:pt x="7382" y="4199"/>
                  </a:cubicBezTo>
                  <a:cubicBezTo>
                    <a:pt x="7358" y="4199"/>
                    <a:pt x="7322" y="4187"/>
                    <a:pt x="7287" y="4175"/>
                  </a:cubicBezTo>
                  <a:lnTo>
                    <a:pt x="7310" y="4175"/>
                  </a:lnTo>
                  <a:cubicBezTo>
                    <a:pt x="7302" y="4167"/>
                    <a:pt x="7288" y="4158"/>
                    <a:pt x="7280" y="4158"/>
                  </a:cubicBezTo>
                  <a:cubicBezTo>
                    <a:pt x="7280" y="4158"/>
                    <a:pt x="7280" y="4158"/>
                    <a:pt x="7280" y="4158"/>
                  </a:cubicBezTo>
                  <a:lnTo>
                    <a:pt x="7280" y="4158"/>
                  </a:lnTo>
                  <a:lnTo>
                    <a:pt x="7287" y="4151"/>
                  </a:lnTo>
                  <a:cubicBezTo>
                    <a:pt x="7265" y="4141"/>
                    <a:pt x="7223" y="4150"/>
                    <a:pt x="7207" y="4133"/>
                  </a:cubicBezTo>
                  <a:lnTo>
                    <a:pt x="7207" y="4133"/>
                  </a:lnTo>
                  <a:cubicBezTo>
                    <a:pt x="7210" y="4139"/>
                    <a:pt x="7206" y="4145"/>
                    <a:pt x="7197" y="4145"/>
                  </a:cubicBezTo>
                  <a:cubicBezTo>
                    <a:pt x="7192" y="4145"/>
                    <a:pt x="7186" y="4143"/>
                    <a:pt x="7179" y="4140"/>
                  </a:cubicBezTo>
                  <a:cubicBezTo>
                    <a:pt x="7179" y="4128"/>
                    <a:pt x="7165" y="4128"/>
                    <a:pt x="7147" y="4128"/>
                  </a:cubicBezTo>
                  <a:cubicBezTo>
                    <a:pt x="7129" y="4128"/>
                    <a:pt x="7108" y="4128"/>
                    <a:pt x="7096" y="4116"/>
                  </a:cubicBezTo>
                  <a:lnTo>
                    <a:pt x="7120" y="4116"/>
                  </a:lnTo>
                  <a:cubicBezTo>
                    <a:pt x="7116" y="4112"/>
                    <a:pt x="7111" y="4110"/>
                    <a:pt x="7105" y="4110"/>
                  </a:cubicBezTo>
                  <a:cubicBezTo>
                    <a:pt x="7093" y="4110"/>
                    <a:pt x="7080" y="4116"/>
                    <a:pt x="7072" y="4116"/>
                  </a:cubicBezTo>
                  <a:lnTo>
                    <a:pt x="7072" y="4104"/>
                  </a:lnTo>
                  <a:lnTo>
                    <a:pt x="6989" y="4104"/>
                  </a:lnTo>
                  <a:cubicBezTo>
                    <a:pt x="6989" y="4092"/>
                    <a:pt x="6971" y="4092"/>
                    <a:pt x="6955" y="4092"/>
                  </a:cubicBezTo>
                  <a:cubicBezTo>
                    <a:pt x="6938" y="4092"/>
                    <a:pt x="6923" y="4092"/>
                    <a:pt x="6929" y="4080"/>
                  </a:cubicBezTo>
                  <a:cubicBezTo>
                    <a:pt x="6894" y="4080"/>
                    <a:pt x="6941" y="4092"/>
                    <a:pt x="6906" y="4092"/>
                  </a:cubicBezTo>
                  <a:cubicBezTo>
                    <a:pt x="6906" y="4086"/>
                    <a:pt x="6900" y="4086"/>
                    <a:pt x="6894" y="4086"/>
                  </a:cubicBezTo>
                  <a:cubicBezTo>
                    <a:pt x="6888" y="4086"/>
                    <a:pt x="6882" y="4086"/>
                    <a:pt x="6882" y="4080"/>
                  </a:cubicBezTo>
                  <a:lnTo>
                    <a:pt x="6858" y="4068"/>
                  </a:lnTo>
                  <a:lnTo>
                    <a:pt x="6882" y="4056"/>
                  </a:lnTo>
                  <a:cubicBezTo>
                    <a:pt x="6858" y="4056"/>
                    <a:pt x="6834" y="4068"/>
                    <a:pt x="6834" y="4080"/>
                  </a:cubicBezTo>
                  <a:cubicBezTo>
                    <a:pt x="6822" y="4068"/>
                    <a:pt x="6787" y="4080"/>
                    <a:pt x="6775" y="4056"/>
                  </a:cubicBezTo>
                  <a:lnTo>
                    <a:pt x="6787" y="4056"/>
                  </a:lnTo>
                  <a:cubicBezTo>
                    <a:pt x="6736" y="4056"/>
                    <a:pt x="6711" y="4004"/>
                    <a:pt x="6675" y="4004"/>
                  </a:cubicBezTo>
                  <a:cubicBezTo>
                    <a:pt x="6669" y="4004"/>
                    <a:pt x="6662" y="4005"/>
                    <a:pt x="6656" y="4009"/>
                  </a:cubicBezTo>
                  <a:cubicBezTo>
                    <a:pt x="6652" y="4005"/>
                    <a:pt x="6649" y="4003"/>
                    <a:pt x="6648" y="4003"/>
                  </a:cubicBezTo>
                  <a:cubicBezTo>
                    <a:pt x="6646" y="4003"/>
                    <a:pt x="6646" y="4005"/>
                    <a:pt x="6648" y="4006"/>
                  </a:cubicBezTo>
                  <a:lnTo>
                    <a:pt x="6648" y="4006"/>
                  </a:lnTo>
                  <a:lnTo>
                    <a:pt x="6620" y="3997"/>
                  </a:lnTo>
                  <a:lnTo>
                    <a:pt x="6632" y="3985"/>
                  </a:lnTo>
                  <a:lnTo>
                    <a:pt x="6572" y="3997"/>
                  </a:lnTo>
                  <a:lnTo>
                    <a:pt x="6572" y="3985"/>
                  </a:lnTo>
                  <a:cubicBezTo>
                    <a:pt x="6537" y="3973"/>
                    <a:pt x="6477" y="3973"/>
                    <a:pt x="6417" y="3961"/>
                  </a:cubicBezTo>
                  <a:lnTo>
                    <a:pt x="6429" y="3961"/>
                  </a:lnTo>
                  <a:cubicBezTo>
                    <a:pt x="6370" y="3961"/>
                    <a:pt x="6382" y="3949"/>
                    <a:pt x="6334" y="3949"/>
                  </a:cubicBezTo>
                  <a:lnTo>
                    <a:pt x="6346" y="3949"/>
                  </a:lnTo>
                  <a:lnTo>
                    <a:pt x="6305" y="3939"/>
                  </a:lnTo>
                  <a:lnTo>
                    <a:pt x="6305" y="3939"/>
                  </a:lnTo>
                  <a:cubicBezTo>
                    <a:pt x="6304" y="3939"/>
                    <a:pt x="6303" y="3939"/>
                    <a:pt x="6301" y="3939"/>
                  </a:cubicBezTo>
                  <a:cubicBezTo>
                    <a:pt x="6280" y="3939"/>
                    <a:pt x="6249" y="3911"/>
                    <a:pt x="6249" y="3911"/>
                  </a:cubicBezTo>
                  <a:lnTo>
                    <a:pt x="6249" y="3911"/>
                  </a:lnTo>
                  <a:cubicBezTo>
                    <a:pt x="6249" y="3911"/>
                    <a:pt x="6249" y="3912"/>
                    <a:pt x="6251" y="3913"/>
                  </a:cubicBezTo>
                  <a:cubicBezTo>
                    <a:pt x="6239" y="3925"/>
                    <a:pt x="6215" y="3925"/>
                    <a:pt x="6203" y="3937"/>
                  </a:cubicBezTo>
                  <a:cubicBezTo>
                    <a:pt x="6167" y="3937"/>
                    <a:pt x="6191" y="3925"/>
                    <a:pt x="6179" y="3913"/>
                  </a:cubicBezTo>
                  <a:cubicBezTo>
                    <a:pt x="6156" y="3913"/>
                    <a:pt x="6148" y="3919"/>
                    <a:pt x="6131" y="3919"/>
                  </a:cubicBezTo>
                  <a:cubicBezTo>
                    <a:pt x="6122" y="3919"/>
                    <a:pt x="6112" y="3917"/>
                    <a:pt x="6096" y="3913"/>
                  </a:cubicBezTo>
                  <a:lnTo>
                    <a:pt x="6108" y="3901"/>
                  </a:lnTo>
                  <a:cubicBezTo>
                    <a:pt x="6092" y="3901"/>
                    <a:pt x="6081" y="3907"/>
                    <a:pt x="6069" y="3907"/>
                  </a:cubicBezTo>
                  <a:cubicBezTo>
                    <a:pt x="6064" y="3907"/>
                    <a:pt x="6058" y="3906"/>
                    <a:pt x="6052" y="3903"/>
                  </a:cubicBezTo>
                  <a:lnTo>
                    <a:pt x="6052" y="3903"/>
                  </a:lnTo>
                  <a:cubicBezTo>
                    <a:pt x="6050" y="3903"/>
                    <a:pt x="6047" y="3903"/>
                    <a:pt x="6045" y="3903"/>
                  </a:cubicBezTo>
                  <a:cubicBezTo>
                    <a:pt x="6023" y="3903"/>
                    <a:pt x="6013" y="3888"/>
                    <a:pt x="5996" y="3888"/>
                  </a:cubicBezTo>
                  <a:cubicBezTo>
                    <a:pt x="5988" y="3888"/>
                    <a:pt x="5979" y="3891"/>
                    <a:pt x="5965" y="3901"/>
                  </a:cubicBezTo>
                  <a:cubicBezTo>
                    <a:pt x="5953" y="3890"/>
                    <a:pt x="5917" y="3901"/>
                    <a:pt x="5929" y="3878"/>
                  </a:cubicBezTo>
                  <a:cubicBezTo>
                    <a:pt x="5870" y="3878"/>
                    <a:pt x="5834" y="3878"/>
                    <a:pt x="5775" y="3890"/>
                  </a:cubicBezTo>
                  <a:cubicBezTo>
                    <a:pt x="5775" y="3876"/>
                    <a:pt x="5773" y="3873"/>
                    <a:pt x="5769" y="3873"/>
                  </a:cubicBezTo>
                  <a:cubicBezTo>
                    <a:pt x="5766" y="3873"/>
                    <a:pt x="5762" y="3875"/>
                    <a:pt x="5757" y="3875"/>
                  </a:cubicBezTo>
                  <a:cubicBezTo>
                    <a:pt x="5752" y="3875"/>
                    <a:pt x="5746" y="3873"/>
                    <a:pt x="5739" y="3866"/>
                  </a:cubicBezTo>
                  <a:lnTo>
                    <a:pt x="5739" y="3878"/>
                  </a:lnTo>
                  <a:cubicBezTo>
                    <a:pt x="5667" y="3878"/>
                    <a:pt x="5596" y="3830"/>
                    <a:pt x="5513" y="3830"/>
                  </a:cubicBezTo>
                  <a:lnTo>
                    <a:pt x="5513" y="3806"/>
                  </a:lnTo>
                  <a:lnTo>
                    <a:pt x="5489" y="3830"/>
                  </a:lnTo>
                  <a:cubicBezTo>
                    <a:pt x="5405" y="3806"/>
                    <a:pt x="5298" y="3794"/>
                    <a:pt x="5227" y="3782"/>
                  </a:cubicBezTo>
                  <a:cubicBezTo>
                    <a:pt x="5210" y="3791"/>
                    <a:pt x="5187" y="3799"/>
                    <a:pt x="5163" y="3799"/>
                  </a:cubicBezTo>
                  <a:cubicBezTo>
                    <a:pt x="5154" y="3799"/>
                    <a:pt x="5145" y="3798"/>
                    <a:pt x="5136" y="3796"/>
                  </a:cubicBezTo>
                  <a:lnTo>
                    <a:pt x="5136" y="3796"/>
                  </a:lnTo>
                  <a:cubicBezTo>
                    <a:pt x="5103" y="3801"/>
                    <a:pt x="5073" y="3803"/>
                    <a:pt x="5042" y="3803"/>
                  </a:cubicBezTo>
                  <a:cubicBezTo>
                    <a:pt x="5010" y="3803"/>
                    <a:pt x="4977" y="3800"/>
                    <a:pt x="4941" y="3794"/>
                  </a:cubicBezTo>
                  <a:cubicBezTo>
                    <a:pt x="4953" y="3782"/>
                    <a:pt x="4941" y="3782"/>
                    <a:pt x="4953" y="3770"/>
                  </a:cubicBezTo>
                  <a:lnTo>
                    <a:pt x="4953" y="3770"/>
                  </a:lnTo>
                  <a:cubicBezTo>
                    <a:pt x="4945" y="3778"/>
                    <a:pt x="4937" y="3781"/>
                    <a:pt x="4930" y="3781"/>
                  </a:cubicBezTo>
                  <a:cubicBezTo>
                    <a:pt x="4915" y="3781"/>
                    <a:pt x="4901" y="3770"/>
                    <a:pt x="4893" y="3770"/>
                  </a:cubicBezTo>
                  <a:lnTo>
                    <a:pt x="4893" y="3770"/>
                  </a:lnTo>
                  <a:lnTo>
                    <a:pt x="4917" y="3782"/>
                  </a:lnTo>
                  <a:cubicBezTo>
                    <a:pt x="4910" y="3786"/>
                    <a:pt x="4903" y="3787"/>
                    <a:pt x="4897" y="3787"/>
                  </a:cubicBezTo>
                  <a:cubicBezTo>
                    <a:pt x="4881" y="3787"/>
                    <a:pt x="4866" y="3779"/>
                    <a:pt x="4858" y="3770"/>
                  </a:cubicBezTo>
                  <a:lnTo>
                    <a:pt x="4822" y="3782"/>
                  </a:lnTo>
                  <a:cubicBezTo>
                    <a:pt x="4822" y="3782"/>
                    <a:pt x="4822" y="3782"/>
                    <a:pt x="4822" y="3770"/>
                  </a:cubicBezTo>
                  <a:lnTo>
                    <a:pt x="4810" y="3782"/>
                  </a:lnTo>
                  <a:lnTo>
                    <a:pt x="4798" y="3759"/>
                  </a:lnTo>
                  <a:cubicBezTo>
                    <a:pt x="4798" y="3770"/>
                    <a:pt x="4751" y="3770"/>
                    <a:pt x="4739" y="3782"/>
                  </a:cubicBezTo>
                  <a:cubicBezTo>
                    <a:pt x="4739" y="3782"/>
                    <a:pt x="4703" y="3770"/>
                    <a:pt x="4727" y="3770"/>
                  </a:cubicBezTo>
                  <a:lnTo>
                    <a:pt x="4620" y="3759"/>
                  </a:lnTo>
                  <a:lnTo>
                    <a:pt x="4632" y="3770"/>
                  </a:lnTo>
                  <a:cubicBezTo>
                    <a:pt x="4632" y="3779"/>
                    <a:pt x="4620" y="3787"/>
                    <a:pt x="4604" y="3787"/>
                  </a:cubicBezTo>
                  <a:cubicBezTo>
                    <a:pt x="4598" y="3787"/>
                    <a:pt x="4591" y="3786"/>
                    <a:pt x="4584" y="3782"/>
                  </a:cubicBezTo>
                  <a:cubicBezTo>
                    <a:pt x="4608" y="3770"/>
                    <a:pt x="4584" y="3759"/>
                    <a:pt x="4584" y="3747"/>
                  </a:cubicBezTo>
                  <a:lnTo>
                    <a:pt x="4584" y="3747"/>
                  </a:lnTo>
                  <a:cubicBezTo>
                    <a:pt x="4560" y="3747"/>
                    <a:pt x="4596" y="3759"/>
                    <a:pt x="4584" y="3770"/>
                  </a:cubicBezTo>
                  <a:cubicBezTo>
                    <a:pt x="4572" y="3776"/>
                    <a:pt x="4557" y="3779"/>
                    <a:pt x="4544" y="3779"/>
                  </a:cubicBezTo>
                  <a:cubicBezTo>
                    <a:pt x="4530" y="3779"/>
                    <a:pt x="4518" y="3776"/>
                    <a:pt x="4512" y="3770"/>
                  </a:cubicBezTo>
                  <a:lnTo>
                    <a:pt x="4524" y="3770"/>
                  </a:lnTo>
                  <a:cubicBezTo>
                    <a:pt x="4501" y="3770"/>
                    <a:pt x="4489" y="3747"/>
                    <a:pt x="4465" y="3747"/>
                  </a:cubicBezTo>
                  <a:cubicBezTo>
                    <a:pt x="4441" y="3759"/>
                    <a:pt x="4429" y="3747"/>
                    <a:pt x="4429" y="3770"/>
                  </a:cubicBezTo>
                  <a:cubicBezTo>
                    <a:pt x="4393" y="3770"/>
                    <a:pt x="4417" y="3747"/>
                    <a:pt x="4405" y="3747"/>
                  </a:cubicBezTo>
                  <a:lnTo>
                    <a:pt x="4405" y="3747"/>
                  </a:lnTo>
                  <a:cubicBezTo>
                    <a:pt x="4402" y="3750"/>
                    <a:pt x="4395" y="3752"/>
                    <a:pt x="4387" y="3752"/>
                  </a:cubicBezTo>
                  <a:cubicBezTo>
                    <a:pt x="4369" y="3752"/>
                    <a:pt x="4342" y="3743"/>
                    <a:pt x="4334" y="3735"/>
                  </a:cubicBezTo>
                  <a:cubicBezTo>
                    <a:pt x="4331" y="3744"/>
                    <a:pt x="4324" y="3747"/>
                    <a:pt x="4316" y="3747"/>
                  </a:cubicBezTo>
                  <a:cubicBezTo>
                    <a:pt x="4299" y="3747"/>
                    <a:pt x="4274" y="3735"/>
                    <a:pt x="4257" y="3735"/>
                  </a:cubicBezTo>
                  <a:cubicBezTo>
                    <a:pt x="4248" y="3735"/>
                    <a:pt x="4242" y="3738"/>
                    <a:pt x="4239" y="3747"/>
                  </a:cubicBezTo>
                  <a:lnTo>
                    <a:pt x="4215" y="3735"/>
                  </a:lnTo>
                  <a:cubicBezTo>
                    <a:pt x="4215" y="3735"/>
                    <a:pt x="4215" y="3759"/>
                    <a:pt x="4191" y="3759"/>
                  </a:cubicBezTo>
                  <a:cubicBezTo>
                    <a:pt x="4167" y="3747"/>
                    <a:pt x="4179" y="3735"/>
                    <a:pt x="4167" y="3723"/>
                  </a:cubicBezTo>
                  <a:lnTo>
                    <a:pt x="4155" y="3759"/>
                  </a:lnTo>
                  <a:cubicBezTo>
                    <a:pt x="4036" y="3711"/>
                    <a:pt x="3881" y="3735"/>
                    <a:pt x="3750" y="3699"/>
                  </a:cubicBezTo>
                  <a:cubicBezTo>
                    <a:pt x="3703" y="3699"/>
                    <a:pt x="3648" y="3714"/>
                    <a:pt x="3591" y="3714"/>
                  </a:cubicBezTo>
                  <a:cubicBezTo>
                    <a:pt x="3577" y="3714"/>
                    <a:pt x="3562" y="3713"/>
                    <a:pt x="3548" y="3711"/>
                  </a:cubicBezTo>
                  <a:lnTo>
                    <a:pt x="3560" y="3711"/>
                  </a:lnTo>
                  <a:lnTo>
                    <a:pt x="3489" y="3699"/>
                  </a:lnTo>
                  <a:lnTo>
                    <a:pt x="3536" y="3711"/>
                  </a:lnTo>
                  <a:cubicBezTo>
                    <a:pt x="3524" y="3723"/>
                    <a:pt x="3512" y="3723"/>
                    <a:pt x="3500" y="3723"/>
                  </a:cubicBezTo>
                  <a:cubicBezTo>
                    <a:pt x="3443" y="3713"/>
                    <a:pt x="3361" y="3696"/>
                    <a:pt x="3288" y="3696"/>
                  </a:cubicBezTo>
                  <a:cubicBezTo>
                    <a:pt x="3271" y="3696"/>
                    <a:pt x="3254" y="3697"/>
                    <a:pt x="3239" y="3699"/>
                  </a:cubicBezTo>
                  <a:cubicBezTo>
                    <a:pt x="3226" y="3707"/>
                    <a:pt x="3217" y="3709"/>
                    <a:pt x="3209" y="3709"/>
                  </a:cubicBezTo>
                  <a:cubicBezTo>
                    <a:pt x="3189" y="3709"/>
                    <a:pt x="3183" y="3689"/>
                    <a:pt x="3167" y="3689"/>
                  </a:cubicBezTo>
                  <a:cubicBezTo>
                    <a:pt x="3161" y="3689"/>
                    <a:pt x="3153" y="3691"/>
                    <a:pt x="3143" y="3699"/>
                  </a:cubicBezTo>
                  <a:cubicBezTo>
                    <a:pt x="3143" y="3687"/>
                    <a:pt x="3143" y="3687"/>
                    <a:pt x="3155" y="3675"/>
                  </a:cubicBezTo>
                  <a:lnTo>
                    <a:pt x="3155" y="3675"/>
                  </a:lnTo>
                  <a:cubicBezTo>
                    <a:pt x="3084" y="3687"/>
                    <a:pt x="3060" y="3699"/>
                    <a:pt x="3000" y="3723"/>
                  </a:cubicBezTo>
                  <a:cubicBezTo>
                    <a:pt x="3000" y="3709"/>
                    <a:pt x="2993" y="3706"/>
                    <a:pt x="2985" y="3706"/>
                  </a:cubicBezTo>
                  <a:cubicBezTo>
                    <a:pt x="2979" y="3706"/>
                    <a:pt x="2971" y="3708"/>
                    <a:pt x="2967" y="3708"/>
                  </a:cubicBezTo>
                  <a:cubicBezTo>
                    <a:pt x="2963" y="3708"/>
                    <a:pt x="2961" y="3706"/>
                    <a:pt x="2965" y="3699"/>
                  </a:cubicBezTo>
                  <a:lnTo>
                    <a:pt x="2965" y="3699"/>
                  </a:lnTo>
                  <a:lnTo>
                    <a:pt x="2953" y="3723"/>
                  </a:lnTo>
                  <a:cubicBezTo>
                    <a:pt x="2941" y="3711"/>
                    <a:pt x="2917" y="3699"/>
                    <a:pt x="2917" y="3687"/>
                  </a:cubicBezTo>
                  <a:lnTo>
                    <a:pt x="2893" y="3711"/>
                  </a:lnTo>
                  <a:lnTo>
                    <a:pt x="2881" y="3699"/>
                  </a:lnTo>
                  <a:cubicBezTo>
                    <a:pt x="2867" y="3699"/>
                    <a:pt x="2847" y="3701"/>
                    <a:pt x="2827" y="3701"/>
                  </a:cubicBezTo>
                  <a:cubicBezTo>
                    <a:pt x="2796" y="3701"/>
                    <a:pt x="2765" y="3697"/>
                    <a:pt x="2750" y="3675"/>
                  </a:cubicBezTo>
                  <a:cubicBezTo>
                    <a:pt x="2715" y="3685"/>
                    <a:pt x="2669" y="3689"/>
                    <a:pt x="2620" y="3689"/>
                  </a:cubicBezTo>
                  <a:cubicBezTo>
                    <a:pt x="2553" y="3689"/>
                    <a:pt x="2479" y="3682"/>
                    <a:pt x="2417" y="3675"/>
                  </a:cubicBezTo>
                  <a:cubicBezTo>
                    <a:pt x="2405" y="3699"/>
                    <a:pt x="2369" y="3699"/>
                    <a:pt x="2346" y="3699"/>
                  </a:cubicBezTo>
                  <a:lnTo>
                    <a:pt x="2322" y="3675"/>
                  </a:lnTo>
                  <a:cubicBezTo>
                    <a:pt x="2302" y="3685"/>
                    <a:pt x="2275" y="3702"/>
                    <a:pt x="2253" y="3702"/>
                  </a:cubicBezTo>
                  <a:cubicBezTo>
                    <a:pt x="2248" y="3702"/>
                    <a:pt x="2243" y="3701"/>
                    <a:pt x="2238" y="3699"/>
                  </a:cubicBezTo>
                  <a:cubicBezTo>
                    <a:pt x="2238" y="3695"/>
                    <a:pt x="2238" y="3692"/>
                    <a:pt x="2239" y="3690"/>
                  </a:cubicBezTo>
                  <a:lnTo>
                    <a:pt x="2239" y="3690"/>
                  </a:lnTo>
                  <a:cubicBezTo>
                    <a:pt x="2226" y="3693"/>
                    <a:pt x="2215" y="3693"/>
                    <a:pt x="2204" y="3693"/>
                  </a:cubicBezTo>
                  <a:cubicBezTo>
                    <a:pt x="2191" y="3693"/>
                    <a:pt x="2179" y="3693"/>
                    <a:pt x="2167" y="3699"/>
                  </a:cubicBezTo>
                  <a:cubicBezTo>
                    <a:pt x="2143" y="3699"/>
                    <a:pt x="2119" y="3687"/>
                    <a:pt x="2119" y="3675"/>
                  </a:cubicBezTo>
                  <a:cubicBezTo>
                    <a:pt x="2119" y="3681"/>
                    <a:pt x="2116" y="3683"/>
                    <a:pt x="2110" y="3683"/>
                  </a:cubicBezTo>
                  <a:cubicBezTo>
                    <a:pt x="2093" y="3683"/>
                    <a:pt x="2060" y="3663"/>
                    <a:pt x="2060" y="3663"/>
                  </a:cubicBezTo>
                  <a:cubicBezTo>
                    <a:pt x="2060" y="3663"/>
                    <a:pt x="1761" y="3648"/>
                    <a:pt x="1401" y="3648"/>
                  </a:cubicBezTo>
                  <a:cubicBezTo>
                    <a:pt x="981" y="3648"/>
                    <a:pt x="479" y="3669"/>
                    <a:pt x="274" y="3759"/>
                  </a:cubicBezTo>
                  <a:cubicBezTo>
                    <a:pt x="274" y="3759"/>
                    <a:pt x="262" y="3759"/>
                    <a:pt x="262" y="3747"/>
                  </a:cubicBezTo>
                  <a:lnTo>
                    <a:pt x="262" y="3747"/>
                  </a:lnTo>
                  <a:cubicBezTo>
                    <a:pt x="268" y="3753"/>
                    <a:pt x="274" y="3755"/>
                    <a:pt x="278" y="3755"/>
                  </a:cubicBezTo>
                  <a:cubicBezTo>
                    <a:pt x="289" y="3755"/>
                    <a:pt x="295" y="3744"/>
                    <a:pt x="297" y="3744"/>
                  </a:cubicBezTo>
                  <a:cubicBezTo>
                    <a:pt x="297" y="3744"/>
                    <a:pt x="298" y="3745"/>
                    <a:pt x="298" y="3747"/>
                  </a:cubicBezTo>
                  <a:cubicBezTo>
                    <a:pt x="310" y="3735"/>
                    <a:pt x="286" y="3735"/>
                    <a:pt x="286" y="3723"/>
                  </a:cubicBezTo>
                  <a:cubicBezTo>
                    <a:pt x="293" y="3723"/>
                    <a:pt x="304" y="3723"/>
                    <a:pt x="312" y="3725"/>
                  </a:cubicBezTo>
                  <a:lnTo>
                    <a:pt x="312" y="3725"/>
                  </a:lnTo>
                  <a:lnTo>
                    <a:pt x="310" y="3723"/>
                  </a:lnTo>
                  <a:lnTo>
                    <a:pt x="321" y="3723"/>
                  </a:lnTo>
                  <a:lnTo>
                    <a:pt x="310" y="3711"/>
                  </a:lnTo>
                  <a:cubicBezTo>
                    <a:pt x="316" y="3705"/>
                    <a:pt x="321" y="3705"/>
                    <a:pt x="326" y="3705"/>
                  </a:cubicBezTo>
                  <a:cubicBezTo>
                    <a:pt x="330" y="3705"/>
                    <a:pt x="333" y="3705"/>
                    <a:pt x="333" y="3699"/>
                  </a:cubicBezTo>
                  <a:lnTo>
                    <a:pt x="310" y="3699"/>
                  </a:lnTo>
                  <a:lnTo>
                    <a:pt x="321" y="3687"/>
                  </a:lnTo>
                  <a:lnTo>
                    <a:pt x="321" y="3687"/>
                  </a:lnTo>
                  <a:cubicBezTo>
                    <a:pt x="318" y="3691"/>
                    <a:pt x="316" y="3692"/>
                    <a:pt x="314" y="3692"/>
                  </a:cubicBezTo>
                  <a:cubicBezTo>
                    <a:pt x="310" y="3692"/>
                    <a:pt x="310" y="3684"/>
                    <a:pt x="310" y="3675"/>
                  </a:cubicBezTo>
                  <a:cubicBezTo>
                    <a:pt x="321" y="3675"/>
                    <a:pt x="310" y="3663"/>
                    <a:pt x="333" y="3663"/>
                  </a:cubicBezTo>
                  <a:cubicBezTo>
                    <a:pt x="333" y="3663"/>
                    <a:pt x="333" y="3663"/>
                    <a:pt x="321" y="3651"/>
                  </a:cubicBezTo>
                  <a:lnTo>
                    <a:pt x="310" y="3651"/>
                  </a:lnTo>
                  <a:cubicBezTo>
                    <a:pt x="305" y="3643"/>
                    <a:pt x="307" y="3640"/>
                    <a:pt x="312" y="3640"/>
                  </a:cubicBezTo>
                  <a:cubicBezTo>
                    <a:pt x="316" y="3640"/>
                    <a:pt x="324" y="3643"/>
                    <a:pt x="329" y="3643"/>
                  </a:cubicBezTo>
                  <a:cubicBezTo>
                    <a:pt x="332" y="3643"/>
                    <a:pt x="333" y="3642"/>
                    <a:pt x="333" y="3640"/>
                  </a:cubicBezTo>
                  <a:lnTo>
                    <a:pt x="321" y="3640"/>
                  </a:lnTo>
                  <a:cubicBezTo>
                    <a:pt x="345" y="3616"/>
                    <a:pt x="298" y="3604"/>
                    <a:pt x="321" y="3592"/>
                  </a:cubicBezTo>
                  <a:lnTo>
                    <a:pt x="333" y="3592"/>
                  </a:lnTo>
                  <a:cubicBezTo>
                    <a:pt x="333" y="3580"/>
                    <a:pt x="333" y="3556"/>
                    <a:pt x="310" y="3544"/>
                  </a:cubicBezTo>
                  <a:cubicBezTo>
                    <a:pt x="333" y="3544"/>
                    <a:pt x="345" y="3544"/>
                    <a:pt x="357" y="3532"/>
                  </a:cubicBezTo>
                  <a:cubicBezTo>
                    <a:pt x="357" y="3520"/>
                    <a:pt x="357" y="3520"/>
                    <a:pt x="333" y="3509"/>
                  </a:cubicBezTo>
                  <a:cubicBezTo>
                    <a:pt x="345" y="3509"/>
                    <a:pt x="333" y="3485"/>
                    <a:pt x="357" y="3485"/>
                  </a:cubicBezTo>
                  <a:cubicBezTo>
                    <a:pt x="333" y="3485"/>
                    <a:pt x="357" y="3473"/>
                    <a:pt x="345" y="3473"/>
                  </a:cubicBezTo>
                  <a:lnTo>
                    <a:pt x="333" y="3473"/>
                  </a:lnTo>
                  <a:cubicBezTo>
                    <a:pt x="369" y="3461"/>
                    <a:pt x="321" y="3437"/>
                    <a:pt x="345" y="3425"/>
                  </a:cubicBezTo>
                  <a:lnTo>
                    <a:pt x="369" y="3425"/>
                  </a:lnTo>
                  <a:lnTo>
                    <a:pt x="369" y="3389"/>
                  </a:lnTo>
                  <a:lnTo>
                    <a:pt x="357" y="3401"/>
                  </a:lnTo>
                  <a:cubicBezTo>
                    <a:pt x="357" y="3389"/>
                    <a:pt x="345" y="3389"/>
                    <a:pt x="357" y="3378"/>
                  </a:cubicBezTo>
                  <a:cubicBezTo>
                    <a:pt x="362" y="3380"/>
                    <a:pt x="365" y="3381"/>
                    <a:pt x="367" y="3381"/>
                  </a:cubicBezTo>
                  <a:cubicBezTo>
                    <a:pt x="373" y="3381"/>
                    <a:pt x="364" y="3368"/>
                    <a:pt x="377" y="3366"/>
                  </a:cubicBezTo>
                  <a:lnTo>
                    <a:pt x="377" y="3366"/>
                  </a:lnTo>
                  <a:cubicBezTo>
                    <a:pt x="375" y="3366"/>
                    <a:pt x="373" y="3366"/>
                    <a:pt x="369" y="3366"/>
                  </a:cubicBezTo>
                  <a:cubicBezTo>
                    <a:pt x="363" y="3359"/>
                    <a:pt x="370" y="3356"/>
                    <a:pt x="376" y="3353"/>
                  </a:cubicBezTo>
                  <a:lnTo>
                    <a:pt x="376" y="3353"/>
                  </a:lnTo>
                  <a:cubicBezTo>
                    <a:pt x="378" y="3354"/>
                    <a:pt x="379" y="3354"/>
                    <a:pt x="381" y="3354"/>
                  </a:cubicBezTo>
                  <a:lnTo>
                    <a:pt x="381" y="3350"/>
                  </a:lnTo>
                  <a:lnTo>
                    <a:pt x="381" y="3350"/>
                  </a:lnTo>
                  <a:cubicBezTo>
                    <a:pt x="380" y="3351"/>
                    <a:pt x="378" y="3352"/>
                    <a:pt x="376" y="3353"/>
                  </a:cubicBezTo>
                  <a:lnTo>
                    <a:pt x="376" y="3353"/>
                  </a:lnTo>
                  <a:cubicBezTo>
                    <a:pt x="366" y="3351"/>
                    <a:pt x="357" y="3342"/>
                    <a:pt x="357" y="3342"/>
                  </a:cubicBezTo>
                  <a:cubicBezTo>
                    <a:pt x="357" y="3342"/>
                    <a:pt x="362" y="3337"/>
                    <a:pt x="365" y="3337"/>
                  </a:cubicBezTo>
                  <a:lnTo>
                    <a:pt x="365" y="3337"/>
                  </a:lnTo>
                  <a:cubicBezTo>
                    <a:pt x="366" y="3338"/>
                    <a:pt x="367" y="3340"/>
                    <a:pt x="369" y="3342"/>
                  </a:cubicBezTo>
                  <a:cubicBezTo>
                    <a:pt x="369" y="3338"/>
                    <a:pt x="368" y="3337"/>
                    <a:pt x="366" y="3337"/>
                  </a:cubicBezTo>
                  <a:cubicBezTo>
                    <a:pt x="366" y="3337"/>
                    <a:pt x="366" y="3337"/>
                    <a:pt x="365" y="3337"/>
                  </a:cubicBezTo>
                  <a:lnTo>
                    <a:pt x="365" y="3337"/>
                  </a:lnTo>
                  <a:cubicBezTo>
                    <a:pt x="360" y="3326"/>
                    <a:pt x="369" y="3316"/>
                    <a:pt x="369" y="3306"/>
                  </a:cubicBezTo>
                  <a:lnTo>
                    <a:pt x="381" y="3306"/>
                  </a:lnTo>
                  <a:cubicBezTo>
                    <a:pt x="369" y="3294"/>
                    <a:pt x="393" y="3306"/>
                    <a:pt x="381" y="3282"/>
                  </a:cubicBezTo>
                  <a:lnTo>
                    <a:pt x="381" y="3270"/>
                  </a:lnTo>
                  <a:cubicBezTo>
                    <a:pt x="381" y="3259"/>
                    <a:pt x="381" y="3259"/>
                    <a:pt x="381" y="3247"/>
                  </a:cubicBezTo>
                  <a:lnTo>
                    <a:pt x="393" y="3247"/>
                  </a:lnTo>
                  <a:cubicBezTo>
                    <a:pt x="393" y="3235"/>
                    <a:pt x="417" y="3235"/>
                    <a:pt x="405" y="3211"/>
                  </a:cubicBezTo>
                  <a:cubicBezTo>
                    <a:pt x="393" y="3199"/>
                    <a:pt x="441" y="3199"/>
                    <a:pt x="405" y="3187"/>
                  </a:cubicBezTo>
                  <a:lnTo>
                    <a:pt x="429" y="3187"/>
                  </a:lnTo>
                  <a:lnTo>
                    <a:pt x="417" y="3175"/>
                  </a:lnTo>
                  <a:lnTo>
                    <a:pt x="441" y="3175"/>
                  </a:lnTo>
                  <a:lnTo>
                    <a:pt x="405" y="3163"/>
                  </a:lnTo>
                  <a:lnTo>
                    <a:pt x="417" y="3163"/>
                  </a:lnTo>
                  <a:cubicBezTo>
                    <a:pt x="452" y="3151"/>
                    <a:pt x="429" y="3139"/>
                    <a:pt x="452" y="3128"/>
                  </a:cubicBezTo>
                  <a:lnTo>
                    <a:pt x="429" y="3128"/>
                  </a:lnTo>
                  <a:cubicBezTo>
                    <a:pt x="381" y="3092"/>
                    <a:pt x="464" y="3068"/>
                    <a:pt x="441" y="3032"/>
                  </a:cubicBezTo>
                  <a:lnTo>
                    <a:pt x="464" y="3032"/>
                  </a:lnTo>
                  <a:lnTo>
                    <a:pt x="441" y="3020"/>
                  </a:lnTo>
                  <a:cubicBezTo>
                    <a:pt x="448" y="3016"/>
                    <a:pt x="452" y="3015"/>
                    <a:pt x="455" y="3015"/>
                  </a:cubicBezTo>
                  <a:cubicBezTo>
                    <a:pt x="459" y="3015"/>
                    <a:pt x="456" y="3020"/>
                    <a:pt x="464" y="3020"/>
                  </a:cubicBezTo>
                  <a:cubicBezTo>
                    <a:pt x="464" y="3008"/>
                    <a:pt x="441" y="3008"/>
                    <a:pt x="441" y="2997"/>
                  </a:cubicBezTo>
                  <a:cubicBezTo>
                    <a:pt x="445" y="2993"/>
                    <a:pt x="447" y="2991"/>
                    <a:pt x="449" y="2991"/>
                  </a:cubicBezTo>
                  <a:cubicBezTo>
                    <a:pt x="452" y="2991"/>
                    <a:pt x="452" y="2997"/>
                    <a:pt x="452" y="2997"/>
                  </a:cubicBezTo>
                  <a:lnTo>
                    <a:pt x="452" y="2997"/>
                  </a:lnTo>
                  <a:cubicBezTo>
                    <a:pt x="452" y="2985"/>
                    <a:pt x="441" y="2961"/>
                    <a:pt x="452" y="2949"/>
                  </a:cubicBezTo>
                  <a:cubicBezTo>
                    <a:pt x="441" y="2937"/>
                    <a:pt x="452" y="2925"/>
                    <a:pt x="452" y="2901"/>
                  </a:cubicBezTo>
                  <a:cubicBezTo>
                    <a:pt x="464" y="2913"/>
                    <a:pt x="464" y="2913"/>
                    <a:pt x="464" y="2913"/>
                  </a:cubicBezTo>
                  <a:cubicBezTo>
                    <a:pt x="464" y="2913"/>
                    <a:pt x="464" y="2901"/>
                    <a:pt x="464" y="2901"/>
                  </a:cubicBezTo>
                  <a:lnTo>
                    <a:pt x="476" y="2901"/>
                  </a:lnTo>
                  <a:cubicBezTo>
                    <a:pt x="476" y="2901"/>
                    <a:pt x="464" y="2878"/>
                    <a:pt x="488" y="2878"/>
                  </a:cubicBezTo>
                  <a:cubicBezTo>
                    <a:pt x="476" y="2878"/>
                    <a:pt x="464" y="2878"/>
                    <a:pt x="464" y="2866"/>
                  </a:cubicBezTo>
                  <a:cubicBezTo>
                    <a:pt x="500" y="2866"/>
                    <a:pt x="464" y="2842"/>
                    <a:pt x="476" y="2830"/>
                  </a:cubicBezTo>
                  <a:cubicBezTo>
                    <a:pt x="488" y="2830"/>
                    <a:pt x="488" y="2842"/>
                    <a:pt x="488" y="2842"/>
                  </a:cubicBezTo>
                  <a:lnTo>
                    <a:pt x="488" y="2842"/>
                  </a:lnTo>
                  <a:cubicBezTo>
                    <a:pt x="488" y="2830"/>
                    <a:pt x="476" y="2830"/>
                    <a:pt x="476" y="2818"/>
                  </a:cubicBezTo>
                  <a:lnTo>
                    <a:pt x="464" y="2794"/>
                  </a:lnTo>
                  <a:cubicBezTo>
                    <a:pt x="495" y="2794"/>
                    <a:pt x="473" y="2768"/>
                    <a:pt x="481" y="2768"/>
                  </a:cubicBezTo>
                  <a:cubicBezTo>
                    <a:pt x="483" y="2768"/>
                    <a:pt x="485" y="2769"/>
                    <a:pt x="488" y="2770"/>
                  </a:cubicBezTo>
                  <a:cubicBezTo>
                    <a:pt x="488" y="2764"/>
                    <a:pt x="485" y="2764"/>
                    <a:pt x="482" y="2764"/>
                  </a:cubicBezTo>
                  <a:cubicBezTo>
                    <a:pt x="479" y="2764"/>
                    <a:pt x="476" y="2764"/>
                    <a:pt x="476" y="2758"/>
                  </a:cubicBezTo>
                  <a:cubicBezTo>
                    <a:pt x="488" y="2758"/>
                    <a:pt x="464" y="2747"/>
                    <a:pt x="488" y="2747"/>
                  </a:cubicBezTo>
                  <a:lnTo>
                    <a:pt x="512" y="2747"/>
                  </a:lnTo>
                  <a:cubicBezTo>
                    <a:pt x="500" y="2735"/>
                    <a:pt x="488" y="2735"/>
                    <a:pt x="476" y="2735"/>
                  </a:cubicBezTo>
                  <a:cubicBezTo>
                    <a:pt x="488" y="2723"/>
                    <a:pt x="476" y="2711"/>
                    <a:pt x="488" y="2711"/>
                  </a:cubicBezTo>
                  <a:lnTo>
                    <a:pt x="500" y="2711"/>
                  </a:lnTo>
                  <a:cubicBezTo>
                    <a:pt x="488" y="2687"/>
                    <a:pt x="548" y="2687"/>
                    <a:pt x="524" y="2663"/>
                  </a:cubicBezTo>
                  <a:lnTo>
                    <a:pt x="536" y="2663"/>
                  </a:lnTo>
                  <a:lnTo>
                    <a:pt x="536" y="2651"/>
                  </a:lnTo>
                  <a:lnTo>
                    <a:pt x="548" y="2651"/>
                  </a:lnTo>
                  <a:lnTo>
                    <a:pt x="524" y="2627"/>
                  </a:lnTo>
                  <a:lnTo>
                    <a:pt x="536" y="2627"/>
                  </a:lnTo>
                  <a:cubicBezTo>
                    <a:pt x="548" y="2616"/>
                    <a:pt x="536" y="2592"/>
                    <a:pt x="536" y="2568"/>
                  </a:cubicBezTo>
                  <a:lnTo>
                    <a:pt x="536" y="2568"/>
                  </a:lnTo>
                  <a:lnTo>
                    <a:pt x="548" y="2580"/>
                  </a:lnTo>
                  <a:cubicBezTo>
                    <a:pt x="536" y="2556"/>
                    <a:pt x="560" y="2556"/>
                    <a:pt x="548" y="2544"/>
                  </a:cubicBezTo>
                  <a:lnTo>
                    <a:pt x="548" y="2532"/>
                  </a:lnTo>
                  <a:lnTo>
                    <a:pt x="560" y="2532"/>
                  </a:lnTo>
                  <a:cubicBezTo>
                    <a:pt x="548" y="2520"/>
                    <a:pt x="595" y="2508"/>
                    <a:pt x="572" y="2508"/>
                  </a:cubicBezTo>
                  <a:cubicBezTo>
                    <a:pt x="572" y="2508"/>
                    <a:pt x="560" y="2497"/>
                    <a:pt x="548" y="2485"/>
                  </a:cubicBezTo>
                  <a:cubicBezTo>
                    <a:pt x="548" y="2479"/>
                    <a:pt x="551" y="2479"/>
                    <a:pt x="555" y="2479"/>
                  </a:cubicBezTo>
                  <a:cubicBezTo>
                    <a:pt x="560" y="2479"/>
                    <a:pt x="566" y="2479"/>
                    <a:pt x="572" y="2473"/>
                  </a:cubicBezTo>
                  <a:cubicBezTo>
                    <a:pt x="572" y="2461"/>
                    <a:pt x="560" y="2461"/>
                    <a:pt x="560" y="2449"/>
                  </a:cubicBezTo>
                  <a:lnTo>
                    <a:pt x="572" y="2449"/>
                  </a:lnTo>
                  <a:cubicBezTo>
                    <a:pt x="572" y="2437"/>
                    <a:pt x="572" y="2437"/>
                    <a:pt x="572" y="2425"/>
                  </a:cubicBezTo>
                  <a:cubicBezTo>
                    <a:pt x="560" y="2413"/>
                    <a:pt x="607" y="2413"/>
                    <a:pt x="560" y="2401"/>
                  </a:cubicBezTo>
                  <a:cubicBezTo>
                    <a:pt x="572" y="2389"/>
                    <a:pt x="572" y="2377"/>
                    <a:pt x="583" y="2377"/>
                  </a:cubicBezTo>
                  <a:cubicBezTo>
                    <a:pt x="572" y="2354"/>
                    <a:pt x="572" y="2342"/>
                    <a:pt x="572" y="2318"/>
                  </a:cubicBezTo>
                  <a:cubicBezTo>
                    <a:pt x="595" y="2318"/>
                    <a:pt x="572" y="2318"/>
                    <a:pt x="583" y="2306"/>
                  </a:cubicBezTo>
                  <a:lnTo>
                    <a:pt x="572" y="2306"/>
                  </a:lnTo>
                  <a:cubicBezTo>
                    <a:pt x="572" y="2282"/>
                    <a:pt x="619" y="2258"/>
                    <a:pt x="619" y="2223"/>
                  </a:cubicBezTo>
                  <a:lnTo>
                    <a:pt x="631" y="2223"/>
                  </a:lnTo>
                  <a:lnTo>
                    <a:pt x="619" y="2211"/>
                  </a:lnTo>
                  <a:cubicBezTo>
                    <a:pt x="631" y="2187"/>
                    <a:pt x="643" y="2139"/>
                    <a:pt x="643" y="2116"/>
                  </a:cubicBezTo>
                  <a:cubicBezTo>
                    <a:pt x="631" y="2104"/>
                    <a:pt x="619" y="2092"/>
                    <a:pt x="631" y="2080"/>
                  </a:cubicBezTo>
                  <a:cubicBezTo>
                    <a:pt x="619" y="2056"/>
                    <a:pt x="619" y="2020"/>
                    <a:pt x="631" y="1996"/>
                  </a:cubicBezTo>
                  <a:cubicBezTo>
                    <a:pt x="636" y="1996"/>
                    <a:pt x="639" y="1996"/>
                    <a:pt x="641" y="1997"/>
                  </a:cubicBezTo>
                  <a:lnTo>
                    <a:pt x="641" y="1997"/>
                  </a:lnTo>
                  <a:cubicBezTo>
                    <a:pt x="644" y="1990"/>
                    <a:pt x="655" y="1985"/>
                    <a:pt x="655" y="1985"/>
                  </a:cubicBezTo>
                  <a:lnTo>
                    <a:pt x="643" y="1985"/>
                  </a:lnTo>
                  <a:cubicBezTo>
                    <a:pt x="619" y="1973"/>
                    <a:pt x="643" y="1973"/>
                    <a:pt x="655" y="1973"/>
                  </a:cubicBezTo>
                  <a:lnTo>
                    <a:pt x="631" y="1949"/>
                  </a:lnTo>
                  <a:lnTo>
                    <a:pt x="655" y="1949"/>
                  </a:lnTo>
                  <a:cubicBezTo>
                    <a:pt x="655" y="1937"/>
                    <a:pt x="655" y="1925"/>
                    <a:pt x="631" y="1913"/>
                  </a:cubicBezTo>
                  <a:cubicBezTo>
                    <a:pt x="639" y="1913"/>
                    <a:pt x="642" y="1908"/>
                    <a:pt x="643" y="1908"/>
                  </a:cubicBezTo>
                  <a:cubicBezTo>
                    <a:pt x="643" y="1908"/>
                    <a:pt x="643" y="1909"/>
                    <a:pt x="643" y="1913"/>
                  </a:cubicBezTo>
                  <a:lnTo>
                    <a:pt x="667" y="1877"/>
                  </a:lnTo>
                  <a:lnTo>
                    <a:pt x="655" y="1877"/>
                  </a:lnTo>
                  <a:cubicBezTo>
                    <a:pt x="631" y="1877"/>
                    <a:pt x="631" y="1865"/>
                    <a:pt x="631" y="1854"/>
                  </a:cubicBezTo>
                  <a:lnTo>
                    <a:pt x="631" y="1854"/>
                  </a:lnTo>
                  <a:cubicBezTo>
                    <a:pt x="643" y="1865"/>
                    <a:pt x="655" y="1865"/>
                    <a:pt x="667" y="1865"/>
                  </a:cubicBezTo>
                  <a:cubicBezTo>
                    <a:pt x="667" y="1860"/>
                    <a:pt x="664" y="1860"/>
                    <a:pt x="659" y="1860"/>
                  </a:cubicBezTo>
                  <a:cubicBezTo>
                    <a:pt x="655" y="1860"/>
                    <a:pt x="649" y="1860"/>
                    <a:pt x="643" y="1854"/>
                  </a:cubicBezTo>
                  <a:cubicBezTo>
                    <a:pt x="643" y="1854"/>
                    <a:pt x="631" y="1830"/>
                    <a:pt x="643" y="1830"/>
                  </a:cubicBezTo>
                  <a:cubicBezTo>
                    <a:pt x="643" y="1830"/>
                    <a:pt x="679" y="1830"/>
                    <a:pt x="679" y="1818"/>
                  </a:cubicBezTo>
                  <a:cubicBezTo>
                    <a:pt x="667" y="1806"/>
                    <a:pt x="679" y="1794"/>
                    <a:pt x="643" y="1794"/>
                  </a:cubicBezTo>
                  <a:cubicBezTo>
                    <a:pt x="643" y="1790"/>
                    <a:pt x="646" y="1789"/>
                    <a:pt x="649" y="1789"/>
                  </a:cubicBezTo>
                  <a:cubicBezTo>
                    <a:pt x="656" y="1789"/>
                    <a:pt x="667" y="1794"/>
                    <a:pt x="667" y="1794"/>
                  </a:cubicBezTo>
                  <a:cubicBezTo>
                    <a:pt x="655" y="1782"/>
                    <a:pt x="667" y="1770"/>
                    <a:pt x="679" y="1770"/>
                  </a:cubicBezTo>
                  <a:cubicBezTo>
                    <a:pt x="643" y="1746"/>
                    <a:pt x="702" y="1735"/>
                    <a:pt x="667" y="1723"/>
                  </a:cubicBezTo>
                  <a:lnTo>
                    <a:pt x="691" y="1723"/>
                  </a:lnTo>
                  <a:cubicBezTo>
                    <a:pt x="679" y="1711"/>
                    <a:pt x="655" y="1711"/>
                    <a:pt x="655" y="1699"/>
                  </a:cubicBezTo>
                  <a:lnTo>
                    <a:pt x="691" y="1699"/>
                  </a:lnTo>
                  <a:lnTo>
                    <a:pt x="655" y="1687"/>
                  </a:lnTo>
                  <a:cubicBezTo>
                    <a:pt x="702" y="1651"/>
                    <a:pt x="691" y="1580"/>
                    <a:pt x="726" y="1532"/>
                  </a:cubicBezTo>
                  <a:cubicBezTo>
                    <a:pt x="726" y="1508"/>
                    <a:pt x="714" y="1484"/>
                    <a:pt x="714" y="1449"/>
                  </a:cubicBezTo>
                  <a:lnTo>
                    <a:pt x="714" y="1449"/>
                  </a:lnTo>
                  <a:lnTo>
                    <a:pt x="726" y="1461"/>
                  </a:lnTo>
                  <a:lnTo>
                    <a:pt x="738" y="1437"/>
                  </a:lnTo>
                  <a:lnTo>
                    <a:pt x="738" y="1437"/>
                  </a:lnTo>
                  <a:lnTo>
                    <a:pt x="714" y="1449"/>
                  </a:lnTo>
                  <a:cubicBezTo>
                    <a:pt x="714" y="1449"/>
                    <a:pt x="702" y="1437"/>
                    <a:pt x="714" y="1437"/>
                  </a:cubicBezTo>
                  <a:cubicBezTo>
                    <a:pt x="726" y="1401"/>
                    <a:pt x="750" y="1365"/>
                    <a:pt x="738" y="1330"/>
                  </a:cubicBezTo>
                  <a:cubicBezTo>
                    <a:pt x="702" y="1306"/>
                    <a:pt x="774" y="1318"/>
                    <a:pt x="750" y="1294"/>
                  </a:cubicBezTo>
                  <a:lnTo>
                    <a:pt x="762" y="1294"/>
                  </a:lnTo>
                  <a:cubicBezTo>
                    <a:pt x="750" y="1270"/>
                    <a:pt x="750" y="1258"/>
                    <a:pt x="726" y="1234"/>
                  </a:cubicBezTo>
                  <a:cubicBezTo>
                    <a:pt x="762" y="1234"/>
                    <a:pt x="726" y="1223"/>
                    <a:pt x="750" y="1223"/>
                  </a:cubicBezTo>
                  <a:lnTo>
                    <a:pt x="738" y="1223"/>
                  </a:lnTo>
                  <a:cubicBezTo>
                    <a:pt x="738" y="1211"/>
                    <a:pt x="750" y="1199"/>
                    <a:pt x="762" y="1199"/>
                  </a:cubicBezTo>
                  <a:lnTo>
                    <a:pt x="738" y="1187"/>
                  </a:lnTo>
                  <a:lnTo>
                    <a:pt x="762" y="1187"/>
                  </a:lnTo>
                  <a:cubicBezTo>
                    <a:pt x="762" y="1175"/>
                    <a:pt x="750" y="1151"/>
                    <a:pt x="786" y="1139"/>
                  </a:cubicBezTo>
                  <a:cubicBezTo>
                    <a:pt x="762" y="1103"/>
                    <a:pt x="774" y="1056"/>
                    <a:pt x="786" y="1008"/>
                  </a:cubicBezTo>
                  <a:cubicBezTo>
                    <a:pt x="774" y="996"/>
                    <a:pt x="774" y="984"/>
                    <a:pt x="774" y="973"/>
                  </a:cubicBezTo>
                  <a:lnTo>
                    <a:pt x="798" y="973"/>
                  </a:lnTo>
                  <a:cubicBezTo>
                    <a:pt x="798" y="961"/>
                    <a:pt x="774" y="937"/>
                    <a:pt x="786" y="937"/>
                  </a:cubicBezTo>
                  <a:cubicBezTo>
                    <a:pt x="786" y="925"/>
                    <a:pt x="798" y="913"/>
                    <a:pt x="774" y="901"/>
                  </a:cubicBezTo>
                  <a:cubicBezTo>
                    <a:pt x="781" y="894"/>
                    <a:pt x="789" y="886"/>
                    <a:pt x="796" y="885"/>
                  </a:cubicBezTo>
                  <a:lnTo>
                    <a:pt x="796" y="885"/>
                  </a:lnTo>
                  <a:cubicBezTo>
                    <a:pt x="796" y="887"/>
                    <a:pt x="800" y="889"/>
                    <a:pt x="810" y="889"/>
                  </a:cubicBezTo>
                  <a:cubicBezTo>
                    <a:pt x="806" y="886"/>
                    <a:pt x="803" y="884"/>
                    <a:pt x="799" y="884"/>
                  </a:cubicBezTo>
                  <a:cubicBezTo>
                    <a:pt x="798" y="884"/>
                    <a:pt x="797" y="884"/>
                    <a:pt x="796" y="885"/>
                  </a:cubicBezTo>
                  <a:lnTo>
                    <a:pt x="796" y="885"/>
                  </a:lnTo>
                  <a:cubicBezTo>
                    <a:pt x="797" y="878"/>
                    <a:pt x="822" y="865"/>
                    <a:pt x="822" y="865"/>
                  </a:cubicBezTo>
                  <a:cubicBezTo>
                    <a:pt x="822" y="865"/>
                    <a:pt x="857" y="722"/>
                    <a:pt x="857" y="556"/>
                  </a:cubicBezTo>
                  <a:cubicBezTo>
                    <a:pt x="869" y="425"/>
                    <a:pt x="857" y="282"/>
                    <a:pt x="810" y="199"/>
                  </a:cubicBezTo>
                  <a:close/>
                  <a:moveTo>
                    <a:pt x="8761" y="6830"/>
                  </a:moveTo>
                  <a:cubicBezTo>
                    <a:pt x="8758" y="6832"/>
                    <a:pt x="8756" y="6834"/>
                    <a:pt x="8756" y="6834"/>
                  </a:cubicBezTo>
                  <a:cubicBezTo>
                    <a:pt x="8756" y="6834"/>
                    <a:pt x="8758" y="6833"/>
                    <a:pt x="8763" y="6830"/>
                  </a:cubicBezTo>
                  <a:close/>
                  <a:moveTo>
                    <a:pt x="13819" y="6808"/>
                  </a:moveTo>
                  <a:cubicBezTo>
                    <a:pt x="13824" y="6808"/>
                    <a:pt x="13819" y="6818"/>
                    <a:pt x="13835" y="6818"/>
                  </a:cubicBezTo>
                  <a:cubicBezTo>
                    <a:pt x="13826" y="6818"/>
                    <a:pt x="13824" y="6839"/>
                    <a:pt x="13818" y="6839"/>
                  </a:cubicBezTo>
                  <a:cubicBezTo>
                    <a:pt x="13816" y="6839"/>
                    <a:pt x="13814" y="6836"/>
                    <a:pt x="13811" y="6830"/>
                  </a:cubicBezTo>
                  <a:cubicBezTo>
                    <a:pt x="13799" y="6830"/>
                    <a:pt x="13799" y="6818"/>
                    <a:pt x="13811" y="6818"/>
                  </a:cubicBezTo>
                  <a:lnTo>
                    <a:pt x="13799" y="6818"/>
                  </a:lnTo>
                  <a:cubicBezTo>
                    <a:pt x="13811" y="6811"/>
                    <a:pt x="13817" y="6808"/>
                    <a:pt x="13819" y="6808"/>
                  </a:cubicBezTo>
                  <a:close/>
                  <a:moveTo>
                    <a:pt x="13543" y="6845"/>
                  </a:moveTo>
                  <a:cubicBezTo>
                    <a:pt x="13546" y="6845"/>
                    <a:pt x="13549" y="6848"/>
                    <a:pt x="13549" y="6854"/>
                  </a:cubicBezTo>
                  <a:cubicBezTo>
                    <a:pt x="13549" y="6854"/>
                    <a:pt x="13549" y="6866"/>
                    <a:pt x="13549" y="6866"/>
                  </a:cubicBezTo>
                  <a:cubicBezTo>
                    <a:pt x="13537" y="6854"/>
                    <a:pt x="13537" y="6854"/>
                    <a:pt x="13537" y="6854"/>
                  </a:cubicBezTo>
                  <a:cubicBezTo>
                    <a:pt x="13537" y="6848"/>
                    <a:pt x="13540" y="6845"/>
                    <a:pt x="13543" y="6845"/>
                  </a:cubicBezTo>
                  <a:close/>
                  <a:moveTo>
                    <a:pt x="13633" y="6890"/>
                  </a:moveTo>
                  <a:cubicBezTo>
                    <a:pt x="13645" y="6890"/>
                    <a:pt x="13668" y="6902"/>
                    <a:pt x="13656" y="6902"/>
                  </a:cubicBezTo>
                  <a:cubicBezTo>
                    <a:pt x="13651" y="6896"/>
                    <a:pt x="13648" y="6896"/>
                    <a:pt x="13645" y="6896"/>
                  </a:cubicBezTo>
                  <a:cubicBezTo>
                    <a:pt x="13642" y="6896"/>
                    <a:pt x="13639" y="6896"/>
                    <a:pt x="13633" y="6890"/>
                  </a:cubicBezTo>
                  <a:lnTo>
                    <a:pt x="13633" y="6890"/>
                  </a:lnTo>
                  <a:lnTo>
                    <a:pt x="13645" y="6902"/>
                  </a:lnTo>
                  <a:cubicBezTo>
                    <a:pt x="13633" y="6902"/>
                    <a:pt x="13633" y="6890"/>
                    <a:pt x="13633" y="6890"/>
                  </a:cubicBezTo>
                  <a:lnTo>
                    <a:pt x="13633" y="6890"/>
                  </a:lnTo>
                  <a:lnTo>
                    <a:pt x="13633" y="6890"/>
                  </a:lnTo>
                  <a:close/>
                  <a:moveTo>
                    <a:pt x="13656" y="6890"/>
                  </a:moveTo>
                  <a:cubicBezTo>
                    <a:pt x="13656" y="6890"/>
                    <a:pt x="13668" y="6890"/>
                    <a:pt x="13668" y="6902"/>
                  </a:cubicBezTo>
                  <a:cubicBezTo>
                    <a:pt x="13656" y="6902"/>
                    <a:pt x="13656" y="6890"/>
                    <a:pt x="13656" y="6890"/>
                  </a:cubicBezTo>
                  <a:close/>
                  <a:moveTo>
                    <a:pt x="13692" y="6890"/>
                  </a:moveTo>
                  <a:cubicBezTo>
                    <a:pt x="13692" y="6890"/>
                    <a:pt x="13704" y="6902"/>
                    <a:pt x="13692" y="6902"/>
                  </a:cubicBezTo>
                  <a:cubicBezTo>
                    <a:pt x="13684" y="6902"/>
                    <a:pt x="13697" y="6907"/>
                    <a:pt x="13697" y="6907"/>
                  </a:cubicBezTo>
                  <a:cubicBezTo>
                    <a:pt x="13696" y="6907"/>
                    <a:pt x="13692" y="6906"/>
                    <a:pt x="13680" y="6902"/>
                  </a:cubicBezTo>
                  <a:cubicBezTo>
                    <a:pt x="13680" y="6902"/>
                    <a:pt x="13692" y="6902"/>
                    <a:pt x="13692" y="6890"/>
                  </a:cubicBezTo>
                  <a:close/>
                  <a:moveTo>
                    <a:pt x="8283" y="6907"/>
                  </a:moveTo>
                  <a:lnTo>
                    <a:pt x="8283" y="6907"/>
                  </a:lnTo>
                  <a:cubicBezTo>
                    <a:pt x="8275" y="6911"/>
                    <a:pt x="8269" y="6914"/>
                    <a:pt x="8263" y="6914"/>
                  </a:cubicBezTo>
                  <a:cubicBezTo>
                    <a:pt x="8292" y="6914"/>
                    <a:pt x="8282" y="6914"/>
                    <a:pt x="8283" y="6907"/>
                  </a:cubicBezTo>
                  <a:close/>
                  <a:moveTo>
                    <a:pt x="8751" y="6914"/>
                  </a:moveTo>
                  <a:lnTo>
                    <a:pt x="8751" y="6914"/>
                  </a:lnTo>
                  <a:cubicBezTo>
                    <a:pt x="8743" y="6921"/>
                    <a:pt x="8735" y="6926"/>
                    <a:pt x="8727" y="6926"/>
                  </a:cubicBezTo>
                  <a:cubicBezTo>
                    <a:pt x="8739" y="6914"/>
                    <a:pt x="8739" y="6914"/>
                    <a:pt x="8751" y="6914"/>
                  </a:cubicBezTo>
                  <a:close/>
                  <a:moveTo>
                    <a:pt x="10894" y="6926"/>
                  </a:moveTo>
                  <a:cubicBezTo>
                    <a:pt x="10894" y="6926"/>
                    <a:pt x="10894" y="6926"/>
                    <a:pt x="10894" y="6926"/>
                  </a:cubicBezTo>
                  <a:cubicBezTo>
                    <a:pt x="10894" y="6926"/>
                    <a:pt x="10894" y="6926"/>
                    <a:pt x="10894" y="6926"/>
                  </a:cubicBezTo>
                  <a:close/>
                  <a:moveTo>
                    <a:pt x="13384" y="6926"/>
                  </a:moveTo>
                  <a:cubicBezTo>
                    <a:pt x="13387" y="6926"/>
                    <a:pt x="13390" y="6928"/>
                    <a:pt x="13392" y="6930"/>
                  </a:cubicBezTo>
                  <a:lnTo>
                    <a:pt x="13392" y="6930"/>
                  </a:lnTo>
                  <a:cubicBezTo>
                    <a:pt x="13390" y="6927"/>
                    <a:pt x="13387" y="6926"/>
                    <a:pt x="13384" y="6926"/>
                  </a:cubicBezTo>
                  <a:close/>
                  <a:moveTo>
                    <a:pt x="13764" y="6926"/>
                  </a:moveTo>
                  <a:cubicBezTo>
                    <a:pt x="13764" y="6926"/>
                    <a:pt x="13764" y="6938"/>
                    <a:pt x="13764" y="6938"/>
                  </a:cubicBezTo>
                  <a:cubicBezTo>
                    <a:pt x="13764" y="6938"/>
                    <a:pt x="13752" y="6926"/>
                    <a:pt x="13752" y="6926"/>
                  </a:cubicBezTo>
                  <a:close/>
                  <a:moveTo>
                    <a:pt x="9549" y="6938"/>
                  </a:moveTo>
                  <a:cubicBezTo>
                    <a:pt x="9549" y="6938"/>
                    <a:pt x="9549" y="6938"/>
                    <a:pt x="9549" y="6938"/>
                  </a:cubicBezTo>
                  <a:cubicBezTo>
                    <a:pt x="9549" y="6938"/>
                    <a:pt x="9549" y="6938"/>
                    <a:pt x="9549" y="6938"/>
                  </a:cubicBezTo>
                  <a:close/>
                  <a:moveTo>
                    <a:pt x="9549" y="6938"/>
                  </a:moveTo>
                  <a:cubicBezTo>
                    <a:pt x="9549" y="6938"/>
                    <a:pt x="9549" y="6938"/>
                    <a:pt x="9549" y="6938"/>
                  </a:cubicBezTo>
                  <a:cubicBezTo>
                    <a:pt x="9549" y="6938"/>
                    <a:pt x="9549" y="6938"/>
                    <a:pt x="9549" y="6938"/>
                  </a:cubicBezTo>
                  <a:close/>
                  <a:moveTo>
                    <a:pt x="9549" y="6938"/>
                  </a:moveTo>
                  <a:cubicBezTo>
                    <a:pt x="9549" y="6938"/>
                    <a:pt x="9549" y="6938"/>
                    <a:pt x="9549" y="6938"/>
                  </a:cubicBezTo>
                  <a:cubicBezTo>
                    <a:pt x="9549" y="6938"/>
                    <a:pt x="9549" y="6938"/>
                    <a:pt x="9549" y="6938"/>
                  </a:cubicBezTo>
                  <a:close/>
                  <a:moveTo>
                    <a:pt x="9549" y="6938"/>
                  </a:moveTo>
                  <a:cubicBezTo>
                    <a:pt x="9549" y="6938"/>
                    <a:pt x="9549" y="6938"/>
                    <a:pt x="9549" y="6938"/>
                  </a:cubicBezTo>
                  <a:cubicBezTo>
                    <a:pt x="9549" y="6938"/>
                    <a:pt x="9549" y="6938"/>
                    <a:pt x="9549" y="6938"/>
                  </a:cubicBezTo>
                  <a:close/>
                  <a:moveTo>
                    <a:pt x="9549" y="6938"/>
                  </a:moveTo>
                  <a:cubicBezTo>
                    <a:pt x="9549" y="6938"/>
                    <a:pt x="9549" y="6938"/>
                    <a:pt x="9549" y="6938"/>
                  </a:cubicBezTo>
                  <a:cubicBezTo>
                    <a:pt x="9549" y="6938"/>
                    <a:pt x="9549" y="6938"/>
                    <a:pt x="9549" y="6938"/>
                  </a:cubicBezTo>
                  <a:close/>
                  <a:moveTo>
                    <a:pt x="11522" y="6936"/>
                  </a:moveTo>
                  <a:lnTo>
                    <a:pt x="11522" y="6936"/>
                  </a:lnTo>
                  <a:cubicBezTo>
                    <a:pt x="11522" y="6936"/>
                    <a:pt x="11522" y="6937"/>
                    <a:pt x="11523" y="6940"/>
                  </a:cubicBezTo>
                  <a:lnTo>
                    <a:pt x="11523" y="6940"/>
                  </a:lnTo>
                  <a:cubicBezTo>
                    <a:pt x="11524" y="6939"/>
                    <a:pt x="11525" y="6938"/>
                    <a:pt x="11525" y="6938"/>
                  </a:cubicBezTo>
                  <a:cubicBezTo>
                    <a:pt x="11524" y="6936"/>
                    <a:pt x="11523" y="6936"/>
                    <a:pt x="11522" y="6936"/>
                  </a:cubicBezTo>
                  <a:close/>
                  <a:moveTo>
                    <a:pt x="13335" y="6938"/>
                  </a:moveTo>
                  <a:cubicBezTo>
                    <a:pt x="13331" y="6938"/>
                    <a:pt x="13332" y="6940"/>
                    <a:pt x="13336" y="6943"/>
                  </a:cubicBezTo>
                  <a:lnTo>
                    <a:pt x="13336" y="6943"/>
                  </a:lnTo>
                  <a:cubicBezTo>
                    <a:pt x="13335" y="6941"/>
                    <a:pt x="13335" y="6939"/>
                    <a:pt x="13335" y="6938"/>
                  </a:cubicBezTo>
                  <a:close/>
                  <a:moveTo>
                    <a:pt x="13347" y="6938"/>
                  </a:moveTo>
                  <a:cubicBezTo>
                    <a:pt x="13347" y="6938"/>
                    <a:pt x="13347" y="6946"/>
                    <a:pt x="13354" y="6949"/>
                  </a:cubicBezTo>
                  <a:lnTo>
                    <a:pt x="13354" y="6949"/>
                  </a:lnTo>
                  <a:cubicBezTo>
                    <a:pt x="13353" y="6946"/>
                    <a:pt x="13352" y="6943"/>
                    <a:pt x="13347" y="6938"/>
                  </a:cubicBezTo>
                  <a:close/>
                  <a:moveTo>
                    <a:pt x="13372" y="6943"/>
                  </a:moveTo>
                  <a:cubicBezTo>
                    <a:pt x="13371" y="6943"/>
                    <a:pt x="13368" y="6943"/>
                    <a:pt x="13366" y="6943"/>
                  </a:cubicBezTo>
                  <a:cubicBezTo>
                    <a:pt x="13362" y="6943"/>
                    <a:pt x="13359" y="6943"/>
                    <a:pt x="13371" y="6949"/>
                  </a:cubicBezTo>
                  <a:lnTo>
                    <a:pt x="13383" y="6949"/>
                  </a:lnTo>
                  <a:cubicBezTo>
                    <a:pt x="13376" y="6949"/>
                    <a:pt x="13373" y="6946"/>
                    <a:pt x="13372" y="6943"/>
                  </a:cubicBezTo>
                  <a:close/>
                  <a:moveTo>
                    <a:pt x="9954" y="6949"/>
                  </a:moveTo>
                  <a:lnTo>
                    <a:pt x="9954" y="6949"/>
                  </a:lnTo>
                  <a:cubicBezTo>
                    <a:pt x="9954" y="6949"/>
                    <a:pt x="9954" y="6949"/>
                    <a:pt x="9954" y="6949"/>
                  </a:cubicBezTo>
                  <a:close/>
                  <a:moveTo>
                    <a:pt x="9954" y="6949"/>
                  </a:moveTo>
                  <a:lnTo>
                    <a:pt x="9954" y="6949"/>
                  </a:lnTo>
                  <a:cubicBezTo>
                    <a:pt x="9954" y="6949"/>
                    <a:pt x="9954" y="6949"/>
                    <a:pt x="9954" y="6949"/>
                  </a:cubicBezTo>
                  <a:close/>
                  <a:moveTo>
                    <a:pt x="9954" y="6949"/>
                  </a:moveTo>
                  <a:lnTo>
                    <a:pt x="9954" y="6949"/>
                  </a:lnTo>
                  <a:cubicBezTo>
                    <a:pt x="9954" y="6949"/>
                    <a:pt x="9954" y="6949"/>
                    <a:pt x="9954" y="6949"/>
                  </a:cubicBezTo>
                  <a:close/>
                  <a:moveTo>
                    <a:pt x="9954" y="6949"/>
                  </a:moveTo>
                  <a:lnTo>
                    <a:pt x="9954" y="6949"/>
                  </a:lnTo>
                  <a:cubicBezTo>
                    <a:pt x="9954" y="6949"/>
                    <a:pt x="9954" y="6949"/>
                    <a:pt x="9954" y="6949"/>
                  </a:cubicBezTo>
                  <a:close/>
                  <a:moveTo>
                    <a:pt x="8294" y="6950"/>
                  </a:moveTo>
                  <a:lnTo>
                    <a:pt x="8294" y="6950"/>
                  </a:lnTo>
                  <a:cubicBezTo>
                    <a:pt x="8290" y="6951"/>
                    <a:pt x="8282" y="6954"/>
                    <a:pt x="8275" y="6961"/>
                  </a:cubicBezTo>
                  <a:cubicBezTo>
                    <a:pt x="8285" y="6961"/>
                    <a:pt x="8287" y="6952"/>
                    <a:pt x="8294" y="6950"/>
                  </a:cubicBezTo>
                  <a:close/>
                  <a:moveTo>
                    <a:pt x="13359" y="6950"/>
                  </a:moveTo>
                  <a:lnTo>
                    <a:pt x="13371" y="6961"/>
                  </a:lnTo>
                  <a:cubicBezTo>
                    <a:pt x="13368" y="6958"/>
                    <a:pt x="13366" y="6956"/>
                    <a:pt x="13364" y="6954"/>
                  </a:cubicBezTo>
                  <a:lnTo>
                    <a:pt x="13364" y="6954"/>
                  </a:lnTo>
                  <a:cubicBezTo>
                    <a:pt x="13363" y="6954"/>
                    <a:pt x="13362" y="6953"/>
                    <a:pt x="13359" y="6950"/>
                  </a:cubicBezTo>
                  <a:close/>
                  <a:moveTo>
                    <a:pt x="13871" y="6949"/>
                  </a:moveTo>
                  <a:cubicBezTo>
                    <a:pt x="13883" y="6961"/>
                    <a:pt x="13871" y="6961"/>
                    <a:pt x="13871" y="6961"/>
                  </a:cubicBezTo>
                  <a:lnTo>
                    <a:pt x="13871" y="6949"/>
                  </a:lnTo>
                  <a:close/>
                  <a:moveTo>
                    <a:pt x="13847" y="6949"/>
                  </a:moveTo>
                  <a:cubicBezTo>
                    <a:pt x="13835" y="6961"/>
                    <a:pt x="13835" y="6973"/>
                    <a:pt x="13847" y="6973"/>
                  </a:cubicBezTo>
                  <a:cubicBezTo>
                    <a:pt x="13835" y="6973"/>
                    <a:pt x="13835" y="6973"/>
                    <a:pt x="13823" y="6961"/>
                  </a:cubicBezTo>
                  <a:cubicBezTo>
                    <a:pt x="13823" y="6949"/>
                    <a:pt x="13835" y="6949"/>
                    <a:pt x="13835" y="6949"/>
                  </a:cubicBezTo>
                  <a:close/>
                  <a:moveTo>
                    <a:pt x="13311" y="6973"/>
                  </a:moveTo>
                  <a:lnTo>
                    <a:pt x="13311" y="6973"/>
                  </a:lnTo>
                  <a:cubicBezTo>
                    <a:pt x="13311" y="6973"/>
                    <a:pt x="13323" y="6985"/>
                    <a:pt x="13323" y="6985"/>
                  </a:cubicBezTo>
                  <a:cubicBezTo>
                    <a:pt x="13311" y="6985"/>
                    <a:pt x="13311" y="6985"/>
                    <a:pt x="13311" y="6973"/>
                  </a:cubicBezTo>
                  <a:close/>
                  <a:moveTo>
                    <a:pt x="11990" y="7009"/>
                  </a:moveTo>
                  <a:cubicBezTo>
                    <a:pt x="11990" y="7009"/>
                    <a:pt x="11990" y="7009"/>
                    <a:pt x="11990" y="7009"/>
                  </a:cubicBezTo>
                  <a:cubicBezTo>
                    <a:pt x="11990" y="7009"/>
                    <a:pt x="11990" y="7009"/>
                    <a:pt x="11990" y="7009"/>
                  </a:cubicBezTo>
                  <a:close/>
                  <a:moveTo>
                    <a:pt x="11990" y="7009"/>
                  </a:moveTo>
                  <a:cubicBezTo>
                    <a:pt x="11990" y="7009"/>
                    <a:pt x="11990" y="7009"/>
                    <a:pt x="11990" y="7009"/>
                  </a:cubicBezTo>
                  <a:cubicBezTo>
                    <a:pt x="11990" y="7009"/>
                    <a:pt x="11990" y="7009"/>
                    <a:pt x="11990" y="7009"/>
                  </a:cubicBezTo>
                  <a:close/>
                  <a:moveTo>
                    <a:pt x="13980" y="7009"/>
                  </a:moveTo>
                  <a:cubicBezTo>
                    <a:pt x="13981" y="7010"/>
                    <a:pt x="13983" y="7011"/>
                    <a:pt x="13985" y="7011"/>
                  </a:cubicBezTo>
                  <a:cubicBezTo>
                    <a:pt x="13987" y="7011"/>
                    <a:pt x="13988" y="7011"/>
                    <a:pt x="13990" y="7009"/>
                  </a:cubicBezTo>
                  <a:close/>
                  <a:moveTo>
                    <a:pt x="8490" y="7029"/>
                  </a:moveTo>
                  <a:cubicBezTo>
                    <a:pt x="8492" y="7029"/>
                    <a:pt x="8492" y="7030"/>
                    <a:pt x="8489" y="7033"/>
                  </a:cubicBezTo>
                  <a:lnTo>
                    <a:pt x="8479" y="7033"/>
                  </a:lnTo>
                  <a:cubicBezTo>
                    <a:pt x="8483" y="7031"/>
                    <a:pt x="8488" y="7029"/>
                    <a:pt x="8490" y="7029"/>
                  </a:cubicBezTo>
                  <a:close/>
                  <a:moveTo>
                    <a:pt x="8477" y="7033"/>
                  </a:moveTo>
                  <a:cubicBezTo>
                    <a:pt x="8477" y="7033"/>
                    <a:pt x="8477" y="7033"/>
                    <a:pt x="8477" y="7033"/>
                  </a:cubicBezTo>
                  <a:lnTo>
                    <a:pt x="8477" y="7033"/>
                  </a:lnTo>
                  <a:cubicBezTo>
                    <a:pt x="8478" y="7033"/>
                    <a:pt x="8478" y="7033"/>
                    <a:pt x="8479" y="7033"/>
                  </a:cubicBezTo>
                  <a:lnTo>
                    <a:pt x="8479" y="7033"/>
                  </a:lnTo>
                  <a:cubicBezTo>
                    <a:pt x="8481" y="7033"/>
                    <a:pt x="8480" y="7034"/>
                    <a:pt x="8477" y="7035"/>
                  </a:cubicBezTo>
                  <a:lnTo>
                    <a:pt x="8477" y="7035"/>
                  </a:lnTo>
                  <a:cubicBezTo>
                    <a:pt x="8477" y="7035"/>
                    <a:pt x="8477" y="7034"/>
                    <a:pt x="8477" y="7033"/>
                  </a:cubicBezTo>
                  <a:lnTo>
                    <a:pt x="8477" y="7033"/>
                  </a:lnTo>
                  <a:cubicBezTo>
                    <a:pt x="8477" y="7033"/>
                    <a:pt x="8477" y="7033"/>
                    <a:pt x="8477" y="7033"/>
                  </a:cubicBezTo>
                  <a:lnTo>
                    <a:pt x="8477" y="7033"/>
                  </a:lnTo>
                  <a:cubicBezTo>
                    <a:pt x="8477" y="7033"/>
                    <a:pt x="8477" y="7033"/>
                    <a:pt x="8477" y="7033"/>
                  </a:cubicBezTo>
                  <a:close/>
                  <a:moveTo>
                    <a:pt x="8378" y="7029"/>
                  </a:moveTo>
                  <a:cubicBezTo>
                    <a:pt x="8378" y="7029"/>
                    <a:pt x="8375" y="7030"/>
                    <a:pt x="8370" y="7033"/>
                  </a:cubicBezTo>
                  <a:cubicBezTo>
                    <a:pt x="8368" y="7035"/>
                    <a:pt x="8367" y="7036"/>
                    <a:pt x="8368" y="7036"/>
                  </a:cubicBezTo>
                  <a:cubicBezTo>
                    <a:pt x="8370" y="7036"/>
                    <a:pt x="8380" y="7029"/>
                    <a:pt x="8378" y="7029"/>
                  </a:cubicBezTo>
                  <a:close/>
                  <a:moveTo>
                    <a:pt x="8440" y="7040"/>
                  </a:moveTo>
                  <a:cubicBezTo>
                    <a:pt x="8439" y="7040"/>
                    <a:pt x="8437" y="7041"/>
                    <a:pt x="8430" y="7045"/>
                  </a:cubicBezTo>
                  <a:lnTo>
                    <a:pt x="8436" y="7045"/>
                  </a:lnTo>
                  <a:cubicBezTo>
                    <a:pt x="8438" y="7042"/>
                    <a:pt x="8441" y="7040"/>
                    <a:pt x="8440" y="7040"/>
                  </a:cubicBezTo>
                  <a:close/>
                  <a:moveTo>
                    <a:pt x="12144" y="7045"/>
                  </a:moveTo>
                  <a:cubicBezTo>
                    <a:pt x="12137" y="7045"/>
                    <a:pt x="12129" y="7045"/>
                    <a:pt x="12128" y="7051"/>
                  </a:cubicBezTo>
                  <a:lnTo>
                    <a:pt x="12128" y="7051"/>
                  </a:lnTo>
                  <a:cubicBezTo>
                    <a:pt x="12134" y="7049"/>
                    <a:pt x="12139" y="7047"/>
                    <a:pt x="12144" y="7045"/>
                  </a:cubicBezTo>
                  <a:close/>
                  <a:moveTo>
                    <a:pt x="8453" y="7045"/>
                  </a:moveTo>
                  <a:cubicBezTo>
                    <a:pt x="8446" y="7048"/>
                    <a:pt x="8440" y="7051"/>
                    <a:pt x="8434" y="7053"/>
                  </a:cubicBezTo>
                  <a:lnTo>
                    <a:pt x="8434" y="7053"/>
                  </a:lnTo>
                  <a:cubicBezTo>
                    <a:pt x="8443" y="7046"/>
                    <a:pt x="8451" y="7045"/>
                    <a:pt x="8453" y="7045"/>
                  </a:cubicBezTo>
                  <a:close/>
                  <a:moveTo>
                    <a:pt x="8406" y="7045"/>
                  </a:moveTo>
                  <a:cubicBezTo>
                    <a:pt x="8398" y="7053"/>
                    <a:pt x="8397" y="7055"/>
                    <a:pt x="8398" y="7055"/>
                  </a:cubicBezTo>
                  <a:cubicBezTo>
                    <a:pt x="8401" y="7055"/>
                    <a:pt x="8414" y="7045"/>
                    <a:pt x="8406" y="7045"/>
                  </a:cubicBezTo>
                  <a:close/>
                  <a:moveTo>
                    <a:pt x="13359" y="7045"/>
                  </a:moveTo>
                  <a:cubicBezTo>
                    <a:pt x="13359" y="7050"/>
                    <a:pt x="13359" y="7053"/>
                    <a:pt x="13361" y="7056"/>
                  </a:cubicBezTo>
                  <a:lnTo>
                    <a:pt x="13361" y="7056"/>
                  </a:lnTo>
                  <a:cubicBezTo>
                    <a:pt x="13359" y="7054"/>
                    <a:pt x="13359" y="7051"/>
                    <a:pt x="13359" y="7045"/>
                  </a:cubicBezTo>
                  <a:close/>
                  <a:moveTo>
                    <a:pt x="13338" y="7041"/>
                  </a:moveTo>
                  <a:cubicBezTo>
                    <a:pt x="13332" y="7041"/>
                    <a:pt x="13347" y="7057"/>
                    <a:pt x="13347" y="7057"/>
                  </a:cubicBezTo>
                  <a:cubicBezTo>
                    <a:pt x="13347" y="7045"/>
                    <a:pt x="13347" y="7045"/>
                    <a:pt x="13347" y="7045"/>
                  </a:cubicBezTo>
                  <a:cubicBezTo>
                    <a:pt x="13342" y="7042"/>
                    <a:pt x="13339" y="7041"/>
                    <a:pt x="13338" y="7041"/>
                  </a:cubicBezTo>
                  <a:close/>
                  <a:moveTo>
                    <a:pt x="13311" y="7057"/>
                  </a:moveTo>
                  <a:cubicBezTo>
                    <a:pt x="13311" y="7063"/>
                    <a:pt x="13308" y="7063"/>
                    <a:pt x="13307" y="7063"/>
                  </a:cubicBezTo>
                  <a:cubicBezTo>
                    <a:pt x="13305" y="7063"/>
                    <a:pt x="13305" y="7063"/>
                    <a:pt x="13311" y="7069"/>
                  </a:cubicBezTo>
                  <a:cubicBezTo>
                    <a:pt x="13314" y="7071"/>
                    <a:pt x="13315" y="7072"/>
                    <a:pt x="13315" y="7072"/>
                  </a:cubicBezTo>
                  <a:cubicBezTo>
                    <a:pt x="13315" y="7072"/>
                    <a:pt x="13309" y="7065"/>
                    <a:pt x="13314" y="7065"/>
                  </a:cubicBezTo>
                  <a:cubicBezTo>
                    <a:pt x="13315" y="7065"/>
                    <a:pt x="13318" y="7066"/>
                    <a:pt x="13323" y="7069"/>
                  </a:cubicBezTo>
                  <a:cubicBezTo>
                    <a:pt x="13319" y="7065"/>
                    <a:pt x="13315" y="7061"/>
                    <a:pt x="13311" y="7057"/>
                  </a:cubicBezTo>
                  <a:close/>
                  <a:moveTo>
                    <a:pt x="8452" y="7070"/>
                  </a:moveTo>
                  <a:cubicBezTo>
                    <a:pt x="8444" y="7076"/>
                    <a:pt x="8438" y="7080"/>
                    <a:pt x="8442" y="7080"/>
                  </a:cubicBezTo>
                  <a:cubicBezTo>
                    <a:pt x="8453" y="7080"/>
                    <a:pt x="8443" y="7080"/>
                    <a:pt x="8452" y="7070"/>
                  </a:cubicBezTo>
                  <a:close/>
                  <a:moveTo>
                    <a:pt x="13335" y="7069"/>
                  </a:moveTo>
                  <a:lnTo>
                    <a:pt x="13335" y="7069"/>
                  </a:lnTo>
                  <a:cubicBezTo>
                    <a:pt x="13347" y="7080"/>
                    <a:pt x="13347" y="7080"/>
                    <a:pt x="13347" y="7080"/>
                  </a:cubicBezTo>
                  <a:lnTo>
                    <a:pt x="13359" y="7092"/>
                  </a:lnTo>
                  <a:cubicBezTo>
                    <a:pt x="13359" y="7092"/>
                    <a:pt x="13352" y="7086"/>
                    <a:pt x="13354" y="7082"/>
                  </a:cubicBezTo>
                  <a:lnTo>
                    <a:pt x="13354" y="7082"/>
                  </a:lnTo>
                  <a:cubicBezTo>
                    <a:pt x="13355" y="7084"/>
                    <a:pt x="13356" y="7087"/>
                    <a:pt x="13359" y="7092"/>
                  </a:cubicBezTo>
                  <a:lnTo>
                    <a:pt x="13359" y="7080"/>
                  </a:lnTo>
                  <a:cubicBezTo>
                    <a:pt x="13356" y="7080"/>
                    <a:pt x="13354" y="7081"/>
                    <a:pt x="13354" y="7082"/>
                  </a:cubicBezTo>
                  <a:lnTo>
                    <a:pt x="13354" y="7082"/>
                  </a:lnTo>
                  <a:cubicBezTo>
                    <a:pt x="13353" y="7080"/>
                    <a:pt x="13352" y="7080"/>
                    <a:pt x="13351" y="7080"/>
                  </a:cubicBezTo>
                  <a:cubicBezTo>
                    <a:pt x="13350" y="7080"/>
                    <a:pt x="13347" y="7080"/>
                    <a:pt x="13335" y="7069"/>
                  </a:cubicBezTo>
                  <a:close/>
                  <a:moveTo>
                    <a:pt x="8537" y="7092"/>
                  </a:moveTo>
                  <a:lnTo>
                    <a:pt x="8525" y="7104"/>
                  </a:lnTo>
                  <a:cubicBezTo>
                    <a:pt x="8525" y="7103"/>
                    <a:pt x="8525" y="7102"/>
                    <a:pt x="8524" y="7101"/>
                  </a:cubicBezTo>
                  <a:lnTo>
                    <a:pt x="8524" y="7101"/>
                  </a:lnTo>
                  <a:cubicBezTo>
                    <a:pt x="8524" y="7103"/>
                    <a:pt x="8522" y="7104"/>
                    <a:pt x="8518" y="7104"/>
                  </a:cubicBezTo>
                  <a:lnTo>
                    <a:pt x="8518" y="7104"/>
                  </a:lnTo>
                  <a:cubicBezTo>
                    <a:pt x="8520" y="7103"/>
                    <a:pt x="8521" y="7101"/>
                    <a:pt x="8523" y="7099"/>
                  </a:cubicBezTo>
                  <a:lnTo>
                    <a:pt x="8523" y="7099"/>
                  </a:lnTo>
                  <a:cubicBezTo>
                    <a:pt x="8523" y="7099"/>
                    <a:pt x="8524" y="7100"/>
                    <a:pt x="8524" y="7101"/>
                  </a:cubicBezTo>
                  <a:lnTo>
                    <a:pt x="8524" y="7101"/>
                  </a:lnTo>
                  <a:cubicBezTo>
                    <a:pt x="8525" y="7100"/>
                    <a:pt x="8525" y="7099"/>
                    <a:pt x="8525" y="7097"/>
                  </a:cubicBezTo>
                  <a:lnTo>
                    <a:pt x="8525" y="7097"/>
                  </a:lnTo>
                  <a:cubicBezTo>
                    <a:pt x="8524" y="7097"/>
                    <a:pt x="8524" y="7097"/>
                    <a:pt x="8524" y="7097"/>
                  </a:cubicBezTo>
                  <a:lnTo>
                    <a:pt x="8524" y="7097"/>
                  </a:lnTo>
                  <a:cubicBezTo>
                    <a:pt x="8524" y="7096"/>
                    <a:pt x="8525" y="7094"/>
                    <a:pt x="8525" y="7092"/>
                  </a:cubicBezTo>
                  <a:lnTo>
                    <a:pt x="8525" y="7092"/>
                  </a:lnTo>
                  <a:cubicBezTo>
                    <a:pt x="8525" y="7094"/>
                    <a:pt x="8525" y="7096"/>
                    <a:pt x="8525" y="7097"/>
                  </a:cubicBezTo>
                  <a:lnTo>
                    <a:pt x="8525" y="7097"/>
                  </a:lnTo>
                  <a:cubicBezTo>
                    <a:pt x="8528" y="7096"/>
                    <a:pt x="8532" y="7095"/>
                    <a:pt x="8537" y="7092"/>
                  </a:cubicBezTo>
                  <a:close/>
                  <a:moveTo>
                    <a:pt x="13383" y="7104"/>
                  </a:moveTo>
                  <a:lnTo>
                    <a:pt x="13383" y="7104"/>
                  </a:lnTo>
                  <a:cubicBezTo>
                    <a:pt x="13383" y="7104"/>
                    <a:pt x="13383" y="7104"/>
                    <a:pt x="13383" y="7104"/>
                  </a:cubicBezTo>
                  <a:lnTo>
                    <a:pt x="13383" y="7104"/>
                  </a:lnTo>
                  <a:cubicBezTo>
                    <a:pt x="13383" y="7104"/>
                    <a:pt x="13383" y="7104"/>
                    <a:pt x="13383" y="7104"/>
                  </a:cubicBezTo>
                  <a:close/>
                  <a:moveTo>
                    <a:pt x="12406" y="7104"/>
                  </a:moveTo>
                  <a:cubicBezTo>
                    <a:pt x="12400" y="7104"/>
                    <a:pt x="12397" y="7108"/>
                    <a:pt x="12396" y="7111"/>
                  </a:cubicBezTo>
                  <a:lnTo>
                    <a:pt x="12396" y="7111"/>
                  </a:lnTo>
                  <a:cubicBezTo>
                    <a:pt x="12399" y="7110"/>
                    <a:pt x="12402" y="7108"/>
                    <a:pt x="12406" y="7104"/>
                  </a:cubicBezTo>
                  <a:close/>
                  <a:moveTo>
                    <a:pt x="8521" y="7112"/>
                  </a:moveTo>
                  <a:cubicBezTo>
                    <a:pt x="8521" y="7113"/>
                    <a:pt x="8521" y="7113"/>
                    <a:pt x="8520" y="7114"/>
                  </a:cubicBezTo>
                  <a:lnTo>
                    <a:pt x="8520" y="7114"/>
                  </a:lnTo>
                  <a:cubicBezTo>
                    <a:pt x="8521" y="7113"/>
                    <a:pt x="8521" y="7113"/>
                    <a:pt x="8521" y="7112"/>
                  </a:cubicBezTo>
                  <a:close/>
                  <a:moveTo>
                    <a:pt x="13347" y="7104"/>
                  </a:moveTo>
                  <a:cubicBezTo>
                    <a:pt x="13347" y="7104"/>
                    <a:pt x="13359" y="7116"/>
                    <a:pt x="13359" y="7116"/>
                  </a:cubicBezTo>
                  <a:cubicBezTo>
                    <a:pt x="13335" y="7104"/>
                    <a:pt x="13347" y="7104"/>
                    <a:pt x="13347" y="7104"/>
                  </a:cubicBezTo>
                  <a:close/>
                  <a:moveTo>
                    <a:pt x="13383" y="7105"/>
                  </a:moveTo>
                  <a:cubicBezTo>
                    <a:pt x="13388" y="7111"/>
                    <a:pt x="13390" y="7116"/>
                    <a:pt x="13383" y="7116"/>
                  </a:cubicBezTo>
                  <a:cubicBezTo>
                    <a:pt x="13383" y="7116"/>
                    <a:pt x="13383" y="7107"/>
                    <a:pt x="13383" y="7105"/>
                  </a:cubicBezTo>
                  <a:close/>
                  <a:moveTo>
                    <a:pt x="13390" y="7105"/>
                  </a:moveTo>
                  <a:cubicBezTo>
                    <a:pt x="13393" y="7111"/>
                    <a:pt x="13398" y="7118"/>
                    <a:pt x="13397" y="7118"/>
                  </a:cubicBezTo>
                  <a:cubicBezTo>
                    <a:pt x="13397" y="7118"/>
                    <a:pt x="13396" y="7117"/>
                    <a:pt x="13395" y="7116"/>
                  </a:cubicBezTo>
                  <a:cubicBezTo>
                    <a:pt x="13395" y="7116"/>
                    <a:pt x="13387" y="7109"/>
                    <a:pt x="13390" y="7105"/>
                  </a:cubicBezTo>
                  <a:close/>
                  <a:moveTo>
                    <a:pt x="13311" y="7116"/>
                  </a:moveTo>
                  <a:cubicBezTo>
                    <a:pt x="13311" y="7120"/>
                    <a:pt x="13314" y="7124"/>
                    <a:pt x="13318" y="7128"/>
                  </a:cubicBezTo>
                  <a:lnTo>
                    <a:pt x="13318" y="7128"/>
                  </a:lnTo>
                  <a:cubicBezTo>
                    <a:pt x="13314" y="7124"/>
                    <a:pt x="13311" y="7120"/>
                    <a:pt x="13311" y="7116"/>
                  </a:cubicBezTo>
                  <a:close/>
                  <a:moveTo>
                    <a:pt x="8506" y="7127"/>
                  </a:moveTo>
                  <a:lnTo>
                    <a:pt x="8506" y="7127"/>
                  </a:lnTo>
                  <a:cubicBezTo>
                    <a:pt x="8497" y="7134"/>
                    <a:pt x="8489" y="7140"/>
                    <a:pt x="8489" y="7140"/>
                  </a:cubicBezTo>
                  <a:cubicBezTo>
                    <a:pt x="8495" y="7140"/>
                    <a:pt x="8502" y="7134"/>
                    <a:pt x="8506" y="7127"/>
                  </a:cubicBezTo>
                  <a:close/>
                  <a:moveTo>
                    <a:pt x="12525" y="7140"/>
                  </a:moveTo>
                  <a:cubicBezTo>
                    <a:pt x="12522" y="7140"/>
                    <a:pt x="12520" y="7141"/>
                    <a:pt x="12518" y="7142"/>
                  </a:cubicBezTo>
                  <a:lnTo>
                    <a:pt x="12518" y="7142"/>
                  </a:lnTo>
                  <a:cubicBezTo>
                    <a:pt x="12520" y="7142"/>
                    <a:pt x="12523" y="7141"/>
                    <a:pt x="12525" y="7140"/>
                  </a:cubicBezTo>
                  <a:close/>
                  <a:moveTo>
                    <a:pt x="8549" y="7140"/>
                  </a:moveTo>
                  <a:lnTo>
                    <a:pt x="8543" y="7145"/>
                  </a:lnTo>
                  <a:lnTo>
                    <a:pt x="8549" y="7140"/>
                  </a:lnTo>
                  <a:close/>
                  <a:moveTo>
                    <a:pt x="8543" y="7145"/>
                  </a:moveTo>
                  <a:lnTo>
                    <a:pt x="8543" y="7145"/>
                  </a:lnTo>
                  <a:lnTo>
                    <a:pt x="8543" y="7145"/>
                  </a:lnTo>
                  <a:close/>
                  <a:moveTo>
                    <a:pt x="8543" y="7145"/>
                  </a:moveTo>
                  <a:lnTo>
                    <a:pt x="8543" y="7146"/>
                  </a:lnTo>
                  <a:lnTo>
                    <a:pt x="8543" y="7145"/>
                  </a:lnTo>
                  <a:close/>
                  <a:moveTo>
                    <a:pt x="8543" y="7146"/>
                  </a:moveTo>
                  <a:lnTo>
                    <a:pt x="8540" y="7148"/>
                  </a:lnTo>
                  <a:lnTo>
                    <a:pt x="8543" y="7146"/>
                  </a:lnTo>
                  <a:close/>
                  <a:moveTo>
                    <a:pt x="8540" y="7148"/>
                  </a:moveTo>
                  <a:lnTo>
                    <a:pt x="8540" y="7149"/>
                  </a:lnTo>
                  <a:lnTo>
                    <a:pt x="8540" y="7148"/>
                  </a:lnTo>
                  <a:close/>
                  <a:moveTo>
                    <a:pt x="8540" y="7149"/>
                  </a:moveTo>
                  <a:lnTo>
                    <a:pt x="8539" y="7149"/>
                  </a:lnTo>
                  <a:lnTo>
                    <a:pt x="8540" y="7149"/>
                  </a:lnTo>
                  <a:close/>
                  <a:moveTo>
                    <a:pt x="8539" y="7149"/>
                  </a:moveTo>
                  <a:lnTo>
                    <a:pt x="8539" y="7149"/>
                  </a:lnTo>
                  <a:lnTo>
                    <a:pt x="8539" y="7149"/>
                  </a:lnTo>
                  <a:close/>
                  <a:moveTo>
                    <a:pt x="8539" y="7149"/>
                  </a:moveTo>
                  <a:lnTo>
                    <a:pt x="8539" y="7149"/>
                  </a:lnTo>
                  <a:lnTo>
                    <a:pt x="8539" y="7149"/>
                  </a:lnTo>
                  <a:close/>
                  <a:moveTo>
                    <a:pt x="8539" y="7149"/>
                  </a:moveTo>
                  <a:lnTo>
                    <a:pt x="8539" y="7149"/>
                  </a:lnTo>
                  <a:lnTo>
                    <a:pt x="8539" y="7149"/>
                  </a:lnTo>
                  <a:close/>
                  <a:moveTo>
                    <a:pt x="8539" y="7149"/>
                  </a:moveTo>
                  <a:lnTo>
                    <a:pt x="8538" y="7150"/>
                  </a:lnTo>
                  <a:lnTo>
                    <a:pt x="8539" y="7149"/>
                  </a:lnTo>
                  <a:close/>
                  <a:moveTo>
                    <a:pt x="8538" y="7150"/>
                  </a:moveTo>
                  <a:lnTo>
                    <a:pt x="8538" y="7151"/>
                  </a:lnTo>
                  <a:lnTo>
                    <a:pt x="8538" y="7150"/>
                  </a:lnTo>
                  <a:close/>
                  <a:moveTo>
                    <a:pt x="8538" y="7151"/>
                  </a:moveTo>
                  <a:lnTo>
                    <a:pt x="8538" y="7151"/>
                  </a:lnTo>
                  <a:lnTo>
                    <a:pt x="8538" y="7151"/>
                  </a:lnTo>
                  <a:close/>
                  <a:moveTo>
                    <a:pt x="8538" y="7151"/>
                  </a:moveTo>
                  <a:lnTo>
                    <a:pt x="8537" y="7152"/>
                  </a:lnTo>
                  <a:lnTo>
                    <a:pt x="8538" y="7151"/>
                  </a:lnTo>
                  <a:close/>
                  <a:moveTo>
                    <a:pt x="8537" y="7152"/>
                  </a:moveTo>
                  <a:lnTo>
                    <a:pt x="8537" y="7152"/>
                  </a:lnTo>
                  <a:lnTo>
                    <a:pt x="8537" y="7152"/>
                  </a:lnTo>
                  <a:close/>
                  <a:moveTo>
                    <a:pt x="8537" y="7152"/>
                  </a:moveTo>
                  <a:lnTo>
                    <a:pt x="8537" y="7152"/>
                  </a:lnTo>
                  <a:lnTo>
                    <a:pt x="8537" y="7152"/>
                  </a:lnTo>
                  <a:close/>
                  <a:moveTo>
                    <a:pt x="13347" y="7145"/>
                  </a:moveTo>
                  <a:cubicBezTo>
                    <a:pt x="13348" y="7147"/>
                    <a:pt x="13350" y="7148"/>
                    <a:pt x="13351" y="7149"/>
                  </a:cubicBezTo>
                  <a:lnTo>
                    <a:pt x="13351" y="7149"/>
                  </a:lnTo>
                  <a:cubicBezTo>
                    <a:pt x="13352" y="7150"/>
                    <a:pt x="13352" y="7151"/>
                    <a:pt x="13353" y="7152"/>
                  </a:cubicBezTo>
                  <a:lnTo>
                    <a:pt x="13353" y="7152"/>
                  </a:lnTo>
                  <a:cubicBezTo>
                    <a:pt x="13348" y="7151"/>
                    <a:pt x="13347" y="7150"/>
                    <a:pt x="13347" y="7145"/>
                  </a:cubicBezTo>
                  <a:close/>
                  <a:moveTo>
                    <a:pt x="8537" y="7152"/>
                  </a:moveTo>
                  <a:lnTo>
                    <a:pt x="8537" y="7152"/>
                  </a:lnTo>
                  <a:lnTo>
                    <a:pt x="8537" y="7152"/>
                  </a:lnTo>
                  <a:close/>
                  <a:moveTo>
                    <a:pt x="8537" y="7152"/>
                  </a:moveTo>
                  <a:lnTo>
                    <a:pt x="8537" y="7152"/>
                  </a:lnTo>
                  <a:lnTo>
                    <a:pt x="8537" y="7152"/>
                  </a:lnTo>
                  <a:close/>
                  <a:moveTo>
                    <a:pt x="12565" y="7149"/>
                  </a:moveTo>
                  <a:cubicBezTo>
                    <a:pt x="12564" y="7149"/>
                    <a:pt x="12563" y="7150"/>
                    <a:pt x="12561" y="7152"/>
                  </a:cubicBezTo>
                  <a:lnTo>
                    <a:pt x="12567" y="7152"/>
                  </a:lnTo>
                  <a:cubicBezTo>
                    <a:pt x="12567" y="7150"/>
                    <a:pt x="12566" y="7149"/>
                    <a:pt x="12565" y="7149"/>
                  </a:cubicBezTo>
                  <a:close/>
                  <a:moveTo>
                    <a:pt x="12585" y="7152"/>
                  </a:moveTo>
                  <a:cubicBezTo>
                    <a:pt x="12585" y="7153"/>
                    <a:pt x="12585" y="7155"/>
                    <a:pt x="12585" y="7156"/>
                  </a:cubicBezTo>
                  <a:lnTo>
                    <a:pt x="12585" y="7156"/>
                  </a:lnTo>
                  <a:cubicBezTo>
                    <a:pt x="12586" y="7152"/>
                    <a:pt x="12589" y="7152"/>
                    <a:pt x="12597" y="7152"/>
                  </a:cubicBezTo>
                  <a:close/>
                  <a:moveTo>
                    <a:pt x="12567" y="7152"/>
                  </a:moveTo>
                  <a:cubicBezTo>
                    <a:pt x="12568" y="7155"/>
                    <a:pt x="12568" y="7159"/>
                    <a:pt x="12570" y="7162"/>
                  </a:cubicBezTo>
                  <a:lnTo>
                    <a:pt x="12570" y="7162"/>
                  </a:lnTo>
                  <a:cubicBezTo>
                    <a:pt x="12572" y="7159"/>
                    <a:pt x="12573" y="7155"/>
                    <a:pt x="12573" y="7152"/>
                  </a:cubicBezTo>
                  <a:close/>
                  <a:moveTo>
                    <a:pt x="13311" y="7152"/>
                  </a:moveTo>
                  <a:cubicBezTo>
                    <a:pt x="13316" y="7157"/>
                    <a:pt x="13322" y="7160"/>
                    <a:pt x="13327" y="7163"/>
                  </a:cubicBezTo>
                  <a:lnTo>
                    <a:pt x="13327" y="7163"/>
                  </a:lnTo>
                  <a:cubicBezTo>
                    <a:pt x="13318" y="7156"/>
                    <a:pt x="13311" y="7152"/>
                    <a:pt x="13311" y="7152"/>
                  </a:cubicBezTo>
                  <a:close/>
                  <a:moveTo>
                    <a:pt x="8489" y="7152"/>
                  </a:moveTo>
                  <a:cubicBezTo>
                    <a:pt x="8465" y="7164"/>
                    <a:pt x="8477" y="7164"/>
                    <a:pt x="8477" y="7164"/>
                  </a:cubicBezTo>
                  <a:cubicBezTo>
                    <a:pt x="8483" y="7158"/>
                    <a:pt x="8486" y="7155"/>
                    <a:pt x="8489" y="7152"/>
                  </a:cubicBezTo>
                  <a:close/>
                  <a:moveTo>
                    <a:pt x="8598" y="7158"/>
                  </a:moveTo>
                  <a:lnTo>
                    <a:pt x="8598" y="7158"/>
                  </a:lnTo>
                  <a:cubicBezTo>
                    <a:pt x="8596" y="7160"/>
                    <a:pt x="8594" y="7162"/>
                    <a:pt x="8592" y="7164"/>
                  </a:cubicBezTo>
                  <a:lnTo>
                    <a:pt x="8596" y="7164"/>
                  </a:lnTo>
                  <a:cubicBezTo>
                    <a:pt x="8596" y="7164"/>
                    <a:pt x="8602" y="7159"/>
                    <a:pt x="8598" y="7158"/>
                  </a:cubicBezTo>
                  <a:close/>
                  <a:moveTo>
                    <a:pt x="8680" y="7158"/>
                  </a:moveTo>
                  <a:cubicBezTo>
                    <a:pt x="8679" y="7164"/>
                    <a:pt x="8677" y="7164"/>
                    <a:pt x="8668" y="7164"/>
                  </a:cubicBezTo>
                  <a:cubicBezTo>
                    <a:pt x="8674" y="7164"/>
                    <a:pt x="8677" y="7161"/>
                    <a:pt x="8680" y="7158"/>
                  </a:cubicBezTo>
                  <a:close/>
                  <a:moveTo>
                    <a:pt x="8691" y="7152"/>
                  </a:moveTo>
                  <a:cubicBezTo>
                    <a:pt x="8680" y="7152"/>
                    <a:pt x="8680" y="7164"/>
                    <a:pt x="8680" y="7164"/>
                  </a:cubicBezTo>
                  <a:cubicBezTo>
                    <a:pt x="8680" y="7164"/>
                    <a:pt x="8680" y="7164"/>
                    <a:pt x="8680" y="7158"/>
                  </a:cubicBezTo>
                  <a:lnTo>
                    <a:pt x="8680" y="7158"/>
                  </a:lnTo>
                  <a:cubicBezTo>
                    <a:pt x="8683" y="7155"/>
                    <a:pt x="8686" y="7152"/>
                    <a:pt x="8691" y="7152"/>
                  </a:cubicBezTo>
                  <a:close/>
                  <a:moveTo>
                    <a:pt x="13802" y="7164"/>
                  </a:moveTo>
                  <a:cubicBezTo>
                    <a:pt x="13805" y="7168"/>
                    <a:pt x="13807" y="7172"/>
                    <a:pt x="13811" y="7176"/>
                  </a:cubicBezTo>
                  <a:lnTo>
                    <a:pt x="13811" y="7176"/>
                  </a:lnTo>
                  <a:cubicBezTo>
                    <a:pt x="13811" y="7168"/>
                    <a:pt x="13806" y="7165"/>
                    <a:pt x="13802" y="7164"/>
                  </a:cubicBezTo>
                  <a:close/>
                  <a:moveTo>
                    <a:pt x="13252" y="7164"/>
                  </a:moveTo>
                  <a:lnTo>
                    <a:pt x="13264" y="7176"/>
                  </a:lnTo>
                  <a:lnTo>
                    <a:pt x="13270" y="7176"/>
                  </a:lnTo>
                  <a:cubicBezTo>
                    <a:pt x="13262" y="7169"/>
                    <a:pt x="13259" y="7164"/>
                    <a:pt x="13252" y="7164"/>
                  </a:cubicBezTo>
                  <a:close/>
                  <a:moveTo>
                    <a:pt x="13327" y="7163"/>
                  </a:moveTo>
                  <a:cubicBezTo>
                    <a:pt x="13333" y="7167"/>
                    <a:pt x="13340" y="7172"/>
                    <a:pt x="13347" y="7177"/>
                  </a:cubicBezTo>
                  <a:lnTo>
                    <a:pt x="13347" y="7177"/>
                  </a:lnTo>
                  <a:cubicBezTo>
                    <a:pt x="13347" y="7177"/>
                    <a:pt x="13347" y="7176"/>
                    <a:pt x="13347" y="7176"/>
                  </a:cubicBezTo>
                  <a:cubicBezTo>
                    <a:pt x="13340" y="7169"/>
                    <a:pt x="13334" y="7166"/>
                    <a:pt x="13327" y="7163"/>
                  </a:cubicBezTo>
                  <a:close/>
                  <a:moveTo>
                    <a:pt x="13311" y="7164"/>
                  </a:moveTo>
                  <a:lnTo>
                    <a:pt x="13318" y="7178"/>
                  </a:lnTo>
                  <a:lnTo>
                    <a:pt x="13318" y="7178"/>
                  </a:lnTo>
                  <a:cubicBezTo>
                    <a:pt x="13319" y="7176"/>
                    <a:pt x="13321" y="7176"/>
                    <a:pt x="13322" y="7176"/>
                  </a:cubicBezTo>
                  <a:lnTo>
                    <a:pt x="13322" y="7176"/>
                  </a:lnTo>
                  <a:cubicBezTo>
                    <a:pt x="13319" y="7173"/>
                    <a:pt x="13316" y="7169"/>
                    <a:pt x="13311" y="7164"/>
                  </a:cubicBezTo>
                  <a:close/>
                  <a:moveTo>
                    <a:pt x="8632" y="7152"/>
                  </a:moveTo>
                  <a:cubicBezTo>
                    <a:pt x="8622" y="7152"/>
                    <a:pt x="8595" y="7169"/>
                    <a:pt x="8594" y="7182"/>
                  </a:cubicBezTo>
                  <a:lnTo>
                    <a:pt x="8594" y="7182"/>
                  </a:lnTo>
                  <a:cubicBezTo>
                    <a:pt x="8620" y="7166"/>
                    <a:pt x="8621" y="7173"/>
                    <a:pt x="8632" y="7152"/>
                  </a:cubicBezTo>
                  <a:close/>
                  <a:moveTo>
                    <a:pt x="13318" y="7178"/>
                  </a:moveTo>
                  <a:cubicBezTo>
                    <a:pt x="13317" y="7179"/>
                    <a:pt x="13318" y="7182"/>
                    <a:pt x="13323" y="7188"/>
                  </a:cubicBezTo>
                  <a:lnTo>
                    <a:pt x="13323" y="7188"/>
                  </a:lnTo>
                  <a:lnTo>
                    <a:pt x="13318" y="7178"/>
                  </a:lnTo>
                  <a:close/>
                  <a:moveTo>
                    <a:pt x="8584" y="7171"/>
                  </a:moveTo>
                  <a:cubicBezTo>
                    <a:pt x="8577" y="7177"/>
                    <a:pt x="8573" y="7183"/>
                    <a:pt x="8573" y="7188"/>
                  </a:cubicBezTo>
                  <a:cubicBezTo>
                    <a:pt x="8582" y="7179"/>
                    <a:pt x="8584" y="7176"/>
                    <a:pt x="8584" y="7171"/>
                  </a:cubicBezTo>
                  <a:close/>
                  <a:moveTo>
                    <a:pt x="13270" y="7176"/>
                  </a:moveTo>
                  <a:cubicBezTo>
                    <a:pt x="13271" y="7177"/>
                    <a:pt x="13273" y="7179"/>
                    <a:pt x="13276" y="7180"/>
                  </a:cubicBezTo>
                  <a:lnTo>
                    <a:pt x="13276" y="7180"/>
                  </a:lnTo>
                  <a:cubicBezTo>
                    <a:pt x="13276" y="7188"/>
                    <a:pt x="13277" y="7188"/>
                    <a:pt x="13287" y="7188"/>
                  </a:cubicBezTo>
                  <a:cubicBezTo>
                    <a:pt x="13281" y="7188"/>
                    <a:pt x="13278" y="7184"/>
                    <a:pt x="13277" y="7181"/>
                  </a:cubicBezTo>
                  <a:lnTo>
                    <a:pt x="13277" y="7181"/>
                  </a:lnTo>
                  <a:cubicBezTo>
                    <a:pt x="13280" y="7183"/>
                    <a:pt x="13283" y="7185"/>
                    <a:pt x="13287" y="7188"/>
                  </a:cubicBezTo>
                  <a:lnTo>
                    <a:pt x="13287" y="7188"/>
                  </a:lnTo>
                  <a:cubicBezTo>
                    <a:pt x="13287" y="7188"/>
                    <a:pt x="13275" y="7176"/>
                    <a:pt x="13275" y="7176"/>
                  </a:cubicBezTo>
                  <a:lnTo>
                    <a:pt x="13275" y="7176"/>
                  </a:lnTo>
                  <a:cubicBezTo>
                    <a:pt x="13275" y="7176"/>
                    <a:pt x="13275" y="7176"/>
                    <a:pt x="13275" y="7176"/>
                  </a:cubicBezTo>
                  <a:close/>
                  <a:moveTo>
                    <a:pt x="8594" y="7182"/>
                  </a:moveTo>
                  <a:cubicBezTo>
                    <a:pt x="8591" y="7183"/>
                    <a:pt x="8588" y="7185"/>
                    <a:pt x="8584" y="7188"/>
                  </a:cubicBezTo>
                  <a:lnTo>
                    <a:pt x="8584" y="7188"/>
                  </a:lnTo>
                  <a:cubicBezTo>
                    <a:pt x="8584" y="7188"/>
                    <a:pt x="8584" y="7188"/>
                    <a:pt x="8584" y="7188"/>
                  </a:cubicBezTo>
                  <a:lnTo>
                    <a:pt x="8584" y="7188"/>
                  </a:lnTo>
                  <a:cubicBezTo>
                    <a:pt x="8588" y="7188"/>
                    <a:pt x="8592" y="7188"/>
                    <a:pt x="8596" y="7188"/>
                  </a:cubicBezTo>
                  <a:cubicBezTo>
                    <a:pt x="8595" y="7186"/>
                    <a:pt x="8594" y="7184"/>
                    <a:pt x="8594" y="7182"/>
                  </a:cubicBezTo>
                  <a:close/>
                  <a:moveTo>
                    <a:pt x="8632" y="7188"/>
                  </a:moveTo>
                  <a:lnTo>
                    <a:pt x="8632" y="7188"/>
                  </a:lnTo>
                  <a:cubicBezTo>
                    <a:pt x="8630" y="7191"/>
                    <a:pt x="8628" y="7194"/>
                    <a:pt x="8626" y="7197"/>
                  </a:cubicBezTo>
                  <a:lnTo>
                    <a:pt x="8626" y="7197"/>
                  </a:lnTo>
                  <a:cubicBezTo>
                    <a:pt x="8627" y="7195"/>
                    <a:pt x="8628" y="7192"/>
                    <a:pt x="8632" y="7188"/>
                  </a:cubicBezTo>
                  <a:close/>
                  <a:moveTo>
                    <a:pt x="8584" y="7188"/>
                  </a:moveTo>
                  <a:cubicBezTo>
                    <a:pt x="8577" y="7189"/>
                    <a:pt x="8573" y="7192"/>
                    <a:pt x="8573" y="7199"/>
                  </a:cubicBezTo>
                  <a:cubicBezTo>
                    <a:pt x="8573" y="7199"/>
                    <a:pt x="8579" y="7193"/>
                    <a:pt x="8584" y="7188"/>
                  </a:cubicBezTo>
                  <a:close/>
                  <a:moveTo>
                    <a:pt x="13778" y="7197"/>
                  </a:moveTo>
                  <a:cubicBezTo>
                    <a:pt x="13781" y="7199"/>
                    <a:pt x="13784" y="7199"/>
                    <a:pt x="13787" y="7199"/>
                  </a:cubicBezTo>
                  <a:cubicBezTo>
                    <a:pt x="13784" y="7198"/>
                    <a:pt x="13781" y="7197"/>
                    <a:pt x="13778" y="7197"/>
                  </a:cubicBezTo>
                  <a:close/>
                  <a:moveTo>
                    <a:pt x="12728" y="7199"/>
                  </a:moveTo>
                  <a:cubicBezTo>
                    <a:pt x="12728" y="7199"/>
                    <a:pt x="12728" y="7199"/>
                    <a:pt x="12728" y="7199"/>
                  </a:cubicBezTo>
                  <a:cubicBezTo>
                    <a:pt x="12728" y="7199"/>
                    <a:pt x="12728" y="7199"/>
                    <a:pt x="12728" y="7199"/>
                  </a:cubicBezTo>
                  <a:close/>
                  <a:moveTo>
                    <a:pt x="12728" y="7199"/>
                  </a:moveTo>
                  <a:cubicBezTo>
                    <a:pt x="12728" y="7199"/>
                    <a:pt x="12728" y="7199"/>
                    <a:pt x="12728" y="7199"/>
                  </a:cubicBezTo>
                  <a:cubicBezTo>
                    <a:pt x="12728" y="7199"/>
                    <a:pt x="12728" y="7199"/>
                    <a:pt x="12728" y="7199"/>
                  </a:cubicBezTo>
                  <a:close/>
                  <a:moveTo>
                    <a:pt x="12728" y="7199"/>
                  </a:moveTo>
                  <a:cubicBezTo>
                    <a:pt x="12728" y="7199"/>
                    <a:pt x="12728" y="7199"/>
                    <a:pt x="12728" y="7199"/>
                  </a:cubicBezTo>
                  <a:cubicBezTo>
                    <a:pt x="12728" y="7199"/>
                    <a:pt x="12728" y="7199"/>
                    <a:pt x="12728" y="7199"/>
                  </a:cubicBezTo>
                  <a:close/>
                  <a:moveTo>
                    <a:pt x="13287" y="7199"/>
                  </a:moveTo>
                  <a:lnTo>
                    <a:pt x="13287" y="7199"/>
                  </a:lnTo>
                  <a:lnTo>
                    <a:pt x="13287" y="7199"/>
                  </a:lnTo>
                  <a:cubicBezTo>
                    <a:pt x="13287" y="7199"/>
                    <a:pt x="13287" y="7199"/>
                    <a:pt x="13287" y="7199"/>
                  </a:cubicBezTo>
                  <a:close/>
                  <a:moveTo>
                    <a:pt x="8679" y="7188"/>
                  </a:moveTo>
                  <a:cubicBezTo>
                    <a:pt x="8676" y="7191"/>
                    <a:pt x="8664" y="7203"/>
                    <a:pt x="8658" y="7203"/>
                  </a:cubicBezTo>
                  <a:cubicBezTo>
                    <a:pt x="8657" y="7203"/>
                    <a:pt x="8656" y="7202"/>
                    <a:pt x="8656" y="7199"/>
                  </a:cubicBezTo>
                  <a:cubicBezTo>
                    <a:pt x="8662" y="7193"/>
                    <a:pt x="8665" y="7190"/>
                    <a:pt x="8668" y="7189"/>
                  </a:cubicBezTo>
                  <a:lnTo>
                    <a:pt x="8668" y="7189"/>
                  </a:lnTo>
                  <a:cubicBezTo>
                    <a:pt x="8668" y="7191"/>
                    <a:pt x="8669" y="7193"/>
                    <a:pt x="8671" y="7193"/>
                  </a:cubicBezTo>
                  <a:cubicBezTo>
                    <a:pt x="8673" y="7193"/>
                    <a:pt x="8675" y="7192"/>
                    <a:pt x="8679" y="7188"/>
                  </a:cubicBezTo>
                  <a:close/>
                  <a:moveTo>
                    <a:pt x="13287" y="7199"/>
                  </a:moveTo>
                  <a:cubicBezTo>
                    <a:pt x="13290" y="7202"/>
                    <a:pt x="13291" y="7203"/>
                    <a:pt x="13292" y="7203"/>
                  </a:cubicBezTo>
                  <a:cubicBezTo>
                    <a:pt x="13292" y="7203"/>
                    <a:pt x="13292" y="7203"/>
                    <a:pt x="13292" y="7203"/>
                  </a:cubicBezTo>
                  <a:lnTo>
                    <a:pt x="13292" y="7203"/>
                  </a:lnTo>
                  <a:cubicBezTo>
                    <a:pt x="13291" y="7202"/>
                    <a:pt x="13289" y="7201"/>
                    <a:pt x="13287" y="7199"/>
                  </a:cubicBezTo>
                  <a:close/>
                  <a:moveTo>
                    <a:pt x="13311" y="7199"/>
                  </a:moveTo>
                  <a:lnTo>
                    <a:pt x="13311" y="7199"/>
                  </a:lnTo>
                  <a:cubicBezTo>
                    <a:pt x="13314" y="7205"/>
                    <a:pt x="13316" y="7208"/>
                    <a:pt x="13316" y="7210"/>
                  </a:cubicBezTo>
                  <a:lnTo>
                    <a:pt x="13316" y="7210"/>
                  </a:lnTo>
                  <a:cubicBezTo>
                    <a:pt x="13311" y="7206"/>
                    <a:pt x="13311" y="7199"/>
                    <a:pt x="13311" y="7199"/>
                  </a:cubicBezTo>
                  <a:close/>
                  <a:moveTo>
                    <a:pt x="8620" y="7211"/>
                  </a:moveTo>
                  <a:lnTo>
                    <a:pt x="8620" y="7211"/>
                  </a:lnTo>
                  <a:cubicBezTo>
                    <a:pt x="8620" y="7211"/>
                    <a:pt x="8620" y="7211"/>
                    <a:pt x="8620" y="7211"/>
                  </a:cubicBezTo>
                  <a:cubicBezTo>
                    <a:pt x="8620" y="7211"/>
                    <a:pt x="8620" y="7211"/>
                    <a:pt x="8620" y="7211"/>
                  </a:cubicBezTo>
                  <a:close/>
                  <a:moveTo>
                    <a:pt x="13264" y="7188"/>
                  </a:moveTo>
                  <a:cubicBezTo>
                    <a:pt x="13264" y="7188"/>
                    <a:pt x="13264" y="7188"/>
                    <a:pt x="13287" y="7211"/>
                  </a:cubicBezTo>
                  <a:lnTo>
                    <a:pt x="13287" y="7202"/>
                  </a:lnTo>
                  <a:lnTo>
                    <a:pt x="13287" y="7202"/>
                  </a:lnTo>
                  <a:cubicBezTo>
                    <a:pt x="13287" y="7202"/>
                    <a:pt x="13287" y="7202"/>
                    <a:pt x="13288" y="7202"/>
                  </a:cubicBezTo>
                  <a:lnTo>
                    <a:pt x="13288" y="7202"/>
                  </a:lnTo>
                  <a:cubicBezTo>
                    <a:pt x="13287" y="7201"/>
                    <a:pt x="13287" y="7200"/>
                    <a:pt x="13287" y="7199"/>
                  </a:cubicBezTo>
                  <a:lnTo>
                    <a:pt x="13287" y="7202"/>
                  </a:lnTo>
                  <a:lnTo>
                    <a:pt x="13287" y="7202"/>
                  </a:lnTo>
                  <a:cubicBezTo>
                    <a:pt x="13276" y="7194"/>
                    <a:pt x="13264" y="7188"/>
                    <a:pt x="13264" y="7188"/>
                  </a:cubicBezTo>
                  <a:close/>
                  <a:moveTo>
                    <a:pt x="13318" y="7208"/>
                  </a:moveTo>
                  <a:cubicBezTo>
                    <a:pt x="13319" y="7208"/>
                    <a:pt x="13320" y="7209"/>
                    <a:pt x="13323" y="7211"/>
                  </a:cubicBezTo>
                  <a:cubicBezTo>
                    <a:pt x="13321" y="7211"/>
                    <a:pt x="13319" y="7211"/>
                    <a:pt x="13317" y="7210"/>
                  </a:cubicBezTo>
                  <a:lnTo>
                    <a:pt x="13317" y="7210"/>
                  </a:lnTo>
                  <a:cubicBezTo>
                    <a:pt x="13317" y="7209"/>
                    <a:pt x="13317" y="7208"/>
                    <a:pt x="13318" y="7208"/>
                  </a:cubicBezTo>
                  <a:close/>
                  <a:moveTo>
                    <a:pt x="13252" y="7211"/>
                  </a:moveTo>
                  <a:cubicBezTo>
                    <a:pt x="13247" y="7211"/>
                    <a:pt x="13248" y="7215"/>
                    <a:pt x="13252" y="7221"/>
                  </a:cubicBezTo>
                  <a:lnTo>
                    <a:pt x="13252" y="7221"/>
                  </a:lnTo>
                  <a:cubicBezTo>
                    <a:pt x="13252" y="7211"/>
                    <a:pt x="13252" y="7211"/>
                    <a:pt x="13252" y="7211"/>
                  </a:cubicBezTo>
                  <a:close/>
                  <a:moveTo>
                    <a:pt x="13746" y="7211"/>
                  </a:moveTo>
                  <a:lnTo>
                    <a:pt x="13764" y="7223"/>
                  </a:lnTo>
                  <a:lnTo>
                    <a:pt x="13764" y="7223"/>
                  </a:lnTo>
                  <a:cubicBezTo>
                    <a:pt x="13758" y="7217"/>
                    <a:pt x="13752" y="7214"/>
                    <a:pt x="13746" y="7211"/>
                  </a:cubicBezTo>
                  <a:close/>
                  <a:moveTo>
                    <a:pt x="8572" y="7199"/>
                  </a:moveTo>
                  <a:lnTo>
                    <a:pt x="8572" y="7199"/>
                  </a:lnTo>
                  <a:cubicBezTo>
                    <a:pt x="8561" y="7211"/>
                    <a:pt x="8549" y="7211"/>
                    <a:pt x="8549" y="7223"/>
                  </a:cubicBezTo>
                  <a:lnTo>
                    <a:pt x="8561" y="7211"/>
                  </a:lnTo>
                  <a:cubicBezTo>
                    <a:pt x="8571" y="7201"/>
                    <a:pt x="8572" y="7200"/>
                    <a:pt x="8572" y="7199"/>
                  </a:cubicBezTo>
                  <a:close/>
                  <a:moveTo>
                    <a:pt x="13287" y="7228"/>
                  </a:moveTo>
                  <a:lnTo>
                    <a:pt x="13287" y="7228"/>
                  </a:lnTo>
                  <a:cubicBezTo>
                    <a:pt x="13288" y="7229"/>
                    <a:pt x="13288" y="7229"/>
                    <a:pt x="13289" y="7229"/>
                  </a:cubicBezTo>
                  <a:cubicBezTo>
                    <a:pt x="13289" y="7229"/>
                    <a:pt x="13290" y="7229"/>
                    <a:pt x="13290" y="7229"/>
                  </a:cubicBezTo>
                  <a:lnTo>
                    <a:pt x="13290" y="7229"/>
                  </a:lnTo>
                  <a:cubicBezTo>
                    <a:pt x="13289" y="7229"/>
                    <a:pt x="13288" y="7228"/>
                    <a:pt x="13287" y="7228"/>
                  </a:cubicBezTo>
                  <a:close/>
                  <a:moveTo>
                    <a:pt x="13299" y="7223"/>
                  </a:moveTo>
                  <a:cubicBezTo>
                    <a:pt x="13299" y="7231"/>
                    <a:pt x="13299" y="7234"/>
                    <a:pt x="13302" y="7235"/>
                  </a:cubicBezTo>
                  <a:lnTo>
                    <a:pt x="13302" y="7235"/>
                  </a:lnTo>
                  <a:cubicBezTo>
                    <a:pt x="13299" y="7228"/>
                    <a:pt x="13299" y="7223"/>
                    <a:pt x="13299" y="7223"/>
                  </a:cubicBezTo>
                  <a:close/>
                  <a:moveTo>
                    <a:pt x="13290" y="7229"/>
                  </a:moveTo>
                  <a:cubicBezTo>
                    <a:pt x="13293" y="7231"/>
                    <a:pt x="13296" y="7233"/>
                    <a:pt x="13299" y="7235"/>
                  </a:cubicBezTo>
                  <a:cubicBezTo>
                    <a:pt x="13295" y="7231"/>
                    <a:pt x="13292" y="7230"/>
                    <a:pt x="13290" y="7229"/>
                  </a:cubicBezTo>
                  <a:close/>
                  <a:moveTo>
                    <a:pt x="13737" y="7239"/>
                  </a:moveTo>
                  <a:cubicBezTo>
                    <a:pt x="13739" y="7241"/>
                    <a:pt x="13740" y="7243"/>
                    <a:pt x="13740" y="7247"/>
                  </a:cubicBezTo>
                  <a:lnTo>
                    <a:pt x="13740" y="7247"/>
                  </a:lnTo>
                  <a:cubicBezTo>
                    <a:pt x="13740" y="7243"/>
                    <a:pt x="13738" y="7240"/>
                    <a:pt x="13737" y="7239"/>
                  </a:cubicBezTo>
                  <a:close/>
                  <a:moveTo>
                    <a:pt x="13717" y="7250"/>
                  </a:moveTo>
                  <a:cubicBezTo>
                    <a:pt x="13713" y="7250"/>
                    <a:pt x="13710" y="7253"/>
                    <a:pt x="13716" y="7259"/>
                  </a:cubicBezTo>
                  <a:lnTo>
                    <a:pt x="13728" y="7259"/>
                  </a:lnTo>
                  <a:cubicBezTo>
                    <a:pt x="13728" y="7253"/>
                    <a:pt x="13722" y="7250"/>
                    <a:pt x="13717" y="7250"/>
                  </a:cubicBezTo>
                  <a:close/>
                  <a:moveTo>
                    <a:pt x="13730" y="7254"/>
                  </a:moveTo>
                  <a:lnTo>
                    <a:pt x="13730" y="7254"/>
                  </a:lnTo>
                  <a:cubicBezTo>
                    <a:pt x="13732" y="7257"/>
                    <a:pt x="13735" y="7259"/>
                    <a:pt x="13740" y="7259"/>
                  </a:cubicBezTo>
                  <a:lnTo>
                    <a:pt x="13730" y="7254"/>
                  </a:lnTo>
                  <a:close/>
                  <a:moveTo>
                    <a:pt x="8811" y="7247"/>
                  </a:moveTo>
                  <a:lnTo>
                    <a:pt x="8811" y="7247"/>
                  </a:lnTo>
                  <a:cubicBezTo>
                    <a:pt x="8811" y="7247"/>
                    <a:pt x="8799" y="7259"/>
                    <a:pt x="8799" y="7259"/>
                  </a:cubicBezTo>
                  <a:cubicBezTo>
                    <a:pt x="8801" y="7261"/>
                    <a:pt x="8803" y="7262"/>
                    <a:pt x="8805" y="7262"/>
                  </a:cubicBezTo>
                  <a:cubicBezTo>
                    <a:pt x="8811" y="7262"/>
                    <a:pt x="8811" y="7247"/>
                    <a:pt x="8811" y="7247"/>
                  </a:cubicBezTo>
                  <a:close/>
                  <a:moveTo>
                    <a:pt x="13716" y="7259"/>
                  </a:moveTo>
                  <a:cubicBezTo>
                    <a:pt x="13708" y="7259"/>
                    <a:pt x="13710" y="7264"/>
                    <a:pt x="13716" y="7270"/>
                  </a:cubicBezTo>
                  <a:lnTo>
                    <a:pt x="13716" y="7270"/>
                  </a:lnTo>
                  <a:lnTo>
                    <a:pt x="13716" y="7259"/>
                  </a:lnTo>
                  <a:close/>
                  <a:moveTo>
                    <a:pt x="13299" y="7259"/>
                  </a:moveTo>
                  <a:lnTo>
                    <a:pt x="13299" y="7259"/>
                  </a:lnTo>
                  <a:cubicBezTo>
                    <a:pt x="13309" y="7269"/>
                    <a:pt x="13311" y="7270"/>
                    <a:pt x="13311" y="7277"/>
                  </a:cubicBezTo>
                  <a:lnTo>
                    <a:pt x="13311" y="7277"/>
                  </a:lnTo>
                  <a:cubicBezTo>
                    <a:pt x="13309" y="7275"/>
                    <a:pt x="13307" y="7274"/>
                    <a:pt x="13305" y="7273"/>
                  </a:cubicBezTo>
                  <a:lnTo>
                    <a:pt x="13305" y="7273"/>
                  </a:lnTo>
                  <a:cubicBezTo>
                    <a:pt x="13305" y="7274"/>
                    <a:pt x="13306" y="7277"/>
                    <a:pt x="13311" y="7282"/>
                  </a:cubicBezTo>
                  <a:lnTo>
                    <a:pt x="13311" y="7282"/>
                  </a:lnTo>
                  <a:cubicBezTo>
                    <a:pt x="13309" y="7281"/>
                    <a:pt x="13304" y="7276"/>
                    <a:pt x="13301" y="7271"/>
                  </a:cubicBezTo>
                  <a:lnTo>
                    <a:pt x="13301" y="7271"/>
                  </a:lnTo>
                  <a:cubicBezTo>
                    <a:pt x="13302" y="7271"/>
                    <a:pt x="13304" y="7272"/>
                    <a:pt x="13305" y="7273"/>
                  </a:cubicBezTo>
                  <a:lnTo>
                    <a:pt x="13305" y="7273"/>
                  </a:lnTo>
                  <a:cubicBezTo>
                    <a:pt x="13305" y="7271"/>
                    <a:pt x="13306" y="7271"/>
                    <a:pt x="13301" y="7271"/>
                  </a:cubicBezTo>
                  <a:lnTo>
                    <a:pt x="13301" y="7271"/>
                  </a:lnTo>
                  <a:cubicBezTo>
                    <a:pt x="13296" y="7265"/>
                    <a:pt x="13293" y="7259"/>
                    <a:pt x="13299" y="7259"/>
                  </a:cubicBezTo>
                  <a:close/>
                  <a:moveTo>
                    <a:pt x="13311" y="7282"/>
                  </a:moveTo>
                  <a:lnTo>
                    <a:pt x="13311" y="7282"/>
                  </a:lnTo>
                  <a:cubicBezTo>
                    <a:pt x="13311" y="7283"/>
                    <a:pt x="13311" y="7283"/>
                    <a:pt x="13311" y="7283"/>
                  </a:cubicBezTo>
                  <a:lnTo>
                    <a:pt x="13311" y="7283"/>
                  </a:lnTo>
                  <a:cubicBezTo>
                    <a:pt x="13311" y="7283"/>
                    <a:pt x="13311" y="7282"/>
                    <a:pt x="13311" y="7282"/>
                  </a:cubicBezTo>
                  <a:close/>
                  <a:moveTo>
                    <a:pt x="11751" y="7307"/>
                  </a:moveTo>
                  <a:cubicBezTo>
                    <a:pt x="11749" y="7309"/>
                    <a:pt x="11749" y="7310"/>
                    <a:pt x="11748" y="7311"/>
                  </a:cubicBezTo>
                  <a:lnTo>
                    <a:pt x="11748" y="7311"/>
                  </a:lnTo>
                  <a:cubicBezTo>
                    <a:pt x="11749" y="7311"/>
                    <a:pt x="11750" y="7310"/>
                    <a:pt x="11751" y="7307"/>
                  </a:cubicBezTo>
                  <a:close/>
                  <a:moveTo>
                    <a:pt x="13371" y="7319"/>
                  </a:moveTo>
                  <a:lnTo>
                    <a:pt x="13383" y="7330"/>
                  </a:lnTo>
                  <a:cubicBezTo>
                    <a:pt x="13388" y="7330"/>
                    <a:pt x="13384" y="7323"/>
                    <a:pt x="13381" y="7319"/>
                  </a:cubicBezTo>
                  <a:close/>
                  <a:moveTo>
                    <a:pt x="13405" y="7325"/>
                  </a:moveTo>
                  <a:cubicBezTo>
                    <a:pt x="13406" y="7326"/>
                    <a:pt x="13406" y="7328"/>
                    <a:pt x="13406" y="7330"/>
                  </a:cubicBezTo>
                  <a:cubicBezTo>
                    <a:pt x="13412" y="7330"/>
                    <a:pt x="13410" y="7328"/>
                    <a:pt x="13405" y="7325"/>
                  </a:cubicBezTo>
                  <a:close/>
                  <a:moveTo>
                    <a:pt x="13421" y="7327"/>
                  </a:moveTo>
                  <a:cubicBezTo>
                    <a:pt x="13423" y="7327"/>
                    <a:pt x="13425" y="7328"/>
                    <a:pt x="13428" y="7330"/>
                  </a:cubicBezTo>
                  <a:lnTo>
                    <a:pt x="13418" y="7330"/>
                  </a:lnTo>
                  <a:cubicBezTo>
                    <a:pt x="13418" y="7328"/>
                    <a:pt x="13419" y="7327"/>
                    <a:pt x="13421" y="7327"/>
                  </a:cubicBezTo>
                  <a:close/>
                  <a:moveTo>
                    <a:pt x="13133" y="7330"/>
                  </a:moveTo>
                  <a:cubicBezTo>
                    <a:pt x="13121" y="7330"/>
                    <a:pt x="13121" y="7342"/>
                    <a:pt x="13133" y="7342"/>
                  </a:cubicBezTo>
                  <a:lnTo>
                    <a:pt x="13133" y="7330"/>
                  </a:lnTo>
                  <a:close/>
                  <a:moveTo>
                    <a:pt x="13444" y="7335"/>
                  </a:moveTo>
                  <a:cubicBezTo>
                    <a:pt x="13443" y="7337"/>
                    <a:pt x="13442" y="7339"/>
                    <a:pt x="13442" y="7342"/>
                  </a:cubicBezTo>
                  <a:cubicBezTo>
                    <a:pt x="13449" y="7342"/>
                    <a:pt x="13448" y="7339"/>
                    <a:pt x="13444" y="7335"/>
                  </a:cubicBezTo>
                  <a:close/>
                  <a:moveTo>
                    <a:pt x="13531" y="7336"/>
                  </a:moveTo>
                  <a:lnTo>
                    <a:pt x="13549" y="7354"/>
                  </a:lnTo>
                  <a:lnTo>
                    <a:pt x="13541" y="7338"/>
                  </a:lnTo>
                  <a:lnTo>
                    <a:pt x="13541" y="7338"/>
                  </a:lnTo>
                  <a:lnTo>
                    <a:pt x="13540" y="7338"/>
                  </a:lnTo>
                  <a:lnTo>
                    <a:pt x="13540" y="7338"/>
                  </a:lnTo>
                  <a:cubicBezTo>
                    <a:pt x="13540" y="7339"/>
                    <a:pt x="13539" y="7339"/>
                    <a:pt x="13538" y="7339"/>
                  </a:cubicBezTo>
                  <a:cubicBezTo>
                    <a:pt x="13537" y="7339"/>
                    <a:pt x="13534" y="7338"/>
                    <a:pt x="13531" y="7336"/>
                  </a:cubicBezTo>
                  <a:close/>
                  <a:moveTo>
                    <a:pt x="13550" y="7343"/>
                  </a:moveTo>
                  <a:cubicBezTo>
                    <a:pt x="13558" y="7350"/>
                    <a:pt x="13555" y="7345"/>
                    <a:pt x="13573" y="7354"/>
                  </a:cubicBezTo>
                  <a:lnTo>
                    <a:pt x="13550" y="7343"/>
                  </a:lnTo>
                  <a:close/>
                  <a:moveTo>
                    <a:pt x="11740" y="7307"/>
                  </a:moveTo>
                  <a:cubicBezTo>
                    <a:pt x="11728" y="7330"/>
                    <a:pt x="11728" y="7354"/>
                    <a:pt x="11716" y="7366"/>
                  </a:cubicBezTo>
                  <a:cubicBezTo>
                    <a:pt x="11722" y="7366"/>
                    <a:pt x="11728" y="7366"/>
                    <a:pt x="11731" y="7368"/>
                  </a:cubicBezTo>
                  <a:lnTo>
                    <a:pt x="11731" y="7368"/>
                  </a:lnTo>
                  <a:lnTo>
                    <a:pt x="11740" y="7342"/>
                  </a:lnTo>
                  <a:cubicBezTo>
                    <a:pt x="11740" y="7342"/>
                    <a:pt x="11740" y="7354"/>
                    <a:pt x="11751" y="7354"/>
                  </a:cubicBezTo>
                  <a:cubicBezTo>
                    <a:pt x="11751" y="7334"/>
                    <a:pt x="11743" y="7322"/>
                    <a:pt x="11748" y="7311"/>
                  </a:cubicBezTo>
                  <a:lnTo>
                    <a:pt x="11748" y="7311"/>
                  </a:lnTo>
                  <a:cubicBezTo>
                    <a:pt x="11748" y="7312"/>
                    <a:pt x="11747" y="7312"/>
                    <a:pt x="11747" y="7312"/>
                  </a:cubicBezTo>
                  <a:cubicBezTo>
                    <a:pt x="11746" y="7312"/>
                    <a:pt x="11743" y="7310"/>
                    <a:pt x="11740" y="7307"/>
                  </a:cubicBezTo>
                  <a:close/>
                  <a:moveTo>
                    <a:pt x="11731" y="7368"/>
                  </a:moveTo>
                  <a:lnTo>
                    <a:pt x="11728" y="7378"/>
                  </a:lnTo>
                  <a:cubicBezTo>
                    <a:pt x="11733" y="7372"/>
                    <a:pt x="11734" y="7369"/>
                    <a:pt x="11731" y="7368"/>
                  </a:cubicBezTo>
                  <a:close/>
                  <a:moveTo>
                    <a:pt x="11813" y="7368"/>
                  </a:moveTo>
                  <a:lnTo>
                    <a:pt x="11813" y="7368"/>
                  </a:lnTo>
                  <a:cubicBezTo>
                    <a:pt x="11812" y="7370"/>
                    <a:pt x="11811" y="7373"/>
                    <a:pt x="11811" y="7378"/>
                  </a:cubicBezTo>
                  <a:cubicBezTo>
                    <a:pt x="11812" y="7374"/>
                    <a:pt x="11813" y="7370"/>
                    <a:pt x="11813" y="7368"/>
                  </a:cubicBezTo>
                  <a:close/>
                  <a:moveTo>
                    <a:pt x="12025" y="7378"/>
                  </a:moveTo>
                  <a:lnTo>
                    <a:pt x="12020" y="7381"/>
                  </a:lnTo>
                  <a:lnTo>
                    <a:pt x="12020" y="7381"/>
                  </a:lnTo>
                  <a:cubicBezTo>
                    <a:pt x="12019" y="7380"/>
                    <a:pt x="12016" y="7379"/>
                    <a:pt x="12014" y="7379"/>
                  </a:cubicBezTo>
                  <a:cubicBezTo>
                    <a:pt x="12010" y="7379"/>
                    <a:pt x="12006" y="7381"/>
                    <a:pt x="12002" y="7390"/>
                  </a:cubicBezTo>
                  <a:lnTo>
                    <a:pt x="12020" y="7381"/>
                  </a:lnTo>
                  <a:lnTo>
                    <a:pt x="12020" y="7381"/>
                  </a:lnTo>
                  <a:cubicBezTo>
                    <a:pt x="12022" y="7381"/>
                    <a:pt x="12023" y="7382"/>
                    <a:pt x="12024" y="7382"/>
                  </a:cubicBezTo>
                  <a:cubicBezTo>
                    <a:pt x="12025" y="7382"/>
                    <a:pt x="12025" y="7381"/>
                    <a:pt x="12025" y="7378"/>
                  </a:cubicBezTo>
                  <a:close/>
                  <a:moveTo>
                    <a:pt x="11911" y="7393"/>
                  </a:moveTo>
                  <a:lnTo>
                    <a:pt x="11906" y="7402"/>
                  </a:lnTo>
                  <a:cubicBezTo>
                    <a:pt x="11907" y="7403"/>
                    <a:pt x="11909" y="7404"/>
                    <a:pt x="11910" y="7405"/>
                  </a:cubicBezTo>
                  <a:lnTo>
                    <a:pt x="11910" y="7405"/>
                  </a:lnTo>
                  <a:cubicBezTo>
                    <a:pt x="11911" y="7400"/>
                    <a:pt x="11911" y="7396"/>
                    <a:pt x="11911" y="7393"/>
                  </a:cubicBezTo>
                  <a:close/>
                  <a:moveTo>
                    <a:pt x="9287" y="7402"/>
                  </a:moveTo>
                  <a:cubicBezTo>
                    <a:pt x="9288" y="7409"/>
                    <a:pt x="9291" y="7414"/>
                    <a:pt x="9299" y="7414"/>
                  </a:cubicBezTo>
                  <a:cubicBezTo>
                    <a:pt x="9299" y="7414"/>
                    <a:pt x="9290" y="7405"/>
                    <a:pt x="9287" y="7402"/>
                  </a:cubicBezTo>
                  <a:close/>
                  <a:moveTo>
                    <a:pt x="11945" y="7399"/>
                  </a:moveTo>
                  <a:cubicBezTo>
                    <a:pt x="11934" y="7399"/>
                    <a:pt x="11929" y="7410"/>
                    <a:pt x="11921" y="7410"/>
                  </a:cubicBezTo>
                  <a:cubicBezTo>
                    <a:pt x="11918" y="7410"/>
                    <a:pt x="11914" y="7409"/>
                    <a:pt x="11910" y="7405"/>
                  </a:cubicBezTo>
                  <a:lnTo>
                    <a:pt x="11910" y="7405"/>
                  </a:lnTo>
                  <a:cubicBezTo>
                    <a:pt x="11909" y="7408"/>
                    <a:pt x="11908" y="7411"/>
                    <a:pt x="11906" y="7414"/>
                  </a:cubicBezTo>
                  <a:cubicBezTo>
                    <a:pt x="11909" y="7411"/>
                    <a:pt x="11912" y="7410"/>
                    <a:pt x="11916" y="7410"/>
                  </a:cubicBezTo>
                  <a:cubicBezTo>
                    <a:pt x="11922" y="7410"/>
                    <a:pt x="11930" y="7413"/>
                    <a:pt x="11937" y="7413"/>
                  </a:cubicBezTo>
                  <a:cubicBezTo>
                    <a:pt x="11943" y="7413"/>
                    <a:pt x="11949" y="7411"/>
                    <a:pt x="11954" y="7402"/>
                  </a:cubicBezTo>
                  <a:cubicBezTo>
                    <a:pt x="11950" y="7400"/>
                    <a:pt x="11947" y="7399"/>
                    <a:pt x="11945" y="7399"/>
                  </a:cubicBezTo>
                  <a:close/>
                  <a:moveTo>
                    <a:pt x="12822" y="7435"/>
                  </a:moveTo>
                  <a:cubicBezTo>
                    <a:pt x="12820" y="7441"/>
                    <a:pt x="12820" y="7446"/>
                    <a:pt x="12823" y="7449"/>
                  </a:cubicBezTo>
                  <a:cubicBezTo>
                    <a:pt x="12823" y="7444"/>
                    <a:pt x="12823" y="7439"/>
                    <a:pt x="12822" y="7435"/>
                  </a:cubicBezTo>
                  <a:close/>
                  <a:moveTo>
                    <a:pt x="12906" y="7447"/>
                  </a:moveTo>
                  <a:cubicBezTo>
                    <a:pt x="12906" y="7448"/>
                    <a:pt x="12906" y="7449"/>
                    <a:pt x="12906" y="7449"/>
                  </a:cubicBezTo>
                  <a:cubicBezTo>
                    <a:pt x="12906" y="7448"/>
                    <a:pt x="12906" y="7447"/>
                    <a:pt x="12906" y="7447"/>
                  </a:cubicBezTo>
                  <a:close/>
                  <a:moveTo>
                    <a:pt x="13240" y="7426"/>
                  </a:moveTo>
                  <a:lnTo>
                    <a:pt x="13240" y="7461"/>
                  </a:lnTo>
                  <a:cubicBezTo>
                    <a:pt x="13240" y="7449"/>
                    <a:pt x="13264" y="7438"/>
                    <a:pt x="13240" y="7426"/>
                  </a:cubicBezTo>
                  <a:close/>
                  <a:moveTo>
                    <a:pt x="947" y="1"/>
                  </a:moveTo>
                  <a:cubicBezTo>
                    <a:pt x="849" y="1"/>
                    <a:pt x="767" y="9"/>
                    <a:pt x="714" y="32"/>
                  </a:cubicBezTo>
                  <a:cubicBezTo>
                    <a:pt x="702" y="44"/>
                    <a:pt x="667" y="56"/>
                    <a:pt x="667" y="68"/>
                  </a:cubicBezTo>
                  <a:cubicBezTo>
                    <a:pt x="663" y="69"/>
                    <a:pt x="660" y="70"/>
                    <a:pt x="658" y="70"/>
                  </a:cubicBezTo>
                  <a:cubicBezTo>
                    <a:pt x="645" y="70"/>
                    <a:pt x="642" y="53"/>
                    <a:pt x="636" y="53"/>
                  </a:cubicBezTo>
                  <a:cubicBezTo>
                    <a:pt x="634" y="53"/>
                    <a:pt x="633" y="54"/>
                    <a:pt x="631" y="56"/>
                  </a:cubicBezTo>
                  <a:cubicBezTo>
                    <a:pt x="667" y="80"/>
                    <a:pt x="619" y="103"/>
                    <a:pt x="643" y="127"/>
                  </a:cubicBezTo>
                  <a:lnTo>
                    <a:pt x="619" y="127"/>
                  </a:lnTo>
                  <a:cubicBezTo>
                    <a:pt x="619" y="130"/>
                    <a:pt x="621" y="131"/>
                    <a:pt x="624" y="131"/>
                  </a:cubicBezTo>
                  <a:cubicBezTo>
                    <a:pt x="628" y="131"/>
                    <a:pt x="636" y="128"/>
                    <a:pt x="641" y="128"/>
                  </a:cubicBezTo>
                  <a:cubicBezTo>
                    <a:pt x="644" y="128"/>
                    <a:pt x="645" y="129"/>
                    <a:pt x="645" y="132"/>
                  </a:cubicBezTo>
                  <a:lnTo>
                    <a:pt x="645" y="132"/>
                  </a:lnTo>
                  <a:lnTo>
                    <a:pt x="655" y="103"/>
                  </a:lnTo>
                  <a:cubicBezTo>
                    <a:pt x="655" y="103"/>
                    <a:pt x="655" y="115"/>
                    <a:pt x="655" y="115"/>
                  </a:cubicBezTo>
                  <a:cubicBezTo>
                    <a:pt x="667" y="115"/>
                    <a:pt x="679" y="127"/>
                    <a:pt x="679" y="139"/>
                  </a:cubicBezTo>
                  <a:cubicBezTo>
                    <a:pt x="691" y="127"/>
                    <a:pt x="691" y="127"/>
                    <a:pt x="691" y="127"/>
                  </a:cubicBezTo>
                  <a:cubicBezTo>
                    <a:pt x="702" y="127"/>
                    <a:pt x="702" y="139"/>
                    <a:pt x="691" y="139"/>
                  </a:cubicBezTo>
                  <a:cubicBezTo>
                    <a:pt x="691" y="145"/>
                    <a:pt x="688" y="145"/>
                    <a:pt x="683" y="145"/>
                  </a:cubicBezTo>
                  <a:cubicBezTo>
                    <a:pt x="679" y="145"/>
                    <a:pt x="673" y="145"/>
                    <a:pt x="667" y="151"/>
                  </a:cubicBezTo>
                  <a:lnTo>
                    <a:pt x="667" y="139"/>
                  </a:lnTo>
                  <a:lnTo>
                    <a:pt x="655" y="151"/>
                  </a:lnTo>
                  <a:lnTo>
                    <a:pt x="631" y="151"/>
                  </a:lnTo>
                  <a:lnTo>
                    <a:pt x="631" y="163"/>
                  </a:lnTo>
                  <a:cubicBezTo>
                    <a:pt x="623" y="163"/>
                    <a:pt x="626" y="158"/>
                    <a:pt x="625" y="158"/>
                  </a:cubicBezTo>
                  <a:lnTo>
                    <a:pt x="625" y="158"/>
                  </a:lnTo>
                  <a:cubicBezTo>
                    <a:pt x="624" y="158"/>
                    <a:pt x="623" y="159"/>
                    <a:pt x="619" y="163"/>
                  </a:cubicBezTo>
                  <a:lnTo>
                    <a:pt x="631" y="175"/>
                  </a:lnTo>
                  <a:cubicBezTo>
                    <a:pt x="595" y="175"/>
                    <a:pt x="643" y="199"/>
                    <a:pt x="607" y="199"/>
                  </a:cubicBezTo>
                  <a:cubicBezTo>
                    <a:pt x="607" y="195"/>
                    <a:pt x="606" y="193"/>
                    <a:pt x="604" y="193"/>
                  </a:cubicBezTo>
                  <a:cubicBezTo>
                    <a:pt x="599" y="193"/>
                    <a:pt x="591" y="199"/>
                    <a:pt x="583" y="199"/>
                  </a:cubicBezTo>
                  <a:lnTo>
                    <a:pt x="583" y="234"/>
                  </a:lnTo>
                  <a:cubicBezTo>
                    <a:pt x="583" y="234"/>
                    <a:pt x="583" y="258"/>
                    <a:pt x="560" y="258"/>
                  </a:cubicBezTo>
                  <a:cubicBezTo>
                    <a:pt x="548" y="282"/>
                    <a:pt x="595" y="270"/>
                    <a:pt x="583" y="282"/>
                  </a:cubicBezTo>
                  <a:cubicBezTo>
                    <a:pt x="568" y="282"/>
                    <a:pt x="568" y="277"/>
                    <a:pt x="566" y="277"/>
                  </a:cubicBezTo>
                  <a:cubicBezTo>
                    <a:pt x="565" y="277"/>
                    <a:pt x="564" y="278"/>
                    <a:pt x="560" y="282"/>
                  </a:cubicBezTo>
                  <a:lnTo>
                    <a:pt x="560" y="294"/>
                  </a:lnTo>
                  <a:cubicBezTo>
                    <a:pt x="560" y="294"/>
                    <a:pt x="548" y="294"/>
                    <a:pt x="548" y="282"/>
                  </a:cubicBezTo>
                  <a:cubicBezTo>
                    <a:pt x="524" y="330"/>
                    <a:pt x="452" y="353"/>
                    <a:pt x="464" y="401"/>
                  </a:cubicBezTo>
                  <a:cubicBezTo>
                    <a:pt x="461" y="405"/>
                    <a:pt x="458" y="406"/>
                    <a:pt x="456" y="406"/>
                  </a:cubicBezTo>
                  <a:cubicBezTo>
                    <a:pt x="451" y="406"/>
                    <a:pt x="449" y="398"/>
                    <a:pt x="441" y="389"/>
                  </a:cubicBezTo>
                  <a:lnTo>
                    <a:pt x="441" y="389"/>
                  </a:lnTo>
                  <a:cubicBezTo>
                    <a:pt x="464" y="425"/>
                    <a:pt x="405" y="437"/>
                    <a:pt x="405" y="461"/>
                  </a:cubicBezTo>
                  <a:lnTo>
                    <a:pt x="417" y="461"/>
                  </a:lnTo>
                  <a:cubicBezTo>
                    <a:pt x="369" y="496"/>
                    <a:pt x="405" y="544"/>
                    <a:pt x="381" y="592"/>
                  </a:cubicBezTo>
                  <a:cubicBezTo>
                    <a:pt x="405" y="592"/>
                    <a:pt x="405" y="603"/>
                    <a:pt x="405" y="615"/>
                  </a:cubicBezTo>
                  <a:cubicBezTo>
                    <a:pt x="397" y="615"/>
                    <a:pt x="389" y="610"/>
                    <a:pt x="385" y="610"/>
                  </a:cubicBezTo>
                  <a:cubicBezTo>
                    <a:pt x="382" y="610"/>
                    <a:pt x="381" y="611"/>
                    <a:pt x="381" y="615"/>
                  </a:cubicBezTo>
                  <a:lnTo>
                    <a:pt x="393" y="615"/>
                  </a:lnTo>
                  <a:cubicBezTo>
                    <a:pt x="357" y="651"/>
                    <a:pt x="357" y="722"/>
                    <a:pt x="333" y="782"/>
                  </a:cubicBezTo>
                  <a:cubicBezTo>
                    <a:pt x="333" y="865"/>
                    <a:pt x="298" y="961"/>
                    <a:pt x="298" y="1044"/>
                  </a:cubicBezTo>
                  <a:cubicBezTo>
                    <a:pt x="298" y="1038"/>
                    <a:pt x="307" y="1035"/>
                    <a:pt x="314" y="1035"/>
                  </a:cubicBezTo>
                  <a:cubicBezTo>
                    <a:pt x="321" y="1035"/>
                    <a:pt x="327" y="1038"/>
                    <a:pt x="321" y="1044"/>
                  </a:cubicBezTo>
                  <a:cubicBezTo>
                    <a:pt x="262" y="1068"/>
                    <a:pt x="333" y="1092"/>
                    <a:pt x="286" y="1115"/>
                  </a:cubicBezTo>
                  <a:cubicBezTo>
                    <a:pt x="298" y="1163"/>
                    <a:pt x="238" y="1199"/>
                    <a:pt x="286" y="1246"/>
                  </a:cubicBezTo>
                  <a:lnTo>
                    <a:pt x="262" y="1246"/>
                  </a:lnTo>
                  <a:cubicBezTo>
                    <a:pt x="262" y="1246"/>
                    <a:pt x="274" y="1258"/>
                    <a:pt x="274" y="1258"/>
                  </a:cubicBezTo>
                  <a:lnTo>
                    <a:pt x="262" y="1258"/>
                  </a:lnTo>
                  <a:cubicBezTo>
                    <a:pt x="250" y="1282"/>
                    <a:pt x="274" y="1294"/>
                    <a:pt x="262" y="1306"/>
                  </a:cubicBezTo>
                  <a:lnTo>
                    <a:pt x="274" y="1306"/>
                  </a:lnTo>
                  <a:cubicBezTo>
                    <a:pt x="274" y="1318"/>
                    <a:pt x="262" y="1318"/>
                    <a:pt x="274" y="1330"/>
                  </a:cubicBezTo>
                  <a:lnTo>
                    <a:pt x="262" y="1330"/>
                  </a:lnTo>
                  <a:lnTo>
                    <a:pt x="286" y="1342"/>
                  </a:lnTo>
                  <a:cubicBezTo>
                    <a:pt x="281" y="1340"/>
                    <a:pt x="277" y="1339"/>
                    <a:pt x="274" y="1339"/>
                  </a:cubicBezTo>
                  <a:cubicBezTo>
                    <a:pt x="256" y="1339"/>
                    <a:pt x="272" y="1365"/>
                    <a:pt x="262" y="1365"/>
                  </a:cubicBezTo>
                  <a:cubicBezTo>
                    <a:pt x="262" y="1389"/>
                    <a:pt x="274" y="1413"/>
                    <a:pt x="262" y="1425"/>
                  </a:cubicBezTo>
                  <a:cubicBezTo>
                    <a:pt x="250" y="1425"/>
                    <a:pt x="238" y="1449"/>
                    <a:pt x="238" y="1473"/>
                  </a:cubicBezTo>
                  <a:cubicBezTo>
                    <a:pt x="238" y="1496"/>
                    <a:pt x="238" y="1544"/>
                    <a:pt x="226" y="1580"/>
                  </a:cubicBezTo>
                  <a:lnTo>
                    <a:pt x="238" y="1580"/>
                  </a:lnTo>
                  <a:lnTo>
                    <a:pt x="238" y="1592"/>
                  </a:lnTo>
                  <a:cubicBezTo>
                    <a:pt x="202" y="1592"/>
                    <a:pt x="238" y="1615"/>
                    <a:pt x="226" y="1615"/>
                  </a:cubicBezTo>
                  <a:cubicBezTo>
                    <a:pt x="238" y="1615"/>
                    <a:pt x="226" y="1604"/>
                    <a:pt x="226" y="1604"/>
                  </a:cubicBezTo>
                  <a:cubicBezTo>
                    <a:pt x="230" y="1600"/>
                    <a:pt x="234" y="1599"/>
                    <a:pt x="239" y="1599"/>
                  </a:cubicBezTo>
                  <a:cubicBezTo>
                    <a:pt x="249" y="1599"/>
                    <a:pt x="258" y="1607"/>
                    <a:pt x="250" y="1615"/>
                  </a:cubicBezTo>
                  <a:lnTo>
                    <a:pt x="238" y="1615"/>
                  </a:lnTo>
                  <a:lnTo>
                    <a:pt x="250" y="1627"/>
                  </a:lnTo>
                  <a:lnTo>
                    <a:pt x="202" y="1627"/>
                  </a:lnTo>
                  <a:cubicBezTo>
                    <a:pt x="202" y="1663"/>
                    <a:pt x="238" y="1687"/>
                    <a:pt x="214" y="1723"/>
                  </a:cubicBezTo>
                  <a:cubicBezTo>
                    <a:pt x="213" y="1721"/>
                    <a:pt x="212" y="1720"/>
                    <a:pt x="211" y="1720"/>
                  </a:cubicBezTo>
                  <a:lnTo>
                    <a:pt x="211" y="1720"/>
                  </a:lnTo>
                  <a:cubicBezTo>
                    <a:pt x="209" y="1720"/>
                    <a:pt x="217" y="1737"/>
                    <a:pt x="203" y="1737"/>
                  </a:cubicBezTo>
                  <a:cubicBezTo>
                    <a:pt x="200" y="1737"/>
                    <a:pt x="196" y="1736"/>
                    <a:pt x="191" y="1735"/>
                  </a:cubicBezTo>
                  <a:lnTo>
                    <a:pt x="191" y="1735"/>
                  </a:lnTo>
                  <a:cubicBezTo>
                    <a:pt x="195" y="1743"/>
                    <a:pt x="199" y="1746"/>
                    <a:pt x="204" y="1746"/>
                  </a:cubicBezTo>
                  <a:cubicBezTo>
                    <a:pt x="210" y="1746"/>
                    <a:pt x="216" y="1743"/>
                    <a:pt x="224" y="1743"/>
                  </a:cubicBezTo>
                  <a:cubicBezTo>
                    <a:pt x="228" y="1743"/>
                    <a:pt x="233" y="1744"/>
                    <a:pt x="238" y="1746"/>
                  </a:cubicBezTo>
                  <a:cubicBezTo>
                    <a:pt x="238" y="1746"/>
                    <a:pt x="238" y="1758"/>
                    <a:pt x="226" y="1758"/>
                  </a:cubicBezTo>
                  <a:lnTo>
                    <a:pt x="214" y="1758"/>
                  </a:lnTo>
                  <a:lnTo>
                    <a:pt x="214" y="1770"/>
                  </a:lnTo>
                  <a:cubicBezTo>
                    <a:pt x="209" y="1770"/>
                    <a:pt x="206" y="1770"/>
                    <a:pt x="205" y="1769"/>
                  </a:cubicBezTo>
                  <a:lnTo>
                    <a:pt x="205" y="1769"/>
                  </a:lnTo>
                  <a:cubicBezTo>
                    <a:pt x="207" y="1797"/>
                    <a:pt x="180" y="1810"/>
                    <a:pt x="191" y="1842"/>
                  </a:cubicBezTo>
                  <a:cubicBezTo>
                    <a:pt x="202" y="1842"/>
                    <a:pt x="191" y="1830"/>
                    <a:pt x="202" y="1830"/>
                  </a:cubicBezTo>
                  <a:cubicBezTo>
                    <a:pt x="225" y="1852"/>
                    <a:pt x="183" y="1854"/>
                    <a:pt x="189" y="1874"/>
                  </a:cubicBezTo>
                  <a:lnTo>
                    <a:pt x="189" y="1874"/>
                  </a:lnTo>
                  <a:cubicBezTo>
                    <a:pt x="196" y="1879"/>
                    <a:pt x="199" y="1881"/>
                    <a:pt x="191" y="1889"/>
                  </a:cubicBezTo>
                  <a:cubicBezTo>
                    <a:pt x="167" y="1889"/>
                    <a:pt x="179" y="1877"/>
                    <a:pt x="167" y="1877"/>
                  </a:cubicBezTo>
                  <a:cubicBezTo>
                    <a:pt x="167" y="1877"/>
                    <a:pt x="167" y="1901"/>
                    <a:pt x="179" y="1901"/>
                  </a:cubicBezTo>
                  <a:cubicBezTo>
                    <a:pt x="182" y="1904"/>
                    <a:pt x="182" y="1906"/>
                    <a:pt x="182" y="1908"/>
                  </a:cubicBezTo>
                  <a:lnTo>
                    <a:pt x="182" y="1908"/>
                  </a:lnTo>
                  <a:cubicBezTo>
                    <a:pt x="181" y="1908"/>
                    <a:pt x="180" y="1908"/>
                    <a:pt x="179" y="1908"/>
                  </a:cubicBezTo>
                  <a:cubicBezTo>
                    <a:pt x="172" y="1908"/>
                    <a:pt x="167" y="1913"/>
                    <a:pt x="167" y="1913"/>
                  </a:cubicBezTo>
                  <a:cubicBezTo>
                    <a:pt x="167" y="1913"/>
                    <a:pt x="180" y="1913"/>
                    <a:pt x="182" y="1908"/>
                  </a:cubicBezTo>
                  <a:lnTo>
                    <a:pt x="182" y="1908"/>
                  </a:lnTo>
                  <a:cubicBezTo>
                    <a:pt x="185" y="1909"/>
                    <a:pt x="188" y="1910"/>
                    <a:pt x="191" y="1913"/>
                  </a:cubicBezTo>
                  <a:cubicBezTo>
                    <a:pt x="179" y="1925"/>
                    <a:pt x="167" y="1949"/>
                    <a:pt x="167" y="1961"/>
                  </a:cubicBezTo>
                  <a:lnTo>
                    <a:pt x="155" y="1961"/>
                  </a:lnTo>
                  <a:cubicBezTo>
                    <a:pt x="179" y="1973"/>
                    <a:pt x="131" y="1973"/>
                    <a:pt x="131" y="1985"/>
                  </a:cubicBezTo>
                  <a:cubicBezTo>
                    <a:pt x="131" y="2044"/>
                    <a:pt x="155" y="2104"/>
                    <a:pt x="131" y="2151"/>
                  </a:cubicBezTo>
                  <a:cubicBezTo>
                    <a:pt x="155" y="2175"/>
                    <a:pt x="155" y="2187"/>
                    <a:pt x="167" y="2199"/>
                  </a:cubicBezTo>
                  <a:lnTo>
                    <a:pt x="131" y="2199"/>
                  </a:lnTo>
                  <a:lnTo>
                    <a:pt x="143" y="2211"/>
                  </a:lnTo>
                  <a:cubicBezTo>
                    <a:pt x="140" y="2213"/>
                    <a:pt x="138" y="2214"/>
                    <a:pt x="137" y="2214"/>
                  </a:cubicBezTo>
                  <a:cubicBezTo>
                    <a:pt x="132" y="2214"/>
                    <a:pt x="130" y="2207"/>
                    <a:pt x="125" y="2207"/>
                  </a:cubicBezTo>
                  <a:cubicBezTo>
                    <a:pt x="124" y="2207"/>
                    <a:pt x="122" y="2208"/>
                    <a:pt x="119" y="2211"/>
                  </a:cubicBezTo>
                  <a:lnTo>
                    <a:pt x="143" y="2223"/>
                  </a:lnTo>
                  <a:cubicBezTo>
                    <a:pt x="135" y="2223"/>
                    <a:pt x="132" y="2233"/>
                    <a:pt x="124" y="2233"/>
                  </a:cubicBezTo>
                  <a:cubicBezTo>
                    <a:pt x="120" y="2233"/>
                    <a:pt x="115" y="2231"/>
                    <a:pt x="107" y="2223"/>
                  </a:cubicBezTo>
                  <a:lnTo>
                    <a:pt x="95" y="2282"/>
                  </a:lnTo>
                  <a:cubicBezTo>
                    <a:pt x="95" y="2288"/>
                    <a:pt x="101" y="2288"/>
                    <a:pt x="107" y="2288"/>
                  </a:cubicBezTo>
                  <a:cubicBezTo>
                    <a:pt x="113" y="2288"/>
                    <a:pt x="119" y="2288"/>
                    <a:pt x="119" y="2294"/>
                  </a:cubicBezTo>
                  <a:lnTo>
                    <a:pt x="95" y="2294"/>
                  </a:lnTo>
                  <a:cubicBezTo>
                    <a:pt x="71" y="2330"/>
                    <a:pt x="155" y="2342"/>
                    <a:pt x="131" y="2377"/>
                  </a:cubicBezTo>
                  <a:cubicBezTo>
                    <a:pt x="143" y="2377"/>
                    <a:pt x="131" y="2389"/>
                    <a:pt x="143" y="2389"/>
                  </a:cubicBezTo>
                  <a:cubicBezTo>
                    <a:pt x="179" y="2389"/>
                    <a:pt x="119" y="2389"/>
                    <a:pt x="143" y="2377"/>
                  </a:cubicBezTo>
                  <a:cubicBezTo>
                    <a:pt x="179" y="2377"/>
                    <a:pt x="155" y="2389"/>
                    <a:pt x="179" y="2389"/>
                  </a:cubicBezTo>
                  <a:cubicBezTo>
                    <a:pt x="167" y="2401"/>
                    <a:pt x="179" y="2413"/>
                    <a:pt x="179" y="2413"/>
                  </a:cubicBezTo>
                  <a:cubicBezTo>
                    <a:pt x="167" y="2425"/>
                    <a:pt x="179" y="2449"/>
                    <a:pt x="155" y="2449"/>
                  </a:cubicBezTo>
                  <a:cubicBezTo>
                    <a:pt x="155" y="2461"/>
                    <a:pt x="191" y="2473"/>
                    <a:pt x="191" y="2485"/>
                  </a:cubicBezTo>
                  <a:cubicBezTo>
                    <a:pt x="175" y="2485"/>
                    <a:pt x="169" y="2479"/>
                    <a:pt x="164" y="2479"/>
                  </a:cubicBezTo>
                  <a:cubicBezTo>
                    <a:pt x="161" y="2479"/>
                    <a:pt x="159" y="2481"/>
                    <a:pt x="155" y="2485"/>
                  </a:cubicBezTo>
                  <a:lnTo>
                    <a:pt x="167" y="2485"/>
                  </a:lnTo>
                  <a:cubicBezTo>
                    <a:pt x="167" y="2497"/>
                    <a:pt x="167" y="2497"/>
                    <a:pt x="155" y="2497"/>
                  </a:cubicBezTo>
                  <a:cubicBezTo>
                    <a:pt x="155" y="2508"/>
                    <a:pt x="179" y="2508"/>
                    <a:pt x="167" y="2520"/>
                  </a:cubicBezTo>
                  <a:lnTo>
                    <a:pt x="143" y="2508"/>
                  </a:lnTo>
                  <a:lnTo>
                    <a:pt x="143" y="2508"/>
                  </a:lnTo>
                  <a:cubicBezTo>
                    <a:pt x="154" y="2520"/>
                    <a:pt x="155" y="2520"/>
                    <a:pt x="144" y="2542"/>
                  </a:cubicBezTo>
                  <a:lnTo>
                    <a:pt x="144" y="2542"/>
                  </a:lnTo>
                  <a:cubicBezTo>
                    <a:pt x="144" y="2542"/>
                    <a:pt x="143" y="2541"/>
                    <a:pt x="143" y="2541"/>
                  </a:cubicBezTo>
                  <a:lnTo>
                    <a:pt x="143" y="2541"/>
                  </a:lnTo>
                  <a:cubicBezTo>
                    <a:pt x="143" y="2543"/>
                    <a:pt x="143" y="2544"/>
                    <a:pt x="143" y="2544"/>
                  </a:cubicBezTo>
                  <a:cubicBezTo>
                    <a:pt x="143" y="2543"/>
                    <a:pt x="144" y="2543"/>
                    <a:pt x="144" y="2542"/>
                  </a:cubicBezTo>
                  <a:lnTo>
                    <a:pt x="144" y="2542"/>
                  </a:lnTo>
                  <a:cubicBezTo>
                    <a:pt x="146" y="2543"/>
                    <a:pt x="146" y="2544"/>
                    <a:pt x="143" y="2544"/>
                  </a:cubicBezTo>
                  <a:cubicBezTo>
                    <a:pt x="151" y="2544"/>
                    <a:pt x="153" y="2539"/>
                    <a:pt x="161" y="2539"/>
                  </a:cubicBezTo>
                  <a:cubicBezTo>
                    <a:pt x="165" y="2539"/>
                    <a:pt x="171" y="2540"/>
                    <a:pt x="179" y="2544"/>
                  </a:cubicBezTo>
                  <a:cubicBezTo>
                    <a:pt x="167" y="2556"/>
                    <a:pt x="191" y="2568"/>
                    <a:pt x="179" y="2568"/>
                  </a:cubicBezTo>
                  <a:lnTo>
                    <a:pt x="167" y="2556"/>
                  </a:lnTo>
                  <a:lnTo>
                    <a:pt x="167" y="2556"/>
                  </a:lnTo>
                  <a:cubicBezTo>
                    <a:pt x="167" y="2568"/>
                    <a:pt x="179" y="2568"/>
                    <a:pt x="167" y="2580"/>
                  </a:cubicBezTo>
                  <a:cubicBezTo>
                    <a:pt x="179" y="2592"/>
                    <a:pt x="167" y="2604"/>
                    <a:pt x="155" y="2616"/>
                  </a:cubicBezTo>
                  <a:cubicBezTo>
                    <a:pt x="167" y="2627"/>
                    <a:pt x="179" y="2627"/>
                    <a:pt x="179" y="2627"/>
                  </a:cubicBezTo>
                  <a:lnTo>
                    <a:pt x="202" y="2627"/>
                  </a:lnTo>
                  <a:cubicBezTo>
                    <a:pt x="179" y="2639"/>
                    <a:pt x="238" y="2651"/>
                    <a:pt x="214" y="2663"/>
                  </a:cubicBezTo>
                  <a:cubicBezTo>
                    <a:pt x="210" y="2663"/>
                    <a:pt x="205" y="2663"/>
                    <a:pt x="202" y="2662"/>
                  </a:cubicBezTo>
                  <a:lnTo>
                    <a:pt x="202" y="2662"/>
                  </a:lnTo>
                  <a:cubicBezTo>
                    <a:pt x="202" y="2663"/>
                    <a:pt x="202" y="2663"/>
                    <a:pt x="202" y="2663"/>
                  </a:cubicBezTo>
                  <a:cubicBezTo>
                    <a:pt x="202" y="2669"/>
                    <a:pt x="196" y="2669"/>
                    <a:pt x="192" y="2669"/>
                  </a:cubicBezTo>
                  <a:cubicBezTo>
                    <a:pt x="188" y="2669"/>
                    <a:pt x="185" y="2669"/>
                    <a:pt x="191" y="2675"/>
                  </a:cubicBezTo>
                  <a:cubicBezTo>
                    <a:pt x="191" y="2681"/>
                    <a:pt x="197" y="2684"/>
                    <a:pt x="201" y="2687"/>
                  </a:cubicBezTo>
                  <a:lnTo>
                    <a:pt x="201" y="2687"/>
                  </a:lnTo>
                  <a:cubicBezTo>
                    <a:pt x="201" y="2687"/>
                    <a:pt x="202" y="2687"/>
                    <a:pt x="202" y="2687"/>
                  </a:cubicBezTo>
                  <a:cubicBezTo>
                    <a:pt x="202" y="2687"/>
                    <a:pt x="202" y="2687"/>
                    <a:pt x="202" y="2688"/>
                  </a:cubicBezTo>
                  <a:lnTo>
                    <a:pt x="202" y="2688"/>
                  </a:lnTo>
                  <a:cubicBezTo>
                    <a:pt x="202" y="2687"/>
                    <a:pt x="201" y="2687"/>
                    <a:pt x="201" y="2687"/>
                  </a:cubicBezTo>
                  <a:lnTo>
                    <a:pt x="201" y="2687"/>
                  </a:lnTo>
                  <a:cubicBezTo>
                    <a:pt x="196" y="2688"/>
                    <a:pt x="197" y="2691"/>
                    <a:pt x="198" y="2693"/>
                  </a:cubicBezTo>
                  <a:lnTo>
                    <a:pt x="198" y="2693"/>
                  </a:lnTo>
                  <a:cubicBezTo>
                    <a:pt x="199" y="2691"/>
                    <a:pt x="200" y="2689"/>
                    <a:pt x="202" y="2688"/>
                  </a:cubicBezTo>
                  <a:lnTo>
                    <a:pt x="202" y="2688"/>
                  </a:lnTo>
                  <a:cubicBezTo>
                    <a:pt x="206" y="2690"/>
                    <a:pt x="208" y="2693"/>
                    <a:pt x="202" y="2699"/>
                  </a:cubicBezTo>
                  <a:cubicBezTo>
                    <a:pt x="202" y="2699"/>
                    <a:pt x="200" y="2696"/>
                    <a:pt x="198" y="2693"/>
                  </a:cubicBezTo>
                  <a:lnTo>
                    <a:pt x="198" y="2693"/>
                  </a:lnTo>
                  <a:cubicBezTo>
                    <a:pt x="194" y="2703"/>
                    <a:pt x="195" y="2714"/>
                    <a:pt x="182" y="2714"/>
                  </a:cubicBezTo>
                  <a:cubicBezTo>
                    <a:pt x="179" y="2714"/>
                    <a:pt x="174" y="2713"/>
                    <a:pt x="167" y="2711"/>
                  </a:cubicBezTo>
                  <a:lnTo>
                    <a:pt x="155" y="2711"/>
                  </a:lnTo>
                  <a:cubicBezTo>
                    <a:pt x="152" y="2708"/>
                    <a:pt x="151" y="2707"/>
                    <a:pt x="151" y="2707"/>
                  </a:cubicBezTo>
                  <a:lnTo>
                    <a:pt x="151" y="2707"/>
                  </a:lnTo>
                  <a:cubicBezTo>
                    <a:pt x="151" y="2707"/>
                    <a:pt x="157" y="2714"/>
                    <a:pt x="152" y="2714"/>
                  </a:cubicBezTo>
                  <a:cubicBezTo>
                    <a:pt x="151" y="2714"/>
                    <a:pt x="150" y="2714"/>
                    <a:pt x="147" y="2713"/>
                  </a:cubicBezTo>
                  <a:lnTo>
                    <a:pt x="147" y="2713"/>
                  </a:lnTo>
                  <a:cubicBezTo>
                    <a:pt x="151" y="2719"/>
                    <a:pt x="143" y="2735"/>
                    <a:pt x="143" y="2735"/>
                  </a:cubicBezTo>
                  <a:lnTo>
                    <a:pt x="167" y="2735"/>
                  </a:lnTo>
                  <a:cubicBezTo>
                    <a:pt x="185" y="2748"/>
                    <a:pt x="184" y="2752"/>
                    <a:pt x="175" y="2752"/>
                  </a:cubicBezTo>
                  <a:cubicBezTo>
                    <a:pt x="169" y="2752"/>
                    <a:pt x="157" y="2750"/>
                    <a:pt x="147" y="2750"/>
                  </a:cubicBezTo>
                  <a:cubicBezTo>
                    <a:pt x="138" y="2750"/>
                    <a:pt x="131" y="2751"/>
                    <a:pt x="131" y="2758"/>
                  </a:cubicBezTo>
                  <a:cubicBezTo>
                    <a:pt x="133" y="2761"/>
                    <a:pt x="135" y="2762"/>
                    <a:pt x="137" y="2762"/>
                  </a:cubicBezTo>
                  <a:cubicBezTo>
                    <a:pt x="142" y="2762"/>
                    <a:pt x="144" y="2755"/>
                    <a:pt x="149" y="2755"/>
                  </a:cubicBezTo>
                  <a:cubicBezTo>
                    <a:pt x="150" y="2755"/>
                    <a:pt x="152" y="2756"/>
                    <a:pt x="155" y="2758"/>
                  </a:cubicBezTo>
                  <a:cubicBezTo>
                    <a:pt x="143" y="2770"/>
                    <a:pt x="131" y="2770"/>
                    <a:pt x="131" y="2782"/>
                  </a:cubicBezTo>
                  <a:cubicBezTo>
                    <a:pt x="131" y="2794"/>
                    <a:pt x="119" y="2794"/>
                    <a:pt x="95" y="2794"/>
                  </a:cubicBezTo>
                  <a:cubicBezTo>
                    <a:pt x="107" y="2806"/>
                    <a:pt x="83" y="2818"/>
                    <a:pt x="107" y="2830"/>
                  </a:cubicBezTo>
                  <a:cubicBezTo>
                    <a:pt x="119" y="2818"/>
                    <a:pt x="83" y="2806"/>
                    <a:pt x="107" y="2794"/>
                  </a:cubicBezTo>
                  <a:lnTo>
                    <a:pt x="107" y="2794"/>
                  </a:lnTo>
                  <a:lnTo>
                    <a:pt x="131" y="2806"/>
                  </a:lnTo>
                  <a:cubicBezTo>
                    <a:pt x="131" y="2818"/>
                    <a:pt x="143" y="2830"/>
                    <a:pt x="131" y="2842"/>
                  </a:cubicBezTo>
                  <a:lnTo>
                    <a:pt x="143" y="2842"/>
                  </a:lnTo>
                  <a:cubicBezTo>
                    <a:pt x="155" y="2854"/>
                    <a:pt x="167" y="2866"/>
                    <a:pt x="155" y="2878"/>
                  </a:cubicBezTo>
                  <a:cubicBezTo>
                    <a:pt x="143" y="2878"/>
                    <a:pt x="143" y="2878"/>
                    <a:pt x="143" y="2866"/>
                  </a:cubicBezTo>
                  <a:cubicBezTo>
                    <a:pt x="131" y="2878"/>
                    <a:pt x="143" y="2878"/>
                    <a:pt x="131" y="2889"/>
                  </a:cubicBezTo>
                  <a:cubicBezTo>
                    <a:pt x="119" y="2889"/>
                    <a:pt x="131" y="2878"/>
                    <a:pt x="119" y="2878"/>
                  </a:cubicBezTo>
                  <a:lnTo>
                    <a:pt x="119" y="2901"/>
                  </a:lnTo>
                  <a:cubicBezTo>
                    <a:pt x="143" y="2901"/>
                    <a:pt x="119" y="2913"/>
                    <a:pt x="119" y="2925"/>
                  </a:cubicBezTo>
                  <a:cubicBezTo>
                    <a:pt x="119" y="2949"/>
                    <a:pt x="155" y="2961"/>
                    <a:pt x="179" y="2973"/>
                  </a:cubicBezTo>
                  <a:lnTo>
                    <a:pt x="155" y="2973"/>
                  </a:lnTo>
                  <a:cubicBezTo>
                    <a:pt x="155" y="2973"/>
                    <a:pt x="119" y="2985"/>
                    <a:pt x="107" y="2985"/>
                  </a:cubicBezTo>
                  <a:cubicBezTo>
                    <a:pt x="110" y="2987"/>
                    <a:pt x="112" y="2988"/>
                    <a:pt x="115" y="2988"/>
                  </a:cubicBezTo>
                  <a:cubicBezTo>
                    <a:pt x="121" y="2988"/>
                    <a:pt x="127" y="2981"/>
                    <a:pt x="129" y="2981"/>
                  </a:cubicBezTo>
                  <a:cubicBezTo>
                    <a:pt x="130" y="2981"/>
                    <a:pt x="131" y="2982"/>
                    <a:pt x="131" y="2985"/>
                  </a:cubicBezTo>
                  <a:lnTo>
                    <a:pt x="131" y="3008"/>
                  </a:lnTo>
                  <a:cubicBezTo>
                    <a:pt x="139" y="3008"/>
                    <a:pt x="147" y="3003"/>
                    <a:pt x="151" y="3003"/>
                  </a:cubicBezTo>
                  <a:cubicBezTo>
                    <a:pt x="153" y="3003"/>
                    <a:pt x="155" y="3005"/>
                    <a:pt x="155" y="3008"/>
                  </a:cubicBezTo>
                  <a:cubicBezTo>
                    <a:pt x="167" y="3020"/>
                    <a:pt x="155" y="3020"/>
                    <a:pt x="155" y="3032"/>
                  </a:cubicBezTo>
                  <a:cubicBezTo>
                    <a:pt x="155" y="3032"/>
                    <a:pt x="131" y="3032"/>
                    <a:pt x="143" y="3020"/>
                  </a:cubicBezTo>
                  <a:lnTo>
                    <a:pt x="143" y="3020"/>
                  </a:lnTo>
                  <a:cubicBezTo>
                    <a:pt x="131" y="3032"/>
                    <a:pt x="131" y="3044"/>
                    <a:pt x="143" y="3044"/>
                  </a:cubicBezTo>
                  <a:cubicBezTo>
                    <a:pt x="145" y="3042"/>
                    <a:pt x="146" y="3042"/>
                    <a:pt x="147" y="3042"/>
                  </a:cubicBezTo>
                  <a:cubicBezTo>
                    <a:pt x="154" y="3042"/>
                    <a:pt x="157" y="3059"/>
                    <a:pt x="170" y="3059"/>
                  </a:cubicBezTo>
                  <a:cubicBezTo>
                    <a:pt x="172" y="3059"/>
                    <a:pt x="175" y="3058"/>
                    <a:pt x="179" y="3056"/>
                  </a:cubicBezTo>
                  <a:lnTo>
                    <a:pt x="179" y="3056"/>
                  </a:lnTo>
                  <a:lnTo>
                    <a:pt x="167" y="3068"/>
                  </a:lnTo>
                  <a:cubicBezTo>
                    <a:pt x="167" y="3068"/>
                    <a:pt x="155" y="3068"/>
                    <a:pt x="155" y="3056"/>
                  </a:cubicBezTo>
                  <a:lnTo>
                    <a:pt x="155" y="3056"/>
                  </a:lnTo>
                  <a:cubicBezTo>
                    <a:pt x="131" y="3068"/>
                    <a:pt x="167" y="3068"/>
                    <a:pt x="167" y="3080"/>
                  </a:cubicBezTo>
                  <a:cubicBezTo>
                    <a:pt x="155" y="3080"/>
                    <a:pt x="155" y="3092"/>
                    <a:pt x="155" y="3092"/>
                  </a:cubicBezTo>
                  <a:cubicBezTo>
                    <a:pt x="155" y="3092"/>
                    <a:pt x="155" y="3104"/>
                    <a:pt x="143" y="3104"/>
                  </a:cubicBezTo>
                  <a:cubicBezTo>
                    <a:pt x="143" y="3110"/>
                    <a:pt x="146" y="3110"/>
                    <a:pt x="149" y="3110"/>
                  </a:cubicBezTo>
                  <a:cubicBezTo>
                    <a:pt x="152" y="3110"/>
                    <a:pt x="155" y="3110"/>
                    <a:pt x="155" y="3116"/>
                  </a:cubicBezTo>
                  <a:lnTo>
                    <a:pt x="155" y="3128"/>
                  </a:lnTo>
                  <a:lnTo>
                    <a:pt x="107" y="3128"/>
                  </a:lnTo>
                  <a:cubicBezTo>
                    <a:pt x="113" y="3133"/>
                    <a:pt x="122" y="3133"/>
                    <a:pt x="129" y="3133"/>
                  </a:cubicBezTo>
                  <a:cubicBezTo>
                    <a:pt x="137" y="3133"/>
                    <a:pt x="143" y="3133"/>
                    <a:pt x="143" y="3139"/>
                  </a:cubicBezTo>
                  <a:cubicBezTo>
                    <a:pt x="127" y="3139"/>
                    <a:pt x="122" y="3145"/>
                    <a:pt x="113" y="3145"/>
                  </a:cubicBezTo>
                  <a:cubicBezTo>
                    <a:pt x="108" y="3145"/>
                    <a:pt x="103" y="3143"/>
                    <a:pt x="95" y="3139"/>
                  </a:cubicBezTo>
                  <a:cubicBezTo>
                    <a:pt x="83" y="3151"/>
                    <a:pt x="83" y="3175"/>
                    <a:pt x="83" y="3175"/>
                  </a:cubicBezTo>
                  <a:cubicBezTo>
                    <a:pt x="87" y="3179"/>
                    <a:pt x="90" y="3180"/>
                    <a:pt x="93" y="3180"/>
                  </a:cubicBezTo>
                  <a:cubicBezTo>
                    <a:pt x="98" y="3180"/>
                    <a:pt x="103" y="3175"/>
                    <a:pt x="119" y="3175"/>
                  </a:cubicBezTo>
                  <a:cubicBezTo>
                    <a:pt x="119" y="3199"/>
                    <a:pt x="167" y="3211"/>
                    <a:pt x="155" y="3223"/>
                  </a:cubicBezTo>
                  <a:lnTo>
                    <a:pt x="167" y="3223"/>
                  </a:lnTo>
                  <a:cubicBezTo>
                    <a:pt x="179" y="3235"/>
                    <a:pt x="179" y="3235"/>
                    <a:pt x="191" y="3247"/>
                  </a:cubicBezTo>
                  <a:cubicBezTo>
                    <a:pt x="186" y="3244"/>
                    <a:pt x="181" y="3243"/>
                    <a:pt x="175" y="3243"/>
                  </a:cubicBezTo>
                  <a:cubicBezTo>
                    <a:pt x="151" y="3243"/>
                    <a:pt x="121" y="3261"/>
                    <a:pt x="131" y="3270"/>
                  </a:cubicBezTo>
                  <a:cubicBezTo>
                    <a:pt x="135" y="3274"/>
                    <a:pt x="139" y="3276"/>
                    <a:pt x="143" y="3276"/>
                  </a:cubicBezTo>
                  <a:cubicBezTo>
                    <a:pt x="151" y="3276"/>
                    <a:pt x="159" y="3270"/>
                    <a:pt x="167" y="3270"/>
                  </a:cubicBezTo>
                  <a:lnTo>
                    <a:pt x="179" y="3282"/>
                  </a:lnTo>
                  <a:lnTo>
                    <a:pt x="167" y="3282"/>
                  </a:lnTo>
                  <a:cubicBezTo>
                    <a:pt x="167" y="3294"/>
                    <a:pt x="131" y="3306"/>
                    <a:pt x="155" y="3306"/>
                  </a:cubicBezTo>
                  <a:lnTo>
                    <a:pt x="119" y="3318"/>
                  </a:lnTo>
                  <a:lnTo>
                    <a:pt x="143" y="3318"/>
                  </a:lnTo>
                  <a:cubicBezTo>
                    <a:pt x="155" y="3318"/>
                    <a:pt x="155" y="3330"/>
                    <a:pt x="155" y="3342"/>
                  </a:cubicBezTo>
                  <a:cubicBezTo>
                    <a:pt x="167" y="3354"/>
                    <a:pt x="155" y="3354"/>
                    <a:pt x="143" y="3366"/>
                  </a:cubicBezTo>
                  <a:cubicBezTo>
                    <a:pt x="151" y="3366"/>
                    <a:pt x="164" y="3360"/>
                    <a:pt x="172" y="3360"/>
                  </a:cubicBezTo>
                  <a:cubicBezTo>
                    <a:pt x="176" y="3360"/>
                    <a:pt x="179" y="3362"/>
                    <a:pt x="179" y="3366"/>
                  </a:cubicBezTo>
                  <a:cubicBezTo>
                    <a:pt x="143" y="3366"/>
                    <a:pt x="167" y="3389"/>
                    <a:pt x="143" y="3389"/>
                  </a:cubicBezTo>
                  <a:cubicBezTo>
                    <a:pt x="143" y="3401"/>
                    <a:pt x="131" y="3401"/>
                    <a:pt x="143" y="3401"/>
                  </a:cubicBezTo>
                  <a:lnTo>
                    <a:pt x="119" y="3401"/>
                  </a:lnTo>
                  <a:cubicBezTo>
                    <a:pt x="155" y="3401"/>
                    <a:pt x="155" y="3425"/>
                    <a:pt x="155" y="3437"/>
                  </a:cubicBezTo>
                  <a:cubicBezTo>
                    <a:pt x="119" y="3437"/>
                    <a:pt x="167" y="3449"/>
                    <a:pt x="119" y="3461"/>
                  </a:cubicBezTo>
                  <a:cubicBezTo>
                    <a:pt x="155" y="3461"/>
                    <a:pt x="131" y="3485"/>
                    <a:pt x="155" y="3485"/>
                  </a:cubicBezTo>
                  <a:cubicBezTo>
                    <a:pt x="155" y="3491"/>
                    <a:pt x="149" y="3491"/>
                    <a:pt x="141" y="3491"/>
                  </a:cubicBezTo>
                  <a:cubicBezTo>
                    <a:pt x="134" y="3491"/>
                    <a:pt x="125" y="3491"/>
                    <a:pt x="119" y="3497"/>
                  </a:cubicBezTo>
                  <a:lnTo>
                    <a:pt x="131" y="3497"/>
                  </a:lnTo>
                  <a:cubicBezTo>
                    <a:pt x="119" y="3497"/>
                    <a:pt x="107" y="3520"/>
                    <a:pt x="107" y="3532"/>
                  </a:cubicBezTo>
                  <a:lnTo>
                    <a:pt x="131" y="3544"/>
                  </a:lnTo>
                  <a:lnTo>
                    <a:pt x="119" y="3544"/>
                  </a:lnTo>
                  <a:cubicBezTo>
                    <a:pt x="131" y="3544"/>
                    <a:pt x="131" y="3556"/>
                    <a:pt x="143" y="3556"/>
                  </a:cubicBezTo>
                  <a:cubicBezTo>
                    <a:pt x="167" y="3556"/>
                    <a:pt x="143" y="3568"/>
                    <a:pt x="155" y="3580"/>
                  </a:cubicBezTo>
                  <a:lnTo>
                    <a:pt x="119" y="3580"/>
                  </a:lnTo>
                  <a:cubicBezTo>
                    <a:pt x="129" y="3580"/>
                    <a:pt x="153" y="3595"/>
                    <a:pt x="175" y="3595"/>
                  </a:cubicBezTo>
                  <a:cubicBezTo>
                    <a:pt x="181" y="3595"/>
                    <a:pt x="186" y="3594"/>
                    <a:pt x="191" y="3592"/>
                  </a:cubicBezTo>
                  <a:cubicBezTo>
                    <a:pt x="202" y="3592"/>
                    <a:pt x="202" y="3592"/>
                    <a:pt x="202" y="3604"/>
                  </a:cubicBezTo>
                  <a:lnTo>
                    <a:pt x="179" y="3604"/>
                  </a:lnTo>
                  <a:lnTo>
                    <a:pt x="202" y="3616"/>
                  </a:lnTo>
                  <a:cubicBezTo>
                    <a:pt x="202" y="3616"/>
                    <a:pt x="191" y="3628"/>
                    <a:pt x="191" y="3628"/>
                  </a:cubicBezTo>
                  <a:cubicBezTo>
                    <a:pt x="191" y="3628"/>
                    <a:pt x="176" y="3625"/>
                    <a:pt x="161" y="3625"/>
                  </a:cubicBezTo>
                  <a:cubicBezTo>
                    <a:pt x="146" y="3625"/>
                    <a:pt x="131" y="3628"/>
                    <a:pt x="131" y="3640"/>
                  </a:cubicBezTo>
                  <a:cubicBezTo>
                    <a:pt x="131" y="3628"/>
                    <a:pt x="119" y="3616"/>
                    <a:pt x="107" y="3616"/>
                  </a:cubicBezTo>
                  <a:lnTo>
                    <a:pt x="95" y="3616"/>
                  </a:lnTo>
                  <a:cubicBezTo>
                    <a:pt x="107" y="3628"/>
                    <a:pt x="119" y="3616"/>
                    <a:pt x="119" y="3640"/>
                  </a:cubicBezTo>
                  <a:cubicBezTo>
                    <a:pt x="119" y="3640"/>
                    <a:pt x="135" y="3648"/>
                    <a:pt x="134" y="3650"/>
                  </a:cubicBezTo>
                  <a:lnTo>
                    <a:pt x="134" y="3650"/>
                  </a:lnTo>
                  <a:cubicBezTo>
                    <a:pt x="137" y="3650"/>
                    <a:pt x="139" y="3649"/>
                    <a:pt x="142" y="3649"/>
                  </a:cubicBezTo>
                  <a:cubicBezTo>
                    <a:pt x="164" y="3649"/>
                    <a:pt x="167" y="3677"/>
                    <a:pt x="175" y="3677"/>
                  </a:cubicBezTo>
                  <a:cubicBezTo>
                    <a:pt x="176" y="3677"/>
                    <a:pt x="177" y="3677"/>
                    <a:pt x="179" y="3675"/>
                  </a:cubicBezTo>
                  <a:cubicBezTo>
                    <a:pt x="191" y="3675"/>
                    <a:pt x="191" y="3687"/>
                    <a:pt x="179" y="3687"/>
                  </a:cubicBezTo>
                  <a:cubicBezTo>
                    <a:pt x="176" y="3685"/>
                    <a:pt x="174" y="3684"/>
                    <a:pt x="171" y="3684"/>
                  </a:cubicBezTo>
                  <a:cubicBezTo>
                    <a:pt x="168" y="3684"/>
                    <a:pt x="165" y="3685"/>
                    <a:pt x="162" y="3688"/>
                  </a:cubicBezTo>
                  <a:lnTo>
                    <a:pt x="162" y="3688"/>
                  </a:lnTo>
                  <a:cubicBezTo>
                    <a:pt x="164" y="3687"/>
                    <a:pt x="165" y="3687"/>
                    <a:pt x="167" y="3687"/>
                  </a:cubicBezTo>
                  <a:cubicBezTo>
                    <a:pt x="167" y="3697"/>
                    <a:pt x="158" y="3699"/>
                    <a:pt x="148" y="3706"/>
                  </a:cubicBezTo>
                  <a:lnTo>
                    <a:pt x="148" y="3706"/>
                  </a:lnTo>
                  <a:cubicBezTo>
                    <a:pt x="148" y="3706"/>
                    <a:pt x="147" y="3706"/>
                    <a:pt x="146" y="3706"/>
                  </a:cubicBezTo>
                  <a:cubicBezTo>
                    <a:pt x="145" y="3706"/>
                    <a:pt x="144" y="3706"/>
                    <a:pt x="143" y="3706"/>
                  </a:cubicBezTo>
                  <a:lnTo>
                    <a:pt x="143" y="3706"/>
                  </a:lnTo>
                  <a:lnTo>
                    <a:pt x="143" y="3699"/>
                  </a:lnTo>
                  <a:lnTo>
                    <a:pt x="131" y="3711"/>
                  </a:lnTo>
                  <a:cubicBezTo>
                    <a:pt x="137" y="3711"/>
                    <a:pt x="140" y="3708"/>
                    <a:pt x="143" y="3706"/>
                  </a:cubicBezTo>
                  <a:lnTo>
                    <a:pt x="143" y="3706"/>
                  </a:lnTo>
                  <a:lnTo>
                    <a:pt x="143" y="3711"/>
                  </a:lnTo>
                  <a:cubicBezTo>
                    <a:pt x="145" y="3709"/>
                    <a:pt x="147" y="3708"/>
                    <a:pt x="148" y="3706"/>
                  </a:cubicBezTo>
                  <a:lnTo>
                    <a:pt x="148" y="3706"/>
                  </a:lnTo>
                  <a:cubicBezTo>
                    <a:pt x="150" y="3707"/>
                    <a:pt x="152" y="3708"/>
                    <a:pt x="155" y="3711"/>
                  </a:cubicBezTo>
                  <a:cubicBezTo>
                    <a:pt x="155" y="3711"/>
                    <a:pt x="155" y="3723"/>
                    <a:pt x="143" y="3723"/>
                  </a:cubicBezTo>
                  <a:lnTo>
                    <a:pt x="107" y="3723"/>
                  </a:lnTo>
                  <a:cubicBezTo>
                    <a:pt x="107" y="3723"/>
                    <a:pt x="107" y="3738"/>
                    <a:pt x="119" y="3738"/>
                  </a:cubicBezTo>
                  <a:cubicBezTo>
                    <a:pt x="122" y="3738"/>
                    <a:pt x="126" y="3737"/>
                    <a:pt x="131" y="3735"/>
                  </a:cubicBezTo>
                  <a:lnTo>
                    <a:pt x="131" y="3747"/>
                  </a:lnTo>
                  <a:cubicBezTo>
                    <a:pt x="139" y="3747"/>
                    <a:pt x="147" y="3736"/>
                    <a:pt x="155" y="3736"/>
                  </a:cubicBezTo>
                  <a:cubicBezTo>
                    <a:pt x="159" y="3736"/>
                    <a:pt x="163" y="3739"/>
                    <a:pt x="167" y="3747"/>
                  </a:cubicBezTo>
                  <a:lnTo>
                    <a:pt x="155" y="3747"/>
                  </a:lnTo>
                  <a:lnTo>
                    <a:pt x="179" y="3759"/>
                  </a:lnTo>
                  <a:lnTo>
                    <a:pt x="167" y="3759"/>
                  </a:lnTo>
                  <a:cubicBezTo>
                    <a:pt x="167" y="3759"/>
                    <a:pt x="179" y="3759"/>
                    <a:pt x="179" y="3770"/>
                  </a:cubicBezTo>
                  <a:lnTo>
                    <a:pt x="155" y="3770"/>
                  </a:lnTo>
                  <a:cubicBezTo>
                    <a:pt x="155" y="3782"/>
                    <a:pt x="167" y="3782"/>
                    <a:pt x="179" y="3782"/>
                  </a:cubicBezTo>
                  <a:cubicBezTo>
                    <a:pt x="179" y="3794"/>
                    <a:pt x="179" y="3794"/>
                    <a:pt x="155" y="3794"/>
                  </a:cubicBezTo>
                  <a:cubicBezTo>
                    <a:pt x="155" y="3806"/>
                    <a:pt x="155" y="3818"/>
                    <a:pt x="143" y="3830"/>
                  </a:cubicBezTo>
                  <a:cubicBezTo>
                    <a:pt x="145" y="3833"/>
                    <a:pt x="147" y="3833"/>
                    <a:pt x="149" y="3833"/>
                  </a:cubicBezTo>
                  <a:cubicBezTo>
                    <a:pt x="154" y="3833"/>
                    <a:pt x="156" y="3827"/>
                    <a:pt x="161" y="3827"/>
                  </a:cubicBezTo>
                  <a:cubicBezTo>
                    <a:pt x="162" y="3827"/>
                    <a:pt x="164" y="3827"/>
                    <a:pt x="167" y="3830"/>
                  </a:cubicBezTo>
                  <a:cubicBezTo>
                    <a:pt x="143" y="3842"/>
                    <a:pt x="143" y="3854"/>
                    <a:pt x="143" y="3866"/>
                  </a:cubicBezTo>
                  <a:cubicBezTo>
                    <a:pt x="143" y="3878"/>
                    <a:pt x="131" y="3878"/>
                    <a:pt x="131" y="3890"/>
                  </a:cubicBezTo>
                  <a:cubicBezTo>
                    <a:pt x="131" y="3890"/>
                    <a:pt x="143" y="3878"/>
                    <a:pt x="155" y="3878"/>
                  </a:cubicBezTo>
                  <a:lnTo>
                    <a:pt x="155" y="3878"/>
                  </a:lnTo>
                  <a:cubicBezTo>
                    <a:pt x="143" y="3878"/>
                    <a:pt x="143" y="3890"/>
                    <a:pt x="143" y="3890"/>
                  </a:cubicBezTo>
                  <a:lnTo>
                    <a:pt x="131" y="3901"/>
                  </a:lnTo>
                  <a:cubicBezTo>
                    <a:pt x="131" y="3901"/>
                    <a:pt x="119" y="3913"/>
                    <a:pt x="107" y="3925"/>
                  </a:cubicBezTo>
                  <a:lnTo>
                    <a:pt x="119" y="3925"/>
                  </a:lnTo>
                  <a:cubicBezTo>
                    <a:pt x="112" y="3932"/>
                    <a:pt x="110" y="3934"/>
                    <a:pt x="110" y="3934"/>
                  </a:cubicBezTo>
                  <a:cubicBezTo>
                    <a:pt x="110" y="3935"/>
                    <a:pt x="108" y="3936"/>
                    <a:pt x="107" y="3937"/>
                  </a:cubicBezTo>
                  <a:cubicBezTo>
                    <a:pt x="107" y="3937"/>
                    <a:pt x="107" y="3949"/>
                    <a:pt x="95" y="3949"/>
                  </a:cubicBezTo>
                  <a:lnTo>
                    <a:pt x="95" y="3961"/>
                  </a:lnTo>
                  <a:cubicBezTo>
                    <a:pt x="95" y="3961"/>
                    <a:pt x="107" y="3961"/>
                    <a:pt x="83" y="3973"/>
                  </a:cubicBezTo>
                  <a:cubicBezTo>
                    <a:pt x="83" y="3975"/>
                    <a:pt x="84" y="3976"/>
                    <a:pt x="86" y="3976"/>
                  </a:cubicBezTo>
                  <a:cubicBezTo>
                    <a:pt x="91" y="3976"/>
                    <a:pt x="100" y="3969"/>
                    <a:pt x="104" y="3969"/>
                  </a:cubicBezTo>
                  <a:cubicBezTo>
                    <a:pt x="106" y="3969"/>
                    <a:pt x="107" y="3970"/>
                    <a:pt x="107" y="3973"/>
                  </a:cubicBezTo>
                  <a:cubicBezTo>
                    <a:pt x="95" y="3973"/>
                    <a:pt x="95" y="3973"/>
                    <a:pt x="83" y="3985"/>
                  </a:cubicBezTo>
                  <a:lnTo>
                    <a:pt x="95" y="3985"/>
                  </a:lnTo>
                  <a:cubicBezTo>
                    <a:pt x="95" y="3985"/>
                    <a:pt x="83" y="3997"/>
                    <a:pt x="83" y="3997"/>
                  </a:cubicBezTo>
                  <a:cubicBezTo>
                    <a:pt x="71" y="4009"/>
                    <a:pt x="24" y="4068"/>
                    <a:pt x="48" y="4068"/>
                  </a:cubicBezTo>
                  <a:cubicBezTo>
                    <a:pt x="42" y="4074"/>
                    <a:pt x="39" y="4074"/>
                    <a:pt x="36" y="4074"/>
                  </a:cubicBezTo>
                  <a:cubicBezTo>
                    <a:pt x="33" y="4074"/>
                    <a:pt x="30" y="4074"/>
                    <a:pt x="24" y="4080"/>
                  </a:cubicBezTo>
                  <a:lnTo>
                    <a:pt x="24" y="4080"/>
                  </a:lnTo>
                  <a:cubicBezTo>
                    <a:pt x="26" y="4079"/>
                    <a:pt x="28" y="4078"/>
                    <a:pt x="30" y="4078"/>
                  </a:cubicBezTo>
                  <a:cubicBezTo>
                    <a:pt x="40" y="4078"/>
                    <a:pt x="12" y="4116"/>
                    <a:pt x="12" y="4116"/>
                  </a:cubicBezTo>
                  <a:lnTo>
                    <a:pt x="24" y="4104"/>
                  </a:lnTo>
                  <a:lnTo>
                    <a:pt x="24" y="4104"/>
                  </a:lnTo>
                  <a:cubicBezTo>
                    <a:pt x="0" y="4140"/>
                    <a:pt x="24" y="4128"/>
                    <a:pt x="24" y="4151"/>
                  </a:cubicBezTo>
                  <a:lnTo>
                    <a:pt x="24" y="4140"/>
                  </a:lnTo>
                  <a:cubicBezTo>
                    <a:pt x="36" y="4128"/>
                    <a:pt x="36" y="4128"/>
                    <a:pt x="48" y="4128"/>
                  </a:cubicBezTo>
                  <a:cubicBezTo>
                    <a:pt x="48" y="4132"/>
                    <a:pt x="45" y="4136"/>
                    <a:pt x="41" y="4140"/>
                  </a:cubicBezTo>
                  <a:lnTo>
                    <a:pt x="41" y="4140"/>
                  </a:lnTo>
                  <a:cubicBezTo>
                    <a:pt x="43" y="4140"/>
                    <a:pt x="45" y="4140"/>
                    <a:pt x="48" y="4140"/>
                  </a:cubicBezTo>
                  <a:cubicBezTo>
                    <a:pt x="24" y="4163"/>
                    <a:pt x="48" y="4175"/>
                    <a:pt x="36" y="4187"/>
                  </a:cubicBezTo>
                  <a:cubicBezTo>
                    <a:pt x="60" y="4199"/>
                    <a:pt x="60" y="4235"/>
                    <a:pt x="83" y="4235"/>
                  </a:cubicBezTo>
                  <a:cubicBezTo>
                    <a:pt x="74" y="4235"/>
                    <a:pt x="87" y="4220"/>
                    <a:pt x="93" y="4220"/>
                  </a:cubicBezTo>
                  <a:cubicBezTo>
                    <a:pt x="94" y="4220"/>
                    <a:pt x="95" y="4221"/>
                    <a:pt x="95" y="4223"/>
                  </a:cubicBezTo>
                  <a:cubicBezTo>
                    <a:pt x="84" y="4238"/>
                    <a:pt x="81" y="4242"/>
                    <a:pt x="81" y="4242"/>
                  </a:cubicBezTo>
                  <a:cubicBezTo>
                    <a:pt x="82" y="4242"/>
                    <a:pt x="89" y="4235"/>
                    <a:pt x="90" y="4235"/>
                  </a:cubicBezTo>
                  <a:lnTo>
                    <a:pt x="90" y="4235"/>
                  </a:lnTo>
                  <a:cubicBezTo>
                    <a:pt x="91" y="4235"/>
                    <a:pt x="90" y="4237"/>
                    <a:pt x="83" y="4247"/>
                  </a:cubicBezTo>
                  <a:cubicBezTo>
                    <a:pt x="101" y="4247"/>
                    <a:pt x="92" y="4267"/>
                    <a:pt x="102" y="4267"/>
                  </a:cubicBezTo>
                  <a:cubicBezTo>
                    <a:pt x="105" y="4267"/>
                    <a:pt x="110" y="4265"/>
                    <a:pt x="119" y="4259"/>
                  </a:cubicBezTo>
                  <a:lnTo>
                    <a:pt x="119" y="4259"/>
                  </a:lnTo>
                  <a:lnTo>
                    <a:pt x="107" y="4271"/>
                  </a:lnTo>
                  <a:cubicBezTo>
                    <a:pt x="107" y="4271"/>
                    <a:pt x="107" y="4271"/>
                    <a:pt x="107" y="4271"/>
                  </a:cubicBezTo>
                  <a:lnTo>
                    <a:pt x="107" y="4271"/>
                  </a:lnTo>
                  <a:cubicBezTo>
                    <a:pt x="107" y="4275"/>
                    <a:pt x="107" y="4276"/>
                    <a:pt x="108" y="4276"/>
                  </a:cubicBezTo>
                  <a:cubicBezTo>
                    <a:pt x="108" y="4276"/>
                    <a:pt x="108" y="4276"/>
                    <a:pt x="108" y="4275"/>
                  </a:cubicBezTo>
                  <a:lnTo>
                    <a:pt x="108" y="4275"/>
                  </a:lnTo>
                  <a:cubicBezTo>
                    <a:pt x="110" y="4276"/>
                    <a:pt x="111" y="4276"/>
                    <a:pt x="113" y="4276"/>
                  </a:cubicBezTo>
                  <a:cubicBezTo>
                    <a:pt x="116" y="4276"/>
                    <a:pt x="119" y="4276"/>
                    <a:pt x="119" y="4282"/>
                  </a:cubicBezTo>
                  <a:lnTo>
                    <a:pt x="131" y="4271"/>
                  </a:lnTo>
                  <a:lnTo>
                    <a:pt x="131" y="4282"/>
                  </a:lnTo>
                  <a:cubicBezTo>
                    <a:pt x="139" y="4282"/>
                    <a:pt x="147" y="4277"/>
                    <a:pt x="151" y="4277"/>
                  </a:cubicBezTo>
                  <a:cubicBezTo>
                    <a:pt x="153" y="4277"/>
                    <a:pt x="155" y="4278"/>
                    <a:pt x="155" y="4282"/>
                  </a:cubicBezTo>
                  <a:cubicBezTo>
                    <a:pt x="143" y="4294"/>
                    <a:pt x="143" y="4294"/>
                    <a:pt x="143" y="4306"/>
                  </a:cubicBezTo>
                  <a:cubicBezTo>
                    <a:pt x="155" y="4306"/>
                    <a:pt x="167" y="4306"/>
                    <a:pt x="167" y="4318"/>
                  </a:cubicBezTo>
                  <a:lnTo>
                    <a:pt x="178" y="4307"/>
                  </a:lnTo>
                  <a:lnTo>
                    <a:pt x="178" y="4307"/>
                  </a:lnTo>
                  <a:cubicBezTo>
                    <a:pt x="170" y="4315"/>
                    <a:pt x="168" y="4317"/>
                    <a:pt x="168" y="4317"/>
                  </a:cubicBezTo>
                  <a:cubicBezTo>
                    <a:pt x="169" y="4317"/>
                    <a:pt x="173" y="4315"/>
                    <a:pt x="176" y="4315"/>
                  </a:cubicBezTo>
                  <a:cubicBezTo>
                    <a:pt x="177" y="4315"/>
                    <a:pt x="178" y="4315"/>
                    <a:pt x="179" y="4318"/>
                  </a:cubicBezTo>
                  <a:lnTo>
                    <a:pt x="179" y="4318"/>
                  </a:lnTo>
                  <a:cubicBezTo>
                    <a:pt x="175" y="4322"/>
                    <a:pt x="171" y="4326"/>
                    <a:pt x="167" y="4330"/>
                  </a:cubicBezTo>
                  <a:cubicBezTo>
                    <a:pt x="175" y="4330"/>
                    <a:pt x="188" y="4325"/>
                    <a:pt x="196" y="4325"/>
                  </a:cubicBezTo>
                  <a:cubicBezTo>
                    <a:pt x="200" y="4325"/>
                    <a:pt x="202" y="4326"/>
                    <a:pt x="202" y="4330"/>
                  </a:cubicBezTo>
                  <a:cubicBezTo>
                    <a:pt x="191" y="4342"/>
                    <a:pt x="202" y="4330"/>
                    <a:pt x="191" y="4354"/>
                  </a:cubicBezTo>
                  <a:cubicBezTo>
                    <a:pt x="196" y="4348"/>
                    <a:pt x="199" y="4342"/>
                    <a:pt x="202" y="4335"/>
                  </a:cubicBezTo>
                  <a:lnTo>
                    <a:pt x="202" y="4335"/>
                  </a:lnTo>
                  <a:cubicBezTo>
                    <a:pt x="202" y="4338"/>
                    <a:pt x="202" y="4342"/>
                    <a:pt x="202" y="4342"/>
                  </a:cubicBezTo>
                  <a:cubicBezTo>
                    <a:pt x="204" y="4340"/>
                    <a:pt x="205" y="4340"/>
                    <a:pt x="206" y="4340"/>
                  </a:cubicBezTo>
                  <a:lnTo>
                    <a:pt x="206" y="4340"/>
                  </a:lnTo>
                  <a:cubicBezTo>
                    <a:pt x="208" y="4340"/>
                    <a:pt x="198" y="4356"/>
                    <a:pt x="207" y="4356"/>
                  </a:cubicBezTo>
                  <a:cubicBezTo>
                    <a:pt x="208" y="4356"/>
                    <a:pt x="211" y="4356"/>
                    <a:pt x="214" y="4354"/>
                  </a:cubicBezTo>
                  <a:cubicBezTo>
                    <a:pt x="214" y="4348"/>
                    <a:pt x="214" y="4348"/>
                    <a:pt x="214" y="4348"/>
                  </a:cubicBezTo>
                  <a:cubicBezTo>
                    <a:pt x="214" y="4348"/>
                    <a:pt x="214" y="4348"/>
                    <a:pt x="214" y="4342"/>
                  </a:cubicBezTo>
                  <a:cubicBezTo>
                    <a:pt x="219" y="4340"/>
                    <a:pt x="222" y="4339"/>
                    <a:pt x="224" y="4339"/>
                  </a:cubicBezTo>
                  <a:cubicBezTo>
                    <a:pt x="229" y="4339"/>
                    <a:pt x="220" y="4350"/>
                    <a:pt x="224" y="4353"/>
                  </a:cubicBezTo>
                  <a:lnTo>
                    <a:pt x="224" y="4353"/>
                  </a:lnTo>
                  <a:cubicBezTo>
                    <a:pt x="225" y="4351"/>
                    <a:pt x="226" y="4349"/>
                    <a:pt x="226" y="4349"/>
                  </a:cubicBezTo>
                  <a:cubicBezTo>
                    <a:pt x="226" y="4349"/>
                    <a:pt x="226" y="4350"/>
                    <a:pt x="226" y="4354"/>
                  </a:cubicBezTo>
                  <a:cubicBezTo>
                    <a:pt x="226" y="4366"/>
                    <a:pt x="226" y="4366"/>
                    <a:pt x="226" y="4378"/>
                  </a:cubicBezTo>
                  <a:cubicBezTo>
                    <a:pt x="226" y="4378"/>
                    <a:pt x="226" y="4378"/>
                    <a:pt x="226" y="4385"/>
                  </a:cubicBezTo>
                  <a:lnTo>
                    <a:pt x="226" y="4385"/>
                  </a:lnTo>
                  <a:cubicBezTo>
                    <a:pt x="222" y="4390"/>
                    <a:pt x="214" y="4402"/>
                    <a:pt x="214" y="4402"/>
                  </a:cubicBezTo>
                  <a:cubicBezTo>
                    <a:pt x="230" y="4402"/>
                    <a:pt x="246" y="4396"/>
                    <a:pt x="255" y="4396"/>
                  </a:cubicBezTo>
                  <a:cubicBezTo>
                    <a:pt x="259" y="4396"/>
                    <a:pt x="262" y="4398"/>
                    <a:pt x="262" y="4402"/>
                  </a:cubicBezTo>
                  <a:cubicBezTo>
                    <a:pt x="274" y="4378"/>
                    <a:pt x="274" y="4378"/>
                    <a:pt x="286" y="4378"/>
                  </a:cubicBezTo>
                  <a:lnTo>
                    <a:pt x="262" y="4402"/>
                  </a:lnTo>
                  <a:lnTo>
                    <a:pt x="274" y="4402"/>
                  </a:lnTo>
                  <a:cubicBezTo>
                    <a:pt x="262" y="4402"/>
                    <a:pt x="262" y="4402"/>
                    <a:pt x="262" y="4413"/>
                  </a:cubicBezTo>
                  <a:lnTo>
                    <a:pt x="268" y="4407"/>
                  </a:lnTo>
                  <a:lnTo>
                    <a:pt x="268" y="4407"/>
                  </a:lnTo>
                  <a:cubicBezTo>
                    <a:pt x="268" y="4412"/>
                    <a:pt x="269" y="4419"/>
                    <a:pt x="262" y="4425"/>
                  </a:cubicBezTo>
                  <a:cubicBezTo>
                    <a:pt x="262" y="4428"/>
                    <a:pt x="263" y="4429"/>
                    <a:pt x="264" y="4429"/>
                  </a:cubicBezTo>
                  <a:cubicBezTo>
                    <a:pt x="267" y="4429"/>
                    <a:pt x="270" y="4426"/>
                    <a:pt x="273" y="4423"/>
                  </a:cubicBezTo>
                  <a:lnTo>
                    <a:pt x="273" y="4423"/>
                  </a:lnTo>
                  <a:cubicBezTo>
                    <a:pt x="272" y="4427"/>
                    <a:pt x="269" y="4430"/>
                    <a:pt x="262" y="4437"/>
                  </a:cubicBezTo>
                  <a:cubicBezTo>
                    <a:pt x="262" y="4441"/>
                    <a:pt x="263" y="4442"/>
                    <a:pt x="265" y="4442"/>
                  </a:cubicBezTo>
                  <a:cubicBezTo>
                    <a:pt x="269" y="4442"/>
                    <a:pt x="277" y="4434"/>
                    <a:pt x="286" y="4425"/>
                  </a:cubicBezTo>
                  <a:lnTo>
                    <a:pt x="286" y="4425"/>
                  </a:lnTo>
                  <a:cubicBezTo>
                    <a:pt x="310" y="4437"/>
                    <a:pt x="274" y="4461"/>
                    <a:pt x="298" y="4485"/>
                  </a:cubicBezTo>
                  <a:lnTo>
                    <a:pt x="298" y="4473"/>
                  </a:lnTo>
                  <a:cubicBezTo>
                    <a:pt x="321" y="4473"/>
                    <a:pt x="321" y="4485"/>
                    <a:pt x="321" y="4497"/>
                  </a:cubicBezTo>
                  <a:cubicBezTo>
                    <a:pt x="342" y="4487"/>
                    <a:pt x="354" y="4459"/>
                    <a:pt x="372" y="4459"/>
                  </a:cubicBezTo>
                  <a:cubicBezTo>
                    <a:pt x="375" y="4459"/>
                    <a:pt x="378" y="4459"/>
                    <a:pt x="381" y="4461"/>
                  </a:cubicBezTo>
                  <a:lnTo>
                    <a:pt x="381" y="4473"/>
                  </a:lnTo>
                  <a:cubicBezTo>
                    <a:pt x="405" y="4473"/>
                    <a:pt x="393" y="4485"/>
                    <a:pt x="393" y="4497"/>
                  </a:cubicBezTo>
                  <a:lnTo>
                    <a:pt x="405" y="4509"/>
                  </a:lnTo>
                  <a:cubicBezTo>
                    <a:pt x="402" y="4506"/>
                    <a:pt x="399" y="4505"/>
                    <a:pt x="395" y="4505"/>
                  </a:cubicBezTo>
                  <a:cubicBezTo>
                    <a:pt x="381" y="4505"/>
                    <a:pt x="360" y="4521"/>
                    <a:pt x="369" y="4521"/>
                  </a:cubicBezTo>
                  <a:cubicBezTo>
                    <a:pt x="376" y="4523"/>
                    <a:pt x="381" y="4524"/>
                    <a:pt x="383" y="4524"/>
                  </a:cubicBezTo>
                  <a:cubicBezTo>
                    <a:pt x="393" y="4524"/>
                    <a:pt x="374" y="4509"/>
                    <a:pt x="393" y="4509"/>
                  </a:cubicBezTo>
                  <a:cubicBezTo>
                    <a:pt x="405" y="4509"/>
                    <a:pt x="405" y="4532"/>
                    <a:pt x="393" y="4532"/>
                  </a:cubicBezTo>
                  <a:lnTo>
                    <a:pt x="429" y="4544"/>
                  </a:lnTo>
                  <a:cubicBezTo>
                    <a:pt x="426" y="4547"/>
                    <a:pt x="423" y="4548"/>
                    <a:pt x="421" y="4548"/>
                  </a:cubicBezTo>
                  <a:cubicBezTo>
                    <a:pt x="416" y="4548"/>
                    <a:pt x="413" y="4545"/>
                    <a:pt x="412" y="4545"/>
                  </a:cubicBezTo>
                  <a:lnTo>
                    <a:pt x="412" y="4545"/>
                  </a:lnTo>
                  <a:cubicBezTo>
                    <a:pt x="411" y="4545"/>
                    <a:pt x="412" y="4547"/>
                    <a:pt x="417" y="4556"/>
                  </a:cubicBezTo>
                  <a:lnTo>
                    <a:pt x="452" y="4544"/>
                  </a:lnTo>
                  <a:cubicBezTo>
                    <a:pt x="452" y="4555"/>
                    <a:pt x="456" y="4559"/>
                    <a:pt x="461" y="4559"/>
                  </a:cubicBezTo>
                  <a:cubicBezTo>
                    <a:pt x="467" y="4559"/>
                    <a:pt x="476" y="4554"/>
                    <a:pt x="484" y="4554"/>
                  </a:cubicBezTo>
                  <a:cubicBezTo>
                    <a:pt x="490" y="4554"/>
                    <a:pt x="496" y="4557"/>
                    <a:pt x="500" y="4568"/>
                  </a:cubicBezTo>
                  <a:cubicBezTo>
                    <a:pt x="476" y="4568"/>
                    <a:pt x="500" y="4580"/>
                    <a:pt x="488" y="4592"/>
                  </a:cubicBezTo>
                  <a:lnTo>
                    <a:pt x="548" y="4604"/>
                  </a:lnTo>
                  <a:lnTo>
                    <a:pt x="536" y="4604"/>
                  </a:lnTo>
                  <a:cubicBezTo>
                    <a:pt x="540" y="4608"/>
                    <a:pt x="544" y="4609"/>
                    <a:pt x="548" y="4609"/>
                  </a:cubicBezTo>
                  <a:cubicBezTo>
                    <a:pt x="556" y="4609"/>
                    <a:pt x="564" y="4604"/>
                    <a:pt x="572" y="4604"/>
                  </a:cubicBezTo>
                  <a:cubicBezTo>
                    <a:pt x="572" y="4616"/>
                    <a:pt x="607" y="4604"/>
                    <a:pt x="607" y="4628"/>
                  </a:cubicBezTo>
                  <a:cubicBezTo>
                    <a:pt x="615" y="4633"/>
                    <a:pt x="620" y="4635"/>
                    <a:pt x="623" y="4635"/>
                  </a:cubicBezTo>
                  <a:cubicBezTo>
                    <a:pt x="632" y="4635"/>
                    <a:pt x="630" y="4621"/>
                    <a:pt x="639" y="4621"/>
                  </a:cubicBezTo>
                  <a:cubicBezTo>
                    <a:pt x="642" y="4621"/>
                    <a:pt x="647" y="4623"/>
                    <a:pt x="655" y="4628"/>
                  </a:cubicBezTo>
                  <a:cubicBezTo>
                    <a:pt x="661" y="4634"/>
                    <a:pt x="655" y="4634"/>
                    <a:pt x="649" y="4634"/>
                  </a:cubicBezTo>
                  <a:cubicBezTo>
                    <a:pt x="643" y="4634"/>
                    <a:pt x="637" y="4634"/>
                    <a:pt x="643" y="4640"/>
                  </a:cubicBezTo>
                  <a:lnTo>
                    <a:pt x="679" y="4640"/>
                  </a:lnTo>
                  <a:cubicBezTo>
                    <a:pt x="679" y="4652"/>
                    <a:pt x="667" y="4663"/>
                    <a:pt x="655" y="4663"/>
                  </a:cubicBezTo>
                  <a:cubicBezTo>
                    <a:pt x="762" y="4699"/>
                    <a:pt x="798" y="4771"/>
                    <a:pt x="905" y="4771"/>
                  </a:cubicBezTo>
                  <a:cubicBezTo>
                    <a:pt x="911" y="4777"/>
                    <a:pt x="908" y="4777"/>
                    <a:pt x="902" y="4777"/>
                  </a:cubicBezTo>
                  <a:cubicBezTo>
                    <a:pt x="896" y="4777"/>
                    <a:pt x="887" y="4777"/>
                    <a:pt x="881" y="4783"/>
                  </a:cubicBezTo>
                  <a:cubicBezTo>
                    <a:pt x="888" y="4781"/>
                    <a:pt x="894" y="4781"/>
                    <a:pt x="899" y="4781"/>
                  </a:cubicBezTo>
                  <a:cubicBezTo>
                    <a:pt x="957" y="4781"/>
                    <a:pt x="982" y="4831"/>
                    <a:pt x="1036" y="4842"/>
                  </a:cubicBezTo>
                  <a:lnTo>
                    <a:pt x="1036" y="4830"/>
                  </a:lnTo>
                  <a:cubicBezTo>
                    <a:pt x="1107" y="4878"/>
                    <a:pt x="1214" y="4866"/>
                    <a:pt x="1310" y="4890"/>
                  </a:cubicBezTo>
                  <a:lnTo>
                    <a:pt x="1298" y="4878"/>
                  </a:lnTo>
                  <a:cubicBezTo>
                    <a:pt x="1310" y="4866"/>
                    <a:pt x="1334" y="4866"/>
                    <a:pt x="1345" y="4854"/>
                  </a:cubicBezTo>
                  <a:lnTo>
                    <a:pt x="1345" y="4854"/>
                  </a:lnTo>
                  <a:cubicBezTo>
                    <a:pt x="1345" y="4866"/>
                    <a:pt x="1334" y="4890"/>
                    <a:pt x="1357" y="4890"/>
                  </a:cubicBezTo>
                  <a:cubicBezTo>
                    <a:pt x="1357" y="4878"/>
                    <a:pt x="1345" y="4878"/>
                    <a:pt x="1345" y="4866"/>
                  </a:cubicBezTo>
                  <a:lnTo>
                    <a:pt x="1345" y="4866"/>
                  </a:lnTo>
                  <a:cubicBezTo>
                    <a:pt x="1429" y="4913"/>
                    <a:pt x="1595" y="4913"/>
                    <a:pt x="1726" y="4937"/>
                  </a:cubicBezTo>
                  <a:cubicBezTo>
                    <a:pt x="1905" y="4937"/>
                    <a:pt x="2096" y="4961"/>
                    <a:pt x="2262" y="4961"/>
                  </a:cubicBezTo>
                  <a:cubicBezTo>
                    <a:pt x="2242" y="4961"/>
                    <a:pt x="2248" y="4935"/>
                    <a:pt x="2265" y="4935"/>
                  </a:cubicBezTo>
                  <a:cubicBezTo>
                    <a:pt x="2268" y="4935"/>
                    <a:pt x="2271" y="4936"/>
                    <a:pt x="2274" y="4937"/>
                  </a:cubicBezTo>
                  <a:cubicBezTo>
                    <a:pt x="2289" y="4956"/>
                    <a:pt x="2305" y="4962"/>
                    <a:pt x="2320" y="4962"/>
                  </a:cubicBezTo>
                  <a:cubicBezTo>
                    <a:pt x="2342" y="4962"/>
                    <a:pt x="2364" y="4951"/>
                    <a:pt x="2385" y="4951"/>
                  </a:cubicBezTo>
                  <a:cubicBezTo>
                    <a:pt x="2396" y="4951"/>
                    <a:pt x="2406" y="4953"/>
                    <a:pt x="2417" y="4961"/>
                  </a:cubicBezTo>
                  <a:cubicBezTo>
                    <a:pt x="2430" y="4960"/>
                    <a:pt x="2442" y="4959"/>
                    <a:pt x="2454" y="4959"/>
                  </a:cubicBezTo>
                  <a:cubicBezTo>
                    <a:pt x="2510" y="4959"/>
                    <a:pt x="2562" y="4971"/>
                    <a:pt x="2611" y="4971"/>
                  </a:cubicBezTo>
                  <a:cubicBezTo>
                    <a:pt x="2643" y="4971"/>
                    <a:pt x="2674" y="4966"/>
                    <a:pt x="2703" y="4949"/>
                  </a:cubicBezTo>
                  <a:lnTo>
                    <a:pt x="2715" y="4973"/>
                  </a:lnTo>
                  <a:cubicBezTo>
                    <a:pt x="2727" y="4973"/>
                    <a:pt x="2727" y="4961"/>
                    <a:pt x="2738" y="4961"/>
                  </a:cubicBezTo>
                  <a:lnTo>
                    <a:pt x="2738" y="4973"/>
                  </a:lnTo>
                  <a:cubicBezTo>
                    <a:pt x="2774" y="4973"/>
                    <a:pt x="2822" y="4961"/>
                    <a:pt x="2834" y="4961"/>
                  </a:cubicBezTo>
                  <a:lnTo>
                    <a:pt x="2846" y="4949"/>
                  </a:lnTo>
                  <a:cubicBezTo>
                    <a:pt x="2854" y="4949"/>
                    <a:pt x="2851" y="4954"/>
                    <a:pt x="2855" y="4954"/>
                  </a:cubicBezTo>
                  <a:cubicBezTo>
                    <a:pt x="2858" y="4954"/>
                    <a:pt x="2861" y="4953"/>
                    <a:pt x="2869" y="4949"/>
                  </a:cubicBezTo>
                  <a:lnTo>
                    <a:pt x="2869" y="4961"/>
                  </a:lnTo>
                  <a:lnTo>
                    <a:pt x="2893" y="4937"/>
                  </a:lnTo>
                  <a:cubicBezTo>
                    <a:pt x="2893" y="4951"/>
                    <a:pt x="2902" y="4954"/>
                    <a:pt x="2914" y="4954"/>
                  </a:cubicBezTo>
                  <a:cubicBezTo>
                    <a:pt x="2923" y="4954"/>
                    <a:pt x="2935" y="4952"/>
                    <a:pt x="2944" y="4952"/>
                  </a:cubicBezTo>
                  <a:cubicBezTo>
                    <a:pt x="2953" y="4952"/>
                    <a:pt x="2961" y="4954"/>
                    <a:pt x="2965" y="4961"/>
                  </a:cubicBezTo>
                  <a:cubicBezTo>
                    <a:pt x="3000" y="4949"/>
                    <a:pt x="3048" y="4937"/>
                    <a:pt x="3084" y="4937"/>
                  </a:cubicBezTo>
                  <a:cubicBezTo>
                    <a:pt x="3096" y="4961"/>
                    <a:pt x="3143" y="4961"/>
                    <a:pt x="3179" y="4961"/>
                  </a:cubicBezTo>
                  <a:cubicBezTo>
                    <a:pt x="3219" y="4961"/>
                    <a:pt x="3269" y="4956"/>
                    <a:pt x="3323" y="4956"/>
                  </a:cubicBezTo>
                  <a:cubicBezTo>
                    <a:pt x="3350" y="4956"/>
                    <a:pt x="3377" y="4957"/>
                    <a:pt x="3405" y="4961"/>
                  </a:cubicBezTo>
                  <a:lnTo>
                    <a:pt x="3405" y="4937"/>
                  </a:lnTo>
                  <a:lnTo>
                    <a:pt x="3417" y="4937"/>
                  </a:lnTo>
                  <a:cubicBezTo>
                    <a:pt x="3426" y="4950"/>
                    <a:pt x="3434" y="4954"/>
                    <a:pt x="3442" y="4954"/>
                  </a:cubicBezTo>
                  <a:cubicBezTo>
                    <a:pt x="3450" y="4954"/>
                    <a:pt x="3457" y="4951"/>
                    <a:pt x="3464" y="4949"/>
                  </a:cubicBezTo>
                  <a:lnTo>
                    <a:pt x="3464" y="4949"/>
                  </a:lnTo>
                  <a:cubicBezTo>
                    <a:pt x="3464" y="4949"/>
                    <a:pt x="3465" y="4949"/>
                    <a:pt x="3465" y="4949"/>
                  </a:cubicBezTo>
                  <a:cubicBezTo>
                    <a:pt x="3467" y="4949"/>
                    <a:pt x="3468" y="4949"/>
                    <a:pt x="3470" y="4947"/>
                  </a:cubicBezTo>
                  <a:lnTo>
                    <a:pt x="3470" y="4947"/>
                  </a:lnTo>
                  <a:cubicBezTo>
                    <a:pt x="3468" y="4948"/>
                    <a:pt x="3466" y="4948"/>
                    <a:pt x="3464" y="4949"/>
                  </a:cubicBezTo>
                  <a:lnTo>
                    <a:pt x="3464" y="4949"/>
                  </a:lnTo>
                  <a:cubicBezTo>
                    <a:pt x="3446" y="4939"/>
                    <a:pt x="3450" y="4922"/>
                    <a:pt x="3464" y="4922"/>
                  </a:cubicBezTo>
                  <a:cubicBezTo>
                    <a:pt x="3468" y="4922"/>
                    <a:pt x="3472" y="4923"/>
                    <a:pt x="3477" y="4925"/>
                  </a:cubicBezTo>
                  <a:lnTo>
                    <a:pt x="3500" y="4913"/>
                  </a:lnTo>
                  <a:cubicBezTo>
                    <a:pt x="3500" y="4937"/>
                    <a:pt x="3512" y="4937"/>
                    <a:pt x="3512" y="4961"/>
                  </a:cubicBezTo>
                  <a:cubicBezTo>
                    <a:pt x="3584" y="4949"/>
                    <a:pt x="3631" y="4925"/>
                    <a:pt x="3691" y="4925"/>
                  </a:cubicBezTo>
                  <a:cubicBezTo>
                    <a:pt x="3691" y="4949"/>
                    <a:pt x="3750" y="4925"/>
                    <a:pt x="3727" y="4961"/>
                  </a:cubicBezTo>
                  <a:cubicBezTo>
                    <a:pt x="3774" y="4949"/>
                    <a:pt x="3727" y="4937"/>
                    <a:pt x="3739" y="4913"/>
                  </a:cubicBezTo>
                  <a:cubicBezTo>
                    <a:pt x="3747" y="4913"/>
                    <a:pt x="3754" y="4908"/>
                    <a:pt x="3762" y="4908"/>
                  </a:cubicBezTo>
                  <a:cubicBezTo>
                    <a:pt x="3766" y="4908"/>
                    <a:pt x="3770" y="4910"/>
                    <a:pt x="3774" y="4913"/>
                  </a:cubicBezTo>
                  <a:cubicBezTo>
                    <a:pt x="3762" y="4913"/>
                    <a:pt x="3774" y="4925"/>
                    <a:pt x="3774" y="4937"/>
                  </a:cubicBezTo>
                  <a:lnTo>
                    <a:pt x="3798" y="4925"/>
                  </a:lnTo>
                  <a:lnTo>
                    <a:pt x="3798" y="4925"/>
                  </a:lnTo>
                  <a:cubicBezTo>
                    <a:pt x="3798" y="4931"/>
                    <a:pt x="3798" y="4934"/>
                    <a:pt x="3797" y="4936"/>
                  </a:cubicBezTo>
                  <a:lnTo>
                    <a:pt x="3797" y="4936"/>
                  </a:lnTo>
                  <a:cubicBezTo>
                    <a:pt x="3802" y="4935"/>
                    <a:pt x="3807" y="4935"/>
                    <a:pt x="3812" y="4935"/>
                  </a:cubicBezTo>
                  <a:cubicBezTo>
                    <a:pt x="3845" y="4935"/>
                    <a:pt x="3875" y="4946"/>
                    <a:pt x="3903" y="4946"/>
                  </a:cubicBezTo>
                  <a:cubicBezTo>
                    <a:pt x="3916" y="4946"/>
                    <a:pt x="3929" y="4944"/>
                    <a:pt x="3941" y="4937"/>
                  </a:cubicBezTo>
                  <a:cubicBezTo>
                    <a:pt x="3941" y="4931"/>
                    <a:pt x="3935" y="4931"/>
                    <a:pt x="3931" y="4931"/>
                  </a:cubicBezTo>
                  <a:cubicBezTo>
                    <a:pt x="3926" y="4931"/>
                    <a:pt x="3923" y="4931"/>
                    <a:pt x="3929" y="4925"/>
                  </a:cubicBezTo>
                  <a:cubicBezTo>
                    <a:pt x="3939" y="4920"/>
                    <a:pt x="3947" y="4919"/>
                    <a:pt x="3952" y="4919"/>
                  </a:cubicBezTo>
                  <a:cubicBezTo>
                    <a:pt x="3968" y="4919"/>
                    <a:pt x="3973" y="4932"/>
                    <a:pt x="3989" y="4932"/>
                  </a:cubicBezTo>
                  <a:cubicBezTo>
                    <a:pt x="3995" y="4932"/>
                    <a:pt x="4002" y="4930"/>
                    <a:pt x="4012" y="4925"/>
                  </a:cubicBezTo>
                  <a:lnTo>
                    <a:pt x="4012" y="4937"/>
                  </a:lnTo>
                  <a:cubicBezTo>
                    <a:pt x="4022" y="4937"/>
                    <a:pt x="4024" y="4922"/>
                    <a:pt x="4043" y="4922"/>
                  </a:cubicBezTo>
                  <a:cubicBezTo>
                    <a:pt x="4047" y="4922"/>
                    <a:pt x="4053" y="4923"/>
                    <a:pt x="4060" y="4925"/>
                  </a:cubicBezTo>
                  <a:cubicBezTo>
                    <a:pt x="4060" y="4949"/>
                    <a:pt x="4036" y="4949"/>
                    <a:pt x="4024" y="4949"/>
                  </a:cubicBezTo>
                  <a:cubicBezTo>
                    <a:pt x="4028" y="4953"/>
                    <a:pt x="4034" y="4954"/>
                    <a:pt x="4042" y="4954"/>
                  </a:cubicBezTo>
                  <a:cubicBezTo>
                    <a:pt x="4059" y="4954"/>
                    <a:pt x="4080" y="4946"/>
                    <a:pt x="4072" y="4937"/>
                  </a:cubicBezTo>
                  <a:cubicBezTo>
                    <a:pt x="4075" y="4934"/>
                    <a:pt x="4079" y="4932"/>
                    <a:pt x="4082" y="4932"/>
                  </a:cubicBezTo>
                  <a:cubicBezTo>
                    <a:pt x="4091" y="4932"/>
                    <a:pt x="4099" y="4941"/>
                    <a:pt x="4108" y="4949"/>
                  </a:cubicBezTo>
                  <a:cubicBezTo>
                    <a:pt x="4108" y="4937"/>
                    <a:pt x="4084" y="4937"/>
                    <a:pt x="4096" y="4925"/>
                  </a:cubicBezTo>
                  <a:lnTo>
                    <a:pt x="4096" y="4925"/>
                  </a:lnTo>
                  <a:cubicBezTo>
                    <a:pt x="4131" y="4937"/>
                    <a:pt x="4167" y="4937"/>
                    <a:pt x="4203" y="4937"/>
                  </a:cubicBezTo>
                  <a:cubicBezTo>
                    <a:pt x="4203" y="4937"/>
                    <a:pt x="4208" y="4942"/>
                    <a:pt x="4208" y="4946"/>
                  </a:cubicBezTo>
                  <a:lnTo>
                    <a:pt x="4208" y="4946"/>
                  </a:lnTo>
                  <a:cubicBezTo>
                    <a:pt x="4213" y="4943"/>
                    <a:pt x="4217" y="4942"/>
                    <a:pt x="4220" y="4942"/>
                  </a:cubicBezTo>
                  <a:cubicBezTo>
                    <a:pt x="4234" y="4942"/>
                    <a:pt x="4236" y="4963"/>
                    <a:pt x="4260" y="4963"/>
                  </a:cubicBezTo>
                  <a:cubicBezTo>
                    <a:pt x="4264" y="4963"/>
                    <a:pt x="4269" y="4962"/>
                    <a:pt x="4274" y="4961"/>
                  </a:cubicBezTo>
                  <a:cubicBezTo>
                    <a:pt x="4351" y="4951"/>
                    <a:pt x="4452" y="4934"/>
                    <a:pt x="4538" y="4934"/>
                  </a:cubicBezTo>
                  <a:cubicBezTo>
                    <a:pt x="4558" y="4934"/>
                    <a:pt x="4578" y="4935"/>
                    <a:pt x="4596" y="4937"/>
                  </a:cubicBezTo>
                  <a:cubicBezTo>
                    <a:pt x="4620" y="4913"/>
                    <a:pt x="4655" y="4902"/>
                    <a:pt x="4691" y="4902"/>
                  </a:cubicBezTo>
                  <a:lnTo>
                    <a:pt x="4691" y="4937"/>
                  </a:lnTo>
                  <a:lnTo>
                    <a:pt x="4715" y="4925"/>
                  </a:lnTo>
                  <a:lnTo>
                    <a:pt x="4715" y="4925"/>
                  </a:lnTo>
                  <a:cubicBezTo>
                    <a:pt x="4721" y="4931"/>
                    <a:pt x="4715" y="4931"/>
                    <a:pt x="4710" y="4931"/>
                  </a:cubicBezTo>
                  <a:cubicBezTo>
                    <a:pt x="4706" y="4931"/>
                    <a:pt x="4703" y="4931"/>
                    <a:pt x="4715" y="4937"/>
                  </a:cubicBezTo>
                  <a:lnTo>
                    <a:pt x="4727" y="4925"/>
                  </a:lnTo>
                  <a:cubicBezTo>
                    <a:pt x="4727" y="4937"/>
                    <a:pt x="4798" y="4925"/>
                    <a:pt x="4751" y="4949"/>
                  </a:cubicBezTo>
                  <a:lnTo>
                    <a:pt x="4858" y="4949"/>
                  </a:lnTo>
                  <a:cubicBezTo>
                    <a:pt x="4861" y="4951"/>
                    <a:pt x="4864" y="4952"/>
                    <a:pt x="4866" y="4952"/>
                  </a:cubicBezTo>
                  <a:cubicBezTo>
                    <a:pt x="4877" y="4952"/>
                    <a:pt x="4875" y="4935"/>
                    <a:pt x="4885" y="4935"/>
                  </a:cubicBezTo>
                  <a:cubicBezTo>
                    <a:pt x="4887" y="4935"/>
                    <a:pt x="4890" y="4936"/>
                    <a:pt x="4893" y="4937"/>
                  </a:cubicBezTo>
                  <a:cubicBezTo>
                    <a:pt x="4893" y="4943"/>
                    <a:pt x="4890" y="4943"/>
                    <a:pt x="4888" y="4943"/>
                  </a:cubicBezTo>
                  <a:cubicBezTo>
                    <a:pt x="4885" y="4943"/>
                    <a:pt x="4882" y="4943"/>
                    <a:pt x="4882" y="4949"/>
                  </a:cubicBezTo>
                  <a:cubicBezTo>
                    <a:pt x="4895" y="4955"/>
                    <a:pt x="4906" y="4957"/>
                    <a:pt x="4917" y="4957"/>
                  </a:cubicBezTo>
                  <a:cubicBezTo>
                    <a:pt x="4966" y="4957"/>
                    <a:pt x="4985" y="4901"/>
                    <a:pt x="5036" y="4901"/>
                  </a:cubicBezTo>
                  <a:cubicBezTo>
                    <a:pt x="5036" y="4901"/>
                    <a:pt x="5036" y="4901"/>
                    <a:pt x="5036" y="4901"/>
                  </a:cubicBezTo>
                  <a:lnTo>
                    <a:pt x="5036" y="4901"/>
                  </a:lnTo>
                  <a:cubicBezTo>
                    <a:pt x="5037" y="4866"/>
                    <a:pt x="5060" y="4878"/>
                    <a:pt x="5060" y="4866"/>
                  </a:cubicBezTo>
                  <a:cubicBezTo>
                    <a:pt x="5084" y="4866"/>
                    <a:pt x="5096" y="4854"/>
                    <a:pt x="5108" y="4854"/>
                  </a:cubicBezTo>
                  <a:cubicBezTo>
                    <a:pt x="5132" y="4866"/>
                    <a:pt x="5167" y="4854"/>
                    <a:pt x="5179" y="4878"/>
                  </a:cubicBezTo>
                  <a:cubicBezTo>
                    <a:pt x="5191" y="4878"/>
                    <a:pt x="5215" y="4842"/>
                    <a:pt x="5239" y="4842"/>
                  </a:cubicBezTo>
                  <a:cubicBezTo>
                    <a:pt x="5251" y="4866"/>
                    <a:pt x="5227" y="4866"/>
                    <a:pt x="5251" y="4878"/>
                  </a:cubicBezTo>
                  <a:lnTo>
                    <a:pt x="5263" y="4854"/>
                  </a:lnTo>
                  <a:cubicBezTo>
                    <a:pt x="5286" y="4866"/>
                    <a:pt x="5274" y="4866"/>
                    <a:pt x="5274" y="4878"/>
                  </a:cubicBezTo>
                  <a:cubicBezTo>
                    <a:pt x="5294" y="4878"/>
                    <a:pt x="5297" y="4863"/>
                    <a:pt x="5310" y="4863"/>
                  </a:cubicBezTo>
                  <a:cubicBezTo>
                    <a:pt x="5314" y="4863"/>
                    <a:pt x="5317" y="4863"/>
                    <a:pt x="5322" y="4866"/>
                  </a:cubicBezTo>
                  <a:lnTo>
                    <a:pt x="5310" y="4878"/>
                  </a:lnTo>
                  <a:lnTo>
                    <a:pt x="5370" y="4878"/>
                  </a:lnTo>
                  <a:cubicBezTo>
                    <a:pt x="5358" y="4890"/>
                    <a:pt x="5358" y="4890"/>
                    <a:pt x="5346" y="4890"/>
                  </a:cubicBezTo>
                  <a:cubicBezTo>
                    <a:pt x="5349" y="4896"/>
                    <a:pt x="5352" y="4898"/>
                    <a:pt x="5355" y="4898"/>
                  </a:cubicBezTo>
                  <a:cubicBezTo>
                    <a:pt x="5364" y="4898"/>
                    <a:pt x="5373" y="4878"/>
                    <a:pt x="5382" y="4878"/>
                  </a:cubicBezTo>
                  <a:cubicBezTo>
                    <a:pt x="5382" y="4866"/>
                    <a:pt x="5358" y="4866"/>
                    <a:pt x="5370" y="4854"/>
                  </a:cubicBezTo>
                  <a:cubicBezTo>
                    <a:pt x="5378" y="4854"/>
                    <a:pt x="5386" y="4843"/>
                    <a:pt x="5394" y="4843"/>
                  </a:cubicBezTo>
                  <a:cubicBezTo>
                    <a:pt x="5398" y="4843"/>
                    <a:pt x="5401" y="4846"/>
                    <a:pt x="5405" y="4854"/>
                  </a:cubicBezTo>
                  <a:lnTo>
                    <a:pt x="5394" y="4866"/>
                  </a:lnTo>
                  <a:cubicBezTo>
                    <a:pt x="5410" y="4857"/>
                    <a:pt x="5409" y="4849"/>
                    <a:pt x="5420" y="4849"/>
                  </a:cubicBezTo>
                  <a:cubicBezTo>
                    <a:pt x="5424" y="4849"/>
                    <a:pt x="5431" y="4850"/>
                    <a:pt x="5441" y="4854"/>
                  </a:cubicBezTo>
                  <a:cubicBezTo>
                    <a:pt x="5441" y="4854"/>
                    <a:pt x="5441" y="4854"/>
                    <a:pt x="5441" y="4866"/>
                  </a:cubicBezTo>
                  <a:cubicBezTo>
                    <a:pt x="5449" y="4858"/>
                    <a:pt x="5457" y="4855"/>
                    <a:pt x="5465" y="4855"/>
                  </a:cubicBezTo>
                  <a:cubicBezTo>
                    <a:pt x="5482" y="4855"/>
                    <a:pt x="5501" y="4866"/>
                    <a:pt x="5525" y="4866"/>
                  </a:cubicBezTo>
                  <a:cubicBezTo>
                    <a:pt x="5525" y="4854"/>
                    <a:pt x="5536" y="4854"/>
                    <a:pt x="5548" y="4854"/>
                  </a:cubicBezTo>
                  <a:cubicBezTo>
                    <a:pt x="5525" y="4842"/>
                    <a:pt x="5525" y="4842"/>
                    <a:pt x="5525" y="4818"/>
                  </a:cubicBezTo>
                  <a:lnTo>
                    <a:pt x="5525" y="4818"/>
                  </a:lnTo>
                  <a:cubicBezTo>
                    <a:pt x="5530" y="4827"/>
                    <a:pt x="5536" y="4830"/>
                    <a:pt x="5542" y="4830"/>
                  </a:cubicBezTo>
                  <a:cubicBezTo>
                    <a:pt x="5558" y="4830"/>
                    <a:pt x="5576" y="4805"/>
                    <a:pt x="5598" y="4805"/>
                  </a:cubicBezTo>
                  <a:cubicBezTo>
                    <a:pt x="5601" y="4805"/>
                    <a:pt x="5605" y="4805"/>
                    <a:pt x="5608" y="4806"/>
                  </a:cubicBezTo>
                  <a:cubicBezTo>
                    <a:pt x="5608" y="4815"/>
                    <a:pt x="5602" y="4823"/>
                    <a:pt x="5594" y="4823"/>
                  </a:cubicBezTo>
                  <a:cubicBezTo>
                    <a:pt x="5591" y="4823"/>
                    <a:pt x="5588" y="4822"/>
                    <a:pt x="5584" y="4818"/>
                  </a:cubicBezTo>
                  <a:cubicBezTo>
                    <a:pt x="5572" y="4842"/>
                    <a:pt x="5572" y="4866"/>
                    <a:pt x="5536" y="4878"/>
                  </a:cubicBezTo>
                  <a:cubicBezTo>
                    <a:pt x="5560" y="4878"/>
                    <a:pt x="5572" y="4878"/>
                    <a:pt x="5572" y="4890"/>
                  </a:cubicBezTo>
                  <a:lnTo>
                    <a:pt x="5572" y="4854"/>
                  </a:lnTo>
                  <a:cubicBezTo>
                    <a:pt x="5584" y="4854"/>
                    <a:pt x="5596" y="4866"/>
                    <a:pt x="5596" y="4866"/>
                  </a:cubicBezTo>
                  <a:cubicBezTo>
                    <a:pt x="5608" y="4842"/>
                    <a:pt x="5584" y="4830"/>
                    <a:pt x="5608" y="4818"/>
                  </a:cubicBezTo>
                  <a:cubicBezTo>
                    <a:pt x="5624" y="4818"/>
                    <a:pt x="5624" y="4834"/>
                    <a:pt x="5622" y="4841"/>
                  </a:cubicBezTo>
                  <a:lnTo>
                    <a:pt x="5622" y="4841"/>
                  </a:lnTo>
                  <a:cubicBezTo>
                    <a:pt x="5648" y="4832"/>
                    <a:pt x="5639" y="4815"/>
                    <a:pt x="5653" y="4815"/>
                  </a:cubicBezTo>
                  <a:cubicBezTo>
                    <a:pt x="5656" y="4815"/>
                    <a:pt x="5661" y="4816"/>
                    <a:pt x="5667" y="4818"/>
                  </a:cubicBezTo>
                  <a:cubicBezTo>
                    <a:pt x="5667" y="4818"/>
                    <a:pt x="5655" y="4830"/>
                    <a:pt x="5655" y="4830"/>
                  </a:cubicBezTo>
                  <a:cubicBezTo>
                    <a:pt x="5661" y="4833"/>
                    <a:pt x="5667" y="4834"/>
                    <a:pt x="5673" y="4834"/>
                  </a:cubicBezTo>
                  <a:cubicBezTo>
                    <a:pt x="5679" y="4834"/>
                    <a:pt x="5684" y="4833"/>
                    <a:pt x="5690" y="4833"/>
                  </a:cubicBezTo>
                  <a:cubicBezTo>
                    <a:pt x="5700" y="4833"/>
                    <a:pt x="5709" y="4836"/>
                    <a:pt x="5715" y="4854"/>
                  </a:cubicBezTo>
                  <a:cubicBezTo>
                    <a:pt x="5703" y="4866"/>
                    <a:pt x="5703" y="4866"/>
                    <a:pt x="5703" y="4866"/>
                  </a:cubicBezTo>
                  <a:cubicBezTo>
                    <a:pt x="5696" y="4873"/>
                    <a:pt x="5694" y="4875"/>
                    <a:pt x="5695" y="4875"/>
                  </a:cubicBezTo>
                  <a:cubicBezTo>
                    <a:pt x="5696" y="4875"/>
                    <a:pt x="5700" y="4873"/>
                    <a:pt x="5704" y="4873"/>
                  </a:cubicBezTo>
                  <a:cubicBezTo>
                    <a:pt x="5710" y="4873"/>
                    <a:pt x="5715" y="4876"/>
                    <a:pt x="5715" y="4890"/>
                  </a:cubicBezTo>
                  <a:cubicBezTo>
                    <a:pt x="5715" y="4878"/>
                    <a:pt x="5721" y="4875"/>
                    <a:pt x="5728" y="4875"/>
                  </a:cubicBezTo>
                  <a:cubicBezTo>
                    <a:pt x="5736" y="4875"/>
                    <a:pt x="5745" y="4878"/>
                    <a:pt x="5751" y="4878"/>
                  </a:cubicBezTo>
                  <a:lnTo>
                    <a:pt x="5751" y="4854"/>
                  </a:lnTo>
                  <a:cubicBezTo>
                    <a:pt x="5760" y="4844"/>
                    <a:pt x="5766" y="4841"/>
                    <a:pt x="5770" y="4841"/>
                  </a:cubicBezTo>
                  <a:cubicBezTo>
                    <a:pt x="5782" y="4841"/>
                    <a:pt x="5764" y="4891"/>
                    <a:pt x="5791" y="4891"/>
                  </a:cubicBezTo>
                  <a:cubicBezTo>
                    <a:pt x="5793" y="4891"/>
                    <a:pt x="5796" y="4890"/>
                    <a:pt x="5798" y="4890"/>
                  </a:cubicBezTo>
                  <a:cubicBezTo>
                    <a:pt x="5810" y="4884"/>
                    <a:pt x="5807" y="4884"/>
                    <a:pt x="5803" y="4884"/>
                  </a:cubicBezTo>
                  <a:cubicBezTo>
                    <a:pt x="5798" y="4884"/>
                    <a:pt x="5792" y="4884"/>
                    <a:pt x="5798" y="4878"/>
                  </a:cubicBezTo>
                  <a:cubicBezTo>
                    <a:pt x="5817" y="4878"/>
                    <a:pt x="5821" y="4893"/>
                    <a:pt x="5840" y="4893"/>
                  </a:cubicBezTo>
                  <a:cubicBezTo>
                    <a:pt x="5845" y="4893"/>
                    <a:pt x="5851" y="4892"/>
                    <a:pt x="5858" y="4890"/>
                  </a:cubicBezTo>
                  <a:cubicBezTo>
                    <a:pt x="5870" y="4902"/>
                    <a:pt x="5882" y="4913"/>
                    <a:pt x="5882" y="4937"/>
                  </a:cubicBezTo>
                  <a:cubicBezTo>
                    <a:pt x="5884" y="4935"/>
                    <a:pt x="5888" y="4934"/>
                    <a:pt x="5893" y="4934"/>
                  </a:cubicBezTo>
                  <a:cubicBezTo>
                    <a:pt x="5901" y="4934"/>
                    <a:pt x="5911" y="4936"/>
                    <a:pt x="5921" y="4936"/>
                  </a:cubicBezTo>
                  <a:cubicBezTo>
                    <a:pt x="5929" y="4936"/>
                    <a:pt x="5937" y="4934"/>
                    <a:pt x="5941" y="4925"/>
                  </a:cubicBezTo>
                  <a:cubicBezTo>
                    <a:pt x="5936" y="4920"/>
                    <a:pt x="5932" y="4918"/>
                    <a:pt x="5928" y="4918"/>
                  </a:cubicBezTo>
                  <a:cubicBezTo>
                    <a:pt x="5921" y="4918"/>
                    <a:pt x="5915" y="4927"/>
                    <a:pt x="5906" y="4927"/>
                  </a:cubicBezTo>
                  <a:cubicBezTo>
                    <a:pt x="5900" y="4927"/>
                    <a:pt x="5892" y="4924"/>
                    <a:pt x="5882" y="4913"/>
                  </a:cubicBezTo>
                  <a:lnTo>
                    <a:pt x="5894" y="4890"/>
                  </a:lnTo>
                  <a:cubicBezTo>
                    <a:pt x="5906" y="4896"/>
                    <a:pt x="5920" y="4896"/>
                    <a:pt x="5934" y="4896"/>
                  </a:cubicBezTo>
                  <a:cubicBezTo>
                    <a:pt x="5947" y="4896"/>
                    <a:pt x="5959" y="4896"/>
                    <a:pt x="5965" y="4902"/>
                  </a:cubicBezTo>
                  <a:cubicBezTo>
                    <a:pt x="5965" y="4902"/>
                    <a:pt x="5965" y="4890"/>
                    <a:pt x="5965" y="4890"/>
                  </a:cubicBezTo>
                  <a:cubicBezTo>
                    <a:pt x="6001" y="4878"/>
                    <a:pt x="6013" y="4866"/>
                    <a:pt x="6036" y="4866"/>
                  </a:cubicBezTo>
                  <a:cubicBezTo>
                    <a:pt x="6048" y="4890"/>
                    <a:pt x="6025" y="4890"/>
                    <a:pt x="6013" y="4890"/>
                  </a:cubicBezTo>
                  <a:cubicBezTo>
                    <a:pt x="6025" y="4896"/>
                    <a:pt x="6031" y="4896"/>
                    <a:pt x="6038" y="4896"/>
                  </a:cubicBezTo>
                  <a:cubicBezTo>
                    <a:pt x="6045" y="4896"/>
                    <a:pt x="6054" y="4896"/>
                    <a:pt x="6072" y="4902"/>
                  </a:cubicBezTo>
                  <a:cubicBezTo>
                    <a:pt x="6072" y="4904"/>
                    <a:pt x="6071" y="4905"/>
                    <a:pt x="6069" y="4905"/>
                  </a:cubicBezTo>
                  <a:cubicBezTo>
                    <a:pt x="6065" y="4905"/>
                    <a:pt x="6059" y="4902"/>
                    <a:pt x="6053" y="4902"/>
                  </a:cubicBezTo>
                  <a:cubicBezTo>
                    <a:pt x="6047" y="4902"/>
                    <a:pt x="6041" y="4905"/>
                    <a:pt x="6036" y="4913"/>
                  </a:cubicBezTo>
                  <a:lnTo>
                    <a:pt x="6072" y="4913"/>
                  </a:lnTo>
                  <a:cubicBezTo>
                    <a:pt x="6076" y="4906"/>
                    <a:pt x="6081" y="4903"/>
                    <a:pt x="6088" y="4903"/>
                  </a:cubicBezTo>
                  <a:cubicBezTo>
                    <a:pt x="6100" y="4903"/>
                    <a:pt x="6116" y="4913"/>
                    <a:pt x="6132" y="4913"/>
                  </a:cubicBezTo>
                  <a:cubicBezTo>
                    <a:pt x="6179" y="4913"/>
                    <a:pt x="6191" y="4878"/>
                    <a:pt x="6227" y="4854"/>
                  </a:cubicBezTo>
                  <a:cubicBezTo>
                    <a:pt x="6239" y="4866"/>
                    <a:pt x="6239" y="4878"/>
                    <a:pt x="6227" y="4878"/>
                  </a:cubicBezTo>
                  <a:cubicBezTo>
                    <a:pt x="6223" y="4874"/>
                    <a:pt x="6222" y="4873"/>
                    <a:pt x="6221" y="4873"/>
                  </a:cubicBezTo>
                  <a:lnTo>
                    <a:pt x="6221" y="4873"/>
                  </a:lnTo>
                  <a:cubicBezTo>
                    <a:pt x="6220" y="4873"/>
                    <a:pt x="6223" y="4881"/>
                    <a:pt x="6215" y="4890"/>
                  </a:cubicBezTo>
                  <a:cubicBezTo>
                    <a:pt x="6239" y="4890"/>
                    <a:pt x="6251" y="4913"/>
                    <a:pt x="6239" y="4925"/>
                  </a:cubicBezTo>
                  <a:cubicBezTo>
                    <a:pt x="6275" y="4925"/>
                    <a:pt x="6227" y="4913"/>
                    <a:pt x="6251" y="4902"/>
                  </a:cubicBezTo>
                  <a:lnTo>
                    <a:pt x="6251" y="4902"/>
                  </a:lnTo>
                  <a:lnTo>
                    <a:pt x="6287" y="4913"/>
                  </a:lnTo>
                  <a:cubicBezTo>
                    <a:pt x="6287" y="4890"/>
                    <a:pt x="6275" y="4890"/>
                    <a:pt x="6298" y="4878"/>
                  </a:cubicBezTo>
                  <a:cubicBezTo>
                    <a:pt x="6310" y="4878"/>
                    <a:pt x="6322" y="4890"/>
                    <a:pt x="6346" y="4890"/>
                  </a:cubicBezTo>
                  <a:cubicBezTo>
                    <a:pt x="6334" y="4890"/>
                    <a:pt x="6346" y="4913"/>
                    <a:pt x="6334" y="4913"/>
                  </a:cubicBezTo>
                  <a:cubicBezTo>
                    <a:pt x="6346" y="4913"/>
                    <a:pt x="6358" y="4913"/>
                    <a:pt x="6370" y="4902"/>
                  </a:cubicBezTo>
                  <a:cubicBezTo>
                    <a:pt x="6346" y="4890"/>
                    <a:pt x="6406" y="4902"/>
                    <a:pt x="6394" y="4878"/>
                  </a:cubicBezTo>
                  <a:lnTo>
                    <a:pt x="6394" y="4878"/>
                  </a:lnTo>
                  <a:lnTo>
                    <a:pt x="6417" y="4890"/>
                  </a:lnTo>
                  <a:cubicBezTo>
                    <a:pt x="6410" y="4890"/>
                    <a:pt x="6407" y="4895"/>
                    <a:pt x="6406" y="4895"/>
                  </a:cubicBezTo>
                  <a:cubicBezTo>
                    <a:pt x="6406" y="4895"/>
                    <a:pt x="6406" y="4895"/>
                    <a:pt x="6406" y="4895"/>
                  </a:cubicBezTo>
                  <a:lnTo>
                    <a:pt x="6406" y="4895"/>
                  </a:lnTo>
                  <a:cubicBezTo>
                    <a:pt x="6406" y="4899"/>
                    <a:pt x="6407" y="4900"/>
                    <a:pt x="6409" y="4900"/>
                  </a:cubicBezTo>
                  <a:cubicBezTo>
                    <a:pt x="6414" y="4900"/>
                    <a:pt x="6421" y="4890"/>
                    <a:pt x="6429" y="4890"/>
                  </a:cubicBezTo>
                  <a:cubicBezTo>
                    <a:pt x="6441" y="4902"/>
                    <a:pt x="6465" y="4902"/>
                    <a:pt x="6465" y="4913"/>
                  </a:cubicBezTo>
                  <a:cubicBezTo>
                    <a:pt x="6465" y="4910"/>
                    <a:pt x="6467" y="4909"/>
                    <a:pt x="6470" y="4909"/>
                  </a:cubicBezTo>
                  <a:cubicBezTo>
                    <a:pt x="6477" y="4909"/>
                    <a:pt x="6489" y="4917"/>
                    <a:pt x="6489" y="4925"/>
                  </a:cubicBezTo>
                  <a:cubicBezTo>
                    <a:pt x="6501" y="4925"/>
                    <a:pt x="6489" y="4913"/>
                    <a:pt x="6501" y="4902"/>
                  </a:cubicBezTo>
                  <a:lnTo>
                    <a:pt x="6537" y="4913"/>
                  </a:lnTo>
                  <a:cubicBezTo>
                    <a:pt x="6537" y="4923"/>
                    <a:pt x="6537" y="4948"/>
                    <a:pt x="6530" y="4958"/>
                  </a:cubicBezTo>
                  <a:lnTo>
                    <a:pt x="6530" y="4958"/>
                  </a:lnTo>
                  <a:cubicBezTo>
                    <a:pt x="6547" y="4945"/>
                    <a:pt x="6539" y="4925"/>
                    <a:pt x="6560" y="4925"/>
                  </a:cubicBezTo>
                  <a:cubicBezTo>
                    <a:pt x="6548" y="4949"/>
                    <a:pt x="6596" y="4949"/>
                    <a:pt x="6572" y="4973"/>
                  </a:cubicBezTo>
                  <a:cubicBezTo>
                    <a:pt x="6584" y="4997"/>
                    <a:pt x="6620" y="4997"/>
                    <a:pt x="6632" y="4997"/>
                  </a:cubicBezTo>
                  <a:cubicBezTo>
                    <a:pt x="6656" y="4985"/>
                    <a:pt x="6620" y="4985"/>
                    <a:pt x="6620" y="4961"/>
                  </a:cubicBezTo>
                  <a:cubicBezTo>
                    <a:pt x="6673" y="4961"/>
                    <a:pt x="6688" y="4923"/>
                    <a:pt x="6716" y="4923"/>
                  </a:cubicBezTo>
                  <a:cubicBezTo>
                    <a:pt x="6717" y="4923"/>
                    <a:pt x="6719" y="4924"/>
                    <a:pt x="6720" y="4924"/>
                  </a:cubicBezTo>
                  <a:lnTo>
                    <a:pt x="6720" y="4924"/>
                  </a:lnTo>
                  <a:cubicBezTo>
                    <a:pt x="6751" y="4913"/>
                    <a:pt x="6751" y="4913"/>
                    <a:pt x="6763" y="4902"/>
                  </a:cubicBezTo>
                  <a:lnTo>
                    <a:pt x="6763" y="4902"/>
                  </a:lnTo>
                  <a:cubicBezTo>
                    <a:pt x="6751" y="4925"/>
                    <a:pt x="6787" y="4973"/>
                    <a:pt x="6822" y="4973"/>
                  </a:cubicBezTo>
                  <a:cubicBezTo>
                    <a:pt x="6834" y="4961"/>
                    <a:pt x="6810" y="4949"/>
                    <a:pt x="6810" y="4925"/>
                  </a:cubicBezTo>
                  <a:lnTo>
                    <a:pt x="6810" y="4925"/>
                  </a:lnTo>
                  <a:lnTo>
                    <a:pt x="6846" y="4937"/>
                  </a:lnTo>
                  <a:lnTo>
                    <a:pt x="6834" y="4937"/>
                  </a:lnTo>
                  <a:cubicBezTo>
                    <a:pt x="6860" y="4937"/>
                    <a:pt x="6874" y="4962"/>
                    <a:pt x="6883" y="4962"/>
                  </a:cubicBezTo>
                  <a:cubicBezTo>
                    <a:pt x="6887" y="4962"/>
                    <a:pt x="6890" y="4959"/>
                    <a:pt x="6894" y="4949"/>
                  </a:cubicBezTo>
                  <a:lnTo>
                    <a:pt x="6906" y="4997"/>
                  </a:lnTo>
                  <a:lnTo>
                    <a:pt x="6906" y="4973"/>
                  </a:lnTo>
                  <a:cubicBezTo>
                    <a:pt x="6906" y="4967"/>
                    <a:pt x="6915" y="4967"/>
                    <a:pt x="6923" y="4967"/>
                  </a:cubicBezTo>
                  <a:cubicBezTo>
                    <a:pt x="6932" y="4967"/>
                    <a:pt x="6941" y="4967"/>
                    <a:pt x="6941" y="4961"/>
                  </a:cubicBezTo>
                  <a:cubicBezTo>
                    <a:pt x="6977" y="4961"/>
                    <a:pt x="6989" y="4973"/>
                    <a:pt x="7001" y="4985"/>
                  </a:cubicBezTo>
                  <a:cubicBezTo>
                    <a:pt x="7001" y="4973"/>
                    <a:pt x="6989" y="4949"/>
                    <a:pt x="7013" y="4949"/>
                  </a:cubicBezTo>
                  <a:cubicBezTo>
                    <a:pt x="7001" y="4997"/>
                    <a:pt x="7060" y="4973"/>
                    <a:pt x="7049" y="4997"/>
                  </a:cubicBezTo>
                  <a:cubicBezTo>
                    <a:pt x="7056" y="4997"/>
                    <a:pt x="7064" y="5002"/>
                    <a:pt x="7072" y="5002"/>
                  </a:cubicBezTo>
                  <a:cubicBezTo>
                    <a:pt x="7076" y="5002"/>
                    <a:pt x="7080" y="5001"/>
                    <a:pt x="7084" y="4997"/>
                  </a:cubicBezTo>
                  <a:lnTo>
                    <a:pt x="7084" y="4997"/>
                  </a:lnTo>
                  <a:lnTo>
                    <a:pt x="7078" y="5009"/>
                  </a:lnTo>
                  <a:lnTo>
                    <a:pt x="7078" y="5009"/>
                  </a:lnTo>
                  <a:cubicBezTo>
                    <a:pt x="7086" y="4998"/>
                    <a:pt x="7099" y="4995"/>
                    <a:pt x="7112" y="4995"/>
                  </a:cubicBezTo>
                  <a:cubicBezTo>
                    <a:pt x="7123" y="4995"/>
                    <a:pt x="7134" y="4997"/>
                    <a:pt x="7144" y="4997"/>
                  </a:cubicBezTo>
                  <a:cubicBezTo>
                    <a:pt x="7138" y="5021"/>
                    <a:pt x="7144" y="5021"/>
                    <a:pt x="7151" y="5021"/>
                  </a:cubicBezTo>
                  <a:cubicBezTo>
                    <a:pt x="7159" y="5021"/>
                    <a:pt x="7168" y="5021"/>
                    <a:pt x="7168" y="5044"/>
                  </a:cubicBezTo>
                  <a:cubicBezTo>
                    <a:pt x="7179" y="5009"/>
                    <a:pt x="7227" y="5033"/>
                    <a:pt x="7227" y="5009"/>
                  </a:cubicBezTo>
                  <a:cubicBezTo>
                    <a:pt x="7251" y="5021"/>
                    <a:pt x="7239" y="5044"/>
                    <a:pt x="7251" y="5056"/>
                  </a:cubicBezTo>
                  <a:lnTo>
                    <a:pt x="7263" y="5044"/>
                  </a:lnTo>
                  <a:cubicBezTo>
                    <a:pt x="7263" y="5056"/>
                    <a:pt x="7299" y="5080"/>
                    <a:pt x="7322" y="5092"/>
                  </a:cubicBezTo>
                  <a:lnTo>
                    <a:pt x="7346" y="5068"/>
                  </a:lnTo>
                  <a:lnTo>
                    <a:pt x="7346" y="5080"/>
                  </a:lnTo>
                  <a:cubicBezTo>
                    <a:pt x="7358" y="5080"/>
                    <a:pt x="7370" y="5080"/>
                    <a:pt x="7370" y="5068"/>
                  </a:cubicBezTo>
                  <a:lnTo>
                    <a:pt x="7382" y="5068"/>
                  </a:lnTo>
                  <a:cubicBezTo>
                    <a:pt x="7382" y="5059"/>
                    <a:pt x="7384" y="5057"/>
                    <a:pt x="7387" y="5057"/>
                  </a:cubicBezTo>
                  <a:cubicBezTo>
                    <a:pt x="7390" y="5057"/>
                    <a:pt x="7396" y="5060"/>
                    <a:pt x="7403" y="5060"/>
                  </a:cubicBezTo>
                  <a:cubicBezTo>
                    <a:pt x="7407" y="5060"/>
                    <a:pt x="7412" y="5059"/>
                    <a:pt x="7418" y="5056"/>
                  </a:cubicBezTo>
                  <a:cubicBezTo>
                    <a:pt x="7418" y="5068"/>
                    <a:pt x="7418" y="5068"/>
                    <a:pt x="7418" y="5080"/>
                  </a:cubicBezTo>
                  <a:cubicBezTo>
                    <a:pt x="7430" y="5080"/>
                    <a:pt x="7418" y="5092"/>
                    <a:pt x="7418" y="5104"/>
                  </a:cubicBezTo>
                  <a:cubicBezTo>
                    <a:pt x="7418" y="5092"/>
                    <a:pt x="7477" y="5056"/>
                    <a:pt x="7441" y="5044"/>
                  </a:cubicBezTo>
                  <a:cubicBezTo>
                    <a:pt x="7441" y="5036"/>
                    <a:pt x="7453" y="5028"/>
                    <a:pt x="7465" y="5028"/>
                  </a:cubicBezTo>
                  <a:cubicBezTo>
                    <a:pt x="7469" y="5028"/>
                    <a:pt x="7474" y="5029"/>
                    <a:pt x="7477" y="5033"/>
                  </a:cubicBezTo>
                  <a:lnTo>
                    <a:pt x="7477" y="5056"/>
                  </a:lnTo>
                  <a:lnTo>
                    <a:pt x="7501" y="5033"/>
                  </a:lnTo>
                  <a:cubicBezTo>
                    <a:pt x="7513" y="5033"/>
                    <a:pt x="7513" y="5056"/>
                    <a:pt x="7525" y="5068"/>
                  </a:cubicBezTo>
                  <a:cubicBezTo>
                    <a:pt x="7523" y="5067"/>
                    <a:pt x="7522" y="5066"/>
                    <a:pt x="7521" y="5066"/>
                  </a:cubicBezTo>
                  <a:cubicBezTo>
                    <a:pt x="7508" y="5066"/>
                    <a:pt x="7493" y="5105"/>
                    <a:pt x="7525" y="5116"/>
                  </a:cubicBezTo>
                  <a:cubicBezTo>
                    <a:pt x="7501" y="5116"/>
                    <a:pt x="7489" y="5128"/>
                    <a:pt x="7477" y="5128"/>
                  </a:cubicBezTo>
                  <a:cubicBezTo>
                    <a:pt x="7489" y="5128"/>
                    <a:pt x="7489" y="5128"/>
                    <a:pt x="7477" y="5140"/>
                  </a:cubicBezTo>
                  <a:cubicBezTo>
                    <a:pt x="7501" y="5140"/>
                    <a:pt x="7489" y="5128"/>
                    <a:pt x="7513" y="5128"/>
                  </a:cubicBezTo>
                  <a:cubicBezTo>
                    <a:pt x="7513" y="5152"/>
                    <a:pt x="7513" y="5164"/>
                    <a:pt x="7537" y="5175"/>
                  </a:cubicBezTo>
                  <a:lnTo>
                    <a:pt x="7525" y="5152"/>
                  </a:lnTo>
                  <a:cubicBezTo>
                    <a:pt x="7525" y="5140"/>
                    <a:pt x="7525" y="5140"/>
                    <a:pt x="7525" y="5128"/>
                  </a:cubicBezTo>
                  <a:cubicBezTo>
                    <a:pt x="7525" y="5128"/>
                    <a:pt x="7541" y="5122"/>
                    <a:pt x="7551" y="5122"/>
                  </a:cubicBezTo>
                  <a:cubicBezTo>
                    <a:pt x="7555" y="5122"/>
                    <a:pt x="7559" y="5123"/>
                    <a:pt x="7560" y="5126"/>
                  </a:cubicBezTo>
                  <a:lnTo>
                    <a:pt x="7560" y="5126"/>
                  </a:lnTo>
                  <a:cubicBezTo>
                    <a:pt x="7555" y="5104"/>
                    <a:pt x="7570" y="5101"/>
                    <a:pt x="7584" y="5101"/>
                  </a:cubicBezTo>
                  <a:cubicBezTo>
                    <a:pt x="7589" y="5101"/>
                    <a:pt x="7594" y="5101"/>
                    <a:pt x="7598" y="5101"/>
                  </a:cubicBezTo>
                  <a:cubicBezTo>
                    <a:pt x="7607" y="5101"/>
                    <a:pt x="7612" y="5100"/>
                    <a:pt x="7608" y="5092"/>
                  </a:cubicBezTo>
                  <a:cubicBezTo>
                    <a:pt x="7608" y="5086"/>
                    <a:pt x="7614" y="5083"/>
                    <a:pt x="7620" y="5083"/>
                  </a:cubicBezTo>
                  <a:cubicBezTo>
                    <a:pt x="7626" y="5083"/>
                    <a:pt x="7632" y="5086"/>
                    <a:pt x="7632" y="5092"/>
                  </a:cubicBezTo>
                  <a:cubicBezTo>
                    <a:pt x="7608" y="5104"/>
                    <a:pt x="7620" y="5116"/>
                    <a:pt x="7632" y="5128"/>
                  </a:cubicBezTo>
                  <a:cubicBezTo>
                    <a:pt x="7632" y="5128"/>
                    <a:pt x="7620" y="5116"/>
                    <a:pt x="7632" y="5116"/>
                  </a:cubicBezTo>
                  <a:cubicBezTo>
                    <a:pt x="7644" y="5116"/>
                    <a:pt x="7656" y="5140"/>
                    <a:pt x="7656" y="5140"/>
                  </a:cubicBezTo>
                  <a:lnTo>
                    <a:pt x="7656" y="5152"/>
                  </a:lnTo>
                  <a:lnTo>
                    <a:pt x="7668" y="5164"/>
                  </a:lnTo>
                  <a:cubicBezTo>
                    <a:pt x="7680" y="5152"/>
                    <a:pt x="7656" y="5140"/>
                    <a:pt x="7680" y="5140"/>
                  </a:cubicBezTo>
                  <a:cubicBezTo>
                    <a:pt x="7680" y="5140"/>
                    <a:pt x="7703" y="5140"/>
                    <a:pt x="7703" y="5152"/>
                  </a:cubicBezTo>
                  <a:cubicBezTo>
                    <a:pt x="7680" y="5164"/>
                    <a:pt x="7680" y="5187"/>
                    <a:pt x="7668" y="5187"/>
                  </a:cubicBezTo>
                  <a:cubicBezTo>
                    <a:pt x="7674" y="5187"/>
                    <a:pt x="7688" y="5190"/>
                    <a:pt x="7700" y="5190"/>
                  </a:cubicBezTo>
                  <a:cubicBezTo>
                    <a:pt x="7712" y="5190"/>
                    <a:pt x="7721" y="5187"/>
                    <a:pt x="7715" y="5175"/>
                  </a:cubicBezTo>
                  <a:lnTo>
                    <a:pt x="7727" y="5175"/>
                  </a:lnTo>
                  <a:cubicBezTo>
                    <a:pt x="7727" y="5164"/>
                    <a:pt x="7703" y="5140"/>
                    <a:pt x="7739" y="5140"/>
                  </a:cubicBezTo>
                  <a:lnTo>
                    <a:pt x="7727" y="5152"/>
                  </a:lnTo>
                  <a:lnTo>
                    <a:pt x="7727" y="5152"/>
                  </a:lnTo>
                  <a:lnTo>
                    <a:pt x="7763" y="5140"/>
                  </a:lnTo>
                  <a:lnTo>
                    <a:pt x="7763" y="5152"/>
                  </a:lnTo>
                  <a:cubicBezTo>
                    <a:pt x="7763" y="5152"/>
                    <a:pt x="7768" y="5146"/>
                    <a:pt x="7775" y="5146"/>
                  </a:cubicBezTo>
                  <a:cubicBezTo>
                    <a:pt x="7779" y="5146"/>
                    <a:pt x="7783" y="5148"/>
                    <a:pt x="7787" y="5152"/>
                  </a:cubicBezTo>
                  <a:cubicBezTo>
                    <a:pt x="7787" y="5152"/>
                    <a:pt x="7787" y="5164"/>
                    <a:pt x="7787" y="5164"/>
                  </a:cubicBezTo>
                  <a:cubicBezTo>
                    <a:pt x="7795" y="5167"/>
                    <a:pt x="7800" y="5169"/>
                    <a:pt x="7804" y="5169"/>
                  </a:cubicBezTo>
                  <a:cubicBezTo>
                    <a:pt x="7812" y="5169"/>
                    <a:pt x="7814" y="5164"/>
                    <a:pt x="7822" y="5164"/>
                  </a:cubicBezTo>
                  <a:cubicBezTo>
                    <a:pt x="7834" y="5164"/>
                    <a:pt x="7834" y="5164"/>
                    <a:pt x="7822" y="5175"/>
                  </a:cubicBezTo>
                  <a:cubicBezTo>
                    <a:pt x="7846" y="5187"/>
                    <a:pt x="7870" y="5199"/>
                    <a:pt x="7882" y="5211"/>
                  </a:cubicBezTo>
                  <a:cubicBezTo>
                    <a:pt x="7918" y="5211"/>
                    <a:pt x="7882" y="5211"/>
                    <a:pt x="7906" y="5199"/>
                  </a:cubicBezTo>
                  <a:lnTo>
                    <a:pt x="7906" y="5199"/>
                  </a:lnTo>
                  <a:cubicBezTo>
                    <a:pt x="7906" y="5247"/>
                    <a:pt x="7977" y="5235"/>
                    <a:pt x="8025" y="5247"/>
                  </a:cubicBezTo>
                  <a:cubicBezTo>
                    <a:pt x="8025" y="5233"/>
                    <a:pt x="8027" y="5230"/>
                    <a:pt x="8029" y="5230"/>
                  </a:cubicBezTo>
                  <a:cubicBezTo>
                    <a:pt x="8032" y="5230"/>
                    <a:pt x="8035" y="5232"/>
                    <a:pt x="8038" y="5232"/>
                  </a:cubicBezTo>
                  <a:cubicBezTo>
                    <a:pt x="8041" y="5232"/>
                    <a:pt x="8044" y="5231"/>
                    <a:pt x="8047" y="5226"/>
                  </a:cubicBezTo>
                  <a:lnTo>
                    <a:pt x="8047" y="5226"/>
                  </a:lnTo>
                  <a:cubicBezTo>
                    <a:pt x="8044" y="5239"/>
                    <a:pt x="8080" y="5259"/>
                    <a:pt x="8037" y="5259"/>
                  </a:cubicBezTo>
                  <a:lnTo>
                    <a:pt x="8061" y="5259"/>
                  </a:lnTo>
                  <a:cubicBezTo>
                    <a:pt x="8072" y="5283"/>
                    <a:pt x="8025" y="5259"/>
                    <a:pt x="8037" y="5294"/>
                  </a:cubicBezTo>
                  <a:cubicBezTo>
                    <a:pt x="8040" y="5296"/>
                    <a:pt x="8044" y="5297"/>
                    <a:pt x="8048" y="5297"/>
                  </a:cubicBezTo>
                  <a:cubicBezTo>
                    <a:pt x="8064" y="5297"/>
                    <a:pt x="8083" y="5286"/>
                    <a:pt x="8099" y="5286"/>
                  </a:cubicBezTo>
                  <a:cubicBezTo>
                    <a:pt x="8107" y="5286"/>
                    <a:pt x="8114" y="5288"/>
                    <a:pt x="8120" y="5294"/>
                  </a:cubicBezTo>
                  <a:cubicBezTo>
                    <a:pt x="8108" y="5306"/>
                    <a:pt x="8114" y="5306"/>
                    <a:pt x="8120" y="5306"/>
                  </a:cubicBezTo>
                  <a:cubicBezTo>
                    <a:pt x="8126" y="5306"/>
                    <a:pt x="8132" y="5306"/>
                    <a:pt x="8120" y="5318"/>
                  </a:cubicBezTo>
                  <a:cubicBezTo>
                    <a:pt x="8120" y="5322"/>
                    <a:pt x="8119" y="5324"/>
                    <a:pt x="8117" y="5324"/>
                  </a:cubicBezTo>
                  <a:cubicBezTo>
                    <a:pt x="8112" y="5324"/>
                    <a:pt x="8104" y="5318"/>
                    <a:pt x="8096" y="5318"/>
                  </a:cubicBezTo>
                  <a:lnTo>
                    <a:pt x="8096" y="5330"/>
                  </a:lnTo>
                  <a:cubicBezTo>
                    <a:pt x="8108" y="5335"/>
                    <a:pt x="8116" y="5337"/>
                    <a:pt x="8123" y="5337"/>
                  </a:cubicBezTo>
                  <a:cubicBezTo>
                    <a:pt x="8149" y="5337"/>
                    <a:pt x="8139" y="5304"/>
                    <a:pt x="8168" y="5294"/>
                  </a:cubicBezTo>
                  <a:cubicBezTo>
                    <a:pt x="8192" y="5306"/>
                    <a:pt x="8180" y="5318"/>
                    <a:pt x="8180" y="5330"/>
                  </a:cubicBezTo>
                  <a:cubicBezTo>
                    <a:pt x="8180" y="5337"/>
                    <a:pt x="8187" y="5340"/>
                    <a:pt x="8196" y="5341"/>
                  </a:cubicBezTo>
                  <a:lnTo>
                    <a:pt x="8196" y="5341"/>
                  </a:lnTo>
                  <a:cubicBezTo>
                    <a:pt x="8186" y="5333"/>
                    <a:pt x="8183" y="5314"/>
                    <a:pt x="8192" y="5306"/>
                  </a:cubicBezTo>
                  <a:lnTo>
                    <a:pt x="8192" y="5306"/>
                  </a:lnTo>
                  <a:cubicBezTo>
                    <a:pt x="8197" y="5318"/>
                    <a:pt x="8209" y="5321"/>
                    <a:pt x="8221" y="5321"/>
                  </a:cubicBezTo>
                  <a:cubicBezTo>
                    <a:pt x="8233" y="5321"/>
                    <a:pt x="8245" y="5318"/>
                    <a:pt x="8251" y="5318"/>
                  </a:cubicBezTo>
                  <a:cubicBezTo>
                    <a:pt x="8215" y="5271"/>
                    <a:pt x="8227" y="5294"/>
                    <a:pt x="8192" y="5259"/>
                  </a:cubicBezTo>
                  <a:cubicBezTo>
                    <a:pt x="8182" y="5259"/>
                    <a:pt x="8180" y="5274"/>
                    <a:pt x="8168" y="5274"/>
                  </a:cubicBezTo>
                  <a:cubicBezTo>
                    <a:pt x="8164" y="5274"/>
                    <a:pt x="8161" y="5273"/>
                    <a:pt x="8156" y="5271"/>
                  </a:cubicBezTo>
                  <a:cubicBezTo>
                    <a:pt x="8168" y="5259"/>
                    <a:pt x="8156" y="5247"/>
                    <a:pt x="8156" y="5247"/>
                  </a:cubicBezTo>
                  <a:cubicBezTo>
                    <a:pt x="8156" y="5251"/>
                    <a:pt x="8153" y="5252"/>
                    <a:pt x="8149" y="5252"/>
                  </a:cubicBezTo>
                  <a:cubicBezTo>
                    <a:pt x="8141" y="5252"/>
                    <a:pt x="8128" y="5247"/>
                    <a:pt x="8120" y="5247"/>
                  </a:cubicBezTo>
                  <a:cubicBezTo>
                    <a:pt x="8120" y="5235"/>
                    <a:pt x="8144" y="5223"/>
                    <a:pt x="8120" y="5211"/>
                  </a:cubicBezTo>
                  <a:lnTo>
                    <a:pt x="8108" y="5235"/>
                  </a:lnTo>
                  <a:cubicBezTo>
                    <a:pt x="8096" y="5235"/>
                    <a:pt x="8120" y="5211"/>
                    <a:pt x="8096" y="5211"/>
                  </a:cubicBezTo>
                  <a:cubicBezTo>
                    <a:pt x="8108" y="5199"/>
                    <a:pt x="8096" y="5187"/>
                    <a:pt x="8132" y="5187"/>
                  </a:cubicBezTo>
                  <a:cubicBezTo>
                    <a:pt x="8124" y="5175"/>
                    <a:pt x="8115" y="5171"/>
                    <a:pt x="8105" y="5171"/>
                  </a:cubicBezTo>
                  <a:cubicBezTo>
                    <a:pt x="8084" y="5171"/>
                    <a:pt x="8061" y="5187"/>
                    <a:pt x="8037" y="5187"/>
                  </a:cubicBezTo>
                  <a:lnTo>
                    <a:pt x="8025" y="5187"/>
                  </a:lnTo>
                  <a:cubicBezTo>
                    <a:pt x="8001" y="5175"/>
                    <a:pt x="8037" y="5175"/>
                    <a:pt x="8037" y="5164"/>
                  </a:cubicBezTo>
                  <a:lnTo>
                    <a:pt x="8013" y="5152"/>
                  </a:lnTo>
                  <a:lnTo>
                    <a:pt x="7989" y="5152"/>
                  </a:lnTo>
                  <a:cubicBezTo>
                    <a:pt x="8001" y="5140"/>
                    <a:pt x="8013" y="5128"/>
                    <a:pt x="8025" y="5116"/>
                  </a:cubicBezTo>
                  <a:lnTo>
                    <a:pt x="8025" y="5116"/>
                  </a:lnTo>
                  <a:lnTo>
                    <a:pt x="7977" y="5140"/>
                  </a:lnTo>
                  <a:cubicBezTo>
                    <a:pt x="7989" y="5128"/>
                    <a:pt x="7965" y="5104"/>
                    <a:pt x="7989" y="5104"/>
                  </a:cubicBezTo>
                  <a:lnTo>
                    <a:pt x="7941" y="5092"/>
                  </a:lnTo>
                  <a:lnTo>
                    <a:pt x="7941" y="5068"/>
                  </a:lnTo>
                  <a:cubicBezTo>
                    <a:pt x="7934" y="5068"/>
                    <a:pt x="7931" y="5073"/>
                    <a:pt x="7933" y="5077"/>
                  </a:cubicBezTo>
                  <a:lnTo>
                    <a:pt x="7933" y="5077"/>
                  </a:lnTo>
                  <a:cubicBezTo>
                    <a:pt x="7931" y="5077"/>
                    <a:pt x="7927" y="5076"/>
                    <a:pt x="7924" y="5076"/>
                  </a:cubicBezTo>
                  <a:cubicBezTo>
                    <a:pt x="7916" y="5076"/>
                    <a:pt x="7906" y="5077"/>
                    <a:pt x="7898" y="5077"/>
                  </a:cubicBezTo>
                  <a:cubicBezTo>
                    <a:pt x="7882" y="5077"/>
                    <a:pt x="7870" y="5074"/>
                    <a:pt x="7882" y="5056"/>
                  </a:cubicBezTo>
                  <a:cubicBezTo>
                    <a:pt x="7834" y="5056"/>
                    <a:pt x="7822" y="5044"/>
                    <a:pt x="7775" y="5044"/>
                  </a:cubicBezTo>
                  <a:cubicBezTo>
                    <a:pt x="7811" y="5033"/>
                    <a:pt x="7739" y="5009"/>
                    <a:pt x="7787" y="5009"/>
                  </a:cubicBezTo>
                  <a:cubicBezTo>
                    <a:pt x="7782" y="5006"/>
                    <a:pt x="7778" y="5005"/>
                    <a:pt x="7774" y="5005"/>
                  </a:cubicBezTo>
                  <a:cubicBezTo>
                    <a:pt x="7758" y="5005"/>
                    <a:pt x="7746" y="5021"/>
                    <a:pt x="7727" y="5021"/>
                  </a:cubicBezTo>
                  <a:cubicBezTo>
                    <a:pt x="7715" y="4997"/>
                    <a:pt x="7739" y="4985"/>
                    <a:pt x="7751" y="4973"/>
                  </a:cubicBezTo>
                  <a:lnTo>
                    <a:pt x="7751" y="4973"/>
                  </a:lnTo>
                  <a:lnTo>
                    <a:pt x="7727" y="4985"/>
                  </a:lnTo>
                  <a:lnTo>
                    <a:pt x="7727" y="4973"/>
                  </a:lnTo>
                  <a:lnTo>
                    <a:pt x="7715" y="4985"/>
                  </a:lnTo>
                  <a:cubicBezTo>
                    <a:pt x="7691" y="4973"/>
                    <a:pt x="7715" y="4961"/>
                    <a:pt x="7691" y="4949"/>
                  </a:cubicBezTo>
                  <a:lnTo>
                    <a:pt x="7680" y="4973"/>
                  </a:lnTo>
                  <a:lnTo>
                    <a:pt x="7680" y="4961"/>
                  </a:lnTo>
                  <a:cubicBezTo>
                    <a:pt x="7680" y="4967"/>
                    <a:pt x="7677" y="4970"/>
                    <a:pt x="7671" y="4970"/>
                  </a:cubicBezTo>
                  <a:cubicBezTo>
                    <a:pt x="7665" y="4970"/>
                    <a:pt x="7656" y="4967"/>
                    <a:pt x="7644" y="4961"/>
                  </a:cubicBezTo>
                  <a:lnTo>
                    <a:pt x="7632" y="4961"/>
                  </a:lnTo>
                  <a:cubicBezTo>
                    <a:pt x="7656" y="4949"/>
                    <a:pt x="7620" y="4949"/>
                    <a:pt x="7632" y="4937"/>
                  </a:cubicBezTo>
                  <a:lnTo>
                    <a:pt x="7584" y="4937"/>
                  </a:lnTo>
                  <a:lnTo>
                    <a:pt x="7584" y="4949"/>
                  </a:lnTo>
                  <a:cubicBezTo>
                    <a:pt x="7549" y="4949"/>
                    <a:pt x="7596" y="4925"/>
                    <a:pt x="7560" y="4913"/>
                  </a:cubicBezTo>
                  <a:lnTo>
                    <a:pt x="7560" y="4913"/>
                  </a:lnTo>
                  <a:lnTo>
                    <a:pt x="7560" y="4937"/>
                  </a:lnTo>
                  <a:cubicBezTo>
                    <a:pt x="7525" y="4902"/>
                    <a:pt x="7489" y="4925"/>
                    <a:pt x="7465" y="4902"/>
                  </a:cubicBezTo>
                  <a:cubicBezTo>
                    <a:pt x="7477" y="4902"/>
                    <a:pt x="7477" y="4890"/>
                    <a:pt x="7477" y="4890"/>
                  </a:cubicBezTo>
                  <a:cubicBezTo>
                    <a:pt x="7461" y="4890"/>
                    <a:pt x="7435" y="4884"/>
                    <a:pt x="7412" y="4884"/>
                  </a:cubicBezTo>
                  <a:cubicBezTo>
                    <a:pt x="7400" y="4884"/>
                    <a:pt x="7390" y="4886"/>
                    <a:pt x="7382" y="4890"/>
                  </a:cubicBezTo>
                  <a:cubicBezTo>
                    <a:pt x="7382" y="4866"/>
                    <a:pt x="7370" y="4854"/>
                    <a:pt x="7346" y="4830"/>
                  </a:cubicBezTo>
                  <a:cubicBezTo>
                    <a:pt x="7334" y="4830"/>
                    <a:pt x="7322" y="4830"/>
                    <a:pt x="7310" y="4842"/>
                  </a:cubicBezTo>
                  <a:cubicBezTo>
                    <a:pt x="7299" y="4830"/>
                    <a:pt x="7263" y="4842"/>
                    <a:pt x="7263" y="4818"/>
                  </a:cubicBezTo>
                  <a:cubicBezTo>
                    <a:pt x="7259" y="4822"/>
                    <a:pt x="7255" y="4824"/>
                    <a:pt x="7251" y="4824"/>
                  </a:cubicBezTo>
                  <a:cubicBezTo>
                    <a:pt x="7243" y="4824"/>
                    <a:pt x="7235" y="4818"/>
                    <a:pt x="7227" y="4818"/>
                  </a:cubicBezTo>
                  <a:lnTo>
                    <a:pt x="7227" y="4830"/>
                  </a:lnTo>
                  <a:cubicBezTo>
                    <a:pt x="7220" y="4815"/>
                    <a:pt x="7211" y="4811"/>
                    <a:pt x="7201" y="4811"/>
                  </a:cubicBezTo>
                  <a:cubicBezTo>
                    <a:pt x="7188" y="4811"/>
                    <a:pt x="7174" y="4818"/>
                    <a:pt x="7159" y="4818"/>
                  </a:cubicBezTo>
                  <a:cubicBezTo>
                    <a:pt x="7150" y="4818"/>
                    <a:pt x="7141" y="4816"/>
                    <a:pt x="7132" y="4806"/>
                  </a:cubicBezTo>
                  <a:cubicBezTo>
                    <a:pt x="7132" y="4794"/>
                    <a:pt x="7132" y="4794"/>
                    <a:pt x="7132" y="4783"/>
                  </a:cubicBezTo>
                  <a:lnTo>
                    <a:pt x="7072" y="4759"/>
                  </a:lnTo>
                  <a:lnTo>
                    <a:pt x="7084" y="4783"/>
                  </a:lnTo>
                  <a:cubicBezTo>
                    <a:pt x="7068" y="4783"/>
                    <a:pt x="7058" y="4788"/>
                    <a:pt x="7049" y="4788"/>
                  </a:cubicBezTo>
                  <a:cubicBezTo>
                    <a:pt x="7045" y="4788"/>
                    <a:pt x="7041" y="4786"/>
                    <a:pt x="7037" y="4783"/>
                  </a:cubicBezTo>
                  <a:cubicBezTo>
                    <a:pt x="7072" y="4759"/>
                    <a:pt x="7013" y="4771"/>
                    <a:pt x="7013" y="4759"/>
                  </a:cubicBezTo>
                  <a:lnTo>
                    <a:pt x="7025" y="4747"/>
                  </a:lnTo>
                  <a:cubicBezTo>
                    <a:pt x="7013" y="4747"/>
                    <a:pt x="7013" y="4747"/>
                    <a:pt x="7001" y="4759"/>
                  </a:cubicBezTo>
                  <a:cubicBezTo>
                    <a:pt x="6994" y="4759"/>
                    <a:pt x="6990" y="4757"/>
                    <a:pt x="6987" y="4754"/>
                  </a:cubicBezTo>
                  <a:lnTo>
                    <a:pt x="6987" y="4754"/>
                  </a:lnTo>
                  <a:cubicBezTo>
                    <a:pt x="6984" y="4763"/>
                    <a:pt x="6975" y="4771"/>
                    <a:pt x="6965" y="4771"/>
                  </a:cubicBezTo>
                  <a:cubicBezTo>
                    <a:pt x="6953" y="4759"/>
                    <a:pt x="6953" y="4759"/>
                    <a:pt x="6965" y="4759"/>
                  </a:cubicBezTo>
                  <a:cubicBezTo>
                    <a:pt x="6946" y="4759"/>
                    <a:pt x="6919" y="4743"/>
                    <a:pt x="6903" y="4743"/>
                  </a:cubicBezTo>
                  <a:cubicBezTo>
                    <a:pt x="6899" y="4743"/>
                    <a:pt x="6896" y="4744"/>
                    <a:pt x="6894" y="4747"/>
                  </a:cubicBezTo>
                  <a:cubicBezTo>
                    <a:pt x="6894" y="4737"/>
                    <a:pt x="6894" y="4728"/>
                    <a:pt x="6900" y="4724"/>
                  </a:cubicBezTo>
                  <a:lnTo>
                    <a:pt x="6900" y="4724"/>
                  </a:lnTo>
                  <a:cubicBezTo>
                    <a:pt x="6893" y="4726"/>
                    <a:pt x="6888" y="4726"/>
                    <a:pt x="6884" y="4726"/>
                  </a:cubicBezTo>
                  <a:cubicBezTo>
                    <a:pt x="6870" y="4726"/>
                    <a:pt x="6870" y="4720"/>
                    <a:pt x="6856" y="4720"/>
                  </a:cubicBezTo>
                  <a:cubicBezTo>
                    <a:pt x="6851" y="4720"/>
                    <a:pt x="6844" y="4720"/>
                    <a:pt x="6834" y="4723"/>
                  </a:cubicBezTo>
                  <a:lnTo>
                    <a:pt x="6834" y="4711"/>
                  </a:lnTo>
                  <a:lnTo>
                    <a:pt x="6822" y="4723"/>
                  </a:lnTo>
                  <a:lnTo>
                    <a:pt x="6810" y="4711"/>
                  </a:lnTo>
                  <a:lnTo>
                    <a:pt x="6763" y="4711"/>
                  </a:lnTo>
                  <a:lnTo>
                    <a:pt x="6775" y="4699"/>
                  </a:lnTo>
                  <a:cubicBezTo>
                    <a:pt x="6744" y="4699"/>
                    <a:pt x="6731" y="4673"/>
                    <a:pt x="6705" y="4673"/>
                  </a:cubicBezTo>
                  <a:cubicBezTo>
                    <a:pt x="6701" y="4673"/>
                    <a:pt x="6696" y="4674"/>
                    <a:pt x="6691" y="4675"/>
                  </a:cubicBezTo>
                  <a:lnTo>
                    <a:pt x="6703" y="4675"/>
                  </a:lnTo>
                  <a:cubicBezTo>
                    <a:pt x="6698" y="4677"/>
                    <a:pt x="6693" y="4677"/>
                    <a:pt x="6689" y="4677"/>
                  </a:cubicBezTo>
                  <a:cubicBezTo>
                    <a:pt x="6665" y="4677"/>
                    <a:pt x="6663" y="4657"/>
                    <a:pt x="6649" y="4657"/>
                  </a:cubicBezTo>
                  <a:cubicBezTo>
                    <a:pt x="6644" y="4657"/>
                    <a:pt x="6639" y="4659"/>
                    <a:pt x="6632" y="4663"/>
                  </a:cubicBezTo>
                  <a:cubicBezTo>
                    <a:pt x="6632" y="4663"/>
                    <a:pt x="6632" y="4652"/>
                    <a:pt x="6632" y="4652"/>
                  </a:cubicBezTo>
                  <a:lnTo>
                    <a:pt x="6620" y="4652"/>
                  </a:lnTo>
                  <a:lnTo>
                    <a:pt x="6620" y="4640"/>
                  </a:lnTo>
                  <a:lnTo>
                    <a:pt x="6608" y="4663"/>
                  </a:lnTo>
                  <a:lnTo>
                    <a:pt x="6596" y="4640"/>
                  </a:lnTo>
                  <a:lnTo>
                    <a:pt x="6584" y="4652"/>
                  </a:lnTo>
                  <a:cubicBezTo>
                    <a:pt x="6572" y="4616"/>
                    <a:pt x="6548" y="4640"/>
                    <a:pt x="6525" y="4604"/>
                  </a:cubicBezTo>
                  <a:lnTo>
                    <a:pt x="6525" y="4628"/>
                  </a:lnTo>
                  <a:cubicBezTo>
                    <a:pt x="6510" y="4637"/>
                    <a:pt x="6496" y="4641"/>
                    <a:pt x="6482" y="4641"/>
                  </a:cubicBezTo>
                  <a:cubicBezTo>
                    <a:pt x="6432" y="4641"/>
                    <a:pt x="6384" y="4591"/>
                    <a:pt x="6325" y="4591"/>
                  </a:cubicBezTo>
                  <a:cubicBezTo>
                    <a:pt x="6320" y="4591"/>
                    <a:pt x="6315" y="4591"/>
                    <a:pt x="6310" y="4592"/>
                  </a:cubicBezTo>
                  <a:lnTo>
                    <a:pt x="6310" y="4580"/>
                  </a:lnTo>
                  <a:lnTo>
                    <a:pt x="6275" y="4592"/>
                  </a:lnTo>
                  <a:cubicBezTo>
                    <a:pt x="6263" y="4580"/>
                    <a:pt x="6287" y="4580"/>
                    <a:pt x="6287" y="4568"/>
                  </a:cubicBezTo>
                  <a:lnTo>
                    <a:pt x="6287" y="4568"/>
                  </a:lnTo>
                  <a:cubicBezTo>
                    <a:pt x="6251" y="4580"/>
                    <a:pt x="6275" y="4592"/>
                    <a:pt x="6227" y="4592"/>
                  </a:cubicBezTo>
                  <a:cubicBezTo>
                    <a:pt x="6219" y="4584"/>
                    <a:pt x="6227" y="4582"/>
                    <a:pt x="6236" y="4581"/>
                  </a:cubicBezTo>
                  <a:lnTo>
                    <a:pt x="6236" y="4581"/>
                  </a:lnTo>
                  <a:cubicBezTo>
                    <a:pt x="6214" y="4582"/>
                    <a:pt x="6187" y="4585"/>
                    <a:pt x="6165" y="4585"/>
                  </a:cubicBezTo>
                  <a:cubicBezTo>
                    <a:pt x="6152" y="4585"/>
                    <a:pt x="6140" y="4584"/>
                    <a:pt x="6132" y="4580"/>
                  </a:cubicBezTo>
                  <a:cubicBezTo>
                    <a:pt x="6124" y="4584"/>
                    <a:pt x="6115" y="4585"/>
                    <a:pt x="6105" y="4585"/>
                  </a:cubicBezTo>
                  <a:cubicBezTo>
                    <a:pt x="6085" y="4585"/>
                    <a:pt x="6064" y="4580"/>
                    <a:pt x="6048" y="4580"/>
                  </a:cubicBezTo>
                  <a:cubicBezTo>
                    <a:pt x="6048" y="4568"/>
                    <a:pt x="6060" y="4568"/>
                    <a:pt x="6060" y="4568"/>
                  </a:cubicBezTo>
                  <a:cubicBezTo>
                    <a:pt x="6060" y="4568"/>
                    <a:pt x="6055" y="4563"/>
                    <a:pt x="6048" y="4563"/>
                  </a:cubicBezTo>
                  <a:cubicBezTo>
                    <a:pt x="6044" y="4563"/>
                    <a:pt x="6040" y="4564"/>
                    <a:pt x="6036" y="4568"/>
                  </a:cubicBezTo>
                  <a:lnTo>
                    <a:pt x="6048" y="4556"/>
                  </a:lnTo>
                  <a:cubicBezTo>
                    <a:pt x="6025" y="4544"/>
                    <a:pt x="5989" y="4556"/>
                    <a:pt x="5989" y="4532"/>
                  </a:cubicBezTo>
                  <a:cubicBezTo>
                    <a:pt x="5989" y="4544"/>
                    <a:pt x="5977" y="4556"/>
                    <a:pt x="5965" y="4556"/>
                  </a:cubicBezTo>
                  <a:cubicBezTo>
                    <a:pt x="5962" y="4550"/>
                    <a:pt x="5957" y="4548"/>
                    <a:pt x="5950" y="4548"/>
                  </a:cubicBezTo>
                  <a:cubicBezTo>
                    <a:pt x="5940" y="4548"/>
                    <a:pt x="5928" y="4553"/>
                    <a:pt x="5915" y="4553"/>
                  </a:cubicBezTo>
                  <a:cubicBezTo>
                    <a:pt x="5908" y="4553"/>
                    <a:pt x="5900" y="4551"/>
                    <a:pt x="5894" y="4544"/>
                  </a:cubicBezTo>
                  <a:lnTo>
                    <a:pt x="5906" y="4544"/>
                  </a:lnTo>
                  <a:cubicBezTo>
                    <a:pt x="5902" y="4541"/>
                    <a:pt x="5899" y="4539"/>
                    <a:pt x="5895" y="4539"/>
                  </a:cubicBezTo>
                  <a:cubicBezTo>
                    <a:pt x="5887" y="4539"/>
                    <a:pt x="5878" y="4548"/>
                    <a:pt x="5870" y="4556"/>
                  </a:cubicBezTo>
                  <a:lnTo>
                    <a:pt x="5870" y="4544"/>
                  </a:lnTo>
                  <a:lnTo>
                    <a:pt x="5810" y="4544"/>
                  </a:lnTo>
                  <a:cubicBezTo>
                    <a:pt x="5807" y="4538"/>
                    <a:pt x="5800" y="4536"/>
                    <a:pt x="5792" y="4536"/>
                  </a:cubicBezTo>
                  <a:cubicBezTo>
                    <a:pt x="5779" y="4536"/>
                    <a:pt x="5763" y="4541"/>
                    <a:pt x="5755" y="4541"/>
                  </a:cubicBezTo>
                  <a:cubicBezTo>
                    <a:pt x="5750" y="4541"/>
                    <a:pt x="5747" y="4539"/>
                    <a:pt x="5751" y="4532"/>
                  </a:cubicBezTo>
                  <a:cubicBezTo>
                    <a:pt x="5727" y="4532"/>
                    <a:pt x="5763" y="4544"/>
                    <a:pt x="5739" y="4544"/>
                  </a:cubicBezTo>
                  <a:cubicBezTo>
                    <a:pt x="5733" y="4538"/>
                    <a:pt x="5727" y="4538"/>
                    <a:pt x="5722" y="4538"/>
                  </a:cubicBezTo>
                  <a:cubicBezTo>
                    <a:pt x="5718" y="4538"/>
                    <a:pt x="5715" y="4538"/>
                    <a:pt x="5715" y="4532"/>
                  </a:cubicBezTo>
                  <a:lnTo>
                    <a:pt x="5691" y="4532"/>
                  </a:lnTo>
                  <a:lnTo>
                    <a:pt x="5715" y="4509"/>
                  </a:lnTo>
                  <a:lnTo>
                    <a:pt x="5715" y="4509"/>
                  </a:lnTo>
                  <a:cubicBezTo>
                    <a:pt x="5691" y="4521"/>
                    <a:pt x="5679" y="4532"/>
                    <a:pt x="5679" y="4544"/>
                  </a:cubicBezTo>
                  <a:cubicBezTo>
                    <a:pt x="5655" y="4532"/>
                    <a:pt x="5632" y="4544"/>
                    <a:pt x="5632" y="4521"/>
                  </a:cubicBezTo>
                  <a:cubicBezTo>
                    <a:pt x="5627" y="4522"/>
                    <a:pt x="5623" y="4522"/>
                    <a:pt x="5619" y="4522"/>
                  </a:cubicBezTo>
                  <a:cubicBezTo>
                    <a:pt x="5587" y="4522"/>
                    <a:pt x="5566" y="4491"/>
                    <a:pt x="5542" y="4491"/>
                  </a:cubicBezTo>
                  <a:cubicBezTo>
                    <a:pt x="5536" y="4491"/>
                    <a:pt x="5531" y="4493"/>
                    <a:pt x="5525" y="4497"/>
                  </a:cubicBezTo>
                  <a:cubicBezTo>
                    <a:pt x="5513" y="4497"/>
                    <a:pt x="5513" y="4485"/>
                    <a:pt x="5525" y="4485"/>
                  </a:cubicBezTo>
                  <a:lnTo>
                    <a:pt x="5489" y="4485"/>
                  </a:lnTo>
                  <a:lnTo>
                    <a:pt x="5501" y="4473"/>
                  </a:lnTo>
                  <a:lnTo>
                    <a:pt x="5453" y="4497"/>
                  </a:lnTo>
                  <a:lnTo>
                    <a:pt x="5453" y="4485"/>
                  </a:lnTo>
                  <a:cubicBezTo>
                    <a:pt x="5441" y="4481"/>
                    <a:pt x="5428" y="4480"/>
                    <a:pt x="5414" y="4480"/>
                  </a:cubicBezTo>
                  <a:cubicBezTo>
                    <a:pt x="5387" y="4480"/>
                    <a:pt x="5358" y="4485"/>
                    <a:pt x="5334" y="4485"/>
                  </a:cubicBezTo>
                  <a:lnTo>
                    <a:pt x="5334" y="4473"/>
                  </a:lnTo>
                  <a:cubicBezTo>
                    <a:pt x="5324" y="4475"/>
                    <a:pt x="5316" y="4476"/>
                    <a:pt x="5310" y="4476"/>
                  </a:cubicBezTo>
                  <a:cubicBezTo>
                    <a:pt x="5292" y="4476"/>
                    <a:pt x="5285" y="4470"/>
                    <a:pt x="5275" y="4470"/>
                  </a:cubicBezTo>
                  <a:cubicBezTo>
                    <a:pt x="5272" y="4470"/>
                    <a:pt x="5268" y="4470"/>
                    <a:pt x="5263" y="4473"/>
                  </a:cubicBezTo>
                  <a:lnTo>
                    <a:pt x="5227" y="4473"/>
                  </a:lnTo>
                  <a:lnTo>
                    <a:pt x="5239" y="4461"/>
                  </a:lnTo>
                  <a:lnTo>
                    <a:pt x="5239" y="4461"/>
                  </a:lnTo>
                  <a:cubicBezTo>
                    <a:pt x="5234" y="4466"/>
                    <a:pt x="5228" y="4468"/>
                    <a:pt x="5223" y="4468"/>
                  </a:cubicBezTo>
                  <a:cubicBezTo>
                    <a:pt x="5209" y="4468"/>
                    <a:pt x="5195" y="4455"/>
                    <a:pt x="5191" y="4450"/>
                  </a:cubicBezTo>
                  <a:lnTo>
                    <a:pt x="5191" y="4450"/>
                  </a:lnTo>
                  <a:cubicBezTo>
                    <a:pt x="5178" y="4461"/>
                    <a:pt x="5155" y="4473"/>
                    <a:pt x="5155" y="4485"/>
                  </a:cubicBezTo>
                  <a:cubicBezTo>
                    <a:pt x="5120" y="4485"/>
                    <a:pt x="5144" y="4473"/>
                    <a:pt x="5120" y="4461"/>
                  </a:cubicBezTo>
                  <a:cubicBezTo>
                    <a:pt x="5096" y="4461"/>
                    <a:pt x="5096" y="4473"/>
                    <a:pt x="5060" y="4473"/>
                  </a:cubicBezTo>
                  <a:lnTo>
                    <a:pt x="5060" y="4461"/>
                  </a:lnTo>
                  <a:cubicBezTo>
                    <a:pt x="5048" y="4461"/>
                    <a:pt x="5036" y="4473"/>
                    <a:pt x="5024" y="4473"/>
                  </a:cubicBezTo>
                  <a:lnTo>
                    <a:pt x="5024" y="4461"/>
                  </a:lnTo>
                  <a:cubicBezTo>
                    <a:pt x="5017" y="4466"/>
                    <a:pt x="5011" y="4468"/>
                    <a:pt x="5005" y="4468"/>
                  </a:cubicBezTo>
                  <a:cubicBezTo>
                    <a:pt x="4994" y="4468"/>
                    <a:pt x="4987" y="4459"/>
                    <a:pt x="4977" y="4459"/>
                  </a:cubicBezTo>
                  <a:cubicBezTo>
                    <a:pt x="4971" y="4459"/>
                    <a:pt x="4964" y="4462"/>
                    <a:pt x="4953" y="4473"/>
                  </a:cubicBezTo>
                  <a:cubicBezTo>
                    <a:pt x="4941" y="4473"/>
                    <a:pt x="4917" y="4473"/>
                    <a:pt x="4917" y="4461"/>
                  </a:cubicBezTo>
                  <a:cubicBezTo>
                    <a:pt x="4882" y="4473"/>
                    <a:pt x="4846" y="4473"/>
                    <a:pt x="4798" y="4485"/>
                  </a:cubicBezTo>
                  <a:cubicBezTo>
                    <a:pt x="4798" y="4471"/>
                    <a:pt x="4798" y="4468"/>
                    <a:pt x="4797" y="4468"/>
                  </a:cubicBezTo>
                  <a:cubicBezTo>
                    <a:pt x="4796" y="4468"/>
                    <a:pt x="4794" y="4470"/>
                    <a:pt x="4790" y="4470"/>
                  </a:cubicBezTo>
                  <a:cubicBezTo>
                    <a:pt x="4786" y="4470"/>
                    <a:pt x="4781" y="4468"/>
                    <a:pt x="4774" y="4461"/>
                  </a:cubicBezTo>
                  <a:lnTo>
                    <a:pt x="4774" y="4485"/>
                  </a:lnTo>
                  <a:cubicBezTo>
                    <a:pt x="4721" y="4485"/>
                    <a:pt x="4659" y="4447"/>
                    <a:pt x="4604" y="4447"/>
                  </a:cubicBezTo>
                  <a:cubicBezTo>
                    <a:pt x="4597" y="4447"/>
                    <a:pt x="4591" y="4448"/>
                    <a:pt x="4584" y="4449"/>
                  </a:cubicBezTo>
                  <a:lnTo>
                    <a:pt x="4572" y="4437"/>
                  </a:lnTo>
                  <a:lnTo>
                    <a:pt x="4560" y="4449"/>
                  </a:lnTo>
                  <a:cubicBezTo>
                    <a:pt x="4501" y="4449"/>
                    <a:pt x="4405" y="4437"/>
                    <a:pt x="4346" y="4437"/>
                  </a:cubicBezTo>
                  <a:cubicBezTo>
                    <a:pt x="4336" y="4447"/>
                    <a:pt x="4311" y="4464"/>
                    <a:pt x="4289" y="4464"/>
                  </a:cubicBezTo>
                  <a:cubicBezTo>
                    <a:pt x="4284" y="4464"/>
                    <a:pt x="4279" y="4463"/>
                    <a:pt x="4274" y="4461"/>
                  </a:cubicBezTo>
                  <a:cubicBezTo>
                    <a:pt x="4227" y="4473"/>
                    <a:pt x="4179" y="4473"/>
                    <a:pt x="4120" y="4473"/>
                  </a:cubicBezTo>
                  <a:cubicBezTo>
                    <a:pt x="4120" y="4461"/>
                    <a:pt x="4120" y="4461"/>
                    <a:pt x="4120" y="4449"/>
                  </a:cubicBezTo>
                  <a:cubicBezTo>
                    <a:pt x="4115" y="4459"/>
                    <a:pt x="4110" y="4463"/>
                    <a:pt x="4104" y="4463"/>
                  </a:cubicBezTo>
                  <a:cubicBezTo>
                    <a:pt x="4098" y="4463"/>
                    <a:pt x="4091" y="4456"/>
                    <a:pt x="4084" y="4449"/>
                  </a:cubicBezTo>
                  <a:lnTo>
                    <a:pt x="4084" y="4449"/>
                  </a:lnTo>
                  <a:lnTo>
                    <a:pt x="4096" y="4473"/>
                  </a:lnTo>
                  <a:cubicBezTo>
                    <a:pt x="4092" y="4476"/>
                    <a:pt x="4088" y="4478"/>
                    <a:pt x="4083" y="4478"/>
                  </a:cubicBezTo>
                  <a:cubicBezTo>
                    <a:pt x="4071" y="4478"/>
                    <a:pt x="4057" y="4469"/>
                    <a:pt x="4048" y="4461"/>
                  </a:cubicBezTo>
                  <a:lnTo>
                    <a:pt x="4024" y="4473"/>
                  </a:lnTo>
                  <a:lnTo>
                    <a:pt x="4012" y="4473"/>
                  </a:lnTo>
                  <a:lnTo>
                    <a:pt x="4001" y="4461"/>
                  </a:lnTo>
                  <a:cubicBezTo>
                    <a:pt x="4001" y="4461"/>
                    <a:pt x="3965" y="4461"/>
                    <a:pt x="3953" y="4485"/>
                  </a:cubicBezTo>
                  <a:cubicBezTo>
                    <a:pt x="3953" y="4485"/>
                    <a:pt x="3929" y="4473"/>
                    <a:pt x="3941" y="4473"/>
                  </a:cubicBezTo>
                  <a:lnTo>
                    <a:pt x="3858" y="4461"/>
                  </a:lnTo>
                  <a:lnTo>
                    <a:pt x="3870" y="4473"/>
                  </a:lnTo>
                  <a:cubicBezTo>
                    <a:pt x="3870" y="4485"/>
                    <a:pt x="3846" y="4497"/>
                    <a:pt x="3834" y="4497"/>
                  </a:cubicBezTo>
                  <a:cubicBezTo>
                    <a:pt x="3846" y="4485"/>
                    <a:pt x="3834" y="4473"/>
                    <a:pt x="3822" y="4461"/>
                  </a:cubicBezTo>
                  <a:lnTo>
                    <a:pt x="3822" y="4461"/>
                  </a:lnTo>
                  <a:cubicBezTo>
                    <a:pt x="3810" y="4473"/>
                    <a:pt x="3834" y="4473"/>
                    <a:pt x="3834" y="4485"/>
                  </a:cubicBezTo>
                  <a:cubicBezTo>
                    <a:pt x="3810" y="4497"/>
                    <a:pt x="3786" y="4497"/>
                    <a:pt x="3774" y="4497"/>
                  </a:cubicBezTo>
                  <a:lnTo>
                    <a:pt x="3786" y="4485"/>
                  </a:lnTo>
                  <a:lnTo>
                    <a:pt x="3786" y="4485"/>
                  </a:lnTo>
                  <a:cubicBezTo>
                    <a:pt x="3783" y="4487"/>
                    <a:pt x="3780" y="4487"/>
                    <a:pt x="3777" y="4487"/>
                  </a:cubicBezTo>
                  <a:cubicBezTo>
                    <a:pt x="3759" y="4487"/>
                    <a:pt x="3747" y="4461"/>
                    <a:pt x="3727" y="4461"/>
                  </a:cubicBezTo>
                  <a:cubicBezTo>
                    <a:pt x="3715" y="4485"/>
                    <a:pt x="3703" y="4473"/>
                    <a:pt x="3703" y="4497"/>
                  </a:cubicBezTo>
                  <a:cubicBezTo>
                    <a:pt x="3679" y="4497"/>
                    <a:pt x="3691" y="4473"/>
                    <a:pt x="3679" y="4473"/>
                  </a:cubicBezTo>
                  <a:cubicBezTo>
                    <a:pt x="3674" y="4478"/>
                    <a:pt x="3665" y="4481"/>
                    <a:pt x="3656" y="4481"/>
                  </a:cubicBezTo>
                  <a:cubicBezTo>
                    <a:pt x="3644" y="4481"/>
                    <a:pt x="3631" y="4475"/>
                    <a:pt x="3631" y="4461"/>
                  </a:cubicBezTo>
                  <a:cubicBezTo>
                    <a:pt x="3628" y="4476"/>
                    <a:pt x="3619" y="4480"/>
                    <a:pt x="3609" y="4480"/>
                  </a:cubicBezTo>
                  <a:cubicBezTo>
                    <a:pt x="3595" y="4480"/>
                    <a:pt x="3578" y="4473"/>
                    <a:pt x="3565" y="4473"/>
                  </a:cubicBezTo>
                  <a:cubicBezTo>
                    <a:pt x="3557" y="4473"/>
                    <a:pt x="3551" y="4476"/>
                    <a:pt x="3548" y="4485"/>
                  </a:cubicBezTo>
                  <a:lnTo>
                    <a:pt x="3536" y="4473"/>
                  </a:lnTo>
                  <a:cubicBezTo>
                    <a:pt x="3536" y="4473"/>
                    <a:pt x="3524" y="4497"/>
                    <a:pt x="3512" y="4509"/>
                  </a:cubicBezTo>
                  <a:cubicBezTo>
                    <a:pt x="3489" y="4497"/>
                    <a:pt x="3500" y="4473"/>
                    <a:pt x="3489" y="4473"/>
                  </a:cubicBezTo>
                  <a:lnTo>
                    <a:pt x="3477" y="4497"/>
                  </a:lnTo>
                  <a:cubicBezTo>
                    <a:pt x="3381" y="4473"/>
                    <a:pt x="3262" y="4497"/>
                    <a:pt x="3155" y="4461"/>
                  </a:cubicBezTo>
                  <a:cubicBezTo>
                    <a:pt x="3117" y="4471"/>
                    <a:pt x="3070" y="4488"/>
                    <a:pt x="3022" y="4488"/>
                  </a:cubicBezTo>
                  <a:cubicBezTo>
                    <a:pt x="3011" y="4488"/>
                    <a:pt x="3000" y="4487"/>
                    <a:pt x="2988" y="4485"/>
                  </a:cubicBezTo>
                  <a:cubicBezTo>
                    <a:pt x="2977" y="4497"/>
                    <a:pt x="2965" y="4497"/>
                    <a:pt x="2953" y="4497"/>
                  </a:cubicBezTo>
                  <a:cubicBezTo>
                    <a:pt x="2911" y="4488"/>
                    <a:pt x="2857" y="4480"/>
                    <a:pt x="2803" y="4480"/>
                  </a:cubicBezTo>
                  <a:cubicBezTo>
                    <a:pt x="2781" y="4480"/>
                    <a:pt x="2759" y="4481"/>
                    <a:pt x="2738" y="4485"/>
                  </a:cubicBezTo>
                  <a:cubicBezTo>
                    <a:pt x="2727" y="4496"/>
                    <a:pt x="2719" y="4500"/>
                    <a:pt x="2713" y="4500"/>
                  </a:cubicBezTo>
                  <a:cubicBezTo>
                    <a:pt x="2699" y="4500"/>
                    <a:pt x="2695" y="4476"/>
                    <a:pt x="2683" y="4476"/>
                  </a:cubicBezTo>
                  <a:cubicBezTo>
                    <a:pt x="2679" y="4476"/>
                    <a:pt x="2674" y="4478"/>
                    <a:pt x="2667" y="4485"/>
                  </a:cubicBezTo>
                  <a:cubicBezTo>
                    <a:pt x="2667" y="4473"/>
                    <a:pt x="2667" y="4473"/>
                    <a:pt x="2667" y="4473"/>
                  </a:cubicBezTo>
                  <a:cubicBezTo>
                    <a:pt x="2619" y="4485"/>
                    <a:pt x="2596" y="4485"/>
                    <a:pt x="2548" y="4509"/>
                  </a:cubicBezTo>
                  <a:cubicBezTo>
                    <a:pt x="2548" y="4496"/>
                    <a:pt x="2543" y="4492"/>
                    <a:pt x="2538" y="4492"/>
                  </a:cubicBezTo>
                  <a:cubicBezTo>
                    <a:pt x="2531" y="4492"/>
                    <a:pt x="2522" y="4499"/>
                    <a:pt x="2522" y="4499"/>
                  </a:cubicBezTo>
                  <a:cubicBezTo>
                    <a:pt x="2522" y="4499"/>
                    <a:pt x="2522" y="4499"/>
                    <a:pt x="2524" y="4497"/>
                  </a:cubicBezTo>
                  <a:lnTo>
                    <a:pt x="2524" y="4497"/>
                  </a:lnTo>
                  <a:lnTo>
                    <a:pt x="2512" y="4509"/>
                  </a:lnTo>
                  <a:cubicBezTo>
                    <a:pt x="2500" y="4497"/>
                    <a:pt x="2477" y="4497"/>
                    <a:pt x="2488" y="4485"/>
                  </a:cubicBezTo>
                  <a:lnTo>
                    <a:pt x="2488" y="4485"/>
                  </a:lnTo>
                  <a:lnTo>
                    <a:pt x="2465" y="4509"/>
                  </a:lnTo>
                  <a:lnTo>
                    <a:pt x="2465" y="4485"/>
                  </a:lnTo>
                  <a:cubicBezTo>
                    <a:pt x="2450" y="4485"/>
                    <a:pt x="2432" y="4487"/>
                    <a:pt x="2415" y="4487"/>
                  </a:cubicBezTo>
                  <a:cubicBezTo>
                    <a:pt x="2389" y="4487"/>
                    <a:pt x="2365" y="4482"/>
                    <a:pt x="2357" y="4461"/>
                  </a:cubicBezTo>
                  <a:cubicBezTo>
                    <a:pt x="2322" y="4479"/>
                    <a:pt x="2277" y="4485"/>
                    <a:pt x="2229" y="4485"/>
                  </a:cubicBezTo>
                  <a:cubicBezTo>
                    <a:pt x="2182" y="4485"/>
                    <a:pt x="2131" y="4479"/>
                    <a:pt x="2084" y="4473"/>
                  </a:cubicBezTo>
                  <a:cubicBezTo>
                    <a:pt x="2072" y="4485"/>
                    <a:pt x="2048" y="4485"/>
                    <a:pt x="2024" y="4485"/>
                  </a:cubicBezTo>
                  <a:lnTo>
                    <a:pt x="2000" y="4461"/>
                  </a:lnTo>
                  <a:cubicBezTo>
                    <a:pt x="1991" y="4471"/>
                    <a:pt x="1973" y="4488"/>
                    <a:pt x="1954" y="4488"/>
                  </a:cubicBezTo>
                  <a:cubicBezTo>
                    <a:pt x="1950" y="4488"/>
                    <a:pt x="1945" y="4487"/>
                    <a:pt x="1941" y="4485"/>
                  </a:cubicBezTo>
                  <a:cubicBezTo>
                    <a:pt x="1941" y="4485"/>
                    <a:pt x="1941" y="4473"/>
                    <a:pt x="1941" y="4473"/>
                  </a:cubicBezTo>
                  <a:cubicBezTo>
                    <a:pt x="1935" y="4479"/>
                    <a:pt x="1926" y="4479"/>
                    <a:pt x="1915" y="4479"/>
                  </a:cubicBezTo>
                  <a:cubicBezTo>
                    <a:pt x="1905" y="4479"/>
                    <a:pt x="1893" y="4479"/>
                    <a:pt x="1881" y="4485"/>
                  </a:cubicBezTo>
                  <a:cubicBezTo>
                    <a:pt x="1869" y="4485"/>
                    <a:pt x="1845" y="4473"/>
                    <a:pt x="1845" y="4461"/>
                  </a:cubicBezTo>
                  <a:cubicBezTo>
                    <a:pt x="1845" y="4467"/>
                    <a:pt x="1842" y="4469"/>
                    <a:pt x="1838" y="4469"/>
                  </a:cubicBezTo>
                  <a:cubicBezTo>
                    <a:pt x="1825" y="4469"/>
                    <a:pt x="1798" y="4449"/>
                    <a:pt x="1798" y="4449"/>
                  </a:cubicBezTo>
                  <a:cubicBezTo>
                    <a:pt x="1798" y="4449"/>
                    <a:pt x="1512" y="4413"/>
                    <a:pt x="1191" y="4390"/>
                  </a:cubicBezTo>
                  <a:cubicBezTo>
                    <a:pt x="1024" y="4378"/>
                    <a:pt x="845" y="4366"/>
                    <a:pt x="702" y="4354"/>
                  </a:cubicBezTo>
                  <a:cubicBezTo>
                    <a:pt x="702" y="4342"/>
                    <a:pt x="702" y="4342"/>
                    <a:pt x="691" y="4342"/>
                  </a:cubicBezTo>
                  <a:lnTo>
                    <a:pt x="679" y="4354"/>
                  </a:lnTo>
                  <a:cubicBezTo>
                    <a:pt x="687" y="4345"/>
                    <a:pt x="688" y="4343"/>
                    <a:pt x="686" y="4343"/>
                  </a:cubicBezTo>
                  <a:cubicBezTo>
                    <a:pt x="684" y="4343"/>
                    <a:pt x="678" y="4346"/>
                    <a:pt x="677" y="4346"/>
                  </a:cubicBezTo>
                  <a:cubicBezTo>
                    <a:pt x="676" y="4346"/>
                    <a:pt x="676" y="4345"/>
                    <a:pt x="679" y="4342"/>
                  </a:cubicBezTo>
                  <a:cubicBezTo>
                    <a:pt x="679" y="4342"/>
                    <a:pt x="691" y="4330"/>
                    <a:pt x="691" y="4330"/>
                  </a:cubicBezTo>
                  <a:lnTo>
                    <a:pt x="691" y="4330"/>
                  </a:lnTo>
                  <a:cubicBezTo>
                    <a:pt x="691" y="4330"/>
                    <a:pt x="690" y="4330"/>
                    <a:pt x="667" y="4342"/>
                  </a:cubicBezTo>
                  <a:cubicBezTo>
                    <a:pt x="691" y="4318"/>
                    <a:pt x="691" y="4318"/>
                    <a:pt x="691" y="4306"/>
                  </a:cubicBezTo>
                  <a:lnTo>
                    <a:pt x="691" y="4306"/>
                  </a:lnTo>
                  <a:cubicBezTo>
                    <a:pt x="691" y="4306"/>
                    <a:pt x="691" y="4306"/>
                    <a:pt x="690" y="4307"/>
                  </a:cubicBezTo>
                  <a:lnTo>
                    <a:pt x="690" y="4307"/>
                  </a:lnTo>
                  <a:cubicBezTo>
                    <a:pt x="687" y="4310"/>
                    <a:pt x="685" y="4312"/>
                    <a:pt x="685" y="4312"/>
                  </a:cubicBezTo>
                  <a:cubicBezTo>
                    <a:pt x="684" y="4312"/>
                    <a:pt x="687" y="4306"/>
                    <a:pt x="679" y="4306"/>
                  </a:cubicBezTo>
                  <a:lnTo>
                    <a:pt x="667" y="4318"/>
                  </a:lnTo>
                  <a:cubicBezTo>
                    <a:pt x="674" y="4308"/>
                    <a:pt x="676" y="4304"/>
                    <a:pt x="675" y="4304"/>
                  </a:cubicBezTo>
                  <a:lnTo>
                    <a:pt x="675" y="4304"/>
                  </a:lnTo>
                  <a:cubicBezTo>
                    <a:pt x="674" y="4304"/>
                    <a:pt x="666" y="4313"/>
                    <a:pt x="665" y="4313"/>
                  </a:cubicBezTo>
                  <a:cubicBezTo>
                    <a:pt x="664" y="4313"/>
                    <a:pt x="664" y="4311"/>
                    <a:pt x="667" y="4306"/>
                  </a:cubicBezTo>
                  <a:cubicBezTo>
                    <a:pt x="673" y="4300"/>
                    <a:pt x="676" y="4297"/>
                    <a:pt x="677" y="4294"/>
                  </a:cubicBezTo>
                  <a:lnTo>
                    <a:pt x="677" y="4294"/>
                  </a:lnTo>
                  <a:cubicBezTo>
                    <a:pt x="670" y="4295"/>
                    <a:pt x="663" y="4300"/>
                    <a:pt x="662" y="4300"/>
                  </a:cubicBezTo>
                  <a:cubicBezTo>
                    <a:pt x="661" y="4300"/>
                    <a:pt x="663" y="4298"/>
                    <a:pt x="667" y="4294"/>
                  </a:cubicBezTo>
                  <a:cubicBezTo>
                    <a:pt x="679" y="4282"/>
                    <a:pt x="667" y="4294"/>
                    <a:pt x="679" y="4271"/>
                  </a:cubicBezTo>
                  <a:lnTo>
                    <a:pt x="679" y="4271"/>
                  </a:lnTo>
                  <a:cubicBezTo>
                    <a:pt x="674" y="4275"/>
                    <a:pt x="667" y="4282"/>
                    <a:pt x="667" y="4282"/>
                  </a:cubicBezTo>
                  <a:cubicBezTo>
                    <a:pt x="659" y="4282"/>
                    <a:pt x="661" y="4277"/>
                    <a:pt x="661" y="4277"/>
                  </a:cubicBezTo>
                  <a:lnTo>
                    <a:pt x="661" y="4277"/>
                  </a:lnTo>
                  <a:cubicBezTo>
                    <a:pt x="660" y="4277"/>
                    <a:pt x="659" y="4278"/>
                    <a:pt x="655" y="4282"/>
                  </a:cubicBezTo>
                  <a:cubicBezTo>
                    <a:pt x="667" y="4271"/>
                    <a:pt x="667" y="4271"/>
                    <a:pt x="679" y="4259"/>
                  </a:cubicBezTo>
                  <a:lnTo>
                    <a:pt x="679" y="4259"/>
                  </a:lnTo>
                  <a:cubicBezTo>
                    <a:pt x="667" y="4265"/>
                    <a:pt x="667" y="4265"/>
                    <a:pt x="667" y="4265"/>
                  </a:cubicBezTo>
                  <a:cubicBezTo>
                    <a:pt x="667" y="4265"/>
                    <a:pt x="667" y="4265"/>
                    <a:pt x="655" y="4271"/>
                  </a:cubicBezTo>
                  <a:lnTo>
                    <a:pt x="660" y="4260"/>
                  </a:lnTo>
                  <a:lnTo>
                    <a:pt x="660" y="4260"/>
                  </a:lnTo>
                  <a:cubicBezTo>
                    <a:pt x="657" y="4262"/>
                    <a:pt x="656" y="4264"/>
                    <a:pt x="655" y="4264"/>
                  </a:cubicBezTo>
                  <a:cubicBezTo>
                    <a:pt x="655" y="4264"/>
                    <a:pt x="655" y="4263"/>
                    <a:pt x="655" y="4259"/>
                  </a:cubicBezTo>
                  <a:lnTo>
                    <a:pt x="667" y="4247"/>
                  </a:lnTo>
                  <a:lnTo>
                    <a:pt x="667" y="4247"/>
                  </a:lnTo>
                  <a:lnTo>
                    <a:pt x="660" y="4260"/>
                  </a:lnTo>
                  <a:lnTo>
                    <a:pt x="660" y="4260"/>
                  </a:lnTo>
                  <a:cubicBezTo>
                    <a:pt x="662" y="4259"/>
                    <a:pt x="664" y="4259"/>
                    <a:pt x="667" y="4259"/>
                  </a:cubicBezTo>
                  <a:lnTo>
                    <a:pt x="667" y="4247"/>
                  </a:lnTo>
                  <a:cubicBezTo>
                    <a:pt x="667" y="4235"/>
                    <a:pt x="667" y="4235"/>
                    <a:pt x="667" y="4235"/>
                  </a:cubicBezTo>
                  <a:cubicBezTo>
                    <a:pt x="665" y="4237"/>
                    <a:pt x="664" y="4237"/>
                    <a:pt x="664" y="4237"/>
                  </a:cubicBezTo>
                  <a:cubicBezTo>
                    <a:pt x="663" y="4237"/>
                    <a:pt x="665" y="4233"/>
                    <a:pt x="667" y="4230"/>
                  </a:cubicBezTo>
                  <a:lnTo>
                    <a:pt x="667" y="4230"/>
                  </a:lnTo>
                  <a:cubicBezTo>
                    <a:pt x="667" y="4232"/>
                    <a:pt x="667" y="4233"/>
                    <a:pt x="667" y="4235"/>
                  </a:cubicBezTo>
                  <a:lnTo>
                    <a:pt x="667" y="4235"/>
                  </a:lnTo>
                  <a:cubicBezTo>
                    <a:pt x="670" y="4229"/>
                    <a:pt x="671" y="4226"/>
                    <a:pt x="670" y="4226"/>
                  </a:cubicBezTo>
                  <a:lnTo>
                    <a:pt x="670" y="4226"/>
                  </a:lnTo>
                  <a:cubicBezTo>
                    <a:pt x="670" y="4226"/>
                    <a:pt x="668" y="4228"/>
                    <a:pt x="667" y="4230"/>
                  </a:cubicBezTo>
                  <a:lnTo>
                    <a:pt x="667" y="4230"/>
                  </a:lnTo>
                  <a:cubicBezTo>
                    <a:pt x="667" y="4223"/>
                    <a:pt x="669" y="4223"/>
                    <a:pt x="679" y="4223"/>
                  </a:cubicBezTo>
                  <a:lnTo>
                    <a:pt x="667" y="4223"/>
                  </a:lnTo>
                  <a:cubicBezTo>
                    <a:pt x="691" y="4199"/>
                    <a:pt x="667" y="4211"/>
                    <a:pt x="679" y="4187"/>
                  </a:cubicBezTo>
                  <a:lnTo>
                    <a:pt x="679" y="4187"/>
                  </a:lnTo>
                  <a:lnTo>
                    <a:pt x="667" y="4211"/>
                  </a:lnTo>
                  <a:cubicBezTo>
                    <a:pt x="659" y="4218"/>
                    <a:pt x="656" y="4221"/>
                    <a:pt x="654" y="4221"/>
                  </a:cubicBezTo>
                  <a:cubicBezTo>
                    <a:pt x="648" y="4221"/>
                    <a:pt x="669" y="4186"/>
                    <a:pt x="659" y="4186"/>
                  </a:cubicBezTo>
                  <a:cubicBezTo>
                    <a:pt x="658" y="4186"/>
                    <a:pt x="657" y="4186"/>
                    <a:pt x="655" y="4187"/>
                  </a:cubicBezTo>
                  <a:cubicBezTo>
                    <a:pt x="655" y="4181"/>
                    <a:pt x="658" y="4181"/>
                    <a:pt x="661" y="4181"/>
                  </a:cubicBezTo>
                  <a:cubicBezTo>
                    <a:pt x="664" y="4181"/>
                    <a:pt x="667" y="4181"/>
                    <a:pt x="667" y="4175"/>
                  </a:cubicBezTo>
                  <a:lnTo>
                    <a:pt x="667" y="4175"/>
                  </a:lnTo>
                  <a:lnTo>
                    <a:pt x="667" y="4175"/>
                  </a:lnTo>
                  <a:cubicBezTo>
                    <a:pt x="655" y="4175"/>
                    <a:pt x="643" y="4199"/>
                    <a:pt x="643" y="4199"/>
                  </a:cubicBezTo>
                  <a:cubicBezTo>
                    <a:pt x="643" y="4187"/>
                    <a:pt x="655" y="4187"/>
                    <a:pt x="655" y="4175"/>
                  </a:cubicBezTo>
                  <a:lnTo>
                    <a:pt x="655" y="4175"/>
                  </a:lnTo>
                  <a:cubicBezTo>
                    <a:pt x="650" y="4180"/>
                    <a:pt x="646" y="4183"/>
                    <a:pt x="642" y="4184"/>
                  </a:cubicBezTo>
                  <a:lnTo>
                    <a:pt x="642" y="4184"/>
                  </a:lnTo>
                  <a:cubicBezTo>
                    <a:pt x="643" y="4182"/>
                    <a:pt x="643" y="4179"/>
                    <a:pt x="643" y="4175"/>
                  </a:cubicBezTo>
                  <a:lnTo>
                    <a:pt x="643" y="4175"/>
                  </a:lnTo>
                  <a:cubicBezTo>
                    <a:pt x="637" y="4181"/>
                    <a:pt x="637" y="4184"/>
                    <a:pt x="640" y="4184"/>
                  </a:cubicBezTo>
                  <a:cubicBezTo>
                    <a:pt x="641" y="4184"/>
                    <a:pt x="642" y="4184"/>
                    <a:pt x="642" y="4184"/>
                  </a:cubicBezTo>
                  <a:lnTo>
                    <a:pt x="642" y="4184"/>
                  </a:lnTo>
                  <a:cubicBezTo>
                    <a:pt x="642" y="4187"/>
                    <a:pt x="639" y="4187"/>
                    <a:pt x="631" y="4187"/>
                  </a:cubicBezTo>
                  <a:cubicBezTo>
                    <a:pt x="631" y="4187"/>
                    <a:pt x="631" y="4187"/>
                    <a:pt x="631" y="4175"/>
                  </a:cubicBezTo>
                  <a:lnTo>
                    <a:pt x="643" y="4163"/>
                  </a:lnTo>
                  <a:cubicBezTo>
                    <a:pt x="643" y="4157"/>
                    <a:pt x="640" y="4157"/>
                    <a:pt x="638" y="4157"/>
                  </a:cubicBezTo>
                  <a:cubicBezTo>
                    <a:pt x="637" y="4157"/>
                    <a:pt x="637" y="4157"/>
                    <a:pt x="643" y="4152"/>
                  </a:cubicBezTo>
                  <a:lnTo>
                    <a:pt x="643" y="4152"/>
                  </a:lnTo>
                  <a:cubicBezTo>
                    <a:pt x="641" y="4154"/>
                    <a:pt x="631" y="4163"/>
                    <a:pt x="631" y="4163"/>
                  </a:cubicBezTo>
                  <a:cubicBezTo>
                    <a:pt x="638" y="4157"/>
                    <a:pt x="640" y="4155"/>
                    <a:pt x="639" y="4155"/>
                  </a:cubicBezTo>
                  <a:lnTo>
                    <a:pt x="639" y="4155"/>
                  </a:lnTo>
                  <a:cubicBezTo>
                    <a:pt x="639" y="4155"/>
                    <a:pt x="633" y="4160"/>
                    <a:pt x="630" y="4160"/>
                  </a:cubicBezTo>
                  <a:cubicBezTo>
                    <a:pt x="628" y="4160"/>
                    <a:pt x="628" y="4158"/>
                    <a:pt x="631" y="4151"/>
                  </a:cubicBezTo>
                  <a:lnTo>
                    <a:pt x="631" y="4151"/>
                  </a:lnTo>
                  <a:lnTo>
                    <a:pt x="631" y="4151"/>
                  </a:lnTo>
                  <a:lnTo>
                    <a:pt x="631" y="4151"/>
                  </a:lnTo>
                  <a:cubicBezTo>
                    <a:pt x="628" y="4155"/>
                    <a:pt x="623" y="4159"/>
                    <a:pt x="619" y="4163"/>
                  </a:cubicBezTo>
                  <a:cubicBezTo>
                    <a:pt x="625" y="4151"/>
                    <a:pt x="622" y="4151"/>
                    <a:pt x="619" y="4151"/>
                  </a:cubicBezTo>
                  <a:cubicBezTo>
                    <a:pt x="617" y="4151"/>
                    <a:pt x="615" y="4151"/>
                    <a:pt x="616" y="4148"/>
                  </a:cubicBezTo>
                  <a:lnTo>
                    <a:pt x="616" y="4148"/>
                  </a:lnTo>
                  <a:cubicBezTo>
                    <a:pt x="614" y="4150"/>
                    <a:pt x="611" y="4151"/>
                    <a:pt x="607" y="4151"/>
                  </a:cubicBezTo>
                  <a:cubicBezTo>
                    <a:pt x="613" y="4146"/>
                    <a:pt x="613" y="4146"/>
                    <a:pt x="613" y="4146"/>
                  </a:cubicBezTo>
                  <a:cubicBezTo>
                    <a:pt x="613" y="4146"/>
                    <a:pt x="613" y="4146"/>
                    <a:pt x="619" y="4140"/>
                  </a:cubicBezTo>
                  <a:lnTo>
                    <a:pt x="619" y="4140"/>
                  </a:lnTo>
                  <a:cubicBezTo>
                    <a:pt x="619" y="4140"/>
                    <a:pt x="619" y="4140"/>
                    <a:pt x="619" y="4140"/>
                  </a:cubicBezTo>
                  <a:lnTo>
                    <a:pt x="631" y="4128"/>
                  </a:lnTo>
                  <a:lnTo>
                    <a:pt x="631" y="4128"/>
                  </a:lnTo>
                  <a:cubicBezTo>
                    <a:pt x="631" y="4128"/>
                    <a:pt x="607" y="4140"/>
                    <a:pt x="607" y="4151"/>
                  </a:cubicBezTo>
                  <a:cubicBezTo>
                    <a:pt x="607" y="4146"/>
                    <a:pt x="604" y="4146"/>
                    <a:pt x="603" y="4146"/>
                  </a:cubicBezTo>
                  <a:cubicBezTo>
                    <a:pt x="601" y="4146"/>
                    <a:pt x="601" y="4146"/>
                    <a:pt x="607" y="4140"/>
                  </a:cubicBezTo>
                  <a:lnTo>
                    <a:pt x="619" y="4128"/>
                  </a:lnTo>
                  <a:lnTo>
                    <a:pt x="619" y="4128"/>
                  </a:lnTo>
                  <a:cubicBezTo>
                    <a:pt x="618" y="4129"/>
                    <a:pt x="617" y="4130"/>
                    <a:pt x="617" y="4130"/>
                  </a:cubicBezTo>
                  <a:cubicBezTo>
                    <a:pt x="615" y="4130"/>
                    <a:pt x="630" y="4109"/>
                    <a:pt x="627" y="4109"/>
                  </a:cubicBezTo>
                  <a:lnTo>
                    <a:pt x="627" y="4109"/>
                  </a:lnTo>
                  <a:cubicBezTo>
                    <a:pt x="626" y="4109"/>
                    <a:pt x="624" y="4111"/>
                    <a:pt x="619" y="4116"/>
                  </a:cubicBezTo>
                  <a:cubicBezTo>
                    <a:pt x="619" y="4104"/>
                    <a:pt x="619" y="4104"/>
                    <a:pt x="619" y="4104"/>
                  </a:cubicBezTo>
                  <a:lnTo>
                    <a:pt x="631" y="4092"/>
                  </a:lnTo>
                  <a:lnTo>
                    <a:pt x="607" y="4104"/>
                  </a:lnTo>
                  <a:lnTo>
                    <a:pt x="619" y="4092"/>
                  </a:lnTo>
                  <a:lnTo>
                    <a:pt x="607" y="4092"/>
                  </a:lnTo>
                  <a:cubicBezTo>
                    <a:pt x="595" y="4092"/>
                    <a:pt x="607" y="4080"/>
                    <a:pt x="607" y="4080"/>
                  </a:cubicBezTo>
                  <a:lnTo>
                    <a:pt x="607" y="4068"/>
                  </a:lnTo>
                  <a:lnTo>
                    <a:pt x="607" y="4068"/>
                  </a:lnTo>
                  <a:cubicBezTo>
                    <a:pt x="607" y="4068"/>
                    <a:pt x="595" y="4080"/>
                    <a:pt x="583" y="4080"/>
                  </a:cubicBezTo>
                  <a:cubicBezTo>
                    <a:pt x="583" y="4080"/>
                    <a:pt x="595" y="4080"/>
                    <a:pt x="595" y="4068"/>
                  </a:cubicBezTo>
                  <a:lnTo>
                    <a:pt x="595" y="4068"/>
                  </a:lnTo>
                  <a:cubicBezTo>
                    <a:pt x="593" y="4070"/>
                    <a:pt x="591" y="4070"/>
                    <a:pt x="589" y="4070"/>
                  </a:cubicBezTo>
                  <a:cubicBezTo>
                    <a:pt x="588" y="4070"/>
                    <a:pt x="587" y="4069"/>
                    <a:pt x="587" y="4068"/>
                  </a:cubicBezTo>
                  <a:lnTo>
                    <a:pt x="595" y="4068"/>
                  </a:lnTo>
                  <a:lnTo>
                    <a:pt x="595" y="4056"/>
                  </a:lnTo>
                  <a:cubicBezTo>
                    <a:pt x="595" y="4056"/>
                    <a:pt x="595" y="4066"/>
                    <a:pt x="587" y="4068"/>
                  </a:cubicBezTo>
                  <a:lnTo>
                    <a:pt x="587" y="4068"/>
                  </a:lnTo>
                  <a:cubicBezTo>
                    <a:pt x="586" y="4064"/>
                    <a:pt x="590" y="4055"/>
                    <a:pt x="588" y="4055"/>
                  </a:cubicBezTo>
                  <a:cubicBezTo>
                    <a:pt x="586" y="4055"/>
                    <a:pt x="582" y="4058"/>
                    <a:pt x="572" y="4068"/>
                  </a:cubicBezTo>
                  <a:cubicBezTo>
                    <a:pt x="583" y="4056"/>
                    <a:pt x="572" y="4068"/>
                    <a:pt x="583" y="4044"/>
                  </a:cubicBezTo>
                  <a:lnTo>
                    <a:pt x="583" y="4044"/>
                  </a:lnTo>
                  <a:cubicBezTo>
                    <a:pt x="572" y="4056"/>
                    <a:pt x="572" y="4056"/>
                    <a:pt x="560" y="4056"/>
                  </a:cubicBezTo>
                  <a:cubicBezTo>
                    <a:pt x="566" y="4050"/>
                    <a:pt x="569" y="4048"/>
                    <a:pt x="570" y="4048"/>
                  </a:cubicBezTo>
                  <a:lnTo>
                    <a:pt x="570" y="4048"/>
                  </a:lnTo>
                  <a:cubicBezTo>
                    <a:pt x="568" y="4052"/>
                    <a:pt x="568" y="4053"/>
                    <a:pt x="568" y="4053"/>
                  </a:cubicBezTo>
                  <a:cubicBezTo>
                    <a:pt x="569" y="4053"/>
                    <a:pt x="572" y="4048"/>
                    <a:pt x="570" y="4048"/>
                  </a:cubicBezTo>
                  <a:cubicBezTo>
                    <a:pt x="570" y="4048"/>
                    <a:pt x="570" y="4048"/>
                    <a:pt x="570" y="4048"/>
                  </a:cubicBezTo>
                  <a:lnTo>
                    <a:pt x="570" y="4048"/>
                  </a:lnTo>
                  <a:cubicBezTo>
                    <a:pt x="570" y="4047"/>
                    <a:pt x="571" y="4046"/>
                    <a:pt x="572" y="4044"/>
                  </a:cubicBezTo>
                  <a:lnTo>
                    <a:pt x="572" y="4044"/>
                  </a:lnTo>
                  <a:lnTo>
                    <a:pt x="560" y="4056"/>
                  </a:lnTo>
                  <a:cubicBezTo>
                    <a:pt x="548" y="4056"/>
                    <a:pt x="572" y="4021"/>
                    <a:pt x="560" y="4021"/>
                  </a:cubicBezTo>
                  <a:cubicBezTo>
                    <a:pt x="560" y="4009"/>
                    <a:pt x="560" y="3997"/>
                    <a:pt x="548" y="3997"/>
                  </a:cubicBezTo>
                  <a:cubicBezTo>
                    <a:pt x="548" y="3997"/>
                    <a:pt x="540" y="4012"/>
                    <a:pt x="537" y="4012"/>
                  </a:cubicBezTo>
                  <a:cubicBezTo>
                    <a:pt x="536" y="4012"/>
                    <a:pt x="536" y="4011"/>
                    <a:pt x="536" y="4009"/>
                  </a:cubicBezTo>
                  <a:lnTo>
                    <a:pt x="524" y="4009"/>
                  </a:lnTo>
                  <a:cubicBezTo>
                    <a:pt x="524" y="4004"/>
                    <a:pt x="524" y="4002"/>
                    <a:pt x="524" y="4000"/>
                  </a:cubicBezTo>
                  <a:lnTo>
                    <a:pt x="524" y="4000"/>
                  </a:lnTo>
                  <a:cubicBezTo>
                    <a:pt x="525" y="4000"/>
                    <a:pt x="525" y="4000"/>
                    <a:pt x="525" y="4000"/>
                  </a:cubicBezTo>
                  <a:cubicBezTo>
                    <a:pt x="528" y="4000"/>
                    <a:pt x="531" y="3999"/>
                    <a:pt x="536" y="3997"/>
                  </a:cubicBezTo>
                  <a:cubicBezTo>
                    <a:pt x="528" y="3997"/>
                    <a:pt x="525" y="3997"/>
                    <a:pt x="524" y="4000"/>
                  </a:cubicBezTo>
                  <a:lnTo>
                    <a:pt x="524" y="4000"/>
                  </a:lnTo>
                  <a:cubicBezTo>
                    <a:pt x="523" y="4000"/>
                    <a:pt x="522" y="3999"/>
                    <a:pt x="522" y="3999"/>
                  </a:cubicBezTo>
                  <a:lnTo>
                    <a:pt x="522" y="3999"/>
                  </a:lnTo>
                  <a:cubicBezTo>
                    <a:pt x="519" y="4001"/>
                    <a:pt x="518" y="4002"/>
                    <a:pt x="516" y="4002"/>
                  </a:cubicBezTo>
                  <a:cubicBezTo>
                    <a:pt x="513" y="4002"/>
                    <a:pt x="515" y="3993"/>
                    <a:pt x="524" y="3985"/>
                  </a:cubicBezTo>
                  <a:lnTo>
                    <a:pt x="524" y="3985"/>
                  </a:lnTo>
                  <a:lnTo>
                    <a:pt x="524" y="3985"/>
                  </a:lnTo>
                  <a:lnTo>
                    <a:pt x="524" y="3985"/>
                  </a:lnTo>
                  <a:cubicBezTo>
                    <a:pt x="524" y="3985"/>
                    <a:pt x="512" y="3985"/>
                    <a:pt x="500" y="4009"/>
                  </a:cubicBezTo>
                  <a:cubicBezTo>
                    <a:pt x="500" y="3997"/>
                    <a:pt x="500" y="3997"/>
                    <a:pt x="512" y="3985"/>
                  </a:cubicBezTo>
                  <a:lnTo>
                    <a:pt x="500" y="3985"/>
                  </a:lnTo>
                  <a:cubicBezTo>
                    <a:pt x="492" y="3993"/>
                    <a:pt x="489" y="4002"/>
                    <a:pt x="488" y="4002"/>
                  </a:cubicBezTo>
                  <a:cubicBezTo>
                    <a:pt x="488" y="4002"/>
                    <a:pt x="488" y="4000"/>
                    <a:pt x="488" y="3997"/>
                  </a:cubicBezTo>
                  <a:cubicBezTo>
                    <a:pt x="494" y="3991"/>
                    <a:pt x="497" y="3988"/>
                    <a:pt x="500" y="3985"/>
                  </a:cubicBezTo>
                  <a:lnTo>
                    <a:pt x="500" y="3985"/>
                  </a:lnTo>
                  <a:cubicBezTo>
                    <a:pt x="496" y="3989"/>
                    <a:pt x="491" y="3992"/>
                    <a:pt x="488" y="3994"/>
                  </a:cubicBezTo>
                  <a:lnTo>
                    <a:pt x="488" y="3994"/>
                  </a:lnTo>
                  <a:lnTo>
                    <a:pt x="488" y="3985"/>
                  </a:lnTo>
                  <a:lnTo>
                    <a:pt x="488" y="3985"/>
                  </a:lnTo>
                  <a:cubicBezTo>
                    <a:pt x="486" y="3987"/>
                    <a:pt x="482" y="3991"/>
                    <a:pt x="476" y="3997"/>
                  </a:cubicBezTo>
                  <a:cubicBezTo>
                    <a:pt x="476" y="3997"/>
                    <a:pt x="488" y="3973"/>
                    <a:pt x="488" y="3973"/>
                  </a:cubicBezTo>
                  <a:cubicBezTo>
                    <a:pt x="488" y="3976"/>
                    <a:pt x="488" y="3978"/>
                    <a:pt x="488" y="3978"/>
                  </a:cubicBezTo>
                  <a:cubicBezTo>
                    <a:pt x="489" y="3978"/>
                    <a:pt x="492" y="3969"/>
                    <a:pt x="500" y="3961"/>
                  </a:cubicBezTo>
                  <a:lnTo>
                    <a:pt x="500" y="3961"/>
                  </a:lnTo>
                  <a:cubicBezTo>
                    <a:pt x="490" y="3972"/>
                    <a:pt x="485" y="3975"/>
                    <a:pt x="484" y="3975"/>
                  </a:cubicBezTo>
                  <a:cubicBezTo>
                    <a:pt x="481" y="3975"/>
                    <a:pt x="487" y="3966"/>
                    <a:pt x="485" y="3966"/>
                  </a:cubicBezTo>
                  <a:cubicBezTo>
                    <a:pt x="484" y="3966"/>
                    <a:pt x="481" y="3968"/>
                    <a:pt x="476" y="3973"/>
                  </a:cubicBezTo>
                  <a:lnTo>
                    <a:pt x="488" y="3961"/>
                  </a:lnTo>
                  <a:cubicBezTo>
                    <a:pt x="476" y="3961"/>
                    <a:pt x="464" y="3985"/>
                    <a:pt x="464" y="3985"/>
                  </a:cubicBezTo>
                  <a:cubicBezTo>
                    <a:pt x="464" y="3973"/>
                    <a:pt x="476" y="3961"/>
                    <a:pt x="488" y="3949"/>
                  </a:cubicBezTo>
                  <a:lnTo>
                    <a:pt x="488" y="3949"/>
                  </a:lnTo>
                  <a:lnTo>
                    <a:pt x="464" y="3973"/>
                  </a:lnTo>
                  <a:cubicBezTo>
                    <a:pt x="476" y="3949"/>
                    <a:pt x="464" y="3949"/>
                    <a:pt x="464" y="3937"/>
                  </a:cubicBezTo>
                  <a:lnTo>
                    <a:pt x="536" y="3937"/>
                  </a:lnTo>
                  <a:cubicBezTo>
                    <a:pt x="536" y="3949"/>
                    <a:pt x="512" y="3949"/>
                    <a:pt x="524" y="3949"/>
                  </a:cubicBezTo>
                  <a:cubicBezTo>
                    <a:pt x="526" y="3951"/>
                    <a:pt x="529" y="3952"/>
                    <a:pt x="531" y="3952"/>
                  </a:cubicBezTo>
                  <a:cubicBezTo>
                    <a:pt x="541" y="3952"/>
                    <a:pt x="550" y="3937"/>
                    <a:pt x="560" y="3937"/>
                  </a:cubicBezTo>
                  <a:cubicBezTo>
                    <a:pt x="560" y="3949"/>
                    <a:pt x="607" y="3937"/>
                    <a:pt x="607" y="3961"/>
                  </a:cubicBezTo>
                  <a:cubicBezTo>
                    <a:pt x="617" y="3966"/>
                    <a:pt x="624" y="3968"/>
                    <a:pt x="629" y="3968"/>
                  </a:cubicBezTo>
                  <a:cubicBezTo>
                    <a:pt x="645" y="3968"/>
                    <a:pt x="640" y="3947"/>
                    <a:pt x="657" y="3947"/>
                  </a:cubicBezTo>
                  <a:cubicBezTo>
                    <a:pt x="659" y="3947"/>
                    <a:pt x="663" y="3948"/>
                    <a:pt x="667" y="3949"/>
                  </a:cubicBezTo>
                  <a:cubicBezTo>
                    <a:pt x="673" y="3955"/>
                    <a:pt x="664" y="3955"/>
                    <a:pt x="656" y="3955"/>
                  </a:cubicBezTo>
                  <a:cubicBezTo>
                    <a:pt x="649" y="3955"/>
                    <a:pt x="643" y="3955"/>
                    <a:pt x="655" y="3961"/>
                  </a:cubicBezTo>
                  <a:lnTo>
                    <a:pt x="702" y="3961"/>
                  </a:lnTo>
                  <a:cubicBezTo>
                    <a:pt x="702" y="3973"/>
                    <a:pt x="691" y="3985"/>
                    <a:pt x="679" y="3985"/>
                  </a:cubicBezTo>
                  <a:cubicBezTo>
                    <a:pt x="793" y="3995"/>
                    <a:pt x="853" y="4060"/>
                    <a:pt x="946" y="4060"/>
                  </a:cubicBezTo>
                  <a:cubicBezTo>
                    <a:pt x="960" y="4060"/>
                    <a:pt x="973" y="4059"/>
                    <a:pt x="988" y="4056"/>
                  </a:cubicBezTo>
                  <a:lnTo>
                    <a:pt x="988" y="4056"/>
                  </a:lnTo>
                  <a:cubicBezTo>
                    <a:pt x="1000" y="4068"/>
                    <a:pt x="976" y="4068"/>
                    <a:pt x="964" y="4080"/>
                  </a:cubicBezTo>
                  <a:lnTo>
                    <a:pt x="964" y="4080"/>
                  </a:lnTo>
                  <a:cubicBezTo>
                    <a:pt x="978" y="4076"/>
                    <a:pt x="991" y="4074"/>
                    <a:pt x="1002" y="4074"/>
                  </a:cubicBezTo>
                  <a:cubicBezTo>
                    <a:pt x="1061" y="4074"/>
                    <a:pt x="1095" y="4116"/>
                    <a:pt x="1155" y="4116"/>
                  </a:cubicBezTo>
                  <a:lnTo>
                    <a:pt x="1155" y="4104"/>
                  </a:lnTo>
                  <a:cubicBezTo>
                    <a:pt x="1250" y="4140"/>
                    <a:pt x="1381" y="4116"/>
                    <a:pt x="1488" y="4140"/>
                  </a:cubicBezTo>
                  <a:lnTo>
                    <a:pt x="1476" y="4128"/>
                  </a:lnTo>
                  <a:cubicBezTo>
                    <a:pt x="1488" y="4116"/>
                    <a:pt x="1512" y="4104"/>
                    <a:pt x="1536" y="4104"/>
                  </a:cubicBezTo>
                  <a:cubicBezTo>
                    <a:pt x="1631" y="4151"/>
                    <a:pt x="1834" y="4140"/>
                    <a:pt x="2000" y="4151"/>
                  </a:cubicBezTo>
                  <a:cubicBezTo>
                    <a:pt x="2032" y="4150"/>
                    <a:pt x="2063" y="4149"/>
                    <a:pt x="2095" y="4149"/>
                  </a:cubicBezTo>
                  <a:cubicBezTo>
                    <a:pt x="2249" y="4149"/>
                    <a:pt x="2407" y="4166"/>
                    <a:pt x="2560" y="4166"/>
                  </a:cubicBezTo>
                  <a:cubicBezTo>
                    <a:pt x="2592" y="4166"/>
                    <a:pt x="2624" y="4165"/>
                    <a:pt x="2655" y="4163"/>
                  </a:cubicBezTo>
                  <a:cubicBezTo>
                    <a:pt x="2624" y="4163"/>
                    <a:pt x="2629" y="4137"/>
                    <a:pt x="2646" y="4137"/>
                  </a:cubicBezTo>
                  <a:cubicBezTo>
                    <a:pt x="2649" y="4137"/>
                    <a:pt x="2652" y="4138"/>
                    <a:pt x="2655" y="4140"/>
                  </a:cubicBezTo>
                  <a:cubicBezTo>
                    <a:pt x="2679" y="4159"/>
                    <a:pt x="2700" y="4165"/>
                    <a:pt x="2720" y="4165"/>
                  </a:cubicBezTo>
                  <a:cubicBezTo>
                    <a:pt x="2743" y="4165"/>
                    <a:pt x="2764" y="4158"/>
                    <a:pt x="2785" y="4158"/>
                  </a:cubicBezTo>
                  <a:cubicBezTo>
                    <a:pt x="2801" y="4158"/>
                    <a:pt x="2817" y="4162"/>
                    <a:pt x="2834" y="4175"/>
                  </a:cubicBezTo>
                  <a:cubicBezTo>
                    <a:pt x="2857" y="4171"/>
                    <a:pt x="2880" y="4169"/>
                    <a:pt x="2902" y="4169"/>
                  </a:cubicBezTo>
                  <a:cubicBezTo>
                    <a:pt x="2966" y="4169"/>
                    <a:pt x="3024" y="4182"/>
                    <a:pt x="3080" y="4182"/>
                  </a:cubicBezTo>
                  <a:cubicBezTo>
                    <a:pt x="3114" y="4182"/>
                    <a:pt x="3146" y="4178"/>
                    <a:pt x="3179" y="4163"/>
                  </a:cubicBezTo>
                  <a:lnTo>
                    <a:pt x="3191" y="4175"/>
                  </a:lnTo>
                  <a:cubicBezTo>
                    <a:pt x="3195" y="4179"/>
                    <a:pt x="3197" y="4181"/>
                    <a:pt x="3200" y="4181"/>
                  </a:cubicBezTo>
                  <a:cubicBezTo>
                    <a:pt x="3205" y="4181"/>
                    <a:pt x="3211" y="4175"/>
                    <a:pt x="3227" y="4175"/>
                  </a:cubicBezTo>
                  <a:cubicBezTo>
                    <a:pt x="3239" y="4179"/>
                    <a:pt x="3253" y="4181"/>
                    <a:pt x="3268" y="4181"/>
                  </a:cubicBezTo>
                  <a:cubicBezTo>
                    <a:pt x="3298" y="4181"/>
                    <a:pt x="3330" y="4175"/>
                    <a:pt x="3346" y="4175"/>
                  </a:cubicBezTo>
                  <a:lnTo>
                    <a:pt x="3346" y="4163"/>
                  </a:lnTo>
                  <a:cubicBezTo>
                    <a:pt x="3362" y="4163"/>
                    <a:pt x="3362" y="4169"/>
                    <a:pt x="3367" y="4169"/>
                  </a:cubicBezTo>
                  <a:cubicBezTo>
                    <a:pt x="3369" y="4169"/>
                    <a:pt x="3373" y="4167"/>
                    <a:pt x="3381" y="4163"/>
                  </a:cubicBezTo>
                  <a:lnTo>
                    <a:pt x="3381" y="4175"/>
                  </a:lnTo>
                  <a:lnTo>
                    <a:pt x="3417" y="4163"/>
                  </a:lnTo>
                  <a:lnTo>
                    <a:pt x="3417" y="4163"/>
                  </a:lnTo>
                  <a:cubicBezTo>
                    <a:pt x="3413" y="4172"/>
                    <a:pt x="3421" y="4174"/>
                    <a:pt x="3434" y="4174"/>
                  </a:cubicBezTo>
                  <a:cubicBezTo>
                    <a:pt x="3449" y="4174"/>
                    <a:pt x="3469" y="4172"/>
                    <a:pt x="3483" y="4172"/>
                  </a:cubicBezTo>
                  <a:cubicBezTo>
                    <a:pt x="3491" y="4172"/>
                    <a:pt x="3498" y="4173"/>
                    <a:pt x="3500" y="4175"/>
                  </a:cubicBezTo>
                  <a:cubicBezTo>
                    <a:pt x="3536" y="4175"/>
                    <a:pt x="3596" y="4163"/>
                    <a:pt x="3643" y="4163"/>
                  </a:cubicBezTo>
                  <a:cubicBezTo>
                    <a:pt x="3655" y="4187"/>
                    <a:pt x="3715" y="4187"/>
                    <a:pt x="3750" y="4199"/>
                  </a:cubicBezTo>
                  <a:cubicBezTo>
                    <a:pt x="3806" y="4199"/>
                    <a:pt x="3867" y="4194"/>
                    <a:pt x="3930" y="4194"/>
                  </a:cubicBezTo>
                  <a:cubicBezTo>
                    <a:pt x="3961" y="4194"/>
                    <a:pt x="3993" y="4195"/>
                    <a:pt x="4024" y="4199"/>
                  </a:cubicBezTo>
                  <a:lnTo>
                    <a:pt x="4024" y="4187"/>
                  </a:lnTo>
                  <a:lnTo>
                    <a:pt x="4048" y="4187"/>
                  </a:lnTo>
                  <a:cubicBezTo>
                    <a:pt x="4057" y="4200"/>
                    <a:pt x="4067" y="4204"/>
                    <a:pt x="4077" y="4204"/>
                  </a:cubicBezTo>
                  <a:cubicBezTo>
                    <a:pt x="4091" y="4204"/>
                    <a:pt x="4106" y="4197"/>
                    <a:pt x="4120" y="4197"/>
                  </a:cubicBezTo>
                  <a:cubicBezTo>
                    <a:pt x="4124" y="4197"/>
                    <a:pt x="4128" y="4197"/>
                    <a:pt x="4131" y="4199"/>
                  </a:cubicBezTo>
                  <a:cubicBezTo>
                    <a:pt x="4128" y="4195"/>
                    <a:pt x="4124" y="4194"/>
                    <a:pt x="4120" y="4194"/>
                  </a:cubicBezTo>
                  <a:cubicBezTo>
                    <a:pt x="4112" y="4194"/>
                    <a:pt x="4104" y="4199"/>
                    <a:pt x="4096" y="4199"/>
                  </a:cubicBezTo>
                  <a:cubicBezTo>
                    <a:pt x="4076" y="4189"/>
                    <a:pt x="4088" y="4172"/>
                    <a:pt x="4106" y="4172"/>
                  </a:cubicBezTo>
                  <a:cubicBezTo>
                    <a:pt x="4110" y="4172"/>
                    <a:pt x="4115" y="4173"/>
                    <a:pt x="4120" y="4175"/>
                  </a:cubicBezTo>
                  <a:lnTo>
                    <a:pt x="4120" y="4187"/>
                  </a:lnTo>
                  <a:lnTo>
                    <a:pt x="4143" y="4175"/>
                  </a:lnTo>
                  <a:cubicBezTo>
                    <a:pt x="4143" y="4187"/>
                    <a:pt x="4167" y="4199"/>
                    <a:pt x="4167" y="4211"/>
                  </a:cubicBezTo>
                  <a:cubicBezTo>
                    <a:pt x="4224" y="4211"/>
                    <a:pt x="4274" y="4196"/>
                    <a:pt x="4334" y="4196"/>
                  </a:cubicBezTo>
                  <a:cubicBezTo>
                    <a:pt x="4349" y="4196"/>
                    <a:pt x="4365" y="4197"/>
                    <a:pt x="4382" y="4199"/>
                  </a:cubicBezTo>
                  <a:cubicBezTo>
                    <a:pt x="4370" y="4223"/>
                    <a:pt x="4441" y="4199"/>
                    <a:pt x="4429" y="4235"/>
                  </a:cubicBezTo>
                  <a:cubicBezTo>
                    <a:pt x="4477" y="4223"/>
                    <a:pt x="4417" y="4199"/>
                    <a:pt x="4441" y="4187"/>
                  </a:cubicBezTo>
                  <a:cubicBezTo>
                    <a:pt x="4449" y="4187"/>
                    <a:pt x="4462" y="4182"/>
                    <a:pt x="4470" y="4182"/>
                  </a:cubicBezTo>
                  <a:cubicBezTo>
                    <a:pt x="4474" y="4182"/>
                    <a:pt x="4477" y="4183"/>
                    <a:pt x="4477" y="4187"/>
                  </a:cubicBezTo>
                  <a:cubicBezTo>
                    <a:pt x="4465" y="4199"/>
                    <a:pt x="4489" y="4211"/>
                    <a:pt x="4477" y="4211"/>
                  </a:cubicBezTo>
                  <a:lnTo>
                    <a:pt x="4512" y="4211"/>
                  </a:lnTo>
                  <a:cubicBezTo>
                    <a:pt x="4512" y="4211"/>
                    <a:pt x="4501" y="4211"/>
                    <a:pt x="4501" y="4223"/>
                  </a:cubicBezTo>
                  <a:cubicBezTo>
                    <a:pt x="4515" y="4218"/>
                    <a:pt x="4529" y="4216"/>
                    <a:pt x="4542" y="4216"/>
                  </a:cubicBezTo>
                  <a:cubicBezTo>
                    <a:pt x="4585" y="4216"/>
                    <a:pt x="4620" y="4237"/>
                    <a:pt x="4659" y="4237"/>
                  </a:cubicBezTo>
                  <a:cubicBezTo>
                    <a:pt x="4666" y="4237"/>
                    <a:pt x="4672" y="4236"/>
                    <a:pt x="4679" y="4235"/>
                  </a:cubicBezTo>
                  <a:cubicBezTo>
                    <a:pt x="4691" y="4223"/>
                    <a:pt x="4655" y="4223"/>
                    <a:pt x="4667" y="4223"/>
                  </a:cubicBezTo>
                  <a:cubicBezTo>
                    <a:pt x="4679" y="4218"/>
                    <a:pt x="4689" y="4216"/>
                    <a:pt x="4696" y="4216"/>
                  </a:cubicBezTo>
                  <a:cubicBezTo>
                    <a:pt x="4721" y="4216"/>
                    <a:pt x="4726" y="4237"/>
                    <a:pt x="4757" y="4237"/>
                  </a:cubicBezTo>
                  <a:cubicBezTo>
                    <a:pt x="4762" y="4237"/>
                    <a:pt x="4768" y="4236"/>
                    <a:pt x="4774" y="4235"/>
                  </a:cubicBezTo>
                  <a:lnTo>
                    <a:pt x="4774" y="4235"/>
                  </a:lnTo>
                  <a:lnTo>
                    <a:pt x="4763" y="4247"/>
                  </a:lnTo>
                  <a:cubicBezTo>
                    <a:pt x="4779" y="4238"/>
                    <a:pt x="4784" y="4230"/>
                    <a:pt x="4798" y="4230"/>
                  </a:cubicBezTo>
                  <a:cubicBezTo>
                    <a:pt x="4804" y="4230"/>
                    <a:pt x="4812" y="4231"/>
                    <a:pt x="4822" y="4235"/>
                  </a:cubicBezTo>
                  <a:cubicBezTo>
                    <a:pt x="4822" y="4259"/>
                    <a:pt x="4798" y="4247"/>
                    <a:pt x="4774" y="4259"/>
                  </a:cubicBezTo>
                  <a:cubicBezTo>
                    <a:pt x="4798" y="4259"/>
                    <a:pt x="4858" y="4259"/>
                    <a:pt x="4834" y="4247"/>
                  </a:cubicBezTo>
                  <a:cubicBezTo>
                    <a:pt x="4841" y="4244"/>
                    <a:pt x="4847" y="4243"/>
                    <a:pt x="4851" y="4243"/>
                  </a:cubicBezTo>
                  <a:cubicBezTo>
                    <a:pt x="4870" y="4243"/>
                    <a:pt x="4872" y="4259"/>
                    <a:pt x="4882" y="4259"/>
                  </a:cubicBezTo>
                  <a:cubicBezTo>
                    <a:pt x="4882" y="4259"/>
                    <a:pt x="4858" y="4247"/>
                    <a:pt x="4882" y="4235"/>
                  </a:cubicBezTo>
                  <a:cubicBezTo>
                    <a:pt x="4905" y="4247"/>
                    <a:pt x="4965" y="4259"/>
                    <a:pt x="5001" y="4259"/>
                  </a:cubicBezTo>
                  <a:cubicBezTo>
                    <a:pt x="5001" y="4259"/>
                    <a:pt x="5006" y="4264"/>
                    <a:pt x="5006" y="4267"/>
                  </a:cubicBezTo>
                  <a:lnTo>
                    <a:pt x="5006" y="4267"/>
                  </a:lnTo>
                  <a:cubicBezTo>
                    <a:pt x="5011" y="4265"/>
                    <a:pt x="5015" y="4264"/>
                    <a:pt x="5018" y="4264"/>
                  </a:cubicBezTo>
                  <a:cubicBezTo>
                    <a:pt x="5038" y="4264"/>
                    <a:pt x="5046" y="4294"/>
                    <a:pt x="5084" y="4294"/>
                  </a:cubicBezTo>
                  <a:cubicBezTo>
                    <a:pt x="5144" y="4294"/>
                    <a:pt x="5215" y="4291"/>
                    <a:pt x="5286" y="4291"/>
                  </a:cubicBezTo>
                  <a:cubicBezTo>
                    <a:pt x="5358" y="4291"/>
                    <a:pt x="5429" y="4294"/>
                    <a:pt x="5489" y="4306"/>
                  </a:cubicBezTo>
                  <a:cubicBezTo>
                    <a:pt x="5513" y="4282"/>
                    <a:pt x="5548" y="4282"/>
                    <a:pt x="5596" y="4282"/>
                  </a:cubicBezTo>
                  <a:lnTo>
                    <a:pt x="5596" y="4318"/>
                  </a:lnTo>
                  <a:lnTo>
                    <a:pt x="5632" y="4306"/>
                  </a:lnTo>
                  <a:lnTo>
                    <a:pt x="5632" y="4306"/>
                  </a:lnTo>
                  <a:cubicBezTo>
                    <a:pt x="5644" y="4318"/>
                    <a:pt x="5608" y="4318"/>
                    <a:pt x="5620" y="4330"/>
                  </a:cubicBezTo>
                  <a:lnTo>
                    <a:pt x="5644" y="4306"/>
                  </a:lnTo>
                  <a:cubicBezTo>
                    <a:pt x="5644" y="4318"/>
                    <a:pt x="5727" y="4330"/>
                    <a:pt x="5667" y="4342"/>
                  </a:cubicBezTo>
                  <a:lnTo>
                    <a:pt x="5786" y="4366"/>
                  </a:lnTo>
                  <a:cubicBezTo>
                    <a:pt x="5817" y="4366"/>
                    <a:pt x="5813" y="4340"/>
                    <a:pt x="5826" y="4340"/>
                  </a:cubicBezTo>
                  <a:cubicBezTo>
                    <a:pt x="5828" y="4340"/>
                    <a:pt x="5831" y="4340"/>
                    <a:pt x="5834" y="4342"/>
                  </a:cubicBezTo>
                  <a:cubicBezTo>
                    <a:pt x="5846" y="4354"/>
                    <a:pt x="5822" y="4354"/>
                    <a:pt x="5834" y="4366"/>
                  </a:cubicBezTo>
                  <a:cubicBezTo>
                    <a:pt x="5849" y="4372"/>
                    <a:pt x="5862" y="4375"/>
                    <a:pt x="5874" y="4375"/>
                  </a:cubicBezTo>
                  <a:cubicBezTo>
                    <a:pt x="5920" y="4375"/>
                    <a:pt x="5947" y="4338"/>
                    <a:pt x="5995" y="4338"/>
                  </a:cubicBezTo>
                  <a:cubicBezTo>
                    <a:pt x="6004" y="4338"/>
                    <a:pt x="6014" y="4339"/>
                    <a:pt x="6025" y="4342"/>
                  </a:cubicBezTo>
                  <a:lnTo>
                    <a:pt x="6060" y="4342"/>
                  </a:lnTo>
                  <a:cubicBezTo>
                    <a:pt x="6060" y="4331"/>
                    <a:pt x="6059" y="4328"/>
                    <a:pt x="6057" y="4328"/>
                  </a:cubicBezTo>
                  <a:cubicBezTo>
                    <a:pt x="6054" y="4328"/>
                    <a:pt x="6048" y="4337"/>
                    <a:pt x="6038" y="4337"/>
                  </a:cubicBezTo>
                  <a:cubicBezTo>
                    <a:pt x="6034" y="4337"/>
                    <a:pt x="6030" y="4335"/>
                    <a:pt x="6025" y="4330"/>
                  </a:cubicBezTo>
                  <a:cubicBezTo>
                    <a:pt x="6025" y="4306"/>
                    <a:pt x="6060" y="4318"/>
                    <a:pt x="6060" y="4294"/>
                  </a:cubicBezTo>
                  <a:cubicBezTo>
                    <a:pt x="6064" y="4298"/>
                    <a:pt x="6070" y="4300"/>
                    <a:pt x="6075" y="4300"/>
                  </a:cubicBezTo>
                  <a:cubicBezTo>
                    <a:pt x="6087" y="4300"/>
                    <a:pt x="6100" y="4294"/>
                    <a:pt x="6108" y="4294"/>
                  </a:cubicBezTo>
                  <a:cubicBezTo>
                    <a:pt x="6132" y="4318"/>
                    <a:pt x="6179" y="4318"/>
                    <a:pt x="6203" y="4342"/>
                  </a:cubicBezTo>
                  <a:cubicBezTo>
                    <a:pt x="6215" y="4330"/>
                    <a:pt x="6239" y="4306"/>
                    <a:pt x="6263" y="4306"/>
                  </a:cubicBezTo>
                  <a:cubicBezTo>
                    <a:pt x="6287" y="4330"/>
                    <a:pt x="6263" y="4330"/>
                    <a:pt x="6287" y="4342"/>
                  </a:cubicBezTo>
                  <a:lnTo>
                    <a:pt x="6298" y="4330"/>
                  </a:lnTo>
                  <a:cubicBezTo>
                    <a:pt x="6322" y="4330"/>
                    <a:pt x="6322" y="4330"/>
                    <a:pt x="6310" y="4342"/>
                  </a:cubicBezTo>
                  <a:cubicBezTo>
                    <a:pt x="6316" y="4344"/>
                    <a:pt x="6320" y="4344"/>
                    <a:pt x="6324" y="4344"/>
                  </a:cubicBezTo>
                  <a:cubicBezTo>
                    <a:pt x="6340" y="4344"/>
                    <a:pt x="6346" y="4334"/>
                    <a:pt x="6355" y="4334"/>
                  </a:cubicBezTo>
                  <a:cubicBezTo>
                    <a:pt x="6359" y="4334"/>
                    <a:pt x="6364" y="4336"/>
                    <a:pt x="6370" y="4342"/>
                  </a:cubicBezTo>
                  <a:lnTo>
                    <a:pt x="6346" y="4354"/>
                  </a:lnTo>
                  <a:cubicBezTo>
                    <a:pt x="6382" y="4354"/>
                    <a:pt x="6382" y="4354"/>
                    <a:pt x="6417" y="4366"/>
                  </a:cubicBezTo>
                  <a:lnTo>
                    <a:pt x="6394" y="4366"/>
                  </a:lnTo>
                  <a:cubicBezTo>
                    <a:pt x="6400" y="4372"/>
                    <a:pt x="6405" y="4374"/>
                    <a:pt x="6410" y="4374"/>
                  </a:cubicBezTo>
                  <a:cubicBezTo>
                    <a:pt x="6421" y="4374"/>
                    <a:pt x="6429" y="4363"/>
                    <a:pt x="6436" y="4363"/>
                  </a:cubicBezTo>
                  <a:cubicBezTo>
                    <a:pt x="6438" y="4363"/>
                    <a:pt x="6439" y="4364"/>
                    <a:pt x="6441" y="4366"/>
                  </a:cubicBezTo>
                  <a:cubicBezTo>
                    <a:pt x="6441" y="4354"/>
                    <a:pt x="6417" y="4354"/>
                    <a:pt x="6429" y="4330"/>
                  </a:cubicBezTo>
                  <a:lnTo>
                    <a:pt x="6429" y="4330"/>
                  </a:lnTo>
                  <a:cubicBezTo>
                    <a:pt x="6432" y="4333"/>
                    <a:pt x="6435" y="4334"/>
                    <a:pt x="6439" y="4334"/>
                  </a:cubicBezTo>
                  <a:cubicBezTo>
                    <a:pt x="6446" y="4334"/>
                    <a:pt x="6453" y="4331"/>
                    <a:pt x="6460" y="4331"/>
                  </a:cubicBezTo>
                  <a:cubicBezTo>
                    <a:pt x="6467" y="4331"/>
                    <a:pt x="6473" y="4333"/>
                    <a:pt x="6477" y="4342"/>
                  </a:cubicBezTo>
                  <a:lnTo>
                    <a:pt x="6453" y="4354"/>
                  </a:lnTo>
                  <a:cubicBezTo>
                    <a:pt x="6481" y="4347"/>
                    <a:pt x="6484" y="4340"/>
                    <a:pt x="6492" y="4340"/>
                  </a:cubicBezTo>
                  <a:cubicBezTo>
                    <a:pt x="6497" y="4340"/>
                    <a:pt x="6503" y="4343"/>
                    <a:pt x="6520" y="4352"/>
                  </a:cubicBezTo>
                  <a:lnTo>
                    <a:pt x="6520" y="4352"/>
                  </a:lnTo>
                  <a:cubicBezTo>
                    <a:pt x="6524" y="4351"/>
                    <a:pt x="6528" y="4351"/>
                    <a:pt x="6532" y="4351"/>
                  </a:cubicBezTo>
                  <a:cubicBezTo>
                    <a:pt x="6558" y="4351"/>
                    <a:pt x="6581" y="4368"/>
                    <a:pt x="6620" y="4378"/>
                  </a:cubicBezTo>
                  <a:cubicBezTo>
                    <a:pt x="6632" y="4366"/>
                    <a:pt x="6632" y="4366"/>
                    <a:pt x="6644" y="4366"/>
                  </a:cubicBezTo>
                  <a:cubicBezTo>
                    <a:pt x="6620" y="4354"/>
                    <a:pt x="6632" y="4342"/>
                    <a:pt x="6632" y="4330"/>
                  </a:cubicBezTo>
                  <a:lnTo>
                    <a:pt x="6632" y="4330"/>
                  </a:lnTo>
                  <a:cubicBezTo>
                    <a:pt x="6638" y="4339"/>
                    <a:pt x="6643" y="4342"/>
                    <a:pt x="6649" y="4342"/>
                  </a:cubicBezTo>
                  <a:cubicBezTo>
                    <a:pt x="6664" y="4342"/>
                    <a:pt x="6681" y="4324"/>
                    <a:pt x="6704" y="4324"/>
                  </a:cubicBezTo>
                  <a:cubicBezTo>
                    <a:pt x="6711" y="4324"/>
                    <a:pt x="6719" y="4326"/>
                    <a:pt x="6727" y="4330"/>
                  </a:cubicBezTo>
                  <a:cubicBezTo>
                    <a:pt x="6727" y="4338"/>
                    <a:pt x="6715" y="4347"/>
                    <a:pt x="6704" y="4347"/>
                  </a:cubicBezTo>
                  <a:cubicBezTo>
                    <a:pt x="6699" y="4347"/>
                    <a:pt x="6695" y="4345"/>
                    <a:pt x="6691" y="4342"/>
                  </a:cubicBezTo>
                  <a:cubicBezTo>
                    <a:pt x="6679" y="4366"/>
                    <a:pt x="6668" y="4390"/>
                    <a:pt x="6644" y="4390"/>
                  </a:cubicBezTo>
                  <a:cubicBezTo>
                    <a:pt x="6653" y="4390"/>
                    <a:pt x="6669" y="4390"/>
                    <a:pt x="6671" y="4395"/>
                  </a:cubicBezTo>
                  <a:lnTo>
                    <a:pt x="6671" y="4395"/>
                  </a:lnTo>
                  <a:lnTo>
                    <a:pt x="6679" y="4378"/>
                  </a:lnTo>
                  <a:lnTo>
                    <a:pt x="6715" y="4378"/>
                  </a:lnTo>
                  <a:cubicBezTo>
                    <a:pt x="6715" y="4366"/>
                    <a:pt x="6691" y="4354"/>
                    <a:pt x="6727" y="4342"/>
                  </a:cubicBezTo>
                  <a:cubicBezTo>
                    <a:pt x="6747" y="4342"/>
                    <a:pt x="6733" y="4368"/>
                    <a:pt x="6736" y="4368"/>
                  </a:cubicBezTo>
                  <a:cubicBezTo>
                    <a:pt x="6736" y="4368"/>
                    <a:pt x="6737" y="4367"/>
                    <a:pt x="6739" y="4366"/>
                  </a:cubicBezTo>
                  <a:cubicBezTo>
                    <a:pt x="6768" y="4366"/>
                    <a:pt x="6766" y="4351"/>
                    <a:pt x="6782" y="4351"/>
                  </a:cubicBezTo>
                  <a:cubicBezTo>
                    <a:pt x="6786" y="4351"/>
                    <a:pt x="6791" y="4351"/>
                    <a:pt x="6798" y="4354"/>
                  </a:cubicBezTo>
                  <a:lnTo>
                    <a:pt x="6775" y="4354"/>
                  </a:lnTo>
                  <a:cubicBezTo>
                    <a:pt x="6810" y="4366"/>
                    <a:pt x="6846" y="4366"/>
                    <a:pt x="6846" y="4390"/>
                  </a:cubicBezTo>
                  <a:cubicBezTo>
                    <a:pt x="6846" y="4398"/>
                    <a:pt x="6846" y="4406"/>
                    <a:pt x="6842" y="4406"/>
                  </a:cubicBezTo>
                  <a:cubicBezTo>
                    <a:pt x="6840" y="4406"/>
                    <a:pt x="6838" y="4405"/>
                    <a:pt x="6834" y="4402"/>
                  </a:cubicBezTo>
                  <a:lnTo>
                    <a:pt x="6834" y="4402"/>
                  </a:lnTo>
                  <a:cubicBezTo>
                    <a:pt x="6800" y="4413"/>
                    <a:pt x="6852" y="4403"/>
                    <a:pt x="6847" y="4422"/>
                  </a:cubicBezTo>
                  <a:lnTo>
                    <a:pt x="6847" y="4422"/>
                  </a:lnTo>
                  <a:cubicBezTo>
                    <a:pt x="6850" y="4418"/>
                    <a:pt x="6857" y="4416"/>
                    <a:pt x="6865" y="4416"/>
                  </a:cubicBezTo>
                  <a:cubicBezTo>
                    <a:pt x="6876" y="4416"/>
                    <a:pt x="6888" y="4419"/>
                    <a:pt x="6894" y="4425"/>
                  </a:cubicBezTo>
                  <a:lnTo>
                    <a:pt x="6894" y="4402"/>
                  </a:lnTo>
                  <a:cubicBezTo>
                    <a:pt x="6909" y="4391"/>
                    <a:pt x="6918" y="4387"/>
                    <a:pt x="6922" y="4387"/>
                  </a:cubicBezTo>
                  <a:cubicBezTo>
                    <a:pt x="6936" y="4387"/>
                    <a:pt x="6895" y="4440"/>
                    <a:pt x="6941" y="4449"/>
                  </a:cubicBezTo>
                  <a:cubicBezTo>
                    <a:pt x="6989" y="4437"/>
                    <a:pt x="6929" y="4437"/>
                    <a:pt x="6953" y="4425"/>
                  </a:cubicBezTo>
                  <a:lnTo>
                    <a:pt x="6953" y="4425"/>
                  </a:lnTo>
                  <a:cubicBezTo>
                    <a:pt x="6977" y="4437"/>
                    <a:pt x="6989" y="4449"/>
                    <a:pt x="7025" y="4449"/>
                  </a:cubicBezTo>
                  <a:cubicBezTo>
                    <a:pt x="7037" y="4461"/>
                    <a:pt x="7049" y="4473"/>
                    <a:pt x="7049" y="4497"/>
                  </a:cubicBezTo>
                  <a:cubicBezTo>
                    <a:pt x="7068" y="4497"/>
                    <a:pt x="7094" y="4512"/>
                    <a:pt x="7110" y="4512"/>
                  </a:cubicBezTo>
                  <a:cubicBezTo>
                    <a:pt x="7114" y="4512"/>
                    <a:pt x="7118" y="4511"/>
                    <a:pt x="7120" y="4509"/>
                  </a:cubicBezTo>
                  <a:cubicBezTo>
                    <a:pt x="7113" y="4498"/>
                    <a:pt x="7106" y="4495"/>
                    <a:pt x="7100" y="4495"/>
                  </a:cubicBezTo>
                  <a:cubicBezTo>
                    <a:pt x="7093" y="4495"/>
                    <a:pt x="7085" y="4499"/>
                    <a:pt x="7076" y="4499"/>
                  </a:cubicBezTo>
                  <a:cubicBezTo>
                    <a:pt x="7068" y="4499"/>
                    <a:pt x="7060" y="4496"/>
                    <a:pt x="7049" y="4485"/>
                  </a:cubicBezTo>
                  <a:lnTo>
                    <a:pt x="7060" y="4461"/>
                  </a:lnTo>
                  <a:cubicBezTo>
                    <a:pt x="7096" y="4473"/>
                    <a:pt x="7132" y="4473"/>
                    <a:pt x="7156" y="4485"/>
                  </a:cubicBezTo>
                  <a:lnTo>
                    <a:pt x="7156" y="4485"/>
                  </a:lnTo>
                  <a:cubicBezTo>
                    <a:pt x="7144" y="4473"/>
                    <a:pt x="7144" y="4473"/>
                    <a:pt x="7156" y="4461"/>
                  </a:cubicBezTo>
                  <a:cubicBezTo>
                    <a:pt x="7163" y="4464"/>
                    <a:pt x="7170" y="4464"/>
                    <a:pt x="7177" y="4464"/>
                  </a:cubicBezTo>
                  <a:cubicBezTo>
                    <a:pt x="7195" y="4464"/>
                    <a:pt x="7211" y="4458"/>
                    <a:pt x="7230" y="4458"/>
                  </a:cubicBezTo>
                  <a:cubicBezTo>
                    <a:pt x="7236" y="4458"/>
                    <a:pt x="7243" y="4459"/>
                    <a:pt x="7251" y="4461"/>
                  </a:cubicBezTo>
                  <a:cubicBezTo>
                    <a:pt x="7251" y="4473"/>
                    <a:pt x="7245" y="4476"/>
                    <a:pt x="7238" y="4476"/>
                  </a:cubicBezTo>
                  <a:cubicBezTo>
                    <a:pt x="7230" y="4476"/>
                    <a:pt x="7221" y="4473"/>
                    <a:pt x="7215" y="4473"/>
                  </a:cubicBezTo>
                  <a:cubicBezTo>
                    <a:pt x="7239" y="4497"/>
                    <a:pt x="7239" y="4485"/>
                    <a:pt x="7275" y="4497"/>
                  </a:cubicBezTo>
                  <a:cubicBezTo>
                    <a:pt x="7275" y="4499"/>
                    <a:pt x="7274" y="4500"/>
                    <a:pt x="7271" y="4500"/>
                  </a:cubicBezTo>
                  <a:cubicBezTo>
                    <a:pt x="7268" y="4500"/>
                    <a:pt x="7262" y="4498"/>
                    <a:pt x="7255" y="4498"/>
                  </a:cubicBezTo>
                  <a:cubicBezTo>
                    <a:pt x="7249" y="4498"/>
                    <a:pt x="7243" y="4500"/>
                    <a:pt x="7239" y="4509"/>
                  </a:cubicBezTo>
                  <a:lnTo>
                    <a:pt x="7287" y="4509"/>
                  </a:lnTo>
                  <a:cubicBezTo>
                    <a:pt x="7290" y="4503"/>
                    <a:pt x="7293" y="4500"/>
                    <a:pt x="7298" y="4500"/>
                  </a:cubicBezTo>
                  <a:cubicBezTo>
                    <a:pt x="7310" y="4500"/>
                    <a:pt x="7328" y="4521"/>
                    <a:pt x="7346" y="4521"/>
                  </a:cubicBezTo>
                  <a:cubicBezTo>
                    <a:pt x="7356" y="4522"/>
                    <a:pt x="7365" y="4523"/>
                    <a:pt x="7373" y="4523"/>
                  </a:cubicBezTo>
                  <a:cubicBezTo>
                    <a:pt x="7422" y="4523"/>
                    <a:pt x="7436" y="4495"/>
                    <a:pt x="7477" y="4485"/>
                  </a:cubicBezTo>
                  <a:cubicBezTo>
                    <a:pt x="7489" y="4497"/>
                    <a:pt x="7489" y="4509"/>
                    <a:pt x="7477" y="4509"/>
                  </a:cubicBezTo>
                  <a:cubicBezTo>
                    <a:pt x="7473" y="4505"/>
                    <a:pt x="7471" y="4503"/>
                    <a:pt x="7469" y="4503"/>
                  </a:cubicBezTo>
                  <a:cubicBezTo>
                    <a:pt x="7465" y="4503"/>
                    <a:pt x="7465" y="4509"/>
                    <a:pt x="7465" y="4509"/>
                  </a:cubicBezTo>
                  <a:cubicBezTo>
                    <a:pt x="7489" y="4509"/>
                    <a:pt x="7501" y="4544"/>
                    <a:pt x="7489" y="4556"/>
                  </a:cubicBezTo>
                  <a:cubicBezTo>
                    <a:pt x="7525" y="4556"/>
                    <a:pt x="7477" y="4532"/>
                    <a:pt x="7501" y="4532"/>
                  </a:cubicBezTo>
                  <a:lnTo>
                    <a:pt x="7549" y="4544"/>
                  </a:lnTo>
                  <a:cubicBezTo>
                    <a:pt x="7549" y="4532"/>
                    <a:pt x="7525" y="4521"/>
                    <a:pt x="7560" y="4521"/>
                  </a:cubicBezTo>
                  <a:cubicBezTo>
                    <a:pt x="7584" y="4521"/>
                    <a:pt x="7584" y="4532"/>
                    <a:pt x="7620" y="4532"/>
                  </a:cubicBezTo>
                  <a:cubicBezTo>
                    <a:pt x="7608" y="4544"/>
                    <a:pt x="7620" y="4556"/>
                    <a:pt x="7596" y="4556"/>
                  </a:cubicBezTo>
                  <a:cubicBezTo>
                    <a:pt x="7604" y="4556"/>
                    <a:pt x="7617" y="4562"/>
                    <a:pt x="7629" y="4562"/>
                  </a:cubicBezTo>
                  <a:cubicBezTo>
                    <a:pt x="7635" y="4562"/>
                    <a:pt x="7640" y="4560"/>
                    <a:pt x="7644" y="4556"/>
                  </a:cubicBezTo>
                  <a:cubicBezTo>
                    <a:pt x="7632" y="4544"/>
                    <a:pt x="7644" y="4544"/>
                    <a:pt x="7657" y="4544"/>
                  </a:cubicBezTo>
                  <a:cubicBezTo>
                    <a:pt x="7671" y="4544"/>
                    <a:pt x="7685" y="4544"/>
                    <a:pt x="7680" y="4532"/>
                  </a:cubicBezTo>
                  <a:lnTo>
                    <a:pt x="7680" y="4532"/>
                  </a:lnTo>
                  <a:lnTo>
                    <a:pt x="7703" y="4544"/>
                  </a:lnTo>
                  <a:cubicBezTo>
                    <a:pt x="7703" y="4544"/>
                    <a:pt x="7691" y="4556"/>
                    <a:pt x="7680" y="4556"/>
                  </a:cubicBezTo>
                  <a:cubicBezTo>
                    <a:pt x="7684" y="4560"/>
                    <a:pt x="7689" y="4562"/>
                    <a:pt x="7695" y="4562"/>
                  </a:cubicBezTo>
                  <a:cubicBezTo>
                    <a:pt x="7706" y="4562"/>
                    <a:pt x="7719" y="4556"/>
                    <a:pt x="7727" y="4556"/>
                  </a:cubicBezTo>
                  <a:cubicBezTo>
                    <a:pt x="7727" y="4556"/>
                    <a:pt x="7763" y="4568"/>
                    <a:pt x="7763" y="4580"/>
                  </a:cubicBezTo>
                  <a:cubicBezTo>
                    <a:pt x="7766" y="4577"/>
                    <a:pt x="7770" y="4575"/>
                    <a:pt x="7773" y="4575"/>
                  </a:cubicBezTo>
                  <a:cubicBezTo>
                    <a:pt x="7782" y="4575"/>
                    <a:pt x="7790" y="4584"/>
                    <a:pt x="7799" y="4592"/>
                  </a:cubicBezTo>
                  <a:cubicBezTo>
                    <a:pt x="7811" y="4592"/>
                    <a:pt x="7799" y="4580"/>
                    <a:pt x="7799" y="4580"/>
                  </a:cubicBezTo>
                  <a:lnTo>
                    <a:pt x="7799" y="4580"/>
                  </a:lnTo>
                  <a:lnTo>
                    <a:pt x="7846" y="4592"/>
                  </a:lnTo>
                  <a:cubicBezTo>
                    <a:pt x="7846" y="4602"/>
                    <a:pt x="7846" y="4627"/>
                    <a:pt x="7840" y="4636"/>
                  </a:cubicBezTo>
                  <a:lnTo>
                    <a:pt x="7840" y="4636"/>
                  </a:lnTo>
                  <a:cubicBezTo>
                    <a:pt x="7853" y="4626"/>
                    <a:pt x="7851" y="4613"/>
                    <a:pt x="7866" y="4613"/>
                  </a:cubicBezTo>
                  <a:cubicBezTo>
                    <a:pt x="7870" y="4613"/>
                    <a:pt x="7875" y="4614"/>
                    <a:pt x="7882" y="4616"/>
                  </a:cubicBezTo>
                  <a:cubicBezTo>
                    <a:pt x="7858" y="4628"/>
                    <a:pt x="7906" y="4640"/>
                    <a:pt x="7882" y="4663"/>
                  </a:cubicBezTo>
                  <a:cubicBezTo>
                    <a:pt x="7894" y="4687"/>
                    <a:pt x="7941" y="4699"/>
                    <a:pt x="7965" y="4699"/>
                  </a:cubicBezTo>
                  <a:cubicBezTo>
                    <a:pt x="7977" y="4675"/>
                    <a:pt x="7941" y="4675"/>
                    <a:pt x="7941" y="4663"/>
                  </a:cubicBezTo>
                  <a:lnTo>
                    <a:pt x="7941" y="4663"/>
                  </a:lnTo>
                  <a:cubicBezTo>
                    <a:pt x="7950" y="4665"/>
                    <a:pt x="7957" y="4665"/>
                    <a:pt x="7964" y="4665"/>
                  </a:cubicBezTo>
                  <a:cubicBezTo>
                    <a:pt x="8012" y="4665"/>
                    <a:pt x="8036" y="4638"/>
                    <a:pt x="8069" y="4638"/>
                  </a:cubicBezTo>
                  <a:cubicBezTo>
                    <a:pt x="8074" y="4638"/>
                    <a:pt x="8079" y="4638"/>
                    <a:pt x="8084" y="4640"/>
                  </a:cubicBezTo>
                  <a:lnTo>
                    <a:pt x="8084" y="4640"/>
                  </a:lnTo>
                  <a:cubicBezTo>
                    <a:pt x="8106" y="4639"/>
                    <a:pt x="8099" y="4638"/>
                    <a:pt x="8120" y="4628"/>
                  </a:cubicBezTo>
                  <a:lnTo>
                    <a:pt x="8120" y="4628"/>
                  </a:lnTo>
                  <a:cubicBezTo>
                    <a:pt x="8108" y="4652"/>
                    <a:pt x="8144" y="4699"/>
                    <a:pt x="8192" y="4711"/>
                  </a:cubicBezTo>
                  <a:cubicBezTo>
                    <a:pt x="8203" y="4699"/>
                    <a:pt x="8168" y="4675"/>
                    <a:pt x="8180" y="4663"/>
                  </a:cubicBezTo>
                  <a:lnTo>
                    <a:pt x="8215" y="4663"/>
                  </a:lnTo>
                  <a:cubicBezTo>
                    <a:pt x="8227" y="4675"/>
                    <a:pt x="8215" y="4675"/>
                    <a:pt x="8215" y="4675"/>
                  </a:cubicBezTo>
                  <a:cubicBezTo>
                    <a:pt x="8234" y="4675"/>
                    <a:pt x="8253" y="4706"/>
                    <a:pt x="8266" y="4706"/>
                  </a:cubicBezTo>
                  <a:cubicBezTo>
                    <a:pt x="8270" y="4706"/>
                    <a:pt x="8272" y="4704"/>
                    <a:pt x="8275" y="4699"/>
                  </a:cubicBezTo>
                  <a:lnTo>
                    <a:pt x="8287" y="4723"/>
                  </a:lnTo>
                  <a:cubicBezTo>
                    <a:pt x="8291" y="4719"/>
                    <a:pt x="8297" y="4718"/>
                    <a:pt x="8304" y="4718"/>
                  </a:cubicBezTo>
                  <a:cubicBezTo>
                    <a:pt x="8319" y="4718"/>
                    <a:pt x="8334" y="4723"/>
                    <a:pt x="8334" y="4723"/>
                  </a:cubicBezTo>
                  <a:cubicBezTo>
                    <a:pt x="8373" y="4723"/>
                    <a:pt x="8388" y="4731"/>
                    <a:pt x="8399" y="4740"/>
                  </a:cubicBezTo>
                  <a:lnTo>
                    <a:pt x="8399" y="4740"/>
                  </a:lnTo>
                  <a:cubicBezTo>
                    <a:pt x="8396" y="4732"/>
                    <a:pt x="8399" y="4721"/>
                    <a:pt x="8409" y="4721"/>
                  </a:cubicBezTo>
                  <a:cubicBezTo>
                    <a:pt x="8411" y="4721"/>
                    <a:pt x="8414" y="4721"/>
                    <a:pt x="8418" y="4723"/>
                  </a:cubicBezTo>
                  <a:cubicBezTo>
                    <a:pt x="8406" y="4759"/>
                    <a:pt x="8477" y="4747"/>
                    <a:pt x="8465" y="4771"/>
                  </a:cubicBezTo>
                  <a:cubicBezTo>
                    <a:pt x="8475" y="4771"/>
                    <a:pt x="8484" y="4786"/>
                    <a:pt x="8494" y="4786"/>
                  </a:cubicBezTo>
                  <a:cubicBezTo>
                    <a:pt x="8496" y="4786"/>
                    <a:pt x="8499" y="4785"/>
                    <a:pt x="8501" y="4783"/>
                  </a:cubicBezTo>
                  <a:lnTo>
                    <a:pt x="8501" y="4783"/>
                  </a:lnTo>
                  <a:lnTo>
                    <a:pt x="8499" y="4785"/>
                  </a:lnTo>
                  <a:lnTo>
                    <a:pt x="8499" y="4785"/>
                  </a:lnTo>
                  <a:cubicBezTo>
                    <a:pt x="8506" y="4781"/>
                    <a:pt x="8516" y="4780"/>
                    <a:pt x="8526" y="4780"/>
                  </a:cubicBezTo>
                  <a:cubicBezTo>
                    <a:pt x="8543" y="4780"/>
                    <a:pt x="8561" y="4783"/>
                    <a:pt x="8573" y="4783"/>
                  </a:cubicBezTo>
                  <a:cubicBezTo>
                    <a:pt x="8573" y="4794"/>
                    <a:pt x="8573" y="4794"/>
                    <a:pt x="8573" y="4794"/>
                  </a:cubicBezTo>
                  <a:lnTo>
                    <a:pt x="8561" y="4794"/>
                  </a:lnTo>
                  <a:lnTo>
                    <a:pt x="8573" y="4806"/>
                  </a:lnTo>
                  <a:cubicBezTo>
                    <a:pt x="8537" y="4806"/>
                    <a:pt x="8561" y="4818"/>
                    <a:pt x="8537" y="4818"/>
                  </a:cubicBezTo>
                  <a:lnTo>
                    <a:pt x="8561" y="4830"/>
                  </a:lnTo>
                  <a:cubicBezTo>
                    <a:pt x="8596" y="4854"/>
                    <a:pt x="8513" y="4854"/>
                    <a:pt x="8525" y="4890"/>
                  </a:cubicBezTo>
                  <a:lnTo>
                    <a:pt x="8501" y="4890"/>
                  </a:lnTo>
                  <a:cubicBezTo>
                    <a:pt x="8513" y="4902"/>
                    <a:pt x="8525" y="4902"/>
                    <a:pt x="8537" y="4913"/>
                  </a:cubicBezTo>
                  <a:cubicBezTo>
                    <a:pt x="8513" y="4913"/>
                    <a:pt x="8525" y="4902"/>
                    <a:pt x="8513" y="4902"/>
                  </a:cubicBezTo>
                  <a:cubicBezTo>
                    <a:pt x="8525" y="4913"/>
                    <a:pt x="8525" y="4925"/>
                    <a:pt x="8513" y="4937"/>
                  </a:cubicBezTo>
                  <a:lnTo>
                    <a:pt x="8525" y="4937"/>
                  </a:lnTo>
                  <a:cubicBezTo>
                    <a:pt x="8525" y="4949"/>
                    <a:pt x="8513" y="4949"/>
                    <a:pt x="8513" y="4961"/>
                  </a:cubicBezTo>
                  <a:cubicBezTo>
                    <a:pt x="8501" y="4961"/>
                    <a:pt x="8501" y="4961"/>
                    <a:pt x="8501" y="4949"/>
                  </a:cubicBezTo>
                  <a:cubicBezTo>
                    <a:pt x="8501" y="4961"/>
                    <a:pt x="8489" y="4961"/>
                    <a:pt x="8501" y="4961"/>
                  </a:cubicBezTo>
                  <a:lnTo>
                    <a:pt x="8489" y="4961"/>
                  </a:lnTo>
                  <a:cubicBezTo>
                    <a:pt x="8477" y="4961"/>
                    <a:pt x="8489" y="4973"/>
                    <a:pt x="8477" y="4973"/>
                  </a:cubicBezTo>
                  <a:cubicBezTo>
                    <a:pt x="8477" y="4973"/>
                    <a:pt x="8489" y="4973"/>
                    <a:pt x="8489" y="4985"/>
                  </a:cubicBezTo>
                  <a:cubicBezTo>
                    <a:pt x="8485" y="4983"/>
                    <a:pt x="8482" y="4982"/>
                    <a:pt x="8481" y="4982"/>
                  </a:cubicBezTo>
                  <a:cubicBezTo>
                    <a:pt x="8477" y="4982"/>
                    <a:pt x="8499" y="4999"/>
                    <a:pt x="8489" y="5009"/>
                  </a:cubicBezTo>
                  <a:lnTo>
                    <a:pt x="8477" y="5009"/>
                  </a:lnTo>
                  <a:lnTo>
                    <a:pt x="8489" y="5033"/>
                  </a:lnTo>
                  <a:cubicBezTo>
                    <a:pt x="8482" y="5030"/>
                    <a:pt x="8478" y="5029"/>
                    <a:pt x="8475" y="5029"/>
                  </a:cubicBezTo>
                  <a:cubicBezTo>
                    <a:pt x="8465" y="5029"/>
                    <a:pt x="8484" y="5044"/>
                    <a:pt x="8465" y="5044"/>
                  </a:cubicBezTo>
                  <a:cubicBezTo>
                    <a:pt x="8465" y="5044"/>
                    <a:pt x="8477" y="5044"/>
                    <a:pt x="8477" y="5056"/>
                  </a:cubicBezTo>
                  <a:cubicBezTo>
                    <a:pt x="8477" y="5056"/>
                    <a:pt x="8476" y="5055"/>
                    <a:pt x="8476" y="5055"/>
                  </a:cubicBezTo>
                  <a:lnTo>
                    <a:pt x="8476" y="5055"/>
                  </a:lnTo>
                  <a:cubicBezTo>
                    <a:pt x="8474" y="5056"/>
                    <a:pt x="8471" y="5056"/>
                    <a:pt x="8465" y="5056"/>
                  </a:cubicBezTo>
                  <a:lnTo>
                    <a:pt x="8442" y="5056"/>
                  </a:lnTo>
                  <a:cubicBezTo>
                    <a:pt x="8453" y="5056"/>
                    <a:pt x="8465" y="5068"/>
                    <a:pt x="8477" y="5068"/>
                  </a:cubicBezTo>
                  <a:cubicBezTo>
                    <a:pt x="8465" y="5068"/>
                    <a:pt x="8477" y="5080"/>
                    <a:pt x="8453" y="5080"/>
                  </a:cubicBezTo>
                  <a:cubicBezTo>
                    <a:pt x="8453" y="5092"/>
                    <a:pt x="8394" y="5092"/>
                    <a:pt x="8430" y="5104"/>
                  </a:cubicBezTo>
                  <a:lnTo>
                    <a:pt x="8418" y="5104"/>
                  </a:lnTo>
                  <a:lnTo>
                    <a:pt x="8418" y="5116"/>
                  </a:lnTo>
                  <a:lnTo>
                    <a:pt x="8406" y="5104"/>
                  </a:lnTo>
                  <a:lnTo>
                    <a:pt x="8418" y="5128"/>
                  </a:lnTo>
                  <a:lnTo>
                    <a:pt x="8406" y="5128"/>
                  </a:lnTo>
                  <a:cubicBezTo>
                    <a:pt x="8406" y="5128"/>
                    <a:pt x="8406" y="5152"/>
                    <a:pt x="8406" y="5164"/>
                  </a:cubicBezTo>
                  <a:cubicBezTo>
                    <a:pt x="8412" y="5169"/>
                    <a:pt x="8409" y="5169"/>
                    <a:pt x="8404" y="5169"/>
                  </a:cubicBezTo>
                  <a:cubicBezTo>
                    <a:pt x="8400" y="5169"/>
                    <a:pt x="8394" y="5169"/>
                    <a:pt x="8394" y="5175"/>
                  </a:cubicBezTo>
                  <a:lnTo>
                    <a:pt x="8394" y="5187"/>
                  </a:lnTo>
                  <a:lnTo>
                    <a:pt x="8382" y="5187"/>
                  </a:lnTo>
                  <a:cubicBezTo>
                    <a:pt x="8406" y="5199"/>
                    <a:pt x="8358" y="5199"/>
                    <a:pt x="8370" y="5199"/>
                  </a:cubicBezTo>
                  <a:cubicBezTo>
                    <a:pt x="8382" y="5199"/>
                    <a:pt x="8394" y="5211"/>
                    <a:pt x="8406" y="5211"/>
                  </a:cubicBezTo>
                  <a:cubicBezTo>
                    <a:pt x="8406" y="5217"/>
                    <a:pt x="8403" y="5217"/>
                    <a:pt x="8398" y="5217"/>
                  </a:cubicBezTo>
                  <a:cubicBezTo>
                    <a:pt x="8394" y="5217"/>
                    <a:pt x="8388" y="5217"/>
                    <a:pt x="8382" y="5223"/>
                  </a:cubicBezTo>
                  <a:cubicBezTo>
                    <a:pt x="8382" y="5223"/>
                    <a:pt x="8394" y="5235"/>
                    <a:pt x="8382" y="5235"/>
                  </a:cubicBezTo>
                  <a:lnTo>
                    <a:pt x="8370" y="5235"/>
                  </a:lnTo>
                  <a:cubicBezTo>
                    <a:pt x="8370" y="5235"/>
                    <a:pt x="8382" y="5247"/>
                    <a:pt x="8382" y="5247"/>
                  </a:cubicBezTo>
                  <a:cubicBezTo>
                    <a:pt x="8394" y="5259"/>
                    <a:pt x="8346" y="5259"/>
                    <a:pt x="8394" y="5271"/>
                  </a:cubicBezTo>
                  <a:cubicBezTo>
                    <a:pt x="8382" y="5271"/>
                    <a:pt x="8382" y="5283"/>
                    <a:pt x="8370" y="5283"/>
                  </a:cubicBezTo>
                  <a:cubicBezTo>
                    <a:pt x="8382" y="5294"/>
                    <a:pt x="8382" y="5306"/>
                    <a:pt x="8382" y="5318"/>
                  </a:cubicBezTo>
                  <a:cubicBezTo>
                    <a:pt x="8358" y="5318"/>
                    <a:pt x="8382" y="5318"/>
                    <a:pt x="8370" y="5330"/>
                  </a:cubicBezTo>
                  <a:lnTo>
                    <a:pt x="8382" y="5330"/>
                  </a:lnTo>
                  <a:cubicBezTo>
                    <a:pt x="8382" y="5342"/>
                    <a:pt x="8346" y="5354"/>
                    <a:pt x="8346" y="5378"/>
                  </a:cubicBezTo>
                  <a:lnTo>
                    <a:pt x="8322" y="5378"/>
                  </a:lnTo>
                  <a:lnTo>
                    <a:pt x="8346" y="5390"/>
                  </a:lnTo>
                  <a:cubicBezTo>
                    <a:pt x="8334" y="5402"/>
                    <a:pt x="8322" y="5425"/>
                    <a:pt x="8322" y="5449"/>
                  </a:cubicBezTo>
                  <a:cubicBezTo>
                    <a:pt x="8334" y="5449"/>
                    <a:pt x="8346" y="5461"/>
                    <a:pt x="8346" y="5473"/>
                  </a:cubicBezTo>
                  <a:lnTo>
                    <a:pt x="8334" y="5473"/>
                  </a:lnTo>
                  <a:cubicBezTo>
                    <a:pt x="8346" y="5485"/>
                    <a:pt x="8358" y="5497"/>
                    <a:pt x="8346" y="5521"/>
                  </a:cubicBezTo>
                  <a:cubicBezTo>
                    <a:pt x="8339" y="5521"/>
                    <a:pt x="8336" y="5521"/>
                    <a:pt x="8333" y="5518"/>
                  </a:cubicBezTo>
                  <a:lnTo>
                    <a:pt x="8333" y="5518"/>
                  </a:lnTo>
                  <a:cubicBezTo>
                    <a:pt x="8332" y="5522"/>
                    <a:pt x="8322" y="5525"/>
                    <a:pt x="8322" y="5533"/>
                  </a:cubicBezTo>
                  <a:lnTo>
                    <a:pt x="8334" y="5521"/>
                  </a:lnTo>
                  <a:lnTo>
                    <a:pt x="8334" y="5521"/>
                  </a:lnTo>
                  <a:cubicBezTo>
                    <a:pt x="8358" y="5533"/>
                    <a:pt x="8334" y="5533"/>
                    <a:pt x="8322" y="5533"/>
                  </a:cubicBezTo>
                  <a:lnTo>
                    <a:pt x="8346" y="5545"/>
                  </a:lnTo>
                  <a:lnTo>
                    <a:pt x="8322" y="5556"/>
                  </a:lnTo>
                  <a:cubicBezTo>
                    <a:pt x="8322" y="5556"/>
                    <a:pt x="8334" y="5568"/>
                    <a:pt x="8358" y="5568"/>
                  </a:cubicBezTo>
                  <a:lnTo>
                    <a:pt x="8334" y="5568"/>
                  </a:lnTo>
                  <a:lnTo>
                    <a:pt x="8322" y="5592"/>
                  </a:lnTo>
                  <a:lnTo>
                    <a:pt x="8334" y="5592"/>
                  </a:lnTo>
                  <a:cubicBezTo>
                    <a:pt x="8358" y="5592"/>
                    <a:pt x="8358" y="5604"/>
                    <a:pt x="8358" y="5604"/>
                  </a:cubicBezTo>
                  <a:cubicBezTo>
                    <a:pt x="8354" y="5600"/>
                    <a:pt x="8350" y="5599"/>
                    <a:pt x="8346" y="5599"/>
                  </a:cubicBezTo>
                  <a:cubicBezTo>
                    <a:pt x="8338" y="5599"/>
                    <a:pt x="8330" y="5604"/>
                    <a:pt x="8322" y="5604"/>
                  </a:cubicBezTo>
                  <a:lnTo>
                    <a:pt x="8346" y="5604"/>
                  </a:lnTo>
                  <a:cubicBezTo>
                    <a:pt x="8358" y="5604"/>
                    <a:pt x="8358" y="5616"/>
                    <a:pt x="8346" y="5616"/>
                  </a:cubicBezTo>
                  <a:cubicBezTo>
                    <a:pt x="8346" y="5628"/>
                    <a:pt x="8322" y="5628"/>
                    <a:pt x="8322" y="5628"/>
                  </a:cubicBezTo>
                  <a:cubicBezTo>
                    <a:pt x="8334" y="5640"/>
                    <a:pt x="8322" y="5640"/>
                    <a:pt x="8346" y="5640"/>
                  </a:cubicBezTo>
                  <a:cubicBezTo>
                    <a:pt x="8350" y="5644"/>
                    <a:pt x="8350" y="5645"/>
                    <a:pt x="8348" y="5645"/>
                  </a:cubicBezTo>
                  <a:cubicBezTo>
                    <a:pt x="8344" y="5645"/>
                    <a:pt x="8330" y="5640"/>
                    <a:pt x="8322" y="5640"/>
                  </a:cubicBezTo>
                  <a:cubicBezTo>
                    <a:pt x="8346" y="5652"/>
                    <a:pt x="8334" y="5664"/>
                    <a:pt x="8322" y="5664"/>
                  </a:cubicBezTo>
                  <a:cubicBezTo>
                    <a:pt x="8358" y="5664"/>
                    <a:pt x="8299" y="5687"/>
                    <a:pt x="8334" y="5687"/>
                  </a:cubicBezTo>
                  <a:lnTo>
                    <a:pt x="8311" y="5687"/>
                  </a:lnTo>
                  <a:cubicBezTo>
                    <a:pt x="8322" y="5687"/>
                    <a:pt x="8346" y="5699"/>
                    <a:pt x="8346" y="5699"/>
                  </a:cubicBezTo>
                  <a:lnTo>
                    <a:pt x="8311" y="5699"/>
                  </a:lnTo>
                  <a:lnTo>
                    <a:pt x="8346" y="5711"/>
                  </a:lnTo>
                  <a:cubicBezTo>
                    <a:pt x="8311" y="5735"/>
                    <a:pt x="8334" y="5771"/>
                    <a:pt x="8299" y="5806"/>
                  </a:cubicBezTo>
                  <a:cubicBezTo>
                    <a:pt x="8311" y="5818"/>
                    <a:pt x="8322" y="5830"/>
                    <a:pt x="8322" y="5854"/>
                  </a:cubicBezTo>
                  <a:cubicBezTo>
                    <a:pt x="8322" y="5854"/>
                    <a:pt x="8334" y="5854"/>
                    <a:pt x="8334" y="5866"/>
                  </a:cubicBezTo>
                  <a:cubicBezTo>
                    <a:pt x="8311" y="5878"/>
                    <a:pt x="8299" y="5902"/>
                    <a:pt x="8311" y="5926"/>
                  </a:cubicBezTo>
                  <a:cubicBezTo>
                    <a:pt x="8358" y="5937"/>
                    <a:pt x="8275" y="5937"/>
                    <a:pt x="8311" y="5949"/>
                  </a:cubicBezTo>
                  <a:cubicBezTo>
                    <a:pt x="8299" y="5949"/>
                    <a:pt x="8299" y="5949"/>
                    <a:pt x="8287" y="5938"/>
                  </a:cubicBezTo>
                  <a:lnTo>
                    <a:pt x="8287" y="5938"/>
                  </a:lnTo>
                  <a:cubicBezTo>
                    <a:pt x="8311" y="5961"/>
                    <a:pt x="8311" y="5961"/>
                    <a:pt x="8334" y="5985"/>
                  </a:cubicBezTo>
                  <a:cubicBezTo>
                    <a:pt x="8322" y="5997"/>
                    <a:pt x="8322" y="5997"/>
                    <a:pt x="8311" y="5997"/>
                  </a:cubicBezTo>
                  <a:lnTo>
                    <a:pt x="8322" y="6009"/>
                  </a:lnTo>
                  <a:lnTo>
                    <a:pt x="8311" y="6009"/>
                  </a:lnTo>
                  <a:cubicBezTo>
                    <a:pt x="8311" y="6009"/>
                    <a:pt x="8322" y="6033"/>
                    <a:pt x="8287" y="6033"/>
                  </a:cubicBezTo>
                  <a:cubicBezTo>
                    <a:pt x="8311" y="6056"/>
                    <a:pt x="8311" y="6092"/>
                    <a:pt x="8299" y="6116"/>
                  </a:cubicBezTo>
                  <a:cubicBezTo>
                    <a:pt x="8311" y="6116"/>
                    <a:pt x="8311" y="6128"/>
                    <a:pt x="8311" y="6128"/>
                  </a:cubicBezTo>
                  <a:lnTo>
                    <a:pt x="8299" y="6140"/>
                  </a:lnTo>
                  <a:cubicBezTo>
                    <a:pt x="8299" y="6140"/>
                    <a:pt x="8322" y="6152"/>
                    <a:pt x="8311" y="6152"/>
                  </a:cubicBezTo>
                  <a:cubicBezTo>
                    <a:pt x="8311" y="6164"/>
                    <a:pt x="8299" y="6164"/>
                    <a:pt x="8322" y="6176"/>
                  </a:cubicBezTo>
                  <a:cubicBezTo>
                    <a:pt x="8322" y="6176"/>
                    <a:pt x="8311" y="6187"/>
                    <a:pt x="8287" y="6187"/>
                  </a:cubicBezTo>
                  <a:cubicBezTo>
                    <a:pt x="8322" y="6187"/>
                    <a:pt x="8287" y="6199"/>
                    <a:pt x="8287" y="6199"/>
                  </a:cubicBezTo>
                  <a:cubicBezTo>
                    <a:pt x="8287" y="6199"/>
                    <a:pt x="8263" y="6283"/>
                    <a:pt x="8275" y="6378"/>
                  </a:cubicBezTo>
                  <a:cubicBezTo>
                    <a:pt x="8275" y="6426"/>
                    <a:pt x="8275" y="6461"/>
                    <a:pt x="8299" y="6509"/>
                  </a:cubicBezTo>
                  <a:cubicBezTo>
                    <a:pt x="8275" y="6521"/>
                    <a:pt x="8263" y="6545"/>
                    <a:pt x="8263" y="6557"/>
                  </a:cubicBezTo>
                  <a:cubicBezTo>
                    <a:pt x="8263" y="6580"/>
                    <a:pt x="8239" y="6592"/>
                    <a:pt x="8263" y="6604"/>
                  </a:cubicBezTo>
                  <a:cubicBezTo>
                    <a:pt x="8260" y="6607"/>
                    <a:pt x="8257" y="6608"/>
                    <a:pt x="8253" y="6608"/>
                  </a:cubicBezTo>
                  <a:cubicBezTo>
                    <a:pt x="8247" y="6608"/>
                    <a:pt x="8240" y="6605"/>
                    <a:pt x="8235" y="6605"/>
                  </a:cubicBezTo>
                  <a:cubicBezTo>
                    <a:pt x="8230" y="6605"/>
                    <a:pt x="8227" y="6607"/>
                    <a:pt x="8227" y="6616"/>
                  </a:cubicBezTo>
                  <a:cubicBezTo>
                    <a:pt x="8251" y="6616"/>
                    <a:pt x="8251" y="6628"/>
                    <a:pt x="8263" y="6640"/>
                  </a:cubicBezTo>
                  <a:cubicBezTo>
                    <a:pt x="8263" y="6652"/>
                    <a:pt x="8263" y="6652"/>
                    <a:pt x="8251" y="6652"/>
                  </a:cubicBezTo>
                  <a:lnTo>
                    <a:pt x="8263" y="6652"/>
                  </a:lnTo>
                  <a:cubicBezTo>
                    <a:pt x="8275" y="6652"/>
                    <a:pt x="8275" y="6664"/>
                    <a:pt x="8275" y="6664"/>
                  </a:cubicBezTo>
                  <a:cubicBezTo>
                    <a:pt x="8251" y="6676"/>
                    <a:pt x="8251" y="6688"/>
                    <a:pt x="8239" y="6699"/>
                  </a:cubicBezTo>
                  <a:cubicBezTo>
                    <a:pt x="8251" y="6711"/>
                    <a:pt x="8227" y="6735"/>
                    <a:pt x="8239" y="6759"/>
                  </a:cubicBezTo>
                  <a:cubicBezTo>
                    <a:pt x="8239" y="6751"/>
                    <a:pt x="8255" y="6748"/>
                    <a:pt x="8262" y="6748"/>
                  </a:cubicBezTo>
                  <a:lnTo>
                    <a:pt x="8262" y="6748"/>
                  </a:lnTo>
                  <a:cubicBezTo>
                    <a:pt x="8204" y="6771"/>
                    <a:pt x="8275" y="6759"/>
                    <a:pt x="8227" y="6771"/>
                  </a:cubicBezTo>
                  <a:cubicBezTo>
                    <a:pt x="8251" y="6783"/>
                    <a:pt x="8203" y="6795"/>
                    <a:pt x="8251" y="6795"/>
                  </a:cubicBezTo>
                  <a:lnTo>
                    <a:pt x="8239" y="6807"/>
                  </a:lnTo>
                  <a:cubicBezTo>
                    <a:pt x="8239" y="6818"/>
                    <a:pt x="8251" y="6818"/>
                    <a:pt x="8251" y="6818"/>
                  </a:cubicBezTo>
                  <a:lnTo>
                    <a:pt x="8275" y="6818"/>
                  </a:lnTo>
                  <a:cubicBezTo>
                    <a:pt x="8239" y="6830"/>
                    <a:pt x="8275" y="6830"/>
                    <a:pt x="8251" y="6830"/>
                  </a:cubicBezTo>
                  <a:cubicBezTo>
                    <a:pt x="8263" y="6830"/>
                    <a:pt x="8275" y="6830"/>
                    <a:pt x="8275" y="6842"/>
                  </a:cubicBezTo>
                  <a:cubicBezTo>
                    <a:pt x="8251" y="6842"/>
                    <a:pt x="8263" y="6854"/>
                    <a:pt x="8251" y="6854"/>
                  </a:cubicBezTo>
                  <a:cubicBezTo>
                    <a:pt x="8251" y="6866"/>
                    <a:pt x="8263" y="6866"/>
                    <a:pt x="8263" y="6878"/>
                  </a:cubicBezTo>
                  <a:lnTo>
                    <a:pt x="8299" y="6878"/>
                  </a:lnTo>
                  <a:cubicBezTo>
                    <a:pt x="8292" y="6878"/>
                    <a:pt x="8286" y="6882"/>
                    <a:pt x="8279" y="6885"/>
                  </a:cubicBezTo>
                  <a:lnTo>
                    <a:pt x="8279" y="6885"/>
                  </a:lnTo>
                  <a:cubicBezTo>
                    <a:pt x="8283" y="6878"/>
                    <a:pt x="8275" y="6878"/>
                    <a:pt x="8275" y="6878"/>
                  </a:cubicBezTo>
                  <a:cubicBezTo>
                    <a:pt x="8263" y="6884"/>
                    <a:pt x="8266" y="6884"/>
                    <a:pt x="8270" y="6884"/>
                  </a:cubicBezTo>
                  <a:cubicBezTo>
                    <a:pt x="8273" y="6884"/>
                    <a:pt x="8277" y="6884"/>
                    <a:pt x="8277" y="6886"/>
                  </a:cubicBezTo>
                  <a:lnTo>
                    <a:pt x="8277" y="6886"/>
                  </a:lnTo>
                  <a:cubicBezTo>
                    <a:pt x="8273" y="6888"/>
                    <a:pt x="8268" y="6890"/>
                    <a:pt x="8263" y="6890"/>
                  </a:cubicBezTo>
                  <a:cubicBezTo>
                    <a:pt x="8263" y="6896"/>
                    <a:pt x="8272" y="6896"/>
                    <a:pt x="8279" y="6896"/>
                  </a:cubicBezTo>
                  <a:cubicBezTo>
                    <a:pt x="8287" y="6896"/>
                    <a:pt x="8293" y="6896"/>
                    <a:pt x="8287" y="6902"/>
                  </a:cubicBezTo>
                  <a:cubicBezTo>
                    <a:pt x="8284" y="6904"/>
                    <a:pt x="8284" y="6906"/>
                    <a:pt x="8283" y="6907"/>
                  </a:cubicBezTo>
                  <a:lnTo>
                    <a:pt x="8283" y="6907"/>
                  </a:lnTo>
                  <a:cubicBezTo>
                    <a:pt x="8290" y="6905"/>
                    <a:pt x="8299" y="6902"/>
                    <a:pt x="8311" y="6902"/>
                  </a:cubicBezTo>
                  <a:cubicBezTo>
                    <a:pt x="8299" y="6914"/>
                    <a:pt x="8287" y="6914"/>
                    <a:pt x="8287" y="6914"/>
                  </a:cubicBezTo>
                  <a:cubicBezTo>
                    <a:pt x="8299" y="6914"/>
                    <a:pt x="8263" y="6938"/>
                    <a:pt x="8287" y="6938"/>
                  </a:cubicBezTo>
                  <a:cubicBezTo>
                    <a:pt x="8293" y="6932"/>
                    <a:pt x="8293" y="6932"/>
                    <a:pt x="8293" y="6932"/>
                  </a:cubicBezTo>
                  <a:cubicBezTo>
                    <a:pt x="8293" y="6932"/>
                    <a:pt x="8293" y="6932"/>
                    <a:pt x="8299" y="6926"/>
                  </a:cubicBezTo>
                  <a:cubicBezTo>
                    <a:pt x="8322" y="6926"/>
                    <a:pt x="8287" y="6938"/>
                    <a:pt x="8299" y="6938"/>
                  </a:cubicBezTo>
                  <a:lnTo>
                    <a:pt x="8287" y="6949"/>
                  </a:lnTo>
                  <a:cubicBezTo>
                    <a:pt x="8293" y="6943"/>
                    <a:pt x="8299" y="6941"/>
                    <a:pt x="8302" y="6941"/>
                  </a:cubicBezTo>
                  <a:cubicBezTo>
                    <a:pt x="8305" y="6941"/>
                    <a:pt x="8305" y="6943"/>
                    <a:pt x="8299" y="6949"/>
                  </a:cubicBezTo>
                  <a:cubicBezTo>
                    <a:pt x="8297" y="6949"/>
                    <a:pt x="8296" y="6950"/>
                    <a:pt x="8294" y="6950"/>
                  </a:cubicBezTo>
                  <a:lnTo>
                    <a:pt x="8294" y="6950"/>
                  </a:lnTo>
                  <a:cubicBezTo>
                    <a:pt x="8297" y="6949"/>
                    <a:pt x="8299" y="6949"/>
                    <a:pt x="8299" y="6949"/>
                  </a:cubicBezTo>
                  <a:lnTo>
                    <a:pt x="8299" y="6949"/>
                  </a:lnTo>
                  <a:cubicBezTo>
                    <a:pt x="8287" y="6961"/>
                    <a:pt x="8299" y="6961"/>
                    <a:pt x="8299" y="6961"/>
                  </a:cubicBezTo>
                  <a:cubicBezTo>
                    <a:pt x="8290" y="6961"/>
                    <a:pt x="8288" y="6967"/>
                    <a:pt x="8283" y="6971"/>
                  </a:cubicBezTo>
                  <a:lnTo>
                    <a:pt x="8283" y="6971"/>
                  </a:lnTo>
                  <a:cubicBezTo>
                    <a:pt x="8283" y="6970"/>
                    <a:pt x="8283" y="6970"/>
                    <a:pt x="8283" y="6970"/>
                  </a:cubicBezTo>
                  <a:cubicBezTo>
                    <a:pt x="8282" y="6970"/>
                    <a:pt x="8280" y="6971"/>
                    <a:pt x="8275" y="6973"/>
                  </a:cubicBezTo>
                  <a:cubicBezTo>
                    <a:pt x="8278" y="6973"/>
                    <a:pt x="8281" y="6972"/>
                    <a:pt x="8283" y="6971"/>
                  </a:cubicBezTo>
                  <a:lnTo>
                    <a:pt x="8283" y="6971"/>
                  </a:lnTo>
                  <a:cubicBezTo>
                    <a:pt x="8281" y="6974"/>
                    <a:pt x="8267" y="6985"/>
                    <a:pt x="8275" y="6985"/>
                  </a:cubicBezTo>
                  <a:cubicBezTo>
                    <a:pt x="8275" y="6985"/>
                    <a:pt x="8311" y="6997"/>
                    <a:pt x="8311" y="7009"/>
                  </a:cubicBezTo>
                  <a:cubicBezTo>
                    <a:pt x="8334" y="6997"/>
                    <a:pt x="8334" y="6997"/>
                    <a:pt x="8346" y="6997"/>
                  </a:cubicBezTo>
                  <a:lnTo>
                    <a:pt x="8311" y="7009"/>
                  </a:lnTo>
                  <a:lnTo>
                    <a:pt x="8322" y="7009"/>
                  </a:lnTo>
                  <a:cubicBezTo>
                    <a:pt x="8311" y="7021"/>
                    <a:pt x="8322" y="7021"/>
                    <a:pt x="8299" y="7033"/>
                  </a:cubicBezTo>
                  <a:lnTo>
                    <a:pt x="8311" y="7045"/>
                  </a:lnTo>
                  <a:cubicBezTo>
                    <a:pt x="8307" y="7046"/>
                    <a:pt x="8306" y="7047"/>
                    <a:pt x="8306" y="7047"/>
                  </a:cubicBezTo>
                  <a:cubicBezTo>
                    <a:pt x="8309" y="7047"/>
                    <a:pt x="8350" y="7030"/>
                    <a:pt x="8358" y="7030"/>
                  </a:cubicBezTo>
                  <a:cubicBezTo>
                    <a:pt x="8360" y="7030"/>
                    <a:pt x="8360" y="7031"/>
                    <a:pt x="8358" y="7033"/>
                  </a:cubicBezTo>
                  <a:lnTo>
                    <a:pt x="8370" y="7033"/>
                  </a:lnTo>
                  <a:cubicBezTo>
                    <a:pt x="8394" y="7021"/>
                    <a:pt x="8382" y="7021"/>
                    <a:pt x="8406" y="7009"/>
                  </a:cubicBezTo>
                  <a:lnTo>
                    <a:pt x="8406" y="7009"/>
                  </a:lnTo>
                  <a:cubicBezTo>
                    <a:pt x="8400" y="7015"/>
                    <a:pt x="8400" y="7015"/>
                    <a:pt x="8401" y="7015"/>
                  </a:cubicBezTo>
                  <a:cubicBezTo>
                    <a:pt x="8403" y="7015"/>
                    <a:pt x="8406" y="7015"/>
                    <a:pt x="8406" y="7021"/>
                  </a:cubicBezTo>
                  <a:cubicBezTo>
                    <a:pt x="8394" y="7021"/>
                    <a:pt x="8406" y="7021"/>
                    <a:pt x="8394" y="7033"/>
                  </a:cubicBezTo>
                  <a:cubicBezTo>
                    <a:pt x="8406" y="7033"/>
                    <a:pt x="8429" y="7021"/>
                    <a:pt x="8430" y="7021"/>
                  </a:cubicBezTo>
                  <a:lnTo>
                    <a:pt x="8430" y="7021"/>
                  </a:lnTo>
                  <a:cubicBezTo>
                    <a:pt x="8406" y="7033"/>
                    <a:pt x="8406" y="7033"/>
                    <a:pt x="8406" y="7033"/>
                  </a:cubicBezTo>
                  <a:lnTo>
                    <a:pt x="8418" y="7033"/>
                  </a:lnTo>
                  <a:cubicBezTo>
                    <a:pt x="8418" y="7033"/>
                    <a:pt x="8418" y="7033"/>
                    <a:pt x="8406" y="7045"/>
                  </a:cubicBezTo>
                  <a:cubicBezTo>
                    <a:pt x="8418" y="7045"/>
                    <a:pt x="8418" y="7045"/>
                    <a:pt x="8430" y="7033"/>
                  </a:cubicBezTo>
                  <a:cubicBezTo>
                    <a:pt x="8430" y="7033"/>
                    <a:pt x="8440" y="7027"/>
                    <a:pt x="8444" y="7027"/>
                  </a:cubicBezTo>
                  <a:cubicBezTo>
                    <a:pt x="8446" y="7027"/>
                    <a:pt x="8446" y="7029"/>
                    <a:pt x="8442" y="7033"/>
                  </a:cubicBezTo>
                  <a:lnTo>
                    <a:pt x="8418" y="7045"/>
                  </a:lnTo>
                  <a:cubicBezTo>
                    <a:pt x="8434" y="7045"/>
                    <a:pt x="8439" y="7039"/>
                    <a:pt x="8441" y="7039"/>
                  </a:cubicBezTo>
                  <a:cubicBezTo>
                    <a:pt x="8442" y="7039"/>
                    <a:pt x="8442" y="7041"/>
                    <a:pt x="8442" y="7045"/>
                  </a:cubicBezTo>
                  <a:lnTo>
                    <a:pt x="8436" y="7045"/>
                  </a:lnTo>
                  <a:cubicBezTo>
                    <a:pt x="8433" y="7047"/>
                    <a:pt x="8431" y="7051"/>
                    <a:pt x="8430" y="7054"/>
                  </a:cubicBezTo>
                  <a:lnTo>
                    <a:pt x="8430" y="7054"/>
                  </a:lnTo>
                  <a:cubicBezTo>
                    <a:pt x="8425" y="7056"/>
                    <a:pt x="8421" y="7057"/>
                    <a:pt x="8418" y="7057"/>
                  </a:cubicBezTo>
                  <a:cubicBezTo>
                    <a:pt x="8430" y="7057"/>
                    <a:pt x="8430" y="7057"/>
                    <a:pt x="8418" y="7069"/>
                  </a:cubicBezTo>
                  <a:lnTo>
                    <a:pt x="8442" y="7057"/>
                  </a:lnTo>
                  <a:cubicBezTo>
                    <a:pt x="8455" y="7050"/>
                    <a:pt x="8461" y="7043"/>
                    <a:pt x="8465" y="7039"/>
                  </a:cubicBezTo>
                  <a:lnTo>
                    <a:pt x="8465" y="7039"/>
                  </a:lnTo>
                  <a:cubicBezTo>
                    <a:pt x="8462" y="7041"/>
                    <a:pt x="8458" y="7042"/>
                    <a:pt x="8454" y="7044"/>
                  </a:cubicBezTo>
                  <a:lnTo>
                    <a:pt x="8454" y="7044"/>
                  </a:lnTo>
                  <a:cubicBezTo>
                    <a:pt x="8456" y="7042"/>
                    <a:pt x="8467" y="7033"/>
                    <a:pt x="8477" y="7033"/>
                  </a:cubicBezTo>
                  <a:lnTo>
                    <a:pt x="8477" y="7033"/>
                  </a:lnTo>
                  <a:cubicBezTo>
                    <a:pt x="8472" y="7033"/>
                    <a:pt x="8469" y="7035"/>
                    <a:pt x="8465" y="7039"/>
                  </a:cubicBezTo>
                  <a:lnTo>
                    <a:pt x="8465" y="7039"/>
                  </a:lnTo>
                  <a:cubicBezTo>
                    <a:pt x="8469" y="7037"/>
                    <a:pt x="8473" y="7035"/>
                    <a:pt x="8477" y="7033"/>
                  </a:cubicBezTo>
                  <a:lnTo>
                    <a:pt x="8477" y="7033"/>
                  </a:lnTo>
                  <a:cubicBezTo>
                    <a:pt x="8472" y="7035"/>
                    <a:pt x="8470" y="7036"/>
                    <a:pt x="8470" y="7036"/>
                  </a:cubicBezTo>
                  <a:cubicBezTo>
                    <a:pt x="8471" y="7036"/>
                    <a:pt x="8474" y="7035"/>
                    <a:pt x="8477" y="7033"/>
                  </a:cubicBezTo>
                  <a:lnTo>
                    <a:pt x="8477" y="7033"/>
                  </a:lnTo>
                  <a:cubicBezTo>
                    <a:pt x="8477" y="7034"/>
                    <a:pt x="8477" y="7035"/>
                    <a:pt x="8477" y="7036"/>
                  </a:cubicBezTo>
                  <a:lnTo>
                    <a:pt x="8477" y="7036"/>
                  </a:lnTo>
                  <a:cubicBezTo>
                    <a:pt x="8477" y="7036"/>
                    <a:pt x="8477" y="7036"/>
                    <a:pt x="8477" y="7035"/>
                  </a:cubicBezTo>
                  <a:lnTo>
                    <a:pt x="8477" y="7035"/>
                  </a:lnTo>
                  <a:cubicBezTo>
                    <a:pt x="8478" y="7036"/>
                    <a:pt x="8478" y="7037"/>
                    <a:pt x="8478" y="7038"/>
                  </a:cubicBezTo>
                  <a:lnTo>
                    <a:pt x="8478" y="7038"/>
                  </a:lnTo>
                  <a:cubicBezTo>
                    <a:pt x="8478" y="7038"/>
                    <a:pt x="8478" y="7038"/>
                    <a:pt x="8478" y="7038"/>
                  </a:cubicBezTo>
                  <a:cubicBezTo>
                    <a:pt x="8477" y="7038"/>
                    <a:pt x="8477" y="7037"/>
                    <a:pt x="8477" y="7036"/>
                  </a:cubicBezTo>
                  <a:lnTo>
                    <a:pt x="8477" y="7036"/>
                  </a:lnTo>
                  <a:cubicBezTo>
                    <a:pt x="8471" y="7039"/>
                    <a:pt x="8457" y="7045"/>
                    <a:pt x="8465" y="7045"/>
                  </a:cubicBezTo>
                  <a:cubicBezTo>
                    <a:pt x="8470" y="7045"/>
                    <a:pt x="8475" y="7043"/>
                    <a:pt x="8479" y="7040"/>
                  </a:cubicBezTo>
                  <a:lnTo>
                    <a:pt x="8479" y="7040"/>
                  </a:lnTo>
                  <a:cubicBezTo>
                    <a:pt x="8481" y="7046"/>
                    <a:pt x="8483" y="7048"/>
                    <a:pt x="8465" y="7057"/>
                  </a:cubicBezTo>
                  <a:cubicBezTo>
                    <a:pt x="8461" y="7057"/>
                    <a:pt x="8457" y="7058"/>
                    <a:pt x="8453" y="7060"/>
                  </a:cubicBezTo>
                  <a:lnTo>
                    <a:pt x="8453" y="7060"/>
                  </a:lnTo>
                  <a:lnTo>
                    <a:pt x="8453" y="7057"/>
                  </a:lnTo>
                  <a:cubicBezTo>
                    <a:pt x="8430" y="7069"/>
                    <a:pt x="8453" y="7057"/>
                    <a:pt x="8430" y="7080"/>
                  </a:cubicBezTo>
                  <a:cubicBezTo>
                    <a:pt x="8453" y="7069"/>
                    <a:pt x="8453" y="7069"/>
                    <a:pt x="8442" y="7069"/>
                  </a:cubicBezTo>
                  <a:lnTo>
                    <a:pt x="8454" y="7069"/>
                  </a:lnTo>
                  <a:cubicBezTo>
                    <a:pt x="8454" y="7069"/>
                    <a:pt x="8454" y="7069"/>
                    <a:pt x="8453" y="7069"/>
                  </a:cubicBezTo>
                  <a:lnTo>
                    <a:pt x="8453" y="7069"/>
                  </a:lnTo>
                  <a:cubicBezTo>
                    <a:pt x="8453" y="7069"/>
                    <a:pt x="8453" y="7069"/>
                    <a:pt x="8453" y="7069"/>
                  </a:cubicBezTo>
                  <a:lnTo>
                    <a:pt x="8453" y="7069"/>
                  </a:lnTo>
                  <a:cubicBezTo>
                    <a:pt x="8453" y="7069"/>
                    <a:pt x="8452" y="7070"/>
                    <a:pt x="8452" y="7070"/>
                  </a:cubicBezTo>
                  <a:lnTo>
                    <a:pt x="8452" y="7070"/>
                  </a:lnTo>
                  <a:cubicBezTo>
                    <a:pt x="8452" y="7070"/>
                    <a:pt x="8453" y="7069"/>
                    <a:pt x="8453" y="7069"/>
                  </a:cubicBezTo>
                  <a:lnTo>
                    <a:pt x="8453" y="7069"/>
                  </a:lnTo>
                  <a:cubicBezTo>
                    <a:pt x="8453" y="7077"/>
                    <a:pt x="8447" y="7085"/>
                    <a:pt x="8444" y="7085"/>
                  </a:cubicBezTo>
                  <a:cubicBezTo>
                    <a:pt x="8443" y="7085"/>
                    <a:pt x="8442" y="7084"/>
                    <a:pt x="8442" y="7080"/>
                  </a:cubicBezTo>
                  <a:cubicBezTo>
                    <a:pt x="8442" y="7092"/>
                    <a:pt x="8430" y="7092"/>
                    <a:pt x="8418" y="7104"/>
                  </a:cubicBezTo>
                  <a:cubicBezTo>
                    <a:pt x="8426" y="7104"/>
                    <a:pt x="8418" y="7110"/>
                    <a:pt x="8419" y="7110"/>
                  </a:cubicBezTo>
                  <a:cubicBezTo>
                    <a:pt x="8419" y="7110"/>
                    <a:pt x="8422" y="7108"/>
                    <a:pt x="8430" y="7104"/>
                  </a:cubicBezTo>
                  <a:lnTo>
                    <a:pt x="8453" y="7092"/>
                  </a:lnTo>
                  <a:lnTo>
                    <a:pt x="8465" y="7092"/>
                  </a:lnTo>
                  <a:cubicBezTo>
                    <a:pt x="8474" y="7084"/>
                    <a:pt x="8482" y="7075"/>
                    <a:pt x="8486" y="7075"/>
                  </a:cubicBezTo>
                  <a:cubicBezTo>
                    <a:pt x="8488" y="7075"/>
                    <a:pt x="8489" y="7077"/>
                    <a:pt x="8489" y="7080"/>
                  </a:cubicBezTo>
                  <a:cubicBezTo>
                    <a:pt x="8477" y="7092"/>
                    <a:pt x="8477" y="7092"/>
                    <a:pt x="8477" y="7092"/>
                  </a:cubicBezTo>
                  <a:cubicBezTo>
                    <a:pt x="8473" y="7096"/>
                    <a:pt x="8472" y="7098"/>
                    <a:pt x="8472" y="7098"/>
                  </a:cubicBezTo>
                  <a:cubicBezTo>
                    <a:pt x="8471" y="7098"/>
                    <a:pt x="8473" y="7092"/>
                    <a:pt x="8465" y="7092"/>
                  </a:cubicBezTo>
                  <a:cubicBezTo>
                    <a:pt x="8459" y="7098"/>
                    <a:pt x="8459" y="7098"/>
                    <a:pt x="8459" y="7098"/>
                  </a:cubicBezTo>
                  <a:cubicBezTo>
                    <a:pt x="8459" y="7098"/>
                    <a:pt x="8459" y="7098"/>
                    <a:pt x="8453" y="7104"/>
                  </a:cubicBezTo>
                  <a:cubicBezTo>
                    <a:pt x="8461" y="7100"/>
                    <a:pt x="8464" y="7099"/>
                    <a:pt x="8464" y="7099"/>
                  </a:cubicBezTo>
                  <a:lnTo>
                    <a:pt x="8464" y="7099"/>
                  </a:lnTo>
                  <a:cubicBezTo>
                    <a:pt x="8465" y="7099"/>
                    <a:pt x="8457" y="7104"/>
                    <a:pt x="8465" y="7104"/>
                  </a:cubicBezTo>
                  <a:cubicBezTo>
                    <a:pt x="8465" y="7106"/>
                    <a:pt x="8467" y="7107"/>
                    <a:pt x="8469" y="7107"/>
                  </a:cubicBezTo>
                  <a:cubicBezTo>
                    <a:pt x="8478" y="7107"/>
                    <a:pt x="8503" y="7090"/>
                    <a:pt x="8513" y="7080"/>
                  </a:cubicBezTo>
                  <a:lnTo>
                    <a:pt x="8513" y="7080"/>
                  </a:lnTo>
                  <a:cubicBezTo>
                    <a:pt x="8512" y="7081"/>
                    <a:pt x="8501" y="7092"/>
                    <a:pt x="8501" y="7092"/>
                  </a:cubicBezTo>
                  <a:cubicBezTo>
                    <a:pt x="8501" y="7092"/>
                    <a:pt x="8477" y="7116"/>
                    <a:pt x="8465" y="7116"/>
                  </a:cubicBezTo>
                  <a:cubicBezTo>
                    <a:pt x="8477" y="7116"/>
                    <a:pt x="8477" y="7116"/>
                    <a:pt x="8489" y="7104"/>
                  </a:cubicBezTo>
                  <a:lnTo>
                    <a:pt x="8489" y="7116"/>
                  </a:lnTo>
                  <a:cubicBezTo>
                    <a:pt x="8495" y="7110"/>
                    <a:pt x="8498" y="7107"/>
                    <a:pt x="8501" y="7104"/>
                  </a:cubicBezTo>
                  <a:lnTo>
                    <a:pt x="8501" y="7104"/>
                  </a:lnTo>
                  <a:cubicBezTo>
                    <a:pt x="8501" y="7108"/>
                    <a:pt x="8502" y="7109"/>
                    <a:pt x="8504" y="7109"/>
                  </a:cubicBezTo>
                  <a:cubicBezTo>
                    <a:pt x="8506" y="7109"/>
                    <a:pt x="8510" y="7104"/>
                    <a:pt x="8512" y="7098"/>
                  </a:cubicBezTo>
                  <a:lnTo>
                    <a:pt x="8512" y="7098"/>
                  </a:lnTo>
                  <a:cubicBezTo>
                    <a:pt x="8509" y="7098"/>
                    <a:pt x="8506" y="7099"/>
                    <a:pt x="8501" y="7104"/>
                  </a:cubicBezTo>
                  <a:cubicBezTo>
                    <a:pt x="8504" y="7101"/>
                    <a:pt x="8507" y="7098"/>
                    <a:pt x="8513" y="7092"/>
                  </a:cubicBezTo>
                  <a:lnTo>
                    <a:pt x="8513" y="7092"/>
                  </a:lnTo>
                  <a:cubicBezTo>
                    <a:pt x="8513" y="7094"/>
                    <a:pt x="8513" y="7096"/>
                    <a:pt x="8512" y="7098"/>
                  </a:cubicBezTo>
                  <a:lnTo>
                    <a:pt x="8512" y="7098"/>
                  </a:lnTo>
                  <a:cubicBezTo>
                    <a:pt x="8513" y="7098"/>
                    <a:pt x="8514" y="7098"/>
                    <a:pt x="8514" y="7098"/>
                  </a:cubicBezTo>
                  <a:cubicBezTo>
                    <a:pt x="8517" y="7098"/>
                    <a:pt x="8520" y="7098"/>
                    <a:pt x="8524" y="7097"/>
                  </a:cubicBezTo>
                  <a:lnTo>
                    <a:pt x="8524" y="7097"/>
                  </a:lnTo>
                  <a:cubicBezTo>
                    <a:pt x="8523" y="7098"/>
                    <a:pt x="8523" y="7098"/>
                    <a:pt x="8523" y="7099"/>
                  </a:cubicBezTo>
                  <a:lnTo>
                    <a:pt x="8523" y="7099"/>
                  </a:lnTo>
                  <a:cubicBezTo>
                    <a:pt x="8522" y="7099"/>
                    <a:pt x="8522" y="7099"/>
                    <a:pt x="8522" y="7099"/>
                  </a:cubicBezTo>
                  <a:cubicBezTo>
                    <a:pt x="8518" y="7099"/>
                    <a:pt x="8513" y="7104"/>
                    <a:pt x="8513" y="7104"/>
                  </a:cubicBezTo>
                  <a:cubicBezTo>
                    <a:pt x="8509" y="7108"/>
                    <a:pt x="8509" y="7109"/>
                    <a:pt x="8510" y="7109"/>
                  </a:cubicBezTo>
                  <a:cubicBezTo>
                    <a:pt x="8511" y="7109"/>
                    <a:pt x="8514" y="7107"/>
                    <a:pt x="8517" y="7105"/>
                  </a:cubicBezTo>
                  <a:lnTo>
                    <a:pt x="8517" y="7105"/>
                  </a:lnTo>
                  <a:cubicBezTo>
                    <a:pt x="8519" y="7106"/>
                    <a:pt x="8521" y="7107"/>
                    <a:pt x="8521" y="7108"/>
                  </a:cubicBezTo>
                  <a:lnTo>
                    <a:pt x="8521" y="7108"/>
                  </a:lnTo>
                  <a:cubicBezTo>
                    <a:pt x="8523" y="7106"/>
                    <a:pt x="8525" y="7104"/>
                    <a:pt x="8525" y="7104"/>
                  </a:cubicBezTo>
                  <a:lnTo>
                    <a:pt x="8525" y="7104"/>
                  </a:lnTo>
                  <a:cubicBezTo>
                    <a:pt x="8525" y="7106"/>
                    <a:pt x="8524" y="7109"/>
                    <a:pt x="8521" y="7112"/>
                  </a:cubicBezTo>
                  <a:lnTo>
                    <a:pt x="8521" y="7112"/>
                  </a:lnTo>
                  <a:cubicBezTo>
                    <a:pt x="8522" y="7111"/>
                    <a:pt x="8522" y="7109"/>
                    <a:pt x="8521" y="7108"/>
                  </a:cubicBezTo>
                  <a:lnTo>
                    <a:pt x="8521" y="7108"/>
                  </a:lnTo>
                  <a:cubicBezTo>
                    <a:pt x="8518" y="7111"/>
                    <a:pt x="8513" y="7116"/>
                    <a:pt x="8513" y="7116"/>
                  </a:cubicBezTo>
                  <a:cubicBezTo>
                    <a:pt x="8516" y="7116"/>
                    <a:pt x="8518" y="7115"/>
                    <a:pt x="8520" y="7114"/>
                  </a:cubicBezTo>
                  <a:lnTo>
                    <a:pt x="8520" y="7114"/>
                  </a:lnTo>
                  <a:cubicBezTo>
                    <a:pt x="8517" y="7118"/>
                    <a:pt x="8513" y="7122"/>
                    <a:pt x="8508" y="7125"/>
                  </a:cubicBezTo>
                  <a:lnTo>
                    <a:pt x="8508" y="7125"/>
                  </a:lnTo>
                  <a:cubicBezTo>
                    <a:pt x="8510" y="7123"/>
                    <a:pt x="8511" y="7120"/>
                    <a:pt x="8513" y="7116"/>
                  </a:cubicBezTo>
                  <a:lnTo>
                    <a:pt x="8513" y="7116"/>
                  </a:lnTo>
                  <a:cubicBezTo>
                    <a:pt x="8513" y="7116"/>
                    <a:pt x="8510" y="7122"/>
                    <a:pt x="8506" y="7127"/>
                  </a:cubicBezTo>
                  <a:lnTo>
                    <a:pt x="8506" y="7127"/>
                  </a:lnTo>
                  <a:cubicBezTo>
                    <a:pt x="8507" y="7127"/>
                    <a:pt x="8508" y="7126"/>
                    <a:pt x="8508" y="7125"/>
                  </a:cubicBezTo>
                  <a:lnTo>
                    <a:pt x="8508" y="7125"/>
                  </a:lnTo>
                  <a:cubicBezTo>
                    <a:pt x="8501" y="7140"/>
                    <a:pt x="8499" y="7142"/>
                    <a:pt x="8489" y="7152"/>
                  </a:cubicBezTo>
                  <a:cubicBezTo>
                    <a:pt x="8492" y="7149"/>
                    <a:pt x="8495" y="7146"/>
                    <a:pt x="8501" y="7140"/>
                  </a:cubicBezTo>
                  <a:cubicBezTo>
                    <a:pt x="8513" y="7140"/>
                    <a:pt x="8549" y="7116"/>
                    <a:pt x="8549" y="7116"/>
                  </a:cubicBezTo>
                  <a:cubicBezTo>
                    <a:pt x="8555" y="7110"/>
                    <a:pt x="8558" y="7110"/>
                    <a:pt x="8561" y="7110"/>
                  </a:cubicBezTo>
                  <a:cubicBezTo>
                    <a:pt x="8561" y="7110"/>
                    <a:pt x="8562" y="7110"/>
                    <a:pt x="8562" y="7110"/>
                  </a:cubicBezTo>
                  <a:lnTo>
                    <a:pt x="8562" y="7110"/>
                  </a:lnTo>
                  <a:cubicBezTo>
                    <a:pt x="8542" y="7123"/>
                    <a:pt x="8527" y="7140"/>
                    <a:pt x="8537" y="7140"/>
                  </a:cubicBezTo>
                  <a:cubicBezTo>
                    <a:pt x="8537" y="7140"/>
                    <a:pt x="8549" y="7128"/>
                    <a:pt x="8561" y="7116"/>
                  </a:cubicBezTo>
                  <a:cubicBezTo>
                    <a:pt x="8570" y="7116"/>
                    <a:pt x="8549" y="7131"/>
                    <a:pt x="8553" y="7131"/>
                  </a:cubicBezTo>
                  <a:cubicBezTo>
                    <a:pt x="8553" y="7131"/>
                    <a:pt x="8556" y="7130"/>
                    <a:pt x="8561" y="7128"/>
                  </a:cubicBezTo>
                  <a:lnTo>
                    <a:pt x="8561" y="7128"/>
                  </a:lnTo>
                  <a:lnTo>
                    <a:pt x="8561" y="7128"/>
                  </a:lnTo>
                  <a:cubicBezTo>
                    <a:pt x="8573" y="7128"/>
                    <a:pt x="8573" y="7128"/>
                    <a:pt x="8561" y="7140"/>
                  </a:cubicBezTo>
                  <a:lnTo>
                    <a:pt x="8561" y="7140"/>
                  </a:lnTo>
                  <a:cubicBezTo>
                    <a:pt x="8561" y="7140"/>
                    <a:pt x="8580" y="7121"/>
                    <a:pt x="8584" y="7117"/>
                  </a:cubicBezTo>
                  <a:lnTo>
                    <a:pt x="8584" y="7117"/>
                  </a:lnTo>
                  <a:cubicBezTo>
                    <a:pt x="8561" y="7140"/>
                    <a:pt x="8572" y="7128"/>
                    <a:pt x="8561" y="7152"/>
                  </a:cubicBezTo>
                  <a:lnTo>
                    <a:pt x="8561" y="7152"/>
                  </a:lnTo>
                  <a:lnTo>
                    <a:pt x="8549" y="7164"/>
                  </a:lnTo>
                  <a:cubicBezTo>
                    <a:pt x="8573" y="7140"/>
                    <a:pt x="8573" y="7140"/>
                    <a:pt x="8584" y="7140"/>
                  </a:cubicBezTo>
                  <a:cubicBezTo>
                    <a:pt x="8567" y="7152"/>
                    <a:pt x="8567" y="7152"/>
                    <a:pt x="8568" y="7152"/>
                  </a:cubicBezTo>
                  <a:cubicBezTo>
                    <a:pt x="8570" y="7152"/>
                    <a:pt x="8573" y="7152"/>
                    <a:pt x="8561" y="7164"/>
                  </a:cubicBezTo>
                  <a:cubicBezTo>
                    <a:pt x="8573" y="7158"/>
                    <a:pt x="8575" y="7158"/>
                    <a:pt x="8577" y="7158"/>
                  </a:cubicBezTo>
                  <a:cubicBezTo>
                    <a:pt x="8578" y="7158"/>
                    <a:pt x="8578" y="7158"/>
                    <a:pt x="8584" y="7152"/>
                  </a:cubicBezTo>
                  <a:lnTo>
                    <a:pt x="8584" y="7152"/>
                  </a:lnTo>
                  <a:cubicBezTo>
                    <a:pt x="8583" y="7153"/>
                    <a:pt x="8578" y="7158"/>
                    <a:pt x="8572" y="7164"/>
                  </a:cubicBezTo>
                  <a:lnTo>
                    <a:pt x="8572" y="7164"/>
                  </a:lnTo>
                  <a:cubicBezTo>
                    <a:pt x="8561" y="7176"/>
                    <a:pt x="8561" y="7176"/>
                    <a:pt x="8561" y="7188"/>
                  </a:cubicBezTo>
                  <a:lnTo>
                    <a:pt x="8573" y="7176"/>
                  </a:lnTo>
                  <a:cubicBezTo>
                    <a:pt x="8573" y="7176"/>
                    <a:pt x="8573" y="7176"/>
                    <a:pt x="8584" y="7164"/>
                  </a:cubicBezTo>
                  <a:lnTo>
                    <a:pt x="8584" y="7164"/>
                  </a:lnTo>
                  <a:cubicBezTo>
                    <a:pt x="8584" y="7167"/>
                    <a:pt x="8584" y="7169"/>
                    <a:pt x="8584" y="7171"/>
                  </a:cubicBezTo>
                  <a:lnTo>
                    <a:pt x="8584" y="7171"/>
                  </a:lnTo>
                  <a:cubicBezTo>
                    <a:pt x="8587" y="7168"/>
                    <a:pt x="8589" y="7166"/>
                    <a:pt x="8592" y="7164"/>
                  </a:cubicBezTo>
                  <a:lnTo>
                    <a:pt x="8584" y="7164"/>
                  </a:lnTo>
                  <a:cubicBezTo>
                    <a:pt x="8592" y="7160"/>
                    <a:pt x="8596" y="7158"/>
                    <a:pt x="8598" y="7158"/>
                  </a:cubicBezTo>
                  <a:cubicBezTo>
                    <a:pt x="8598" y="7158"/>
                    <a:pt x="8598" y="7158"/>
                    <a:pt x="8598" y="7158"/>
                  </a:cubicBezTo>
                  <a:lnTo>
                    <a:pt x="8598" y="7158"/>
                  </a:lnTo>
                  <a:cubicBezTo>
                    <a:pt x="8607" y="7151"/>
                    <a:pt x="8615" y="7145"/>
                    <a:pt x="8620" y="7140"/>
                  </a:cubicBezTo>
                  <a:lnTo>
                    <a:pt x="8632" y="7140"/>
                  </a:lnTo>
                  <a:cubicBezTo>
                    <a:pt x="8632" y="7140"/>
                    <a:pt x="8632" y="7152"/>
                    <a:pt x="8632" y="7152"/>
                  </a:cubicBezTo>
                  <a:cubicBezTo>
                    <a:pt x="8632" y="7152"/>
                    <a:pt x="8632" y="7152"/>
                    <a:pt x="8632" y="7164"/>
                  </a:cubicBezTo>
                  <a:cubicBezTo>
                    <a:pt x="8608" y="7176"/>
                    <a:pt x="8608" y="7176"/>
                    <a:pt x="8596" y="7188"/>
                  </a:cubicBezTo>
                  <a:cubicBezTo>
                    <a:pt x="8608" y="7188"/>
                    <a:pt x="8608" y="7176"/>
                    <a:pt x="8620" y="7176"/>
                  </a:cubicBezTo>
                  <a:cubicBezTo>
                    <a:pt x="8620" y="7176"/>
                    <a:pt x="8608" y="7188"/>
                    <a:pt x="8608" y="7188"/>
                  </a:cubicBezTo>
                  <a:lnTo>
                    <a:pt x="8596" y="7188"/>
                  </a:lnTo>
                  <a:lnTo>
                    <a:pt x="8596" y="7199"/>
                  </a:lnTo>
                  <a:lnTo>
                    <a:pt x="8596" y="7199"/>
                  </a:lnTo>
                  <a:cubicBezTo>
                    <a:pt x="8588" y="7206"/>
                    <a:pt x="8580" y="7211"/>
                    <a:pt x="8573" y="7211"/>
                  </a:cubicBezTo>
                  <a:cubicBezTo>
                    <a:pt x="8573" y="7211"/>
                    <a:pt x="8575" y="7214"/>
                    <a:pt x="8580" y="7214"/>
                  </a:cubicBezTo>
                  <a:cubicBezTo>
                    <a:pt x="8584" y="7214"/>
                    <a:pt x="8590" y="7211"/>
                    <a:pt x="8596" y="7199"/>
                  </a:cubicBezTo>
                  <a:cubicBezTo>
                    <a:pt x="8608" y="7199"/>
                    <a:pt x="8620" y="7188"/>
                    <a:pt x="8620" y="7188"/>
                  </a:cubicBezTo>
                  <a:lnTo>
                    <a:pt x="8632" y="7176"/>
                  </a:lnTo>
                  <a:lnTo>
                    <a:pt x="8632" y="7176"/>
                  </a:lnTo>
                  <a:cubicBezTo>
                    <a:pt x="8632" y="7176"/>
                    <a:pt x="8632" y="7176"/>
                    <a:pt x="8632" y="7176"/>
                  </a:cubicBezTo>
                  <a:lnTo>
                    <a:pt x="8632" y="7176"/>
                  </a:lnTo>
                  <a:cubicBezTo>
                    <a:pt x="8632" y="7176"/>
                    <a:pt x="8632" y="7188"/>
                    <a:pt x="8620" y="7188"/>
                  </a:cubicBezTo>
                  <a:cubicBezTo>
                    <a:pt x="8620" y="7194"/>
                    <a:pt x="8623" y="7197"/>
                    <a:pt x="8625" y="7200"/>
                  </a:cubicBezTo>
                  <a:lnTo>
                    <a:pt x="8625" y="7200"/>
                  </a:lnTo>
                  <a:cubicBezTo>
                    <a:pt x="8622" y="7205"/>
                    <a:pt x="8621" y="7208"/>
                    <a:pt x="8621" y="7210"/>
                  </a:cubicBezTo>
                  <a:lnTo>
                    <a:pt x="8621" y="7210"/>
                  </a:lnTo>
                  <a:cubicBezTo>
                    <a:pt x="8621" y="7210"/>
                    <a:pt x="8621" y="7211"/>
                    <a:pt x="8620" y="7211"/>
                  </a:cubicBezTo>
                  <a:cubicBezTo>
                    <a:pt x="8621" y="7211"/>
                    <a:pt x="8621" y="7210"/>
                    <a:pt x="8621" y="7210"/>
                  </a:cubicBezTo>
                  <a:lnTo>
                    <a:pt x="8621" y="7210"/>
                  </a:lnTo>
                  <a:cubicBezTo>
                    <a:pt x="8622" y="7213"/>
                    <a:pt x="8623" y="7213"/>
                    <a:pt x="8625" y="7213"/>
                  </a:cubicBezTo>
                  <a:cubicBezTo>
                    <a:pt x="8628" y="7213"/>
                    <a:pt x="8632" y="7211"/>
                    <a:pt x="8632" y="7211"/>
                  </a:cubicBezTo>
                  <a:cubicBezTo>
                    <a:pt x="8656" y="7188"/>
                    <a:pt x="8644" y="7199"/>
                    <a:pt x="8656" y="7188"/>
                  </a:cubicBezTo>
                  <a:lnTo>
                    <a:pt x="8656" y="7188"/>
                  </a:lnTo>
                  <a:cubicBezTo>
                    <a:pt x="8656" y="7188"/>
                    <a:pt x="8644" y="7211"/>
                    <a:pt x="8632" y="7211"/>
                  </a:cubicBezTo>
                  <a:lnTo>
                    <a:pt x="8644" y="7211"/>
                  </a:lnTo>
                  <a:cubicBezTo>
                    <a:pt x="8644" y="7211"/>
                    <a:pt x="8644" y="7211"/>
                    <a:pt x="8644" y="7211"/>
                  </a:cubicBezTo>
                  <a:lnTo>
                    <a:pt x="8644" y="7211"/>
                  </a:lnTo>
                  <a:cubicBezTo>
                    <a:pt x="8620" y="7223"/>
                    <a:pt x="8620" y="7223"/>
                    <a:pt x="8608" y="7235"/>
                  </a:cubicBezTo>
                  <a:cubicBezTo>
                    <a:pt x="8608" y="7235"/>
                    <a:pt x="8631" y="7220"/>
                    <a:pt x="8634" y="7220"/>
                  </a:cubicBezTo>
                  <a:cubicBezTo>
                    <a:pt x="8635" y="7220"/>
                    <a:pt x="8634" y="7221"/>
                    <a:pt x="8632" y="7223"/>
                  </a:cubicBezTo>
                  <a:cubicBezTo>
                    <a:pt x="8626" y="7229"/>
                    <a:pt x="8624" y="7232"/>
                    <a:pt x="8623" y="7234"/>
                  </a:cubicBezTo>
                  <a:lnTo>
                    <a:pt x="8623" y="7234"/>
                  </a:lnTo>
                  <a:cubicBezTo>
                    <a:pt x="8623" y="7234"/>
                    <a:pt x="8621" y="7235"/>
                    <a:pt x="8620" y="7235"/>
                  </a:cubicBezTo>
                  <a:cubicBezTo>
                    <a:pt x="8608" y="7247"/>
                    <a:pt x="8608" y="7247"/>
                    <a:pt x="8608" y="7247"/>
                  </a:cubicBezTo>
                  <a:cubicBezTo>
                    <a:pt x="8608" y="7249"/>
                    <a:pt x="8609" y="7249"/>
                    <a:pt x="8610" y="7249"/>
                  </a:cubicBezTo>
                  <a:cubicBezTo>
                    <a:pt x="8612" y="7249"/>
                    <a:pt x="8618" y="7242"/>
                    <a:pt x="8625" y="7234"/>
                  </a:cubicBezTo>
                  <a:lnTo>
                    <a:pt x="8625" y="7234"/>
                  </a:lnTo>
                  <a:cubicBezTo>
                    <a:pt x="8627" y="7234"/>
                    <a:pt x="8630" y="7232"/>
                    <a:pt x="8629" y="7232"/>
                  </a:cubicBezTo>
                  <a:cubicBezTo>
                    <a:pt x="8628" y="7232"/>
                    <a:pt x="8628" y="7232"/>
                    <a:pt x="8626" y="7232"/>
                  </a:cubicBezTo>
                  <a:lnTo>
                    <a:pt x="8626" y="7232"/>
                  </a:lnTo>
                  <a:cubicBezTo>
                    <a:pt x="8633" y="7225"/>
                    <a:pt x="8639" y="7216"/>
                    <a:pt x="8644" y="7211"/>
                  </a:cubicBezTo>
                  <a:lnTo>
                    <a:pt x="8644" y="7211"/>
                  </a:lnTo>
                  <a:cubicBezTo>
                    <a:pt x="8644" y="7223"/>
                    <a:pt x="8632" y="7235"/>
                    <a:pt x="8620" y="7247"/>
                  </a:cubicBezTo>
                  <a:lnTo>
                    <a:pt x="8620" y="7247"/>
                  </a:lnTo>
                  <a:cubicBezTo>
                    <a:pt x="8620" y="7247"/>
                    <a:pt x="8620" y="7247"/>
                    <a:pt x="8629" y="7238"/>
                  </a:cubicBezTo>
                  <a:cubicBezTo>
                    <a:pt x="8629" y="7238"/>
                    <a:pt x="8646" y="7221"/>
                    <a:pt x="8656" y="7211"/>
                  </a:cubicBezTo>
                  <a:lnTo>
                    <a:pt x="8656" y="7211"/>
                  </a:lnTo>
                  <a:cubicBezTo>
                    <a:pt x="8646" y="7221"/>
                    <a:pt x="8644" y="7225"/>
                    <a:pt x="8646" y="7225"/>
                  </a:cubicBezTo>
                  <a:cubicBezTo>
                    <a:pt x="8648" y="7225"/>
                    <a:pt x="8656" y="7218"/>
                    <a:pt x="8656" y="7211"/>
                  </a:cubicBezTo>
                  <a:lnTo>
                    <a:pt x="8656" y="7211"/>
                  </a:lnTo>
                  <a:cubicBezTo>
                    <a:pt x="8656" y="7211"/>
                    <a:pt x="8656" y="7211"/>
                    <a:pt x="8656" y="7211"/>
                  </a:cubicBezTo>
                  <a:cubicBezTo>
                    <a:pt x="8668" y="7199"/>
                    <a:pt x="8668" y="7199"/>
                    <a:pt x="8668" y="7199"/>
                  </a:cubicBezTo>
                  <a:cubicBezTo>
                    <a:pt x="8668" y="7199"/>
                    <a:pt x="8668" y="7199"/>
                    <a:pt x="8680" y="7188"/>
                  </a:cubicBezTo>
                  <a:lnTo>
                    <a:pt x="8680" y="7188"/>
                  </a:lnTo>
                  <a:cubicBezTo>
                    <a:pt x="8679" y="7188"/>
                    <a:pt x="8679" y="7188"/>
                    <a:pt x="8679" y="7188"/>
                  </a:cubicBezTo>
                  <a:lnTo>
                    <a:pt x="8679" y="7188"/>
                  </a:lnTo>
                  <a:cubicBezTo>
                    <a:pt x="8679" y="7188"/>
                    <a:pt x="8680" y="7188"/>
                    <a:pt x="8680" y="7188"/>
                  </a:cubicBezTo>
                  <a:cubicBezTo>
                    <a:pt x="8674" y="7188"/>
                    <a:pt x="8671" y="7188"/>
                    <a:pt x="8668" y="7189"/>
                  </a:cubicBezTo>
                  <a:lnTo>
                    <a:pt x="8668" y="7189"/>
                  </a:lnTo>
                  <a:cubicBezTo>
                    <a:pt x="8668" y="7188"/>
                    <a:pt x="8668" y="7188"/>
                    <a:pt x="8668" y="7188"/>
                  </a:cubicBezTo>
                  <a:cubicBezTo>
                    <a:pt x="8668" y="7188"/>
                    <a:pt x="8692" y="7164"/>
                    <a:pt x="8692" y="7164"/>
                  </a:cubicBezTo>
                  <a:cubicBezTo>
                    <a:pt x="8703" y="7164"/>
                    <a:pt x="8703" y="7176"/>
                    <a:pt x="8703" y="7176"/>
                  </a:cubicBezTo>
                  <a:lnTo>
                    <a:pt x="8715" y="7188"/>
                  </a:lnTo>
                  <a:lnTo>
                    <a:pt x="8703" y="7188"/>
                  </a:lnTo>
                  <a:cubicBezTo>
                    <a:pt x="8715" y="7188"/>
                    <a:pt x="8715" y="7211"/>
                    <a:pt x="8715" y="7211"/>
                  </a:cubicBezTo>
                  <a:lnTo>
                    <a:pt x="8727" y="7211"/>
                  </a:lnTo>
                  <a:cubicBezTo>
                    <a:pt x="8727" y="7217"/>
                    <a:pt x="8724" y="7217"/>
                    <a:pt x="8723" y="7217"/>
                  </a:cubicBezTo>
                  <a:cubicBezTo>
                    <a:pt x="8721" y="7217"/>
                    <a:pt x="8721" y="7217"/>
                    <a:pt x="8727" y="7223"/>
                  </a:cubicBezTo>
                  <a:lnTo>
                    <a:pt x="8739" y="7211"/>
                  </a:lnTo>
                  <a:cubicBezTo>
                    <a:pt x="8743" y="7222"/>
                    <a:pt x="8746" y="7225"/>
                    <a:pt x="8750" y="7225"/>
                  </a:cubicBezTo>
                  <a:cubicBezTo>
                    <a:pt x="8756" y="7225"/>
                    <a:pt x="8761" y="7216"/>
                    <a:pt x="8767" y="7216"/>
                  </a:cubicBezTo>
                  <a:cubicBezTo>
                    <a:pt x="8770" y="7216"/>
                    <a:pt x="8772" y="7218"/>
                    <a:pt x="8775" y="7223"/>
                  </a:cubicBezTo>
                  <a:cubicBezTo>
                    <a:pt x="8763" y="7235"/>
                    <a:pt x="8775" y="7235"/>
                    <a:pt x="8775" y="7247"/>
                  </a:cubicBezTo>
                  <a:lnTo>
                    <a:pt x="8811" y="7247"/>
                  </a:lnTo>
                  <a:cubicBezTo>
                    <a:pt x="8823" y="7259"/>
                    <a:pt x="8846" y="7247"/>
                    <a:pt x="8846" y="7271"/>
                  </a:cubicBezTo>
                  <a:cubicBezTo>
                    <a:pt x="8849" y="7272"/>
                    <a:pt x="8851" y="7273"/>
                    <a:pt x="8853" y="7273"/>
                  </a:cubicBezTo>
                  <a:cubicBezTo>
                    <a:pt x="8864" y="7273"/>
                    <a:pt x="8853" y="7245"/>
                    <a:pt x="8864" y="7245"/>
                  </a:cubicBezTo>
                  <a:cubicBezTo>
                    <a:pt x="8865" y="7245"/>
                    <a:pt x="8867" y="7246"/>
                    <a:pt x="8870" y="7247"/>
                  </a:cubicBezTo>
                  <a:cubicBezTo>
                    <a:pt x="8870" y="7271"/>
                    <a:pt x="8858" y="7259"/>
                    <a:pt x="8870" y="7271"/>
                  </a:cubicBezTo>
                  <a:lnTo>
                    <a:pt x="8882" y="7259"/>
                  </a:lnTo>
                  <a:lnTo>
                    <a:pt x="8882" y="7259"/>
                  </a:lnTo>
                  <a:cubicBezTo>
                    <a:pt x="8882" y="7271"/>
                    <a:pt x="8882" y="7283"/>
                    <a:pt x="8870" y="7283"/>
                  </a:cubicBezTo>
                  <a:cubicBezTo>
                    <a:pt x="8932" y="7303"/>
                    <a:pt x="8967" y="7359"/>
                    <a:pt x="9006" y="7359"/>
                  </a:cubicBezTo>
                  <a:cubicBezTo>
                    <a:pt x="9012" y="7359"/>
                    <a:pt x="9018" y="7358"/>
                    <a:pt x="9025" y="7354"/>
                  </a:cubicBezTo>
                  <a:lnTo>
                    <a:pt x="9025" y="7354"/>
                  </a:lnTo>
                  <a:cubicBezTo>
                    <a:pt x="9037" y="7366"/>
                    <a:pt x="9025" y="7366"/>
                    <a:pt x="9013" y="7378"/>
                  </a:cubicBezTo>
                  <a:cubicBezTo>
                    <a:pt x="9021" y="7374"/>
                    <a:pt x="9028" y="7372"/>
                    <a:pt x="9034" y="7372"/>
                  </a:cubicBezTo>
                  <a:cubicBezTo>
                    <a:pt x="9062" y="7372"/>
                    <a:pt x="9075" y="7403"/>
                    <a:pt x="9099" y="7403"/>
                  </a:cubicBezTo>
                  <a:cubicBezTo>
                    <a:pt x="9102" y="7403"/>
                    <a:pt x="9105" y="7403"/>
                    <a:pt x="9108" y="7402"/>
                  </a:cubicBezTo>
                  <a:lnTo>
                    <a:pt x="9108" y="7390"/>
                  </a:lnTo>
                  <a:cubicBezTo>
                    <a:pt x="9132" y="7414"/>
                    <a:pt x="9159" y="7417"/>
                    <a:pt x="9186" y="7417"/>
                  </a:cubicBezTo>
                  <a:cubicBezTo>
                    <a:pt x="9195" y="7417"/>
                    <a:pt x="9204" y="7416"/>
                    <a:pt x="9212" y="7416"/>
                  </a:cubicBezTo>
                  <a:cubicBezTo>
                    <a:pt x="9230" y="7416"/>
                    <a:pt x="9247" y="7418"/>
                    <a:pt x="9263" y="7426"/>
                  </a:cubicBezTo>
                  <a:lnTo>
                    <a:pt x="9263" y="7414"/>
                  </a:lnTo>
                  <a:cubicBezTo>
                    <a:pt x="9263" y="7402"/>
                    <a:pt x="9275" y="7390"/>
                    <a:pt x="9287" y="7390"/>
                  </a:cubicBezTo>
                  <a:cubicBezTo>
                    <a:pt x="9287" y="7394"/>
                    <a:pt x="9287" y="7398"/>
                    <a:pt x="9287" y="7402"/>
                  </a:cubicBezTo>
                  <a:lnTo>
                    <a:pt x="9287" y="7402"/>
                  </a:lnTo>
                  <a:cubicBezTo>
                    <a:pt x="9287" y="7402"/>
                    <a:pt x="9287" y="7402"/>
                    <a:pt x="9287" y="7402"/>
                  </a:cubicBezTo>
                  <a:lnTo>
                    <a:pt x="9287" y="7402"/>
                  </a:lnTo>
                  <a:cubicBezTo>
                    <a:pt x="9287" y="7402"/>
                    <a:pt x="9287" y="7402"/>
                    <a:pt x="9287" y="7402"/>
                  </a:cubicBezTo>
                  <a:lnTo>
                    <a:pt x="9287" y="7402"/>
                  </a:lnTo>
                  <a:cubicBezTo>
                    <a:pt x="9287" y="7402"/>
                    <a:pt x="9287" y="7402"/>
                    <a:pt x="9287" y="7402"/>
                  </a:cubicBezTo>
                  <a:lnTo>
                    <a:pt x="9287" y="7402"/>
                  </a:lnTo>
                  <a:cubicBezTo>
                    <a:pt x="9335" y="7426"/>
                    <a:pt x="9430" y="7414"/>
                    <a:pt x="9513" y="7438"/>
                  </a:cubicBezTo>
                  <a:cubicBezTo>
                    <a:pt x="9548" y="7429"/>
                    <a:pt x="9585" y="7426"/>
                    <a:pt x="9623" y="7426"/>
                  </a:cubicBezTo>
                  <a:cubicBezTo>
                    <a:pt x="9664" y="7426"/>
                    <a:pt x="9707" y="7429"/>
                    <a:pt x="9750" y="7429"/>
                  </a:cubicBezTo>
                  <a:cubicBezTo>
                    <a:pt x="9774" y="7429"/>
                    <a:pt x="9798" y="7428"/>
                    <a:pt x="9823" y="7426"/>
                  </a:cubicBezTo>
                  <a:cubicBezTo>
                    <a:pt x="9812" y="7426"/>
                    <a:pt x="9811" y="7399"/>
                    <a:pt x="9818" y="7399"/>
                  </a:cubicBezTo>
                  <a:cubicBezTo>
                    <a:pt x="9820" y="7399"/>
                    <a:pt x="9821" y="7400"/>
                    <a:pt x="9823" y="7402"/>
                  </a:cubicBezTo>
                  <a:cubicBezTo>
                    <a:pt x="9834" y="7421"/>
                    <a:pt x="9844" y="7427"/>
                    <a:pt x="9854" y="7427"/>
                  </a:cubicBezTo>
                  <a:cubicBezTo>
                    <a:pt x="9867" y="7427"/>
                    <a:pt x="9879" y="7415"/>
                    <a:pt x="9890" y="7415"/>
                  </a:cubicBezTo>
                  <a:cubicBezTo>
                    <a:pt x="9895" y="7415"/>
                    <a:pt x="9901" y="7418"/>
                    <a:pt x="9906" y="7426"/>
                  </a:cubicBezTo>
                  <a:cubicBezTo>
                    <a:pt x="9917" y="7421"/>
                    <a:pt x="9927" y="7420"/>
                    <a:pt x="9938" y="7420"/>
                  </a:cubicBezTo>
                  <a:cubicBezTo>
                    <a:pt x="9969" y="7420"/>
                    <a:pt x="9998" y="7433"/>
                    <a:pt x="10026" y="7433"/>
                  </a:cubicBezTo>
                  <a:cubicBezTo>
                    <a:pt x="10043" y="7433"/>
                    <a:pt x="10058" y="7428"/>
                    <a:pt x="10073" y="7414"/>
                  </a:cubicBezTo>
                  <a:lnTo>
                    <a:pt x="10073" y="7426"/>
                  </a:lnTo>
                  <a:cubicBezTo>
                    <a:pt x="10077" y="7430"/>
                    <a:pt x="10079" y="7431"/>
                    <a:pt x="10082" y="7431"/>
                  </a:cubicBezTo>
                  <a:cubicBezTo>
                    <a:pt x="10086" y="7431"/>
                    <a:pt x="10089" y="7426"/>
                    <a:pt x="10097" y="7426"/>
                  </a:cubicBezTo>
                  <a:cubicBezTo>
                    <a:pt x="10099" y="7428"/>
                    <a:pt x="10102" y="7429"/>
                    <a:pt x="10105" y="7429"/>
                  </a:cubicBezTo>
                  <a:cubicBezTo>
                    <a:pt x="10115" y="7429"/>
                    <a:pt x="10126" y="7422"/>
                    <a:pt x="10135" y="7422"/>
                  </a:cubicBezTo>
                  <a:cubicBezTo>
                    <a:pt x="10139" y="7422"/>
                    <a:pt x="10142" y="7423"/>
                    <a:pt x="10144" y="7426"/>
                  </a:cubicBezTo>
                  <a:lnTo>
                    <a:pt x="10144" y="7402"/>
                  </a:lnTo>
                  <a:cubicBezTo>
                    <a:pt x="10152" y="7402"/>
                    <a:pt x="10155" y="7407"/>
                    <a:pt x="10159" y="7407"/>
                  </a:cubicBezTo>
                  <a:cubicBezTo>
                    <a:pt x="10161" y="7407"/>
                    <a:pt x="10164" y="7406"/>
                    <a:pt x="10168" y="7402"/>
                  </a:cubicBezTo>
                  <a:lnTo>
                    <a:pt x="10168" y="7414"/>
                  </a:lnTo>
                  <a:lnTo>
                    <a:pt x="10180" y="7402"/>
                  </a:lnTo>
                  <a:cubicBezTo>
                    <a:pt x="10180" y="7411"/>
                    <a:pt x="10185" y="7413"/>
                    <a:pt x="10191" y="7413"/>
                  </a:cubicBezTo>
                  <a:cubicBezTo>
                    <a:pt x="10199" y="7413"/>
                    <a:pt x="10208" y="7410"/>
                    <a:pt x="10216" y="7410"/>
                  </a:cubicBezTo>
                  <a:cubicBezTo>
                    <a:pt x="10221" y="7410"/>
                    <a:pt x="10225" y="7411"/>
                    <a:pt x="10227" y="7414"/>
                  </a:cubicBezTo>
                  <a:cubicBezTo>
                    <a:pt x="10237" y="7414"/>
                    <a:pt x="10254" y="7399"/>
                    <a:pt x="10273" y="7399"/>
                  </a:cubicBezTo>
                  <a:cubicBezTo>
                    <a:pt x="10277" y="7399"/>
                    <a:pt x="10282" y="7399"/>
                    <a:pt x="10287" y="7402"/>
                  </a:cubicBezTo>
                  <a:cubicBezTo>
                    <a:pt x="10299" y="7414"/>
                    <a:pt x="10323" y="7414"/>
                    <a:pt x="10347" y="7426"/>
                  </a:cubicBezTo>
                  <a:cubicBezTo>
                    <a:pt x="10382" y="7414"/>
                    <a:pt x="10430" y="7414"/>
                    <a:pt x="10478" y="7414"/>
                  </a:cubicBezTo>
                  <a:lnTo>
                    <a:pt x="10478" y="7390"/>
                  </a:lnTo>
                  <a:lnTo>
                    <a:pt x="10489" y="7390"/>
                  </a:lnTo>
                  <a:cubicBezTo>
                    <a:pt x="10489" y="7402"/>
                    <a:pt x="10489" y="7402"/>
                    <a:pt x="10489" y="7402"/>
                  </a:cubicBezTo>
                  <a:cubicBezTo>
                    <a:pt x="10489" y="7408"/>
                    <a:pt x="10491" y="7410"/>
                    <a:pt x="10494" y="7410"/>
                  </a:cubicBezTo>
                  <a:cubicBezTo>
                    <a:pt x="10499" y="7410"/>
                    <a:pt x="10506" y="7405"/>
                    <a:pt x="10513" y="7405"/>
                  </a:cubicBezTo>
                  <a:cubicBezTo>
                    <a:pt x="10518" y="7405"/>
                    <a:pt x="10522" y="7407"/>
                    <a:pt x="10525" y="7414"/>
                  </a:cubicBezTo>
                  <a:cubicBezTo>
                    <a:pt x="10519" y="7402"/>
                    <a:pt x="10516" y="7399"/>
                    <a:pt x="10513" y="7399"/>
                  </a:cubicBezTo>
                  <a:cubicBezTo>
                    <a:pt x="10510" y="7399"/>
                    <a:pt x="10507" y="7402"/>
                    <a:pt x="10501" y="7402"/>
                  </a:cubicBezTo>
                  <a:cubicBezTo>
                    <a:pt x="10501" y="7402"/>
                    <a:pt x="10501" y="7387"/>
                    <a:pt x="10507" y="7387"/>
                  </a:cubicBezTo>
                  <a:cubicBezTo>
                    <a:pt x="10509" y="7387"/>
                    <a:pt x="10511" y="7388"/>
                    <a:pt x="10513" y="7390"/>
                  </a:cubicBezTo>
                  <a:lnTo>
                    <a:pt x="10525" y="7378"/>
                  </a:lnTo>
                  <a:cubicBezTo>
                    <a:pt x="10525" y="7402"/>
                    <a:pt x="10537" y="7402"/>
                    <a:pt x="10537" y="7426"/>
                  </a:cubicBezTo>
                  <a:cubicBezTo>
                    <a:pt x="10573" y="7414"/>
                    <a:pt x="10597" y="7390"/>
                    <a:pt x="10644" y="7390"/>
                  </a:cubicBezTo>
                  <a:cubicBezTo>
                    <a:pt x="10632" y="7414"/>
                    <a:pt x="10668" y="7390"/>
                    <a:pt x="10668" y="7426"/>
                  </a:cubicBezTo>
                  <a:cubicBezTo>
                    <a:pt x="10692" y="7414"/>
                    <a:pt x="10656" y="7402"/>
                    <a:pt x="10668" y="7378"/>
                  </a:cubicBezTo>
                  <a:cubicBezTo>
                    <a:pt x="10676" y="7378"/>
                    <a:pt x="10679" y="7373"/>
                    <a:pt x="10679" y="7373"/>
                  </a:cubicBezTo>
                  <a:cubicBezTo>
                    <a:pt x="10680" y="7373"/>
                    <a:pt x="10680" y="7374"/>
                    <a:pt x="10680" y="7378"/>
                  </a:cubicBezTo>
                  <a:cubicBezTo>
                    <a:pt x="10680" y="7390"/>
                    <a:pt x="10692" y="7402"/>
                    <a:pt x="10680" y="7402"/>
                  </a:cubicBezTo>
                  <a:lnTo>
                    <a:pt x="10692" y="7402"/>
                  </a:lnTo>
                  <a:cubicBezTo>
                    <a:pt x="10697" y="7400"/>
                    <a:pt x="10702" y="7399"/>
                    <a:pt x="10707" y="7399"/>
                  </a:cubicBezTo>
                  <a:cubicBezTo>
                    <a:pt x="10730" y="7399"/>
                    <a:pt x="10749" y="7416"/>
                    <a:pt x="10772" y="7416"/>
                  </a:cubicBezTo>
                  <a:cubicBezTo>
                    <a:pt x="10777" y="7416"/>
                    <a:pt x="10782" y="7416"/>
                    <a:pt x="10787" y="7414"/>
                  </a:cubicBezTo>
                  <a:cubicBezTo>
                    <a:pt x="10787" y="7402"/>
                    <a:pt x="10775" y="7402"/>
                    <a:pt x="10775" y="7390"/>
                  </a:cubicBezTo>
                  <a:cubicBezTo>
                    <a:pt x="10780" y="7385"/>
                    <a:pt x="10784" y="7383"/>
                    <a:pt x="10787" y="7383"/>
                  </a:cubicBezTo>
                  <a:cubicBezTo>
                    <a:pt x="10798" y="7383"/>
                    <a:pt x="10803" y="7404"/>
                    <a:pt x="10815" y="7404"/>
                  </a:cubicBezTo>
                  <a:cubicBezTo>
                    <a:pt x="10818" y="7404"/>
                    <a:pt x="10820" y="7403"/>
                    <a:pt x="10823" y="7402"/>
                  </a:cubicBezTo>
                  <a:lnTo>
                    <a:pt x="10823" y="7414"/>
                  </a:lnTo>
                  <a:cubicBezTo>
                    <a:pt x="10831" y="7405"/>
                    <a:pt x="10834" y="7397"/>
                    <a:pt x="10839" y="7397"/>
                  </a:cubicBezTo>
                  <a:cubicBezTo>
                    <a:pt x="10841" y="7397"/>
                    <a:pt x="10843" y="7398"/>
                    <a:pt x="10847" y="7402"/>
                  </a:cubicBezTo>
                  <a:cubicBezTo>
                    <a:pt x="10847" y="7426"/>
                    <a:pt x="10835" y="7414"/>
                    <a:pt x="10835" y="7426"/>
                  </a:cubicBezTo>
                  <a:cubicBezTo>
                    <a:pt x="10835" y="7426"/>
                    <a:pt x="10870" y="7426"/>
                    <a:pt x="10859" y="7402"/>
                  </a:cubicBezTo>
                  <a:cubicBezTo>
                    <a:pt x="10870" y="7402"/>
                    <a:pt x="10870" y="7414"/>
                    <a:pt x="10882" y="7426"/>
                  </a:cubicBezTo>
                  <a:cubicBezTo>
                    <a:pt x="10882" y="7414"/>
                    <a:pt x="10870" y="7414"/>
                    <a:pt x="10870" y="7402"/>
                  </a:cubicBezTo>
                  <a:lnTo>
                    <a:pt x="10870" y="7402"/>
                  </a:lnTo>
                  <a:cubicBezTo>
                    <a:pt x="10894" y="7414"/>
                    <a:pt x="10918" y="7414"/>
                    <a:pt x="10942" y="7414"/>
                  </a:cubicBezTo>
                  <a:cubicBezTo>
                    <a:pt x="10942" y="7414"/>
                    <a:pt x="10942" y="7426"/>
                    <a:pt x="10942" y="7426"/>
                  </a:cubicBezTo>
                  <a:cubicBezTo>
                    <a:pt x="10944" y="7421"/>
                    <a:pt x="10946" y="7419"/>
                    <a:pt x="10948" y="7419"/>
                  </a:cubicBezTo>
                  <a:cubicBezTo>
                    <a:pt x="10954" y="7419"/>
                    <a:pt x="10957" y="7440"/>
                    <a:pt x="10970" y="7440"/>
                  </a:cubicBezTo>
                  <a:cubicBezTo>
                    <a:pt x="10972" y="7440"/>
                    <a:pt x="10975" y="7439"/>
                    <a:pt x="10978" y="7438"/>
                  </a:cubicBezTo>
                  <a:cubicBezTo>
                    <a:pt x="11037" y="7426"/>
                    <a:pt x="11109" y="7414"/>
                    <a:pt x="11168" y="7414"/>
                  </a:cubicBezTo>
                  <a:cubicBezTo>
                    <a:pt x="11180" y="7390"/>
                    <a:pt x="11192" y="7390"/>
                    <a:pt x="11216" y="7390"/>
                  </a:cubicBezTo>
                  <a:lnTo>
                    <a:pt x="11216" y="7426"/>
                  </a:lnTo>
                  <a:lnTo>
                    <a:pt x="11228" y="7414"/>
                  </a:lnTo>
                  <a:cubicBezTo>
                    <a:pt x="11234" y="7420"/>
                    <a:pt x="11231" y="7420"/>
                    <a:pt x="11228" y="7420"/>
                  </a:cubicBezTo>
                  <a:cubicBezTo>
                    <a:pt x="11225" y="7420"/>
                    <a:pt x="11222" y="7420"/>
                    <a:pt x="11228" y="7426"/>
                  </a:cubicBezTo>
                  <a:lnTo>
                    <a:pt x="11240" y="7414"/>
                  </a:lnTo>
                  <a:cubicBezTo>
                    <a:pt x="11240" y="7426"/>
                    <a:pt x="11275" y="7414"/>
                    <a:pt x="11251" y="7438"/>
                  </a:cubicBezTo>
                  <a:lnTo>
                    <a:pt x="11311" y="7449"/>
                  </a:lnTo>
                  <a:cubicBezTo>
                    <a:pt x="11321" y="7449"/>
                    <a:pt x="11323" y="7423"/>
                    <a:pt x="11330" y="7423"/>
                  </a:cubicBezTo>
                  <a:cubicBezTo>
                    <a:pt x="11332" y="7423"/>
                    <a:pt x="11333" y="7424"/>
                    <a:pt x="11335" y="7426"/>
                  </a:cubicBezTo>
                  <a:cubicBezTo>
                    <a:pt x="11335" y="7432"/>
                    <a:pt x="11332" y="7432"/>
                    <a:pt x="11330" y="7432"/>
                  </a:cubicBezTo>
                  <a:cubicBezTo>
                    <a:pt x="11329" y="7432"/>
                    <a:pt x="11329" y="7432"/>
                    <a:pt x="11335" y="7438"/>
                  </a:cubicBezTo>
                  <a:cubicBezTo>
                    <a:pt x="11341" y="7443"/>
                    <a:pt x="11346" y="7446"/>
                    <a:pt x="11350" y="7446"/>
                  </a:cubicBezTo>
                  <a:cubicBezTo>
                    <a:pt x="11372" y="7446"/>
                    <a:pt x="11384" y="7398"/>
                    <a:pt x="11407" y="7398"/>
                  </a:cubicBezTo>
                  <a:cubicBezTo>
                    <a:pt x="11410" y="7398"/>
                    <a:pt x="11414" y="7399"/>
                    <a:pt x="11418" y="7402"/>
                  </a:cubicBezTo>
                  <a:cubicBezTo>
                    <a:pt x="11430" y="7390"/>
                    <a:pt x="11442" y="7390"/>
                    <a:pt x="11442" y="7390"/>
                  </a:cubicBezTo>
                  <a:cubicBezTo>
                    <a:pt x="11442" y="7380"/>
                    <a:pt x="11441" y="7376"/>
                    <a:pt x="11439" y="7376"/>
                  </a:cubicBezTo>
                  <a:cubicBezTo>
                    <a:pt x="11436" y="7376"/>
                    <a:pt x="11429" y="7392"/>
                    <a:pt x="11422" y="7392"/>
                  </a:cubicBezTo>
                  <a:cubicBezTo>
                    <a:pt x="11421" y="7392"/>
                    <a:pt x="11419" y="7391"/>
                    <a:pt x="11418" y="7390"/>
                  </a:cubicBezTo>
                  <a:cubicBezTo>
                    <a:pt x="11418" y="7354"/>
                    <a:pt x="11442" y="7378"/>
                    <a:pt x="11442" y="7354"/>
                  </a:cubicBezTo>
                  <a:cubicBezTo>
                    <a:pt x="11442" y="7357"/>
                    <a:pt x="11442" y="7358"/>
                    <a:pt x="11443" y="7358"/>
                  </a:cubicBezTo>
                  <a:cubicBezTo>
                    <a:pt x="11447" y="7358"/>
                    <a:pt x="11456" y="7342"/>
                    <a:pt x="11466" y="7342"/>
                  </a:cubicBezTo>
                  <a:cubicBezTo>
                    <a:pt x="11478" y="7366"/>
                    <a:pt x="11501" y="7354"/>
                    <a:pt x="11501" y="7378"/>
                  </a:cubicBezTo>
                  <a:cubicBezTo>
                    <a:pt x="11513" y="7366"/>
                    <a:pt x="11525" y="7342"/>
                    <a:pt x="11537" y="7330"/>
                  </a:cubicBezTo>
                  <a:cubicBezTo>
                    <a:pt x="11549" y="7354"/>
                    <a:pt x="11537" y="7354"/>
                    <a:pt x="11549" y="7366"/>
                  </a:cubicBezTo>
                  <a:lnTo>
                    <a:pt x="11549" y="7354"/>
                  </a:lnTo>
                  <a:cubicBezTo>
                    <a:pt x="11561" y="7354"/>
                    <a:pt x="11561" y="7354"/>
                    <a:pt x="11561" y="7366"/>
                  </a:cubicBezTo>
                  <a:cubicBezTo>
                    <a:pt x="11570" y="7366"/>
                    <a:pt x="11572" y="7351"/>
                    <a:pt x="11579" y="7351"/>
                  </a:cubicBezTo>
                  <a:cubicBezTo>
                    <a:pt x="11580" y="7351"/>
                    <a:pt x="11582" y="7352"/>
                    <a:pt x="11585" y="7354"/>
                  </a:cubicBezTo>
                  <a:lnTo>
                    <a:pt x="11573" y="7366"/>
                  </a:lnTo>
                  <a:lnTo>
                    <a:pt x="11609" y="7366"/>
                  </a:lnTo>
                  <a:cubicBezTo>
                    <a:pt x="11609" y="7378"/>
                    <a:pt x="11609" y="7378"/>
                    <a:pt x="11597" y="7378"/>
                  </a:cubicBezTo>
                  <a:cubicBezTo>
                    <a:pt x="11600" y="7384"/>
                    <a:pt x="11603" y="7386"/>
                    <a:pt x="11605" y="7386"/>
                  </a:cubicBezTo>
                  <a:cubicBezTo>
                    <a:pt x="11614" y="7386"/>
                    <a:pt x="11621" y="7366"/>
                    <a:pt x="11621" y="7366"/>
                  </a:cubicBezTo>
                  <a:cubicBezTo>
                    <a:pt x="11621" y="7354"/>
                    <a:pt x="11609" y="7354"/>
                    <a:pt x="11609" y="7342"/>
                  </a:cubicBezTo>
                  <a:cubicBezTo>
                    <a:pt x="11617" y="7342"/>
                    <a:pt x="11624" y="7332"/>
                    <a:pt x="11629" y="7332"/>
                  </a:cubicBezTo>
                  <a:cubicBezTo>
                    <a:pt x="11631" y="7332"/>
                    <a:pt x="11632" y="7334"/>
                    <a:pt x="11632" y="7342"/>
                  </a:cubicBezTo>
                  <a:lnTo>
                    <a:pt x="11632" y="7354"/>
                  </a:lnTo>
                  <a:cubicBezTo>
                    <a:pt x="11641" y="7346"/>
                    <a:pt x="11637" y="7337"/>
                    <a:pt x="11643" y="7337"/>
                  </a:cubicBezTo>
                  <a:cubicBezTo>
                    <a:pt x="11645" y="7337"/>
                    <a:pt x="11649" y="7339"/>
                    <a:pt x="11656" y="7342"/>
                  </a:cubicBezTo>
                  <a:cubicBezTo>
                    <a:pt x="11656" y="7342"/>
                    <a:pt x="11656" y="7342"/>
                    <a:pt x="11656" y="7354"/>
                  </a:cubicBezTo>
                  <a:cubicBezTo>
                    <a:pt x="11660" y="7346"/>
                    <a:pt x="11664" y="7344"/>
                    <a:pt x="11669" y="7344"/>
                  </a:cubicBezTo>
                  <a:cubicBezTo>
                    <a:pt x="11677" y="7344"/>
                    <a:pt x="11688" y="7354"/>
                    <a:pt x="11704" y="7354"/>
                  </a:cubicBezTo>
                  <a:cubicBezTo>
                    <a:pt x="11704" y="7342"/>
                    <a:pt x="11716" y="7342"/>
                    <a:pt x="11716" y="7342"/>
                  </a:cubicBezTo>
                  <a:cubicBezTo>
                    <a:pt x="11704" y="7330"/>
                    <a:pt x="11704" y="7330"/>
                    <a:pt x="11704" y="7307"/>
                  </a:cubicBezTo>
                  <a:lnTo>
                    <a:pt x="11704" y="7307"/>
                  </a:lnTo>
                  <a:cubicBezTo>
                    <a:pt x="11709" y="7315"/>
                    <a:pt x="11714" y="7318"/>
                    <a:pt x="11717" y="7318"/>
                  </a:cubicBezTo>
                  <a:cubicBezTo>
                    <a:pt x="11728" y="7318"/>
                    <a:pt x="11732" y="7293"/>
                    <a:pt x="11745" y="7293"/>
                  </a:cubicBezTo>
                  <a:cubicBezTo>
                    <a:pt x="11747" y="7293"/>
                    <a:pt x="11749" y="7294"/>
                    <a:pt x="11751" y="7295"/>
                  </a:cubicBezTo>
                  <a:cubicBezTo>
                    <a:pt x="11751" y="7299"/>
                    <a:pt x="11751" y="7304"/>
                    <a:pt x="11751" y="7307"/>
                  </a:cubicBezTo>
                  <a:lnTo>
                    <a:pt x="11751" y="7307"/>
                  </a:lnTo>
                  <a:cubicBezTo>
                    <a:pt x="11751" y="7307"/>
                    <a:pt x="11751" y="7307"/>
                    <a:pt x="11751" y="7307"/>
                  </a:cubicBezTo>
                  <a:cubicBezTo>
                    <a:pt x="11762" y="7307"/>
                    <a:pt x="11763" y="7333"/>
                    <a:pt x="11763" y="7333"/>
                  </a:cubicBezTo>
                  <a:cubicBezTo>
                    <a:pt x="11763" y="7333"/>
                    <a:pt x="11763" y="7332"/>
                    <a:pt x="11763" y="7330"/>
                  </a:cubicBezTo>
                  <a:cubicBezTo>
                    <a:pt x="11773" y="7321"/>
                    <a:pt x="11775" y="7303"/>
                    <a:pt x="11782" y="7303"/>
                  </a:cubicBezTo>
                  <a:cubicBezTo>
                    <a:pt x="11783" y="7303"/>
                    <a:pt x="11785" y="7304"/>
                    <a:pt x="11787" y="7307"/>
                  </a:cubicBezTo>
                  <a:cubicBezTo>
                    <a:pt x="11787" y="7307"/>
                    <a:pt x="11787" y="7319"/>
                    <a:pt x="11787" y="7319"/>
                  </a:cubicBezTo>
                  <a:cubicBezTo>
                    <a:pt x="11790" y="7322"/>
                    <a:pt x="11793" y="7322"/>
                    <a:pt x="11796" y="7322"/>
                  </a:cubicBezTo>
                  <a:cubicBezTo>
                    <a:pt x="11799" y="7322"/>
                    <a:pt x="11801" y="7322"/>
                    <a:pt x="11804" y="7322"/>
                  </a:cubicBezTo>
                  <a:cubicBezTo>
                    <a:pt x="11808" y="7322"/>
                    <a:pt x="11811" y="7324"/>
                    <a:pt x="11811" y="7342"/>
                  </a:cubicBezTo>
                  <a:cubicBezTo>
                    <a:pt x="11811" y="7354"/>
                    <a:pt x="11811" y="7354"/>
                    <a:pt x="11811" y="7354"/>
                  </a:cubicBezTo>
                  <a:cubicBezTo>
                    <a:pt x="11804" y="7361"/>
                    <a:pt x="11802" y="7363"/>
                    <a:pt x="11803" y="7363"/>
                  </a:cubicBezTo>
                  <a:cubicBezTo>
                    <a:pt x="11803" y="7363"/>
                    <a:pt x="11807" y="7361"/>
                    <a:pt x="11810" y="7361"/>
                  </a:cubicBezTo>
                  <a:cubicBezTo>
                    <a:pt x="11812" y="7361"/>
                    <a:pt x="11814" y="7363"/>
                    <a:pt x="11813" y="7368"/>
                  </a:cubicBezTo>
                  <a:lnTo>
                    <a:pt x="11813" y="7368"/>
                  </a:lnTo>
                  <a:cubicBezTo>
                    <a:pt x="11816" y="7364"/>
                    <a:pt x="11819" y="7363"/>
                    <a:pt x="11823" y="7363"/>
                  </a:cubicBezTo>
                  <a:cubicBezTo>
                    <a:pt x="11829" y="7363"/>
                    <a:pt x="11835" y="7366"/>
                    <a:pt x="11835" y="7366"/>
                  </a:cubicBezTo>
                  <a:lnTo>
                    <a:pt x="11835" y="7342"/>
                  </a:lnTo>
                  <a:cubicBezTo>
                    <a:pt x="11842" y="7333"/>
                    <a:pt x="11846" y="7329"/>
                    <a:pt x="11849" y="7329"/>
                  </a:cubicBezTo>
                  <a:cubicBezTo>
                    <a:pt x="11858" y="7329"/>
                    <a:pt x="11842" y="7379"/>
                    <a:pt x="11855" y="7379"/>
                  </a:cubicBezTo>
                  <a:cubicBezTo>
                    <a:pt x="11856" y="7379"/>
                    <a:pt x="11857" y="7379"/>
                    <a:pt x="11859" y="7378"/>
                  </a:cubicBezTo>
                  <a:cubicBezTo>
                    <a:pt x="11871" y="7372"/>
                    <a:pt x="11871" y="7372"/>
                    <a:pt x="11869" y="7372"/>
                  </a:cubicBezTo>
                  <a:cubicBezTo>
                    <a:pt x="11868" y="7372"/>
                    <a:pt x="11865" y="7372"/>
                    <a:pt x="11871" y="7366"/>
                  </a:cubicBezTo>
                  <a:cubicBezTo>
                    <a:pt x="11882" y="7366"/>
                    <a:pt x="11882" y="7378"/>
                    <a:pt x="11894" y="7378"/>
                  </a:cubicBezTo>
                  <a:cubicBezTo>
                    <a:pt x="11902" y="7378"/>
                    <a:pt x="11909" y="7383"/>
                    <a:pt x="11911" y="7393"/>
                  </a:cubicBezTo>
                  <a:lnTo>
                    <a:pt x="11911" y="7393"/>
                  </a:lnTo>
                  <a:lnTo>
                    <a:pt x="11918" y="7378"/>
                  </a:lnTo>
                  <a:cubicBezTo>
                    <a:pt x="11926" y="7378"/>
                    <a:pt x="11939" y="7373"/>
                    <a:pt x="11951" y="7373"/>
                  </a:cubicBezTo>
                  <a:cubicBezTo>
                    <a:pt x="11957" y="7373"/>
                    <a:pt x="11962" y="7374"/>
                    <a:pt x="11966" y="7378"/>
                  </a:cubicBezTo>
                  <a:cubicBezTo>
                    <a:pt x="11966" y="7378"/>
                    <a:pt x="11954" y="7366"/>
                    <a:pt x="11966" y="7366"/>
                  </a:cubicBezTo>
                  <a:cubicBezTo>
                    <a:pt x="11978" y="7354"/>
                    <a:pt x="11990" y="7342"/>
                    <a:pt x="12013" y="7342"/>
                  </a:cubicBezTo>
                  <a:cubicBezTo>
                    <a:pt x="12013" y="7366"/>
                    <a:pt x="12002" y="7366"/>
                    <a:pt x="11990" y="7366"/>
                  </a:cubicBezTo>
                  <a:cubicBezTo>
                    <a:pt x="11996" y="7372"/>
                    <a:pt x="11999" y="7372"/>
                    <a:pt x="12003" y="7372"/>
                  </a:cubicBezTo>
                  <a:cubicBezTo>
                    <a:pt x="12007" y="7372"/>
                    <a:pt x="12013" y="7372"/>
                    <a:pt x="12025" y="7378"/>
                  </a:cubicBezTo>
                  <a:lnTo>
                    <a:pt x="12025" y="7390"/>
                  </a:lnTo>
                  <a:cubicBezTo>
                    <a:pt x="12030" y="7377"/>
                    <a:pt x="12034" y="7374"/>
                    <a:pt x="12038" y="7374"/>
                  </a:cubicBezTo>
                  <a:cubicBezTo>
                    <a:pt x="12044" y="7374"/>
                    <a:pt x="12050" y="7381"/>
                    <a:pt x="12055" y="7381"/>
                  </a:cubicBezTo>
                  <a:cubicBezTo>
                    <a:pt x="12057" y="7381"/>
                    <a:pt x="12059" y="7380"/>
                    <a:pt x="12061" y="7378"/>
                  </a:cubicBezTo>
                  <a:cubicBezTo>
                    <a:pt x="12064" y="7380"/>
                    <a:pt x="12067" y="7380"/>
                    <a:pt x="12070" y="7380"/>
                  </a:cubicBezTo>
                  <a:cubicBezTo>
                    <a:pt x="12088" y="7380"/>
                    <a:pt x="12100" y="7351"/>
                    <a:pt x="12121" y="7330"/>
                  </a:cubicBezTo>
                  <a:cubicBezTo>
                    <a:pt x="12121" y="7330"/>
                    <a:pt x="12121" y="7342"/>
                    <a:pt x="12121" y="7354"/>
                  </a:cubicBezTo>
                  <a:cubicBezTo>
                    <a:pt x="12115" y="7348"/>
                    <a:pt x="12115" y="7345"/>
                    <a:pt x="12115" y="7345"/>
                  </a:cubicBezTo>
                  <a:cubicBezTo>
                    <a:pt x="12115" y="7345"/>
                    <a:pt x="12115" y="7348"/>
                    <a:pt x="12109" y="7354"/>
                  </a:cubicBezTo>
                  <a:cubicBezTo>
                    <a:pt x="12121" y="7354"/>
                    <a:pt x="12132" y="7378"/>
                    <a:pt x="12121" y="7390"/>
                  </a:cubicBezTo>
                  <a:cubicBezTo>
                    <a:pt x="12144" y="7390"/>
                    <a:pt x="12121" y="7378"/>
                    <a:pt x="12132" y="7366"/>
                  </a:cubicBezTo>
                  <a:lnTo>
                    <a:pt x="12132" y="7366"/>
                  </a:lnTo>
                  <a:lnTo>
                    <a:pt x="12156" y="7378"/>
                  </a:lnTo>
                  <a:cubicBezTo>
                    <a:pt x="12156" y="7366"/>
                    <a:pt x="12144" y="7354"/>
                    <a:pt x="12156" y="7342"/>
                  </a:cubicBezTo>
                  <a:cubicBezTo>
                    <a:pt x="12168" y="7342"/>
                    <a:pt x="12168" y="7342"/>
                    <a:pt x="12192" y="7354"/>
                  </a:cubicBezTo>
                  <a:cubicBezTo>
                    <a:pt x="12180" y="7354"/>
                    <a:pt x="12192" y="7366"/>
                    <a:pt x="12180" y="7366"/>
                  </a:cubicBezTo>
                  <a:cubicBezTo>
                    <a:pt x="12180" y="7372"/>
                    <a:pt x="12183" y="7375"/>
                    <a:pt x="12188" y="7375"/>
                  </a:cubicBezTo>
                  <a:cubicBezTo>
                    <a:pt x="12192" y="7375"/>
                    <a:pt x="12198" y="7372"/>
                    <a:pt x="12204" y="7366"/>
                  </a:cubicBezTo>
                  <a:cubicBezTo>
                    <a:pt x="12192" y="7342"/>
                    <a:pt x="12228" y="7354"/>
                    <a:pt x="12216" y="7330"/>
                  </a:cubicBezTo>
                  <a:lnTo>
                    <a:pt x="12216" y="7330"/>
                  </a:lnTo>
                  <a:lnTo>
                    <a:pt x="12228" y="7342"/>
                  </a:lnTo>
                  <a:cubicBezTo>
                    <a:pt x="12228" y="7342"/>
                    <a:pt x="12228" y="7354"/>
                    <a:pt x="12216" y="7354"/>
                  </a:cubicBezTo>
                  <a:cubicBezTo>
                    <a:pt x="12219" y="7360"/>
                    <a:pt x="12221" y="7362"/>
                    <a:pt x="12223" y="7362"/>
                  </a:cubicBezTo>
                  <a:cubicBezTo>
                    <a:pt x="12228" y="7362"/>
                    <a:pt x="12231" y="7342"/>
                    <a:pt x="12240" y="7342"/>
                  </a:cubicBezTo>
                  <a:cubicBezTo>
                    <a:pt x="12240" y="7354"/>
                    <a:pt x="12252" y="7354"/>
                    <a:pt x="12252" y="7366"/>
                  </a:cubicBezTo>
                  <a:cubicBezTo>
                    <a:pt x="12255" y="7363"/>
                    <a:pt x="12259" y="7361"/>
                    <a:pt x="12262" y="7361"/>
                  </a:cubicBezTo>
                  <a:cubicBezTo>
                    <a:pt x="12269" y="7361"/>
                    <a:pt x="12275" y="7370"/>
                    <a:pt x="12275" y="7378"/>
                  </a:cubicBezTo>
                  <a:cubicBezTo>
                    <a:pt x="12275" y="7366"/>
                    <a:pt x="12275" y="7354"/>
                    <a:pt x="12275" y="7354"/>
                  </a:cubicBezTo>
                  <a:lnTo>
                    <a:pt x="12299" y="7354"/>
                  </a:lnTo>
                  <a:cubicBezTo>
                    <a:pt x="12299" y="7366"/>
                    <a:pt x="12299" y="7402"/>
                    <a:pt x="12299" y="7402"/>
                  </a:cubicBezTo>
                  <a:cubicBezTo>
                    <a:pt x="12299" y="7402"/>
                    <a:pt x="12299" y="7378"/>
                    <a:pt x="12311" y="7378"/>
                  </a:cubicBezTo>
                  <a:cubicBezTo>
                    <a:pt x="12299" y="7402"/>
                    <a:pt x="12335" y="7390"/>
                    <a:pt x="12311" y="7426"/>
                  </a:cubicBezTo>
                  <a:cubicBezTo>
                    <a:pt x="12323" y="7438"/>
                    <a:pt x="12347" y="7438"/>
                    <a:pt x="12359" y="7438"/>
                  </a:cubicBezTo>
                  <a:cubicBezTo>
                    <a:pt x="12371" y="7426"/>
                    <a:pt x="12347" y="7426"/>
                    <a:pt x="12347" y="7402"/>
                  </a:cubicBezTo>
                  <a:cubicBezTo>
                    <a:pt x="12379" y="7402"/>
                    <a:pt x="12391" y="7364"/>
                    <a:pt x="12411" y="7364"/>
                  </a:cubicBezTo>
                  <a:cubicBezTo>
                    <a:pt x="12413" y="7364"/>
                    <a:pt x="12416" y="7365"/>
                    <a:pt x="12418" y="7366"/>
                  </a:cubicBezTo>
                  <a:lnTo>
                    <a:pt x="12406" y="7354"/>
                  </a:lnTo>
                  <a:cubicBezTo>
                    <a:pt x="12418" y="7354"/>
                    <a:pt x="12418" y="7354"/>
                    <a:pt x="12430" y="7342"/>
                  </a:cubicBezTo>
                  <a:cubicBezTo>
                    <a:pt x="12430" y="7366"/>
                    <a:pt x="12442" y="7402"/>
                    <a:pt x="12466" y="7402"/>
                  </a:cubicBezTo>
                  <a:cubicBezTo>
                    <a:pt x="12466" y="7390"/>
                    <a:pt x="12454" y="7378"/>
                    <a:pt x="12466" y="7354"/>
                  </a:cubicBezTo>
                  <a:lnTo>
                    <a:pt x="12478" y="7354"/>
                  </a:lnTo>
                  <a:cubicBezTo>
                    <a:pt x="12478" y="7354"/>
                    <a:pt x="12478" y="7366"/>
                    <a:pt x="12478" y="7366"/>
                  </a:cubicBezTo>
                  <a:cubicBezTo>
                    <a:pt x="12479" y="7365"/>
                    <a:pt x="12480" y="7364"/>
                    <a:pt x="12482" y="7364"/>
                  </a:cubicBezTo>
                  <a:cubicBezTo>
                    <a:pt x="12490" y="7364"/>
                    <a:pt x="12498" y="7385"/>
                    <a:pt x="12506" y="7385"/>
                  </a:cubicBezTo>
                  <a:cubicBezTo>
                    <a:pt x="12509" y="7385"/>
                    <a:pt x="12511" y="7383"/>
                    <a:pt x="12513" y="7378"/>
                  </a:cubicBezTo>
                  <a:lnTo>
                    <a:pt x="12513" y="7390"/>
                  </a:lnTo>
                  <a:cubicBezTo>
                    <a:pt x="12513" y="7378"/>
                    <a:pt x="12537" y="7378"/>
                    <a:pt x="12537" y="7378"/>
                  </a:cubicBezTo>
                  <a:cubicBezTo>
                    <a:pt x="12544" y="7375"/>
                    <a:pt x="12549" y="7373"/>
                    <a:pt x="12553" y="7373"/>
                  </a:cubicBezTo>
                  <a:cubicBezTo>
                    <a:pt x="12562" y="7373"/>
                    <a:pt x="12565" y="7382"/>
                    <a:pt x="12573" y="7390"/>
                  </a:cubicBezTo>
                  <a:cubicBezTo>
                    <a:pt x="12573" y="7390"/>
                    <a:pt x="12561" y="7366"/>
                    <a:pt x="12573" y="7354"/>
                  </a:cubicBezTo>
                  <a:cubicBezTo>
                    <a:pt x="12573" y="7402"/>
                    <a:pt x="12609" y="7378"/>
                    <a:pt x="12597" y="7402"/>
                  </a:cubicBezTo>
                  <a:cubicBezTo>
                    <a:pt x="12603" y="7402"/>
                    <a:pt x="12609" y="7405"/>
                    <a:pt x="12613" y="7405"/>
                  </a:cubicBezTo>
                  <a:lnTo>
                    <a:pt x="12609" y="7414"/>
                  </a:lnTo>
                  <a:cubicBezTo>
                    <a:pt x="12610" y="7410"/>
                    <a:pt x="12612" y="7407"/>
                    <a:pt x="12615" y="7405"/>
                  </a:cubicBezTo>
                  <a:lnTo>
                    <a:pt x="12615" y="7405"/>
                  </a:lnTo>
                  <a:cubicBezTo>
                    <a:pt x="12617" y="7404"/>
                    <a:pt x="12618" y="7403"/>
                    <a:pt x="12619" y="7400"/>
                  </a:cubicBezTo>
                  <a:lnTo>
                    <a:pt x="12619" y="7400"/>
                  </a:lnTo>
                  <a:cubicBezTo>
                    <a:pt x="12632" y="7390"/>
                    <a:pt x="12647" y="7390"/>
                    <a:pt x="12656" y="7390"/>
                  </a:cubicBezTo>
                  <a:cubicBezTo>
                    <a:pt x="12650" y="7408"/>
                    <a:pt x="12653" y="7408"/>
                    <a:pt x="12658" y="7408"/>
                  </a:cubicBezTo>
                  <a:cubicBezTo>
                    <a:pt x="12662" y="7408"/>
                    <a:pt x="12668" y="7408"/>
                    <a:pt x="12668" y="7426"/>
                  </a:cubicBezTo>
                  <a:cubicBezTo>
                    <a:pt x="12680" y="7402"/>
                    <a:pt x="12704" y="7414"/>
                    <a:pt x="12704" y="7390"/>
                  </a:cubicBezTo>
                  <a:cubicBezTo>
                    <a:pt x="12716" y="7390"/>
                    <a:pt x="12716" y="7426"/>
                    <a:pt x="12716" y="7426"/>
                  </a:cubicBezTo>
                  <a:lnTo>
                    <a:pt x="12728" y="7426"/>
                  </a:lnTo>
                  <a:cubicBezTo>
                    <a:pt x="12728" y="7438"/>
                    <a:pt x="12752" y="7438"/>
                    <a:pt x="12764" y="7449"/>
                  </a:cubicBezTo>
                  <a:lnTo>
                    <a:pt x="12775" y="7426"/>
                  </a:lnTo>
                  <a:lnTo>
                    <a:pt x="12775" y="7438"/>
                  </a:lnTo>
                  <a:cubicBezTo>
                    <a:pt x="12787" y="7438"/>
                    <a:pt x="12787" y="7438"/>
                    <a:pt x="12787" y="7426"/>
                  </a:cubicBezTo>
                  <a:lnTo>
                    <a:pt x="12799" y="7426"/>
                  </a:lnTo>
                  <a:cubicBezTo>
                    <a:pt x="12799" y="7410"/>
                    <a:pt x="12799" y="7406"/>
                    <a:pt x="12801" y="7406"/>
                  </a:cubicBezTo>
                  <a:cubicBezTo>
                    <a:pt x="12804" y="7406"/>
                    <a:pt x="12809" y="7414"/>
                    <a:pt x="12823" y="7414"/>
                  </a:cubicBezTo>
                  <a:cubicBezTo>
                    <a:pt x="12823" y="7414"/>
                    <a:pt x="12823" y="7426"/>
                    <a:pt x="12811" y="7426"/>
                  </a:cubicBezTo>
                  <a:cubicBezTo>
                    <a:pt x="12818" y="7426"/>
                    <a:pt x="12821" y="7430"/>
                    <a:pt x="12822" y="7435"/>
                  </a:cubicBezTo>
                  <a:lnTo>
                    <a:pt x="12822" y="7435"/>
                  </a:lnTo>
                  <a:cubicBezTo>
                    <a:pt x="12827" y="7420"/>
                    <a:pt x="12844" y="7399"/>
                    <a:pt x="12835" y="7390"/>
                  </a:cubicBezTo>
                  <a:cubicBezTo>
                    <a:pt x="12835" y="7382"/>
                    <a:pt x="12841" y="7373"/>
                    <a:pt x="12849" y="7373"/>
                  </a:cubicBezTo>
                  <a:cubicBezTo>
                    <a:pt x="12852" y="7373"/>
                    <a:pt x="12855" y="7375"/>
                    <a:pt x="12859" y="7378"/>
                  </a:cubicBezTo>
                  <a:lnTo>
                    <a:pt x="12859" y="7402"/>
                  </a:lnTo>
                  <a:lnTo>
                    <a:pt x="12871" y="7378"/>
                  </a:lnTo>
                  <a:cubicBezTo>
                    <a:pt x="12883" y="7378"/>
                    <a:pt x="12883" y="7390"/>
                    <a:pt x="12883" y="7390"/>
                  </a:cubicBezTo>
                  <a:cubicBezTo>
                    <a:pt x="12883" y="7390"/>
                    <a:pt x="12859" y="7438"/>
                    <a:pt x="12883" y="7449"/>
                  </a:cubicBezTo>
                  <a:cubicBezTo>
                    <a:pt x="12871" y="7449"/>
                    <a:pt x="12859" y="7461"/>
                    <a:pt x="12859" y="7461"/>
                  </a:cubicBezTo>
                  <a:cubicBezTo>
                    <a:pt x="12859" y="7461"/>
                    <a:pt x="12859" y="7473"/>
                    <a:pt x="12847" y="7473"/>
                  </a:cubicBezTo>
                  <a:cubicBezTo>
                    <a:pt x="12871" y="7473"/>
                    <a:pt x="12859" y="7461"/>
                    <a:pt x="12871" y="7461"/>
                  </a:cubicBezTo>
                  <a:cubicBezTo>
                    <a:pt x="12871" y="7485"/>
                    <a:pt x="12871" y="7497"/>
                    <a:pt x="12883" y="7509"/>
                  </a:cubicBezTo>
                  <a:lnTo>
                    <a:pt x="12883" y="7485"/>
                  </a:lnTo>
                  <a:cubicBezTo>
                    <a:pt x="12883" y="7473"/>
                    <a:pt x="12883" y="7473"/>
                    <a:pt x="12883" y="7461"/>
                  </a:cubicBezTo>
                  <a:cubicBezTo>
                    <a:pt x="12883" y="7461"/>
                    <a:pt x="12898" y="7446"/>
                    <a:pt x="12904" y="7446"/>
                  </a:cubicBezTo>
                  <a:cubicBezTo>
                    <a:pt x="12905" y="7446"/>
                    <a:pt x="12905" y="7446"/>
                    <a:pt x="12906" y="7447"/>
                  </a:cubicBezTo>
                  <a:lnTo>
                    <a:pt x="12906" y="7447"/>
                  </a:lnTo>
                  <a:cubicBezTo>
                    <a:pt x="12897" y="7415"/>
                    <a:pt x="12942" y="7437"/>
                    <a:pt x="12930" y="7414"/>
                  </a:cubicBezTo>
                  <a:cubicBezTo>
                    <a:pt x="12930" y="7408"/>
                    <a:pt x="12933" y="7405"/>
                    <a:pt x="12936" y="7405"/>
                  </a:cubicBezTo>
                  <a:cubicBezTo>
                    <a:pt x="12939" y="7405"/>
                    <a:pt x="12942" y="7408"/>
                    <a:pt x="12942" y="7414"/>
                  </a:cubicBezTo>
                  <a:cubicBezTo>
                    <a:pt x="12930" y="7426"/>
                    <a:pt x="12942" y="7438"/>
                    <a:pt x="12942" y="7449"/>
                  </a:cubicBezTo>
                  <a:cubicBezTo>
                    <a:pt x="12942" y="7438"/>
                    <a:pt x="12942" y="7438"/>
                    <a:pt x="12942" y="7438"/>
                  </a:cubicBezTo>
                  <a:cubicBezTo>
                    <a:pt x="12954" y="7438"/>
                    <a:pt x="12954" y="7449"/>
                    <a:pt x="12966" y="7461"/>
                  </a:cubicBezTo>
                  <a:lnTo>
                    <a:pt x="12954" y="7461"/>
                  </a:lnTo>
                  <a:lnTo>
                    <a:pt x="12966" y="7473"/>
                  </a:lnTo>
                  <a:cubicBezTo>
                    <a:pt x="12978" y="7461"/>
                    <a:pt x="12954" y="7449"/>
                    <a:pt x="12978" y="7449"/>
                  </a:cubicBezTo>
                  <a:cubicBezTo>
                    <a:pt x="12978" y="7449"/>
                    <a:pt x="12990" y="7449"/>
                    <a:pt x="12990" y="7461"/>
                  </a:cubicBezTo>
                  <a:cubicBezTo>
                    <a:pt x="12978" y="7473"/>
                    <a:pt x="12978" y="7497"/>
                    <a:pt x="12966" y="7497"/>
                  </a:cubicBezTo>
                  <a:cubicBezTo>
                    <a:pt x="12978" y="7497"/>
                    <a:pt x="13002" y="7497"/>
                    <a:pt x="12990" y="7473"/>
                  </a:cubicBezTo>
                  <a:lnTo>
                    <a:pt x="13002" y="7473"/>
                  </a:lnTo>
                  <a:cubicBezTo>
                    <a:pt x="13002" y="7461"/>
                    <a:pt x="12990" y="7449"/>
                    <a:pt x="13002" y="7449"/>
                  </a:cubicBezTo>
                  <a:lnTo>
                    <a:pt x="13025" y="7438"/>
                  </a:lnTo>
                  <a:lnTo>
                    <a:pt x="13025" y="7449"/>
                  </a:lnTo>
                  <a:cubicBezTo>
                    <a:pt x="13025" y="7449"/>
                    <a:pt x="13025" y="7438"/>
                    <a:pt x="13037" y="7438"/>
                  </a:cubicBezTo>
                  <a:cubicBezTo>
                    <a:pt x="13037" y="7449"/>
                    <a:pt x="13037" y="7449"/>
                    <a:pt x="13037" y="7461"/>
                  </a:cubicBezTo>
                  <a:cubicBezTo>
                    <a:pt x="13049" y="7461"/>
                    <a:pt x="13049" y="7449"/>
                    <a:pt x="13061" y="7449"/>
                  </a:cubicBezTo>
                  <a:cubicBezTo>
                    <a:pt x="13061" y="7449"/>
                    <a:pt x="13073" y="7449"/>
                    <a:pt x="13061" y="7461"/>
                  </a:cubicBezTo>
                  <a:cubicBezTo>
                    <a:pt x="13073" y="7473"/>
                    <a:pt x="13097" y="7473"/>
                    <a:pt x="13097" y="7485"/>
                  </a:cubicBezTo>
                  <a:cubicBezTo>
                    <a:pt x="13121" y="7473"/>
                    <a:pt x="13097" y="7473"/>
                    <a:pt x="13109" y="7461"/>
                  </a:cubicBezTo>
                  <a:lnTo>
                    <a:pt x="13109" y="7461"/>
                  </a:lnTo>
                  <a:cubicBezTo>
                    <a:pt x="13109" y="7485"/>
                    <a:pt x="13121" y="7491"/>
                    <a:pt x="13136" y="7491"/>
                  </a:cubicBezTo>
                  <a:cubicBezTo>
                    <a:pt x="13150" y="7491"/>
                    <a:pt x="13168" y="7485"/>
                    <a:pt x="13180" y="7485"/>
                  </a:cubicBezTo>
                  <a:cubicBezTo>
                    <a:pt x="13180" y="7467"/>
                    <a:pt x="13183" y="7467"/>
                    <a:pt x="13188" y="7467"/>
                  </a:cubicBezTo>
                  <a:cubicBezTo>
                    <a:pt x="13191" y="7467"/>
                    <a:pt x="13196" y="7467"/>
                    <a:pt x="13200" y="7458"/>
                  </a:cubicBezTo>
                  <a:lnTo>
                    <a:pt x="13200" y="7458"/>
                  </a:lnTo>
                  <a:cubicBezTo>
                    <a:pt x="13200" y="7471"/>
                    <a:pt x="13211" y="7488"/>
                    <a:pt x="13192" y="7497"/>
                  </a:cubicBezTo>
                  <a:lnTo>
                    <a:pt x="13204" y="7497"/>
                  </a:lnTo>
                  <a:cubicBezTo>
                    <a:pt x="13216" y="7509"/>
                    <a:pt x="13180" y="7497"/>
                    <a:pt x="13192" y="7533"/>
                  </a:cubicBezTo>
                  <a:cubicBezTo>
                    <a:pt x="13202" y="7533"/>
                    <a:pt x="13221" y="7507"/>
                    <a:pt x="13234" y="7507"/>
                  </a:cubicBezTo>
                  <a:cubicBezTo>
                    <a:pt x="13236" y="7507"/>
                    <a:pt x="13238" y="7507"/>
                    <a:pt x="13240" y="7509"/>
                  </a:cubicBezTo>
                  <a:cubicBezTo>
                    <a:pt x="13234" y="7521"/>
                    <a:pt x="13237" y="7521"/>
                    <a:pt x="13240" y="7521"/>
                  </a:cubicBezTo>
                  <a:cubicBezTo>
                    <a:pt x="13243" y="7521"/>
                    <a:pt x="13246" y="7521"/>
                    <a:pt x="13240" y="7533"/>
                  </a:cubicBezTo>
                  <a:cubicBezTo>
                    <a:pt x="13240" y="7539"/>
                    <a:pt x="13237" y="7539"/>
                    <a:pt x="13234" y="7539"/>
                  </a:cubicBezTo>
                  <a:cubicBezTo>
                    <a:pt x="13231" y="7539"/>
                    <a:pt x="13228" y="7539"/>
                    <a:pt x="13228" y="7545"/>
                  </a:cubicBezTo>
                  <a:cubicBezTo>
                    <a:pt x="13233" y="7546"/>
                    <a:pt x="13237" y="7547"/>
                    <a:pt x="13240" y="7547"/>
                  </a:cubicBezTo>
                  <a:cubicBezTo>
                    <a:pt x="13261" y="7547"/>
                    <a:pt x="13253" y="7519"/>
                    <a:pt x="13264" y="7509"/>
                  </a:cubicBezTo>
                  <a:cubicBezTo>
                    <a:pt x="13287" y="7509"/>
                    <a:pt x="13275" y="7521"/>
                    <a:pt x="13275" y="7533"/>
                  </a:cubicBezTo>
                  <a:cubicBezTo>
                    <a:pt x="13275" y="7537"/>
                    <a:pt x="13277" y="7538"/>
                    <a:pt x="13279" y="7538"/>
                  </a:cubicBezTo>
                  <a:cubicBezTo>
                    <a:pt x="13282" y="7538"/>
                    <a:pt x="13287" y="7533"/>
                    <a:pt x="13287" y="7533"/>
                  </a:cubicBezTo>
                  <a:cubicBezTo>
                    <a:pt x="13275" y="7533"/>
                    <a:pt x="13275" y="7509"/>
                    <a:pt x="13287" y="7497"/>
                  </a:cubicBezTo>
                  <a:cubicBezTo>
                    <a:pt x="13287" y="7511"/>
                    <a:pt x="13291" y="7516"/>
                    <a:pt x="13296" y="7516"/>
                  </a:cubicBezTo>
                  <a:cubicBezTo>
                    <a:pt x="13304" y="7516"/>
                    <a:pt x="13316" y="7504"/>
                    <a:pt x="13323" y="7497"/>
                  </a:cubicBezTo>
                  <a:cubicBezTo>
                    <a:pt x="13311" y="7479"/>
                    <a:pt x="13305" y="7479"/>
                    <a:pt x="13301" y="7479"/>
                  </a:cubicBezTo>
                  <a:cubicBezTo>
                    <a:pt x="13296" y="7479"/>
                    <a:pt x="13293" y="7479"/>
                    <a:pt x="13287" y="7461"/>
                  </a:cubicBezTo>
                  <a:cubicBezTo>
                    <a:pt x="13278" y="7461"/>
                    <a:pt x="13276" y="7477"/>
                    <a:pt x="13269" y="7477"/>
                  </a:cubicBezTo>
                  <a:cubicBezTo>
                    <a:pt x="13268" y="7477"/>
                    <a:pt x="13266" y="7476"/>
                    <a:pt x="13264" y="7473"/>
                  </a:cubicBezTo>
                  <a:cubicBezTo>
                    <a:pt x="13275" y="7461"/>
                    <a:pt x="13264" y="7461"/>
                    <a:pt x="13264" y="7461"/>
                  </a:cubicBezTo>
                  <a:cubicBezTo>
                    <a:pt x="13264" y="7465"/>
                    <a:pt x="13262" y="7467"/>
                    <a:pt x="13260" y="7467"/>
                  </a:cubicBezTo>
                  <a:cubicBezTo>
                    <a:pt x="13256" y="7467"/>
                    <a:pt x="13248" y="7461"/>
                    <a:pt x="13240" y="7461"/>
                  </a:cubicBezTo>
                  <a:cubicBezTo>
                    <a:pt x="13228" y="7449"/>
                    <a:pt x="13240" y="7438"/>
                    <a:pt x="13228" y="7438"/>
                  </a:cubicBezTo>
                  <a:cubicBezTo>
                    <a:pt x="13240" y="7426"/>
                    <a:pt x="13228" y="7414"/>
                    <a:pt x="13252" y="7414"/>
                  </a:cubicBezTo>
                  <a:cubicBezTo>
                    <a:pt x="13248" y="7402"/>
                    <a:pt x="13243" y="7398"/>
                    <a:pt x="13237" y="7398"/>
                  </a:cubicBezTo>
                  <a:cubicBezTo>
                    <a:pt x="13225" y="7398"/>
                    <a:pt x="13208" y="7418"/>
                    <a:pt x="13192" y="7426"/>
                  </a:cubicBezTo>
                  <a:cubicBezTo>
                    <a:pt x="13192" y="7426"/>
                    <a:pt x="13192" y="7426"/>
                    <a:pt x="13204" y="7414"/>
                  </a:cubicBezTo>
                  <a:lnTo>
                    <a:pt x="13204" y="7414"/>
                  </a:lnTo>
                  <a:cubicBezTo>
                    <a:pt x="13192" y="7426"/>
                    <a:pt x="13192" y="7426"/>
                    <a:pt x="13180" y="7426"/>
                  </a:cubicBezTo>
                  <a:cubicBezTo>
                    <a:pt x="13168" y="7414"/>
                    <a:pt x="13192" y="7414"/>
                    <a:pt x="13192" y="7402"/>
                  </a:cubicBezTo>
                  <a:lnTo>
                    <a:pt x="13180" y="7402"/>
                  </a:lnTo>
                  <a:cubicBezTo>
                    <a:pt x="13168" y="7402"/>
                    <a:pt x="13168" y="7402"/>
                    <a:pt x="13168" y="7390"/>
                  </a:cubicBezTo>
                  <a:cubicBezTo>
                    <a:pt x="13168" y="7390"/>
                    <a:pt x="13180" y="7378"/>
                    <a:pt x="13180" y="7366"/>
                  </a:cubicBezTo>
                  <a:lnTo>
                    <a:pt x="13180" y="7366"/>
                  </a:lnTo>
                  <a:lnTo>
                    <a:pt x="13156" y="7390"/>
                  </a:lnTo>
                  <a:cubicBezTo>
                    <a:pt x="13168" y="7378"/>
                    <a:pt x="13145" y="7366"/>
                    <a:pt x="13156" y="7354"/>
                  </a:cubicBezTo>
                  <a:lnTo>
                    <a:pt x="13133" y="7354"/>
                  </a:lnTo>
                  <a:lnTo>
                    <a:pt x="13133" y="7342"/>
                  </a:lnTo>
                  <a:cubicBezTo>
                    <a:pt x="13125" y="7342"/>
                    <a:pt x="13110" y="7355"/>
                    <a:pt x="13101" y="7355"/>
                  </a:cubicBezTo>
                  <a:cubicBezTo>
                    <a:pt x="13095" y="7355"/>
                    <a:pt x="13092" y="7349"/>
                    <a:pt x="13097" y="7330"/>
                  </a:cubicBezTo>
                  <a:lnTo>
                    <a:pt x="13097" y="7330"/>
                  </a:lnTo>
                  <a:cubicBezTo>
                    <a:pt x="13073" y="7342"/>
                    <a:pt x="13061" y="7342"/>
                    <a:pt x="13037" y="7342"/>
                  </a:cubicBezTo>
                  <a:cubicBezTo>
                    <a:pt x="13061" y="7330"/>
                    <a:pt x="13014" y="7307"/>
                    <a:pt x="13037" y="7307"/>
                  </a:cubicBezTo>
                  <a:cubicBezTo>
                    <a:pt x="13035" y="7304"/>
                    <a:pt x="13033" y="7303"/>
                    <a:pt x="13031" y="7303"/>
                  </a:cubicBezTo>
                  <a:cubicBezTo>
                    <a:pt x="13025" y="7303"/>
                    <a:pt x="13023" y="7319"/>
                    <a:pt x="13014" y="7319"/>
                  </a:cubicBezTo>
                  <a:cubicBezTo>
                    <a:pt x="13002" y="7307"/>
                    <a:pt x="13014" y="7283"/>
                    <a:pt x="13025" y="7283"/>
                  </a:cubicBezTo>
                  <a:lnTo>
                    <a:pt x="13014" y="7283"/>
                  </a:lnTo>
                  <a:lnTo>
                    <a:pt x="13002" y="7295"/>
                  </a:lnTo>
                  <a:cubicBezTo>
                    <a:pt x="12990" y="7283"/>
                    <a:pt x="13002" y="7271"/>
                    <a:pt x="12990" y="7259"/>
                  </a:cubicBezTo>
                  <a:lnTo>
                    <a:pt x="12978" y="7283"/>
                  </a:lnTo>
                  <a:lnTo>
                    <a:pt x="12978" y="7271"/>
                  </a:lnTo>
                  <a:cubicBezTo>
                    <a:pt x="12978" y="7283"/>
                    <a:pt x="12966" y="7283"/>
                    <a:pt x="12966" y="7283"/>
                  </a:cubicBezTo>
                  <a:lnTo>
                    <a:pt x="12954" y="7283"/>
                  </a:lnTo>
                  <a:cubicBezTo>
                    <a:pt x="12966" y="7271"/>
                    <a:pt x="12942" y="7271"/>
                    <a:pt x="12954" y="7259"/>
                  </a:cubicBezTo>
                  <a:lnTo>
                    <a:pt x="12918" y="7259"/>
                  </a:lnTo>
                  <a:lnTo>
                    <a:pt x="12930" y="7271"/>
                  </a:lnTo>
                  <a:cubicBezTo>
                    <a:pt x="12927" y="7273"/>
                    <a:pt x="12924" y="7273"/>
                    <a:pt x="12923" y="7273"/>
                  </a:cubicBezTo>
                  <a:cubicBezTo>
                    <a:pt x="12912" y="7273"/>
                    <a:pt x="12927" y="7247"/>
                    <a:pt x="12906" y="7247"/>
                  </a:cubicBezTo>
                  <a:lnTo>
                    <a:pt x="12906" y="7259"/>
                  </a:lnTo>
                  <a:cubicBezTo>
                    <a:pt x="12903" y="7252"/>
                    <a:pt x="12899" y="7250"/>
                    <a:pt x="12894" y="7250"/>
                  </a:cubicBezTo>
                  <a:cubicBezTo>
                    <a:pt x="12886" y="7250"/>
                    <a:pt x="12877" y="7256"/>
                    <a:pt x="12866" y="7256"/>
                  </a:cubicBezTo>
                  <a:cubicBezTo>
                    <a:pt x="12860" y="7256"/>
                    <a:pt x="12853" y="7254"/>
                    <a:pt x="12847" y="7247"/>
                  </a:cubicBezTo>
                  <a:cubicBezTo>
                    <a:pt x="12854" y="7247"/>
                    <a:pt x="12856" y="7240"/>
                    <a:pt x="12858" y="7235"/>
                  </a:cubicBezTo>
                  <a:lnTo>
                    <a:pt x="12858" y="7235"/>
                  </a:lnTo>
                  <a:cubicBezTo>
                    <a:pt x="12858" y="7235"/>
                    <a:pt x="12858" y="7235"/>
                    <a:pt x="12859" y="7235"/>
                  </a:cubicBezTo>
                  <a:cubicBezTo>
                    <a:pt x="12859" y="7233"/>
                    <a:pt x="12859" y="7232"/>
                    <a:pt x="12859" y="7232"/>
                  </a:cubicBezTo>
                  <a:cubicBezTo>
                    <a:pt x="12859" y="7232"/>
                    <a:pt x="12858" y="7233"/>
                    <a:pt x="12858" y="7235"/>
                  </a:cubicBezTo>
                  <a:lnTo>
                    <a:pt x="12858" y="7235"/>
                  </a:lnTo>
                  <a:cubicBezTo>
                    <a:pt x="12852" y="7235"/>
                    <a:pt x="12843" y="7232"/>
                    <a:pt x="12833" y="7232"/>
                  </a:cubicBezTo>
                  <a:cubicBezTo>
                    <a:pt x="12823" y="7232"/>
                    <a:pt x="12811" y="7235"/>
                    <a:pt x="12799" y="7247"/>
                  </a:cubicBezTo>
                  <a:cubicBezTo>
                    <a:pt x="12799" y="7223"/>
                    <a:pt x="12799" y="7211"/>
                    <a:pt x="12787" y="7199"/>
                  </a:cubicBezTo>
                  <a:cubicBezTo>
                    <a:pt x="12775" y="7199"/>
                    <a:pt x="12775" y="7199"/>
                    <a:pt x="12764" y="7211"/>
                  </a:cubicBezTo>
                  <a:cubicBezTo>
                    <a:pt x="12758" y="7205"/>
                    <a:pt x="12749" y="7205"/>
                    <a:pt x="12741" y="7205"/>
                  </a:cubicBezTo>
                  <a:cubicBezTo>
                    <a:pt x="12734" y="7205"/>
                    <a:pt x="12728" y="7205"/>
                    <a:pt x="12728" y="7199"/>
                  </a:cubicBezTo>
                  <a:cubicBezTo>
                    <a:pt x="12728" y="7202"/>
                    <a:pt x="12728" y="7203"/>
                    <a:pt x="12728" y="7203"/>
                  </a:cubicBezTo>
                  <a:cubicBezTo>
                    <a:pt x="12727" y="7203"/>
                    <a:pt x="12726" y="7196"/>
                    <a:pt x="12722" y="7196"/>
                  </a:cubicBezTo>
                  <a:cubicBezTo>
                    <a:pt x="12720" y="7196"/>
                    <a:pt x="12718" y="7197"/>
                    <a:pt x="12716" y="7199"/>
                  </a:cubicBezTo>
                  <a:lnTo>
                    <a:pt x="12716" y="7211"/>
                  </a:lnTo>
                  <a:cubicBezTo>
                    <a:pt x="12708" y="7196"/>
                    <a:pt x="12701" y="7192"/>
                    <a:pt x="12694" y="7192"/>
                  </a:cubicBezTo>
                  <a:cubicBezTo>
                    <a:pt x="12684" y="7192"/>
                    <a:pt x="12675" y="7200"/>
                    <a:pt x="12668" y="7200"/>
                  </a:cubicBezTo>
                  <a:cubicBezTo>
                    <a:pt x="12663" y="7200"/>
                    <a:pt x="12659" y="7197"/>
                    <a:pt x="12656" y="7188"/>
                  </a:cubicBezTo>
                  <a:cubicBezTo>
                    <a:pt x="12656" y="7188"/>
                    <a:pt x="12656" y="7176"/>
                    <a:pt x="12656" y="7164"/>
                  </a:cubicBezTo>
                  <a:lnTo>
                    <a:pt x="12621" y="7164"/>
                  </a:lnTo>
                  <a:lnTo>
                    <a:pt x="12621" y="7176"/>
                  </a:lnTo>
                  <a:cubicBezTo>
                    <a:pt x="12621" y="7176"/>
                    <a:pt x="12615" y="7181"/>
                    <a:pt x="12608" y="7181"/>
                  </a:cubicBezTo>
                  <a:cubicBezTo>
                    <a:pt x="12605" y="7181"/>
                    <a:pt x="12601" y="7180"/>
                    <a:pt x="12597" y="7176"/>
                  </a:cubicBezTo>
                  <a:cubicBezTo>
                    <a:pt x="12609" y="7164"/>
                    <a:pt x="12606" y="7164"/>
                    <a:pt x="12600" y="7164"/>
                  </a:cubicBezTo>
                  <a:cubicBezTo>
                    <a:pt x="12595" y="7164"/>
                    <a:pt x="12587" y="7164"/>
                    <a:pt x="12585" y="7156"/>
                  </a:cubicBezTo>
                  <a:lnTo>
                    <a:pt x="12585" y="7156"/>
                  </a:lnTo>
                  <a:cubicBezTo>
                    <a:pt x="12585" y="7157"/>
                    <a:pt x="12585" y="7160"/>
                    <a:pt x="12585" y="7164"/>
                  </a:cubicBezTo>
                  <a:cubicBezTo>
                    <a:pt x="12581" y="7165"/>
                    <a:pt x="12579" y="7166"/>
                    <a:pt x="12577" y="7166"/>
                  </a:cubicBezTo>
                  <a:cubicBezTo>
                    <a:pt x="12573" y="7166"/>
                    <a:pt x="12571" y="7165"/>
                    <a:pt x="12570" y="7162"/>
                  </a:cubicBezTo>
                  <a:lnTo>
                    <a:pt x="12570" y="7162"/>
                  </a:lnTo>
                  <a:cubicBezTo>
                    <a:pt x="12566" y="7170"/>
                    <a:pt x="12558" y="7176"/>
                    <a:pt x="12549" y="7176"/>
                  </a:cubicBezTo>
                  <a:cubicBezTo>
                    <a:pt x="12549" y="7176"/>
                    <a:pt x="12549" y="7164"/>
                    <a:pt x="12549" y="7164"/>
                  </a:cubicBezTo>
                  <a:cubicBezTo>
                    <a:pt x="12541" y="7164"/>
                    <a:pt x="12533" y="7158"/>
                    <a:pt x="12525" y="7158"/>
                  </a:cubicBezTo>
                  <a:cubicBezTo>
                    <a:pt x="12521" y="7158"/>
                    <a:pt x="12517" y="7160"/>
                    <a:pt x="12513" y="7164"/>
                  </a:cubicBezTo>
                  <a:cubicBezTo>
                    <a:pt x="12513" y="7155"/>
                    <a:pt x="12513" y="7146"/>
                    <a:pt x="12518" y="7142"/>
                  </a:cubicBezTo>
                  <a:lnTo>
                    <a:pt x="12518" y="7142"/>
                  </a:lnTo>
                  <a:cubicBezTo>
                    <a:pt x="12507" y="7146"/>
                    <a:pt x="12504" y="7146"/>
                    <a:pt x="12502" y="7146"/>
                  </a:cubicBezTo>
                  <a:cubicBezTo>
                    <a:pt x="12499" y="7146"/>
                    <a:pt x="12496" y="7146"/>
                    <a:pt x="12478" y="7152"/>
                  </a:cubicBezTo>
                  <a:lnTo>
                    <a:pt x="12466" y="7128"/>
                  </a:lnTo>
                  <a:lnTo>
                    <a:pt x="12466" y="7140"/>
                  </a:lnTo>
                  <a:lnTo>
                    <a:pt x="12442" y="7140"/>
                  </a:lnTo>
                  <a:lnTo>
                    <a:pt x="12442" y="7128"/>
                  </a:lnTo>
                  <a:cubicBezTo>
                    <a:pt x="12424" y="7128"/>
                    <a:pt x="12420" y="7108"/>
                    <a:pt x="12409" y="7108"/>
                  </a:cubicBezTo>
                  <a:cubicBezTo>
                    <a:pt x="12405" y="7108"/>
                    <a:pt x="12400" y="7110"/>
                    <a:pt x="12394" y="7116"/>
                  </a:cubicBezTo>
                  <a:cubicBezTo>
                    <a:pt x="12394" y="7116"/>
                    <a:pt x="12394" y="7114"/>
                    <a:pt x="12396" y="7111"/>
                  </a:cubicBezTo>
                  <a:lnTo>
                    <a:pt x="12396" y="7111"/>
                  </a:lnTo>
                  <a:cubicBezTo>
                    <a:pt x="12395" y="7111"/>
                    <a:pt x="12394" y="7111"/>
                    <a:pt x="12394" y="7111"/>
                  </a:cubicBezTo>
                  <a:cubicBezTo>
                    <a:pt x="12385" y="7111"/>
                    <a:pt x="12380" y="7097"/>
                    <a:pt x="12371" y="7097"/>
                  </a:cubicBezTo>
                  <a:cubicBezTo>
                    <a:pt x="12368" y="7097"/>
                    <a:pt x="12364" y="7099"/>
                    <a:pt x="12359" y="7104"/>
                  </a:cubicBezTo>
                  <a:cubicBezTo>
                    <a:pt x="12371" y="7092"/>
                    <a:pt x="12359" y="7092"/>
                    <a:pt x="12371" y="7092"/>
                  </a:cubicBezTo>
                  <a:lnTo>
                    <a:pt x="12359" y="7092"/>
                  </a:lnTo>
                  <a:lnTo>
                    <a:pt x="12359" y="7080"/>
                  </a:lnTo>
                  <a:lnTo>
                    <a:pt x="12347" y="7104"/>
                  </a:lnTo>
                  <a:lnTo>
                    <a:pt x="12347" y="7080"/>
                  </a:lnTo>
                  <a:lnTo>
                    <a:pt x="12335" y="7092"/>
                  </a:lnTo>
                  <a:cubicBezTo>
                    <a:pt x="12335" y="7057"/>
                    <a:pt x="12311" y="7080"/>
                    <a:pt x="12299" y="7045"/>
                  </a:cubicBezTo>
                  <a:lnTo>
                    <a:pt x="12299" y="7080"/>
                  </a:lnTo>
                  <a:cubicBezTo>
                    <a:pt x="12293" y="7087"/>
                    <a:pt x="12286" y="7089"/>
                    <a:pt x="12279" y="7089"/>
                  </a:cubicBezTo>
                  <a:cubicBezTo>
                    <a:pt x="12252" y="7089"/>
                    <a:pt x="12221" y="7052"/>
                    <a:pt x="12194" y="7052"/>
                  </a:cubicBezTo>
                  <a:cubicBezTo>
                    <a:pt x="12189" y="7052"/>
                    <a:pt x="12185" y="7054"/>
                    <a:pt x="12180" y="7057"/>
                  </a:cubicBezTo>
                  <a:lnTo>
                    <a:pt x="12180" y="7033"/>
                  </a:lnTo>
                  <a:lnTo>
                    <a:pt x="12156" y="7057"/>
                  </a:lnTo>
                  <a:cubicBezTo>
                    <a:pt x="12144" y="7045"/>
                    <a:pt x="12168" y="7045"/>
                    <a:pt x="12168" y="7033"/>
                  </a:cubicBezTo>
                  <a:lnTo>
                    <a:pt x="12168" y="7033"/>
                  </a:lnTo>
                  <a:cubicBezTo>
                    <a:pt x="12144" y="7045"/>
                    <a:pt x="12156" y="7057"/>
                    <a:pt x="12132" y="7069"/>
                  </a:cubicBezTo>
                  <a:cubicBezTo>
                    <a:pt x="12128" y="7060"/>
                    <a:pt x="12127" y="7054"/>
                    <a:pt x="12128" y="7051"/>
                  </a:cubicBezTo>
                  <a:lnTo>
                    <a:pt x="12128" y="7051"/>
                  </a:lnTo>
                  <a:cubicBezTo>
                    <a:pt x="12120" y="7053"/>
                    <a:pt x="12112" y="7054"/>
                    <a:pt x="12104" y="7054"/>
                  </a:cubicBezTo>
                  <a:cubicBezTo>
                    <a:pt x="12091" y="7054"/>
                    <a:pt x="12079" y="7051"/>
                    <a:pt x="12073" y="7045"/>
                  </a:cubicBezTo>
                  <a:cubicBezTo>
                    <a:pt x="12073" y="7045"/>
                    <a:pt x="12073" y="7057"/>
                    <a:pt x="12073" y="7057"/>
                  </a:cubicBezTo>
                  <a:lnTo>
                    <a:pt x="12025" y="7057"/>
                  </a:lnTo>
                  <a:cubicBezTo>
                    <a:pt x="12025" y="7045"/>
                    <a:pt x="12025" y="7045"/>
                    <a:pt x="12037" y="7045"/>
                  </a:cubicBezTo>
                  <a:cubicBezTo>
                    <a:pt x="12031" y="7039"/>
                    <a:pt x="12028" y="7036"/>
                    <a:pt x="12025" y="7036"/>
                  </a:cubicBezTo>
                  <a:cubicBezTo>
                    <a:pt x="12022" y="7036"/>
                    <a:pt x="12019" y="7039"/>
                    <a:pt x="12013" y="7045"/>
                  </a:cubicBezTo>
                  <a:lnTo>
                    <a:pt x="12025" y="7021"/>
                  </a:lnTo>
                  <a:cubicBezTo>
                    <a:pt x="12019" y="7021"/>
                    <a:pt x="12010" y="7024"/>
                    <a:pt x="12003" y="7024"/>
                  </a:cubicBezTo>
                  <a:cubicBezTo>
                    <a:pt x="11996" y="7024"/>
                    <a:pt x="11990" y="7021"/>
                    <a:pt x="11990" y="7009"/>
                  </a:cubicBezTo>
                  <a:cubicBezTo>
                    <a:pt x="11990" y="7021"/>
                    <a:pt x="11990" y="7033"/>
                    <a:pt x="11978" y="7033"/>
                  </a:cubicBezTo>
                  <a:cubicBezTo>
                    <a:pt x="11975" y="7027"/>
                    <a:pt x="11971" y="7024"/>
                    <a:pt x="11966" y="7024"/>
                  </a:cubicBezTo>
                  <a:cubicBezTo>
                    <a:pt x="11957" y="7024"/>
                    <a:pt x="11945" y="7035"/>
                    <a:pt x="11936" y="7035"/>
                  </a:cubicBezTo>
                  <a:cubicBezTo>
                    <a:pt x="11934" y="7035"/>
                    <a:pt x="11932" y="7035"/>
                    <a:pt x="11930" y="7033"/>
                  </a:cubicBezTo>
                  <a:cubicBezTo>
                    <a:pt x="11930" y="7021"/>
                    <a:pt x="11942" y="7021"/>
                    <a:pt x="11942" y="7021"/>
                  </a:cubicBezTo>
                  <a:cubicBezTo>
                    <a:pt x="11938" y="7017"/>
                    <a:pt x="11936" y="7016"/>
                    <a:pt x="11934" y="7016"/>
                  </a:cubicBezTo>
                  <a:cubicBezTo>
                    <a:pt x="11929" y="7016"/>
                    <a:pt x="11927" y="7024"/>
                    <a:pt x="11918" y="7033"/>
                  </a:cubicBezTo>
                  <a:lnTo>
                    <a:pt x="11918" y="7021"/>
                  </a:lnTo>
                  <a:lnTo>
                    <a:pt x="11882" y="7033"/>
                  </a:lnTo>
                  <a:cubicBezTo>
                    <a:pt x="11882" y="7021"/>
                    <a:pt x="11874" y="7021"/>
                    <a:pt x="11865" y="7021"/>
                  </a:cubicBezTo>
                  <a:cubicBezTo>
                    <a:pt x="11856" y="7021"/>
                    <a:pt x="11847" y="7021"/>
                    <a:pt x="11847" y="7009"/>
                  </a:cubicBezTo>
                  <a:cubicBezTo>
                    <a:pt x="11835" y="7009"/>
                    <a:pt x="11859" y="7033"/>
                    <a:pt x="11847" y="7033"/>
                  </a:cubicBezTo>
                  <a:cubicBezTo>
                    <a:pt x="11841" y="7027"/>
                    <a:pt x="11835" y="7027"/>
                    <a:pt x="11830" y="7027"/>
                  </a:cubicBezTo>
                  <a:cubicBezTo>
                    <a:pt x="11826" y="7027"/>
                    <a:pt x="11823" y="7027"/>
                    <a:pt x="11823" y="7021"/>
                  </a:cubicBezTo>
                  <a:lnTo>
                    <a:pt x="11835" y="7009"/>
                  </a:lnTo>
                  <a:lnTo>
                    <a:pt x="11823" y="7009"/>
                  </a:lnTo>
                  <a:lnTo>
                    <a:pt x="11823" y="6997"/>
                  </a:lnTo>
                  <a:cubicBezTo>
                    <a:pt x="11811" y="6997"/>
                    <a:pt x="11811" y="7021"/>
                    <a:pt x="11799" y="7033"/>
                  </a:cubicBezTo>
                  <a:cubicBezTo>
                    <a:pt x="11799" y="7021"/>
                    <a:pt x="11775" y="7033"/>
                    <a:pt x="11775" y="7009"/>
                  </a:cubicBezTo>
                  <a:lnTo>
                    <a:pt x="11787" y="7009"/>
                  </a:lnTo>
                  <a:cubicBezTo>
                    <a:pt x="11760" y="7009"/>
                    <a:pt x="11746" y="6974"/>
                    <a:pt x="11731" y="6974"/>
                  </a:cubicBezTo>
                  <a:cubicBezTo>
                    <a:pt x="11726" y="6974"/>
                    <a:pt x="11721" y="6977"/>
                    <a:pt x="11716" y="6985"/>
                  </a:cubicBezTo>
                  <a:cubicBezTo>
                    <a:pt x="11716" y="6973"/>
                    <a:pt x="11716" y="6973"/>
                    <a:pt x="11716" y="6973"/>
                  </a:cubicBezTo>
                  <a:lnTo>
                    <a:pt x="11704" y="6973"/>
                  </a:lnTo>
                  <a:lnTo>
                    <a:pt x="11704" y="6961"/>
                  </a:lnTo>
                  <a:lnTo>
                    <a:pt x="11680" y="6973"/>
                  </a:lnTo>
                  <a:cubicBezTo>
                    <a:pt x="11668" y="6967"/>
                    <a:pt x="11656" y="6964"/>
                    <a:pt x="11644" y="6964"/>
                  </a:cubicBezTo>
                  <a:cubicBezTo>
                    <a:pt x="11632" y="6964"/>
                    <a:pt x="11621" y="6967"/>
                    <a:pt x="11609" y="6973"/>
                  </a:cubicBezTo>
                  <a:lnTo>
                    <a:pt x="11609" y="6961"/>
                  </a:lnTo>
                  <a:cubicBezTo>
                    <a:pt x="11604" y="6964"/>
                    <a:pt x="11600" y="6965"/>
                    <a:pt x="11596" y="6965"/>
                  </a:cubicBezTo>
                  <a:cubicBezTo>
                    <a:pt x="11587" y="6965"/>
                    <a:pt x="11582" y="6958"/>
                    <a:pt x="11573" y="6958"/>
                  </a:cubicBezTo>
                  <a:cubicBezTo>
                    <a:pt x="11570" y="6958"/>
                    <a:pt x="11566" y="6959"/>
                    <a:pt x="11561" y="6961"/>
                  </a:cubicBezTo>
                  <a:lnTo>
                    <a:pt x="11549" y="6961"/>
                  </a:lnTo>
                  <a:lnTo>
                    <a:pt x="11549" y="6949"/>
                  </a:lnTo>
                  <a:cubicBezTo>
                    <a:pt x="11547" y="6954"/>
                    <a:pt x="11544" y="6956"/>
                    <a:pt x="11541" y="6956"/>
                  </a:cubicBezTo>
                  <a:cubicBezTo>
                    <a:pt x="11533" y="6956"/>
                    <a:pt x="11526" y="6946"/>
                    <a:pt x="11523" y="6940"/>
                  </a:cubicBezTo>
                  <a:lnTo>
                    <a:pt x="11523" y="6940"/>
                  </a:lnTo>
                  <a:cubicBezTo>
                    <a:pt x="11512" y="6951"/>
                    <a:pt x="11501" y="6962"/>
                    <a:pt x="11501" y="6973"/>
                  </a:cubicBezTo>
                  <a:cubicBezTo>
                    <a:pt x="11478" y="6973"/>
                    <a:pt x="11501" y="6961"/>
                    <a:pt x="11490" y="6949"/>
                  </a:cubicBezTo>
                  <a:cubicBezTo>
                    <a:pt x="11466" y="6949"/>
                    <a:pt x="11466" y="6961"/>
                    <a:pt x="11454" y="6961"/>
                  </a:cubicBezTo>
                  <a:lnTo>
                    <a:pt x="11454" y="6949"/>
                  </a:lnTo>
                  <a:lnTo>
                    <a:pt x="11430" y="6949"/>
                  </a:lnTo>
                  <a:cubicBezTo>
                    <a:pt x="11425" y="6955"/>
                    <a:pt x="11421" y="6956"/>
                    <a:pt x="11417" y="6956"/>
                  </a:cubicBezTo>
                  <a:cubicBezTo>
                    <a:pt x="11410" y="6956"/>
                    <a:pt x="11405" y="6948"/>
                    <a:pt x="11398" y="6948"/>
                  </a:cubicBezTo>
                  <a:cubicBezTo>
                    <a:pt x="11394" y="6948"/>
                    <a:pt x="11389" y="6951"/>
                    <a:pt x="11382" y="6961"/>
                  </a:cubicBezTo>
                  <a:cubicBezTo>
                    <a:pt x="11382" y="6949"/>
                    <a:pt x="11359" y="6961"/>
                    <a:pt x="11370" y="6938"/>
                  </a:cubicBezTo>
                  <a:lnTo>
                    <a:pt x="11370" y="6938"/>
                  </a:lnTo>
                  <a:cubicBezTo>
                    <a:pt x="11335" y="6949"/>
                    <a:pt x="11323" y="6961"/>
                    <a:pt x="11299" y="6961"/>
                  </a:cubicBezTo>
                  <a:cubicBezTo>
                    <a:pt x="11299" y="6953"/>
                    <a:pt x="11297" y="6950"/>
                    <a:pt x="11295" y="6950"/>
                  </a:cubicBezTo>
                  <a:cubicBezTo>
                    <a:pt x="11292" y="6950"/>
                    <a:pt x="11288" y="6953"/>
                    <a:pt x="11283" y="6953"/>
                  </a:cubicBezTo>
                  <a:cubicBezTo>
                    <a:pt x="11281" y="6953"/>
                    <a:pt x="11278" y="6952"/>
                    <a:pt x="11275" y="6949"/>
                  </a:cubicBezTo>
                  <a:lnTo>
                    <a:pt x="11275" y="6961"/>
                  </a:lnTo>
                  <a:cubicBezTo>
                    <a:pt x="11240" y="6961"/>
                    <a:pt x="11204" y="6926"/>
                    <a:pt x="11168" y="6926"/>
                  </a:cubicBezTo>
                  <a:lnTo>
                    <a:pt x="11168" y="6914"/>
                  </a:lnTo>
                  <a:lnTo>
                    <a:pt x="11156" y="6926"/>
                  </a:lnTo>
                  <a:cubicBezTo>
                    <a:pt x="11120" y="6926"/>
                    <a:pt x="11061" y="6914"/>
                    <a:pt x="11025" y="6914"/>
                  </a:cubicBezTo>
                  <a:cubicBezTo>
                    <a:pt x="11025" y="6926"/>
                    <a:pt x="11001" y="6938"/>
                    <a:pt x="10989" y="6938"/>
                  </a:cubicBezTo>
                  <a:cubicBezTo>
                    <a:pt x="10966" y="6938"/>
                    <a:pt x="10947" y="6943"/>
                    <a:pt x="10927" y="6943"/>
                  </a:cubicBezTo>
                  <a:cubicBezTo>
                    <a:pt x="10917" y="6943"/>
                    <a:pt x="10906" y="6942"/>
                    <a:pt x="10894" y="6938"/>
                  </a:cubicBezTo>
                  <a:cubicBezTo>
                    <a:pt x="10894" y="6938"/>
                    <a:pt x="10894" y="6926"/>
                    <a:pt x="10894" y="6926"/>
                  </a:cubicBezTo>
                  <a:cubicBezTo>
                    <a:pt x="10894" y="6930"/>
                    <a:pt x="10893" y="6931"/>
                    <a:pt x="10891" y="6931"/>
                  </a:cubicBezTo>
                  <a:cubicBezTo>
                    <a:pt x="10886" y="6931"/>
                    <a:pt x="10878" y="6926"/>
                    <a:pt x="10870" y="6926"/>
                  </a:cubicBezTo>
                  <a:lnTo>
                    <a:pt x="10882" y="6938"/>
                  </a:lnTo>
                  <a:cubicBezTo>
                    <a:pt x="10879" y="6941"/>
                    <a:pt x="10875" y="6942"/>
                    <a:pt x="10872" y="6942"/>
                  </a:cubicBezTo>
                  <a:cubicBezTo>
                    <a:pt x="10864" y="6942"/>
                    <a:pt x="10859" y="6934"/>
                    <a:pt x="10859" y="6926"/>
                  </a:cubicBezTo>
                  <a:lnTo>
                    <a:pt x="10835" y="6938"/>
                  </a:lnTo>
                  <a:lnTo>
                    <a:pt x="10835" y="6949"/>
                  </a:lnTo>
                  <a:lnTo>
                    <a:pt x="10823" y="6926"/>
                  </a:lnTo>
                  <a:cubicBezTo>
                    <a:pt x="10823" y="6926"/>
                    <a:pt x="10799" y="6938"/>
                    <a:pt x="10799" y="6949"/>
                  </a:cubicBezTo>
                  <a:cubicBezTo>
                    <a:pt x="10799" y="6949"/>
                    <a:pt x="10787" y="6938"/>
                    <a:pt x="10799" y="6938"/>
                  </a:cubicBezTo>
                  <a:lnTo>
                    <a:pt x="10739" y="6926"/>
                  </a:lnTo>
                  <a:lnTo>
                    <a:pt x="10751" y="6938"/>
                  </a:lnTo>
                  <a:cubicBezTo>
                    <a:pt x="10751" y="6949"/>
                    <a:pt x="10739" y="6961"/>
                    <a:pt x="10728" y="6961"/>
                  </a:cubicBezTo>
                  <a:cubicBezTo>
                    <a:pt x="10739" y="6949"/>
                    <a:pt x="10728" y="6938"/>
                    <a:pt x="10716" y="6926"/>
                  </a:cubicBezTo>
                  <a:lnTo>
                    <a:pt x="10716" y="6926"/>
                  </a:lnTo>
                  <a:cubicBezTo>
                    <a:pt x="10716" y="6926"/>
                    <a:pt x="10728" y="6938"/>
                    <a:pt x="10728" y="6949"/>
                  </a:cubicBezTo>
                  <a:cubicBezTo>
                    <a:pt x="10716" y="6961"/>
                    <a:pt x="10692" y="6961"/>
                    <a:pt x="10692" y="6961"/>
                  </a:cubicBezTo>
                  <a:lnTo>
                    <a:pt x="10692" y="6949"/>
                  </a:lnTo>
                  <a:cubicBezTo>
                    <a:pt x="10680" y="6949"/>
                    <a:pt x="10680" y="6926"/>
                    <a:pt x="10668" y="6926"/>
                  </a:cubicBezTo>
                  <a:cubicBezTo>
                    <a:pt x="10656" y="6938"/>
                    <a:pt x="10644" y="6926"/>
                    <a:pt x="10656" y="6961"/>
                  </a:cubicBezTo>
                  <a:cubicBezTo>
                    <a:pt x="10632" y="6961"/>
                    <a:pt x="10644" y="6938"/>
                    <a:pt x="10644" y="6938"/>
                  </a:cubicBezTo>
                  <a:lnTo>
                    <a:pt x="10644" y="6938"/>
                  </a:lnTo>
                  <a:cubicBezTo>
                    <a:pt x="10641" y="6941"/>
                    <a:pt x="10636" y="6942"/>
                    <a:pt x="10632" y="6942"/>
                  </a:cubicBezTo>
                  <a:cubicBezTo>
                    <a:pt x="10620" y="6942"/>
                    <a:pt x="10608" y="6934"/>
                    <a:pt x="10608" y="6926"/>
                  </a:cubicBezTo>
                  <a:cubicBezTo>
                    <a:pt x="10605" y="6937"/>
                    <a:pt x="10599" y="6940"/>
                    <a:pt x="10592" y="6940"/>
                  </a:cubicBezTo>
                  <a:cubicBezTo>
                    <a:pt x="10584" y="6940"/>
                    <a:pt x="10576" y="6935"/>
                    <a:pt x="10569" y="6935"/>
                  </a:cubicBezTo>
                  <a:cubicBezTo>
                    <a:pt x="10564" y="6935"/>
                    <a:pt x="10561" y="6938"/>
                    <a:pt x="10561" y="6949"/>
                  </a:cubicBezTo>
                  <a:lnTo>
                    <a:pt x="10549" y="6926"/>
                  </a:lnTo>
                  <a:cubicBezTo>
                    <a:pt x="10549" y="6938"/>
                    <a:pt x="10549" y="6961"/>
                    <a:pt x="10537" y="6961"/>
                  </a:cubicBezTo>
                  <a:cubicBezTo>
                    <a:pt x="10525" y="6949"/>
                    <a:pt x="10525" y="6938"/>
                    <a:pt x="10525" y="6926"/>
                  </a:cubicBezTo>
                  <a:lnTo>
                    <a:pt x="10513" y="6961"/>
                  </a:lnTo>
                  <a:cubicBezTo>
                    <a:pt x="10466" y="6926"/>
                    <a:pt x="10382" y="6949"/>
                    <a:pt x="10323" y="6914"/>
                  </a:cubicBezTo>
                  <a:cubicBezTo>
                    <a:pt x="10303" y="6923"/>
                    <a:pt x="10276" y="6941"/>
                    <a:pt x="10248" y="6941"/>
                  </a:cubicBezTo>
                  <a:cubicBezTo>
                    <a:pt x="10241" y="6941"/>
                    <a:pt x="10234" y="6940"/>
                    <a:pt x="10227" y="6938"/>
                  </a:cubicBezTo>
                  <a:cubicBezTo>
                    <a:pt x="10216" y="6949"/>
                    <a:pt x="10216" y="6949"/>
                    <a:pt x="10204" y="6949"/>
                  </a:cubicBezTo>
                  <a:cubicBezTo>
                    <a:pt x="10178" y="6941"/>
                    <a:pt x="10147" y="6933"/>
                    <a:pt x="10118" y="6933"/>
                  </a:cubicBezTo>
                  <a:cubicBezTo>
                    <a:pt x="10107" y="6933"/>
                    <a:pt x="10095" y="6934"/>
                    <a:pt x="10085" y="6938"/>
                  </a:cubicBezTo>
                  <a:cubicBezTo>
                    <a:pt x="10076" y="6949"/>
                    <a:pt x="10070" y="6953"/>
                    <a:pt x="10066" y="6953"/>
                  </a:cubicBezTo>
                  <a:cubicBezTo>
                    <a:pt x="10056" y="6953"/>
                    <a:pt x="10055" y="6928"/>
                    <a:pt x="10047" y="6928"/>
                  </a:cubicBezTo>
                  <a:cubicBezTo>
                    <a:pt x="10045" y="6928"/>
                    <a:pt x="10041" y="6931"/>
                    <a:pt x="10037" y="6938"/>
                  </a:cubicBezTo>
                  <a:cubicBezTo>
                    <a:pt x="10037" y="6938"/>
                    <a:pt x="10037" y="6926"/>
                    <a:pt x="10037" y="6926"/>
                  </a:cubicBezTo>
                  <a:cubicBezTo>
                    <a:pt x="10013" y="6938"/>
                    <a:pt x="9989" y="6949"/>
                    <a:pt x="9966" y="6973"/>
                  </a:cubicBezTo>
                  <a:cubicBezTo>
                    <a:pt x="9966" y="6956"/>
                    <a:pt x="9964" y="6951"/>
                    <a:pt x="9962" y="6951"/>
                  </a:cubicBezTo>
                  <a:cubicBezTo>
                    <a:pt x="9960" y="6951"/>
                    <a:pt x="9957" y="6957"/>
                    <a:pt x="9955" y="6957"/>
                  </a:cubicBezTo>
                  <a:cubicBezTo>
                    <a:pt x="9954" y="6957"/>
                    <a:pt x="9954" y="6955"/>
                    <a:pt x="9954" y="6949"/>
                  </a:cubicBezTo>
                  <a:lnTo>
                    <a:pt x="9954" y="6961"/>
                  </a:lnTo>
                  <a:cubicBezTo>
                    <a:pt x="9942" y="6961"/>
                    <a:pt x="9930" y="6949"/>
                    <a:pt x="9930" y="6938"/>
                  </a:cubicBezTo>
                  <a:lnTo>
                    <a:pt x="9918" y="6961"/>
                  </a:lnTo>
                  <a:lnTo>
                    <a:pt x="9918" y="6949"/>
                  </a:lnTo>
                  <a:cubicBezTo>
                    <a:pt x="9908" y="6949"/>
                    <a:pt x="9897" y="6951"/>
                    <a:pt x="9886" y="6951"/>
                  </a:cubicBezTo>
                  <a:cubicBezTo>
                    <a:pt x="9869" y="6951"/>
                    <a:pt x="9854" y="6947"/>
                    <a:pt x="9846" y="6926"/>
                  </a:cubicBezTo>
                  <a:cubicBezTo>
                    <a:pt x="9826" y="6940"/>
                    <a:pt x="9792" y="6945"/>
                    <a:pt x="9759" y="6945"/>
                  </a:cubicBezTo>
                  <a:cubicBezTo>
                    <a:pt x="9735" y="6945"/>
                    <a:pt x="9711" y="6942"/>
                    <a:pt x="9692" y="6938"/>
                  </a:cubicBezTo>
                  <a:cubicBezTo>
                    <a:pt x="9680" y="6961"/>
                    <a:pt x="9668" y="6961"/>
                    <a:pt x="9656" y="6961"/>
                  </a:cubicBezTo>
                  <a:lnTo>
                    <a:pt x="9644" y="6938"/>
                  </a:lnTo>
                  <a:cubicBezTo>
                    <a:pt x="9634" y="6947"/>
                    <a:pt x="9625" y="6965"/>
                    <a:pt x="9615" y="6965"/>
                  </a:cubicBezTo>
                  <a:cubicBezTo>
                    <a:pt x="9613" y="6965"/>
                    <a:pt x="9611" y="6964"/>
                    <a:pt x="9608" y="6961"/>
                  </a:cubicBezTo>
                  <a:cubicBezTo>
                    <a:pt x="9602" y="6961"/>
                    <a:pt x="9596" y="6958"/>
                    <a:pt x="9590" y="6958"/>
                  </a:cubicBezTo>
                  <a:cubicBezTo>
                    <a:pt x="9585" y="6958"/>
                    <a:pt x="9579" y="6961"/>
                    <a:pt x="9573" y="6973"/>
                  </a:cubicBezTo>
                  <a:cubicBezTo>
                    <a:pt x="9561" y="6973"/>
                    <a:pt x="9549" y="6961"/>
                    <a:pt x="9549" y="6938"/>
                  </a:cubicBezTo>
                  <a:cubicBezTo>
                    <a:pt x="9549" y="6949"/>
                    <a:pt x="9546" y="6953"/>
                    <a:pt x="9543" y="6953"/>
                  </a:cubicBezTo>
                  <a:cubicBezTo>
                    <a:pt x="9536" y="6953"/>
                    <a:pt x="9525" y="6938"/>
                    <a:pt x="9525" y="6938"/>
                  </a:cubicBezTo>
                  <a:cubicBezTo>
                    <a:pt x="9525" y="6938"/>
                    <a:pt x="9450" y="6933"/>
                    <a:pt x="9342" y="6933"/>
                  </a:cubicBezTo>
                  <a:cubicBezTo>
                    <a:pt x="9163" y="6933"/>
                    <a:pt x="8895" y="6946"/>
                    <a:pt x="8739" y="7021"/>
                  </a:cubicBezTo>
                  <a:lnTo>
                    <a:pt x="8727" y="7021"/>
                  </a:lnTo>
                  <a:cubicBezTo>
                    <a:pt x="8739" y="7021"/>
                    <a:pt x="8727" y="7021"/>
                    <a:pt x="8739" y="7009"/>
                  </a:cubicBezTo>
                  <a:lnTo>
                    <a:pt x="8739" y="7009"/>
                  </a:lnTo>
                  <a:lnTo>
                    <a:pt x="8727" y="7021"/>
                  </a:lnTo>
                  <a:cubicBezTo>
                    <a:pt x="8734" y="7014"/>
                    <a:pt x="8735" y="7012"/>
                    <a:pt x="8734" y="7012"/>
                  </a:cubicBezTo>
                  <a:cubicBezTo>
                    <a:pt x="8732" y="7012"/>
                    <a:pt x="8723" y="7018"/>
                    <a:pt x="8721" y="7018"/>
                  </a:cubicBezTo>
                  <a:cubicBezTo>
                    <a:pt x="8720" y="7018"/>
                    <a:pt x="8721" y="7016"/>
                    <a:pt x="8727" y="7009"/>
                  </a:cubicBezTo>
                  <a:cubicBezTo>
                    <a:pt x="8727" y="7009"/>
                    <a:pt x="8739" y="7009"/>
                    <a:pt x="8739" y="6997"/>
                  </a:cubicBezTo>
                  <a:lnTo>
                    <a:pt x="8732" y="6997"/>
                  </a:lnTo>
                  <a:cubicBezTo>
                    <a:pt x="8735" y="6990"/>
                    <a:pt x="8730" y="6994"/>
                    <a:pt x="8739" y="6985"/>
                  </a:cubicBezTo>
                  <a:lnTo>
                    <a:pt x="8739" y="6985"/>
                  </a:lnTo>
                  <a:cubicBezTo>
                    <a:pt x="8735" y="6989"/>
                    <a:pt x="8731" y="6992"/>
                    <a:pt x="8728" y="6994"/>
                  </a:cubicBezTo>
                  <a:lnTo>
                    <a:pt x="8728" y="6994"/>
                  </a:lnTo>
                  <a:cubicBezTo>
                    <a:pt x="8730" y="6985"/>
                    <a:pt x="8739" y="6984"/>
                    <a:pt x="8739" y="6973"/>
                  </a:cubicBezTo>
                  <a:cubicBezTo>
                    <a:pt x="8730" y="6973"/>
                    <a:pt x="8743" y="6958"/>
                    <a:pt x="8743" y="6958"/>
                  </a:cubicBezTo>
                  <a:lnTo>
                    <a:pt x="8743" y="6958"/>
                  </a:lnTo>
                  <a:cubicBezTo>
                    <a:pt x="8743" y="6958"/>
                    <a:pt x="8742" y="6959"/>
                    <a:pt x="8739" y="6961"/>
                  </a:cubicBezTo>
                  <a:cubicBezTo>
                    <a:pt x="8739" y="6961"/>
                    <a:pt x="8739" y="6961"/>
                    <a:pt x="8739" y="6952"/>
                  </a:cubicBezTo>
                  <a:lnTo>
                    <a:pt x="8739" y="6952"/>
                  </a:lnTo>
                  <a:cubicBezTo>
                    <a:pt x="8743" y="6950"/>
                    <a:pt x="8749" y="6946"/>
                    <a:pt x="8747" y="6946"/>
                  </a:cubicBezTo>
                  <a:cubicBezTo>
                    <a:pt x="8747" y="6946"/>
                    <a:pt x="8744" y="6947"/>
                    <a:pt x="8739" y="6949"/>
                  </a:cubicBezTo>
                  <a:cubicBezTo>
                    <a:pt x="8775" y="6926"/>
                    <a:pt x="8751" y="6938"/>
                    <a:pt x="8763" y="6926"/>
                  </a:cubicBezTo>
                  <a:lnTo>
                    <a:pt x="8763" y="6926"/>
                  </a:lnTo>
                  <a:lnTo>
                    <a:pt x="8751" y="6938"/>
                  </a:lnTo>
                  <a:lnTo>
                    <a:pt x="8751" y="6938"/>
                  </a:lnTo>
                  <a:lnTo>
                    <a:pt x="8751" y="6938"/>
                  </a:lnTo>
                  <a:cubicBezTo>
                    <a:pt x="8741" y="6942"/>
                    <a:pt x="8736" y="6944"/>
                    <a:pt x="8734" y="6944"/>
                  </a:cubicBezTo>
                  <a:cubicBezTo>
                    <a:pt x="8726" y="6944"/>
                    <a:pt x="8749" y="6924"/>
                    <a:pt x="8744" y="6924"/>
                  </a:cubicBezTo>
                  <a:cubicBezTo>
                    <a:pt x="8744" y="6924"/>
                    <a:pt x="8742" y="6924"/>
                    <a:pt x="8739" y="6926"/>
                  </a:cubicBezTo>
                  <a:cubicBezTo>
                    <a:pt x="8751" y="6914"/>
                    <a:pt x="8751" y="6914"/>
                    <a:pt x="8763" y="6902"/>
                  </a:cubicBezTo>
                  <a:lnTo>
                    <a:pt x="8763" y="6902"/>
                  </a:lnTo>
                  <a:cubicBezTo>
                    <a:pt x="8759" y="6906"/>
                    <a:pt x="8755" y="6910"/>
                    <a:pt x="8751" y="6914"/>
                  </a:cubicBezTo>
                  <a:lnTo>
                    <a:pt x="8727" y="6914"/>
                  </a:lnTo>
                  <a:cubicBezTo>
                    <a:pt x="8739" y="6902"/>
                    <a:pt x="8739" y="6902"/>
                    <a:pt x="8739" y="6902"/>
                  </a:cubicBezTo>
                  <a:cubicBezTo>
                    <a:pt x="8748" y="6893"/>
                    <a:pt x="8749" y="6891"/>
                    <a:pt x="8747" y="6891"/>
                  </a:cubicBezTo>
                  <a:cubicBezTo>
                    <a:pt x="8744" y="6891"/>
                    <a:pt x="8739" y="6893"/>
                    <a:pt x="8737" y="6893"/>
                  </a:cubicBezTo>
                  <a:cubicBezTo>
                    <a:pt x="8736" y="6893"/>
                    <a:pt x="8736" y="6893"/>
                    <a:pt x="8739" y="6890"/>
                  </a:cubicBezTo>
                  <a:lnTo>
                    <a:pt x="8751" y="6890"/>
                  </a:lnTo>
                  <a:cubicBezTo>
                    <a:pt x="8751" y="6886"/>
                    <a:pt x="8750" y="6885"/>
                    <a:pt x="8748" y="6885"/>
                  </a:cubicBezTo>
                  <a:cubicBezTo>
                    <a:pt x="8743" y="6885"/>
                    <a:pt x="8735" y="6890"/>
                    <a:pt x="8727" y="6890"/>
                  </a:cubicBezTo>
                  <a:cubicBezTo>
                    <a:pt x="8739" y="6884"/>
                    <a:pt x="8736" y="6884"/>
                    <a:pt x="8733" y="6884"/>
                  </a:cubicBezTo>
                  <a:cubicBezTo>
                    <a:pt x="8730" y="6887"/>
                    <a:pt x="8728" y="6890"/>
                    <a:pt x="8727" y="6890"/>
                  </a:cubicBezTo>
                  <a:lnTo>
                    <a:pt x="8727" y="6890"/>
                  </a:lnTo>
                  <a:cubicBezTo>
                    <a:pt x="8733" y="6884"/>
                    <a:pt x="8730" y="6884"/>
                    <a:pt x="8729" y="6884"/>
                  </a:cubicBezTo>
                  <a:cubicBezTo>
                    <a:pt x="8727" y="6884"/>
                    <a:pt x="8727" y="6884"/>
                    <a:pt x="8739" y="6878"/>
                  </a:cubicBezTo>
                  <a:lnTo>
                    <a:pt x="8739" y="6878"/>
                  </a:lnTo>
                  <a:cubicBezTo>
                    <a:pt x="8727" y="6884"/>
                    <a:pt x="8730" y="6884"/>
                    <a:pt x="8733" y="6884"/>
                  </a:cubicBezTo>
                  <a:cubicBezTo>
                    <a:pt x="8736" y="6881"/>
                    <a:pt x="8739" y="6878"/>
                    <a:pt x="8739" y="6878"/>
                  </a:cubicBezTo>
                  <a:lnTo>
                    <a:pt x="8751" y="6866"/>
                  </a:lnTo>
                  <a:lnTo>
                    <a:pt x="8751" y="6866"/>
                  </a:lnTo>
                  <a:cubicBezTo>
                    <a:pt x="8751" y="6866"/>
                    <a:pt x="8727" y="6878"/>
                    <a:pt x="8715" y="6890"/>
                  </a:cubicBezTo>
                  <a:cubicBezTo>
                    <a:pt x="8727" y="6878"/>
                    <a:pt x="8715" y="6878"/>
                    <a:pt x="8727" y="6878"/>
                  </a:cubicBezTo>
                  <a:lnTo>
                    <a:pt x="8739" y="6866"/>
                  </a:lnTo>
                  <a:lnTo>
                    <a:pt x="8739" y="6866"/>
                  </a:lnTo>
                  <a:cubicBezTo>
                    <a:pt x="8737" y="6868"/>
                    <a:pt x="8737" y="6869"/>
                    <a:pt x="8737" y="6869"/>
                  </a:cubicBezTo>
                  <a:cubicBezTo>
                    <a:pt x="8739" y="6869"/>
                    <a:pt x="8761" y="6852"/>
                    <a:pt x="8757" y="6852"/>
                  </a:cubicBezTo>
                  <a:cubicBezTo>
                    <a:pt x="8757" y="6852"/>
                    <a:pt x="8755" y="6852"/>
                    <a:pt x="8751" y="6854"/>
                  </a:cubicBezTo>
                  <a:lnTo>
                    <a:pt x="8751" y="6842"/>
                  </a:lnTo>
                  <a:cubicBezTo>
                    <a:pt x="8745" y="6842"/>
                    <a:pt x="8748" y="6839"/>
                    <a:pt x="8751" y="6838"/>
                  </a:cubicBezTo>
                  <a:lnTo>
                    <a:pt x="8751" y="6838"/>
                  </a:lnTo>
                  <a:cubicBezTo>
                    <a:pt x="8751" y="6839"/>
                    <a:pt x="8751" y="6841"/>
                    <a:pt x="8751" y="6842"/>
                  </a:cubicBezTo>
                  <a:cubicBezTo>
                    <a:pt x="8755" y="6838"/>
                    <a:pt x="8755" y="6837"/>
                    <a:pt x="8754" y="6837"/>
                  </a:cubicBezTo>
                  <a:cubicBezTo>
                    <a:pt x="8753" y="6837"/>
                    <a:pt x="8752" y="6837"/>
                    <a:pt x="8751" y="6838"/>
                  </a:cubicBezTo>
                  <a:lnTo>
                    <a:pt x="8751" y="6838"/>
                  </a:lnTo>
                  <a:cubicBezTo>
                    <a:pt x="8751" y="6830"/>
                    <a:pt x="8751" y="6830"/>
                    <a:pt x="8751" y="6830"/>
                  </a:cubicBezTo>
                  <a:lnTo>
                    <a:pt x="8761" y="6830"/>
                  </a:lnTo>
                  <a:cubicBezTo>
                    <a:pt x="8767" y="6826"/>
                    <a:pt x="8776" y="6818"/>
                    <a:pt x="8763" y="6818"/>
                  </a:cubicBezTo>
                  <a:cubicBezTo>
                    <a:pt x="8763" y="6826"/>
                    <a:pt x="8758" y="6829"/>
                    <a:pt x="8751" y="6830"/>
                  </a:cubicBezTo>
                  <a:lnTo>
                    <a:pt x="8751" y="6830"/>
                  </a:lnTo>
                  <a:lnTo>
                    <a:pt x="8751" y="6818"/>
                  </a:lnTo>
                  <a:cubicBezTo>
                    <a:pt x="8746" y="6821"/>
                    <a:pt x="8744" y="6822"/>
                    <a:pt x="8744" y="6822"/>
                  </a:cubicBezTo>
                  <a:cubicBezTo>
                    <a:pt x="8744" y="6822"/>
                    <a:pt x="8756" y="6815"/>
                    <a:pt x="8752" y="6815"/>
                  </a:cubicBezTo>
                  <a:cubicBezTo>
                    <a:pt x="8751" y="6815"/>
                    <a:pt x="8747" y="6816"/>
                    <a:pt x="8739" y="6818"/>
                  </a:cubicBezTo>
                  <a:cubicBezTo>
                    <a:pt x="8739" y="6818"/>
                    <a:pt x="8739" y="6818"/>
                    <a:pt x="8751" y="6807"/>
                  </a:cubicBezTo>
                  <a:lnTo>
                    <a:pt x="8751" y="6807"/>
                  </a:lnTo>
                  <a:cubicBezTo>
                    <a:pt x="8739" y="6818"/>
                    <a:pt x="8739" y="6818"/>
                    <a:pt x="8727" y="6818"/>
                  </a:cubicBezTo>
                  <a:cubicBezTo>
                    <a:pt x="8739" y="6813"/>
                    <a:pt x="8739" y="6813"/>
                    <a:pt x="8738" y="6813"/>
                  </a:cubicBezTo>
                  <a:cubicBezTo>
                    <a:pt x="8736" y="6813"/>
                    <a:pt x="8733" y="6813"/>
                    <a:pt x="8739" y="6807"/>
                  </a:cubicBezTo>
                  <a:lnTo>
                    <a:pt x="8739" y="6807"/>
                  </a:lnTo>
                  <a:cubicBezTo>
                    <a:pt x="8745" y="6801"/>
                    <a:pt x="8751" y="6795"/>
                    <a:pt x="8751" y="6795"/>
                  </a:cubicBezTo>
                  <a:cubicBezTo>
                    <a:pt x="8751" y="6783"/>
                    <a:pt x="8751" y="6783"/>
                    <a:pt x="8751" y="6771"/>
                  </a:cubicBezTo>
                  <a:cubicBezTo>
                    <a:pt x="8739" y="6783"/>
                    <a:pt x="8727" y="6783"/>
                    <a:pt x="8727" y="6783"/>
                  </a:cubicBezTo>
                  <a:cubicBezTo>
                    <a:pt x="8727" y="6783"/>
                    <a:pt x="8715" y="6783"/>
                    <a:pt x="8727" y="6771"/>
                  </a:cubicBezTo>
                  <a:lnTo>
                    <a:pt x="8727" y="6771"/>
                  </a:lnTo>
                  <a:cubicBezTo>
                    <a:pt x="8730" y="6768"/>
                    <a:pt x="8735" y="6763"/>
                    <a:pt x="8739" y="6759"/>
                  </a:cubicBezTo>
                  <a:lnTo>
                    <a:pt x="8739" y="6759"/>
                  </a:lnTo>
                  <a:cubicBezTo>
                    <a:pt x="8739" y="6759"/>
                    <a:pt x="8731" y="6759"/>
                    <a:pt x="8714" y="6766"/>
                  </a:cubicBezTo>
                  <a:lnTo>
                    <a:pt x="8714" y="6766"/>
                  </a:lnTo>
                  <a:cubicBezTo>
                    <a:pt x="8715" y="6765"/>
                    <a:pt x="8716" y="6765"/>
                    <a:pt x="8716" y="6764"/>
                  </a:cubicBezTo>
                  <a:lnTo>
                    <a:pt x="8716" y="6764"/>
                  </a:lnTo>
                  <a:cubicBezTo>
                    <a:pt x="8710" y="6767"/>
                    <a:pt x="8705" y="6768"/>
                    <a:pt x="8702" y="6768"/>
                  </a:cubicBezTo>
                  <a:cubicBezTo>
                    <a:pt x="8698" y="6768"/>
                    <a:pt x="8698" y="6765"/>
                    <a:pt x="8703" y="6759"/>
                  </a:cubicBezTo>
                  <a:cubicBezTo>
                    <a:pt x="8695" y="6759"/>
                    <a:pt x="8704" y="6754"/>
                    <a:pt x="8713" y="6750"/>
                  </a:cubicBezTo>
                  <a:lnTo>
                    <a:pt x="8713" y="6750"/>
                  </a:lnTo>
                  <a:cubicBezTo>
                    <a:pt x="8713" y="6750"/>
                    <a:pt x="8714" y="6750"/>
                    <a:pt x="8714" y="6750"/>
                  </a:cubicBezTo>
                  <a:cubicBezTo>
                    <a:pt x="8715" y="6750"/>
                    <a:pt x="8717" y="6750"/>
                    <a:pt x="8719" y="6750"/>
                  </a:cubicBezTo>
                  <a:lnTo>
                    <a:pt x="8719" y="6750"/>
                  </a:lnTo>
                  <a:cubicBezTo>
                    <a:pt x="8717" y="6751"/>
                    <a:pt x="8713" y="6754"/>
                    <a:pt x="8703" y="6759"/>
                  </a:cubicBezTo>
                  <a:lnTo>
                    <a:pt x="8715" y="6759"/>
                  </a:lnTo>
                  <a:cubicBezTo>
                    <a:pt x="8703" y="6759"/>
                    <a:pt x="8727" y="6747"/>
                    <a:pt x="8727" y="6747"/>
                  </a:cubicBezTo>
                  <a:lnTo>
                    <a:pt x="8727" y="6747"/>
                  </a:lnTo>
                  <a:cubicBezTo>
                    <a:pt x="8724" y="6748"/>
                    <a:pt x="8721" y="6749"/>
                    <a:pt x="8719" y="6750"/>
                  </a:cubicBezTo>
                  <a:lnTo>
                    <a:pt x="8719" y="6750"/>
                  </a:lnTo>
                  <a:cubicBezTo>
                    <a:pt x="8720" y="6749"/>
                    <a:pt x="8720" y="6748"/>
                    <a:pt x="8720" y="6748"/>
                  </a:cubicBezTo>
                  <a:lnTo>
                    <a:pt x="8720" y="6748"/>
                  </a:lnTo>
                  <a:cubicBezTo>
                    <a:pt x="8718" y="6748"/>
                    <a:pt x="8716" y="6749"/>
                    <a:pt x="8713" y="6750"/>
                  </a:cubicBezTo>
                  <a:lnTo>
                    <a:pt x="8713" y="6750"/>
                  </a:lnTo>
                  <a:cubicBezTo>
                    <a:pt x="8714" y="6748"/>
                    <a:pt x="8723" y="6744"/>
                    <a:pt x="8722" y="6744"/>
                  </a:cubicBezTo>
                  <a:lnTo>
                    <a:pt x="8722" y="6744"/>
                  </a:lnTo>
                  <a:cubicBezTo>
                    <a:pt x="8722" y="6744"/>
                    <a:pt x="8720" y="6745"/>
                    <a:pt x="8715" y="6747"/>
                  </a:cubicBezTo>
                  <a:lnTo>
                    <a:pt x="8727" y="6735"/>
                  </a:lnTo>
                  <a:lnTo>
                    <a:pt x="8692" y="6747"/>
                  </a:lnTo>
                  <a:cubicBezTo>
                    <a:pt x="8727" y="6723"/>
                    <a:pt x="8703" y="6723"/>
                    <a:pt x="8727" y="6711"/>
                  </a:cubicBezTo>
                  <a:lnTo>
                    <a:pt x="8703" y="6711"/>
                  </a:lnTo>
                  <a:cubicBezTo>
                    <a:pt x="8715" y="6699"/>
                    <a:pt x="8727" y="6699"/>
                    <a:pt x="8703" y="6699"/>
                  </a:cubicBezTo>
                  <a:cubicBezTo>
                    <a:pt x="8668" y="6699"/>
                    <a:pt x="8739" y="6688"/>
                    <a:pt x="8715" y="6688"/>
                  </a:cubicBezTo>
                  <a:lnTo>
                    <a:pt x="8727" y="6688"/>
                  </a:lnTo>
                  <a:cubicBezTo>
                    <a:pt x="8739" y="6688"/>
                    <a:pt x="8751" y="6688"/>
                    <a:pt x="8775" y="6676"/>
                  </a:cubicBezTo>
                  <a:lnTo>
                    <a:pt x="8775" y="6676"/>
                  </a:lnTo>
                  <a:cubicBezTo>
                    <a:pt x="8787" y="6688"/>
                    <a:pt x="8763" y="6688"/>
                    <a:pt x="8763" y="6699"/>
                  </a:cubicBezTo>
                  <a:cubicBezTo>
                    <a:pt x="8771" y="6691"/>
                    <a:pt x="8780" y="6688"/>
                    <a:pt x="8788" y="6688"/>
                  </a:cubicBezTo>
                  <a:cubicBezTo>
                    <a:pt x="8812" y="6688"/>
                    <a:pt x="8836" y="6713"/>
                    <a:pt x="8860" y="6713"/>
                  </a:cubicBezTo>
                  <a:cubicBezTo>
                    <a:pt x="8863" y="6713"/>
                    <a:pt x="8867" y="6712"/>
                    <a:pt x="8870" y="6711"/>
                  </a:cubicBezTo>
                  <a:lnTo>
                    <a:pt x="8870" y="6688"/>
                  </a:lnTo>
                  <a:cubicBezTo>
                    <a:pt x="8890" y="6695"/>
                    <a:pt x="8910" y="6698"/>
                    <a:pt x="8930" y="6698"/>
                  </a:cubicBezTo>
                  <a:cubicBezTo>
                    <a:pt x="8971" y="6698"/>
                    <a:pt x="9013" y="6688"/>
                    <a:pt x="9061" y="6688"/>
                  </a:cubicBezTo>
                  <a:lnTo>
                    <a:pt x="9049" y="6676"/>
                  </a:lnTo>
                  <a:cubicBezTo>
                    <a:pt x="9061" y="6664"/>
                    <a:pt x="9073" y="6664"/>
                    <a:pt x="9073" y="6652"/>
                  </a:cubicBezTo>
                  <a:cubicBezTo>
                    <a:pt x="9082" y="6661"/>
                    <a:pt x="9076" y="6679"/>
                    <a:pt x="9086" y="6679"/>
                  </a:cubicBezTo>
                  <a:cubicBezTo>
                    <a:pt x="9089" y="6679"/>
                    <a:pt x="9092" y="6678"/>
                    <a:pt x="9096" y="6676"/>
                  </a:cubicBezTo>
                  <a:cubicBezTo>
                    <a:pt x="9085" y="6664"/>
                    <a:pt x="9084" y="6664"/>
                    <a:pt x="9084" y="6664"/>
                  </a:cubicBezTo>
                  <a:lnTo>
                    <a:pt x="9084" y="6664"/>
                  </a:lnTo>
                  <a:cubicBezTo>
                    <a:pt x="9100" y="6670"/>
                    <a:pt x="9119" y="6672"/>
                    <a:pt x="9140" y="6672"/>
                  </a:cubicBezTo>
                  <a:cubicBezTo>
                    <a:pt x="9187" y="6672"/>
                    <a:pt x="9245" y="6661"/>
                    <a:pt x="9303" y="6661"/>
                  </a:cubicBezTo>
                  <a:cubicBezTo>
                    <a:pt x="9317" y="6661"/>
                    <a:pt x="9332" y="6662"/>
                    <a:pt x="9346" y="6664"/>
                  </a:cubicBezTo>
                  <a:cubicBezTo>
                    <a:pt x="9465" y="6640"/>
                    <a:pt x="9596" y="6640"/>
                    <a:pt x="9716" y="6628"/>
                  </a:cubicBezTo>
                  <a:cubicBezTo>
                    <a:pt x="9692" y="6628"/>
                    <a:pt x="9704" y="6604"/>
                    <a:pt x="9716" y="6604"/>
                  </a:cubicBezTo>
                  <a:cubicBezTo>
                    <a:pt x="9727" y="6623"/>
                    <a:pt x="9737" y="6629"/>
                    <a:pt x="9747" y="6629"/>
                  </a:cubicBezTo>
                  <a:cubicBezTo>
                    <a:pt x="9762" y="6629"/>
                    <a:pt x="9776" y="6617"/>
                    <a:pt x="9794" y="6617"/>
                  </a:cubicBezTo>
                  <a:cubicBezTo>
                    <a:pt x="9803" y="6617"/>
                    <a:pt x="9812" y="6620"/>
                    <a:pt x="9823" y="6628"/>
                  </a:cubicBezTo>
                  <a:cubicBezTo>
                    <a:pt x="9839" y="6623"/>
                    <a:pt x="9854" y="6621"/>
                    <a:pt x="9870" y="6621"/>
                  </a:cubicBezTo>
                  <a:cubicBezTo>
                    <a:pt x="9896" y="6621"/>
                    <a:pt x="9922" y="6626"/>
                    <a:pt x="9947" y="6626"/>
                  </a:cubicBezTo>
                  <a:cubicBezTo>
                    <a:pt x="9969" y="6626"/>
                    <a:pt x="9991" y="6622"/>
                    <a:pt x="10013" y="6604"/>
                  </a:cubicBezTo>
                  <a:lnTo>
                    <a:pt x="10013" y="6628"/>
                  </a:lnTo>
                  <a:cubicBezTo>
                    <a:pt x="10025" y="6628"/>
                    <a:pt x="10025" y="6616"/>
                    <a:pt x="10037" y="6616"/>
                  </a:cubicBezTo>
                  <a:lnTo>
                    <a:pt x="10037" y="6628"/>
                  </a:lnTo>
                  <a:cubicBezTo>
                    <a:pt x="10061" y="6628"/>
                    <a:pt x="10097" y="6616"/>
                    <a:pt x="10108" y="6616"/>
                  </a:cubicBezTo>
                  <a:lnTo>
                    <a:pt x="10108" y="6604"/>
                  </a:lnTo>
                  <a:cubicBezTo>
                    <a:pt x="10116" y="6604"/>
                    <a:pt x="10119" y="6609"/>
                    <a:pt x="10123" y="6609"/>
                  </a:cubicBezTo>
                  <a:cubicBezTo>
                    <a:pt x="10126" y="6609"/>
                    <a:pt x="10128" y="6608"/>
                    <a:pt x="10132" y="6604"/>
                  </a:cubicBezTo>
                  <a:lnTo>
                    <a:pt x="10132" y="6616"/>
                  </a:lnTo>
                  <a:lnTo>
                    <a:pt x="10144" y="6592"/>
                  </a:lnTo>
                  <a:cubicBezTo>
                    <a:pt x="10144" y="6610"/>
                    <a:pt x="10156" y="6613"/>
                    <a:pt x="10169" y="6613"/>
                  </a:cubicBezTo>
                  <a:cubicBezTo>
                    <a:pt x="10176" y="6613"/>
                    <a:pt x="10183" y="6612"/>
                    <a:pt x="10189" y="6612"/>
                  </a:cubicBezTo>
                  <a:cubicBezTo>
                    <a:pt x="10195" y="6612"/>
                    <a:pt x="10201" y="6613"/>
                    <a:pt x="10204" y="6616"/>
                  </a:cubicBezTo>
                  <a:cubicBezTo>
                    <a:pt x="10212" y="6608"/>
                    <a:pt x="10232" y="6599"/>
                    <a:pt x="10256" y="6599"/>
                  </a:cubicBezTo>
                  <a:cubicBezTo>
                    <a:pt x="10266" y="6599"/>
                    <a:pt x="10277" y="6601"/>
                    <a:pt x="10287" y="6604"/>
                  </a:cubicBezTo>
                  <a:cubicBezTo>
                    <a:pt x="10287" y="6616"/>
                    <a:pt x="10323" y="6616"/>
                    <a:pt x="10347" y="6628"/>
                  </a:cubicBezTo>
                  <a:cubicBezTo>
                    <a:pt x="10364" y="6622"/>
                    <a:pt x="10391" y="6619"/>
                    <a:pt x="10419" y="6619"/>
                  </a:cubicBezTo>
                  <a:cubicBezTo>
                    <a:pt x="10448" y="6619"/>
                    <a:pt x="10478" y="6622"/>
                    <a:pt x="10501" y="6628"/>
                  </a:cubicBezTo>
                  <a:lnTo>
                    <a:pt x="10501" y="6604"/>
                  </a:lnTo>
                  <a:lnTo>
                    <a:pt x="10513" y="6604"/>
                  </a:lnTo>
                  <a:cubicBezTo>
                    <a:pt x="10513" y="6604"/>
                    <a:pt x="10513" y="6616"/>
                    <a:pt x="10513" y="6616"/>
                  </a:cubicBezTo>
                  <a:cubicBezTo>
                    <a:pt x="10516" y="6622"/>
                    <a:pt x="10520" y="6624"/>
                    <a:pt x="10525" y="6624"/>
                  </a:cubicBezTo>
                  <a:cubicBezTo>
                    <a:pt x="10534" y="6624"/>
                    <a:pt x="10546" y="6614"/>
                    <a:pt x="10555" y="6614"/>
                  </a:cubicBezTo>
                  <a:cubicBezTo>
                    <a:pt x="10557" y="6614"/>
                    <a:pt x="10559" y="6614"/>
                    <a:pt x="10561" y="6616"/>
                  </a:cubicBezTo>
                  <a:cubicBezTo>
                    <a:pt x="10557" y="6612"/>
                    <a:pt x="10554" y="6611"/>
                    <a:pt x="10552" y="6611"/>
                  </a:cubicBezTo>
                  <a:cubicBezTo>
                    <a:pt x="10548" y="6611"/>
                    <a:pt x="10545" y="6616"/>
                    <a:pt x="10537" y="6616"/>
                  </a:cubicBezTo>
                  <a:cubicBezTo>
                    <a:pt x="10537" y="6606"/>
                    <a:pt x="10545" y="6589"/>
                    <a:pt x="10554" y="6589"/>
                  </a:cubicBezTo>
                  <a:cubicBezTo>
                    <a:pt x="10556" y="6589"/>
                    <a:pt x="10559" y="6590"/>
                    <a:pt x="10561" y="6592"/>
                  </a:cubicBezTo>
                  <a:lnTo>
                    <a:pt x="10561" y="6604"/>
                  </a:lnTo>
                  <a:lnTo>
                    <a:pt x="10573" y="6592"/>
                  </a:lnTo>
                  <a:cubicBezTo>
                    <a:pt x="10573" y="6604"/>
                    <a:pt x="10585" y="6616"/>
                    <a:pt x="10585" y="6628"/>
                  </a:cubicBezTo>
                  <a:cubicBezTo>
                    <a:pt x="10623" y="6628"/>
                    <a:pt x="10646" y="6613"/>
                    <a:pt x="10678" y="6613"/>
                  </a:cubicBezTo>
                  <a:cubicBezTo>
                    <a:pt x="10686" y="6613"/>
                    <a:pt x="10694" y="6614"/>
                    <a:pt x="10704" y="6616"/>
                  </a:cubicBezTo>
                  <a:cubicBezTo>
                    <a:pt x="10704" y="6619"/>
                    <a:pt x="10706" y="6620"/>
                    <a:pt x="10709" y="6620"/>
                  </a:cubicBezTo>
                  <a:cubicBezTo>
                    <a:pt x="10713" y="6620"/>
                    <a:pt x="10717" y="6619"/>
                    <a:pt x="10722" y="6619"/>
                  </a:cubicBezTo>
                  <a:cubicBezTo>
                    <a:pt x="10731" y="6619"/>
                    <a:pt x="10739" y="6622"/>
                    <a:pt x="10739" y="6640"/>
                  </a:cubicBezTo>
                  <a:cubicBezTo>
                    <a:pt x="10763" y="6628"/>
                    <a:pt x="10728" y="6616"/>
                    <a:pt x="10739" y="6592"/>
                  </a:cubicBezTo>
                  <a:cubicBezTo>
                    <a:pt x="10747" y="6592"/>
                    <a:pt x="10755" y="6587"/>
                    <a:pt x="10760" y="6587"/>
                  </a:cubicBezTo>
                  <a:cubicBezTo>
                    <a:pt x="10762" y="6587"/>
                    <a:pt x="10763" y="6588"/>
                    <a:pt x="10763" y="6592"/>
                  </a:cubicBezTo>
                  <a:cubicBezTo>
                    <a:pt x="10763" y="6604"/>
                    <a:pt x="10763" y="6616"/>
                    <a:pt x="10763" y="6616"/>
                  </a:cubicBezTo>
                  <a:lnTo>
                    <a:pt x="10787" y="6616"/>
                  </a:lnTo>
                  <a:cubicBezTo>
                    <a:pt x="10787" y="6616"/>
                    <a:pt x="10775" y="6628"/>
                    <a:pt x="10775" y="6628"/>
                  </a:cubicBezTo>
                  <a:cubicBezTo>
                    <a:pt x="10782" y="6626"/>
                    <a:pt x="10789" y="6626"/>
                    <a:pt x="10795" y="6626"/>
                  </a:cubicBezTo>
                  <a:cubicBezTo>
                    <a:pt x="10824" y="6626"/>
                    <a:pt x="10844" y="6642"/>
                    <a:pt x="10867" y="6642"/>
                  </a:cubicBezTo>
                  <a:cubicBezTo>
                    <a:pt x="10872" y="6642"/>
                    <a:pt x="10877" y="6642"/>
                    <a:pt x="10882" y="6640"/>
                  </a:cubicBezTo>
                  <a:cubicBezTo>
                    <a:pt x="10882" y="6628"/>
                    <a:pt x="10870" y="6628"/>
                    <a:pt x="10870" y="6616"/>
                  </a:cubicBezTo>
                  <a:cubicBezTo>
                    <a:pt x="10876" y="6614"/>
                    <a:pt x="10880" y="6614"/>
                    <a:pt x="10884" y="6614"/>
                  </a:cubicBezTo>
                  <a:cubicBezTo>
                    <a:pt x="10903" y="6614"/>
                    <a:pt x="10909" y="6630"/>
                    <a:pt x="10928" y="6630"/>
                  </a:cubicBezTo>
                  <a:cubicBezTo>
                    <a:pt x="10932" y="6630"/>
                    <a:pt x="10937" y="6630"/>
                    <a:pt x="10942" y="6628"/>
                  </a:cubicBezTo>
                  <a:lnTo>
                    <a:pt x="10942" y="6628"/>
                  </a:lnTo>
                  <a:lnTo>
                    <a:pt x="10930" y="6640"/>
                  </a:lnTo>
                  <a:cubicBezTo>
                    <a:pt x="10938" y="6640"/>
                    <a:pt x="10941" y="6629"/>
                    <a:pt x="10948" y="6629"/>
                  </a:cubicBezTo>
                  <a:cubicBezTo>
                    <a:pt x="10952" y="6629"/>
                    <a:pt x="10958" y="6632"/>
                    <a:pt x="10966" y="6640"/>
                  </a:cubicBezTo>
                  <a:cubicBezTo>
                    <a:pt x="10966" y="6652"/>
                    <a:pt x="10942" y="6652"/>
                    <a:pt x="10942" y="6664"/>
                  </a:cubicBezTo>
                  <a:cubicBezTo>
                    <a:pt x="10954" y="6664"/>
                    <a:pt x="10978" y="6652"/>
                    <a:pt x="10978" y="6640"/>
                  </a:cubicBezTo>
                  <a:cubicBezTo>
                    <a:pt x="10980" y="6637"/>
                    <a:pt x="10982" y="6637"/>
                    <a:pt x="10983" y="6637"/>
                  </a:cubicBezTo>
                  <a:cubicBezTo>
                    <a:pt x="10990" y="6637"/>
                    <a:pt x="10992" y="6652"/>
                    <a:pt x="11001" y="6652"/>
                  </a:cubicBezTo>
                  <a:cubicBezTo>
                    <a:pt x="11001" y="6652"/>
                    <a:pt x="10989" y="6640"/>
                    <a:pt x="11001" y="6640"/>
                  </a:cubicBezTo>
                  <a:cubicBezTo>
                    <a:pt x="11013" y="6652"/>
                    <a:pt x="11049" y="6652"/>
                    <a:pt x="11073" y="6652"/>
                  </a:cubicBezTo>
                  <a:cubicBezTo>
                    <a:pt x="11073" y="6652"/>
                    <a:pt x="11073" y="6664"/>
                    <a:pt x="11073" y="6664"/>
                  </a:cubicBezTo>
                  <a:cubicBezTo>
                    <a:pt x="11078" y="6659"/>
                    <a:pt x="11081" y="6657"/>
                    <a:pt x="11084" y="6657"/>
                  </a:cubicBezTo>
                  <a:cubicBezTo>
                    <a:pt x="11092" y="6657"/>
                    <a:pt x="11090" y="6678"/>
                    <a:pt x="11102" y="6678"/>
                  </a:cubicBezTo>
                  <a:cubicBezTo>
                    <a:pt x="11104" y="6678"/>
                    <a:pt x="11106" y="6677"/>
                    <a:pt x="11109" y="6676"/>
                  </a:cubicBezTo>
                  <a:cubicBezTo>
                    <a:pt x="11156" y="6676"/>
                    <a:pt x="11214" y="6670"/>
                    <a:pt x="11269" y="6670"/>
                  </a:cubicBezTo>
                  <a:cubicBezTo>
                    <a:pt x="11296" y="6670"/>
                    <a:pt x="11323" y="6672"/>
                    <a:pt x="11347" y="6676"/>
                  </a:cubicBezTo>
                  <a:cubicBezTo>
                    <a:pt x="11370" y="6652"/>
                    <a:pt x="11394" y="6652"/>
                    <a:pt x="11418" y="6652"/>
                  </a:cubicBezTo>
                  <a:lnTo>
                    <a:pt x="11418" y="6688"/>
                  </a:lnTo>
                  <a:lnTo>
                    <a:pt x="11430" y="6676"/>
                  </a:lnTo>
                  <a:lnTo>
                    <a:pt x="11430" y="6676"/>
                  </a:lnTo>
                  <a:cubicBezTo>
                    <a:pt x="11442" y="6688"/>
                    <a:pt x="11418" y="6688"/>
                    <a:pt x="11430" y="6699"/>
                  </a:cubicBezTo>
                  <a:lnTo>
                    <a:pt x="11442" y="6676"/>
                  </a:lnTo>
                  <a:cubicBezTo>
                    <a:pt x="11442" y="6688"/>
                    <a:pt x="11490" y="6688"/>
                    <a:pt x="11454" y="6711"/>
                  </a:cubicBezTo>
                  <a:lnTo>
                    <a:pt x="11525" y="6711"/>
                  </a:lnTo>
                  <a:cubicBezTo>
                    <a:pt x="11529" y="6713"/>
                    <a:pt x="11531" y="6714"/>
                    <a:pt x="11534" y="6714"/>
                  </a:cubicBezTo>
                  <a:cubicBezTo>
                    <a:pt x="11544" y="6714"/>
                    <a:pt x="11542" y="6697"/>
                    <a:pt x="11553" y="6697"/>
                  </a:cubicBezTo>
                  <a:cubicBezTo>
                    <a:pt x="11555" y="6697"/>
                    <a:pt x="11557" y="6698"/>
                    <a:pt x="11561" y="6699"/>
                  </a:cubicBezTo>
                  <a:cubicBezTo>
                    <a:pt x="11561" y="6711"/>
                    <a:pt x="11549" y="6711"/>
                    <a:pt x="11549" y="6723"/>
                  </a:cubicBezTo>
                  <a:cubicBezTo>
                    <a:pt x="11555" y="6726"/>
                    <a:pt x="11561" y="6728"/>
                    <a:pt x="11566" y="6728"/>
                  </a:cubicBezTo>
                  <a:cubicBezTo>
                    <a:pt x="11598" y="6728"/>
                    <a:pt x="11619" y="6683"/>
                    <a:pt x="11651" y="6683"/>
                  </a:cubicBezTo>
                  <a:cubicBezTo>
                    <a:pt x="11656" y="6683"/>
                    <a:pt x="11662" y="6684"/>
                    <a:pt x="11668" y="6688"/>
                  </a:cubicBezTo>
                  <a:cubicBezTo>
                    <a:pt x="11674" y="6682"/>
                    <a:pt x="11680" y="6682"/>
                    <a:pt x="11685" y="6682"/>
                  </a:cubicBezTo>
                  <a:cubicBezTo>
                    <a:pt x="11689" y="6682"/>
                    <a:pt x="11692" y="6682"/>
                    <a:pt x="11692" y="6676"/>
                  </a:cubicBezTo>
                  <a:cubicBezTo>
                    <a:pt x="11692" y="6667"/>
                    <a:pt x="11691" y="6664"/>
                    <a:pt x="11690" y="6664"/>
                  </a:cubicBezTo>
                  <a:cubicBezTo>
                    <a:pt x="11687" y="6664"/>
                    <a:pt x="11681" y="6681"/>
                    <a:pt x="11674" y="6681"/>
                  </a:cubicBezTo>
                  <a:cubicBezTo>
                    <a:pt x="11672" y="6681"/>
                    <a:pt x="11670" y="6680"/>
                    <a:pt x="11668" y="6676"/>
                  </a:cubicBezTo>
                  <a:cubicBezTo>
                    <a:pt x="11668" y="6640"/>
                    <a:pt x="11692" y="6664"/>
                    <a:pt x="11692" y="6640"/>
                  </a:cubicBezTo>
                  <a:cubicBezTo>
                    <a:pt x="11696" y="6644"/>
                    <a:pt x="11699" y="6645"/>
                    <a:pt x="11701" y="6645"/>
                  </a:cubicBezTo>
                  <a:cubicBezTo>
                    <a:pt x="11705" y="6645"/>
                    <a:pt x="11708" y="6640"/>
                    <a:pt x="11716" y="6640"/>
                  </a:cubicBezTo>
                  <a:cubicBezTo>
                    <a:pt x="11740" y="6652"/>
                    <a:pt x="11763" y="6640"/>
                    <a:pt x="11775" y="6664"/>
                  </a:cubicBezTo>
                  <a:cubicBezTo>
                    <a:pt x="11787" y="6664"/>
                    <a:pt x="11799" y="6640"/>
                    <a:pt x="11811" y="6640"/>
                  </a:cubicBezTo>
                  <a:cubicBezTo>
                    <a:pt x="11823" y="6664"/>
                    <a:pt x="11811" y="6652"/>
                    <a:pt x="11823" y="6664"/>
                  </a:cubicBezTo>
                  <a:lnTo>
                    <a:pt x="11835" y="6652"/>
                  </a:lnTo>
                  <a:cubicBezTo>
                    <a:pt x="11847" y="6652"/>
                    <a:pt x="11847" y="6664"/>
                    <a:pt x="11847" y="6664"/>
                  </a:cubicBezTo>
                  <a:cubicBezTo>
                    <a:pt x="11849" y="6666"/>
                    <a:pt x="11851" y="6667"/>
                    <a:pt x="11853" y="6667"/>
                  </a:cubicBezTo>
                  <a:cubicBezTo>
                    <a:pt x="11857" y="6667"/>
                    <a:pt x="11860" y="6660"/>
                    <a:pt x="11864" y="6660"/>
                  </a:cubicBezTo>
                  <a:cubicBezTo>
                    <a:pt x="11866" y="6660"/>
                    <a:pt x="11868" y="6661"/>
                    <a:pt x="11871" y="6664"/>
                  </a:cubicBezTo>
                  <a:lnTo>
                    <a:pt x="11859" y="6676"/>
                  </a:lnTo>
                  <a:lnTo>
                    <a:pt x="11906" y="6676"/>
                  </a:lnTo>
                  <a:cubicBezTo>
                    <a:pt x="11906" y="6688"/>
                    <a:pt x="11894" y="6688"/>
                    <a:pt x="11882" y="6688"/>
                  </a:cubicBezTo>
                  <a:cubicBezTo>
                    <a:pt x="11885" y="6693"/>
                    <a:pt x="11888" y="6696"/>
                    <a:pt x="11891" y="6696"/>
                  </a:cubicBezTo>
                  <a:cubicBezTo>
                    <a:pt x="11900" y="6696"/>
                    <a:pt x="11909" y="6676"/>
                    <a:pt x="11918" y="6676"/>
                  </a:cubicBezTo>
                  <a:cubicBezTo>
                    <a:pt x="11918" y="6676"/>
                    <a:pt x="11894" y="6664"/>
                    <a:pt x="11906" y="6652"/>
                  </a:cubicBezTo>
                  <a:cubicBezTo>
                    <a:pt x="11914" y="6652"/>
                    <a:pt x="11922" y="6641"/>
                    <a:pt x="11930" y="6641"/>
                  </a:cubicBezTo>
                  <a:cubicBezTo>
                    <a:pt x="11934" y="6641"/>
                    <a:pt x="11938" y="6644"/>
                    <a:pt x="11941" y="6651"/>
                  </a:cubicBezTo>
                  <a:lnTo>
                    <a:pt x="11941" y="6651"/>
                  </a:lnTo>
                  <a:cubicBezTo>
                    <a:pt x="11944" y="6648"/>
                    <a:pt x="11946" y="6647"/>
                    <a:pt x="11950" y="6647"/>
                  </a:cubicBezTo>
                  <a:cubicBezTo>
                    <a:pt x="11954" y="6647"/>
                    <a:pt x="11959" y="6648"/>
                    <a:pt x="11966" y="6652"/>
                  </a:cubicBezTo>
                  <a:cubicBezTo>
                    <a:pt x="11966" y="6652"/>
                    <a:pt x="11966" y="6664"/>
                    <a:pt x="11966" y="6664"/>
                  </a:cubicBezTo>
                  <a:cubicBezTo>
                    <a:pt x="11969" y="6656"/>
                    <a:pt x="11974" y="6653"/>
                    <a:pt x="11980" y="6653"/>
                  </a:cubicBezTo>
                  <a:cubicBezTo>
                    <a:pt x="11991" y="6653"/>
                    <a:pt x="12005" y="6667"/>
                    <a:pt x="12013" y="6676"/>
                  </a:cubicBezTo>
                  <a:cubicBezTo>
                    <a:pt x="12025" y="6664"/>
                    <a:pt x="12037" y="6664"/>
                    <a:pt x="12037" y="6664"/>
                  </a:cubicBezTo>
                  <a:cubicBezTo>
                    <a:pt x="12025" y="6652"/>
                    <a:pt x="12025" y="6640"/>
                    <a:pt x="12025" y="6628"/>
                  </a:cubicBezTo>
                  <a:lnTo>
                    <a:pt x="12025" y="6628"/>
                  </a:lnTo>
                  <a:cubicBezTo>
                    <a:pt x="12028" y="6636"/>
                    <a:pt x="12032" y="6640"/>
                    <a:pt x="12036" y="6640"/>
                  </a:cubicBezTo>
                  <a:cubicBezTo>
                    <a:pt x="12047" y="6640"/>
                    <a:pt x="12062" y="6614"/>
                    <a:pt x="12078" y="6614"/>
                  </a:cubicBezTo>
                  <a:cubicBezTo>
                    <a:pt x="12080" y="6614"/>
                    <a:pt x="12083" y="6615"/>
                    <a:pt x="12085" y="6616"/>
                  </a:cubicBezTo>
                  <a:cubicBezTo>
                    <a:pt x="12085" y="6624"/>
                    <a:pt x="12079" y="6633"/>
                    <a:pt x="12075" y="6633"/>
                  </a:cubicBezTo>
                  <a:cubicBezTo>
                    <a:pt x="12074" y="6633"/>
                    <a:pt x="12073" y="6631"/>
                    <a:pt x="12073" y="6628"/>
                  </a:cubicBezTo>
                  <a:cubicBezTo>
                    <a:pt x="12061" y="6652"/>
                    <a:pt x="12049" y="6676"/>
                    <a:pt x="12037" y="6688"/>
                  </a:cubicBezTo>
                  <a:cubicBezTo>
                    <a:pt x="12043" y="6688"/>
                    <a:pt x="12050" y="6688"/>
                    <a:pt x="12053" y="6689"/>
                  </a:cubicBezTo>
                  <a:lnTo>
                    <a:pt x="12053" y="6689"/>
                  </a:lnTo>
                  <a:lnTo>
                    <a:pt x="12061" y="6664"/>
                  </a:lnTo>
                  <a:cubicBezTo>
                    <a:pt x="12061" y="6664"/>
                    <a:pt x="12073" y="6676"/>
                    <a:pt x="12073" y="6676"/>
                  </a:cubicBezTo>
                  <a:cubicBezTo>
                    <a:pt x="12085" y="6652"/>
                    <a:pt x="12061" y="6640"/>
                    <a:pt x="12085" y="6640"/>
                  </a:cubicBezTo>
                  <a:cubicBezTo>
                    <a:pt x="12087" y="6638"/>
                    <a:pt x="12088" y="6637"/>
                    <a:pt x="12089" y="6637"/>
                  </a:cubicBezTo>
                  <a:cubicBezTo>
                    <a:pt x="12093" y="6637"/>
                    <a:pt x="12089" y="6654"/>
                    <a:pt x="12093" y="6654"/>
                  </a:cubicBezTo>
                  <a:cubicBezTo>
                    <a:pt x="12094" y="6654"/>
                    <a:pt x="12095" y="6654"/>
                    <a:pt x="12097" y="6652"/>
                  </a:cubicBezTo>
                  <a:cubicBezTo>
                    <a:pt x="12114" y="6643"/>
                    <a:pt x="12113" y="6635"/>
                    <a:pt x="12119" y="6635"/>
                  </a:cubicBezTo>
                  <a:cubicBezTo>
                    <a:pt x="12122" y="6635"/>
                    <a:pt x="12125" y="6636"/>
                    <a:pt x="12132" y="6640"/>
                  </a:cubicBezTo>
                  <a:lnTo>
                    <a:pt x="12121" y="6640"/>
                  </a:lnTo>
                  <a:cubicBezTo>
                    <a:pt x="12132" y="6652"/>
                    <a:pt x="12156" y="6640"/>
                    <a:pt x="12156" y="6676"/>
                  </a:cubicBezTo>
                  <a:cubicBezTo>
                    <a:pt x="12156" y="6676"/>
                    <a:pt x="12156" y="6686"/>
                    <a:pt x="12146" y="6687"/>
                  </a:cubicBezTo>
                  <a:lnTo>
                    <a:pt x="12146" y="6687"/>
                  </a:lnTo>
                  <a:cubicBezTo>
                    <a:pt x="12146" y="6687"/>
                    <a:pt x="12145" y="6687"/>
                    <a:pt x="12144" y="6687"/>
                  </a:cubicBezTo>
                  <a:lnTo>
                    <a:pt x="12144" y="6687"/>
                  </a:lnTo>
                  <a:lnTo>
                    <a:pt x="12144" y="6688"/>
                  </a:lnTo>
                  <a:cubicBezTo>
                    <a:pt x="12145" y="6688"/>
                    <a:pt x="12146" y="6687"/>
                    <a:pt x="12146" y="6687"/>
                  </a:cubicBezTo>
                  <a:lnTo>
                    <a:pt x="12146" y="6687"/>
                  </a:lnTo>
                  <a:cubicBezTo>
                    <a:pt x="12148" y="6688"/>
                    <a:pt x="12149" y="6688"/>
                    <a:pt x="12150" y="6688"/>
                  </a:cubicBezTo>
                  <a:cubicBezTo>
                    <a:pt x="12155" y="6688"/>
                    <a:pt x="12160" y="6688"/>
                    <a:pt x="12158" y="6694"/>
                  </a:cubicBezTo>
                  <a:lnTo>
                    <a:pt x="12158" y="6694"/>
                  </a:lnTo>
                  <a:cubicBezTo>
                    <a:pt x="12161" y="6692"/>
                    <a:pt x="12165" y="6690"/>
                    <a:pt x="12170" y="6690"/>
                  </a:cubicBezTo>
                  <a:cubicBezTo>
                    <a:pt x="12177" y="6690"/>
                    <a:pt x="12186" y="6693"/>
                    <a:pt x="12192" y="6699"/>
                  </a:cubicBezTo>
                  <a:lnTo>
                    <a:pt x="12192" y="6676"/>
                  </a:lnTo>
                  <a:cubicBezTo>
                    <a:pt x="12200" y="6665"/>
                    <a:pt x="12204" y="6661"/>
                    <a:pt x="12205" y="6661"/>
                  </a:cubicBezTo>
                  <a:cubicBezTo>
                    <a:pt x="12211" y="6661"/>
                    <a:pt x="12188" y="6711"/>
                    <a:pt x="12216" y="6711"/>
                  </a:cubicBezTo>
                  <a:cubicBezTo>
                    <a:pt x="12228" y="6705"/>
                    <a:pt x="12225" y="6705"/>
                    <a:pt x="12220" y="6705"/>
                  </a:cubicBezTo>
                  <a:cubicBezTo>
                    <a:pt x="12216" y="6705"/>
                    <a:pt x="12210" y="6705"/>
                    <a:pt x="12216" y="6699"/>
                  </a:cubicBezTo>
                  <a:cubicBezTo>
                    <a:pt x="12235" y="6699"/>
                    <a:pt x="12239" y="6715"/>
                    <a:pt x="12252" y="6715"/>
                  </a:cubicBezTo>
                  <a:cubicBezTo>
                    <a:pt x="12255" y="6715"/>
                    <a:pt x="12259" y="6714"/>
                    <a:pt x="12263" y="6711"/>
                  </a:cubicBezTo>
                  <a:cubicBezTo>
                    <a:pt x="12263" y="6723"/>
                    <a:pt x="12275" y="6735"/>
                    <a:pt x="12275" y="6759"/>
                  </a:cubicBezTo>
                  <a:cubicBezTo>
                    <a:pt x="12278" y="6756"/>
                    <a:pt x="12281" y="6755"/>
                    <a:pt x="12285" y="6755"/>
                  </a:cubicBezTo>
                  <a:cubicBezTo>
                    <a:pt x="12291" y="6755"/>
                    <a:pt x="12299" y="6758"/>
                    <a:pt x="12306" y="6758"/>
                  </a:cubicBezTo>
                  <a:cubicBezTo>
                    <a:pt x="12313" y="6758"/>
                    <a:pt x="12319" y="6756"/>
                    <a:pt x="12323" y="6747"/>
                  </a:cubicBezTo>
                  <a:cubicBezTo>
                    <a:pt x="12318" y="6742"/>
                    <a:pt x="12314" y="6740"/>
                    <a:pt x="12310" y="6740"/>
                  </a:cubicBezTo>
                  <a:cubicBezTo>
                    <a:pt x="12303" y="6740"/>
                    <a:pt x="12298" y="6749"/>
                    <a:pt x="12291" y="6749"/>
                  </a:cubicBezTo>
                  <a:cubicBezTo>
                    <a:pt x="12287" y="6749"/>
                    <a:pt x="12282" y="6746"/>
                    <a:pt x="12275" y="6735"/>
                  </a:cubicBezTo>
                  <a:lnTo>
                    <a:pt x="12287" y="6723"/>
                  </a:lnTo>
                  <a:cubicBezTo>
                    <a:pt x="12295" y="6723"/>
                    <a:pt x="12308" y="6718"/>
                    <a:pt x="12320" y="6718"/>
                  </a:cubicBezTo>
                  <a:cubicBezTo>
                    <a:pt x="12326" y="6718"/>
                    <a:pt x="12331" y="6719"/>
                    <a:pt x="12335" y="6723"/>
                  </a:cubicBezTo>
                  <a:cubicBezTo>
                    <a:pt x="12335" y="6723"/>
                    <a:pt x="12335" y="6711"/>
                    <a:pt x="12335" y="6711"/>
                  </a:cubicBezTo>
                  <a:cubicBezTo>
                    <a:pt x="12354" y="6711"/>
                    <a:pt x="12365" y="6696"/>
                    <a:pt x="12381" y="6696"/>
                  </a:cubicBezTo>
                  <a:cubicBezTo>
                    <a:pt x="12385" y="6696"/>
                    <a:pt x="12390" y="6697"/>
                    <a:pt x="12394" y="6699"/>
                  </a:cubicBezTo>
                  <a:cubicBezTo>
                    <a:pt x="12394" y="6711"/>
                    <a:pt x="12383" y="6711"/>
                    <a:pt x="12371" y="6711"/>
                  </a:cubicBezTo>
                  <a:cubicBezTo>
                    <a:pt x="12375" y="6720"/>
                    <a:pt x="12379" y="6722"/>
                    <a:pt x="12384" y="6722"/>
                  </a:cubicBezTo>
                  <a:cubicBezTo>
                    <a:pt x="12389" y="6722"/>
                    <a:pt x="12393" y="6720"/>
                    <a:pt x="12398" y="6720"/>
                  </a:cubicBezTo>
                  <a:cubicBezTo>
                    <a:pt x="12401" y="6720"/>
                    <a:pt x="12404" y="6721"/>
                    <a:pt x="12406" y="6723"/>
                  </a:cubicBezTo>
                  <a:cubicBezTo>
                    <a:pt x="12406" y="6732"/>
                    <a:pt x="12405" y="6734"/>
                    <a:pt x="12403" y="6734"/>
                  </a:cubicBezTo>
                  <a:cubicBezTo>
                    <a:pt x="12400" y="6734"/>
                    <a:pt x="12398" y="6732"/>
                    <a:pt x="12396" y="6732"/>
                  </a:cubicBezTo>
                  <a:cubicBezTo>
                    <a:pt x="12395" y="6732"/>
                    <a:pt x="12394" y="6732"/>
                    <a:pt x="12394" y="6735"/>
                  </a:cubicBezTo>
                  <a:lnTo>
                    <a:pt x="12418" y="6735"/>
                  </a:lnTo>
                  <a:cubicBezTo>
                    <a:pt x="12421" y="6729"/>
                    <a:pt x="12424" y="6727"/>
                    <a:pt x="12428" y="6727"/>
                  </a:cubicBezTo>
                  <a:cubicBezTo>
                    <a:pt x="12435" y="6727"/>
                    <a:pt x="12442" y="6738"/>
                    <a:pt x="12449" y="6738"/>
                  </a:cubicBezTo>
                  <a:cubicBezTo>
                    <a:pt x="12450" y="6738"/>
                    <a:pt x="12452" y="6737"/>
                    <a:pt x="12454" y="6735"/>
                  </a:cubicBezTo>
                  <a:cubicBezTo>
                    <a:pt x="12459" y="6737"/>
                    <a:pt x="12463" y="6737"/>
                    <a:pt x="12467" y="6737"/>
                  </a:cubicBezTo>
                  <a:cubicBezTo>
                    <a:pt x="12493" y="6737"/>
                    <a:pt x="12506" y="6708"/>
                    <a:pt x="12537" y="6688"/>
                  </a:cubicBezTo>
                  <a:cubicBezTo>
                    <a:pt x="12537" y="6699"/>
                    <a:pt x="12537" y="6711"/>
                    <a:pt x="12537" y="6711"/>
                  </a:cubicBezTo>
                  <a:cubicBezTo>
                    <a:pt x="12534" y="6708"/>
                    <a:pt x="12531" y="6706"/>
                    <a:pt x="12530" y="6706"/>
                  </a:cubicBezTo>
                  <a:cubicBezTo>
                    <a:pt x="12525" y="6706"/>
                    <a:pt x="12525" y="6715"/>
                    <a:pt x="12525" y="6723"/>
                  </a:cubicBezTo>
                  <a:cubicBezTo>
                    <a:pt x="12527" y="6722"/>
                    <a:pt x="12529" y="6721"/>
                    <a:pt x="12530" y="6721"/>
                  </a:cubicBezTo>
                  <a:cubicBezTo>
                    <a:pt x="12536" y="6721"/>
                    <a:pt x="12541" y="6730"/>
                    <a:pt x="12542" y="6741"/>
                  </a:cubicBezTo>
                  <a:lnTo>
                    <a:pt x="12542" y="6741"/>
                  </a:lnTo>
                  <a:cubicBezTo>
                    <a:pt x="12543" y="6739"/>
                    <a:pt x="12546" y="6737"/>
                    <a:pt x="12549" y="6735"/>
                  </a:cubicBezTo>
                  <a:lnTo>
                    <a:pt x="12549" y="6735"/>
                  </a:lnTo>
                  <a:lnTo>
                    <a:pt x="12573" y="6747"/>
                  </a:lnTo>
                  <a:cubicBezTo>
                    <a:pt x="12573" y="6723"/>
                    <a:pt x="12561" y="6723"/>
                    <a:pt x="12585" y="6711"/>
                  </a:cubicBezTo>
                  <a:cubicBezTo>
                    <a:pt x="12597" y="6711"/>
                    <a:pt x="12597" y="6723"/>
                    <a:pt x="12609" y="6723"/>
                  </a:cubicBezTo>
                  <a:cubicBezTo>
                    <a:pt x="12609" y="6723"/>
                    <a:pt x="12616" y="6738"/>
                    <a:pt x="12613" y="6738"/>
                  </a:cubicBezTo>
                  <a:cubicBezTo>
                    <a:pt x="12613" y="6738"/>
                    <a:pt x="12611" y="6738"/>
                    <a:pt x="12609" y="6735"/>
                  </a:cubicBezTo>
                  <a:lnTo>
                    <a:pt x="12609" y="6735"/>
                  </a:lnTo>
                  <a:cubicBezTo>
                    <a:pt x="12609" y="6741"/>
                    <a:pt x="12612" y="6744"/>
                    <a:pt x="12616" y="6744"/>
                  </a:cubicBezTo>
                  <a:cubicBezTo>
                    <a:pt x="12621" y="6744"/>
                    <a:pt x="12627" y="6741"/>
                    <a:pt x="12633" y="6735"/>
                  </a:cubicBezTo>
                  <a:cubicBezTo>
                    <a:pt x="12609" y="6723"/>
                    <a:pt x="12656" y="6735"/>
                    <a:pt x="12656" y="6711"/>
                  </a:cubicBezTo>
                  <a:lnTo>
                    <a:pt x="12668" y="6723"/>
                  </a:lnTo>
                  <a:cubicBezTo>
                    <a:pt x="12668" y="6723"/>
                    <a:pt x="12663" y="6729"/>
                    <a:pt x="12659" y="6729"/>
                  </a:cubicBezTo>
                  <a:cubicBezTo>
                    <a:pt x="12658" y="6729"/>
                    <a:pt x="12656" y="6727"/>
                    <a:pt x="12656" y="6723"/>
                  </a:cubicBezTo>
                  <a:lnTo>
                    <a:pt x="12656" y="6723"/>
                  </a:lnTo>
                  <a:cubicBezTo>
                    <a:pt x="12656" y="6731"/>
                    <a:pt x="12658" y="6734"/>
                    <a:pt x="12660" y="6734"/>
                  </a:cubicBezTo>
                  <a:cubicBezTo>
                    <a:pt x="12664" y="6734"/>
                    <a:pt x="12672" y="6723"/>
                    <a:pt x="12680" y="6723"/>
                  </a:cubicBezTo>
                  <a:cubicBezTo>
                    <a:pt x="12680" y="6723"/>
                    <a:pt x="12704" y="6735"/>
                    <a:pt x="12704" y="6735"/>
                  </a:cubicBezTo>
                  <a:cubicBezTo>
                    <a:pt x="12704" y="6735"/>
                    <a:pt x="12716" y="6747"/>
                    <a:pt x="12716" y="6759"/>
                  </a:cubicBezTo>
                  <a:cubicBezTo>
                    <a:pt x="12728" y="6747"/>
                    <a:pt x="12728" y="6735"/>
                    <a:pt x="12728" y="6735"/>
                  </a:cubicBezTo>
                  <a:lnTo>
                    <a:pt x="12752" y="6735"/>
                  </a:lnTo>
                  <a:cubicBezTo>
                    <a:pt x="12752" y="6747"/>
                    <a:pt x="12752" y="6783"/>
                    <a:pt x="12752" y="6795"/>
                  </a:cubicBezTo>
                  <a:cubicBezTo>
                    <a:pt x="12764" y="6783"/>
                    <a:pt x="12752" y="6759"/>
                    <a:pt x="12775" y="6759"/>
                  </a:cubicBezTo>
                  <a:cubicBezTo>
                    <a:pt x="12764" y="6783"/>
                    <a:pt x="12787" y="6783"/>
                    <a:pt x="12775" y="6807"/>
                  </a:cubicBezTo>
                  <a:cubicBezTo>
                    <a:pt x="12775" y="6830"/>
                    <a:pt x="12799" y="6830"/>
                    <a:pt x="12823" y="6830"/>
                  </a:cubicBezTo>
                  <a:cubicBezTo>
                    <a:pt x="12835" y="6807"/>
                    <a:pt x="12811" y="6807"/>
                    <a:pt x="12811" y="6795"/>
                  </a:cubicBezTo>
                  <a:cubicBezTo>
                    <a:pt x="12853" y="6795"/>
                    <a:pt x="12868" y="6757"/>
                    <a:pt x="12887" y="6757"/>
                  </a:cubicBezTo>
                  <a:cubicBezTo>
                    <a:pt x="12889" y="6757"/>
                    <a:pt x="12892" y="6758"/>
                    <a:pt x="12894" y="6759"/>
                  </a:cubicBezTo>
                  <a:lnTo>
                    <a:pt x="12883" y="6747"/>
                  </a:lnTo>
                  <a:cubicBezTo>
                    <a:pt x="12906" y="6747"/>
                    <a:pt x="12906" y="6747"/>
                    <a:pt x="12918" y="6735"/>
                  </a:cubicBezTo>
                  <a:lnTo>
                    <a:pt x="12918" y="6735"/>
                  </a:lnTo>
                  <a:cubicBezTo>
                    <a:pt x="12906" y="6759"/>
                    <a:pt x="12930" y="6795"/>
                    <a:pt x="12966" y="6795"/>
                  </a:cubicBezTo>
                  <a:cubicBezTo>
                    <a:pt x="12966" y="6783"/>
                    <a:pt x="12954" y="6771"/>
                    <a:pt x="12954" y="6759"/>
                  </a:cubicBezTo>
                  <a:lnTo>
                    <a:pt x="12978" y="6759"/>
                  </a:lnTo>
                  <a:cubicBezTo>
                    <a:pt x="12978" y="6759"/>
                    <a:pt x="12978" y="6759"/>
                    <a:pt x="12978" y="6771"/>
                  </a:cubicBezTo>
                  <a:cubicBezTo>
                    <a:pt x="12979" y="6769"/>
                    <a:pt x="12981" y="6769"/>
                    <a:pt x="12982" y="6769"/>
                  </a:cubicBezTo>
                  <a:cubicBezTo>
                    <a:pt x="12989" y="6769"/>
                    <a:pt x="12996" y="6784"/>
                    <a:pt x="13003" y="6784"/>
                  </a:cubicBezTo>
                  <a:cubicBezTo>
                    <a:pt x="13007" y="6784"/>
                    <a:pt x="13010" y="6781"/>
                    <a:pt x="13014" y="6771"/>
                  </a:cubicBezTo>
                  <a:lnTo>
                    <a:pt x="13025" y="6818"/>
                  </a:lnTo>
                  <a:lnTo>
                    <a:pt x="13025" y="6795"/>
                  </a:lnTo>
                  <a:cubicBezTo>
                    <a:pt x="13025" y="6783"/>
                    <a:pt x="13049" y="6783"/>
                    <a:pt x="13049" y="6783"/>
                  </a:cubicBezTo>
                  <a:cubicBezTo>
                    <a:pt x="13056" y="6780"/>
                    <a:pt x="13061" y="6778"/>
                    <a:pt x="13066" y="6778"/>
                  </a:cubicBezTo>
                  <a:cubicBezTo>
                    <a:pt x="13079" y="6778"/>
                    <a:pt x="13085" y="6789"/>
                    <a:pt x="13085" y="6807"/>
                  </a:cubicBezTo>
                  <a:cubicBezTo>
                    <a:pt x="13085" y="6795"/>
                    <a:pt x="13085" y="6771"/>
                    <a:pt x="13097" y="6771"/>
                  </a:cubicBezTo>
                  <a:cubicBezTo>
                    <a:pt x="13097" y="6807"/>
                    <a:pt x="13133" y="6795"/>
                    <a:pt x="13133" y="6807"/>
                  </a:cubicBezTo>
                  <a:cubicBezTo>
                    <a:pt x="13133" y="6807"/>
                    <a:pt x="13138" y="6817"/>
                    <a:pt x="13141" y="6817"/>
                  </a:cubicBezTo>
                  <a:cubicBezTo>
                    <a:pt x="13143" y="6817"/>
                    <a:pt x="13145" y="6815"/>
                    <a:pt x="13145" y="6807"/>
                  </a:cubicBezTo>
                  <a:lnTo>
                    <a:pt x="13145" y="6830"/>
                  </a:lnTo>
                  <a:cubicBezTo>
                    <a:pt x="13145" y="6809"/>
                    <a:pt x="13157" y="6805"/>
                    <a:pt x="13170" y="6805"/>
                  </a:cubicBezTo>
                  <a:cubicBezTo>
                    <a:pt x="13179" y="6805"/>
                    <a:pt x="13187" y="6807"/>
                    <a:pt x="13192" y="6807"/>
                  </a:cubicBezTo>
                  <a:cubicBezTo>
                    <a:pt x="13186" y="6824"/>
                    <a:pt x="13192" y="6824"/>
                    <a:pt x="13200" y="6824"/>
                  </a:cubicBezTo>
                  <a:cubicBezTo>
                    <a:pt x="13207" y="6824"/>
                    <a:pt x="13216" y="6824"/>
                    <a:pt x="13216" y="6842"/>
                  </a:cubicBezTo>
                  <a:cubicBezTo>
                    <a:pt x="13222" y="6830"/>
                    <a:pt x="13231" y="6830"/>
                    <a:pt x="13240" y="6830"/>
                  </a:cubicBezTo>
                  <a:cubicBezTo>
                    <a:pt x="13249" y="6830"/>
                    <a:pt x="13258" y="6830"/>
                    <a:pt x="13264" y="6818"/>
                  </a:cubicBezTo>
                  <a:cubicBezTo>
                    <a:pt x="13275" y="6818"/>
                    <a:pt x="13264" y="6842"/>
                    <a:pt x="13275" y="6854"/>
                  </a:cubicBezTo>
                  <a:lnTo>
                    <a:pt x="13275" y="6842"/>
                  </a:lnTo>
                  <a:cubicBezTo>
                    <a:pt x="13287" y="6866"/>
                    <a:pt x="13311" y="6866"/>
                    <a:pt x="13323" y="6878"/>
                  </a:cubicBezTo>
                  <a:lnTo>
                    <a:pt x="13347" y="6854"/>
                  </a:lnTo>
                  <a:lnTo>
                    <a:pt x="13347" y="6866"/>
                  </a:lnTo>
                  <a:cubicBezTo>
                    <a:pt x="13347" y="6866"/>
                    <a:pt x="13359" y="6866"/>
                    <a:pt x="13359" y="6854"/>
                  </a:cubicBezTo>
                  <a:lnTo>
                    <a:pt x="13371" y="6854"/>
                  </a:lnTo>
                  <a:cubicBezTo>
                    <a:pt x="13371" y="6845"/>
                    <a:pt x="13372" y="6843"/>
                    <a:pt x="13375" y="6843"/>
                  </a:cubicBezTo>
                  <a:cubicBezTo>
                    <a:pt x="13378" y="6843"/>
                    <a:pt x="13382" y="6846"/>
                    <a:pt x="13387" y="6846"/>
                  </a:cubicBezTo>
                  <a:cubicBezTo>
                    <a:pt x="13389" y="6846"/>
                    <a:pt x="13392" y="6845"/>
                    <a:pt x="13395" y="6842"/>
                  </a:cubicBezTo>
                  <a:cubicBezTo>
                    <a:pt x="13406" y="6842"/>
                    <a:pt x="13395" y="6854"/>
                    <a:pt x="13395" y="6854"/>
                  </a:cubicBezTo>
                  <a:cubicBezTo>
                    <a:pt x="13406" y="6854"/>
                    <a:pt x="13395" y="6866"/>
                    <a:pt x="13395" y="6878"/>
                  </a:cubicBezTo>
                  <a:cubicBezTo>
                    <a:pt x="13395" y="6866"/>
                    <a:pt x="13430" y="6842"/>
                    <a:pt x="13418" y="6818"/>
                  </a:cubicBezTo>
                  <a:cubicBezTo>
                    <a:pt x="13418" y="6807"/>
                    <a:pt x="13430" y="6807"/>
                    <a:pt x="13442" y="6807"/>
                  </a:cubicBezTo>
                  <a:lnTo>
                    <a:pt x="13442" y="6842"/>
                  </a:lnTo>
                  <a:lnTo>
                    <a:pt x="13454" y="6818"/>
                  </a:lnTo>
                  <a:cubicBezTo>
                    <a:pt x="13456" y="6816"/>
                    <a:pt x="13458" y="6815"/>
                    <a:pt x="13460" y="6815"/>
                  </a:cubicBezTo>
                  <a:cubicBezTo>
                    <a:pt x="13466" y="6815"/>
                    <a:pt x="13468" y="6830"/>
                    <a:pt x="13478" y="6830"/>
                  </a:cubicBezTo>
                  <a:cubicBezTo>
                    <a:pt x="13478" y="6830"/>
                    <a:pt x="13466" y="6842"/>
                    <a:pt x="13466" y="6842"/>
                  </a:cubicBezTo>
                  <a:cubicBezTo>
                    <a:pt x="13466" y="6842"/>
                    <a:pt x="13466" y="6854"/>
                    <a:pt x="13466" y="6854"/>
                  </a:cubicBezTo>
                  <a:lnTo>
                    <a:pt x="13430" y="6854"/>
                  </a:lnTo>
                  <a:cubicBezTo>
                    <a:pt x="13436" y="6860"/>
                    <a:pt x="13430" y="6860"/>
                    <a:pt x="13423" y="6860"/>
                  </a:cubicBezTo>
                  <a:cubicBezTo>
                    <a:pt x="13415" y="6860"/>
                    <a:pt x="13406" y="6860"/>
                    <a:pt x="13406" y="6866"/>
                  </a:cubicBezTo>
                  <a:cubicBezTo>
                    <a:pt x="13406" y="6866"/>
                    <a:pt x="13442" y="6890"/>
                    <a:pt x="13430" y="6890"/>
                  </a:cubicBezTo>
                  <a:cubicBezTo>
                    <a:pt x="13416" y="6879"/>
                    <a:pt x="13411" y="6876"/>
                    <a:pt x="13411" y="6876"/>
                  </a:cubicBezTo>
                  <a:lnTo>
                    <a:pt x="13411" y="6876"/>
                  </a:lnTo>
                  <a:cubicBezTo>
                    <a:pt x="13410" y="6876"/>
                    <a:pt x="13420" y="6885"/>
                    <a:pt x="13418" y="6885"/>
                  </a:cubicBezTo>
                  <a:cubicBezTo>
                    <a:pt x="13417" y="6885"/>
                    <a:pt x="13414" y="6883"/>
                    <a:pt x="13406" y="6878"/>
                  </a:cubicBezTo>
                  <a:lnTo>
                    <a:pt x="13395" y="6878"/>
                  </a:lnTo>
                  <a:cubicBezTo>
                    <a:pt x="13395" y="6878"/>
                    <a:pt x="13395" y="6878"/>
                    <a:pt x="13406" y="6890"/>
                  </a:cubicBezTo>
                  <a:lnTo>
                    <a:pt x="13395" y="6890"/>
                  </a:lnTo>
                  <a:lnTo>
                    <a:pt x="13406" y="6902"/>
                  </a:lnTo>
                  <a:lnTo>
                    <a:pt x="13395" y="6902"/>
                  </a:lnTo>
                  <a:lnTo>
                    <a:pt x="13406" y="6914"/>
                  </a:lnTo>
                  <a:cubicBezTo>
                    <a:pt x="13400" y="6908"/>
                    <a:pt x="13395" y="6908"/>
                    <a:pt x="13390" y="6908"/>
                  </a:cubicBezTo>
                  <a:cubicBezTo>
                    <a:pt x="13386" y="6908"/>
                    <a:pt x="13383" y="6908"/>
                    <a:pt x="13383" y="6902"/>
                  </a:cubicBezTo>
                  <a:cubicBezTo>
                    <a:pt x="13383" y="6914"/>
                    <a:pt x="13383" y="6914"/>
                    <a:pt x="13371" y="6914"/>
                  </a:cubicBezTo>
                  <a:cubicBezTo>
                    <a:pt x="13371" y="6914"/>
                    <a:pt x="13371" y="6914"/>
                    <a:pt x="13371" y="6914"/>
                  </a:cubicBezTo>
                  <a:lnTo>
                    <a:pt x="13371" y="6914"/>
                  </a:lnTo>
                  <a:lnTo>
                    <a:pt x="13395" y="6926"/>
                  </a:lnTo>
                  <a:lnTo>
                    <a:pt x="13395" y="6932"/>
                  </a:lnTo>
                  <a:lnTo>
                    <a:pt x="13395" y="6932"/>
                  </a:lnTo>
                  <a:cubicBezTo>
                    <a:pt x="13394" y="6931"/>
                    <a:pt x="13393" y="6931"/>
                    <a:pt x="13392" y="6930"/>
                  </a:cubicBezTo>
                  <a:lnTo>
                    <a:pt x="13392" y="6930"/>
                  </a:lnTo>
                  <a:cubicBezTo>
                    <a:pt x="13394" y="6932"/>
                    <a:pt x="13395" y="6934"/>
                    <a:pt x="13395" y="6938"/>
                  </a:cubicBezTo>
                  <a:lnTo>
                    <a:pt x="13395" y="6932"/>
                  </a:lnTo>
                  <a:lnTo>
                    <a:pt x="13395" y="6932"/>
                  </a:lnTo>
                  <a:cubicBezTo>
                    <a:pt x="13398" y="6936"/>
                    <a:pt x="13400" y="6941"/>
                    <a:pt x="13399" y="6941"/>
                  </a:cubicBezTo>
                  <a:cubicBezTo>
                    <a:pt x="13398" y="6941"/>
                    <a:pt x="13397" y="6940"/>
                    <a:pt x="13395" y="6938"/>
                  </a:cubicBezTo>
                  <a:lnTo>
                    <a:pt x="13395" y="6938"/>
                  </a:lnTo>
                  <a:cubicBezTo>
                    <a:pt x="13391" y="6934"/>
                    <a:pt x="13387" y="6930"/>
                    <a:pt x="13383" y="6926"/>
                  </a:cubicBezTo>
                  <a:lnTo>
                    <a:pt x="13383" y="6926"/>
                  </a:lnTo>
                  <a:cubicBezTo>
                    <a:pt x="13383" y="6926"/>
                    <a:pt x="13383" y="6926"/>
                    <a:pt x="13384" y="6926"/>
                  </a:cubicBezTo>
                  <a:lnTo>
                    <a:pt x="13384" y="6926"/>
                  </a:lnTo>
                  <a:cubicBezTo>
                    <a:pt x="13384" y="6926"/>
                    <a:pt x="13383" y="6926"/>
                    <a:pt x="13383" y="6926"/>
                  </a:cubicBezTo>
                  <a:cubicBezTo>
                    <a:pt x="13379" y="6922"/>
                    <a:pt x="13375" y="6918"/>
                    <a:pt x="13371" y="6914"/>
                  </a:cubicBezTo>
                  <a:lnTo>
                    <a:pt x="13371" y="6914"/>
                  </a:lnTo>
                  <a:cubicBezTo>
                    <a:pt x="13371" y="6923"/>
                    <a:pt x="13386" y="6941"/>
                    <a:pt x="13386" y="6941"/>
                  </a:cubicBezTo>
                  <a:cubicBezTo>
                    <a:pt x="13386" y="6941"/>
                    <a:pt x="13385" y="6940"/>
                    <a:pt x="13383" y="6938"/>
                  </a:cubicBezTo>
                  <a:cubicBezTo>
                    <a:pt x="13380" y="6935"/>
                    <a:pt x="13378" y="6934"/>
                    <a:pt x="13378" y="6934"/>
                  </a:cubicBezTo>
                  <a:cubicBezTo>
                    <a:pt x="13376" y="6934"/>
                    <a:pt x="13376" y="6937"/>
                    <a:pt x="13374" y="6937"/>
                  </a:cubicBezTo>
                  <a:cubicBezTo>
                    <a:pt x="13372" y="6937"/>
                    <a:pt x="13368" y="6934"/>
                    <a:pt x="13359" y="6926"/>
                  </a:cubicBezTo>
                  <a:lnTo>
                    <a:pt x="13359" y="6926"/>
                  </a:lnTo>
                  <a:cubicBezTo>
                    <a:pt x="13363" y="6930"/>
                    <a:pt x="13367" y="6934"/>
                    <a:pt x="13371" y="6938"/>
                  </a:cubicBezTo>
                  <a:lnTo>
                    <a:pt x="13371" y="6938"/>
                  </a:lnTo>
                  <a:cubicBezTo>
                    <a:pt x="13371" y="6938"/>
                    <a:pt x="13371" y="6940"/>
                    <a:pt x="13372" y="6943"/>
                  </a:cubicBezTo>
                  <a:lnTo>
                    <a:pt x="13372" y="6943"/>
                  </a:lnTo>
                  <a:cubicBezTo>
                    <a:pt x="13374" y="6942"/>
                    <a:pt x="13374" y="6941"/>
                    <a:pt x="13371" y="6938"/>
                  </a:cubicBezTo>
                  <a:lnTo>
                    <a:pt x="13371" y="6938"/>
                  </a:lnTo>
                  <a:cubicBezTo>
                    <a:pt x="13375" y="6942"/>
                    <a:pt x="13379" y="6945"/>
                    <a:pt x="13383" y="6949"/>
                  </a:cubicBezTo>
                  <a:lnTo>
                    <a:pt x="13383" y="6949"/>
                  </a:lnTo>
                  <a:cubicBezTo>
                    <a:pt x="13387" y="6958"/>
                    <a:pt x="13385" y="6961"/>
                    <a:pt x="13381" y="6961"/>
                  </a:cubicBezTo>
                  <a:cubicBezTo>
                    <a:pt x="13379" y="6961"/>
                    <a:pt x="13377" y="6960"/>
                    <a:pt x="13376" y="6960"/>
                  </a:cubicBezTo>
                  <a:lnTo>
                    <a:pt x="13376" y="6960"/>
                  </a:lnTo>
                  <a:cubicBezTo>
                    <a:pt x="13375" y="6961"/>
                    <a:pt x="13374" y="6961"/>
                    <a:pt x="13371" y="6961"/>
                  </a:cubicBezTo>
                  <a:cubicBezTo>
                    <a:pt x="13368" y="6959"/>
                    <a:pt x="13368" y="6958"/>
                    <a:pt x="13369" y="6958"/>
                  </a:cubicBezTo>
                  <a:cubicBezTo>
                    <a:pt x="13370" y="6958"/>
                    <a:pt x="13373" y="6959"/>
                    <a:pt x="13376" y="6960"/>
                  </a:cubicBezTo>
                  <a:lnTo>
                    <a:pt x="13376" y="6960"/>
                  </a:lnTo>
                  <a:cubicBezTo>
                    <a:pt x="13377" y="6956"/>
                    <a:pt x="13368" y="6949"/>
                    <a:pt x="13359" y="6949"/>
                  </a:cubicBezTo>
                  <a:cubicBezTo>
                    <a:pt x="13357" y="6949"/>
                    <a:pt x="13355" y="6949"/>
                    <a:pt x="13354" y="6949"/>
                  </a:cubicBezTo>
                  <a:lnTo>
                    <a:pt x="13354" y="6949"/>
                  </a:lnTo>
                  <a:cubicBezTo>
                    <a:pt x="13354" y="6949"/>
                    <a:pt x="13354" y="6949"/>
                    <a:pt x="13354" y="6950"/>
                  </a:cubicBezTo>
                  <a:lnTo>
                    <a:pt x="13354" y="6950"/>
                  </a:lnTo>
                  <a:cubicBezTo>
                    <a:pt x="13353" y="6949"/>
                    <a:pt x="13350" y="6949"/>
                    <a:pt x="13347" y="6949"/>
                  </a:cubicBezTo>
                  <a:cubicBezTo>
                    <a:pt x="13350" y="6949"/>
                    <a:pt x="13353" y="6950"/>
                    <a:pt x="13355" y="6951"/>
                  </a:cubicBezTo>
                  <a:lnTo>
                    <a:pt x="13355" y="6951"/>
                  </a:lnTo>
                  <a:cubicBezTo>
                    <a:pt x="13356" y="6953"/>
                    <a:pt x="13358" y="6954"/>
                    <a:pt x="13361" y="6956"/>
                  </a:cubicBezTo>
                  <a:lnTo>
                    <a:pt x="13361" y="6956"/>
                  </a:lnTo>
                  <a:cubicBezTo>
                    <a:pt x="13362" y="6956"/>
                    <a:pt x="13362" y="6956"/>
                    <a:pt x="13362" y="6956"/>
                  </a:cubicBezTo>
                  <a:cubicBezTo>
                    <a:pt x="13364" y="6956"/>
                    <a:pt x="13367" y="6957"/>
                    <a:pt x="13371" y="6961"/>
                  </a:cubicBezTo>
                  <a:cubicBezTo>
                    <a:pt x="13367" y="6959"/>
                    <a:pt x="13364" y="6958"/>
                    <a:pt x="13361" y="6956"/>
                  </a:cubicBezTo>
                  <a:lnTo>
                    <a:pt x="13361" y="6956"/>
                  </a:lnTo>
                  <a:cubicBezTo>
                    <a:pt x="13359" y="6957"/>
                    <a:pt x="13359" y="6961"/>
                    <a:pt x="13359" y="6961"/>
                  </a:cubicBezTo>
                  <a:cubicBezTo>
                    <a:pt x="13348" y="6951"/>
                    <a:pt x="13347" y="6950"/>
                    <a:pt x="13347" y="6949"/>
                  </a:cubicBezTo>
                  <a:lnTo>
                    <a:pt x="13347" y="6949"/>
                  </a:lnTo>
                  <a:cubicBezTo>
                    <a:pt x="13349" y="6952"/>
                    <a:pt x="13350" y="6953"/>
                    <a:pt x="13349" y="6953"/>
                  </a:cubicBezTo>
                  <a:cubicBezTo>
                    <a:pt x="13348" y="6953"/>
                    <a:pt x="13340" y="6948"/>
                    <a:pt x="13336" y="6943"/>
                  </a:cubicBezTo>
                  <a:lnTo>
                    <a:pt x="13336" y="6943"/>
                  </a:lnTo>
                  <a:cubicBezTo>
                    <a:pt x="13338" y="6956"/>
                    <a:pt x="13345" y="6973"/>
                    <a:pt x="13335" y="6973"/>
                  </a:cubicBezTo>
                  <a:cubicBezTo>
                    <a:pt x="13337" y="6978"/>
                    <a:pt x="13339" y="6982"/>
                    <a:pt x="13341" y="6985"/>
                  </a:cubicBezTo>
                  <a:lnTo>
                    <a:pt x="13341" y="6985"/>
                  </a:lnTo>
                  <a:lnTo>
                    <a:pt x="13323" y="6973"/>
                  </a:lnTo>
                  <a:lnTo>
                    <a:pt x="13323" y="6973"/>
                  </a:lnTo>
                  <a:lnTo>
                    <a:pt x="13335" y="6985"/>
                  </a:lnTo>
                  <a:cubicBezTo>
                    <a:pt x="13323" y="6973"/>
                    <a:pt x="13323" y="6985"/>
                    <a:pt x="13311" y="6961"/>
                  </a:cubicBezTo>
                  <a:lnTo>
                    <a:pt x="13311" y="6973"/>
                  </a:lnTo>
                  <a:cubicBezTo>
                    <a:pt x="13309" y="6972"/>
                    <a:pt x="13308" y="6972"/>
                    <a:pt x="13307" y="6972"/>
                  </a:cubicBezTo>
                  <a:cubicBezTo>
                    <a:pt x="13299" y="6972"/>
                    <a:pt x="13337" y="7011"/>
                    <a:pt x="13337" y="7011"/>
                  </a:cubicBezTo>
                  <a:cubicBezTo>
                    <a:pt x="13337" y="7011"/>
                    <a:pt x="13336" y="7010"/>
                    <a:pt x="13335" y="7009"/>
                  </a:cubicBezTo>
                  <a:lnTo>
                    <a:pt x="13335" y="7009"/>
                  </a:lnTo>
                  <a:cubicBezTo>
                    <a:pt x="13335" y="7019"/>
                    <a:pt x="13335" y="7020"/>
                    <a:pt x="13342" y="7021"/>
                  </a:cubicBezTo>
                  <a:lnTo>
                    <a:pt x="13342" y="7021"/>
                  </a:lnTo>
                  <a:cubicBezTo>
                    <a:pt x="13340" y="7019"/>
                    <a:pt x="13340" y="7018"/>
                    <a:pt x="13341" y="7018"/>
                  </a:cubicBezTo>
                  <a:cubicBezTo>
                    <a:pt x="13341" y="7018"/>
                    <a:pt x="13343" y="7019"/>
                    <a:pt x="13347" y="7021"/>
                  </a:cubicBezTo>
                  <a:cubicBezTo>
                    <a:pt x="13345" y="7021"/>
                    <a:pt x="13343" y="7021"/>
                    <a:pt x="13342" y="7021"/>
                  </a:cubicBezTo>
                  <a:lnTo>
                    <a:pt x="13342" y="7021"/>
                  </a:lnTo>
                  <a:cubicBezTo>
                    <a:pt x="13345" y="7024"/>
                    <a:pt x="13352" y="7029"/>
                    <a:pt x="13353" y="7029"/>
                  </a:cubicBezTo>
                  <a:cubicBezTo>
                    <a:pt x="13354" y="7029"/>
                    <a:pt x="13353" y="7027"/>
                    <a:pt x="13347" y="7021"/>
                  </a:cubicBezTo>
                  <a:lnTo>
                    <a:pt x="13347" y="7021"/>
                  </a:lnTo>
                  <a:cubicBezTo>
                    <a:pt x="13371" y="7045"/>
                    <a:pt x="13359" y="7033"/>
                    <a:pt x="13371" y="7045"/>
                  </a:cubicBezTo>
                  <a:cubicBezTo>
                    <a:pt x="13359" y="7045"/>
                    <a:pt x="13371" y="7045"/>
                    <a:pt x="13371" y="7057"/>
                  </a:cubicBezTo>
                  <a:cubicBezTo>
                    <a:pt x="13377" y="7063"/>
                    <a:pt x="13383" y="7069"/>
                    <a:pt x="13383" y="7069"/>
                  </a:cubicBezTo>
                  <a:cubicBezTo>
                    <a:pt x="13369" y="7062"/>
                    <a:pt x="13363" y="7059"/>
                    <a:pt x="13361" y="7056"/>
                  </a:cubicBezTo>
                  <a:lnTo>
                    <a:pt x="13361" y="7056"/>
                  </a:lnTo>
                  <a:cubicBezTo>
                    <a:pt x="13363" y="7057"/>
                    <a:pt x="13365" y="7057"/>
                    <a:pt x="13371" y="7057"/>
                  </a:cubicBezTo>
                  <a:cubicBezTo>
                    <a:pt x="13367" y="7053"/>
                    <a:pt x="13363" y="7049"/>
                    <a:pt x="13359" y="7045"/>
                  </a:cubicBezTo>
                  <a:cubicBezTo>
                    <a:pt x="13349" y="7045"/>
                    <a:pt x="13363" y="7060"/>
                    <a:pt x="13362" y="7060"/>
                  </a:cubicBezTo>
                  <a:cubicBezTo>
                    <a:pt x="13362" y="7060"/>
                    <a:pt x="13361" y="7059"/>
                    <a:pt x="13359" y="7057"/>
                  </a:cubicBezTo>
                  <a:lnTo>
                    <a:pt x="13347" y="7045"/>
                  </a:lnTo>
                  <a:lnTo>
                    <a:pt x="13347" y="7045"/>
                  </a:lnTo>
                  <a:cubicBezTo>
                    <a:pt x="13359" y="7057"/>
                    <a:pt x="13347" y="7057"/>
                    <a:pt x="13347" y="7057"/>
                  </a:cubicBezTo>
                  <a:cubicBezTo>
                    <a:pt x="13359" y="7057"/>
                    <a:pt x="13359" y="7057"/>
                    <a:pt x="13371" y="7069"/>
                  </a:cubicBezTo>
                  <a:lnTo>
                    <a:pt x="13359" y="7069"/>
                  </a:lnTo>
                  <a:cubicBezTo>
                    <a:pt x="13363" y="7069"/>
                    <a:pt x="13366" y="7070"/>
                    <a:pt x="13367" y="7072"/>
                  </a:cubicBezTo>
                  <a:lnTo>
                    <a:pt x="13367" y="7072"/>
                  </a:lnTo>
                  <a:cubicBezTo>
                    <a:pt x="13364" y="7069"/>
                    <a:pt x="13359" y="7069"/>
                    <a:pt x="13359" y="7069"/>
                  </a:cubicBezTo>
                  <a:lnTo>
                    <a:pt x="13359" y="7069"/>
                  </a:lnTo>
                  <a:cubicBezTo>
                    <a:pt x="13359" y="7069"/>
                    <a:pt x="13371" y="7080"/>
                    <a:pt x="13371" y="7080"/>
                  </a:cubicBezTo>
                  <a:cubicBezTo>
                    <a:pt x="13371" y="7090"/>
                    <a:pt x="13378" y="7092"/>
                    <a:pt x="13386" y="7097"/>
                  </a:cubicBezTo>
                  <a:lnTo>
                    <a:pt x="13386" y="7097"/>
                  </a:lnTo>
                  <a:cubicBezTo>
                    <a:pt x="13386" y="7098"/>
                    <a:pt x="13386" y="7098"/>
                    <a:pt x="13387" y="7100"/>
                  </a:cubicBezTo>
                  <a:lnTo>
                    <a:pt x="13387" y="7100"/>
                  </a:lnTo>
                  <a:cubicBezTo>
                    <a:pt x="13368" y="7087"/>
                    <a:pt x="13357" y="7069"/>
                    <a:pt x="13347" y="7069"/>
                  </a:cubicBezTo>
                  <a:lnTo>
                    <a:pt x="13359" y="7080"/>
                  </a:lnTo>
                  <a:cubicBezTo>
                    <a:pt x="13363" y="7085"/>
                    <a:pt x="13367" y="7089"/>
                    <a:pt x="13371" y="7093"/>
                  </a:cubicBezTo>
                  <a:lnTo>
                    <a:pt x="13371" y="7093"/>
                  </a:lnTo>
                  <a:cubicBezTo>
                    <a:pt x="13375" y="7097"/>
                    <a:pt x="13379" y="7101"/>
                    <a:pt x="13383" y="7105"/>
                  </a:cubicBezTo>
                  <a:lnTo>
                    <a:pt x="13383" y="7105"/>
                  </a:lnTo>
                  <a:cubicBezTo>
                    <a:pt x="13382" y="7106"/>
                    <a:pt x="13382" y="7107"/>
                    <a:pt x="13380" y="7107"/>
                  </a:cubicBezTo>
                  <a:cubicBezTo>
                    <a:pt x="13377" y="7107"/>
                    <a:pt x="13371" y="7104"/>
                    <a:pt x="13359" y="7092"/>
                  </a:cubicBezTo>
                  <a:lnTo>
                    <a:pt x="13359" y="7092"/>
                  </a:lnTo>
                  <a:cubicBezTo>
                    <a:pt x="13368" y="7104"/>
                    <a:pt x="13371" y="7109"/>
                    <a:pt x="13370" y="7109"/>
                  </a:cubicBezTo>
                  <a:cubicBezTo>
                    <a:pt x="13368" y="7109"/>
                    <a:pt x="13342" y="7079"/>
                    <a:pt x="13336" y="7079"/>
                  </a:cubicBezTo>
                  <a:cubicBezTo>
                    <a:pt x="13335" y="7079"/>
                    <a:pt x="13335" y="7079"/>
                    <a:pt x="13335" y="7080"/>
                  </a:cubicBezTo>
                  <a:cubicBezTo>
                    <a:pt x="13335" y="7080"/>
                    <a:pt x="13335" y="7092"/>
                    <a:pt x="13335" y="7092"/>
                  </a:cubicBezTo>
                  <a:lnTo>
                    <a:pt x="13347" y="7104"/>
                  </a:lnTo>
                  <a:lnTo>
                    <a:pt x="13347" y="7104"/>
                  </a:lnTo>
                  <a:cubicBezTo>
                    <a:pt x="13343" y="7100"/>
                    <a:pt x="13342" y="7099"/>
                    <a:pt x="13341" y="7099"/>
                  </a:cubicBezTo>
                  <a:lnTo>
                    <a:pt x="13341" y="7099"/>
                  </a:lnTo>
                  <a:cubicBezTo>
                    <a:pt x="13340" y="7099"/>
                    <a:pt x="13343" y="7104"/>
                    <a:pt x="13335" y="7104"/>
                  </a:cubicBezTo>
                  <a:cubicBezTo>
                    <a:pt x="13329" y="7098"/>
                    <a:pt x="13329" y="7098"/>
                    <a:pt x="13329" y="7098"/>
                  </a:cubicBezTo>
                  <a:cubicBezTo>
                    <a:pt x="13329" y="7098"/>
                    <a:pt x="13329" y="7098"/>
                    <a:pt x="13324" y="7093"/>
                  </a:cubicBezTo>
                  <a:lnTo>
                    <a:pt x="13324" y="7093"/>
                  </a:lnTo>
                  <a:cubicBezTo>
                    <a:pt x="13332" y="7101"/>
                    <a:pt x="13334" y="7103"/>
                    <a:pt x="13334" y="7103"/>
                  </a:cubicBezTo>
                  <a:cubicBezTo>
                    <a:pt x="13333" y="7103"/>
                    <a:pt x="13329" y="7101"/>
                    <a:pt x="13326" y="7101"/>
                  </a:cubicBezTo>
                  <a:cubicBezTo>
                    <a:pt x="13324" y="7101"/>
                    <a:pt x="13323" y="7102"/>
                    <a:pt x="13323" y="7104"/>
                  </a:cubicBezTo>
                  <a:cubicBezTo>
                    <a:pt x="13323" y="7104"/>
                    <a:pt x="13323" y="7104"/>
                    <a:pt x="13323" y="7104"/>
                  </a:cubicBezTo>
                  <a:lnTo>
                    <a:pt x="13323" y="7104"/>
                  </a:lnTo>
                  <a:cubicBezTo>
                    <a:pt x="13323" y="7114"/>
                    <a:pt x="13339" y="7124"/>
                    <a:pt x="13345" y="7127"/>
                  </a:cubicBezTo>
                  <a:lnTo>
                    <a:pt x="13345" y="7127"/>
                  </a:lnTo>
                  <a:cubicBezTo>
                    <a:pt x="13343" y="7124"/>
                    <a:pt x="13340" y="7121"/>
                    <a:pt x="13335" y="7116"/>
                  </a:cubicBezTo>
                  <a:cubicBezTo>
                    <a:pt x="13335" y="7116"/>
                    <a:pt x="13323" y="7105"/>
                    <a:pt x="13323" y="7104"/>
                  </a:cubicBezTo>
                  <a:lnTo>
                    <a:pt x="13323" y="7104"/>
                  </a:lnTo>
                  <a:cubicBezTo>
                    <a:pt x="13324" y="7105"/>
                    <a:pt x="13347" y="7128"/>
                    <a:pt x="13371" y="7140"/>
                  </a:cubicBezTo>
                  <a:lnTo>
                    <a:pt x="13371" y="7140"/>
                  </a:lnTo>
                  <a:lnTo>
                    <a:pt x="13356" y="7132"/>
                  </a:lnTo>
                  <a:lnTo>
                    <a:pt x="13356" y="7132"/>
                  </a:lnTo>
                  <a:cubicBezTo>
                    <a:pt x="13356" y="7131"/>
                    <a:pt x="13353" y="7128"/>
                    <a:pt x="13347" y="7128"/>
                  </a:cubicBezTo>
                  <a:cubicBezTo>
                    <a:pt x="13347" y="7128"/>
                    <a:pt x="13346" y="7128"/>
                    <a:pt x="13345" y="7127"/>
                  </a:cubicBezTo>
                  <a:lnTo>
                    <a:pt x="13345" y="7127"/>
                  </a:lnTo>
                  <a:cubicBezTo>
                    <a:pt x="13347" y="7130"/>
                    <a:pt x="13347" y="7133"/>
                    <a:pt x="13347" y="7140"/>
                  </a:cubicBezTo>
                  <a:cubicBezTo>
                    <a:pt x="13347" y="7140"/>
                    <a:pt x="13337" y="7130"/>
                    <a:pt x="13335" y="7128"/>
                  </a:cubicBezTo>
                  <a:lnTo>
                    <a:pt x="13335" y="7128"/>
                  </a:lnTo>
                  <a:cubicBezTo>
                    <a:pt x="13339" y="7132"/>
                    <a:pt x="13342" y="7135"/>
                    <a:pt x="13344" y="7137"/>
                  </a:cubicBezTo>
                  <a:lnTo>
                    <a:pt x="13344" y="7137"/>
                  </a:lnTo>
                  <a:cubicBezTo>
                    <a:pt x="13343" y="7137"/>
                    <a:pt x="13343" y="7137"/>
                    <a:pt x="13342" y="7137"/>
                  </a:cubicBezTo>
                  <a:lnTo>
                    <a:pt x="13342" y="7137"/>
                  </a:lnTo>
                  <a:cubicBezTo>
                    <a:pt x="13341" y="7137"/>
                    <a:pt x="13343" y="7141"/>
                    <a:pt x="13347" y="7145"/>
                  </a:cubicBezTo>
                  <a:lnTo>
                    <a:pt x="13347" y="7145"/>
                  </a:lnTo>
                  <a:cubicBezTo>
                    <a:pt x="13347" y="7145"/>
                    <a:pt x="13347" y="7145"/>
                    <a:pt x="13346" y="7145"/>
                  </a:cubicBezTo>
                  <a:cubicBezTo>
                    <a:pt x="13346" y="7145"/>
                    <a:pt x="13343" y="7140"/>
                    <a:pt x="13335" y="7140"/>
                  </a:cubicBezTo>
                  <a:cubicBezTo>
                    <a:pt x="13335" y="7140"/>
                    <a:pt x="13347" y="7152"/>
                    <a:pt x="13347" y="7152"/>
                  </a:cubicBezTo>
                  <a:cubicBezTo>
                    <a:pt x="13341" y="7146"/>
                    <a:pt x="13333" y="7140"/>
                    <a:pt x="13326" y="7135"/>
                  </a:cubicBezTo>
                  <a:lnTo>
                    <a:pt x="13326" y="7135"/>
                  </a:lnTo>
                  <a:cubicBezTo>
                    <a:pt x="13328" y="7136"/>
                    <a:pt x="13331" y="7138"/>
                    <a:pt x="13335" y="7140"/>
                  </a:cubicBezTo>
                  <a:lnTo>
                    <a:pt x="13335" y="7140"/>
                  </a:lnTo>
                  <a:cubicBezTo>
                    <a:pt x="13335" y="7140"/>
                    <a:pt x="13325" y="7135"/>
                    <a:pt x="13318" y="7128"/>
                  </a:cubicBezTo>
                  <a:lnTo>
                    <a:pt x="13318" y="7128"/>
                  </a:lnTo>
                  <a:cubicBezTo>
                    <a:pt x="13320" y="7130"/>
                    <a:pt x="13323" y="7132"/>
                    <a:pt x="13326" y="7135"/>
                  </a:cubicBezTo>
                  <a:lnTo>
                    <a:pt x="13326" y="7135"/>
                  </a:lnTo>
                  <a:cubicBezTo>
                    <a:pt x="13314" y="7128"/>
                    <a:pt x="13319" y="7126"/>
                    <a:pt x="13299" y="7116"/>
                  </a:cubicBezTo>
                  <a:cubicBezTo>
                    <a:pt x="13293" y="7110"/>
                    <a:pt x="13290" y="7107"/>
                    <a:pt x="13289" y="7107"/>
                  </a:cubicBezTo>
                  <a:cubicBezTo>
                    <a:pt x="13287" y="7107"/>
                    <a:pt x="13287" y="7110"/>
                    <a:pt x="13287" y="7116"/>
                  </a:cubicBezTo>
                  <a:cubicBezTo>
                    <a:pt x="13293" y="7122"/>
                    <a:pt x="13296" y="7122"/>
                    <a:pt x="13299" y="7122"/>
                  </a:cubicBezTo>
                  <a:cubicBezTo>
                    <a:pt x="13302" y="7122"/>
                    <a:pt x="13305" y="7122"/>
                    <a:pt x="13311" y="7128"/>
                  </a:cubicBezTo>
                  <a:cubicBezTo>
                    <a:pt x="13311" y="7138"/>
                    <a:pt x="13338" y="7166"/>
                    <a:pt x="13345" y="7166"/>
                  </a:cubicBezTo>
                  <a:cubicBezTo>
                    <a:pt x="13346" y="7166"/>
                    <a:pt x="13347" y="7165"/>
                    <a:pt x="13347" y="7164"/>
                  </a:cubicBezTo>
                  <a:lnTo>
                    <a:pt x="13347" y="7176"/>
                  </a:lnTo>
                  <a:cubicBezTo>
                    <a:pt x="13347" y="7176"/>
                    <a:pt x="13347" y="7176"/>
                    <a:pt x="13359" y="7188"/>
                  </a:cubicBezTo>
                  <a:cubicBezTo>
                    <a:pt x="13356" y="7185"/>
                    <a:pt x="13352" y="7181"/>
                    <a:pt x="13347" y="7177"/>
                  </a:cubicBezTo>
                  <a:lnTo>
                    <a:pt x="13347" y="7177"/>
                  </a:lnTo>
                  <a:cubicBezTo>
                    <a:pt x="13346" y="7179"/>
                    <a:pt x="13345" y="7179"/>
                    <a:pt x="13344" y="7179"/>
                  </a:cubicBezTo>
                  <a:cubicBezTo>
                    <a:pt x="13340" y="7179"/>
                    <a:pt x="13332" y="7172"/>
                    <a:pt x="13332" y="7172"/>
                  </a:cubicBezTo>
                  <a:lnTo>
                    <a:pt x="13332" y="7172"/>
                  </a:lnTo>
                  <a:cubicBezTo>
                    <a:pt x="13332" y="7172"/>
                    <a:pt x="13332" y="7173"/>
                    <a:pt x="13335" y="7176"/>
                  </a:cubicBezTo>
                  <a:lnTo>
                    <a:pt x="13335" y="7176"/>
                  </a:lnTo>
                  <a:lnTo>
                    <a:pt x="13323" y="7164"/>
                  </a:lnTo>
                  <a:lnTo>
                    <a:pt x="13323" y="7164"/>
                  </a:lnTo>
                  <a:cubicBezTo>
                    <a:pt x="13334" y="7175"/>
                    <a:pt x="13335" y="7176"/>
                    <a:pt x="13335" y="7185"/>
                  </a:cubicBezTo>
                  <a:lnTo>
                    <a:pt x="13335" y="7185"/>
                  </a:lnTo>
                  <a:cubicBezTo>
                    <a:pt x="13332" y="7183"/>
                    <a:pt x="13327" y="7180"/>
                    <a:pt x="13323" y="7176"/>
                  </a:cubicBezTo>
                  <a:lnTo>
                    <a:pt x="13323" y="7176"/>
                  </a:lnTo>
                  <a:cubicBezTo>
                    <a:pt x="13335" y="7188"/>
                    <a:pt x="13347" y="7199"/>
                    <a:pt x="13347" y="7199"/>
                  </a:cubicBezTo>
                  <a:cubicBezTo>
                    <a:pt x="13335" y="7188"/>
                    <a:pt x="13332" y="7188"/>
                    <a:pt x="13331" y="7188"/>
                  </a:cubicBezTo>
                  <a:cubicBezTo>
                    <a:pt x="13329" y="7188"/>
                    <a:pt x="13329" y="7188"/>
                    <a:pt x="13323" y="7176"/>
                  </a:cubicBezTo>
                  <a:lnTo>
                    <a:pt x="13323" y="7176"/>
                  </a:lnTo>
                  <a:cubicBezTo>
                    <a:pt x="13323" y="7176"/>
                    <a:pt x="13323" y="7176"/>
                    <a:pt x="13323" y="7176"/>
                  </a:cubicBezTo>
                  <a:cubicBezTo>
                    <a:pt x="13323" y="7176"/>
                    <a:pt x="13323" y="7176"/>
                    <a:pt x="13322" y="7176"/>
                  </a:cubicBezTo>
                  <a:lnTo>
                    <a:pt x="13322" y="7176"/>
                  </a:lnTo>
                  <a:cubicBezTo>
                    <a:pt x="13331" y="7188"/>
                    <a:pt x="13326" y="7190"/>
                    <a:pt x="13335" y="7199"/>
                  </a:cubicBezTo>
                  <a:cubicBezTo>
                    <a:pt x="13321" y="7186"/>
                    <a:pt x="13318" y="7183"/>
                    <a:pt x="13317" y="7183"/>
                  </a:cubicBezTo>
                  <a:lnTo>
                    <a:pt x="13317" y="7183"/>
                  </a:lnTo>
                  <a:cubicBezTo>
                    <a:pt x="13317" y="7183"/>
                    <a:pt x="13318" y="7185"/>
                    <a:pt x="13316" y="7185"/>
                  </a:cubicBezTo>
                  <a:cubicBezTo>
                    <a:pt x="13314" y="7185"/>
                    <a:pt x="13310" y="7183"/>
                    <a:pt x="13299" y="7176"/>
                  </a:cubicBezTo>
                  <a:lnTo>
                    <a:pt x="13299" y="7176"/>
                  </a:lnTo>
                  <a:cubicBezTo>
                    <a:pt x="13305" y="7181"/>
                    <a:pt x="13309" y="7185"/>
                    <a:pt x="13311" y="7188"/>
                  </a:cubicBezTo>
                  <a:lnTo>
                    <a:pt x="13311" y="7188"/>
                  </a:lnTo>
                  <a:cubicBezTo>
                    <a:pt x="13299" y="7176"/>
                    <a:pt x="13287" y="7176"/>
                    <a:pt x="13287" y="7176"/>
                  </a:cubicBezTo>
                  <a:lnTo>
                    <a:pt x="13287" y="7176"/>
                  </a:lnTo>
                  <a:lnTo>
                    <a:pt x="13299" y="7188"/>
                  </a:lnTo>
                  <a:cubicBezTo>
                    <a:pt x="13299" y="7188"/>
                    <a:pt x="13299" y="7188"/>
                    <a:pt x="13311" y="7199"/>
                  </a:cubicBezTo>
                  <a:cubicBezTo>
                    <a:pt x="13311" y="7199"/>
                    <a:pt x="13299" y="7188"/>
                    <a:pt x="13287" y="7188"/>
                  </a:cubicBezTo>
                  <a:lnTo>
                    <a:pt x="13287" y="7188"/>
                  </a:lnTo>
                  <a:cubicBezTo>
                    <a:pt x="13299" y="7188"/>
                    <a:pt x="13323" y="7223"/>
                    <a:pt x="13335" y="7235"/>
                  </a:cubicBezTo>
                  <a:cubicBezTo>
                    <a:pt x="13347" y="7235"/>
                    <a:pt x="13347" y="7247"/>
                    <a:pt x="13347" y="7247"/>
                  </a:cubicBezTo>
                  <a:lnTo>
                    <a:pt x="13335" y="7235"/>
                  </a:lnTo>
                  <a:lnTo>
                    <a:pt x="13335" y="7235"/>
                  </a:lnTo>
                  <a:cubicBezTo>
                    <a:pt x="13335" y="7235"/>
                    <a:pt x="13299" y="7199"/>
                    <a:pt x="13299" y="7199"/>
                  </a:cubicBezTo>
                  <a:cubicBezTo>
                    <a:pt x="13299" y="7199"/>
                    <a:pt x="13287" y="7188"/>
                    <a:pt x="13287" y="7188"/>
                  </a:cubicBezTo>
                  <a:lnTo>
                    <a:pt x="13287" y="7188"/>
                  </a:lnTo>
                  <a:cubicBezTo>
                    <a:pt x="13287" y="7188"/>
                    <a:pt x="13294" y="7202"/>
                    <a:pt x="13292" y="7203"/>
                  </a:cubicBezTo>
                  <a:lnTo>
                    <a:pt x="13292" y="7203"/>
                  </a:lnTo>
                  <a:cubicBezTo>
                    <a:pt x="13322" y="7223"/>
                    <a:pt x="13312" y="7224"/>
                    <a:pt x="13323" y="7235"/>
                  </a:cubicBezTo>
                  <a:cubicBezTo>
                    <a:pt x="13315" y="7227"/>
                    <a:pt x="13307" y="7225"/>
                    <a:pt x="13299" y="7220"/>
                  </a:cubicBezTo>
                  <a:lnTo>
                    <a:pt x="13299" y="7220"/>
                  </a:lnTo>
                  <a:cubicBezTo>
                    <a:pt x="13299" y="7219"/>
                    <a:pt x="13299" y="7218"/>
                    <a:pt x="13299" y="7217"/>
                  </a:cubicBezTo>
                  <a:lnTo>
                    <a:pt x="13299" y="7217"/>
                  </a:lnTo>
                  <a:cubicBezTo>
                    <a:pt x="13302" y="7220"/>
                    <a:pt x="13305" y="7223"/>
                    <a:pt x="13311" y="7223"/>
                  </a:cubicBezTo>
                  <a:cubicBezTo>
                    <a:pt x="13311" y="7223"/>
                    <a:pt x="13299" y="7223"/>
                    <a:pt x="13299" y="7211"/>
                  </a:cubicBezTo>
                  <a:cubicBezTo>
                    <a:pt x="13296" y="7208"/>
                    <a:pt x="13292" y="7205"/>
                    <a:pt x="13288" y="7202"/>
                  </a:cubicBezTo>
                  <a:lnTo>
                    <a:pt x="13288" y="7202"/>
                  </a:lnTo>
                  <a:cubicBezTo>
                    <a:pt x="13288" y="7206"/>
                    <a:pt x="13291" y="7209"/>
                    <a:pt x="13293" y="7211"/>
                  </a:cubicBezTo>
                  <a:lnTo>
                    <a:pt x="13287" y="7211"/>
                  </a:lnTo>
                  <a:cubicBezTo>
                    <a:pt x="13291" y="7211"/>
                    <a:pt x="13294" y="7213"/>
                    <a:pt x="13296" y="7214"/>
                  </a:cubicBezTo>
                  <a:lnTo>
                    <a:pt x="13296" y="7214"/>
                  </a:lnTo>
                  <a:cubicBezTo>
                    <a:pt x="13297" y="7216"/>
                    <a:pt x="13298" y="7218"/>
                    <a:pt x="13299" y="7220"/>
                  </a:cubicBezTo>
                  <a:lnTo>
                    <a:pt x="13299" y="7220"/>
                  </a:lnTo>
                  <a:cubicBezTo>
                    <a:pt x="13295" y="7218"/>
                    <a:pt x="13291" y="7215"/>
                    <a:pt x="13287" y="7211"/>
                  </a:cubicBezTo>
                  <a:lnTo>
                    <a:pt x="13275" y="7211"/>
                  </a:lnTo>
                  <a:cubicBezTo>
                    <a:pt x="13287" y="7211"/>
                    <a:pt x="13299" y="7223"/>
                    <a:pt x="13299" y="7223"/>
                  </a:cubicBezTo>
                  <a:cubicBezTo>
                    <a:pt x="13299" y="7223"/>
                    <a:pt x="13299" y="7223"/>
                    <a:pt x="13299" y="7223"/>
                  </a:cubicBezTo>
                  <a:lnTo>
                    <a:pt x="13299" y="7223"/>
                  </a:lnTo>
                  <a:cubicBezTo>
                    <a:pt x="13299" y="7223"/>
                    <a:pt x="13299" y="7223"/>
                    <a:pt x="13299" y="7223"/>
                  </a:cubicBezTo>
                  <a:lnTo>
                    <a:pt x="13299" y="7223"/>
                  </a:lnTo>
                  <a:lnTo>
                    <a:pt x="13311" y="7235"/>
                  </a:lnTo>
                  <a:cubicBezTo>
                    <a:pt x="13307" y="7235"/>
                    <a:pt x="13304" y="7235"/>
                    <a:pt x="13302" y="7235"/>
                  </a:cubicBezTo>
                  <a:lnTo>
                    <a:pt x="13302" y="7235"/>
                  </a:lnTo>
                  <a:cubicBezTo>
                    <a:pt x="13304" y="7238"/>
                    <a:pt x="13307" y="7243"/>
                    <a:pt x="13311" y="7247"/>
                  </a:cubicBezTo>
                  <a:lnTo>
                    <a:pt x="13311" y="7247"/>
                  </a:lnTo>
                  <a:cubicBezTo>
                    <a:pt x="13311" y="7247"/>
                    <a:pt x="13299" y="7235"/>
                    <a:pt x="13299" y="7235"/>
                  </a:cubicBezTo>
                  <a:cubicBezTo>
                    <a:pt x="13289" y="7235"/>
                    <a:pt x="13288" y="7235"/>
                    <a:pt x="13287" y="7228"/>
                  </a:cubicBezTo>
                  <a:lnTo>
                    <a:pt x="13287" y="7228"/>
                  </a:lnTo>
                  <a:cubicBezTo>
                    <a:pt x="13287" y="7228"/>
                    <a:pt x="13287" y="7228"/>
                    <a:pt x="13287" y="7228"/>
                  </a:cubicBezTo>
                  <a:lnTo>
                    <a:pt x="13287" y="7228"/>
                  </a:lnTo>
                  <a:cubicBezTo>
                    <a:pt x="13287" y="7227"/>
                    <a:pt x="13287" y="7226"/>
                    <a:pt x="13287" y="7224"/>
                  </a:cubicBezTo>
                  <a:lnTo>
                    <a:pt x="13287" y="7224"/>
                  </a:lnTo>
                  <a:cubicBezTo>
                    <a:pt x="13287" y="7225"/>
                    <a:pt x="13287" y="7227"/>
                    <a:pt x="13287" y="7228"/>
                  </a:cubicBezTo>
                  <a:lnTo>
                    <a:pt x="13287" y="7228"/>
                  </a:lnTo>
                  <a:cubicBezTo>
                    <a:pt x="13284" y="7225"/>
                    <a:pt x="13281" y="7225"/>
                    <a:pt x="13280" y="7225"/>
                  </a:cubicBezTo>
                  <a:cubicBezTo>
                    <a:pt x="13277" y="7225"/>
                    <a:pt x="13287" y="7235"/>
                    <a:pt x="13287" y="7235"/>
                  </a:cubicBezTo>
                  <a:lnTo>
                    <a:pt x="13287" y="7235"/>
                  </a:lnTo>
                  <a:lnTo>
                    <a:pt x="13287" y="7235"/>
                  </a:lnTo>
                  <a:cubicBezTo>
                    <a:pt x="13311" y="7259"/>
                    <a:pt x="13287" y="7247"/>
                    <a:pt x="13311" y="7271"/>
                  </a:cubicBezTo>
                  <a:cubicBezTo>
                    <a:pt x="13299" y="7259"/>
                    <a:pt x="13287" y="7247"/>
                    <a:pt x="13287" y="7235"/>
                  </a:cubicBezTo>
                  <a:lnTo>
                    <a:pt x="13287" y="7247"/>
                  </a:lnTo>
                  <a:cubicBezTo>
                    <a:pt x="13278" y="7242"/>
                    <a:pt x="13274" y="7239"/>
                    <a:pt x="13271" y="7236"/>
                  </a:cubicBezTo>
                  <a:lnTo>
                    <a:pt x="13271" y="7236"/>
                  </a:lnTo>
                  <a:cubicBezTo>
                    <a:pt x="13272" y="7237"/>
                    <a:pt x="13273" y="7238"/>
                    <a:pt x="13274" y="7238"/>
                  </a:cubicBezTo>
                  <a:cubicBezTo>
                    <a:pt x="13275" y="7238"/>
                    <a:pt x="13275" y="7237"/>
                    <a:pt x="13275" y="7235"/>
                  </a:cubicBezTo>
                  <a:cubicBezTo>
                    <a:pt x="13269" y="7229"/>
                    <a:pt x="13266" y="7227"/>
                    <a:pt x="13265" y="7227"/>
                  </a:cubicBezTo>
                  <a:lnTo>
                    <a:pt x="13265" y="7227"/>
                  </a:lnTo>
                  <a:cubicBezTo>
                    <a:pt x="13262" y="7223"/>
                    <a:pt x="13258" y="7218"/>
                    <a:pt x="13252" y="7211"/>
                  </a:cubicBezTo>
                  <a:lnTo>
                    <a:pt x="13252" y="7211"/>
                  </a:lnTo>
                  <a:cubicBezTo>
                    <a:pt x="13252" y="7211"/>
                    <a:pt x="13258" y="7220"/>
                    <a:pt x="13264" y="7228"/>
                  </a:cubicBezTo>
                  <a:lnTo>
                    <a:pt x="13264" y="7228"/>
                  </a:lnTo>
                  <a:cubicBezTo>
                    <a:pt x="13263" y="7229"/>
                    <a:pt x="13264" y="7232"/>
                    <a:pt x="13263" y="7232"/>
                  </a:cubicBezTo>
                  <a:cubicBezTo>
                    <a:pt x="13262" y="7232"/>
                    <a:pt x="13261" y="7231"/>
                    <a:pt x="13259" y="7230"/>
                  </a:cubicBezTo>
                  <a:lnTo>
                    <a:pt x="13259" y="7230"/>
                  </a:lnTo>
                  <a:cubicBezTo>
                    <a:pt x="13265" y="7236"/>
                    <a:pt x="13271" y="7243"/>
                    <a:pt x="13275" y="7247"/>
                  </a:cubicBezTo>
                  <a:lnTo>
                    <a:pt x="13275" y="7247"/>
                  </a:lnTo>
                  <a:cubicBezTo>
                    <a:pt x="13275" y="7247"/>
                    <a:pt x="13264" y="7235"/>
                    <a:pt x="13252" y="7223"/>
                  </a:cubicBezTo>
                  <a:lnTo>
                    <a:pt x="13252" y="7223"/>
                  </a:lnTo>
                  <a:cubicBezTo>
                    <a:pt x="13255" y="7227"/>
                    <a:pt x="13258" y="7229"/>
                    <a:pt x="13259" y="7230"/>
                  </a:cubicBezTo>
                  <a:lnTo>
                    <a:pt x="13259" y="7230"/>
                  </a:lnTo>
                  <a:cubicBezTo>
                    <a:pt x="13256" y="7227"/>
                    <a:pt x="13254" y="7224"/>
                    <a:pt x="13252" y="7221"/>
                  </a:cubicBezTo>
                  <a:lnTo>
                    <a:pt x="13252" y="7221"/>
                  </a:lnTo>
                  <a:cubicBezTo>
                    <a:pt x="13252" y="7222"/>
                    <a:pt x="13252" y="7222"/>
                    <a:pt x="13252" y="7223"/>
                  </a:cubicBezTo>
                  <a:cubicBezTo>
                    <a:pt x="13252" y="7223"/>
                    <a:pt x="13252" y="7223"/>
                    <a:pt x="13252" y="7235"/>
                  </a:cubicBezTo>
                  <a:cubicBezTo>
                    <a:pt x="13252" y="7233"/>
                    <a:pt x="13253" y="7232"/>
                    <a:pt x="13254" y="7232"/>
                  </a:cubicBezTo>
                  <a:cubicBezTo>
                    <a:pt x="13258" y="7232"/>
                    <a:pt x="13268" y="7241"/>
                    <a:pt x="13273" y="7250"/>
                  </a:cubicBezTo>
                  <a:lnTo>
                    <a:pt x="13273" y="7250"/>
                  </a:lnTo>
                  <a:cubicBezTo>
                    <a:pt x="13272" y="7249"/>
                    <a:pt x="13271" y="7248"/>
                    <a:pt x="13271" y="7248"/>
                  </a:cubicBezTo>
                  <a:lnTo>
                    <a:pt x="13271" y="7248"/>
                  </a:lnTo>
                  <a:cubicBezTo>
                    <a:pt x="13270" y="7248"/>
                    <a:pt x="13272" y="7251"/>
                    <a:pt x="13275" y="7259"/>
                  </a:cubicBezTo>
                  <a:cubicBezTo>
                    <a:pt x="13275" y="7256"/>
                    <a:pt x="13274" y="7253"/>
                    <a:pt x="13273" y="7250"/>
                  </a:cubicBezTo>
                  <a:lnTo>
                    <a:pt x="13273" y="7250"/>
                  </a:lnTo>
                  <a:cubicBezTo>
                    <a:pt x="13276" y="7253"/>
                    <a:pt x="13282" y="7259"/>
                    <a:pt x="13287" y="7259"/>
                  </a:cubicBezTo>
                  <a:cubicBezTo>
                    <a:pt x="13299" y="7271"/>
                    <a:pt x="13299" y="7271"/>
                    <a:pt x="13299" y="7271"/>
                  </a:cubicBezTo>
                  <a:cubicBezTo>
                    <a:pt x="13299" y="7271"/>
                    <a:pt x="13299" y="7271"/>
                    <a:pt x="13311" y="7283"/>
                  </a:cubicBezTo>
                  <a:cubicBezTo>
                    <a:pt x="13311" y="7280"/>
                    <a:pt x="13311" y="7279"/>
                    <a:pt x="13311" y="7277"/>
                  </a:cubicBezTo>
                  <a:lnTo>
                    <a:pt x="13311" y="7277"/>
                  </a:lnTo>
                  <a:cubicBezTo>
                    <a:pt x="13319" y="7284"/>
                    <a:pt x="13327" y="7295"/>
                    <a:pt x="13335" y="7295"/>
                  </a:cubicBezTo>
                  <a:lnTo>
                    <a:pt x="13323" y="7283"/>
                  </a:lnTo>
                  <a:cubicBezTo>
                    <a:pt x="13326" y="7283"/>
                    <a:pt x="13327" y="7283"/>
                    <a:pt x="13329" y="7284"/>
                  </a:cubicBezTo>
                  <a:lnTo>
                    <a:pt x="13329" y="7284"/>
                  </a:lnTo>
                  <a:cubicBezTo>
                    <a:pt x="13329" y="7283"/>
                    <a:pt x="13329" y="7283"/>
                    <a:pt x="13323" y="7283"/>
                  </a:cubicBezTo>
                  <a:lnTo>
                    <a:pt x="13323" y="7283"/>
                  </a:lnTo>
                  <a:cubicBezTo>
                    <a:pt x="13332" y="7283"/>
                    <a:pt x="13334" y="7283"/>
                    <a:pt x="13335" y="7289"/>
                  </a:cubicBezTo>
                  <a:lnTo>
                    <a:pt x="13335" y="7289"/>
                  </a:lnTo>
                  <a:cubicBezTo>
                    <a:pt x="13333" y="7287"/>
                    <a:pt x="13331" y="7285"/>
                    <a:pt x="13329" y="7284"/>
                  </a:cubicBezTo>
                  <a:lnTo>
                    <a:pt x="13329" y="7284"/>
                  </a:lnTo>
                  <a:cubicBezTo>
                    <a:pt x="13329" y="7285"/>
                    <a:pt x="13329" y="7288"/>
                    <a:pt x="13335" y="7295"/>
                  </a:cubicBezTo>
                  <a:cubicBezTo>
                    <a:pt x="13335" y="7292"/>
                    <a:pt x="13335" y="7290"/>
                    <a:pt x="13335" y="7289"/>
                  </a:cubicBezTo>
                  <a:lnTo>
                    <a:pt x="13335" y="7289"/>
                  </a:lnTo>
                  <a:cubicBezTo>
                    <a:pt x="13338" y="7292"/>
                    <a:pt x="13341" y="7295"/>
                    <a:pt x="13347" y="7295"/>
                  </a:cubicBezTo>
                  <a:cubicBezTo>
                    <a:pt x="13351" y="7299"/>
                    <a:pt x="13355" y="7303"/>
                    <a:pt x="13359" y="7307"/>
                  </a:cubicBezTo>
                  <a:lnTo>
                    <a:pt x="13359" y="7307"/>
                  </a:lnTo>
                  <a:cubicBezTo>
                    <a:pt x="13359" y="7307"/>
                    <a:pt x="13369" y="7317"/>
                    <a:pt x="13381" y="7318"/>
                  </a:cubicBezTo>
                  <a:lnTo>
                    <a:pt x="13381" y="7318"/>
                  </a:lnTo>
                  <a:cubicBezTo>
                    <a:pt x="13379" y="7316"/>
                    <a:pt x="13378" y="7315"/>
                    <a:pt x="13378" y="7315"/>
                  </a:cubicBezTo>
                  <a:lnTo>
                    <a:pt x="13378" y="7315"/>
                  </a:lnTo>
                  <a:cubicBezTo>
                    <a:pt x="13378" y="7315"/>
                    <a:pt x="13380" y="7316"/>
                    <a:pt x="13383" y="7319"/>
                  </a:cubicBezTo>
                  <a:lnTo>
                    <a:pt x="13383" y="7319"/>
                  </a:lnTo>
                  <a:cubicBezTo>
                    <a:pt x="13382" y="7319"/>
                    <a:pt x="13381" y="7318"/>
                    <a:pt x="13381" y="7318"/>
                  </a:cubicBezTo>
                  <a:lnTo>
                    <a:pt x="13381" y="7318"/>
                  </a:lnTo>
                  <a:cubicBezTo>
                    <a:pt x="13381" y="7318"/>
                    <a:pt x="13381" y="7318"/>
                    <a:pt x="13381" y="7319"/>
                  </a:cubicBezTo>
                  <a:lnTo>
                    <a:pt x="13383" y="7319"/>
                  </a:lnTo>
                  <a:cubicBezTo>
                    <a:pt x="13383" y="7319"/>
                    <a:pt x="13383" y="7319"/>
                    <a:pt x="13383" y="7319"/>
                  </a:cubicBezTo>
                  <a:lnTo>
                    <a:pt x="13383" y="7319"/>
                  </a:lnTo>
                  <a:cubicBezTo>
                    <a:pt x="13383" y="7319"/>
                    <a:pt x="13383" y="7319"/>
                    <a:pt x="13383" y="7319"/>
                  </a:cubicBezTo>
                  <a:lnTo>
                    <a:pt x="13383" y="7319"/>
                  </a:lnTo>
                  <a:cubicBezTo>
                    <a:pt x="13385" y="7321"/>
                    <a:pt x="13389" y="7325"/>
                    <a:pt x="13395" y="7330"/>
                  </a:cubicBezTo>
                  <a:cubicBezTo>
                    <a:pt x="13383" y="7307"/>
                    <a:pt x="13383" y="7319"/>
                    <a:pt x="13383" y="7307"/>
                  </a:cubicBezTo>
                  <a:lnTo>
                    <a:pt x="13383" y="7307"/>
                  </a:lnTo>
                  <a:cubicBezTo>
                    <a:pt x="13391" y="7315"/>
                    <a:pt x="13399" y="7317"/>
                    <a:pt x="13404" y="7322"/>
                  </a:cubicBezTo>
                  <a:lnTo>
                    <a:pt x="13404" y="7322"/>
                  </a:lnTo>
                  <a:cubicBezTo>
                    <a:pt x="13401" y="7320"/>
                    <a:pt x="13398" y="7319"/>
                    <a:pt x="13395" y="7319"/>
                  </a:cubicBezTo>
                  <a:cubicBezTo>
                    <a:pt x="13395" y="7319"/>
                    <a:pt x="13401" y="7322"/>
                    <a:pt x="13405" y="7325"/>
                  </a:cubicBezTo>
                  <a:lnTo>
                    <a:pt x="13405" y="7325"/>
                  </a:lnTo>
                  <a:cubicBezTo>
                    <a:pt x="13405" y="7324"/>
                    <a:pt x="13404" y="7323"/>
                    <a:pt x="13404" y="7322"/>
                  </a:cubicBezTo>
                  <a:lnTo>
                    <a:pt x="13404" y="7322"/>
                  </a:lnTo>
                  <a:cubicBezTo>
                    <a:pt x="13409" y="7327"/>
                    <a:pt x="13415" y="7334"/>
                    <a:pt x="13421" y="7338"/>
                  </a:cubicBezTo>
                  <a:lnTo>
                    <a:pt x="13421" y="7338"/>
                  </a:lnTo>
                  <a:cubicBezTo>
                    <a:pt x="13423" y="7341"/>
                    <a:pt x="13426" y="7342"/>
                    <a:pt x="13428" y="7342"/>
                  </a:cubicBezTo>
                  <a:lnTo>
                    <a:pt x="13428" y="7342"/>
                  </a:lnTo>
                  <a:cubicBezTo>
                    <a:pt x="13429" y="7342"/>
                    <a:pt x="13430" y="7342"/>
                    <a:pt x="13430" y="7342"/>
                  </a:cubicBezTo>
                  <a:cubicBezTo>
                    <a:pt x="13430" y="7342"/>
                    <a:pt x="13430" y="7342"/>
                    <a:pt x="13430" y="7332"/>
                  </a:cubicBezTo>
                  <a:lnTo>
                    <a:pt x="13430" y="7332"/>
                  </a:lnTo>
                  <a:cubicBezTo>
                    <a:pt x="13436" y="7336"/>
                    <a:pt x="13442" y="7342"/>
                    <a:pt x="13442" y="7342"/>
                  </a:cubicBezTo>
                  <a:lnTo>
                    <a:pt x="13442" y="7342"/>
                  </a:lnTo>
                  <a:lnTo>
                    <a:pt x="13430" y="7330"/>
                  </a:lnTo>
                  <a:lnTo>
                    <a:pt x="13430" y="7330"/>
                  </a:lnTo>
                  <a:cubicBezTo>
                    <a:pt x="13435" y="7333"/>
                    <a:pt x="13438" y="7334"/>
                    <a:pt x="13438" y="7334"/>
                  </a:cubicBezTo>
                  <a:cubicBezTo>
                    <a:pt x="13439" y="7334"/>
                    <a:pt x="13438" y="7333"/>
                    <a:pt x="13436" y="7331"/>
                  </a:cubicBezTo>
                  <a:lnTo>
                    <a:pt x="13436" y="7331"/>
                  </a:lnTo>
                  <a:cubicBezTo>
                    <a:pt x="13439" y="7332"/>
                    <a:pt x="13442" y="7334"/>
                    <a:pt x="13444" y="7335"/>
                  </a:cubicBezTo>
                  <a:lnTo>
                    <a:pt x="13444" y="7335"/>
                  </a:lnTo>
                  <a:cubicBezTo>
                    <a:pt x="13447" y="7330"/>
                    <a:pt x="13451" y="7327"/>
                    <a:pt x="13442" y="7319"/>
                  </a:cubicBezTo>
                  <a:lnTo>
                    <a:pt x="13442" y="7319"/>
                  </a:lnTo>
                  <a:cubicBezTo>
                    <a:pt x="13454" y="7330"/>
                    <a:pt x="13466" y="7342"/>
                    <a:pt x="13466" y="7342"/>
                  </a:cubicBezTo>
                  <a:cubicBezTo>
                    <a:pt x="13466" y="7336"/>
                    <a:pt x="13469" y="7336"/>
                    <a:pt x="13470" y="7336"/>
                  </a:cubicBezTo>
                  <a:cubicBezTo>
                    <a:pt x="13472" y="7336"/>
                    <a:pt x="13472" y="7336"/>
                    <a:pt x="13466" y="7330"/>
                  </a:cubicBezTo>
                  <a:lnTo>
                    <a:pt x="13454" y="7319"/>
                  </a:lnTo>
                  <a:lnTo>
                    <a:pt x="13454" y="7319"/>
                  </a:lnTo>
                  <a:cubicBezTo>
                    <a:pt x="13456" y="7320"/>
                    <a:pt x="13458" y="7321"/>
                    <a:pt x="13459" y="7322"/>
                  </a:cubicBezTo>
                  <a:lnTo>
                    <a:pt x="13459" y="7322"/>
                  </a:lnTo>
                  <a:cubicBezTo>
                    <a:pt x="13458" y="7322"/>
                    <a:pt x="13460" y="7324"/>
                    <a:pt x="13466" y="7330"/>
                  </a:cubicBezTo>
                  <a:cubicBezTo>
                    <a:pt x="13478" y="7330"/>
                    <a:pt x="13478" y="7330"/>
                    <a:pt x="13490" y="7342"/>
                  </a:cubicBezTo>
                  <a:lnTo>
                    <a:pt x="13490" y="7342"/>
                  </a:lnTo>
                  <a:lnTo>
                    <a:pt x="13478" y="7330"/>
                  </a:lnTo>
                  <a:cubicBezTo>
                    <a:pt x="13478" y="7330"/>
                    <a:pt x="13466" y="7319"/>
                    <a:pt x="13478" y="7319"/>
                  </a:cubicBezTo>
                  <a:cubicBezTo>
                    <a:pt x="13478" y="7319"/>
                    <a:pt x="13478" y="7319"/>
                    <a:pt x="13478" y="7319"/>
                  </a:cubicBezTo>
                  <a:lnTo>
                    <a:pt x="13478" y="7319"/>
                  </a:lnTo>
                  <a:cubicBezTo>
                    <a:pt x="13482" y="7327"/>
                    <a:pt x="13483" y="7330"/>
                    <a:pt x="13484" y="7330"/>
                  </a:cubicBezTo>
                  <a:cubicBezTo>
                    <a:pt x="13484" y="7330"/>
                    <a:pt x="13483" y="7327"/>
                    <a:pt x="13485" y="7327"/>
                  </a:cubicBezTo>
                  <a:cubicBezTo>
                    <a:pt x="13486" y="7327"/>
                    <a:pt x="13487" y="7328"/>
                    <a:pt x="13490" y="7330"/>
                  </a:cubicBezTo>
                  <a:cubicBezTo>
                    <a:pt x="13490" y="7329"/>
                    <a:pt x="13490" y="7328"/>
                    <a:pt x="13490" y="7328"/>
                  </a:cubicBezTo>
                  <a:lnTo>
                    <a:pt x="13490" y="7328"/>
                  </a:lnTo>
                  <a:cubicBezTo>
                    <a:pt x="13494" y="7329"/>
                    <a:pt x="13502" y="7334"/>
                    <a:pt x="13504" y="7334"/>
                  </a:cubicBezTo>
                  <a:cubicBezTo>
                    <a:pt x="13505" y="7334"/>
                    <a:pt x="13504" y="7333"/>
                    <a:pt x="13502" y="7330"/>
                  </a:cubicBezTo>
                  <a:cubicBezTo>
                    <a:pt x="13498" y="7330"/>
                    <a:pt x="13493" y="7329"/>
                    <a:pt x="13490" y="7327"/>
                  </a:cubicBezTo>
                  <a:lnTo>
                    <a:pt x="13490" y="7327"/>
                  </a:lnTo>
                  <a:cubicBezTo>
                    <a:pt x="13490" y="7324"/>
                    <a:pt x="13490" y="7324"/>
                    <a:pt x="13490" y="7324"/>
                  </a:cubicBezTo>
                  <a:cubicBezTo>
                    <a:pt x="13490" y="7324"/>
                    <a:pt x="13490" y="7324"/>
                    <a:pt x="13490" y="7319"/>
                  </a:cubicBezTo>
                  <a:cubicBezTo>
                    <a:pt x="13490" y="7319"/>
                    <a:pt x="13502" y="7330"/>
                    <a:pt x="13502" y="7330"/>
                  </a:cubicBezTo>
                  <a:lnTo>
                    <a:pt x="13502" y="7319"/>
                  </a:lnTo>
                  <a:lnTo>
                    <a:pt x="13502" y="7319"/>
                  </a:lnTo>
                  <a:lnTo>
                    <a:pt x="13502" y="7319"/>
                  </a:lnTo>
                  <a:cubicBezTo>
                    <a:pt x="13508" y="7324"/>
                    <a:pt x="13508" y="7324"/>
                    <a:pt x="13506" y="7324"/>
                  </a:cubicBezTo>
                  <a:cubicBezTo>
                    <a:pt x="13505" y="7324"/>
                    <a:pt x="13502" y="7324"/>
                    <a:pt x="13502" y="7330"/>
                  </a:cubicBezTo>
                  <a:lnTo>
                    <a:pt x="13514" y="7330"/>
                  </a:lnTo>
                  <a:cubicBezTo>
                    <a:pt x="13514" y="7330"/>
                    <a:pt x="13519" y="7333"/>
                    <a:pt x="13523" y="7335"/>
                  </a:cubicBezTo>
                  <a:lnTo>
                    <a:pt x="13523" y="7335"/>
                  </a:lnTo>
                  <a:cubicBezTo>
                    <a:pt x="13523" y="7334"/>
                    <a:pt x="13524" y="7334"/>
                    <a:pt x="13525" y="7334"/>
                  </a:cubicBezTo>
                  <a:cubicBezTo>
                    <a:pt x="13525" y="7334"/>
                    <a:pt x="13525" y="7334"/>
                    <a:pt x="13526" y="7334"/>
                  </a:cubicBezTo>
                  <a:lnTo>
                    <a:pt x="13526" y="7334"/>
                  </a:lnTo>
                  <a:cubicBezTo>
                    <a:pt x="13526" y="7334"/>
                    <a:pt x="13526" y="7335"/>
                    <a:pt x="13526" y="7335"/>
                  </a:cubicBezTo>
                  <a:lnTo>
                    <a:pt x="13526" y="7335"/>
                  </a:lnTo>
                  <a:cubicBezTo>
                    <a:pt x="13525" y="7335"/>
                    <a:pt x="13524" y="7335"/>
                    <a:pt x="13523" y="7335"/>
                  </a:cubicBezTo>
                  <a:lnTo>
                    <a:pt x="13523" y="7335"/>
                  </a:lnTo>
                  <a:cubicBezTo>
                    <a:pt x="13523" y="7336"/>
                    <a:pt x="13523" y="7338"/>
                    <a:pt x="13526" y="7342"/>
                  </a:cubicBezTo>
                  <a:cubicBezTo>
                    <a:pt x="13526" y="7339"/>
                    <a:pt x="13526" y="7337"/>
                    <a:pt x="13526" y="7335"/>
                  </a:cubicBezTo>
                  <a:lnTo>
                    <a:pt x="13526" y="7335"/>
                  </a:lnTo>
                  <a:cubicBezTo>
                    <a:pt x="13526" y="7336"/>
                    <a:pt x="13527" y="7336"/>
                    <a:pt x="13528" y="7336"/>
                  </a:cubicBezTo>
                  <a:cubicBezTo>
                    <a:pt x="13528" y="7336"/>
                    <a:pt x="13529" y="7336"/>
                    <a:pt x="13529" y="7335"/>
                  </a:cubicBezTo>
                  <a:lnTo>
                    <a:pt x="13529" y="7335"/>
                  </a:lnTo>
                  <a:cubicBezTo>
                    <a:pt x="13530" y="7336"/>
                    <a:pt x="13531" y="7336"/>
                    <a:pt x="13531" y="7336"/>
                  </a:cubicBezTo>
                  <a:lnTo>
                    <a:pt x="13531" y="7336"/>
                  </a:lnTo>
                  <a:lnTo>
                    <a:pt x="13526" y="7330"/>
                  </a:lnTo>
                  <a:lnTo>
                    <a:pt x="13526" y="7330"/>
                  </a:lnTo>
                  <a:lnTo>
                    <a:pt x="13540" y="7338"/>
                  </a:lnTo>
                  <a:lnTo>
                    <a:pt x="13540" y="7338"/>
                  </a:lnTo>
                  <a:cubicBezTo>
                    <a:pt x="13540" y="7336"/>
                    <a:pt x="13539" y="7334"/>
                    <a:pt x="13537" y="7330"/>
                  </a:cubicBezTo>
                  <a:lnTo>
                    <a:pt x="13537" y="7330"/>
                  </a:lnTo>
                  <a:lnTo>
                    <a:pt x="13541" y="7338"/>
                  </a:lnTo>
                  <a:lnTo>
                    <a:pt x="13541" y="7338"/>
                  </a:lnTo>
                  <a:lnTo>
                    <a:pt x="13549" y="7342"/>
                  </a:lnTo>
                  <a:lnTo>
                    <a:pt x="13550" y="7343"/>
                  </a:lnTo>
                  <a:lnTo>
                    <a:pt x="13550" y="7343"/>
                  </a:lnTo>
                  <a:cubicBezTo>
                    <a:pt x="13549" y="7342"/>
                    <a:pt x="13548" y="7341"/>
                    <a:pt x="13547" y="7340"/>
                  </a:cubicBezTo>
                  <a:lnTo>
                    <a:pt x="13547" y="7340"/>
                  </a:lnTo>
                  <a:cubicBezTo>
                    <a:pt x="13547" y="7340"/>
                    <a:pt x="13548" y="7341"/>
                    <a:pt x="13549" y="7342"/>
                  </a:cubicBezTo>
                  <a:lnTo>
                    <a:pt x="13549" y="7342"/>
                  </a:lnTo>
                  <a:lnTo>
                    <a:pt x="13538" y="7331"/>
                  </a:lnTo>
                  <a:lnTo>
                    <a:pt x="13538" y="7331"/>
                  </a:lnTo>
                  <a:cubicBezTo>
                    <a:pt x="13542" y="7335"/>
                    <a:pt x="13544" y="7337"/>
                    <a:pt x="13547" y="7340"/>
                  </a:cubicBezTo>
                  <a:lnTo>
                    <a:pt x="13547" y="7340"/>
                  </a:lnTo>
                  <a:cubicBezTo>
                    <a:pt x="13539" y="7331"/>
                    <a:pt x="13538" y="7329"/>
                    <a:pt x="13540" y="7329"/>
                  </a:cubicBezTo>
                  <a:cubicBezTo>
                    <a:pt x="13545" y="7329"/>
                    <a:pt x="13561" y="7337"/>
                    <a:pt x="13565" y="7337"/>
                  </a:cubicBezTo>
                  <a:cubicBezTo>
                    <a:pt x="13567" y="7337"/>
                    <a:pt x="13566" y="7336"/>
                    <a:pt x="13561" y="7330"/>
                  </a:cubicBezTo>
                  <a:lnTo>
                    <a:pt x="13561" y="7330"/>
                  </a:lnTo>
                  <a:cubicBezTo>
                    <a:pt x="13573" y="7342"/>
                    <a:pt x="13573" y="7342"/>
                    <a:pt x="13585" y="7342"/>
                  </a:cubicBezTo>
                  <a:cubicBezTo>
                    <a:pt x="13573" y="7342"/>
                    <a:pt x="13561" y="7330"/>
                    <a:pt x="13561" y="7319"/>
                  </a:cubicBezTo>
                  <a:lnTo>
                    <a:pt x="13561" y="7319"/>
                  </a:lnTo>
                  <a:cubicBezTo>
                    <a:pt x="13573" y="7330"/>
                    <a:pt x="13573" y="7330"/>
                    <a:pt x="13573" y="7330"/>
                  </a:cubicBezTo>
                  <a:cubicBezTo>
                    <a:pt x="13573" y="7330"/>
                    <a:pt x="13561" y="7319"/>
                    <a:pt x="13573" y="7319"/>
                  </a:cubicBezTo>
                  <a:lnTo>
                    <a:pt x="13585" y="7319"/>
                  </a:lnTo>
                  <a:lnTo>
                    <a:pt x="13585" y="7319"/>
                  </a:lnTo>
                  <a:lnTo>
                    <a:pt x="13585" y="7319"/>
                  </a:lnTo>
                  <a:cubicBezTo>
                    <a:pt x="13591" y="7325"/>
                    <a:pt x="13594" y="7327"/>
                    <a:pt x="13595" y="7327"/>
                  </a:cubicBezTo>
                  <a:cubicBezTo>
                    <a:pt x="13598" y="7327"/>
                    <a:pt x="13592" y="7316"/>
                    <a:pt x="13594" y="7316"/>
                  </a:cubicBezTo>
                  <a:lnTo>
                    <a:pt x="13594" y="7316"/>
                  </a:lnTo>
                  <a:cubicBezTo>
                    <a:pt x="13594" y="7316"/>
                    <a:pt x="13595" y="7317"/>
                    <a:pt x="13597" y="7319"/>
                  </a:cubicBezTo>
                  <a:lnTo>
                    <a:pt x="13597" y="7319"/>
                  </a:lnTo>
                  <a:cubicBezTo>
                    <a:pt x="13594" y="7315"/>
                    <a:pt x="13589" y="7311"/>
                    <a:pt x="13585" y="7307"/>
                  </a:cubicBezTo>
                  <a:lnTo>
                    <a:pt x="13585" y="7307"/>
                  </a:lnTo>
                  <a:cubicBezTo>
                    <a:pt x="13592" y="7313"/>
                    <a:pt x="13595" y="7315"/>
                    <a:pt x="13596" y="7315"/>
                  </a:cubicBezTo>
                  <a:cubicBezTo>
                    <a:pt x="13598" y="7315"/>
                    <a:pt x="13596" y="7310"/>
                    <a:pt x="13598" y="7310"/>
                  </a:cubicBezTo>
                  <a:cubicBezTo>
                    <a:pt x="13599" y="7310"/>
                    <a:pt x="13602" y="7312"/>
                    <a:pt x="13609" y="7319"/>
                  </a:cubicBezTo>
                  <a:lnTo>
                    <a:pt x="13609" y="7319"/>
                  </a:lnTo>
                  <a:cubicBezTo>
                    <a:pt x="13609" y="7319"/>
                    <a:pt x="13597" y="7307"/>
                    <a:pt x="13597" y="7307"/>
                  </a:cubicBezTo>
                  <a:cubicBezTo>
                    <a:pt x="13605" y="7307"/>
                    <a:pt x="13602" y="7301"/>
                    <a:pt x="13603" y="7301"/>
                  </a:cubicBezTo>
                  <a:lnTo>
                    <a:pt x="13603" y="7301"/>
                  </a:lnTo>
                  <a:cubicBezTo>
                    <a:pt x="13604" y="7301"/>
                    <a:pt x="13605" y="7303"/>
                    <a:pt x="13609" y="7307"/>
                  </a:cubicBezTo>
                  <a:cubicBezTo>
                    <a:pt x="13609" y="7307"/>
                    <a:pt x="13636" y="7327"/>
                    <a:pt x="13639" y="7327"/>
                  </a:cubicBezTo>
                  <a:cubicBezTo>
                    <a:pt x="13640" y="7327"/>
                    <a:pt x="13639" y="7324"/>
                    <a:pt x="13633" y="7319"/>
                  </a:cubicBezTo>
                  <a:lnTo>
                    <a:pt x="13633" y="7319"/>
                  </a:lnTo>
                  <a:lnTo>
                    <a:pt x="13656" y="7330"/>
                  </a:lnTo>
                  <a:lnTo>
                    <a:pt x="13645" y="7319"/>
                  </a:lnTo>
                  <a:cubicBezTo>
                    <a:pt x="13645" y="7319"/>
                    <a:pt x="13645" y="7319"/>
                    <a:pt x="13645" y="7307"/>
                  </a:cubicBezTo>
                  <a:lnTo>
                    <a:pt x="13656" y="7318"/>
                  </a:lnTo>
                  <a:lnTo>
                    <a:pt x="13656" y="7318"/>
                  </a:lnTo>
                  <a:cubicBezTo>
                    <a:pt x="13651" y="7313"/>
                    <a:pt x="13651" y="7313"/>
                    <a:pt x="13652" y="7313"/>
                  </a:cubicBezTo>
                  <a:cubicBezTo>
                    <a:pt x="13653" y="7313"/>
                    <a:pt x="13656" y="7313"/>
                    <a:pt x="13656" y="7307"/>
                  </a:cubicBezTo>
                  <a:lnTo>
                    <a:pt x="13668" y="7319"/>
                  </a:lnTo>
                  <a:lnTo>
                    <a:pt x="13668" y="7319"/>
                  </a:lnTo>
                  <a:cubicBezTo>
                    <a:pt x="13666" y="7316"/>
                    <a:pt x="13665" y="7315"/>
                    <a:pt x="13666" y="7315"/>
                  </a:cubicBezTo>
                  <a:cubicBezTo>
                    <a:pt x="13669" y="7315"/>
                    <a:pt x="13680" y="7322"/>
                    <a:pt x="13682" y="7322"/>
                  </a:cubicBezTo>
                  <a:cubicBezTo>
                    <a:pt x="13683" y="7322"/>
                    <a:pt x="13683" y="7321"/>
                    <a:pt x="13680" y="7319"/>
                  </a:cubicBezTo>
                  <a:cubicBezTo>
                    <a:pt x="13668" y="7319"/>
                    <a:pt x="13656" y="7307"/>
                    <a:pt x="13656" y="7295"/>
                  </a:cubicBezTo>
                  <a:lnTo>
                    <a:pt x="13656" y="7295"/>
                  </a:lnTo>
                  <a:cubicBezTo>
                    <a:pt x="13656" y="7295"/>
                    <a:pt x="13668" y="7307"/>
                    <a:pt x="13668" y="7307"/>
                  </a:cubicBezTo>
                  <a:lnTo>
                    <a:pt x="13668" y="7307"/>
                  </a:lnTo>
                  <a:cubicBezTo>
                    <a:pt x="13665" y="7300"/>
                    <a:pt x="13665" y="7298"/>
                    <a:pt x="13667" y="7298"/>
                  </a:cubicBezTo>
                  <a:cubicBezTo>
                    <a:pt x="13670" y="7298"/>
                    <a:pt x="13676" y="7303"/>
                    <a:pt x="13677" y="7303"/>
                  </a:cubicBezTo>
                  <a:cubicBezTo>
                    <a:pt x="13677" y="7303"/>
                    <a:pt x="13675" y="7301"/>
                    <a:pt x="13669" y="7295"/>
                  </a:cubicBezTo>
                  <a:lnTo>
                    <a:pt x="13669" y="7295"/>
                  </a:lnTo>
                  <a:cubicBezTo>
                    <a:pt x="13670" y="7296"/>
                    <a:pt x="13673" y="7299"/>
                    <a:pt x="13680" y="7307"/>
                  </a:cubicBezTo>
                  <a:lnTo>
                    <a:pt x="13680" y="7307"/>
                  </a:lnTo>
                  <a:cubicBezTo>
                    <a:pt x="13680" y="7295"/>
                    <a:pt x="13668" y="7283"/>
                    <a:pt x="13668" y="7283"/>
                  </a:cubicBezTo>
                  <a:lnTo>
                    <a:pt x="13668" y="7283"/>
                  </a:lnTo>
                  <a:cubicBezTo>
                    <a:pt x="13673" y="7285"/>
                    <a:pt x="13676" y="7286"/>
                    <a:pt x="13678" y="7286"/>
                  </a:cubicBezTo>
                  <a:cubicBezTo>
                    <a:pt x="13682" y="7286"/>
                    <a:pt x="13676" y="7279"/>
                    <a:pt x="13677" y="7279"/>
                  </a:cubicBezTo>
                  <a:lnTo>
                    <a:pt x="13677" y="7279"/>
                  </a:lnTo>
                  <a:cubicBezTo>
                    <a:pt x="13677" y="7279"/>
                    <a:pt x="13678" y="7280"/>
                    <a:pt x="13680" y="7283"/>
                  </a:cubicBezTo>
                  <a:lnTo>
                    <a:pt x="13668" y="7271"/>
                  </a:lnTo>
                  <a:lnTo>
                    <a:pt x="13668" y="7271"/>
                  </a:lnTo>
                  <a:cubicBezTo>
                    <a:pt x="13668" y="7271"/>
                    <a:pt x="13691" y="7286"/>
                    <a:pt x="13700" y="7286"/>
                  </a:cubicBezTo>
                  <a:cubicBezTo>
                    <a:pt x="13703" y="7286"/>
                    <a:pt x="13704" y="7285"/>
                    <a:pt x="13704" y="7283"/>
                  </a:cubicBezTo>
                  <a:lnTo>
                    <a:pt x="13728" y="7283"/>
                  </a:lnTo>
                  <a:cubicBezTo>
                    <a:pt x="13724" y="7278"/>
                    <a:pt x="13719" y="7274"/>
                    <a:pt x="13716" y="7270"/>
                  </a:cubicBezTo>
                  <a:lnTo>
                    <a:pt x="13716" y="7270"/>
                  </a:lnTo>
                  <a:lnTo>
                    <a:pt x="13716" y="7271"/>
                  </a:lnTo>
                  <a:cubicBezTo>
                    <a:pt x="13704" y="7259"/>
                    <a:pt x="13704" y="7247"/>
                    <a:pt x="13716" y="7247"/>
                  </a:cubicBezTo>
                  <a:lnTo>
                    <a:pt x="13730" y="7254"/>
                  </a:lnTo>
                  <a:lnTo>
                    <a:pt x="13730" y="7254"/>
                  </a:lnTo>
                  <a:cubicBezTo>
                    <a:pt x="13726" y="7249"/>
                    <a:pt x="13723" y="7242"/>
                    <a:pt x="13716" y="7235"/>
                  </a:cubicBezTo>
                  <a:lnTo>
                    <a:pt x="13716" y="7235"/>
                  </a:lnTo>
                  <a:cubicBezTo>
                    <a:pt x="13717" y="7236"/>
                    <a:pt x="13728" y="7247"/>
                    <a:pt x="13728" y="7247"/>
                  </a:cubicBezTo>
                  <a:lnTo>
                    <a:pt x="13740" y="7247"/>
                  </a:lnTo>
                  <a:lnTo>
                    <a:pt x="13728" y="7235"/>
                  </a:lnTo>
                  <a:lnTo>
                    <a:pt x="13728" y="7235"/>
                  </a:lnTo>
                  <a:cubicBezTo>
                    <a:pt x="13728" y="7235"/>
                    <a:pt x="13733" y="7235"/>
                    <a:pt x="13737" y="7239"/>
                  </a:cubicBezTo>
                  <a:lnTo>
                    <a:pt x="13737" y="7239"/>
                  </a:lnTo>
                  <a:cubicBezTo>
                    <a:pt x="13733" y="7235"/>
                    <a:pt x="13727" y="7232"/>
                    <a:pt x="13720" y="7227"/>
                  </a:cubicBezTo>
                  <a:lnTo>
                    <a:pt x="13720" y="7227"/>
                  </a:lnTo>
                  <a:cubicBezTo>
                    <a:pt x="13721" y="7229"/>
                    <a:pt x="13724" y="7231"/>
                    <a:pt x="13728" y="7235"/>
                  </a:cubicBezTo>
                  <a:lnTo>
                    <a:pt x="13728" y="7235"/>
                  </a:lnTo>
                  <a:cubicBezTo>
                    <a:pt x="13717" y="7225"/>
                    <a:pt x="13716" y="7223"/>
                    <a:pt x="13716" y="7223"/>
                  </a:cubicBezTo>
                  <a:lnTo>
                    <a:pt x="13716" y="7223"/>
                  </a:lnTo>
                  <a:cubicBezTo>
                    <a:pt x="13717" y="7225"/>
                    <a:pt x="13719" y="7226"/>
                    <a:pt x="13720" y="7227"/>
                  </a:cubicBezTo>
                  <a:lnTo>
                    <a:pt x="13720" y="7227"/>
                  </a:lnTo>
                  <a:cubicBezTo>
                    <a:pt x="13717" y="7223"/>
                    <a:pt x="13720" y="7223"/>
                    <a:pt x="13728" y="7223"/>
                  </a:cubicBezTo>
                  <a:cubicBezTo>
                    <a:pt x="13728" y="7223"/>
                    <a:pt x="13752" y="7235"/>
                    <a:pt x="13752" y="7235"/>
                  </a:cubicBezTo>
                  <a:cubicBezTo>
                    <a:pt x="13738" y="7221"/>
                    <a:pt x="13737" y="7218"/>
                    <a:pt x="13739" y="7218"/>
                  </a:cubicBezTo>
                  <a:cubicBezTo>
                    <a:pt x="13741" y="7218"/>
                    <a:pt x="13745" y="7220"/>
                    <a:pt x="13746" y="7220"/>
                  </a:cubicBezTo>
                  <a:cubicBezTo>
                    <a:pt x="13748" y="7220"/>
                    <a:pt x="13747" y="7218"/>
                    <a:pt x="13740" y="7211"/>
                  </a:cubicBezTo>
                  <a:lnTo>
                    <a:pt x="13740" y="7211"/>
                  </a:lnTo>
                  <a:cubicBezTo>
                    <a:pt x="13734" y="7206"/>
                    <a:pt x="13728" y="7200"/>
                    <a:pt x="13728" y="7199"/>
                  </a:cubicBezTo>
                  <a:lnTo>
                    <a:pt x="13728" y="7199"/>
                  </a:lnTo>
                  <a:cubicBezTo>
                    <a:pt x="13734" y="7205"/>
                    <a:pt x="13740" y="7208"/>
                    <a:pt x="13746" y="7211"/>
                  </a:cubicBezTo>
                  <a:lnTo>
                    <a:pt x="13746" y="7211"/>
                  </a:lnTo>
                  <a:lnTo>
                    <a:pt x="13728" y="7199"/>
                  </a:lnTo>
                  <a:lnTo>
                    <a:pt x="13728" y="7199"/>
                  </a:lnTo>
                  <a:cubicBezTo>
                    <a:pt x="13728" y="7199"/>
                    <a:pt x="13728" y="7199"/>
                    <a:pt x="13728" y="7199"/>
                  </a:cubicBezTo>
                  <a:lnTo>
                    <a:pt x="13728" y="7199"/>
                  </a:lnTo>
                  <a:cubicBezTo>
                    <a:pt x="13735" y="7202"/>
                    <a:pt x="13741" y="7203"/>
                    <a:pt x="13745" y="7203"/>
                  </a:cubicBezTo>
                  <a:cubicBezTo>
                    <a:pt x="13757" y="7203"/>
                    <a:pt x="13759" y="7196"/>
                    <a:pt x="13770" y="7196"/>
                  </a:cubicBezTo>
                  <a:cubicBezTo>
                    <a:pt x="13772" y="7196"/>
                    <a:pt x="13775" y="7196"/>
                    <a:pt x="13778" y="7197"/>
                  </a:cubicBezTo>
                  <a:lnTo>
                    <a:pt x="13778" y="7197"/>
                  </a:lnTo>
                  <a:cubicBezTo>
                    <a:pt x="13771" y="7193"/>
                    <a:pt x="13767" y="7184"/>
                    <a:pt x="13776" y="7176"/>
                  </a:cubicBezTo>
                  <a:lnTo>
                    <a:pt x="13776" y="7176"/>
                  </a:lnTo>
                  <a:lnTo>
                    <a:pt x="13776" y="7188"/>
                  </a:lnTo>
                  <a:lnTo>
                    <a:pt x="13787" y="7188"/>
                  </a:lnTo>
                  <a:lnTo>
                    <a:pt x="13776" y="7176"/>
                  </a:lnTo>
                  <a:lnTo>
                    <a:pt x="13764" y="7176"/>
                  </a:lnTo>
                  <a:cubicBezTo>
                    <a:pt x="13787" y="7176"/>
                    <a:pt x="13799" y="7176"/>
                    <a:pt x="13787" y="7164"/>
                  </a:cubicBezTo>
                  <a:cubicBezTo>
                    <a:pt x="13782" y="7159"/>
                    <a:pt x="13781" y="7157"/>
                    <a:pt x="13782" y="7157"/>
                  </a:cubicBezTo>
                  <a:lnTo>
                    <a:pt x="13782" y="7157"/>
                  </a:lnTo>
                  <a:cubicBezTo>
                    <a:pt x="13784" y="7157"/>
                    <a:pt x="13803" y="7171"/>
                    <a:pt x="13805" y="7171"/>
                  </a:cubicBezTo>
                  <a:cubicBezTo>
                    <a:pt x="13806" y="7171"/>
                    <a:pt x="13804" y="7169"/>
                    <a:pt x="13799" y="7164"/>
                  </a:cubicBezTo>
                  <a:lnTo>
                    <a:pt x="13799" y="7164"/>
                  </a:lnTo>
                  <a:cubicBezTo>
                    <a:pt x="13799" y="7164"/>
                    <a:pt x="13801" y="7164"/>
                    <a:pt x="13802" y="7164"/>
                  </a:cubicBezTo>
                  <a:lnTo>
                    <a:pt x="13802" y="7164"/>
                  </a:lnTo>
                  <a:cubicBezTo>
                    <a:pt x="13799" y="7159"/>
                    <a:pt x="13796" y="7155"/>
                    <a:pt x="13791" y="7150"/>
                  </a:cubicBezTo>
                  <a:lnTo>
                    <a:pt x="13791" y="7150"/>
                  </a:lnTo>
                  <a:cubicBezTo>
                    <a:pt x="13792" y="7151"/>
                    <a:pt x="13792" y="7151"/>
                    <a:pt x="13792" y="7151"/>
                  </a:cubicBezTo>
                  <a:cubicBezTo>
                    <a:pt x="13793" y="7151"/>
                    <a:pt x="13789" y="7148"/>
                    <a:pt x="13791" y="7148"/>
                  </a:cubicBezTo>
                  <a:cubicBezTo>
                    <a:pt x="13792" y="7148"/>
                    <a:pt x="13794" y="7149"/>
                    <a:pt x="13799" y="7152"/>
                  </a:cubicBezTo>
                  <a:cubicBezTo>
                    <a:pt x="13799" y="7140"/>
                    <a:pt x="13787" y="7140"/>
                    <a:pt x="13787" y="7140"/>
                  </a:cubicBezTo>
                  <a:lnTo>
                    <a:pt x="13787" y="7140"/>
                  </a:lnTo>
                  <a:lnTo>
                    <a:pt x="13787" y="7140"/>
                  </a:lnTo>
                  <a:lnTo>
                    <a:pt x="13799" y="7140"/>
                  </a:lnTo>
                  <a:cubicBezTo>
                    <a:pt x="13805" y="7140"/>
                    <a:pt x="13805" y="7137"/>
                    <a:pt x="13807" y="7137"/>
                  </a:cubicBezTo>
                  <a:cubicBezTo>
                    <a:pt x="13808" y="7137"/>
                    <a:pt x="13811" y="7140"/>
                    <a:pt x="13823" y="7152"/>
                  </a:cubicBezTo>
                  <a:cubicBezTo>
                    <a:pt x="13811" y="7128"/>
                    <a:pt x="13823" y="7128"/>
                    <a:pt x="13835" y="7128"/>
                  </a:cubicBezTo>
                  <a:cubicBezTo>
                    <a:pt x="13823" y="7116"/>
                    <a:pt x="13823" y="7116"/>
                    <a:pt x="13823" y="7116"/>
                  </a:cubicBezTo>
                  <a:lnTo>
                    <a:pt x="13835" y="7116"/>
                  </a:lnTo>
                  <a:cubicBezTo>
                    <a:pt x="13835" y="7116"/>
                    <a:pt x="13811" y="7104"/>
                    <a:pt x="13823" y="7104"/>
                  </a:cubicBezTo>
                  <a:cubicBezTo>
                    <a:pt x="13823" y="7104"/>
                    <a:pt x="13835" y="7104"/>
                    <a:pt x="13847" y="7116"/>
                  </a:cubicBezTo>
                  <a:cubicBezTo>
                    <a:pt x="13839" y="7108"/>
                    <a:pt x="13838" y="7106"/>
                    <a:pt x="13839" y="7106"/>
                  </a:cubicBezTo>
                  <a:cubicBezTo>
                    <a:pt x="13843" y="7106"/>
                    <a:pt x="13859" y="7116"/>
                    <a:pt x="13859" y="7116"/>
                  </a:cubicBezTo>
                  <a:cubicBezTo>
                    <a:pt x="13859" y="7116"/>
                    <a:pt x="13954" y="7069"/>
                    <a:pt x="13871" y="6985"/>
                  </a:cubicBezTo>
                  <a:cubicBezTo>
                    <a:pt x="13890" y="6985"/>
                    <a:pt x="13901" y="6970"/>
                    <a:pt x="13911" y="6970"/>
                  </a:cubicBezTo>
                  <a:cubicBezTo>
                    <a:pt x="13914" y="6970"/>
                    <a:pt x="13916" y="6971"/>
                    <a:pt x="13918" y="6973"/>
                  </a:cubicBezTo>
                  <a:cubicBezTo>
                    <a:pt x="13912" y="6985"/>
                    <a:pt x="13918" y="6985"/>
                    <a:pt x="13924" y="6985"/>
                  </a:cubicBezTo>
                  <a:cubicBezTo>
                    <a:pt x="13930" y="6985"/>
                    <a:pt x="13936" y="6985"/>
                    <a:pt x="13930" y="6997"/>
                  </a:cubicBezTo>
                  <a:cubicBezTo>
                    <a:pt x="13926" y="7001"/>
                    <a:pt x="13924" y="7002"/>
                    <a:pt x="13921" y="7002"/>
                  </a:cubicBezTo>
                  <a:cubicBezTo>
                    <a:pt x="13917" y="7002"/>
                    <a:pt x="13914" y="6997"/>
                    <a:pt x="13907" y="6997"/>
                  </a:cubicBezTo>
                  <a:lnTo>
                    <a:pt x="13907" y="7009"/>
                  </a:lnTo>
                  <a:cubicBezTo>
                    <a:pt x="13913" y="7011"/>
                    <a:pt x="13918" y="7011"/>
                    <a:pt x="13923" y="7011"/>
                  </a:cubicBezTo>
                  <a:cubicBezTo>
                    <a:pt x="13948" y="7011"/>
                    <a:pt x="13934" y="6983"/>
                    <a:pt x="13954" y="6973"/>
                  </a:cubicBezTo>
                  <a:cubicBezTo>
                    <a:pt x="13978" y="6973"/>
                    <a:pt x="13966" y="6997"/>
                    <a:pt x="13966" y="7009"/>
                  </a:cubicBezTo>
                  <a:lnTo>
                    <a:pt x="13980" y="7009"/>
                  </a:lnTo>
                  <a:cubicBezTo>
                    <a:pt x="13973" y="7002"/>
                    <a:pt x="13970" y="6982"/>
                    <a:pt x="13978" y="6973"/>
                  </a:cubicBezTo>
                  <a:lnTo>
                    <a:pt x="13978" y="6973"/>
                  </a:lnTo>
                  <a:cubicBezTo>
                    <a:pt x="13978" y="6983"/>
                    <a:pt x="13984" y="6987"/>
                    <a:pt x="13992" y="6987"/>
                  </a:cubicBezTo>
                  <a:cubicBezTo>
                    <a:pt x="14002" y="6987"/>
                    <a:pt x="14014" y="6980"/>
                    <a:pt x="14014" y="6973"/>
                  </a:cubicBezTo>
                  <a:cubicBezTo>
                    <a:pt x="13990" y="6938"/>
                    <a:pt x="13990" y="6961"/>
                    <a:pt x="13966" y="6926"/>
                  </a:cubicBezTo>
                  <a:cubicBezTo>
                    <a:pt x="13966" y="6935"/>
                    <a:pt x="13958" y="6953"/>
                    <a:pt x="13949" y="6953"/>
                  </a:cubicBezTo>
                  <a:cubicBezTo>
                    <a:pt x="13947" y="6953"/>
                    <a:pt x="13944" y="6952"/>
                    <a:pt x="13942" y="6949"/>
                  </a:cubicBezTo>
                  <a:cubicBezTo>
                    <a:pt x="13954" y="6938"/>
                    <a:pt x="13942" y="6926"/>
                    <a:pt x="13942" y="6926"/>
                  </a:cubicBezTo>
                  <a:cubicBezTo>
                    <a:pt x="13942" y="6932"/>
                    <a:pt x="13936" y="6932"/>
                    <a:pt x="13930" y="6932"/>
                  </a:cubicBezTo>
                  <a:cubicBezTo>
                    <a:pt x="13924" y="6932"/>
                    <a:pt x="13918" y="6932"/>
                    <a:pt x="13918" y="6938"/>
                  </a:cubicBezTo>
                  <a:cubicBezTo>
                    <a:pt x="13918" y="6914"/>
                    <a:pt x="13942" y="6902"/>
                    <a:pt x="13918" y="6890"/>
                  </a:cubicBezTo>
                  <a:lnTo>
                    <a:pt x="13907" y="6926"/>
                  </a:lnTo>
                  <a:cubicBezTo>
                    <a:pt x="13895" y="6914"/>
                    <a:pt x="13918" y="6902"/>
                    <a:pt x="13895" y="6902"/>
                  </a:cubicBezTo>
                  <a:cubicBezTo>
                    <a:pt x="13907" y="6890"/>
                    <a:pt x="13895" y="6878"/>
                    <a:pt x="13918" y="6878"/>
                  </a:cubicBezTo>
                  <a:cubicBezTo>
                    <a:pt x="13915" y="6867"/>
                    <a:pt x="13910" y="6863"/>
                    <a:pt x="13904" y="6863"/>
                  </a:cubicBezTo>
                  <a:cubicBezTo>
                    <a:pt x="13891" y="6863"/>
                    <a:pt x="13875" y="6882"/>
                    <a:pt x="13859" y="6890"/>
                  </a:cubicBezTo>
                  <a:cubicBezTo>
                    <a:pt x="13859" y="6878"/>
                    <a:pt x="13859" y="6878"/>
                    <a:pt x="13847" y="6878"/>
                  </a:cubicBezTo>
                  <a:cubicBezTo>
                    <a:pt x="13859" y="6866"/>
                    <a:pt x="13895" y="6878"/>
                    <a:pt x="13895" y="6854"/>
                  </a:cubicBezTo>
                  <a:lnTo>
                    <a:pt x="13895" y="6854"/>
                  </a:lnTo>
                  <a:lnTo>
                    <a:pt x="13859" y="6866"/>
                  </a:lnTo>
                  <a:cubicBezTo>
                    <a:pt x="13859" y="6854"/>
                    <a:pt x="13883" y="6854"/>
                    <a:pt x="13871" y="6842"/>
                  </a:cubicBezTo>
                  <a:lnTo>
                    <a:pt x="13871" y="6842"/>
                  </a:lnTo>
                  <a:cubicBezTo>
                    <a:pt x="13873" y="6845"/>
                    <a:pt x="13876" y="6846"/>
                    <a:pt x="13879" y="6846"/>
                  </a:cubicBezTo>
                  <a:cubicBezTo>
                    <a:pt x="13884" y="6846"/>
                    <a:pt x="13888" y="6843"/>
                    <a:pt x="13893" y="6843"/>
                  </a:cubicBezTo>
                  <a:cubicBezTo>
                    <a:pt x="13898" y="6843"/>
                    <a:pt x="13902" y="6845"/>
                    <a:pt x="13907" y="6854"/>
                  </a:cubicBezTo>
                  <a:cubicBezTo>
                    <a:pt x="13930" y="6818"/>
                    <a:pt x="13883" y="6818"/>
                    <a:pt x="13859" y="6795"/>
                  </a:cubicBezTo>
                  <a:lnTo>
                    <a:pt x="13871" y="6795"/>
                  </a:lnTo>
                  <a:cubicBezTo>
                    <a:pt x="13859" y="6795"/>
                    <a:pt x="13859" y="6783"/>
                    <a:pt x="13859" y="6783"/>
                  </a:cubicBezTo>
                  <a:cubicBezTo>
                    <a:pt x="13859" y="6775"/>
                    <a:pt x="13860" y="6772"/>
                    <a:pt x="13862" y="6772"/>
                  </a:cubicBezTo>
                  <a:cubicBezTo>
                    <a:pt x="13867" y="6772"/>
                    <a:pt x="13875" y="6783"/>
                    <a:pt x="13883" y="6783"/>
                  </a:cubicBezTo>
                  <a:lnTo>
                    <a:pt x="13871" y="6759"/>
                  </a:lnTo>
                  <a:lnTo>
                    <a:pt x="13883" y="6759"/>
                  </a:lnTo>
                  <a:cubicBezTo>
                    <a:pt x="13871" y="6747"/>
                    <a:pt x="13871" y="6747"/>
                    <a:pt x="13871" y="6735"/>
                  </a:cubicBezTo>
                  <a:lnTo>
                    <a:pt x="13871" y="6735"/>
                  </a:lnTo>
                  <a:cubicBezTo>
                    <a:pt x="13883" y="6747"/>
                    <a:pt x="13895" y="6747"/>
                    <a:pt x="13907" y="6747"/>
                  </a:cubicBezTo>
                  <a:lnTo>
                    <a:pt x="13883" y="6723"/>
                  </a:lnTo>
                  <a:cubicBezTo>
                    <a:pt x="13892" y="6723"/>
                    <a:pt x="13894" y="6708"/>
                    <a:pt x="13901" y="6708"/>
                  </a:cubicBezTo>
                  <a:cubicBezTo>
                    <a:pt x="13902" y="6708"/>
                    <a:pt x="13904" y="6709"/>
                    <a:pt x="13907" y="6711"/>
                  </a:cubicBezTo>
                  <a:lnTo>
                    <a:pt x="13895" y="6676"/>
                  </a:lnTo>
                  <a:lnTo>
                    <a:pt x="13907" y="6676"/>
                  </a:lnTo>
                  <a:cubicBezTo>
                    <a:pt x="13907" y="6664"/>
                    <a:pt x="13847" y="6628"/>
                    <a:pt x="13895" y="6616"/>
                  </a:cubicBezTo>
                  <a:cubicBezTo>
                    <a:pt x="13871" y="6592"/>
                    <a:pt x="13871" y="6580"/>
                    <a:pt x="13847" y="6557"/>
                  </a:cubicBezTo>
                  <a:lnTo>
                    <a:pt x="13847" y="6557"/>
                  </a:lnTo>
                  <a:cubicBezTo>
                    <a:pt x="13850" y="6558"/>
                    <a:pt x="13853" y="6558"/>
                    <a:pt x="13855" y="6558"/>
                  </a:cubicBezTo>
                  <a:cubicBezTo>
                    <a:pt x="13874" y="6558"/>
                    <a:pt x="13866" y="6527"/>
                    <a:pt x="13874" y="6527"/>
                  </a:cubicBezTo>
                  <a:cubicBezTo>
                    <a:pt x="13876" y="6527"/>
                    <a:pt x="13879" y="6529"/>
                    <a:pt x="13883" y="6533"/>
                  </a:cubicBezTo>
                  <a:cubicBezTo>
                    <a:pt x="13883" y="6521"/>
                    <a:pt x="13859" y="6521"/>
                    <a:pt x="13847" y="6509"/>
                  </a:cubicBezTo>
                  <a:cubicBezTo>
                    <a:pt x="13859" y="6497"/>
                    <a:pt x="13883" y="6497"/>
                    <a:pt x="13895" y="6497"/>
                  </a:cubicBezTo>
                  <a:lnTo>
                    <a:pt x="13883" y="6485"/>
                  </a:lnTo>
                  <a:lnTo>
                    <a:pt x="13859" y="6473"/>
                  </a:lnTo>
                  <a:cubicBezTo>
                    <a:pt x="13871" y="6461"/>
                    <a:pt x="13883" y="6473"/>
                    <a:pt x="13883" y="6449"/>
                  </a:cubicBezTo>
                  <a:lnTo>
                    <a:pt x="13859" y="6449"/>
                  </a:lnTo>
                  <a:lnTo>
                    <a:pt x="13871" y="6437"/>
                  </a:lnTo>
                  <a:lnTo>
                    <a:pt x="13871" y="6437"/>
                  </a:lnTo>
                  <a:cubicBezTo>
                    <a:pt x="13867" y="6441"/>
                    <a:pt x="13865" y="6442"/>
                    <a:pt x="13863" y="6442"/>
                  </a:cubicBezTo>
                  <a:cubicBezTo>
                    <a:pt x="13858" y="6442"/>
                    <a:pt x="13855" y="6434"/>
                    <a:pt x="13847" y="6426"/>
                  </a:cubicBezTo>
                  <a:lnTo>
                    <a:pt x="13859" y="6426"/>
                  </a:lnTo>
                  <a:lnTo>
                    <a:pt x="13847" y="6414"/>
                  </a:lnTo>
                  <a:lnTo>
                    <a:pt x="13847" y="6414"/>
                  </a:lnTo>
                  <a:cubicBezTo>
                    <a:pt x="13849" y="6416"/>
                    <a:pt x="13851" y="6417"/>
                    <a:pt x="13852" y="6417"/>
                  </a:cubicBezTo>
                  <a:cubicBezTo>
                    <a:pt x="13855" y="6417"/>
                    <a:pt x="13849" y="6402"/>
                    <a:pt x="13859" y="6402"/>
                  </a:cubicBezTo>
                  <a:cubicBezTo>
                    <a:pt x="13859" y="6390"/>
                    <a:pt x="13859" y="6390"/>
                    <a:pt x="13847" y="6366"/>
                  </a:cubicBezTo>
                  <a:lnTo>
                    <a:pt x="13835" y="6378"/>
                  </a:lnTo>
                  <a:cubicBezTo>
                    <a:pt x="13811" y="6354"/>
                    <a:pt x="13859" y="6366"/>
                    <a:pt x="13847" y="6354"/>
                  </a:cubicBezTo>
                  <a:lnTo>
                    <a:pt x="13835" y="6354"/>
                  </a:lnTo>
                  <a:cubicBezTo>
                    <a:pt x="13847" y="6318"/>
                    <a:pt x="13799" y="6307"/>
                    <a:pt x="13811" y="6283"/>
                  </a:cubicBezTo>
                  <a:lnTo>
                    <a:pt x="13811" y="6283"/>
                  </a:lnTo>
                  <a:cubicBezTo>
                    <a:pt x="13811" y="6287"/>
                    <a:pt x="13814" y="6288"/>
                    <a:pt x="13817" y="6288"/>
                  </a:cubicBezTo>
                  <a:cubicBezTo>
                    <a:pt x="13823" y="6288"/>
                    <a:pt x="13831" y="6283"/>
                    <a:pt x="13823" y="6283"/>
                  </a:cubicBezTo>
                  <a:cubicBezTo>
                    <a:pt x="13811" y="6259"/>
                    <a:pt x="13799" y="6223"/>
                    <a:pt x="13776" y="6211"/>
                  </a:cubicBezTo>
                  <a:cubicBezTo>
                    <a:pt x="13799" y="6199"/>
                    <a:pt x="13799" y="6187"/>
                    <a:pt x="13811" y="6164"/>
                  </a:cubicBezTo>
                  <a:cubicBezTo>
                    <a:pt x="13799" y="6152"/>
                    <a:pt x="13799" y="6152"/>
                    <a:pt x="13776" y="6152"/>
                  </a:cubicBezTo>
                  <a:cubicBezTo>
                    <a:pt x="13776" y="6128"/>
                    <a:pt x="13752" y="6116"/>
                    <a:pt x="13776" y="6104"/>
                  </a:cubicBezTo>
                  <a:cubicBezTo>
                    <a:pt x="13755" y="6104"/>
                    <a:pt x="13761" y="6095"/>
                    <a:pt x="13755" y="6085"/>
                  </a:cubicBezTo>
                  <a:lnTo>
                    <a:pt x="13755" y="6085"/>
                  </a:lnTo>
                  <a:lnTo>
                    <a:pt x="13740" y="6092"/>
                  </a:lnTo>
                  <a:cubicBezTo>
                    <a:pt x="13764" y="6045"/>
                    <a:pt x="13704" y="6056"/>
                    <a:pt x="13716" y="6009"/>
                  </a:cubicBezTo>
                  <a:cubicBezTo>
                    <a:pt x="13728" y="6009"/>
                    <a:pt x="13728" y="6009"/>
                    <a:pt x="13740" y="5997"/>
                  </a:cubicBezTo>
                  <a:lnTo>
                    <a:pt x="13716" y="5949"/>
                  </a:lnTo>
                  <a:lnTo>
                    <a:pt x="13704" y="5961"/>
                  </a:lnTo>
                  <a:cubicBezTo>
                    <a:pt x="13704" y="5949"/>
                    <a:pt x="13680" y="5949"/>
                    <a:pt x="13692" y="5937"/>
                  </a:cubicBezTo>
                  <a:lnTo>
                    <a:pt x="13692" y="5937"/>
                  </a:lnTo>
                  <a:cubicBezTo>
                    <a:pt x="13697" y="5940"/>
                    <a:pt x="13699" y="5941"/>
                    <a:pt x="13700" y="5941"/>
                  </a:cubicBezTo>
                  <a:cubicBezTo>
                    <a:pt x="13704" y="5941"/>
                    <a:pt x="13683" y="5923"/>
                    <a:pt x="13692" y="5914"/>
                  </a:cubicBezTo>
                  <a:lnTo>
                    <a:pt x="13704" y="5914"/>
                  </a:lnTo>
                  <a:cubicBezTo>
                    <a:pt x="13704" y="5908"/>
                    <a:pt x="13704" y="5905"/>
                    <a:pt x="13701" y="5905"/>
                  </a:cubicBezTo>
                  <a:cubicBezTo>
                    <a:pt x="13698" y="5905"/>
                    <a:pt x="13692" y="5908"/>
                    <a:pt x="13680" y="5914"/>
                  </a:cubicBezTo>
                  <a:cubicBezTo>
                    <a:pt x="13675" y="5903"/>
                    <a:pt x="13679" y="5895"/>
                    <a:pt x="13683" y="5890"/>
                  </a:cubicBezTo>
                  <a:lnTo>
                    <a:pt x="13683" y="5890"/>
                  </a:lnTo>
                  <a:cubicBezTo>
                    <a:pt x="13686" y="5890"/>
                    <a:pt x="13689" y="5890"/>
                    <a:pt x="13692" y="5890"/>
                  </a:cubicBezTo>
                  <a:lnTo>
                    <a:pt x="13687" y="5884"/>
                  </a:lnTo>
                  <a:lnTo>
                    <a:pt x="13687" y="5884"/>
                  </a:lnTo>
                  <a:cubicBezTo>
                    <a:pt x="13686" y="5886"/>
                    <a:pt x="13684" y="5888"/>
                    <a:pt x="13683" y="5890"/>
                  </a:cubicBezTo>
                  <a:lnTo>
                    <a:pt x="13683" y="5890"/>
                  </a:lnTo>
                  <a:cubicBezTo>
                    <a:pt x="13674" y="5889"/>
                    <a:pt x="13665" y="5887"/>
                    <a:pt x="13656" y="5878"/>
                  </a:cubicBezTo>
                  <a:cubicBezTo>
                    <a:pt x="13661" y="5878"/>
                    <a:pt x="13664" y="5876"/>
                    <a:pt x="13666" y="5875"/>
                  </a:cubicBezTo>
                  <a:lnTo>
                    <a:pt x="13666" y="5875"/>
                  </a:lnTo>
                  <a:cubicBezTo>
                    <a:pt x="13667" y="5876"/>
                    <a:pt x="13667" y="5877"/>
                    <a:pt x="13668" y="5878"/>
                  </a:cubicBezTo>
                  <a:cubicBezTo>
                    <a:pt x="13668" y="5874"/>
                    <a:pt x="13668" y="5873"/>
                    <a:pt x="13668" y="5873"/>
                  </a:cubicBezTo>
                  <a:cubicBezTo>
                    <a:pt x="13668" y="5873"/>
                    <a:pt x="13667" y="5873"/>
                    <a:pt x="13666" y="5875"/>
                  </a:cubicBezTo>
                  <a:lnTo>
                    <a:pt x="13666" y="5875"/>
                  </a:lnTo>
                  <a:cubicBezTo>
                    <a:pt x="13656" y="5860"/>
                    <a:pt x="13656" y="5830"/>
                    <a:pt x="13645" y="5830"/>
                  </a:cubicBezTo>
                  <a:cubicBezTo>
                    <a:pt x="13645" y="5818"/>
                    <a:pt x="13656" y="5818"/>
                    <a:pt x="13668" y="5818"/>
                  </a:cubicBezTo>
                  <a:cubicBezTo>
                    <a:pt x="13633" y="5795"/>
                    <a:pt x="13656" y="5806"/>
                    <a:pt x="13633" y="5783"/>
                  </a:cubicBezTo>
                  <a:lnTo>
                    <a:pt x="13645" y="5771"/>
                  </a:lnTo>
                  <a:lnTo>
                    <a:pt x="13621" y="5771"/>
                  </a:lnTo>
                  <a:lnTo>
                    <a:pt x="13633" y="5747"/>
                  </a:lnTo>
                  <a:lnTo>
                    <a:pt x="13621" y="5759"/>
                  </a:lnTo>
                  <a:cubicBezTo>
                    <a:pt x="13621" y="5747"/>
                    <a:pt x="13609" y="5747"/>
                    <a:pt x="13609" y="5723"/>
                  </a:cubicBezTo>
                  <a:lnTo>
                    <a:pt x="13621" y="5723"/>
                  </a:lnTo>
                  <a:cubicBezTo>
                    <a:pt x="13597" y="5699"/>
                    <a:pt x="13621" y="5675"/>
                    <a:pt x="13597" y="5664"/>
                  </a:cubicBezTo>
                  <a:cubicBezTo>
                    <a:pt x="13573" y="5652"/>
                    <a:pt x="13609" y="5628"/>
                    <a:pt x="13573" y="5616"/>
                  </a:cubicBezTo>
                  <a:cubicBezTo>
                    <a:pt x="13585" y="5616"/>
                    <a:pt x="13585" y="5616"/>
                    <a:pt x="13585" y="5604"/>
                  </a:cubicBezTo>
                  <a:lnTo>
                    <a:pt x="13573" y="5604"/>
                  </a:lnTo>
                  <a:lnTo>
                    <a:pt x="13585" y="5592"/>
                  </a:lnTo>
                  <a:lnTo>
                    <a:pt x="13561" y="5592"/>
                  </a:lnTo>
                  <a:lnTo>
                    <a:pt x="13573" y="5580"/>
                  </a:lnTo>
                  <a:lnTo>
                    <a:pt x="13561" y="5580"/>
                  </a:lnTo>
                  <a:cubicBezTo>
                    <a:pt x="13585" y="5545"/>
                    <a:pt x="13549" y="5545"/>
                    <a:pt x="13573" y="5509"/>
                  </a:cubicBezTo>
                  <a:lnTo>
                    <a:pt x="13573" y="5509"/>
                  </a:lnTo>
                  <a:lnTo>
                    <a:pt x="13549" y="5533"/>
                  </a:lnTo>
                  <a:cubicBezTo>
                    <a:pt x="13478" y="5509"/>
                    <a:pt x="13514" y="5414"/>
                    <a:pt x="13466" y="5378"/>
                  </a:cubicBezTo>
                  <a:lnTo>
                    <a:pt x="13478" y="5366"/>
                  </a:lnTo>
                  <a:lnTo>
                    <a:pt x="13454" y="5354"/>
                  </a:lnTo>
                  <a:cubicBezTo>
                    <a:pt x="13454" y="5345"/>
                    <a:pt x="13456" y="5343"/>
                    <a:pt x="13458" y="5343"/>
                  </a:cubicBezTo>
                  <a:cubicBezTo>
                    <a:pt x="13461" y="5343"/>
                    <a:pt x="13465" y="5346"/>
                    <a:pt x="13470" y="5346"/>
                  </a:cubicBezTo>
                  <a:cubicBezTo>
                    <a:pt x="13472" y="5346"/>
                    <a:pt x="13475" y="5345"/>
                    <a:pt x="13478" y="5342"/>
                  </a:cubicBezTo>
                  <a:cubicBezTo>
                    <a:pt x="13472" y="5339"/>
                    <a:pt x="13468" y="5339"/>
                    <a:pt x="13463" y="5339"/>
                  </a:cubicBezTo>
                  <a:cubicBezTo>
                    <a:pt x="13455" y="5339"/>
                    <a:pt x="13448" y="5341"/>
                    <a:pt x="13441" y="5341"/>
                  </a:cubicBezTo>
                  <a:cubicBezTo>
                    <a:pt x="13434" y="5341"/>
                    <a:pt x="13427" y="5339"/>
                    <a:pt x="13418" y="5330"/>
                  </a:cubicBezTo>
                  <a:cubicBezTo>
                    <a:pt x="13422" y="5322"/>
                    <a:pt x="13426" y="5318"/>
                    <a:pt x="13430" y="5317"/>
                  </a:cubicBezTo>
                  <a:lnTo>
                    <a:pt x="13430" y="5317"/>
                  </a:lnTo>
                  <a:cubicBezTo>
                    <a:pt x="13434" y="5322"/>
                    <a:pt x="13438" y="5326"/>
                    <a:pt x="13442" y="5330"/>
                  </a:cubicBezTo>
                  <a:cubicBezTo>
                    <a:pt x="13442" y="5323"/>
                    <a:pt x="13438" y="5316"/>
                    <a:pt x="13433" y="5316"/>
                  </a:cubicBezTo>
                  <a:cubicBezTo>
                    <a:pt x="13432" y="5316"/>
                    <a:pt x="13431" y="5317"/>
                    <a:pt x="13430" y="5317"/>
                  </a:cubicBezTo>
                  <a:lnTo>
                    <a:pt x="13430" y="5317"/>
                  </a:lnTo>
                  <a:cubicBezTo>
                    <a:pt x="13411" y="5294"/>
                    <a:pt x="13395" y="5267"/>
                    <a:pt x="13395" y="5247"/>
                  </a:cubicBezTo>
                  <a:cubicBezTo>
                    <a:pt x="13383" y="5247"/>
                    <a:pt x="13383" y="5259"/>
                    <a:pt x="13383" y="5259"/>
                  </a:cubicBezTo>
                  <a:cubicBezTo>
                    <a:pt x="13371" y="5247"/>
                    <a:pt x="13359" y="5211"/>
                    <a:pt x="13347" y="5199"/>
                  </a:cubicBezTo>
                  <a:lnTo>
                    <a:pt x="13359" y="5199"/>
                  </a:lnTo>
                  <a:cubicBezTo>
                    <a:pt x="13359" y="5199"/>
                    <a:pt x="13359" y="5187"/>
                    <a:pt x="13347" y="5187"/>
                  </a:cubicBezTo>
                  <a:lnTo>
                    <a:pt x="13371" y="5175"/>
                  </a:lnTo>
                  <a:cubicBezTo>
                    <a:pt x="13361" y="5165"/>
                    <a:pt x="13342" y="5147"/>
                    <a:pt x="13344" y="5134"/>
                  </a:cubicBezTo>
                  <a:lnTo>
                    <a:pt x="13344" y="5134"/>
                  </a:lnTo>
                  <a:cubicBezTo>
                    <a:pt x="13341" y="5136"/>
                    <a:pt x="13338" y="5137"/>
                    <a:pt x="13335" y="5137"/>
                  </a:cubicBezTo>
                  <a:cubicBezTo>
                    <a:pt x="13329" y="5137"/>
                    <a:pt x="13323" y="5134"/>
                    <a:pt x="13323" y="5128"/>
                  </a:cubicBezTo>
                  <a:cubicBezTo>
                    <a:pt x="13347" y="5104"/>
                    <a:pt x="13287" y="5104"/>
                    <a:pt x="13287" y="5080"/>
                  </a:cubicBezTo>
                  <a:cubicBezTo>
                    <a:pt x="13295" y="5080"/>
                    <a:pt x="13303" y="5085"/>
                    <a:pt x="13308" y="5085"/>
                  </a:cubicBezTo>
                  <a:cubicBezTo>
                    <a:pt x="13310" y="5085"/>
                    <a:pt x="13311" y="5084"/>
                    <a:pt x="13311" y="5080"/>
                  </a:cubicBezTo>
                  <a:cubicBezTo>
                    <a:pt x="13311" y="5068"/>
                    <a:pt x="13287" y="5068"/>
                    <a:pt x="13275" y="5068"/>
                  </a:cubicBezTo>
                  <a:lnTo>
                    <a:pt x="13287" y="5056"/>
                  </a:lnTo>
                  <a:lnTo>
                    <a:pt x="13240" y="5033"/>
                  </a:lnTo>
                  <a:cubicBezTo>
                    <a:pt x="13264" y="5009"/>
                    <a:pt x="13216" y="4985"/>
                    <a:pt x="13228" y="4985"/>
                  </a:cubicBezTo>
                  <a:cubicBezTo>
                    <a:pt x="13228" y="4979"/>
                    <a:pt x="13228" y="4977"/>
                    <a:pt x="13228" y="4977"/>
                  </a:cubicBezTo>
                  <a:cubicBezTo>
                    <a:pt x="13227" y="4977"/>
                    <a:pt x="13226" y="4987"/>
                    <a:pt x="13221" y="4987"/>
                  </a:cubicBezTo>
                  <a:cubicBezTo>
                    <a:pt x="13219" y="4987"/>
                    <a:pt x="13218" y="4987"/>
                    <a:pt x="13216" y="4985"/>
                  </a:cubicBezTo>
                  <a:cubicBezTo>
                    <a:pt x="13216" y="4973"/>
                    <a:pt x="13204" y="4973"/>
                    <a:pt x="13216" y="4961"/>
                  </a:cubicBezTo>
                  <a:lnTo>
                    <a:pt x="13204" y="4949"/>
                  </a:lnTo>
                  <a:lnTo>
                    <a:pt x="13228" y="4949"/>
                  </a:lnTo>
                  <a:cubicBezTo>
                    <a:pt x="13216" y="4937"/>
                    <a:pt x="13192" y="4937"/>
                    <a:pt x="13180" y="4937"/>
                  </a:cubicBezTo>
                  <a:cubicBezTo>
                    <a:pt x="13180" y="4925"/>
                    <a:pt x="13168" y="4913"/>
                    <a:pt x="13180" y="4902"/>
                  </a:cubicBezTo>
                  <a:cubicBezTo>
                    <a:pt x="13156" y="4878"/>
                    <a:pt x="13192" y="4818"/>
                    <a:pt x="13145" y="4818"/>
                  </a:cubicBezTo>
                  <a:cubicBezTo>
                    <a:pt x="13145" y="4806"/>
                    <a:pt x="13156" y="4806"/>
                    <a:pt x="13156" y="4806"/>
                  </a:cubicBezTo>
                  <a:lnTo>
                    <a:pt x="13145" y="4794"/>
                  </a:lnTo>
                  <a:lnTo>
                    <a:pt x="13156" y="4783"/>
                  </a:lnTo>
                  <a:lnTo>
                    <a:pt x="13121" y="4771"/>
                  </a:lnTo>
                  <a:lnTo>
                    <a:pt x="13121" y="4759"/>
                  </a:lnTo>
                  <a:cubicBezTo>
                    <a:pt x="13109" y="4735"/>
                    <a:pt x="13085" y="4711"/>
                    <a:pt x="13061" y="4687"/>
                  </a:cubicBezTo>
                  <a:lnTo>
                    <a:pt x="13073" y="4687"/>
                  </a:lnTo>
                  <a:cubicBezTo>
                    <a:pt x="13037" y="4663"/>
                    <a:pt x="13061" y="4652"/>
                    <a:pt x="13037" y="4640"/>
                  </a:cubicBezTo>
                  <a:lnTo>
                    <a:pt x="13025" y="4616"/>
                  </a:lnTo>
                  <a:lnTo>
                    <a:pt x="13037" y="4616"/>
                  </a:lnTo>
                  <a:cubicBezTo>
                    <a:pt x="13008" y="4616"/>
                    <a:pt x="13019" y="4574"/>
                    <a:pt x="13017" y="4574"/>
                  </a:cubicBezTo>
                  <a:lnTo>
                    <a:pt x="13017" y="4574"/>
                  </a:lnTo>
                  <a:cubicBezTo>
                    <a:pt x="13017" y="4574"/>
                    <a:pt x="13016" y="4576"/>
                    <a:pt x="13014" y="4580"/>
                  </a:cubicBezTo>
                  <a:cubicBezTo>
                    <a:pt x="13002" y="4580"/>
                    <a:pt x="12990" y="4568"/>
                    <a:pt x="12978" y="4568"/>
                  </a:cubicBezTo>
                  <a:cubicBezTo>
                    <a:pt x="12954" y="4556"/>
                    <a:pt x="12978" y="4556"/>
                    <a:pt x="12978" y="4544"/>
                  </a:cubicBezTo>
                  <a:cubicBezTo>
                    <a:pt x="12966" y="4521"/>
                    <a:pt x="12954" y="4532"/>
                    <a:pt x="12942" y="4509"/>
                  </a:cubicBezTo>
                  <a:lnTo>
                    <a:pt x="12954" y="4497"/>
                  </a:lnTo>
                  <a:cubicBezTo>
                    <a:pt x="12942" y="4497"/>
                    <a:pt x="12930" y="4497"/>
                    <a:pt x="12918" y="4485"/>
                  </a:cubicBezTo>
                  <a:lnTo>
                    <a:pt x="12930" y="4485"/>
                  </a:lnTo>
                  <a:cubicBezTo>
                    <a:pt x="12899" y="4475"/>
                    <a:pt x="12922" y="4447"/>
                    <a:pt x="12898" y="4447"/>
                  </a:cubicBezTo>
                  <a:cubicBezTo>
                    <a:pt x="12894" y="4447"/>
                    <a:pt x="12889" y="4447"/>
                    <a:pt x="12883" y="4449"/>
                  </a:cubicBezTo>
                  <a:cubicBezTo>
                    <a:pt x="12883" y="4425"/>
                    <a:pt x="12871" y="4413"/>
                    <a:pt x="12883" y="4402"/>
                  </a:cubicBezTo>
                  <a:cubicBezTo>
                    <a:pt x="12847" y="4390"/>
                    <a:pt x="12835" y="4366"/>
                    <a:pt x="12799" y="4342"/>
                  </a:cubicBezTo>
                  <a:cubicBezTo>
                    <a:pt x="12811" y="4330"/>
                    <a:pt x="12811" y="4330"/>
                    <a:pt x="12808" y="4330"/>
                  </a:cubicBezTo>
                  <a:cubicBezTo>
                    <a:pt x="12805" y="4330"/>
                    <a:pt x="12799" y="4330"/>
                    <a:pt x="12799" y="4318"/>
                  </a:cubicBezTo>
                  <a:lnTo>
                    <a:pt x="12787" y="4330"/>
                  </a:lnTo>
                  <a:cubicBezTo>
                    <a:pt x="12752" y="4294"/>
                    <a:pt x="12752" y="4223"/>
                    <a:pt x="12716" y="4187"/>
                  </a:cubicBezTo>
                  <a:lnTo>
                    <a:pt x="12728" y="4175"/>
                  </a:lnTo>
                  <a:lnTo>
                    <a:pt x="12716" y="4175"/>
                  </a:lnTo>
                  <a:cubicBezTo>
                    <a:pt x="12680" y="4128"/>
                    <a:pt x="12644" y="4068"/>
                    <a:pt x="12621" y="4032"/>
                  </a:cubicBezTo>
                  <a:cubicBezTo>
                    <a:pt x="12597" y="4021"/>
                    <a:pt x="12573" y="4021"/>
                    <a:pt x="12561" y="3997"/>
                  </a:cubicBezTo>
                  <a:cubicBezTo>
                    <a:pt x="12537" y="3973"/>
                    <a:pt x="12502" y="3949"/>
                    <a:pt x="12478" y="3901"/>
                  </a:cubicBezTo>
                  <a:cubicBezTo>
                    <a:pt x="12481" y="3901"/>
                    <a:pt x="12483" y="3901"/>
                    <a:pt x="12485" y="3900"/>
                  </a:cubicBezTo>
                  <a:lnTo>
                    <a:pt x="12485" y="3900"/>
                  </a:lnTo>
                  <a:cubicBezTo>
                    <a:pt x="12486" y="3901"/>
                    <a:pt x="12488" y="3901"/>
                    <a:pt x="12490" y="3901"/>
                  </a:cubicBezTo>
                  <a:cubicBezTo>
                    <a:pt x="12490" y="3897"/>
                    <a:pt x="12490" y="3896"/>
                    <a:pt x="12489" y="3896"/>
                  </a:cubicBezTo>
                  <a:cubicBezTo>
                    <a:pt x="12489" y="3896"/>
                    <a:pt x="12487" y="3898"/>
                    <a:pt x="12485" y="3900"/>
                  </a:cubicBezTo>
                  <a:lnTo>
                    <a:pt x="12485" y="3900"/>
                  </a:lnTo>
                  <a:cubicBezTo>
                    <a:pt x="12478" y="3894"/>
                    <a:pt x="12478" y="3876"/>
                    <a:pt x="12478" y="3866"/>
                  </a:cubicBezTo>
                  <a:lnTo>
                    <a:pt x="12466" y="3890"/>
                  </a:lnTo>
                  <a:cubicBezTo>
                    <a:pt x="12454" y="3890"/>
                    <a:pt x="12454" y="3866"/>
                    <a:pt x="12454" y="3854"/>
                  </a:cubicBezTo>
                  <a:lnTo>
                    <a:pt x="12430" y="3842"/>
                  </a:lnTo>
                  <a:lnTo>
                    <a:pt x="12418" y="3842"/>
                  </a:lnTo>
                  <a:lnTo>
                    <a:pt x="12430" y="3818"/>
                  </a:lnTo>
                  <a:cubicBezTo>
                    <a:pt x="12430" y="3818"/>
                    <a:pt x="12415" y="3803"/>
                    <a:pt x="12397" y="3803"/>
                  </a:cubicBezTo>
                  <a:cubicBezTo>
                    <a:pt x="12393" y="3803"/>
                    <a:pt x="12390" y="3803"/>
                    <a:pt x="12387" y="3804"/>
                  </a:cubicBezTo>
                  <a:lnTo>
                    <a:pt x="12387" y="3804"/>
                  </a:lnTo>
                  <a:cubicBezTo>
                    <a:pt x="12390" y="3800"/>
                    <a:pt x="12387" y="3791"/>
                    <a:pt x="12390" y="3791"/>
                  </a:cubicBezTo>
                  <a:cubicBezTo>
                    <a:pt x="12391" y="3791"/>
                    <a:pt x="12392" y="3792"/>
                    <a:pt x="12394" y="3794"/>
                  </a:cubicBezTo>
                  <a:lnTo>
                    <a:pt x="12359" y="3735"/>
                  </a:lnTo>
                  <a:lnTo>
                    <a:pt x="12359" y="3747"/>
                  </a:lnTo>
                  <a:cubicBezTo>
                    <a:pt x="12355" y="3750"/>
                    <a:pt x="12351" y="3752"/>
                    <a:pt x="12346" y="3752"/>
                  </a:cubicBezTo>
                  <a:cubicBezTo>
                    <a:pt x="12335" y="3752"/>
                    <a:pt x="12323" y="3743"/>
                    <a:pt x="12323" y="3735"/>
                  </a:cubicBezTo>
                  <a:cubicBezTo>
                    <a:pt x="12347" y="3735"/>
                    <a:pt x="12335" y="3723"/>
                    <a:pt x="12347" y="3711"/>
                  </a:cubicBezTo>
                  <a:cubicBezTo>
                    <a:pt x="12344" y="3709"/>
                    <a:pt x="12342" y="3708"/>
                    <a:pt x="12341" y="3708"/>
                  </a:cubicBezTo>
                  <a:cubicBezTo>
                    <a:pt x="12335" y="3708"/>
                    <a:pt x="12335" y="3723"/>
                    <a:pt x="12335" y="3723"/>
                  </a:cubicBezTo>
                  <a:cubicBezTo>
                    <a:pt x="12311" y="3723"/>
                    <a:pt x="12287" y="3699"/>
                    <a:pt x="12299" y="3699"/>
                  </a:cubicBezTo>
                  <a:cubicBezTo>
                    <a:pt x="12287" y="3687"/>
                    <a:pt x="12311" y="3663"/>
                    <a:pt x="12299" y="3651"/>
                  </a:cubicBezTo>
                  <a:cubicBezTo>
                    <a:pt x="12283" y="3651"/>
                    <a:pt x="12278" y="3641"/>
                    <a:pt x="12273" y="3641"/>
                  </a:cubicBezTo>
                  <a:cubicBezTo>
                    <a:pt x="12270" y="3641"/>
                    <a:pt x="12267" y="3643"/>
                    <a:pt x="12263" y="3651"/>
                  </a:cubicBezTo>
                  <a:cubicBezTo>
                    <a:pt x="12240" y="3640"/>
                    <a:pt x="12263" y="3628"/>
                    <a:pt x="12263" y="3628"/>
                  </a:cubicBezTo>
                  <a:cubicBezTo>
                    <a:pt x="12252" y="3628"/>
                    <a:pt x="12240" y="3592"/>
                    <a:pt x="12252" y="3580"/>
                  </a:cubicBezTo>
                  <a:lnTo>
                    <a:pt x="12252" y="3580"/>
                  </a:lnTo>
                  <a:cubicBezTo>
                    <a:pt x="12245" y="3583"/>
                    <a:pt x="12239" y="3585"/>
                    <a:pt x="12235" y="3585"/>
                  </a:cubicBezTo>
                  <a:cubicBezTo>
                    <a:pt x="12212" y="3585"/>
                    <a:pt x="12221" y="3543"/>
                    <a:pt x="12199" y="3543"/>
                  </a:cubicBezTo>
                  <a:cubicBezTo>
                    <a:pt x="12197" y="3543"/>
                    <a:pt x="12195" y="3543"/>
                    <a:pt x="12192" y="3544"/>
                  </a:cubicBezTo>
                  <a:lnTo>
                    <a:pt x="12192" y="3520"/>
                  </a:lnTo>
                  <a:cubicBezTo>
                    <a:pt x="12192" y="3529"/>
                    <a:pt x="12180" y="3537"/>
                    <a:pt x="12169" y="3537"/>
                  </a:cubicBezTo>
                  <a:cubicBezTo>
                    <a:pt x="12164" y="3537"/>
                    <a:pt x="12160" y="3536"/>
                    <a:pt x="12156" y="3532"/>
                  </a:cubicBezTo>
                  <a:cubicBezTo>
                    <a:pt x="12156" y="3509"/>
                    <a:pt x="12168" y="3509"/>
                    <a:pt x="12180" y="3497"/>
                  </a:cubicBezTo>
                  <a:lnTo>
                    <a:pt x="12180" y="3497"/>
                  </a:lnTo>
                  <a:lnTo>
                    <a:pt x="12144" y="3509"/>
                  </a:lnTo>
                  <a:cubicBezTo>
                    <a:pt x="12121" y="3425"/>
                    <a:pt x="12037" y="3366"/>
                    <a:pt x="12013" y="3282"/>
                  </a:cubicBezTo>
                  <a:cubicBezTo>
                    <a:pt x="11990" y="3259"/>
                    <a:pt x="11942" y="3223"/>
                    <a:pt x="11918" y="3187"/>
                  </a:cubicBezTo>
                  <a:cubicBezTo>
                    <a:pt x="11906" y="3175"/>
                    <a:pt x="11894" y="3175"/>
                    <a:pt x="11894" y="3175"/>
                  </a:cubicBezTo>
                  <a:cubicBezTo>
                    <a:pt x="11871" y="3128"/>
                    <a:pt x="11847" y="3068"/>
                    <a:pt x="11799" y="3032"/>
                  </a:cubicBezTo>
                  <a:cubicBezTo>
                    <a:pt x="11740" y="3020"/>
                    <a:pt x="11811" y="2985"/>
                    <a:pt x="11763" y="2973"/>
                  </a:cubicBezTo>
                  <a:lnTo>
                    <a:pt x="11775" y="2973"/>
                  </a:lnTo>
                  <a:cubicBezTo>
                    <a:pt x="11751" y="2949"/>
                    <a:pt x="11728" y="2937"/>
                    <a:pt x="11680" y="2925"/>
                  </a:cubicBezTo>
                  <a:cubicBezTo>
                    <a:pt x="11716" y="2901"/>
                    <a:pt x="11668" y="2901"/>
                    <a:pt x="11692" y="2889"/>
                  </a:cubicBezTo>
                  <a:lnTo>
                    <a:pt x="11692" y="2889"/>
                  </a:lnTo>
                  <a:lnTo>
                    <a:pt x="11668" y="2901"/>
                  </a:lnTo>
                  <a:cubicBezTo>
                    <a:pt x="11680" y="2889"/>
                    <a:pt x="11668" y="2866"/>
                    <a:pt x="11680" y="2866"/>
                  </a:cubicBezTo>
                  <a:lnTo>
                    <a:pt x="11656" y="2866"/>
                  </a:lnTo>
                  <a:lnTo>
                    <a:pt x="11668" y="2854"/>
                  </a:lnTo>
                  <a:cubicBezTo>
                    <a:pt x="11656" y="2830"/>
                    <a:pt x="11609" y="2806"/>
                    <a:pt x="11632" y="2770"/>
                  </a:cubicBezTo>
                  <a:cubicBezTo>
                    <a:pt x="11573" y="2735"/>
                    <a:pt x="11525" y="2663"/>
                    <a:pt x="11490" y="2604"/>
                  </a:cubicBezTo>
                  <a:cubicBezTo>
                    <a:pt x="11478" y="2604"/>
                    <a:pt x="11466" y="2592"/>
                    <a:pt x="11454" y="2580"/>
                  </a:cubicBezTo>
                  <a:lnTo>
                    <a:pt x="11454" y="2544"/>
                  </a:lnTo>
                  <a:cubicBezTo>
                    <a:pt x="11442" y="2544"/>
                    <a:pt x="11418" y="2544"/>
                    <a:pt x="11418" y="2520"/>
                  </a:cubicBezTo>
                  <a:cubicBezTo>
                    <a:pt x="11406" y="2508"/>
                    <a:pt x="11406" y="2485"/>
                    <a:pt x="11382" y="2485"/>
                  </a:cubicBezTo>
                  <a:cubicBezTo>
                    <a:pt x="11373" y="2475"/>
                    <a:pt x="11371" y="2457"/>
                    <a:pt x="11384" y="2451"/>
                  </a:cubicBezTo>
                  <a:lnTo>
                    <a:pt x="11384" y="2451"/>
                  </a:lnTo>
                  <a:cubicBezTo>
                    <a:pt x="11384" y="2451"/>
                    <a:pt x="11384" y="2451"/>
                    <a:pt x="11384" y="2451"/>
                  </a:cubicBezTo>
                  <a:cubicBezTo>
                    <a:pt x="11361" y="2451"/>
                    <a:pt x="11370" y="2413"/>
                    <a:pt x="11370" y="2413"/>
                  </a:cubicBezTo>
                  <a:cubicBezTo>
                    <a:pt x="11370" y="2413"/>
                    <a:pt x="11263" y="2211"/>
                    <a:pt x="11120" y="1985"/>
                  </a:cubicBezTo>
                  <a:cubicBezTo>
                    <a:pt x="11061" y="1877"/>
                    <a:pt x="10978" y="1770"/>
                    <a:pt x="10918" y="1675"/>
                  </a:cubicBezTo>
                  <a:cubicBezTo>
                    <a:pt x="10847" y="1568"/>
                    <a:pt x="10775" y="1496"/>
                    <a:pt x="10716" y="1461"/>
                  </a:cubicBezTo>
                  <a:cubicBezTo>
                    <a:pt x="10700" y="1461"/>
                    <a:pt x="10689" y="1455"/>
                    <a:pt x="10677" y="1455"/>
                  </a:cubicBezTo>
                  <a:cubicBezTo>
                    <a:pt x="10671" y="1455"/>
                    <a:pt x="10664" y="1457"/>
                    <a:pt x="10656" y="1461"/>
                  </a:cubicBezTo>
                  <a:cubicBezTo>
                    <a:pt x="10644" y="1449"/>
                    <a:pt x="10668" y="1437"/>
                    <a:pt x="10656" y="1437"/>
                  </a:cubicBezTo>
                  <a:lnTo>
                    <a:pt x="10656" y="1437"/>
                  </a:lnTo>
                  <a:cubicBezTo>
                    <a:pt x="10656" y="1461"/>
                    <a:pt x="10608" y="1449"/>
                    <a:pt x="10608" y="1473"/>
                  </a:cubicBezTo>
                  <a:lnTo>
                    <a:pt x="10597" y="1461"/>
                  </a:lnTo>
                  <a:cubicBezTo>
                    <a:pt x="10585" y="1461"/>
                    <a:pt x="10620" y="1473"/>
                    <a:pt x="10597" y="1484"/>
                  </a:cubicBezTo>
                  <a:lnTo>
                    <a:pt x="10620" y="1473"/>
                  </a:lnTo>
                  <a:lnTo>
                    <a:pt x="10620" y="1473"/>
                  </a:lnTo>
                  <a:cubicBezTo>
                    <a:pt x="10620" y="1484"/>
                    <a:pt x="10620" y="1496"/>
                    <a:pt x="10608" y="1496"/>
                  </a:cubicBezTo>
                  <a:cubicBezTo>
                    <a:pt x="10632" y="1508"/>
                    <a:pt x="10668" y="1496"/>
                    <a:pt x="10668" y="1520"/>
                  </a:cubicBezTo>
                  <a:lnTo>
                    <a:pt x="10656" y="1520"/>
                  </a:lnTo>
                  <a:cubicBezTo>
                    <a:pt x="10668" y="1532"/>
                    <a:pt x="10656" y="1532"/>
                    <a:pt x="10656" y="1532"/>
                  </a:cubicBezTo>
                  <a:cubicBezTo>
                    <a:pt x="10656" y="1532"/>
                    <a:pt x="10656" y="1544"/>
                    <a:pt x="10656" y="1544"/>
                  </a:cubicBezTo>
                  <a:lnTo>
                    <a:pt x="10644" y="1544"/>
                  </a:lnTo>
                  <a:cubicBezTo>
                    <a:pt x="10632" y="1544"/>
                    <a:pt x="10632" y="1532"/>
                    <a:pt x="10620" y="1532"/>
                  </a:cubicBezTo>
                  <a:lnTo>
                    <a:pt x="10644" y="1556"/>
                  </a:lnTo>
                  <a:cubicBezTo>
                    <a:pt x="10636" y="1556"/>
                    <a:pt x="10634" y="1551"/>
                    <a:pt x="10633" y="1551"/>
                  </a:cubicBezTo>
                  <a:cubicBezTo>
                    <a:pt x="10632" y="1551"/>
                    <a:pt x="10632" y="1552"/>
                    <a:pt x="10632" y="1556"/>
                  </a:cubicBezTo>
                  <a:cubicBezTo>
                    <a:pt x="10620" y="1532"/>
                    <a:pt x="10608" y="1532"/>
                    <a:pt x="10608" y="1520"/>
                  </a:cubicBezTo>
                  <a:cubicBezTo>
                    <a:pt x="10605" y="1519"/>
                    <a:pt x="10603" y="1518"/>
                    <a:pt x="10601" y="1518"/>
                  </a:cubicBezTo>
                  <a:cubicBezTo>
                    <a:pt x="10591" y="1518"/>
                    <a:pt x="10608" y="1546"/>
                    <a:pt x="10608" y="1556"/>
                  </a:cubicBezTo>
                  <a:cubicBezTo>
                    <a:pt x="10597" y="1556"/>
                    <a:pt x="10608" y="1544"/>
                    <a:pt x="10597" y="1544"/>
                  </a:cubicBezTo>
                  <a:lnTo>
                    <a:pt x="10585" y="1544"/>
                  </a:lnTo>
                  <a:cubicBezTo>
                    <a:pt x="10573" y="1532"/>
                    <a:pt x="10573" y="1532"/>
                    <a:pt x="10561" y="1520"/>
                  </a:cubicBezTo>
                  <a:lnTo>
                    <a:pt x="10549" y="1532"/>
                  </a:lnTo>
                  <a:lnTo>
                    <a:pt x="10537" y="1520"/>
                  </a:lnTo>
                  <a:cubicBezTo>
                    <a:pt x="10537" y="1520"/>
                    <a:pt x="10537" y="1532"/>
                    <a:pt x="10537" y="1532"/>
                  </a:cubicBezTo>
                  <a:cubicBezTo>
                    <a:pt x="10537" y="1531"/>
                    <a:pt x="10537" y="1530"/>
                    <a:pt x="10537" y="1530"/>
                  </a:cubicBezTo>
                  <a:cubicBezTo>
                    <a:pt x="10539" y="1530"/>
                    <a:pt x="10542" y="1546"/>
                    <a:pt x="10538" y="1546"/>
                  </a:cubicBezTo>
                  <a:cubicBezTo>
                    <a:pt x="10536" y="1546"/>
                    <a:pt x="10532" y="1542"/>
                    <a:pt x="10525" y="1532"/>
                  </a:cubicBezTo>
                  <a:cubicBezTo>
                    <a:pt x="10525" y="1556"/>
                    <a:pt x="10525" y="1556"/>
                    <a:pt x="10525" y="1568"/>
                  </a:cubicBezTo>
                  <a:cubicBezTo>
                    <a:pt x="10517" y="1553"/>
                    <a:pt x="10505" y="1552"/>
                    <a:pt x="10497" y="1550"/>
                  </a:cubicBezTo>
                  <a:lnTo>
                    <a:pt x="10497" y="1550"/>
                  </a:lnTo>
                  <a:cubicBezTo>
                    <a:pt x="10499" y="1556"/>
                    <a:pt x="10501" y="1563"/>
                    <a:pt x="10501" y="1568"/>
                  </a:cubicBezTo>
                  <a:cubicBezTo>
                    <a:pt x="10489" y="1556"/>
                    <a:pt x="10478" y="1544"/>
                    <a:pt x="10478" y="1532"/>
                  </a:cubicBezTo>
                  <a:lnTo>
                    <a:pt x="10478" y="1544"/>
                  </a:lnTo>
                  <a:lnTo>
                    <a:pt x="10478" y="1556"/>
                  </a:lnTo>
                  <a:cubicBezTo>
                    <a:pt x="10466" y="1544"/>
                    <a:pt x="10466" y="1532"/>
                    <a:pt x="10454" y="1532"/>
                  </a:cubicBezTo>
                  <a:lnTo>
                    <a:pt x="10466" y="1556"/>
                  </a:lnTo>
                  <a:lnTo>
                    <a:pt x="10454" y="1568"/>
                  </a:lnTo>
                  <a:cubicBezTo>
                    <a:pt x="10454" y="1570"/>
                    <a:pt x="10453" y="1571"/>
                    <a:pt x="10451" y="1571"/>
                  </a:cubicBezTo>
                  <a:cubicBezTo>
                    <a:pt x="10445" y="1571"/>
                    <a:pt x="10430" y="1556"/>
                    <a:pt x="10430" y="1556"/>
                  </a:cubicBezTo>
                  <a:lnTo>
                    <a:pt x="10430" y="1556"/>
                  </a:lnTo>
                  <a:lnTo>
                    <a:pt x="10442" y="1568"/>
                  </a:lnTo>
                  <a:cubicBezTo>
                    <a:pt x="10437" y="1566"/>
                    <a:pt x="10433" y="1565"/>
                    <a:pt x="10430" y="1565"/>
                  </a:cubicBezTo>
                  <a:cubicBezTo>
                    <a:pt x="10412" y="1565"/>
                    <a:pt x="10428" y="1592"/>
                    <a:pt x="10418" y="1592"/>
                  </a:cubicBezTo>
                  <a:cubicBezTo>
                    <a:pt x="10418" y="1580"/>
                    <a:pt x="10406" y="1568"/>
                    <a:pt x="10406" y="1568"/>
                  </a:cubicBezTo>
                  <a:cubicBezTo>
                    <a:pt x="10406" y="1580"/>
                    <a:pt x="10394" y="1580"/>
                    <a:pt x="10406" y="1604"/>
                  </a:cubicBezTo>
                  <a:cubicBezTo>
                    <a:pt x="10382" y="1592"/>
                    <a:pt x="10382" y="1580"/>
                    <a:pt x="10370" y="1580"/>
                  </a:cubicBezTo>
                  <a:cubicBezTo>
                    <a:pt x="10358" y="1580"/>
                    <a:pt x="10358" y="1592"/>
                    <a:pt x="10370" y="1604"/>
                  </a:cubicBezTo>
                  <a:cubicBezTo>
                    <a:pt x="10368" y="1601"/>
                    <a:pt x="10366" y="1600"/>
                    <a:pt x="10364" y="1600"/>
                  </a:cubicBezTo>
                  <a:cubicBezTo>
                    <a:pt x="10360" y="1600"/>
                    <a:pt x="10357" y="1607"/>
                    <a:pt x="10353" y="1607"/>
                  </a:cubicBezTo>
                  <a:cubicBezTo>
                    <a:pt x="10351" y="1607"/>
                    <a:pt x="10349" y="1606"/>
                    <a:pt x="10347" y="1604"/>
                  </a:cubicBezTo>
                  <a:lnTo>
                    <a:pt x="10347" y="1604"/>
                  </a:lnTo>
                  <a:cubicBezTo>
                    <a:pt x="10347" y="1604"/>
                    <a:pt x="10347" y="1604"/>
                    <a:pt x="10347" y="1604"/>
                  </a:cubicBezTo>
                  <a:lnTo>
                    <a:pt x="10347" y="1604"/>
                  </a:lnTo>
                  <a:lnTo>
                    <a:pt x="10347" y="1604"/>
                  </a:lnTo>
                  <a:lnTo>
                    <a:pt x="10347" y="1613"/>
                  </a:lnTo>
                  <a:lnTo>
                    <a:pt x="10347" y="1613"/>
                  </a:lnTo>
                  <a:cubicBezTo>
                    <a:pt x="10347" y="1613"/>
                    <a:pt x="10347" y="1613"/>
                    <a:pt x="10347" y="1613"/>
                  </a:cubicBezTo>
                  <a:lnTo>
                    <a:pt x="10347" y="1613"/>
                  </a:lnTo>
                  <a:cubicBezTo>
                    <a:pt x="10347" y="1609"/>
                    <a:pt x="10350" y="1609"/>
                    <a:pt x="10351" y="1609"/>
                  </a:cubicBezTo>
                  <a:cubicBezTo>
                    <a:pt x="10352" y="1609"/>
                    <a:pt x="10352" y="1609"/>
                    <a:pt x="10347" y="1604"/>
                  </a:cubicBezTo>
                  <a:lnTo>
                    <a:pt x="10347" y="1604"/>
                  </a:lnTo>
                  <a:lnTo>
                    <a:pt x="10358" y="1615"/>
                  </a:lnTo>
                  <a:cubicBezTo>
                    <a:pt x="10353" y="1614"/>
                    <a:pt x="10350" y="1613"/>
                    <a:pt x="10347" y="1613"/>
                  </a:cubicBezTo>
                  <a:cubicBezTo>
                    <a:pt x="10347" y="1613"/>
                    <a:pt x="10347" y="1613"/>
                    <a:pt x="10347" y="1613"/>
                  </a:cubicBezTo>
                  <a:lnTo>
                    <a:pt x="10347" y="1613"/>
                  </a:lnTo>
                  <a:cubicBezTo>
                    <a:pt x="10347" y="1614"/>
                    <a:pt x="10347" y="1614"/>
                    <a:pt x="10347" y="1615"/>
                  </a:cubicBezTo>
                  <a:lnTo>
                    <a:pt x="10347" y="1613"/>
                  </a:lnTo>
                  <a:lnTo>
                    <a:pt x="10347" y="1613"/>
                  </a:lnTo>
                  <a:cubicBezTo>
                    <a:pt x="10335" y="1613"/>
                    <a:pt x="10348" y="1630"/>
                    <a:pt x="10342" y="1630"/>
                  </a:cubicBezTo>
                  <a:cubicBezTo>
                    <a:pt x="10340" y="1630"/>
                    <a:pt x="10338" y="1629"/>
                    <a:pt x="10335" y="1627"/>
                  </a:cubicBezTo>
                  <a:cubicBezTo>
                    <a:pt x="10323" y="1627"/>
                    <a:pt x="10323" y="1627"/>
                    <a:pt x="10323" y="1615"/>
                  </a:cubicBezTo>
                  <a:lnTo>
                    <a:pt x="10299" y="1627"/>
                  </a:lnTo>
                  <a:lnTo>
                    <a:pt x="10311" y="1627"/>
                  </a:lnTo>
                  <a:cubicBezTo>
                    <a:pt x="10311" y="1636"/>
                    <a:pt x="10317" y="1644"/>
                    <a:pt x="10316" y="1644"/>
                  </a:cubicBezTo>
                  <a:cubicBezTo>
                    <a:pt x="10316" y="1644"/>
                    <a:pt x="10314" y="1643"/>
                    <a:pt x="10311" y="1639"/>
                  </a:cubicBezTo>
                  <a:cubicBezTo>
                    <a:pt x="10308" y="1637"/>
                    <a:pt x="10307" y="1636"/>
                    <a:pt x="10306" y="1636"/>
                  </a:cubicBezTo>
                  <a:cubicBezTo>
                    <a:pt x="10303" y="1636"/>
                    <a:pt x="10304" y="1643"/>
                    <a:pt x="10298" y="1643"/>
                  </a:cubicBezTo>
                  <a:cubicBezTo>
                    <a:pt x="10298" y="1643"/>
                    <a:pt x="10297" y="1643"/>
                    <a:pt x="10297" y="1643"/>
                  </a:cubicBezTo>
                  <a:lnTo>
                    <a:pt x="10297" y="1643"/>
                  </a:lnTo>
                  <a:cubicBezTo>
                    <a:pt x="10297" y="1643"/>
                    <a:pt x="10296" y="1643"/>
                    <a:pt x="10296" y="1643"/>
                  </a:cubicBezTo>
                  <a:cubicBezTo>
                    <a:pt x="10295" y="1643"/>
                    <a:pt x="10294" y="1642"/>
                    <a:pt x="10293" y="1642"/>
                  </a:cubicBezTo>
                  <a:lnTo>
                    <a:pt x="10293" y="1642"/>
                  </a:lnTo>
                  <a:cubicBezTo>
                    <a:pt x="10294" y="1642"/>
                    <a:pt x="10296" y="1643"/>
                    <a:pt x="10297" y="1643"/>
                  </a:cubicBezTo>
                  <a:lnTo>
                    <a:pt x="10297" y="1643"/>
                  </a:lnTo>
                  <a:cubicBezTo>
                    <a:pt x="10298" y="1642"/>
                    <a:pt x="10299" y="1641"/>
                    <a:pt x="10299" y="1639"/>
                  </a:cubicBezTo>
                  <a:cubicBezTo>
                    <a:pt x="10287" y="1627"/>
                    <a:pt x="10287" y="1627"/>
                    <a:pt x="10287" y="1627"/>
                  </a:cubicBezTo>
                  <a:lnTo>
                    <a:pt x="10287" y="1638"/>
                  </a:lnTo>
                  <a:lnTo>
                    <a:pt x="10287" y="1638"/>
                  </a:lnTo>
                  <a:cubicBezTo>
                    <a:pt x="10285" y="1637"/>
                    <a:pt x="10284" y="1636"/>
                    <a:pt x="10284" y="1636"/>
                  </a:cubicBezTo>
                  <a:lnTo>
                    <a:pt x="10284" y="1636"/>
                  </a:lnTo>
                  <a:cubicBezTo>
                    <a:pt x="10284" y="1636"/>
                    <a:pt x="10284" y="1637"/>
                    <a:pt x="10287" y="1639"/>
                  </a:cubicBezTo>
                  <a:lnTo>
                    <a:pt x="10287" y="1638"/>
                  </a:lnTo>
                  <a:lnTo>
                    <a:pt x="10287" y="1638"/>
                  </a:lnTo>
                  <a:cubicBezTo>
                    <a:pt x="10289" y="1639"/>
                    <a:pt x="10291" y="1641"/>
                    <a:pt x="10293" y="1642"/>
                  </a:cubicBezTo>
                  <a:lnTo>
                    <a:pt x="10293" y="1642"/>
                  </a:lnTo>
                  <a:cubicBezTo>
                    <a:pt x="10291" y="1641"/>
                    <a:pt x="10289" y="1640"/>
                    <a:pt x="10287" y="1639"/>
                  </a:cubicBezTo>
                  <a:lnTo>
                    <a:pt x="10287" y="1639"/>
                  </a:lnTo>
                  <a:cubicBezTo>
                    <a:pt x="10299" y="1651"/>
                    <a:pt x="10299" y="1663"/>
                    <a:pt x="10299" y="1663"/>
                  </a:cubicBezTo>
                  <a:cubicBezTo>
                    <a:pt x="10299" y="1663"/>
                    <a:pt x="10287" y="1651"/>
                    <a:pt x="10287" y="1651"/>
                  </a:cubicBezTo>
                  <a:cubicBezTo>
                    <a:pt x="10287" y="1663"/>
                    <a:pt x="10275" y="1663"/>
                    <a:pt x="10275" y="1663"/>
                  </a:cubicBezTo>
                  <a:cubicBezTo>
                    <a:pt x="10275" y="1663"/>
                    <a:pt x="10263" y="1651"/>
                    <a:pt x="10263" y="1651"/>
                  </a:cubicBezTo>
                  <a:cubicBezTo>
                    <a:pt x="10263" y="1663"/>
                    <a:pt x="10263" y="1663"/>
                    <a:pt x="10263" y="1663"/>
                  </a:cubicBezTo>
                  <a:cubicBezTo>
                    <a:pt x="10263" y="1663"/>
                    <a:pt x="10263" y="1663"/>
                    <a:pt x="10263" y="1675"/>
                  </a:cubicBezTo>
                  <a:lnTo>
                    <a:pt x="10239" y="1663"/>
                  </a:lnTo>
                  <a:lnTo>
                    <a:pt x="10251" y="1675"/>
                  </a:lnTo>
                  <a:cubicBezTo>
                    <a:pt x="10251" y="1675"/>
                    <a:pt x="10251" y="1687"/>
                    <a:pt x="10251" y="1687"/>
                  </a:cubicBezTo>
                  <a:lnTo>
                    <a:pt x="10239" y="1675"/>
                  </a:lnTo>
                  <a:cubicBezTo>
                    <a:pt x="10239" y="1678"/>
                    <a:pt x="10238" y="1679"/>
                    <a:pt x="10236" y="1679"/>
                  </a:cubicBezTo>
                  <a:cubicBezTo>
                    <a:pt x="10233" y="1679"/>
                    <a:pt x="10227" y="1676"/>
                    <a:pt x="10223" y="1676"/>
                  </a:cubicBezTo>
                  <a:cubicBezTo>
                    <a:pt x="10219" y="1676"/>
                    <a:pt x="10216" y="1678"/>
                    <a:pt x="10216" y="1687"/>
                  </a:cubicBezTo>
                  <a:cubicBezTo>
                    <a:pt x="10216" y="1687"/>
                    <a:pt x="10216" y="1675"/>
                    <a:pt x="10216" y="1675"/>
                  </a:cubicBezTo>
                  <a:cubicBezTo>
                    <a:pt x="10216" y="1682"/>
                    <a:pt x="10214" y="1684"/>
                    <a:pt x="10211" y="1684"/>
                  </a:cubicBezTo>
                  <a:cubicBezTo>
                    <a:pt x="10208" y="1684"/>
                    <a:pt x="10202" y="1678"/>
                    <a:pt x="10201" y="1678"/>
                  </a:cubicBezTo>
                  <a:lnTo>
                    <a:pt x="10201" y="1678"/>
                  </a:lnTo>
                  <a:cubicBezTo>
                    <a:pt x="10200" y="1678"/>
                    <a:pt x="10200" y="1680"/>
                    <a:pt x="10204" y="1687"/>
                  </a:cubicBezTo>
                  <a:lnTo>
                    <a:pt x="10192" y="1687"/>
                  </a:lnTo>
                  <a:lnTo>
                    <a:pt x="10180" y="1675"/>
                  </a:lnTo>
                  <a:lnTo>
                    <a:pt x="10192" y="1699"/>
                  </a:lnTo>
                  <a:cubicBezTo>
                    <a:pt x="10179" y="1690"/>
                    <a:pt x="10172" y="1688"/>
                    <a:pt x="10167" y="1688"/>
                  </a:cubicBezTo>
                  <a:cubicBezTo>
                    <a:pt x="10163" y="1688"/>
                    <a:pt x="10161" y="1690"/>
                    <a:pt x="10156" y="1690"/>
                  </a:cubicBezTo>
                  <a:cubicBezTo>
                    <a:pt x="10153" y="1690"/>
                    <a:pt x="10150" y="1690"/>
                    <a:pt x="10144" y="1687"/>
                  </a:cubicBezTo>
                  <a:lnTo>
                    <a:pt x="10144" y="1687"/>
                  </a:lnTo>
                  <a:lnTo>
                    <a:pt x="10168" y="1699"/>
                  </a:lnTo>
                  <a:cubicBezTo>
                    <a:pt x="10180" y="1723"/>
                    <a:pt x="10168" y="1726"/>
                    <a:pt x="10153" y="1726"/>
                  </a:cubicBezTo>
                  <a:cubicBezTo>
                    <a:pt x="10148" y="1726"/>
                    <a:pt x="10143" y="1725"/>
                    <a:pt x="10138" y="1725"/>
                  </a:cubicBezTo>
                  <a:cubicBezTo>
                    <a:pt x="10128" y="1725"/>
                    <a:pt x="10120" y="1727"/>
                    <a:pt x="10120" y="1735"/>
                  </a:cubicBezTo>
                  <a:lnTo>
                    <a:pt x="10108" y="1723"/>
                  </a:lnTo>
                  <a:lnTo>
                    <a:pt x="10120" y="1746"/>
                  </a:lnTo>
                  <a:cubicBezTo>
                    <a:pt x="10108" y="1735"/>
                    <a:pt x="10108" y="1735"/>
                    <a:pt x="10097" y="1723"/>
                  </a:cubicBezTo>
                  <a:lnTo>
                    <a:pt x="10097" y="1723"/>
                  </a:lnTo>
                  <a:cubicBezTo>
                    <a:pt x="10097" y="1735"/>
                    <a:pt x="10120" y="1746"/>
                    <a:pt x="10120" y="1758"/>
                  </a:cubicBezTo>
                  <a:cubicBezTo>
                    <a:pt x="10112" y="1758"/>
                    <a:pt x="10108" y="1757"/>
                    <a:pt x="10106" y="1755"/>
                  </a:cubicBezTo>
                  <a:lnTo>
                    <a:pt x="10106" y="1755"/>
                  </a:lnTo>
                  <a:cubicBezTo>
                    <a:pt x="10103" y="1763"/>
                    <a:pt x="10094" y="1770"/>
                    <a:pt x="10085" y="1770"/>
                  </a:cubicBezTo>
                  <a:lnTo>
                    <a:pt x="10097" y="1770"/>
                  </a:lnTo>
                  <a:cubicBezTo>
                    <a:pt x="10097" y="1782"/>
                    <a:pt x="10085" y="1782"/>
                    <a:pt x="10085" y="1794"/>
                  </a:cubicBezTo>
                  <a:cubicBezTo>
                    <a:pt x="10073" y="1782"/>
                    <a:pt x="10073" y="1782"/>
                    <a:pt x="10073" y="1782"/>
                  </a:cubicBezTo>
                  <a:cubicBezTo>
                    <a:pt x="10073" y="1782"/>
                    <a:pt x="10061" y="1782"/>
                    <a:pt x="10073" y="1794"/>
                  </a:cubicBezTo>
                  <a:lnTo>
                    <a:pt x="10061" y="1782"/>
                  </a:lnTo>
                  <a:cubicBezTo>
                    <a:pt x="10053" y="1782"/>
                    <a:pt x="10055" y="1787"/>
                    <a:pt x="10051" y="1787"/>
                  </a:cubicBezTo>
                  <a:cubicBezTo>
                    <a:pt x="10049" y="1787"/>
                    <a:pt x="10045" y="1786"/>
                    <a:pt x="10037" y="1782"/>
                  </a:cubicBezTo>
                  <a:lnTo>
                    <a:pt x="10037" y="1782"/>
                  </a:lnTo>
                  <a:cubicBezTo>
                    <a:pt x="10049" y="1794"/>
                    <a:pt x="10061" y="1794"/>
                    <a:pt x="10049" y="1806"/>
                  </a:cubicBezTo>
                  <a:cubicBezTo>
                    <a:pt x="10046" y="1800"/>
                    <a:pt x="10044" y="1798"/>
                    <a:pt x="10044" y="1798"/>
                  </a:cubicBezTo>
                  <a:lnTo>
                    <a:pt x="10044" y="1798"/>
                  </a:lnTo>
                  <a:cubicBezTo>
                    <a:pt x="10041" y="1798"/>
                    <a:pt x="10046" y="1818"/>
                    <a:pt x="10037" y="1818"/>
                  </a:cubicBezTo>
                  <a:lnTo>
                    <a:pt x="10037" y="1842"/>
                  </a:lnTo>
                  <a:cubicBezTo>
                    <a:pt x="10031" y="1835"/>
                    <a:pt x="10027" y="1833"/>
                    <a:pt x="10025" y="1833"/>
                  </a:cubicBezTo>
                  <a:cubicBezTo>
                    <a:pt x="10019" y="1833"/>
                    <a:pt x="10021" y="1844"/>
                    <a:pt x="10017" y="1844"/>
                  </a:cubicBezTo>
                  <a:cubicBezTo>
                    <a:pt x="10016" y="1844"/>
                    <a:pt x="10015" y="1843"/>
                    <a:pt x="10013" y="1842"/>
                  </a:cubicBezTo>
                  <a:lnTo>
                    <a:pt x="10013" y="1842"/>
                  </a:lnTo>
                  <a:cubicBezTo>
                    <a:pt x="10001" y="1842"/>
                    <a:pt x="10025" y="1842"/>
                    <a:pt x="10013" y="1854"/>
                  </a:cubicBezTo>
                  <a:cubicBezTo>
                    <a:pt x="10013" y="1851"/>
                    <a:pt x="10013" y="1850"/>
                    <a:pt x="10013" y="1850"/>
                  </a:cubicBezTo>
                  <a:cubicBezTo>
                    <a:pt x="10013" y="1850"/>
                    <a:pt x="10012" y="1857"/>
                    <a:pt x="10007" y="1857"/>
                  </a:cubicBezTo>
                  <a:cubicBezTo>
                    <a:pt x="10006" y="1857"/>
                    <a:pt x="10004" y="1856"/>
                    <a:pt x="10001" y="1854"/>
                  </a:cubicBezTo>
                  <a:lnTo>
                    <a:pt x="10001" y="1854"/>
                  </a:lnTo>
                  <a:cubicBezTo>
                    <a:pt x="10005" y="1857"/>
                    <a:pt x="10009" y="1861"/>
                    <a:pt x="10013" y="1865"/>
                  </a:cubicBezTo>
                  <a:cubicBezTo>
                    <a:pt x="10005" y="1865"/>
                    <a:pt x="10003" y="1871"/>
                    <a:pt x="9998" y="1871"/>
                  </a:cubicBezTo>
                  <a:cubicBezTo>
                    <a:pt x="9996" y="1871"/>
                    <a:pt x="9993" y="1869"/>
                    <a:pt x="9989" y="1865"/>
                  </a:cubicBezTo>
                  <a:cubicBezTo>
                    <a:pt x="9988" y="1867"/>
                    <a:pt x="9985" y="1868"/>
                    <a:pt x="9982" y="1868"/>
                  </a:cubicBezTo>
                  <a:cubicBezTo>
                    <a:pt x="9972" y="1868"/>
                    <a:pt x="9957" y="1861"/>
                    <a:pt x="9950" y="1861"/>
                  </a:cubicBezTo>
                  <a:cubicBezTo>
                    <a:pt x="9946" y="1861"/>
                    <a:pt x="9945" y="1865"/>
                    <a:pt x="9954" y="1877"/>
                  </a:cubicBezTo>
                  <a:cubicBezTo>
                    <a:pt x="9942" y="1865"/>
                    <a:pt x="9942" y="1865"/>
                    <a:pt x="9942" y="1865"/>
                  </a:cubicBezTo>
                  <a:lnTo>
                    <a:pt x="9942" y="1877"/>
                  </a:lnTo>
                  <a:lnTo>
                    <a:pt x="9930" y="1865"/>
                  </a:lnTo>
                  <a:lnTo>
                    <a:pt x="9942" y="1889"/>
                  </a:lnTo>
                  <a:lnTo>
                    <a:pt x="9942" y="1889"/>
                  </a:lnTo>
                  <a:lnTo>
                    <a:pt x="9930" y="1877"/>
                  </a:lnTo>
                  <a:cubicBezTo>
                    <a:pt x="9918" y="1877"/>
                    <a:pt x="9918" y="1901"/>
                    <a:pt x="9906" y="1901"/>
                  </a:cubicBezTo>
                  <a:cubicBezTo>
                    <a:pt x="9906" y="1913"/>
                    <a:pt x="9903" y="1913"/>
                    <a:pt x="9900" y="1913"/>
                  </a:cubicBezTo>
                  <a:cubicBezTo>
                    <a:pt x="9897" y="1913"/>
                    <a:pt x="9894" y="1913"/>
                    <a:pt x="9894" y="1925"/>
                  </a:cubicBezTo>
                  <a:cubicBezTo>
                    <a:pt x="9894" y="1913"/>
                    <a:pt x="9894" y="1913"/>
                    <a:pt x="9894" y="1913"/>
                  </a:cubicBezTo>
                  <a:lnTo>
                    <a:pt x="9882" y="1925"/>
                  </a:lnTo>
                  <a:lnTo>
                    <a:pt x="9882" y="1923"/>
                  </a:lnTo>
                  <a:lnTo>
                    <a:pt x="9882" y="1923"/>
                  </a:lnTo>
                  <a:cubicBezTo>
                    <a:pt x="9881" y="1924"/>
                    <a:pt x="9879" y="1924"/>
                    <a:pt x="9878" y="1924"/>
                  </a:cubicBezTo>
                  <a:cubicBezTo>
                    <a:pt x="9872" y="1924"/>
                    <a:pt x="9864" y="1921"/>
                    <a:pt x="9864" y="1921"/>
                  </a:cubicBezTo>
                  <a:lnTo>
                    <a:pt x="9864" y="1921"/>
                  </a:lnTo>
                  <a:cubicBezTo>
                    <a:pt x="9863" y="1921"/>
                    <a:pt x="9865" y="1922"/>
                    <a:pt x="9870" y="1925"/>
                  </a:cubicBezTo>
                  <a:cubicBezTo>
                    <a:pt x="9870" y="1925"/>
                    <a:pt x="9882" y="1937"/>
                    <a:pt x="9882" y="1949"/>
                  </a:cubicBezTo>
                  <a:cubicBezTo>
                    <a:pt x="9882" y="1952"/>
                    <a:pt x="9881" y="1954"/>
                    <a:pt x="9880" y="1954"/>
                  </a:cubicBezTo>
                  <a:cubicBezTo>
                    <a:pt x="9876" y="1954"/>
                    <a:pt x="9870" y="1945"/>
                    <a:pt x="9870" y="1937"/>
                  </a:cubicBezTo>
                  <a:cubicBezTo>
                    <a:pt x="9858" y="1949"/>
                    <a:pt x="9870" y="1961"/>
                    <a:pt x="9858" y="1961"/>
                  </a:cubicBezTo>
                  <a:lnTo>
                    <a:pt x="9846" y="1949"/>
                  </a:lnTo>
                  <a:lnTo>
                    <a:pt x="9846" y="1949"/>
                  </a:lnTo>
                  <a:cubicBezTo>
                    <a:pt x="9846" y="1961"/>
                    <a:pt x="9858" y="1961"/>
                    <a:pt x="9858" y="1973"/>
                  </a:cubicBezTo>
                  <a:lnTo>
                    <a:pt x="9846" y="1961"/>
                  </a:lnTo>
                  <a:lnTo>
                    <a:pt x="9846" y="1961"/>
                  </a:lnTo>
                  <a:cubicBezTo>
                    <a:pt x="9852" y="1973"/>
                    <a:pt x="9846" y="1973"/>
                    <a:pt x="9842" y="1973"/>
                  </a:cubicBezTo>
                  <a:cubicBezTo>
                    <a:pt x="9838" y="1973"/>
                    <a:pt x="9835" y="1973"/>
                    <a:pt x="9846" y="1985"/>
                  </a:cubicBezTo>
                  <a:cubicBezTo>
                    <a:pt x="9846" y="1985"/>
                    <a:pt x="9846" y="1990"/>
                    <a:pt x="9839" y="1990"/>
                  </a:cubicBezTo>
                  <a:cubicBezTo>
                    <a:pt x="9836" y="1990"/>
                    <a:pt x="9831" y="1989"/>
                    <a:pt x="9823" y="1985"/>
                  </a:cubicBezTo>
                  <a:lnTo>
                    <a:pt x="9823" y="1985"/>
                  </a:lnTo>
                  <a:cubicBezTo>
                    <a:pt x="9835" y="1996"/>
                    <a:pt x="9823" y="2008"/>
                    <a:pt x="9823" y="2020"/>
                  </a:cubicBezTo>
                  <a:cubicBezTo>
                    <a:pt x="9818" y="2018"/>
                    <a:pt x="9815" y="2017"/>
                    <a:pt x="9813" y="2017"/>
                  </a:cubicBezTo>
                  <a:cubicBezTo>
                    <a:pt x="9809" y="2017"/>
                    <a:pt x="9815" y="2024"/>
                    <a:pt x="9814" y="2024"/>
                  </a:cubicBezTo>
                  <a:cubicBezTo>
                    <a:pt x="9814" y="2024"/>
                    <a:pt x="9813" y="2023"/>
                    <a:pt x="9811" y="2021"/>
                  </a:cubicBezTo>
                  <a:lnTo>
                    <a:pt x="9811" y="2021"/>
                  </a:lnTo>
                  <a:lnTo>
                    <a:pt x="9823" y="2032"/>
                  </a:lnTo>
                  <a:cubicBezTo>
                    <a:pt x="9811" y="2044"/>
                    <a:pt x="9775" y="2032"/>
                    <a:pt x="9763" y="2056"/>
                  </a:cubicBezTo>
                  <a:cubicBezTo>
                    <a:pt x="9739" y="2068"/>
                    <a:pt x="9727" y="2092"/>
                    <a:pt x="9716" y="2104"/>
                  </a:cubicBezTo>
                  <a:cubicBezTo>
                    <a:pt x="9716" y="2104"/>
                    <a:pt x="9727" y="2127"/>
                    <a:pt x="9716" y="2127"/>
                  </a:cubicBezTo>
                  <a:cubicBezTo>
                    <a:pt x="9716" y="2139"/>
                    <a:pt x="9716" y="2163"/>
                    <a:pt x="9704" y="2163"/>
                  </a:cubicBezTo>
                  <a:lnTo>
                    <a:pt x="9692" y="2163"/>
                  </a:lnTo>
                  <a:cubicBezTo>
                    <a:pt x="9698" y="2169"/>
                    <a:pt x="9695" y="2169"/>
                    <a:pt x="9690" y="2169"/>
                  </a:cubicBezTo>
                  <a:cubicBezTo>
                    <a:pt x="9686" y="2169"/>
                    <a:pt x="9680" y="2169"/>
                    <a:pt x="9680" y="2175"/>
                  </a:cubicBezTo>
                  <a:lnTo>
                    <a:pt x="9692" y="2175"/>
                  </a:lnTo>
                  <a:cubicBezTo>
                    <a:pt x="9698" y="2181"/>
                    <a:pt x="9698" y="2184"/>
                    <a:pt x="9695" y="2184"/>
                  </a:cubicBezTo>
                  <a:cubicBezTo>
                    <a:pt x="9692" y="2184"/>
                    <a:pt x="9686" y="2181"/>
                    <a:pt x="9680" y="2175"/>
                  </a:cubicBezTo>
                  <a:lnTo>
                    <a:pt x="9680" y="2175"/>
                  </a:lnTo>
                  <a:lnTo>
                    <a:pt x="9687" y="2189"/>
                  </a:lnTo>
                  <a:lnTo>
                    <a:pt x="9687" y="2189"/>
                  </a:lnTo>
                  <a:cubicBezTo>
                    <a:pt x="9683" y="2187"/>
                    <a:pt x="9680" y="2187"/>
                    <a:pt x="9680" y="2187"/>
                  </a:cubicBezTo>
                  <a:lnTo>
                    <a:pt x="9680" y="2187"/>
                  </a:lnTo>
                  <a:lnTo>
                    <a:pt x="9692" y="2199"/>
                  </a:lnTo>
                  <a:lnTo>
                    <a:pt x="9668" y="2187"/>
                  </a:lnTo>
                  <a:lnTo>
                    <a:pt x="9668" y="2187"/>
                  </a:lnTo>
                  <a:cubicBezTo>
                    <a:pt x="9668" y="2187"/>
                    <a:pt x="9668" y="2199"/>
                    <a:pt x="9692" y="2211"/>
                  </a:cubicBezTo>
                  <a:lnTo>
                    <a:pt x="9668" y="2211"/>
                  </a:lnTo>
                  <a:lnTo>
                    <a:pt x="9656" y="2223"/>
                  </a:lnTo>
                  <a:cubicBezTo>
                    <a:pt x="9680" y="2235"/>
                    <a:pt x="9680" y="2246"/>
                    <a:pt x="9668" y="2246"/>
                  </a:cubicBezTo>
                  <a:cubicBezTo>
                    <a:pt x="9668" y="2235"/>
                    <a:pt x="9656" y="2235"/>
                    <a:pt x="9644" y="2235"/>
                  </a:cubicBezTo>
                  <a:cubicBezTo>
                    <a:pt x="9644" y="2235"/>
                    <a:pt x="9656" y="2235"/>
                    <a:pt x="9656" y="2246"/>
                  </a:cubicBezTo>
                  <a:cubicBezTo>
                    <a:pt x="9668" y="2246"/>
                    <a:pt x="9668" y="2258"/>
                    <a:pt x="9656" y="2258"/>
                  </a:cubicBezTo>
                  <a:cubicBezTo>
                    <a:pt x="9656" y="2258"/>
                    <a:pt x="9645" y="2253"/>
                    <a:pt x="9638" y="2253"/>
                  </a:cubicBezTo>
                  <a:cubicBezTo>
                    <a:pt x="9635" y="2253"/>
                    <a:pt x="9632" y="2254"/>
                    <a:pt x="9632" y="2258"/>
                  </a:cubicBezTo>
                  <a:cubicBezTo>
                    <a:pt x="9644" y="2270"/>
                    <a:pt x="9632" y="2258"/>
                    <a:pt x="9656" y="2282"/>
                  </a:cubicBezTo>
                  <a:cubicBezTo>
                    <a:pt x="9656" y="2282"/>
                    <a:pt x="9632" y="2270"/>
                    <a:pt x="9632" y="2270"/>
                  </a:cubicBezTo>
                  <a:lnTo>
                    <a:pt x="9632" y="2270"/>
                  </a:lnTo>
                  <a:cubicBezTo>
                    <a:pt x="9644" y="2282"/>
                    <a:pt x="9620" y="2282"/>
                    <a:pt x="9608" y="2282"/>
                  </a:cubicBezTo>
                  <a:cubicBezTo>
                    <a:pt x="9626" y="2294"/>
                    <a:pt x="9620" y="2294"/>
                    <a:pt x="9614" y="2294"/>
                  </a:cubicBezTo>
                  <a:cubicBezTo>
                    <a:pt x="9608" y="2294"/>
                    <a:pt x="9602" y="2294"/>
                    <a:pt x="9620" y="2306"/>
                  </a:cubicBezTo>
                  <a:lnTo>
                    <a:pt x="9596" y="2306"/>
                  </a:lnTo>
                  <a:cubicBezTo>
                    <a:pt x="9608" y="2306"/>
                    <a:pt x="9620" y="2318"/>
                    <a:pt x="9620" y="2330"/>
                  </a:cubicBezTo>
                  <a:cubicBezTo>
                    <a:pt x="9573" y="2330"/>
                    <a:pt x="9573" y="2377"/>
                    <a:pt x="9537" y="2389"/>
                  </a:cubicBezTo>
                  <a:cubicBezTo>
                    <a:pt x="9537" y="2401"/>
                    <a:pt x="9537" y="2425"/>
                    <a:pt x="9525" y="2437"/>
                  </a:cubicBezTo>
                  <a:cubicBezTo>
                    <a:pt x="9537" y="2449"/>
                    <a:pt x="9537" y="2449"/>
                    <a:pt x="9537" y="2461"/>
                  </a:cubicBezTo>
                  <a:cubicBezTo>
                    <a:pt x="9513" y="2461"/>
                    <a:pt x="9489" y="2473"/>
                    <a:pt x="9489" y="2508"/>
                  </a:cubicBezTo>
                  <a:cubicBezTo>
                    <a:pt x="9499" y="2515"/>
                    <a:pt x="9501" y="2517"/>
                    <a:pt x="9499" y="2517"/>
                  </a:cubicBezTo>
                  <a:cubicBezTo>
                    <a:pt x="9495" y="2517"/>
                    <a:pt x="9481" y="2512"/>
                    <a:pt x="9475" y="2512"/>
                  </a:cubicBezTo>
                  <a:cubicBezTo>
                    <a:pt x="9471" y="2512"/>
                    <a:pt x="9471" y="2514"/>
                    <a:pt x="9477" y="2520"/>
                  </a:cubicBezTo>
                  <a:cubicBezTo>
                    <a:pt x="9477" y="2520"/>
                    <a:pt x="9473" y="2520"/>
                    <a:pt x="9470" y="2518"/>
                  </a:cubicBezTo>
                  <a:lnTo>
                    <a:pt x="9470" y="2518"/>
                  </a:lnTo>
                  <a:cubicBezTo>
                    <a:pt x="9478" y="2536"/>
                    <a:pt x="9479" y="2548"/>
                    <a:pt x="9489" y="2568"/>
                  </a:cubicBezTo>
                  <a:cubicBezTo>
                    <a:pt x="9477" y="2560"/>
                    <a:pt x="9473" y="2557"/>
                    <a:pt x="9473" y="2557"/>
                  </a:cubicBezTo>
                  <a:lnTo>
                    <a:pt x="9473" y="2557"/>
                  </a:lnTo>
                  <a:cubicBezTo>
                    <a:pt x="9471" y="2557"/>
                    <a:pt x="9481" y="2568"/>
                    <a:pt x="9465" y="2568"/>
                  </a:cubicBezTo>
                  <a:lnTo>
                    <a:pt x="9477" y="2568"/>
                  </a:lnTo>
                  <a:cubicBezTo>
                    <a:pt x="9477" y="2568"/>
                    <a:pt x="9472" y="2573"/>
                    <a:pt x="9465" y="2573"/>
                  </a:cubicBezTo>
                  <a:cubicBezTo>
                    <a:pt x="9462" y="2573"/>
                    <a:pt x="9458" y="2572"/>
                    <a:pt x="9454" y="2568"/>
                  </a:cubicBezTo>
                  <a:lnTo>
                    <a:pt x="9454" y="2568"/>
                  </a:lnTo>
                  <a:lnTo>
                    <a:pt x="9465" y="2580"/>
                  </a:lnTo>
                  <a:lnTo>
                    <a:pt x="9454" y="2580"/>
                  </a:lnTo>
                  <a:cubicBezTo>
                    <a:pt x="9454" y="2580"/>
                    <a:pt x="9454" y="2595"/>
                    <a:pt x="9435" y="2595"/>
                  </a:cubicBezTo>
                  <a:cubicBezTo>
                    <a:pt x="9431" y="2595"/>
                    <a:pt x="9425" y="2594"/>
                    <a:pt x="9418" y="2592"/>
                  </a:cubicBezTo>
                  <a:lnTo>
                    <a:pt x="9418" y="2592"/>
                  </a:lnTo>
                  <a:cubicBezTo>
                    <a:pt x="9442" y="2627"/>
                    <a:pt x="9418" y="2651"/>
                    <a:pt x="9406" y="2675"/>
                  </a:cubicBezTo>
                  <a:cubicBezTo>
                    <a:pt x="9418" y="2687"/>
                    <a:pt x="9418" y="2687"/>
                    <a:pt x="9406" y="2699"/>
                  </a:cubicBezTo>
                  <a:lnTo>
                    <a:pt x="9394" y="2699"/>
                  </a:lnTo>
                  <a:cubicBezTo>
                    <a:pt x="9394" y="2699"/>
                    <a:pt x="9418" y="2723"/>
                    <a:pt x="9406" y="2723"/>
                  </a:cubicBezTo>
                  <a:cubicBezTo>
                    <a:pt x="9406" y="2723"/>
                    <a:pt x="9394" y="2723"/>
                    <a:pt x="9394" y="2711"/>
                  </a:cubicBezTo>
                  <a:lnTo>
                    <a:pt x="9394" y="2711"/>
                  </a:lnTo>
                  <a:cubicBezTo>
                    <a:pt x="9394" y="2723"/>
                    <a:pt x="9394" y="2723"/>
                    <a:pt x="9406" y="2735"/>
                  </a:cubicBezTo>
                  <a:cubicBezTo>
                    <a:pt x="9400" y="2741"/>
                    <a:pt x="9394" y="2744"/>
                    <a:pt x="9388" y="2744"/>
                  </a:cubicBezTo>
                  <a:cubicBezTo>
                    <a:pt x="9386" y="2744"/>
                    <a:pt x="9385" y="2743"/>
                    <a:pt x="9383" y="2743"/>
                  </a:cubicBezTo>
                  <a:lnTo>
                    <a:pt x="9383" y="2743"/>
                  </a:lnTo>
                  <a:cubicBezTo>
                    <a:pt x="9380" y="2747"/>
                    <a:pt x="9358" y="2747"/>
                    <a:pt x="9358" y="2747"/>
                  </a:cubicBezTo>
                  <a:cubicBezTo>
                    <a:pt x="9358" y="2747"/>
                    <a:pt x="9358" y="2758"/>
                    <a:pt x="9346" y="2782"/>
                  </a:cubicBezTo>
                  <a:lnTo>
                    <a:pt x="9335" y="2782"/>
                  </a:lnTo>
                  <a:cubicBezTo>
                    <a:pt x="9344" y="2773"/>
                    <a:pt x="9330" y="2755"/>
                    <a:pt x="9337" y="2755"/>
                  </a:cubicBezTo>
                  <a:cubicBezTo>
                    <a:pt x="9339" y="2755"/>
                    <a:pt x="9342" y="2756"/>
                    <a:pt x="9346" y="2758"/>
                  </a:cubicBezTo>
                  <a:lnTo>
                    <a:pt x="9299" y="2735"/>
                  </a:lnTo>
                  <a:lnTo>
                    <a:pt x="9299" y="2723"/>
                  </a:lnTo>
                  <a:cubicBezTo>
                    <a:pt x="9287" y="2711"/>
                    <a:pt x="9204" y="2711"/>
                    <a:pt x="9239" y="2675"/>
                  </a:cubicBezTo>
                  <a:cubicBezTo>
                    <a:pt x="9180" y="2675"/>
                    <a:pt x="9168" y="2651"/>
                    <a:pt x="9120" y="2639"/>
                  </a:cubicBezTo>
                  <a:cubicBezTo>
                    <a:pt x="9163" y="2639"/>
                    <a:pt x="9101" y="2602"/>
                    <a:pt x="9121" y="2602"/>
                  </a:cubicBezTo>
                  <a:cubicBezTo>
                    <a:pt x="9123" y="2602"/>
                    <a:pt x="9127" y="2602"/>
                    <a:pt x="9132" y="2604"/>
                  </a:cubicBezTo>
                  <a:cubicBezTo>
                    <a:pt x="9128" y="2595"/>
                    <a:pt x="9122" y="2593"/>
                    <a:pt x="9115" y="2593"/>
                  </a:cubicBezTo>
                  <a:cubicBezTo>
                    <a:pt x="9107" y="2593"/>
                    <a:pt x="9098" y="2595"/>
                    <a:pt x="9089" y="2595"/>
                  </a:cubicBezTo>
                  <a:cubicBezTo>
                    <a:pt x="9083" y="2595"/>
                    <a:pt x="9078" y="2594"/>
                    <a:pt x="9073" y="2592"/>
                  </a:cubicBezTo>
                  <a:cubicBezTo>
                    <a:pt x="9063" y="2582"/>
                    <a:pt x="9077" y="2565"/>
                    <a:pt x="9095" y="2565"/>
                  </a:cubicBezTo>
                  <a:cubicBezTo>
                    <a:pt x="9099" y="2565"/>
                    <a:pt x="9104" y="2566"/>
                    <a:pt x="9108" y="2568"/>
                  </a:cubicBezTo>
                  <a:lnTo>
                    <a:pt x="9084" y="2556"/>
                  </a:lnTo>
                  <a:lnTo>
                    <a:pt x="9061" y="2556"/>
                  </a:lnTo>
                  <a:cubicBezTo>
                    <a:pt x="9049" y="2532"/>
                    <a:pt x="9061" y="2532"/>
                    <a:pt x="9049" y="2520"/>
                  </a:cubicBezTo>
                  <a:lnTo>
                    <a:pt x="9025" y="2532"/>
                  </a:lnTo>
                  <a:lnTo>
                    <a:pt x="9025" y="2520"/>
                  </a:lnTo>
                  <a:cubicBezTo>
                    <a:pt x="9025" y="2526"/>
                    <a:pt x="9022" y="2529"/>
                    <a:pt x="9016" y="2529"/>
                  </a:cubicBezTo>
                  <a:cubicBezTo>
                    <a:pt x="9010" y="2529"/>
                    <a:pt x="9001" y="2526"/>
                    <a:pt x="8989" y="2520"/>
                  </a:cubicBezTo>
                  <a:lnTo>
                    <a:pt x="9001" y="2520"/>
                  </a:lnTo>
                  <a:lnTo>
                    <a:pt x="8977" y="2508"/>
                  </a:lnTo>
                  <a:cubicBezTo>
                    <a:pt x="9001" y="2508"/>
                    <a:pt x="8965" y="2497"/>
                    <a:pt x="8977" y="2485"/>
                  </a:cubicBezTo>
                  <a:cubicBezTo>
                    <a:pt x="8965" y="2473"/>
                    <a:pt x="8965" y="2473"/>
                    <a:pt x="8930" y="2461"/>
                  </a:cubicBezTo>
                  <a:lnTo>
                    <a:pt x="8930" y="2485"/>
                  </a:lnTo>
                  <a:cubicBezTo>
                    <a:pt x="8882" y="2473"/>
                    <a:pt x="8942" y="2461"/>
                    <a:pt x="8906" y="2437"/>
                  </a:cubicBezTo>
                  <a:lnTo>
                    <a:pt x="8906" y="2437"/>
                  </a:lnTo>
                  <a:lnTo>
                    <a:pt x="8906" y="2461"/>
                  </a:lnTo>
                  <a:cubicBezTo>
                    <a:pt x="8870" y="2413"/>
                    <a:pt x="8823" y="2425"/>
                    <a:pt x="8799" y="2401"/>
                  </a:cubicBezTo>
                  <a:cubicBezTo>
                    <a:pt x="8823" y="2401"/>
                    <a:pt x="8823" y="2389"/>
                    <a:pt x="8823" y="2389"/>
                  </a:cubicBezTo>
                  <a:cubicBezTo>
                    <a:pt x="8787" y="2377"/>
                    <a:pt x="8751" y="2354"/>
                    <a:pt x="8703" y="2354"/>
                  </a:cubicBezTo>
                  <a:cubicBezTo>
                    <a:pt x="8703" y="2318"/>
                    <a:pt x="8715" y="2318"/>
                    <a:pt x="8680" y="2294"/>
                  </a:cubicBezTo>
                  <a:cubicBezTo>
                    <a:pt x="8668" y="2282"/>
                    <a:pt x="8656" y="2282"/>
                    <a:pt x="8644" y="2282"/>
                  </a:cubicBezTo>
                  <a:cubicBezTo>
                    <a:pt x="8632" y="2270"/>
                    <a:pt x="8584" y="2258"/>
                    <a:pt x="8596" y="2246"/>
                  </a:cubicBezTo>
                  <a:lnTo>
                    <a:pt x="8596" y="2246"/>
                  </a:lnTo>
                  <a:cubicBezTo>
                    <a:pt x="8594" y="2249"/>
                    <a:pt x="8592" y="2250"/>
                    <a:pt x="8589" y="2250"/>
                  </a:cubicBezTo>
                  <a:cubicBezTo>
                    <a:pt x="8580" y="2250"/>
                    <a:pt x="8570" y="2235"/>
                    <a:pt x="8561" y="2235"/>
                  </a:cubicBezTo>
                  <a:lnTo>
                    <a:pt x="8561" y="2223"/>
                  </a:lnTo>
                  <a:lnTo>
                    <a:pt x="8549" y="2246"/>
                  </a:lnTo>
                  <a:cubicBezTo>
                    <a:pt x="8537" y="2187"/>
                    <a:pt x="8477" y="2235"/>
                    <a:pt x="8453" y="2187"/>
                  </a:cubicBezTo>
                  <a:lnTo>
                    <a:pt x="8465" y="2187"/>
                  </a:lnTo>
                  <a:lnTo>
                    <a:pt x="8442" y="2175"/>
                  </a:lnTo>
                  <a:cubicBezTo>
                    <a:pt x="8442" y="2175"/>
                    <a:pt x="8453" y="2175"/>
                    <a:pt x="8465" y="2163"/>
                  </a:cubicBezTo>
                  <a:lnTo>
                    <a:pt x="8382" y="2127"/>
                  </a:lnTo>
                  <a:lnTo>
                    <a:pt x="8394" y="2139"/>
                  </a:lnTo>
                  <a:cubicBezTo>
                    <a:pt x="8382" y="2139"/>
                    <a:pt x="8358" y="2139"/>
                    <a:pt x="8346" y="2127"/>
                  </a:cubicBezTo>
                  <a:cubicBezTo>
                    <a:pt x="8394" y="2116"/>
                    <a:pt x="8323" y="2116"/>
                    <a:pt x="8334" y="2092"/>
                  </a:cubicBezTo>
                  <a:lnTo>
                    <a:pt x="8334" y="2092"/>
                  </a:lnTo>
                  <a:cubicBezTo>
                    <a:pt x="8322" y="2092"/>
                    <a:pt x="8322" y="2094"/>
                    <a:pt x="8322" y="2104"/>
                  </a:cubicBezTo>
                  <a:cubicBezTo>
                    <a:pt x="8304" y="2098"/>
                    <a:pt x="8302" y="2089"/>
                    <a:pt x="8299" y="2081"/>
                  </a:cubicBezTo>
                  <a:lnTo>
                    <a:pt x="8299" y="2081"/>
                  </a:lnTo>
                  <a:cubicBezTo>
                    <a:pt x="8297" y="2092"/>
                    <a:pt x="8274" y="2092"/>
                    <a:pt x="8263" y="2092"/>
                  </a:cubicBezTo>
                  <a:cubicBezTo>
                    <a:pt x="8263" y="2084"/>
                    <a:pt x="8263" y="2077"/>
                    <a:pt x="8266" y="2075"/>
                  </a:cubicBezTo>
                  <a:lnTo>
                    <a:pt x="8266" y="2075"/>
                  </a:lnTo>
                  <a:cubicBezTo>
                    <a:pt x="8269" y="2077"/>
                    <a:pt x="8272" y="2078"/>
                    <a:pt x="8275" y="2080"/>
                  </a:cubicBezTo>
                  <a:cubicBezTo>
                    <a:pt x="8271" y="2076"/>
                    <a:pt x="8269" y="2075"/>
                    <a:pt x="8267" y="2075"/>
                  </a:cubicBezTo>
                  <a:cubicBezTo>
                    <a:pt x="8267" y="2075"/>
                    <a:pt x="8266" y="2075"/>
                    <a:pt x="8266" y="2075"/>
                  </a:cubicBezTo>
                  <a:lnTo>
                    <a:pt x="8266" y="2075"/>
                  </a:lnTo>
                  <a:cubicBezTo>
                    <a:pt x="8243" y="2063"/>
                    <a:pt x="8214" y="2044"/>
                    <a:pt x="8203" y="2044"/>
                  </a:cubicBezTo>
                  <a:cubicBezTo>
                    <a:pt x="8192" y="2032"/>
                    <a:pt x="8203" y="2032"/>
                    <a:pt x="8215" y="2032"/>
                  </a:cubicBezTo>
                  <a:cubicBezTo>
                    <a:pt x="8156" y="2020"/>
                    <a:pt x="8192" y="2008"/>
                    <a:pt x="8144" y="2008"/>
                  </a:cubicBezTo>
                  <a:lnTo>
                    <a:pt x="8144" y="1996"/>
                  </a:lnTo>
                  <a:lnTo>
                    <a:pt x="8120" y="1996"/>
                  </a:lnTo>
                  <a:lnTo>
                    <a:pt x="8108" y="1973"/>
                  </a:lnTo>
                  <a:lnTo>
                    <a:pt x="8108" y="1985"/>
                  </a:lnTo>
                  <a:cubicBezTo>
                    <a:pt x="8096" y="1973"/>
                    <a:pt x="8084" y="1973"/>
                    <a:pt x="8061" y="1961"/>
                  </a:cubicBezTo>
                  <a:lnTo>
                    <a:pt x="8084" y="1949"/>
                  </a:lnTo>
                  <a:cubicBezTo>
                    <a:pt x="8037" y="1937"/>
                    <a:pt x="8037" y="1913"/>
                    <a:pt x="7989" y="1901"/>
                  </a:cubicBezTo>
                  <a:lnTo>
                    <a:pt x="8001" y="1901"/>
                  </a:lnTo>
                  <a:cubicBezTo>
                    <a:pt x="7953" y="1901"/>
                    <a:pt x="7977" y="1865"/>
                    <a:pt x="7930" y="1865"/>
                  </a:cubicBezTo>
                  <a:cubicBezTo>
                    <a:pt x="7930" y="1865"/>
                    <a:pt x="7930" y="1854"/>
                    <a:pt x="7941" y="1854"/>
                  </a:cubicBezTo>
                  <a:lnTo>
                    <a:pt x="7918" y="1854"/>
                  </a:lnTo>
                  <a:lnTo>
                    <a:pt x="7930" y="1842"/>
                  </a:lnTo>
                  <a:lnTo>
                    <a:pt x="7930" y="1842"/>
                  </a:lnTo>
                  <a:lnTo>
                    <a:pt x="7894" y="1854"/>
                  </a:lnTo>
                  <a:lnTo>
                    <a:pt x="7894" y="1830"/>
                  </a:lnTo>
                  <a:lnTo>
                    <a:pt x="7882" y="1842"/>
                  </a:lnTo>
                  <a:cubicBezTo>
                    <a:pt x="7882" y="1794"/>
                    <a:pt x="7846" y="1806"/>
                    <a:pt x="7834" y="1770"/>
                  </a:cubicBezTo>
                  <a:lnTo>
                    <a:pt x="7822" y="1794"/>
                  </a:lnTo>
                  <a:cubicBezTo>
                    <a:pt x="7818" y="1795"/>
                    <a:pt x="7815" y="1795"/>
                    <a:pt x="7811" y="1795"/>
                  </a:cubicBezTo>
                  <a:cubicBezTo>
                    <a:pt x="7733" y="1795"/>
                    <a:pt x="7676" y="1686"/>
                    <a:pt x="7596" y="1675"/>
                  </a:cubicBezTo>
                  <a:lnTo>
                    <a:pt x="7608" y="1651"/>
                  </a:lnTo>
                  <a:lnTo>
                    <a:pt x="7560" y="1663"/>
                  </a:lnTo>
                  <a:cubicBezTo>
                    <a:pt x="7549" y="1639"/>
                    <a:pt x="7584" y="1651"/>
                    <a:pt x="7584" y="1639"/>
                  </a:cubicBezTo>
                  <a:cubicBezTo>
                    <a:pt x="7574" y="1637"/>
                    <a:pt x="7567" y="1636"/>
                    <a:pt x="7561" y="1636"/>
                  </a:cubicBezTo>
                  <a:cubicBezTo>
                    <a:pt x="7545" y="1636"/>
                    <a:pt x="7542" y="1643"/>
                    <a:pt x="7530" y="1643"/>
                  </a:cubicBezTo>
                  <a:cubicBezTo>
                    <a:pt x="7526" y="1643"/>
                    <a:pt x="7520" y="1642"/>
                    <a:pt x="7513" y="1639"/>
                  </a:cubicBezTo>
                  <a:cubicBezTo>
                    <a:pt x="7501" y="1627"/>
                    <a:pt x="7504" y="1624"/>
                    <a:pt x="7511" y="1624"/>
                  </a:cubicBezTo>
                  <a:cubicBezTo>
                    <a:pt x="7519" y="1624"/>
                    <a:pt x="7531" y="1627"/>
                    <a:pt x="7537" y="1627"/>
                  </a:cubicBezTo>
                  <a:cubicBezTo>
                    <a:pt x="7489" y="1615"/>
                    <a:pt x="7430" y="1604"/>
                    <a:pt x="7406" y="1580"/>
                  </a:cubicBezTo>
                  <a:cubicBezTo>
                    <a:pt x="7406" y="1580"/>
                    <a:pt x="7406" y="1592"/>
                    <a:pt x="7406" y="1592"/>
                  </a:cubicBezTo>
                  <a:cubicBezTo>
                    <a:pt x="7370" y="1580"/>
                    <a:pt x="7346" y="1568"/>
                    <a:pt x="7310" y="1556"/>
                  </a:cubicBezTo>
                  <a:cubicBezTo>
                    <a:pt x="7322" y="1544"/>
                    <a:pt x="7322" y="1544"/>
                    <a:pt x="7334" y="1544"/>
                  </a:cubicBezTo>
                  <a:cubicBezTo>
                    <a:pt x="7322" y="1544"/>
                    <a:pt x="7310" y="1532"/>
                    <a:pt x="7299" y="1532"/>
                  </a:cubicBezTo>
                  <a:lnTo>
                    <a:pt x="7322" y="1520"/>
                  </a:lnTo>
                  <a:cubicBezTo>
                    <a:pt x="7299" y="1508"/>
                    <a:pt x="7251" y="1508"/>
                    <a:pt x="7251" y="1484"/>
                  </a:cubicBezTo>
                  <a:cubicBezTo>
                    <a:pt x="7251" y="1493"/>
                    <a:pt x="7251" y="1501"/>
                    <a:pt x="7242" y="1501"/>
                  </a:cubicBezTo>
                  <a:cubicBezTo>
                    <a:pt x="7239" y="1501"/>
                    <a:pt x="7234" y="1500"/>
                    <a:pt x="7227" y="1496"/>
                  </a:cubicBezTo>
                  <a:cubicBezTo>
                    <a:pt x="7227" y="1461"/>
                    <a:pt x="7168" y="1484"/>
                    <a:pt x="7144" y="1461"/>
                  </a:cubicBezTo>
                  <a:cubicBezTo>
                    <a:pt x="7148" y="1457"/>
                    <a:pt x="7153" y="1455"/>
                    <a:pt x="7158" y="1455"/>
                  </a:cubicBezTo>
                  <a:cubicBezTo>
                    <a:pt x="7159" y="1455"/>
                    <a:pt x="7160" y="1455"/>
                    <a:pt x="7162" y="1456"/>
                  </a:cubicBezTo>
                  <a:lnTo>
                    <a:pt x="7162" y="1456"/>
                  </a:lnTo>
                  <a:cubicBezTo>
                    <a:pt x="7151" y="1449"/>
                    <a:pt x="7140" y="1449"/>
                    <a:pt x="7120" y="1449"/>
                  </a:cubicBezTo>
                  <a:lnTo>
                    <a:pt x="7132" y="1449"/>
                  </a:lnTo>
                  <a:lnTo>
                    <a:pt x="7049" y="1425"/>
                  </a:lnTo>
                  <a:cubicBezTo>
                    <a:pt x="7049" y="1401"/>
                    <a:pt x="6989" y="1401"/>
                    <a:pt x="7001" y="1377"/>
                  </a:cubicBezTo>
                  <a:cubicBezTo>
                    <a:pt x="6997" y="1376"/>
                    <a:pt x="6995" y="1375"/>
                    <a:pt x="6994" y="1375"/>
                  </a:cubicBezTo>
                  <a:cubicBezTo>
                    <a:pt x="6987" y="1375"/>
                    <a:pt x="7001" y="1392"/>
                    <a:pt x="6989" y="1392"/>
                  </a:cubicBezTo>
                  <a:cubicBezTo>
                    <a:pt x="6986" y="1392"/>
                    <a:pt x="6982" y="1391"/>
                    <a:pt x="6977" y="1389"/>
                  </a:cubicBezTo>
                  <a:cubicBezTo>
                    <a:pt x="6977" y="1377"/>
                    <a:pt x="6953" y="1389"/>
                    <a:pt x="6953" y="1365"/>
                  </a:cubicBezTo>
                  <a:lnTo>
                    <a:pt x="6941" y="1365"/>
                  </a:lnTo>
                  <a:lnTo>
                    <a:pt x="6965" y="1354"/>
                  </a:lnTo>
                  <a:cubicBezTo>
                    <a:pt x="6958" y="1350"/>
                    <a:pt x="6951" y="1349"/>
                    <a:pt x="6945" y="1349"/>
                  </a:cubicBezTo>
                  <a:cubicBezTo>
                    <a:pt x="6929" y="1349"/>
                    <a:pt x="6918" y="1357"/>
                    <a:pt x="6918" y="1365"/>
                  </a:cubicBezTo>
                  <a:cubicBezTo>
                    <a:pt x="6894" y="1354"/>
                    <a:pt x="6870" y="1342"/>
                    <a:pt x="6870" y="1330"/>
                  </a:cubicBezTo>
                  <a:cubicBezTo>
                    <a:pt x="6827" y="1308"/>
                    <a:pt x="6813" y="1257"/>
                    <a:pt x="6775" y="1257"/>
                  </a:cubicBezTo>
                  <a:cubicBezTo>
                    <a:pt x="6771" y="1257"/>
                    <a:pt x="6767" y="1257"/>
                    <a:pt x="6763" y="1258"/>
                  </a:cubicBezTo>
                  <a:cubicBezTo>
                    <a:pt x="6751" y="1246"/>
                    <a:pt x="6763" y="1246"/>
                    <a:pt x="6763" y="1246"/>
                  </a:cubicBezTo>
                  <a:lnTo>
                    <a:pt x="6727" y="1234"/>
                  </a:lnTo>
                  <a:lnTo>
                    <a:pt x="6751" y="1223"/>
                  </a:lnTo>
                  <a:lnTo>
                    <a:pt x="6679" y="1223"/>
                  </a:lnTo>
                  <a:lnTo>
                    <a:pt x="6691" y="1211"/>
                  </a:lnTo>
                  <a:cubicBezTo>
                    <a:pt x="6656" y="1187"/>
                    <a:pt x="6596" y="1175"/>
                    <a:pt x="6560" y="1151"/>
                  </a:cubicBezTo>
                  <a:cubicBezTo>
                    <a:pt x="6513" y="1151"/>
                    <a:pt x="6525" y="1127"/>
                    <a:pt x="6477" y="1115"/>
                  </a:cubicBezTo>
                  <a:lnTo>
                    <a:pt x="6489" y="1115"/>
                  </a:lnTo>
                  <a:lnTo>
                    <a:pt x="6453" y="1103"/>
                  </a:lnTo>
                  <a:lnTo>
                    <a:pt x="6465" y="1103"/>
                  </a:lnTo>
                  <a:cubicBezTo>
                    <a:pt x="6442" y="1103"/>
                    <a:pt x="6424" y="1079"/>
                    <a:pt x="6417" y="1068"/>
                  </a:cubicBezTo>
                  <a:lnTo>
                    <a:pt x="6417" y="1068"/>
                  </a:lnTo>
                  <a:cubicBezTo>
                    <a:pt x="6394" y="1068"/>
                    <a:pt x="6370" y="1068"/>
                    <a:pt x="6358" y="1080"/>
                  </a:cubicBezTo>
                  <a:cubicBezTo>
                    <a:pt x="6322" y="1068"/>
                    <a:pt x="6358" y="1056"/>
                    <a:pt x="6334" y="1044"/>
                  </a:cubicBezTo>
                  <a:cubicBezTo>
                    <a:pt x="6310" y="1032"/>
                    <a:pt x="6298" y="1044"/>
                    <a:pt x="6275" y="1020"/>
                  </a:cubicBezTo>
                  <a:cubicBezTo>
                    <a:pt x="6269" y="1014"/>
                    <a:pt x="6260" y="1014"/>
                    <a:pt x="6249" y="1014"/>
                  </a:cubicBezTo>
                  <a:cubicBezTo>
                    <a:pt x="6239" y="1014"/>
                    <a:pt x="6227" y="1014"/>
                    <a:pt x="6215" y="1008"/>
                  </a:cubicBezTo>
                  <a:lnTo>
                    <a:pt x="6227" y="1008"/>
                  </a:lnTo>
                  <a:cubicBezTo>
                    <a:pt x="6189" y="1008"/>
                    <a:pt x="6189" y="978"/>
                    <a:pt x="6166" y="978"/>
                  </a:cubicBezTo>
                  <a:cubicBezTo>
                    <a:pt x="6160" y="978"/>
                    <a:pt x="6153" y="980"/>
                    <a:pt x="6144" y="984"/>
                  </a:cubicBezTo>
                  <a:cubicBezTo>
                    <a:pt x="6132" y="973"/>
                    <a:pt x="6108" y="973"/>
                    <a:pt x="6108" y="949"/>
                  </a:cubicBezTo>
                  <a:cubicBezTo>
                    <a:pt x="6060" y="949"/>
                    <a:pt x="6025" y="937"/>
                    <a:pt x="5977" y="925"/>
                  </a:cubicBezTo>
                  <a:cubicBezTo>
                    <a:pt x="5977" y="911"/>
                    <a:pt x="5975" y="908"/>
                    <a:pt x="5972" y="908"/>
                  </a:cubicBezTo>
                  <a:cubicBezTo>
                    <a:pt x="5969" y="908"/>
                    <a:pt x="5965" y="910"/>
                    <a:pt x="5959" y="910"/>
                  </a:cubicBezTo>
                  <a:cubicBezTo>
                    <a:pt x="5954" y="910"/>
                    <a:pt x="5948" y="908"/>
                    <a:pt x="5941" y="901"/>
                  </a:cubicBezTo>
                  <a:lnTo>
                    <a:pt x="5941" y="913"/>
                  </a:lnTo>
                  <a:cubicBezTo>
                    <a:pt x="5870" y="889"/>
                    <a:pt x="5810" y="818"/>
                    <a:pt x="5739" y="794"/>
                  </a:cubicBezTo>
                  <a:lnTo>
                    <a:pt x="5739" y="782"/>
                  </a:lnTo>
                  <a:lnTo>
                    <a:pt x="5715" y="794"/>
                  </a:lnTo>
                  <a:cubicBezTo>
                    <a:pt x="5644" y="758"/>
                    <a:pt x="5548" y="711"/>
                    <a:pt x="5489" y="687"/>
                  </a:cubicBezTo>
                  <a:cubicBezTo>
                    <a:pt x="5477" y="687"/>
                    <a:pt x="5462" y="690"/>
                    <a:pt x="5446" y="690"/>
                  </a:cubicBezTo>
                  <a:cubicBezTo>
                    <a:pt x="5429" y="690"/>
                    <a:pt x="5411" y="687"/>
                    <a:pt x="5394" y="675"/>
                  </a:cubicBezTo>
                  <a:lnTo>
                    <a:pt x="5405" y="675"/>
                  </a:lnTo>
                  <a:cubicBezTo>
                    <a:pt x="5346" y="663"/>
                    <a:pt x="5274" y="639"/>
                    <a:pt x="5227" y="615"/>
                  </a:cubicBezTo>
                  <a:cubicBezTo>
                    <a:pt x="5227" y="603"/>
                    <a:pt x="5227" y="603"/>
                    <a:pt x="5227" y="603"/>
                  </a:cubicBezTo>
                  <a:cubicBezTo>
                    <a:pt x="5225" y="605"/>
                    <a:pt x="5223" y="606"/>
                    <a:pt x="5221" y="606"/>
                  </a:cubicBezTo>
                  <a:cubicBezTo>
                    <a:pt x="5208" y="606"/>
                    <a:pt x="5189" y="580"/>
                    <a:pt x="5179" y="580"/>
                  </a:cubicBezTo>
                  <a:lnTo>
                    <a:pt x="5191" y="592"/>
                  </a:lnTo>
                  <a:cubicBezTo>
                    <a:pt x="5187" y="594"/>
                    <a:pt x="5182" y="595"/>
                    <a:pt x="5179" y="595"/>
                  </a:cubicBezTo>
                  <a:cubicBezTo>
                    <a:pt x="5163" y="595"/>
                    <a:pt x="5153" y="577"/>
                    <a:pt x="5144" y="568"/>
                  </a:cubicBezTo>
                  <a:cubicBezTo>
                    <a:pt x="5144" y="568"/>
                    <a:pt x="5108" y="568"/>
                    <a:pt x="5108" y="580"/>
                  </a:cubicBezTo>
                  <a:cubicBezTo>
                    <a:pt x="5108" y="568"/>
                    <a:pt x="5108" y="568"/>
                    <a:pt x="5108" y="568"/>
                  </a:cubicBezTo>
                  <a:lnTo>
                    <a:pt x="5096" y="568"/>
                  </a:lnTo>
                  <a:lnTo>
                    <a:pt x="5096" y="544"/>
                  </a:lnTo>
                  <a:cubicBezTo>
                    <a:pt x="5084" y="556"/>
                    <a:pt x="5048" y="544"/>
                    <a:pt x="5024" y="568"/>
                  </a:cubicBezTo>
                  <a:cubicBezTo>
                    <a:pt x="5024" y="556"/>
                    <a:pt x="5001" y="544"/>
                    <a:pt x="5024" y="544"/>
                  </a:cubicBezTo>
                  <a:lnTo>
                    <a:pt x="4917" y="508"/>
                  </a:lnTo>
                  <a:lnTo>
                    <a:pt x="4929" y="520"/>
                  </a:lnTo>
                  <a:cubicBezTo>
                    <a:pt x="4929" y="534"/>
                    <a:pt x="4917" y="540"/>
                    <a:pt x="4904" y="540"/>
                  </a:cubicBezTo>
                  <a:cubicBezTo>
                    <a:pt x="4896" y="540"/>
                    <a:pt x="4886" y="537"/>
                    <a:pt x="4882" y="532"/>
                  </a:cubicBezTo>
                  <a:cubicBezTo>
                    <a:pt x="4905" y="520"/>
                    <a:pt x="4882" y="508"/>
                    <a:pt x="4882" y="496"/>
                  </a:cubicBezTo>
                  <a:cubicBezTo>
                    <a:pt x="4858" y="496"/>
                    <a:pt x="4893" y="508"/>
                    <a:pt x="4882" y="520"/>
                  </a:cubicBezTo>
                  <a:cubicBezTo>
                    <a:pt x="4858" y="520"/>
                    <a:pt x="4822" y="520"/>
                    <a:pt x="4810" y="508"/>
                  </a:cubicBezTo>
                  <a:lnTo>
                    <a:pt x="4822" y="508"/>
                  </a:lnTo>
                  <a:cubicBezTo>
                    <a:pt x="4798" y="508"/>
                    <a:pt x="4786" y="472"/>
                    <a:pt x="4763" y="472"/>
                  </a:cubicBezTo>
                  <a:cubicBezTo>
                    <a:pt x="4757" y="475"/>
                    <a:pt x="4751" y="476"/>
                    <a:pt x="4747" y="476"/>
                  </a:cubicBezTo>
                  <a:cubicBezTo>
                    <a:pt x="4742" y="476"/>
                    <a:pt x="4739" y="475"/>
                    <a:pt x="4736" y="475"/>
                  </a:cubicBezTo>
                  <a:cubicBezTo>
                    <a:pt x="4730" y="475"/>
                    <a:pt x="4727" y="478"/>
                    <a:pt x="4727" y="496"/>
                  </a:cubicBezTo>
                  <a:cubicBezTo>
                    <a:pt x="4691" y="484"/>
                    <a:pt x="4715" y="472"/>
                    <a:pt x="4703" y="461"/>
                  </a:cubicBezTo>
                  <a:lnTo>
                    <a:pt x="4703" y="461"/>
                  </a:lnTo>
                  <a:cubicBezTo>
                    <a:pt x="4701" y="463"/>
                    <a:pt x="4697" y="464"/>
                    <a:pt x="4693" y="464"/>
                  </a:cubicBezTo>
                  <a:cubicBezTo>
                    <a:pt x="4675" y="464"/>
                    <a:pt x="4643" y="446"/>
                    <a:pt x="4643" y="437"/>
                  </a:cubicBezTo>
                  <a:cubicBezTo>
                    <a:pt x="4638" y="444"/>
                    <a:pt x="4632" y="447"/>
                    <a:pt x="4624" y="447"/>
                  </a:cubicBezTo>
                  <a:cubicBezTo>
                    <a:pt x="4604" y="447"/>
                    <a:pt x="4578" y="426"/>
                    <a:pt x="4561" y="426"/>
                  </a:cubicBezTo>
                  <a:cubicBezTo>
                    <a:pt x="4555" y="426"/>
                    <a:pt x="4551" y="429"/>
                    <a:pt x="4548" y="437"/>
                  </a:cubicBezTo>
                  <a:lnTo>
                    <a:pt x="4524" y="413"/>
                  </a:lnTo>
                  <a:cubicBezTo>
                    <a:pt x="4524" y="425"/>
                    <a:pt x="4512" y="437"/>
                    <a:pt x="4489" y="437"/>
                  </a:cubicBezTo>
                  <a:cubicBezTo>
                    <a:pt x="4477" y="425"/>
                    <a:pt x="4477" y="413"/>
                    <a:pt x="4477" y="401"/>
                  </a:cubicBezTo>
                  <a:lnTo>
                    <a:pt x="4453" y="437"/>
                  </a:lnTo>
                  <a:cubicBezTo>
                    <a:pt x="4346" y="377"/>
                    <a:pt x="4191" y="377"/>
                    <a:pt x="4072" y="318"/>
                  </a:cubicBezTo>
                  <a:cubicBezTo>
                    <a:pt x="4012" y="318"/>
                    <a:pt x="3941" y="318"/>
                    <a:pt x="3881" y="306"/>
                  </a:cubicBezTo>
                  <a:lnTo>
                    <a:pt x="3822" y="282"/>
                  </a:lnTo>
                  <a:lnTo>
                    <a:pt x="3822" y="282"/>
                  </a:lnTo>
                  <a:lnTo>
                    <a:pt x="3870" y="306"/>
                  </a:lnTo>
                  <a:cubicBezTo>
                    <a:pt x="3858" y="306"/>
                    <a:pt x="3846" y="318"/>
                    <a:pt x="3822" y="318"/>
                  </a:cubicBezTo>
                  <a:cubicBezTo>
                    <a:pt x="3771" y="297"/>
                    <a:pt x="3692" y="268"/>
                    <a:pt x="3611" y="268"/>
                  </a:cubicBezTo>
                  <a:cubicBezTo>
                    <a:pt x="3598" y="268"/>
                    <a:pt x="3585" y="268"/>
                    <a:pt x="3572" y="270"/>
                  </a:cubicBezTo>
                  <a:cubicBezTo>
                    <a:pt x="3563" y="274"/>
                    <a:pt x="3556" y="275"/>
                    <a:pt x="3551" y="275"/>
                  </a:cubicBezTo>
                  <a:cubicBezTo>
                    <a:pt x="3523" y="275"/>
                    <a:pt x="3525" y="241"/>
                    <a:pt x="3498" y="241"/>
                  </a:cubicBezTo>
                  <a:cubicBezTo>
                    <a:pt x="3494" y="241"/>
                    <a:pt x="3490" y="242"/>
                    <a:pt x="3485" y="243"/>
                  </a:cubicBezTo>
                  <a:lnTo>
                    <a:pt x="3485" y="243"/>
                  </a:lnTo>
                  <a:cubicBezTo>
                    <a:pt x="3489" y="240"/>
                    <a:pt x="3489" y="234"/>
                    <a:pt x="3489" y="234"/>
                  </a:cubicBezTo>
                  <a:lnTo>
                    <a:pt x="3489" y="234"/>
                  </a:lnTo>
                  <a:cubicBezTo>
                    <a:pt x="3429" y="246"/>
                    <a:pt x="3405" y="246"/>
                    <a:pt x="3334" y="258"/>
                  </a:cubicBezTo>
                  <a:cubicBezTo>
                    <a:pt x="3338" y="244"/>
                    <a:pt x="3334" y="241"/>
                    <a:pt x="3328" y="241"/>
                  </a:cubicBezTo>
                  <a:cubicBezTo>
                    <a:pt x="3323" y="241"/>
                    <a:pt x="3316" y="243"/>
                    <a:pt x="3312" y="243"/>
                  </a:cubicBezTo>
                  <a:cubicBezTo>
                    <a:pt x="3308" y="243"/>
                    <a:pt x="3306" y="241"/>
                    <a:pt x="3310" y="234"/>
                  </a:cubicBezTo>
                  <a:lnTo>
                    <a:pt x="3310" y="234"/>
                  </a:lnTo>
                  <a:lnTo>
                    <a:pt x="3298" y="258"/>
                  </a:lnTo>
                  <a:cubicBezTo>
                    <a:pt x="3286" y="246"/>
                    <a:pt x="3262" y="234"/>
                    <a:pt x="3262" y="222"/>
                  </a:cubicBezTo>
                  <a:lnTo>
                    <a:pt x="3239" y="246"/>
                  </a:lnTo>
                  <a:lnTo>
                    <a:pt x="3239" y="222"/>
                  </a:lnTo>
                  <a:cubicBezTo>
                    <a:pt x="3224" y="222"/>
                    <a:pt x="3204" y="224"/>
                    <a:pt x="3184" y="224"/>
                  </a:cubicBezTo>
                  <a:cubicBezTo>
                    <a:pt x="3153" y="224"/>
                    <a:pt x="3122" y="220"/>
                    <a:pt x="3108" y="199"/>
                  </a:cubicBezTo>
                  <a:cubicBezTo>
                    <a:pt x="3092" y="201"/>
                    <a:pt x="3074" y="202"/>
                    <a:pt x="3055" y="202"/>
                  </a:cubicBezTo>
                  <a:cubicBezTo>
                    <a:pt x="2975" y="202"/>
                    <a:pt x="2873" y="184"/>
                    <a:pt x="2786" y="175"/>
                  </a:cubicBezTo>
                  <a:cubicBezTo>
                    <a:pt x="2774" y="187"/>
                    <a:pt x="2738" y="187"/>
                    <a:pt x="2715" y="187"/>
                  </a:cubicBezTo>
                  <a:lnTo>
                    <a:pt x="2691" y="163"/>
                  </a:lnTo>
                  <a:cubicBezTo>
                    <a:pt x="2672" y="163"/>
                    <a:pt x="2645" y="178"/>
                    <a:pt x="2629" y="178"/>
                  </a:cubicBezTo>
                  <a:cubicBezTo>
                    <a:pt x="2625" y="178"/>
                    <a:pt x="2622" y="177"/>
                    <a:pt x="2619" y="175"/>
                  </a:cubicBezTo>
                  <a:cubicBezTo>
                    <a:pt x="2604" y="175"/>
                    <a:pt x="2588" y="170"/>
                    <a:pt x="2572" y="170"/>
                  </a:cubicBezTo>
                  <a:cubicBezTo>
                    <a:pt x="2564" y="170"/>
                    <a:pt x="2556" y="171"/>
                    <a:pt x="2548" y="175"/>
                  </a:cubicBezTo>
                  <a:cubicBezTo>
                    <a:pt x="2518" y="175"/>
                    <a:pt x="2496" y="166"/>
                    <a:pt x="2497" y="149"/>
                  </a:cubicBezTo>
                  <a:lnTo>
                    <a:pt x="2497" y="149"/>
                  </a:lnTo>
                  <a:cubicBezTo>
                    <a:pt x="2495" y="151"/>
                    <a:pt x="2493" y="152"/>
                    <a:pt x="2489" y="152"/>
                  </a:cubicBezTo>
                  <a:cubicBezTo>
                    <a:pt x="2472" y="152"/>
                    <a:pt x="2441" y="127"/>
                    <a:pt x="2441" y="127"/>
                  </a:cubicBezTo>
                  <a:cubicBezTo>
                    <a:pt x="2441" y="127"/>
                    <a:pt x="2096" y="80"/>
                    <a:pt x="1703" y="44"/>
                  </a:cubicBezTo>
                  <a:cubicBezTo>
                    <a:pt x="1512" y="32"/>
                    <a:pt x="1310" y="8"/>
                    <a:pt x="1131" y="8"/>
                  </a:cubicBezTo>
                  <a:cubicBezTo>
                    <a:pt x="1066" y="4"/>
                    <a:pt x="1004" y="1"/>
                    <a:pt x="9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48"/>
            <p:cNvSpPr/>
            <p:nvPr/>
          </p:nvSpPr>
          <p:spPr>
            <a:xfrm>
              <a:off x="2396125" y="19765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2" y="0"/>
                  </a:moveTo>
                  <a:cubicBezTo>
                    <a:pt x="12" y="0"/>
                    <a:pt x="0" y="0"/>
                    <a:pt x="0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48"/>
            <p:cNvSpPr/>
            <p:nvPr/>
          </p:nvSpPr>
          <p:spPr>
            <a:xfrm>
              <a:off x="2381825" y="1974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48"/>
            <p:cNvSpPr/>
            <p:nvPr/>
          </p:nvSpPr>
          <p:spPr>
            <a:xfrm>
              <a:off x="2419925" y="1979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lnTo>
                    <a:pt x="1" y="12"/>
                  </a:lnTo>
                  <a:lnTo>
                    <a:pt x="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48"/>
            <p:cNvSpPr/>
            <p:nvPr/>
          </p:nvSpPr>
          <p:spPr>
            <a:xfrm>
              <a:off x="2409825" y="19771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48"/>
            <p:cNvSpPr/>
            <p:nvPr/>
          </p:nvSpPr>
          <p:spPr>
            <a:xfrm>
              <a:off x="2418750" y="19801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48"/>
            <p:cNvSpPr/>
            <p:nvPr/>
          </p:nvSpPr>
          <p:spPr>
            <a:xfrm>
              <a:off x="2432425" y="19679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cubicBezTo>
                    <a:pt x="1" y="1"/>
                    <a:pt x="1" y="13"/>
                    <a:pt x="13" y="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48"/>
            <p:cNvSpPr/>
            <p:nvPr/>
          </p:nvSpPr>
          <p:spPr>
            <a:xfrm>
              <a:off x="2427075" y="19691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cubicBezTo>
                    <a:pt x="1" y="12"/>
                    <a:pt x="1" y="24"/>
                    <a:pt x="12" y="24"/>
                  </a:cubicBezTo>
                  <a:cubicBezTo>
                    <a:pt x="1" y="24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48"/>
            <p:cNvSpPr/>
            <p:nvPr/>
          </p:nvSpPr>
          <p:spPr>
            <a:xfrm>
              <a:off x="2351175" y="18453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48"/>
            <p:cNvSpPr/>
            <p:nvPr/>
          </p:nvSpPr>
          <p:spPr>
            <a:xfrm>
              <a:off x="2380950" y="188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48"/>
            <p:cNvSpPr/>
            <p:nvPr/>
          </p:nvSpPr>
          <p:spPr>
            <a:xfrm>
              <a:off x="2408325" y="193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48"/>
            <p:cNvSpPr/>
            <p:nvPr/>
          </p:nvSpPr>
          <p:spPr>
            <a:xfrm>
              <a:off x="2408325" y="19349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0" y="12"/>
                    <a:pt x="12" y="12"/>
                    <a:pt x="24" y="12"/>
                  </a:cubicBezTo>
                  <a:cubicBezTo>
                    <a:pt x="24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48"/>
            <p:cNvSpPr/>
            <p:nvPr/>
          </p:nvSpPr>
          <p:spPr>
            <a:xfrm>
              <a:off x="2413075" y="19432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48"/>
            <p:cNvSpPr/>
            <p:nvPr/>
          </p:nvSpPr>
          <p:spPr>
            <a:xfrm>
              <a:off x="2404150" y="1930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48"/>
            <p:cNvSpPr/>
            <p:nvPr/>
          </p:nvSpPr>
          <p:spPr>
            <a:xfrm>
              <a:off x="2407125" y="193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48"/>
            <p:cNvSpPr/>
            <p:nvPr/>
          </p:nvSpPr>
          <p:spPr>
            <a:xfrm>
              <a:off x="2428275" y="197032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2" y="0"/>
                  </a:moveTo>
                  <a:cubicBezTo>
                    <a:pt x="12" y="12"/>
                    <a:pt x="0" y="12"/>
                    <a:pt x="0" y="12"/>
                  </a:cubicBezTo>
                  <a:cubicBezTo>
                    <a:pt x="0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48"/>
            <p:cNvSpPr/>
            <p:nvPr/>
          </p:nvSpPr>
          <p:spPr>
            <a:xfrm>
              <a:off x="2412800" y="194322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"/>
                  </a:moveTo>
                  <a:lnTo>
                    <a:pt x="24" y="12"/>
                  </a:lnTo>
                  <a:lnTo>
                    <a:pt x="24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48"/>
            <p:cNvSpPr/>
            <p:nvPr/>
          </p:nvSpPr>
          <p:spPr>
            <a:xfrm>
              <a:off x="2403850" y="19301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3" y="13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48"/>
            <p:cNvSpPr/>
            <p:nvPr/>
          </p:nvSpPr>
          <p:spPr>
            <a:xfrm>
              <a:off x="2426475" y="1965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48"/>
            <p:cNvSpPr/>
            <p:nvPr/>
          </p:nvSpPr>
          <p:spPr>
            <a:xfrm>
              <a:off x="2422025" y="19554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48"/>
            <p:cNvSpPr/>
            <p:nvPr/>
          </p:nvSpPr>
          <p:spPr>
            <a:xfrm>
              <a:off x="2425300" y="1964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48"/>
            <p:cNvSpPr/>
            <p:nvPr/>
          </p:nvSpPr>
          <p:spPr>
            <a:xfrm>
              <a:off x="2426775" y="19691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48"/>
            <p:cNvSpPr/>
            <p:nvPr/>
          </p:nvSpPr>
          <p:spPr>
            <a:xfrm>
              <a:off x="2299975" y="1987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12"/>
                    <a:pt x="13" y="0"/>
                    <a:pt x="1" y="0"/>
                  </a:cubicBezTo>
                  <a:cubicBezTo>
                    <a:pt x="13" y="0"/>
                    <a:pt x="1" y="12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48"/>
            <p:cNvSpPr/>
            <p:nvPr/>
          </p:nvSpPr>
          <p:spPr>
            <a:xfrm>
              <a:off x="2303550" y="197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48"/>
            <p:cNvSpPr/>
            <p:nvPr/>
          </p:nvSpPr>
          <p:spPr>
            <a:xfrm>
              <a:off x="2297000" y="19840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1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48"/>
            <p:cNvSpPr/>
            <p:nvPr/>
          </p:nvSpPr>
          <p:spPr>
            <a:xfrm>
              <a:off x="2297300" y="1985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48"/>
            <p:cNvSpPr/>
            <p:nvPr/>
          </p:nvSpPr>
          <p:spPr>
            <a:xfrm>
              <a:off x="2296100" y="198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48"/>
            <p:cNvSpPr/>
            <p:nvPr/>
          </p:nvSpPr>
          <p:spPr>
            <a:xfrm>
              <a:off x="2303850" y="1976575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4" y="0"/>
                  </a:moveTo>
                  <a:cubicBezTo>
                    <a:pt x="12" y="12"/>
                    <a:pt x="0" y="12"/>
                    <a:pt x="0" y="12"/>
                  </a:cubicBezTo>
                  <a:lnTo>
                    <a:pt x="0" y="12"/>
                  </a:lnTo>
                  <a:cubicBezTo>
                    <a:pt x="0" y="12"/>
                    <a:pt x="12" y="12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48"/>
            <p:cNvSpPr/>
            <p:nvPr/>
          </p:nvSpPr>
          <p:spPr>
            <a:xfrm>
              <a:off x="2296700" y="19840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48"/>
            <p:cNvSpPr/>
            <p:nvPr/>
          </p:nvSpPr>
          <p:spPr>
            <a:xfrm>
              <a:off x="2297000" y="19855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12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48"/>
            <p:cNvSpPr/>
            <p:nvPr/>
          </p:nvSpPr>
          <p:spPr>
            <a:xfrm>
              <a:off x="2300275" y="1986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48"/>
            <p:cNvSpPr/>
            <p:nvPr/>
          </p:nvSpPr>
          <p:spPr>
            <a:xfrm>
              <a:off x="2299675" y="19858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12"/>
                    <a:pt x="1" y="12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48"/>
            <p:cNvSpPr/>
            <p:nvPr/>
          </p:nvSpPr>
          <p:spPr>
            <a:xfrm>
              <a:off x="2299675" y="198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48"/>
            <p:cNvSpPr/>
            <p:nvPr/>
          </p:nvSpPr>
          <p:spPr>
            <a:xfrm>
              <a:off x="2299975" y="1987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48"/>
            <p:cNvSpPr/>
            <p:nvPr/>
          </p:nvSpPr>
          <p:spPr>
            <a:xfrm>
              <a:off x="2409525" y="19893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"/>
                    <a:pt x="12" y="1"/>
                    <a:pt x="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48"/>
            <p:cNvSpPr/>
            <p:nvPr/>
          </p:nvSpPr>
          <p:spPr>
            <a:xfrm>
              <a:off x="2408025" y="1994625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2" y="1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9" y="4"/>
                    <a:pt x="11" y="10"/>
                    <a:pt x="16" y="10"/>
                  </a:cubicBezTo>
                  <a:cubicBezTo>
                    <a:pt x="18" y="10"/>
                    <a:pt x="20" y="8"/>
                    <a:pt x="24" y="4"/>
                  </a:cubicBezTo>
                  <a:lnTo>
                    <a:pt x="24" y="4"/>
                  </a:lnTo>
                  <a:cubicBezTo>
                    <a:pt x="22" y="7"/>
                    <a:pt x="19" y="8"/>
                    <a:pt x="17" y="8"/>
                  </a:cubicBezTo>
                  <a:cubicBezTo>
                    <a:pt x="10" y="8"/>
                    <a:pt x="5" y="1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48"/>
            <p:cNvSpPr/>
            <p:nvPr/>
          </p:nvSpPr>
          <p:spPr>
            <a:xfrm>
              <a:off x="2337775" y="198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48"/>
            <p:cNvSpPr/>
            <p:nvPr/>
          </p:nvSpPr>
          <p:spPr>
            <a:xfrm>
              <a:off x="2379750" y="19911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cubicBezTo>
                    <a:pt x="0" y="12"/>
                    <a:pt x="0" y="12"/>
                    <a:pt x="12" y="0"/>
                  </a:cubicBezTo>
                  <a:cubicBezTo>
                    <a:pt x="12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5" name="Google Shape;10695;p48"/>
            <p:cNvSpPr/>
            <p:nvPr/>
          </p:nvSpPr>
          <p:spPr>
            <a:xfrm>
              <a:off x="2386600" y="199235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6" name="Google Shape;10696;p48"/>
            <p:cNvSpPr/>
            <p:nvPr/>
          </p:nvSpPr>
          <p:spPr>
            <a:xfrm>
              <a:off x="2374975" y="199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48"/>
            <p:cNvSpPr/>
            <p:nvPr/>
          </p:nvSpPr>
          <p:spPr>
            <a:xfrm>
              <a:off x="2378250" y="19917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48"/>
            <p:cNvSpPr/>
            <p:nvPr/>
          </p:nvSpPr>
          <p:spPr>
            <a:xfrm>
              <a:off x="2303550" y="198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48"/>
            <p:cNvSpPr/>
            <p:nvPr/>
          </p:nvSpPr>
          <p:spPr>
            <a:xfrm>
              <a:off x="2303250" y="1987575"/>
              <a:ext cx="350" cy="450"/>
            </a:xfrm>
            <a:custGeom>
              <a:avLst/>
              <a:gdLst/>
              <a:ahLst/>
              <a:cxnLst/>
              <a:rect l="l" t="t" r="r" b="b"/>
              <a:pathLst>
                <a:path w="14" h="18" extrusionOk="0">
                  <a:moveTo>
                    <a:pt x="12" y="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8" y="16"/>
                    <a:pt x="10" y="17"/>
                    <a:pt x="11" y="17"/>
                  </a:cubicBezTo>
                  <a:cubicBezTo>
                    <a:pt x="13" y="17"/>
                    <a:pt x="4" y="9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48"/>
            <p:cNvSpPr/>
            <p:nvPr/>
          </p:nvSpPr>
          <p:spPr>
            <a:xfrm>
              <a:off x="2418150" y="1996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48"/>
            <p:cNvSpPr/>
            <p:nvPr/>
          </p:nvSpPr>
          <p:spPr>
            <a:xfrm>
              <a:off x="2409525" y="1993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48"/>
            <p:cNvSpPr/>
            <p:nvPr/>
          </p:nvSpPr>
          <p:spPr>
            <a:xfrm>
              <a:off x="2386300" y="19926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1"/>
                  </a:moveTo>
                  <a:cubicBezTo>
                    <a:pt x="12" y="1"/>
                    <a:pt x="12" y="1"/>
                    <a:pt x="0" y="13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48"/>
            <p:cNvSpPr/>
            <p:nvPr/>
          </p:nvSpPr>
          <p:spPr>
            <a:xfrm>
              <a:off x="2374975" y="19920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48"/>
            <p:cNvSpPr/>
            <p:nvPr/>
          </p:nvSpPr>
          <p:spPr>
            <a:xfrm>
              <a:off x="2405650" y="19935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48"/>
            <p:cNvSpPr/>
            <p:nvPr/>
          </p:nvSpPr>
          <p:spPr>
            <a:xfrm>
              <a:off x="2397600" y="19920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48"/>
            <p:cNvSpPr/>
            <p:nvPr/>
          </p:nvSpPr>
          <p:spPr>
            <a:xfrm>
              <a:off x="2404750" y="19941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48"/>
            <p:cNvSpPr/>
            <p:nvPr/>
          </p:nvSpPr>
          <p:spPr>
            <a:xfrm>
              <a:off x="2408025" y="19947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12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48"/>
            <p:cNvSpPr/>
            <p:nvPr/>
          </p:nvSpPr>
          <p:spPr>
            <a:xfrm>
              <a:off x="2421725" y="1991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48"/>
            <p:cNvSpPr/>
            <p:nvPr/>
          </p:nvSpPr>
          <p:spPr>
            <a:xfrm>
              <a:off x="2417550" y="198745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1" y="0"/>
                    <a:pt x="1" y="6"/>
                    <a:pt x="1" y="6"/>
                  </a:cubicBezTo>
                  <a:lnTo>
                    <a:pt x="12" y="6"/>
                  </a:lnTo>
                  <a:cubicBezTo>
                    <a:pt x="9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48"/>
            <p:cNvSpPr/>
            <p:nvPr/>
          </p:nvSpPr>
          <p:spPr>
            <a:xfrm>
              <a:off x="2419050" y="198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48"/>
            <p:cNvSpPr/>
            <p:nvPr/>
          </p:nvSpPr>
          <p:spPr>
            <a:xfrm>
              <a:off x="2420525" y="199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2" name="Google Shape;10712;p48"/>
            <p:cNvSpPr/>
            <p:nvPr/>
          </p:nvSpPr>
          <p:spPr>
            <a:xfrm>
              <a:off x="2418750" y="19849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0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3" name="Google Shape;10713;p48"/>
            <p:cNvSpPr/>
            <p:nvPr/>
          </p:nvSpPr>
          <p:spPr>
            <a:xfrm>
              <a:off x="2418450" y="1987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48"/>
            <p:cNvSpPr/>
            <p:nvPr/>
          </p:nvSpPr>
          <p:spPr>
            <a:xfrm>
              <a:off x="2417850" y="1987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48"/>
            <p:cNvSpPr/>
            <p:nvPr/>
          </p:nvSpPr>
          <p:spPr>
            <a:xfrm>
              <a:off x="2417550" y="19872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3"/>
                    <a:pt x="1" y="13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48"/>
            <p:cNvSpPr/>
            <p:nvPr/>
          </p:nvSpPr>
          <p:spPr>
            <a:xfrm>
              <a:off x="2103225" y="1916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48"/>
            <p:cNvSpPr/>
            <p:nvPr/>
          </p:nvSpPr>
          <p:spPr>
            <a:xfrm>
              <a:off x="2088950" y="19051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lnTo>
                    <a:pt x="0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48"/>
            <p:cNvSpPr/>
            <p:nvPr/>
          </p:nvSpPr>
          <p:spPr>
            <a:xfrm>
              <a:off x="2094600" y="191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48"/>
            <p:cNvSpPr/>
            <p:nvPr/>
          </p:nvSpPr>
          <p:spPr>
            <a:xfrm>
              <a:off x="2088950" y="19054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0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0" y="12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48"/>
            <p:cNvSpPr/>
            <p:nvPr/>
          </p:nvSpPr>
          <p:spPr>
            <a:xfrm>
              <a:off x="2089225" y="1905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48"/>
            <p:cNvSpPr/>
            <p:nvPr/>
          </p:nvSpPr>
          <p:spPr>
            <a:xfrm>
              <a:off x="2276475" y="19313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12" y="0"/>
                    <a:pt x="24" y="12"/>
                    <a:pt x="36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2" name="Google Shape;10722;p48"/>
            <p:cNvSpPr/>
            <p:nvPr/>
          </p:nvSpPr>
          <p:spPr>
            <a:xfrm>
              <a:off x="2094000" y="19176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18" y="1"/>
                    <a:pt x="15" y="4"/>
                    <a:pt x="12" y="7"/>
                  </a:cubicBezTo>
                  <a:lnTo>
                    <a:pt x="24" y="1"/>
                  </a:lnTo>
                  <a:close/>
                  <a:moveTo>
                    <a:pt x="12" y="7"/>
                  </a:moveTo>
                  <a:lnTo>
                    <a:pt x="0" y="13"/>
                  </a:lnTo>
                  <a:cubicBezTo>
                    <a:pt x="6" y="13"/>
                    <a:pt x="9" y="10"/>
                    <a:pt x="12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3" name="Google Shape;10723;p48"/>
            <p:cNvSpPr/>
            <p:nvPr/>
          </p:nvSpPr>
          <p:spPr>
            <a:xfrm>
              <a:off x="2274375" y="1936550"/>
              <a:ext cx="625" cy="275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cubicBezTo>
                    <a:pt x="1" y="6"/>
                    <a:pt x="11" y="11"/>
                    <a:pt x="18" y="11"/>
                  </a:cubicBezTo>
                  <a:cubicBezTo>
                    <a:pt x="22" y="11"/>
                    <a:pt x="24" y="10"/>
                    <a:pt x="24" y="6"/>
                  </a:cubicBezTo>
                  <a:cubicBezTo>
                    <a:pt x="17" y="6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4" name="Google Shape;10724;p48"/>
            <p:cNvSpPr/>
            <p:nvPr/>
          </p:nvSpPr>
          <p:spPr>
            <a:xfrm>
              <a:off x="2094000" y="19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48"/>
            <p:cNvSpPr/>
            <p:nvPr/>
          </p:nvSpPr>
          <p:spPr>
            <a:xfrm>
              <a:off x="2154425" y="192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48"/>
            <p:cNvSpPr/>
            <p:nvPr/>
          </p:nvSpPr>
          <p:spPr>
            <a:xfrm>
              <a:off x="2225850" y="1929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7" name="Google Shape;10727;p48"/>
            <p:cNvSpPr/>
            <p:nvPr/>
          </p:nvSpPr>
          <p:spPr>
            <a:xfrm>
              <a:off x="2225850" y="1928950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25" y="0"/>
                  </a:moveTo>
                  <a:lnTo>
                    <a:pt x="25" y="0"/>
                  </a:lnTo>
                  <a:cubicBezTo>
                    <a:pt x="24" y="1"/>
                    <a:pt x="13" y="12"/>
                    <a:pt x="1" y="24"/>
                  </a:cubicBezTo>
                  <a:cubicBezTo>
                    <a:pt x="13" y="24"/>
                    <a:pt x="13" y="12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8" name="Google Shape;10728;p48"/>
            <p:cNvSpPr/>
            <p:nvPr/>
          </p:nvSpPr>
          <p:spPr>
            <a:xfrm>
              <a:off x="2237775" y="19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9" name="Google Shape;10729;p48"/>
            <p:cNvSpPr/>
            <p:nvPr/>
          </p:nvSpPr>
          <p:spPr>
            <a:xfrm>
              <a:off x="2217825" y="1929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0" name="Google Shape;10730;p48"/>
            <p:cNvSpPr/>
            <p:nvPr/>
          </p:nvSpPr>
          <p:spPr>
            <a:xfrm>
              <a:off x="2223775" y="1929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1" name="Google Shape;10731;p48"/>
            <p:cNvSpPr/>
            <p:nvPr/>
          </p:nvSpPr>
          <p:spPr>
            <a:xfrm>
              <a:off x="2276750" y="19360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48"/>
            <p:cNvSpPr/>
            <p:nvPr/>
          </p:nvSpPr>
          <p:spPr>
            <a:xfrm>
              <a:off x="2237475" y="19307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12" y="0"/>
                    <a:pt x="12" y="4"/>
                    <a:pt x="10" y="7"/>
                  </a:cubicBezTo>
                  <a:lnTo>
                    <a:pt x="10" y="7"/>
                  </a:lnTo>
                  <a:lnTo>
                    <a:pt x="24" y="0"/>
                  </a:lnTo>
                  <a:close/>
                  <a:moveTo>
                    <a:pt x="10" y="7"/>
                  </a:moveTo>
                  <a:lnTo>
                    <a:pt x="0" y="12"/>
                  </a:lnTo>
                  <a:cubicBezTo>
                    <a:pt x="6" y="12"/>
                    <a:pt x="8" y="10"/>
                    <a:pt x="10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3" name="Google Shape;10733;p48"/>
            <p:cNvSpPr/>
            <p:nvPr/>
          </p:nvSpPr>
          <p:spPr>
            <a:xfrm>
              <a:off x="2217825" y="19298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0" y="1"/>
                    <a:pt x="0" y="13"/>
                  </a:cubicBezTo>
                  <a:cubicBezTo>
                    <a:pt x="12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4" name="Google Shape;10734;p48"/>
            <p:cNvSpPr/>
            <p:nvPr/>
          </p:nvSpPr>
          <p:spPr>
            <a:xfrm>
              <a:off x="2270200" y="19346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48"/>
            <p:cNvSpPr/>
            <p:nvPr/>
          </p:nvSpPr>
          <p:spPr>
            <a:xfrm>
              <a:off x="2256525" y="19313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2"/>
                    <a:pt x="0" y="12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6" name="Google Shape;10736;p48"/>
            <p:cNvSpPr/>
            <p:nvPr/>
          </p:nvSpPr>
          <p:spPr>
            <a:xfrm>
              <a:off x="2268725" y="19352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48"/>
            <p:cNvSpPr/>
            <p:nvPr/>
          </p:nvSpPr>
          <p:spPr>
            <a:xfrm>
              <a:off x="2274075" y="1936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8" name="Google Shape;10738;p48"/>
          <p:cNvGrpSpPr/>
          <p:nvPr/>
        </p:nvGrpSpPr>
        <p:grpSpPr>
          <a:xfrm rot="-1856711" flipH="1">
            <a:off x="7212419" y="2232563"/>
            <a:ext cx="750502" cy="331141"/>
            <a:chOff x="5141000" y="3129475"/>
            <a:chExt cx="489375" cy="215925"/>
          </a:xfrm>
        </p:grpSpPr>
        <p:sp>
          <p:nvSpPr>
            <p:cNvPr id="10739" name="Google Shape;10739;p48"/>
            <p:cNvSpPr/>
            <p:nvPr/>
          </p:nvSpPr>
          <p:spPr>
            <a:xfrm>
              <a:off x="5185950" y="33325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0" name="Google Shape;10740;p48"/>
            <p:cNvSpPr/>
            <p:nvPr/>
          </p:nvSpPr>
          <p:spPr>
            <a:xfrm>
              <a:off x="5180275" y="33328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cubicBezTo>
                    <a:pt x="1" y="13"/>
                    <a:pt x="1" y="25"/>
                    <a:pt x="13" y="25"/>
                  </a:cubicBezTo>
                  <a:cubicBezTo>
                    <a:pt x="1" y="13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1" name="Google Shape;10741;p48"/>
            <p:cNvSpPr/>
            <p:nvPr/>
          </p:nvSpPr>
          <p:spPr>
            <a:xfrm>
              <a:off x="5146350" y="3215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2" name="Google Shape;10742;p48"/>
            <p:cNvSpPr/>
            <p:nvPr/>
          </p:nvSpPr>
          <p:spPr>
            <a:xfrm>
              <a:off x="5169575" y="3250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3" name="Google Shape;10743;p48"/>
            <p:cNvSpPr/>
            <p:nvPr/>
          </p:nvSpPr>
          <p:spPr>
            <a:xfrm>
              <a:off x="5173725" y="3300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4" name="Google Shape;10744;p48"/>
            <p:cNvSpPr/>
            <p:nvPr/>
          </p:nvSpPr>
          <p:spPr>
            <a:xfrm>
              <a:off x="5173725" y="33001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12"/>
                    <a:pt x="13" y="12"/>
                  </a:cubicBezTo>
                  <a:cubicBezTo>
                    <a:pt x="13" y="12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5" name="Google Shape;10745;p48"/>
            <p:cNvSpPr/>
            <p:nvPr/>
          </p:nvSpPr>
          <p:spPr>
            <a:xfrm>
              <a:off x="5174925" y="330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6" name="Google Shape;10746;p48"/>
            <p:cNvSpPr/>
            <p:nvPr/>
          </p:nvSpPr>
          <p:spPr>
            <a:xfrm>
              <a:off x="5171950" y="32947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48"/>
            <p:cNvSpPr/>
            <p:nvPr/>
          </p:nvSpPr>
          <p:spPr>
            <a:xfrm>
              <a:off x="5181175" y="33340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2"/>
                    <a:pt x="13" y="12"/>
                    <a:pt x="1" y="12"/>
                  </a:cubicBezTo>
                  <a:cubicBezTo>
                    <a:pt x="13" y="12"/>
                    <a:pt x="13" y="1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48"/>
            <p:cNvSpPr/>
            <p:nvPr/>
          </p:nvSpPr>
          <p:spPr>
            <a:xfrm>
              <a:off x="5173150" y="3298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48"/>
            <p:cNvSpPr/>
            <p:nvPr/>
          </p:nvSpPr>
          <p:spPr>
            <a:xfrm>
              <a:off x="5146950" y="321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48"/>
            <p:cNvSpPr/>
            <p:nvPr/>
          </p:nvSpPr>
          <p:spPr>
            <a:xfrm>
              <a:off x="5146350" y="3216825"/>
              <a:ext cx="625" cy="450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8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4" y="16"/>
                    <a:pt x="6" y="18"/>
                    <a:pt x="8" y="18"/>
                  </a:cubicBezTo>
                  <a:cubicBezTo>
                    <a:pt x="12" y="18"/>
                    <a:pt x="15" y="7"/>
                    <a:pt x="20" y="7"/>
                  </a:cubicBezTo>
                  <a:cubicBezTo>
                    <a:pt x="21" y="7"/>
                    <a:pt x="23" y="8"/>
                    <a:pt x="24" y="9"/>
                  </a:cubicBezTo>
                  <a:cubicBezTo>
                    <a:pt x="18" y="3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48"/>
            <p:cNvSpPr/>
            <p:nvPr/>
          </p:nvSpPr>
          <p:spPr>
            <a:xfrm>
              <a:off x="5174625" y="33081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3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48"/>
            <p:cNvSpPr/>
            <p:nvPr/>
          </p:nvSpPr>
          <p:spPr>
            <a:xfrm>
              <a:off x="5171650" y="329502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1"/>
                  </a:moveTo>
                  <a:cubicBezTo>
                    <a:pt x="1" y="5"/>
                    <a:pt x="1" y="6"/>
                    <a:pt x="1" y="6"/>
                  </a:cubicBezTo>
                  <a:cubicBezTo>
                    <a:pt x="2" y="6"/>
                    <a:pt x="5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48"/>
            <p:cNvSpPr/>
            <p:nvPr/>
          </p:nvSpPr>
          <p:spPr>
            <a:xfrm>
              <a:off x="5180575" y="3329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48"/>
            <p:cNvSpPr/>
            <p:nvPr/>
          </p:nvSpPr>
          <p:spPr>
            <a:xfrm>
              <a:off x="5178800" y="33203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5" name="Google Shape;10755;p48"/>
            <p:cNvSpPr/>
            <p:nvPr/>
          </p:nvSpPr>
          <p:spPr>
            <a:xfrm>
              <a:off x="5179400" y="3328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6" name="Google Shape;10756;p48"/>
            <p:cNvSpPr/>
            <p:nvPr/>
          </p:nvSpPr>
          <p:spPr>
            <a:xfrm>
              <a:off x="5180275" y="333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7" name="Google Shape;10757;p48"/>
            <p:cNvSpPr/>
            <p:nvPr/>
          </p:nvSpPr>
          <p:spPr>
            <a:xfrm>
              <a:off x="5418400" y="31914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lnTo>
                    <a:pt x="1" y="12"/>
                  </a:lnTo>
                  <a:cubicBezTo>
                    <a:pt x="13" y="12"/>
                    <a:pt x="25" y="1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8" name="Google Shape;10758;p48"/>
            <p:cNvSpPr/>
            <p:nvPr/>
          </p:nvSpPr>
          <p:spPr>
            <a:xfrm>
              <a:off x="5434175" y="318640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24"/>
                  </a:moveTo>
                  <a:cubicBezTo>
                    <a:pt x="13" y="12"/>
                    <a:pt x="13" y="12"/>
                    <a:pt x="13" y="0"/>
                  </a:cubicBezTo>
                  <a:cubicBezTo>
                    <a:pt x="13" y="12"/>
                    <a:pt x="13" y="12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9" name="Google Shape;10759;p48"/>
            <p:cNvSpPr/>
            <p:nvPr/>
          </p:nvSpPr>
          <p:spPr>
            <a:xfrm>
              <a:off x="5143075" y="3210875"/>
              <a:ext cx="1225" cy="250"/>
            </a:xfrm>
            <a:custGeom>
              <a:avLst/>
              <a:gdLst/>
              <a:ahLst/>
              <a:cxnLst/>
              <a:rect l="l" t="t" r="r" b="b"/>
              <a:pathLst>
                <a:path w="49" h="10" extrusionOk="0">
                  <a:moveTo>
                    <a:pt x="24" y="0"/>
                  </a:moveTo>
                  <a:cubicBezTo>
                    <a:pt x="16" y="0"/>
                    <a:pt x="7" y="3"/>
                    <a:pt x="1" y="9"/>
                  </a:cubicBezTo>
                  <a:lnTo>
                    <a:pt x="48" y="9"/>
                  </a:lnTo>
                  <a:cubicBezTo>
                    <a:pt x="42" y="3"/>
                    <a:pt x="33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0" name="Google Shape;10760;p48"/>
            <p:cNvSpPr/>
            <p:nvPr/>
          </p:nvSpPr>
          <p:spPr>
            <a:xfrm>
              <a:off x="5419300" y="3196800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48" y="1"/>
                  </a:moveTo>
                  <a:lnTo>
                    <a:pt x="48" y="1"/>
                  </a:lnTo>
                  <a:cubicBezTo>
                    <a:pt x="36" y="25"/>
                    <a:pt x="1" y="25"/>
                    <a:pt x="1" y="36"/>
                  </a:cubicBezTo>
                  <a:cubicBezTo>
                    <a:pt x="13" y="25"/>
                    <a:pt x="48" y="2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48"/>
            <p:cNvSpPr/>
            <p:nvPr/>
          </p:nvSpPr>
          <p:spPr>
            <a:xfrm>
              <a:off x="5142775" y="3213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2" name="Google Shape;10762;p48"/>
            <p:cNvSpPr/>
            <p:nvPr/>
          </p:nvSpPr>
          <p:spPr>
            <a:xfrm>
              <a:off x="5233875" y="321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3" name="Google Shape;10763;p48"/>
            <p:cNvSpPr/>
            <p:nvPr/>
          </p:nvSpPr>
          <p:spPr>
            <a:xfrm>
              <a:off x="5344300" y="321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4" name="Google Shape;10764;p48"/>
            <p:cNvSpPr/>
            <p:nvPr/>
          </p:nvSpPr>
          <p:spPr>
            <a:xfrm>
              <a:off x="5344300" y="321542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26" y="1"/>
                  </a:moveTo>
                  <a:cubicBezTo>
                    <a:pt x="17" y="1"/>
                    <a:pt x="9" y="9"/>
                    <a:pt x="0" y="18"/>
                  </a:cubicBezTo>
                  <a:cubicBezTo>
                    <a:pt x="12" y="18"/>
                    <a:pt x="24" y="18"/>
                    <a:pt x="36" y="6"/>
                  </a:cubicBezTo>
                  <a:cubicBezTo>
                    <a:pt x="32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48"/>
            <p:cNvSpPr/>
            <p:nvPr/>
          </p:nvSpPr>
          <p:spPr>
            <a:xfrm>
              <a:off x="5362750" y="321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48"/>
            <p:cNvSpPr/>
            <p:nvPr/>
          </p:nvSpPr>
          <p:spPr>
            <a:xfrm>
              <a:off x="5331800" y="32182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7" name="Google Shape;10767;p48"/>
            <p:cNvSpPr/>
            <p:nvPr/>
          </p:nvSpPr>
          <p:spPr>
            <a:xfrm>
              <a:off x="5341025" y="32164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8" name="Google Shape;10768;p48"/>
            <p:cNvSpPr/>
            <p:nvPr/>
          </p:nvSpPr>
          <p:spPr>
            <a:xfrm>
              <a:off x="5362750" y="32134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"/>
                  </a:moveTo>
                  <a:cubicBezTo>
                    <a:pt x="12" y="1"/>
                    <a:pt x="12" y="1"/>
                    <a:pt x="0" y="12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9" name="Google Shape;10769;p48"/>
            <p:cNvSpPr/>
            <p:nvPr/>
          </p:nvSpPr>
          <p:spPr>
            <a:xfrm>
              <a:off x="5331800" y="3218250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0"/>
                  </a:moveTo>
                  <a:cubicBezTo>
                    <a:pt x="0" y="12"/>
                    <a:pt x="0" y="12"/>
                    <a:pt x="12" y="12"/>
                  </a:cubicBezTo>
                  <a:cubicBezTo>
                    <a:pt x="24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48"/>
            <p:cNvSpPr/>
            <p:nvPr/>
          </p:nvSpPr>
          <p:spPr>
            <a:xfrm>
              <a:off x="5412450" y="3198900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5" y="0"/>
                  </a:move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1" name="Google Shape;10771;p48"/>
            <p:cNvSpPr/>
            <p:nvPr/>
          </p:nvSpPr>
          <p:spPr>
            <a:xfrm>
              <a:off x="5391475" y="3205150"/>
              <a:ext cx="175" cy="425"/>
            </a:xfrm>
            <a:custGeom>
              <a:avLst/>
              <a:gdLst/>
              <a:ahLst/>
              <a:cxnLst/>
              <a:rect l="l" t="t" r="r" b="b"/>
              <a:pathLst>
                <a:path w="7" h="17" extrusionOk="0">
                  <a:moveTo>
                    <a:pt x="6" y="0"/>
                  </a:moveTo>
                  <a:cubicBezTo>
                    <a:pt x="6" y="9"/>
                    <a:pt x="0" y="17"/>
                    <a:pt x="1" y="17"/>
                  </a:cubicBezTo>
                  <a:cubicBezTo>
                    <a:pt x="1" y="17"/>
                    <a:pt x="3" y="16"/>
                    <a:pt x="6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2" name="Google Shape;10772;p48"/>
            <p:cNvSpPr/>
            <p:nvPr/>
          </p:nvSpPr>
          <p:spPr>
            <a:xfrm>
              <a:off x="5410975" y="3200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48"/>
            <p:cNvSpPr/>
            <p:nvPr/>
          </p:nvSpPr>
          <p:spPr>
            <a:xfrm>
              <a:off x="5419000" y="3197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48"/>
            <p:cNvSpPr/>
            <p:nvPr/>
          </p:nvSpPr>
          <p:spPr>
            <a:xfrm>
              <a:off x="5399650" y="32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"/>
                    <a:pt x="1" y="1"/>
                    <a:pt x="13" y="13"/>
                  </a:cubicBezTo>
                  <a:cubicBezTo>
                    <a:pt x="13" y="13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48"/>
            <p:cNvSpPr/>
            <p:nvPr/>
          </p:nvSpPr>
          <p:spPr>
            <a:xfrm>
              <a:off x="5436875" y="31774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1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48"/>
            <p:cNvSpPr/>
            <p:nvPr/>
          </p:nvSpPr>
          <p:spPr>
            <a:xfrm>
              <a:off x="5432100" y="3172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48"/>
            <p:cNvSpPr/>
            <p:nvPr/>
          </p:nvSpPr>
          <p:spPr>
            <a:xfrm>
              <a:off x="5433900" y="317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48"/>
            <p:cNvSpPr/>
            <p:nvPr/>
          </p:nvSpPr>
          <p:spPr>
            <a:xfrm>
              <a:off x="5452650" y="3188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48"/>
            <p:cNvSpPr/>
            <p:nvPr/>
          </p:nvSpPr>
          <p:spPr>
            <a:xfrm>
              <a:off x="5436875" y="31774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lnTo>
                    <a:pt x="12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48"/>
            <p:cNvSpPr/>
            <p:nvPr/>
          </p:nvSpPr>
          <p:spPr>
            <a:xfrm>
              <a:off x="5603550" y="3140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3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48"/>
            <p:cNvSpPr/>
            <p:nvPr/>
          </p:nvSpPr>
          <p:spPr>
            <a:xfrm>
              <a:off x="5410375" y="3129700"/>
              <a:ext cx="925" cy="150"/>
            </a:xfrm>
            <a:custGeom>
              <a:avLst/>
              <a:gdLst/>
              <a:ahLst/>
              <a:cxnLst/>
              <a:rect l="l" t="t" r="r" b="b"/>
              <a:pathLst>
                <a:path w="37" h="6" extrusionOk="0">
                  <a:moveTo>
                    <a:pt x="24" y="1"/>
                  </a:moveTo>
                  <a:cubicBezTo>
                    <a:pt x="16" y="1"/>
                    <a:pt x="8" y="6"/>
                    <a:pt x="0" y="6"/>
                  </a:cubicBezTo>
                  <a:lnTo>
                    <a:pt x="36" y="6"/>
                  </a:lnTo>
                  <a:cubicBezTo>
                    <a:pt x="32" y="2"/>
                    <a:pt x="28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2" name="Google Shape;10782;p48"/>
            <p:cNvSpPr/>
            <p:nvPr/>
          </p:nvSpPr>
          <p:spPr>
            <a:xfrm>
              <a:off x="5602350" y="3146200"/>
              <a:ext cx="925" cy="400"/>
            </a:xfrm>
            <a:custGeom>
              <a:avLst/>
              <a:gdLst/>
              <a:ahLst/>
              <a:cxnLst/>
              <a:rect l="l" t="t" r="r" b="b"/>
              <a:pathLst>
                <a:path w="37" h="16" extrusionOk="0">
                  <a:moveTo>
                    <a:pt x="37" y="1"/>
                  </a:moveTo>
                  <a:lnTo>
                    <a:pt x="37" y="1"/>
                  </a:lnTo>
                  <a:cubicBezTo>
                    <a:pt x="31" y="7"/>
                    <a:pt x="22" y="7"/>
                    <a:pt x="14" y="7"/>
                  </a:cubicBezTo>
                  <a:cubicBezTo>
                    <a:pt x="7" y="7"/>
                    <a:pt x="1" y="7"/>
                    <a:pt x="1" y="13"/>
                  </a:cubicBezTo>
                  <a:cubicBezTo>
                    <a:pt x="7" y="13"/>
                    <a:pt x="13" y="16"/>
                    <a:pt x="19" y="16"/>
                  </a:cubicBezTo>
                  <a:cubicBezTo>
                    <a:pt x="25" y="16"/>
                    <a:pt x="31" y="13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3" name="Google Shape;10783;p48"/>
            <p:cNvSpPr/>
            <p:nvPr/>
          </p:nvSpPr>
          <p:spPr>
            <a:xfrm>
              <a:off x="5410075" y="31322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48"/>
            <p:cNvSpPr/>
            <p:nvPr/>
          </p:nvSpPr>
          <p:spPr>
            <a:xfrm>
              <a:off x="5473775" y="3138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48"/>
            <p:cNvSpPr/>
            <p:nvPr/>
          </p:nvSpPr>
          <p:spPr>
            <a:xfrm>
              <a:off x="5549675" y="314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48"/>
            <p:cNvSpPr/>
            <p:nvPr/>
          </p:nvSpPr>
          <p:spPr>
            <a:xfrm>
              <a:off x="5549675" y="31465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cubicBezTo>
                    <a:pt x="24" y="1"/>
                    <a:pt x="12" y="13"/>
                    <a:pt x="1" y="24"/>
                  </a:cubicBezTo>
                  <a:cubicBezTo>
                    <a:pt x="12" y="24"/>
                    <a:pt x="24" y="24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48"/>
            <p:cNvSpPr/>
            <p:nvPr/>
          </p:nvSpPr>
          <p:spPr>
            <a:xfrm>
              <a:off x="5562475" y="314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48"/>
            <p:cNvSpPr/>
            <p:nvPr/>
          </p:nvSpPr>
          <p:spPr>
            <a:xfrm>
              <a:off x="5541050" y="3148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48"/>
            <p:cNvSpPr/>
            <p:nvPr/>
          </p:nvSpPr>
          <p:spPr>
            <a:xfrm>
              <a:off x="5547600" y="3147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48"/>
            <p:cNvSpPr/>
            <p:nvPr/>
          </p:nvSpPr>
          <p:spPr>
            <a:xfrm>
              <a:off x="5562475" y="31471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48"/>
            <p:cNvSpPr/>
            <p:nvPr/>
          </p:nvSpPr>
          <p:spPr>
            <a:xfrm>
              <a:off x="5541050" y="31480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24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48"/>
            <p:cNvSpPr/>
            <p:nvPr/>
          </p:nvSpPr>
          <p:spPr>
            <a:xfrm>
              <a:off x="5597600" y="31453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"/>
                  </a:moveTo>
                  <a:lnTo>
                    <a:pt x="0" y="13"/>
                  </a:lnTo>
                  <a:lnTo>
                    <a:pt x="24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48"/>
            <p:cNvSpPr/>
            <p:nvPr/>
          </p:nvSpPr>
          <p:spPr>
            <a:xfrm>
              <a:off x="5596100" y="31462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48"/>
            <p:cNvSpPr/>
            <p:nvPr/>
          </p:nvSpPr>
          <p:spPr>
            <a:xfrm>
              <a:off x="5602075" y="31465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lnTo>
                    <a:pt x="12" y="1"/>
                  </a:ln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48"/>
            <p:cNvSpPr/>
            <p:nvPr/>
          </p:nvSpPr>
          <p:spPr>
            <a:xfrm>
              <a:off x="5554450" y="3276575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0" y="1"/>
                  </a:moveTo>
                  <a:cubicBezTo>
                    <a:pt x="0" y="1"/>
                    <a:pt x="0" y="13"/>
                    <a:pt x="0" y="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48"/>
            <p:cNvSpPr/>
            <p:nvPr/>
          </p:nvSpPr>
          <p:spPr>
            <a:xfrm>
              <a:off x="5549075" y="32739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13" y="0"/>
                  </a:moveTo>
                  <a:cubicBezTo>
                    <a:pt x="13" y="12"/>
                    <a:pt x="1" y="24"/>
                    <a:pt x="13" y="36"/>
                  </a:cubicBezTo>
                  <a:cubicBezTo>
                    <a:pt x="13" y="24"/>
                    <a:pt x="25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48"/>
            <p:cNvSpPr/>
            <p:nvPr/>
          </p:nvSpPr>
          <p:spPr>
            <a:xfrm>
              <a:off x="5627075" y="31432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48"/>
            <p:cNvSpPr/>
            <p:nvPr/>
          </p:nvSpPr>
          <p:spPr>
            <a:xfrm>
              <a:off x="5605925" y="318967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48"/>
            <p:cNvSpPr/>
            <p:nvPr/>
          </p:nvSpPr>
          <p:spPr>
            <a:xfrm>
              <a:off x="5566650" y="323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48"/>
            <p:cNvSpPr/>
            <p:nvPr/>
          </p:nvSpPr>
          <p:spPr>
            <a:xfrm>
              <a:off x="5561575" y="324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48"/>
            <p:cNvSpPr/>
            <p:nvPr/>
          </p:nvSpPr>
          <p:spPr>
            <a:xfrm>
              <a:off x="5569325" y="322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48"/>
            <p:cNvSpPr/>
            <p:nvPr/>
          </p:nvSpPr>
          <p:spPr>
            <a:xfrm>
              <a:off x="5141000" y="3129475"/>
              <a:ext cx="489375" cy="215925"/>
            </a:xfrm>
            <a:custGeom>
              <a:avLst/>
              <a:gdLst/>
              <a:ahLst/>
              <a:cxnLst/>
              <a:rect l="l" t="t" r="r" b="b"/>
              <a:pathLst>
                <a:path w="19575" h="8637" extrusionOk="0">
                  <a:moveTo>
                    <a:pt x="10840" y="135"/>
                  </a:moveTo>
                  <a:lnTo>
                    <a:pt x="10840" y="135"/>
                  </a:lnTo>
                  <a:cubicBezTo>
                    <a:pt x="10827" y="136"/>
                    <a:pt x="10815" y="146"/>
                    <a:pt x="10823" y="146"/>
                  </a:cubicBezTo>
                  <a:cubicBezTo>
                    <a:pt x="10830" y="148"/>
                    <a:pt x="10834" y="149"/>
                    <a:pt x="10837" y="149"/>
                  </a:cubicBezTo>
                  <a:cubicBezTo>
                    <a:pt x="10845" y="149"/>
                    <a:pt x="10834" y="139"/>
                    <a:pt x="10840" y="135"/>
                  </a:cubicBezTo>
                  <a:close/>
                  <a:moveTo>
                    <a:pt x="17872" y="229"/>
                  </a:moveTo>
                  <a:cubicBezTo>
                    <a:pt x="17872" y="229"/>
                    <a:pt x="17872" y="230"/>
                    <a:pt x="17871" y="232"/>
                  </a:cubicBezTo>
                  <a:lnTo>
                    <a:pt x="17871" y="232"/>
                  </a:lnTo>
                  <a:cubicBezTo>
                    <a:pt x="17872" y="231"/>
                    <a:pt x="17872" y="230"/>
                    <a:pt x="17872" y="229"/>
                  </a:cubicBezTo>
                  <a:close/>
                  <a:moveTo>
                    <a:pt x="12383" y="241"/>
                  </a:moveTo>
                  <a:cubicBezTo>
                    <a:pt x="12382" y="243"/>
                    <a:pt x="12381" y="244"/>
                    <a:pt x="12381" y="246"/>
                  </a:cubicBezTo>
                  <a:lnTo>
                    <a:pt x="12381" y="246"/>
                  </a:lnTo>
                  <a:cubicBezTo>
                    <a:pt x="12381" y="245"/>
                    <a:pt x="12382" y="243"/>
                    <a:pt x="12383" y="241"/>
                  </a:cubicBezTo>
                  <a:close/>
                  <a:moveTo>
                    <a:pt x="10995" y="271"/>
                  </a:moveTo>
                  <a:lnTo>
                    <a:pt x="10995" y="271"/>
                  </a:lnTo>
                  <a:cubicBezTo>
                    <a:pt x="10995" y="271"/>
                    <a:pt x="10994" y="273"/>
                    <a:pt x="10990" y="277"/>
                  </a:cubicBezTo>
                  <a:lnTo>
                    <a:pt x="11002" y="277"/>
                  </a:lnTo>
                  <a:cubicBezTo>
                    <a:pt x="10994" y="277"/>
                    <a:pt x="10996" y="271"/>
                    <a:pt x="10995" y="271"/>
                  </a:cubicBezTo>
                  <a:close/>
                  <a:moveTo>
                    <a:pt x="16717" y="348"/>
                  </a:moveTo>
                  <a:cubicBezTo>
                    <a:pt x="16719" y="350"/>
                    <a:pt x="16721" y="352"/>
                    <a:pt x="16724" y="352"/>
                  </a:cubicBezTo>
                  <a:lnTo>
                    <a:pt x="16724" y="352"/>
                  </a:lnTo>
                  <a:cubicBezTo>
                    <a:pt x="16724" y="350"/>
                    <a:pt x="16721" y="348"/>
                    <a:pt x="16717" y="348"/>
                  </a:cubicBezTo>
                  <a:close/>
                  <a:moveTo>
                    <a:pt x="14109" y="360"/>
                  </a:moveTo>
                  <a:lnTo>
                    <a:pt x="14109" y="360"/>
                  </a:lnTo>
                  <a:cubicBezTo>
                    <a:pt x="14109" y="360"/>
                    <a:pt x="14109" y="360"/>
                    <a:pt x="14109" y="360"/>
                  </a:cubicBezTo>
                  <a:close/>
                  <a:moveTo>
                    <a:pt x="14252" y="360"/>
                  </a:moveTo>
                  <a:cubicBezTo>
                    <a:pt x="14252" y="360"/>
                    <a:pt x="14252" y="360"/>
                    <a:pt x="14252" y="360"/>
                  </a:cubicBezTo>
                  <a:cubicBezTo>
                    <a:pt x="14252" y="360"/>
                    <a:pt x="14252" y="360"/>
                    <a:pt x="14252" y="360"/>
                  </a:cubicBezTo>
                  <a:close/>
                  <a:moveTo>
                    <a:pt x="14776" y="360"/>
                  </a:moveTo>
                  <a:cubicBezTo>
                    <a:pt x="14772" y="360"/>
                    <a:pt x="14771" y="361"/>
                    <a:pt x="14770" y="363"/>
                  </a:cubicBezTo>
                  <a:lnTo>
                    <a:pt x="14770" y="363"/>
                  </a:lnTo>
                  <a:cubicBezTo>
                    <a:pt x="14772" y="362"/>
                    <a:pt x="14774" y="361"/>
                    <a:pt x="14776" y="360"/>
                  </a:cubicBezTo>
                  <a:close/>
                  <a:moveTo>
                    <a:pt x="10966" y="372"/>
                  </a:moveTo>
                  <a:cubicBezTo>
                    <a:pt x="10966" y="372"/>
                    <a:pt x="10966" y="372"/>
                    <a:pt x="10966" y="372"/>
                  </a:cubicBezTo>
                  <a:cubicBezTo>
                    <a:pt x="10966" y="372"/>
                    <a:pt x="10966" y="372"/>
                    <a:pt x="10966" y="372"/>
                  </a:cubicBezTo>
                  <a:close/>
                  <a:moveTo>
                    <a:pt x="17836" y="396"/>
                  </a:moveTo>
                  <a:cubicBezTo>
                    <a:pt x="17826" y="396"/>
                    <a:pt x="17824" y="396"/>
                    <a:pt x="17824" y="408"/>
                  </a:cubicBezTo>
                  <a:lnTo>
                    <a:pt x="17824" y="408"/>
                  </a:lnTo>
                  <a:lnTo>
                    <a:pt x="17836" y="396"/>
                  </a:lnTo>
                  <a:close/>
                  <a:moveTo>
                    <a:pt x="17824" y="408"/>
                  </a:moveTo>
                  <a:lnTo>
                    <a:pt x="17824" y="408"/>
                  </a:lnTo>
                  <a:cubicBezTo>
                    <a:pt x="17824" y="408"/>
                    <a:pt x="17824" y="408"/>
                    <a:pt x="17824" y="408"/>
                  </a:cubicBezTo>
                  <a:lnTo>
                    <a:pt x="17824" y="408"/>
                  </a:lnTo>
                  <a:cubicBezTo>
                    <a:pt x="17824" y="408"/>
                    <a:pt x="17824" y="408"/>
                    <a:pt x="17824" y="408"/>
                  </a:cubicBezTo>
                  <a:close/>
                  <a:moveTo>
                    <a:pt x="18336" y="440"/>
                  </a:moveTo>
                  <a:cubicBezTo>
                    <a:pt x="18336" y="440"/>
                    <a:pt x="18335" y="442"/>
                    <a:pt x="18335" y="443"/>
                  </a:cubicBezTo>
                  <a:lnTo>
                    <a:pt x="18335" y="443"/>
                  </a:lnTo>
                  <a:cubicBezTo>
                    <a:pt x="18335" y="443"/>
                    <a:pt x="18336" y="443"/>
                    <a:pt x="18336" y="443"/>
                  </a:cubicBezTo>
                  <a:cubicBezTo>
                    <a:pt x="18336" y="441"/>
                    <a:pt x="18336" y="440"/>
                    <a:pt x="18336" y="440"/>
                  </a:cubicBezTo>
                  <a:close/>
                  <a:moveTo>
                    <a:pt x="19122" y="622"/>
                  </a:moveTo>
                  <a:cubicBezTo>
                    <a:pt x="19122" y="622"/>
                    <a:pt x="19122" y="622"/>
                    <a:pt x="19122" y="622"/>
                  </a:cubicBezTo>
                  <a:cubicBezTo>
                    <a:pt x="19122" y="622"/>
                    <a:pt x="19122" y="622"/>
                    <a:pt x="19122" y="622"/>
                  </a:cubicBezTo>
                  <a:close/>
                  <a:moveTo>
                    <a:pt x="19122" y="622"/>
                  </a:moveTo>
                  <a:cubicBezTo>
                    <a:pt x="19122" y="622"/>
                    <a:pt x="19122" y="622"/>
                    <a:pt x="19122" y="622"/>
                  </a:cubicBezTo>
                  <a:cubicBezTo>
                    <a:pt x="19122" y="622"/>
                    <a:pt x="19122" y="622"/>
                    <a:pt x="19122" y="622"/>
                  </a:cubicBezTo>
                  <a:close/>
                  <a:moveTo>
                    <a:pt x="18322" y="656"/>
                  </a:moveTo>
                  <a:cubicBezTo>
                    <a:pt x="18322" y="657"/>
                    <a:pt x="18322" y="658"/>
                    <a:pt x="18324" y="658"/>
                  </a:cubicBezTo>
                  <a:cubicBezTo>
                    <a:pt x="18323" y="657"/>
                    <a:pt x="18323" y="656"/>
                    <a:pt x="18322" y="656"/>
                  </a:cubicBezTo>
                  <a:close/>
                  <a:moveTo>
                    <a:pt x="16455" y="694"/>
                  </a:moveTo>
                  <a:lnTo>
                    <a:pt x="16455" y="694"/>
                  </a:lnTo>
                  <a:cubicBezTo>
                    <a:pt x="16444" y="705"/>
                    <a:pt x="16448" y="705"/>
                    <a:pt x="16455" y="705"/>
                  </a:cubicBezTo>
                  <a:lnTo>
                    <a:pt x="16455" y="705"/>
                  </a:lnTo>
                  <a:lnTo>
                    <a:pt x="16455" y="694"/>
                  </a:lnTo>
                  <a:close/>
                  <a:moveTo>
                    <a:pt x="16455" y="705"/>
                  </a:moveTo>
                  <a:lnTo>
                    <a:pt x="16455" y="705"/>
                  </a:lnTo>
                  <a:cubicBezTo>
                    <a:pt x="16455" y="705"/>
                    <a:pt x="16455" y="705"/>
                    <a:pt x="16455" y="705"/>
                  </a:cubicBezTo>
                  <a:lnTo>
                    <a:pt x="16455" y="705"/>
                  </a:lnTo>
                  <a:cubicBezTo>
                    <a:pt x="16455" y="705"/>
                    <a:pt x="16455" y="705"/>
                    <a:pt x="16455" y="705"/>
                  </a:cubicBezTo>
                  <a:close/>
                  <a:moveTo>
                    <a:pt x="18431" y="670"/>
                  </a:moveTo>
                  <a:cubicBezTo>
                    <a:pt x="18419" y="694"/>
                    <a:pt x="18431" y="694"/>
                    <a:pt x="18455" y="705"/>
                  </a:cubicBezTo>
                  <a:lnTo>
                    <a:pt x="18443" y="694"/>
                  </a:lnTo>
                  <a:cubicBezTo>
                    <a:pt x="18443" y="682"/>
                    <a:pt x="18443" y="682"/>
                    <a:pt x="18443" y="682"/>
                  </a:cubicBezTo>
                  <a:cubicBezTo>
                    <a:pt x="18431" y="682"/>
                    <a:pt x="18431" y="682"/>
                    <a:pt x="18431" y="670"/>
                  </a:cubicBezTo>
                  <a:close/>
                  <a:moveTo>
                    <a:pt x="16468" y="713"/>
                  </a:moveTo>
                  <a:cubicBezTo>
                    <a:pt x="16467" y="715"/>
                    <a:pt x="16467" y="716"/>
                    <a:pt x="16467" y="717"/>
                  </a:cubicBezTo>
                  <a:cubicBezTo>
                    <a:pt x="16467" y="716"/>
                    <a:pt x="16468" y="715"/>
                    <a:pt x="16468" y="713"/>
                  </a:cubicBezTo>
                  <a:close/>
                  <a:moveTo>
                    <a:pt x="17610" y="729"/>
                  </a:moveTo>
                  <a:cubicBezTo>
                    <a:pt x="17609" y="729"/>
                    <a:pt x="17608" y="729"/>
                    <a:pt x="17607" y="730"/>
                  </a:cubicBezTo>
                  <a:lnTo>
                    <a:pt x="17607" y="730"/>
                  </a:lnTo>
                  <a:cubicBezTo>
                    <a:pt x="17608" y="730"/>
                    <a:pt x="17609" y="729"/>
                    <a:pt x="17610" y="729"/>
                  </a:cubicBezTo>
                  <a:close/>
                  <a:moveTo>
                    <a:pt x="17383" y="741"/>
                  </a:moveTo>
                  <a:lnTo>
                    <a:pt x="17383" y="741"/>
                  </a:lnTo>
                  <a:cubicBezTo>
                    <a:pt x="17379" y="741"/>
                    <a:pt x="17379" y="743"/>
                    <a:pt x="17382" y="745"/>
                  </a:cubicBezTo>
                  <a:lnTo>
                    <a:pt x="17382" y="745"/>
                  </a:lnTo>
                  <a:cubicBezTo>
                    <a:pt x="17382" y="744"/>
                    <a:pt x="17383" y="742"/>
                    <a:pt x="17383" y="741"/>
                  </a:cubicBezTo>
                  <a:close/>
                  <a:moveTo>
                    <a:pt x="19217" y="765"/>
                  </a:moveTo>
                  <a:cubicBezTo>
                    <a:pt x="19216" y="766"/>
                    <a:pt x="19215" y="767"/>
                    <a:pt x="19215" y="768"/>
                  </a:cubicBezTo>
                  <a:lnTo>
                    <a:pt x="19215" y="768"/>
                  </a:lnTo>
                  <a:cubicBezTo>
                    <a:pt x="19215" y="767"/>
                    <a:pt x="19216" y="766"/>
                    <a:pt x="19217" y="765"/>
                  </a:cubicBezTo>
                  <a:close/>
                  <a:moveTo>
                    <a:pt x="15407" y="824"/>
                  </a:moveTo>
                  <a:cubicBezTo>
                    <a:pt x="15412" y="824"/>
                    <a:pt x="15409" y="824"/>
                    <a:pt x="15406" y="825"/>
                  </a:cubicBezTo>
                  <a:lnTo>
                    <a:pt x="15406" y="825"/>
                  </a:lnTo>
                  <a:lnTo>
                    <a:pt x="15407" y="824"/>
                  </a:lnTo>
                  <a:close/>
                  <a:moveTo>
                    <a:pt x="14085" y="813"/>
                  </a:moveTo>
                  <a:lnTo>
                    <a:pt x="14085" y="824"/>
                  </a:lnTo>
                  <a:lnTo>
                    <a:pt x="14097" y="824"/>
                  </a:lnTo>
                  <a:cubicBezTo>
                    <a:pt x="14095" y="827"/>
                    <a:pt x="14092" y="828"/>
                    <a:pt x="14089" y="828"/>
                  </a:cubicBezTo>
                  <a:cubicBezTo>
                    <a:pt x="14085" y="828"/>
                    <a:pt x="14081" y="825"/>
                    <a:pt x="14078" y="825"/>
                  </a:cubicBezTo>
                  <a:cubicBezTo>
                    <a:pt x="14075" y="825"/>
                    <a:pt x="14073" y="828"/>
                    <a:pt x="14073" y="836"/>
                  </a:cubicBezTo>
                  <a:cubicBezTo>
                    <a:pt x="14073" y="824"/>
                    <a:pt x="14062" y="824"/>
                    <a:pt x="14062" y="824"/>
                  </a:cubicBezTo>
                  <a:cubicBezTo>
                    <a:pt x="14062" y="813"/>
                    <a:pt x="14073" y="813"/>
                    <a:pt x="14085" y="813"/>
                  </a:cubicBezTo>
                  <a:close/>
                  <a:moveTo>
                    <a:pt x="12511" y="891"/>
                  </a:moveTo>
                  <a:cubicBezTo>
                    <a:pt x="12510" y="891"/>
                    <a:pt x="12510" y="892"/>
                    <a:pt x="12514" y="896"/>
                  </a:cubicBezTo>
                  <a:lnTo>
                    <a:pt x="12522" y="896"/>
                  </a:lnTo>
                  <a:cubicBezTo>
                    <a:pt x="12517" y="893"/>
                    <a:pt x="12513" y="891"/>
                    <a:pt x="12511" y="891"/>
                  </a:cubicBezTo>
                  <a:close/>
                  <a:moveTo>
                    <a:pt x="14990" y="896"/>
                  </a:moveTo>
                  <a:cubicBezTo>
                    <a:pt x="14989" y="897"/>
                    <a:pt x="14988" y="898"/>
                    <a:pt x="14988" y="899"/>
                  </a:cubicBezTo>
                  <a:lnTo>
                    <a:pt x="14988" y="899"/>
                  </a:lnTo>
                  <a:cubicBezTo>
                    <a:pt x="14989" y="898"/>
                    <a:pt x="14989" y="897"/>
                    <a:pt x="14990" y="896"/>
                  </a:cubicBezTo>
                  <a:close/>
                  <a:moveTo>
                    <a:pt x="11036" y="930"/>
                  </a:moveTo>
                  <a:cubicBezTo>
                    <a:pt x="11034" y="931"/>
                    <a:pt x="11034" y="932"/>
                    <a:pt x="11037" y="932"/>
                  </a:cubicBezTo>
                  <a:cubicBezTo>
                    <a:pt x="11037" y="931"/>
                    <a:pt x="11036" y="930"/>
                    <a:pt x="11036" y="930"/>
                  </a:cubicBezTo>
                  <a:close/>
                  <a:moveTo>
                    <a:pt x="11645" y="1015"/>
                  </a:moveTo>
                  <a:lnTo>
                    <a:pt x="11621" y="1039"/>
                  </a:lnTo>
                  <a:cubicBezTo>
                    <a:pt x="11633" y="1039"/>
                    <a:pt x="11645" y="1027"/>
                    <a:pt x="11645" y="1015"/>
                  </a:cubicBezTo>
                  <a:close/>
                  <a:moveTo>
                    <a:pt x="18157" y="1039"/>
                  </a:moveTo>
                  <a:lnTo>
                    <a:pt x="18169" y="1051"/>
                  </a:lnTo>
                  <a:lnTo>
                    <a:pt x="18181" y="1051"/>
                  </a:lnTo>
                  <a:lnTo>
                    <a:pt x="18157" y="1039"/>
                  </a:lnTo>
                  <a:close/>
                  <a:moveTo>
                    <a:pt x="15871" y="1063"/>
                  </a:moveTo>
                  <a:cubicBezTo>
                    <a:pt x="15868" y="1063"/>
                    <a:pt x="15867" y="1064"/>
                    <a:pt x="15869" y="1065"/>
                  </a:cubicBezTo>
                  <a:lnTo>
                    <a:pt x="15869" y="1065"/>
                  </a:lnTo>
                  <a:cubicBezTo>
                    <a:pt x="15870" y="1064"/>
                    <a:pt x="15870" y="1063"/>
                    <a:pt x="15871" y="1063"/>
                  </a:cubicBezTo>
                  <a:close/>
                  <a:moveTo>
                    <a:pt x="18217" y="1069"/>
                  </a:moveTo>
                  <a:cubicBezTo>
                    <a:pt x="18214" y="1069"/>
                    <a:pt x="18213" y="1071"/>
                    <a:pt x="18217" y="1075"/>
                  </a:cubicBezTo>
                  <a:cubicBezTo>
                    <a:pt x="18233" y="1075"/>
                    <a:pt x="18222" y="1069"/>
                    <a:pt x="18217" y="1069"/>
                  </a:cubicBezTo>
                  <a:close/>
                  <a:moveTo>
                    <a:pt x="17181" y="1075"/>
                  </a:moveTo>
                  <a:lnTo>
                    <a:pt x="17181" y="1075"/>
                  </a:lnTo>
                  <a:cubicBezTo>
                    <a:pt x="17181" y="1075"/>
                    <a:pt x="17181" y="1075"/>
                    <a:pt x="17181" y="1075"/>
                  </a:cubicBezTo>
                  <a:close/>
                  <a:moveTo>
                    <a:pt x="17181" y="1075"/>
                  </a:moveTo>
                  <a:lnTo>
                    <a:pt x="17181" y="1075"/>
                  </a:lnTo>
                  <a:cubicBezTo>
                    <a:pt x="17181" y="1075"/>
                    <a:pt x="17181" y="1075"/>
                    <a:pt x="17181" y="1075"/>
                  </a:cubicBezTo>
                  <a:close/>
                  <a:moveTo>
                    <a:pt x="18055" y="1082"/>
                  </a:moveTo>
                  <a:cubicBezTo>
                    <a:pt x="18062" y="1084"/>
                    <a:pt x="18067" y="1086"/>
                    <a:pt x="18062" y="1086"/>
                  </a:cubicBezTo>
                  <a:cubicBezTo>
                    <a:pt x="18057" y="1086"/>
                    <a:pt x="18056" y="1084"/>
                    <a:pt x="18055" y="1082"/>
                  </a:cubicBezTo>
                  <a:close/>
                  <a:moveTo>
                    <a:pt x="17181" y="1075"/>
                  </a:moveTo>
                  <a:lnTo>
                    <a:pt x="17181" y="1086"/>
                  </a:lnTo>
                  <a:cubicBezTo>
                    <a:pt x="17182" y="1087"/>
                    <a:pt x="17182" y="1087"/>
                    <a:pt x="17183" y="1087"/>
                  </a:cubicBezTo>
                  <a:lnTo>
                    <a:pt x="17183" y="1087"/>
                  </a:lnTo>
                  <a:cubicBezTo>
                    <a:pt x="17181" y="1084"/>
                    <a:pt x="17181" y="1081"/>
                    <a:pt x="17181" y="1075"/>
                  </a:cubicBezTo>
                  <a:close/>
                  <a:moveTo>
                    <a:pt x="12383" y="1108"/>
                  </a:moveTo>
                  <a:cubicBezTo>
                    <a:pt x="12383" y="1109"/>
                    <a:pt x="12383" y="1109"/>
                    <a:pt x="12383" y="1110"/>
                  </a:cubicBezTo>
                  <a:cubicBezTo>
                    <a:pt x="12383" y="1110"/>
                    <a:pt x="12383" y="1109"/>
                    <a:pt x="12383" y="1108"/>
                  </a:cubicBezTo>
                  <a:close/>
                  <a:moveTo>
                    <a:pt x="11704" y="1098"/>
                  </a:moveTo>
                  <a:lnTo>
                    <a:pt x="11704" y="1098"/>
                  </a:lnTo>
                  <a:cubicBezTo>
                    <a:pt x="11694" y="1109"/>
                    <a:pt x="11692" y="1110"/>
                    <a:pt x="11692" y="1118"/>
                  </a:cubicBezTo>
                  <a:lnTo>
                    <a:pt x="11692" y="1118"/>
                  </a:lnTo>
                  <a:cubicBezTo>
                    <a:pt x="11699" y="1114"/>
                    <a:pt x="11704" y="1106"/>
                    <a:pt x="11704" y="1098"/>
                  </a:cubicBezTo>
                  <a:close/>
                  <a:moveTo>
                    <a:pt x="13812" y="1098"/>
                  </a:moveTo>
                  <a:cubicBezTo>
                    <a:pt x="13812" y="1109"/>
                    <a:pt x="13816" y="1117"/>
                    <a:pt x="13823" y="1122"/>
                  </a:cubicBezTo>
                  <a:lnTo>
                    <a:pt x="13823" y="1122"/>
                  </a:lnTo>
                  <a:lnTo>
                    <a:pt x="13812" y="1098"/>
                  </a:lnTo>
                  <a:close/>
                  <a:moveTo>
                    <a:pt x="17169" y="1111"/>
                  </a:moveTo>
                  <a:cubicBezTo>
                    <a:pt x="17166" y="1112"/>
                    <a:pt x="17165" y="1115"/>
                    <a:pt x="17169" y="1122"/>
                  </a:cubicBezTo>
                  <a:lnTo>
                    <a:pt x="17169" y="1111"/>
                  </a:lnTo>
                  <a:close/>
                  <a:moveTo>
                    <a:pt x="17830" y="1153"/>
                  </a:moveTo>
                  <a:cubicBezTo>
                    <a:pt x="17827" y="1153"/>
                    <a:pt x="17824" y="1154"/>
                    <a:pt x="17824" y="1158"/>
                  </a:cubicBezTo>
                  <a:lnTo>
                    <a:pt x="17848" y="1158"/>
                  </a:lnTo>
                  <a:cubicBezTo>
                    <a:pt x="17848" y="1158"/>
                    <a:pt x="17837" y="1153"/>
                    <a:pt x="17830" y="1153"/>
                  </a:cubicBezTo>
                  <a:close/>
                  <a:moveTo>
                    <a:pt x="11752" y="1170"/>
                  </a:moveTo>
                  <a:lnTo>
                    <a:pt x="11740" y="1182"/>
                  </a:lnTo>
                  <a:lnTo>
                    <a:pt x="11764" y="1182"/>
                  </a:lnTo>
                  <a:cubicBezTo>
                    <a:pt x="11740" y="1182"/>
                    <a:pt x="11752" y="1170"/>
                    <a:pt x="11752" y="1170"/>
                  </a:cubicBezTo>
                  <a:close/>
                  <a:moveTo>
                    <a:pt x="12875" y="1187"/>
                  </a:moveTo>
                  <a:cubicBezTo>
                    <a:pt x="12875" y="1189"/>
                    <a:pt x="12878" y="1191"/>
                    <a:pt x="12883" y="1194"/>
                  </a:cubicBezTo>
                  <a:cubicBezTo>
                    <a:pt x="12880" y="1191"/>
                    <a:pt x="12877" y="1189"/>
                    <a:pt x="12875" y="1187"/>
                  </a:cubicBezTo>
                  <a:close/>
                  <a:moveTo>
                    <a:pt x="18835" y="1217"/>
                  </a:moveTo>
                  <a:lnTo>
                    <a:pt x="18835" y="1217"/>
                  </a:lnTo>
                  <a:cubicBezTo>
                    <a:pt x="18836" y="1217"/>
                    <a:pt x="18836" y="1217"/>
                    <a:pt x="18836" y="1217"/>
                  </a:cubicBezTo>
                  <a:lnTo>
                    <a:pt x="18836" y="1217"/>
                  </a:lnTo>
                  <a:cubicBezTo>
                    <a:pt x="18836" y="1217"/>
                    <a:pt x="18836" y="1217"/>
                    <a:pt x="18835" y="1217"/>
                  </a:cubicBezTo>
                  <a:close/>
                  <a:moveTo>
                    <a:pt x="18818" y="1207"/>
                  </a:moveTo>
                  <a:cubicBezTo>
                    <a:pt x="18815" y="1207"/>
                    <a:pt x="18812" y="1209"/>
                    <a:pt x="18812" y="1217"/>
                  </a:cubicBezTo>
                  <a:cubicBezTo>
                    <a:pt x="18812" y="1217"/>
                    <a:pt x="18817" y="1212"/>
                    <a:pt x="18825" y="1212"/>
                  </a:cubicBezTo>
                  <a:cubicBezTo>
                    <a:pt x="18828" y="1212"/>
                    <a:pt x="18832" y="1213"/>
                    <a:pt x="18835" y="1217"/>
                  </a:cubicBezTo>
                  <a:lnTo>
                    <a:pt x="18835" y="1217"/>
                  </a:lnTo>
                  <a:cubicBezTo>
                    <a:pt x="18833" y="1215"/>
                    <a:pt x="18824" y="1207"/>
                    <a:pt x="18818" y="1207"/>
                  </a:cubicBezTo>
                  <a:close/>
                  <a:moveTo>
                    <a:pt x="17705" y="1322"/>
                  </a:moveTo>
                  <a:cubicBezTo>
                    <a:pt x="17705" y="1323"/>
                    <a:pt x="17705" y="1324"/>
                    <a:pt x="17705" y="1325"/>
                  </a:cubicBezTo>
                  <a:cubicBezTo>
                    <a:pt x="17705" y="1324"/>
                    <a:pt x="17705" y="1323"/>
                    <a:pt x="17705" y="1322"/>
                  </a:cubicBezTo>
                  <a:close/>
                  <a:moveTo>
                    <a:pt x="12243" y="1405"/>
                  </a:moveTo>
                  <a:cubicBezTo>
                    <a:pt x="12243" y="1407"/>
                    <a:pt x="12242" y="1408"/>
                    <a:pt x="12240" y="1408"/>
                  </a:cubicBezTo>
                  <a:cubicBezTo>
                    <a:pt x="12247" y="1408"/>
                    <a:pt x="12246" y="1408"/>
                    <a:pt x="12243" y="1405"/>
                  </a:cubicBezTo>
                  <a:close/>
                  <a:moveTo>
                    <a:pt x="18185" y="1437"/>
                  </a:moveTo>
                  <a:cubicBezTo>
                    <a:pt x="18185" y="1439"/>
                    <a:pt x="18188" y="1441"/>
                    <a:pt x="18193" y="1444"/>
                  </a:cubicBezTo>
                  <a:cubicBezTo>
                    <a:pt x="18190" y="1441"/>
                    <a:pt x="18188" y="1439"/>
                    <a:pt x="18185" y="1437"/>
                  </a:cubicBezTo>
                  <a:close/>
                  <a:moveTo>
                    <a:pt x="11364" y="1445"/>
                  </a:moveTo>
                  <a:cubicBezTo>
                    <a:pt x="11358" y="1449"/>
                    <a:pt x="11356" y="1456"/>
                    <a:pt x="11347" y="1456"/>
                  </a:cubicBezTo>
                  <a:cubicBezTo>
                    <a:pt x="11356" y="1456"/>
                    <a:pt x="11365" y="1449"/>
                    <a:pt x="11364" y="1445"/>
                  </a:cubicBezTo>
                  <a:close/>
                  <a:moveTo>
                    <a:pt x="12728" y="1491"/>
                  </a:moveTo>
                  <a:lnTo>
                    <a:pt x="12728" y="1503"/>
                  </a:lnTo>
                  <a:lnTo>
                    <a:pt x="12740" y="1491"/>
                  </a:lnTo>
                  <a:close/>
                  <a:moveTo>
                    <a:pt x="17269" y="1523"/>
                  </a:moveTo>
                  <a:cubicBezTo>
                    <a:pt x="17275" y="1528"/>
                    <a:pt x="17283" y="1533"/>
                    <a:pt x="17288" y="1539"/>
                  </a:cubicBezTo>
                  <a:cubicBezTo>
                    <a:pt x="17288" y="1533"/>
                    <a:pt x="17279" y="1527"/>
                    <a:pt x="17269" y="1523"/>
                  </a:cubicBezTo>
                  <a:close/>
                  <a:moveTo>
                    <a:pt x="12157" y="1527"/>
                  </a:moveTo>
                  <a:lnTo>
                    <a:pt x="12157" y="1527"/>
                  </a:lnTo>
                  <a:cubicBezTo>
                    <a:pt x="12145" y="1539"/>
                    <a:pt x="12145" y="1551"/>
                    <a:pt x="12168" y="1551"/>
                  </a:cubicBezTo>
                  <a:cubicBezTo>
                    <a:pt x="12157" y="1539"/>
                    <a:pt x="12157" y="1539"/>
                    <a:pt x="12157" y="1527"/>
                  </a:cubicBezTo>
                  <a:close/>
                  <a:moveTo>
                    <a:pt x="12133" y="1575"/>
                  </a:moveTo>
                  <a:cubicBezTo>
                    <a:pt x="12133" y="1575"/>
                    <a:pt x="12133" y="1579"/>
                    <a:pt x="12135" y="1582"/>
                  </a:cubicBezTo>
                  <a:lnTo>
                    <a:pt x="12135" y="1582"/>
                  </a:lnTo>
                  <a:cubicBezTo>
                    <a:pt x="12135" y="1580"/>
                    <a:pt x="12134" y="1578"/>
                    <a:pt x="12133" y="1575"/>
                  </a:cubicBezTo>
                  <a:close/>
                  <a:moveTo>
                    <a:pt x="12655" y="1625"/>
                  </a:moveTo>
                  <a:lnTo>
                    <a:pt x="12669" y="1634"/>
                  </a:lnTo>
                  <a:cubicBezTo>
                    <a:pt x="12664" y="1630"/>
                    <a:pt x="12659" y="1627"/>
                    <a:pt x="12655" y="1625"/>
                  </a:cubicBezTo>
                  <a:close/>
                  <a:moveTo>
                    <a:pt x="12073" y="1634"/>
                  </a:moveTo>
                  <a:lnTo>
                    <a:pt x="12073" y="1634"/>
                  </a:lnTo>
                  <a:cubicBezTo>
                    <a:pt x="12071" y="1639"/>
                    <a:pt x="12070" y="1643"/>
                    <a:pt x="12070" y="1645"/>
                  </a:cubicBezTo>
                  <a:lnTo>
                    <a:pt x="12070" y="1645"/>
                  </a:lnTo>
                  <a:cubicBezTo>
                    <a:pt x="12072" y="1642"/>
                    <a:pt x="12073" y="1638"/>
                    <a:pt x="12073" y="1634"/>
                  </a:cubicBezTo>
                  <a:close/>
                  <a:moveTo>
                    <a:pt x="12639" y="1666"/>
                  </a:moveTo>
                  <a:lnTo>
                    <a:pt x="12639" y="1666"/>
                  </a:lnTo>
                  <a:cubicBezTo>
                    <a:pt x="12641" y="1667"/>
                    <a:pt x="12643" y="1668"/>
                    <a:pt x="12645" y="1670"/>
                  </a:cubicBezTo>
                  <a:cubicBezTo>
                    <a:pt x="12643" y="1668"/>
                    <a:pt x="12641" y="1667"/>
                    <a:pt x="12639" y="1666"/>
                  </a:cubicBezTo>
                  <a:close/>
                  <a:moveTo>
                    <a:pt x="18074" y="1658"/>
                  </a:moveTo>
                  <a:lnTo>
                    <a:pt x="18074" y="1670"/>
                  </a:lnTo>
                  <a:lnTo>
                    <a:pt x="18086" y="1658"/>
                  </a:lnTo>
                  <a:close/>
                  <a:moveTo>
                    <a:pt x="13478" y="1670"/>
                  </a:moveTo>
                  <a:lnTo>
                    <a:pt x="13478" y="1670"/>
                  </a:lnTo>
                  <a:cubicBezTo>
                    <a:pt x="13478" y="1670"/>
                    <a:pt x="13478" y="1670"/>
                    <a:pt x="13478" y="1670"/>
                  </a:cubicBezTo>
                  <a:close/>
                  <a:moveTo>
                    <a:pt x="13478" y="1670"/>
                  </a:moveTo>
                  <a:lnTo>
                    <a:pt x="13478" y="1682"/>
                  </a:lnTo>
                  <a:cubicBezTo>
                    <a:pt x="13479" y="1682"/>
                    <a:pt x="13479" y="1682"/>
                    <a:pt x="13480" y="1683"/>
                  </a:cubicBezTo>
                  <a:lnTo>
                    <a:pt x="13480" y="1683"/>
                  </a:lnTo>
                  <a:cubicBezTo>
                    <a:pt x="13478" y="1679"/>
                    <a:pt x="13478" y="1676"/>
                    <a:pt x="13478" y="1670"/>
                  </a:cubicBezTo>
                  <a:close/>
                  <a:moveTo>
                    <a:pt x="11371" y="479"/>
                  </a:moveTo>
                  <a:lnTo>
                    <a:pt x="11371" y="479"/>
                  </a:lnTo>
                  <a:cubicBezTo>
                    <a:pt x="11418" y="491"/>
                    <a:pt x="11442" y="539"/>
                    <a:pt x="11490" y="539"/>
                  </a:cubicBezTo>
                  <a:lnTo>
                    <a:pt x="11490" y="527"/>
                  </a:lnTo>
                  <a:cubicBezTo>
                    <a:pt x="11561" y="586"/>
                    <a:pt x="11668" y="586"/>
                    <a:pt x="11764" y="622"/>
                  </a:cubicBezTo>
                  <a:lnTo>
                    <a:pt x="11764" y="610"/>
                  </a:lnTo>
                  <a:cubicBezTo>
                    <a:pt x="11776" y="598"/>
                    <a:pt x="11799" y="598"/>
                    <a:pt x="11811" y="598"/>
                  </a:cubicBezTo>
                  <a:cubicBezTo>
                    <a:pt x="11811" y="610"/>
                    <a:pt x="11799" y="622"/>
                    <a:pt x="11823" y="622"/>
                  </a:cubicBezTo>
                  <a:cubicBezTo>
                    <a:pt x="11823" y="622"/>
                    <a:pt x="11811" y="610"/>
                    <a:pt x="11811" y="610"/>
                  </a:cubicBezTo>
                  <a:lnTo>
                    <a:pt x="11811" y="610"/>
                  </a:lnTo>
                  <a:cubicBezTo>
                    <a:pt x="11895" y="658"/>
                    <a:pt x="12073" y="670"/>
                    <a:pt x="12204" y="717"/>
                  </a:cubicBezTo>
                  <a:cubicBezTo>
                    <a:pt x="12359" y="729"/>
                    <a:pt x="12526" y="753"/>
                    <a:pt x="12680" y="777"/>
                  </a:cubicBezTo>
                  <a:cubicBezTo>
                    <a:pt x="12657" y="777"/>
                    <a:pt x="12609" y="789"/>
                    <a:pt x="12621" y="801"/>
                  </a:cubicBezTo>
                  <a:cubicBezTo>
                    <a:pt x="12597" y="801"/>
                    <a:pt x="12609" y="801"/>
                    <a:pt x="12597" y="789"/>
                  </a:cubicBezTo>
                  <a:lnTo>
                    <a:pt x="12597" y="789"/>
                  </a:lnTo>
                  <a:cubicBezTo>
                    <a:pt x="12609" y="813"/>
                    <a:pt x="12549" y="813"/>
                    <a:pt x="12549" y="824"/>
                  </a:cubicBezTo>
                  <a:lnTo>
                    <a:pt x="12561" y="824"/>
                  </a:lnTo>
                  <a:cubicBezTo>
                    <a:pt x="12514" y="836"/>
                    <a:pt x="12538" y="872"/>
                    <a:pt x="12502" y="884"/>
                  </a:cubicBezTo>
                  <a:lnTo>
                    <a:pt x="12514" y="884"/>
                  </a:lnTo>
                  <a:cubicBezTo>
                    <a:pt x="12520" y="890"/>
                    <a:pt x="12523" y="893"/>
                    <a:pt x="12526" y="896"/>
                  </a:cubicBezTo>
                  <a:lnTo>
                    <a:pt x="12522" y="896"/>
                  </a:lnTo>
                  <a:cubicBezTo>
                    <a:pt x="12522" y="896"/>
                    <a:pt x="12523" y="896"/>
                    <a:pt x="12523" y="897"/>
                  </a:cubicBezTo>
                  <a:lnTo>
                    <a:pt x="12523" y="897"/>
                  </a:lnTo>
                  <a:cubicBezTo>
                    <a:pt x="12524" y="896"/>
                    <a:pt x="12525" y="896"/>
                    <a:pt x="12526" y="896"/>
                  </a:cubicBezTo>
                  <a:lnTo>
                    <a:pt x="12526" y="896"/>
                  </a:lnTo>
                  <a:cubicBezTo>
                    <a:pt x="12529" y="899"/>
                    <a:pt x="12532" y="902"/>
                    <a:pt x="12538" y="908"/>
                  </a:cubicBezTo>
                  <a:cubicBezTo>
                    <a:pt x="12534" y="904"/>
                    <a:pt x="12528" y="900"/>
                    <a:pt x="12523" y="897"/>
                  </a:cubicBezTo>
                  <a:lnTo>
                    <a:pt x="12523" y="897"/>
                  </a:lnTo>
                  <a:cubicBezTo>
                    <a:pt x="12478" y="910"/>
                    <a:pt x="12477" y="956"/>
                    <a:pt x="12442" y="979"/>
                  </a:cubicBezTo>
                  <a:cubicBezTo>
                    <a:pt x="12442" y="1026"/>
                    <a:pt x="12396" y="1062"/>
                    <a:pt x="12383" y="1108"/>
                  </a:cubicBezTo>
                  <a:lnTo>
                    <a:pt x="12383" y="1108"/>
                  </a:lnTo>
                  <a:cubicBezTo>
                    <a:pt x="12384" y="1107"/>
                    <a:pt x="12385" y="1107"/>
                    <a:pt x="12386" y="1107"/>
                  </a:cubicBezTo>
                  <a:cubicBezTo>
                    <a:pt x="12395" y="1107"/>
                    <a:pt x="12416" y="1122"/>
                    <a:pt x="12407" y="1122"/>
                  </a:cubicBezTo>
                  <a:cubicBezTo>
                    <a:pt x="12398" y="1120"/>
                    <a:pt x="12392" y="1120"/>
                    <a:pt x="12388" y="1120"/>
                  </a:cubicBezTo>
                  <a:cubicBezTo>
                    <a:pt x="12362" y="1120"/>
                    <a:pt x="12400" y="1146"/>
                    <a:pt x="12359" y="1146"/>
                  </a:cubicBezTo>
                  <a:cubicBezTo>
                    <a:pt x="12371" y="1182"/>
                    <a:pt x="12311" y="1182"/>
                    <a:pt x="12335" y="1217"/>
                  </a:cubicBezTo>
                  <a:lnTo>
                    <a:pt x="12323" y="1217"/>
                  </a:lnTo>
                  <a:cubicBezTo>
                    <a:pt x="12311" y="1229"/>
                    <a:pt x="12323" y="1241"/>
                    <a:pt x="12311" y="1241"/>
                  </a:cubicBezTo>
                  <a:lnTo>
                    <a:pt x="12323" y="1253"/>
                  </a:lnTo>
                  <a:cubicBezTo>
                    <a:pt x="12323" y="1259"/>
                    <a:pt x="12320" y="1259"/>
                    <a:pt x="12319" y="1259"/>
                  </a:cubicBezTo>
                  <a:cubicBezTo>
                    <a:pt x="12317" y="1259"/>
                    <a:pt x="12317" y="1259"/>
                    <a:pt x="12323" y="1265"/>
                  </a:cubicBezTo>
                  <a:cubicBezTo>
                    <a:pt x="12320" y="1263"/>
                    <a:pt x="12317" y="1263"/>
                    <a:pt x="12315" y="1263"/>
                  </a:cubicBezTo>
                  <a:cubicBezTo>
                    <a:pt x="12305" y="1263"/>
                    <a:pt x="12308" y="1279"/>
                    <a:pt x="12303" y="1279"/>
                  </a:cubicBezTo>
                  <a:cubicBezTo>
                    <a:pt x="12302" y="1279"/>
                    <a:pt x="12301" y="1279"/>
                    <a:pt x="12299" y="1277"/>
                  </a:cubicBezTo>
                  <a:lnTo>
                    <a:pt x="12299" y="1277"/>
                  </a:lnTo>
                  <a:cubicBezTo>
                    <a:pt x="12299" y="1289"/>
                    <a:pt x="12311" y="1313"/>
                    <a:pt x="12299" y="1313"/>
                  </a:cubicBezTo>
                  <a:cubicBezTo>
                    <a:pt x="12288" y="1313"/>
                    <a:pt x="12276" y="1325"/>
                    <a:pt x="12264" y="1325"/>
                  </a:cubicBezTo>
                  <a:cubicBezTo>
                    <a:pt x="12264" y="1348"/>
                    <a:pt x="12252" y="1372"/>
                    <a:pt x="12240" y="1384"/>
                  </a:cubicBezTo>
                  <a:lnTo>
                    <a:pt x="12264" y="1396"/>
                  </a:lnTo>
                  <a:lnTo>
                    <a:pt x="12252" y="1396"/>
                  </a:lnTo>
                  <a:cubicBezTo>
                    <a:pt x="12247" y="1394"/>
                    <a:pt x="12244" y="1393"/>
                    <a:pt x="12243" y="1393"/>
                  </a:cubicBezTo>
                  <a:cubicBezTo>
                    <a:pt x="12241" y="1393"/>
                    <a:pt x="12240" y="1394"/>
                    <a:pt x="12241" y="1396"/>
                  </a:cubicBezTo>
                  <a:lnTo>
                    <a:pt x="12241" y="1396"/>
                  </a:lnTo>
                  <a:cubicBezTo>
                    <a:pt x="12241" y="1396"/>
                    <a:pt x="12240" y="1396"/>
                    <a:pt x="12240" y="1396"/>
                  </a:cubicBezTo>
                  <a:cubicBezTo>
                    <a:pt x="12240" y="1401"/>
                    <a:pt x="12242" y="1404"/>
                    <a:pt x="12243" y="1405"/>
                  </a:cubicBezTo>
                  <a:lnTo>
                    <a:pt x="12243" y="1405"/>
                  </a:lnTo>
                  <a:cubicBezTo>
                    <a:pt x="12244" y="1403"/>
                    <a:pt x="12242" y="1399"/>
                    <a:pt x="12241" y="1396"/>
                  </a:cubicBezTo>
                  <a:lnTo>
                    <a:pt x="12241" y="1396"/>
                  </a:lnTo>
                  <a:cubicBezTo>
                    <a:pt x="12253" y="1397"/>
                    <a:pt x="12275" y="1420"/>
                    <a:pt x="12264" y="1420"/>
                  </a:cubicBezTo>
                  <a:cubicBezTo>
                    <a:pt x="12252" y="1420"/>
                    <a:pt x="12240" y="1420"/>
                    <a:pt x="12228" y="1408"/>
                  </a:cubicBezTo>
                  <a:lnTo>
                    <a:pt x="12228" y="1408"/>
                  </a:lnTo>
                  <a:cubicBezTo>
                    <a:pt x="12216" y="1432"/>
                    <a:pt x="12240" y="1456"/>
                    <a:pt x="12216" y="1467"/>
                  </a:cubicBezTo>
                  <a:cubicBezTo>
                    <a:pt x="12213" y="1465"/>
                    <a:pt x="12212" y="1464"/>
                    <a:pt x="12211" y="1464"/>
                  </a:cubicBezTo>
                  <a:cubicBezTo>
                    <a:pt x="12209" y="1464"/>
                    <a:pt x="12209" y="1467"/>
                    <a:pt x="12207" y="1467"/>
                  </a:cubicBezTo>
                  <a:cubicBezTo>
                    <a:pt x="12205" y="1467"/>
                    <a:pt x="12201" y="1464"/>
                    <a:pt x="12192" y="1456"/>
                  </a:cubicBezTo>
                  <a:lnTo>
                    <a:pt x="12192" y="1456"/>
                  </a:lnTo>
                  <a:cubicBezTo>
                    <a:pt x="12192" y="1479"/>
                    <a:pt x="12216" y="1467"/>
                    <a:pt x="12240" y="1491"/>
                  </a:cubicBezTo>
                  <a:lnTo>
                    <a:pt x="12228" y="1491"/>
                  </a:lnTo>
                  <a:cubicBezTo>
                    <a:pt x="12228" y="1491"/>
                    <a:pt x="12204" y="1479"/>
                    <a:pt x="12204" y="1479"/>
                  </a:cubicBezTo>
                  <a:cubicBezTo>
                    <a:pt x="12204" y="1503"/>
                    <a:pt x="12168" y="1503"/>
                    <a:pt x="12180" y="1515"/>
                  </a:cubicBezTo>
                  <a:cubicBezTo>
                    <a:pt x="12186" y="1521"/>
                    <a:pt x="12186" y="1521"/>
                    <a:pt x="12186" y="1521"/>
                  </a:cubicBezTo>
                  <a:cubicBezTo>
                    <a:pt x="12186" y="1521"/>
                    <a:pt x="12186" y="1521"/>
                    <a:pt x="12192" y="1527"/>
                  </a:cubicBezTo>
                  <a:cubicBezTo>
                    <a:pt x="12197" y="1536"/>
                    <a:pt x="12195" y="1538"/>
                    <a:pt x="12191" y="1538"/>
                  </a:cubicBezTo>
                  <a:cubicBezTo>
                    <a:pt x="12187" y="1538"/>
                    <a:pt x="12180" y="1535"/>
                    <a:pt x="12179" y="1535"/>
                  </a:cubicBezTo>
                  <a:cubicBezTo>
                    <a:pt x="12177" y="1535"/>
                    <a:pt x="12178" y="1536"/>
                    <a:pt x="12180" y="1539"/>
                  </a:cubicBezTo>
                  <a:lnTo>
                    <a:pt x="12168" y="1527"/>
                  </a:lnTo>
                  <a:lnTo>
                    <a:pt x="12168" y="1527"/>
                  </a:lnTo>
                  <a:cubicBezTo>
                    <a:pt x="12168" y="1539"/>
                    <a:pt x="12180" y="1551"/>
                    <a:pt x="12168" y="1551"/>
                  </a:cubicBezTo>
                  <a:cubicBezTo>
                    <a:pt x="12168" y="1555"/>
                    <a:pt x="12167" y="1556"/>
                    <a:pt x="12165" y="1556"/>
                  </a:cubicBezTo>
                  <a:cubicBezTo>
                    <a:pt x="12161" y="1556"/>
                    <a:pt x="12153" y="1551"/>
                    <a:pt x="12145" y="1551"/>
                  </a:cubicBezTo>
                  <a:cubicBezTo>
                    <a:pt x="12145" y="1557"/>
                    <a:pt x="12148" y="1557"/>
                    <a:pt x="12152" y="1557"/>
                  </a:cubicBezTo>
                  <a:cubicBezTo>
                    <a:pt x="12157" y="1557"/>
                    <a:pt x="12163" y="1557"/>
                    <a:pt x="12168" y="1563"/>
                  </a:cubicBezTo>
                  <a:cubicBezTo>
                    <a:pt x="12157" y="1563"/>
                    <a:pt x="12145" y="1575"/>
                    <a:pt x="12145" y="1586"/>
                  </a:cubicBezTo>
                  <a:cubicBezTo>
                    <a:pt x="12140" y="1586"/>
                    <a:pt x="12137" y="1584"/>
                    <a:pt x="12135" y="1582"/>
                  </a:cubicBezTo>
                  <a:lnTo>
                    <a:pt x="12135" y="1582"/>
                  </a:lnTo>
                  <a:cubicBezTo>
                    <a:pt x="12135" y="1585"/>
                    <a:pt x="12133" y="1586"/>
                    <a:pt x="12131" y="1586"/>
                  </a:cubicBezTo>
                  <a:cubicBezTo>
                    <a:pt x="12126" y="1586"/>
                    <a:pt x="12118" y="1583"/>
                    <a:pt x="12113" y="1583"/>
                  </a:cubicBezTo>
                  <a:cubicBezTo>
                    <a:pt x="12111" y="1583"/>
                    <a:pt x="12109" y="1584"/>
                    <a:pt x="12109" y="1586"/>
                  </a:cubicBezTo>
                  <a:cubicBezTo>
                    <a:pt x="12097" y="1610"/>
                    <a:pt x="12109" y="1658"/>
                    <a:pt x="12085" y="1682"/>
                  </a:cubicBezTo>
                  <a:cubicBezTo>
                    <a:pt x="12091" y="1688"/>
                    <a:pt x="12094" y="1691"/>
                    <a:pt x="12096" y="1694"/>
                  </a:cubicBezTo>
                  <a:lnTo>
                    <a:pt x="12085" y="1694"/>
                  </a:lnTo>
                  <a:cubicBezTo>
                    <a:pt x="12073" y="1694"/>
                    <a:pt x="12073" y="1682"/>
                    <a:pt x="12073" y="1682"/>
                  </a:cubicBezTo>
                  <a:cubicBezTo>
                    <a:pt x="12073" y="1670"/>
                    <a:pt x="12073" y="1670"/>
                    <a:pt x="12085" y="1670"/>
                  </a:cubicBezTo>
                  <a:cubicBezTo>
                    <a:pt x="12077" y="1670"/>
                    <a:pt x="12080" y="1665"/>
                    <a:pt x="12079" y="1665"/>
                  </a:cubicBezTo>
                  <a:lnTo>
                    <a:pt x="12079" y="1665"/>
                  </a:lnTo>
                  <a:cubicBezTo>
                    <a:pt x="12079" y="1665"/>
                    <a:pt x="12077" y="1666"/>
                    <a:pt x="12073" y="1670"/>
                  </a:cubicBezTo>
                  <a:lnTo>
                    <a:pt x="12073" y="1670"/>
                  </a:lnTo>
                  <a:lnTo>
                    <a:pt x="12085" y="1658"/>
                  </a:lnTo>
                  <a:cubicBezTo>
                    <a:pt x="12085" y="1649"/>
                    <a:pt x="12071" y="1654"/>
                    <a:pt x="12070" y="1645"/>
                  </a:cubicBezTo>
                  <a:lnTo>
                    <a:pt x="12070" y="1645"/>
                  </a:lnTo>
                  <a:cubicBezTo>
                    <a:pt x="12068" y="1649"/>
                    <a:pt x="12066" y="1651"/>
                    <a:pt x="12064" y="1651"/>
                  </a:cubicBezTo>
                  <a:cubicBezTo>
                    <a:pt x="12062" y="1651"/>
                    <a:pt x="12061" y="1649"/>
                    <a:pt x="12061" y="1646"/>
                  </a:cubicBezTo>
                  <a:cubicBezTo>
                    <a:pt x="12070" y="1637"/>
                    <a:pt x="12069" y="1635"/>
                    <a:pt x="12065" y="1635"/>
                  </a:cubicBezTo>
                  <a:cubicBezTo>
                    <a:pt x="12061" y="1635"/>
                    <a:pt x="12052" y="1638"/>
                    <a:pt x="12049" y="1638"/>
                  </a:cubicBezTo>
                  <a:cubicBezTo>
                    <a:pt x="12047" y="1638"/>
                    <a:pt x="12047" y="1637"/>
                    <a:pt x="12049" y="1634"/>
                  </a:cubicBezTo>
                  <a:cubicBezTo>
                    <a:pt x="12049" y="1630"/>
                    <a:pt x="12051" y="1629"/>
                    <a:pt x="12052" y="1629"/>
                  </a:cubicBezTo>
                  <a:cubicBezTo>
                    <a:pt x="12056" y="1629"/>
                    <a:pt x="12061" y="1634"/>
                    <a:pt x="12061" y="1634"/>
                  </a:cubicBezTo>
                  <a:cubicBezTo>
                    <a:pt x="12061" y="1628"/>
                    <a:pt x="12058" y="1625"/>
                    <a:pt x="12054" y="1625"/>
                  </a:cubicBezTo>
                  <a:cubicBezTo>
                    <a:pt x="12049" y="1625"/>
                    <a:pt x="12043" y="1628"/>
                    <a:pt x="12038" y="1634"/>
                  </a:cubicBezTo>
                  <a:lnTo>
                    <a:pt x="12049" y="1622"/>
                  </a:lnTo>
                  <a:lnTo>
                    <a:pt x="12026" y="1622"/>
                  </a:lnTo>
                  <a:cubicBezTo>
                    <a:pt x="12038" y="1598"/>
                    <a:pt x="12002" y="1610"/>
                    <a:pt x="12026" y="1598"/>
                  </a:cubicBezTo>
                  <a:cubicBezTo>
                    <a:pt x="12023" y="1596"/>
                    <a:pt x="12021" y="1595"/>
                    <a:pt x="12020" y="1595"/>
                  </a:cubicBezTo>
                  <a:cubicBezTo>
                    <a:pt x="12014" y="1595"/>
                    <a:pt x="12014" y="1610"/>
                    <a:pt x="12014" y="1610"/>
                  </a:cubicBezTo>
                  <a:cubicBezTo>
                    <a:pt x="12014" y="1598"/>
                    <a:pt x="12002" y="1598"/>
                    <a:pt x="12014" y="1586"/>
                  </a:cubicBezTo>
                  <a:lnTo>
                    <a:pt x="12026" y="1575"/>
                  </a:lnTo>
                  <a:cubicBezTo>
                    <a:pt x="12014" y="1575"/>
                    <a:pt x="12002" y="1586"/>
                    <a:pt x="11990" y="1598"/>
                  </a:cubicBezTo>
                  <a:cubicBezTo>
                    <a:pt x="11990" y="1586"/>
                    <a:pt x="11990" y="1586"/>
                    <a:pt x="11990" y="1575"/>
                  </a:cubicBezTo>
                  <a:lnTo>
                    <a:pt x="12002" y="1575"/>
                  </a:lnTo>
                  <a:cubicBezTo>
                    <a:pt x="11991" y="1564"/>
                    <a:pt x="12018" y="1526"/>
                    <a:pt x="12000" y="1525"/>
                  </a:cubicBezTo>
                  <a:lnTo>
                    <a:pt x="12000" y="1525"/>
                  </a:lnTo>
                  <a:lnTo>
                    <a:pt x="11990" y="1515"/>
                  </a:lnTo>
                  <a:cubicBezTo>
                    <a:pt x="11978" y="1503"/>
                    <a:pt x="11966" y="1491"/>
                    <a:pt x="11954" y="1479"/>
                  </a:cubicBezTo>
                  <a:lnTo>
                    <a:pt x="11966" y="1479"/>
                  </a:lnTo>
                  <a:cubicBezTo>
                    <a:pt x="11942" y="1479"/>
                    <a:pt x="11966" y="1467"/>
                    <a:pt x="11954" y="1467"/>
                  </a:cubicBezTo>
                  <a:lnTo>
                    <a:pt x="11942" y="1456"/>
                  </a:lnTo>
                  <a:lnTo>
                    <a:pt x="11954" y="1456"/>
                  </a:lnTo>
                  <a:cubicBezTo>
                    <a:pt x="11934" y="1456"/>
                    <a:pt x="11957" y="1429"/>
                    <a:pt x="11957" y="1429"/>
                  </a:cubicBezTo>
                  <a:lnTo>
                    <a:pt x="11957" y="1429"/>
                  </a:lnTo>
                  <a:cubicBezTo>
                    <a:pt x="11957" y="1429"/>
                    <a:pt x="11956" y="1430"/>
                    <a:pt x="11954" y="1432"/>
                  </a:cubicBezTo>
                  <a:cubicBezTo>
                    <a:pt x="11942" y="1432"/>
                    <a:pt x="11930" y="1444"/>
                    <a:pt x="11918" y="1444"/>
                  </a:cubicBezTo>
                  <a:cubicBezTo>
                    <a:pt x="11918" y="1444"/>
                    <a:pt x="11930" y="1432"/>
                    <a:pt x="11930" y="1432"/>
                  </a:cubicBezTo>
                  <a:cubicBezTo>
                    <a:pt x="11930" y="1426"/>
                    <a:pt x="11927" y="1426"/>
                    <a:pt x="11924" y="1426"/>
                  </a:cubicBezTo>
                  <a:cubicBezTo>
                    <a:pt x="11921" y="1426"/>
                    <a:pt x="11918" y="1426"/>
                    <a:pt x="11918" y="1420"/>
                  </a:cubicBezTo>
                  <a:lnTo>
                    <a:pt x="11918" y="1408"/>
                  </a:lnTo>
                  <a:lnTo>
                    <a:pt x="11907" y="1408"/>
                  </a:lnTo>
                  <a:cubicBezTo>
                    <a:pt x="11898" y="1408"/>
                    <a:pt x="11915" y="1388"/>
                    <a:pt x="11910" y="1388"/>
                  </a:cubicBezTo>
                  <a:cubicBezTo>
                    <a:pt x="11908" y="1388"/>
                    <a:pt x="11904" y="1390"/>
                    <a:pt x="11895" y="1396"/>
                  </a:cubicBezTo>
                  <a:cubicBezTo>
                    <a:pt x="11895" y="1384"/>
                    <a:pt x="11883" y="1384"/>
                    <a:pt x="11895" y="1372"/>
                  </a:cubicBezTo>
                  <a:cubicBezTo>
                    <a:pt x="11883" y="1372"/>
                    <a:pt x="11871" y="1372"/>
                    <a:pt x="11859" y="1360"/>
                  </a:cubicBezTo>
                  <a:cubicBezTo>
                    <a:pt x="11871" y="1354"/>
                    <a:pt x="11868" y="1354"/>
                    <a:pt x="11863" y="1354"/>
                  </a:cubicBezTo>
                  <a:cubicBezTo>
                    <a:pt x="11859" y="1354"/>
                    <a:pt x="11853" y="1354"/>
                    <a:pt x="11859" y="1348"/>
                  </a:cubicBezTo>
                  <a:lnTo>
                    <a:pt x="11859" y="1348"/>
                  </a:lnTo>
                  <a:lnTo>
                    <a:pt x="11847" y="1360"/>
                  </a:lnTo>
                  <a:cubicBezTo>
                    <a:pt x="11835" y="1348"/>
                    <a:pt x="11859" y="1301"/>
                    <a:pt x="11835" y="1289"/>
                  </a:cubicBezTo>
                  <a:cubicBezTo>
                    <a:pt x="11823" y="1265"/>
                    <a:pt x="11811" y="1241"/>
                    <a:pt x="11811" y="1229"/>
                  </a:cubicBezTo>
                  <a:cubicBezTo>
                    <a:pt x="11799" y="1229"/>
                    <a:pt x="11776" y="1229"/>
                    <a:pt x="11776" y="1217"/>
                  </a:cubicBezTo>
                  <a:cubicBezTo>
                    <a:pt x="11764" y="1217"/>
                    <a:pt x="11752" y="1205"/>
                    <a:pt x="11740" y="1182"/>
                  </a:cubicBezTo>
                  <a:cubicBezTo>
                    <a:pt x="11728" y="1182"/>
                    <a:pt x="11740" y="1170"/>
                    <a:pt x="11740" y="1158"/>
                  </a:cubicBezTo>
                  <a:lnTo>
                    <a:pt x="11740" y="1158"/>
                  </a:lnTo>
                  <a:lnTo>
                    <a:pt x="11728" y="1170"/>
                  </a:lnTo>
                  <a:cubicBezTo>
                    <a:pt x="11728" y="1158"/>
                    <a:pt x="11728" y="1158"/>
                    <a:pt x="11728" y="1158"/>
                  </a:cubicBezTo>
                  <a:lnTo>
                    <a:pt x="11740" y="1146"/>
                  </a:lnTo>
                  <a:cubicBezTo>
                    <a:pt x="11728" y="1146"/>
                    <a:pt x="11728" y="1146"/>
                    <a:pt x="11704" y="1158"/>
                  </a:cubicBezTo>
                  <a:cubicBezTo>
                    <a:pt x="11704" y="1149"/>
                    <a:pt x="11704" y="1141"/>
                    <a:pt x="11708" y="1141"/>
                  </a:cubicBezTo>
                  <a:cubicBezTo>
                    <a:pt x="11710" y="1141"/>
                    <a:pt x="11713" y="1142"/>
                    <a:pt x="11716" y="1146"/>
                  </a:cubicBezTo>
                  <a:lnTo>
                    <a:pt x="11704" y="1110"/>
                  </a:lnTo>
                  <a:lnTo>
                    <a:pt x="11704" y="1122"/>
                  </a:lnTo>
                  <a:cubicBezTo>
                    <a:pt x="11698" y="1128"/>
                    <a:pt x="11692" y="1131"/>
                    <a:pt x="11688" y="1131"/>
                  </a:cubicBezTo>
                  <a:cubicBezTo>
                    <a:pt x="11683" y="1131"/>
                    <a:pt x="11680" y="1128"/>
                    <a:pt x="11680" y="1122"/>
                  </a:cubicBezTo>
                  <a:cubicBezTo>
                    <a:pt x="11682" y="1122"/>
                    <a:pt x="11684" y="1122"/>
                    <a:pt x="11686" y="1121"/>
                  </a:cubicBezTo>
                  <a:lnTo>
                    <a:pt x="11686" y="1121"/>
                  </a:lnTo>
                  <a:cubicBezTo>
                    <a:pt x="11688" y="1122"/>
                    <a:pt x="11690" y="1122"/>
                    <a:pt x="11692" y="1122"/>
                  </a:cubicBezTo>
                  <a:cubicBezTo>
                    <a:pt x="11692" y="1121"/>
                    <a:pt x="11692" y="1119"/>
                    <a:pt x="11692" y="1118"/>
                  </a:cubicBezTo>
                  <a:lnTo>
                    <a:pt x="11692" y="1118"/>
                  </a:lnTo>
                  <a:cubicBezTo>
                    <a:pt x="11690" y="1120"/>
                    <a:pt x="11688" y="1121"/>
                    <a:pt x="11686" y="1121"/>
                  </a:cubicBezTo>
                  <a:lnTo>
                    <a:pt x="11686" y="1121"/>
                  </a:lnTo>
                  <a:cubicBezTo>
                    <a:pt x="11677" y="1118"/>
                    <a:pt x="11668" y="1110"/>
                    <a:pt x="11668" y="1110"/>
                  </a:cubicBezTo>
                  <a:lnTo>
                    <a:pt x="11680" y="1110"/>
                  </a:lnTo>
                  <a:cubicBezTo>
                    <a:pt x="11668" y="1110"/>
                    <a:pt x="11692" y="1086"/>
                    <a:pt x="11692" y="1086"/>
                  </a:cubicBezTo>
                  <a:cubicBezTo>
                    <a:pt x="11676" y="1086"/>
                    <a:pt x="11676" y="1081"/>
                    <a:pt x="11671" y="1081"/>
                  </a:cubicBezTo>
                  <a:cubicBezTo>
                    <a:pt x="11668" y="1081"/>
                    <a:pt x="11664" y="1082"/>
                    <a:pt x="11657" y="1086"/>
                  </a:cubicBezTo>
                  <a:cubicBezTo>
                    <a:pt x="11645" y="1086"/>
                    <a:pt x="11668" y="1075"/>
                    <a:pt x="11668" y="1075"/>
                  </a:cubicBezTo>
                  <a:cubicBezTo>
                    <a:pt x="11657" y="1075"/>
                    <a:pt x="11657" y="1063"/>
                    <a:pt x="11668" y="1051"/>
                  </a:cubicBezTo>
                  <a:lnTo>
                    <a:pt x="11668" y="1051"/>
                  </a:lnTo>
                  <a:cubicBezTo>
                    <a:pt x="11661" y="1056"/>
                    <a:pt x="11657" y="1058"/>
                    <a:pt x="11654" y="1058"/>
                  </a:cubicBezTo>
                  <a:cubicBezTo>
                    <a:pt x="11648" y="1058"/>
                    <a:pt x="11656" y="1044"/>
                    <a:pt x="11653" y="1044"/>
                  </a:cubicBezTo>
                  <a:cubicBezTo>
                    <a:pt x="11652" y="1044"/>
                    <a:pt x="11650" y="1046"/>
                    <a:pt x="11645" y="1051"/>
                  </a:cubicBezTo>
                  <a:lnTo>
                    <a:pt x="11657" y="1027"/>
                  </a:lnTo>
                  <a:lnTo>
                    <a:pt x="11657" y="1027"/>
                  </a:lnTo>
                  <a:cubicBezTo>
                    <a:pt x="11648" y="1035"/>
                    <a:pt x="11640" y="1044"/>
                    <a:pt x="11631" y="1044"/>
                  </a:cubicBezTo>
                  <a:cubicBezTo>
                    <a:pt x="11628" y="1044"/>
                    <a:pt x="11624" y="1042"/>
                    <a:pt x="11621" y="1039"/>
                  </a:cubicBezTo>
                  <a:cubicBezTo>
                    <a:pt x="11633" y="991"/>
                    <a:pt x="11585" y="967"/>
                    <a:pt x="11597" y="932"/>
                  </a:cubicBezTo>
                  <a:cubicBezTo>
                    <a:pt x="11585" y="920"/>
                    <a:pt x="11561" y="908"/>
                    <a:pt x="11561" y="896"/>
                  </a:cubicBezTo>
                  <a:lnTo>
                    <a:pt x="11537" y="896"/>
                  </a:lnTo>
                  <a:cubicBezTo>
                    <a:pt x="11549" y="872"/>
                    <a:pt x="11549" y="836"/>
                    <a:pt x="11526" y="824"/>
                  </a:cubicBezTo>
                  <a:cubicBezTo>
                    <a:pt x="11519" y="826"/>
                    <a:pt x="11514" y="827"/>
                    <a:pt x="11512" y="827"/>
                  </a:cubicBezTo>
                  <a:cubicBezTo>
                    <a:pt x="11496" y="827"/>
                    <a:pt x="11544" y="801"/>
                    <a:pt x="11514" y="801"/>
                  </a:cubicBezTo>
                  <a:lnTo>
                    <a:pt x="11526" y="801"/>
                  </a:lnTo>
                  <a:cubicBezTo>
                    <a:pt x="11514" y="789"/>
                    <a:pt x="11502" y="789"/>
                    <a:pt x="11466" y="789"/>
                  </a:cubicBezTo>
                  <a:cubicBezTo>
                    <a:pt x="11502" y="765"/>
                    <a:pt x="11466" y="777"/>
                    <a:pt x="11478" y="765"/>
                  </a:cubicBezTo>
                  <a:lnTo>
                    <a:pt x="11478" y="765"/>
                  </a:lnTo>
                  <a:cubicBezTo>
                    <a:pt x="11481" y="762"/>
                    <a:pt x="11484" y="759"/>
                    <a:pt x="11490" y="753"/>
                  </a:cubicBezTo>
                  <a:lnTo>
                    <a:pt x="11490" y="753"/>
                  </a:lnTo>
                  <a:lnTo>
                    <a:pt x="11466" y="765"/>
                  </a:lnTo>
                  <a:lnTo>
                    <a:pt x="11478" y="753"/>
                  </a:lnTo>
                  <a:cubicBezTo>
                    <a:pt x="11478" y="741"/>
                    <a:pt x="11454" y="729"/>
                    <a:pt x="11478" y="717"/>
                  </a:cubicBezTo>
                  <a:cubicBezTo>
                    <a:pt x="11442" y="705"/>
                    <a:pt x="11430" y="670"/>
                    <a:pt x="11430" y="646"/>
                  </a:cubicBezTo>
                  <a:cubicBezTo>
                    <a:pt x="11418" y="646"/>
                    <a:pt x="11406" y="646"/>
                    <a:pt x="11406" y="634"/>
                  </a:cubicBezTo>
                  <a:lnTo>
                    <a:pt x="11418" y="622"/>
                  </a:lnTo>
                  <a:cubicBezTo>
                    <a:pt x="11418" y="622"/>
                    <a:pt x="11383" y="622"/>
                    <a:pt x="11395" y="610"/>
                  </a:cubicBezTo>
                  <a:lnTo>
                    <a:pt x="11406" y="610"/>
                  </a:lnTo>
                  <a:cubicBezTo>
                    <a:pt x="11395" y="610"/>
                    <a:pt x="11406" y="598"/>
                    <a:pt x="11383" y="598"/>
                  </a:cubicBezTo>
                  <a:cubicBezTo>
                    <a:pt x="11383" y="598"/>
                    <a:pt x="11383" y="586"/>
                    <a:pt x="11406" y="574"/>
                  </a:cubicBezTo>
                  <a:lnTo>
                    <a:pt x="11406" y="574"/>
                  </a:lnTo>
                  <a:cubicBezTo>
                    <a:pt x="11399" y="577"/>
                    <a:pt x="11395" y="578"/>
                    <a:pt x="11393" y="578"/>
                  </a:cubicBezTo>
                  <a:cubicBezTo>
                    <a:pt x="11384" y="578"/>
                    <a:pt x="11406" y="563"/>
                    <a:pt x="11406" y="563"/>
                  </a:cubicBezTo>
                  <a:cubicBezTo>
                    <a:pt x="11406" y="563"/>
                    <a:pt x="11395" y="527"/>
                    <a:pt x="11371" y="479"/>
                  </a:cubicBezTo>
                  <a:close/>
                  <a:moveTo>
                    <a:pt x="12096" y="1694"/>
                  </a:moveTo>
                  <a:lnTo>
                    <a:pt x="12096" y="1694"/>
                  </a:lnTo>
                  <a:cubicBezTo>
                    <a:pt x="12097" y="1697"/>
                    <a:pt x="12097" y="1700"/>
                    <a:pt x="12097" y="1706"/>
                  </a:cubicBezTo>
                  <a:cubicBezTo>
                    <a:pt x="12097" y="1706"/>
                    <a:pt x="12086" y="1695"/>
                    <a:pt x="12096" y="1694"/>
                  </a:cubicBezTo>
                  <a:close/>
                  <a:moveTo>
                    <a:pt x="17514" y="1706"/>
                  </a:moveTo>
                  <a:cubicBezTo>
                    <a:pt x="17514" y="1711"/>
                    <a:pt x="17514" y="1714"/>
                    <a:pt x="17516" y="1716"/>
                  </a:cubicBezTo>
                  <a:lnTo>
                    <a:pt x="17516" y="1716"/>
                  </a:lnTo>
                  <a:cubicBezTo>
                    <a:pt x="17517" y="1714"/>
                    <a:pt x="17517" y="1711"/>
                    <a:pt x="17514" y="1706"/>
                  </a:cubicBezTo>
                  <a:close/>
                  <a:moveTo>
                    <a:pt x="13466" y="1706"/>
                  </a:moveTo>
                  <a:cubicBezTo>
                    <a:pt x="13463" y="1707"/>
                    <a:pt x="13463" y="1710"/>
                    <a:pt x="13466" y="1717"/>
                  </a:cubicBezTo>
                  <a:lnTo>
                    <a:pt x="13466" y="1706"/>
                  </a:lnTo>
                  <a:close/>
                  <a:moveTo>
                    <a:pt x="18241" y="1706"/>
                  </a:moveTo>
                  <a:lnTo>
                    <a:pt x="18240" y="1707"/>
                  </a:lnTo>
                  <a:lnTo>
                    <a:pt x="18240" y="1707"/>
                  </a:lnTo>
                  <a:cubicBezTo>
                    <a:pt x="18239" y="1706"/>
                    <a:pt x="18238" y="1706"/>
                    <a:pt x="18237" y="1706"/>
                  </a:cubicBezTo>
                  <a:cubicBezTo>
                    <a:pt x="18232" y="1706"/>
                    <a:pt x="18229" y="1709"/>
                    <a:pt x="18229" y="1717"/>
                  </a:cubicBezTo>
                  <a:lnTo>
                    <a:pt x="18240" y="1707"/>
                  </a:lnTo>
                  <a:lnTo>
                    <a:pt x="18240" y="1707"/>
                  </a:lnTo>
                  <a:cubicBezTo>
                    <a:pt x="18240" y="1707"/>
                    <a:pt x="18241" y="1707"/>
                    <a:pt x="18242" y="1707"/>
                  </a:cubicBezTo>
                  <a:lnTo>
                    <a:pt x="18242" y="1707"/>
                  </a:lnTo>
                  <a:cubicBezTo>
                    <a:pt x="18242" y="1707"/>
                    <a:pt x="18241" y="1706"/>
                    <a:pt x="18241" y="1706"/>
                  </a:cubicBezTo>
                  <a:close/>
                  <a:moveTo>
                    <a:pt x="11657" y="1753"/>
                  </a:moveTo>
                  <a:cubicBezTo>
                    <a:pt x="11653" y="1757"/>
                    <a:pt x="11653" y="1758"/>
                    <a:pt x="11654" y="1758"/>
                  </a:cubicBezTo>
                  <a:cubicBezTo>
                    <a:pt x="11658" y="1758"/>
                    <a:pt x="11668" y="1753"/>
                    <a:pt x="11668" y="1753"/>
                  </a:cubicBezTo>
                  <a:close/>
                  <a:moveTo>
                    <a:pt x="18020" y="1759"/>
                  </a:moveTo>
                  <a:lnTo>
                    <a:pt x="18020" y="1759"/>
                  </a:lnTo>
                  <a:cubicBezTo>
                    <a:pt x="18026" y="1762"/>
                    <a:pt x="18032" y="1765"/>
                    <a:pt x="18038" y="1765"/>
                  </a:cubicBezTo>
                  <a:lnTo>
                    <a:pt x="18020" y="1759"/>
                  </a:lnTo>
                  <a:close/>
                  <a:moveTo>
                    <a:pt x="19010" y="1774"/>
                  </a:moveTo>
                  <a:cubicBezTo>
                    <a:pt x="19011" y="1775"/>
                    <a:pt x="19012" y="1776"/>
                    <a:pt x="19015" y="1777"/>
                  </a:cubicBezTo>
                  <a:cubicBezTo>
                    <a:pt x="19013" y="1776"/>
                    <a:pt x="19011" y="1774"/>
                    <a:pt x="19010" y="1774"/>
                  </a:cubicBezTo>
                  <a:close/>
                  <a:moveTo>
                    <a:pt x="11721" y="1798"/>
                  </a:moveTo>
                  <a:lnTo>
                    <a:pt x="11716" y="1801"/>
                  </a:lnTo>
                  <a:cubicBezTo>
                    <a:pt x="11720" y="1801"/>
                    <a:pt x="11721" y="1800"/>
                    <a:pt x="11721" y="1798"/>
                  </a:cubicBezTo>
                  <a:close/>
                  <a:moveTo>
                    <a:pt x="18431" y="1837"/>
                  </a:moveTo>
                  <a:cubicBezTo>
                    <a:pt x="18431" y="1837"/>
                    <a:pt x="18431" y="1848"/>
                    <a:pt x="18419" y="1848"/>
                  </a:cubicBezTo>
                  <a:cubicBezTo>
                    <a:pt x="18419" y="1837"/>
                    <a:pt x="18419" y="1837"/>
                    <a:pt x="18431" y="1837"/>
                  </a:cubicBezTo>
                  <a:close/>
                  <a:moveTo>
                    <a:pt x="17443" y="1848"/>
                  </a:moveTo>
                  <a:lnTo>
                    <a:pt x="17443" y="1848"/>
                  </a:lnTo>
                  <a:cubicBezTo>
                    <a:pt x="17443" y="1848"/>
                    <a:pt x="17467" y="1860"/>
                    <a:pt x="17467" y="1860"/>
                  </a:cubicBezTo>
                  <a:cubicBezTo>
                    <a:pt x="17455" y="1860"/>
                    <a:pt x="17455" y="1860"/>
                    <a:pt x="17443" y="1848"/>
                  </a:cubicBezTo>
                  <a:close/>
                  <a:moveTo>
                    <a:pt x="15852" y="1869"/>
                  </a:moveTo>
                  <a:cubicBezTo>
                    <a:pt x="15854" y="1870"/>
                    <a:pt x="15856" y="1871"/>
                    <a:pt x="15859" y="1872"/>
                  </a:cubicBezTo>
                  <a:cubicBezTo>
                    <a:pt x="15857" y="1871"/>
                    <a:pt x="15854" y="1870"/>
                    <a:pt x="15852" y="1869"/>
                  </a:cubicBezTo>
                  <a:close/>
                  <a:moveTo>
                    <a:pt x="11784" y="1880"/>
                  </a:moveTo>
                  <a:lnTo>
                    <a:pt x="11776" y="1884"/>
                  </a:lnTo>
                  <a:cubicBezTo>
                    <a:pt x="11775" y="1886"/>
                    <a:pt x="11774" y="1888"/>
                    <a:pt x="11774" y="1890"/>
                  </a:cubicBezTo>
                  <a:lnTo>
                    <a:pt x="11774" y="1890"/>
                  </a:lnTo>
                  <a:cubicBezTo>
                    <a:pt x="11779" y="1886"/>
                    <a:pt x="11783" y="1883"/>
                    <a:pt x="11784" y="1880"/>
                  </a:cubicBezTo>
                  <a:close/>
                  <a:moveTo>
                    <a:pt x="17968" y="1887"/>
                  </a:moveTo>
                  <a:cubicBezTo>
                    <a:pt x="17967" y="1888"/>
                    <a:pt x="17969" y="1891"/>
                    <a:pt x="17979" y="1896"/>
                  </a:cubicBezTo>
                  <a:cubicBezTo>
                    <a:pt x="17974" y="1891"/>
                    <a:pt x="17971" y="1888"/>
                    <a:pt x="17968" y="1887"/>
                  </a:cubicBezTo>
                  <a:close/>
                  <a:moveTo>
                    <a:pt x="11774" y="1890"/>
                  </a:moveTo>
                  <a:cubicBezTo>
                    <a:pt x="11771" y="1892"/>
                    <a:pt x="11768" y="1894"/>
                    <a:pt x="11764" y="1896"/>
                  </a:cubicBezTo>
                  <a:cubicBezTo>
                    <a:pt x="11773" y="1896"/>
                    <a:pt x="11775" y="1911"/>
                    <a:pt x="11782" y="1911"/>
                  </a:cubicBezTo>
                  <a:cubicBezTo>
                    <a:pt x="11783" y="1911"/>
                    <a:pt x="11785" y="1910"/>
                    <a:pt x="11787" y="1908"/>
                  </a:cubicBezTo>
                  <a:cubicBezTo>
                    <a:pt x="11791" y="1901"/>
                    <a:pt x="11790" y="1899"/>
                    <a:pt x="11788" y="1899"/>
                  </a:cubicBezTo>
                  <a:cubicBezTo>
                    <a:pt x="11785" y="1899"/>
                    <a:pt x="11781" y="1901"/>
                    <a:pt x="11778" y="1901"/>
                  </a:cubicBezTo>
                  <a:cubicBezTo>
                    <a:pt x="11774" y="1901"/>
                    <a:pt x="11772" y="1899"/>
                    <a:pt x="11774" y="1890"/>
                  </a:cubicBezTo>
                  <a:close/>
                  <a:moveTo>
                    <a:pt x="11911" y="1923"/>
                  </a:moveTo>
                  <a:cubicBezTo>
                    <a:pt x="11910" y="1923"/>
                    <a:pt x="11907" y="1926"/>
                    <a:pt x="11907" y="1932"/>
                  </a:cubicBezTo>
                  <a:cubicBezTo>
                    <a:pt x="11912" y="1926"/>
                    <a:pt x="11912" y="1923"/>
                    <a:pt x="11911" y="1923"/>
                  </a:cubicBezTo>
                  <a:close/>
                  <a:moveTo>
                    <a:pt x="18348" y="1920"/>
                  </a:moveTo>
                  <a:cubicBezTo>
                    <a:pt x="18348" y="1932"/>
                    <a:pt x="18336" y="1932"/>
                    <a:pt x="18336" y="1932"/>
                  </a:cubicBezTo>
                  <a:lnTo>
                    <a:pt x="18348" y="1920"/>
                  </a:lnTo>
                  <a:close/>
                  <a:moveTo>
                    <a:pt x="12466" y="1944"/>
                  </a:moveTo>
                  <a:cubicBezTo>
                    <a:pt x="12474" y="1952"/>
                    <a:pt x="12477" y="1954"/>
                    <a:pt x="12477" y="1954"/>
                  </a:cubicBezTo>
                  <a:cubicBezTo>
                    <a:pt x="12478" y="1954"/>
                    <a:pt x="12470" y="1944"/>
                    <a:pt x="12478" y="1944"/>
                  </a:cubicBezTo>
                  <a:close/>
                  <a:moveTo>
                    <a:pt x="13300" y="1967"/>
                  </a:moveTo>
                  <a:lnTo>
                    <a:pt x="13300" y="1967"/>
                  </a:lnTo>
                  <a:cubicBezTo>
                    <a:pt x="13300" y="1967"/>
                    <a:pt x="13300" y="1967"/>
                    <a:pt x="13300" y="1967"/>
                  </a:cubicBezTo>
                  <a:close/>
                  <a:moveTo>
                    <a:pt x="11963" y="1962"/>
                  </a:moveTo>
                  <a:cubicBezTo>
                    <a:pt x="11959" y="1962"/>
                    <a:pt x="11954" y="1967"/>
                    <a:pt x="11954" y="1967"/>
                  </a:cubicBezTo>
                  <a:cubicBezTo>
                    <a:pt x="11950" y="1971"/>
                    <a:pt x="11950" y="1973"/>
                    <a:pt x="11952" y="1973"/>
                  </a:cubicBezTo>
                  <a:cubicBezTo>
                    <a:pt x="11955" y="1973"/>
                    <a:pt x="11966" y="1967"/>
                    <a:pt x="11966" y="1967"/>
                  </a:cubicBezTo>
                  <a:cubicBezTo>
                    <a:pt x="11966" y="1964"/>
                    <a:pt x="11965" y="1962"/>
                    <a:pt x="11963" y="1962"/>
                  </a:cubicBezTo>
                  <a:close/>
                  <a:moveTo>
                    <a:pt x="17491" y="1967"/>
                  </a:moveTo>
                  <a:cubicBezTo>
                    <a:pt x="17491" y="1967"/>
                    <a:pt x="17514" y="1979"/>
                    <a:pt x="17502" y="1979"/>
                  </a:cubicBezTo>
                  <a:lnTo>
                    <a:pt x="17491" y="1967"/>
                  </a:lnTo>
                  <a:close/>
                  <a:moveTo>
                    <a:pt x="17479" y="1979"/>
                  </a:moveTo>
                  <a:cubicBezTo>
                    <a:pt x="17463" y="1979"/>
                    <a:pt x="17473" y="1985"/>
                    <a:pt x="17479" y="1988"/>
                  </a:cubicBezTo>
                  <a:lnTo>
                    <a:pt x="17479" y="1988"/>
                  </a:lnTo>
                  <a:cubicBezTo>
                    <a:pt x="17479" y="1979"/>
                    <a:pt x="17479" y="1979"/>
                    <a:pt x="17479" y="1979"/>
                  </a:cubicBezTo>
                  <a:close/>
                  <a:moveTo>
                    <a:pt x="11967" y="2002"/>
                  </a:moveTo>
                  <a:cubicBezTo>
                    <a:pt x="11967" y="2003"/>
                    <a:pt x="11966" y="2003"/>
                    <a:pt x="11966" y="2003"/>
                  </a:cubicBezTo>
                  <a:lnTo>
                    <a:pt x="11966" y="2003"/>
                  </a:lnTo>
                  <a:cubicBezTo>
                    <a:pt x="11966" y="2003"/>
                    <a:pt x="11967" y="2002"/>
                    <a:pt x="11967" y="2002"/>
                  </a:cubicBezTo>
                  <a:close/>
                  <a:moveTo>
                    <a:pt x="18312" y="1967"/>
                  </a:moveTo>
                  <a:cubicBezTo>
                    <a:pt x="18300" y="1979"/>
                    <a:pt x="18300" y="1991"/>
                    <a:pt x="18288" y="2003"/>
                  </a:cubicBezTo>
                  <a:cubicBezTo>
                    <a:pt x="18288" y="1979"/>
                    <a:pt x="18288" y="1979"/>
                    <a:pt x="18288" y="1967"/>
                  </a:cubicBezTo>
                  <a:close/>
                  <a:moveTo>
                    <a:pt x="17899" y="2017"/>
                  </a:moveTo>
                  <a:cubicBezTo>
                    <a:pt x="17898" y="2018"/>
                    <a:pt x="17903" y="2020"/>
                    <a:pt x="17904" y="2020"/>
                  </a:cubicBezTo>
                  <a:cubicBezTo>
                    <a:pt x="17904" y="2020"/>
                    <a:pt x="17904" y="2019"/>
                    <a:pt x="17899" y="2017"/>
                  </a:cubicBezTo>
                  <a:close/>
                  <a:moveTo>
                    <a:pt x="12026" y="2027"/>
                  </a:moveTo>
                  <a:cubicBezTo>
                    <a:pt x="12038" y="2039"/>
                    <a:pt x="12038" y="2039"/>
                    <a:pt x="12026" y="2039"/>
                  </a:cubicBezTo>
                  <a:cubicBezTo>
                    <a:pt x="12026" y="2027"/>
                    <a:pt x="12026" y="2027"/>
                    <a:pt x="12026" y="2027"/>
                  </a:cubicBezTo>
                  <a:close/>
                  <a:moveTo>
                    <a:pt x="11942" y="2027"/>
                  </a:moveTo>
                  <a:lnTo>
                    <a:pt x="11942" y="2027"/>
                  </a:lnTo>
                  <a:cubicBezTo>
                    <a:pt x="11954" y="2039"/>
                    <a:pt x="11930" y="2039"/>
                    <a:pt x="11954" y="2051"/>
                  </a:cubicBezTo>
                  <a:cubicBezTo>
                    <a:pt x="11966" y="2051"/>
                    <a:pt x="11930" y="2039"/>
                    <a:pt x="11966" y="2039"/>
                  </a:cubicBezTo>
                  <a:cubicBezTo>
                    <a:pt x="11966" y="2039"/>
                    <a:pt x="11954" y="2039"/>
                    <a:pt x="11942" y="2027"/>
                  </a:cubicBezTo>
                  <a:close/>
                  <a:moveTo>
                    <a:pt x="12440" y="2060"/>
                  </a:moveTo>
                  <a:cubicBezTo>
                    <a:pt x="12441" y="2061"/>
                    <a:pt x="12442" y="2062"/>
                    <a:pt x="12442" y="2063"/>
                  </a:cubicBezTo>
                  <a:cubicBezTo>
                    <a:pt x="12446" y="2063"/>
                    <a:pt x="12444" y="2062"/>
                    <a:pt x="12440" y="2060"/>
                  </a:cubicBezTo>
                  <a:close/>
                  <a:moveTo>
                    <a:pt x="17479" y="2027"/>
                  </a:moveTo>
                  <a:cubicBezTo>
                    <a:pt x="17479" y="2027"/>
                    <a:pt x="17479" y="2031"/>
                    <a:pt x="17477" y="2032"/>
                  </a:cubicBezTo>
                  <a:lnTo>
                    <a:pt x="17477" y="2032"/>
                  </a:lnTo>
                  <a:lnTo>
                    <a:pt x="17467" y="2027"/>
                  </a:lnTo>
                  <a:lnTo>
                    <a:pt x="17467" y="2027"/>
                  </a:lnTo>
                  <a:cubicBezTo>
                    <a:pt x="17471" y="2031"/>
                    <a:pt x="17473" y="2032"/>
                    <a:pt x="17475" y="2032"/>
                  </a:cubicBezTo>
                  <a:cubicBezTo>
                    <a:pt x="17476" y="2032"/>
                    <a:pt x="17476" y="2032"/>
                    <a:pt x="17477" y="2032"/>
                  </a:cubicBezTo>
                  <a:lnTo>
                    <a:pt x="17477" y="2032"/>
                  </a:lnTo>
                  <a:lnTo>
                    <a:pt x="17491" y="2039"/>
                  </a:lnTo>
                  <a:cubicBezTo>
                    <a:pt x="17491" y="2039"/>
                    <a:pt x="17491" y="2051"/>
                    <a:pt x="17491" y="2051"/>
                  </a:cubicBezTo>
                  <a:cubicBezTo>
                    <a:pt x="17502" y="2051"/>
                    <a:pt x="17514" y="2051"/>
                    <a:pt x="17526" y="2063"/>
                  </a:cubicBezTo>
                  <a:cubicBezTo>
                    <a:pt x="17502" y="2039"/>
                    <a:pt x="17479" y="2039"/>
                    <a:pt x="17479" y="2027"/>
                  </a:cubicBezTo>
                  <a:close/>
                  <a:moveTo>
                    <a:pt x="17943" y="1991"/>
                  </a:moveTo>
                  <a:cubicBezTo>
                    <a:pt x="17943" y="2039"/>
                    <a:pt x="17919" y="2051"/>
                    <a:pt x="17895" y="2075"/>
                  </a:cubicBezTo>
                  <a:cubicBezTo>
                    <a:pt x="17883" y="2075"/>
                    <a:pt x="17883" y="2063"/>
                    <a:pt x="17883" y="2063"/>
                  </a:cubicBezTo>
                  <a:cubicBezTo>
                    <a:pt x="17881" y="2060"/>
                    <a:pt x="17881" y="2059"/>
                    <a:pt x="17883" y="2059"/>
                  </a:cubicBezTo>
                  <a:cubicBezTo>
                    <a:pt x="17886" y="2059"/>
                    <a:pt x="17894" y="2062"/>
                    <a:pt x="17896" y="2062"/>
                  </a:cubicBezTo>
                  <a:cubicBezTo>
                    <a:pt x="17898" y="2062"/>
                    <a:pt x="17897" y="2060"/>
                    <a:pt x="17883" y="2051"/>
                  </a:cubicBezTo>
                  <a:cubicBezTo>
                    <a:pt x="17891" y="2051"/>
                    <a:pt x="17889" y="2046"/>
                    <a:pt x="17893" y="2046"/>
                  </a:cubicBezTo>
                  <a:cubicBezTo>
                    <a:pt x="17895" y="2046"/>
                    <a:pt x="17899" y="2047"/>
                    <a:pt x="17907" y="2051"/>
                  </a:cubicBezTo>
                  <a:cubicBezTo>
                    <a:pt x="17895" y="2039"/>
                    <a:pt x="17895" y="2027"/>
                    <a:pt x="17895" y="2015"/>
                  </a:cubicBezTo>
                  <a:lnTo>
                    <a:pt x="17895" y="2015"/>
                  </a:lnTo>
                  <a:cubicBezTo>
                    <a:pt x="17897" y="2016"/>
                    <a:pt x="17898" y="2016"/>
                    <a:pt x="17899" y="2017"/>
                  </a:cubicBezTo>
                  <a:lnTo>
                    <a:pt x="17899" y="2017"/>
                  </a:lnTo>
                  <a:cubicBezTo>
                    <a:pt x="17899" y="2016"/>
                    <a:pt x="17901" y="2015"/>
                    <a:pt x="17907" y="2015"/>
                  </a:cubicBezTo>
                  <a:lnTo>
                    <a:pt x="17895" y="2003"/>
                  </a:lnTo>
                  <a:cubicBezTo>
                    <a:pt x="17895" y="2003"/>
                    <a:pt x="17919" y="1991"/>
                    <a:pt x="17931" y="1991"/>
                  </a:cubicBezTo>
                  <a:close/>
                  <a:moveTo>
                    <a:pt x="17863" y="2081"/>
                  </a:moveTo>
                  <a:cubicBezTo>
                    <a:pt x="17866" y="2081"/>
                    <a:pt x="17872" y="2087"/>
                    <a:pt x="17872" y="2087"/>
                  </a:cubicBezTo>
                  <a:lnTo>
                    <a:pt x="17860" y="2087"/>
                  </a:lnTo>
                  <a:cubicBezTo>
                    <a:pt x="17860" y="2083"/>
                    <a:pt x="17861" y="2081"/>
                    <a:pt x="17863" y="2081"/>
                  </a:cubicBezTo>
                  <a:close/>
                  <a:moveTo>
                    <a:pt x="17883" y="2075"/>
                  </a:moveTo>
                  <a:cubicBezTo>
                    <a:pt x="17883" y="2075"/>
                    <a:pt x="17883" y="2075"/>
                    <a:pt x="17883" y="2087"/>
                  </a:cubicBezTo>
                  <a:cubicBezTo>
                    <a:pt x="17883" y="2075"/>
                    <a:pt x="17872" y="2075"/>
                    <a:pt x="17883" y="2075"/>
                  </a:cubicBezTo>
                  <a:close/>
                  <a:moveTo>
                    <a:pt x="17419" y="2087"/>
                  </a:moveTo>
                  <a:cubicBezTo>
                    <a:pt x="17419" y="2098"/>
                    <a:pt x="17407" y="2098"/>
                    <a:pt x="17419" y="2110"/>
                  </a:cubicBezTo>
                  <a:cubicBezTo>
                    <a:pt x="17438" y="2110"/>
                    <a:pt x="17419" y="2095"/>
                    <a:pt x="17423" y="2095"/>
                  </a:cubicBezTo>
                  <a:cubicBezTo>
                    <a:pt x="17424" y="2095"/>
                    <a:pt x="17426" y="2096"/>
                    <a:pt x="17431" y="2098"/>
                  </a:cubicBezTo>
                  <a:lnTo>
                    <a:pt x="17455" y="2098"/>
                  </a:lnTo>
                  <a:cubicBezTo>
                    <a:pt x="17443" y="2098"/>
                    <a:pt x="17443" y="2098"/>
                    <a:pt x="17419" y="2087"/>
                  </a:cubicBezTo>
                  <a:close/>
                  <a:moveTo>
                    <a:pt x="12454" y="2146"/>
                  </a:moveTo>
                  <a:cubicBezTo>
                    <a:pt x="12442" y="2146"/>
                    <a:pt x="12442" y="2146"/>
                    <a:pt x="12442" y="2158"/>
                  </a:cubicBezTo>
                  <a:lnTo>
                    <a:pt x="12454" y="2146"/>
                  </a:lnTo>
                  <a:close/>
                  <a:moveTo>
                    <a:pt x="13554" y="2142"/>
                  </a:moveTo>
                  <a:lnTo>
                    <a:pt x="13554" y="2142"/>
                  </a:lnTo>
                  <a:cubicBezTo>
                    <a:pt x="13560" y="2147"/>
                    <a:pt x="13568" y="2153"/>
                    <a:pt x="13573" y="2158"/>
                  </a:cubicBezTo>
                  <a:cubicBezTo>
                    <a:pt x="13573" y="2152"/>
                    <a:pt x="13565" y="2146"/>
                    <a:pt x="13554" y="2142"/>
                  </a:cubicBezTo>
                  <a:close/>
                  <a:moveTo>
                    <a:pt x="18193" y="2134"/>
                  </a:moveTo>
                  <a:cubicBezTo>
                    <a:pt x="18193" y="2146"/>
                    <a:pt x="18193" y="2146"/>
                    <a:pt x="18193" y="2158"/>
                  </a:cubicBezTo>
                  <a:cubicBezTo>
                    <a:pt x="18181" y="2158"/>
                    <a:pt x="18181" y="2170"/>
                    <a:pt x="18181" y="2170"/>
                  </a:cubicBezTo>
                  <a:cubicBezTo>
                    <a:pt x="18181" y="2170"/>
                    <a:pt x="18169" y="2170"/>
                    <a:pt x="18169" y="2158"/>
                  </a:cubicBezTo>
                  <a:lnTo>
                    <a:pt x="18193" y="2134"/>
                  </a:lnTo>
                  <a:close/>
                  <a:moveTo>
                    <a:pt x="17800" y="2170"/>
                  </a:moveTo>
                  <a:cubicBezTo>
                    <a:pt x="17800" y="2170"/>
                    <a:pt x="17800" y="2182"/>
                    <a:pt x="17800" y="2182"/>
                  </a:cubicBezTo>
                  <a:cubicBezTo>
                    <a:pt x="17788" y="2182"/>
                    <a:pt x="17788" y="2182"/>
                    <a:pt x="17788" y="2171"/>
                  </a:cubicBezTo>
                  <a:lnTo>
                    <a:pt x="17788" y="2171"/>
                  </a:lnTo>
                  <a:cubicBezTo>
                    <a:pt x="17788" y="2174"/>
                    <a:pt x="17788" y="2175"/>
                    <a:pt x="17789" y="2175"/>
                  </a:cubicBezTo>
                  <a:cubicBezTo>
                    <a:pt x="17790" y="2175"/>
                    <a:pt x="17792" y="2170"/>
                    <a:pt x="17800" y="2170"/>
                  </a:cubicBezTo>
                  <a:close/>
                  <a:moveTo>
                    <a:pt x="17467" y="2183"/>
                  </a:moveTo>
                  <a:lnTo>
                    <a:pt x="17467" y="2183"/>
                  </a:lnTo>
                  <a:cubicBezTo>
                    <a:pt x="17475" y="2186"/>
                    <a:pt x="17483" y="2190"/>
                    <a:pt x="17491" y="2194"/>
                  </a:cubicBezTo>
                  <a:lnTo>
                    <a:pt x="17467" y="2194"/>
                  </a:lnTo>
                  <a:cubicBezTo>
                    <a:pt x="17478" y="2194"/>
                    <a:pt x="17467" y="2194"/>
                    <a:pt x="17467" y="2183"/>
                  </a:cubicBezTo>
                  <a:close/>
                  <a:moveTo>
                    <a:pt x="12299" y="2182"/>
                  </a:moveTo>
                  <a:cubicBezTo>
                    <a:pt x="12311" y="2182"/>
                    <a:pt x="12311" y="2182"/>
                    <a:pt x="12311" y="2194"/>
                  </a:cubicBezTo>
                  <a:cubicBezTo>
                    <a:pt x="12306" y="2197"/>
                    <a:pt x="12302" y="2199"/>
                    <a:pt x="12299" y="2202"/>
                  </a:cubicBezTo>
                  <a:lnTo>
                    <a:pt x="12299" y="2202"/>
                  </a:lnTo>
                  <a:lnTo>
                    <a:pt x="12299" y="2194"/>
                  </a:lnTo>
                  <a:cubicBezTo>
                    <a:pt x="12299" y="2194"/>
                    <a:pt x="12299" y="2194"/>
                    <a:pt x="12299" y="2182"/>
                  </a:cubicBezTo>
                  <a:close/>
                  <a:moveTo>
                    <a:pt x="17790" y="2185"/>
                  </a:moveTo>
                  <a:cubicBezTo>
                    <a:pt x="17791" y="2185"/>
                    <a:pt x="17794" y="2188"/>
                    <a:pt x="17800" y="2194"/>
                  </a:cubicBezTo>
                  <a:cubicBezTo>
                    <a:pt x="17800" y="2197"/>
                    <a:pt x="17800" y="2200"/>
                    <a:pt x="17800" y="2206"/>
                  </a:cubicBezTo>
                  <a:lnTo>
                    <a:pt x="17788" y="2206"/>
                  </a:lnTo>
                  <a:cubicBezTo>
                    <a:pt x="17788" y="2194"/>
                    <a:pt x="17788" y="2194"/>
                    <a:pt x="17800" y="2194"/>
                  </a:cubicBezTo>
                  <a:lnTo>
                    <a:pt x="17788" y="2194"/>
                  </a:lnTo>
                  <a:cubicBezTo>
                    <a:pt x="17788" y="2188"/>
                    <a:pt x="17788" y="2185"/>
                    <a:pt x="17790" y="2185"/>
                  </a:cubicBezTo>
                  <a:close/>
                  <a:moveTo>
                    <a:pt x="11954" y="2206"/>
                  </a:moveTo>
                  <a:lnTo>
                    <a:pt x="11954" y="2206"/>
                  </a:lnTo>
                  <a:cubicBezTo>
                    <a:pt x="11959" y="2210"/>
                    <a:pt x="11966" y="2218"/>
                    <a:pt x="11966" y="2218"/>
                  </a:cubicBezTo>
                  <a:cubicBezTo>
                    <a:pt x="11966" y="2206"/>
                    <a:pt x="11954" y="2206"/>
                    <a:pt x="11954" y="2206"/>
                  </a:cubicBezTo>
                  <a:close/>
                  <a:moveTo>
                    <a:pt x="11895" y="2218"/>
                  </a:moveTo>
                  <a:cubicBezTo>
                    <a:pt x="11895" y="2229"/>
                    <a:pt x="11907" y="2229"/>
                    <a:pt x="11907" y="2229"/>
                  </a:cubicBezTo>
                  <a:cubicBezTo>
                    <a:pt x="11907" y="2229"/>
                    <a:pt x="11895" y="2218"/>
                    <a:pt x="11895" y="2218"/>
                  </a:cubicBezTo>
                  <a:close/>
                  <a:moveTo>
                    <a:pt x="12288" y="2206"/>
                  </a:moveTo>
                  <a:cubicBezTo>
                    <a:pt x="12292" y="2206"/>
                    <a:pt x="12294" y="2207"/>
                    <a:pt x="12296" y="2208"/>
                  </a:cubicBezTo>
                  <a:lnTo>
                    <a:pt x="12296" y="2208"/>
                  </a:lnTo>
                  <a:cubicBezTo>
                    <a:pt x="12293" y="2215"/>
                    <a:pt x="12295" y="2222"/>
                    <a:pt x="12288" y="2229"/>
                  </a:cubicBezTo>
                  <a:cubicBezTo>
                    <a:pt x="12288" y="2229"/>
                    <a:pt x="12276" y="2218"/>
                    <a:pt x="12276" y="2218"/>
                  </a:cubicBezTo>
                  <a:lnTo>
                    <a:pt x="12276" y="2218"/>
                  </a:lnTo>
                  <a:cubicBezTo>
                    <a:pt x="12280" y="2220"/>
                    <a:pt x="12283" y="2221"/>
                    <a:pt x="12285" y="2221"/>
                  </a:cubicBezTo>
                  <a:cubicBezTo>
                    <a:pt x="12291" y="2221"/>
                    <a:pt x="12278" y="2206"/>
                    <a:pt x="12288" y="2206"/>
                  </a:cubicBezTo>
                  <a:close/>
                  <a:moveTo>
                    <a:pt x="12454" y="2229"/>
                  </a:moveTo>
                  <a:cubicBezTo>
                    <a:pt x="12454" y="2229"/>
                    <a:pt x="12454" y="2229"/>
                    <a:pt x="12454" y="2229"/>
                  </a:cubicBezTo>
                  <a:cubicBezTo>
                    <a:pt x="12454" y="2229"/>
                    <a:pt x="12454" y="2229"/>
                    <a:pt x="12454" y="2229"/>
                  </a:cubicBezTo>
                  <a:close/>
                  <a:moveTo>
                    <a:pt x="17455" y="2229"/>
                  </a:moveTo>
                  <a:cubicBezTo>
                    <a:pt x="17443" y="2229"/>
                    <a:pt x="17467" y="2241"/>
                    <a:pt x="17467" y="2241"/>
                  </a:cubicBezTo>
                  <a:cubicBezTo>
                    <a:pt x="17467" y="2229"/>
                    <a:pt x="17455" y="2229"/>
                    <a:pt x="17455" y="2229"/>
                  </a:cubicBezTo>
                  <a:close/>
                  <a:moveTo>
                    <a:pt x="12252" y="2241"/>
                  </a:moveTo>
                  <a:cubicBezTo>
                    <a:pt x="12252" y="2247"/>
                    <a:pt x="12252" y="2250"/>
                    <a:pt x="12253" y="2250"/>
                  </a:cubicBezTo>
                  <a:cubicBezTo>
                    <a:pt x="12255" y="2250"/>
                    <a:pt x="12258" y="2247"/>
                    <a:pt x="12264" y="2241"/>
                  </a:cubicBezTo>
                  <a:close/>
                  <a:moveTo>
                    <a:pt x="13133" y="2265"/>
                  </a:moveTo>
                  <a:cubicBezTo>
                    <a:pt x="13133" y="2265"/>
                    <a:pt x="13133" y="2265"/>
                    <a:pt x="13133" y="2265"/>
                  </a:cubicBezTo>
                  <a:cubicBezTo>
                    <a:pt x="13133" y="2265"/>
                    <a:pt x="13133" y="2265"/>
                    <a:pt x="13133" y="2265"/>
                  </a:cubicBezTo>
                  <a:close/>
                  <a:moveTo>
                    <a:pt x="11799" y="2277"/>
                  </a:moveTo>
                  <a:cubicBezTo>
                    <a:pt x="11799" y="2277"/>
                    <a:pt x="11799" y="2277"/>
                    <a:pt x="11799" y="2277"/>
                  </a:cubicBezTo>
                  <a:cubicBezTo>
                    <a:pt x="11799" y="2277"/>
                    <a:pt x="11799" y="2277"/>
                    <a:pt x="11799" y="2277"/>
                  </a:cubicBezTo>
                  <a:close/>
                  <a:moveTo>
                    <a:pt x="11799" y="2277"/>
                  </a:moveTo>
                  <a:cubicBezTo>
                    <a:pt x="11799" y="2277"/>
                    <a:pt x="11799" y="2277"/>
                    <a:pt x="11799" y="2277"/>
                  </a:cubicBezTo>
                  <a:cubicBezTo>
                    <a:pt x="11799" y="2277"/>
                    <a:pt x="11799" y="2277"/>
                    <a:pt x="11799" y="2277"/>
                  </a:cubicBezTo>
                  <a:close/>
                  <a:moveTo>
                    <a:pt x="11716" y="2277"/>
                  </a:moveTo>
                  <a:cubicBezTo>
                    <a:pt x="11713" y="2280"/>
                    <a:pt x="11710" y="2284"/>
                    <a:pt x="11709" y="2287"/>
                  </a:cubicBezTo>
                  <a:lnTo>
                    <a:pt x="11709" y="2287"/>
                  </a:lnTo>
                  <a:lnTo>
                    <a:pt x="11716" y="2277"/>
                  </a:lnTo>
                  <a:close/>
                  <a:moveTo>
                    <a:pt x="11930" y="2301"/>
                  </a:moveTo>
                  <a:cubicBezTo>
                    <a:pt x="11942" y="2313"/>
                    <a:pt x="11942" y="2313"/>
                    <a:pt x="11942" y="2313"/>
                  </a:cubicBezTo>
                  <a:lnTo>
                    <a:pt x="11930" y="2313"/>
                  </a:lnTo>
                  <a:cubicBezTo>
                    <a:pt x="11930" y="2313"/>
                    <a:pt x="11930" y="2301"/>
                    <a:pt x="11930" y="2301"/>
                  </a:cubicBezTo>
                  <a:close/>
                  <a:moveTo>
                    <a:pt x="11930" y="2325"/>
                  </a:moveTo>
                  <a:lnTo>
                    <a:pt x="11930" y="2337"/>
                  </a:lnTo>
                  <a:cubicBezTo>
                    <a:pt x="11918" y="2337"/>
                    <a:pt x="11918" y="2337"/>
                    <a:pt x="11918" y="2325"/>
                  </a:cubicBezTo>
                  <a:close/>
                  <a:moveTo>
                    <a:pt x="18181" y="2182"/>
                  </a:moveTo>
                  <a:cubicBezTo>
                    <a:pt x="18169" y="2194"/>
                    <a:pt x="18157" y="2218"/>
                    <a:pt x="18145" y="2229"/>
                  </a:cubicBezTo>
                  <a:lnTo>
                    <a:pt x="18169" y="2229"/>
                  </a:lnTo>
                  <a:cubicBezTo>
                    <a:pt x="18163" y="2241"/>
                    <a:pt x="18157" y="2241"/>
                    <a:pt x="18153" y="2241"/>
                  </a:cubicBezTo>
                  <a:cubicBezTo>
                    <a:pt x="18148" y="2241"/>
                    <a:pt x="18145" y="2241"/>
                    <a:pt x="18145" y="2253"/>
                  </a:cubicBezTo>
                  <a:lnTo>
                    <a:pt x="18134" y="2253"/>
                  </a:lnTo>
                  <a:lnTo>
                    <a:pt x="18145" y="2277"/>
                  </a:lnTo>
                  <a:cubicBezTo>
                    <a:pt x="18141" y="2273"/>
                    <a:pt x="18138" y="2271"/>
                    <a:pt x="18134" y="2271"/>
                  </a:cubicBezTo>
                  <a:cubicBezTo>
                    <a:pt x="18118" y="2271"/>
                    <a:pt x="18108" y="2313"/>
                    <a:pt x="18098" y="2313"/>
                  </a:cubicBezTo>
                  <a:cubicBezTo>
                    <a:pt x="18098" y="2325"/>
                    <a:pt x="18086" y="2348"/>
                    <a:pt x="18086" y="2360"/>
                  </a:cubicBezTo>
                  <a:cubicBezTo>
                    <a:pt x="18086" y="2354"/>
                    <a:pt x="18080" y="2354"/>
                    <a:pt x="18074" y="2354"/>
                  </a:cubicBezTo>
                  <a:cubicBezTo>
                    <a:pt x="18068" y="2354"/>
                    <a:pt x="18062" y="2354"/>
                    <a:pt x="18062" y="2348"/>
                  </a:cubicBezTo>
                  <a:lnTo>
                    <a:pt x="18086" y="2325"/>
                  </a:lnTo>
                  <a:cubicBezTo>
                    <a:pt x="18074" y="2313"/>
                    <a:pt x="18062" y="2325"/>
                    <a:pt x="18062" y="2301"/>
                  </a:cubicBezTo>
                  <a:cubicBezTo>
                    <a:pt x="18074" y="2289"/>
                    <a:pt x="18074" y="2289"/>
                    <a:pt x="18086" y="2265"/>
                  </a:cubicBezTo>
                  <a:cubicBezTo>
                    <a:pt x="18098" y="2277"/>
                    <a:pt x="18110" y="2277"/>
                    <a:pt x="18098" y="2289"/>
                  </a:cubicBezTo>
                  <a:cubicBezTo>
                    <a:pt x="18110" y="2289"/>
                    <a:pt x="18122" y="2277"/>
                    <a:pt x="18110" y="2265"/>
                  </a:cubicBezTo>
                  <a:cubicBezTo>
                    <a:pt x="18086" y="2265"/>
                    <a:pt x="18122" y="2229"/>
                    <a:pt x="18098" y="2229"/>
                  </a:cubicBezTo>
                  <a:lnTo>
                    <a:pt x="18122" y="2218"/>
                  </a:lnTo>
                  <a:cubicBezTo>
                    <a:pt x="18122" y="2218"/>
                    <a:pt x="18122" y="2229"/>
                    <a:pt x="18122" y="2229"/>
                  </a:cubicBezTo>
                  <a:cubicBezTo>
                    <a:pt x="18123" y="2231"/>
                    <a:pt x="18125" y="2232"/>
                    <a:pt x="18125" y="2232"/>
                  </a:cubicBezTo>
                  <a:cubicBezTo>
                    <a:pt x="18131" y="2232"/>
                    <a:pt x="18123" y="2206"/>
                    <a:pt x="18134" y="2206"/>
                  </a:cubicBezTo>
                  <a:cubicBezTo>
                    <a:pt x="18134" y="2206"/>
                    <a:pt x="18141" y="2190"/>
                    <a:pt x="18150" y="2190"/>
                  </a:cubicBezTo>
                  <a:cubicBezTo>
                    <a:pt x="18153" y="2190"/>
                    <a:pt x="18155" y="2191"/>
                    <a:pt x="18157" y="2194"/>
                  </a:cubicBezTo>
                  <a:cubicBezTo>
                    <a:pt x="18157" y="2182"/>
                    <a:pt x="18169" y="2182"/>
                    <a:pt x="18181" y="2182"/>
                  </a:cubicBezTo>
                  <a:close/>
                  <a:moveTo>
                    <a:pt x="12157" y="2386"/>
                  </a:moveTo>
                  <a:cubicBezTo>
                    <a:pt x="12157" y="2387"/>
                    <a:pt x="12157" y="2390"/>
                    <a:pt x="12157" y="2396"/>
                  </a:cubicBezTo>
                  <a:cubicBezTo>
                    <a:pt x="12154" y="2390"/>
                    <a:pt x="12154" y="2387"/>
                    <a:pt x="12157" y="2386"/>
                  </a:cubicBezTo>
                  <a:close/>
                  <a:moveTo>
                    <a:pt x="16895" y="2384"/>
                  </a:moveTo>
                  <a:cubicBezTo>
                    <a:pt x="16895" y="2384"/>
                    <a:pt x="16894" y="2384"/>
                    <a:pt x="16894" y="2384"/>
                  </a:cubicBezTo>
                  <a:lnTo>
                    <a:pt x="16894" y="2384"/>
                  </a:lnTo>
                  <a:cubicBezTo>
                    <a:pt x="16895" y="2390"/>
                    <a:pt x="16901" y="2396"/>
                    <a:pt x="16907" y="2408"/>
                  </a:cubicBezTo>
                  <a:lnTo>
                    <a:pt x="16895" y="2384"/>
                  </a:lnTo>
                  <a:close/>
                  <a:moveTo>
                    <a:pt x="18038" y="2348"/>
                  </a:moveTo>
                  <a:cubicBezTo>
                    <a:pt x="18026" y="2360"/>
                    <a:pt x="18026" y="2360"/>
                    <a:pt x="18038" y="2372"/>
                  </a:cubicBezTo>
                  <a:cubicBezTo>
                    <a:pt x="18038" y="2362"/>
                    <a:pt x="18045" y="2359"/>
                    <a:pt x="18052" y="2359"/>
                  </a:cubicBezTo>
                  <a:cubicBezTo>
                    <a:pt x="18062" y="2359"/>
                    <a:pt x="18074" y="2365"/>
                    <a:pt x="18074" y="2372"/>
                  </a:cubicBezTo>
                  <a:cubicBezTo>
                    <a:pt x="18074" y="2384"/>
                    <a:pt x="18062" y="2396"/>
                    <a:pt x="18050" y="2408"/>
                  </a:cubicBezTo>
                  <a:cubicBezTo>
                    <a:pt x="18050" y="2408"/>
                    <a:pt x="18038" y="2408"/>
                    <a:pt x="18026" y="2420"/>
                  </a:cubicBezTo>
                  <a:cubicBezTo>
                    <a:pt x="18038" y="2396"/>
                    <a:pt x="18014" y="2372"/>
                    <a:pt x="18014" y="2348"/>
                  </a:cubicBezTo>
                  <a:close/>
                  <a:moveTo>
                    <a:pt x="11835" y="2432"/>
                  </a:moveTo>
                  <a:cubicBezTo>
                    <a:pt x="11836" y="2432"/>
                    <a:pt x="11838" y="2432"/>
                    <a:pt x="11840" y="2432"/>
                  </a:cubicBezTo>
                  <a:lnTo>
                    <a:pt x="11840" y="2432"/>
                  </a:lnTo>
                  <a:cubicBezTo>
                    <a:pt x="11842" y="2432"/>
                    <a:pt x="11844" y="2432"/>
                    <a:pt x="11847" y="2432"/>
                  </a:cubicBezTo>
                  <a:close/>
                  <a:moveTo>
                    <a:pt x="11680" y="2432"/>
                  </a:moveTo>
                  <a:lnTo>
                    <a:pt x="11692" y="2444"/>
                  </a:lnTo>
                  <a:cubicBezTo>
                    <a:pt x="11684" y="2444"/>
                    <a:pt x="11682" y="2433"/>
                    <a:pt x="11677" y="2433"/>
                  </a:cubicBezTo>
                  <a:cubicBezTo>
                    <a:pt x="11675" y="2433"/>
                    <a:pt x="11672" y="2436"/>
                    <a:pt x="11668" y="2444"/>
                  </a:cubicBezTo>
                  <a:cubicBezTo>
                    <a:pt x="11668" y="2432"/>
                    <a:pt x="11668" y="2432"/>
                    <a:pt x="11668" y="2432"/>
                  </a:cubicBezTo>
                  <a:close/>
                  <a:moveTo>
                    <a:pt x="11728" y="2408"/>
                  </a:moveTo>
                  <a:cubicBezTo>
                    <a:pt x="11740" y="2420"/>
                    <a:pt x="11740" y="2432"/>
                    <a:pt x="11728" y="2432"/>
                  </a:cubicBezTo>
                  <a:cubicBezTo>
                    <a:pt x="11728" y="2420"/>
                    <a:pt x="11716" y="2420"/>
                    <a:pt x="11716" y="2420"/>
                  </a:cubicBezTo>
                  <a:lnTo>
                    <a:pt x="11716" y="2420"/>
                  </a:lnTo>
                  <a:cubicBezTo>
                    <a:pt x="11728" y="2432"/>
                    <a:pt x="11704" y="2432"/>
                    <a:pt x="11704" y="2444"/>
                  </a:cubicBezTo>
                  <a:cubicBezTo>
                    <a:pt x="11692" y="2444"/>
                    <a:pt x="11692" y="2432"/>
                    <a:pt x="11692" y="2432"/>
                  </a:cubicBezTo>
                  <a:cubicBezTo>
                    <a:pt x="11704" y="2420"/>
                    <a:pt x="11716" y="2420"/>
                    <a:pt x="11728" y="2408"/>
                  </a:cubicBezTo>
                  <a:close/>
                  <a:moveTo>
                    <a:pt x="17360" y="2444"/>
                  </a:moveTo>
                  <a:cubicBezTo>
                    <a:pt x="17363" y="2444"/>
                    <a:pt x="17367" y="2445"/>
                    <a:pt x="17372" y="2448"/>
                  </a:cubicBezTo>
                  <a:lnTo>
                    <a:pt x="17372" y="2448"/>
                  </a:lnTo>
                  <a:cubicBezTo>
                    <a:pt x="17369" y="2445"/>
                    <a:pt x="17364" y="2444"/>
                    <a:pt x="17360" y="2444"/>
                  </a:cubicBezTo>
                  <a:close/>
                  <a:moveTo>
                    <a:pt x="11799" y="2444"/>
                  </a:moveTo>
                  <a:cubicBezTo>
                    <a:pt x="11799" y="2445"/>
                    <a:pt x="11799" y="2446"/>
                    <a:pt x="11799" y="2448"/>
                  </a:cubicBezTo>
                  <a:lnTo>
                    <a:pt x="11799" y="2448"/>
                  </a:lnTo>
                  <a:cubicBezTo>
                    <a:pt x="11799" y="2447"/>
                    <a:pt x="11799" y="2445"/>
                    <a:pt x="11799" y="2444"/>
                  </a:cubicBezTo>
                  <a:close/>
                  <a:moveTo>
                    <a:pt x="12109" y="2444"/>
                  </a:moveTo>
                  <a:lnTo>
                    <a:pt x="12109" y="2455"/>
                  </a:lnTo>
                  <a:lnTo>
                    <a:pt x="12109" y="2455"/>
                  </a:lnTo>
                  <a:cubicBezTo>
                    <a:pt x="12112" y="2454"/>
                    <a:pt x="12113" y="2451"/>
                    <a:pt x="12109" y="2444"/>
                  </a:cubicBezTo>
                  <a:close/>
                  <a:moveTo>
                    <a:pt x="12101" y="2454"/>
                  </a:moveTo>
                  <a:lnTo>
                    <a:pt x="12101" y="2454"/>
                  </a:lnTo>
                  <a:cubicBezTo>
                    <a:pt x="12103" y="2455"/>
                    <a:pt x="12106" y="2456"/>
                    <a:pt x="12109" y="2456"/>
                  </a:cubicBezTo>
                  <a:lnTo>
                    <a:pt x="12109" y="2455"/>
                  </a:lnTo>
                  <a:lnTo>
                    <a:pt x="12109" y="2455"/>
                  </a:lnTo>
                  <a:cubicBezTo>
                    <a:pt x="12108" y="2455"/>
                    <a:pt x="12108" y="2455"/>
                    <a:pt x="12107" y="2455"/>
                  </a:cubicBezTo>
                  <a:cubicBezTo>
                    <a:pt x="12105" y="2455"/>
                    <a:pt x="12103" y="2454"/>
                    <a:pt x="12101" y="2454"/>
                  </a:cubicBezTo>
                  <a:close/>
                  <a:moveTo>
                    <a:pt x="17372" y="2448"/>
                  </a:moveTo>
                  <a:cubicBezTo>
                    <a:pt x="17379" y="2451"/>
                    <a:pt x="17383" y="2456"/>
                    <a:pt x="17383" y="2456"/>
                  </a:cubicBezTo>
                  <a:lnTo>
                    <a:pt x="17389" y="2456"/>
                  </a:lnTo>
                  <a:cubicBezTo>
                    <a:pt x="17383" y="2453"/>
                    <a:pt x="17378" y="2450"/>
                    <a:pt x="17372" y="2448"/>
                  </a:cubicBezTo>
                  <a:close/>
                  <a:moveTo>
                    <a:pt x="12097" y="2456"/>
                  </a:moveTo>
                  <a:lnTo>
                    <a:pt x="12109" y="2468"/>
                  </a:lnTo>
                  <a:cubicBezTo>
                    <a:pt x="12109" y="2458"/>
                    <a:pt x="12109" y="2456"/>
                    <a:pt x="12097" y="2456"/>
                  </a:cubicBezTo>
                  <a:close/>
                  <a:moveTo>
                    <a:pt x="17312" y="2456"/>
                  </a:moveTo>
                  <a:lnTo>
                    <a:pt x="17324" y="2468"/>
                  </a:lnTo>
                  <a:lnTo>
                    <a:pt x="17348" y="2468"/>
                  </a:lnTo>
                  <a:cubicBezTo>
                    <a:pt x="17324" y="2456"/>
                    <a:pt x="17324" y="2456"/>
                    <a:pt x="17312" y="2456"/>
                  </a:cubicBezTo>
                  <a:close/>
                  <a:moveTo>
                    <a:pt x="11621" y="2456"/>
                  </a:moveTo>
                  <a:cubicBezTo>
                    <a:pt x="11621" y="2468"/>
                    <a:pt x="11621" y="2468"/>
                    <a:pt x="11621" y="2468"/>
                  </a:cubicBezTo>
                  <a:cubicBezTo>
                    <a:pt x="11617" y="2472"/>
                    <a:pt x="11614" y="2473"/>
                    <a:pt x="11612" y="2473"/>
                  </a:cubicBezTo>
                  <a:cubicBezTo>
                    <a:pt x="11609" y="2473"/>
                    <a:pt x="11609" y="2468"/>
                    <a:pt x="11609" y="2468"/>
                  </a:cubicBezTo>
                  <a:cubicBezTo>
                    <a:pt x="11621" y="2468"/>
                    <a:pt x="11621" y="2456"/>
                    <a:pt x="11621" y="2456"/>
                  </a:cubicBezTo>
                  <a:close/>
                  <a:moveTo>
                    <a:pt x="11764" y="2491"/>
                  </a:moveTo>
                  <a:lnTo>
                    <a:pt x="11776" y="2503"/>
                  </a:lnTo>
                  <a:lnTo>
                    <a:pt x="11799" y="2503"/>
                  </a:lnTo>
                  <a:cubicBezTo>
                    <a:pt x="11787" y="2491"/>
                    <a:pt x="11776" y="2491"/>
                    <a:pt x="11764" y="2491"/>
                  </a:cubicBezTo>
                  <a:close/>
                  <a:moveTo>
                    <a:pt x="17550" y="2491"/>
                  </a:moveTo>
                  <a:cubicBezTo>
                    <a:pt x="17562" y="2491"/>
                    <a:pt x="17562" y="2491"/>
                    <a:pt x="17574" y="2503"/>
                  </a:cubicBezTo>
                  <a:lnTo>
                    <a:pt x="17562" y="2503"/>
                  </a:lnTo>
                  <a:cubicBezTo>
                    <a:pt x="17562" y="2503"/>
                    <a:pt x="17562" y="2503"/>
                    <a:pt x="17550" y="2491"/>
                  </a:cubicBezTo>
                  <a:close/>
                  <a:moveTo>
                    <a:pt x="11787" y="2479"/>
                  </a:moveTo>
                  <a:cubicBezTo>
                    <a:pt x="11787" y="2491"/>
                    <a:pt x="11799" y="2491"/>
                    <a:pt x="11799" y="2503"/>
                  </a:cubicBezTo>
                  <a:cubicBezTo>
                    <a:pt x="11799" y="2503"/>
                    <a:pt x="11807" y="2511"/>
                    <a:pt x="11811" y="2515"/>
                  </a:cubicBezTo>
                  <a:lnTo>
                    <a:pt x="11811" y="2515"/>
                  </a:lnTo>
                  <a:cubicBezTo>
                    <a:pt x="11811" y="2503"/>
                    <a:pt x="11799" y="2491"/>
                    <a:pt x="11799" y="2491"/>
                  </a:cubicBezTo>
                  <a:cubicBezTo>
                    <a:pt x="11799" y="2491"/>
                    <a:pt x="11799" y="2491"/>
                    <a:pt x="11787" y="2479"/>
                  </a:cubicBezTo>
                  <a:close/>
                  <a:moveTo>
                    <a:pt x="13001" y="2536"/>
                  </a:moveTo>
                  <a:cubicBezTo>
                    <a:pt x="13000" y="2536"/>
                    <a:pt x="12998" y="2538"/>
                    <a:pt x="12997" y="2540"/>
                  </a:cubicBezTo>
                  <a:lnTo>
                    <a:pt x="12997" y="2540"/>
                  </a:lnTo>
                  <a:cubicBezTo>
                    <a:pt x="12999" y="2539"/>
                    <a:pt x="13000" y="2539"/>
                    <a:pt x="13002" y="2539"/>
                  </a:cubicBezTo>
                  <a:cubicBezTo>
                    <a:pt x="13002" y="2537"/>
                    <a:pt x="13001" y="2536"/>
                    <a:pt x="13001" y="2536"/>
                  </a:cubicBezTo>
                  <a:close/>
                  <a:moveTo>
                    <a:pt x="15562" y="2527"/>
                  </a:moveTo>
                  <a:lnTo>
                    <a:pt x="15538" y="2539"/>
                  </a:lnTo>
                  <a:lnTo>
                    <a:pt x="15538" y="2551"/>
                  </a:lnTo>
                  <a:lnTo>
                    <a:pt x="15562" y="2527"/>
                  </a:lnTo>
                  <a:close/>
                  <a:moveTo>
                    <a:pt x="11847" y="2551"/>
                  </a:moveTo>
                  <a:cubicBezTo>
                    <a:pt x="11855" y="2551"/>
                    <a:pt x="11858" y="2556"/>
                    <a:pt x="11855" y="2556"/>
                  </a:cubicBezTo>
                  <a:cubicBezTo>
                    <a:pt x="11854" y="2556"/>
                    <a:pt x="11851" y="2555"/>
                    <a:pt x="11847" y="2551"/>
                  </a:cubicBezTo>
                  <a:close/>
                  <a:moveTo>
                    <a:pt x="11466" y="2515"/>
                  </a:moveTo>
                  <a:cubicBezTo>
                    <a:pt x="11454" y="2527"/>
                    <a:pt x="11442" y="2539"/>
                    <a:pt x="11430" y="2563"/>
                  </a:cubicBezTo>
                  <a:cubicBezTo>
                    <a:pt x="11436" y="2551"/>
                    <a:pt x="11430" y="2551"/>
                    <a:pt x="11423" y="2551"/>
                  </a:cubicBezTo>
                  <a:cubicBezTo>
                    <a:pt x="11415" y="2551"/>
                    <a:pt x="11406" y="2551"/>
                    <a:pt x="11406" y="2539"/>
                  </a:cubicBezTo>
                  <a:lnTo>
                    <a:pt x="11418" y="2527"/>
                  </a:lnTo>
                  <a:lnTo>
                    <a:pt x="11442" y="2527"/>
                  </a:lnTo>
                  <a:cubicBezTo>
                    <a:pt x="11442" y="2527"/>
                    <a:pt x="11442" y="2515"/>
                    <a:pt x="11454" y="2515"/>
                  </a:cubicBezTo>
                  <a:close/>
                  <a:moveTo>
                    <a:pt x="14065" y="2553"/>
                  </a:moveTo>
                  <a:cubicBezTo>
                    <a:pt x="14065" y="2557"/>
                    <a:pt x="14064" y="2560"/>
                    <a:pt x="14062" y="2563"/>
                  </a:cubicBezTo>
                  <a:cubicBezTo>
                    <a:pt x="14068" y="2563"/>
                    <a:pt x="14067" y="2559"/>
                    <a:pt x="14065" y="2553"/>
                  </a:cubicBezTo>
                  <a:close/>
                  <a:moveTo>
                    <a:pt x="17943" y="2491"/>
                  </a:moveTo>
                  <a:cubicBezTo>
                    <a:pt x="17967" y="2503"/>
                    <a:pt x="17955" y="2515"/>
                    <a:pt x="17943" y="2527"/>
                  </a:cubicBezTo>
                  <a:cubicBezTo>
                    <a:pt x="17967" y="2515"/>
                    <a:pt x="17967" y="2503"/>
                    <a:pt x="17979" y="2491"/>
                  </a:cubicBezTo>
                  <a:lnTo>
                    <a:pt x="17979" y="2491"/>
                  </a:lnTo>
                  <a:cubicBezTo>
                    <a:pt x="17967" y="2515"/>
                    <a:pt x="17943" y="2539"/>
                    <a:pt x="17931" y="2563"/>
                  </a:cubicBezTo>
                  <a:lnTo>
                    <a:pt x="17919" y="2563"/>
                  </a:lnTo>
                  <a:cubicBezTo>
                    <a:pt x="17931" y="2527"/>
                    <a:pt x="17919" y="2515"/>
                    <a:pt x="17943" y="2491"/>
                  </a:cubicBezTo>
                  <a:close/>
                  <a:moveTo>
                    <a:pt x="11395" y="2551"/>
                  </a:moveTo>
                  <a:cubicBezTo>
                    <a:pt x="11395" y="2563"/>
                    <a:pt x="11395" y="2575"/>
                    <a:pt x="11395" y="2575"/>
                  </a:cubicBezTo>
                  <a:cubicBezTo>
                    <a:pt x="11383" y="2575"/>
                    <a:pt x="11383" y="2575"/>
                    <a:pt x="11371" y="2563"/>
                  </a:cubicBezTo>
                  <a:cubicBezTo>
                    <a:pt x="11383" y="2563"/>
                    <a:pt x="11383" y="2563"/>
                    <a:pt x="11395" y="2551"/>
                  </a:cubicBezTo>
                  <a:close/>
                  <a:moveTo>
                    <a:pt x="10879" y="2571"/>
                  </a:moveTo>
                  <a:cubicBezTo>
                    <a:pt x="10879" y="2571"/>
                    <a:pt x="10880" y="2573"/>
                    <a:pt x="10880" y="2575"/>
                  </a:cubicBezTo>
                  <a:lnTo>
                    <a:pt x="10880" y="2575"/>
                  </a:lnTo>
                  <a:cubicBezTo>
                    <a:pt x="10881" y="2575"/>
                    <a:pt x="10882" y="2575"/>
                    <a:pt x="10883" y="2575"/>
                  </a:cubicBezTo>
                  <a:cubicBezTo>
                    <a:pt x="10880" y="2572"/>
                    <a:pt x="10879" y="2571"/>
                    <a:pt x="10879" y="2571"/>
                  </a:cubicBezTo>
                  <a:close/>
                  <a:moveTo>
                    <a:pt x="11975" y="2583"/>
                  </a:moveTo>
                  <a:cubicBezTo>
                    <a:pt x="11975" y="2583"/>
                    <a:pt x="11978" y="2585"/>
                    <a:pt x="11981" y="2587"/>
                  </a:cubicBezTo>
                  <a:lnTo>
                    <a:pt x="11978" y="2587"/>
                  </a:lnTo>
                  <a:cubicBezTo>
                    <a:pt x="11975" y="2584"/>
                    <a:pt x="11975" y="2583"/>
                    <a:pt x="11975" y="2583"/>
                  </a:cubicBezTo>
                  <a:close/>
                  <a:moveTo>
                    <a:pt x="11335" y="2587"/>
                  </a:moveTo>
                  <a:cubicBezTo>
                    <a:pt x="11335" y="2599"/>
                    <a:pt x="11335" y="2599"/>
                    <a:pt x="11323" y="2610"/>
                  </a:cubicBezTo>
                  <a:lnTo>
                    <a:pt x="11323" y="2622"/>
                  </a:lnTo>
                  <a:cubicBezTo>
                    <a:pt x="11323" y="2610"/>
                    <a:pt x="11311" y="2610"/>
                    <a:pt x="11311" y="2610"/>
                  </a:cubicBezTo>
                  <a:lnTo>
                    <a:pt x="11299" y="2610"/>
                  </a:lnTo>
                  <a:cubicBezTo>
                    <a:pt x="11299" y="2610"/>
                    <a:pt x="11311" y="2599"/>
                    <a:pt x="11311" y="2599"/>
                  </a:cubicBezTo>
                  <a:cubicBezTo>
                    <a:pt x="11323" y="2599"/>
                    <a:pt x="11323" y="2599"/>
                    <a:pt x="11335" y="2587"/>
                  </a:cubicBezTo>
                  <a:close/>
                  <a:moveTo>
                    <a:pt x="17450" y="2613"/>
                  </a:moveTo>
                  <a:lnTo>
                    <a:pt x="17455" y="2622"/>
                  </a:lnTo>
                  <a:cubicBezTo>
                    <a:pt x="17455" y="2618"/>
                    <a:pt x="17453" y="2615"/>
                    <a:pt x="17450" y="2613"/>
                  </a:cubicBezTo>
                  <a:close/>
                  <a:moveTo>
                    <a:pt x="17300" y="2622"/>
                  </a:moveTo>
                  <a:cubicBezTo>
                    <a:pt x="17300" y="2622"/>
                    <a:pt x="17300" y="2622"/>
                    <a:pt x="17301" y="2622"/>
                  </a:cubicBezTo>
                  <a:lnTo>
                    <a:pt x="17301" y="2622"/>
                  </a:lnTo>
                  <a:cubicBezTo>
                    <a:pt x="17300" y="2622"/>
                    <a:pt x="17300" y="2622"/>
                    <a:pt x="17300" y="2622"/>
                  </a:cubicBezTo>
                  <a:close/>
                  <a:moveTo>
                    <a:pt x="17301" y="2622"/>
                  </a:moveTo>
                  <a:cubicBezTo>
                    <a:pt x="17307" y="2623"/>
                    <a:pt x="17317" y="2626"/>
                    <a:pt x="17325" y="2627"/>
                  </a:cubicBezTo>
                  <a:lnTo>
                    <a:pt x="17325" y="2627"/>
                  </a:lnTo>
                  <a:cubicBezTo>
                    <a:pt x="17315" y="2623"/>
                    <a:pt x="17303" y="2622"/>
                    <a:pt x="17301" y="2622"/>
                  </a:cubicBezTo>
                  <a:close/>
                  <a:moveTo>
                    <a:pt x="11954" y="2622"/>
                  </a:moveTo>
                  <a:lnTo>
                    <a:pt x="11966" y="2634"/>
                  </a:lnTo>
                  <a:cubicBezTo>
                    <a:pt x="11966" y="2630"/>
                    <a:pt x="11963" y="2626"/>
                    <a:pt x="11958" y="2622"/>
                  </a:cubicBezTo>
                  <a:close/>
                  <a:moveTo>
                    <a:pt x="17919" y="2622"/>
                  </a:moveTo>
                  <a:lnTo>
                    <a:pt x="17907" y="2634"/>
                  </a:lnTo>
                  <a:lnTo>
                    <a:pt x="17907" y="2622"/>
                  </a:lnTo>
                  <a:close/>
                  <a:moveTo>
                    <a:pt x="11151" y="2691"/>
                  </a:moveTo>
                  <a:cubicBezTo>
                    <a:pt x="11153" y="2692"/>
                    <a:pt x="11155" y="2693"/>
                    <a:pt x="11156" y="2694"/>
                  </a:cubicBezTo>
                  <a:cubicBezTo>
                    <a:pt x="11155" y="2692"/>
                    <a:pt x="11153" y="2692"/>
                    <a:pt x="11151" y="2691"/>
                  </a:cubicBezTo>
                  <a:close/>
                  <a:moveTo>
                    <a:pt x="11878" y="2684"/>
                  </a:moveTo>
                  <a:lnTo>
                    <a:pt x="11883" y="2694"/>
                  </a:lnTo>
                  <a:cubicBezTo>
                    <a:pt x="11883" y="2689"/>
                    <a:pt x="11881" y="2686"/>
                    <a:pt x="11878" y="2684"/>
                  </a:cubicBezTo>
                  <a:close/>
                  <a:moveTo>
                    <a:pt x="11728" y="2694"/>
                  </a:moveTo>
                  <a:cubicBezTo>
                    <a:pt x="11716" y="2694"/>
                    <a:pt x="11728" y="2706"/>
                    <a:pt x="11728" y="2706"/>
                  </a:cubicBezTo>
                  <a:lnTo>
                    <a:pt x="11752" y="2706"/>
                  </a:lnTo>
                  <a:cubicBezTo>
                    <a:pt x="11752" y="2706"/>
                    <a:pt x="11740" y="2706"/>
                    <a:pt x="11728" y="2694"/>
                  </a:cubicBezTo>
                  <a:close/>
                  <a:moveTo>
                    <a:pt x="10371" y="2729"/>
                  </a:moveTo>
                  <a:cubicBezTo>
                    <a:pt x="10373" y="2730"/>
                    <a:pt x="10375" y="2731"/>
                    <a:pt x="10378" y="2732"/>
                  </a:cubicBezTo>
                  <a:lnTo>
                    <a:pt x="10378" y="2732"/>
                  </a:lnTo>
                  <a:lnTo>
                    <a:pt x="10383" y="2729"/>
                  </a:lnTo>
                  <a:close/>
                  <a:moveTo>
                    <a:pt x="11097" y="2729"/>
                  </a:moveTo>
                  <a:cubicBezTo>
                    <a:pt x="11097" y="2743"/>
                    <a:pt x="11101" y="2749"/>
                    <a:pt x="11114" y="2749"/>
                  </a:cubicBezTo>
                  <a:cubicBezTo>
                    <a:pt x="11123" y="2749"/>
                    <a:pt x="11137" y="2746"/>
                    <a:pt x="11156" y="2741"/>
                  </a:cubicBezTo>
                  <a:lnTo>
                    <a:pt x="11121" y="2741"/>
                  </a:lnTo>
                  <a:cubicBezTo>
                    <a:pt x="11121" y="2741"/>
                    <a:pt x="11121" y="2729"/>
                    <a:pt x="11121" y="2729"/>
                  </a:cubicBezTo>
                  <a:close/>
                  <a:moveTo>
                    <a:pt x="10125" y="2775"/>
                  </a:moveTo>
                  <a:cubicBezTo>
                    <a:pt x="10121" y="2775"/>
                    <a:pt x="10116" y="2778"/>
                    <a:pt x="10109" y="2789"/>
                  </a:cubicBezTo>
                  <a:lnTo>
                    <a:pt x="10132" y="2777"/>
                  </a:lnTo>
                  <a:lnTo>
                    <a:pt x="10132" y="2777"/>
                  </a:lnTo>
                  <a:cubicBezTo>
                    <a:pt x="10133" y="2778"/>
                    <a:pt x="10133" y="2778"/>
                    <a:pt x="10134" y="2778"/>
                  </a:cubicBezTo>
                  <a:lnTo>
                    <a:pt x="10134" y="2778"/>
                  </a:lnTo>
                  <a:cubicBezTo>
                    <a:pt x="10133" y="2778"/>
                    <a:pt x="10133" y="2778"/>
                    <a:pt x="10133" y="2777"/>
                  </a:cubicBezTo>
                  <a:lnTo>
                    <a:pt x="10133" y="2777"/>
                  </a:lnTo>
                  <a:lnTo>
                    <a:pt x="10132" y="2777"/>
                  </a:lnTo>
                  <a:lnTo>
                    <a:pt x="10132" y="2777"/>
                  </a:lnTo>
                  <a:cubicBezTo>
                    <a:pt x="10130" y="2776"/>
                    <a:pt x="10127" y="2775"/>
                    <a:pt x="10125" y="2775"/>
                  </a:cubicBezTo>
                  <a:close/>
                  <a:moveTo>
                    <a:pt x="11430" y="2777"/>
                  </a:moveTo>
                  <a:cubicBezTo>
                    <a:pt x="11437" y="2791"/>
                    <a:pt x="11444" y="2797"/>
                    <a:pt x="11451" y="2797"/>
                  </a:cubicBezTo>
                  <a:cubicBezTo>
                    <a:pt x="11456" y="2797"/>
                    <a:pt x="11461" y="2794"/>
                    <a:pt x="11466" y="2789"/>
                  </a:cubicBezTo>
                  <a:lnTo>
                    <a:pt x="11442" y="2789"/>
                  </a:lnTo>
                  <a:cubicBezTo>
                    <a:pt x="11442" y="2789"/>
                    <a:pt x="11442" y="2789"/>
                    <a:pt x="11430" y="2777"/>
                  </a:cubicBezTo>
                  <a:close/>
                  <a:moveTo>
                    <a:pt x="13256" y="2823"/>
                  </a:moveTo>
                  <a:cubicBezTo>
                    <a:pt x="13256" y="2823"/>
                    <a:pt x="13256" y="2823"/>
                    <a:pt x="13255" y="2823"/>
                  </a:cubicBezTo>
                  <a:lnTo>
                    <a:pt x="13255" y="2823"/>
                  </a:lnTo>
                  <a:cubicBezTo>
                    <a:pt x="13257" y="2824"/>
                    <a:pt x="13260" y="2825"/>
                    <a:pt x="13264" y="2825"/>
                  </a:cubicBezTo>
                  <a:cubicBezTo>
                    <a:pt x="13261" y="2823"/>
                    <a:pt x="13259" y="2823"/>
                    <a:pt x="13256" y="2823"/>
                  </a:cubicBezTo>
                  <a:close/>
                  <a:moveTo>
                    <a:pt x="13184" y="2846"/>
                  </a:moveTo>
                  <a:cubicBezTo>
                    <a:pt x="13183" y="2847"/>
                    <a:pt x="13182" y="2848"/>
                    <a:pt x="13181" y="2849"/>
                  </a:cubicBezTo>
                  <a:cubicBezTo>
                    <a:pt x="13187" y="2849"/>
                    <a:pt x="13186" y="2849"/>
                    <a:pt x="13184" y="2846"/>
                  </a:cubicBezTo>
                  <a:close/>
                  <a:moveTo>
                    <a:pt x="17753" y="2884"/>
                  </a:moveTo>
                  <a:cubicBezTo>
                    <a:pt x="17749" y="2888"/>
                    <a:pt x="17749" y="2889"/>
                    <a:pt x="17750" y="2890"/>
                  </a:cubicBezTo>
                  <a:lnTo>
                    <a:pt x="17750" y="2890"/>
                  </a:lnTo>
                  <a:lnTo>
                    <a:pt x="17753" y="2884"/>
                  </a:lnTo>
                  <a:close/>
                  <a:moveTo>
                    <a:pt x="10966" y="2944"/>
                  </a:moveTo>
                  <a:lnTo>
                    <a:pt x="10966" y="2944"/>
                  </a:lnTo>
                  <a:cubicBezTo>
                    <a:pt x="10966" y="2944"/>
                    <a:pt x="10966" y="2944"/>
                    <a:pt x="10966" y="2944"/>
                  </a:cubicBezTo>
                  <a:close/>
                  <a:moveTo>
                    <a:pt x="16752" y="2944"/>
                  </a:moveTo>
                  <a:lnTo>
                    <a:pt x="16757" y="2946"/>
                  </a:lnTo>
                  <a:lnTo>
                    <a:pt x="16757" y="2946"/>
                  </a:lnTo>
                  <a:cubicBezTo>
                    <a:pt x="16756" y="2945"/>
                    <a:pt x="16755" y="2944"/>
                    <a:pt x="16752" y="2944"/>
                  </a:cubicBezTo>
                  <a:close/>
                  <a:moveTo>
                    <a:pt x="10966" y="2944"/>
                  </a:moveTo>
                  <a:lnTo>
                    <a:pt x="10966" y="2956"/>
                  </a:lnTo>
                  <a:cubicBezTo>
                    <a:pt x="10967" y="2956"/>
                    <a:pt x="10967" y="2956"/>
                    <a:pt x="10968" y="2957"/>
                  </a:cubicBezTo>
                  <a:lnTo>
                    <a:pt x="10968" y="2957"/>
                  </a:lnTo>
                  <a:cubicBezTo>
                    <a:pt x="10966" y="2953"/>
                    <a:pt x="10966" y="2950"/>
                    <a:pt x="10966" y="2944"/>
                  </a:cubicBezTo>
                  <a:close/>
                  <a:moveTo>
                    <a:pt x="16757" y="2946"/>
                  </a:moveTo>
                  <a:cubicBezTo>
                    <a:pt x="16760" y="2950"/>
                    <a:pt x="16759" y="2959"/>
                    <a:pt x="16766" y="2959"/>
                  </a:cubicBezTo>
                  <a:cubicBezTo>
                    <a:pt x="16768" y="2959"/>
                    <a:pt x="16771" y="2958"/>
                    <a:pt x="16776" y="2956"/>
                  </a:cubicBezTo>
                  <a:lnTo>
                    <a:pt x="16757" y="2946"/>
                  </a:lnTo>
                  <a:close/>
                  <a:moveTo>
                    <a:pt x="17644" y="2955"/>
                  </a:moveTo>
                  <a:cubicBezTo>
                    <a:pt x="17645" y="2958"/>
                    <a:pt x="17645" y="2962"/>
                    <a:pt x="17645" y="2968"/>
                  </a:cubicBezTo>
                  <a:lnTo>
                    <a:pt x="17645" y="2956"/>
                  </a:lnTo>
                  <a:cubicBezTo>
                    <a:pt x="17645" y="2955"/>
                    <a:pt x="17645" y="2955"/>
                    <a:pt x="17644" y="2955"/>
                  </a:cubicBezTo>
                  <a:close/>
                  <a:moveTo>
                    <a:pt x="9025" y="2980"/>
                  </a:moveTo>
                  <a:cubicBezTo>
                    <a:pt x="9020" y="2980"/>
                    <a:pt x="9011" y="2982"/>
                    <a:pt x="9003" y="2985"/>
                  </a:cubicBezTo>
                  <a:lnTo>
                    <a:pt x="9003" y="2985"/>
                  </a:lnTo>
                  <a:cubicBezTo>
                    <a:pt x="9011" y="2983"/>
                    <a:pt x="9019" y="2981"/>
                    <a:pt x="9025" y="2980"/>
                  </a:cubicBezTo>
                  <a:close/>
                  <a:moveTo>
                    <a:pt x="10954" y="2980"/>
                  </a:moveTo>
                  <a:cubicBezTo>
                    <a:pt x="10951" y="2981"/>
                    <a:pt x="10950" y="2984"/>
                    <a:pt x="10954" y="2991"/>
                  </a:cubicBezTo>
                  <a:lnTo>
                    <a:pt x="10954" y="2980"/>
                  </a:lnTo>
                  <a:close/>
                  <a:moveTo>
                    <a:pt x="17645" y="3003"/>
                  </a:moveTo>
                  <a:cubicBezTo>
                    <a:pt x="17657" y="3003"/>
                    <a:pt x="17646" y="3015"/>
                    <a:pt x="17634" y="3015"/>
                  </a:cubicBezTo>
                  <a:lnTo>
                    <a:pt x="17634" y="3015"/>
                  </a:lnTo>
                  <a:cubicBezTo>
                    <a:pt x="17637" y="3011"/>
                    <a:pt x="17641" y="3007"/>
                    <a:pt x="17645" y="3003"/>
                  </a:cubicBezTo>
                  <a:close/>
                  <a:moveTo>
                    <a:pt x="17145" y="3027"/>
                  </a:moveTo>
                  <a:cubicBezTo>
                    <a:pt x="17145" y="3027"/>
                    <a:pt x="17145" y="3027"/>
                    <a:pt x="17145" y="3027"/>
                  </a:cubicBezTo>
                  <a:lnTo>
                    <a:pt x="17145" y="3027"/>
                  </a:lnTo>
                  <a:close/>
                  <a:moveTo>
                    <a:pt x="17145" y="3027"/>
                  </a:moveTo>
                  <a:cubicBezTo>
                    <a:pt x="17145" y="3027"/>
                    <a:pt x="17145" y="3027"/>
                    <a:pt x="17145" y="3027"/>
                  </a:cubicBezTo>
                  <a:lnTo>
                    <a:pt x="17145" y="3027"/>
                  </a:lnTo>
                  <a:close/>
                  <a:moveTo>
                    <a:pt x="8620" y="3027"/>
                  </a:moveTo>
                  <a:cubicBezTo>
                    <a:pt x="8622" y="3029"/>
                    <a:pt x="8623" y="3031"/>
                    <a:pt x="8625" y="3033"/>
                  </a:cubicBezTo>
                  <a:lnTo>
                    <a:pt x="8625" y="3033"/>
                  </a:lnTo>
                  <a:cubicBezTo>
                    <a:pt x="8624" y="3031"/>
                    <a:pt x="8622" y="3029"/>
                    <a:pt x="8620" y="3027"/>
                  </a:cubicBezTo>
                  <a:close/>
                  <a:moveTo>
                    <a:pt x="17622" y="3039"/>
                  </a:moveTo>
                  <a:lnTo>
                    <a:pt x="17622" y="3039"/>
                  </a:lnTo>
                  <a:cubicBezTo>
                    <a:pt x="17622" y="3039"/>
                    <a:pt x="17622" y="3039"/>
                    <a:pt x="17622" y="3039"/>
                  </a:cubicBezTo>
                  <a:close/>
                  <a:moveTo>
                    <a:pt x="8097" y="3122"/>
                  </a:moveTo>
                  <a:cubicBezTo>
                    <a:pt x="8097" y="3123"/>
                    <a:pt x="8097" y="3123"/>
                    <a:pt x="8098" y="3124"/>
                  </a:cubicBezTo>
                  <a:lnTo>
                    <a:pt x="8098" y="3124"/>
                  </a:lnTo>
                  <a:cubicBezTo>
                    <a:pt x="8101" y="3123"/>
                    <a:pt x="8105" y="3123"/>
                    <a:pt x="8108" y="3122"/>
                  </a:cubicBezTo>
                  <a:close/>
                  <a:moveTo>
                    <a:pt x="10823" y="3146"/>
                  </a:moveTo>
                  <a:cubicBezTo>
                    <a:pt x="10823" y="3146"/>
                    <a:pt x="10823" y="3146"/>
                    <a:pt x="10823" y="3146"/>
                  </a:cubicBezTo>
                  <a:cubicBezTo>
                    <a:pt x="10823" y="3146"/>
                    <a:pt x="10823" y="3146"/>
                    <a:pt x="10823" y="3146"/>
                  </a:cubicBezTo>
                  <a:close/>
                  <a:moveTo>
                    <a:pt x="7436" y="3156"/>
                  </a:moveTo>
                  <a:cubicBezTo>
                    <a:pt x="7436" y="3156"/>
                    <a:pt x="7438" y="3157"/>
                    <a:pt x="7442" y="3158"/>
                  </a:cubicBezTo>
                  <a:cubicBezTo>
                    <a:pt x="7438" y="3156"/>
                    <a:pt x="7436" y="3156"/>
                    <a:pt x="7436" y="3156"/>
                  </a:cubicBezTo>
                  <a:close/>
                  <a:moveTo>
                    <a:pt x="17895" y="2646"/>
                  </a:moveTo>
                  <a:cubicBezTo>
                    <a:pt x="17872" y="2646"/>
                    <a:pt x="17883" y="2670"/>
                    <a:pt x="17860" y="2682"/>
                  </a:cubicBezTo>
                  <a:cubicBezTo>
                    <a:pt x="17883" y="2682"/>
                    <a:pt x="17872" y="2670"/>
                    <a:pt x="17883" y="2658"/>
                  </a:cubicBezTo>
                  <a:cubicBezTo>
                    <a:pt x="17895" y="2658"/>
                    <a:pt x="17907" y="2682"/>
                    <a:pt x="17883" y="2682"/>
                  </a:cubicBezTo>
                  <a:lnTo>
                    <a:pt x="17883" y="2706"/>
                  </a:lnTo>
                  <a:cubicBezTo>
                    <a:pt x="17872" y="2694"/>
                    <a:pt x="17860" y="2694"/>
                    <a:pt x="17848" y="2694"/>
                  </a:cubicBezTo>
                  <a:cubicBezTo>
                    <a:pt x="17824" y="2741"/>
                    <a:pt x="17824" y="2789"/>
                    <a:pt x="17788" y="2837"/>
                  </a:cubicBezTo>
                  <a:cubicBezTo>
                    <a:pt x="17786" y="2833"/>
                    <a:pt x="17784" y="2831"/>
                    <a:pt x="17782" y="2831"/>
                  </a:cubicBezTo>
                  <a:cubicBezTo>
                    <a:pt x="17774" y="2831"/>
                    <a:pt x="17765" y="2854"/>
                    <a:pt x="17752" y="2854"/>
                  </a:cubicBezTo>
                  <a:cubicBezTo>
                    <a:pt x="17748" y="2854"/>
                    <a:pt x="17745" y="2853"/>
                    <a:pt x="17741" y="2849"/>
                  </a:cubicBezTo>
                  <a:lnTo>
                    <a:pt x="17741" y="2849"/>
                  </a:lnTo>
                  <a:cubicBezTo>
                    <a:pt x="17741" y="2866"/>
                    <a:pt x="17750" y="2866"/>
                    <a:pt x="17758" y="2866"/>
                  </a:cubicBezTo>
                  <a:cubicBezTo>
                    <a:pt x="17767" y="2866"/>
                    <a:pt x="17776" y="2866"/>
                    <a:pt x="17776" y="2884"/>
                  </a:cubicBezTo>
                  <a:cubicBezTo>
                    <a:pt x="17776" y="2884"/>
                    <a:pt x="17776" y="2896"/>
                    <a:pt x="17764" y="2896"/>
                  </a:cubicBezTo>
                  <a:cubicBezTo>
                    <a:pt x="17764" y="2890"/>
                    <a:pt x="17758" y="2890"/>
                    <a:pt x="17754" y="2890"/>
                  </a:cubicBezTo>
                  <a:cubicBezTo>
                    <a:pt x="17752" y="2890"/>
                    <a:pt x="17751" y="2890"/>
                    <a:pt x="17750" y="2890"/>
                  </a:cubicBezTo>
                  <a:lnTo>
                    <a:pt x="17750" y="2890"/>
                  </a:lnTo>
                  <a:lnTo>
                    <a:pt x="17741" y="2908"/>
                  </a:lnTo>
                  <a:cubicBezTo>
                    <a:pt x="17729" y="2908"/>
                    <a:pt x="17729" y="2896"/>
                    <a:pt x="17729" y="2896"/>
                  </a:cubicBezTo>
                  <a:cubicBezTo>
                    <a:pt x="17729" y="2944"/>
                    <a:pt x="17669" y="2956"/>
                    <a:pt x="17669" y="3003"/>
                  </a:cubicBezTo>
                  <a:lnTo>
                    <a:pt x="17669" y="3003"/>
                  </a:lnTo>
                  <a:cubicBezTo>
                    <a:pt x="17669" y="3003"/>
                    <a:pt x="17669" y="2991"/>
                    <a:pt x="17681" y="2991"/>
                  </a:cubicBezTo>
                  <a:cubicBezTo>
                    <a:pt x="17681" y="3037"/>
                    <a:pt x="17649" y="3017"/>
                    <a:pt x="17635" y="3057"/>
                  </a:cubicBezTo>
                  <a:lnTo>
                    <a:pt x="17635" y="3057"/>
                  </a:lnTo>
                  <a:cubicBezTo>
                    <a:pt x="17634" y="3052"/>
                    <a:pt x="17633" y="3046"/>
                    <a:pt x="17633" y="3039"/>
                  </a:cubicBezTo>
                  <a:lnTo>
                    <a:pt x="17633" y="3039"/>
                  </a:lnTo>
                  <a:lnTo>
                    <a:pt x="17633" y="3063"/>
                  </a:lnTo>
                  <a:cubicBezTo>
                    <a:pt x="17634" y="3061"/>
                    <a:pt x="17635" y="3059"/>
                    <a:pt x="17635" y="3057"/>
                  </a:cubicBezTo>
                  <a:lnTo>
                    <a:pt x="17635" y="3057"/>
                  </a:lnTo>
                  <a:cubicBezTo>
                    <a:pt x="17637" y="3070"/>
                    <a:pt x="17639" y="3078"/>
                    <a:pt x="17622" y="3087"/>
                  </a:cubicBezTo>
                  <a:cubicBezTo>
                    <a:pt x="17610" y="3075"/>
                    <a:pt x="17610" y="3075"/>
                    <a:pt x="17610" y="3063"/>
                  </a:cubicBezTo>
                  <a:cubicBezTo>
                    <a:pt x="17598" y="3075"/>
                    <a:pt x="17598" y="3087"/>
                    <a:pt x="17610" y="3087"/>
                  </a:cubicBezTo>
                  <a:cubicBezTo>
                    <a:pt x="17610" y="3100"/>
                    <a:pt x="17602" y="3106"/>
                    <a:pt x="17594" y="3108"/>
                  </a:cubicBezTo>
                  <a:lnTo>
                    <a:pt x="17594" y="3108"/>
                  </a:lnTo>
                  <a:cubicBezTo>
                    <a:pt x="17593" y="3108"/>
                    <a:pt x="17592" y="3107"/>
                    <a:pt x="17590" y="3107"/>
                  </a:cubicBezTo>
                  <a:cubicBezTo>
                    <a:pt x="17586" y="3107"/>
                    <a:pt x="17580" y="3110"/>
                    <a:pt x="17574" y="3110"/>
                  </a:cubicBezTo>
                  <a:cubicBezTo>
                    <a:pt x="17579" y="3110"/>
                    <a:pt x="17587" y="3110"/>
                    <a:pt x="17594" y="3108"/>
                  </a:cubicBezTo>
                  <a:lnTo>
                    <a:pt x="17594" y="3108"/>
                  </a:lnTo>
                  <a:cubicBezTo>
                    <a:pt x="17596" y="3110"/>
                    <a:pt x="17598" y="3114"/>
                    <a:pt x="17598" y="3122"/>
                  </a:cubicBezTo>
                  <a:cubicBezTo>
                    <a:pt x="17574" y="3134"/>
                    <a:pt x="17562" y="3158"/>
                    <a:pt x="17538" y="3182"/>
                  </a:cubicBezTo>
                  <a:lnTo>
                    <a:pt x="17526" y="3182"/>
                  </a:lnTo>
                  <a:cubicBezTo>
                    <a:pt x="17535" y="3199"/>
                    <a:pt x="17519" y="3198"/>
                    <a:pt x="17505" y="3204"/>
                  </a:cubicBezTo>
                  <a:lnTo>
                    <a:pt x="17505" y="3204"/>
                  </a:lnTo>
                  <a:cubicBezTo>
                    <a:pt x="17507" y="3197"/>
                    <a:pt x="17502" y="3189"/>
                    <a:pt x="17502" y="3182"/>
                  </a:cubicBezTo>
                  <a:cubicBezTo>
                    <a:pt x="17526" y="3170"/>
                    <a:pt x="17538" y="3134"/>
                    <a:pt x="17562" y="3134"/>
                  </a:cubicBezTo>
                  <a:cubicBezTo>
                    <a:pt x="17562" y="3122"/>
                    <a:pt x="17550" y="3099"/>
                    <a:pt x="17562" y="3075"/>
                  </a:cubicBezTo>
                  <a:cubicBezTo>
                    <a:pt x="17578" y="3075"/>
                    <a:pt x="17578" y="3080"/>
                    <a:pt x="17583" y="3080"/>
                  </a:cubicBezTo>
                  <a:cubicBezTo>
                    <a:pt x="17586" y="3080"/>
                    <a:pt x="17590" y="3079"/>
                    <a:pt x="17598" y="3075"/>
                  </a:cubicBezTo>
                  <a:lnTo>
                    <a:pt x="17586" y="3063"/>
                  </a:lnTo>
                  <a:cubicBezTo>
                    <a:pt x="17592" y="3057"/>
                    <a:pt x="17595" y="3054"/>
                    <a:pt x="17596" y="3054"/>
                  </a:cubicBezTo>
                  <a:cubicBezTo>
                    <a:pt x="17598" y="3054"/>
                    <a:pt x="17598" y="3057"/>
                    <a:pt x="17598" y="3063"/>
                  </a:cubicBezTo>
                  <a:cubicBezTo>
                    <a:pt x="17610" y="3051"/>
                    <a:pt x="17586" y="3039"/>
                    <a:pt x="17610" y="3015"/>
                  </a:cubicBezTo>
                  <a:lnTo>
                    <a:pt x="17622" y="3039"/>
                  </a:lnTo>
                  <a:cubicBezTo>
                    <a:pt x="17622" y="3031"/>
                    <a:pt x="17627" y="3023"/>
                    <a:pt x="17634" y="3015"/>
                  </a:cubicBezTo>
                  <a:lnTo>
                    <a:pt x="17634" y="3015"/>
                  </a:lnTo>
                  <a:cubicBezTo>
                    <a:pt x="17669" y="3015"/>
                    <a:pt x="17645" y="2991"/>
                    <a:pt x="17645" y="2991"/>
                  </a:cubicBezTo>
                  <a:cubicBezTo>
                    <a:pt x="17645" y="2985"/>
                    <a:pt x="17642" y="2985"/>
                    <a:pt x="17638" y="2985"/>
                  </a:cubicBezTo>
                  <a:cubicBezTo>
                    <a:pt x="17633" y="2985"/>
                    <a:pt x="17627" y="2985"/>
                    <a:pt x="17622" y="2980"/>
                  </a:cubicBezTo>
                  <a:cubicBezTo>
                    <a:pt x="17631" y="2970"/>
                    <a:pt x="17625" y="2952"/>
                    <a:pt x="17635" y="2952"/>
                  </a:cubicBezTo>
                  <a:cubicBezTo>
                    <a:pt x="17637" y="2952"/>
                    <a:pt x="17640" y="2953"/>
                    <a:pt x="17644" y="2955"/>
                  </a:cubicBezTo>
                  <a:lnTo>
                    <a:pt x="17644" y="2955"/>
                  </a:lnTo>
                  <a:cubicBezTo>
                    <a:pt x="17642" y="2943"/>
                    <a:pt x="17639" y="2941"/>
                    <a:pt x="17657" y="2932"/>
                  </a:cubicBezTo>
                  <a:lnTo>
                    <a:pt x="17669" y="2932"/>
                  </a:lnTo>
                  <a:cubicBezTo>
                    <a:pt x="17657" y="2908"/>
                    <a:pt x="17693" y="2896"/>
                    <a:pt x="17705" y="2872"/>
                  </a:cubicBezTo>
                  <a:cubicBezTo>
                    <a:pt x="17705" y="2872"/>
                    <a:pt x="17705" y="2860"/>
                    <a:pt x="17705" y="2849"/>
                  </a:cubicBezTo>
                  <a:cubicBezTo>
                    <a:pt x="17699" y="2854"/>
                    <a:pt x="17693" y="2857"/>
                    <a:pt x="17687" y="2857"/>
                  </a:cubicBezTo>
                  <a:cubicBezTo>
                    <a:pt x="17681" y="2857"/>
                    <a:pt x="17675" y="2854"/>
                    <a:pt x="17669" y="2849"/>
                  </a:cubicBezTo>
                  <a:cubicBezTo>
                    <a:pt x="17705" y="2849"/>
                    <a:pt x="17669" y="2801"/>
                    <a:pt x="17693" y="2789"/>
                  </a:cubicBezTo>
                  <a:cubicBezTo>
                    <a:pt x="17705" y="2789"/>
                    <a:pt x="17705" y="2801"/>
                    <a:pt x="17693" y="2801"/>
                  </a:cubicBezTo>
                  <a:cubicBezTo>
                    <a:pt x="17717" y="2837"/>
                    <a:pt x="17729" y="2849"/>
                    <a:pt x="17729" y="2872"/>
                  </a:cubicBezTo>
                  <a:cubicBezTo>
                    <a:pt x="17729" y="2864"/>
                    <a:pt x="17735" y="2850"/>
                    <a:pt x="17738" y="2846"/>
                  </a:cubicBezTo>
                  <a:lnTo>
                    <a:pt x="17738" y="2846"/>
                  </a:lnTo>
                  <a:lnTo>
                    <a:pt x="17741" y="2849"/>
                  </a:lnTo>
                  <a:cubicBezTo>
                    <a:pt x="17741" y="2846"/>
                    <a:pt x="17740" y="2845"/>
                    <a:pt x="17739" y="2845"/>
                  </a:cubicBezTo>
                  <a:cubicBezTo>
                    <a:pt x="17739" y="2845"/>
                    <a:pt x="17739" y="2846"/>
                    <a:pt x="17738" y="2846"/>
                  </a:cubicBezTo>
                  <a:lnTo>
                    <a:pt x="17738" y="2846"/>
                  </a:lnTo>
                  <a:lnTo>
                    <a:pt x="17729" y="2837"/>
                  </a:lnTo>
                  <a:cubicBezTo>
                    <a:pt x="17729" y="2825"/>
                    <a:pt x="17741" y="2825"/>
                    <a:pt x="17741" y="2813"/>
                  </a:cubicBezTo>
                  <a:cubicBezTo>
                    <a:pt x="17729" y="2801"/>
                    <a:pt x="17705" y="2813"/>
                    <a:pt x="17705" y="2789"/>
                  </a:cubicBezTo>
                  <a:cubicBezTo>
                    <a:pt x="17707" y="2786"/>
                    <a:pt x="17710" y="2786"/>
                    <a:pt x="17714" y="2786"/>
                  </a:cubicBezTo>
                  <a:cubicBezTo>
                    <a:pt x="17722" y="2786"/>
                    <a:pt x="17731" y="2792"/>
                    <a:pt x="17732" y="2792"/>
                  </a:cubicBezTo>
                  <a:cubicBezTo>
                    <a:pt x="17732" y="2792"/>
                    <a:pt x="17731" y="2792"/>
                    <a:pt x="17729" y="2789"/>
                  </a:cubicBezTo>
                  <a:cubicBezTo>
                    <a:pt x="17741" y="2765"/>
                    <a:pt x="17717" y="2765"/>
                    <a:pt x="17741" y="2753"/>
                  </a:cubicBezTo>
                  <a:lnTo>
                    <a:pt x="17729" y="2753"/>
                  </a:lnTo>
                  <a:cubicBezTo>
                    <a:pt x="17749" y="2753"/>
                    <a:pt x="17752" y="2727"/>
                    <a:pt x="17775" y="2727"/>
                  </a:cubicBezTo>
                  <a:cubicBezTo>
                    <a:pt x="17779" y="2727"/>
                    <a:pt x="17783" y="2728"/>
                    <a:pt x="17788" y="2729"/>
                  </a:cubicBezTo>
                  <a:cubicBezTo>
                    <a:pt x="17788" y="2741"/>
                    <a:pt x="17800" y="2741"/>
                    <a:pt x="17788" y="2741"/>
                  </a:cubicBezTo>
                  <a:cubicBezTo>
                    <a:pt x="17788" y="2752"/>
                    <a:pt x="17788" y="2755"/>
                    <a:pt x="17789" y="2755"/>
                  </a:cubicBezTo>
                  <a:cubicBezTo>
                    <a:pt x="17790" y="2755"/>
                    <a:pt x="17793" y="2746"/>
                    <a:pt x="17800" y="2746"/>
                  </a:cubicBezTo>
                  <a:cubicBezTo>
                    <a:pt x="17803" y="2746"/>
                    <a:pt x="17807" y="2748"/>
                    <a:pt x="17812" y="2753"/>
                  </a:cubicBezTo>
                  <a:cubicBezTo>
                    <a:pt x="17800" y="2741"/>
                    <a:pt x="17812" y="2718"/>
                    <a:pt x="17824" y="2706"/>
                  </a:cubicBezTo>
                  <a:lnTo>
                    <a:pt x="17812" y="2706"/>
                  </a:lnTo>
                  <a:cubicBezTo>
                    <a:pt x="17803" y="2683"/>
                    <a:pt x="17803" y="2676"/>
                    <a:pt x="17807" y="2676"/>
                  </a:cubicBezTo>
                  <a:cubicBezTo>
                    <a:pt x="17814" y="2676"/>
                    <a:pt x="17833" y="2694"/>
                    <a:pt x="17848" y="2694"/>
                  </a:cubicBezTo>
                  <a:lnTo>
                    <a:pt x="17860" y="2694"/>
                  </a:lnTo>
                  <a:cubicBezTo>
                    <a:pt x="17860" y="2680"/>
                    <a:pt x="17858" y="2677"/>
                    <a:pt x="17856" y="2677"/>
                  </a:cubicBezTo>
                  <a:cubicBezTo>
                    <a:pt x="17854" y="2677"/>
                    <a:pt x="17852" y="2679"/>
                    <a:pt x="17850" y="2679"/>
                  </a:cubicBezTo>
                  <a:cubicBezTo>
                    <a:pt x="17849" y="2679"/>
                    <a:pt x="17848" y="2677"/>
                    <a:pt x="17848" y="2670"/>
                  </a:cubicBezTo>
                  <a:cubicBezTo>
                    <a:pt x="17860" y="2658"/>
                    <a:pt x="17872" y="2670"/>
                    <a:pt x="17883" y="2646"/>
                  </a:cubicBezTo>
                  <a:close/>
                  <a:moveTo>
                    <a:pt x="9522" y="3226"/>
                  </a:moveTo>
                  <a:cubicBezTo>
                    <a:pt x="9521" y="3226"/>
                    <a:pt x="9527" y="3233"/>
                    <a:pt x="9523" y="3233"/>
                  </a:cubicBezTo>
                  <a:cubicBezTo>
                    <a:pt x="9521" y="3233"/>
                    <a:pt x="9518" y="3232"/>
                    <a:pt x="9513" y="3230"/>
                  </a:cubicBezTo>
                  <a:lnTo>
                    <a:pt x="9513" y="3230"/>
                  </a:lnTo>
                  <a:lnTo>
                    <a:pt x="9525" y="3241"/>
                  </a:lnTo>
                  <a:lnTo>
                    <a:pt x="9525" y="3230"/>
                  </a:lnTo>
                  <a:cubicBezTo>
                    <a:pt x="9523" y="3227"/>
                    <a:pt x="9522" y="3226"/>
                    <a:pt x="9522" y="3226"/>
                  </a:cubicBezTo>
                  <a:close/>
                  <a:moveTo>
                    <a:pt x="0" y="3325"/>
                  </a:moveTo>
                  <a:cubicBezTo>
                    <a:pt x="0" y="3337"/>
                    <a:pt x="48" y="3325"/>
                    <a:pt x="24" y="3349"/>
                  </a:cubicBezTo>
                  <a:lnTo>
                    <a:pt x="36" y="3337"/>
                  </a:lnTo>
                  <a:lnTo>
                    <a:pt x="0" y="3325"/>
                  </a:lnTo>
                  <a:close/>
                  <a:moveTo>
                    <a:pt x="16098" y="3361"/>
                  </a:moveTo>
                  <a:cubicBezTo>
                    <a:pt x="16094" y="3364"/>
                    <a:pt x="16094" y="3365"/>
                    <a:pt x="16094" y="3366"/>
                  </a:cubicBezTo>
                  <a:lnTo>
                    <a:pt x="16094" y="3366"/>
                  </a:lnTo>
                  <a:lnTo>
                    <a:pt x="16098" y="3361"/>
                  </a:lnTo>
                  <a:close/>
                  <a:moveTo>
                    <a:pt x="5549" y="3384"/>
                  </a:moveTo>
                  <a:cubicBezTo>
                    <a:pt x="5540" y="3384"/>
                    <a:pt x="5539" y="3384"/>
                    <a:pt x="5542" y="3385"/>
                  </a:cubicBezTo>
                  <a:lnTo>
                    <a:pt x="5542" y="3385"/>
                  </a:lnTo>
                  <a:lnTo>
                    <a:pt x="5549" y="3384"/>
                  </a:lnTo>
                  <a:close/>
                  <a:moveTo>
                    <a:pt x="17987" y="3385"/>
                  </a:moveTo>
                  <a:cubicBezTo>
                    <a:pt x="17987" y="3388"/>
                    <a:pt x="17988" y="3392"/>
                    <a:pt x="17991" y="3396"/>
                  </a:cubicBezTo>
                  <a:cubicBezTo>
                    <a:pt x="17991" y="3389"/>
                    <a:pt x="17991" y="3386"/>
                    <a:pt x="17987" y="3385"/>
                  </a:cubicBezTo>
                  <a:close/>
                  <a:moveTo>
                    <a:pt x="164" y="3394"/>
                  </a:moveTo>
                  <a:cubicBezTo>
                    <a:pt x="149" y="3394"/>
                    <a:pt x="136" y="3401"/>
                    <a:pt x="143" y="3408"/>
                  </a:cubicBezTo>
                  <a:cubicBezTo>
                    <a:pt x="155" y="3414"/>
                    <a:pt x="161" y="3416"/>
                    <a:pt x="164" y="3416"/>
                  </a:cubicBezTo>
                  <a:cubicBezTo>
                    <a:pt x="172" y="3416"/>
                    <a:pt x="153" y="3398"/>
                    <a:pt x="176" y="3396"/>
                  </a:cubicBezTo>
                  <a:lnTo>
                    <a:pt x="176" y="3396"/>
                  </a:lnTo>
                  <a:cubicBezTo>
                    <a:pt x="172" y="3395"/>
                    <a:pt x="168" y="3394"/>
                    <a:pt x="164" y="3394"/>
                  </a:cubicBezTo>
                  <a:close/>
                  <a:moveTo>
                    <a:pt x="16586" y="3420"/>
                  </a:moveTo>
                  <a:cubicBezTo>
                    <a:pt x="16580" y="3420"/>
                    <a:pt x="16574" y="3420"/>
                    <a:pt x="16569" y="3423"/>
                  </a:cubicBezTo>
                  <a:cubicBezTo>
                    <a:pt x="16574" y="3423"/>
                    <a:pt x="16580" y="3420"/>
                    <a:pt x="16586" y="3420"/>
                  </a:cubicBezTo>
                  <a:close/>
                  <a:moveTo>
                    <a:pt x="8574" y="3430"/>
                  </a:moveTo>
                  <a:lnTo>
                    <a:pt x="8573" y="3432"/>
                  </a:lnTo>
                  <a:cubicBezTo>
                    <a:pt x="8574" y="3432"/>
                    <a:pt x="8576" y="3432"/>
                    <a:pt x="8577" y="3433"/>
                  </a:cubicBezTo>
                  <a:lnTo>
                    <a:pt x="8577" y="3433"/>
                  </a:lnTo>
                  <a:cubicBezTo>
                    <a:pt x="8576" y="3432"/>
                    <a:pt x="8575" y="3431"/>
                    <a:pt x="8574" y="3430"/>
                  </a:cubicBezTo>
                  <a:close/>
                  <a:moveTo>
                    <a:pt x="8158" y="3431"/>
                  </a:moveTo>
                  <a:cubicBezTo>
                    <a:pt x="8157" y="3432"/>
                    <a:pt x="8157" y="3432"/>
                    <a:pt x="8156" y="3432"/>
                  </a:cubicBezTo>
                  <a:cubicBezTo>
                    <a:pt x="8156" y="3434"/>
                    <a:pt x="8156" y="3434"/>
                    <a:pt x="8157" y="3434"/>
                  </a:cubicBezTo>
                  <a:cubicBezTo>
                    <a:pt x="8157" y="3434"/>
                    <a:pt x="8158" y="3433"/>
                    <a:pt x="8158" y="3431"/>
                  </a:cubicBezTo>
                  <a:close/>
                  <a:moveTo>
                    <a:pt x="8662" y="3418"/>
                  </a:moveTo>
                  <a:cubicBezTo>
                    <a:pt x="8636" y="3418"/>
                    <a:pt x="8627" y="3434"/>
                    <a:pt x="8595" y="3434"/>
                  </a:cubicBezTo>
                  <a:cubicBezTo>
                    <a:pt x="8590" y="3434"/>
                    <a:pt x="8584" y="3434"/>
                    <a:pt x="8577" y="3433"/>
                  </a:cubicBezTo>
                  <a:lnTo>
                    <a:pt x="8577" y="3433"/>
                  </a:lnTo>
                  <a:cubicBezTo>
                    <a:pt x="8580" y="3436"/>
                    <a:pt x="8582" y="3439"/>
                    <a:pt x="8585" y="3444"/>
                  </a:cubicBezTo>
                  <a:cubicBezTo>
                    <a:pt x="8609" y="3432"/>
                    <a:pt x="8668" y="3444"/>
                    <a:pt x="8680" y="3420"/>
                  </a:cubicBezTo>
                  <a:cubicBezTo>
                    <a:pt x="8673" y="3418"/>
                    <a:pt x="8667" y="3418"/>
                    <a:pt x="8662" y="3418"/>
                  </a:cubicBezTo>
                  <a:close/>
                  <a:moveTo>
                    <a:pt x="8287" y="3432"/>
                  </a:moveTo>
                  <a:cubicBezTo>
                    <a:pt x="8276" y="3443"/>
                    <a:pt x="8274" y="3446"/>
                    <a:pt x="8277" y="3446"/>
                  </a:cubicBezTo>
                  <a:cubicBezTo>
                    <a:pt x="8279" y="3446"/>
                    <a:pt x="8282" y="3445"/>
                    <a:pt x="8287" y="3443"/>
                  </a:cubicBezTo>
                  <a:lnTo>
                    <a:pt x="8287" y="3443"/>
                  </a:lnTo>
                  <a:lnTo>
                    <a:pt x="8287" y="3444"/>
                  </a:lnTo>
                  <a:cubicBezTo>
                    <a:pt x="8290" y="3444"/>
                    <a:pt x="8292" y="3443"/>
                    <a:pt x="8294" y="3442"/>
                  </a:cubicBezTo>
                  <a:lnTo>
                    <a:pt x="8294" y="3442"/>
                  </a:lnTo>
                  <a:cubicBezTo>
                    <a:pt x="8291" y="3442"/>
                    <a:pt x="8289" y="3443"/>
                    <a:pt x="8287" y="3443"/>
                  </a:cubicBezTo>
                  <a:lnTo>
                    <a:pt x="8287" y="3443"/>
                  </a:lnTo>
                  <a:lnTo>
                    <a:pt x="8287" y="3432"/>
                  </a:lnTo>
                  <a:close/>
                  <a:moveTo>
                    <a:pt x="8309" y="3447"/>
                  </a:moveTo>
                  <a:cubicBezTo>
                    <a:pt x="8309" y="3450"/>
                    <a:pt x="8309" y="3452"/>
                    <a:pt x="8311" y="3456"/>
                  </a:cubicBezTo>
                  <a:cubicBezTo>
                    <a:pt x="8311" y="3452"/>
                    <a:pt x="8310" y="3449"/>
                    <a:pt x="8309" y="3447"/>
                  </a:cubicBezTo>
                  <a:close/>
                  <a:moveTo>
                    <a:pt x="8087" y="3486"/>
                  </a:moveTo>
                  <a:lnTo>
                    <a:pt x="8085" y="3491"/>
                  </a:lnTo>
                  <a:cubicBezTo>
                    <a:pt x="8088" y="3488"/>
                    <a:pt x="8088" y="3487"/>
                    <a:pt x="8087" y="3486"/>
                  </a:cubicBezTo>
                  <a:close/>
                  <a:moveTo>
                    <a:pt x="9144" y="3491"/>
                  </a:moveTo>
                  <a:cubicBezTo>
                    <a:pt x="9144" y="3491"/>
                    <a:pt x="9138" y="3497"/>
                    <a:pt x="9143" y="3501"/>
                  </a:cubicBezTo>
                  <a:lnTo>
                    <a:pt x="9143" y="3501"/>
                  </a:lnTo>
                  <a:cubicBezTo>
                    <a:pt x="9144" y="3498"/>
                    <a:pt x="9144" y="3495"/>
                    <a:pt x="9144" y="3491"/>
                  </a:cubicBezTo>
                  <a:close/>
                  <a:moveTo>
                    <a:pt x="17372" y="3515"/>
                  </a:moveTo>
                  <a:cubicBezTo>
                    <a:pt x="17360" y="3527"/>
                    <a:pt x="17360" y="3539"/>
                    <a:pt x="17360" y="3551"/>
                  </a:cubicBezTo>
                  <a:lnTo>
                    <a:pt x="17348" y="3539"/>
                  </a:lnTo>
                  <a:cubicBezTo>
                    <a:pt x="17348" y="3527"/>
                    <a:pt x="17348" y="3527"/>
                    <a:pt x="17360" y="3515"/>
                  </a:cubicBezTo>
                  <a:close/>
                  <a:moveTo>
                    <a:pt x="3382" y="3634"/>
                  </a:moveTo>
                  <a:lnTo>
                    <a:pt x="3382" y="3634"/>
                  </a:lnTo>
                  <a:cubicBezTo>
                    <a:pt x="3382" y="3634"/>
                    <a:pt x="3382" y="3634"/>
                    <a:pt x="3382" y="3634"/>
                  </a:cubicBezTo>
                  <a:close/>
                  <a:moveTo>
                    <a:pt x="7382" y="3634"/>
                  </a:moveTo>
                  <a:cubicBezTo>
                    <a:pt x="7382" y="3634"/>
                    <a:pt x="7382" y="3634"/>
                    <a:pt x="7382" y="3634"/>
                  </a:cubicBezTo>
                  <a:cubicBezTo>
                    <a:pt x="7382" y="3634"/>
                    <a:pt x="7382" y="3634"/>
                    <a:pt x="7382" y="3634"/>
                  </a:cubicBezTo>
                  <a:close/>
                  <a:moveTo>
                    <a:pt x="2358" y="3634"/>
                  </a:moveTo>
                  <a:lnTo>
                    <a:pt x="2358" y="3634"/>
                  </a:lnTo>
                  <a:cubicBezTo>
                    <a:pt x="2355" y="3637"/>
                    <a:pt x="2355" y="3639"/>
                    <a:pt x="2356" y="3642"/>
                  </a:cubicBezTo>
                  <a:lnTo>
                    <a:pt x="2356" y="3642"/>
                  </a:lnTo>
                  <a:cubicBezTo>
                    <a:pt x="2357" y="3640"/>
                    <a:pt x="2358" y="3637"/>
                    <a:pt x="2358" y="3634"/>
                  </a:cubicBezTo>
                  <a:close/>
                  <a:moveTo>
                    <a:pt x="584" y="3634"/>
                  </a:moveTo>
                  <a:cubicBezTo>
                    <a:pt x="584" y="3634"/>
                    <a:pt x="584" y="3646"/>
                    <a:pt x="584" y="3646"/>
                  </a:cubicBezTo>
                  <a:cubicBezTo>
                    <a:pt x="572" y="3646"/>
                    <a:pt x="572" y="3634"/>
                    <a:pt x="572" y="3634"/>
                  </a:cubicBezTo>
                  <a:close/>
                  <a:moveTo>
                    <a:pt x="16705" y="3682"/>
                  </a:moveTo>
                  <a:lnTo>
                    <a:pt x="16705" y="3682"/>
                  </a:lnTo>
                  <a:cubicBezTo>
                    <a:pt x="16705" y="3686"/>
                    <a:pt x="16706" y="3688"/>
                    <a:pt x="16708" y="3690"/>
                  </a:cubicBezTo>
                  <a:lnTo>
                    <a:pt x="16708" y="3690"/>
                  </a:lnTo>
                  <a:cubicBezTo>
                    <a:pt x="16707" y="3688"/>
                    <a:pt x="16706" y="3685"/>
                    <a:pt x="16705" y="3682"/>
                  </a:cubicBezTo>
                  <a:close/>
                  <a:moveTo>
                    <a:pt x="13633" y="3718"/>
                  </a:moveTo>
                  <a:cubicBezTo>
                    <a:pt x="13633" y="3718"/>
                    <a:pt x="13633" y="3718"/>
                    <a:pt x="13633" y="3718"/>
                  </a:cubicBezTo>
                  <a:lnTo>
                    <a:pt x="13633" y="3718"/>
                  </a:lnTo>
                  <a:close/>
                  <a:moveTo>
                    <a:pt x="8965" y="3729"/>
                  </a:moveTo>
                  <a:lnTo>
                    <a:pt x="8965" y="3729"/>
                  </a:lnTo>
                  <a:cubicBezTo>
                    <a:pt x="8965" y="3729"/>
                    <a:pt x="8966" y="3730"/>
                    <a:pt x="8966" y="3730"/>
                  </a:cubicBezTo>
                  <a:lnTo>
                    <a:pt x="8966" y="3730"/>
                  </a:lnTo>
                  <a:cubicBezTo>
                    <a:pt x="8965" y="3729"/>
                    <a:pt x="8965" y="3729"/>
                    <a:pt x="8965" y="3729"/>
                  </a:cubicBezTo>
                  <a:close/>
                  <a:moveTo>
                    <a:pt x="8948" y="3719"/>
                  </a:moveTo>
                  <a:cubicBezTo>
                    <a:pt x="8945" y="3719"/>
                    <a:pt x="8942" y="3722"/>
                    <a:pt x="8942" y="3730"/>
                  </a:cubicBezTo>
                  <a:cubicBezTo>
                    <a:pt x="8942" y="3730"/>
                    <a:pt x="8947" y="3724"/>
                    <a:pt x="8954" y="3724"/>
                  </a:cubicBezTo>
                  <a:cubicBezTo>
                    <a:pt x="8958" y="3724"/>
                    <a:pt x="8961" y="3725"/>
                    <a:pt x="8965" y="3729"/>
                  </a:cubicBezTo>
                  <a:lnTo>
                    <a:pt x="8965" y="3729"/>
                  </a:lnTo>
                  <a:cubicBezTo>
                    <a:pt x="8963" y="3727"/>
                    <a:pt x="8954" y="3719"/>
                    <a:pt x="8948" y="3719"/>
                  </a:cubicBezTo>
                  <a:close/>
                  <a:moveTo>
                    <a:pt x="10454" y="3753"/>
                  </a:moveTo>
                  <a:cubicBezTo>
                    <a:pt x="10451" y="3756"/>
                    <a:pt x="10450" y="3757"/>
                    <a:pt x="10451" y="3757"/>
                  </a:cubicBezTo>
                  <a:cubicBezTo>
                    <a:pt x="10451" y="3757"/>
                    <a:pt x="10453" y="3756"/>
                    <a:pt x="10456" y="3755"/>
                  </a:cubicBezTo>
                  <a:lnTo>
                    <a:pt x="10456" y="3755"/>
                  </a:lnTo>
                  <a:cubicBezTo>
                    <a:pt x="10456" y="3755"/>
                    <a:pt x="10457" y="3755"/>
                    <a:pt x="10457" y="3755"/>
                  </a:cubicBezTo>
                  <a:cubicBezTo>
                    <a:pt x="10458" y="3755"/>
                    <a:pt x="10458" y="3755"/>
                    <a:pt x="10459" y="3754"/>
                  </a:cubicBezTo>
                  <a:lnTo>
                    <a:pt x="10459" y="3754"/>
                  </a:lnTo>
                  <a:cubicBezTo>
                    <a:pt x="10458" y="3754"/>
                    <a:pt x="10457" y="3754"/>
                    <a:pt x="10456" y="3755"/>
                  </a:cubicBezTo>
                  <a:lnTo>
                    <a:pt x="10456" y="3755"/>
                  </a:lnTo>
                  <a:cubicBezTo>
                    <a:pt x="10455" y="3755"/>
                    <a:pt x="10455" y="3754"/>
                    <a:pt x="10454" y="3753"/>
                  </a:cubicBezTo>
                  <a:close/>
                  <a:moveTo>
                    <a:pt x="5326" y="3872"/>
                  </a:moveTo>
                  <a:lnTo>
                    <a:pt x="5322" y="3872"/>
                  </a:lnTo>
                  <a:cubicBezTo>
                    <a:pt x="5324" y="3872"/>
                    <a:pt x="5325" y="3872"/>
                    <a:pt x="5326" y="3872"/>
                  </a:cubicBezTo>
                  <a:close/>
                  <a:moveTo>
                    <a:pt x="13602" y="3882"/>
                  </a:moveTo>
                  <a:cubicBezTo>
                    <a:pt x="13601" y="3883"/>
                    <a:pt x="13599" y="3883"/>
                    <a:pt x="13597" y="3884"/>
                  </a:cubicBezTo>
                  <a:cubicBezTo>
                    <a:pt x="13600" y="3884"/>
                    <a:pt x="13602" y="3884"/>
                    <a:pt x="13602" y="3882"/>
                  </a:cubicBezTo>
                  <a:close/>
                  <a:moveTo>
                    <a:pt x="16395" y="3884"/>
                  </a:moveTo>
                  <a:cubicBezTo>
                    <a:pt x="16374" y="3884"/>
                    <a:pt x="16381" y="3894"/>
                    <a:pt x="16383" y="3904"/>
                  </a:cubicBezTo>
                  <a:lnTo>
                    <a:pt x="16383" y="3904"/>
                  </a:lnTo>
                  <a:cubicBezTo>
                    <a:pt x="16384" y="3896"/>
                    <a:pt x="16386" y="3889"/>
                    <a:pt x="16395" y="3884"/>
                  </a:cubicBezTo>
                  <a:close/>
                  <a:moveTo>
                    <a:pt x="10765" y="3913"/>
                  </a:moveTo>
                  <a:lnTo>
                    <a:pt x="10765" y="3913"/>
                  </a:lnTo>
                  <a:cubicBezTo>
                    <a:pt x="10768" y="3916"/>
                    <a:pt x="10771" y="3918"/>
                    <a:pt x="10775" y="3920"/>
                  </a:cubicBezTo>
                  <a:cubicBezTo>
                    <a:pt x="10771" y="3916"/>
                    <a:pt x="10768" y="3914"/>
                    <a:pt x="10765" y="3913"/>
                  </a:cubicBezTo>
                  <a:close/>
                  <a:moveTo>
                    <a:pt x="14538" y="3908"/>
                  </a:moveTo>
                  <a:cubicBezTo>
                    <a:pt x="14538" y="3908"/>
                    <a:pt x="14538" y="3922"/>
                    <a:pt x="14532" y="3923"/>
                  </a:cubicBezTo>
                  <a:lnTo>
                    <a:pt x="14532" y="3923"/>
                  </a:lnTo>
                  <a:lnTo>
                    <a:pt x="14526" y="3920"/>
                  </a:lnTo>
                  <a:lnTo>
                    <a:pt x="14526" y="3920"/>
                  </a:lnTo>
                  <a:cubicBezTo>
                    <a:pt x="14528" y="3922"/>
                    <a:pt x="14530" y="3923"/>
                    <a:pt x="14532" y="3923"/>
                  </a:cubicBezTo>
                  <a:cubicBezTo>
                    <a:pt x="14532" y="3923"/>
                    <a:pt x="14532" y="3923"/>
                    <a:pt x="14532" y="3923"/>
                  </a:cubicBezTo>
                  <a:lnTo>
                    <a:pt x="14532" y="3923"/>
                  </a:lnTo>
                  <a:lnTo>
                    <a:pt x="14550" y="3932"/>
                  </a:lnTo>
                  <a:cubicBezTo>
                    <a:pt x="14550" y="3932"/>
                    <a:pt x="14550" y="3944"/>
                    <a:pt x="14550" y="3944"/>
                  </a:cubicBezTo>
                  <a:cubicBezTo>
                    <a:pt x="14556" y="3950"/>
                    <a:pt x="14562" y="3950"/>
                    <a:pt x="14568" y="3950"/>
                  </a:cubicBezTo>
                  <a:cubicBezTo>
                    <a:pt x="14572" y="3950"/>
                    <a:pt x="14576" y="3950"/>
                    <a:pt x="14581" y="3952"/>
                  </a:cubicBezTo>
                  <a:lnTo>
                    <a:pt x="14581" y="3952"/>
                  </a:lnTo>
                  <a:cubicBezTo>
                    <a:pt x="14580" y="3950"/>
                    <a:pt x="14582" y="3948"/>
                    <a:pt x="14585" y="3944"/>
                  </a:cubicBezTo>
                  <a:cubicBezTo>
                    <a:pt x="14562" y="3932"/>
                    <a:pt x="14550" y="3920"/>
                    <a:pt x="14538" y="3908"/>
                  </a:cubicBezTo>
                  <a:close/>
                  <a:moveTo>
                    <a:pt x="14581" y="3952"/>
                  </a:moveTo>
                  <a:cubicBezTo>
                    <a:pt x="14581" y="3954"/>
                    <a:pt x="14583" y="3956"/>
                    <a:pt x="14585" y="3958"/>
                  </a:cubicBezTo>
                  <a:lnTo>
                    <a:pt x="14585" y="3958"/>
                  </a:lnTo>
                  <a:cubicBezTo>
                    <a:pt x="14585" y="3957"/>
                    <a:pt x="14585" y="3957"/>
                    <a:pt x="14585" y="3956"/>
                  </a:cubicBezTo>
                  <a:cubicBezTo>
                    <a:pt x="14584" y="3954"/>
                    <a:pt x="14582" y="3953"/>
                    <a:pt x="14581" y="3952"/>
                  </a:cubicBezTo>
                  <a:close/>
                  <a:moveTo>
                    <a:pt x="13609" y="3968"/>
                  </a:moveTo>
                  <a:cubicBezTo>
                    <a:pt x="13602" y="3968"/>
                    <a:pt x="13603" y="3968"/>
                    <a:pt x="13605" y="3970"/>
                  </a:cubicBezTo>
                  <a:lnTo>
                    <a:pt x="13605" y="3970"/>
                  </a:lnTo>
                  <a:cubicBezTo>
                    <a:pt x="13606" y="3969"/>
                    <a:pt x="13608" y="3968"/>
                    <a:pt x="13609" y="3968"/>
                  </a:cubicBezTo>
                  <a:close/>
                  <a:moveTo>
                    <a:pt x="6849" y="3975"/>
                  </a:moveTo>
                  <a:cubicBezTo>
                    <a:pt x="6847" y="3975"/>
                    <a:pt x="6846" y="3976"/>
                    <a:pt x="6846" y="3980"/>
                  </a:cubicBezTo>
                  <a:lnTo>
                    <a:pt x="6858" y="3980"/>
                  </a:lnTo>
                  <a:cubicBezTo>
                    <a:pt x="6854" y="3977"/>
                    <a:pt x="6851" y="3975"/>
                    <a:pt x="6849" y="3975"/>
                  </a:cubicBezTo>
                  <a:close/>
                  <a:moveTo>
                    <a:pt x="6858" y="3980"/>
                  </a:moveTo>
                  <a:cubicBezTo>
                    <a:pt x="6858" y="3980"/>
                    <a:pt x="6858" y="3980"/>
                    <a:pt x="6858" y="3980"/>
                  </a:cubicBezTo>
                  <a:lnTo>
                    <a:pt x="6858" y="3980"/>
                  </a:lnTo>
                  <a:cubicBezTo>
                    <a:pt x="6858" y="3980"/>
                    <a:pt x="6858" y="3980"/>
                    <a:pt x="6858" y="3980"/>
                  </a:cubicBezTo>
                  <a:close/>
                  <a:moveTo>
                    <a:pt x="10705" y="4002"/>
                  </a:moveTo>
                  <a:cubicBezTo>
                    <a:pt x="10705" y="4002"/>
                    <a:pt x="10704" y="4003"/>
                    <a:pt x="10704" y="4003"/>
                  </a:cubicBezTo>
                  <a:lnTo>
                    <a:pt x="10708" y="4006"/>
                  </a:lnTo>
                  <a:lnTo>
                    <a:pt x="10708" y="4006"/>
                  </a:lnTo>
                  <a:cubicBezTo>
                    <a:pt x="10707" y="4004"/>
                    <a:pt x="10706" y="4003"/>
                    <a:pt x="10705" y="4002"/>
                  </a:cubicBezTo>
                  <a:close/>
                  <a:moveTo>
                    <a:pt x="4287" y="4003"/>
                  </a:moveTo>
                  <a:cubicBezTo>
                    <a:pt x="4287" y="4003"/>
                    <a:pt x="4287" y="4003"/>
                    <a:pt x="4298" y="4015"/>
                  </a:cubicBezTo>
                  <a:lnTo>
                    <a:pt x="4287" y="4015"/>
                  </a:lnTo>
                  <a:cubicBezTo>
                    <a:pt x="4287" y="4003"/>
                    <a:pt x="4287" y="4003"/>
                    <a:pt x="4287" y="4003"/>
                  </a:cubicBezTo>
                  <a:close/>
                  <a:moveTo>
                    <a:pt x="10299" y="4015"/>
                  </a:moveTo>
                  <a:cubicBezTo>
                    <a:pt x="10299" y="4015"/>
                    <a:pt x="10299" y="4015"/>
                    <a:pt x="10299" y="4015"/>
                  </a:cubicBezTo>
                  <a:lnTo>
                    <a:pt x="10299" y="4015"/>
                  </a:lnTo>
                  <a:close/>
                  <a:moveTo>
                    <a:pt x="10708" y="4006"/>
                  </a:moveTo>
                  <a:cubicBezTo>
                    <a:pt x="10713" y="4012"/>
                    <a:pt x="10716" y="4019"/>
                    <a:pt x="10716" y="4027"/>
                  </a:cubicBezTo>
                  <a:cubicBezTo>
                    <a:pt x="10716" y="4020"/>
                    <a:pt x="10716" y="4013"/>
                    <a:pt x="10719" y="4011"/>
                  </a:cubicBezTo>
                  <a:lnTo>
                    <a:pt x="10719" y="4011"/>
                  </a:lnTo>
                  <a:lnTo>
                    <a:pt x="10728" y="4015"/>
                  </a:lnTo>
                  <a:cubicBezTo>
                    <a:pt x="10724" y="4012"/>
                    <a:pt x="10722" y="4010"/>
                    <a:pt x="10720" y="4010"/>
                  </a:cubicBezTo>
                  <a:cubicBezTo>
                    <a:pt x="10720" y="4010"/>
                    <a:pt x="10719" y="4011"/>
                    <a:pt x="10719" y="4011"/>
                  </a:cubicBezTo>
                  <a:lnTo>
                    <a:pt x="10719" y="4011"/>
                  </a:lnTo>
                  <a:lnTo>
                    <a:pt x="10708" y="4006"/>
                  </a:lnTo>
                  <a:close/>
                  <a:moveTo>
                    <a:pt x="5353" y="4036"/>
                  </a:moveTo>
                  <a:cubicBezTo>
                    <a:pt x="5351" y="4036"/>
                    <a:pt x="5349" y="4037"/>
                    <a:pt x="5346" y="4039"/>
                  </a:cubicBezTo>
                  <a:cubicBezTo>
                    <a:pt x="5352" y="4039"/>
                    <a:pt x="5358" y="4039"/>
                    <a:pt x="5363" y="4041"/>
                  </a:cubicBezTo>
                  <a:lnTo>
                    <a:pt x="5363" y="4041"/>
                  </a:lnTo>
                  <a:cubicBezTo>
                    <a:pt x="5360" y="4038"/>
                    <a:pt x="5357" y="4036"/>
                    <a:pt x="5353" y="4036"/>
                  </a:cubicBezTo>
                  <a:close/>
                  <a:moveTo>
                    <a:pt x="5363" y="4041"/>
                  </a:moveTo>
                  <a:cubicBezTo>
                    <a:pt x="5367" y="4045"/>
                    <a:pt x="5370" y="4051"/>
                    <a:pt x="5370" y="4051"/>
                  </a:cubicBezTo>
                  <a:cubicBezTo>
                    <a:pt x="5370" y="4045"/>
                    <a:pt x="5367" y="4042"/>
                    <a:pt x="5363" y="4041"/>
                  </a:cubicBezTo>
                  <a:close/>
                  <a:moveTo>
                    <a:pt x="13862" y="4119"/>
                  </a:moveTo>
                  <a:cubicBezTo>
                    <a:pt x="13862" y="4119"/>
                    <a:pt x="13860" y="4120"/>
                    <a:pt x="13857" y="4121"/>
                  </a:cubicBezTo>
                  <a:lnTo>
                    <a:pt x="13857" y="4121"/>
                  </a:lnTo>
                  <a:cubicBezTo>
                    <a:pt x="13857" y="4121"/>
                    <a:pt x="13856" y="4121"/>
                    <a:pt x="13856" y="4121"/>
                  </a:cubicBezTo>
                  <a:cubicBezTo>
                    <a:pt x="13855" y="4121"/>
                    <a:pt x="13855" y="4121"/>
                    <a:pt x="13854" y="4122"/>
                  </a:cubicBezTo>
                  <a:lnTo>
                    <a:pt x="13854" y="4122"/>
                  </a:lnTo>
                  <a:cubicBezTo>
                    <a:pt x="13855" y="4122"/>
                    <a:pt x="13856" y="4121"/>
                    <a:pt x="13857" y="4121"/>
                  </a:cubicBezTo>
                  <a:lnTo>
                    <a:pt x="13857" y="4121"/>
                  </a:lnTo>
                  <a:cubicBezTo>
                    <a:pt x="13858" y="4121"/>
                    <a:pt x="13859" y="4122"/>
                    <a:pt x="13859" y="4123"/>
                  </a:cubicBezTo>
                  <a:cubicBezTo>
                    <a:pt x="13862" y="4120"/>
                    <a:pt x="13863" y="4119"/>
                    <a:pt x="13862" y="4119"/>
                  </a:cubicBezTo>
                  <a:close/>
                  <a:moveTo>
                    <a:pt x="15812" y="4087"/>
                  </a:moveTo>
                  <a:lnTo>
                    <a:pt x="15788" y="4134"/>
                  </a:lnTo>
                  <a:lnTo>
                    <a:pt x="15812" y="4099"/>
                  </a:lnTo>
                  <a:lnTo>
                    <a:pt x="15812" y="4087"/>
                  </a:lnTo>
                  <a:close/>
                  <a:moveTo>
                    <a:pt x="381" y="4182"/>
                  </a:moveTo>
                  <a:cubicBezTo>
                    <a:pt x="377" y="4182"/>
                    <a:pt x="359" y="4183"/>
                    <a:pt x="369" y="4194"/>
                  </a:cubicBezTo>
                  <a:cubicBezTo>
                    <a:pt x="369" y="4194"/>
                    <a:pt x="369" y="4182"/>
                    <a:pt x="381" y="4182"/>
                  </a:cubicBezTo>
                  <a:close/>
                  <a:moveTo>
                    <a:pt x="17038" y="4194"/>
                  </a:moveTo>
                  <a:cubicBezTo>
                    <a:pt x="17038" y="4194"/>
                    <a:pt x="17038" y="4194"/>
                    <a:pt x="17038" y="4194"/>
                  </a:cubicBezTo>
                  <a:cubicBezTo>
                    <a:pt x="17038" y="4194"/>
                    <a:pt x="17038" y="4194"/>
                    <a:pt x="17038" y="4194"/>
                  </a:cubicBezTo>
                  <a:close/>
                  <a:moveTo>
                    <a:pt x="14805" y="4227"/>
                  </a:moveTo>
                  <a:cubicBezTo>
                    <a:pt x="14805" y="4229"/>
                    <a:pt x="14803" y="4230"/>
                    <a:pt x="14800" y="4230"/>
                  </a:cubicBezTo>
                  <a:cubicBezTo>
                    <a:pt x="14800" y="4233"/>
                    <a:pt x="14801" y="4235"/>
                    <a:pt x="14802" y="4235"/>
                  </a:cubicBezTo>
                  <a:cubicBezTo>
                    <a:pt x="14804" y="4235"/>
                    <a:pt x="14806" y="4231"/>
                    <a:pt x="14805" y="4227"/>
                  </a:cubicBezTo>
                  <a:close/>
                  <a:moveTo>
                    <a:pt x="905" y="4277"/>
                  </a:moveTo>
                  <a:cubicBezTo>
                    <a:pt x="903" y="4277"/>
                    <a:pt x="902" y="4278"/>
                    <a:pt x="900" y="4279"/>
                  </a:cubicBezTo>
                  <a:lnTo>
                    <a:pt x="900" y="4279"/>
                  </a:lnTo>
                  <a:cubicBezTo>
                    <a:pt x="902" y="4279"/>
                    <a:pt x="903" y="4278"/>
                    <a:pt x="905" y="4277"/>
                  </a:cubicBezTo>
                  <a:close/>
                  <a:moveTo>
                    <a:pt x="2352" y="4296"/>
                  </a:moveTo>
                  <a:cubicBezTo>
                    <a:pt x="2348" y="4296"/>
                    <a:pt x="2346" y="4297"/>
                    <a:pt x="2346" y="4301"/>
                  </a:cubicBezTo>
                  <a:lnTo>
                    <a:pt x="2370" y="4301"/>
                  </a:lnTo>
                  <a:cubicBezTo>
                    <a:pt x="2370" y="4301"/>
                    <a:pt x="2359" y="4296"/>
                    <a:pt x="2352" y="4296"/>
                  </a:cubicBezTo>
                  <a:close/>
                  <a:moveTo>
                    <a:pt x="16996" y="4318"/>
                  </a:moveTo>
                  <a:cubicBezTo>
                    <a:pt x="16994" y="4318"/>
                    <a:pt x="16992" y="4321"/>
                    <a:pt x="16991" y="4325"/>
                  </a:cubicBezTo>
                  <a:lnTo>
                    <a:pt x="17002" y="4325"/>
                  </a:lnTo>
                  <a:cubicBezTo>
                    <a:pt x="17000" y="4320"/>
                    <a:pt x="16998" y="4318"/>
                    <a:pt x="16996" y="4318"/>
                  </a:cubicBezTo>
                  <a:close/>
                  <a:moveTo>
                    <a:pt x="16979" y="4325"/>
                  </a:moveTo>
                  <a:cubicBezTo>
                    <a:pt x="16980" y="4328"/>
                    <a:pt x="16981" y="4329"/>
                    <a:pt x="16982" y="4330"/>
                  </a:cubicBezTo>
                  <a:lnTo>
                    <a:pt x="16982" y="4330"/>
                  </a:lnTo>
                  <a:cubicBezTo>
                    <a:pt x="16981" y="4328"/>
                    <a:pt x="16980" y="4327"/>
                    <a:pt x="16979" y="4325"/>
                  </a:cubicBezTo>
                  <a:close/>
                  <a:moveTo>
                    <a:pt x="13427" y="4333"/>
                  </a:moveTo>
                  <a:cubicBezTo>
                    <a:pt x="13427" y="4333"/>
                    <a:pt x="13427" y="4333"/>
                    <a:pt x="13427" y="4333"/>
                  </a:cubicBezTo>
                  <a:lnTo>
                    <a:pt x="13427" y="4333"/>
                  </a:lnTo>
                  <a:cubicBezTo>
                    <a:pt x="13428" y="4333"/>
                    <a:pt x="13428" y="4333"/>
                    <a:pt x="13429" y="4334"/>
                  </a:cubicBezTo>
                  <a:lnTo>
                    <a:pt x="13429" y="4334"/>
                  </a:lnTo>
                  <a:cubicBezTo>
                    <a:pt x="13428" y="4333"/>
                    <a:pt x="13428" y="4333"/>
                    <a:pt x="13427" y="4333"/>
                  </a:cubicBezTo>
                  <a:close/>
                  <a:moveTo>
                    <a:pt x="13407" y="4325"/>
                  </a:moveTo>
                  <a:cubicBezTo>
                    <a:pt x="13407" y="4334"/>
                    <a:pt x="13410" y="4336"/>
                    <a:pt x="13414" y="4336"/>
                  </a:cubicBezTo>
                  <a:cubicBezTo>
                    <a:pt x="13418" y="4336"/>
                    <a:pt x="13424" y="4333"/>
                    <a:pt x="13427" y="4333"/>
                  </a:cubicBezTo>
                  <a:lnTo>
                    <a:pt x="13427" y="4333"/>
                  </a:lnTo>
                  <a:cubicBezTo>
                    <a:pt x="13419" y="4332"/>
                    <a:pt x="13411" y="4329"/>
                    <a:pt x="13407" y="4325"/>
                  </a:cubicBezTo>
                  <a:close/>
                  <a:moveTo>
                    <a:pt x="14411" y="4345"/>
                  </a:moveTo>
                  <a:cubicBezTo>
                    <a:pt x="14412" y="4345"/>
                    <a:pt x="14413" y="4345"/>
                    <a:pt x="14413" y="4345"/>
                  </a:cubicBezTo>
                  <a:lnTo>
                    <a:pt x="14413" y="4345"/>
                  </a:lnTo>
                  <a:cubicBezTo>
                    <a:pt x="14413" y="4345"/>
                    <a:pt x="14412" y="4345"/>
                    <a:pt x="14411" y="4345"/>
                  </a:cubicBezTo>
                  <a:close/>
                  <a:moveTo>
                    <a:pt x="14395" y="4337"/>
                  </a:moveTo>
                  <a:cubicBezTo>
                    <a:pt x="14395" y="4346"/>
                    <a:pt x="14397" y="4348"/>
                    <a:pt x="14399" y="4348"/>
                  </a:cubicBezTo>
                  <a:cubicBezTo>
                    <a:pt x="14402" y="4348"/>
                    <a:pt x="14406" y="4345"/>
                    <a:pt x="14411" y="4345"/>
                  </a:cubicBezTo>
                  <a:cubicBezTo>
                    <a:pt x="14411" y="4345"/>
                    <a:pt x="14411" y="4345"/>
                    <a:pt x="14411" y="4345"/>
                  </a:cubicBezTo>
                  <a:lnTo>
                    <a:pt x="14411" y="4345"/>
                  </a:lnTo>
                  <a:cubicBezTo>
                    <a:pt x="14406" y="4344"/>
                    <a:pt x="14399" y="4341"/>
                    <a:pt x="14395" y="4337"/>
                  </a:cubicBezTo>
                  <a:close/>
                  <a:moveTo>
                    <a:pt x="1489" y="4346"/>
                  </a:moveTo>
                  <a:lnTo>
                    <a:pt x="1489" y="4346"/>
                  </a:lnTo>
                  <a:cubicBezTo>
                    <a:pt x="1489" y="4347"/>
                    <a:pt x="1489" y="4348"/>
                    <a:pt x="1489" y="4349"/>
                  </a:cubicBezTo>
                  <a:cubicBezTo>
                    <a:pt x="1489" y="4348"/>
                    <a:pt x="1489" y="4347"/>
                    <a:pt x="1489" y="4346"/>
                  </a:cubicBezTo>
                  <a:close/>
                  <a:moveTo>
                    <a:pt x="1982" y="4404"/>
                  </a:moveTo>
                  <a:cubicBezTo>
                    <a:pt x="1983" y="4405"/>
                    <a:pt x="1985" y="4407"/>
                    <a:pt x="1989" y="4408"/>
                  </a:cubicBezTo>
                  <a:cubicBezTo>
                    <a:pt x="1986" y="4406"/>
                    <a:pt x="1984" y="4405"/>
                    <a:pt x="1982" y="4404"/>
                  </a:cubicBezTo>
                  <a:close/>
                  <a:moveTo>
                    <a:pt x="6530" y="4410"/>
                  </a:moveTo>
                  <a:cubicBezTo>
                    <a:pt x="6527" y="4410"/>
                    <a:pt x="6525" y="4413"/>
                    <a:pt x="6525" y="4420"/>
                  </a:cubicBezTo>
                  <a:cubicBezTo>
                    <a:pt x="6527" y="4417"/>
                    <a:pt x="6528" y="4413"/>
                    <a:pt x="6530" y="4410"/>
                  </a:cubicBezTo>
                  <a:lnTo>
                    <a:pt x="6530" y="4410"/>
                  </a:lnTo>
                  <a:cubicBezTo>
                    <a:pt x="6530" y="4410"/>
                    <a:pt x="6530" y="4410"/>
                    <a:pt x="6530" y="4410"/>
                  </a:cubicBezTo>
                  <a:close/>
                  <a:moveTo>
                    <a:pt x="16883" y="4444"/>
                  </a:moveTo>
                  <a:cubicBezTo>
                    <a:pt x="16882" y="4445"/>
                    <a:pt x="16880" y="4446"/>
                    <a:pt x="16879" y="4447"/>
                  </a:cubicBezTo>
                  <a:lnTo>
                    <a:pt x="16879" y="4447"/>
                  </a:lnTo>
                  <a:cubicBezTo>
                    <a:pt x="16882" y="4448"/>
                    <a:pt x="16886" y="4449"/>
                    <a:pt x="16888" y="4449"/>
                  </a:cubicBezTo>
                  <a:lnTo>
                    <a:pt x="16888" y="4449"/>
                  </a:lnTo>
                  <a:lnTo>
                    <a:pt x="16883" y="4444"/>
                  </a:lnTo>
                  <a:close/>
                  <a:moveTo>
                    <a:pt x="7066" y="4458"/>
                  </a:moveTo>
                  <a:cubicBezTo>
                    <a:pt x="7067" y="4461"/>
                    <a:pt x="7069" y="4464"/>
                    <a:pt x="7073" y="4468"/>
                  </a:cubicBezTo>
                  <a:cubicBezTo>
                    <a:pt x="7070" y="4464"/>
                    <a:pt x="7068" y="4460"/>
                    <a:pt x="7066" y="4458"/>
                  </a:cubicBezTo>
                  <a:close/>
                  <a:moveTo>
                    <a:pt x="16871" y="4444"/>
                  </a:moveTo>
                  <a:cubicBezTo>
                    <a:pt x="16871" y="4456"/>
                    <a:pt x="16848" y="4480"/>
                    <a:pt x="16860" y="4492"/>
                  </a:cubicBezTo>
                  <a:cubicBezTo>
                    <a:pt x="16882" y="4480"/>
                    <a:pt x="16851" y="4469"/>
                    <a:pt x="16879" y="4447"/>
                  </a:cubicBezTo>
                  <a:lnTo>
                    <a:pt x="16879" y="4447"/>
                  </a:lnTo>
                  <a:cubicBezTo>
                    <a:pt x="16877" y="4446"/>
                    <a:pt x="16874" y="4445"/>
                    <a:pt x="16871" y="4444"/>
                  </a:cubicBezTo>
                  <a:close/>
                  <a:moveTo>
                    <a:pt x="17280" y="4500"/>
                  </a:moveTo>
                  <a:cubicBezTo>
                    <a:pt x="17279" y="4500"/>
                    <a:pt x="17277" y="4502"/>
                    <a:pt x="17275" y="4503"/>
                  </a:cubicBezTo>
                  <a:lnTo>
                    <a:pt x="17275" y="4503"/>
                  </a:lnTo>
                  <a:cubicBezTo>
                    <a:pt x="17274" y="4502"/>
                    <a:pt x="17274" y="4502"/>
                    <a:pt x="17274" y="4502"/>
                  </a:cubicBezTo>
                  <a:cubicBezTo>
                    <a:pt x="17273" y="4502"/>
                    <a:pt x="17273" y="4502"/>
                    <a:pt x="17273" y="4502"/>
                  </a:cubicBezTo>
                  <a:lnTo>
                    <a:pt x="17273" y="4502"/>
                  </a:lnTo>
                  <a:cubicBezTo>
                    <a:pt x="17273" y="4502"/>
                    <a:pt x="17274" y="4503"/>
                    <a:pt x="17274" y="4503"/>
                  </a:cubicBezTo>
                  <a:cubicBezTo>
                    <a:pt x="17274" y="4503"/>
                    <a:pt x="17275" y="4503"/>
                    <a:pt x="17275" y="4503"/>
                  </a:cubicBezTo>
                  <a:lnTo>
                    <a:pt x="17275" y="4503"/>
                  </a:lnTo>
                  <a:cubicBezTo>
                    <a:pt x="17275" y="4503"/>
                    <a:pt x="17276" y="4503"/>
                    <a:pt x="17276" y="4503"/>
                  </a:cubicBezTo>
                  <a:cubicBezTo>
                    <a:pt x="17279" y="4501"/>
                    <a:pt x="17280" y="4500"/>
                    <a:pt x="17280" y="4500"/>
                  </a:cubicBezTo>
                  <a:close/>
                  <a:moveTo>
                    <a:pt x="16879" y="4522"/>
                  </a:moveTo>
                  <a:cubicBezTo>
                    <a:pt x="16877" y="4522"/>
                    <a:pt x="16875" y="4524"/>
                    <a:pt x="16871" y="4527"/>
                  </a:cubicBezTo>
                  <a:cubicBezTo>
                    <a:pt x="16874" y="4526"/>
                    <a:pt x="16877" y="4524"/>
                    <a:pt x="16879" y="4522"/>
                  </a:cubicBezTo>
                  <a:close/>
                  <a:moveTo>
                    <a:pt x="16229" y="4551"/>
                  </a:moveTo>
                  <a:lnTo>
                    <a:pt x="16205" y="4587"/>
                  </a:lnTo>
                  <a:lnTo>
                    <a:pt x="16229" y="4563"/>
                  </a:lnTo>
                  <a:lnTo>
                    <a:pt x="16229" y="4551"/>
                  </a:lnTo>
                  <a:close/>
                  <a:moveTo>
                    <a:pt x="12454" y="4634"/>
                  </a:moveTo>
                  <a:cubicBezTo>
                    <a:pt x="12433" y="4634"/>
                    <a:pt x="12440" y="4644"/>
                    <a:pt x="12442" y="4654"/>
                  </a:cubicBezTo>
                  <a:lnTo>
                    <a:pt x="12442" y="4654"/>
                  </a:lnTo>
                  <a:cubicBezTo>
                    <a:pt x="12443" y="4646"/>
                    <a:pt x="12445" y="4639"/>
                    <a:pt x="12454" y="4634"/>
                  </a:cubicBezTo>
                  <a:close/>
                  <a:moveTo>
                    <a:pt x="12442" y="4654"/>
                  </a:moveTo>
                  <a:cubicBezTo>
                    <a:pt x="12442" y="4656"/>
                    <a:pt x="12441" y="4658"/>
                    <a:pt x="12441" y="4659"/>
                  </a:cubicBezTo>
                  <a:lnTo>
                    <a:pt x="12441" y="4659"/>
                  </a:lnTo>
                  <a:cubicBezTo>
                    <a:pt x="12442" y="4659"/>
                    <a:pt x="12442" y="4659"/>
                    <a:pt x="12442" y="4658"/>
                  </a:cubicBezTo>
                  <a:cubicBezTo>
                    <a:pt x="12442" y="4657"/>
                    <a:pt x="12442" y="4656"/>
                    <a:pt x="12442" y="4654"/>
                  </a:cubicBezTo>
                  <a:close/>
                  <a:moveTo>
                    <a:pt x="17196" y="4680"/>
                  </a:moveTo>
                  <a:cubicBezTo>
                    <a:pt x="17196" y="4680"/>
                    <a:pt x="17196" y="4680"/>
                    <a:pt x="17196" y="4680"/>
                  </a:cubicBezTo>
                  <a:lnTo>
                    <a:pt x="17196" y="4680"/>
                  </a:lnTo>
                  <a:cubicBezTo>
                    <a:pt x="17198" y="4681"/>
                    <a:pt x="17202" y="4682"/>
                    <a:pt x="17205" y="4682"/>
                  </a:cubicBezTo>
                  <a:cubicBezTo>
                    <a:pt x="17201" y="4680"/>
                    <a:pt x="17199" y="4680"/>
                    <a:pt x="17196" y="4680"/>
                  </a:cubicBezTo>
                  <a:close/>
                  <a:moveTo>
                    <a:pt x="13797" y="4727"/>
                  </a:moveTo>
                  <a:cubicBezTo>
                    <a:pt x="13794" y="4727"/>
                    <a:pt x="13788" y="4730"/>
                    <a:pt x="13788" y="4730"/>
                  </a:cubicBezTo>
                  <a:lnTo>
                    <a:pt x="13798" y="4730"/>
                  </a:lnTo>
                  <a:cubicBezTo>
                    <a:pt x="13799" y="4727"/>
                    <a:pt x="13798" y="4727"/>
                    <a:pt x="13797" y="4727"/>
                  </a:cubicBezTo>
                  <a:close/>
                  <a:moveTo>
                    <a:pt x="593" y="4738"/>
                  </a:moveTo>
                  <a:cubicBezTo>
                    <a:pt x="594" y="4739"/>
                    <a:pt x="594" y="4740"/>
                    <a:pt x="596" y="4742"/>
                  </a:cubicBezTo>
                  <a:cubicBezTo>
                    <a:pt x="595" y="4740"/>
                    <a:pt x="594" y="4739"/>
                    <a:pt x="593" y="4738"/>
                  </a:cubicBezTo>
                  <a:close/>
                  <a:moveTo>
                    <a:pt x="13798" y="4730"/>
                  </a:moveTo>
                  <a:cubicBezTo>
                    <a:pt x="13797" y="4732"/>
                    <a:pt x="13794" y="4736"/>
                    <a:pt x="13788" y="4742"/>
                  </a:cubicBezTo>
                  <a:lnTo>
                    <a:pt x="13800" y="4730"/>
                  </a:lnTo>
                  <a:close/>
                  <a:moveTo>
                    <a:pt x="3633" y="4774"/>
                  </a:moveTo>
                  <a:lnTo>
                    <a:pt x="3633" y="4774"/>
                  </a:lnTo>
                  <a:cubicBezTo>
                    <a:pt x="3632" y="4775"/>
                    <a:pt x="3632" y="4776"/>
                    <a:pt x="3632" y="4777"/>
                  </a:cubicBezTo>
                  <a:cubicBezTo>
                    <a:pt x="3632" y="4776"/>
                    <a:pt x="3632" y="4775"/>
                    <a:pt x="3633" y="4774"/>
                  </a:cubicBezTo>
                  <a:close/>
                  <a:moveTo>
                    <a:pt x="4169" y="4773"/>
                  </a:moveTo>
                  <a:cubicBezTo>
                    <a:pt x="4171" y="4774"/>
                    <a:pt x="4175" y="4776"/>
                    <a:pt x="4179" y="4777"/>
                  </a:cubicBezTo>
                  <a:lnTo>
                    <a:pt x="4179" y="4777"/>
                  </a:lnTo>
                  <a:cubicBezTo>
                    <a:pt x="4176" y="4774"/>
                    <a:pt x="4173" y="4773"/>
                    <a:pt x="4169" y="4773"/>
                  </a:cubicBezTo>
                  <a:close/>
                  <a:moveTo>
                    <a:pt x="1296" y="4786"/>
                  </a:moveTo>
                  <a:cubicBezTo>
                    <a:pt x="1300" y="4788"/>
                    <a:pt x="1301" y="4789"/>
                    <a:pt x="1298" y="4789"/>
                  </a:cubicBezTo>
                  <a:lnTo>
                    <a:pt x="1298" y="4789"/>
                  </a:lnTo>
                  <a:cubicBezTo>
                    <a:pt x="1297" y="4788"/>
                    <a:pt x="1297" y="4787"/>
                    <a:pt x="1296" y="4786"/>
                  </a:cubicBezTo>
                  <a:close/>
                  <a:moveTo>
                    <a:pt x="1274" y="4777"/>
                  </a:moveTo>
                  <a:cubicBezTo>
                    <a:pt x="1274" y="4777"/>
                    <a:pt x="1262" y="4789"/>
                    <a:pt x="1286" y="4789"/>
                  </a:cubicBezTo>
                  <a:cubicBezTo>
                    <a:pt x="1274" y="4789"/>
                    <a:pt x="1274" y="4777"/>
                    <a:pt x="1274" y="4777"/>
                  </a:cubicBezTo>
                  <a:close/>
                  <a:moveTo>
                    <a:pt x="13805" y="4784"/>
                  </a:moveTo>
                  <a:lnTo>
                    <a:pt x="13805" y="4784"/>
                  </a:lnTo>
                  <a:cubicBezTo>
                    <a:pt x="13805" y="4784"/>
                    <a:pt x="13804" y="4785"/>
                    <a:pt x="13800" y="4789"/>
                  </a:cubicBezTo>
                  <a:lnTo>
                    <a:pt x="13812" y="4789"/>
                  </a:lnTo>
                  <a:cubicBezTo>
                    <a:pt x="13804" y="4789"/>
                    <a:pt x="13806" y="4784"/>
                    <a:pt x="13805" y="4784"/>
                  </a:cubicBezTo>
                  <a:close/>
                  <a:moveTo>
                    <a:pt x="16062" y="4813"/>
                  </a:moveTo>
                  <a:cubicBezTo>
                    <a:pt x="16062" y="4814"/>
                    <a:pt x="16062" y="4814"/>
                    <a:pt x="16062" y="4815"/>
                  </a:cubicBezTo>
                  <a:lnTo>
                    <a:pt x="16062" y="4815"/>
                  </a:lnTo>
                  <a:cubicBezTo>
                    <a:pt x="16062" y="4814"/>
                    <a:pt x="16062" y="4814"/>
                    <a:pt x="16062" y="4813"/>
                  </a:cubicBezTo>
                  <a:close/>
                  <a:moveTo>
                    <a:pt x="13547" y="4818"/>
                  </a:moveTo>
                  <a:cubicBezTo>
                    <a:pt x="13548" y="4820"/>
                    <a:pt x="13549" y="4822"/>
                    <a:pt x="13550" y="4825"/>
                  </a:cubicBezTo>
                  <a:cubicBezTo>
                    <a:pt x="13550" y="4822"/>
                    <a:pt x="13549" y="4819"/>
                    <a:pt x="13547" y="4818"/>
                  </a:cubicBezTo>
                  <a:close/>
                  <a:moveTo>
                    <a:pt x="11835" y="4801"/>
                  </a:moveTo>
                  <a:lnTo>
                    <a:pt x="11811" y="4837"/>
                  </a:lnTo>
                  <a:lnTo>
                    <a:pt x="11811" y="4837"/>
                  </a:lnTo>
                  <a:lnTo>
                    <a:pt x="11835" y="4813"/>
                  </a:lnTo>
                  <a:lnTo>
                    <a:pt x="11835" y="4801"/>
                  </a:lnTo>
                  <a:close/>
                  <a:moveTo>
                    <a:pt x="1773" y="4852"/>
                  </a:moveTo>
                  <a:lnTo>
                    <a:pt x="1786" y="4861"/>
                  </a:lnTo>
                  <a:cubicBezTo>
                    <a:pt x="1782" y="4856"/>
                    <a:pt x="1777" y="4853"/>
                    <a:pt x="1773" y="4852"/>
                  </a:cubicBezTo>
                  <a:close/>
                  <a:moveTo>
                    <a:pt x="2585" y="4855"/>
                  </a:moveTo>
                  <a:lnTo>
                    <a:pt x="2596" y="4861"/>
                  </a:lnTo>
                  <a:cubicBezTo>
                    <a:pt x="2592" y="4857"/>
                    <a:pt x="2589" y="4856"/>
                    <a:pt x="2585" y="4855"/>
                  </a:cubicBezTo>
                  <a:close/>
                  <a:moveTo>
                    <a:pt x="13252" y="4884"/>
                  </a:moveTo>
                  <a:lnTo>
                    <a:pt x="13267" y="4892"/>
                  </a:lnTo>
                  <a:lnTo>
                    <a:pt x="13267" y="4892"/>
                  </a:lnTo>
                  <a:cubicBezTo>
                    <a:pt x="13263" y="4889"/>
                    <a:pt x="13258" y="4887"/>
                    <a:pt x="13252" y="4884"/>
                  </a:cubicBezTo>
                  <a:close/>
                  <a:moveTo>
                    <a:pt x="1757" y="4893"/>
                  </a:moveTo>
                  <a:lnTo>
                    <a:pt x="1757" y="4893"/>
                  </a:lnTo>
                  <a:cubicBezTo>
                    <a:pt x="1758" y="4894"/>
                    <a:pt x="1760" y="4895"/>
                    <a:pt x="1762" y="4896"/>
                  </a:cubicBezTo>
                  <a:cubicBezTo>
                    <a:pt x="1761" y="4895"/>
                    <a:pt x="1759" y="4893"/>
                    <a:pt x="1757" y="4893"/>
                  </a:cubicBezTo>
                  <a:close/>
                  <a:moveTo>
                    <a:pt x="608" y="3682"/>
                  </a:moveTo>
                  <a:lnTo>
                    <a:pt x="608" y="3682"/>
                  </a:lnTo>
                  <a:cubicBezTo>
                    <a:pt x="715" y="3742"/>
                    <a:pt x="786" y="3813"/>
                    <a:pt x="905" y="3825"/>
                  </a:cubicBezTo>
                  <a:cubicBezTo>
                    <a:pt x="917" y="3837"/>
                    <a:pt x="914" y="3840"/>
                    <a:pt x="905" y="3840"/>
                  </a:cubicBezTo>
                  <a:cubicBezTo>
                    <a:pt x="896" y="3840"/>
                    <a:pt x="881" y="3837"/>
                    <a:pt x="869" y="3837"/>
                  </a:cubicBezTo>
                  <a:cubicBezTo>
                    <a:pt x="989" y="3849"/>
                    <a:pt x="1012" y="3920"/>
                    <a:pt x="1108" y="3932"/>
                  </a:cubicBezTo>
                  <a:lnTo>
                    <a:pt x="1108" y="3920"/>
                  </a:lnTo>
                  <a:cubicBezTo>
                    <a:pt x="1227" y="3980"/>
                    <a:pt x="1381" y="3992"/>
                    <a:pt x="1524" y="4027"/>
                  </a:cubicBezTo>
                  <a:lnTo>
                    <a:pt x="1512" y="4015"/>
                  </a:lnTo>
                  <a:cubicBezTo>
                    <a:pt x="1524" y="4003"/>
                    <a:pt x="1560" y="4003"/>
                    <a:pt x="1584" y="4003"/>
                  </a:cubicBezTo>
                  <a:cubicBezTo>
                    <a:pt x="1584" y="4015"/>
                    <a:pt x="1560" y="4027"/>
                    <a:pt x="1608" y="4027"/>
                  </a:cubicBezTo>
                  <a:cubicBezTo>
                    <a:pt x="1596" y="4027"/>
                    <a:pt x="1584" y="4015"/>
                    <a:pt x="1584" y="4015"/>
                  </a:cubicBezTo>
                  <a:lnTo>
                    <a:pt x="1584" y="4015"/>
                  </a:lnTo>
                  <a:cubicBezTo>
                    <a:pt x="1608" y="4027"/>
                    <a:pt x="1643" y="4027"/>
                    <a:pt x="1679" y="4039"/>
                  </a:cubicBezTo>
                  <a:cubicBezTo>
                    <a:pt x="1667" y="4039"/>
                    <a:pt x="1643" y="4039"/>
                    <a:pt x="1643" y="4051"/>
                  </a:cubicBezTo>
                  <a:lnTo>
                    <a:pt x="1655" y="4051"/>
                  </a:lnTo>
                  <a:cubicBezTo>
                    <a:pt x="1608" y="4063"/>
                    <a:pt x="1620" y="4099"/>
                    <a:pt x="1596" y="4111"/>
                  </a:cubicBezTo>
                  <a:lnTo>
                    <a:pt x="1608" y="4111"/>
                  </a:lnTo>
                  <a:cubicBezTo>
                    <a:pt x="1620" y="4123"/>
                    <a:pt x="1620" y="4123"/>
                    <a:pt x="1631" y="4134"/>
                  </a:cubicBezTo>
                  <a:cubicBezTo>
                    <a:pt x="1624" y="4134"/>
                    <a:pt x="1610" y="4129"/>
                    <a:pt x="1606" y="4129"/>
                  </a:cubicBezTo>
                  <a:cubicBezTo>
                    <a:pt x="1604" y="4129"/>
                    <a:pt x="1604" y="4130"/>
                    <a:pt x="1608" y="4134"/>
                  </a:cubicBezTo>
                  <a:lnTo>
                    <a:pt x="1620" y="4134"/>
                  </a:lnTo>
                  <a:cubicBezTo>
                    <a:pt x="1572" y="4134"/>
                    <a:pt x="1572" y="4182"/>
                    <a:pt x="1548" y="4218"/>
                  </a:cubicBezTo>
                  <a:cubicBezTo>
                    <a:pt x="1536" y="4265"/>
                    <a:pt x="1502" y="4300"/>
                    <a:pt x="1489" y="4346"/>
                  </a:cubicBezTo>
                  <a:lnTo>
                    <a:pt x="1489" y="4346"/>
                  </a:lnTo>
                  <a:cubicBezTo>
                    <a:pt x="1490" y="4345"/>
                    <a:pt x="1493" y="4344"/>
                    <a:pt x="1496" y="4344"/>
                  </a:cubicBezTo>
                  <a:cubicBezTo>
                    <a:pt x="1505" y="4344"/>
                    <a:pt x="1521" y="4352"/>
                    <a:pt x="1512" y="4361"/>
                  </a:cubicBezTo>
                  <a:cubicBezTo>
                    <a:pt x="1504" y="4359"/>
                    <a:pt x="1498" y="4358"/>
                    <a:pt x="1493" y="4358"/>
                  </a:cubicBezTo>
                  <a:cubicBezTo>
                    <a:pt x="1468" y="4358"/>
                    <a:pt x="1506" y="4384"/>
                    <a:pt x="1465" y="4384"/>
                  </a:cubicBezTo>
                  <a:cubicBezTo>
                    <a:pt x="1477" y="4420"/>
                    <a:pt x="1417" y="4420"/>
                    <a:pt x="1441" y="4456"/>
                  </a:cubicBezTo>
                  <a:lnTo>
                    <a:pt x="1429" y="4456"/>
                  </a:lnTo>
                  <a:cubicBezTo>
                    <a:pt x="1421" y="4456"/>
                    <a:pt x="1424" y="4456"/>
                    <a:pt x="1426" y="4459"/>
                  </a:cubicBezTo>
                  <a:lnTo>
                    <a:pt x="1426" y="4459"/>
                  </a:lnTo>
                  <a:cubicBezTo>
                    <a:pt x="1419" y="4470"/>
                    <a:pt x="1428" y="4480"/>
                    <a:pt x="1417" y="4480"/>
                  </a:cubicBezTo>
                  <a:lnTo>
                    <a:pt x="1441" y="4492"/>
                  </a:lnTo>
                  <a:cubicBezTo>
                    <a:pt x="1441" y="4498"/>
                    <a:pt x="1435" y="4498"/>
                    <a:pt x="1431" y="4498"/>
                  </a:cubicBezTo>
                  <a:cubicBezTo>
                    <a:pt x="1426" y="4498"/>
                    <a:pt x="1423" y="4498"/>
                    <a:pt x="1429" y="4503"/>
                  </a:cubicBezTo>
                  <a:cubicBezTo>
                    <a:pt x="1426" y="4502"/>
                    <a:pt x="1423" y="4501"/>
                    <a:pt x="1421" y="4501"/>
                  </a:cubicBezTo>
                  <a:cubicBezTo>
                    <a:pt x="1413" y="4501"/>
                    <a:pt x="1421" y="4518"/>
                    <a:pt x="1413" y="4518"/>
                  </a:cubicBezTo>
                  <a:cubicBezTo>
                    <a:pt x="1411" y="4518"/>
                    <a:pt x="1409" y="4517"/>
                    <a:pt x="1405" y="4515"/>
                  </a:cubicBezTo>
                  <a:lnTo>
                    <a:pt x="1405" y="4515"/>
                  </a:lnTo>
                  <a:cubicBezTo>
                    <a:pt x="1417" y="4527"/>
                    <a:pt x="1417" y="4551"/>
                    <a:pt x="1405" y="4551"/>
                  </a:cubicBezTo>
                  <a:cubicBezTo>
                    <a:pt x="1393" y="4551"/>
                    <a:pt x="1381" y="4563"/>
                    <a:pt x="1381" y="4563"/>
                  </a:cubicBezTo>
                  <a:cubicBezTo>
                    <a:pt x="1370" y="4587"/>
                    <a:pt x="1370" y="4611"/>
                    <a:pt x="1358" y="4623"/>
                  </a:cubicBezTo>
                  <a:lnTo>
                    <a:pt x="1370" y="4634"/>
                  </a:lnTo>
                  <a:lnTo>
                    <a:pt x="1358" y="4634"/>
                  </a:lnTo>
                  <a:cubicBezTo>
                    <a:pt x="1353" y="4632"/>
                    <a:pt x="1350" y="4631"/>
                    <a:pt x="1350" y="4631"/>
                  </a:cubicBezTo>
                  <a:cubicBezTo>
                    <a:pt x="1346" y="4631"/>
                    <a:pt x="1365" y="4646"/>
                    <a:pt x="1346" y="4646"/>
                  </a:cubicBezTo>
                  <a:cubicBezTo>
                    <a:pt x="1354" y="4650"/>
                    <a:pt x="1358" y="4652"/>
                    <a:pt x="1359" y="4652"/>
                  </a:cubicBezTo>
                  <a:cubicBezTo>
                    <a:pt x="1363" y="4652"/>
                    <a:pt x="1358" y="4646"/>
                    <a:pt x="1358" y="4646"/>
                  </a:cubicBezTo>
                  <a:cubicBezTo>
                    <a:pt x="1370" y="4646"/>
                    <a:pt x="1381" y="4658"/>
                    <a:pt x="1370" y="4658"/>
                  </a:cubicBezTo>
                  <a:cubicBezTo>
                    <a:pt x="1358" y="4658"/>
                    <a:pt x="1358" y="4658"/>
                    <a:pt x="1334" y="4646"/>
                  </a:cubicBezTo>
                  <a:lnTo>
                    <a:pt x="1334" y="4646"/>
                  </a:lnTo>
                  <a:cubicBezTo>
                    <a:pt x="1334" y="4670"/>
                    <a:pt x="1358" y="4694"/>
                    <a:pt x="1334" y="4706"/>
                  </a:cubicBezTo>
                  <a:cubicBezTo>
                    <a:pt x="1331" y="4703"/>
                    <a:pt x="1330" y="4702"/>
                    <a:pt x="1329" y="4702"/>
                  </a:cubicBezTo>
                  <a:cubicBezTo>
                    <a:pt x="1326" y="4702"/>
                    <a:pt x="1327" y="4709"/>
                    <a:pt x="1321" y="4709"/>
                  </a:cubicBezTo>
                  <a:cubicBezTo>
                    <a:pt x="1318" y="4709"/>
                    <a:pt x="1315" y="4708"/>
                    <a:pt x="1310" y="4706"/>
                  </a:cubicBezTo>
                  <a:lnTo>
                    <a:pt x="1310" y="4706"/>
                  </a:lnTo>
                  <a:cubicBezTo>
                    <a:pt x="1310" y="4718"/>
                    <a:pt x="1334" y="4718"/>
                    <a:pt x="1346" y="4730"/>
                  </a:cubicBezTo>
                  <a:cubicBezTo>
                    <a:pt x="1334" y="4730"/>
                    <a:pt x="1322" y="4730"/>
                    <a:pt x="1322" y="4718"/>
                  </a:cubicBezTo>
                  <a:lnTo>
                    <a:pt x="1322" y="4730"/>
                  </a:lnTo>
                  <a:cubicBezTo>
                    <a:pt x="1322" y="4742"/>
                    <a:pt x="1286" y="4742"/>
                    <a:pt x="1298" y="4765"/>
                  </a:cubicBezTo>
                  <a:cubicBezTo>
                    <a:pt x="1306" y="4765"/>
                    <a:pt x="1303" y="4760"/>
                    <a:pt x="1304" y="4760"/>
                  </a:cubicBezTo>
                  <a:lnTo>
                    <a:pt x="1304" y="4760"/>
                  </a:lnTo>
                  <a:cubicBezTo>
                    <a:pt x="1305" y="4760"/>
                    <a:pt x="1306" y="4761"/>
                    <a:pt x="1310" y="4765"/>
                  </a:cubicBezTo>
                  <a:cubicBezTo>
                    <a:pt x="1316" y="4777"/>
                    <a:pt x="1310" y="4777"/>
                    <a:pt x="1304" y="4777"/>
                  </a:cubicBezTo>
                  <a:cubicBezTo>
                    <a:pt x="1299" y="4777"/>
                    <a:pt x="1294" y="4777"/>
                    <a:pt x="1296" y="4786"/>
                  </a:cubicBezTo>
                  <a:lnTo>
                    <a:pt x="1296" y="4786"/>
                  </a:lnTo>
                  <a:cubicBezTo>
                    <a:pt x="1294" y="4784"/>
                    <a:pt x="1290" y="4781"/>
                    <a:pt x="1286" y="4777"/>
                  </a:cubicBezTo>
                  <a:lnTo>
                    <a:pt x="1286" y="4777"/>
                  </a:lnTo>
                  <a:lnTo>
                    <a:pt x="1298" y="4789"/>
                  </a:lnTo>
                  <a:lnTo>
                    <a:pt x="1298" y="4789"/>
                  </a:lnTo>
                  <a:cubicBezTo>
                    <a:pt x="1298" y="4789"/>
                    <a:pt x="1298" y="4789"/>
                    <a:pt x="1298" y="4789"/>
                  </a:cubicBezTo>
                  <a:lnTo>
                    <a:pt x="1298" y="4789"/>
                  </a:lnTo>
                  <a:cubicBezTo>
                    <a:pt x="1298" y="4789"/>
                    <a:pt x="1298" y="4789"/>
                    <a:pt x="1298" y="4789"/>
                  </a:cubicBezTo>
                  <a:lnTo>
                    <a:pt x="1298" y="4789"/>
                  </a:lnTo>
                  <a:lnTo>
                    <a:pt x="1298" y="4789"/>
                  </a:lnTo>
                  <a:cubicBezTo>
                    <a:pt x="1296" y="4789"/>
                    <a:pt x="1292" y="4789"/>
                    <a:pt x="1286" y="4789"/>
                  </a:cubicBezTo>
                  <a:cubicBezTo>
                    <a:pt x="1286" y="4801"/>
                    <a:pt x="1274" y="4801"/>
                    <a:pt x="1262" y="4801"/>
                  </a:cubicBezTo>
                  <a:lnTo>
                    <a:pt x="1286" y="4801"/>
                  </a:lnTo>
                  <a:cubicBezTo>
                    <a:pt x="1274" y="4813"/>
                    <a:pt x="1274" y="4825"/>
                    <a:pt x="1262" y="4825"/>
                  </a:cubicBezTo>
                  <a:lnTo>
                    <a:pt x="1250" y="4825"/>
                  </a:lnTo>
                  <a:cubicBezTo>
                    <a:pt x="1255" y="4827"/>
                    <a:pt x="1257" y="4828"/>
                    <a:pt x="1257" y="4828"/>
                  </a:cubicBezTo>
                  <a:cubicBezTo>
                    <a:pt x="1256" y="4828"/>
                    <a:pt x="1240" y="4822"/>
                    <a:pt x="1232" y="4822"/>
                  </a:cubicBezTo>
                  <a:cubicBezTo>
                    <a:pt x="1229" y="4822"/>
                    <a:pt x="1227" y="4822"/>
                    <a:pt x="1227" y="4825"/>
                  </a:cubicBezTo>
                  <a:cubicBezTo>
                    <a:pt x="1227" y="4861"/>
                    <a:pt x="1227" y="4908"/>
                    <a:pt x="1215" y="4920"/>
                  </a:cubicBezTo>
                  <a:cubicBezTo>
                    <a:pt x="1227" y="4944"/>
                    <a:pt x="1227" y="4956"/>
                    <a:pt x="1227" y="4956"/>
                  </a:cubicBezTo>
                  <a:lnTo>
                    <a:pt x="1191" y="4944"/>
                  </a:lnTo>
                  <a:lnTo>
                    <a:pt x="1191" y="4944"/>
                  </a:lnTo>
                  <a:lnTo>
                    <a:pt x="1191" y="4944"/>
                  </a:lnTo>
                  <a:cubicBezTo>
                    <a:pt x="1203" y="4956"/>
                    <a:pt x="1191" y="4956"/>
                    <a:pt x="1203" y="4956"/>
                  </a:cubicBezTo>
                  <a:cubicBezTo>
                    <a:pt x="1195" y="4956"/>
                    <a:pt x="1192" y="4961"/>
                    <a:pt x="1188" y="4961"/>
                  </a:cubicBezTo>
                  <a:cubicBezTo>
                    <a:pt x="1186" y="4961"/>
                    <a:pt x="1183" y="4960"/>
                    <a:pt x="1179" y="4956"/>
                  </a:cubicBezTo>
                  <a:cubicBezTo>
                    <a:pt x="1167" y="4920"/>
                    <a:pt x="1167" y="4884"/>
                    <a:pt x="1143" y="4861"/>
                  </a:cubicBezTo>
                  <a:cubicBezTo>
                    <a:pt x="1096" y="4837"/>
                    <a:pt x="1167" y="4825"/>
                    <a:pt x="1131" y="4801"/>
                  </a:cubicBezTo>
                  <a:lnTo>
                    <a:pt x="1143" y="4801"/>
                  </a:lnTo>
                  <a:cubicBezTo>
                    <a:pt x="1119" y="4777"/>
                    <a:pt x="1108" y="4765"/>
                    <a:pt x="1072" y="4742"/>
                  </a:cubicBezTo>
                  <a:cubicBezTo>
                    <a:pt x="1108" y="4730"/>
                    <a:pt x="1060" y="4718"/>
                    <a:pt x="1084" y="4718"/>
                  </a:cubicBezTo>
                  <a:lnTo>
                    <a:pt x="1060" y="4718"/>
                  </a:lnTo>
                  <a:cubicBezTo>
                    <a:pt x="1072" y="4706"/>
                    <a:pt x="1072" y="4694"/>
                    <a:pt x="1084" y="4682"/>
                  </a:cubicBezTo>
                  <a:lnTo>
                    <a:pt x="1060" y="4682"/>
                  </a:lnTo>
                  <a:lnTo>
                    <a:pt x="1072" y="4670"/>
                  </a:lnTo>
                  <a:cubicBezTo>
                    <a:pt x="1060" y="4658"/>
                    <a:pt x="1036" y="4623"/>
                    <a:pt x="1060" y="4599"/>
                  </a:cubicBezTo>
                  <a:cubicBezTo>
                    <a:pt x="1024" y="4563"/>
                    <a:pt x="1000" y="4492"/>
                    <a:pt x="977" y="4432"/>
                  </a:cubicBezTo>
                  <a:cubicBezTo>
                    <a:pt x="965" y="4432"/>
                    <a:pt x="953" y="4408"/>
                    <a:pt x="941" y="4396"/>
                  </a:cubicBezTo>
                  <a:lnTo>
                    <a:pt x="953" y="4373"/>
                  </a:lnTo>
                  <a:cubicBezTo>
                    <a:pt x="941" y="4361"/>
                    <a:pt x="917" y="4361"/>
                    <a:pt x="917" y="4349"/>
                  </a:cubicBezTo>
                  <a:lnTo>
                    <a:pt x="929" y="4349"/>
                  </a:lnTo>
                  <a:cubicBezTo>
                    <a:pt x="917" y="4337"/>
                    <a:pt x="917" y="4313"/>
                    <a:pt x="893" y="4313"/>
                  </a:cubicBezTo>
                  <a:cubicBezTo>
                    <a:pt x="893" y="4303"/>
                    <a:pt x="893" y="4285"/>
                    <a:pt x="900" y="4279"/>
                  </a:cubicBezTo>
                  <a:lnTo>
                    <a:pt x="900" y="4279"/>
                  </a:lnTo>
                  <a:cubicBezTo>
                    <a:pt x="900" y="4279"/>
                    <a:pt x="899" y="4279"/>
                    <a:pt x="899" y="4279"/>
                  </a:cubicBezTo>
                  <a:cubicBezTo>
                    <a:pt x="886" y="4279"/>
                    <a:pt x="905" y="4242"/>
                    <a:pt x="905" y="4242"/>
                  </a:cubicBezTo>
                  <a:cubicBezTo>
                    <a:pt x="905" y="4242"/>
                    <a:pt x="881" y="4194"/>
                    <a:pt x="846" y="4123"/>
                  </a:cubicBezTo>
                  <a:cubicBezTo>
                    <a:pt x="822" y="4039"/>
                    <a:pt x="786" y="3944"/>
                    <a:pt x="715" y="3837"/>
                  </a:cubicBezTo>
                  <a:cubicBezTo>
                    <a:pt x="679" y="3789"/>
                    <a:pt x="643" y="3730"/>
                    <a:pt x="608" y="3682"/>
                  </a:cubicBezTo>
                  <a:close/>
                  <a:moveTo>
                    <a:pt x="15490" y="5004"/>
                  </a:moveTo>
                  <a:cubicBezTo>
                    <a:pt x="15492" y="5004"/>
                    <a:pt x="15494" y="5005"/>
                    <a:pt x="15496" y="5006"/>
                  </a:cubicBezTo>
                  <a:lnTo>
                    <a:pt x="15496" y="5006"/>
                  </a:lnTo>
                  <a:cubicBezTo>
                    <a:pt x="15494" y="5005"/>
                    <a:pt x="15492" y="5004"/>
                    <a:pt x="15490" y="5004"/>
                  </a:cubicBezTo>
                  <a:close/>
                  <a:moveTo>
                    <a:pt x="8061" y="5015"/>
                  </a:moveTo>
                  <a:cubicBezTo>
                    <a:pt x="8061" y="5015"/>
                    <a:pt x="8061" y="5015"/>
                    <a:pt x="8061" y="5015"/>
                  </a:cubicBezTo>
                  <a:cubicBezTo>
                    <a:pt x="8061" y="5015"/>
                    <a:pt x="8061" y="5015"/>
                    <a:pt x="8061" y="5015"/>
                  </a:cubicBezTo>
                  <a:close/>
                  <a:moveTo>
                    <a:pt x="1702" y="5018"/>
                  </a:moveTo>
                  <a:cubicBezTo>
                    <a:pt x="1699" y="5020"/>
                    <a:pt x="1698" y="5023"/>
                    <a:pt x="1703" y="5027"/>
                  </a:cubicBezTo>
                  <a:cubicBezTo>
                    <a:pt x="1703" y="5023"/>
                    <a:pt x="1703" y="5020"/>
                    <a:pt x="1702" y="5018"/>
                  </a:cubicBezTo>
                  <a:close/>
                  <a:moveTo>
                    <a:pt x="6739" y="5015"/>
                  </a:moveTo>
                  <a:lnTo>
                    <a:pt x="6704" y="5027"/>
                  </a:lnTo>
                  <a:lnTo>
                    <a:pt x="6715" y="5039"/>
                  </a:lnTo>
                  <a:lnTo>
                    <a:pt x="6739" y="5015"/>
                  </a:lnTo>
                  <a:close/>
                  <a:moveTo>
                    <a:pt x="13689" y="5050"/>
                  </a:moveTo>
                  <a:lnTo>
                    <a:pt x="13685" y="5063"/>
                  </a:lnTo>
                  <a:lnTo>
                    <a:pt x="13692" y="5063"/>
                  </a:lnTo>
                  <a:cubicBezTo>
                    <a:pt x="13690" y="5059"/>
                    <a:pt x="13689" y="5054"/>
                    <a:pt x="13689" y="5050"/>
                  </a:cubicBezTo>
                  <a:close/>
                  <a:moveTo>
                    <a:pt x="13681" y="5063"/>
                  </a:moveTo>
                  <a:cubicBezTo>
                    <a:pt x="13681" y="5066"/>
                    <a:pt x="13681" y="5067"/>
                    <a:pt x="13682" y="5067"/>
                  </a:cubicBezTo>
                  <a:cubicBezTo>
                    <a:pt x="13682" y="5067"/>
                    <a:pt x="13683" y="5066"/>
                    <a:pt x="13684" y="5066"/>
                  </a:cubicBezTo>
                  <a:lnTo>
                    <a:pt x="13684" y="5066"/>
                  </a:lnTo>
                  <a:lnTo>
                    <a:pt x="13681" y="5075"/>
                  </a:lnTo>
                  <a:cubicBezTo>
                    <a:pt x="13685" y="5066"/>
                    <a:pt x="13686" y="5064"/>
                    <a:pt x="13686" y="5064"/>
                  </a:cubicBezTo>
                  <a:lnTo>
                    <a:pt x="13686" y="5064"/>
                  </a:lnTo>
                  <a:cubicBezTo>
                    <a:pt x="13686" y="5064"/>
                    <a:pt x="13685" y="5065"/>
                    <a:pt x="13684" y="5066"/>
                  </a:cubicBezTo>
                  <a:lnTo>
                    <a:pt x="13684" y="5066"/>
                  </a:lnTo>
                  <a:lnTo>
                    <a:pt x="13685" y="5063"/>
                  </a:lnTo>
                  <a:close/>
                  <a:moveTo>
                    <a:pt x="10355" y="5049"/>
                  </a:moveTo>
                  <a:cubicBezTo>
                    <a:pt x="10353" y="5049"/>
                    <a:pt x="10350" y="5050"/>
                    <a:pt x="10347" y="5051"/>
                  </a:cubicBezTo>
                  <a:cubicBezTo>
                    <a:pt x="10359" y="5063"/>
                    <a:pt x="10347" y="5075"/>
                    <a:pt x="10359" y="5087"/>
                  </a:cubicBezTo>
                  <a:cubicBezTo>
                    <a:pt x="10359" y="5077"/>
                    <a:pt x="10368" y="5049"/>
                    <a:pt x="10355" y="5049"/>
                  </a:cubicBezTo>
                  <a:close/>
                  <a:moveTo>
                    <a:pt x="5108" y="5146"/>
                  </a:moveTo>
                  <a:lnTo>
                    <a:pt x="5084" y="5158"/>
                  </a:lnTo>
                  <a:lnTo>
                    <a:pt x="5084" y="5170"/>
                  </a:lnTo>
                  <a:lnTo>
                    <a:pt x="5108" y="5146"/>
                  </a:lnTo>
                  <a:close/>
                  <a:moveTo>
                    <a:pt x="16906" y="5178"/>
                  </a:moveTo>
                  <a:lnTo>
                    <a:pt x="16906" y="5178"/>
                  </a:lnTo>
                  <a:cubicBezTo>
                    <a:pt x="16906" y="5179"/>
                    <a:pt x="16907" y="5181"/>
                    <a:pt x="16907" y="5182"/>
                  </a:cubicBezTo>
                  <a:cubicBezTo>
                    <a:pt x="16907" y="5182"/>
                    <a:pt x="16907" y="5179"/>
                    <a:pt x="16906" y="5178"/>
                  </a:cubicBezTo>
                  <a:close/>
                  <a:moveTo>
                    <a:pt x="14776" y="5182"/>
                  </a:moveTo>
                  <a:cubicBezTo>
                    <a:pt x="14776" y="5182"/>
                    <a:pt x="14776" y="5182"/>
                    <a:pt x="14776" y="5182"/>
                  </a:cubicBezTo>
                  <a:lnTo>
                    <a:pt x="14776" y="5182"/>
                  </a:lnTo>
                  <a:close/>
                  <a:moveTo>
                    <a:pt x="14776" y="5182"/>
                  </a:moveTo>
                  <a:cubicBezTo>
                    <a:pt x="14776" y="5182"/>
                    <a:pt x="14776" y="5182"/>
                    <a:pt x="14776" y="5182"/>
                  </a:cubicBezTo>
                  <a:lnTo>
                    <a:pt x="14776" y="5182"/>
                  </a:lnTo>
                  <a:close/>
                  <a:moveTo>
                    <a:pt x="13139" y="5177"/>
                  </a:moveTo>
                  <a:cubicBezTo>
                    <a:pt x="13126" y="5177"/>
                    <a:pt x="13117" y="5186"/>
                    <a:pt x="13109" y="5194"/>
                  </a:cubicBezTo>
                  <a:lnTo>
                    <a:pt x="13109" y="5194"/>
                  </a:lnTo>
                  <a:lnTo>
                    <a:pt x="13133" y="5182"/>
                  </a:lnTo>
                  <a:cubicBezTo>
                    <a:pt x="13133" y="5182"/>
                    <a:pt x="13133" y="5194"/>
                    <a:pt x="13133" y="5194"/>
                  </a:cubicBezTo>
                  <a:cubicBezTo>
                    <a:pt x="13145" y="5182"/>
                    <a:pt x="13145" y="5182"/>
                    <a:pt x="13157" y="5182"/>
                  </a:cubicBezTo>
                  <a:cubicBezTo>
                    <a:pt x="13150" y="5179"/>
                    <a:pt x="13144" y="5177"/>
                    <a:pt x="13139" y="5177"/>
                  </a:cubicBezTo>
                  <a:close/>
                  <a:moveTo>
                    <a:pt x="1905" y="5182"/>
                  </a:moveTo>
                  <a:lnTo>
                    <a:pt x="1905" y="5182"/>
                  </a:lnTo>
                  <a:cubicBezTo>
                    <a:pt x="1905" y="5194"/>
                    <a:pt x="1893" y="5206"/>
                    <a:pt x="1917" y="5206"/>
                  </a:cubicBezTo>
                  <a:cubicBezTo>
                    <a:pt x="1905" y="5206"/>
                    <a:pt x="1905" y="5194"/>
                    <a:pt x="1905" y="5182"/>
                  </a:cubicBezTo>
                  <a:close/>
                  <a:moveTo>
                    <a:pt x="6072" y="5206"/>
                  </a:moveTo>
                  <a:cubicBezTo>
                    <a:pt x="6072" y="5206"/>
                    <a:pt x="6072" y="5206"/>
                    <a:pt x="6072" y="5206"/>
                  </a:cubicBezTo>
                  <a:cubicBezTo>
                    <a:pt x="6072" y="5206"/>
                    <a:pt x="6072" y="5206"/>
                    <a:pt x="6072" y="5206"/>
                  </a:cubicBezTo>
                  <a:close/>
                  <a:moveTo>
                    <a:pt x="11633" y="5206"/>
                  </a:moveTo>
                  <a:cubicBezTo>
                    <a:pt x="11633" y="5208"/>
                    <a:pt x="11633" y="5209"/>
                    <a:pt x="11634" y="5209"/>
                  </a:cubicBezTo>
                  <a:lnTo>
                    <a:pt x="11634" y="5209"/>
                  </a:lnTo>
                  <a:lnTo>
                    <a:pt x="11633" y="5206"/>
                  </a:lnTo>
                  <a:close/>
                  <a:moveTo>
                    <a:pt x="13160" y="5217"/>
                  </a:moveTo>
                  <a:cubicBezTo>
                    <a:pt x="13159" y="5217"/>
                    <a:pt x="13158" y="5218"/>
                    <a:pt x="13157" y="5218"/>
                  </a:cubicBezTo>
                  <a:cubicBezTo>
                    <a:pt x="13158" y="5218"/>
                    <a:pt x="13159" y="5218"/>
                    <a:pt x="13160" y="5217"/>
                  </a:cubicBezTo>
                  <a:close/>
                  <a:moveTo>
                    <a:pt x="14871" y="5230"/>
                  </a:moveTo>
                  <a:cubicBezTo>
                    <a:pt x="14862" y="5239"/>
                    <a:pt x="14860" y="5241"/>
                    <a:pt x="14859" y="5247"/>
                  </a:cubicBezTo>
                  <a:lnTo>
                    <a:pt x="14859" y="5247"/>
                  </a:lnTo>
                  <a:cubicBezTo>
                    <a:pt x="14862" y="5242"/>
                    <a:pt x="14865" y="5236"/>
                    <a:pt x="14871" y="5230"/>
                  </a:cubicBezTo>
                  <a:close/>
                  <a:moveTo>
                    <a:pt x="14859" y="5247"/>
                  </a:moveTo>
                  <a:cubicBezTo>
                    <a:pt x="14858" y="5251"/>
                    <a:pt x="14856" y="5254"/>
                    <a:pt x="14854" y="5258"/>
                  </a:cubicBezTo>
                  <a:lnTo>
                    <a:pt x="14854" y="5258"/>
                  </a:lnTo>
                  <a:cubicBezTo>
                    <a:pt x="14856" y="5257"/>
                    <a:pt x="14857" y="5255"/>
                    <a:pt x="14859" y="5254"/>
                  </a:cubicBezTo>
                  <a:cubicBezTo>
                    <a:pt x="14859" y="5251"/>
                    <a:pt x="14859" y="5249"/>
                    <a:pt x="14859" y="5247"/>
                  </a:cubicBezTo>
                  <a:close/>
                  <a:moveTo>
                    <a:pt x="2372" y="5262"/>
                  </a:moveTo>
                  <a:cubicBezTo>
                    <a:pt x="2376" y="5262"/>
                    <a:pt x="2383" y="5268"/>
                    <a:pt x="2388" y="5272"/>
                  </a:cubicBezTo>
                  <a:lnTo>
                    <a:pt x="2388" y="5272"/>
                  </a:lnTo>
                  <a:cubicBezTo>
                    <a:pt x="2384" y="5271"/>
                    <a:pt x="2378" y="5268"/>
                    <a:pt x="2370" y="5265"/>
                  </a:cubicBezTo>
                  <a:cubicBezTo>
                    <a:pt x="2370" y="5263"/>
                    <a:pt x="2371" y="5262"/>
                    <a:pt x="2372" y="5262"/>
                  </a:cubicBezTo>
                  <a:close/>
                  <a:moveTo>
                    <a:pt x="16788" y="5373"/>
                  </a:moveTo>
                  <a:cubicBezTo>
                    <a:pt x="16788" y="5373"/>
                    <a:pt x="16788" y="5373"/>
                    <a:pt x="16788" y="5373"/>
                  </a:cubicBezTo>
                  <a:cubicBezTo>
                    <a:pt x="16788" y="5373"/>
                    <a:pt x="16788" y="5373"/>
                    <a:pt x="16788" y="5373"/>
                  </a:cubicBezTo>
                  <a:close/>
                  <a:moveTo>
                    <a:pt x="16788" y="5385"/>
                  </a:moveTo>
                  <a:lnTo>
                    <a:pt x="16788" y="5396"/>
                  </a:lnTo>
                  <a:lnTo>
                    <a:pt x="16788" y="5396"/>
                  </a:lnTo>
                  <a:cubicBezTo>
                    <a:pt x="16791" y="5395"/>
                    <a:pt x="16792" y="5392"/>
                    <a:pt x="16788" y="5385"/>
                  </a:cubicBezTo>
                  <a:close/>
                  <a:moveTo>
                    <a:pt x="13681" y="5396"/>
                  </a:moveTo>
                  <a:cubicBezTo>
                    <a:pt x="13681" y="5396"/>
                    <a:pt x="13681" y="5396"/>
                    <a:pt x="13681" y="5396"/>
                  </a:cubicBezTo>
                  <a:cubicBezTo>
                    <a:pt x="13681" y="5396"/>
                    <a:pt x="13681" y="5396"/>
                    <a:pt x="13681" y="5396"/>
                  </a:cubicBezTo>
                  <a:close/>
                  <a:moveTo>
                    <a:pt x="1439" y="5407"/>
                  </a:moveTo>
                  <a:cubicBezTo>
                    <a:pt x="1440" y="5407"/>
                    <a:pt x="1440" y="5408"/>
                    <a:pt x="1441" y="5408"/>
                  </a:cubicBezTo>
                  <a:cubicBezTo>
                    <a:pt x="1447" y="5408"/>
                    <a:pt x="1444" y="5408"/>
                    <a:pt x="1439" y="5407"/>
                  </a:cubicBezTo>
                  <a:close/>
                  <a:moveTo>
                    <a:pt x="2335" y="5423"/>
                  </a:moveTo>
                  <a:cubicBezTo>
                    <a:pt x="2335" y="5425"/>
                    <a:pt x="2337" y="5428"/>
                    <a:pt x="2346" y="5432"/>
                  </a:cubicBezTo>
                  <a:cubicBezTo>
                    <a:pt x="2341" y="5427"/>
                    <a:pt x="2338" y="5424"/>
                    <a:pt x="2335" y="5423"/>
                  </a:cubicBezTo>
                  <a:close/>
                  <a:moveTo>
                    <a:pt x="16776" y="5420"/>
                  </a:moveTo>
                  <a:cubicBezTo>
                    <a:pt x="16776" y="5423"/>
                    <a:pt x="16776" y="5427"/>
                    <a:pt x="16776" y="5432"/>
                  </a:cubicBezTo>
                  <a:lnTo>
                    <a:pt x="16776" y="5420"/>
                  </a:lnTo>
                  <a:cubicBezTo>
                    <a:pt x="16776" y="5420"/>
                    <a:pt x="16776" y="5420"/>
                    <a:pt x="16776" y="5420"/>
                  </a:cubicBezTo>
                  <a:close/>
                  <a:moveTo>
                    <a:pt x="1798" y="5432"/>
                  </a:moveTo>
                  <a:lnTo>
                    <a:pt x="1810" y="5438"/>
                  </a:lnTo>
                  <a:lnTo>
                    <a:pt x="1810" y="5438"/>
                  </a:lnTo>
                  <a:cubicBezTo>
                    <a:pt x="1807" y="5435"/>
                    <a:pt x="1804" y="5432"/>
                    <a:pt x="1798" y="5432"/>
                  </a:cubicBezTo>
                  <a:close/>
                  <a:moveTo>
                    <a:pt x="10168" y="5432"/>
                  </a:moveTo>
                  <a:cubicBezTo>
                    <a:pt x="10167" y="5433"/>
                    <a:pt x="10165" y="5434"/>
                    <a:pt x="10164" y="5435"/>
                  </a:cubicBezTo>
                  <a:lnTo>
                    <a:pt x="10164" y="5435"/>
                  </a:lnTo>
                  <a:lnTo>
                    <a:pt x="10168" y="5444"/>
                  </a:lnTo>
                  <a:lnTo>
                    <a:pt x="10168" y="5432"/>
                  </a:lnTo>
                  <a:close/>
                  <a:moveTo>
                    <a:pt x="10168" y="5444"/>
                  </a:moveTo>
                  <a:lnTo>
                    <a:pt x="10168" y="5444"/>
                  </a:lnTo>
                  <a:lnTo>
                    <a:pt x="10168" y="5444"/>
                  </a:lnTo>
                  <a:close/>
                  <a:moveTo>
                    <a:pt x="10192" y="5444"/>
                  </a:moveTo>
                  <a:cubicBezTo>
                    <a:pt x="10171" y="5444"/>
                    <a:pt x="10178" y="5453"/>
                    <a:pt x="10180" y="5455"/>
                  </a:cubicBezTo>
                  <a:lnTo>
                    <a:pt x="10180" y="5455"/>
                  </a:lnTo>
                  <a:cubicBezTo>
                    <a:pt x="10181" y="5449"/>
                    <a:pt x="10183" y="5444"/>
                    <a:pt x="10192" y="5444"/>
                  </a:cubicBezTo>
                  <a:close/>
                  <a:moveTo>
                    <a:pt x="6474" y="5451"/>
                  </a:moveTo>
                  <a:cubicBezTo>
                    <a:pt x="6471" y="5451"/>
                    <a:pt x="6466" y="5453"/>
                    <a:pt x="6461" y="5455"/>
                  </a:cubicBezTo>
                  <a:lnTo>
                    <a:pt x="6461" y="5455"/>
                  </a:lnTo>
                  <a:cubicBezTo>
                    <a:pt x="6458" y="5454"/>
                    <a:pt x="6456" y="5454"/>
                    <a:pt x="6453" y="5452"/>
                  </a:cubicBezTo>
                  <a:lnTo>
                    <a:pt x="6453" y="5452"/>
                  </a:lnTo>
                  <a:cubicBezTo>
                    <a:pt x="6453" y="5454"/>
                    <a:pt x="6453" y="5455"/>
                    <a:pt x="6453" y="5456"/>
                  </a:cubicBezTo>
                  <a:cubicBezTo>
                    <a:pt x="6456" y="5456"/>
                    <a:pt x="6458" y="5455"/>
                    <a:pt x="6461" y="5455"/>
                  </a:cubicBezTo>
                  <a:lnTo>
                    <a:pt x="6461" y="5455"/>
                  </a:lnTo>
                  <a:cubicBezTo>
                    <a:pt x="6466" y="5456"/>
                    <a:pt x="6472" y="5456"/>
                    <a:pt x="6477" y="5456"/>
                  </a:cubicBezTo>
                  <a:cubicBezTo>
                    <a:pt x="6477" y="5452"/>
                    <a:pt x="6476" y="5451"/>
                    <a:pt x="6474" y="5451"/>
                  </a:cubicBezTo>
                  <a:close/>
                  <a:moveTo>
                    <a:pt x="10180" y="5455"/>
                  </a:moveTo>
                  <a:cubicBezTo>
                    <a:pt x="10180" y="5456"/>
                    <a:pt x="10180" y="5456"/>
                    <a:pt x="10180" y="5456"/>
                  </a:cubicBezTo>
                  <a:lnTo>
                    <a:pt x="10180" y="5456"/>
                  </a:lnTo>
                  <a:cubicBezTo>
                    <a:pt x="10180" y="5456"/>
                    <a:pt x="10180" y="5456"/>
                    <a:pt x="10180" y="5456"/>
                  </a:cubicBezTo>
                  <a:cubicBezTo>
                    <a:pt x="10180" y="5456"/>
                    <a:pt x="10180" y="5456"/>
                    <a:pt x="10180" y="5455"/>
                  </a:cubicBezTo>
                  <a:close/>
                  <a:moveTo>
                    <a:pt x="862" y="5464"/>
                  </a:moveTo>
                  <a:cubicBezTo>
                    <a:pt x="860" y="5465"/>
                    <a:pt x="859" y="5467"/>
                    <a:pt x="858" y="5468"/>
                  </a:cubicBezTo>
                  <a:cubicBezTo>
                    <a:pt x="863" y="5473"/>
                    <a:pt x="868" y="5474"/>
                    <a:pt x="871" y="5474"/>
                  </a:cubicBezTo>
                  <a:lnTo>
                    <a:pt x="871" y="5474"/>
                  </a:lnTo>
                  <a:cubicBezTo>
                    <a:pt x="870" y="5471"/>
                    <a:pt x="866" y="5467"/>
                    <a:pt x="862" y="5464"/>
                  </a:cubicBezTo>
                  <a:close/>
                  <a:moveTo>
                    <a:pt x="871" y="5474"/>
                  </a:moveTo>
                  <a:cubicBezTo>
                    <a:pt x="872" y="5476"/>
                    <a:pt x="871" y="5478"/>
                    <a:pt x="869" y="5480"/>
                  </a:cubicBezTo>
                  <a:cubicBezTo>
                    <a:pt x="875" y="5474"/>
                    <a:pt x="875" y="5474"/>
                    <a:pt x="872" y="5474"/>
                  </a:cubicBezTo>
                  <a:cubicBezTo>
                    <a:pt x="872" y="5474"/>
                    <a:pt x="872" y="5474"/>
                    <a:pt x="871" y="5474"/>
                  </a:cubicBezTo>
                  <a:close/>
                  <a:moveTo>
                    <a:pt x="13250" y="5483"/>
                  </a:moveTo>
                  <a:cubicBezTo>
                    <a:pt x="13249" y="5483"/>
                    <a:pt x="13247" y="5484"/>
                    <a:pt x="13244" y="5488"/>
                  </a:cubicBezTo>
                  <a:lnTo>
                    <a:pt x="13244" y="5488"/>
                  </a:lnTo>
                  <a:lnTo>
                    <a:pt x="13242" y="5487"/>
                  </a:lnTo>
                  <a:lnTo>
                    <a:pt x="13242" y="5487"/>
                  </a:lnTo>
                  <a:cubicBezTo>
                    <a:pt x="13242" y="5489"/>
                    <a:pt x="13241" y="5490"/>
                    <a:pt x="13240" y="5492"/>
                  </a:cubicBezTo>
                  <a:cubicBezTo>
                    <a:pt x="13242" y="5490"/>
                    <a:pt x="13243" y="5489"/>
                    <a:pt x="13244" y="5488"/>
                  </a:cubicBezTo>
                  <a:lnTo>
                    <a:pt x="13244" y="5488"/>
                  </a:lnTo>
                  <a:lnTo>
                    <a:pt x="13252" y="5492"/>
                  </a:lnTo>
                  <a:cubicBezTo>
                    <a:pt x="13252" y="5486"/>
                    <a:pt x="13252" y="5483"/>
                    <a:pt x="13250" y="5483"/>
                  </a:cubicBezTo>
                  <a:close/>
                  <a:moveTo>
                    <a:pt x="15266" y="5516"/>
                  </a:moveTo>
                  <a:cubicBezTo>
                    <a:pt x="15267" y="5517"/>
                    <a:pt x="15268" y="5517"/>
                    <a:pt x="15270" y="5517"/>
                  </a:cubicBezTo>
                  <a:cubicBezTo>
                    <a:pt x="15271" y="5517"/>
                    <a:pt x="15273" y="5517"/>
                    <a:pt x="15276" y="5516"/>
                  </a:cubicBezTo>
                  <a:close/>
                  <a:moveTo>
                    <a:pt x="3263" y="5516"/>
                  </a:moveTo>
                  <a:cubicBezTo>
                    <a:pt x="3263" y="5518"/>
                    <a:pt x="3263" y="5520"/>
                    <a:pt x="3264" y="5522"/>
                  </a:cubicBezTo>
                  <a:lnTo>
                    <a:pt x="3264" y="5522"/>
                  </a:lnTo>
                  <a:cubicBezTo>
                    <a:pt x="3264" y="5520"/>
                    <a:pt x="3263" y="5518"/>
                    <a:pt x="3263" y="5516"/>
                  </a:cubicBezTo>
                  <a:close/>
                  <a:moveTo>
                    <a:pt x="1358" y="5527"/>
                  </a:moveTo>
                  <a:cubicBezTo>
                    <a:pt x="1368" y="5527"/>
                    <a:pt x="1369" y="5527"/>
                    <a:pt x="1369" y="5537"/>
                  </a:cubicBezTo>
                  <a:lnTo>
                    <a:pt x="1369" y="5537"/>
                  </a:lnTo>
                  <a:cubicBezTo>
                    <a:pt x="1366" y="5534"/>
                    <a:pt x="1362" y="5532"/>
                    <a:pt x="1358" y="5527"/>
                  </a:cubicBezTo>
                  <a:close/>
                  <a:moveTo>
                    <a:pt x="11966" y="5599"/>
                  </a:moveTo>
                  <a:cubicBezTo>
                    <a:pt x="11966" y="5600"/>
                    <a:pt x="11965" y="5601"/>
                    <a:pt x="11965" y="5602"/>
                  </a:cubicBezTo>
                  <a:lnTo>
                    <a:pt x="11965" y="5602"/>
                  </a:lnTo>
                  <a:cubicBezTo>
                    <a:pt x="11966" y="5601"/>
                    <a:pt x="11966" y="5600"/>
                    <a:pt x="11966" y="5599"/>
                  </a:cubicBezTo>
                  <a:close/>
                  <a:moveTo>
                    <a:pt x="9609" y="5575"/>
                  </a:moveTo>
                  <a:lnTo>
                    <a:pt x="9585" y="5611"/>
                  </a:lnTo>
                  <a:lnTo>
                    <a:pt x="9585" y="5611"/>
                  </a:lnTo>
                  <a:lnTo>
                    <a:pt x="9609" y="5587"/>
                  </a:lnTo>
                  <a:lnTo>
                    <a:pt x="9609" y="5575"/>
                  </a:lnTo>
                  <a:close/>
                  <a:moveTo>
                    <a:pt x="14228" y="5611"/>
                  </a:moveTo>
                  <a:lnTo>
                    <a:pt x="14228" y="5611"/>
                  </a:lnTo>
                  <a:cubicBezTo>
                    <a:pt x="14228" y="5611"/>
                    <a:pt x="14228" y="5611"/>
                    <a:pt x="14228" y="5611"/>
                  </a:cubicBezTo>
                  <a:close/>
                  <a:moveTo>
                    <a:pt x="13026" y="5663"/>
                  </a:moveTo>
                  <a:cubicBezTo>
                    <a:pt x="13023" y="5664"/>
                    <a:pt x="13022" y="5667"/>
                    <a:pt x="13026" y="5670"/>
                  </a:cubicBezTo>
                  <a:cubicBezTo>
                    <a:pt x="13026" y="5670"/>
                    <a:pt x="13026" y="5667"/>
                    <a:pt x="13026" y="5663"/>
                  </a:cubicBezTo>
                  <a:close/>
                  <a:moveTo>
                    <a:pt x="1786" y="5670"/>
                  </a:moveTo>
                  <a:lnTo>
                    <a:pt x="1786" y="5670"/>
                  </a:lnTo>
                  <a:cubicBezTo>
                    <a:pt x="1786" y="5670"/>
                    <a:pt x="1810" y="5682"/>
                    <a:pt x="1798" y="5682"/>
                  </a:cubicBezTo>
                  <a:lnTo>
                    <a:pt x="1786" y="5670"/>
                  </a:lnTo>
                  <a:close/>
                  <a:moveTo>
                    <a:pt x="4755" y="5676"/>
                  </a:moveTo>
                  <a:lnTo>
                    <a:pt x="4751" y="5682"/>
                  </a:lnTo>
                  <a:cubicBezTo>
                    <a:pt x="4753" y="5680"/>
                    <a:pt x="4755" y="5678"/>
                    <a:pt x="4755" y="5676"/>
                  </a:cubicBezTo>
                  <a:close/>
                  <a:moveTo>
                    <a:pt x="5803" y="5691"/>
                  </a:moveTo>
                  <a:cubicBezTo>
                    <a:pt x="5802" y="5691"/>
                    <a:pt x="5801" y="5692"/>
                    <a:pt x="5799" y="5694"/>
                  </a:cubicBezTo>
                  <a:lnTo>
                    <a:pt x="5805" y="5700"/>
                  </a:lnTo>
                  <a:lnTo>
                    <a:pt x="5805" y="5700"/>
                  </a:lnTo>
                  <a:cubicBezTo>
                    <a:pt x="5804" y="5696"/>
                    <a:pt x="5805" y="5691"/>
                    <a:pt x="5803" y="5691"/>
                  </a:cubicBezTo>
                  <a:close/>
                  <a:moveTo>
                    <a:pt x="5805" y="5700"/>
                  </a:moveTo>
                  <a:cubicBezTo>
                    <a:pt x="5805" y="5703"/>
                    <a:pt x="5807" y="5706"/>
                    <a:pt x="5811" y="5706"/>
                  </a:cubicBezTo>
                  <a:lnTo>
                    <a:pt x="5805" y="5700"/>
                  </a:lnTo>
                  <a:close/>
                  <a:moveTo>
                    <a:pt x="881" y="5718"/>
                  </a:moveTo>
                  <a:cubicBezTo>
                    <a:pt x="889" y="5718"/>
                    <a:pt x="897" y="5718"/>
                    <a:pt x="905" y="5721"/>
                  </a:cubicBezTo>
                  <a:lnTo>
                    <a:pt x="905" y="5721"/>
                  </a:lnTo>
                  <a:cubicBezTo>
                    <a:pt x="905" y="5720"/>
                    <a:pt x="905" y="5719"/>
                    <a:pt x="905" y="5718"/>
                  </a:cubicBezTo>
                  <a:close/>
                  <a:moveTo>
                    <a:pt x="905" y="5721"/>
                  </a:moveTo>
                  <a:cubicBezTo>
                    <a:pt x="905" y="5730"/>
                    <a:pt x="905" y="5730"/>
                    <a:pt x="905" y="5730"/>
                  </a:cubicBezTo>
                  <a:lnTo>
                    <a:pt x="917" y="5730"/>
                  </a:lnTo>
                  <a:cubicBezTo>
                    <a:pt x="913" y="5726"/>
                    <a:pt x="909" y="5723"/>
                    <a:pt x="905" y="5721"/>
                  </a:cubicBezTo>
                  <a:close/>
                  <a:moveTo>
                    <a:pt x="917" y="5766"/>
                  </a:moveTo>
                  <a:lnTo>
                    <a:pt x="917" y="5766"/>
                  </a:lnTo>
                  <a:cubicBezTo>
                    <a:pt x="923" y="5772"/>
                    <a:pt x="929" y="5772"/>
                    <a:pt x="935" y="5772"/>
                  </a:cubicBezTo>
                  <a:cubicBezTo>
                    <a:pt x="935" y="5772"/>
                    <a:pt x="936" y="5772"/>
                    <a:pt x="936" y="5772"/>
                  </a:cubicBezTo>
                  <a:lnTo>
                    <a:pt x="936" y="5772"/>
                  </a:lnTo>
                  <a:cubicBezTo>
                    <a:pt x="931" y="5771"/>
                    <a:pt x="924" y="5769"/>
                    <a:pt x="917" y="5766"/>
                  </a:cubicBezTo>
                  <a:close/>
                  <a:moveTo>
                    <a:pt x="936" y="5772"/>
                  </a:moveTo>
                  <a:cubicBezTo>
                    <a:pt x="940" y="5772"/>
                    <a:pt x="944" y="5773"/>
                    <a:pt x="947" y="5773"/>
                  </a:cubicBezTo>
                  <a:lnTo>
                    <a:pt x="947" y="5773"/>
                  </a:lnTo>
                  <a:cubicBezTo>
                    <a:pt x="943" y="5772"/>
                    <a:pt x="940" y="5772"/>
                    <a:pt x="936" y="5772"/>
                  </a:cubicBezTo>
                  <a:close/>
                  <a:moveTo>
                    <a:pt x="2172" y="5795"/>
                  </a:moveTo>
                  <a:cubicBezTo>
                    <a:pt x="2172" y="5796"/>
                    <a:pt x="2173" y="5798"/>
                    <a:pt x="2179" y="5801"/>
                  </a:cubicBezTo>
                  <a:lnTo>
                    <a:pt x="2172" y="5795"/>
                  </a:lnTo>
                  <a:close/>
                  <a:moveTo>
                    <a:pt x="16374" y="5813"/>
                  </a:moveTo>
                  <a:cubicBezTo>
                    <a:pt x="16373" y="5813"/>
                    <a:pt x="16372" y="5813"/>
                    <a:pt x="16371" y="5813"/>
                  </a:cubicBezTo>
                  <a:cubicBezTo>
                    <a:pt x="16372" y="5813"/>
                    <a:pt x="16373" y="5813"/>
                    <a:pt x="16374" y="5813"/>
                  </a:cubicBezTo>
                  <a:close/>
                  <a:moveTo>
                    <a:pt x="1751" y="5825"/>
                  </a:moveTo>
                  <a:cubicBezTo>
                    <a:pt x="1751" y="5825"/>
                    <a:pt x="1751" y="5826"/>
                    <a:pt x="1751" y="5826"/>
                  </a:cubicBezTo>
                  <a:lnTo>
                    <a:pt x="1751" y="5826"/>
                  </a:lnTo>
                  <a:cubicBezTo>
                    <a:pt x="1751" y="5826"/>
                    <a:pt x="1751" y="5826"/>
                    <a:pt x="1751" y="5826"/>
                  </a:cubicBezTo>
                  <a:lnTo>
                    <a:pt x="1751" y="5826"/>
                  </a:lnTo>
                  <a:cubicBezTo>
                    <a:pt x="1751" y="5826"/>
                    <a:pt x="1754" y="5828"/>
                    <a:pt x="1762" y="5837"/>
                  </a:cubicBezTo>
                  <a:lnTo>
                    <a:pt x="1762" y="5837"/>
                  </a:lnTo>
                  <a:lnTo>
                    <a:pt x="1751" y="5825"/>
                  </a:lnTo>
                  <a:close/>
                  <a:moveTo>
                    <a:pt x="16364" y="5868"/>
                  </a:moveTo>
                  <a:cubicBezTo>
                    <a:pt x="16363" y="5870"/>
                    <a:pt x="16361" y="5871"/>
                    <a:pt x="16359" y="5873"/>
                  </a:cubicBezTo>
                  <a:cubicBezTo>
                    <a:pt x="16361" y="5871"/>
                    <a:pt x="16362" y="5870"/>
                    <a:pt x="16364" y="5868"/>
                  </a:cubicBezTo>
                  <a:close/>
                  <a:moveTo>
                    <a:pt x="12811" y="5873"/>
                  </a:moveTo>
                  <a:cubicBezTo>
                    <a:pt x="12808" y="5873"/>
                    <a:pt x="12808" y="5874"/>
                    <a:pt x="12808" y="5875"/>
                  </a:cubicBezTo>
                  <a:lnTo>
                    <a:pt x="12808" y="5875"/>
                  </a:lnTo>
                  <a:cubicBezTo>
                    <a:pt x="12809" y="5874"/>
                    <a:pt x="12810" y="5873"/>
                    <a:pt x="12811" y="5873"/>
                  </a:cubicBezTo>
                  <a:close/>
                  <a:moveTo>
                    <a:pt x="4095" y="5869"/>
                  </a:moveTo>
                  <a:cubicBezTo>
                    <a:pt x="4092" y="5869"/>
                    <a:pt x="4089" y="5870"/>
                    <a:pt x="4084" y="5873"/>
                  </a:cubicBezTo>
                  <a:lnTo>
                    <a:pt x="4103" y="5882"/>
                  </a:lnTo>
                  <a:lnTo>
                    <a:pt x="4103" y="5882"/>
                  </a:lnTo>
                  <a:cubicBezTo>
                    <a:pt x="4100" y="5878"/>
                    <a:pt x="4102" y="5869"/>
                    <a:pt x="4095" y="5869"/>
                  </a:cubicBezTo>
                  <a:close/>
                  <a:moveTo>
                    <a:pt x="4103" y="5882"/>
                  </a:moveTo>
                  <a:cubicBezTo>
                    <a:pt x="4104" y="5884"/>
                    <a:pt x="4106" y="5885"/>
                    <a:pt x="4108" y="5885"/>
                  </a:cubicBezTo>
                  <a:lnTo>
                    <a:pt x="4103" y="5882"/>
                  </a:lnTo>
                  <a:close/>
                  <a:moveTo>
                    <a:pt x="881" y="5885"/>
                  </a:moveTo>
                  <a:lnTo>
                    <a:pt x="881" y="5885"/>
                  </a:lnTo>
                  <a:cubicBezTo>
                    <a:pt x="881" y="5885"/>
                    <a:pt x="881" y="5885"/>
                    <a:pt x="881" y="5885"/>
                  </a:cubicBezTo>
                  <a:close/>
                  <a:moveTo>
                    <a:pt x="881" y="5885"/>
                  </a:moveTo>
                  <a:lnTo>
                    <a:pt x="881" y="5885"/>
                  </a:lnTo>
                  <a:cubicBezTo>
                    <a:pt x="881" y="5885"/>
                    <a:pt x="881" y="5885"/>
                    <a:pt x="881" y="5885"/>
                  </a:cubicBezTo>
                  <a:close/>
                  <a:moveTo>
                    <a:pt x="1679" y="5885"/>
                  </a:moveTo>
                  <a:cubicBezTo>
                    <a:pt x="1691" y="5897"/>
                    <a:pt x="1667" y="5897"/>
                    <a:pt x="1679" y="5908"/>
                  </a:cubicBezTo>
                  <a:cubicBezTo>
                    <a:pt x="1703" y="5908"/>
                    <a:pt x="1667" y="5897"/>
                    <a:pt x="1703" y="5885"/>
                  </a:cubicBezTo>
                  <a:close/>
                  <a:moveTo>
                    <a:pt x="989" y="5908"/>
                  </a:moveTo>
                  <a:cubicBezTo>
                    <a:pt x="992" y="5912"/>
                    <a:pt x="994" y="5915"/>
                    <a:pt x="996" y="5918"/>
                  </a:cubicBezTo>
                  <a:lnTo>
                    <a:pt x="996" y="5918"/>
                  </a:lnTo>
                  <a:lnTo>
                    <a:pt x="977" y="5908"/>
                  </a:lnTo>
                  <a:close/>
                  <a:moveTo>
                    <a:pt x="14675" y="5926"/>
                  </a:moveTo>
                  <a:cubicBezTo>
                    <a:pt x="14672" y="5926"/>
                    <a:pt x="14669" y="5926"/>
                    <a:pt x="14669" y="5932"/>
                  </a:cubicBezTo>
                  <a:lnTo>
                    <a:pt x="14675" y="5926"/>
                  </a:lnTo>
                  <a:close/>
                  <a:moveTo>
                    <a:pt x="912" y="5923"/>
                  </a:moveTo>
                  <a:lnTo>
                    <a:pt x="912" y="5923"/>
                  </a:lnTo>
                  <a:cubicBezTo>
                    <a:pt x="919" y="5927"/>
                    <a:pt x="927" y="5936"/>
                    <a:pt x="934" y="5936"/>
                  </a:cubicBezTo>
                  <a:cubicBezTo>
                    <a:pt x="936" y="5936"/>
                    <a:pt x="938" y="5935"/>
                    <a:pt x="941" y="5932"/>
                  </a:cubicBezTo>
                  <a:lnTo>
                    <a:pt x="912" y="5923"/>
                  </a:lnTo>
                  <a:close/>
                  <a:moveTo>
                    <a:pt x="7525" y="5968"/>
                  </a:moveTo>
                  <a:cubicBezTo>
                    <a:pt x="7525" y="5980"/>
                    <a:pt x="7525" y="5980"/>
                    <a:pt x="7525" y="5980"/>
                  </a:cubicBezTo>
                  <a:cubicBezTo>
                    <a:pt x="7526" y="5979"/>
                    <a:pt x="7527" y="5979"/>
                    <a:pt x="7528" y="5978"/>
                  </a:cubicBezTo>
                  <a:lnTo>
                    <a:pt x="7528" y="5978"/>
                  </a:lnTo>
                  <a:cubicBezTo>
                    <a:pt x="7528" y="5975"/>
                    <a:pt x="7527" y="5972"/>
                    <a:pt x="7525" y="5968"/>
                  </a:cubicBezTo>
                  <a:close/>
                  <a:moveTo>
                    <a:pt x="14891" y="6001"/>
                  </a:moveTo>
                  <a:cubicBezTo>
                    <a:pt x="14889" y="6001"/>
                    <a:pt x="14887" y="6002"/>
                    <a:pt x="14883" y="6004"/>
                  </a:cubicBezTo>
                  <a:lnTo>
                    <a:pt x="14895" y="6004"/>
                  </a:lnTo>
                  <a:cubicBezTo>
                    <a:pt x="14894" y="6002"/>
                    <a:pt x="14893" y="6001"/>
                    <a:pt x="14891" y="6001"/>
                  </a:cubicBezTo>
                  <a:close/>
                  <a:moveTo>
                    <a:pt x="14859" y="6004"/>
                  </a:moveTo>
                  <a:lnTo>
                    <a:pt x="14859" y="6004"/>
                  </a:lnTo>
                  <a:cubicBezTo>
                    <a:pt x="14859" y="6004"/>
                    <a:pt x="14859" y="6004"/>
                    <a:pt x="14859" y="6004"/>
                  </a:cubicBezTo>
                  <a:lnTo>
                    <a:pt x="14859" y="6004"/>
                  </a:lnTo>
                  <a:cubicBezTo>
                    <a:pt x="14859" y="6004"/>
                    <a:pt x="14859" y="6004"/>
                    <a:pt x="14859" y="6004"/>
                  </a:cubicBezTo>
                  <a:close/>
                  <a:moveTo>
                    <a:pt x="14847" y="6004"/>
                  </a:moveTo>
                  <a:cubicBezTo>
                    <a:pt x="14843" y="6012"/>
                    <a:pt x="14843" y="6014"/>
                    <a:pt x="14845" y="6014"/>
                  </a:cubicBezTo>
                  <a:cubicBezTo>
                    <a:pt x="14848" y="6014"/>
                    <a:pt x="14856" y="6007"/>
                    <a:pt x="14859" y="6004"/>
                  </a:cubicBezTo>
                  <a:lnTo>
                    <a:pt x="14859" y="6004"/>
                  </a:lnTo>
                  <a:cubicBezTo>
                    <a:pt x="14855" y="6008"/>
                    <a:pt x="14853" y="6009"/>
                    <a:pt x="14851" y="6009"/>
                  </a:cubicBezTo>
                  <a:cubicBezTo>
                    <a:pt x="14847" y="6009"/>
                    <a:pt x="14847" y="6004"/>
                    <a:pt x="14847" y="6004"/>
                  </a:cubicBezTo>
                  <a:close/>
                  <a:moveTo>
                    <a:pt x="1715" y="6027"/>
                  </a:moveTo>
                  <a:cubicBezTo>
                    <a:pt x="1715" y="6027"/>
                    <a:pt x="1715" y="6027"/>
                    <a:pt x="1715" y="6027"/>
                  </a:cubicBezTo>
                  <a:cubicBezTo>
                    <a:pt x="1715" y="6027"/>
                    <a:pt x="1715" y="6027"/>
                    <a:pt x="1715" y="6027"/>
                  </a:cubicBezTo>
                  <a:close/>
                  <a:moveTo>
                    <a:pt x="7477" y="6027"/>
                  </a:moveTo>
                  <a:cubicBezTo>
                    <a:pt x="7477" y="6027"/>
                    <a:pt x="7477" y="6027"/>
                    <a:pt x="7477" y="6027"/>
                  </a:cubicBezTo>
                  <a:cubicBezTo>
                    <a:pt x="7477" y="6027"/>
                    <a:pt x="7477" y="6027"/>
                    <a:pt x="7477" y="6027"/>
                  </a:cubicBezTo>
                  <a:close/>
                  <a:moveTo>
                    <a:pt x="1667" y="6028"/>
                  </a:moveTo>
                  <a:cubicBezTo>
                    <a:pt x="1669" y="6030"/>
                    <a:pt x="1672" y="6031"/>
                    <a:pt x="1674" y="6032"/>
                  </a:cubicBezTo>
                  <a:lnTo>
                    <a:pt x="1674" y="6032"/>
                  </a:lnTo>
                  <a:cubicBezTo>
                    <a:pt x="1671" y="6031"/>
                    <a:pt x="1669" y="6029"/>
                    <a:pt x="1667" y="6028"/>
                  </a:cubicBezTo>
                  <a:close/>
                  <a:moveTo>
                    <a:pt x="1674" y="6032"/>
                  </a:moveTo>
                  <a:cubicBezTo>
                    <a:pt x="1679" y="6034"/>
                    <a:pt x="1685" y="6036"/>
                    <a:pt x="1691" y="6036"/>
                  </a:cubicBezTo>
                  <a:lnTo>
                    <a:pt x="1691" y="6036"/>
                  </a:lnTo>
                  <a:cubicBezTo>
                    <a:pt x="1690" y="6033"/>
                    <a:pt x="1687" y="6033"/>
                    <a:pt x="1684" y="6033"/>
                  </a:cubicBezTo>
                  <a:cubicBezTo>
                    <a:pt x="1681" y="6033"/>
                    <a:pt x="1677" y="6033"/>
                    <a:pt x="1674" y="6032"/>
                  </a:cubicBezTo>
                  <a:close/>
                  <a:moveTo>
                    <a:pt x="12904" y="6073"/>
                  </a:moveTo>
                  <a:lnTo>
                    <a:pt x="12904" y="6073"/>
                  </a:lnTo>
                  <a:cubicBezTo>
                    <a:pt x="12905" y="6074"/>
                    <a:pt x="12905" y="6075"/>
                    <a:pt x="12907" y="6075"/>
                  </a:cubicBezTo>
                  <a:cubicBezTo>
                    <a:pt x="12906" y="6074"/>
                    <a:pt x="12905" y="6073"/>
                    <a:pt x="12904" y="6073"/>
                  </a:cubicBezTo>
                  <a:close/>
                  <a:moveTo>
                    <a:pt x="4018" y="6089"/>
                  </a:moveTo>
                  <a:lnTo>
                    <a:pt x="4018" y="6089"/>
                  </a:lnTo>
                  <a:cubicBezTo>
                    <a:pt x="4018" y="6089"/>
                    <a:pt x="4018" y="6090"/>
                    <a:pt x="4018" y="6090"/>
                  </a:cubicBezTo>
                  <a:lnTo>
                    <a:pt x="4018" y="6090"/>
                  </a:lnTo>
                  <a:cubicBezTo>
                    <a:pt x="4018" y="6090"/>
                    <a:pt x="4018" y="6089"/>
                    <a:pt x="4018" y="6089"/>
                  </a:cubicBezTo>
                  <a:close/>
                  <a:moveTo>
                    <a:pt x="7489" y="6087"/>
                  </a:moveTo>
                  <a:cubicBezTo>
                    <a:pt x="7484" y="6087"/>
                    <a:pt x="7486" y="6092"/>
                    <a:pt x="7490" y="6095"/>
                  </a:cubicBezTo>
                  <a:lnTo>
                    <a:pt x="7490" y="6095"/>
                  </a:lnTo>
                  <a:cubicBezTo>
                    <a:pt x="7490" y="6093"/>
                    <a:pt x="7489" y="6090"/>
                    <a:pt x="7489" y="6087"/>
                  </a:cubicBezTo>
                  <a:close/>
                  <a:moveTo>
                    <a:pt x="4018" y="6090"/>
                  </a:moveTo>
                  <a:cubicBezTo>
                    <a:pt x="4016" y="6095"/>
                    <a:pt x="4013" y="6099"/>
                    <a:pt x="4013" y="6099"/>
                  </a:cubicBezTo>
                  <a:cubicBezTo>
                    <a:pt x="4020" y="6101"/>
                    <a:pt x="4024" y="6102"/>
                    <a:pt x="4025" y="6102"/>
                  </a:cubicBezTo>
                  <a:cubicBezTo>
                    <a:pt x="4030" y="6102"/>
                    <a:pt x="4018" y="6094"/>
                    <a:pt x="4018" y="6090"/>
                  </a:cubicBezTo>
                  <a:close/>
                  <a:moveTo>
                    <a:pt x="14952" y="6118"/>
                  </a:moveTo>
                  <a:lnTo>
                    <a:pt x="14943" y="6123"/>
                  </a:lnTo>
                  <a:cubicBezTo>
                    <a:pt x="14941" y="6125"/>
                    <a:pt x="14941" y="6127"/>
                    <a:pt x="14940" y="6129"/>
                  </a:cubicBezTo>
                  <a:lnTo>
                    <a:pt x="14940" y="6129"/>
                  </a:lnTo>
                  <a:cubicBezTo>
                    <a:pt x="14946" y="6125"/>
                    <a:pt x="14949" y="6122"/>
                    <a:pt x="14952" y="6118"/>
                  </a:cubicBezTo>
                  <a:close/>
                  <a:moveTo>
                    <a:pt x="16429" y="6126"/>
                  </a:moveTo>
                  <a:cubicBezTo>
                    <a:pt x="16428" y="6126"/>
                    <a:pt x="16425" y="6129"/>
                    <a:pt x="16419" y="6135"/>
                  </a:cubicBezTo>
                  <a:lnTo>
                    <a:pt x="16431" y="6135"/>
                  </a:lnTo>
                  <a:cubicBezTo>
                    <a:pt x="16431" y="6129"/>
                    <a:pt x="16431" y="6126"/>
                    <a:pt x="16429" y="6126"/>
                  </a:cubicBezTo>
                  <a:close/>
                  <a:moveTo>
                    <a:pt x="14940" y="6129"/>
                  </a:moveTo>
                  <a:lnTo>
                    <a:pt x="14940" y="6129"/>
                  </a:lnTo>
                  <a:cubicBezTo>
                    <a:pt x="14938" y="6131"/>
                    <a:pt x="14934" y="6133"/>
                    <a:pt x="14931" y="6135"/>
                  </a:cubicBezTo>
                  <a:cubicBezTo>
                    <a:pt x="14939" y="6135"/>
                    <a:pt x="14941" y="6140"/>
                    <a:pt x="14946" y="6140"/>
                  </a:cubicBezTo>
                  <a:cubicBezTo>
                    <a:pt x="14948" y="6140"/>
                    <a:pt x="14951" y="6139"/>
                    <a:pt x="14955" y="6135"/>
                  </a:cubicBezTo>
                  <a:cubicBezTo>
                    <a:pt x="14957" y="6132"/>
                    <a:pt x="14957" y="6131"/>
                    <a:pt x="14956" y="6131"/>
                  </a:cubicBezTo>
                  <a:cubicBezTo>
                    <a:pt x="14954" y="6131"/>
                    <a:pt x="14948" y="6134"/>
                    <a:pt x="14944" y="6134"/>
                  </a:cubicBezTo>
                  <a:cubicBezTo>
                    <a:pt x="14941" y="6134"/>
                    <a:pt x="14940" y="6133"/>
                    <a:pt x="14940" y="6129"/>
                  </a:cubicBezTo>
                  <a:close/>
                  <a:moveTo>
                    <a:pt x="1643" y="6147"/>
                  </a:moveTo>
                  <a:cubicBezTo>
                    <a:pt x="1643" y="6147"/>
                    <a:pt x="1658" y="6151"/>
                    <a:pt x="1671" y="6155"/>
                  </a:cubicBezTo>
                  <a:lnTo>
                    <a:pt x="1671" y="6155"/>
                  </a:lnTo>
                  <a:cubicBezTo>
                    <a:pt x="1663" y="6151"/>
                    <a:pt x="1651" y="6147"/>
                    <a:pt x="1643" y="6147"/>
                  </a:cubicBezTo>
                  <a:close/>
                  <a:moveTo>
                    <a:pt x="15066" y="6150"/>
                  </a:moveTo>
                  <a:cubicBezTo>
                    <a:pt x="15065" y="6150"/>
                    <a:pt x="15062" y="6153"/>
                    <a:pt x="15062" y="6158"/>
                  </a:cubicBezTo>
                  <a:cubicBezTo>
                    <a:pt x="15068" y="6153"/>
                    <a:pt x="15068" y="6150"/>
                    <a:pt x="15066" y="6150"/>
                  </a:cubicBezTo>
                  <a:close/>
                  <a:moveTo>
                    <a:pt x="15044" y="6176"/>
                  </a:moveTo>
                  <a:cubicBezTo>
                    <a:pt x="15040" y="6180"/>
                    <a:pt x="15038" y="6182"/>
                    <a:pt x="15038" y="6182"/>
                  </a:cubicBezTo>
                  <a:cubicBezTo>
                    <a:pt x="15044" y="6182"/>
                    <a:pt x="15044" y="6179"/>
                    <a:pt x="15044" y="6176"/>
                  </a:cubicBezTo>
                  <a:close/>
                  <a:moveTo>
                    <a:pt x="12145" y="6170"/>
                  </a:moveTo>
                  <a:cubicBezTo>
                    <a:pt x="12126" y="6180"/>
                    <a:pt x="12122" y="6182"/>
                    <a:pt x="12121" y="6194"/>
                  </a:cubicBezTo>
                  <a:lnTo>
                    <a:pt x="12121" y="6194"/>
                  </a:lnTo>
                  <a:lnTo>
                    <a:pt x="12145" y="6170"/>
                  </a:lnTo>
                  <a:close/>
                  <a:moveTo>
                    <a:pt x="12121" y="6194"/>
                  </a:moveTo>
                  <a:lnTo>
                    <a:pt x="12121" y="6194"/>
                  </a:lnTo>
                  <a:cubicBezTo>
                    <a:pt x="12121" y="6194"/>
                    <a:pt x="12121" y="6194"/>
                    <a:pt x="12121" y="6194"/>
                  </a:cubicBezTo>
                  <a:lnTo>
                    <a:pt x="12121" y="6194"/>
                  </a:lnTo>
                  <a:cubicBezTo>
                    <a:pt x="12121" y="6194"/>
                    <a:pt x="12121" y="6194"/>
                    <a:pt x="12121" y="6194"/>
                  </a:cubicBezTo>
                  <a:close/>
                  <a:moveTo>
                    <a:pt x="16379" y="6194"/>
                  </a:moveTo>
                  <a:lnTo>
                    <a:pt x="16383" y="6206"/>
                  </a:lnTo>
                  <a:cubicBezTo>
                    <a:pt x="16383" y="6202"/>
                    <a:pt x="16382" y="6197"/>
                    <a:pt x="16379" y="6194"/>
                  </a:cubicBezTo>
                  <a:close/>
                  <a:moveTo>
                    <a:pt x="7335" y="6206"/>
                  </a:moveTo>
                  <a:cubicBezTo>
                    <a:pt x="7335" y="6218"/>
                    <a:pt x="7299" y="6230"/>
                    <a:pt x="7323" y="6242"/>
                  </a:cubicBezTo>
                  <a:cubicBezTo>
                    <a:pt x="7344" y="6242"/>
                    <a:pt x="7316" y="6222"/>
                    <a:pt x="7339" y="6209"/>
                  </a:cubicBezTo>
                  <a:lnTo>
                    <a:pt x="7339" y="6209"/>
                  </a:lnTo>
                  <a:cubicBezTo>
                    <a:pt x="7337" y="6209"/>
                    <a:pt x="7336" y="6208"/>
                    <a:pt x="7335" y="6206"/>
                  </a:cubicBezTo>
                  <a:close/>
                  <a:moveTo>
                    <a:pt x="15395" y="6230"/>
                  </a:moveTo>
                  <a:cubicBezTo>
                    <a:pt x="15395" y="6234"/>
                    <a:pt x="15395" y="6239"/>
                    <a:pt x="15395" y="6242"/>
                  </a:cubicBezTo>
                  <a:cubicBezTo>
                    <a:pt x="15404" y="6233"/>
                    <a:pt x="15406" y="6231"/>
                    <a:pt x="15406" y="6231"/>
                  </a:cubicBezTo>
                  <a:lnTo>
                    <a:pt x="15406" y="6231"/>
                  </a:lnTo>
                  <a:cubicBezTo>
                    <a:pt x="15405" y="6231"/>
                    <a:pt x="15401" y="6233"/>
                    <a:pt x="15398" y="6233"/>
                  </a:cubicBezTo>
                  <a:cubicBezTo>
                    <a:pt x="15396" y="6233"/>
                    <a:pt x="15395" y="6233"/>
                    <a:pt x="15395" y="6230"/>
                  </a:cubicBezTo>
                  <a:close/>
                  <a:moveTo>
                    <a:pt x="5680" y="6266"/>
                  </a:moveTo>
                  <a:cubicBezTo>
                    <a:pt x="5673" y="6266"/>
                    <a:pt x="5674" y="6266"/>
                    <a:pt x="5676" y="6268"/>
                  </a:cubicBezTo>
                  <a:lnTo>
                    <a:pt x="5676" y="6268"/>
                  </a:lnTo>
                  <a:cubicBezTo>
                    <a:pt x="5677" y="6267"/>
                    <a:pt x="5678" y="6266"/>
                    <a:pt x="5680" y="6266"/>
                  </a:cubicBezTo>
                  <a:close/>
                  <a:moveTo>
                    <a:pt x="9811" y="6266"/>
                  </a:moveTo>
                  <a:cubicBezTo>
                    <a:pt x="9811" y="6266"/>
                    <a:pt x="9810" y="6267"/>
                    <a:pt x="9810" y="6268"/>
                  </a:cubicBezTo>
                  <a:lnTo>
                    <a:pt x="9810" y="6268"/>
                  </a:lnTo>
                  <a:cubicBezTo>
                    <a:pt x="9811" y="6268"/>
                    <a:pt x="9811" y="6267"/>
                    <a:pt x="9811" y="6266"/>
                  </a:cubicBezTo>
                  <a:close/>
                  <a:moveTo>
                    <a:pt x="15443" y="6147"/>
                  </a:moveTo>
                  <a:cubicBezTo>
                    <a:pt x="15443" y="6158"/>
                    <a:pt x="15443" y="6158"/>
                    <a:pt x="15455" y="6158"/>
                  </a:cubicBezTo>
                  <a:lnTo>
                    <a:pt x="15443" y="6170"/>
                  </a:lnTo>
                  <a:lnTo>
                    <a:pt x="15455" y="6170"/>
                  </a:lnTo>
                  <a:cubicBezTo>
                    <a:pt x="15443" y="6206"/>
                    <a:pt x="15431" y="6242"/>
                    <a:pt x="15419" y="6278"/>
                  </a:cubicBezTo>
                  <a:cubicBezTo>
                    <a:pt x="15419" y="6266"/>
                    <a:pt x="15407" y="6266"/>
                    <a:pt x="15419" y="6254"/>
                  </a:cubicBezTo>
                  <a:lnTo>
                    <a:pt x="15419" y="6254"/>
                  </a:lnTo>
                  <a:cubicBezTo>
                    <a:pt x="15415" y="6258"/>
                    <a:pt x="15414" y="6259"/>
                    <a:pt x="15413" y="6259"/>
                  </a:cubicBezTo>
                  <a:cubicBezTo>
                    <a:pt x="15412" y="6259"/>
                    <a:pt x="15415" y="6254"/>
                    <a:pt x="15407" y="6254"/>
                  </a:cubicBezTo>
                  <a:lnTo>
                    <a:pt x="15395" y="6266"/>
                  </a:lnTo>
                  <a:cubicBezTo>
                    <a:pt x="15419" y="6230"/>
                    <a:pt x="15371" y="6254"/>
                    <a:pt x="15395" y="6230"/>
                  </a:cubicBezTo>
                  <a:lnTo>
                    <a:pt x="15395" y="6230"/>
                  </a:lnTo>
                  <a:cubicBezTo>
                    <a:pt x="15395" y="6230"/>
                    <a:pt x="15395" y="6230"/>
                    <a:pt x="15395" y="6230"/>
                  </a:cubicBezTo>
                  <a:cubicBezTo>
                    <a:pt x="15395" y="6224"/>
                    <a:pt x="15398" y="6221"/>
                    <a:pt x="15403" y="6221"/>
                  </a:cubicBezTo>
                  <a:cubicBezTo>
                    <a:pt x="15407" y="6221"/>
                    <a:pt x="15413" y="6224"/>
                    <a:pt x="15419" y="6230"/>
                  </a:cubicBezTo>
                  <a:lnTo>
                    <a:pt x="15419" y="6206"/>
                  </a:lnTo>
                  <a:cubicBezTo>
                    <a:pt x="15431" y="6206"/>
                    <a:pt x="15419" y="6218"/>
                    <a:pt x="15431" y="6218"/>
                  </a:cubicBezTo>
                  <a:lnTo>
                    <a:pt x="15431" y="6182"/>
                  </a:lnTo>
                  <a:cubicBezTo>
                    <a:pt x="15443" y="6182"/>
                    <a:pt x="15443" y="6182"/>
                    <a:pt x="15443" y="6170"/>
                  </a:cubicBezTo>
                  <a:cubicBezTo>
                    <a:pt x="15443" y="6158"/>
                    <a:pt x="15443" y="6158"/>
                    <a:pt x="15443" y="6147"/>
                  </a:cubicBezTo>
                  <a:close/>
                  <a:moveTo>
                    <a:pt x="5608" y="6278"/>
                  </a:moveTo>
                  <a:cubicBezTo>
                    <a:pt x="5610" y="6278"/>
                    <a:pt x="5611" y="6279"/>
                    <a:pt x="5612" y="6279"/>
                  </a:cubicBezTo>
                  <a:lnTo>
                    <a:pt x="5612" y="6279"/>
                  </a:lnTo>
                  <a:cubicBezTo>
                    <a:pt x="5611" y="6278"/>
                    <a:pt x="5610" y="6278"/>
                    <a:pt x="5608" y="6278"/>
                  </a:cubicBezTo>
                  <a:close/>
                  <a:moveTo>
                    <a:pt x="7719" y="6310"/>
                  </a:moveTo>
                  <a:cubicBezTo>
                    <a:pt x="7718" y="6310"/>
                    <a:pt x="7716" y="6311"/>
                    <a:pt x="7714" y="6312"/>
                  </a:cubicBezTo>
                  <a:lnTo>
                    <a:pt x="7714" y="6312"/>
                  </a:lnTo>
                  <a:cubicBezTo>
                    <a:pt x="7713" y="6311"/>
                    <a:pt x="7713" y="6311"/>
                    <a:pt x="7712" y="6311"/>
                  </a:cubicBezTo>
                  <a:cubicBezTo>
                    <a:pt x="7712" y="6311"/>
                    <a:pt x="7711" y="6312"/>
                    <a:pt x="7711" y="6312"/>
                  </a:cubicBezTo>
                  <a:lnTo>
                    <a:pt x="7711" y="6312"/>
                  </a:lnTo>
                  <a:cubicBezTo>
                    <a:pt x="7712" y="6312"/>
                    <a:pt x="7713" y="6312"/>
                    <a:pt x="7714" y="6312"/>
                  </a:cubicBezTo>
                  <a:lnTo>
                    <a:pt x="7714" y="6312"/>
                  </a:lnTo>
                  <a:cubicBezTo>
                    <a:pt x="7714" y="6312"/>
                    <a:pt x="7715" y="6313"/>
                    <a:pt x="7716" y="6313"/>
                  </a:cubicBezTo>
                  <a:cubicBezTo>
                    <a:pt x="7718" y="6311"/>
                    <a:pt x="7719" y="6310"/>
                    <a:pt x="7719" y="6310"/>
                  </a:cubicBezTo>
                  <a:close/>
                  <a:moveTo>
                    <a:pt x="9228" y="6313"/>
                  </a:moveTo>
                  <a:lnTo>
                    <a:pt x="9228" y="6313"/>
                  </a:lnTo>
                  <a:cubicBezTo>
                    <a:pt x="9231" y="6319"/>
                    <a:pt x="9235" y="6323"/>
                    <a:pt x="9239" y="6325"/>
                  </a:cubicBezTo>
                  <a:lnTo>
                    <a:pt x="9239" y="6325"/>
                  </a:lnTo>
                  <a:cubicBezTo>
                    <a:pt x="9238" y="6322"/>
                    <a:pt x="9234" y="6318"/>
                    <a:pt x="9228" y="6313"/>
                  </a:cubicBezTo>
                  <a:close/>
                  <a:moveTo>
                    <a:pt x="3953" y="6337"/>
                  </a:moveTo>
                  <a:cubicBezTo>
                    <a:pt x="3953" y="6341"/>
                    <a:pt x="3954" y="6343"/>
                    <a:pt x="3956" y="6345"/>
                  </a:cubicBezTo>
                  <a:lnTo>
                    <a:pt x="3956" y="6345"/>
                  </a:lnTo>
                  <a:cubicBezTo>
                    <a:pt x="3956" y="6343"/>
                    <a:pt x="3955" y="6340"/>
                    <a:pt x="3953" y="6337"/>
                  </a:cubicBezTo>
                  <a:close/>
                  <a:moveTo>
                    <a:pt x="12383" y="6331"/>
                  </a:moveTo>
                  <a:cubicBezTo>
                    <a:pt x="12381" y="6336"/>
                    <a:pt x="12381" y="6342"/>
                    <a:pt x="12383" y="6349"/>
                  </a:cubicBezTo>
                  <a:lnTo>
                    <a:pt x="12383" y="6331"/>
                  </a:lnTo>
                  <a:close/>
                  <a:moveTo>
                    <a:pt x="15223" y="6348"/>
                  </a:moveTo>
                  <a:cubicBezTo>
                    <a:pt x="15218" y="6350"/>
                    <a:pt x="15212" y="6354"/>
                    <a:pt x="15205" y="6361"/>
                  </a:cubicBezTo>
                  <a:lnTo>
                    <a:pt x="15228" y="6349"/>
                  </a:lnTo>
                  <a:cubicBezTo>
                    <a:pt x="15226" y="6349"/>
                    <a:pt x="15224" y="6349"/>
                    <a:pt x="15223" y="6348"/>
                  </a:cubicBezTo>
                  <a:close/>
                  <a:moveTo>
                    <a:pt x="16181" y="6351"/>
                  </a:moveTo>
                  <a:cubicBezTo>
                    <a:pt x="16178" y="6354"/>
                    <a:pt x="16177" y="6357"/>
                    <a:pt x="16181" y="6361"/>
                  </a:cubicBezTo>
                  <a:cubicBezTo>
                    <a:pt x="16181" y="6361"/>
                    <a:pt x="16181" y="6356"/>
                    <a:pt x="16181" y="6351"/>
                  </a:cubicBezTo>
                  <a:close/>
                  <a:moveTo>
                    <a:pt x="1881" y="6361"/>
                  </a:moveTo>
                  <a:lnTo>
                    <a:pt x="1881" y="6367"/>
                  </a:lnTo>
                  <a:lnTo>
                    <a:pt x="1881" y="6367"/>
                  </a:lnTo>
                  <a:cubicBezTo>
                    <a:pt x="1884" y="6366"/>
                    <a:pt x="1885" y="6365"/>
                    <a:pt x="1881" y="6361"/>
                  </a:cubicBezTo>
                  <a:close/>
                  <a:moveTo>
                    <a:pt x="11657" y="6361"/>
                  </a:moveTo>
                  <a:cubicBezTo>
                    <a:pt x="11650" y="6361"/>
                    <a:pt x="11647" y="6365"/>
                    <a:pt x="11645" y="6368"/>
                  </a:cubicBezTo>
                  <a:lnTo>
                    <a:pt x="11645" y="6368"/>
                  </a:lnTo>
                  <a:cubicBezTo>
                    <a:pt x="11649" y="6366"/>
                    <a:pt x="11653" y="6364"/>
                    <a:pt x="11657" y="6361"/>
                  </a:cubicBezTo>
                  <a:close/>
                  <a:moveTo>
                    <a:pt x="17193" y="622"/>
                  </a:moveTo>
                  <a:lnTo>
                    <a:pt x="17229" y="634"/>
                  </a:lnTo>
                  <a:cubicBezTo>
                    <a:pt x="17217" y="634"/>
                    <a:pt x="17217" y="646"/>
                    <a:pt x="17205" y="646"/>
                  </a:cubicBezTo>
                  <a:cubicBezTo>
                    <a:pt x="17208" y="652"/>
                    <a:pt x="17211" y="654"/>
                    <a:pt x="17214" y="654"/>
                  </a:cubicBezTo>
                  <a:cubicBezTo>
                    <a:pt x="17223" y="654"/>
                    <a:pt x="17232" y="634"/>
                    <a:pt x="17241" y="634"/>
                  </a:cubicBezTo>
                  <a:cubicBezTo>
                    <a:pt x="17252" y="634"/>
                    <a:pt x="17276" y="646"/>
                    <a:pt x="17276" y="646"/>
                  </a:cubicBezTo>
                  <a:cubicBezTo>
                    <a:pt x="17288" y="646"/>
                    <a:pt x="17300" y="646"/>
                    <a:pt x="17312" y="658"/>
                  </a:cubicBezTo>
                  <a:cubicBezTo>
                    <a:pt x="17324" y="658"/>
                    <a:pt x="17312" y="646"/>
                    <a:pt x="17312" y="634"/>
                  </a:cubicBezTo>
                  <a:lnTo>
                    <a:pt x="17360" y="634"/>
                  </a:lnTo>
                  <a:cubicBezTo>
                    <a:pt x="17360" y="646"/>
                    <a:pt x="17360" y="682"/>
                    <a:pt x="17360" y="694"/>
                  </a:cubicBezTo>
                  <a:cubicBezTo>
                    <a:pt x="17372" y="682"/>
                    <a:pt x="17360" y="658"/>
                    <a:pt x="17383" y="658"/>
                  </a:cubicBezTo>
                  <a:cubicBezTo>
                    <a:pt x="17372" y="682"/>
                    <a:pt x="17419" y="670"/>
                    <a:pt x="17395" y="694"/>
                  </a:cubicBezTo>
                  <a:cubicBezTo>
                    <a:pt x="17407" y="705"/>
                    <a:pt x="17407" y="705"/>
                    <a:pt x="17419" y="705"/>
                  </a:cubicBezTo>
                  <a:cubicBezTo>
                    <a:pt x="17395" y="729"/>
                    <a:pt x="17419" y="753"/>
                    <a:pt x="17395" y="765"/>
                  </a:cubicBezTo>
                  <a:cubicBezTo>
                    <a:pt x="17395" y="757"/>
                    <a:pt x="17385" y="750"/>
                    <a:pt x="17382" y="745"/>
                  </a:cubicBezTo>
                  <a:lnTo>
                    <a:pt x="17382" y="745"/>
                  </a:lnTo>
                  <a:cubicBezTo>
                    <a:pt x="17370" y="769"/>
                    <a:pt x="17360" y="802"/>
                    <a:pt x="17360" y="824"/>
                  </a:cubicBezTo>
                  <a:cubicBezTo>
                    <a:pt x="17336" y="824"/>
                    <a:pt x="17336" y="824"/>
                    <a:pt x="17312" y="836"/>
                  </a:cubicBezTo>
                  <a:cubicBezTo>
                    <a:pt x="17312" y="860"/>
                    <a:pt x="17312" y="860"/>
                    <a:pt x="17324" y="872"/>
                  </a:cubicBezTo>
                  <a:cubicBezTo>
                    <a:pt x="17303" y="882"/>
                    <a:pt x="17301" y="910"/>
                    <a:pt x="17293" y="910"/>
                  </a:cubicBezTo>
                  <a:cubicBezTo>
                    <a:pt x="17291" y="910"/>
                    <a:pt x="17290" y="909"/>
                    <a:pt x="17288" y="908"/>
                  </a:cubicBezTo>
                  <a:lnTo>
                    <a:pt x="17288" y="908"/>
                  </a:lnTo>
                  <a:cubicBezTo>
                    <a:pt x="17300" y="920"/>
                    <a:pt x="17276" y="920"/>
                    <a:pt x="17288" y="932"/>
                  </a:cubicBezTo>
                  <a:lnTo>
                    <a:pt x="17276" y="932"/>
                  </a:lnTo>
                  <a:lnTo>
                    <a:pt x="17288" y="944"/>
                  </a:lnTo>
                  <a:cubicBezTo>
                    <a:pt x="17252" y="944"/>
                    <a:pt x="17288" y="991"/>
                    <a:pt x="17252" y="1003"/>
                  </a:cubicBezTo>
                  <a:lnTo>
                    <a:pt x="17252" y="1015"/>
                  </a:lnTo>
                  <a:cubicBezTo>
                    <a:pt x="17241" y="1015"/>
                    <a:pt x="17241" y="1003"/>
                    <a:pt x="17229" y="1003"/>
                  </a:cubicBezTo>
                  <a:lnTo>
                    <a:pt x="17205" y="1051"/>
                  </a:lnTo>
                  <a:lnTo>
                    <a:pt x="17217" y="1039"/>
                  </a:lnTo>
                  <a:cubicBezTo>
                    <a:pt x="17217" y="1051"/>
                    <a:pt x="17229" y="1075"/>
                    <a:pt x="17217" y="1075"/>
                  </a:cubicBezTo>
                  <a:cubicBezTo>
                    <a:pt x="17214" y="1070"/>
                    <a:pt x="17212" y="1068"/>
                    <a:pt x="17211" y="1068"/>
                  </a:cubicBezTo>
                  <a:cubicBezTo>
                    <a:pt x="17205" y="1068"/>
                    <a:pt x="17201" y="1088"/>
                    <a:pt x="17188" y="1088"/>
                  </a:cubicBezTo>
                  <a:cubicBezTo>
                    <a:pt x="17187" y="1088"/>
                    <a:pt x="17185" y="1088"/>
                    <a:pt x="17183" y="1087"/>
                  </a:cubicBezTo>
                  <a:lnTo>
                    <a:pt x="17183" y="1087"/>
                  </a:lnTo>
                  <a:cubicBezTo>
                    <a:pt x="17185" y="1090"/>
                    <a:pt x="17188" y="1093"/>
                    <a:pt x="17193" y="1098"/>
                  </a:cubicBezTo>
                  <a:cubicBezTo>
                    <a:pt x="17193" y="1110"/>
                    <a:pt x="17184" y="1110"/>
                    <a:pt x="17177" y="1110"/>
                  </a:cubicBezTo>
                  <a:cubicBezTo>
                    <a:pt x="17175" y="1110"/>
                    <a:pt x="17173" y="1110"/>
                    <a:pt x="17172" y="1110"/>
                  </a:cubicBezTo>
                  <a:lnTo>
                    <a:pt x="17172" y="1110"/>
                  </a:lnTo>
                  <a:cubicBezTo>
                    <a:pt x="17171" y="1110"/>
                    <a:pt x="17170" y="1110"/>
                    <a:pt x="17169" y="1110"/>
                  </a:cubicBezTo>
                  <a:lnTo>
                    <a:pt x="17169" y="1111"/>
                  </a:lnTo>
                  <a:lnTo>
                    <a:pt x="17169" y="1111"/>
                  </a:lnTo>
                  <a:cubicBezTo>
                    <a:pt x="17170" y="1111"/>
                    <a:pt x="17171" y="1110"/>
                    <a:pt x="17172" y="1110"/>
                  </a:cubicBezTo>
                  <a:lnTo>
                    <a:pt x="17172" y="1110"/>
                  </a:lnTo>
                  <a:cubicBezTo>
                    <a:pt x="17183" y="1112"/>
                    <a:pt x="17192" y="1123"/>
                    <a:pt x="17181" y="1134"/>
                  </a:cubicBezTo>
                  <a:lnTo>
                    <a:pt x="17169" y="1134"/>
                  </a:lnTo>
                  <a:cubicBezTo>
                    <a:pt x="17169" y="1146"/>
                    <a:pt x="17157" y="1170"/>
                    <a:pt x="17157" y="1182"/>
                  </a:cubicBezTo>
                  <a:cubicBezTo>
                    <a:pt x="17145" y="1182"/>
                    <a:pt x="17145" y="1182"/>
                    <a:pt x="17133" y="1170"/>
                  </a:cubicBezTo>
                  <a:cubicBezTo>
                    <a:pt x="17133" y="1205"/>
                    <a:pt x="17133" y="1182"/>
                    <a:pt x="17121" y="1229"/>
                  </a:cubicBezTo>
                  <a:lnTo>
                    <a:pt x="17121" y="1241"/>
                  </a:lnTo>
                  <a:lnTo>
                    <a:pt x="17110" y="1241"/>
                  </a:lnTo>
                  <a:cubicBezTo>
                    <a:pt x="17110" y="1253"/>
                    <a:pt x="17110" y="1265"/>
                    <a:pt x="17098" y="1277"/>
                  </a:cubicBezTo>
                  <a:lnTo>
                    <a:pt x="17086" y="1265"/>
                  </a:lnTo>
                  <a:cubicBezTo>
                    <a:pt x="17086" y="1301"/>
                    <a:pt x="17050" y="1289"/>
                    <a:pt x="17050" y="1325"/>
                  </a:cubicBezTo>
                  <a:cubicBezTo>
                    <a:pt x="17050" y="1325"/>
                    <a:pt x="17050" y="1325"/>
                    <a:pt x="17050" y="1313"/>
                  </a:cubicBezTo>
                  <a:cubicBezTo>
                    <a:pt x="17050" y="1348"/>
                    <a:pt x="17014" y="1325"/>
                    <a:pt x="17026" y="1360"/>
                  </a:cubicBezTo>
                  <a:lnTo>
                    <a:pt x="17014" y="1360"/>
                  </a:lnTo>
                  <a:lnTo>
                    <a:pt x="17014" y="1372"/>
                  </a:lnTo>
                  <a:lnTo>
                    <a:pt x="17002" y="1372"/>
                  </a:lnTo>
                  <a:lnTo>
                    <a:pt x="17026" y="1384"/>
                  </a:lnTo>
                  <a:lnTo>
                    <a:pt x="17002" y="1384"/>
                  </a:lnTo>
                  <a:lnTo>
                    <a:pt x="17002" y="1396"/>
                  </a:lnTo>
                  <a:cubicBezTo>
                    <a:pt x="16967" y="1396"/>
                    <a:pt x="16979" y="1420"/>
                    <a:pt x="16955" y="1432"/>
                  </a:cubicBezTo>
                  <a:lnTo>
                    <a:pt x="16967" y="1444"/>
                  </a:lnTo>
                  <a:cubicBezTo>
                    <a:pt x="17002" y="1503"/>
                    <a:pt x="16895" y="1539"/>
                    <a:pt x="16895" y="1598"/>
                  </a:cubicBezTo>
                  <a:lnTo>
                    <a:pt x="16883" y="1586"/>
                  </a:lnTo>
                  <a:lnTo>
                    <a:pt x="16883" y="1622"/>
                  </a:lnTo>
                  <a:cubicBezTo>
                    <a:pt x="16881" y="1625"/>
                    <a:pt x="16880" y="1626"/>
                    <a:pt x="16879" y="1626"/>
                  </a:cubicBezTo>
                  <a:cubicBezTo>
                    <a:pt x="16875" y="1626"/>
                    <a:pt x="16881" y="1610"/>
                    <a:pt x="16871" y="1610"/>
                  </a:cubicBezTo>
                  <a:cubicBezTo>
                    <a:pt x="16871" y="1634"/>
                    <a:pt x="16883" y="1634"/>
                    <a:pt x="16883" y="1658"/>
                  </a:cubicBezTo>
                  <a:cubicBezTo>
                    <a:pt x="16879" y="1660"/>
                    <a:pt x="16876" y="1661"/>
                    <a:pt x="16873" y="1661"/>
                  </a:cubicBezTo>
                  <a:cubicBezTo>
                    <a:pt x="16864" y="1661"/>
                    <a:pt x="16871" y="1644"/>
                    <a:pt x="16871" y="1634"/>
                  </a:cubicBezTo>
                  <a:lnTo>
                    <a:pt x="16871" y="1634"/>
                  </a:lnTo>
                  <a:cubicBezTo>
                    <a:pt x="16860" y="1670"/>
                    <a:pt x="16860" y="1717"/>
                    <a:pt x="16836" y="1729"/>
                  </a:cubicBezTo>
                  <a:lnTo>
                    <a:pt x="16848" y="1729"/>
                  </a:lnTo>
                  <a:cubicBezTo>
                    <a:pt x="16848" y="1753"/>
                    <a:pt x="16824" y="1777"/>
                    <a:pt x="16812" y="1789"/>
                  </a:cubicBezTo>
                  <a:cubicBezTo>
                    <a:pt x="16812" y="1789"/>
                    <a:pt x="16812" y="1789"/>
                    <a:pt x="16812" y="1777"/>
                  </a:cubicBezTo>
                  <a:cubicBezTo>
                    <a:pt x="16812" y="1789"/>
                    <a:pt x="16800" y="1789"/>
                    <a:pt x="16800" y="1801"/>
                  </a:cubicBezTo>
                  <a:lnTo>
                    <a:pt x="16788" y="1789"/>
                  </a:lnTo>
                  <a:cubicBezTo>
                    <a:pt x="16776" y="1801"/>
                    <a:pt x="16776" y="1837"/>
                    <a:pt x="16764" y="1837"/>
                  </a:cubicBezTo>
                  <a:cubicBezTo>
                    <a:pt x="16764" y="1837"/>
                    <a:pt x="16788" y="1837"/>
                    <a:pt x="16776" y="1848"/>
                  </a:cubicBezTo>
                  <a:cubicBezTo>
                    <a:pt x="16752" y="1848"/>
                    <a:pt x="16776" y="1896"/>
                    <a:pt x="16752" y="1908"/>
                  </a:cubicBezTo>
                  <a:cubicBezTo>
                    <a:pt x="16743" y="1908"/>
                    <a:pt x="16749" y="1893"/>
                    <a:pt x="16745" y="1893"/>
                  </a:cubicBezTo>
                  <a:cubicBezTo>
                    <a:pt x="16744" y="1893"/>
                    <a:pt x="16743" y="1894"/>
                    <a:pt x="16740" y="1896"/>
                  </a:cubicBezTo>
                  <a:cubicBezTo>
                    <a:pt x="16729" y="1896"/>
                    <a:pt x="16740" y="1920"/>
                    <a:pt x="16752" y="1932"/>
                  </a:cubicBezTo>
                  <a:lnTo>
                    <a:pt x="16740" y="1920"/>
                  </a:lnTo>
                  <a:lnTo>
                    <a:pt x="16729" y="1979"/>
                  </a:lnTo>
                  <a:cubicBezTo>
                    <a:pt x="16726" y="1978"/>
                    <a:pt x="16724" y="1978"/>
                    <a:pt x="16723" y="1978"/>
                  </a:cubicBezTo>
                  <a:cubicBezTo>
                    <a:pt x="16708" y="1978"/>
                    <a:pt x="16713" y="2017"/>
                    <a:pt x="16699" y="2017"/>
                  </a:cubicBezTo>
                  <a:cubicBezTo>
                    <a:pt x="16697" y="2017"/>
                    <a:pt x="16695" y="2016"/>
                    <a:pt x="16693" y="2015"/>
                  </a:cubicBezTo>
                  <a:lnTo>
                    <a:pt x="16693" y="2015"/>
                  </a:lnTo>
                  <a:cubicBezTo>
                    <a:pt x="16693" y="2018"/>
                    <a:pt x="16694" y="2019"/>
                    <a:pt x="16696" y="2019"/>
                  </a:cubicBezTo>
                  <a:cubicBezTo>
                    <a:pt x="16699" y="2019"/>
                    <a:pt x="16704" y="2016"/>
                    <a:pt x="16706" y="2016"/>
                  </a:cubicBezTo>
                  <a:cubicBezTo>
                    <a:pt x="16709" y="2016"/>
                    <a:pt x="16709" y="2018"/>
                    <a:pt x="16705" y="2027"/>
                  </a:cubicBezTo>
                  <a:cubicBezTo>
                    <a:pt x="16695" y="2027"/>
                    <a:pt x="16701" y="2042"/>
                    <a:pt x="16698" y="2042"/>
                  </a:cubicBezTo>
                  <a:cubicBezTo>
                    <a:pt x="16697" y="2042"/>
                    <a:pt x="16695" y="2041"/>
                    <a:pt x="16693" y="2039"/>
                  </a:cubicBezTo>
                  <a:lnTo>
                    <a:pt x="16681" y="2039"/>
                  </a:lnTo>
                  <a:lnTo>
                    <a:pt x="16681" y="2051"/>
                  </a:lnTo>
                  <a:lnTo>
                    <a:pt x="16669" y="2039"/>
                  </a:lnTo>
                  <a:lnTo>
                    <a:pt x="16669" y="2039"/>
                  </a:lnTo>
                  <a:cubicBezTo>
                    <a:pt x="16669" y="2051"/>
                    <a:pt x="16681" y="2063"/>
                    <a:pt x="16693" y="2075"/>
                  </a:cubicBezTo>
                  <a:cubicBezTo>
                    <a:pt x="16681" y="2075"/>
                    <a:pt x="16681" y="2098"/>
                    <a:pt x="16657" y="2098"/>
                  </a:cubicBezTo>
                  <a:cubicBezTo>
                    <a:pt x="16645" y="2134"/>
                    <a:pt x="16586" y="2134"/>
                    <a:pt x="16598" y="2170"/>
                  </a:cubicBezTo>
                  <a:lnTo>
                    <a:pt x="16586" y="2194"/>
                  </a:lnTo>
                  <a:lnTo>
                    <a:pt x="16574" y="2182"/>
                  </a:lnTo>
                  <a:lnTo>
                    <a:pt x="16574" y="2218"/>
                  </a:lnTo>
                  <a:cubicBezTo>
                    <a:pt x="16550" y="2241"/>
                    <a:pt x="16538" y="2277"/>
                    <a:pt x="16538" y="2313"/>
                  </a:cubicBezTo>
                  <a:lnTo>
                    <a:pt x="16526" y="2313"/>
                  </a:lnTo>
                  <a:cubicBezTo>
                    <a:pt x="16526" y="2348"/>
                    <a:pt x="16514" y="2337"/>
                    <a:pt x="16502" y="2360"/>
                  </a:cubicBezTo>
                  <a:lnTo>
                    <a:pt x="16492" y="2382"/>
                  </a:lnTo>
                  <a:lnTo>
                    <a:pt x="16492" y="2382"/>
                  </a:lnTo>
                  <a:cubicBezTo>
                    <a:pt x="16492" y="2379"/>
                    <a:pt x="16492" y="2376"/>
                    <a:pt x="16490" y="2372"/>
                  </a:cubicBezTo>
                  <a:lnTo>
                    <a:pt x="16490" y="2372"/>
                  </a:lnTo>
                  <a:lnTo>
                    <a:pt x="16490" y="2384"/>
                  </a:lnTo>
                  <a:lnTo>
                    <a:pt x="16492" y="2382"/>
                  </a:lnTo>
                  <a:lnTo>
                    <a:pt x="16492" y="2382"/>
                  </a:lnTo>
                  <a:cubicBezTo>
                    <a:pt x="16487" y="2399"/>
                    <a:pt x="16446" y="2408"/>
                    <a:pt x="16467" y="2408"/>
                  </a:cubicBezTo>
                  <a:cubicBezTo>
                    <a:pt x="16467" y="2420"/>
                    <a:pt x="16479" y="2444"/>
                    <a:pt x="16479" y="2444"/>
                  </a:cubicBezTo>
                  <a:cubicBezTo>
                    <a:pt x="16479" y="2462"/>
                    <a:pt x="16476" y="2465"/>
                    <a:pt x="16471" y="2465"/>
                  </a:cubicBezTo>
                  <a:cubicBezTo>
                    <a:pt x="16469" y="2465"/>
                    <a:pt x="16466" y="2464"/>
                    <a:pt x="16463" y="2464"/>
                  </a:cubicBezTo>
                  <a:cubicBezTo>
                    <a:pt x="16461" y="2464"/>
                    <a:pt x="16458" y="2465"/>
                    <a:pt x="16455" y="2468"/>
                  </a:cubicBezTo>
                  <a:cubicBezTo>
                    <a:pt x="16443" y="2479"/>
                    <a:pt x="16455" y="2491"/>
                    <a:pt x="16443" y="2515"/>
                  </a:cubicBezTo>
                  <a:lnTo>
                    <a:pt x="16431" y="2503"/>
                  </a:lnTo>
                  <a:cubicBezTo>
                    <a:pt x="16431" y="2515"/>
                    <a:pt x="16431" y="2527"/>
                    <a:pt x="16431" y="2539"/>
                  </a:cubicBezTo>
                  <a:cubicBezTo>
                    <a:pt x="16431" y="2575"/>
                    <a:pt x="16383" y="2563"/>
                    <a:pt x="16419" y="2599"/>
                  </a:cubicBezTo>
                  <a:cubicBezTo>
                    <a:pt x="16409" y="2599"/>
                    <a:pt x="16408" y="2614"/>
                    <a:pt x="16395" y="2614"/>
                  </a:cubicBezTo>
                  <a:cubicBezTo>
                    <a:pt x="16392" y="2614"/>
                    <a:pt x="16388" y="2613"/>
                    <a:pt x="16383" y="2610"/>
                  </a:cubicBezTo>
                  <a:cubicBezTo>
                    <a:pt x="16383" y="2646"/>
                    <a:pt x="16383" y="2682"/>
                    <a:pt x="16371" y="2718"/>
                  </a:cubicBezTo>
                  <a:cubicBezTo>
                    <a:pt x="16364" y="2714"/>
                    <a:pt x="16362" y="2713"/>
                    <a:pt x="16360" y="2713"/>
                  </a:cubicBezTo>
                  <a:cubicBezTo>
                    <a:pt x="16357" y="2713"/>
                    <a:pt x="16364" y="2721"/>
                    <a:pt x="16348" y="2729"/>
                  </a:cubicBezTo>
                  <a:lnTo>
                    <a:pt x="16359" y="2741"/>
                  </a:lnTo>
                  <a:cubicBezTo>
                    <a:pt x="16348" y="2777"/>
                    <a:pt x="16288" y="2813"/>
                    <a:pt x="16276" y="2872"/>
                  </a:cubicBezTo>
                  <a:lnTo>
                    <a:pt x="16252" y="2860"/>
                  </a:lnTo>
                  <a:lnTo>
                    <a:pt x="16252" y="2860"/>
                  </a:lnTo>
                  <a:lnTo>
                    <a:pt x="16276" y="2884"/>
                  </a:lnTo>
                  <a:cubicBezTo>
                    <a:pt x="16240" y="2932"/>
                    <a:pt x="16205" y="2991"/>
                    <a:pt x="16193" y="3039"/>
                  </a:cubicBezTo>
                  <a:cubicBezTo>
                    <a:pt x="16193" y="3051"/>
                    <a:pt x="16205" y="3087"/>
                    <a:pt x="16193" y="3099"/>
                  </a:cubicBezTo>
                  <a:cubicBezTo>
                    <a:pt x="16181" y="3146"/>
                    <a:pt x="16169" y="3182"/>
                    <a:pt x="16145" y="3230"/>
                  </a:cubicBezTo>
                  <a:cubicBezTo>
                    <a:pt x="16145" y="3218"/>
                    <a:pt x="16133" y="3218"/>
                    <a:pt x="16133" y="3218"/>
                  </a:cubicBezTo>
                  <a:lnTo>
                    <a:pt x="16133" y="3218"/>
                  </a:lnTo>
                  <a:cubicBezTo>
                    <a:pt x="16145" y="3230"/>
                    <a:pt x="16121" y="3241"/>
                    <a:pt x="16121" y="3253"/>
                  </a:cubicBezTo>
                  <a:lnTo>
                    <a:pt x="16133" y="3241"/>
                  </a:lnTo>
                  <a:lnTo>
                    <a:pt x="16133" y="3241"/>
                  </a:lnTo>
                  <a:cubicBezTo>
                    <a:pt x="16145" y="3265"/>
                    <a:pt x="16121" y="3277"/>
                    <a:pt x="16109" y="3277"/>
                  </a:cubicBezTo>
                  <a:lnTo>
                    <a:pt x="16121" y="3301"/>
                  </a:lnTo>
                  <a:lnTo>
                    <a:pt x="16109" y="3301"/>
                  </a:lnTo>
                  <a:lnTo>
                    <a:pt x="16121" y="3313"/>
                  </a:lnTo>
                  <a:lnTo>
                    <a:pt x="16098" y="3313"/>
                  </a:lnTo>
                  <a:cubicBezTo>
                    <a:pt x="16098" y="3313"/>
                    <a:pt x="16098" y="3349"/>
                    <a:pt x="16109" y="3361"/>
                  </a:cubicBezTo>
                  <a:cubicBezTo>
                    <a:pt x="16109" y="3361"/>
                    <a:pt x="16099" y="3366"/>
                    <a:pt x="16095" y="3366"/>
                  </a:cubicBezTo>
                  <a:cubicBezTo>
                    <a:pt x="16095" y="3366"/>
                    <a:pt x="16095" y="3366"/>
                    <a:pt x="16094" y="3366"/>
                  </a:cubicBezTo>
                  <a:lnTo>
                    <a:pt x="16094" y="3366"/>
                  </a:lnTo>
                  <a:lnTo>
                    <a:pt x="16062" y="3420"/>
                  </a:lnTo>
                  <a:lnTo>
                    <a:pt x="16074" y="3420"/>
                  </a:lnTo>
                  <a:cubicBezTo>
                    <a:pt x="16086" y="3420"/>
                    <a:pt x="16086" y="3444"/>
                    <a:pt x="16074" y="3456"/>
                  </a:cubicBezTo>
                  <a:cubicBezTo>
                    <a:pt x="16074" y="3444"/>
                    <a:pt x="16071" y="3441"/>
                    <a:pt x="16065" y="3441"/>
                  </a:cubicBezTo>
                  <a:cubicBezTo>
                    <a:pt x="16059" y="3441"/>
                    <a:pt x="16050" y="3444"/>
                    <a:pt x="16038" y="3444"/>
                  </a:cubicBezTo>
                  <a:cubicBezTo>
                    <a:pt x="16044" y="3450"/>
                    <a:pt x="16050" y="3450"/>
                    <a:pt x="16054" y="3450"/>
                  </a:cubicBezTo>
                  <a:cubicBezTo>
                    <a:pt x="16059" y="3450"/>
                    <a:pt x="16062" y="3450"/>
                    <a:pt x="16062" y="3456"/>
                  </a:cubicBezTo>
                  <a:cubicBezTo>
                    <a:pt x="16074" y="3468"/>
                    <a:pt x="16074" y="3491"/>
                    <a:pt x="16062" y="3491"/>
                  </a:cubicBezTo>
                  <a:lnTo>
                    <a:pt x="16050" y="3491"/>
                  </a:lnTo>
                  <a:cubicBezTo>
                    <a:pt x="16050" y="3503"/>
                    <a:pt x="16026" y="3503"/>
                    <a:pt x="16014" y="3515"/>
                  </a:cubicBezTo>
                  <a:cubicBezTo>
                    <a:pt x="16026" y="3539"/>
                    <a:pt x="16014" y="3539"/>
                    <a:pt x="16038" y="3551"/>
                  </a:cubicBezTo>
                  <a:cubicBezTo>
                    <a:pt x="16038" y="3560"/>
                    <a:pt x="16035" y="3562"/>
                    <a:pt x="16031" y="3562"/>
                  </a:cubicBezTo>
                  <a:cubicBezTo>
                    <a:pt x="16026" y="3562"/>
                    <a:pt x="16021" y="3559"/>
                    <a:pt x="16017" y="3559"/>
                  </a:cubicBezTo>
                  <a:cubicBezTo>
                    <a:pt x="16015" y="3559"/>
                    <a:pt x="16014" y="3560"/>
                    <a:pt x="16014" y="3563"/>
                  </a:cubicBezTo>
                  <a:cubicBezTo>
                    <a:pt x="16026" y="3575"/>
                    <a:pt x="16002" y="3599"/>
                    <a:pt x="15990" y="3599"/>
                  </a:cubicBezTo>
                  <a:cubicBezTo>
                    <a:pt x="16026" y="3622"/>
                    <a:pt x="15955" y="3646"/>
                    <a:pt x="15978" y="3658"/>
                  </a:cubicBezTo>
                  <a:lnTo>
                    <a:pt x="15955" y="3670"/>
                  </a:lnTo>
                  <a:cubicBezTo>
                    <a:pt x="15967" y="3682"/>
                    <a:pt x="15990" y="3682"/>
                    <a:pt x="15990" y="3706"/>
                  </a:cubicBezTo>
                  <a:cubicBezTo>
                    <a:pt x="15982" y="3710"/>
                    <a:pt x="15976" y="3711"/>
                    <a:pt x="15970" y="3711"/>
                  </a:cubicBezTo>
                  <a:cubicBezTo>
                    <a:pt x="15959" y="3711"/>
                    <a:pt x="15951" y="3706"/>
                    <a:pt x="15943" y="3706"/>
                  </a:cubicBezTo>
                  <a:lnTo>
                    <a:pt x="15978" y="3730"/>
                  </a:lnTo>
                  <a:cubicBezTo>
                    <a:pt x="15907" y="3789"/>
                    <a:pt x="15895" y="3896"/>
                    <a:pt x="15836" y="3968"/>
                  </a:cubicBezTo>
                  <a:cubicBezTo>
                    <a:pt x="15836" y="4003"/>
                    <a:pt x="15836" y="4051"/>
                    <a:pt x="15812" y="4099"/>
                  </a:cubicBezTo>
                  <a:cubicBezTo>
                    <a:pt x="15812" y="4111"/>
                    <a:pt x="15824" y="4123"/>
                    <a:pt x="15812" y="4134"/>
                  </a:cubicBezTo>
                  <a:cubicBezTo>
                    <a:pt x="15788" y="4170"/>
                    <a:pt x="15740" y="4230"/>
                    <a:pt x="15740" y="4289"/>
                  </a:cubicBezTo>
                  <a:cubicBezTo>
                    <a:pt x="15764" y="4349"/>
                    <a:pt x="15705" y="4313"/>
                    <a:pt x="15717" y="4349"/>
                  </a:cubicBezTo>
                  <a:cubicBezTo>
                    <a:pt x="15717" y="4349"/>
                    <a:pt x="15705" y="4349"/>
                    <a:pt x="15705" y="4337"/>
                  </a:cubicBezTo>
                  <a:lnTo>
                    <a:pt x="15705" y="4337"/>
                  </a:lnTo>
                  <a:cubicBezTo>
                    <a:pt x="15705" y="4384"/>
                    <a:pt x="15705" y="4408"/>
                    <a:pt x="15717" y="4456"/>
                  </a:cubicBezTo>
                  <a:cubicBezTo>
                    <a:pt x="15709" y="4451"/>
                    <a:pt x="15704" y="4449"/>
                    <a:pt x="15701" y="4449"/>
                  </a:cubicBezTo>
                  <a:cubicBezTo>
                    <a:pt x="15691" y="4449"/>
                    <a:pt x="15699" y="4470"/>
                    <a:pt x="15696" y="4470"/>
                  </a:cubicBezTo>
                  <a:cubicBezTo>
                    <a:pt x="15695" y="4470"/>
                    <a:pt x="15694" y="4469"/>
                    <a:pt x="15693" y="4468"/>
                  </a:cubicBezTo>
                  <a:lnTo>
                    <a:pt x="15693" y="4468"/>
                  </a:lnTo>
                  <a:lnTo>
                    <a:pt x="15705" y="4480"/>
                  </a:lnTo>
                  <a:cubicBezTo>
                    <a:pt x="15695" y="4480"/>
                    <a:pt x="15686" y="4495"/>
                    <a:pt x="15676" y="4495"/>
                  </a:cubicBezTo>
                  <a:cubicBezTo>
                    <a:pt x="15674" y="4495"/>
                    <a:pt x="15671" y="4494"/>
                    <a:pt x="15669" y="4492"/>
                  </a:cubicBezTo>
                  <a:lnTo>
                    <a:pt x="15669" y="4492"/>
                  </a:lnTo>
                  <a:lnTo>
                    <a:pt x="15681" y="4515"/>
                  </a:lnTo>
                  <a:lnTo>
                    <a:pt x="15669" y="4515"/>
                  </a:lnTo>
                  <a:cubicBezTo>
                    <a:pt x="15657" y="4539"/>
                    <a:pt x="15657" y="4587"/>
                    <a:pt x="15621" y="4587"/>
                  </a:cubicBezTo>
                  <a:cubicBezTo>
                    <a:pt x="15621" y="4658"/>
                    <a:pt x="15586" y="4742"/>
                    <a:pt x="15562" y="4813"/>
                  </a:cubicBezTo>
                  <a:cubicBezTo>
                    <a:pt x="15574" y="4825"/>
                    <a:pt x="15562" y="4849"/>
                    <a:pt x="15562" y="4861"/>
                  </a:cubicBezTo>
                  <a:lnTo>
                    <a:pt x="15538" y="4873"/>
                  </a:lnTo>
                  <a:cubicBezTo>
                    <a:pt x="15538" y="4896"/>
                    <a:pt x="15550" y="4920"/>
                    <a:pt x="15538" y="4932"/>
                  </a:cubicBezTo>
                  <a:cubicBezTo>
                    <a:pt x="15538" y="4944"/>
                    <a:pt x="15514" y="4956"/>
                    <a:pt x="15526" y="4980"/>
                  </a:cubicBezTo>
                  <a:cubicBezTo>
                    <a:pt x="15526" y="4989"/>
                    <a:pt x="15518" y="5007"/>
                    <a:pt x="15503" y="5007"/>
                  </a:cubicBezTo>
                  <a:cubicBezTo>
                    <a:pt x="15500" y="5007"/>
                    <a:pt x="15498" y="5006"/>
                    <a:pt x="15496" y="5006"/>
                  </a:cubicBezTo>
                  <a:lnTo>
                    <a:pt x="15496" y="5006"/>
                  </a:lnTo>
                  <a:cubicBezTo>
                    <a:pt x="15521" y="5018"/>
                    <a:pt x="15478" y="5039"/>
                    <a:pt x="15478" y="5039"/>
                  </a:cubicBezTo>
                  <a:cubicBezTo>
                    <a:pt x="15478" y="5039"/>
                    <a:pt x="15383" y="5265"/>
                    <a:pt x="15312" y="5539"/>
                  </a:cubicBezTo>
                  <a:cubicBezTo>
                    <a:pt x="15312" y="5551"/>
                    <a:pt x="15312" y="5551"/>
                    <a:pt x="15312" y="5563"/>
                  </a:cubicBezTo>
                  <a:cubicBezTo>
                    <a:pt x="15300" y="5551"/>
                    <a:pt x="15300" y="5551"/>
                    <a:pt x="15288" y="5551"/>
                  </a:cubicBezTo>
                  <a:lnTo>
                    <a:pt x="15300" y="5551"/>
                  </a:lnTo>
                  <a:cubicBezTo>
                    <a:pt x="15276" y="5551"/>
                    <a:pt x="15288" y="5527"/>
                    <a:pt x="15276" y="5527"/>
                  </a:cubicBezTo>
                  <a:lnTo>
                    <a:pt x="15264" y="5516"/>
                  </a:lnTo>
                  <a:lnTo>
                    <a:pt x="15266" y="5516"/>
                  </a:lnTo>
                  <a:cubicBezTo>
                    <a:pt x="15263" y="5510"/>
                    <a:pt x="15268" y="5497"/>
                    <a:pt x="15268" y="5497"/>
                  </a:cubicBezTo>
                  <a:lnTo>
                    <a:pt x="15268" y="5497"/>
                  </a:lnTo>
                  <a:cubicBezTo>
                    <a:pt x="15267" y="5497"/>
                    <a:pt x="15267" y="5499"/>
                    <a:pt x="15264" y="5504"/>
                  </a:cubicBezTo>
                  <a:cubicBezTo>
                    <a:pt x="15252" y="5504"/>
                    <a:pt x="15240" y="5504"/>
                    <a:pt x="15240" y="5516"/>
                  </a:cubicBezTo>
                  <a:cubicBezTo>
                    <a:pt x="15228" y="5504"/>
                    <a:pt x="15240" y="5504"/>
                    <a:pt x="15240" y="5492"/>
                  </a:cubicBezTo>
                  <a:cubicBezTo>
                    <a:pt x="15232" y="5492"/>
                    <a:pt x="15230" y="5497"/>
                    <a:pt x="15225" y="5497"/>
                  </a:cubicBezTo>
                  <a:cubicBezTo>
                    <a:pt x="15223" y="5497"/>
                    <a:pt x="15220" y="5496"/>
                    <a:pt x="15216" y="5492"/>
                  </a:cubicBezTo>
                  <a:lnTo>
                    <a:pt x="15228" y="5480"/>
                  </a:lnTo>
                  <a:lnTo>
                    <a:pt x="15216" y="5480"/>
                  </a:lnTo>
                  <a:cubicBezTo>
                    <a:pt x="15199" y="5480"/>
                    <a:pt x="15208" y="5460"/>
                    <a:pt x="15198" y="5460"/>
                  </a:cubicBezTo>
                  <a:cubicBezTo>
                    <a:pt x="15195" y="5460"/>
                    <a:pt x="15190" y="5462"/>
                    <a:pt x="15181" y="5468"/>
                  </a:cubicBezTo>
                  <a:cubicBezTo>
                    <a:pt x="15181" y="5468"/>
                    <a:pt x="15169" y="5468"/>
                    <a:pt x="15181" y="5444"/>
                  </a:cubicBezTo>
                  <a:lnTo>
                    <a:pt x="15133" y="5444"/>
                  </a:lnTo>
                  <a:cubicBezTo>
                    <a:pt x="15145" y="5432"/>
                    <a:pt x="15145" y="5432"/>
                    <a:pt x="15142" y="5432"/>
                  </a:cubicBezTo>
                  <a:cubicBezTo>
                    <a:pt x="15139" y="5432"/>
                    <a:pt x="15133" y="5432"/>
                    <a:pt x="15133" y="5420"/>
                  </a:cubicBezTo>
                  <a:lnTo>
                    <a:pt x="15121" y="5432"/>
                  </a:lnTo>
                  <a:cubicBezTo>
                    <a:pt x="15109" y="5432"/>
                    <a:pt x="15109" y="5385"/>
                    <a:pt x="15086" y="5373"/>
                  </a:cubicBezTo>
                  <a:cubicBezTo>
                    <a:pt x="15074" y="5349"/>
                    <a:pt x="15050" y="5325"/>
                    <a:pt x="15026" y="5325"/>
                  </a:cubicBezTo>
                  <a:cubicBezTo>
                    <a:pt x="15018" y="5325"/>
                    <a:pt x="15010" y="5330"/>
                    <a:pt x="15002" y="5330"/>
                  </a:cubicBezTo>
                  <a:cubicBezTo>
                    <a:pt x="14998" y="5330"/>
                    <a:pt x="14994" y="5329"/>
                    <a:pt x="14990" y="5325"/>
                  </a:cubicBezTo>
                  <a:cubicBezTo>
                    <a:pt x="14978" y="5325"/>
                    <a:pt x="14955" y="5313"/>
                    <a:pt x="14943" y="5301"/>
                  </a:cubicBezTo>
                  <a:cubicBezTo>
                    <a:pt x="14953" y="5291"/>
                    <a:pt x="14954" y="5289"/>
                    <a:pt x="14955" y="5289"/>
                  </a:cubicBezTo>
                  <a:lnTo>
                    <a:pt x="14955" y="5289"/>
                  </a:lnTo>
                  <a:cubicBezTo>
                    <a:pt x="14952" y="5292"/>
                    <a:pt x="14950" y="5293"/>
                    <a:pt x="14949" y="5293"/>
                  </a:cubicBezTo>
                  <a:cubicBezTo>
                    <a:pt x="14943" y="5293"/>
                    <a:pt x="14943" y="5277"/>
                    <a:pt x="14943" y="5277"/>
                  </a:cubicBezTo>
                  <a:lnTo>
                    <a:pt x="14943" y="5289"/>
                  </a:lnTo>
                  <a:cubicBezTo>
                    <a:pt x="14939" y="5293"/>
                    <a:pt x="14937" y="5294"/>
                    <a:pt x="14935" y="5294"/>
                  </a:cubicBezTo>
                  <a:cubicBezTo>
                    <a:pt x="14931" y="5294"/>
                    <a:pt x="14931" y="5286"/>
                    <a:pt x="14931" y="5277"/>
                  </a:cubicBezTo>
                  <a:lnTo>
                    <a:pt x="14919" y="5289"/>
                  </a:lnTo>
                  <a:cubicBezTo>
                    <a:pt x="14919" y="5289"/>
                    <a:pt x="14919" y="5277"/>
                    <a:pt x="14919" y="5277"/>
                  </a:cubicBezTo>
                  <a:lnTo>
                    <a:pt x="14907" y="5289"/>
                  </a:lnTo>
                  <a:lnTo>
                    <a:pt x="14907" y="5289"/>
                  </a:lnTo>
                  <a:lnTo>
                    <a:pt x="14919" y="5265"/>
                  </a:lnTo>
                  <a:lnTo>
                    <a:pt x="14919" y="5265"/>
                  </a:lnTo>
                  <a:cubicBezTo>
                    <a:pt x="14919" y="5265"/>
                    <a:pt x="14907" y="5266"/>
                    <a:pt x="14895" y="5277"/>
                  </a:cubicBezTo>
                  <a:cubicBezTo>
                    <a:pt x="14895" y="5277"/>
                    <a:pt x="14895" y="5265"/>
                    <a:pt x="14895" y="5265"/>
                  </a:cubicBezTo>
                  <a:lnTo>
                    <a:pt x="14871" y="5242"/>
                  </a:lnTo>
                  <a:lnTo>
                    <a:pt x="14871" y="5254"/>
                  </a:lnTo>
                  <a:cubicBezTo>
                    <a:pt x="14871" y="5262"/>
                    <a:pt x="14859" y="5270"/>
                    <a:pt x="14852" y="5270"/>
                  </a:cubicBezTo>
                  <a:cubicBezTo>
                    <a:pt x="14849" y="5270"/>
                    <a:pt x="14847" y="5269"/>
                    <a:pt x="14847" y="5265"/>
                  </a:cubicBezTo>
                  <a:cubicBezTo>
                    <a:pt x="14850" y="5263"/>
                    <a:pt x="14852" y="5260"/>
                    <a:pt x="14854" y="5258"/>
                  </a:cubicBezTo>
                  <a:lnTo>
                    <a:pt x="14854" y="5258"/>
                  </a:lnTo>
                  <a:cubicBezTo>
                    <a:pt x="14852" y="5258"/>
                    <a:pt x="14850" y="5259"/>
                    <a:pt x="14848" y="5259"/>
                  </a:cubicBezTo>
                  <a:cubicBezTo>
                    <a:pt x="14841" y="5259"/>
                    <a:pt x="14835" y="5254"/>
                    <a:pt x="14835" y="5254"/>
                  </a:cubicBezTo>
                  <a:lnTo>
                    <a:pt x="14847" y="5242"/>
                  </a:lnTo>
                  <a:lnTo>
                    <a:pt x="14847" y="5242"/>
                  </a:lnTo>
                  <a:cubicBezTo>
                    <a:pt x="14846" y="5243"/>
                    <a:pt x="14844" y="5244"/>
                    <a:pt x="14844" y="5244"/>
                  </a:cubicBezTo>
                  <a:cubicBezTo>
                    <a:pt x="14838" y="5244"/>
                    <a:pt x="14846" y="5218"/>
                    <a:pt x="14835" y="5218"/>
                  </a:cubicBezTo>
                  <a:cubicBezTo>
                    <a:pt x="14824" y="5230"/>
                    <a:pt x="14824" y="5218"/>
                    <a:pt x="14812" y="5242"/>
                  </a:cubicBezTo>
                  <a:cubicBezTo>
                    <a:pt x="14800" y="5242"/>
                    <a:pt x="14823" y="5218"/>
                    <a:pt x="14824" y="5218"/>
                  </a:cubicBezTo>
                  <a:lnTo>
                    <a:pt x="14824" y="5218"/>
                  </a:lnTo>
                  <a:cubicBezTo>
                    <a:pt x="14820" y="5221"/>
                    <a:pt x="14817" y="5223"/>
                    <a:pt x="14814" y="5223"/>
                  </a:cubicBezTo>
                  <a:cubicBezTo>
                    <a:pt x="14807" y="5223"/>
                    <a:pt x="14803" y="5211"/>
                    <a:pt x="14812" y="5194"/>
                  </a:cubicBezTo>
                  <a:lnTo>
                    <a:pt x="14812" y="5194"/>
                  </a:lnTo>
                  <a:cubicBezTo>
                    <a:pt x="14806" y="5203"/>
                    <a:pt x="14802" y="5206"/>
                    <a:pt x="14799" y="5206"/>
                  </a:cubicBezTo>
                  <a:cubicBezTo>
                    <a:pt x="14794" y="5206"/>
                    <a:pt x="14793" y="5194"/>
                    <a:pt x="14788" y="5194"/>
                  </a:cubicBezTo>
                  <a:cubicBezTo>
                    <a:pt x="14786" y="5194"/>
                    <a:pt x="14782" y="5197"/>
                    <a:pt x="14776" y="5206"/>
                  </a:cubicBezTo>
                  <a:lnTo>
                    <a:pt x="14776" y="5182"/>
                  </a:lnTo>
                  <a:cubicBezTo>
                    <a:pt x="14776" y="5194"/>
                    <a:pt x="14764" y="5206"/>
                    <a:pt x="14752" y="5206"/>
                  </a:cubicBezTo>
                  <a:lnTo>
                    <a:pt x="14776" y="5170"/>
                  </a:lnTo>
                  <a:lnTo>
                    <a:pt x="14776" y="5170"/>
                  </a:lnTo>
                  <a:cubicBezTo>
                    <a:pt x="14764" y="5182"/>
                    <a:pt x="14752" y="5194"/>
                    <a:pt x="14752" y="5206"/>
                  </a:cubicBezTo>
                  <a:cubicBezTo>
                    <a:pt x="14740" y="5158"/>
                    <a:pt x="14693" y="5158"/>
                    <a:pt x="14681" y="5111"/>
                  </a:cubicBezTo>
                  <a:cubicBezTo>
                    <a:pt x="14657" y="5111"/>
                    <a:pt x="14633" y="5111"/>
                    <a:pt x="14621" y="5099"/>
                  </a:cubicBezTo>
                  <a:lnTo>
                    <a:pt x="14597" y="5099"/>
                  </a:lnTo>
                  <a:cubicBezTo>
                    <a:pt x="14597" y="5075"/>
                    <a:pt x="14574" y="5051"/>
                    <a:pt x="14550" y="5051"/>
                  </a:cubicBezTo>
                  <a:cubicBezTo>
                    <a:pt x="14544" y="5055"/>
                    <a:pt x="14540" y="5057"/>
                    <a:pt x="14538" y="5057"/>
                  </a:cubicBezTo>
                  <a:cubicBezTo>
                    <a:pt x="14530" y="5057"/>
                    <a:pt x="14546" y="5034"/>
                    <a:pt x="14538" y="5034"/>
                  </a:cubicBezTo>
                  <a:cubicBezTo>
                    <a:pt x="14536" y="5034"/>
                    <a:pt x="14532" y="5035"/>
                    <a:pt x="14526" y="5039"/>
                  </a:cubicBezTo>
                  <a:cubicBezTo>
                    <a:pt x="14538" y="5027"/>
                    <a:pt x="14538" y="5027"/>
                    <a:pt x="14538" y="5027"/>
                  </a:cubicBezTo>
                  <a:lnTo>
                    <a:pt x="14538" y="5027"/>
                  </a:lnTo>
                  <a:cubicBezTo>
                    <a:pt x="14514" y="5027"/>
                    <a:pt x="14514" y="5027"/>
                    <a:pt x="14478" y="5039"/>
                  </a:cubicBezTo>
                  <a:cubicBezTo>
                    <a:pt x="14488" y="5025"/>
                    <a:pt x="14490" y="5022"/>
                    <a:pt x="14489" y="5022"/>
                  </a:cubicBezTo>
                  <a:lnTo>
                    <a:pt x="14489" y="5022"/>
                  </a:lnTo>
                  <a:cubicBezTo>
                    <a:pt x="14489" y="5022"/>
                    <a:pt x="14487" y="5024"/>
                    <a:pt x="14487" y="5024"/>
                  </a:cubicBezTo>
                  <a:cubicBezTo>
                    <a:pt x="14486" y="5024"/>
                    <a:pt x="14487" y="5023"/>
                    <a:pt x="14490" y="5015"/>
                  </a:cubicBezTo>
                  <a:lnTo>
                    <a:pt x="14490" y="5015"/>
                  </a:lnTo>
                  <a:lnTo>
                    <a:pt x="14478" y="5027"/>
                  </a:lnTo>
                  <a:cubicBezTo>
                    <a:pt x="14478" y="5027"/>
                    <a:pt x="14478" y="5015"/>
                    <a:pt x="14478" y="5015"/>
                  </a:cubicBezTo>
                  <a:cubicBezTo>
                    <a:pt x="14478" y="5015"/>
                    <a:pt x="14478" y="5004"/>
                    <a:pt x="14478" y="5004"/>
                  </a:cubicBezTo>
                  <a:lnTo>
                    <a:pt x="14466" y="5015"/>
                  </a:lnTo>
                  <a:lnTo>
                    <a:pt x="14466" y="5004"/>
                  </a:lnTo>
                  <a:cubicBezTo>
                    <a:pt x="14490" y="4992"/>
                    <a:pt x="14454" y="4968"/>
                    <a:pt x="14490" y="4956"/>
                  </a:cubicBezTo>
                  <a:lnTo>
                    <a:pt x="14490" y="4944"/>
                  </a:lnTo>
                  <a:cubicBezTo>
                    <a:pt x="14490" y="4944"/>
                    <a:pt x="14502" y="4956"/>
                    <a:pt x="14502" y="4956"/>
                  </a:cubicBezTo>
                  <a:lnTo>
                    <a:pt x="14526" y="4920"/>
                  </a:lnTo>
                  <a:lnTo>
                    <a:pt x="14502" y="4920"/>
                  </a:lnTo>
                  <a:cubicBezTo>
                    <a:pt x="14502" y="4908"/>
                    <a:pt x="14490" y="4896"/>
                    <a:pt x="14502" y="4896"/>
                  </a:cubicBezTo>
                  <a:cubicBezTo>
                    <a:pt x="14508" y="4902"/>
                    <a:pt x="14512" y="4905"/>
                    <a:pt x="14514" y="4905"/>
                  </a:cubicBezTo>
                  <a:cubicBezTo>
                    <a:pt x="14521" y="4905"/>
                    <a:pt x="14517" y="4884"/>
                    <a:pt x="14526" y="4884"/>
                  </a:cubicBezTo>
                  <a:lnTo>
                    <a:pt x="14538" y="4896"/>
                  </a:lnTo>
                  <a:cubicBezTo>
                    <a:pt x="14538" y="4884"/>
                    <a:pt x="14538" y="4884"/>
                    <a:pt x="14514" y="4873"/>
                  </a:cubicBezTo>
                  <a:cubicBezTo>
                    <a:pt x="14514" y="4861"/>
                    <a:pt x="14550" y="4873"/>
                    <a:pt x="14538" y="4849"/>
                  </a:cubicBezTo>
                  <a:lnTo>
                    <a:pt x="14538" y="4849"/>
                  </a:lnTo>
                  <a:lnTo>
                    <a:pt x="14538" y="4861"/>
                  </a:lnTo>
                  <a:cubicBezTo>
                    <a:pt x="14526" y="4861"/>
                    <a:pt x="14514" y="4849"/>
                    <a:pt x="14514" y="4849"/>
                  </a:cubicBezTo>
                  <a:cubicBezTo>
                    <a:pt x="14514" y="4849"/>
                    <a:pt x="14519" y="4843"/>
                    <a:pt x="14523" y="4843"/>
                  </a:cubicBezTo>
                  <a:cubicBezTo>
                    <a:pt x="14525" y="4843"/>
                    <a:pt x="14526" y="4845"/>
                    <a:pt x="14526" y="4849"/>
                  </a:cubicBezTo>
                  <a:cubicBezTo>
                    <a:pt x="14526" y="4837"/>
                    <a:pt x="14538" y="4813"/>
                    <a:pt x="14538" y="4813"/>
                  </a:cubicBezTo>
                  <a:cubicBezTo>
                    <a:pt x="14538" y="4809"/>
                    <a:pt x="14539" y="4808"/>
                    <a:pt x="14541" y="4808"/>
                  </a:cubicBezTo>
                  <a:cubicBezTo>
                    <a:pt x="14544" y="4808"/>
                    <a:pt x="14550" y="4813"/>
                    <a:pt x="14550" y="4813"/>
                  </a:cubicBezTo>
                  <a:cubicBezTo>
                    <a:pt x="14550" y="4777"/>
                    <a:pt x="14562" y="4801"/>
                    <a:pt x="14562" y="4777"/>
                  </a:cubicBezTo>
                  <a:lnTo>
                    <a:pt x="14562" y="4765"/>
                  </a:lnTo>
                  <a:lnTo>
                    <a:pt x="14585" y="4754"/>
                  </a:lnTo>
                  <a:lnTo>
                    <a:pt x="14562" y="4754"/>
                  </a:lnTo>
                  <a:cubicBezTo>
                    <a:pt x="14574" y="4742"/>
                    <a:pt x="14562" y="4742"/>
                    <a:pt x="14574" y="4730"/>
                  </a:cubicBezTo>
                  <a:lnTo>
                    <a:pt x="14585" y="4742"/>
                  </a:lnTo>
                  <a:cubicBezTo>
                    <a:pt x="14585" y="4718"/>
                    <a:pt x="14621" y="4718"/>
                    <a:pt x="14609" y="4694"/>
                  </a:cubicBezTo>
                  <a:cubicBezTo>
                    <a:pt x="14597" y="4670"/>
                    <a:pt x="14645" y="4682"/>
                    <a:pt x="14621" y="4658"/>
                  </a:cubicBezTo>
                  <a:lnTo>
                    <a:pt x="14633" y="4658"/>
                  </a:lnTo>
                  <a:lnTo>
                    <a:pt x="14633" y="4646"/>
                  </a:lnTo>
                  <a:lnTo>
                    <a:pt x="14633" y="4646"/>
                  </a:lnTo>
                  <a:lnTo>
                    <a:pt x="14633" y="4646"/>
                  </a:lnTo>
                  <a:lnTo>
                    <a:pt x="14621" y="4634"/>
                  </a:lnTo>
                  <a:lnTo>
                    <a:pt x="14633" y="4634"/>
                  </a:lnTo>
                  <a:cubicBezTo>
                    <a:pt x="14681" y="4634"/>
                    <a:pt x="14657" y="4611"/>
                    <a:pt x="14681" y="4599"/>
                  </a:cubicBezTo>
                  <a:lnTo>
                    <a:pt x="14657" y="4599"/>
                  </a:lnTo>
                  <a:cubicBezTo>
                    <a:pt x="14621" y="4539"/>
                    <a:pt x="14716" y="4515"/>
                    <a:pt x="14705" y="4468"/>
                  </a:cubicBezTo>
                  <a:lnTo>
                    <a:pt x="14705" y="4468"/>
                  </a:lnTo>
                  <a:lnTo>
                    <a:pt x="14728" y="4480"/>
                  </a:lnTo>
                  <a:lnTo>
                    <a:pt x="14716" y="4444"/>
                  </a:lnTo>
                  <a:cubicBezTo>
                    <a:pt x="14728" y="4444"/>
                    <a:pt x="14728" y="4456"/>
                    <a:pt x="14728" y="4456"/>
                  </a:cubicBezTo>
                  <a:lnTo>
                    <a:pt x="14728" y="4456"/>
                  </a:lnTo>
                  <a:cubicBezTo>
                    <a:pt x="14728" y="4432"/>
                    <a:pt x="14716" y="4444"/>
                    <a:pt x="14716" y="4420"/>
                  </a:cubicBezTo>
                  <a:cubicBezTo>
                    <a:pt x="14719" y="4418"/>
                    <a:pt x="14721" y="4417"/>
                    <a:pt x="14722" y="4417"/>
                  </a:cubicBezTo>
                  <a:cubicBezTo>
                    <a:pt x="14728" y="4417"/>
                    <a:pt x="14728" y="4432"/>
                    <a:pt x="14728" y="4432"/>
                  </a:cubicBezTo>
                  <a:cubicBezTo>
                    <a:pt x="14728" y="4408"/>
                    <a:pt x="14728" y="4373"/>
                    <a:pt x="14740" y="4361"/>
                  </a:cubicBezTo>
                  <a:cubicBezTo>
                    <a:pt x="14728" y="4349"/>
                    <a:pt x="14752" y="4325"/>
                    <a:pt x="14752" y="4313"/>
                  </a:cubicBezTo>
                  <a:cubicBezTo>
                    <a:pt x="14764" y="4313"/>
                    <a:pt x="14764" y="4325"/>
                    <a:pt x="14764" y="4325"/>
                  </a:cubicBezTo>
                  <a:cubicBezTo>
                    <a:pt x="14764" y="4313"/>
                    <a:pt x="14776" y="4313"/>
                    <a:pt x="14764" y="4301"/>
                  </a:cubicBezTo>
                  <a:lnTo>
                    <a:pt x="14764" y="4301"/>
                  </a:lnTo>
                  <a:lnTo>
                    <a:pt x="14776" y="4313"/>
                  </a:lnTo>
                  <a:cubicBezTo>
                    <a:pt x="14788" y="4301"/>
                    <a:pt x="14776" y="4277"/>
                    <a:pt x="14800" y="4277"/>
                  </a:cubicBezTo>
                  <a:cubicBezTo>
                    <a:pt x="14788" y="4277"/>
                    <a:pt x="14776" y="4277"/>
                    <a:pt x="14776" y="4265"/>
                  </a:cubicBezTo>
                  <a:cubicBezTo>
                    <a:pt x="14812" y="4265"/>
                    <a:pt x="14776" y="4230"/>
                    <a:pt x="14800" y="4218"/>
                  </a:cubicBezTo>
                  <a:lnTo>
                    <a:pt x="14800" y="4218"/>
                  </a:lnTo>
                  <a:cubicBezTo>
                    <a:pt x="14803" y="4221"/>
                    <a:pt x="14805" y="4224"/>
                    <a:pt x="14805" y="4227"/>
                  </a:cubicBezTo>
                  <a:lnTo>
                    <a:pt x="14805" y="4227"/>
                  </a:lnTo>
                  <a:cubicBezTo>
                    <a:pt x="14806" y="4223"/>
                    <a:pt x="14800" y="4214"/>
                    <a:pt x="14800" y="4206"/>
                  </a:cubicBezTo>
                  <a:lnTo>
                    <a:pt x="14800" y="4206"/>
                  </a:lnTo>
                  <a:lnTo>
                    <a:pt x="14812" y="4218"/>
                  </a:lnTo>
                  <a:lnTo>
                    <a:pt x="14812" y="4170"/>
                  </a:lnTo>
                  <a:cubicBezTo>
                    <a:pt x="14835" y="4170"/>
                    <a:pt x="14824" y="4134"/>
                    <a:pt x="14835" y="4134"/>
                  </a:cubicBezTo>
                  <a:cubicBezTo>
                    <a:pt x="14838" y="4132"/>
                    <a:pt x="14839" y="4131"/>
                    <a:pt x="14839" y="4131"/>
                  </a:cubicBezTo>
                  <a:lnTo>
                    <a:pt x="14839" y="4131"/>
                  </a:lnTo>
                  <a:cubicBezTo>
                    <a:pt x="14838" y="4131"/>
                    <a:pt x="14830" y="4138"/>
                    <a:pt x="14826" y="4138"/>
                  </a:cubicBezTo>
                  <a:cubicBezTo>
                    <a:pt x="14825" y="4138"/>
                    <a:pt x="14824" y="4137"/>
                    <a:pt x="14824" y="4134"/>
                  </a:cubicBezTo>
                  <a:cubicBezTo>
                    <a:pt x="14832" y="4126"/>
                    <a:pt x="14828" y="4118"/>
                    <a:pt x="14830" y="4118"/>
                  </a:cubicBezTo>
                  <a:lnTo>
                    <a:pt x="14830" y="4118"/>
                  </a:lnTo>
                  <a:cubicBezTo>
                    <a:pt x="14831" y="4118"/>
                    <a:pt x="14832" y="4119"/>
                    <a:pt x="14835" y="4123"/>
                  </a:cubicBezTo>
                  <a:lnTo>
                    <a:pt x="14847" y="4123"/>
                  </a:lnTo>
                  <a:lnTo>
                    <a:pt x="14847" y="4111"/>
                  </a:lnTo>
                  <a:lnTo>
                    <a:pt x="14859" y="4123"/>
                  </a:lnTo>
                  <a:cubicBezTo>
                    <a:pt x="14859" y="4111"/>
                    <a:pt x="14847" y="4099"/>
                    <a:pt x="14835" y="4087"/>
                  </a:cubicBezTo>
                  <a:cubicBezTo>
                    <a:pt x="14847" y="4087"/>
                    <a:pt x="14847" y="4063"/>
                    <a:pt x="14859" y="4063"/>
                  </a:cubicBezTo>
                  <a:lnTo>
                    <a:pt x="14859" y="4075"/>
                  </a:lnTo>
                  <a:cubicBezTo>
                    <a:pt x="14871" y="4039"/>
                    <a:pt x="14931" y="4039"/>
                    <a:pt x="14907" y="4015"/>
                  </a:cubicBezTo>
                  <a:lnTo>
                    <a:pt x="14919" y="4015"/>
                  </a:lnTo>
                  <a:lnTo>
                    <a:pt x="14919" y="4003"/>
                  </a:lnTo>
                  <a:lnTo>
                    <a:pt x="14931" y="4003"/>
                  </a:lnTo>
                  <a:lnTo>
                    <a:pt x="14919" y="3968"/>
                  </a:lnTo>
                  <a:lnTo>
                    <a:pt x="14931" y="3980"/>
                  </a:lnTo>
                  <a:cubicBezTo>
                    <a:pt x="14943" y="3956"/>
                    <a:pt x="14943" y="3932"/>
                    <a:pt x="14955" y="3908"/>
                  </a:cubicBezTo>
                  <a:cubicBezTo>
                    <a:pt x="14955" y="3872"/>
                    <a:pt x="14978" y="3884"/>
                    <a:pt x="14966" y="3861"/>
                  </a:cubicBezTo>
                  <a:lnTo>
                    <a:pt x="14978" y="3861"/>
                  </a:lnTo>
                  <a:lnTo>
                    <a:pt x="14978" y="3849"/>
                  </a:lnTo>
                  <a:lnTo>
                    <a:pt x="14990" y="3861"/>
                  </a:lnTo>
                  <a:cubicBezTo>
                    <a:pt x="14978" y="3837"/>
                    <a:pt x="15026" y="3825"/>
                    <a:pt x="15002" y="3825"/>
                  </a:cubicBezTo>
                  <a:cubicBezTo>
                    <a:pt x="15002" y="3825"/>
                    <a:pt x="15002" y="3801"/>
                    <a:pt x="14990" y="3801"/>
                  </a:cubicBezTo>
                  <a:cubicBezTo>
                    <a:pt x="14990" y="3792"/>
                    <a:pt x="14992" y="3790"/>
                    <a:pt x="14995" y="3790"/>
                  </a:cubicBezTo>
                  <a:cubicBezTo>
                    <a:pt x="14997" y="3790"/>
                    <a:pt x="15002" y="3793"/>
                    <a:pt x="15006" y="3793"/>
                  </a:cubicBezTo>
                  <a:cubicBezTo>
                    <a:pt x="15009" y="3793"/>
                    <a:pt x="15011" y="3792"/>
                    <a:pt x="15014" y="3789"/>
                  </a:cubicBezTo>
                  <a:cubicBezTo>
                    <a:pt x="15014" y="3777"/>
                    <a:pt x="15002" y="3765"/>
                    <a:pt x="15014" y="3753"/>
                  </a:cubicBezTo>
                  <a:lnTo>
                    <a:pt x="15026" y="3753"/>
                  </a:lnTo>
                  <a:cubicBezTo>
                    <a:pt x="15026" y="3742"/>
                    <a:pt x="15026" y="3742"/>
                    <a:pt x="15026" y="3730"/>
                  </a:cubicBezTo>
                  <a:cubicBezTo>
                    <a:pt x="15014" y="3706"/>
                    <a:pt x="15062" y="3718"/>
                    <a:pt x="15038" y="3682"/>
                  </a:cubicBezTo>
                  <a:cubicBezTo>
                    <a:pt x="15047" y="3682"/>
                    <a:pt x="15049" y="3667"/>
                    <a:pt x="15056" y="3667"/>
                  </a:cubicBezTo>
                  <a:cubicBezTo>
                    <a:pt x="15057" y="3667"/>
                    <a:pt x="15059" y="3668"/>
                    <a:pt x="15062" y="3670"/>
                  </a:cubicBezTo>
                  <a:cubicBezTo>
                    <a:pt x="15062" y="3646"/>
                    <a:pt x="15062" y="3622"/>
                    <a:pt x="15062" y="3599"/>
                  </a:cubicBezTo>
                  <a:cubicBezTo>
                    <a:pt x="15097" y="3599"/>
                    <a:pt x="15062" y="3587"/>
                    <a:pt x="15086" y="3575"/>
                  </a:cubicBezTo>
                  <a:lnTo>
                    <a:pt x="15074" y="3575"/>
                  </a:lnTo>
                  <a:cubicBezTo>
                    <a:pt x="15086" y="3539"/>
                    <a:pt x="15145" y="3515"/>
                    <a:pt x="15145" y="3480"/>
                  </a:cubicBezTo>
                  <a:lnTo>
                    <a:pt x="15169" y="3480"/>
                  </a:lnTo>
                  <a:lnTo>
                    <a:pt x="15145" y="3468"/>
                  </a:lnTo>
                  <a:cubicBezTo>
                    <a:pt x="15169" y="3432"/>
                    <a:pt x="15205" y="3384"/>
                    <a:pt x="15216" y="3349"/>
                  </a:cubicBezTo>
                  <a:cubicBezTo>
                    <a:pt x="15216" y="3337"/>
                    <a:pt x="15205" y="3313"/>
                    <a:pt x="15216" y="3289"/>
                  </a:cubicBezTo>
                  <a:lnTo>
                    <a:pt x="15216" y="3301"/>
                  </a:lnTo>
                  <a:cubicBezTo>
                    <a:pt x="15216" y="3265"/>
                    <a:pt x="15216" y="3230"/>
                    <a:pt x="15240" y="3206"/>
                  </a:cubicBezTo>
                  <a:lnTo>
                    <a:pt x="15252" y="3206"/>
                  </a:lnTo>
                  <a:cubicBezTo>
                    <a:pt x="15240" y="3194"/>
                    <a:pt x="15264" y="3194"/>
                    <a:pt x="15264" y="3182"/>
                  </a:cubicBezTo>
                  <a:lnTo>
                    <a:pt x="15264" y="3182"/>
                  </a:lnTo>
                  <a:lnTo>
                    <a:pt x="15252" y="3194"/>
                  </a:lnTo>
                  <a:cubicBezTo>
                    <a:pt x="15240" y="3170"/>
                    <a:pt x="15264" y="3170"/>
                    <a:pt x="15276" y="3170"/>
                  </a:cubicBezTo>
                  <a:lnTo>
                    <a:pt x="15264" y="3146"/>
                  </a:lnTo>
                  <a:lnTo>
                    <a:pt x="15276" y="3146"/>
                  </a:lnTo>
                  <a:lnTo>
                    <a:pt x="15264" y="3134"/>
                  </a:lnTo>
                  <a:lnTo>
                    <a:pt x="15288" y="3134"/>
                  </a:lnTo>
                  <a:cubicBezTo>
                    <a:pt x="15288" y="3134"/>
                    <a:pt x="15288" y="3110"/>
                    <a:pt x="15276" y="3099"/>
                  </a:cubicBezTo>
                  <a:cubicBezTo>
                    <a:pt x="15276" y="3099"/>
                    <a:pt x="15281" y="3093"/>
                    <a:pt x="15285" y="3093"/>
                  </a:cubicBezTo>
                  <a:cubicBezTo>
                    <a:pt x="15287" y="3093"/>
                    <a:pt x="15288" y="3095"/>
                    <a:pt x="15288" y="3099"/>
                  </a:cubicBezTo>
                  <a:lnTo>
                    <a:pt x="15324" y="3051"/>
                  </a:lnTo>
                  <a:lnTo>
                    <a:pt x="15312" y="3051"/>
                  </a:lnTo>
                  <a:cubicBezTo>
                    <a:pt x="15288" y="3051"/>
                    <a:pt x="15288" y="3027"/>
                    <a:pt x="15300" y="3027"/>
                  </a:cubicBezTo>
                  <a:cubicBezTo>
                    <a:pt x="15312" y="3039"/>
                    <a:pt x="15324" y="3039"/>
                    <a:pt x="15336" y="3039"/>
                  </a:cubicBezTo>
                  <a:lnTo>
                    <a:pt x="15336" y="3039"/>
                  </a:lnTo>
                  <a:cubicBezTo>
                    <a:pt x="15330" y="3033"/>
                    <a:pt x="15324" y="3033"/>
                    <a:pt x="15319" y="3033"/>
                  </a:cubicBezTo>
                  <a:cubicBezTo>
                    <a:pt x="15315" y="3033"/>
                    <a:pt x="15312" y="3033"/>
                    <a:pt x="15312" y="3027"/>
                  </a:cubicBezTo>
                  <a:cubicBezTo>
                    <a:pt x="15300" y="3015"/>
                    <a:pt x="15312" y="2991"/>
                    <a:pt x="15312" y="2991"/>
                  </a:cubicBezTo>
                  <a:lnTo>
                    <a:pt x="15324" y="3003"/>
                  </a:lnTo>
                  <a:cubicBezTo>
                    <a:pt x="15324" y="2991"/>
                    <a:pt x="15347" y="2991"/>
                    <a:pt x="15347" y="2980"/>
                  </a:cubicBezTo>
                  <a:cubicBezTo>
                    <a:pt x="15347" y="2968"/>
                    <a:pt x="15359" y="2956"/>
                    <a:pt x="15336" y="2956"/>
                  </a:cubicBezTo>
                  <a:cubicBezTo>
                    <a:pt x="15336" y="2947"/>
                    <a:pt x="15337" y="2945"/>
                    <a:pt x="15340" y="2945"/>
                  </a:cubicBezTo>
                  <a:cubicBezTo>
                    <a:pt x="15343" y="2945"/>
                    <a:pt x="15347" y="2947"/>
                    <a:pt x="15351" y="2947"/>
                  </a:cubicBezTo>
                  <a:cubicBezTo>
                    <a:pt x="15354" y="2947"/>
                    <a:pt x="15357" y="2946"/>
                    <a:pt x="15359" y="2944"/>
                  </a:cubicBezTo>
                  <a:cubicBezTo>
                    <a:pt x="15347" y="2932"/>
                    <a:pt x="15371" y="2920"/>
                    <a:pt x="15383" y="2920"/>
                  </a:cubicBezTo>
                  <a:cubicBezTo>
                    <a:pt x="15347" y="2896"/>
                    <a:pt x="15407" y="2884"/>
                    <a:pt x="15383" y="2872"/>
                  </a:cubicBezTo>
                  <a:lnTo>
                    <a:pt x="15407" y="2860"/>
                  </a:lnTo>
                  <a:cubicBezTo>
                    <a:pt x="15395" y="2860"/>
                    <a:pt x="15383" y="2849"/>
                    <a:pt x="15383" y="2837"/>
                  </a:cubicBezTo>
                  <a:lnTo>
                    <a:pt x="15419" y="2837"/>
                  </a:lnTo>
                  <a:lnTo>
                    <a:pt x="15383" y="2825"/>
                  </a:lnTo>
                  <a:cubicBezTo>
                    <a:pt x="15443" y="2777"/>
                    <a:pt x="15455" y="2694"/>
                    <a:pt x="15514" y="2646"/>
                  </a:cubicBezTo>
                  <a:cubicBezTo>
                    <a:pt x="15514" y="2610"/>
                    <a:pt x="15514" y="2575"/>
                    <a:pt x="15538" y="2539"/>
                  </a:cubicBezTo>
                  <a:cubicBezTo>
                    <a:pt x="15538" y="2527"/>
                    <a:pt x="15526" y="2527"/>
                    <a:pt x="15538" y="2515"/>
                  </a:cubicBezTo>
                  <a:cubicBezTo>
                    <a:pt x="15562" y="2491"/>
                    <a:pt x="15597" y="2444"/>
                    <a:pt x="15597" y="2396"/>
                  </a:cubicBezTo>
                  <a:cubicBezTo>
                    <a:pt x="15586" y="2372"/>
                    <a:pt x="15597" y="2372"/>
                    <a:pt x="15611" y="2372"/>
                  </a:cubicBezTo>
                  <a:cubicBezTo>
                    <a:pt x="15624" y="2372"/>
                    <a:pt x="15639" y="2372"/>
                    <a:pt x="15633" y="2348"/>
                  </a:cubicBezTo>
                  <a:lnTo>
                    <a:pt x="15633" y="2348"/>
                  </a:lnTo>
                  <a:cubicBezTo>
                    <a:pt x="15633" y="2321"/>
                    <a:pt x="15633" y="2308"/>
                    <a:pt x="15633" y="2277"/>
                  </a:cubicBezTo>
                  <a:cubicBezTo>
                    <a:pt x="15638" y="2279"/>
                    <a:pt x="15642" y="2280"/>
                    <a:pt x="15645" y="2280"/>
                  </a:cubicBezTo>
                  <a:cubicBezTo>
                    <a:pt x="15657" y="2280"/>
                    <a:pt x="15643" y="2263"/>
                    <a:pt x="15650" y="2263"/>
                  </a:cubicBezTo>
                  <a:cubicBezTo>
                    <a:pt x="15651" y="2263"/>
                    <a:pt x="15654" y="2263"/>
                    <a:pt x="15657" y="2265"/>
                  </a:cubicBezTo>
                  <a:lnTo>
                    <a:pt x="15645" y="2253"/>
                  </a:lnTo>
                  <a:cubicBezTo>
                    <a:pt x="15657" y="2253"/>
                    <a:pt x="15669" y="2241"/>
                    <a:pt x="15669" y="2241"/>
                  </a:cubicBezTo>
                  <a:lnTo>
                    <a:pt x="15657" y="2229"/>
                  </a:lnTo>
                  <a:lnTo>
                    <a:pt x="15681" y="2229"/>
                  </a:lnTo>
                  <a:cubicBezTo>
                    <a:pt x="15681" y="2219"/>
                    <a:pt x="15690" y="2180"/>
                    <a:pt x="15718" y="2180"/>
                  </a:cubicBezTo>
                  <a:cubicBezTo>
                    <a:pt x="15721" y="2180"/>
                    <a:pt x="15725" y="2180"/>
                    <a:pt x="15728" y="2182"/>
                  </a:cubicBezTo>
                  <a:cubicBezTo>
                    <a:pt x="15717" y="2122"/>
                    <a:pt x="15752" y="2063"/>
                    <a:pt x="15788" y="2015"/>
                  </a:cubicBezTo>
                  <a:cubicBezTo>
                    <a:pt x="15776" y="2003"/>
                    <a:pt x="15776" y="1979"/>
                    <a:pt x="15788" y="1967"/>
                  </a:cubicBezTo>
                  <a:lnTo>
                    <a:pt x="15812" y="1967"/>
                  </a:lnTo>
                  <a:cubicBezTo>
                    <a:pt x="15812" y="1956"/>
                    <a:pt x="15788" y="1932"/>
                    <a:pt x="15812" y="1920"/>
                  </a:cubicBezTo>
                  <a:cubicBezTo>
                    <a:pt x="15812" y="1920"/>
                    <a:pt x="15812" y="1932"/>
                    <a:pt x="15812" y="1932"/>
                  </a:cubicBezTo>
                  <a:cubicBezTo>
                    <a:pt x="15812" y="1908"/>
                    <a:pt x="15824" y="1908"/>
                    <a:pt x="15812" y="1884"/>
                  </a:cubicBezTo>
                  <a:cubicBezTo>
                    <a:pt x="15820" y="1876"/>
                    <a:pt x="15829" y="1867"/>
                    <a:pt x="15841" y="1867"/>
                  </a:cubicBezTo>
                  <a:cubicBezTo>
                    <a:pt x="15844" y="1867"/>
                    <a:pt x="15848" y="1868"/>
                    <a:pt x="15852" y="1869"/>
                  </a:cubicBezTo>
                  <a:lnTo>
                    <a:pt x="15852" y="1869"/>
                  </a:lnTo>
                  <a:cubicBezTo>
                    <a:pt x="15832" y="1858"/>
                    <a:pt x="15871" y="1848"/>
                    <a:pt x="15871" y="1848"/>
                  </a:cubicBezTo>
                  <a:cubicBezTo>
                    <a:pt x="15871" y="1848"/>
                    <a:pt x="15967" y="1682"/>
                    <a:pt x="16050" y="1491"/>
                  </a:cubicBezTo>
                  <a:cubicBezTo>
                    <a:pt x="16133" y="1289"/>
                    <a:pt x="16205" y="1063"/>
                    <a:pt x="16157" y="932"/>
                  </a:cubicBezTo>
                  <a:cubicBezTo>
                    <a:pt x="16145" y="920"/>
                    <a:pt x="16145" y="908"/>
                    <a:pt x="16121" y="908"/>
                  </a:cubicBezTo>
                  <a:cubicBezTo>
                    <a:pt x="16121" y="884"/>
                    <a:pt x="16145" y="896"/>
                    <a:pt x="16133" y="884"/>
                  </a:cubicBezTo>
                  <a:lnTo>
                    <a:pt x="16133" y="884"/>
                  </a:lnTo>
                  <a:cubicBezTo>
                    <a:pt x="16132" y="886"/>
                    <a:pt x="16130" y="886"/>
                    <a:pt x="16127" y="886"/>
                  </a:cubicBezTo>
                  <a:cubicBezTo>
                    <a:pt x="16117" y="886"/>
                    <a:pt x="16101" y="870"/>
                    <a:pt x="16084" y="870"/>
                  </a:cubicBezTo>
                  <a:cubicBezTo>
                    <a:pt x="16081" y="870"/>
                    <a:pt x="16077" y="870"/>
                    <a:pt x="16074" y="872"/>
                  </a:cubicBezTo>
                  <a:lnTo>
                    <a:pt x="16074" y="860"/>
                  </a:lnTo>
                  <a:cubicBezTo>
                    <a:pt x="16065" y="860"/>
                    <a:pt x="16069" y="872"/>
                    <a:pt x="16067" y="875"/>
                  </a:cubicBezTo>
                  <a:lnTo>
                    <a:pt x="16067" y="875"/>
                  </a:lnTo>
                  <a:lnTo>
                    <a:pt x="16062" y="872"/>
                  </a:lnTo>
                  <a:lnTo>
                    <a:pt x="16062" y="872"/>
                  </a:lnTo>
                  <a:cubicBezTo>
                    <a:pt x="16064" y="874"/>
                    <a:pt x="16066" y="875"/>
                    <a:pt x="16066" y="875"/>
                  </a:cubicBezTo>
                  <a:cubicBezTo>
                    <a:pt x="16067" y="875"/>
                    <a:pt x="16067" y="875"/>
                    <a:pt x="16067" y="875"/>
                  </a:cubicBezTo>
                  <a:lnTo>
                    <a:pt x="16067" y="875"/>
                  </a:lnTo>
                  <a:lnTo>
                    <a:pt x="16086" y="884"/>
                  </a:lnTo>
                  <a:cubicBezTo>
                    <a:pt x="16074" y="896"/>
                    <a:pt x="16074" y="896"/>
                    <a:pt x="16062" y="896"/>
                  </a:cubicBezTo>
                  <a:cubicBezTo>
                    <a:pt x="16062" y="908"/>
                    <a:pt x="16109" y="920"/>
                    <a:pt x="16074" y="944"/>
                  </a:cubicBezTo>
                  <a:lnTo>
                    <a:pt x="16074" y="932"/>
                  </a:lnTo>
                  <a:cubicBezTo>
                    <a:pt x="16074" y="936"/>
                    <a:pt x="16072" y="937"/>
                    <a:pt x="16070" y="937"/>
                  </a:cubicBezTo>
                  <a:cubicBezTo>
                    <a:pt x="16066" y="937"/>
                    <a:pt x="16058" y="932"/>
                    <a:pt x="16050" y="932"/>
                  </a:cubicBezTo>
                  <a:lnTo>
                    <a:pt x="16038" y="944"/>
                  </a:lnTo>
                  <a:cubicBezTo>
                    <a:pt x="16038" y="932"/>
                    <a:pt x="16038" y="932"/>
                    <a:pt x="16038" y="932"/>
                  </a:cubicBezTo>
                  <a:cubicBezTo>
                    <a:pt x="16038" y="936"/>
                    <a:pt x="16035" y="937"/>
                    <a:pt x="16032" y="937"/>
                  </a:cubicBezTo>
                  <a:cubicBezTo>
                    <a:pt x="16025" y="937"/>
                    <a:pt x="16014" y="932"/>
                    <a:pt x="16014" y="932"/>
                  </a:cubicBezTo>
                  <a:lnTo>
                    <a:pt x="16002" y="944"/>
                  </a:lnTo>
                  <a:cubicBezTo>
                    <a:pt x="15990" y="932"/>
                    <a:pt x="16014" y="932"/>
                    <a:pt x="15990" y="932"/>
                  </a:cubicBezTo>
                  <a:lnTo>
                    <a:pt x="16002" y="955"/>
                  </a:lnTo>
                  <a:cubicBezTo>
                    <a:pt x="15998" y="954"/>
                    <a:pt x="15995" y="954"/>
                    <a:pt x="15993" y="954"/>
                  </a:cubicBezTo>
                  <a:cubicBezTo>
                    <a:pt x="15976" y="954"/>
                    <a:pt x="15993" y="981"/>
                    <a:pt x="15976" y="981"/>
                  </a:cubicBezTo>
                  <a:cubicBezTo>
                    <a:pt x="15974" y="981"/>
                    <a:pt x="15971" y="981"/>
                    <a:pt x="15967" y="979"/>
                  </a:cubicBezTo>
                  <a:cubicBezTo>
                    <a:pt x="15967" y="973"/>
                    <a:pt x="15964" y="973"/>
                    <a:pt x="15961" y="973"/>
                  </a:cubicBezTo>
                  <a:cubicBezTo>
                    <a:pt x="15958" y="973"/>
                    <a:pt x="15955" y="973"/>
                    <a:pt x="15955" y="967"/>
                  </a:cubicBezTo>
                  <a:lnTo>
                    <a:pt x="15943" y="1003"/>
                  </a:lnTo>
                  <a:cubicBezTo>
                    <a:pt x="15935" y="1003"/>
                    <a:pt x="15932" y="998"/>
                    <a:pt x="15931" y="998"/>
                  </a:cubicBezTo>
                  <a:cubicBezTo>
                    <a:pt x="15931" y="998"/>
                    <a:pt x="15931" y="999"/>
                    <a:pt x="15931" y="1003"/>
                  </a:cubicBezTo>
                  <a:cubicBezTo>
                    <a:pt x="15919" y="1003"/>
                    <a:pt x="15931" y="1015"/>
                    <a:pt x="15931" y="1015"/>
                  </a:cubicBezTo>
                  <a:cubicBezTo>
                    <a:pt x="15921" y="1015"/>
                    <a:pt x="15919" y="1030"/>
                    <a:pt x="15907" y="1030"/>
                  </a:cubicBezTo>
                  <a:cubicBezTo>
                    <a:pt x="15904" y="1030"/>
                    <a:pt x="15900" y="1029"/>
                    <a:pt x="15895" y="1027"/>
                  </a:cubicBezTo>
                  <a:lnTo>
                    <a:pt x="15895" y="1027"/>
                  </a:lnTo>
                  <a:cubicBezTo>
                    <a:pt x="15871" y="1051"/>
                    <a:pt x="15919" y="1051"/>
                    <a:pt x="15907" y="1075"/>
                  </a:cubicBezTo>
                  <a:cubicBezTo>
                    <a:pt x="15883" y="1063"/>
                    <a:pt x="15907" y="1051"/>
                    <a:pt x="15883" y="1051"/>
                  </a:cubicBezTo>
                  <a:lnTo>
                    <a:pt x="15883" y="1075"/>
                  </a:lnTo>
                  <a:cubicBezTo>
                    <a:pt x="15883" y="1075"/>
                    <a:pt x="15872" y="1069"/>
                    <a:pt x="15869" y="1065"/>
                  </a:cubicBezTo>
                  <a:lnTo>
                    <a:pt x="15869" y="1065"/>
                  </a:lnTo>
                  <a:cubicBezTo>
                    <a:pt x="15821" y="1110"/>
                    <a:pt x="15740" y="1112"/>
                    <a:pt x="15740" y="1182"/>
                  </a:cubicBezTo>
                  <a:cubicBezTo>
                    <a:pt x="15717" y="1182"/>
                    <a:pt x="15728" y="1170"/>
                    <a:pt x="15717" y="1158"/>
                  </a:cubicBezTo>
                  <a:lnTo>
                    <a:pt x="15717" y="1158"/>
                  </a:lnTo>
                  <a:cubicBezTo>
                    <a:pt x="15728" y="1205"/>
                    <a:pt x="15669" y="1194"/>
                    <a:pt x="15645" y="1229"/>
                  </a:cubicBezTo>
                  <a:lnTo>
                    <a:pt x="15669" y="1241"/>
                  </a:lnTo>
                  <a:cubicBezTo>
                    <a:pt x="15597" y="1265"/>
                    <a:pt x="15597" y="1336"/>
                    <a:pt x="15562" y="1384"/>
                  </a:cubicBezTo>
                  <a:lnTo>
                    <a:pt x="15574" y="1384"/>
                  </a:lnTo>
                  <a:cubicBezTo>
                    <a:pt x="15586" y="1396"/>
                    <a:pt x="15574" y="1408"/>
                    <a:pt x="15586" y="1420"/>
                  </a:cubicBezTo>
                  <a:cubicBezTo>
                    <a:pt x="15578" y="1420"/>
                    <a:pt x="15570" y="1409"/>
                    <a:pt x="15562" y="1409"/>
                  </a:cubicBezTo>
                  <a:cubicBezTo>
                    <a:pt x="15558" y="1409"/>
                    <a:pt x="15554" y="1412"/>
                    <a:pt x="15550" y="1420"/>
                  </a:cubicBezTo>
                  <a:cubicBezTo>
                    <a:pt x="15558" y="1420"/>
                    <a:pt x="15566" y="1414"/>
                    <a:pt x="15570" y="1414"/>
                  </a:cubicBezTo>
                  <a:cubicBezTo>
                    <a:pt x="15572" y="1414"/>
                    <a:pt x="15574" y="1416"/>
                    <a:pt x="15574" y="1420"/>
                  </a:cubicBezTo>
                  <a:cubicBezTo>
                    <a:pt x="15514" y="1444"/>
                    <a:pt x="15490" y="1551"/>
                    <a:pt x="15431" y="1622"/>
                  </a:cubicBezTo>
                  <a:cubicBezTo>
                    <a:pt x="15395" y="1729"/>
                    <a:pt x="15324" y="1825"/>
                    <a:pt x="15288" y="1932"/>
                  </a:cubicBezTo>
                  <a:cubicBezTo>
                    <a:pt x="15292" y="1924"/>
                    <a:pt x="15296" y="1922"/>
                    <a:pt x="15301" y="1922"/>
                  </a:cubicBezTo>
                  <a:cubicBezTo>
                    <a:pt x="15311" y="1922"/>
                    <a:pt x="15320" y="1935"/>
                    <a:pt x="15312" y="1944"/>
                  </a:cubicBezTo>
                  <a:cubicBezTo>
                    <a:pt x="15240" y="1944"/>
                    <a:pt x="15300" y="2003"/>
                    <a:pt x="15252" y="2015"/>
                  </a:cubicBezTo>
                  <a:cubicBezTo>
                    <a:pt x="15240" y="2087"/>
                    <a:pt x="15169" y="2110"/>
                    <a:pt x="15181" y="2182"/>
                  </a:cubicBezTo>
                  <a:lnTo>
                    <a:pt x="15169" y="2182"/>
                  </a:lnTo>
                  <a:cubicBezTo>
                    <a:pt x="15157" y="2182"/>
                    <a:pt x="15169" y="2194"/>
                    <a:pt x="15169" y="2206"/>
                  </a:cubicBezTo>
                  <a:lnTo>
                    <a:pt x="15157" y="2194"/>
                  </a:lnTo>
                  <a:cubicBezTo>
                    <a:pt x="15145" y="2218"/>
                    <a:pt x="15157" y="2253"/>
                    <a:pt x="15145" y="2253"/>
                  </a:cubicBezTo>
                  <a:lnTo>
                    <a:pt x="15157" y="2265"/>
                  </a:lnTo>
                  <a:cubicBezTo>
                    <a:pt x="15157" y="2271"/>
                    <a:pt x="15154" y="2271"/>
                    <a:pt x="15151" y="2271"/>
                  </a:cubicBezTo>
                  <a:cubicBezTo>
                    <a:pt x="15148" y="2271"/>
                    <a:pt x="15145" y="2271"/>
                    <a:pt x="15145" y="2277"/>
                  </a:cubicBezTo>
                  <a:lnTo>
                    <a:pt x="15133" y="2277"/>
                  </a:lnTo>
                  <a:lnTo>
                    <a:pt x="15145" y="2301"/>
                  </a:lnTo>
                  <a:cubicBezTo>
                    <a:pt x="15142" y="2300"/>
                    <a:pt x="15140" y="2299"/>
                    <a:pt x="15138" y="2299"/>
                  </a:cubicBezTo>
                  <a:cubicBezTo>
                    <a:pt x="15123" y="2299"/>
                    <a:pt x="15130" y="2337"/>
                    <a:pt x="15109" y="2337"/>
                  </a:cubicBezTo>
                  <a:cubicBezTo>
                    <a:pt x="15109" y="2348"/>
                    <a:pt x="15109" y="2384"/>
                    <a:pt x="15097" y="2408"/>
                  </a:cubicBezTo>
                  <a:cubicBezTo>
                    <a:pt x="15074" y="2408"/>
                    <a:pt x="15062" y="2432"/>
                    <a:pt x="15050" y="2456"/>
                  </a:cubicBezTo>
                  <a:cubicBezTo>
                    <a:pt x="15038" y="2491"/>
                    <a:pt x="15014" y="2539"/>
                    <a:pt x="14990" y="2587"/>
                  </a:cubicBezTo>
                  <a:lnTo>
                    <a:pt x="15014" y="2599"/>
                  </a:lnTo>
                  <a:lnTo>
                    <a:pt x="15014" y="2610"/>
                  </a:lnTo>
                  <a:cubicBezTo>
                    <a:pt x="15002" y="2610"/>
                    <a:pt x="15002" y="2610"/>
                    <a:pt x="15002" y="2599"/>
                  </a:cubicBezTo>
                  <a:cubicBezTo>
                    <a:pt x="14978" y="2599"/>
                    <a:pt x="14990" y="2634"/>
                    <a:pt x="14978" y="2634"/>
                  </a:cubicBezTo>
                  <a:cubicBezTo>
                    <a:pt x="15002" y="2634"/>
                    <a:pt x="14978" y="2634"/>
                    <a:pt x="14990" y="2622"/>
                  </a:cubicBezTo>
                  <a:cubicBezTo>
                    <a:pt x="15002" y="2622"/>
                    <a:pt x="15014" y="2634"/>
                    <a:pt x="15002" y="2646"/>
                  </a:cubicBezTo>
                  <a:lnTo>
                    <a:pt x="14990" y="2646"/>
                  </a:lnTo>
                  <a:lnTo>
                    <a:pt x="15002" y="2658"/>
                  </a:lnTo>
                  <a:cubicBezTo>
                    <a:pt x="14996" y="2652"/>
                    <a:pt x="14990" y="2652"/>
                    <a:pt x="14983" y="2652"/>
                  </a:cubicBezTo>
                  <a:cubicBezTo>
                    <a:pt x="14975" y="2652"/>
                    <a:pt x="14966" y="2652"/>
                    <a:pt x="14955" y="2646"/>
                  </a:cubicBezTo>
                  <a:lnTo>
                    <a:pt x="14955" y="2646"/>
                  </a:lnTo>
                  <a:cubicBezTo>
                    <a:pt x="14943" y="2694"/>
                    <a:pt x="14966" y="2729"/>
                    <a:pt x="14931" y="2765"/>
                  </a:cubicBezTo>
                  <a:cubicBezTo>
                    <a:pt x="14929" y="2764"/>
                    <a:pt x="14928" y="2763"/>
                    <a:pt x="14927" y="2763"/>
                  </a:cubicBezTo>
                  <a:cubicBezTo>
                    <a:pt x="14923" y="2763"/>
                    <a:pt x="14926" y="2784"/>
                    <a:pt x="14918" y="2784"/>
                  </a:cubicBezTo>
                  <a:cubicBezTo>
                    <a:pt x="14915" y="2784"/>
                    <a:pt x="14912" y="2782"/>
                    <a:pt x="14907" y="2777"/>
                  </a:cubicBezTo>
                  <a:lnTo>
                    <a:pt x="14907" y="2777"/>
                  </a:lnTo>
                  <a:cubicBezTo>
                    <a:pt x="14907" y="2795"/>
                    <a:pt x="14913" y="2798"/>
                    <a:pt x="14920" y="2798"/>
                  </a:cubicBezTo>
                  <a:cubicBezTo>
                    <a:pt x="14924" y="2798"/>
                    <a:pt x="14928" y="2797"/>
                    <a:pt x="14932" y="2797"/>
                  </a:cubicBezTo>
                  <a:cubicBezTo>
                    <a:pt x="14936" y="2797"/>
                    <a:pt x="14940" y="2798"/>
                    <a:pt x="14943" y="2801"/>
                  </a:cubicBezTo>
                  <a:cubicBezTo>
                    <a:pt x="14943" y="2809"/>
                    <a:pt x="14943" y="2818"/>
                    <a:pt x="14938" y="2818"/>
                  </a:cubicBezTo>
                  <a:cubicBezTo>
                    <a:pt x="14937" y="2818"/>
                    <a:pt x="14934" y="2816"/>
                    <a:pt x="14931" y="2813"/>
                  </a:cubicBezTo>
                  <a:lnTo>
                    <a:pt x="14907" y="2813"/>
                  </a:lnTo>
                  <a:lnTo>
                    <a:pt x="14907" y="2825"/>
                  </a:lnTo>
                  <a:cubicBezTo>
                    <a:pt x="14907" y="2860"/>
                    <a:pt x="14859" y="2872"/>
                    <a:pt x="14859" y="2908"/>
                  </a:cubicBezTo>
                  <a:cubicBezTo>
                    <a:pt x="14862" y="2911"/>
                    <a:pt x="14864" y="2912"/>
                    <a:pt x="14865" y="2912"/>
                  </a:cubicBezTo>
                  <a:cubicBezTo>
                    <a:pt x="14870" y="2912"/>
                    <a:pt x="14872" y="2905"/>
                    <a:pt x="14877" y="2905"/>
                  </a:cubicBezTo>
                  <a:cubicBezTo>
                    <a:pt x="14879" y="2905"/>
                    <a:pt x="14881" y="2906"/>
                    <a:pt x="14883" y="2908"/>
                  </a:cubicBezTo>
                  <a:cubicBezTo>
                    <a:pt x="14883" y="2944"/>
                    <a:pt x="14847" y="2920"/>
                    <a:pt x="14847" y="2956"/>
                  </a:cubicBezTo>
                  <a:lnTo>
                    <a:pt x="14836" y="2944"/>
                  </a:lnTo>
                  <a:lnTo>
                    <a:pt x="14836" y="2944"/>
                  </a:lnTo>
                  <a:cubicBezTo>
                    <a:pt x="14848" y="2956"/>
                    <a:pt x="14859" y="2968"/>
                    <a:pt x="14835" y="2980"/>
                  </a:cubicBezTo>
                  <a:cubicBezTo>
                    <a:pt x="14824" y="2968"/>
                    <a:pt x="14824" y="2956"/>
                    <a:pt x="14824" y="2944"/>
                  </a:cubicBezTo>
                  <a:lnTo>
                    <a:pt x="14824" y="2944"/>
                  </a:lnTo>
                  <a:cubicBezTo>
                    <a:pt x="14824" y="2954"/>
                    <a:pt x="14815" y="2982"/>
                    <a:pt x="14827" y="2982"/>
                  </a:cubicBezTo>
                  <a:cubicBezTo>
                    <a:pt x="14830" y="2982"/>
                    <a:pt x="14832" y="2981"/>
                    <a:pt x="14835" y="2980"/>
                  </a:cubicBezTo>
                  <a:lnTo>
                    <a:pt x="14835" y="2980"/>
                  </a:lnTo>
                  <a:cubicBezTo>
                    <a:pt x="14835" y="3003"/>
                    <a:pt x="14812" y="2991"/>
                    <a:pt x="14812" y="3003"/>
                  </a:cubicBezTo>
                  <a:cubicBezTo>
                    <a:pt x="14812" y="3003"/>
                    <a:pt x="14817" y="2998"/>
                    <a:pt x="14820" y="2998"/>
                  </a:cubicBezTo>
                  <a:cubicBezTo>
                    <a:pt x="14822" y="2998"/>
                    <a:pt x="14824" y="2999"/>
                    <a:pt x="14824" y="3003"/>
                  </a:cubicBezTo>
                  <a:cubicBezTo>
                    <a:pt x="14812" y="3015"/>
                    <a:pt x="14800" y="3051"/>
                    <a:pt x="14788" y="3063"/>
                  </a:cubicBezTo>
                  <a:lnTo>
                    <a:pt x="14776" y="3063"/>
                  </a:lnTo>
                  <a:cubicBezTo>
                    <a:pt x="14800" y="3087"/>
                    <a:pt x="14752" y="3063"/>
                    <a:pt x="14752" y="3099"/>
                  </a:cubicBezTo>
                  <a:cubicBezTo>
                    <a:pt x="14728" y="3158"/>
                    <a:pt x="14728" y="3241"/>
                    <a:pt x="14693" y="3301"/>
                  </a:cubicBezTo>
                  <a:cubicBezTo>
                    <a:pt x="14716" y="3325"/>
                    <a:pt x="14705" y="3349"/>
                    <a:pt x="14705" y="3361"/>
                  </a:cubicBezTo>
                  <a:lnTo>
                    <a:pt x="14669" y="3361"/>
                  </a:lnTo>
                  <a:lnTo>
                    <a:pt x="14669" y="3372"/>
                  </a:lnTo>
                  <a:cubicBezTo>
                    <a:pt x="14666" y="3375"/>
                    <a:pt x="14665" y="3376"/>
                    <a:pt x="14664" y="3376"/>
                  </a:cubicBezTo>
                  <a:cubicBezTo>
                    <a:pt x="14662" y="3376"/>
                    <a:pt x="14664" y="3369"/>
                    <a:pt x="14662" y="3369"/>
                  </a:cubicBezTo>
                  <a:cubicBezTo>
                    <a:pt x="14661" y="3369"/>
                    <a:pt x="14659" y="3370"/>
                    <a:pt x="14657" y="3372"/>
                  </a:cubicBezTo>
                  <a:lnTo>
                    <a:pt x="14669" y="3384"/>
                  </a:lnTo>
                  <a:cubicBezTo>
                    <a:pt x="14661" y="3384"/>
                    <a:pt x="14653" y="3400"/>
                    <a:pt x="14645" y="3400"/>
                  </a:cubicBezTo>
                  <a:cubicBezTo>
                    <a:pt x="14641" y="3400"/>
                    <a:pt x="14637" y="3396"/>
                    <a:pt x="14633" y="3384"/>
                  </a:cubicBezTo>
                  <a:lnTo>
                    <a:pt x="14609" y="3444"/>
                  </a:lnTo>
                  <a:cubicBezTo>
                    <a:pt x="14609" y="3456"/>
                    <a:pt x="14633" y="3468"/>
                    <a:pt x="14621" y="3480"/>
                  </a:cubicBezTo>
                  <a:cubicBezTo>
                    <a:pt x="14609" y="3480"/>
                    <a:pt x="14621" y="3468"/>
                    <a:pt x="14609" y="3468"/>
                  </a:cubicBezTo>
                  <a:cubicBezTo>
                    <a:pt x="14562" y="3503"/>
                    <a:pt x="14645" y="3539"/>
                    <a:pt x="14609" y="3587"/>
                  </a:cubicBezTo>
                  <a:cubicBezTo>
                    <a:pt x="14609" y="3594"/>
                    <a:pt x="14609" y="3599"/>
                    <a:pt x="14609" y="3599"/>
                  </a:cubicBezTo>
                  <a:cubicBezTo>
                    <a:pt x="14616" y="3601"/>
                    <a:pt x="14620" y="3602"/>
                    <a:pt x="14622" y="3602"/>
                  </a:cubicBezTo>
                  <a:cubicBezTo>
                    <a:pt x="14629" y="3602"/>
                    <a:pt x="14602" y="3587"/>
                    <a:pt x="14621" y="3587"/>
                  </a:cubicBezTo>
                  <a:cubicBezTo>
                    <a:pt x="14645" y="3599"/>
                    <a:pt x="14633" y="3599"/>
                    <a:pt x="14657" y="3611"/>
                  </a:cubicBezTo>
                  <a:cubicBezTo>
                    <a:pt x="14633" y="3622"/>
                    <a:pt x="14645" y="3634"/>
                    <a:pt x="14645" y="3634"/>
                  </a:cubicBezTo>
                  <a:cubicBezTo>
                    <a:pt x="14621" y="3646"/>
                    <a:pt x="14633" y="3670"/>
                    <a:pt x="14609" y="3682"/>
                  </a:cubicBezTo>
                  <a:cubicBezTo>
                    <a:pt x="14609" y="3682"/>
                    <a:pt x="14633" y="3706"/>
                    <a:pt x="14633" y="3718"/>
                  </a:cubicBezTo>
                  <a:cubicBezTo>
                    <a:pt x="14621" y="3724"/>
                    <a:pt x="14615" y="3724"/>
                    <a:pt x="14611" y="3724"/>
                  </a:cubicBezTo>
                  <a:cubicBezTo>
                    <a:pt x="14606" y="3724"/>
                    <a:pt x="14603" y="3724"/>
                    <a:pt x="14597" y="3730"/>
                  </a:cubicBezTo>
                  <a:lnTo>
                    <a:pt x="14609" y="3730"/>
                  </a:lnTo>
                  <a:cubicBezTo>
                    <a:pt x="14609" y="3742"/>
                    <a:pt x="14597" y="3742"/>
                    <a:pt x="14597" y="3742"/>
                  </a:cubicBezTo>
                  <a:cubicBezTo>
                    <a:pt x="14585" y="3753"/>
                    <a:pt x="14609" y="3753"/>
                    <a:pt x="14597" y="3765"/>
                  </a:cubicBezTo>
                  <a:lnTo>
                    <a:pt x="14585" y="3753"/>
                  </a:lnTo>
                  <a:cubicBezTo>
                    <a:pt x="14585" y="3765"/>
                    <a:pt x="14585" y="3777"/>
                    <a:pt x="14574" y="3789"/>
                  </a:cubicBezTo>
                  <a:cubicBezTo>
                    <a:pt x="14562" y="3789"/>
                    <a:pt x="14562" y="3777"/>
                    <a:pt x="14574" y="3777"/>
                  </a:cubicBezTo>
                  <a:cubicBezTo>
                    <a:pt x="14550" y="3777"/>
                    <a:pt x="14574" y="3801"/>
                    <a:pt x="14574" y="3801"/>
                  </a:cubicBezTo>
                  <a:cubicBezTo>
                    <a:pt x="14574" y="3801"/>
                    <a:pt x="14579" y="3796"/>
                    <a:pt x="14586" y="3796"/>
                  </a:cubicBezTo>
                  <a:cubicBezTo>
                    <a:pt x="14589" y="3796"/>
                    <a:pt x="14593" y="3797"/>
                    <a:pt x="14597" y="3801"/>
                  </a:cubicBezTo>
                  <a:cubicBezTo>
                    <a:pt x="14597" y="3813"/>
                    <a:pt x="14609" y="3825"/>
                    <a:pt x="14597" y="3825"/>
                  </a:cubicBezTo>
                  <a:lnTo>
                    <a:pt x="14585" y="3813"/>
                  </a:lnTo>
                  <a:lnTo>
                    <a:pt x="14585" y="3813"/>
                  </a:lnTo>
                  <a:cubicBezTo>
                    <a:pt x="14585" y="3837"/>
                    <a:pt x="14597" y="3825"/>
                    <a:pt x="14585" y="3849"/>
                  </a:cubicBezTo>
                  <a:lnTo>
                    <a:pt x="14574" y="3849"/>
                  </a:lnTo>
                  <a:cubicBezTo>
                    <a:pt x="14585" y="3861"/>
                    <a:pt x="14562" y="3872"/>
                    <a:pt x="14562" y="3896"/>
                  </a:cubicBezTo>
                  <a:cubicBezTo>
                    <a:pt x="14562" y="3896"/>
                    <a:pt x="14574" y="3908"/>
                    <a:pt x="14562" y="3908"/>
                  </a:cubicBezTo>
                  <a:lnTo>
                    <a:pt x="14597" y="3908"/>
                  </a:lnTo>
                  <a:cubicBezTo>
                    <a:pt x="14562" y="3920"/>
                    <a:pt x="14621" y="3944"/>
                    <a:pt x="14597" y="3968"/>
                  </a:cubicBezTo>
                  <a:cubicBezTo>
                    <a:pt x="14593" y="3963"/>
                    <a:pt x="14589" y="3961"/>
                    <a:pt x="14585" y="3958"/>
                  </a:cubicBezTo>
                  <a:lnTo>
                    <a:pt x="14585" y="3958"/>
                  </a:lnTo>
                  <a:cubicBezTo>
                    <a:pt x="14585" y="3965"/>
                    <a:pt x="14580" y="3967"/>
                    <a:pt x="14575" y="3967"/>
                  </a:cubicBezTo>
                  <a:cubicBezTo>
                    <a:pt x="14569" y="3967"/>
                    <a:pt x="14562" y="3964"/>
                    <a:pt x="14560" y="3964"/>
                  </a:cubicBezTo>
                  <a:cubicBezTo>
                    <a:pt x="14559" y="3964"/>
                    <a:pt x="14559" y="3965"/>
                    <a:pt x="14562" y="3968"/>
                  </a:cubicBezTo>
                  <a:cubicBezTo>
                    <a:pt x="14562" y="3992"/>
                    <a:pt x="14585" y="3980"/>
                    <a:pt x="14574" y="4003"/>
                  </a:cubicBezTo>
                  <a:cubicBezTo>
                    <a:pt x="14574" y="3992"/>
                    <a:pt x="14574" y="3992"/>
                    <a:pt x="14574" y="3992"/>
                  </a:cubicBezTo>
                  <a:cubicBezTo>
                    <a:pt x="14564" y="4001"/>
                    <a:pt x="14562" y="4019"/>
                    <a:pt x="14549" y="4019"/>
                  </a:cubicBezTo>
                  <a:cubicBezTo>
                    <a:pt x="14546" y="4019"/>
                    <a:pt x="14542" y="4018"/>
                    <a:pt x="14538" y="4015"/>
                  </a:cubicBezTo>
                  <a:cubicBezTo>
                    <a:pt x="14526" y="4015"/>
                    <a:pt x="14514" y="4015"/>
                    <a:pt x="14526" y="4003"/>
                  </a:cubicBezTo>
                  <a:cubicBezTo>
                    <a:pt x="14523" y="3998"/>
                    <a:pt x="14522" y="3997"/>
                    <a:pt x="14521" y="3997"/>
                  </a:cubicBezTo>
                  <a:cubicBezTo>
                    <a:pt x="14518" y="3997"/>
                    <a:pt x="14520" y="4010"/>
                    <a:pt x="14513" y="4010"/>
                  </a:cubicBezTo>
                  <a:cubicBezTo>
                    <a:pt x="14511" y="4010"/>
                    <a:pt x="14507" y="4008"/>
                    <a:pt x="14502" y="4003"/>
                  </a:cubicBezTo>
                  <a:lnTo>
                    <a:pt x="14502" y="4003"/>
                  </a:lnTo>
                  <a:cubicBezTo>
                    <a:pt x="14514" y="4015"/>
                    <a:pt x="14514" y="4027"/>
                    <a:pt x="14502" y="4039"/>
                  </a:cubicBezTo>
                  <a:lnTo>
                    <a:pt x="14526" y="4039"/>
                  </a:lnTo>
                  <a:cubicBezTo>
                    <a:pt x="14537" y="4054"/>
                    <a:pt x="14538" y="4059"/>
                    <a:pt x="14533" y="4059"/>
                  </a:cubicBezTo>
                  <a:cubicBezTo>
                    <a:pt x="14526" y="4059"/>
                    <a:pt x="14510" y="4051"/>
                    <a:pt x="14497" y="4051"/>
                  </a:cubicBezTo>
                  <a:cubicBezTo>
                    <a:pt x="14488" y="4051"/>
                    <a:pt x="14481" y="4054"/>
                    <a:pt x="14478" y="4063"/>
                  </a:cubicBezTo>
                  <a:cubicBezTo>
                    <a:pt x="14482" y="4070"/>
                    <a:pt x="14484" y="4072"/>
                    <a:pt x="14486" y="4072"/>
                  </a:cubicBezTo>
                  <a:cubicBezTo>
                    <a:pt x="14489" y="4072"/>
                    <a:pt x="14491" y="4066"/>
                    <a:pt x="14494" y="4066"/>
                  </a:cubicBezTo>
                  <a:cubicBezTo>
                    <a:pt x="14496" y="4066"/>
                    <a:pt x="14499" y="4068"/>
                    <a:pt x="14502" y="4075"/>
                  </a:cubicBezTo>
                  <a:cubicBezTo>
                    <a:pt x="14490" y="4075"/>
                    <a:pt x="14478" y="4075"/>
                    <a:pt x="14478" y="4099"/>
                  </a:cubicBezTo>
                  <a:cubicBezTo>
                    <a:pt x="14470" y="4099"/>
                    <a:pt x="14462" y="4104"/>
                    <a:pt x="14451" y="4104"/>
                  </a:cubicBezTo>
                  <a:cubicBezTo>
                    <a:pt x="14445" y="4104"/>
                    <a:pt x="14439" y="4103"/>
                    <a:pt x="14431" y="4099"/>
                  </a:cubicBezTo>
                  <a:cubicBezTo>
                    <a:pt x="14431" y="4123"/>
                    <a:pt x="14407" y="4134"/>
                    <a:pt x="14431" y="4146"/>
                  </a:cubicBezTo>
                  <a:cubicBezTo>
                    <a:pt x="14454" y="4134"/>
                    <a:pt x="14419" y="4123"/>
                    <a:pt x="14443" y="4111"/>
                  </a:cubicBezTo>
                  <a:lnTo>
                    <a:pt x="14443" y="4111"/>
                  </a:lnTo>
                  <a:lnTo>
                    <a:pt x="14466" y="4123"/>
                  </a:lnTo>
                  <a:cubicBezTo>
                    <a:pt x="14454" y="4134"/>
                    <a:pt x="14466" y="4158"/>
                    <a:pt x="14454" y="4170"/>
                  </a:cubicBezTo>
                  <a:lnTo>
                    <a:pt x="14466" y="4170"/>
                  </a:lnTo>
                  <a:cubicBezTo>
                    <a:pt x="14466" y="4194"/>
                    <a:pt x="14478" y="4206"/>
                    <a:pt x="14466" y="4230"/>
                  </a:cubicBezTo>
                  <a:cubicBezTo>
                    <a:pt x="14454" y="4218"/>
                    <a:pt x="14454" y="4206"/>
                    <a:pt x="14454" y="4206"/>
                  </a:cubicBezTo>
                  <a:cubicBezTo>
                    <a:pt x="14443" y="4206"/>
                    <a:pt x="14454" y="4218"/>
                    <a:pt x="14443" y="4230"/>
                  </a:cubicBezTo>
                  <a:cubicBezTo>
                    <a:pt x="14431" y="4230"/>
                    <a:pt x="14443" y="4218"/>
                    <a:pt x="14431" y="4218"/>
                  </a:cubicBezTo>
                  <a:lnTo>
                    <a:pt x="14431" y="4242"/>
                  </a:lnTo>
                  <a:cubicBezTo>
                    <a:pt x="14454" y="4253"/>
                    <a:pt x="14419" y="4253"/>
                    <a:pt x="14419" y="4265"/>
                  </a:cubicBezTo>
                  <a:cubicBezTo>
                    <a:pt x="14407" y="4301"/>
                    <a:pt x="14443" y="4325"/>
                    <a:pt x="14454" y="4349"/>
                  </a:cubicBezTo>
                  <a:lnTo>
                    <a:pt x="14443" y="4349"/>
                  </a:lnTo>
                  <a:cubicBezTo>
                    <a:pt x="14454" y="4337"/>
                    <a:pt x="14443" y="4337"/>
                    <a:pt x="14431" y="4337"/>
                  </a:cubicBezTo>
                  <a:cubicBezTo>
                    <a:pt x="14431" y="4343"/>
                    <a:pt x="14425" y="4346"/>
                    <a:pt x="14417" y="4346"/>
                  </a:cubicBezTo>
                  <a:cubicBezTo>
                    <a:pt x="14416" y="4346"/>
                    <a:pt x="14415" y="4346"/>
                    <a:pt x="14413" y="4345"/>
                  </a:cubicBezTo>
                  <a:lnTo>
                    <a:pt x="14413" y="4345"/>
                  </a:lnTo>
                  <a:cubicBezTo>
                    <a:pt x="14415" y="4346"/>
                    <a:pt x="14417" y="4347"/>
                    <a:pt x="14419" y="4349"/>
                  </a:cubicBezTo>
                  <a:lnTo>
                    <a:pt x="14407" y="4373"/>
                  </a:lnTo>
                  <a:cubicBezTo>
                    <a:pt x="14419" y="4373"/>
                    <a:pt x="14431" y="4373"/>
                    <a:pt x="14431" y="4384"/>
                  </a:cubicBezTo>
                  <a:cubicBezTo>
                    <a:pt x="14431" y="4396"/>
                    <a:pt x="14431" y="4408"/>
                    <a:pt x="14419" y="4420"/>
                  </a:cubicBezTo>
                  <a:cubicBezTo>
                    <a:pt x="14419" y="4414"/>
                    <a:pt x="14413" y="4414"/>
                    <a:pt x="14408" y="4414"/>
                  </a:cubicBezTo>
                  <a:cubicBezTo>
                    <a:pt x="14404" y="4414"/>
                    <a:pt x="14401" y="4414"/>
                    <a:pt x="14407" y="4408"/>
                  </a:cubicBezTo>
                  <a:cubicBezTo>
                    <a:pt x="14395" y="4408"/>
                    <a:pt x="14395" y="4420"/>
                    <a:pt x="14407" y="4432"/>
                  </a:cubicBezTo>
                  <a:cubicBezTo>
                    <a:pt x="14409" y="4430"/>
                    <a:pt x="14410" y="4430"/>
                    <a:pt x="14411" y="4430"/>
                  </a:cubicBezTo>
                  <a:cubicBezTo>
                    <a:pt x="14416" y="4430"/>
                    <a:pt x="14410" y="4456"/>
                    <a:pt x="14431" y="4456"/>
                  </a:cubicBezTo>
                  <a:lnTo>
                    <a:pt x="14419" y="4468"/>
                  </a:lnTo>
                  <a:cubicBezTo>
                    <a:pt x="14419" y="4456"/>
                    <a:pt x="14407" y="4456"/>
                    <a:pt x="14407" y="4456"/>
                  </a:cubicBezTo>
                  <a:cubicBezTo>
                    <a:pt x="14395" y="4456"/>
                    <a:pt x="14419" y="4468"/>
                    <a:pt x="14419" y="4480"/>
                  </a:cubicBezTo>
                  <a:cubicBezTo>
                    <a:pt x="14407" y="4480"/>
                    <a:pt x="14407" y="4492"/>
                    <a:pt x="14395" y="4492"/>
                  </a:cubicBezTo>
                  <a:cubicBezTo>
                    <a:pt x="14395" y="4492"/>
                    <a:pt x="14395" y="4503"/>
                    <a:pt x="14383" y="4503"/>
                  </a:cubicBezTo>
                  <a:cubicBezTo>
                    <a:pt x="14383" y="4515"/>
                    <a:pt x="14395" y="4515"/>
                    <a:pt x="14395" y="4515"/>
                  </a:cubicBezTo>
                  <a:lnTo>
                    <a:pt x="14383" y="4539"/>
                  </a:lnTo>
                  <a:cubicBezTo>
                    <a:pt x="14371" y="4539"/>
                    <a:pt x="14347" y="4527"/>
                    <a:pt x="14335" y="4527"/>
                  </a:cubicBezTo>
                  <a:cubicBezTo>
                    <a:pt x="14347" y="4539"/>
                    <a:pt x="14371" y="4539"/>
                    <a:pt x="14371" y="4551"/>
                  </a:cubicBezTo>
                  <a:cubicBezTo>
                    <a:pt x="14366" y="4549"/>
                    <a:pt x="14362" y="4548"/>
                    <a:pt x="14359" y="4548"/>
                  </a:cubicBezTo>
                  <a:cubicBezTo>
                    <a:pt x="14350" y="4548"/>
                    <a:pt x="14345" y="4555"/>
                    <a:pt x="14336" y="4555"/>
                  </a:cubicBezTo>
                  <a:cubicBezTo>
                    <a:pt x="14333" y="4555"/>
                    <a:pt x="14329" y="4554"/>
                    <a:pt x="14324" y="4551"/>
                  </a:cubicBezTo>
                  <a:cubicBezTo>
                    <a:pt x="14300" y="4551"/>
                    <a:pt x="14300" y="4575"/>
                    <a:pt x="14300" y="4587"/>
                  </a:cubicBezTo>
                  <a:cubicBezTo>
                    <a:pt x="14302" y="4589"/>
                    <a:pt x="14304" y="4590"/>
                    <a:pt x="14306" y="4590"/>
                  </a:cubicBezTo>
                  <a:cubicBezTo>
                    <a:pt x="14311" y="4590"/>
                    <a:pt x="14314" y="4583"/>
                    <a:pt x="14323" y="4583"/>
                  </a:cubicBezTo>
                  <a:cubicBezTo>
                    <a:pt x="14326" y="4583"/>
                    <a:pt x="14330" y="4584"/>
                    <a:pt x="14335" y="4587"/>
                  </a:cubicBezTo>
                  <a:cubicBezTo>
                    <a:pt x="14324" y="4623"/>
                    <a:pt x="14371" y="4634"/>
                    <a:pt x="14359" y="4658"/>
                  </a:cubicBezTo>
                  <a:cubicBezTo>
                    <a:pt x="14371" y="4682"/>
                    <a:pt x="14371" y="4670"/>
                    <a:pt x="14383" y="4694"/>
                  </a:cubicBezTo>
                  <a:cubicBezTo>
                    <a:pt x="14377" y="4691"/>
                    <a:pt x="14369" y="4689"/>
                    <a:pt x="14360" y="4689"/>
                  </a:cubicBezTo>
                  <a:cubicBezTo>
                    <a:pt x="14337" y="4689"/>
                    <a:pt x="14312" y="4700"/>
                    <a:pt x="14312" y="4718"/>
                  </a:cubicBezTo>
                  <a:cubicBezTo>
                    <a:pt x="14320" y="4718"/>
                    <a:pt x="14327" y="4713"/>
                    <a:pt x="14335" y="4713"/>
                  </a:cubicBezTo>
                  <a:cubicBezTo>
                    <a:pt x="14339" y="4713"/>
                    <a:pt x="14343" y="4714"/>
                    <a:pt x="14347" y="4718"/>
                  </a:cubicBezTo>
                  <a:lnTo>
                    <a:pt x="14347" y="4730"/>
                  </a:lnTo>
                  <a:cubicBezTo>
                    <a:pt x="14347" y="4754"/>
                    <a:pt x="14300" y="4754"/>
                    <a:pt x="14324" y="4765"/>
                  </a:cubicBezTo>
                  <a:lnTo>
                    <a:pt x="14314" y="4769"/>
                  </a:lnTo>
                  <a:lnTo>
                    <a:pt x="14314" y="4769"/>
                  </a:lnTo>
                  <a:cubicBezTo>
                    <a:pt x="14313" y="4767"/>
                    <a:pt x="14313" y="4766"/>
                    <a:pt x="14312" y="4765"/>
                  </a:cubicBezTo>
                  <a:lnTo>
                    <a:pt x="14288" y="4777"/>
                  </a:lnTo>
                  <a:lnTo>
                    <a:pt x="14288" y="4777"/>
                  </a:lnTo>
                  <a:lnTo>
                    <a:pt x="14314" y="4769"/>
                  </a:lnTo>
                  <a:lnTo>
                    <a:pt x="14314" y="4769"/>
                  </a:lnTo>
                  <a:cubicBezTo>
                    <a:pt x="14322" y="4781"/>
                    <a:pt x="14313" y="4801"/>
                    <a:pt x="14324" y="4801"/>
                  </a:cubicBezTo>
                  <a:cubicBezTo>
                    <a:pt x="14324" y="4825"/>
                    <a:pt x="14312" y="4825"/>
                    <a:pt x="14300" y="4837"/>
                  </a:cubicBezTo>
                  <a:cubicBezTo>
                    <a:pt x="14306" y="4837"/>
                    <a:pt x="14315" y="4834"/>
                    <a:pt x="14322" y="4834"/>
                  </a:cubicBezTo>
                  <a:cubicBezTo>
                    <a:pt x="14329" y="4834"/>
                    <a:pt x="14335" y="4837"/>
                    <a:pt x="14335" y="4849"/>
                  </a:cubicBezTo>
                  <a:cubicBezTo>
                    <a:pt x="14328" y="4846"/>
                    <a:pt x="14323" y="4845"/>
                    <a:pt x="14319" y="4845"/>
                  </a:cubicBezTo>
                  <a:cubicBezTo>
                    <a:pt x="14304" y="4845"/>
                    <a:pt x="14309" y="4861"/>
                    <a:pt x="14300" y="4861"/>
                  </a:cubicBezTo>
                  <a:cubicBezTo>
                    <a:pt x="14288" y="4861"/>
                    <a:pt x="14228" y="4801"/>
                    <a:pt x="14157" y="4742"/>
                  </a:cubicBezTo>
                  <a:cubicBezTo>
                    <a:pt x="14093" y="4696"/>
                    <a:pt x="14023" y="4658"/>
                    <a:pt x="13951" y="4658"/>
                  </a:cubicBezTo>
                  <a:cubicBezTo>
                    <a:pt x="13928" y="4658"/>
                    <a:pt x="13906" y="4662"/>
                    <a:pt x="13883" y="4670"/>
                  </a:cubicBezTo>
                  <a:cubicBezTo>
                    <a:pt x="13871" y="4670"/>
                    <a:pt x="13859" y="4682"/>
                    <a:pt x="13847" y="4694"/>
                  </a:cubicBezTo>
                  <a:cubicBezTo>
                    <a:pt x="13838" y="4694"/>
                    <a:pt x="13843" y="4679"/>
                    <a:pt x="13840" y="4679"/>
                  </a:cubicBezTo>
                  <a:cubicBezTo>
                    <a:pt x="13839" y="4679"/>
                    <a:pt x="13838" y="4680"/>
                    <a:pt x="13835" y="4682"/>
                  </a:cubicBezTo>
                  <a:cubicBezTo>
                    <a:pt x="13835" y="4694"/>
                    <a:pt x="13812" y="4706"/>
                    <a:pt x="13800" y="4730"/>
                  </a:cubicBezTo>
                  <a:lnTo>
                    <a:pt x="13812" y="4718"/>
                  </a:lnTo>
                  <a:cubicBezTo>
                    <a:pt x="13812" y="4718"/>
                    <a:pt x="13812" y="4730"/>
                    <a:pt x="13812" y="4742"/>
                  </a:cubicBezTo>
                  <a:cubicBezTo>
                    <a:pt x="13820" y="4733"/>
                    <a:pt x="13834" y="4720"/>
                    <a:pt x="13841" y="4720"/>
                  </a:cubicBezTo>
                  <a:cubicBezTo>
                    <a:pt x="13845" y="4720"/>
                    <a:pt x="13847" y="4722"/>
                    <a:pt x="13847" y="4730"/>
                  </a:cubicBezTo>
                  <a:cubicBezTo>
                    <a:pt x="13847" y="4730"/>
                    <a:pt x="13835" y="4742"/>
                    <a:pt x="13835" y="4742"/>
                  </a:cubicBezTo>
                  <a:lnTo>
                    <a:pt x="13823" y="4742"/>
                  </a:lnTo>
                  <a:lnTo>
                    <a:pt x="13823" y="4754"/>
                  </a:lnTo>
                  <a:cubicBezTo>
                    <a:pt x="13823" y="4765"/>
                    <a:pt x="13812" y="4777"/>
                    <a:pt x="13800" y="4777"/>
                  </a:cubicBezTo>
                  <a:lnTo>
                    <a:pt x="13812" y="4789"/>
                  </a:lnTo>
                  <a:lnTo>
                    <a:pt x="13823" y="4789"/>
                  </a:lnTo>
                  <a:cubicBezTo>
                    <a:pt x="13812" y="4801"/>
                    <a:pt x="13815" y="4801"/>
                    <a:pt x="13819" y="4801"/>
                  </a:cubicBezTo>
                  <a:cubicBezTo>
                    <a:pt x="13823" y="4801"/>
                    <a:pt x="13829" y="4801"/>
                    <a:pt x="13823" y="4813"/>
                  </a:cubicBezTo>
                  <a:cubicBezTo>
                    <a:pt x="13812" y="4813"/>
                    <a:pt x="13812" y="4825"/>
                    <a:pt x="13800" y="4825"/>
                  </a:cubicBezTo>
                  <a:lnTo>
                    <a:pt x="13823" y="4837"/>
                  </a:lnTo>
                  <a:cubicBezTo>
                    <a:pt x="13812" y="4849"/>
                    <a:pt x="13812" y="4849"/>
                    <a:pt x="13812" y="4849"/>
                  </a:cubicBezTo>
                  <a:cubicBezTo>
                    <a:pt x="13812" y="4853"/>
                    <a:pt x="13813" y="4854"/>
                    <a:pt x="13815" y="4854"/>
                  </a:cubicBezTo>
                  <a:cubicBezTo>
                    <a:pt x="13816" y="4854"/>
                    <a:pt x="13818" y="4853"/>
                    <a:pt x="13820" y="4852"/>
                  </a:cubicBezTo>
                  <a:lnTo>
                    <a:pt x="13820" y="4852"/>
                  </a:lnTo>
                  <a:cubicBezTo>
                    <a:pt x="13821" y="4856"/>
                    <a:pt x="13828" y="4864"/>
                    <a:pt x="13812" y="4873"/>
                  </a:cubicBezTo>
                  <a:cubicBezTo>
                    <a:pt x="13812" y="4878"/>
                    <a:pt x="13813" y="4879"/>
                    <a:pt x="13816" y="4879"/>
                  </a:cubicBezTo>
                  <a:cubicBezTo>
                    <a:pt x="13823" y="4879"/>
                    <a:pt x="13836" y="4866"/>
                    <a:pt x="13843" y="4866"/>
                  </a:cubicBezTo>
                  <a:cubicBezTo>
                    <a:pt x="13846" y="4866"/>
                    <a:pt x="13847" y="4868"/>
                    <a:pt x="13847" y="4873"/>
                  </a:cubicBezTo>
                  <a:cubicBezTo>
                    <a:pt x="13841" y="4879"/>
                    <a:pt x="13838" y="4879"/>
                    <a:pt x="13835" y="4879"/>
                  </a:cubicBezTo>
                  <a:cubicBezTo>
                    <a:pt x="13832" y="4879"/>
                    <a:pt x="13829" y="4879"/>
                    <a:pt x="13823" y="4884"/>
                  </a:cubicBezTo>
                  <a:lnTo>
                    <a:pt x="13835" y="4884"/>
                  </a:lnTo>
                  <a:cubicBezTo>
                    <a:pt x="13835" y="4893"/>
                    <a:pt x="13829" y="4901"/>
                    <a:pt x="13826" y="4901"/>
                  </a:cubicBezTo>
                  <a:cubicBezTo>
                    <a:pt x="13824" y="4901"/>
                    <a:pt x="13823" y="4900"/>
                    <a:pt x="13823" y="4896"/>
                  </a:cubicBezTo>
                  <a:cubicBezTo>
                    <a:pt x="13823" y="4908"/>
                    <a:pt x="13823" y="4908"/>
                    <a:pt x="13823" y="4920"/>
                  </a:cubicBezTo>
                  <a:cubicBezTo>
                    <a:pt x="13788" y="4920"/>
                    <a:pt x="13752" y="4932"/>
                    <a:pt x="13728" y="4968"/>
                  </a:cubicBezTo>
                  <a:cubicBezTo>
                    <a:pt x="13716" y="4980"/>
                    <a:pt x="13704" y="4992"/>
                    <a:pt x="13704" y="5004"/>
                  </a:cubicBezTo>
                  <a:cubicBezTo>
                    <a:pt x="13703" y="5005"/>
                    <a:pt x="13701" y="5006"/>
                    <a:pt x="13701" y="5006"/>
                  </a:cubicBezTo>
                  <a:cubicBezTo>
                    <a:pt x="13696" y="5006"/>
                    <a:pt x="13701" y="4989"/>
                    <a:pt x="13696" y="4989"/>
                  </a:cubicBezTo>
                  <a:cubicBezTo>
                    <a:pt x="13695" y="4989"/>
                    <a:pt x="13694" y="4990"/>
                    <a:pt x="13692" y="4992"/>
                  </a:cubicBezTo>
                  <a:cubicBezTo>
                    <a:pt x="13702" y="5011"/>
                    <a:pt x="13688" y="5030"/>
                    <a:pt x="13689" y="5050"/>
                  </a:cubicBezTo>
                  <a:lnTo>
                    <a:pt x="13689" y="5050"/>
                  </a:lnTo>
                  <a:lnTo>
                    <a:pt x="13692" y="5039"/>
                  </a:lnTo>
                  <a:cubicBezTo>
                    <a:pt x="13692" y="5051"/>
                    <a:pt x="13692" y="5051"/>
                    <a:pt x="13692" y="5063"/>
                  </a:cubicBezTo>
                  <a:cubicBezTo>
                    <a:pt x="13702" y="5054"/>
                    <a:pt x="13711" y="5031"/>
                    <a:pt x="13714" y="5031"/>
                  </a:cubicBezTo>
                  <a:cubicBezTo>
                    <a:pt x="13716" y="5031"/>
                    <a:pt x="13716" y="5034"/>
                    <a:pt x="13716" y="5039"/>
                  </a:cubicBezTo>
                  <a:cubicBezTo>
                    <a:pt x="13728" y="5039"/>
                    <a:pt x="13716" y="5063"/>
                    <a:pt x="13716" y="5063"/>
                  </a:cubicBezTo>
                  <a:lnTo>
                    <a:pt x="13716" y="5075"/>
                  </a:lnTo>
                  <a:cubicBezTo>
                    <a:pt x="13716" y="5075"/>
                    <a:pt x="13716" y="5099"/>
                    <a:pt x="13716" y="5099"/>
                  </a:cubicBezTo>
                  <a:lnTo>
                    <a:pt x="13716" y="5111"/>
                  </a:lnTo>
                  <a:cubicBezTo>
                    <a:pt x="13716" y="5113"/>
                    <a:pt x="13716" y="5114"/>
                    <a:pt x="13716" y="5114"/>
                  </a:cubicBezTo>
                  <a:cubicBezTo>
                    <a:pt x="13716" y="5116"/>
                    <a:pt x="13716" y="5119"/>
                    <a:pt x="13716" y="5123"/>
                  </a:cubicBezTo>
                  <a:lnTo>
                    <a:pt x="13728" y="5111"/>
                  </a:lnTo>
                  <a:cubicBezTo>
                    <a:pt x="13728" y="5120"/>
                    <a:pt x="13729" y="5123"/>
                    <a:pt x="13730" y="5123"/>
                  </a:cubicBezTo>
                  <a:cubicBezTo>
                    <a:pt x="13732" y="5123"/>
                    <a:pt x="13736" y="5111"/>
                    <a:pt x="13738" y="5111"/>
                  </a:cubicBezTo>
                  <a:cubicBezTo>
                    <a:pt x="13739" y="5111"/>
                    <a:pt x="13740" y="5114"/>
                    <a:pt x="13740" y="5123"/>
                  </a:cubicBezTo>
                  <a:cubicBezTo>
                    <a:pt x="13728" y="5135"/>
                    <a:pt x="13740" y="5135"/>
                    <a:pt x="13728" y="5146"/>
                  </a:cubicBezTo>
                  <a:lnTo>
                    <a:pt x="13752" y="5158"/>
                  </a:lnTo>
                  <a:cubicBezTo>
                    <a:pt x="13752" y="5170"/>
                    <a:pt x="13764" y="5158"/>
                    <a:pt x="13764" y="5182"/>
                  </a:cubicBezTo>
                  <a:cubicBezTo>
                    <a:pt x="13764" y="5184"/>
                    <a:pt x="13764" y="5185"/>
                    <a:pt x="13765" y="5185"/>
                  </a:cubicBezTo>
                  <a:cubicBezTo>
                    <a:pt x="13767" y="5185"/>
                    <a:pt x="13773" y="5168"/>
                    <a:pt x="13775" y="5168"/>
                  </a:cubicBezTo>
                  <a:cubicBezTo>
                    <a:pt x="13776" y="5168"/>
                    <a:pt x="13776" y="5169"/>
                    <a:pt x="13776" y="5170"/>
                  </a:cubicBezTo>
                  <a:cubicBezTo>
                    <a:pt x="13776" y="5176"/>
                    <a:pt x="13776" y="5176"/>
                    <a:pt x="13776" y="5176"/>
                  </a:cubicBezTo>
                  <a:cubicBezTo>
                    <a:pt x="13776" y="5176"/>
                    <a:pt x="13776" y="5176"/>
                    <a:pt x="13776" y="5182"/>
                  </a:cubicBezTo>
                  <a:lnTo>
                    <a:pt x="13788" y="5182"/>
                  </a:lnTo>
                  <a:cubicBezTo>
                    <a:pt x="13776" y="5194"/>
                    <a:pt x="13776" y="5206"/>
                    <a:pt x="13776" y="5206"/>
                  </a:cubicBezTo>
                  <a:cubicBezTo>
                    <a:pt x="13798" y="5228"/>
                    <a:pt x="13789" y="5291"/>
                    <a:pt x="13816" y="5291"/>
                  </a:cubicBezTo>
                  <a:cubicBezTo>
                    <a:pt x="13818" y="5291"/>
                    <a:pt x="13821" y="5290"/>
                    <a:pt x="13823" y="5289"/>
                  </a:cubicBezTo>
                  <a:lnTo>
                    <a:pt x="13823" y="5289"/>
                  </a:lnTo>
                  <a:cubicBezTo>
                    <a:pt x="13823" y="5313"/>
                    <a:pt x="13812" y="5301"/>
                    <a:pt x="13812" y="5313"/>
                  </a:cubicBezTo>
                  <a:cubicBezTo>
                    <a:pt x="13812" y="5313"/>
                    <a:pt x="13812" y="5325"/>
                    <a:pt x="13812" y="5325"/>
                  </a:cubicBezTo>
                  <a:cubicBezTo>
                    <a:pt x="13794" y="5325"/>
                    <a:pt x="13796" y="5300"/>
                    <a:pt x="13784" y="5300"/>
                  </a:cubicBezTo>
                  <a:cubicBezTo>
                    <a:pt x="13780" y="5300"/>
                    <a:pt x="13774" y="5303"/>
                    <a:pt x="13764" y="5313"/>
                  </a:cubicBezTo>
                  <a:lnTo>
                    <a:pt x="13788" y="5337"/>
                  </a:lnTo>
                  <a:cubicBezTo>
                    <a:pt x="13784" y="5339"/>
                    <a:pt x="13781" y="5339"/>
                    <a:pt x="13779" y="5339"/>
                  </a:cubicBezTo>
                  <a:cubicBezTo>
                    <a:pt x="13772" y="5339"/>
                    <a:pt x="13771" y="5332"/>
                    <a:pt x="13767" y="5332"/>
                  </a:cubicBezTo>
                  <a:cubicBezTo>
                    <a:pt x="13764" y="5332"/>
                    <a:pt x="13760" y="5336"/>
                    <a:pt x="13752" y="5349"/>
                  </a:cubicBezTo>
                  <a:cubicBezTo>
                    <a:pt x="13752" y="5325"/>
                    <a:pt x="13728" y="5337"/>
                    <a:pt x="13764" y="5289"/>
                  </a:cubicBezTo>
                  <a:lnTo>
                    <a:pt x="13764" y="5289"/>
                  </a:lnTo>
                  <a:cubicBezTo>
                    <a:pt x="13692" y="5313"/>
                    <a:pt x="13704" y="5373"/>
                    <a:pt x="13681" y="5408"/>
                  </a:cubicBezTo>
                  <a:cubicBezTo>
                    <a:pt x="13681" y="5408"/>
                    <a:pt x="13681" y="5408"/>
                    <a:pt x="13681" y="5396"/>
                  </a:cubicBezTo>
                  <a:cubicBezTo>
                    <a:pt x="13681" y="5408"/>
                    <a:pt x="13657" y="5420"/>
                    <a:pt x="13657" y="5432"/>
                  </a:cubicBezTo>
                  <a:cubicBezTo>
                    <a:pt x="13652" y="5434"/>
                    <a:pt x="13648" y="5435"/>
                    <a:pt x="13645" y="5435"/>
                  </a:cubicBezTo>
                  <a:cubicBezTo>
                    <a:pt x="13630" y="5435"/>
                    <a:pt x="13655" y="5408"/>
                    <a:pt x="13645" y="5408"/>
                  </a:cubicBezTo>
                  <a:lnTo>
                    <a:pt x="13609" y="5444"/>
                  </a:lnTo>
                  <a:cubicBezTo>
                    <a:pt x="13609" y="5432"/>
                    <a:pt x="13609" y="5432"/>
                    <a:pt x="13609" y="5432"/>
                  </a:cubicBezTo>
                  <a:cubicBezTo>
                    <a:pt x="13597" y="5444"/>
                    <a:pt x="13597" y="5456"/>
                    <a:pt x="13585" y="5456"/>
                  </a:cubicBezTo>
                  <a:cubicBezTo>
                    <a:pt x="13585" y="5432"/>
                    <a:pt x="13585" y="5420"/>
                    <a:pt x="13585" y="5408"/>
                  </a:cubicBezTo>
                  <a:lnTo>
                    <a:pt x="13562" y="5468"/>
                  </a:lnTo>
                  <a:cubicBezTo>
                    <a:pt x="13562" y="5465"/>
                    <a:pt x="13559" y="5464"/>
                    <a:pt x="13554" y="5464"/>
                  </a:cubicBezTo>
                  <a:cubicBezTo>
                    <a:pt x="13550" y="5464"/>
                    <a:pt x="13545" y="5465"/>
                    <a:pt x="13541" y="5465"/>
                  </a:cubicBezTo>
                  <a:cubicBezTo>
                    <a:pt x="13532" y="5465"/>
                    <a:pt x="13526" y="5462"/>
                    <a:pt x="13538" y="5444"/>
                  </a:cubicBezTo>
                  <a:lnTo>
                    <a:pt x="13538" y="5444"/>
                  </a:lnTo>
                  <a:lnTo>
                    <a:pt x="13478" y="5504"/>
                  </a:lnTo>
                  <a:lnTo>
                    <a:pt x="13473" y="5494"/>
                  </a:lnTo>
                  <a:lnTo>
                    <a:pt x="13473" y="5494"/>
                  </a:lnTo>
                  <a:cubicBezTo>
                    <a:pt x="13475" y="5493"/>
                    <a:pt x="13476" y="5493"/>
                    <a:pt x="13478" y="5492"/>
                  </a:cubicBezTo>
                  <a:lnTo>
                    <a:pt x="13478" y="5492"/>
                  </a:lnTo>
                  <a:cubicBezTo>
                    <a:pt x="13477" y="5492"/>
                    <a:pt x="13475" y="5493"/>
                    <a:pt x="13473" y="5494"/>
                  </a:cubicBezTo>
                  <a:lnTo>
                    <a:pt x="13473" y="5494"/>
                  </a:lnTo>
                  <a:lnTo>
                    <a:pt x="13466" y="5480"/>
                  </a:lnTo>
                  <a:cubicBezTo>
                    <a:pt x="13459" y="5494"/>
                    <a:pt x="13456" y="5500"/>
                    <a:pt x="13460" y="5500"/>
                  </a:cubicBezTo>
                  <a:cubicBezTo>
                    <a:pt x="13462" y="5500"/>
                    <a:pt x="13465" y="5498"/>
                    <a:pt x="13470" y="5496"/>
                  </a:cubicBezTo>
                  <a:lnTo>
                    <a:pt x="13470" y="5496"/>
                  </a:lnTo>
                  <a:cubicBezTo>
                    <a:pt x="13444" y="5512"/>
                    <a:pt x="13419" y="5564"/>
                    <a:pt x="13398" y="5564"/>
                  </a:cubicBezTo>
                  <a:cubicBezTo>
                    <a:pt x="13393" y="5564"/>
                    <a:pt x="13388" y="5561"/>
                    <a:pt x="13383" y="5551"/>
                  </a:cubicBezTo>
                  <a:cubicBezTo>
                    <a:pt x="13347" y="5611"/>
                    <a:pt x="13323" y="5611"/>
                    <a:pt x="13276" y="5658"/>
                  </a:cubicBezTo>
                  <a:cubicBezTo>
                    <a:pt x="13286" y="5645"/>
                    <a:pt x="13285" y="5641"/>
                    <a:pt x="13279" y="5641"/>
                  </a:cubicBezTo>
                  <a:cubicBezTo>
                    <a:pt x="13270" y="5641"/>
                    <a:pt x="13248" y="5652"/>
                    <a:pt x="13242" y="5652"/>
                  </a:cubicBezTo>
                  <a:cubicBezTo>
                    <a:pt x="13237" y="5652"/>
                    <a:pt x="13239" y="5648"/>
                    <a:pt x="13252" y="5635"/>
                  </a:cubicBezTo>
                  <a:lnTo>
                    <a:pt x="13252" y="5635"/>
                  </a:lnTo>
                  <a:cubicBezTo>
                    <a:pt x="13216" y="5646"/>
                    <a:pt x="13216" y="5670"/>
                    <a:pt x="13204" y="5694"/>
                  </a:cubicBezTo>
                  <a:cubicBezTo>
                    <a:pt x="13169" y="5694"/>
                    <a:pt x="13169" y="5670"/>
                    <a:pt x="13192" y="5647"/>
                  </a:cubicBezTo>
                  <a:lnTo>
                    <a:pt x="13192" y="5647"/>
                  </a:lnTo>
                  <a:lnTo>
                    <a:pt x="13169" y="5670"/>
                  </a:lnTo>
                  <a:lnTo>
                    <a:pt x="13145" y="5694"/>
                  </a:lnTo>
                  <a:cubicBezTo>
                    <a:pt x="13140" y="5697"/>
                    <a:pt x="13136" y="5698"/>
                    <a:pt x="13134" y="5698"/>
                  </a:cubicBezTo>
                  <a:cubicBezTo>
                    <a:pt x="13127" y="5698"/>
                    <a:pt x="13125" y="5691"/>
                    <a:pt x="13114" y="5691"/>
                  </a:cubicBezTo>
                  <a:cubicBezTo>
                    <a:pt x="13110" y="5691"/>
                    <a:pt x="13105" y="5692"/>
                    <a:pt x="13097" y="5694"/>
                  </a:cubicBezTo>
                  <a:lnTo>
                    <a:pt x="13109" y="5718"/>
                  </a:lnTo>
                  <a:lnTo>
                    <a:pt x="13085" y="5718"/>
                  </a:lnTo>
                  <a:cubicBezTo>
                    <a:pt x="13097" y="5730"/>
                    <a:pt x="13085" y="5742"/>
                    <a:pt x="13061" y="5754"/>
                  </a:cubicBezTo>
                  <a:lnTo>
                    <a:pt x="13038" y="5766"/>
                  </a:lnTo>
                  <a:cubicBezTo>
                    <a:pt x="13044" y="5759"/>
                    <a:pt x="13045" y="5757"/>
                    <a:pt x="13044" y="5757"/>
                  </a:cubicBezTo>
                  <a:cubicBezTo>
                    <a:pt x="13041" y="5757"/>
                    <a:pt x="13030" y="5762"/>
                    <a:pt x="13022" y="5762"/>
                  </a:cubicBezTo>
                  <a:cubicBezTo>
                    <a:pt x="13017" y="5762"/>
                    <a:pt x="13014" y="5760"/>
                    <a:pt x="13014" y="5754"/>
                  </a:cubicBezTo>
                  <a:cubicBezTo>
                    <a:pt x="13002" y="5766"/>
                    <a:pt x="13002" y="5777"/>
                    <a:pt x="12966" y="5801"/>
                  </a:cubicBezTo>
                  <a:lnTo>
                    <a:pt x="12978" y="5801"/>
                  </a:lnTo>
                  <a:cubicBezTo>
                    <a:pt x="12967" y="5816"/>
                    <a:pt x="12962" y="5820"/>
                    <a:pt x="12959" y="5820"/>
                  </a:cubicBezTo>
                  <a:cubicBezTo>
                    <a:pt x="12953" y="5820"/>
                    <a:pt x="12954" y="5807"/>
                    <a:pt x="12945" y="5807"/>
                  </a:cubicBezTo>
                  <a:cubicBezTo>
                    <a:pt x="12941" y="5807"/>
                    <a:pt x="12937" y="5809"/>
                    <a:pt x="12930" y="5813"/>
                  </a:cubicBezTo>
                  <a:lnTo>
                    <a:pt x="12942" y="5825"/>
                  </a:lnTo>
                  <a:cubicBezTo>
                    <a:pt x="12871" y="5837"/>
                    <a:pt x="12847" y="5897"/>
                    <a:pt x="12800" y="5897"/>
                  </a:cubicBezTo>
                  <a:cubicBezTo>
                    <a:pt x="12817" y="5888"/>
                    <a:pt x="12809" y="5879"/>
                    <a:pt x="12808" y="5875"/>
                  </a:cubicBezTo>
                  <a:lnTo>
                    <a:pt x="12808" y="5875"/>
                  </a:lnTo>
                  <a:cubicBezTo>
                    <a:pt x="12772" y="5899"/>
                    <a:pt x="12715" y="5933"/>
                    <a:pt x="12680" y="5968"/>
                  </a:cubicBezTo>
                  <a:cubicBezTo>
                    <a:pt x="12669" y="5962"/>
                    <a:pt x="12663" y="5959"/>
                    <a:pt x="12654" y="5959"/>
                  </a:cubicBezTo>
                  <a:cubicBezTo>
                    <a:pt x="12645" y="5959"/>
                    <a:pt x="12633" y="5962"/>
                    <a:pt x="12609" y="5968"/>
                  </a:cubicBezTo>
                  <a:cubicBezTo>
                    <a:pt x="12585" y="5980"/>
                    <a:pt x="12573" y="5980"/>
                    <a:pt x="12573" y="6004"/>
                  </a:cubicBezTo>
                  <a:cubicBezTo>
                    <a:pt x="12554" y="6004"/>
                    <a:pt x="12520" y="6034"/>
                    <a:pt x="12501" y="6034"/>
                  </a:cubicBezTo>
                  <a:cubicBezTo>
                    <a:pt x="12496" y="6034"/>
                    <a:pt x="12492" y="6032"/>
                    <a:pt x="12490" y="6027"/>
                  </a:cubicBezTo>
                  <a:cubicBezTo>
                    <a:pt x="12490" y="6051"/>
                    <a:pt x="12466" y="6039"/>
                    <a:pt x="12454" y="6063"/>
                  </a:cubicBezTo>
                  <a:cubicBezTo>
                    <a:pt x="12395" y="6063"/>
                    <a:pt x="12383" y="6123"/>
                    <a:pt x="12323" y="6123"/>
                  </a:cubicBezTo>
                  <a:lnTo>
                    <a:pt x="12323" y="6111"/>
                  </a:lnTo>
                  <a:lnTo>
                    <a:pt x="12311" y="6135"/>
                  </a:lnTo>
                  <a:cubicBezTo>
                    <a:pt x="12299" y="6123"/>
                    <a:pt x="12311" y="6123"/>
                    <a:pt x="12299" y="6111"/>
                  </a:cubicBezTo>
                  <a:lnTo>
                    <a:pt x="12204" y="6158"/>
                  </a:lnTo>
                  <a:lnTo>
                    <a:pt x="12228" y="6158"/>
                  </a:lnTo>
                  <a:cubicBezTo>
                    <a:pt x="12204" y="6170"/>
                    <a:pt x="12204" y="6194"/>
                    <a:pt x="12168" y="6194"/>
                  </a:cubicBezTo>
                  <a:cubicBezTo>
                    <a:pt x="12179" y="6180"/>
                    <a:pt x="12181" y="6175"/>
                    <a:pt x="12179" y="6175"/>
                  </a:cubicBezTo>
                  <a:cubicBezTo>
                    <a:pt x="12173" y="6175"/>
                    <a:pt x="12146" y="6196"/>
                    <a:pt x="12128" y="6196"/>
                  </a:cubicBezTo>
                  <a:cubicBezTo>
                    <a:pt x="12126" y="6196"/>
                    <a:pt x="12123" y="6195"/>
                    <a:pt x="12121" y="6194"/>
                  </a:cubicBezTo>
                  <a:lnTo>
                    <a:pt x="12121" y="6194"/>
                  </a:lnTo>
                  <a:cubicBezTo>
                    <a:pt x="12121" y="6197"/>
                    <a:pt x="12121" y="6201"/>
                    <a:pt x="12121" y="6206"/>
                  </a:cubicBezTo>
                  <a:cubicBezTo>
                    <a:pt x="12115" y="6208"/>
                    <a:pt x="12111" y="6209"/>
                    <a:pt x="12107" y="6209"/>
                  </a:cubicBezTo>
                  <a:cubicBezTo>
                    <a:pt x="12094" y="6209"/>
                    <a:pt x="12087" y="6202"/>
                    <a:pt x="12080" y="6202"/>
                  </a:cubicBezTo>
                  <a:cubicBezTo>
                    <a:pt x="12075" y="6202"/>
                    <a:pt x="12070" y="6205"/>
                    <a:pt x="12061" y="6218"/>
                  </a:cubicBezTo>
                  <a:lnTo>
                    <a:pt x="12085" y="6206"/>
                  </a:lnTo>
                  <a:cubicBezTo>
                    <a:pt x="12097" y="6206"/>
                    <a:pt x="12085" y="6230"/>
                    <a:pt x="12061" y="6242"/>
                  </a:cubicBezTo>
                  <a:cubicBezTo>
                    <a:pt x="12061" y="6242"/>
                    <a:pt x="12049" y="6242"/>
                    <a:pt x="12061" y="6230"/>
                  </a:cubicBezTo>
                  <a:lnTo>
                    <a:pt x="12061" y="6230"/>
                  </a:lnTo>
                  <a:cubicBezTo>
                    <a:pt x="12026" y="6254"/>
                    <a:pt x="11978" y="6254"/>
                    <a:pt x="11966" y="6278"/>
                  </a:cubicBezTo>
                  <a:cubicBezTo>
                    <a:pt x="11954" y="6278"/>
                    <a:pt x="11954" y="6266"/>
                    <a:pt x="11966" y="6254"/>
                  </a:cubicBezTo>
                  <a:lnTo>
                    <a:pt x="11966" y="6254"/>
                  </a:lnTo>
                  <a:cubicBezTo>
                    <a:pt x="11907" y="6289"/>
                    <a:pt x="11930" y="6266"/>
                    <a:pt x="11871" y="6301"/>
                  </a:cubicBezTo>
                  <a:lnTo>
                    <a:pt x="11871" y="6289"/>
                  </a:lnTo>
                  <a:lnTo>
                    <a:pt x="11847" y="6313"/>
                  </a:lnTo>
                  <a:lnTo>
                    <a:pt x="11823" y="6313"/>
                  </a:lnTo>
                  <a:cubicBezTo>
                    <a:pt x="11811" y="6325"/>
                    <a:pt x="11799" y="6337"/>
                    <a:pt x="11776" y="6337"/>
                  </a:cubicBezTo>
                  <a:lnTo>
                    <a:pt x="11776" y="6325"/>
                  </a:lnTo>
                  <a:cubicBezTo>
                    <a:pt x="11716" y="6361"/>
                    <a:pt x="11692" y="6325"/>
                    <a:pt x="11645" y="6373"/>
                  </a:cubicBezTo>
                  <a:cubicBezTo>
                    <a:pt x="11645" y="6373"/>
                    <a:pt x="11645" y="6371"/>
                    <a:pt x="11645" y="6368"/>
                  </a:cubicBezTo>
                  <a:lnTo>
                    <a:pt x="11645" y="6368"/>
                  </a:lnTo>
                  <a:cubicBezTo>
                    <a:pt x="11635" y="6374"/>
                    <a:pt x="11628" y="6375"/>
                    <a:pt x="11621" y="6375"/>
                  </a:cubicBezTo>
                  <a:cubicBezTo>
                    <a:pt x="11614" y="6375"/>
                    <a:pt x="11608" y="6374"/>
                    <a:pt x="11602" y="6374"/>
                  </a:cubicBezTo>
                  <a:cubicBezTo>
                    <a:pt x="11592" y="6374"/>
                    <a:pt x="11580" y="6378"/>
                    <a:pt x="11561" y="6397"/>
                  </a:cubicBezTo>
                  <a:cubicBezTo>
                    <a:pt x="11561" y="6385"/>
                    <a:pt x="11549" y="6385"/>
                    <a:pt x="11549" y="6385"/>
                  </a:cubicBezTo>
                  <a:lnTo>
                    <a:pt x="11537" y="6397"/>
                  </a:lnTo>
                  <a:lnTo>
                    <a:pt x="11526" y="6385"/>
                  </a:lnTo>
                  <a:lnTo>
                    <a:pt x="11514" y="6420"/>
                  </a:lnTo>
                  <a:lnTo>
                    <a:pt x="11502" y="6408"/>
                  </a:lnTo>
                  <a:lnTo>
                    <a:pt x="11490" y="6420"/>
                  </a:lnTo>
                  <a:cubicBezTo>
                    <a:pt x="11478" y="6408"/>
                    <a:pt x="11478" y="6408"/>
                    <a:pt x="11466" y="6408"/>
                  </a:cubicBezTo>
                  <a:cubicBezTo>
                    <a:pt x="11490" y="6373"/>
                    <a:pt x="11502" y="6349"/>
                    <a:pt x="11526" y="6313"/>
                  </a:cubicBezTo>
                  <a:lnTo>
                    <a:pt x="11526" y="6313"/>
                  </a:lnTo>
                  <a:lnTo>
                    <a:pt x="11514" y="6325"/>
                  </a:lnTo>
                  <a:cubicBezTo>
                    <a:pt x="11514" y="6301"/>
                    <a:pt x="11514" y="6289"/>
                    <a:pt x="11514" y="6278"/>
                  </a:cubicBezTo>
                  <a:cubicBezTo>
                    <a:pt x="11522" y="6278"/>
                    <a:pt x="11530" y="6288"/>
                    <a:pt x="11537" y="6288"/>
                  </a:cubicBezTo>
                  <a:cubicBezTo>
                    <a:pt x="11541" y="6288"/>
                    <a:pt x="11545" y="6285"/>
                    <a:pt x="11549" y="6278"/>
                  </a:cubicBezTo>
                  <a:lnTo>
                    <a:pt x="11526" y="6278"/>
                  </a:lnTo>
                  <a:cubicBezTo>
                    <a:pt x="11597" y="6230"/>
                    <a:pt x="11657" y="6099"/>
                    <a:pt x="11728" y="6004"/>
                  </a:cubicBezTo>
                  <a:cubicBezTo>
                    <a:pt x="11799" y="5862"/>
                    <a:pt x="11905" y="5732"/>
                    <a:pt x="11965" y="5602"/>
                  </a:cubicBezTo>
                  <a:lnTo>
                    <a:pt x="11965" y="5602"/>
                  </a:lnTo>
                  <a:cubicBezTo>
                    <a:pt x="11964" y="5602"/>
                    <a:pt x="11964" y="5602"/>
                    <a:pt x="11963" y="5602"/>
                  </a:cubicBezTo>
                  <a:cubicBezTo>
                    <a:pt x="11955" y="5602"/>
                    <a:pt x="11935" y="5585"/>
                    <a:pt x="11954" y="5575"/>
                  </a:cubicBezTo>
                  <a:cubicBezTo>
                    <a:pt x="12026" y="5563"/>
                    <a:pt x="11978" y="5504"/>
                    <a:pt x="12038" y="5480"/>
                  </a:cubicBezTo>
                  <a:cubicBezTo>
                    <a:pt x="12061" y="5385"/>
                    <a:pt x="12145" y="5337"/>
                    <a:pt x="12133" y="5242"/>
                  </a:cubicBezTo>
                  <a:lnTo>
                    <a:pt x="12133" y="5242"/>
                  </a:lnTo>
                  <a:lnTo>
                    <a:pt x="12157" y="5254"/>
                  </a:lnTo>
                  <a:cubicBezTo>
                    <a:pt x="12168" y="5242"/>
                    <a:pt x="12157" y="5242"/>
                    <a:pt x="12157" y="5230"/>
                  </a:cubicBezTo>
                  <a:lnTo>
                    <a:pt x="12168" y="5230"/>
                  </a:lnTo>
                  <a:cubicBezTo>
                    <a:pt x="12180" y="5206"/>
                    <a:pt x="12180" y="5158"/>
                    <a:pt x="12204" y="5146"/>
                  </a:cubicBezTo>
                  <a:lnTo>
                    <a:pt x="12180" y="5146"/>
                  </a:lnTo>
                  <a:cubicBezTo>
                    <a:pt x="12192" y="5123"/>
                    <a:pt x="12204" y="5135"/>
                    <a:pt x="12204" y="5123"/>
                  </a:cubicBezTo>
                  <a:lnTo>
                    <a:pt x="12204" y="5099"/>
                  </a:lnTo>
                  <a:cubicBezTo>
                    <a:pt x="12206" y="5100"/>
                    <a:pt x="12208" y="5100"/>
                    <a:pt x="12210" y="5100"/>
                  </a:cubicBezTo>
                  <a:cubicBezTo>
                    <a:pt x="12228" y="5100"/>
                    <a:pt x="12230" y="5050"/>
                    <a:pt x="12252" y="5039"/>
                  </a:cubicBezTo>
                  <a:cubicBezTo>
                    <a:pt x="12252" y="5015"/>
                    <a:pt x="12264" y="4980"/>
                    <a:pt x="12288" y="4944"/>
                  </a:cubicBezTo>
                  <a:cubicBezTo>
                    <a:pt x="12299" y="4944"/>
                    <a:pt x="12323" y="4908"/>
                    <a:pt x="12335" y="4884"/>
                  </a:cubicBezTo>
                  <a:cubicBezTo>
                    <a:pt x="12359" y="4837"/>
                    <a:pt x="12395" y="4765"/>
                    <a:pt x="12430" y="4706"/>
                  </a:cubicBezTo>
                  <a:lnTo>
                    <a:pt x="12407" y="4694"/>
                  </a:lnTo>
                  <a:lnTo>
                    <a:pt x="12419" y="4682"/>
                  </a:lnTo>
                  <a:cubicBezTo>
                    <a:pt x="12438" y="4682"/>
                    <a:pt x="12440" y="4671"/>
                    <a:pt x="12441" y="4659"/>
                  </a:cubicBezTo>
                  <a:lnTo>
                    <a:pt x="12441" y="4659"/>
                  </a:lnTo>
                  <a:cubicBezTo>
                    <a:pt x="12439" y="4661"/>
                    <a:pt x="12437" y="4662"/>
                    <a:pt x="12435" y="4662"/>
                  </a:cubicBezTo>
                  <a:cubicBezTo>
                    <a:pt x="12423" y="4662"/>
                    <a:pt x="12411" y="4644"/>
                    <a:pt x="12430" y="4634"/>
                  </a:cubicBezTo>
                  <a:lnTo>
                    <a:pt x="12430" y="4623"/>
                  </a:lnTo>
                  <a:cubicBezTo>
                    <a:pt x="12438" y="4623"/>
                    <a:pt x="12446" y="4617"/>
                    <a:pt x="12458" y="4617"/>
                  </a:cubicBezTo>
                  <a:cubicBezTo>
                    <a:pt x="12463" y="4617"/>
                    <a:pt x="12470" y="4619"/>
                    <a:pt x="12478" y="4623"/>
                  </a:cubicBezTo>
                  <a:cubicBezTo>
                    <a:pt x="12502" y="4563"/>
                    <a:pt x="12490" y="4515"/>
                    <a:pt x="12526" y="4468"/>
                  </a:cubicBezTo>
                  <a:cubicBezTo>
                    <a:pt x="12527" y="4469"/>
                    <a:pt x="12528" y="4469"/>
                    <a:pt x="12529" y="4469"/>
                  </a:cubicBezTo>
                  <a:cubicBezTo>
                    <a:pt x="12535" y="4469"/>
                    <a:pt x="12538" y="4444"/>
                    <a:pt x="12548" y="4444"/>
                  </a:cubicBezTo>
                  <a:cubicBezTo>
                    <a:pt x="12551" y="4444"/>
                    <a:pt x="12556" y="4447"/>
                    <a:pt x="12561" y="4456"/>
                  </a:cubicBezTo>
                  <a:cubicBezTo>
                    <a:pt x="12567" y="4432"/>
                    <a:pt x="12561" y="4429"/>
                    <a:pt x="12552" y="4429"/>
                  </a:cubicBezTo>
                  <a:cubicBezTo>
                    <a:pt x="12549" y="4429"/>
                    <a:pt x="12546" y="4429"/>
                    <a:pt x="12543" y="4429"/>
                  </a:cubicBezTo>
                  <a:cubicBezTo>
                    <a:pt x="12536" y="4429"/>
                    <a:pt x="12530" y="4428"/>
                    <a:pt x="12526" y="4420"/>
                  </a:cubicBezTo>
                  <a:cubicBezTo>
                    <a:pt x="12526" y="4408"/>
                    <a:pt x="12526" y="4396"/>
                    <a:pt x="12538" y="4396"/>
                  </a:cubicBezTo>
                  <a:cubicBezTo>
                    <a:pt x="12538" y="4408"/>
                    <a:pt x="12561" y="4408"/>
                    <a:pt x="12561" y="4408"/>
                  </a:cubicBezTo>
                  <a:lnTo>
                    <a:pt x="12561" y="4384"/>
                  </a:lnTo>
                  <a:cubicBezTo>
                    <a:pt x="12573" y="4384"/>
                    <a:pt x="12573" y="4396"/>
                    <a:pt x="12573" y="4396"/>
                  </a:cubicBezTo>
                  <a:cubicBezTo>
                    <a:pt x="12573" y="4349"/>
                    <a:pt x="12633" y="4325"/>
                    <a:pt x="12633" y="4277"/>
                  </a:cubicBezTo>
                  <a:cubicBezTo>
                    <a:pt x="12630" y="4275"/>
                    <a:pt x="12629" y="4274"/>
                    <a:pt x="12627" y="4274"/>
                  </a:cubicBezTo>
                  <a:cubicBezTo>
                    <a:pt x="12621" y="4274"/>
                    <a:pt x="12621" y="4289"/>
                    <a:pt x="12621" y="4289"/>
                  </a:cubicBezTo>
                  <a:cubicBezTo>
                    <a:pt x="12609" y="4230"/>
                    <a:pt x="12657" y="4253"/>
                    <a:pt x="12657" y="4218"/>
                  </a:cubicBezTo>
                  <a:lnTo>
                    <a:pt x="12669" y="4230"/>
                  </a:lnTo>
                  <a:cubicBezTo>
                    <a:pt x="12657" y="4206"/>
                    <a:pt x="12657" y="4194"/>
                    <a:pt x="12669" y="4182"/>
                  </a:cubicBezTo>
                  <a:cubicBezTo>
                    <a:pt x="12692" y="4194"/>
                    <a:pt x="12680" y="4206"/>
                    <a:pt x="12680" y="4218"/>
                  </a:cubicBezTo>
                  <a:cubicBezTo>
                    <a:pt x="12692" y="4206"/>
                    <a:pt x="12704" y="4170"/>
                    <a:pt x="12680" y="4170"/>
                  </a:cubicBezTo>
                  <a:cubicBezTo>
                    <a:pt x="12680" y="4158"/>
                    <a:pt x="12704" y="4158"/>
                    <a:pt x="12716" y="4146"/>
                  </a:cubicBezTo>
                  <a:cubicBezTo>
                    <a:pt x="12708" y="4146"/>
                    <a:pt x="12700" y="4152"/>
                    <a:pt x="12696" y="4152"/>
                  </a:cubicBezTo>
                  <a:cubicBezTo>
                    <a:pt x="12694" y="4152"/>
                    <a:pt x="12692" y="4150"/>
                    <a:pt x="12692" y="4146"/>
                  </a:cubicBezTo>
                  <a:cubicBezTo>
                    <a:pt x="12716" y="4134"/>
                    <a:pt x="12728" y="4099"/>
                    <a:pt x="12740" y="4063"/>
                  </a:cubicBezTo>
                  <a:cubicBezTo>
                    <a:pt x="12752" y="4075"/>
                    <a:pt x="12752" y="4075"/>
                    <a:pt x="12752" y="4075"/>
                  </a:cubicBezTo>
                  <a:cubicBezTo>
                    <a:pt x="12740" y="4039"/>
                    <a:pt x="12788" y="4063"/>
                    <a:pt x="12788" y="4027"/>
                  </a:cubicBezTo>
                  <a:cubicBezTo>
                    <a:pt x="12823" y="3944"/>
                    <a:pt x="12859" y="3825"/>
                    <a:pt x="12895" y="3753"/>
                  </a:cubicBezTo>
                  <a:cubicBezTo>
                    <a:pt x="12883" y="3730"/>
                    <a:pt x="12895" y="3694"/>
                    <a:pt x="12907" y="3670"/>
                  </a:cubicBezTo>
                  <a:lnTo>
                    <a:pt x="12930" y="3682"/>
                  </a:lnTo>
                  <a:lnTo>
                    <a:pt x="12930" y="3658"/>
                  </a:lnTo>
                  <a:cubicBezTo>
                    <a:pt x="12933" y="3656"/>
                    <a:pt x="12934" y="3655"/>
                    <a:pt x="12935" y="3655"/>
                  </a:cubicBezTo>
                  <a:cubicBezTo>
                    <a:pt x="12939" y="3655"/>
                    <a:pt x="12935" y="3670"/>
                    <a:pt x="12954" y="3670"/>
                  </a:cubicBezTo>
                  <a:lnTo>
                    <a:pt x="12943" y="3648"/>
                  </a:lnTo>
                  <a:lnTo>
                    <a:pt x="12943" y="3648"/>
                  </a:lnTo>
                  <a:cubicBezTo>
                    <a:pt x="12946" y="3647"/>
                    <a:pt x="12956" y="3627"/>
                    <a:pt x="12965" y="3627"/>
                  </a:cubicBezTo>
                  <a:cubicBezTo>
                    <a:pt x="12970" y="3627"/>
                    <a:pt x="12975" y="3632"/>
                    <a:pt x="12978" y="3646"/>
                  </a:cubicBezTo>
                  <a:lnTo>
                    <a:pt x="13014" y="3563"/>
                  </a:lnTo>
                  <a:cubicBezTo>
                    <a:pt x="13026" y="3539"/>
                    <a:pt x="12990" y="3539"/>
                    <a:pt x="13014" y="3515"/>
                  </a:cubicBezTo>
                  <a:cubicBezTo>
                    <a:pt x="13026" y="3515"/>
                    <a:pt x="13014" y="3527"/>
                    <a:pt x="13026" y="3539"/>
                  </a:cubicBezTo>
                  <a:cubicBezTo>
                    <a:pt x="13073" y="3480"/>
                    <a:pt x="13002" y="3432"/>
                    <a:pt x="13038" y="3384"/>
                  </a:cubicBezTo>
                  <a:lnTo>
                    <a:pt x="13038" y="3384"/>
                  </a:lnTo>
                  <a:lnTo>
                    <a:pt x="13050" y="3396"/>
                  </a:lnTo>
                  <a:cubicBezTo>
                    <a:pt x="13038" y="3372"/>
                    <a:pt x="13050" y="3361"/>
                    <a:pt x="13050" y="3361"/>
                  </a:cubicBezTo>
                  <a:cubicBezTo>
                    <a:pt x="13043" y="3358"/>
                    <a:pt x="13039" y="3357"/>
                    <a:pt x="13037" y="3357"/>
                  </a:cubicBezTo>
                  <a:cubicBezTo>
                    <a:pt x="13029" y="3357"/>
                    <a:pt x="13055" y="3375"/>
                    <a:pt x="13026" y="3384"/>
                  </a:cubicBezTo>
                  <a:cubicBezTo>
                    <a:pt x="13002" y="3372"/>
                    <a:pt x="13026" y="3361"/>
                    <a:pt x="13002" y="3349"/>
                  </a:cubicBezTo>
                  <a:cubicBezTo>
                    <a:pt x="13026" y="3337"/>
                    <a:pt x="13014" y="3325"/>
                    <a:pt x="13014" y="3313"/>
                  </a:cubicBezTo>
                  <a:cubicBezTo>
                    <a:pt x="13038" y="3301"/>
                    <a:pt x="13050" y="3265"/>
                    <a:pt x="13073" y="3265"/>
                  </a:cubicBezTo>
                  <a:cubicBezTo>
                    <a:pt x="13073" y="3241"/>
                    <a:pt x="13050" y="3230"/>
                    <a:pt x="13061" y="3206"/>
                  </a:cubicBezTo>
                  <a:cubicBezTo>
                    <a:pt x="13067" y="3203"/>
                    <a:pt x="13070" y="3202"/>
                    <a:pt x="13073" y="3202"/>
                  </a:cubicBezTo>
                  <a:cubicBezTo>
                    <a:pt x="13078" y="3202"/>
                    <a:pt x="13079" y="3205"/>
                    <a:pt x="13082" y="3205"/>
                  </a:cubicBezTo>
                  <a:cubicBezTo>
                    <a:pt x="13084" y="3205"/>
                    <a:pt x="13088" y="3203"/>
                    <a:pt x="13097" y="3194"/>
                  </a:cubicBezTo>
                  <a:lnTo>
                    <a:pt x="13073" y="3194"/>
                  </a:lnTo>
                  <a:cubicBezTo>
                    <a:pt x="13079" y="3182"/>
                    <a:pt x="13085" y="3179"/>
                    <a:pt x="13090" y="3179"/>
                  </a:cubicBezTo>
                  <a:cubicBezTo>
                    <a:pt x="13094" y="3179"/>
                    <a:pt x="13097" y="3182"/>
                    <a:pt x="13097" y="3182"/>
                  </a:cubicBezTo>
                  <a:cubicBezTo>
                    <a:pt x="13109" y="3170"/>
                    <a:pt x="13085" y="3158"/>
                    <a:pt x="13109" y="3134"/>
                  </a:cubicBezTo>
                  <a:lnTo>
                    <a:pt x="13109" y="3158"/>
                  </a:lnTo>
                  <a:cubicBezTo>
                    <a:pt x="13121" y="3134"/>
                    <a:pt x="13121" y="3134"/>
                    <a:pt x="13133" y="3110"/>
                  </a:cubicBezTo>
                  <a:cubicBezTo>
                    <a:pt x="13145" y="3110"/>
                    <a:pt x="13133" y="3122"/>
                    <a:pt x="13133" y="3134"/>
                  </a:cubicBezTo>
                  <a:cubicBezTo>
                    <a:pt x="13157" y="3134"/>
                    <a:pt x="13133" y="3099"/>
                    <a:pt x="13133" y="3099"/>
                  </a:cubicBezTo>
                  <a:cubicBezTo>
                    <a:pt x="13133" y="3099"/>
                    <a:pt x="13128" y="3104"/>
                    <a:pt x="13121" y="3104"/>
                  </a:cubicBezTo>
                  <a:cubicBezTo>
                    <a:pt x="13117" y="3104"/>
                    <a:pt x="13113" y="3103"/>
                    <a:pt x="13109" y="3099"/>
                  </a:cubicBezTo>
                  <a:cubicBezTo>
                    <a:pt x="13121" y="3087"/>
                    <a:pt x="13097" y="3063"/>
                    <a:pt x="13121" y="3063"/>
                  </a:cubicBezTo>
                  <a:lnTo>
                    <a:pt x="13133" y="3087"/>
                  </a:lnTo>
                  <a:cubicBezTo>
                    <a:pt x="13133" y="3051"/>
                    <a:pt x="13121" y="3063"/>
                    <a:pt x="13133" y="3039"/>
                  </a:cubicBezTo>
                  <a:lnTo>
                    <a:pt x="13145" y="3039"/>
                  </a:lnTo>
                  <a:cubicBezTo>
                    <a:pt x="13133" y="3015"/>
                    <a:pt x="13157" y="3003"/>
                    <a:pt x="13181" y="2980"/>
                  </a:cubicBezTo>
                  <a:cubicBezTo>
                    <a:pt x="13169" y="2968"/>
                    <a:pt x="13169" y="2956"/>
                    <a:pt x="13169" y="2956"/>
                  </a:cubicBezTo>
                  <a:cubicBezTo>
                    <a:pt x="13165" y="2960"/>
                    <a:pt x="13162" y="2961"/>
                    <a:pt x="13159" y="2961"/>
                  </a:cubicBezTo>
                  <a:cubicBezTo>
                    <a:pt x="13154" y="2961"/>
                    <a:pt x="13149" y="2956"/>
                    <a:pt x="13133" y="2956"/>
                  </a:cubicBezTo>
                  <a:cubicBezTo>
                    <a:pt x="13169" y="2944"/>
                    <a:pt x="13121" y="2908"/>
                    <a:pt x="13157" y="2884"/>
                  </a:cubicBezTo>
                  <a:lnTo>
                    <a:pt x="13157" y="2884"/>
                  </a:lnTo>
                  <a:cubicBezTo>
                    <a:pt x="13157" y="2884"/>
                    <a:pt x="13169" y="2896"/>
                    <a:pt x="13157" y="2908"/>
                  </a:cubicBezTo>
                  <a:cubicBezTo>
                    <a:pt x="13169" y="2932"/>
                    <a:pt x="13192" y="2944"/>
                    <a:pt x="13192" y="2968"/>
                  </a:cubicBezTo>
                  <a:cubicBezTo>
                    <a:pt x="13192" y="2959"/>
                    <a:pt x="13198" y="2945"/>
                    <a:pt x="13202" y="2941"/>
                  </a:cubicBezTo>
                  <a:lnTo>
                    <a:pt x="13202" y="2941"/>
                  </a:lnTo>
                  <a:lnTo>
                    <a:pt x="13204" y="2944"/>
                  </a:lnTo>
                  <a:cubicBezTo>
                    <a:pt x="13204" y="2942"/>
                    <a:pt x="13204" y="2941"/>
                    <a:pt x="13203" y="2941"/>
                  </a:cubicBezTo>
                  <a:cubicBezTo>
                    <a:pt x="13203" y="2941"/>
                    <a:pt x="13202" y="2941"/>
                    <a:pt x="13202" y="2941"/>
                  </a:cubicBezTo>
                  <a:lnTo>
                    <a:pt x="13202" y="2941"/>
                  </a:lnTo>
                  <a:lnTo>
                    <a:pt x="13192" y="2932"/>
                  </a:lnTo>
                  <a:cubicBezTo>
                    <a:pt x="13192" y="2920"/>
                    <a:pt x="13192" y="2920"/>
                    <a:pt x="13192" y="2908"/>
                  </a:cubicBezTo>
                  <a:cubicBezTo>
                    <a:pt x="13186" y="2902"/>
                    <a:pt x="13181" y="2902"/>
                    <a:pt x="13176" y="2902"/>
                  </a:cubicBezTo>
                  <a:cubicBezTo>
                    <a:pt x="13172" y="2902"/>
                    <a:pt x="13169" y="2902"/>
                    <a:pt x="13169" y="2896"/>
                  </a:cubicBezTo>
                  <a:cubicBezTo>
                    <a:pt x="13169" y="2887"/>
                    <a:pt x="13172" y="2885"/>
                    <a:pt x="13175" y="2885"/>
                  </a:cubicBezTo>
                  <a:cubicBezTo>
                    <a:pt x="13179" y="2885"/>
                    <a:pt x="13183" y="2888"/>
                    <a:pt x="13184" y="2888"/>
                  </a:cubicBezTo>
                  <a:cubicBezTo>
                    <a:pt x="13184" y="2888"/>
                    <a:pt x="13183" y="2887"/>
                    <a:pt x="13181" y="2884"/>
                  </a:cubicBezTo>
                  <a:cubicBezTo>
                    <a:pt x="13192" y="2860"/>
                    <a:pt x="13169" y="2860"/>
                    <a:pt x="13181" y="2837"/>
                  </a:cubicBezTo>
                  <a:lnTo>
                    <a:pt x="13181" y="2837"/>
                  </a:lnTo>
                  <a:cubicBezTo>
                    <a:pt x="13181" y="2842"/>
                    <a:pt x="13183" y="2845"/>
                    <a:pt x="13184" y="2846"/>
                  </a:cubicBezTo>
                  <a:lnTo>
                    <a:pt x="13184" y="2846"/>
                  </a:lnTo>
                  <a:cubicBezTo>
                    <a:pt x="13201" y="2835"/>
                    <a:pt x="13205" y="2810"/>
                    <a:pt x="13219" y="2810"/>
                  </a:cubicBezTo>
                  <a:cubicBezTo>
                    <a:pt x="13222" y="2810"/>
                    <a:pt x="13225" y="2811"/>
                    <a:pt x="13228" y="2813"/>
                  </a:cubicBezTo>
                  <a:cubicBezTo>
                    <a:pt x="13240" y="2825"/>
                    <a:pt x="13240" y="2825"/>
                    <a:pt x="13240" y="2825"/>
                  </a:cubicBezTo>
                  <a:lnTo>
                    <a:pt x="13228" y="2825"/>
                  </a:lnTo>
                  <a:cubicBezTo>
                    <a:pt x="13231" y="2835"/>
                    <a:pt x="13234" y="2838"/>
                    <a:pt x="13236" y="2838"/>
                  </a:cubicBezTo>
                  <a:cubicBezTo>
                    <a:pt x="13241" y="2838"/>
                    <a:pt x="13245" y="2824"/>
                    <a:pt x="13255" y="2823"/>
                  </a:cubicBezTo>
                  <a:lnTo>
                    <a:pt x="13255" y="2823"/>
                  </a:lnTo>
                  <a:cubicBezTo>
                    <a:pt x="13248" y="2817"/>
                    <a:pt x="13264" y="2799"/>
                    <a:pt x="13264" y="2789"/>
                  </a:cubicBezTo>
                  <a:lnTo>
                    <a:pt x="13252" y="2777"/>
                  </a:lnTo>
                  <a:cubicBezTo>
                    <a:pt x="13242" y="2760"/>
                    <a:pt x="13239" y="2755"/>
                    <a:pt x="13241" y="2755"/>
                  </a:cubicBezTo>
                  <a:cubicBezTo>
                    <a:pt x="13245" y="2755"/>
                    <a:pt x="13264" y="2774"/>
                    <a:pt x="13277" y="2774"/>
                  </a:cubicBezTo>
                  <a:cubicBezTo>
                    <a:pt x="13281" y="2774"/>
                    <a:pt x="13285" y="2772"/>
                    <a:pt x="13288" y="2765"/>
                  </a:cubicBezTo>
                  <a:cubicBezTo>
                    <a:pt x="13288" y="2751"/>
                    <a:pt x="13288" y="2748"/>
                    <a:pt x="13287" y="2748"/>
                  </a:cubicBezTo>
                  <a:cubicBezTo>
                    <a:pt x="13286" y="2748"/>
                    <a:pt x="13285" y="2750"/>
                    <a:pt x="13284" y="2750"/>
                  </a:cubicBezTo>
                  <a:cubicBezTo>
                    <a:pt x="13282" y="2750"/>
                    <a:pt x="13279" y="2748"/>
                    <a:pt x="13276" y="2741"/>
                  </a:cubicBezTo>
                  <a:cubicBezTo>
                    <a:pt x="13288" y="2729"/>
                    <a:pt x="13311" y="2729"/>
                    <a:pt x="13311" y="2706"/>
                  </a:cubicBezTo>
                  <a:cubicBezTo>
                    <a:pt x="13319" y="2706"/>
                    <a:pt x="13327" y="2700"/>
                    <a:pt x="13339" y="2700"/>
                  </a:cubicBezTo>
                  <a:cubicBezTo>
                    <a:pt x="13345" y="2700"/>
                    <a:pt x="13351" y="2702"/>
                    <a:pt x="13359" y="2706"/>
                  </a:cubicBezTo>
                  <a:cubicBezTo>
                    <a:pt x="13359" y="2682"/>
                    <a:pt x="13383" y="2658"/>
                    <a:pt x="13371" y="2646"/>
                  </a:cubicBezTo>
                  <a:lnTo>
                    <a:pt x="13371" y="2646"/>
                  </a:lnTo>
                  <a:cubicBezTo>
                    <a:pt x="13347" y="2658"/>
                    <a:pt x="13383" y="2682"/>
                    <a:pt x="13335" y="2694"/>
                  </a:cubicBezTo>
                  <a:lnTo>
                    <a:pt x="13323" y="2682"/>
                  </a:lnTo>
                  <a:cubicBezTo>
                    <a:pt x="13335" y="2658"/>
                    <a:pt x="13335" y="2634"/>
                    <a:pt x="13347" y="2622"/>
                  </a:cubicBezTo>
                  <a:cubicBezTo>
                    <a:pt x="13347" y="2622"/>
                    <a:pt x="13347" y="2622"/>
                    <a:pt x="13335" y="2610"/>
                  </a:cubicBezTo>
                  <a:cubicBezTo>
                    <a:pt x="13347" y="2587"/>
                    <a:pt x="13335" y="2563"/>
                    <a:pt x="13347" y="2539"/>
                  </a:cubicBezTo>
                  <a:cubicBezTo>
                    <a:pt x="13371" y="2551"/>
                    <a:pt x="13359" y="2563"/>
                    <a:pt x="13347" y="2575"/>
                  </a:cubicBezTo>
                  <a:cubicBezTo>
                    <a:pt x="13371" y="2563"/>
                    <a:pt x="13359" y="2563"/>
                    <a:pt x="13383" y="2527"/>
                  </a:cubicBezTo>
                  <a:lnTo>
                    <a:pt x="13383" y="2527"/>
                  </a:lnTo>
                  <a:cubicBezTo>
                    <a:pt x="13395" y="2539"/>
                    <a:pt x="13371" y="2551"/>
                    <a:pt x="13383" y="2563"/>
                  </a:cubicBezTo>
                  <a:lnTo>
                    <a:pt x="13395" y="2527"/>
                  </a:lnTo>
                  <a:cubicBezTo>
                    <a:pt x="13371" y="2515"/>
                    <a:pt x="13407" y="2503"/>
                    <a:pt x="13407" y="2479"/>
                  </a:cubicBezTo>
                  <a:cubicBezTo>
                    <a:pt x="13431" y="2444"/>
                    <a:pt x="13407" y="2420"/>
                    <a:pt x="13395" y="2384"/>
                  </a:cubicBezTo>
                  <a:lnTo>
                    <a:pt x="13419" y="2384"/>
                  </a:lnTo>
                  <a:cubicBezTo>
                    <a:pt x="13395" y="2396"/>
                    <a:pt x="13407" y="2396"/>
                    <a:pt x="13419" y="2408"/>
                  </a:cubicBezTo>
                  <a:cubicBezTo>
                    <a:pt x="13419" y="2394"/>
                    <a:pt x="13431" y="2388"/>
                    <a:pt x="13443" y="2388"/>
                  </a:cubicBezTo>
                  <a:cubicBezTo>
                    <a:pt x="13452" y="2388"/>
                    <a:pt x="13461" y="2391"/>
                    <a:pt x="13466" y="2396"/>
                  </a:cubicBezTo>
                  <a:cubicBezTo>
                    <a:pt x="13466" y="2387"/>
                    <a:pt x="13463" y="2385"/>
                    <a:pt x="13459" y="2385"/>
                  </a:cubicBezTo>
                  <a:cubicBezTo>
                    <a:pt x="13454" y="2385"/>
                    <a:pt x="13449" y="2388"/>
                    <a:pt x="13446" y="2388"/>
                  </a:cubicBezTo>
                  <a:cubicBezTo>
                    <a:pt x="13444" y="2388"/>
                    <a:pt x="13442" y="2387"/>
                    <a:pt x="13442" y="2384"/>
                  </a:cubicBezTo>
                  <a:lnTo>
                    <a:pt x="13454" y="2348"/>
                  </a:lnTo>
                  <a:cubicBezTo>
                    <a:pt x="13448" y="2348"/>
                    <a:pt x="13445" y="2351"/>
                    <a:pt x="13442" y="2351"/>
                  </a:cubicBezTo>
                  <a:cubicBezTo>
                    <a:pt x="13439" y="2351"/>
                    <a:pt x="13436" y="2348"/>
                    <a:pt x="13431" y="2337"/>
                  </a:cubicBezTo>
                  <a:cubicBezTo>
                    <a:pt x="13442" y="2325"/>
                    <a:pt x="13442" y="2313"/>
                    <a:pt x="13454" y="2289"/>
                  </a:cubicBezTo>
                  <a:cubicBezTo>
                    <a:pt x="13454" y="2301"/>
                    <a:pt x="13478" y="2301"/>
                    <a:pt x="13466" y="2313"/>
                  </a:cubicBezTo>
                  <a:cubicBezTo>
                    <a:pt x="13478" y="2301"/>
                    <a:pt x="13490" y="2289"/>
                    <a:pt x="13478" y="2277"/>
                  </a:cubicBezTo>
                  <a:lnTo>
                    <a:pt x="13478" y="2277"/>
                  </a:lnTo>
                  <a:cubicBezTo>
                    <a:pt x="13475" y="2278"/>
                    <a:pt x="13473" y="2279"/>
                    <a:pt x="13472" y="2279"/>
                  </a:cubicBezTo>
                  <a:cubicBezTo>
                    <a:pt x="13461" y="2279"/>
                    <a:pt x="13472" y="2251"/>
                    <a:pt x="13461" y="2251"/>
                  </a:cubicBezTo>
                  <a:cubicBezTo>
                    <a:pt x="13459" y="2251"/>
                    <a:pt x="13457" y="2252"/>
                    <a:pt x="13454" y="2253"/>
                  </a:cubicBezTo>
                  <a:lnTo>
                    <a:pt x="13478" y="2229"/>
                  </a:lnTo>
                  <a:lnTo>
                    <a:pt x="13478" y="2229"/>
                  </a:lnTo>
                  <a:cubicBezTo>
                    <a:pt x="13466" y="2241"/>
                    <a:pt x="13478" y="2241"/>
                    <a:pt x="13478" y="2253"/>
                  </a:cubicBezTo>
                  <a:cubicBezTo>
                    <a:pt x="13502" y="2253"/>
                    <a:pt x="13478" y="2229"/>
                    <a:pt x="13478" y="2218"/>
                  </a:cubicBezTo>
                  <a:cubicBezTo>
                    <a:pt x="13488" y="2218"/>
                    <a:pt x="13497" y="2202"/>
                    <a:pt x="13501" y="2202"/>
                  </a:cubicBezTo>
                  <a:cubicBezTo>
                    <a:pt x="13501" y="2202"/>
                    <a:pt x="13502" y="2203"/>
                    <a:pt x="13502" y="2206"/>
                  </a:cubicBezTo>
                  <a:cubicBezTo>
                    <a:pt x="13502" y="2194"/>
                    <a:pt x="13514" y="2182"/>
                    <a:pt x="13526" y="2182"/>
                  </a:cubicBezTo>
                  <a:cubicBezTo>
                    <a:pt x="13526" y="2170"/>
                    <a:pt x="13514" y="2170"/>
                    <a:pt x="13514" y="2170"/>
                  </a:cubicBezTo>
                  <a:lnTo>
                    <a:pt x="13526" y="2134"/>
                  </a:lnTo>
                  <a:cubicBezTo>
                    <a:pt x="13532" y="2134"/>
                    <a:pt x="13544" y="2137"/>
                    <a:pt x="13554" y="2142"/>
                  </a:cubicBezTo>
                  <a:lnTo>
                    <a:pt x="13554" y="2142"/>
                  </a:lnTo>
                  <a:cubicBezTo>
                    <a:pt x="13547" y="2135"/>
                    <a:pt x="13543" y="2129"/>
                    <a:pt x="13550" y="2122"/>
                  </a:cubicBezTo>
                  <a:lnTo>
                    <a:pt x="13550" y="2122"/>
                  </a:lnTo>
                  <a:cubicBezTo>
                    <a:pt x="13552" y="2127"/>
                    <a:pt x="13555" y="2129"/>
                    <a:pt x="13558" y="2129"/>
                  </a:cubicBezTo>
                  <a:cubicBezTo>
                    <a:pt x="13564" y="2129"/>
                    <a:pt x="13570" y="2120"/>
                    <a:pt x="13579" y="2120"/>
                  </a:cubicBezTo>
                  <a:cubicBezTo>
                    <a:pt x="13584" y="2120"/>
                    <a:pt x="13590" y="2124"/>
                    <a:pt x="13597" y="2134"/>
                  </a:cubicBezTo>
                  <a:cubicBezTo>
                    <a:pt x="13621" y="2134"/>
                    <a:pt x="13633" y="2098"/>
                    <a:pt x="13633" y="2075"/>
                  </a:cubicBezTo>
                  <a:cubicBezTo>
                    <a:pt x="13631" y="2072"/>
                    <a:pt x="13628" y="2071"/>
                    <a:pt x="13626" y="2071"/>
                  </a:cubicBezTo>
                  <a:cubicBezTo>
                    <a:pt x="13616" y="2071"/>
                    <a:pt x="13607" y="2087"/>
                    <a:pt x="13597" y="2087"/>
                  </a:cubicBezTo>
                  <a:cubicBezTo>
                    <a:pt x="13609" y="2039"/>
                    <a:pt x="13573" y="2003"/>
                    <a:pt x="13597" y="1979"/>
                  </a:cubicBezTo>
                  <a:lnTo>
                    <a:pt x="13585" y="1979"/>
                  </a:lnTo>
                  <a:cubicBezTo>
                    <a:pt x="13585" y="1956"/>
                    <a:pt x="13585" y="1967"/>
                    <a:pt x="13573" y="1944"/>
                  </a:cubicBezTo>
                  <a:lnTo>
                    <a:pt x="13573" y="1944"/>
                  </a:lnTo>
                  <a:cubicBezTo>
                    <a:pt x="13579" y="1947"/>
                    <a:pt x="13587" y="1948"/>
                    <a:pt x="13595" y="1948"/>
                  </a:cubicBezTo>
                  <a:cubicBezTo>
                    <a:pt x="13619" y="1948"/>
                    <a:pt x="13648" y="1935"/>
                    <a:pt x="13657" y="1908"/>
                  </a:cubicBezTo>
                  <a:cubicBezTo>
                    <a:pt x="13654" y="1905"/>
                    <a:pt x="13652" y="1905"/>
                    <a:pt x="13649" y="1905"/>
                  </a:cubicBezTo>
                  <a:cubicBezTo>
                    <a:pt x="13642" y="1905"/>
                    <a:pt x="13634" y="1911"/>
                    <a:pt x="13623" y="1911"/>
                  </a:cubicBezTo>
                  <a:cubicBezTo>
                    <a:pt x="13619" y="1911"/>
                    <a:pt x="13614" y="1910"/>
                    <a:pt x="13609" y="1908"/>
                  </a:cubicBezTo>
                  <a:lnTo>
                    <a:pt x="13621" y="1884"/>
                  </a:lnTo>
                  <a:lnTo>
                    <a:pt x="13633" y="1884"/>
                  </a:lnTo>
                  <a:cubicBezTo>
                    <a:pt x="13633" y="1860"/>
                    <a:pt x="13681" y="1860"/>
                    <a:pt x="13657" y="1848"/>
                  </a:cubicBezTo>
                  <a:lnTo>
                    <a:pt x="13692" y="1837"/>
                  </a:lnTo>
                  <a:lnTo>
                    <a:pt x="13681" y="1837"/>
                  </a:lnTo>
                  <a:cubicBezTo>
                    <a:pt x="13669" y="1837"/>
                    <a:pt x="13681" y="1813"/>
                    <a:pt x="13681" y="1801"/>
                  </a:cubicBezTo>
                  <a:cubicBezTo>
                    <a:pt x="13681" y="1777"/>
                    <a:pt x="13692" y="1765"/>
                    <a:pt x="13704" y="1765"/>
                  </a:cubicBezTo>
                  <a:cubicBezTo>
                    <a:pt x="13692" y="1765"/>
                    <a:pt x="13669" y="1765"/>
                    <a:pt x="13681" y="1741"/>
                  </a:cubicBezTo>
                  <a:lnTo>
                    <a:pt x="13681" y="1741"/>
                  </a:lnTo>
                  <a:cubicBezTo>
                    <a:pt x="13685" y="1743"/>
                    <a:pt x="13688" y="1743"/>
                    <a:pt x="13691" y="1743"/>
                  </a:cubicBezTo>
                  <a:cubicBezTo>
                    <a:pt x="13711" y="1743"/>
                    <a:pt x="13708" y="1716"/>
                    <a:pt x="13721" y="1716"/>
                  </a:cubicBezTo>
                  <a:cubicBezTo>
                    <a:pt x="13723" y="1716"/>
                    <a:pt x="13726" y="1716"/>
                    <a:pt x="13728" y="1717"/>
                  </a:cubicBezTo>
                  <a:cubicBezTo>
                    <a:pt x="13728" y="1706"/>
                    <a:pt x="13752" y="1706"/>
                    <a:pt x="13728" y="1694"/>
                  </a:cubicBezTo>
                  <a:lnTo>
                    <a:pt x="13728" y="1694"/>
                  </a:lnTo>
                  <a:lnTo>
                    <a:pt x="13752" y="1706"/>
                  </a:lnTo>
                  <a:cubicBezTo>
                    <a:pt x="13728" y="1694"/>
                    <a:pt x="13740" y="1658"/>
                    <a:pt x="13740" y="1634"/>
                  </a:cubicBezTo>
                  <a:lnTo>
                    <a:pt x="13740" y="1634"/>
                  </a:lnTo>
                  <a:cubicBezTo>
                    <a:pt x="13750" y="1639"/>
                    <a:pt x="13756" y="1641"/>
                    <a:pt x="13760" y="1641"/>
                  </a:cubicBezTo>
                  <a:cubicBezTo>
                    <a:pt x="13774" y="1641"/>
                    <a:pt x="13765" y="1620"/>
                    <a:pt x="13786" y="1620"/>
                  </a:cubicBezTo>
                  <a:cubicBezTo>
                    <a:pt x="13790" y="1620"/>
                    <a:pt x="13794" y="1621"/>
                    <a:pt x="13800" y="1622"/>
                  </a:cubicBezTo>
                  <a:cubicBezTo>
                    <a:pt x="13764" y="1610"/>
                    <a:pt x="13800" y="1575"/>
                    <a:pt x="13776" y="1563"/>
                  </a:cubicBezTo>
                  <a:cubicBezTo>
                    <a:pt x="13780" y="1559"/>
                    <a:pt x="13785" y="1557"/>
                    <a:pt x="13791" y="1557"/>
                  </a:cubicBezTo>
                  <a:cubicBezTo>
                    <a:pt x="13802" y="1557"/>
                    <a:pt x="13816" y="1563"/>
                    <a:pt x="13823" y="1563"/>
                  </a:cubicBezTo>
                  <a:lnTo>
                    <a:pt x="13812" y="1551"/>
                  </a:lnTo>
                  <a:cubicBezTo>
                    <a:pt x="13835" y="1551"/>
                    <a:pt x="13847" y="1515"/>
                    <a:pt x="13871" y="1503"/>
                  </a:cubicBezTo>
                  <a:lnTo>
                    <a:pt x="13847" y="1479"/>
                  </a:lnTo>
                  <a:lnTo>
                    <a:pt x="13871" y="1479"/>
                  </a:lnTo>
                  <a:cubicBezTo>
                    <a:pt x="13859" y="1467"/>
                    <a:pt x="13859" y="1456"/>
                    <a:pt x="13847" y="1456"/>
                  </a:cubicBezTo>
                  <a:lnTo>
                    <a:pt x="13859" y="1456"/>
                  </a:lnTo>
                  <a:cubicBezTo>
                    <a:pt x="13835" y="1432"/>
                    <a:pt x="13859" y="1432"/>
                    <a:pt x="13847" y="1408"/>
                  </a:cubicBezTo>
                  <a:cubicBezTo>
                    <a:pt x="13859" y="1408"/>
                    <a:pt x="13859" y="1408"/>
                    <a:pt x="13871" y="1420"/>
                  </a:cubicBezTo>
                  <a:cubicBezTo>
                    <a:pt x="13871" y="1416"/>
                    <a:pt x="13872" y="1414"/>
                    <a:pt x="13875" y="1414"/>
                  </a:cubicBezTo>
                  <a:cubicBezTo>
                    <a:pt x="13879" y="1414"/>
                    <a:pt x="13887" y="1420"/>
                    <a:pt x="13895" y="1420"/>
                  </a:cubicBezTo>
                  <a:cubicBezTo>
                    <a:pt x="13885" y="1420"/>
                    <a:pt x="13867" y="1378"/>
                    <a:pt x="13847" y="1378"/>
                  </a:cubicBezTo>
                  <a:cubicBezTo>
                    <a:pt x="13843" y="1378"/>
                    <a:pt x="13839" y="1380"/>
                    <a:pt x="13835" y="1384"/>
                  </a:cubicBezTo>
                  <a:cubicBezTo>
                    <a:pt x="13823" y="1372"/>
                    <a:pt x="13823" y="1360"/>
                    <a:pt x="13835" y="1348"/>
                  </a:cubicBezTo>
                  <a:lnTo>
                    <a:pt x="13859" y="1360"/>
                  </a:lnTo>
                  <a:lnTo>
                    <a:pt x="13847" y="1336"/>
                  </a:lnTo>
                  <a:cubicBezTo>
                    <a:pt x="13847" y="1325"/>
                    <a:pt x="13859" y="1325"/>
                    <a:pt x="13871" y="1313"/>
                  </a:cubicBezTo>
                  <a:cubicBezTo>
                    <a:pt x="13871" y="1321"/>
                    <a:pt x="13888" y="1340"/>
                    <a:pt x="13902" y="1340"/>
                  </a:cubicBezTo>
                  <a:cubicBezTo>
                    <a:pt x="13909" y="1340"/>
                    <a:pt x="13915" y="1336"/>
                    <a:pt x="13919" y="1325"/>
                  </a:cubicBezTo>
                  <a:cubicBezTo>
                    <a:pt x="13919" y="1348"/>
                    <a:pt x="13919" y="1360"/>
                    <a:pt x="13931" y="1372"/>
                  </a:cubicBezTo>
                  <a:cubicBezTo>
                    <a:pt x="13931" y="1372"/>
                    <a:pt x="13931" y="1369"/>
                    <a:pt x="13932" y="1369"/>
                  </a:cubicBezTo>
                  <a:cubicBezTo>
                    <a:pt x="13934" y="1369"/>
                    <a:pt x="13937" y="1372"/>
                    <a:pt x="13943" y="1384"/>
                  </a:cubicBezTo>
                  <a:cubicBezTo>
                    <a:pt x="13943" y="1348"/>
                    <a:pt x="13931" y="1360"/>
                    <a:pt x="13931" y="1336"/>
                  </a:cubicBezTo>
                  <a:lnTo>
                    <a:pt x="13931" y="1336"/>
                  </a:lnTo>
                  <a:cubicBezTo>
                    <a:pt x="13943" y="1342"/>
                    <a:pt x="13951" y="1345"/>
                    <a:pt x="13959" y="1345"/>
                  </a:cubicBezTo>
                  <a:cubicBezTo>
                    <a:pt x="13966" y="1345"/>
                    <a:pt x="13972" y="1342"/>
                    <a:pt x="13978" y="1336"/>
                  </a:cubicBezTo>
                  <a:lnTo>
                    <a:pt x="13943" y="1336"/>
                  </a:lnTo>
                  <a:cubicBezTo>
                    <a:pt x="13943" y="1325"/>
                    <a:pt x="13919" y="1301"/>
                    <a:pt x="13943" y="1301"/>
                  </a:cubicBezTo>
                  <a:cubicBezTo>
                    <a:pt x="13899" y="1301"/>
                    <a:pt x="13925" y="1252"/>
                    <a:pt x="13912" y="1252"/>
                  </a:cubicBezTo>
                  <a:cubicBezTo>
                    <a:pt x="13911" y="1252"/>
                    <a:pt x="13909" y="1252"/>
                    <a:pt x="13907" y="1253"/>
                  </a:cubicBezTo>
                  <a:cubicBezTo>
                    <a:pt x="13907" y="1241"/>
                    <a:pt x="13907" y="1229"/>
                    <a:pt x="13919" y="1229"/>
                  </a:cubicBezTo>
                  <a:cubicBezTo>
                    <a:pt x="13919" y="1241"/>
                    <a:pt x="13925" y="1244"/>
                    <a:pt x="13932" y="1244"/>
                  </a:cubicBezTo>
                  <a:cubicBezTo>
                    <a:pt x="13940" y="1244"/>
                    <a:pt x="13948" y="1241"/>
                    <a:pt x="13954" y="1241"/>
                  </a:cubicBezTo>
                  <a:cubicBezTo>
                    <a:pt x="13943" y="1241"/>
                    <a:pt x="13943" y="1241"/>
                    <a:pt x="13943" y="1229"/>
                  </a:cubicBezTo>
                  <a:cubicBezTo>
                    <a:pt x="13943" y="1217"/>
                    <a:pt x="13954" y="1217"/>
                    <a:pt x="13966" y="1217"/>
                  </a:cubicBezTo>
                  <a:lnTo>
                    <a:pt x="13990" y="1205"/>
                  </a:lnTo>
                  <a:cubicBezTo>
                    <a:pt x="13984" y="1205"/>
                    <a:pt x="13978" y="1208"/>
                    <a:pt x="13974" y="1208"/>
                  </a:cubicBezTo>
                  <a:cubicBezTo>
                    <a:pt x="13969" y="1208"/>
                    <a:pt x="13966" y="1205"/>
                    <a:pt x="13966" y="1194"/>
                  </a:cubicBezTo>
                  <a:cubicBezTo>
                    <a:pt x="13966" y="1194"/>
                    <a:pt x="13978" y="1182"/>
                    <a:pt x="13978" y="1182"/>
                  </a:cubicBezTo>
                  <a:cubicBezTo>
                    <a:pt x="13990" y="1194"/>
                    <a:pt x="14014" y="1194"/>
                    <a:pt x="14014" y="1217"/>
                  </a:cubicBezTo>
                  <a:cubicBezTo>
                    <a:pt x="14014" y="1205"/>
                    <a:pt x="14026" y="1170"/>
                    <a:pt x="14002" y="1170"/>
                  </a:cubicBezTo>
                  <a:lnTo>
                    <a:pt x="14014" y="1158"/>
                  </a:lnTo>
                  <a:cubicBezTo>
                    <a:pt x="14007" y="1158"/>
                    <a:pt x="13993" y="1166"/>
                    <a:pt x="13984" y="1166"/>
                  </a:cubicBezTo>
                  <a:cubicBezTo>
                    <a:pt x="13977" y="1166"/>
                    <a:pt x="13973" y="1161"/>
                    <a:pt x="13978" y="1146"/>
                  </a:cubicBezTo>
                  <a:lnTo>
                    <a:pt x="13990" y="1146"/>
                  </a:lnTo>
                  <a:lnTo>
                    <a:pt x="13978" y="1122"/>
                  </a:lnTo>
                  <a:lnTo>
                    <a:pt x="13990" y="1122"/>
                  </a:lnTo>
                  <a:cubicBezTo>
                    <a:pt x="13990" y="1122"/>
                    <a:pt x="13990" y="1110"/>
                    <a:pt x="13990" y="1110"/>
                  </a:cubicBezTo>
                  <a:cubicBezTo>
                    <a:pt x="13990" y="1110"/>
                    <a:pt x="13995" y="1105"/>
                    <a:pt x="14002" y="1105"/>
                  </a:cubicBezTo>
                  <a:cubicBezTo>
                    <a:pt x="14006" y="1105"/>
                    <a:pt x="14010" y="1106"/>
                    <a:pt x="14014" y="1110"/>
                  </a:cubicBezTo>
                  <a:cubicBezTo>
                    <a:pt x="14014" y="1086"/>
                    <a:pt x="14002" y="1086"/>
                    <a:pt x="14002" y="1075"/>
                  </a:cubicBezTo>
                  <a:cubicBezTo>
                    <a:pt x="14002" y="1069"/>
                    <a:pt x="14005" y="1066"/>
                    <a:pt x="14009" y="1066"/>
                  </a:cubicBezTo>
                  <a:cubicBezTo>
                    <a:pt x="14014" y="1066"/>
                    <a:pt x="14020" y="1069"/>
                    <a:pt x="14026" y="1075"/>
                  </a:cubicBezTo>
                  <a:cubicBezTo>
                    <a:pt x="14038" y="1063"/>
                    <a:pt x="14050" y="1027"/>
                    <a:pt x="14062" y="1027"/>
                  </a:cubicBezTo>
                  <a:cubicBezTo>
                    <a:pt x="14062" y="1015"/>
                    <a:pt x="14059" y="1015"/>
                    <a:pt x="14056" y="1015"/>
                  </a:cubicBezTo>
                  <a:cubicBezTo>
                    <a:pt x="14053" y="1015"/>
                    <a:pt x="14050" y="1015"/>
                    <a:pt x="14050" y="1003"/>
                  </a:cubicBezTo>
                  <a:cubicBezTo>
                    <a:pt x="14097" y="1003"/>
                    <a:pt x="14097" y="944"/>
                    <a:pt x="14109" y="908"/>
                  </a:cubicBezTo>
                  <a:cubicBezTo>
                    <a:pt x="14075" y="896"/>
                    <a:pt x="14107" y="896"/>
                    <a:pt x="14088" y="875"/>
                  </a:cubicBezTo>
                  <a:lnTo>
                    <a:pt x="14088" y="875"/>
                  </a:lnTo>
                  <a:cubicBezTo>
                    <a:pt x="14092" y="875"/>
                    <a:pt x="14103" y="868"/>
                    <a:pt x="14111" y="868"/>
                  </a:cubicBezTo>
                  <a:cubicBezTo>
                    <a:pt x="14117" y="868"/>
                    <a:pt x="14121" y="871"/>
                    <a:pt x="14121" y="884"/>
                  </a:cubicBezTo>
                  <a:lnTo>
                    <a:pt x="14121" y="872"/>
                  </a:lnTo>
                  <a:cubicBezTo>
                    <a:pt x="14124" y="871"/>
                    <a:pt x="14126" y="870"/>
                    <a:pt x="14127" y="870"/>
                  </a:cubicBezTo>
                  <a:cubicBezTo>
                    <a:pt x="14139" y="870"/>
                    <a:pt x="14129" y="898"/>
                    <a:pt x="14147" y="898"/>
                  </a:cubicBezTo>
                  <a:cubicBezTo>
                    <a:pt x="14150" y="898"/>
                    <a:pt x="14153" y="897"/>
                    <a:pt x="14157" y="896"/>
                  </a:cubicBezTo>
                  <a:cubicBezTo>
                    <a:pt x="14157" y="884"/>
                    <a:pt x="14145" y="860"/>
                    <a:pt x="14145" y="848"/>
                  </a:cubicBezTo>
                  <a:cubicBezTo>
                    <a:pt x="14157" y="848"/>
                    <a:pt x="14169" y="836"/>
                    <a:pt x="14181" y="836"/>
                  </a:cubicBezTo>
                  <a:cubicBezTo>
                    <a:pt x="14181" y="836"/>
                    <a:pt x="14181" y="848"/>
                    <a:pt x="14181" y="848"/>
                  </a:cubicBezTo>
                  <a:lnTo>
                    <a:pt x="14193" y="848"/>
                  </a:lnTo>
                  <a:cubicBezTo>
                    <a:pt x="14193" y="836"/>
                    <a:pt x="14193" y="836"/>
                    <a:pt x="14193" y="836"/>
                  </a:cubicBezTo>
                  <a:cubicBezTo>
                    <a:pt x="14228" y="836"/>
                    <a:pt x="14264" y="824"/>
                    <a:pt x="14312" y="824"/>
                  </a:cubicBezTo>
                  <a:cubicBezTo>
                    <a:pt x="14300" y="848"/>
                    <a:pt x="14359" y="824"/>
                    <a:pt x="14347" y="860"/>
                  </a:cubicBezTo>
                  <a:cubicBezTo>
                    <a:pt x="14395" y="848"/>
                    <a:pt x="14335" y="836"/>
                    <a:pt x="14359" y="813"/>
                  </a:cubicBezTo>
                  <a:cubicBezTo>
                    <a:pt x="14367" y="813"/>
                    <a:pt x="14375" y="807"/>
                    <a:pt x="14380" y="807"/>
                  </a:cubicBezTo>
                  <a:cubicBezTo>
                    <a:pt x="14382" y="807"/>
                    <a:pt x="14383" y="809"/>
                    <a:pt x="14383" y="813"/>
                  </a:cubicBezTo>
                  <a:cubicBezTo>
                    <a:pt x="14383" y="824"/>
                    <a:pt x="14395" y="836"/>
                    <a:pt x="14395" y="836"/>
                  </a:cubicBezTo>
                  <a:lnTo>
                    <a:pt x="14407" y="836"/>
                  </a:lnTo>
                  <a:cubicBezTo>
                    <a:pt x="14416" y="835"/>
                    <a:pt x="14424" y="834"/>
                    <a:pt x="14433" y="834"/>
                  </a:cubicBezTo>
                  <a:cubicBezTo>
                    <a:pt x="14466" y="834"/>
                    <a:pt x="14497" y="845"/>
                    <a:pt x="14529" y="845"/>
                  </a:cubicBezTo>
                  <a:cubicBezTo>
                    <a:pt x="14543" y="845"/>
                    <a:pt x="14558" y="843"/>
                    <a:pt x="14574" y="836"/>
                  </a:cubicBezTo>
                  <a:cubicBezTo>
                    <a:pt x="14574" y="830"/>
                    <a:pt x="14568" y="830"/>
                    <a:pt x="14562" y="830"/>
                  </a:cubicBezTo>
                  <a:cubicBezTo>
                    <a:pt x="14556" y="830"/>
                    <a:pt x="14550" y="830"/>
                    <a:pt x="14550" y="824"/>
                  </a:cubicBezTo>
                  <a:cubicBezTo>
                    <a:pt x="14562" y="819"/>
                    <a:pt x="14572" y="818"/>
                    <a:pt x="14580" y="818"/>
                  </a:cubicBezTo>
                  <a:cubicBezTo>
                    <a:pt x="14603" y="818"/>
                    <a:pt x="14613" y="831"/>
                    <a:pt x="14632" y="831"/>
                  </a:cubicBezTo>
                  <a:cubicBezTo>
                    <a:pt x="14639" y="831"/>
                    <a:pt x="14647" y="830"/>
                    <a:pt x="14657" y="824"/>
                  </a:cubicBezTo>
                  <a:lnTo>
                    <a:pt x="14657" y="824"/>
                  </a:lnTo>
                  <a:lnTo>
                    <a:pt x="14645" y="848"/>
                  </a:lnTo>
                  <a:cubicBezTo>
                    <a:pt x="14653" y="840"/>
                    <a:pt x="14662" y="831"/>
                    <a:pt x="14674" y="831"/>
                  </a:cubicBezTo>
                  <a:cubicBezTo>
                    <a:pt x="14680" y="831"/>
                    <a:pt x="14686" y="833"/>
                    <a:pt x="14693" y="836"/>
                  </a:cubicBezTo>
                  <a:cubicBezTo>
                    <a:pt x="14705" y="848"/>
                    <a:pt x="14669" y="848"/>
                    <a:pt x="14657" y="860"/>
                  </a:cubicBezTo>
                  <a:cubicBezTo>
                    <a:pt x="14681" y="860"/>
                    <a:pt x="14728" y="848"/>
                    <a:pt x="14705" y="836"/>
                  </a:cubicBezTo>
                  <a:cubicBezTo>
                    <a:pt x="14709" y="834"/>
                    <a:pt x="14714" y="833"/>
                    <a:pt x="14717" y="833"/>
                  </a:cubicBezTo>
                  <a:cubicBezTo>
                    <a:pt x="14733" y="833"/>
                    <a:pt x="14743" y="848"/>
                    <a:pt x="14752" y="848"/>
                  </a:cubicBezTo>
                  <a:cubicBezTo>
                    <a:pt x="14752" y="848"/>
                    <a:pt x="14728" y="836"/>
                    <a:pt x="14740" y="824"/>
                  </a:cubicBezTo>
                  <a:lnTo>
                    <a:pt x="14740" y="824"/>
                  </a:lnTo>
                  <a:cubicBezTo>
                    <a:pt x="14776" y="836"/>
                    <a:pt x="14824" y="836"/>
                    <a:pt x="14859" y="836"/>
                  </a:cubicBezTo>
                  <a:cubicBezTo>
                    <a:pt x="14859" y="848"/>
                    <a:pt x="14859" y="848"/>
                    <a:pt x="14859" y="848"/>
                  </a:cubicBezTo>
                  <a:cubicBezTo>
                    <a:pt x="14864" y="843"/>
                    <a:pt x="14868" y="842"/>
                    <a:pt x="14871" y="842"/>
                  </a:cubicBezTo>
                  <a:cubicBezTo>
                    <a:pt x="14883" y="842"/>
                    <a:pt x="14889" y="862"/>
                    <a:pt x="14908" y="862"/>
                  </a:cubicBezTo>
                  <a:cubicBezTo>
                    <a:pt x="14911" y="862"/>
                    <a:pt x="14915" y="862"/>
                    <a:pt x="14919" y="860"/>
                  </a:cubicBezTo>
                  <a:cubicBezTo>
                    <a:pt x="14965" y="860"/>
                    <a:pt x="15011" y="860"/>
                    <a:pt x="15046" y="849"/>
                  </a:cubicBezTo>
                  <a:lnTo>
                    <a:pt x="15046" y="849"/>
                  </a:lnTo>
                  <a:cubicBezTo>
                    <a:pt x="15039" y="854"/>
                    <a:pt x="15037" y="875"/>
                    <a:pt x="15030" y="875"/>
                  </a:cubicBezTo>
                  <a:cubicBezTo>
                    <a:pt x="15029" y="875"/>
                    <a:pt x="15028" y="874"/>
                    <a:pt x="15026" y="872"/>
                  </a:cubicBezTo>
                  <a:lnTo>
                    <a:pt x="15026" y="872"/>
                  </a:lnTo>
                  <a:cubicBezTo>
                    <a:pt x="14990" y="884"/>
                    <a:pt x="15050" y="896"/>
                    <a:pt x="15026" y="908"/>
                  </a:cubicBezTo>
                  <a:cubicBezTo>
                    <a:pt x="15007" y="908"/>
                    <a:pt x="15018" y="893"/>
                    <a:pt x="15018" y="893"/>
                  </a:cubicBezTo>
                  <a:lnTo>
                    <a:pt x="15018" y="893"/>
                  </a:lnTo>
                  <a:cubicBezTo>
                    <a:pt x="15017" y="893"/>
                    <a:pt x="15016" y="894"/>
                    <a:pt x="15014" y="896"/>
                  </a:cubicBezTo>
                  <a:lnTo>
                    <a:pt x="15002" y="920"/>
                  </a:lnTo>
                  <a:cubicBezTo>
                    <a:pt x="15002" y="909"/>
                    <a:pt x="14982" y="908"/>
                    <a:pt x="14988" y="899"/>
                  </a:cubicBezTo>
                  <a:lnTo>
                    <a:pt x="14988" y="899"/>
                  </a:lnTo>
                  <a:cubicBezTo>
                    <a:pt x="14940" y="955"/>
                    <a:pt x="14859" y="957"/>
                    <a:pt x="14859" y="1027"/>
                  </a:cubicBezTo>
                  <a:cubicBezTo>
                    <a:pt x="14835" y="1027"/>
                    <a:pt x="14847" y="1015"/>
                    <a:pt x="14835" y="1003"/>
                  </a:cubicBezTo>
                  <a:cubicBezTo>
                    <a:pt x="14835" y="1051"/>
                    <a:pt x="14776" y="1051"/>
                    <a:pt x="14764" y="1086"/>
                  </a:cubicBezTo>
                  <a:lnTo>
                    <a:pt x="14776" y="1086"/>
                  </a:lnTo>
                  <a:cubicBezTo>
                    <a:pt x="14716" y="1122"/>
                    <a:pt x="14716" y="1194"/>
                    <a:pt x="14669" y="1241"/>
                  </a:cubicBezTo>
                  <a:lnTo>
                    <a:pt x="14681" y="1241"/>
                  </a:lnTo>
                  <a:cubicBezTo>
                    <a:pt x="14693" y="1253"/>
                    <a:pt x="14693" y="1265"/>
                    <a:pt x="14693" y="1277"/>
                  </a:cubicBezTo>
                  <a:cubicBezTo>
                    <a:pt x="14685" y="1277"/>
                    <a:pt x="14677" y="1266"/>
                    <a:pt x="14672" y="1266"/>
                  </a:cubicBezTo>
                  <a:cubicBezTo>
                    <a:pt x="14670" y="1266"/>
                    <a:pt x="14669" y="1269"/>
                    <a:pt x="14669" y="1277"/>
                  </a:cubicBezTo>
                  <a:cubicBezTo>
                    <a:pt x="14669" y="1277"/>
                    <a:pt x="14674" y="1272"/>
                    <a:pt x="14678" y="1272"/>
                  </a:cubicBezTo>
                  <a:cubicBezTo>
                    <a:pt x="14679" y="1272"/>
                    <a:pt x="14681" y="1273"/>
                    <a:pt x="14681" y="1277"/>
                  </a:cubicBezTo>
                  <a:cubicBezTo>
                    <a:pt x="14633" y="1313"/>
                    <a:pt x="14597" y="1420"/>
                    <a:pt x="14538" y="1491"/>
                  </a:cubicBezTo>
                  <a:cubicBezTo>
                    <a:pt x="14502" y="1598"/>
                    <a:pt x="14431" y="1706"/>
                    <a:pt x="14383" y="1813"/>
                  </a:cubicBezTo>
                  <a:cubicBezTo>
                    <a:pt x="14387" y="1809"/>
                    <a:pt x="14391" y="1808"/>
                    <a:pt x="14395" y="1808"/>
                  </a:cubicBezTo>
                  <a:cubicBezTo>
                    <a:pt x="14406" y="1808"/>
                    <a:pt x="14415" y="1816"/>
                    <a:pt x="14407" y="1825"/>
                  </a:cubicBezTo>
                  <a:cubicBezTo>
                    <a:pt x="14335" y="1837"/>
                    <a:pt x="14395" y="1884"/>
                    <a:pt x="14335" y="1908"/>
                  </a:cubicBezTo>
                  <a:cubicBezTo>
                    <a:pt x="14335" y="1979"/>
                    <a:pt x="14264" y="2003"/>
                    <a:pt x="14276" y="2087"/>
                  </a:cubicBezTo>
                  <a:lnTo>
                    <a:pt x="14264" y="2075"/>
                  </a:lnTo>
                  <a:cubicBezTo>
                    <a:pt x="14252" y="2087"/>
                    <a:pt x="14264" y="2087"/>
                    <a:pt x="14252" y="2098"/>
                  </a:cubicBezTo>
                  <a:cubicBezTo>
                    <a:pt x="14240" y="2122"/>
                    <a:pt x="14240" y="2146"/>
                    <a:pt x="14228" y="2158"/>
                  </a:cubicBezTo>
                  <a:lnTo>
                    <a:pt x="14240" y="2170"/>
                  </a:lnTo>
                  <a:cubicBezTo>
                    <a:pt x="14240" y="2176"/>
                    <a:pt x="14237" y="2176"/>
                    <a:pt x="14234" y="2176"/>
                  </a:cubicBezTo>
                  <a:cubicBezTo>
                    <a:pt x="14231" y="2176"/>
                    <a:pt x="14228" y="2176"/>
                    <a:pt x="14228" y="2182"/>
                  </a:cubicBezTo>
                  <a:lnTo>
                    <a:pt x="14240" y="2206"/>
                  </a:lnTo>
                  <a:cubicBezTo>
                    <a:pt x="14236" y="2204"/>
                    <a:pt x="14233" y="2204"/>
                    <a:pt x="14230" y="2204"/>
                  </a:cubicBezTo>
                  <a:cubicBezTo>
                    <a:pt x="14207" y="2204"/>
                    <a:pt x="14215" y="2241"/>
                    <a:pt x="14204" y="2241"/>
                  </a:cubicBezTo>
                  <a:cubicBezTo>
                    <a:pt x="14193" y="2265"/>
                    <a:pt x="14193" y="2301"/>
                    <a:pt x="14181" y="2325"/>
                  </a:cubicBezTo>
                  <a:cubicBezTo>
                    <a:pt x="14177" y="2323"/>
                    <a:pt x="14174" y="2322"/>
                    <a:pt x="14171" y="2322"/>
                  </a:cubicBezTo>
                  <a:cubicBezTo>
                    <a:pt x="14153" y="2322"/>
                    <a:pt x="14143" y="2350"/>
                    <a:pt x="14133" y="2360"/>
                  </a:cubicBezTo>
                  <a:cubicBezTo>
                    <a:pt x="14121" y="2408"/>
                    <a:pt x="14097" y="2456"/>
                    <a:pt x="14073" y="2503"/>
                  </a:cubicBezTo>
                  <a:lnTo>
                    <a:pt x="14097" y="2515"/>
                  </a:lnTo>
                  <a:lnTo>
                    <a:pt x="14085" y="2527"/>
                  </a:lnTo>
                  <a:cubicBezTo>
                    <a:pt x="14069" y="2527"/>
                    <a:pt x="14065" y="2532"/>
                    <a:pt x="14065" y="2539"/>
                  </a:cubicBezTo>
                  <a:lnTo>
                    <a:pt x="14065" y="2539"/>
                  </a:lnTo>
                  <a:cubicBezTo>
                    <a:pt x="14064" y="2539"/>
                    <a:pt x="14063" y="2539"/>
                    <a:pt x="14062" y="2539"/>
                  </a:cubicBezTo>
                  <a:cubicBezTo>
                    <a:pt x="14062" y="2544"/>
                    <a:pt x="14064" y="2549"/>
                    <a:pt x="14065" y="2553"/>
                  </a:cubicBezTo>
                  <a:lnTo>
                    <a:pt x="14065" y="2553"/>
                  </a:lnTo>
                  <a:cubicBezTo>
                    <a:pt x="14065" y="2549"/>
                    <a:pt x="14064" y="2543"/>
                    <a:pt x="14065" y="2539"/>
                  </a:cubicBezTo>
                  <a:lnTo>
                    <a:pt x="14065" y="2539"/>
                  </a:lnTo>
                  <a:cubicBezTo>
                    <a:pt x="14086" y="2540"/>
                    <a:pt x="14097" y="2551"/>
                    <a:pt x="14085" y="2563"/>
                  </a:cubicBezTo>
                  <a:lnTo>
                    <a:pt x="14073" y="2563"/>
                  </a:lnTo>
                  <a:lnTo>
                    <a:pt x="14085" y="2575"/>
                  </a:lnTo>
                  <a:lnTo>
                    <a:pt x="14038" y="2575"/>
                  </a:lnTo>
                  <a:cubicBezTo>
                    <a:pt x="14026" y="2610"/>
                    <a:pt x="14038" y="2658"/>
                    <a:pt x="14014" y="2694"/>
                  </a:cubicBezTo>
                  <a:cubicBezTo>
                    <a:pt x="14013" y="2692"/>
                    <a:pt x="14011" y="2692"/>
                    <a:pt x="14010" y="2692"/>
                  </a:cubicBezTo>
                  <a:cubicBezTo>
                    <a:pt x="14004" y="2692"/>
                    <a:pt x="14001" y="2712"/>
                    <a:pt x="13990" y="2712"/>
                  </a:cubicBezTo>
                  <a:cubicBezTo>
                    <a:pt x="13987" y="2712"/>
                    <a:pt x="13983" y="2711"/>
                    <a:pt x="13978" y="2706"/>
                  </a:cubicBezTo>
                  <a:lnTo>
                    <a:pt x="13978" y="2706"/>
                  </a:lnTo>
                  <a:cubicBezTo>
                    <a:pt x="13978" y="2720"/>
                    <a:pt x="13982" y="2723"/>
                    <a:pt x="13988" y="2723"/>
                  </a:cubicBezTo>
                  <a:cubicBezTo>
                    <a:pt x="13992" y="2723"/>
                    <a:pt x="13998" y="2721"/>
                    <a:pt x="14005" y="2721"/>
                  </a:cubicBezTo>
                  <a:cubicBezTo>
                    <a:pt x="14012" y="2721"/>
                    <a:pt x="14019" y="2722"/>
                    <a:pt x="14026" y="2729"/>
                  </a:cubicBezTo>
                  <a:cubicBezTo>
                    <a:pt x="14017" y="2738"/>
                    <a:pt x="14021" y="2746"/>
                    <a:pt x="14019" y="2746"/>
                  </a:cubicBezTo>
                  <a:cubicBezTo>
                    <a:pt x="14019" y="2746"/>
                    <a:pt x="14017" y="2745"/>
                    <a:pt x="14014" y="2741"/>
                  </a:cubicBezTo>
                  <a:lnTo>
                    <a:pt x="13990" y="2741"/>
                  </a:lnTo>
                  <a:lnTo>
                    <a:pt x="13978" y="2753"/>
                  </a:lnTo>
                  <a:cubicBezTo>
                    <a:pt x="13978" y="2789"/>
                    <a:pt x="13931" y="2801"/>
                    <a:pt x="13931" y="2837"/>
                  </a:cubicBezTo>
                  <a:cubicBezTo>
                    <a:pt x="13933" y="2839"/>
                    <a:pt x="13935" y="2840"/>
                    <a:pt x="13937" y="2840"/>
                  </a:cubicBezTo>
                  <a:cubicBezTo>
                    <a:pt x="13941" y="2840"/>
                    <a:pt x="13944" y="2833"/>
                    <a:pt x="13948" y="2833"/>
                  </a:cubicBezTo>
                  <a:cubicBezTo>
                    <a:pt x="13950" y="2833"/>
                    <a:pt x="13952" y="2834"/>
                    <a:pt x="13954" y="2837"/>
                  </a:cubicBezTo>
                  <a:cubicBezTo>
                    <a:pt x="13966" y="2872"/>
                    <a:pt x="13919" y="2860"/>
                    <a:pt x="13919" y="2896"/>
                  </a:cubicBezTo>
                  <a:lnTo>
                    <a:pt x="13907" y="2885"/>
                  </a:lnTo>
                  <a:lnTo>
                    <a:pt x="13907" y="2885"/>
                  </a:lnTo>
                  <a:cubicBezTo>
                    <a:pt x="13919" y="2896"/>
                    <a:pt x="13930" y="2908"/>
                    <a:pt x="13907" y="2908"/>
                  </a:cubicBezTo>
                  <a:cubicBezTo>
                    <a:pt x="13895" y="2908"/>
                    <a:pt x="13907" y="2896"/>
                    <a:pt x="13895" y="2884"/>
                  </a:cubicBezTo>
                  <a:lnTo>
                    <a:pt x="13895" y="2884"/>
                  </a:lnTo>
                  <a:cubicBezTo>
                    <a:pt x="13895" y="2896"/>
                    <a:pt x="13883" y="2920"/>
                    <a:pt x="13907" y="2920"/>
                  </a:cubicBezTo>
                  <a:cubicBezTo>
                    <a:pt x="13907" y="2932"/>
                    <a:pt x="13883" y="2932"/>
                    <a:pt x="13883" y="2944"/>
                  </a:cubicBezTo>
                  <a:cubicBezTo>
                    <a:pt x="13883" y="2944"/>
                    <a:pt x="13888" y="2938"/>
                    <a:pt x="13892" y="2938"/>
                  </a:cubicBezTo>
                  <a:cubicBezTo>
                    <a:pt x="13894" y="2938"/>
                    <a:pt x="13895" y="2940"/>
                    <a:pt x="13895" y="2944"/>
                  </a:cubicBezTo>
                  <a:cubicBezTo>
                    <a:pt x="13883" y="2956"/>
                    <a:pt x="13871" y="2980"/>
                    <a:pt x="13859" y="3003"/>
                  </a:cubicBezTo>
                  <a:lnTo>
                    <a:pt x="13847" y="3003"/>
                  </a:lnTo>
                  <a:cubicBezTo>
                    <a:pt x="13853" y="3015"/>
                    <a:pt x="13847" y="3015"/>
                    <a:pt x="13840" y="3015"/>
                  </a:cubicBezTo>
                  <a:cubicBezTo>
                    <a:pt x="13832" y="3015"/>
                    <a:pt x="13823" y="3015"/>
                    <a:pt x="13823" y="3027"/>
                  </a:cubicBezTo>
                  <a:cubicBezTo>
                    <a:pt x="13800" y="3099"/>
                    <a:pt x="13788" y="3194"/>
                    <a:pt x="13752" y="3253"/>
                  </a:cubicBezTo>
                  <a:cubicBezTo>
                    <a:pt x="13776" y="3277"/>
                    <a:pt x="13764" y="3301"/>
                    <a:pt x="13764" y="3313"/>
                  </a:cubicBezTo>
                  <a:lnTo>
                    <a:pt x="13728" y="3301"/>
                  </a:lnTo>
                  <a:lnTo>
                    <a:pt x="13728" y="3325"/>
                  </a:lnTo>
                  <a:cubicBezTo>
                    <a:pt x="13726" y="3327"/>
                    <a:pt x="13724" y="3328"/>
                    <a:pt x="13723" y="3328"/>
                  </a:cubicBezTo>
                  <a:cubicBezTo>
                    <a:pt x="13721" y="3328"/>
                    <a:pt x="13723" y="3321"/>
                    <a:pt x="13721" y="3321"/>
                  </a:cubicBezTo>
                  <a:cubicBezTo>
                    <a:pt x="13720" y="3321"/>
                    <a:pt x="13719" y="3322"/>
                    <a:pt x="13716" y="3325"/>
                  </a:cubicBezTo>
                  <a:lnTo>
                    <a:pt x="13728" y="3337"/>
                  </a:lnTo>
                  <a:cubicBezTo>
                    <a:pt x="13720" y="3337"/>
                    <a:pt x="13712" y="3353"/>
                    <a:pt x="13704" y="3353"/>
                  </a:cubicBezTo>
                  <a:cubicBezTo>
                    <a:pt x="13700" y="3353"/>
                    <a:pt x="13696" y="3349"/>
                    <a:pt x="13692" y="3337"/>
                  </a:cubicBezTo>
                  <a:lnTo>
                    <a:pt x="13669" y="3408"/>
                  </a:lnTo>
                  <a:cubicBezTo>
                    <a:pt x="13657" y="3420"/>
                    <a:pt x="13692" y="3420"/>
                    <a:pt x="13681" y="3432"/>
                  </a:cubicBezTo>
                  <a:cubicBezTo>
                    <a:pt x="13669" y="3432"/>
                    <a:pt x="13669" y="3432"/>
                    <a:pt x="13657" y="3420"/>
                  </a:cubicBezTo>
                  <a:lnTo>
                    <a:pt x="13657" y="3420"/>
                  </a:lnTo>
                  <a:cubicBezTo>
                    <a:pt x="13621" y="3456"/>
                    <a:pt x="13692" y="3503"/>
                    <a:pt x="13669" y="3539"/>
                  </a:cubicBezTo>
                  <a:cubicBezTo>
                    <a:pt x="13669" y="3551"/>
                    <a:pt x="13657" y="3563"/>
                    <a:pt x="13669" y="3563"/>
                  </a:cubicBezTo>
                  <a:cubicBezTo>
                    <a:pt x="13675" y="3565"/>
                    <a:pt x="13679" y="3566"/>
                    <a:pt x="13681" y="3566"/>
                  </a:cubicBezTo>
                  <a:cubicBezTo>
                    <a:pt x="13689" y="3566"/>
                    <a:pt x="13661" y="3549"/>
                    <a:pt x="13681" y="3539"/>
                  </a:cubicBezTo>
                  <a:lnTo>
                    <a:pt x="13681" y="3539"/>
                  </a:lnTo>
                  <a:cubicBezTo>
                    <a:pt x="13704" y="3551"/>
                    <a:pt x="13681" y="3563"/>
                    <a:pt x="13704" y="3575"/>
                  </a:cubicBezTo>
                  <a:cubicBezTo>
                    <a:pt x="13692" y="3575"/>
                    <a:pt x="13704" y="3587"/>
                    <a:pt x="13704" y="3599"/>
                  </a:cubicBezTo>
                  <a:cubicBezTo>
                    <a:pt x="13681" y="3611"/>
                    <a:pt x="13681" y="3634"/>
                    <a:pt x="13657" y="3646"/>
                  </a:cubicBezTo>
                  <a:cubicBezTo>
                    <a:pt x="13657" y="3646"/>
                    <a:pt x="13681" y="3670"/>
                    <a:pt x="13681" y="3682"/>
                  </a:cubicBezTo>
                  <a:cubicBezTo>
                    <a:pt x="13663" y="3688"/>
                    <a:pt x="13657" y="3688"/>
                    <a:pt x="13654" y="3688"/>
                  </a:cubicBezTo>
                  <a:cubicBezTo>
                    <a:pt x="13651" y="3688"/>
                    <a:pt x="13651" y="3688"/>
                    <a:pt x="13645" y="3694"/>
                  </a:cubicBezTo>
                  <a:lnTo>
                    <a:pt x="13657" y="3694"/>
                  </a:lnTo>
                  <a:cubicBezTo>
                    <a:pt x="13645" y="3706"/>
                    <a:pt x="13645" y="3706"/>
                    <a:pt x="13633" y="3706"/>
                  </a:cubicBezTo>
                  <a:cubicBezTo>
                    <a:pt x="13633" y="3718"/>
                    <a:pt x="13657" y="3718"/>
                    <a:pt x="13633" y="3742"/>
                  </a:cubicBezTo>
                  <a:lnTo>
                    <a:pt x="13633" y="3718"/>
                  </a:lnTo>
                  <a:cubicBezTo>
                    <a:pt x="13633" y="3742"/>
                    <a:pt x="13621" y="3742"/>
                    <a:pt x="13609" y="3753"/>
                  </a:cubicBezTo>
                  <a:cubicBezTo>
                    <a:pt x="13609" y="3753"/>
                    <a:pt x="13609" y="3742"/>
                    <a:pt x="13609" y="3742"/>
                  </a:cubicBezTo>
                  <a:cubicBezTo>
                    <a:pt x="13585" y="3742"/>
                    <a:pt x="13621" y="3765"/>
                    <a:pt x="13609" y="3765"/>
                  </a:cubicBezTo>
                  <a:cubicBezTo>
                    <a:pt x="13617" y="3765"/>
                    <a:pt x="13625" y="3760"/>
                    <a:pt x="13633" y="3760"/>
                  </a:cubicBezTo>
                  <a:cubicBezTo>
                    <a:pt x="13637" y="3760"/>
                    <a:pt x="13641" y="3761"/>
                    <a:pt x="13645" y="3765"/>
                  </a:cubicBezTo>
                  <a:cubicBezTo>
                    <a:pt x="13633" y="3777"/>
                    <a:pt x="13657" y="3801"/>
                    <a:pt x="13633" y="3801"/>
                  </a:cubicBezTo>
                  <a:lnTo>
                    <a:pt x="13621" y="3777"/>
                  </a:lnTo>
                  <a:lnTo>
                    <a:pt x="13621" y="3777"/>
                  </a:lnTo>
                  <a:cubicBezTo>
                    <a:pt x="13621" y="3801"/>
                    <a:pt x="13633" y="3801"/>
                    <a:pt x="13621" y="3813"/>
                  </a:cubicBezTo>
                  <a:lnTo>
                    <a:pt x="13609" y="3813"/>
                  </a:lnTo>
                  <a:cubicBezTo>
                    <a:pt x="13633" y="3837"/>
                    <a:pt x="13597" y="3849"/>
                    <a:pt x="13597" y="3861"/>
                  </a:cubicBezTo>
                  <a:cubicBezTo>
                    <a:pt x="13597" y="3869"/>
                    <a:pt x="13604" y="3878"/>
                    <a:pt x="13602" y="3882"/>
                  </a:cubicBezTo>
                  <a:lnTo>
                    <a:pt x="13602" y="3882"/>
                  </a:lnTo>
                  <a:cubicBezTo>
                    <a:pt x="13608" y="3880"/>
                    <a:pt x="13611" y="3879"/>
                    <a:pt x="13614" y="3879"/>
                  </a:cubicBezTo>
                  <a:cubicBezTo>
                    <a:pt x="13622" y="3879"/>
                    <a:pt x="13625" y="3884"/>
                    <a:pt x="13633" y="3884"/>
                  </a:cubicBezTo>
                  <a:cubicBezTo>
                    <a:pt x="13597" y="3896"/>
                    <a:pt x="13657" y="3920"/>
                    <a:pt x="13633" y="3944"/>
                  </a:cubicBezTo>
                  <a:cubicBezTo>
                    <a:pt x="13621" y="3932"/>
                    <a:pt x="13609" y="3920"/>
                    <a:pt x="13621" y="3920"/>
                  </a:cubicBezTo>
                  <a:cubicBezTo>
                    <a:pt x="13597" y="3908"/>
                    <a:pt x="13585" y="3896"/>
                    <a:pt x="13573" y="3872"/>
                  </a:cubicBezTo>
                  <a:cubicBezTo>
                    <a:pt x="13573" y="3884"/>
                    <a:pt x="13573" y="3896"/>
                    <a:pt x="13562" y="3896"/>
                  </a:cubicBezTo>
                  <a:lnTo>
                    <a:pt x="13585" y="3908"/>
                  </a:lnTo>
                  <a:cubicBezTo>
                    <a:pt x="13585" y="3908"/>
                    <a:pt x="13585" y="3908"/>
                    <a:pt x="13585" y="3920"/>
                  </a:cubicBezTo>
                  <a:cubicBezTo>
                    <a:pt x="13591" y="3926"/>
                    <a:pt x="13597" y="3926"/>
                    <a:pt x="13603" y="3926"/>
                  </a:cubicBezTo>
                  <a:cubicBezTo>
                    <a:pt x="13609" y="3926"/>
                    <a:pt x="13615" y="3926"/>
                    <a:pt x="13621" y="3932"/>
                  </a:cubicBezTo>
                  <a:cubicBezTo>
                    <a:pt x="13621" y="3941"/>
                    <a:pt x="13616" y="3943"/>
                    <a:pt x="13611" y="3943"/>
                  </a:cubicBezTo>
                  <a:cubicBezTo>
                    <a:pt x="13605" y="3943"/>
                    <a:pt x="13598" y="3940"/>
                    <a:pt x="13595" y="3940"/>
                  </a:cubicBezTo>
                  <a:cubicBezTo>
                    <a:pt x="13594" y="3940"/>
                    <a:pt x="13595" y="3941"/>
                    <a:pt x="13597" y="3944"/>
                  </a:cubicBezTo>
                  <a:cubicBezTo>
                    <a:pt x="13597" y="3968"/>
                    <a:pt x="13621" y="3956"/>
                    <a:pt x="13609" y="3980"/>
                  </a:cubicBezTo>
                  <a:cubicBezTo>
                    <a:pt x="13609" y="3974"/>
                    <a:pt x="13607" y="3972"/>
                    <a:pt x="13605" y="3970"/>
                  </a:cubicBezTo>
                  <a:lnTo>
                    <a:pt x="13605" y="3970"/>
                  </a:lnTo>
                  <a:cubicBezTo>
                    <a:pt x="13590" y="3980"/>
                    <a:pt x="13593" y="3995"/>
                    <a:pt x="13577" y="3995"/>
                  </a:cubicBezTo>
                  <a:cubicBezTo>
                    <a:pt x="13573" y="3995"/>
                    <a:pt x="13568" y="3994"/>
                    <a:pt x="13562" y="3992"/>
                  </a:cubicBezTo>
                  <a:cubicBezTo>
                    <a:pt x="13562" y="3992"/>
                    <a:pt x="13550" y="3992"/>
                    <a:pt x="13562" y="3980"/>
                  </a:cubicBezTo>
                  <a:cubicBezTo>
                    <a:pt x="13559" y="3975"/>
                    <a:pt x="13558" y="3973"/>
                    <a:pt x="13557" y="3973"/>
                  </a:cubicBezTo>
                  <a:cubicBezTo>
                    <a:pt x="13554" y="3973"/>
                    <a:pt x="13555" y="3986"/>
                    <a:pt x="13549" y="3986"/>
                  </a:cubicBezTo>
                  <a:cubicBezTo>
                    <a:pt x="13546" y="3986"/>
                    <a:pt x="13543" y="3985"/>
                    <a:pt x="13538" y="3980"/>
                  </a:cubicBezTo>
                  <a:lnTo>
                    <a:pt x="13538" y="3980"/>
                  </a:lnTo>
                  <a:cubicBezTo>
                    <a:pt x="13550" y="3992"/>
                    <a:pt x="13538" y="4003"/>
                    <a:pt x="13538" y="4015"/>
                  </a:cubicBezTo>
                  <a:lnTo>
                    <a:pt x="13550" y="4015"/>
                  </a:lnTo>
                  <a:cubicBezTo>
                    <a:pt x="13565" y="4034"/>
                    <a:pt x="13567" y="4040"/>
                    <a:pt x="13562" y="4040"/>
                  </a:cubicBezTo>
                  <a:cubicBezTo>
                    <a:pt x="13555" y="4040"/>
                    <a:pt x="13536" y="4029"/>
                    <a:pt x="13524" y="4029"/>
                  </a:cubicBezTo>
                  <a:cubicBezTo>
                    <a:pt x="13518" y="4029"/>
                    <a:pt x="13514" y="4031"/>
                    <a:pt x="13514" y="4039"/>
                  </a:cubicBezTo>
                  <a:cubicBezTo>
                    <a:pt x="13514" y="4046"/>
                    <a:pt x="13515" y="4048"/>
                    <a:pt x="13516" y="4048"/>
                  </a:cubicBezTo>
                  <a:cubicBezTo>
                    <a:pt x="13518" y="4048"/>
                    <a:pt x="13521" y="4042"/>
                    <a:pt x="13524" y="4042"/>
                  </a:cubicBezTo>
                  <a:cubicBezTo>
                    <a:pt x="13525" y="4042"/>
                    <a:pt x="13526" y="4044"/>
                    <a:pt x="13526" y="4051"/>
                  </a:cubicBezTo>
                  <a:cubicBezTo>
                    <a:pt x="13526" y="4063"/>
                    <a:pt x="13502" y="4063"/>
                    <a:pt x="13502" y="4075"/>
                  </a:cubicBezTo>
                  <a:cubicBezTo>
                    <a:pt x="13502" y="4087"/>
                    <a:pt x="13478" y="4087"/>
                    <a:pt x="13466" y="4087"/>
                  </a:cubicBezTo>
                  <a:cubicBezTo>
                    <a:pt x="13466" y="4099"/>
                    <a:pt x="13442" y="4111"/>
                    <a:pt x="13454" y="4123"/>
                  </a:cubicBezTo>
                  <a:cubicBezTo>
                    <a:pt x="13478" y="4111"/>
                    <a:pt x="13442" y="4099"/>
                    <a:pt x="13478" y="4087"/>
                  </a:cubicBezTo>
                  <a:lnTo>
                    <a:pt x="13490" y="4099"/>
                  </a:lnTo>
                  <a:cubicBezTo>
                    <a:pt x="13490" y="4111"/>
                    <a:pt x="13490" y="4134"/>
                    <a:pt x="13478" y="4146"/>
                  </a:cubicBezTo>
                  <a:lnTo>
                    <a:pt x="13490" y="4146"/>
                  </a:lnTo>
                  <a:cubicBezTo>
                    <a:pt x="13490" y="4182"/>
                    <a:pt x="13514" y="4194"/>
                    <a:pt x="13490" y="4206"/>
                  </a:cubicBezTo>
                  <a:cubicBezTo>
                    <a:pt x="13478" y="4206"/>
                    <a:pt x="13478" y="4194"/>
                    <a:pt x="13490" y="4182"/>
                  </a:cubicBezTo>
                  <a:lnTo>
                    <a:pt x="13490" y="4182"/>
                  </a:lnTo>
                  <a:cubicBezTo>
                    <a:pt x="13466" y="4194"/>
                    <a:pt x="13478" y="4194"/>
                    <a:pt x="13466" y="4218"/>
                  </a:cubicBezTo>
                  <a:cubicBezTo>
                    <a:pt x="13442" y="4218"/>
                    <a:pt x="13466" y="4206"/>
                    <a:pt x="13454" y="4194"/>
                  </a:cubicBezTo>
                  <a:lnTo>
                    <a:pt x="13454" y="4194"/>
                  </a:lnTo>
                  <a:lnTo>
                    <a:pt x="13454" y="4218"/>
                  </a:lnTo>
                  <a:cubicBezTo>
                    <a:pt x="13478" y="4230"/>
                    <a:pt x="13442" y="4242"/>
                    <a:pt x="13442" y="4253"/>
                  </a:cubicBezTo>
                  <a:cubicBezTo>
                    <a:pt x="13431" y="4289"/>
                    <a:pt x="13466" y="4313"/>
                    <a:pt x="13478" y="4337"/>
                  </a:cubicBezTo>
                  <a:lnTo>
                    <a:pt x="13454" y="4337"/>
                  </a:lnTo>
                  <a:cubicBezTo>
                    <a:pt x="13466" y="4325"/>
                    <a:pt x="13454" y="4325"/>
                    <a:pt x="13454" y="4325"/>
                  </a:cubicBezTo>
                  <a:cubicBezTo>
                    <a:pt x="13454" y="4331"/>
                    <a:pt x="13445" y="4334"/>
                    <a:pt x="13435" y="4334"/>
                  </a:cubicBezTo>
                  <a:cubicBezTo>
                    <a:pt x="13433" y="4334"/>
                    <a:pt x="13431" y="4334"/>
                    <a:pt x="13429" y="4334"/>
                  </a:cubicBezTo>
                  <a:lnTo>
                    <a:pt x="13429" y="4334"/>
                  </a:lnTo>
                  <a:cubicBezTo>
                    <a:pt x="13430" y="4334"/>
                    <a:pt x="13431" y="4335"/>
                    <a:pt x="13431" y="4337"/>
                  </a:cubicBezTo>
                  <a:lnTo>
                    <a:pt x="13419" y="4361"/>
                  </a:lnTo>
                  <a:cubicBezTo>
                    <a:pt x="13431" y="4361"/>
                    <a:pt x="13442" y="4361"/>
                    <a:pt x="13442" y="4373"/>
                  </a:cubicBezTo>
                  <a:cubicBezTo>
                    <a:pt x="13442" y="4384"/>
                    <a:pt x="13442" y="4396"/>
                    <a:pt x="13431" y="4408"/>
                  </a:cubicBezTo>
                  <a:cubicBezTo>
                    <a:pt x="13431" y="4402"/>
                    <a:pt x="13425" y="4402"/>
                    <a:pt x="13420" y="4402"/>
                  </a:cubicBezTo>
                  <a:cubicBezTo>
                    <a:pt x="13416" y="4402"/>
                    <a:pt x="13413" y="4402"/>
                    <a:pt x="13419" y="4396"/>
                  </a:cubicBezTo>
                  <a:cubicBezTo>
                    <a:pt x="13407" y="4396"/>
                    <a:pt x="13407" y="4408"/>
                    <a:pt x="13419" y="4420"/>
                  </a:cubicBezTo>
                  <a:cubicBezTo>
                    <a:pt x="13420" y="4418"/>
                    <a:pt x="13422" y="4418"/>
                    <a:pt x="13422" y="4418"/>
                  </a:cubicBezTo>
                  <a:cubicBezTo>
                    <a:pt x="13428" y="4418"/>
                    <a:pt x="13422" y="4444"/>
                    <a:pt x="13442" y="4444"/>
                  </a:cubicBezTo>
                  <a:lnTo>
                    <a:pt x="13419" y="4456"/>
                  </a:lnTo>
                  <a:cubicBezTo>
                    <a:pt x="13419" y="4456"/>
                    <a:pt x="13419" y="4444"/>
                    <a:pt x="13419" y="4444"/>
                  </a:cubicBezTo>
                  <a:cubicBezTo>
                    <a:pt x="13395" y="4444"/>
                    <a:pt x="13419" y="4456"/>
                    <a:pt x="13419" y="4468"/>
                  </a:cubicBezTo>
                  <a:cubicBezTo>
                    <a:pt x="13419" y="4468"/>
                    <a:pt x="13407" y="4480"/>
                    <a:pt x="13395" y="4480"/>
                  </a:cubicBezTo>
                  <a:cubicBezTo>
                    <a:pt x="13407" y="4492"/>
                    <a:pt x="13395" y="4503"/>
                    <a:pt x="13383" y="4503"/>
                  </a:cubicBezTo>
                  <a:lnTo>
                    <a:pt x="13395" y="4503"/>
                  </a:lnTo>
                  <a:lnTo>
                    <a:pt x="13395" y="4539"/>
                  </a:lnTo>
                  <a:cubicBezTo>
                    <a:pt x="13383" y="4527"/>
                    <a:pt x="13347" y="4527"/>
                    <a:pt x="13347" y="4515"/>
                  </a:cubicBezTo>
                  <a:lnTo>
                    <a:pt x="13347" y="4515"/>
                  </a:lnTo>
                  <a:cubicBezTo>
                    <a:pt x="13347" y="4527"/>
                    <a:pt x="13371" y="4527"/>
                    <a:pt x="13371" y="4551"/>
                  </a:cubicBezTo>
                  <a:cubicBezTo>
                    <a:pt x="13364" y="4545"/>
                    <a:pt x="13360" y="4543"/>
                    <a:pt x="13356" y="4543"/>
                  </a:cubicBezTo>
                  <a:cubicBezTo>
                    <a:pt x="13349" y="4543"/>
                    <a:pt x="13345" y="4548"/>
                    <a:pt x="13339" y="4548"/>
                  </a:cubicBezTo>
                  <a:cubicBezTo>
                    <a:pt x="13335" y="4548"/>
                    <a:pt x="13330" y="4546"/>
                    <a:pt x="13323" y="4539"/>
                  </a:cubicBezTo>
                  <a:cubicBezTo>
                    <a:pt x="13300" y="4539"/>
                    <a:pt x="13300" y="4563"/>
                    <a:pt x="13300" y="4587"/>
                  </a:cubicBezTo>
                  <a:cubicBezTo>
                    <a:pt x="13302" y="4589"/>
                    <a:pt x="13304" y="4590"/>
                    <a:pt x="13306" y="4590"/>
                  </a:cubicBezTo>
                  <a:cubicBezTo>
                    <a:pt x="13312" y="4590"/>
                    <a:pt x="13316" y="4575"/>
                    <a:pt x="13335" y="4575"/>
                  </a:cubicBezTo>
                  <a:cubicBezTo>
                    <a:pt x="13323" y="4623"/>
                    <a:pt x="13371" y="4634"/>
                    <a:pt x="13359" y="4658"/>
                  </a:cubicBezTo>
                  <a:cubicBezTo>
                    <a:pt x="13371" y="4682"/>
                    <a:pt x="13359" y="4670"/>
                    <a:pt x="13371" y="4694"/>
                  </a:cubicBezTo>
                  <a:cubicBezTo>
                    <a:pt x="13367" y="4690"/>
                    <a:pt x="13358" y="4687"/>
                    <a:pt x="13347" y="4687"/>
                  </a:cubicBezTo>
                  <a:cubicBezTo>
                    <a:pt x="13329" y="4687"/>
                    <a:pt x="13307" y="4695"/>
                    <a:pt x="13300" y="4718"/>
                  </a:cubicBezTo>
                  <a:cubicBezTo>
                    <a:pt x="13308" y="4718"/>
                    <a:pt x="13321" y="4713"/>
                    <a:pt x="13332" y="4713"/>
                  </a:cubicBezTo>
                  <a:cubicBezTo>
                    <a:pt x="13338" y="4713"/>
                    <a:pt x="13343" y="4714"/>
                    <a:pt x="13347" y="4718"/>
                  </a:cubicBezTo>
                  <a:lnTo>
                    <a:pt x="13347" y="4742"/>
                  </a:lnTo>
                  <a:cubicBezTo>
                    <a:pt x="13347" y="4742"/>
                    <a:pt x="13335" y="4742"/>
                    <a:pt x="13335" y="4730"/>
                  </a:cubicBezTo>
                  <a:cubicBezTo>
                    <a:pt x="13335" y="4754"/>
                    <a:pt x="13300" y="4754"/>
                    <a:pt x="13323" y="4765"/>
                  </a:cubicBezTo>
                  <a:lnTo>
                    <a:pt x="13288" y="4777"/>
                  </a:lnTo>
                  <a:lnTo>
                    <a:pt x="13300" y="4777"/>
                  </a:lnTo>
                  <a:cubicBezTo>
                    <a:pt x="13311" y="4777"/>
                    <a:pt x="13311" y="4801"/>
                    <a:pt x="13311" y="4801"/>
                  </a:cubicBezTo>
                  <a:cubicBezTo>
                    <a:pt x="13311" y="4825"/>
                    <a:pt x="13300" y="4837"/>
                    <a:pt x="13288" y="4837"/>
                  </a:cubicBezTo>
                  <a:cubicBezTo>
                    <a:pt x="13300" y="4837"/>
                    <a:pt x="13323" y="4837"/>
                    <a:pt x="13323" y="4849"/>
                  </a:cubicBezTo>
                  <a:cubicBezTo>
                    <a:pt x="13319" y="4847"/>
                    <a:pt x="13316" y="4847"/>
                    <a:pt x="13313" y="4847"/>
                  </a:cubicBezTo>
                  <a:cubicBezTo>
                    <a:pt x="13293" y="4847"/>
                    <a:pt x="13296" y="4875"/>
                    <a:pt x="13283" y="4875"/>
                  </a:cubicBezTo>
                  <a:cubicBezTo>
                    <a:pt x="13281" y="4875"/>
                    <a:pt x="13278" y="4874"/>
                    <a:pt x="13276" y="4873"/>
                  </a:cubicBezTo>
                  <a:cubicBezTo>
                    <a:pt x="13276" y="4884"/>
                    <a:pt x="13264" y="4884"/>
                    <a:pt x="13276" y="4896"/>
                  </a:cubicBezTo>
                  <a:lnTo>
                    <a:pt x="13267" y="4892"/>
                  </a:lnTo>
                  <a:lnTo>
                    <a:pt x="13267" y="4892"/>
                  </a:lnTo>
                  <a:cubicBezTo>
                    <a:pt x="13284" y="4905"/>
                    <a:pt x="13276" y="4922"/>
                    <a:pt x="13276" y="4932"/>
                  </a:cubicBezTo>
                  <a:cubicBezTo>
                    <a:pt x="13269" y="4930"/>
                    <a:pt x="13264" y="4930"/>
                    <a:pt x="13261" y="4930"/>
                  </a:cubicBezTo>
                  <a:cubicBezTo>
                    <a:pt x="13240" y="4930"/>
                    <a:pt x="13269" y="4956"/>
                    <a:pt x="13228" y="4956"/>
                  </a:cubicBezTo>
                  <a:cubicBezTo>
                    <a:pt x="13252" y="4968"/>
                    <a:pt x="13228" y="4980"/>
                    <a:pt x="13252" y="4992"/>
                  </a:cubicBezTo>
                  <a:cubicBezTo>
                    <a:pt x="13252" y="5004"/>
                    <a:pt x="13228" y="5004"/>
                    <a:pt x="13216" y="5004"/>
                  </a:cubicBezTo>
                  <a:lnTo>
                    <a:pt x="13228" y="5004"/>
                  </a:lnTo>
                  <a:cubicBezTo>
                    <a:pt x="13204" y="5015"/>
                    <a:pt x="13192" y="5039"/>
                    <a:pt x="13181" y="5051"/>
                  </a:cubicBezTo>
                  <a:lnTo>
                    <a:pt x="13204" y="5063"/>
                  </a:lnTo>
                  <a:lnTo>
                    <a:pt x="13192" y="5075"/>
                  </a:lnTo>
                  <a:cubicBezTo>
                    <a:pt x="13192" y="5075"/>
                    <a:pt x="13192" y="5087"/>
                    <a:pt x="13204" y="5087"/>
                  </a:cubicBezTo>
                  <a:cubicBezTo>
                    <a:pt x="13228" y="5099"/>
                    <a:pt x="13204" y="5099"/>
                    <a:pt x="13216" y="5123"/>
                  </a:cubicBezTo>
                  <a:cubicBezTo>
                    <a:pt x="13204" y="5123"/>
                    <a:pt x="13204" y="5123"/>
                    <a:pt x="13204" y="5111"/>
                  </a:cubicBezTo>
                  <a:cubicBezTo>
                    <a:pt x="13198" y="5117"/>
                    <a:pt x="13192" y="5117"/>
                    <a:pt x="13186" y="5117"/>
                  </a:cubicBezTo>
                  <a:cubicBezTo>
                    <a:pt x="13181" y="5117"/>
                    <a:pt x="13175" y="5117"/>
                    <a:pt x="13169" y="5123"/>
                  </a:cubicBezTo>
                  <a:lnTo>
                    <a:pt x="13169" y="5123"/>
                  </a:lnTo>
                  <a:cubicBezTo>
                    <a:pt x="13170" y="5121"/>
                    <a:pt x="13172" y="5121"/>
                    <a:pt x="13173" y="5121"/>
                  </a:cubicBezTo>
                  <a:cubicBezTo>
                    <a:pt x="13187" y="5121"/>
                    <a:pt x="13211" y="5148"/>
                    <a:pt x="13232" y="5148"/>
                  </a:cubicBezTo>
                  <a:cubicBezTo>
                    <a:pt x="13235" y="5148"/>
                    <a:pt x="13237" y="5148"/>
                    <a:pt x="13240" y="5146"/>
                  </a:cubicBezTo>
                  <a:cubicBezTo>
                    <a:pt x="13252" y="5146"/>
                    <a:pt x="13252" y="5158"/>
                    <a:pt x="13240" y="5170"/>
                  </a:cubicBezTo>
                  <a:lnTo>
                    <a:pt x="13216" y="5158"/>
                  </a:lnTo>
                  <a:lnTo>
                    <a:pt x="13240" y="5182"/>
                  </a:lnTo>
                  <a:cubicBezTo>
                    <a:pt x="13240" y="5194"/>
                    <a:pt x="13228" y="5194"/>
                    <a:pt x="13216" y="5206"/>
                  </a:cubicBezTo>
                  <a:cubicBezTo>
                    <a:pt x="13216" y="5198"/>
                    <a:pt x="13200" y="5179"/>
                    <a:pt x="13185" y="5179"/>
                  </a:cubicBezTo>
                  <a:cubicBezTo>
                    <a:pt x="13179" y="5179"/>
                    <a:pt x="13172" y="5183"/>
                    <a:pt x="13169" y="5194"/>
                  </a:cubicBezTo>
                  <a:cubicBezTo>
                    <a:pt x="13169" y="5170"/>
                    <a:pt x="13157" y="5170"/>
                    <a:pt x="13157" y="5158"/>
                  </a:cubicBezTo>
                  <a:cubicBezTo>
                    <a:pt x="13157" y="5158"/>
                    <a:pt x="13145" y="5158"/>
                    <a:pt x="13145" y="5146"/>
                  </a:cubicBezTo>
                  <a:lnTo>
                    <a:pt x="13145" y="5146"/>
                  </a:lnTo>
                  <a:cubicBezTo>
                    <a:pt x="13145" y="5170"/>
                    <a:pt x="13157" y="5158"/>
                    <a:pt x="13157" y="5182"/>
                  </a:cubicBezTo>
                  <a:cubicBezTo>
                    <a:pt x="13157" y="5193"/>
                    <a:pt x="13166" y="5213"/>
                    <a:pt x="13160" y="5217"/>
                  </a:cubicBezTo>
                  <a:lnTo>
                    <a:pt x="13160" y="5217"/>
                  </a:lnTo>
                  <a:cubicBezTo>
                    <a:pt x="13164" y="5216"/>
                    <a:pt x="13167" y="5216"/>
                    <a:pt x="13170" y="5216"/>
                  </a:cubicBezTo>
                  <a:cubicBezTo>
                    <a:pt x="13200" y="5216"/>
                    <a:pt x="13183" y="5254"/>
                    <a:pt x="13204" y="5254"/>
                  </a:cubicBezTo>
                  <a:cubicBezTo>
                    <a:pt x="13204" y="5254"/>
                    <a:pt x="13204" y="5265"/>
                    <a:pt x="13192" y="5265"/>
                  </a:cubicBezTo>
                  <a:cubicBezTo>
                    <a:pt x="13188" y="5262"/>
                    <a:pt x="13184" y="5260"/>
                    <a:pt x="13181" y="5260"/>
                  </a:cubicBezTo>
                  <a:cubicBezTo>
                    <a:pt x="13173" y="5260"/>
                    <a:pt x="13165" y="5265"/>
                    <a:pt x="13157" y="5265"/>
                  </a:cubicBezTo>
                  <a:lnTo>
                    <a:pt x="13181" y="5265"/>
                  </a:lnTo>
                  <a:cubicBezTo>
                    <a:pt x="13181" y="5277"/>
                    <a:pt x="13157" y="5277"/>
                    <a:pt x="13157" y="5289"/>
                  </a:cubicBezTo>
                  <a:lnTo>
                    <a:pt x="13145" y="5277"/>
                  </a:lnTo>
                  <a:lnTo>
                    <a:pt x="13133" y="5289"/>
                  </a:lnTo>
                  <a:cubicBezTo>
                    <a:pt x="13136" y="5292"/>
                    <a:pt x="13138" y="5293"/>
                    <a:pt x="13141" y="5293"/>
                  </a:cubicBezTo>
                  <a:cubicBezTo>
                    <a:pt x="13145" y="5293"/>
                    <a:pt x="13150" y="5290"/>
                    <a:pt x="13152" y="5290"/>
                  </a:cubicBezTo>
                  <a:cubicBezTo>
                    <a:pt x="13155" y="5290"/>
                    <a:pt x="13157" y="5292"/>
                    <a:pt x="13157" y="5301"/>
                  </a:cubicBezTo>
                  <a:cubicBezTo>
                    <a:pt x="13157" y="5301"/>
                    <a:pt x="13157" y="5313"/>
                    <a:pt x="13145" y="5313"/>
                  </a:cubicBezTo>
                  <a:cubicBezTo>
                    <a:pt x="13133" y="5301"/>
                    <a:pt x="13109" y="5301"/>
                    <a:pt x="13109" y="5289"/>
                  </a:cubicBezTo>
                  <a:lnTo>
                    <a:pt x="13109" y="5289"/>
                  </a:lnTo>
                  <a:cubicBezTo>
                    <a:pt x="13109" y="5301"/>
                    <a:pt x="13097" y="5325"/>
                    <a:pt x="13133" y="5325"/>
                  </a:cubicBezTo>
                  <a:lnTo>
                    <a:pt x="13121" y="5337"/>
                  </a:lnTo>
                  <a:cubicBezTo>
                    <a:pt x="13128" y="5330"/>
                    <a:pt x="13139" y="5323"/>
                    <a:pt x="13147" y="5323"/>
                  </a:cubicBezTo>
                  <a:cubicBezTo>
                    <a:pt x="13152" y="5323"/>
                    <a:pt x="13157" y="5327"/>
                    <a:pt x="13157" y="5337"/>
                  </a:cubicBezTo>
                  <a:lnTo>
                    <a:pt x="13145" y="5337"/>
                  </a:lnTo>
                  <a:lnTo>
                    <a:pt x="13169" y="5361"/>
                  </a:lnTo>
                  <a:lnTo>
                    <a:pt x="13145" y="5361"/>
                  </a:lnTo>
                  <a:cubicBezTo>
                    <a:pt x="13157" y="5361"/>
                    <a:pt x="13157" y="5373"/>
                    <a:pt x="13157" y="5373"/>
                  </a:cubicBezTo>
                  <a:lnTo>
                    <a:pt x="13133" y="5373"/>
                  </a:lnTo>
                  <a:cubicBezTo>
                    <a:pt x="13133" y="5396"/>
                    <a:pt x="13145" y="5396"/>
                    <a:pt x="13157" y="5396"/>
                  </a:cubicBezTo>
                  <a:cubicBezTo>
                    <a:pt x="13157" y="5402"/>
                    <a:pt x="13154" y="5405"/>
                    <a:pt x="13149" y="5405"/>
                  </a:cubicBezTo>
                  <a:cubicBezTo>
                    <a:pt x="13145" y="5405"/>
                    <a:pt x="13139" y="5402"/>
                    <a:pt x="13133" y="5396"/>
                  </a:cubicBezTo>
                  <a:cubicBezTo>
                    <a:pt x="13121" y="5420"/>
                    <a:pt x="13121" y="5432"/>
                    <a:pt x="13109" y="5444"/>
                  </a:cubicBezTo>
                  <a:cubicBezTo>
                    <a:pt x="13109" y="5453"/>
                    <a:pt x="13109" y="5455"/>
                    <a:pt x="13110" y="5455"/>
                  </a:cubicBezTo>
                  <a:cubicBezTo>
                    <a:pt x="13110" y="5455"/>
                    <a:pt x="13112" y="5452"/>
                    <a:pt x="13115" y="5452"/>
                  </a:cubicBezTo>
                  <a:cubicBezTo>
                    <a:pt x="13116" y="5452"/>
                    <a:pt x="13118" y="5453"/>
                    <a:pt x="13121" y="5456"/>
                  </a:cubicBezTo>
                  <a:cubicBezTo>
                    <a:pt x="13085" y="5456"/>
                    <a:pt x="13097" y="5516"/>
                    <a:pt x="13097" y="5539"/>
                  </a:cubicBezTo>
                  <a:cubicBezTo>
                    <a:pt x="13131" y="5539"/>
                    <a:pt x="13101" y="5550"/>
                    <a:pt x="13117" y="5561"/>
                  </a:cubicBezTo>
                  <a:lnTo>
                    <a:pt x="13117" y="5561"/>
                  </a:lnTo>
                  <a:cubicBezTo>
                    <a:pt x="13116" y="5561"/>
                    <a:pt x="13116" y="5561"/>
                    <a:pt x="13115" y="5561"/>
                  </a:cubicBezTo>
                  <a:cubicBezTo>
                    <a:pt x="13107" y="5561"/>
                    <a:pt x="13099" y="5568"/>
                    <a:pt x="13093" y="5568"/>
                  </a:cubicBezTo>
                  <a:cubicBezTo>
                    <a:pt x="13088" y="5568"/>
                    <a:pt x="13085" y="5564"/>
                    <a:pt x="13085" y="5551"/>
                  </a:cubicBezTo>
                  <a:lnTo>
                    <a:pt x="13085" y="5575"/>
                  </a:lnTo>
                  <a:cubicBezTo>
                    <a:pt x="13065" y="5575"/>
                    <a:pt x="13071" y="5549"/>
                    <a:pt x="13058" y="5549"/>
                  </a:cubicBezTo>
                  <a:cubicBezTo>
                    <a:pt x="13056" y="5549"/>
                    <a:pt x="13053" y="5550"/>
                    <a:pt x="13050" y="5551"/>
                  </a:cubicBezTo>
                  <a:cubicBezTo>
                    <a:pt x="13050" y="5563"/>
                    <a:pt x="13085" y="5587"/>
                    <a:pt x="13061" y="5611"/>
                  </a:cubicBezTo>
                  <a:lnTo>
                    <a:pt x="13061" y="5611"/>
                  </a:lnTo>
                  <a:cubicBezTo>
                    <a:pt x="13056" y="5608"/>
                    <a:pt x="13054" y="5607"/>
                    <a:pt x="13052" y="5607"/>
                  </a:cubicBezTo>
                  <a:cubicBezTo>
                    <a:pt x="13047" y="5607"/>
                    <a:pt x="13052" y="5614"/>
                    <a:pt x="13047" y="5614"/>
                  </a:cubicBezTo>
                  <a:cubicBezTo>
                    <a:pt x="13046" y="5614"/>
                    <a:pt x="13043" y="5613"/>
                    <a:pt x="13038" y="5611"/>
                  </a:cubicBezTo>
                  <a:cubicBezTo>
                    <a:pt x="13026" y="5611"/>
                    <a:pt x="13038" y="5599"/>
                    <a:pt x="13038" y="5599"/>
                  </a:cubicBezTo>
                  <a:lnTo>
                    <a:pt x="13026" y="5599"/>
                  </a:lnTo>
                  <a:cubicBezTo>
                    <a:pt x="13014" y="5635"/>
                    <a:pt x="13061" y="5611"/>
                    <a:pt x="13073" y="5635"/>
                  </a:cubicBezTo>
                  <a:cubicBezTo>
                    <a:pt x="13066" y="5649"/>
                    <a:pt x="13055" y="5654"/>
                    <a:pt x="13045" y="5654"/>
                  </a:cubicBezTo>
                  <a:cubicBezTo>
                    <a:pt x="13038" y="5654"/>
                    <a:pt x="13031" y="5651"/>
                    <a:pt x="13026" y="5646"/>
                  </a:cubicBezTo>
                  <a:cubicBezTo>
                    <a:pt x="13026" y="5652"/>
                    <a:pt x="13026" y="5658"/>
                    <a:pt x="13026" y="5663"/>
                  </a:cubicBezTo>
                  <a:lnTo>
                    <a:pt x="13026" y="5663"/>
                  </a:lnTo>
                  <a:cubicBezTo>
                    <a:pt x="13033" y="5658"/>
                    <a:pt x="13053" y="5658"/>
                    <a:pt x="13061" y="5658"/>
                  </a:cubicBezTo>
                  <a:cubicBezTo>
                    <a:pt x="13038" y="5670"/>
                    <a:pt x="13050" y="5694"/>
                    <a:pt x="13061" y="5706"/>
                  </a:cubicBezTo>
                  <a:cubicBezTo>
                    <a:pt x="13109" y="5682"/>
                    <a:pt x="13073" y="5682"/>
                    <a:pt x="13109" y="5658"/>
                  </a:cubicBezTo>
                  <a:cubicBezTo>
                    <a:pt x="13109" y="5658"/>
                    <a:pt x="13085" y="5646"/>
                    <a:pt x="13097" y="5635"/>
                  </a:cubicBezTo>
                  <a:lnTo>
                    <a:pt x="13097" y="5635"/>
                  </a:lnTo>
                  <a:cubicBezTo>
                    <a:pt x="13101" y="5639"/>
                    <a:pt x="13104" y="5640"/>
                    <a:pt x="13106" y="5640"/>
                  </a:cubicBezTo>
                  <a:cubicBezTo>
                    <a:pt x="13109" y="5640"/>
                    <a:pt x="13109" y="5635"/>
                    <a:pt x="13109" y="5635"/>
                  </a:cubicBezTo>
                  <a:cubicBezTo>
                    <a:pt x="13097" y="5635"/>
                    <a:pt x="13109" y="5623"/>
                    <a:pt x="13109" y="5611"/>
                  </a:cubicBezTo>
                  <a:cubicBezTo>
                    <a:pt x="13117" y="5611"/>
                    <a:pt x="13125" y="5621"/>
                    <a:pt x="13133" y="5621"/>
                  </a:cubicBezTo>
                  <a:cubicBezTo>
                    <a:pt x="13137" y="5621"/>
                    <a:pt x="13141" y="5619"/>
                    <a:pt x="13145" y="5611"/>
                  </a:cubicBezTo>
                  <a:lnTo>
                    <a:pt x="13121" y="5599"/>
                  </a:lnTo>
                  <a:lnTo>
                    <a:pt x="13121" y="5599"/>
                  </a:lnTo>
                  <a:cubicBezTo>
                    <a:pt x="13121" y="5599"/>
                    <a:pt x="13132" y="5604"/>
                    <a:pt x="13135" y="5604"/>
                  </a:cubicBezTo>
                  <a:cubicBezTo>
                    <a:pt x="13137" y="5604"/>
                    <a:pt x="13137" y="5603"/>
                    <a:pt x="13133" y="5599"/>
                  </a:cubicBezTo>
                  <a:lnTo>
                    <a:pt x="13133" y="5599"/>
                  </a:lnTo>
                  <a:cubicBezTo>
                    <a:pt x="13157" y="5611"/>
                    <a:pt x="13169" y="5599"/>
                    <a:pt x="13169" y="5623"/>
                  </a:cubicBezTo>
                  <a:cubicBezTo>
                    <a:pt x="13204" y="5599"/>
                    <a:pt x="13157" y="5575"/>
                    <a:pt x="13157" y="5551"/>
                  </a:cubicBezTo>
                  <a:cubicBezTo>
                    <a:pt x="13157" y="5548"/>
                    <a:pt x="13157" y="5545"/>
                    <a:pt x="13157" y="5539"/>
                  </a:cubicBezTo>
                  <a:cubicBezTo>
                    <a:pt x="13159" y="5537"/>
                    <a:pt x="13161" y="5536"/>
                    <a:pt x="13163" y="5536"/>
                  </a:cubicBezTo>
                  <a:cubicBezTo>
                    <a:pt x="13169" y="5536"/>
                    <a:pt x="13171" y="5551"/>
                    <a:pt x="13181" y="5551"/>
                  </a:cubicBezTo>
                  <a:lnTo>
                    <a:pt x="13181" y="5539"/>
                  </a:lnTo>
                  <a:cubicBezTo>
                    <a:pt x="13181" y="5527"/>
                    <a:pt x="13181" y="5516"/>
                    <a:pt x="13192" y="5516"/>
                  </a:cubicBezTo>
                  <a:cubicBezTo>
                    <a:pt x="13204" y="5527"/>
                    <a:pt x="13204" y="5539"/>
                    <a:pt x="13216" y="5539"/>
                  </a:cubicBezTo>
                  <a:lnTo>
                    <a:pt x="13204" y="5516"/>
                  </a:lnTo>
                  <a:cubicBezTo>
                    <a:pt x="13204" y="5516"/>
                    <a:pt x="13215" y="5510"/>
                    <a:pt x="13222" y="5510"/>
                  </a:cubicBezTo>
                  <a:cubicBezTo>
                    <a:pt x="13225" y="5510"/>
                    <a:pt x="13228" y="5512"/>
                    <a:pt x="13228" y="5516"/>
                  </a:cubicBezTo>
                  <a:lnTo>
                    <a:pt x="13228" y="5480"/>
                  </a:lnTo>
                  <a:lnTo>
                    <a:pt x="13242" y="5487"/>
                  </a:lnTo>
                  <a:lnTo>
                    <a:pt x="13242" y="5487"/>
                  </a:lnTo>
                  <a:cubicBezTo>
                    <a:pt x="13245" y="5473"/>
                    <a:pt x="13227" y="5442"/>
                    <a:pt x="13251" y="5442"/>
                  </a:cubicBezTo>
                  <a:cubicBezTo>
                    <a:pt x="13254" y="5442"/>
                    <a:pt x="13259" y="5443"/>
                    <a:pt x="13264" y="5444"/>
                  </a:cubicBezTo>
                  <a:lnTo>
                    <a:pt x="13264" y="5444"/>
                  </a:lnTo>
                  <a:cubicBezTo>
                    <a:pt x="13252" y="5420"/>
                    <a:pt x="13264" y="5408"/>
                    <a:pt x="13252" y="5373"/>
                  </a:cubicBezTo>
                  <a:lnTo>
                    <a:pt x="13252" y="5373"/>
                  </a:lnTo>
                  <a:cubicBezTo>
                    <a:pt x="13259" y="5383"/>
                    <a:pt x="13265" y="5386"/>
                    <a:pt x="13270" y="5386"/>
                  </a:cubicBezTo>
                  <a:cubicBezTo>
                    <a:pt x="13278" y="5386"/>
                    <a:pt x="13283" y="5378"/>
                    <a:pt x="13286" y="5378"/>
                  </a:cubicBezTo>
                  <a:cubicBezTo>
                    <a:pt x="13287" y="5378"/>
                    <a:pt x="13288" y="5379"/>
                    <a:pt x="13288" y="5385"/>
                  </a:cubicBezTo>
                  <a:cubicBezTo>
                    <a:pt x="13311" y="5373"/>
                    <a:pt x="13288" y="5361"/>
                    <a:pt x="13288" y="5349"/>
                  </a:cubicBezTo>
                  <a:cubicBezTo>
                    <a:pt x="13291" y="5345"/>
                    <a:pt x="13295" y="5344"/>
                    <a:pt x="13298" y="5344"/>
                  </a:cubicBezTo>
                  <a:cubicBezTo>
                    <a:pt x="13307" y="5344"/>
                    <a:pt x="13315" y="5352"/>
                    <a:pt x="13323" y="5361"/>
                  </a:cubicBezTo>
                  <a:lnTo>
                    <a:pt x="13311" y="5349"/>
                  </a:lnTo>
                  <a:lnTo>
                    <a:pt x="13323" y="5349"/>
                  </a:lnTo>
                  <a:lnTo>
                    <a:pt x="13311" y="5337"/>
                  </a:lnTo>
                  <a:cubicBezTo>
                    <a:pt x="13317" y="5331"/>
                    <a:pt x="13323" y="5331"/>
                    <a:pt x="13328" y="5331"/>
                  </a:cubicBezTo>
                  <a:cubicBezTo>
                    <a:pt x="13332" y="5331"/>
                    <a:pt x="13335" y="5331"/>
                    <a:pt x="13335" y="5325"/>
                  </a:cubicBezTo>
                  <a:lnTo>
                    <a:pt x="13323" y="5313"/>
                  </a:lnTo>
                  <a:lnTo>
                    <a:pt x="13335" y="5313"/>
                  </a:lnTo>
                  <a:cubicBezTo>
                    <a:pt x="13323" y="5313"/>
                    <a:pt x="13323" y="5301"/>
                    <a:pt x="13323" y="5289"/>
                  </a:cubicBezTo>
                  <a:lnTo>
                    <a:pt x="13323" y="5289"/>
                  </a:lnTo>
                  <a:cubicBezTo>
                    <a:pt x="13326" y="5292"/>
                    <a:pt x="13328" y="5293"/>
                    <a:pt x="13330" y="5293"/>
                  </a:cubicBezTo>
                  <a:cubicBezTo>
                    <a:pt x="13334" y="5293"/>
                    <a:pt x="13336" y="5286"/>
                    <a:pt x="13341" y="5286"/>
                  </a:cubicBezTo>
                  <a:cubicBezTo>
                    <a:pt x="13343" y="5286"/>
                    <a:pt x="13345" y="5287"/>
                    <a:pt x="13347" y="5289"/>
                  </a:cubicBezTo>
                  <a:cubicBezTo>
                    <a:pt x="13347" y="5277"/>
                    <a:pt x="13347" y="5277"/>
                    <a:pt x="13347" y="5254"/>
                  </a:cubicBezTo>
                  <a:lnTo>
                    <a:pt x="13335" y="5254"/>
                  </a:lnTo>
                  <a:cubicBezTo>
                    <a:pt x="13335" y="5247"/>
                    <a:pt x="13337" y="5245"/>
                    <a:pt x="13340" y="5245"/>
                  </a:cubicBezTo>
                  <a:cubicBezTo>
                    <a:pt x="13344" y="5245"/>
                    <a:pt x="13350" y="5250"/>
                    <a:pt x="13355" y="5250"/>
                  </a:cubicBezTo>
                  <a:cubicBezTo>
                    <a:pt x="13357" y="5250"/>
                    <a:pt x="13359" y="5248"/>
                    <a:pt x="13359" y="5242"/>
                  </a:cubicBezTo>
                  <a:lnTo>
                    <a:pt x="13347" y="5242"/>
                  </a:lnTo>
                  <a:cubicBezTo>
                    <a:pt x="13383" y="5218"/>
                    <a:pt x="13347" y="5194"/>
                    <a:pt x="13371" y="5170"/>
                  </a:cubicBezTo>
                  <a:lnTo>
                    <a:pt x="13371" y="5170"/>
                  </a:lnTo>
                  <a:cubicBezTo>
                    <a:pt x="13371" y="5179"/>
                    <a:pt x="13377" y="5187"/>
                    <a:pt x="13380" y="5187"/>
                  </a:cubicBezTo>
                  <a:cubicBezTo>
                    <a:pt x="13382" y="5187"/>
                    <a:pt x="13383" y="5186"/>
                    <a:pt x="13383" y="5182"/>
                  </a:cubicBezTo>
                  <a:cubicBezTo>
                    <a:pt x="13383" y="5170"/>
                    <a:pt x="13395" y="5146"/>
                    <a:pt x="13383" y="5123"/>
                  </a:cubicBezTo>
                  <a:cubicBezTo>
                    <a:pt x="13407" y="5123"/>
                    <a:pt x="13419" y="5123"/>
                    <a:pt x="13431" y="5111"/>
                  </a:cubicBezTo>
                  <a:cubicBezTo>
                    <a:pt x="13431" y="5087"/>
                    <a:pt x="13431" y="5087"/>
                    <a:pt x="13419" y="5087"/>
                  </a:cubicBezTo>
                  <a:cubicBezTo>
                    <a:pt x="13429" y="5077"/>
                    <a:pt x="13430" y="5049"/>
                    <a:pt x="13438" y="5049"/>
                  </a:cubicBezTo>
                  <a:cubicBezTo>
                    <a:pt x="13439" y="5049"/>
                    <a:pt x="13441" y="5050"/>
                    <a:pt x="13442" y="5051"/>
                  </a:cubicBezTo>
                  <a:cubicBezTo>
                    <a:pt x="13431" y="5039"/>
                    <a:pt x="13454" y="5039"/>
                    <a:pt x="13442" y="5027"/>
                  </a:cubicBezTo>
                  <a:lnTo>
                    <a:pt x="13431" y="5027"/>
                  </a:lnTo>
                  <a:cubicBezTo>
                    <a:pt x="13478" y="5015"/>
                    <a:pt x="13431" y="4980"/>
                    <a:pt x="13466" y="4968"/>
                  </a:cubicBezTo>
                  <a:lnTo>
                    <a:pt x="13466" y="4956"/>
                  </a:lnTo>
                  <a:cubicBezTo>
                    <a:pt x="13478" y="4968"/>
                    <a:pt x="13478" y="4968"/>
                    <a:pt x="13490" y="4968"/>
                  </a:cubicBezTo>
                  <a:lnTo>
                    <a:pt x="13502" y="4932"/>
                  </a:lnTo>
                  <a:lnTo>
                    <a:pt x="13490" y="4932"/>
                  </a:lnTo>
                  <a:cubicBezTo>
                    <a:pt x="13490" y="4920"/>
                    <a:pt x="13478" y="4908"/>
                    <a:pt x="13490" y="4908"/>
                  </a:cubicBezTo>
                  <a:cubicBezTo>
                    <a:pt x="13495" y="4913"/>
                    <a:pt x="13498" y="4915"/>
                    <a:pt x="13501" y="4915"/>
                  </a:cubicBezTo>
                  <a:cubicBezTo>
                    <a:pt x="13509" y="4915"/>
                    <a:pt x="13506" y="4894"/>
                    <a:pt x="13511" y="4894"/>
                  </a:cubicBezTo>
                  <a:cubicBezTo>
                    <a:pt x="13511" y="4894"/>
                    <a:pt x="13513" y="4895"/>
                    <a:pt x="13514" y="4896"/>
                  </a:cubicBezTo>
                  <a:lnTo>
                    <a:pt x="13514" y="4908"/>
                  </a:lnTo>
                  <a:cubicBezTo>
                    <a:pt x="13526" y="4896"/>
                    <a:pt x="13526" y="4896"/>
                    <a:pt x="13502" y="4884"/>
                  </a:cubicBezTo>
                  <a:cubicBezTo>
                    <a:pt x="13502" y="4873"/>
                    <a:pt x="13538" y="4884"/>
                    <a:pt x="13526" y="4861"/>
                  </a:cubicBezTo>
                  <a:lnTo>
                    <a:pt x="13526" y="4861"/>
                  </a:lnTo>
                  <a:lnTo>
                    <a:pt x="13526" y="4873"/>
                  </a:lnTo>
                  <a:cubicBezTo>
                    <a:pt x="13514" y="4873"/>
                    <a:pt x="13502" y="4861"/>
                    <a:pt x="13502" y="4861"/>
                  </a:cubicBezTo>
                  <a:cubicBezTo>
                    <a:pt x="13508" y="4855"/>
                    <a:pt x="13511" y="4852"/>
                    <a:pt x="13512" y="4852"/>
                  </a:cubicBezTo>
                  <a:cubicBezTo>
                    <a:pt x="13514" y="4852"/>
                    <a:pt x="13514" y="4855"/>
                    <a:pt x="13514" y="4861"/>
                  </a:cubicBezTo>
                  <a:cubicBezTo>
                    <a:pt x="13514" y="4849"/>
                    <a:pt x="13526" y="4825"/>
                    <a:pt x="13526" y="4813"/>
                  </a:cubicBezTo>
                  <a:cubicBezTo>
                    <a:pt x="13534" y="4813"/>
                    <a:pt x="13543" y="4813"/>
                    <a:pt x="13547" y="4818"/>
                  </a:cubicBezTo>
                  <a:lnTo>
                    <a:pt x="13547" y="4818"/>
                  </a:lnTo>
                  <a:cubicBezTo>
                    <a:pt x="13539" y="4793"/>
                    <a:pt x="13550" y="4810"/>
                    <a:pt x="13550" y="4777"/>
                  </a:cubicBezTo>
                  <a:lnTo>
                    <a:pt x="13562" y="4789"/>
                  </a:lnTo>
                  <a:lnTo>
                    <a:pt x="13550" y="4765"/>
                  </a:lnTo>
                  <a:lnTo>
                    <a:pt x="13562" y="4765"/>
                  </a:lnTo>
                  <a:cubicBezTo>
                    <a:pt x="13562" y="4754"/>
                    <a:pt x="13562" y="4742"/>
                    <a:pt x="13573" y="4742"/>
                  </a:cubicBezTo>
                  <a:cubicBezTo>
                    <a:pt x="13585" y="4718"/>
                    <a:pt x="13609" y="4730"/>
                    <a:pt x="13597" y="4694"/>
                  </a:cubicBezTo>
                  <a:lnTo>
                    <a:pt x="13609" y="4694"/>
                  </a:lnTo>
                  <a:cubicBezTo>
                    <a:pt x="13597" y="4670"/>
                    <a:pt x="13633" y="4694"/>
                    <a:pt x="13621" y="4658"/>
                  </a:cubicBezTo>
                  <a:lnTo>
                    <a:pt x="13633" y="4658"/>
                  </a:lnTo>
                  <a:lnTo>
                    <a:pt x="13633" y="4646"/>
                  </a:lnTo>
                  <a:lnTo>
                    <a:pt x="13633" y="4646"/>
                  </a:lnTo>
                  <a:lnTo>
                    <a:pt x="13633" y="4646"/>
                  </a:lnTo>
                  <a:lnTo>
                    <a:pt x="13621" y="4634"/>
                  </a:lnTo>
                  <a:lnTo>
                    <a:pt x="13633" y="4634"/>
                  </a:lnTo>
                  <a:cubicBezTo>
                    <a:pt x="13669" y="4634"/>
                    <a:pt x="13657" y="4611"/>
                    <a:pt x="13681" y="4599"/>
                  </a:cubicBezTo>
                  <a:lnTo>
                    <a:pt x="13657" y="4599"/>
                  </a:lnTo>
                  <a:cubicBezTo>
                    <a:pt x="13633" y="4539"/>
                    <a:pt x="13716" y="4515"/>
                    <a:pt x="13716" y="4468"/>
                  </a:cubicBezTo>
                  <a:lnTo>
                    <a:pt x="13740" y="4468"/>
                  </a:lnTo>
                  <a:lnTo>
                    <a:pt x="13716" y="4444"/>
                  </a:lnTo>
                  <a:cubicBezTo>
                    <a:pt x="13740" y="4444"/>
                    <a:pt x="13740" y="4456"/>
                    <a:pt x="13740" y="4456"/>
                  </a:cubicBezTo>
                  <a:lnTo>
                    <a:pt x="13740" y="4456"/>
                  </a:lnTo>
                  <a:cubicBezTo>
                    <a:pt x="13740" y="4432"/>
                    <a:pt x="13716" y="4444"/>
                    <a:pt x="13728" y="4408"/>
                  </a:cubicBezTo>
                  <a:cubicBezTo>
                    <a:pt x="13740" y="4408"/>
                    <a:pt x="13740" y="4420"/>
                    <a:pt x="13740" y="4432"/>
                  </a:cubicBezTo>
                  <a:cubicBezTo>
                    <a:pt x="13740" y="4408"/>
                    <a:pt x="13740" y="4373"/>
                    <a:pt x="13764" y="4361"/>
                  </a:cubicBezTo>
                  <a:cubicBezTo>
                    <a:pt x="13752" y="4361"/>
                    <a:pt x="13752" y="4349"/>
                    <a:pt x="13752" y="4349"/>
                  </a:cubicBezTo>
                  <a:cubicBezTo>
                    <a:pt x="13752" y="4337"/>
                    <a:pt x="13764" y="4325"/>
                    <a:pt x="13776" y="4301"/>
                  </a:cubicBezTo>
                  <a:cubicBezTo>
                    <a:pt x="13776" y="4301"/>
                    <a:pt x="13776" y="4313"/>
                    <a:pt x="13776" y="4313"/>
                  </a:cubicBezTo>
                  <a:cubicBezTo>
                    <a:pt x="13788" y="4313"/>
                    <a:pt x="13788" y="4301"/>
                    <a:pt x="13788" y="4301"/>
                  </a:cubicBezTo>
                  <a:lnTo>
                    <a:pt x="13800" y="4313"/>
                  </a:lnTo>
                  <a:cubicBezTo>
                    <a:pt x="13812" y="4301"/>
                    <a:pt x="13800" y="4265"/>
                    <a:pt x="13823" y="4265"/>
                  </a:cubicBezTo>
                  <a:cubicBezTo>
                    <a:pt x="13812" y="4265"/>
                    <a:pt x="13800" y="4265"/>
                    <a:pt x="13800" y="4253"/>
                  </a:cubicBezTo>
                  <a:cubicBezTo>
                    <a:pt x="13835" y="4253"/>
                    <a:pt x="13800" y="4218"/>
                    <a:pt x="13823" y="4206"/>
                  </a:cubicBezTo>
                  <a:lnTo>
                    <a:pt x="13823" y="4206"/>
                  </a:lnTo>
                  <a:cubicBezTo>
                    <a:pt x="13832" y="4214"/>
                    <a:pt x="13828" y="4223"/>
                    <a:pt x="13830" y="4223"/>
                  </a:cubicBezTo>
                  <a:cubicBezTo>
                    <a:pt x="13830" y="4223"/>
                    <a:pt x="13832" y="4221"/>
                    <a:pt x="13835" y="4218"/>
                  </a:cubicBezTo>
                  <a:cubicBezTo>
                    <a:pt x="13835" y="4218"/>
                    <a:pt x="13835" y="4206"/>
                    <a:pt x="13823" y="4194"/>
                  </a:cubicBezTo>
                  <a:lnTo>
                    <a:pt x="13835" y="4194"/>
                  </a:lnTo>
                  <a:lnTo>
                    <a:pt x="13835" y="4158"/>
                  </a:lnTo>
                  <a:cubicBezTo>
                    <a:pt x="13854" y="4158"/>
                    <a:pt x="13851" y="4128"/>
                    <a:pt x="13854" y="4122"/>
                  </a:cubicBezTo>
                  <a:lnTo>
                    <a:pt x="13854" y="4122"/>
                  </a:lnTo>
                  <a:cubicBezTo>
                    <a:pt x="13854" y="4122"/>
                    <a:pt x="13854" y="4122"/>
                    <a:pt x="13854" y="4122"/>
                  </a:cubicBezTo>
                  <a:cubicBezTo>
                    <a:pt x="13851" y="4122"/>
                    <a:pt x="13847" y="4119"/>
                    <a:pt x="13847" y="4111"/>
                  </a:cubicBezTo>
                  <a:cubicBezTo>
                    <a:pt x="13871" y="4111"/>
                    <a:pt x="13847" y="4099"/>
                    <a:pt x="13871" y="4099"/>
                  </a:cubicBezTo>
                  <a:lnTo>
                    <a:pt x="13871" y="4087"/>
                  </a:lnTo>
                  <a:lnTo>
                    <a:pt x="13895" y="4111"/>
                  </a:lnTo>
                  <a:cubicBezTo>
                    <a:pt x="13895" y="4087"/>
                    <a:pt x="13871" y="4075"/>
                    <a:pt x="13859" y="4075"/>
                  </a:cubicBezTo>
                  <a:cubicBezTo>
                    <a:pt x="13871" y="4063"/>
                    <a:pt x="13871" y="4051"/>
                    <a:pt x="13895" y="4051"/>
                  </a:cubicBezTo>
                  <a:cubicBezTo>
                    <a:pt x="13895" y="4027"/>
                    <a:pt x="13966" y="4027"/>
                    <a:pt x="13943" y="3992"/>
                  </a:cubicBezTo>
                  <a:lnTo>
                    <a:pt x="13954" y="3980"/>
                  </a:lnTo>
                  <a:lnTo>
                    <a:pt x="13966" y="3992"/>
                  </a:lnTo>
                  <a:lnTo>
                    <a:pt x="13954" y="3944"/>
                  </a:lnTo>
                  <a:lnTo>
                    <a:pt x="13954" y="3944"/>
                  </a:lnTo>
                  <a:lnTo>
                    <a:pt x="13966" y="3956"/>
                  </a:lnTo>
                  <a:cubicBezTo>
                    <a:pt x="13978" y="3932"/>
                    <a:pt x="13990" y="3908"/>
                    <a:pt x="13990" y="3872"/>
                  </a:cubicBezTo>
                  <a:lnTo>
                    <a:pt x="14002" y="3884"/>
                  </a:lnTo>
                  <a:cubicBezTo>
                    <a:pt x="13990" y="3849"/>
                    <a:pt x="14014" y="3861"/>
                    <a:pt x="14014" y="3837"/>
                  </a:cubicBezTo>
                  <a:lnTo>
                    <a:pt x="14026" y="3825"/>
                  </a:lnTo>
                  <a:lnTo>
                    <a:pt x="14038" y="3825"/>
                  </a:lnTo>
                  <a:cubicBezTo>
                    <a:pt x="14014" y="3801"/>
                    <a:pt x="14073" y="3801"/>
                    <a:pt x="14050" y="3801"/>
                  </a:cubicBezTo>
                  <a:cubicBezTo>
                    <a:pt x="14050" y="3789"/>
                    <a:pt x="14038" y="3777"/>
                    <a:pt x="14038" y="3765"/>
                  </a:cubicBezTo>
                  <a:cubicBezTo>
                    <a:pt x="14038" y="3757"/>
                    <a:pt x="14039" y="3754"/>
                    <a:pt x="14042" y="3754"/>
                  </a:cubicBezTo>
                  <a:cubicBezTo>
                    <a:pt x="14045" y="3754"/>
                    <a:pt x="14049" y="3757"/>
                    <a:pt x="14054" y="3757"/>
                  </a:cubicBezTo>
                  <a:cubicBezTo>
                    <a:pt x="14056" y="3757"/>
                    <a:pt x="14059" y="3756"/>
                    <a:pt x="14062" y="3753"/>
                  </a:cubicBezTo>
                  <a:cubicBezTo>
                    <a:pt x="14062" y="3742"/>
                    <a:pt x="14050" y="3730"/>
                    <a:pt x="14073" y="3718"/>
                  </a:cubicBezTo>
                  <a:cubicBezTo>
                    <a:pt x="14073" y="3718"/>
                    <a:pt x="14073" y="3706"/>
                    <a:pt x="14073" y="3694"/>
                  </a:cubicBezTo>
                  <a:lnTo>
                    <a:pt x="14085" y="3694"/>
                  </a:lnTo>
                  <a:cubicBezTo>
                    <a:pt x="14073" y="3670"/>
                    <a:pt x="14121" y="3682"/>
                    <a:pt x="14085" y="3646"/>
                  </a:cubicBezTo>
                  <a:cubicBezTo>
                    <a:pt x="14095" y="3646"/>
                    <a:pt x="14097" y="3631"/>
                    <a:pt x="14109" y="3631"/>
                  </a:cubicBezTo>
                  <a:cubicBezTo>
                    <a:pt x="14113" y="3631"/>
                    <a:pt x="14116" y="3632"/>
                    <a:pt x="14121" y="3634"/>
                  </a:cubicBezTo>
                  <a:cubicBezTo>
                    <a:pt x="14109" y="3599"/>
                    <a:pt x="14121" y="3587"/>
                    <a:pt x="14121" y="3551"/>
                  </a:cubicBezTo>
                  <a:cubicBezTo>
                    <a:pt x="14132" y="3554"/>
                    <a:pt x="14136" y="3556"/>
                    <a:pt x="14137" y="3556"/>
                  </a:cubicBezTo>
                  <a:cubicBezTo>
                    <a:pt x="14141" y="3556"/>
                    <a:pt x="14128" y="3548"/>
                    <a:pt x="14145" y="3539"/>
                  </a:cubicBezTo>
                  <a:lnTo>
                    <a:pt x="14133" y="3527"/>
                  </a:lnTo>
                  <a:cubicBezTo>
                    <a:pt x="14145" y="3491"/>
                    <a:pt x="14193" y="3468"/>
                    <a:pt x="14204" y="3432"/>
                  </a:cubicBezTo>
                  <a:lnTo>
                    <a:pt x="14216" y="3432"/>
                  </a:lnTo>
                  <a:lnTo>
                    <a:pt x="14204" y="3420"/>
                  </a:lnTo>
                  <a:cubicBezTo>
                    <a:pt x="14228" y="3384"/>
                    <a:pt x="14264" y="3325"/>
                    <a:pt x="14276" y="3289"/>
                  </a:cubicBezTo>
                  <a:cubicBezTo>
                    <a:pt x="14276" y="3277"/>
                    <a:pt x="14264" y="3253"/>
                    <a:pt x="14276" y="3241"/>
                  </a:cubicBezTo>
                  <a:cubicBezTo>
                    <a:pt x="14288" y="3206"/>
                    <a:pt x="14288" y="3170"/>
                    <a:pt x="14312" y="3146"/>
                  </a:cubicBezTo>
                  <a:lnTo>
                    <a:pt x="14324" y="3146"/>
                  </a:lnTo>
                  <a:cubicBezTo>
                    <a:pt x="14312" y="3134"/>
                    <a:pt x="14335" y="3134"/>
                    <a:pt x="14335" y="3122"/>
                  </a:cubicBezTo>
                  <a:lnTo>
                    <a:pt x="14324" y="3122"/>
                  </a:lnTo>
                  <a:cubicBezTo>
                    <a:pt x="14312" y="3110"/>
                    <a:pt x="14335" y="3099"/>
                    <a:pt x="14347" y="3099"/>
                  </a:cubicBezTo>
                  <a:lnTo>
                    <a:pt x="14335" y="3087"/>
                  </a:lnTo>
                  <a:cubicBezTo>
                    <a:pt x="14335" y="3087"/>
                    <a:pt x="14335" y="3081"/>
                    <a:pt x="14339" y="3081"/>
                  </a:cubicBezTo>
                  <a:cubicBezTo>
                    <a:pt x="14341" y="3081"/>
                    <a:pt x="14343" y="3083"/>
                    <a:pt x="14347" y="3087"/>
                  </a:cubicBezTo>
                  <a:lnTo>
                    <a:pt x="14335" y="3075"/>
                  </a:lnTo>
                  <a:lnTo>
                    <a:pt x="14359" y="3075"/>
                  </a:lnTo>
                  <a:cubicBezTo>
                    <a:pt x="14359" y="3075"/>
                    <a:pt x="14359" y="3051"/>
                    <a:pt x="14347" y="3039"/>
                  </a:cubicBezTo>
                  <a:cubicBezTo>
                    <a:pt x="14347" y="3039"/>
                    <a:pt x="14353" y="3034"/>
                    <a:pt x="14356" y="3034"/>
                  </a:cubicBezTo>
                  <a:cubicBezTo>
                    <a:pt x="14358" y="3034"/>
                    <a:pt x="14359" y="3035"/>
                    <a:pt x="14359" y="3039"/>
                  </a:cubicBezTo>
                  <a:lnTo>
                    <a:pt x="14395" y="2980"/>
                  </a:lnTo>
                  <a:lnTo>
                    <a:pt x="14383" y="2991"/>
                  </a:lnTo>
                  <a:cubicBezTo>
                    <a:pt x="14371" y="2980"/>
                    <a:pt x="14359" y="2968"/>
                    <a:pt x="14371" y="2956"/>
                  </a:cubicBezTo>
                  <a:lnTo>
                    <a:pt x="14371" y="2956"/>
                  </a:lnTo>
                  <a:cubicBezTo>
                    <a:pt x="14377" y="2968"/>
                    <a:pt x="14383" y="2971"/>
                    <a:pt x="14389" y="2971"/>
                  </a:cubicBezTo>
                  <a:cubicBezTo>
                    <a:pt x="14395" y="2971"/>
                    <a:pt x="14401" y="2968"/>
                    <a:pt x="14407" y="2968"/>
                  </a:cubicBezTo>
                  <a:cubicBezTo>
                    <a:pt x="14407" y="2962"/>
                    <a:pt x="14404" y="2962"/>
                    <a:pt x="14399" y="2962"/>
                  </a:cubicBezTo>
                  <a:cubicBezTo>
                    <a:pt x="14395" y="2962"/>
                    <a:pt x="14389" y="2962"/>
                    <a:pt x="14383" y="2956"/>
                  </a:cubicBezTo>
                  <a:cubicBezTo>
                    <a:pt x="14383" y="2944"/>
                    <a:pt x="14383" y="2920"/>
                    <a:pt x="14395" y="2920"/>
                  </a:cubicBezTo>
                  <a:lnTo>
                    <a:pt x="14395" y="2932"/>
                  </a:lnTo>
                  <a:cubicBezTo>
                    <a:pt x="14395" y="2920"/>
                    <a:pt x="14419" y="2920"/>
                    <a:pt x="14431" y="2908"/>
                  </a:cubicBezTo>
                  <a:cubicBezTo>
                    <a:pt x="14419" y="2896"/>
                    <a:pt x="14431" y="2884"/>
                    <a:pt x="14407" y="2884"/>
                  </a:cubicBezTo>
                  <a:cubicBezTo>
                    <a:pt x="14407" y="2875"/>
                    <a:pt x="14410" y="2873"/>
                    <a:pt x="14414" y="2873"/>
                  </a:cubicBezTo>
                  <a:cubicBezTo>
                    <a:pt x="14419" y="2873"/>
                    <a:pt x="14424" y="2876"/>
                    <a:pt x="14428" y="2876"/>
                  </a:cubicBezTo>
                  <a:cubicBezTo>
                    <a:pt x="14429" y="2876"/>
                    <a:pt x="14431" y="2875"/>
                    <a:pt x="14431" y="2872"/>
                  </a:cubicBezTo>
                  <a:cubicBezTo>
                    <a:pt x="14431" y="2860"/>
                    <a:pt x="14443" y="2849"/>
                    <a:pt x="14454" y="2849"/>
                  </a:cubicBezTo>
                  <a:cubicBezTo>
                    <a:pt x="14419" y="2825"/>
                    <a:pt x="14490" y="2813"/>
                    <a:pt x="14454" y="2789"/>
                  </a:cubicBezTo>
                  <a:lnTo>
                    <a:pt x="14478" y="2789"/>
                  </a:lnTo>
                  <a:cubicBezTo>
                    <a:pt x="14478" y="2777"/>
                    <a:pt x="14454" y="2765"/>
                    <a:pt x="14454" y="2753"/>
                  </a:cubicBezTo>
                  <a:cubicBezTo>
                    <a:pt x="14466" y="2753"/>
                    <a:pt x="14490" y="2765"/>
                    <a:pt x="14502" y="2765"/>
                  </a:cubicBezTo>
                  <a:lnTo>
                    <a:pt x="14466" y="2741"/>
                  </a:lnTo>
                  <a:cubicBezTo>
                    <a:pt x="14526" y="2694"/>
                    <a:pt x="14538" y="2610"/>
                    <a:pt x="14597" y="2563"/>
                  </a:cubicBezTo>
                  <a:cubicBezTo>
                    <a:pt x="14597" y="2527"/>
                    <a:pt x="14597" y="2479"/>
                    <a:pt x="14621" y="2456"/>
                  </a:cubicBezTo>
                  <a:lnTo>
                    <a:pt x="14645" y="2432"/>
                  </a:lnTo>
                  <a:lnTo>
                    <a:pt x="14645" y="2432"/>
                  </a:lnTo>
                  <a:lnTo>
                    <a:pt x="14621" y="2444"/>
                  </a:lnTo>
                  <a:cubicBezTo>
                    <a:pt x="14621" y="2432"/>
                    <a:pt x="14621" y="2432"/>
                    <a:pt x="14621" y="2420"/>
                  </a:cubicBezTo>
                  <a:cubicBezTo>
                    <a:pt x="14657" y="2384"/>
                    <a:pt x="14693" y="2348"/>
                    <a:pt x="14693" y="2301"/>
                  </a:cubicBezTo>
                  <a:cubicBezTo>
                    <a:pt x="14669" y="2253"/>
                    <a:pt x="14740" y="2289"/>
                    <a:pt x="14716" y="2253"/>
                  </a:cubicBezTo>
                  <a:cubicBezTo>
                    <a:pt x="14728" y="2253"/>
                    <a:pt x="14728" y="2253"/>
                    <a:pt x="14728" y="2265"/>
                  </a:cubicBezTo>
                  <a:cubicBezTo>
                    <a:pt x="14728" y="2229"/>
                    <a:pt x="14728" y="2206"/>
                    <a:pt x="14728" y="2170"/>
                  </a:cubicBezTo>
                  <a:cubicBezTo>
                    <a:pt x="14734" y="2172"/>
                    <a:pt x="14737" y="2172"/>
                    <a:pt x="14740" y="2172"/>
                  </a:cubicBezTo>
                  <a:cubicBezTo>
                    <a:pt x="14752" y="2172"/>
                    <a:pt x="14739" y="2156"/>
                    <a:pt x="14745" y="2156"/>
                  </a:cubicBezTo>
                  <a:cubicBezTo>
                    <a:pt x="14746" y="2156"/>
                    <a:pt x="14749" y="2156"/>
                    <a:pt x="14752" y="2158"/>
                  </a:cubicBezTo>
                  <a:lnTo>
                    <a:pt x="14740" y="2146"/>
                  </a:lnTo>
                  <a:cubicBezTo>
                    <a:pt x="14752" y="2146"/>
                    <a:pt x="14764" y="2134"/>
                    <a:pt x="14764" y="2134"/>
                  </a:cubicBezTo>
                  <a:lnTo>
                    <a:pt x="14752" y="2122"/>
                  </a:lnTo>
                  <a:lnTo>
                    <a:pt x="14776" y="2122"/>
                  </a:lnTo>
                  <a:cubicBezTo>
                    <a:pt x="14776" y="2110"/>
                    <a:pt x="14788" y="2063"/>
                    <a:pt x="14824" y="2063"/>
                  </a:cubicBezTo>
                  <a:cubicBezTo>
                    <a:pt x="14812" y="2015"/>
                    <a:pt x="14859" y="1944"/>
                    <a:pt x="14883" y="1896"/>
                  </a:cubicBezTo>
                  <a:cubicBezTo>
                    <a:pt x="14871" y="1884"/>
                    <a:pt x="14883" y="1860"/>
                    <a:pt x="14883" y="1848"/>
                  </a:cubicBezTo>
                  <a:lnTo>
                    <a:pt x="14907" y="1848"/>
                  </a:lnTo>
                  <a:cubicBezTo>
                    <a:pt x="14907" y="1825"/>
                    <a:pt x="14895" y="1801"/>
                    <a:pt x="14907" y="1801"/>
                  </a:cubicBezTo>
                  <a:lnTo>
                    <a:pt x="14919" y="1801"/>
                  </a:lnTo>
                  <a:cubicBezTo>
                    <a:pt x="14919" y="1789"/>
                    <a:pt x="14931" y="1777"/>
                    <a:pt x="14919" y="1765"/>
                  </a:cubicBezTo>
                  <a:cubicBezTo>
                    <a:pt x="14926" y="1751"/>
                    <a:pt x="14933" y="1745"/>
                    <a:pt x="14940" y="1745"/>
                  </a:cubicBezTo>
                  <a:cubicBezTo>
                    <a:pt x="14945" y="1745"/>
                    <a:pt x="14950" y="1748"/>
                    <a:pt x="14955" y="1753"/>
                  </a:cubicBezTo>
                  <a:cubicBezTo>
                    <a:pt x="14931" y="1729"/>
                    <a:pt x="14978" y="1717"/>
                    <a:pt x="14978" y="1717"/>
                  </a:cubicBezTo>
                  <a:cubicBezTo>
                    <a:pt x="14978" y="1717"/>
                    <a:pt x="15074" y="1551"/>
                    <a:pt x="15157" y="1336"/>
                  </a:cubicBezTo>
                  <a:cubicBezTo>
                    <a:pt x="15240" y="1158"/>
                    <a:pt x="15300" y="955"/>
                    <a:pt x="15288" y="824"/>
                  </a:cubicBezTo>
                  <a:cubicBezTo>
                    <a:pt x="15312" y="813"/>
                    <a:pt x="15336" y="801"/>
                    <a:pt x="15371" y="801"/>
                  </a:cubicBezTo>
                  <a:lnTo>
                    <a:pt x="15383" y="836"/>
                  </a:lnTo>
                  <a:lnTo>
                    <a:pt x="15399" y="829"/>
                  </a:lnTo>
                  <a:lnTo>
                    <a:pt x="15399" y="829"/>
                  </a:lnTo>
                  <a:cubicBezTo>
                    <a:pt x="15398" y="830"/>
                    <a:pt x="15400" y="833"/>
                    <a:pt x="15407" y="836"/>
                  </a:cubicBezTo>
                  <a:lnTo>
                    <a:pt x="15419" y="813"/>
                  </a:lnTo>
                  <a:cubicBezTo>
                    <a:pt x="15419" y="824"/>
                    <a:pt x="15490" y="824"/>
                    <a:pt x="15443" y="848"/>
                  </a:cubicBezTo>
                  <a:lnTo>
                    <a:pt x="15550" y="848"/>
                  </a:lnTo>
                  <a:cubicBezTo>
                    <a:pt x="15570" y="848"/>
                    <a:pt x="15564" y="822"/>
                    <a:pt x="15585" y="822"/>
                  </a:cubicBezTo>
                  <a:cubicBezTo>
                    <a:pt x="15588" y="822"/>
                    <a:pt x="15592" y="823"/>
                    <a:pt x="15597" y="824"/>
                  </a:cubicBezTo>
                  <a:cubicBezTo>
                    <a:pt x="15597" y="836"/>
                    <a:pt x="15586" y="836"/>
                    <a:pt x="15586" y="848"/>
                  </a:cubicBezTo>
                  <a:cubicBezTo>
                    <a:pt x="15591" y="849"/>
                    <a:pt x="15596" y="849"/>
                    <a:pt x="15601" y="849"/>
                  </a:cubicBezTo>
                  <a:cubicBezTo>
                    <a:pt x="15666" y="849"/>
                    <a:pt x="15683" y="788"/>
                    <a:pt x="15739" y="788"/>
                  </a:cubicBezTo>
                  <a:cubicBezTo>
                    <a:pt x="15743" y="788"/>
                    <a:pt x="15747" y="788"/>
                    <a:pt x="15752" y="789"/>
                  </a:cubicBezTo>
                  <a:cubicBezTo>
                    <a:pt x="15764" y="789"/>
                    <a:pt x="15788" y="789"/>
                    <a:pt x="15788" y="777"/>
                  </a:cubicBezTo>
                  <a:cubicBezTo>
                    <a:pt x="15785" y="768"/>
                    <a:pt x="15783" y="765"/>
                    <a:pt x="15781" y="765"/>
                  </a:cubicBezTo>
                  <a:cubicBezTo>
                    <a:pt x="15776" y="765"/>
                    <a:pt x="15772" y="783"/>
                    <a:pt x="15763" y="783"/>
                  </a:cubicBezTo>
                  <a:cubicBezTo>
                    <a:pt x="15760" y="783"/>
                    <a:pt x="15756" y="781"/>
                    <a:pt x="15752" y="777"/>
                  </a:cubicBezTo>
                  <a:cubicBezTo>
                    <a:pt x="15752" y="753"/>
                    <a:pt x="15776" y="765"/>
                    <a:pt x="15776" y="741"/>
                  </a:cubicBezTo>
                  <a:cubicBezTo>
                    <a:pt x="15781" y="744"/>
                    <a:pt x="15785" y="744"/>
                    <a:pt x="15788" y="744"/>
                  </a:cubicBezTo>
                  <a:cubicBezTo>
                    <a:pt x="15801" y="744"/>
                    <a:pt x="15805" y="729"/>
                    <a:pt x="15824" y="729"/>
                  </a:cubicBezTo>
                  <a:cubicBezTo>
                    <a:pt x="15836" y="741"/>
                    <a:pt x="15850" y="741"/>
                    <a:pt x="15865" y="741"/>
                  </a:cubicBezTo>
                  <a:cubicBezTo>
                    <a:pt x="15880" y="741"/>
                    <a:pt x="15895" y="741"/>
                    <a:pt x="15907" y="753"/>
                  </a:cubicBezTo>
                  <a:cubicBezTo>
                    <a:pt x="15919" y="741"/>
                    <a:pt x="15931" y="717"/>
                    <a:pt x="15955" y="717"/>
                  </a:cubicBezTo>
                  <a:cubicBezTo>
                    <a:pt x="15978" y="741"/>
                    <a:pt x="15955" y="741"/>
                    <a:pt x="15978" y="741"/>
                  </a:cubicBezTo>
                  <a:lnTo>
                    <a:pt x="15990" y="729"/>
                  </a:lnTo>
                  <a:cubicBezTo>
                    <a:pt x="16014" y="729"/>
                    <a:pt x="16002" y="729"/>
                    <a:pt x="16002" y="741"/>
                  </a:cubicBezTo>
                  <a:cubicBezTo>
                    <a:pt x="16021" y="741"/>
                    <a:pt x="16025" y="726"/>
                    <a:pt x="16038" y="726"/>
                  </a:cubicBezTo>
                  <a:cubicBezTo>
                    <a:pt x="16041" y="726"/>
                    <a:pt x="16045" y="727"/>
                    <a:pt x="16050" y="729"/>
                  </a:cubicBezTo>
                  <a:lnTo>
                    <a:pt x="16038" y="741"/>
                  </a:lnTo>
                  <a:lnTo>
                    <a:pt x="16098" y="741"/>
                  </a:lnTo>
                  <a:cubicBezTo>
                    <a:pt x="16098" y="753"/>
                    <a:pt x="16086" y="753"/>
                    <a:pt x="16074" y="753"/>
                  </a:cubicBezTo>
                  <a:cubicBezTo>
                    <a:pt x="16080" y="759"/>
                    <a:pt x="16085" y="761"/>
                    <a:pt x="16090" y="761"/>
                  </a:cubicBezTo>
                  <a:cubicBezTo>
                    <a:pt x="16103" y="761"/>
                    <a:pt x="16112" y="741"/>
                    <a:pt x="16121" y="741"/>
                  </a:cubicBezTo>
                  <a:cubicBezTo>
                    <a:pt x="16109" y="729"/>
                    <a:pt x="16086" y="729"/>
                    <a:pt x="16098" y="717"/>
                  </a:cubicBezTo>
                  <a:cubicBezTo>
                    <a:pt x="16117" y="717"/>
                    <a:pt x="16128" y="702"/>
                    <a:pt x="16138" y="702"/>
                  </a:cubicBezTo>
                  <a:cubicBezTo>
                    <a:pt x="16140" y="702"/>
                    <a:pt x="16143" y="703"/>
                    <a:pt x="16145" y="705"/>
                  </a:cubicBezTo>
                  <a:lnTo>
                    <a:pt x="16133" y="729"/>
                  </a:lnTo>
                  <a:cubicBezTo>
                    <a:pt x="16157" y="705"/>
                    <a:pt x="16145" y="705"/>
                    <a:pt x="16181" y="705"/>
                  </a:cubicBezTo>
                  <a:cubicBezTo>
                    <a:pt x="16181" y="705"/>
                    <a:pt x="16181" y="717"/>
                    <a:pt x="16181" y="717"/>
                  </a:cubicBezTo>
                  <a:cubicBezTo>
                    <a:pt x="16189" y="709"/>
                    <a:pt x="16197" y="707"/>
                    <a:pt x="16205" y="707"/>
                  </a:cubicBezTo>
                  <a:cubicBezTo>
                    <a:pt x="16222" y="707"/>
                    <a:pt x="16240" y="717"/>
                    <a:pt x="16264" y="717"/>
                  </a:cubicBezTo>
                  <a:cubicBezTo>
                    <a:pt x="16276" y="705"/>
                    <a:pt x="16288" y="694"/>
                    <a:pt x="16288" y="694"/>
                  </a:cubicBezTo>
                  <a:cubicBezTo>
                    <a:pt x="16264" y="694"/>
                    <a:pt x="16276" y="682"/>
                    <a:pt x="16276" y="670"/>
                  </a:cubicBezTo>
                  <a:lnTo>
                    <a:pt x="16276" y="670"/>
                  </a:lnTo>
                  <a:cubicBezTo>
                    <a:pt x="16280" y="674"/>
                    <a:pt x="16284" y="675"/>
                    <a:pt x="16287" y="675"/>
                  </a:cubicBezTo>
                  <a:cubicBezTo>
                    <a:pt x="16303" y="675"/>
                    <a:pt x="16315" y="644"/>
                    <a:pt x="16338" y="644"/>
                  </a:cubicBezTo>
                  <a:cubicBezTo>
                    <a:pt x="16341" y="644"/>
                    <a:pt x="16344" y="645"/>
                    <a:pt x="16348" y="646"/>
                  </a:cubicBezTo>
                  <a:cubicBezTo>
                    <a:pt x="16348" y="654"/>
                    <a:pt x="16348" y="663"/>
                    <a:pt x="16343" y="663"/>
                  </a:cubicBezTo>
                  <a:cubicBezTo>
                    <a:pt x="16342" y="663"/>
                    <a:pt x="16339" y="661"/>
                    <a:pt x="16336" y="658"/>
                  </a:cubicBezTo>
                  <a:cubicBezTo>
                    <a:pt x="16312" y="694"/>
                    <a:pt x="16312" y="717"/>
                    <a:pt x="16288" y="729"/>
                  </a:cubicBezTo>
                  <a:cubicBezTo>
                    <a:pt x="16300" y="723"/>
                    <a:pt x="16309" y="720"/>
                    <a:pt x="16315" y="720"/>
                  </a:cubicBezTo>
                  <a:cubicBezTo>
                    <a:pt x="16321" y="720"/>
                    <a:pt x="16324" y="723"/>
                    <a:pt x="16324" y="729"/>
                  </a:cubicBezTo>
                  <a:lnTo>
                    <a:pt x="16324" y="705"/>
                  </a:lnTo>
                  <a:lnTo>
                    <a:pt x="16348" y="705"/>
                  </a:lnTo>
                  <a:cubicBezTo>
                    <a:pt x="16359" y="682"/>
                    <a:pt x="16336" y="682"/>
                    <a:pt x="16348" y="670"/>
                  </a:cubicBezTo>
                  <a:cubicBezTo>
                    <a:pt x="16351" y="668"/>
                    <a:pt x="16354" y="667"/>
                    <a:pt x="16357" y="667"/>
                  </a:cubicBezTo>
                  <a:cubicBezTo>
                    <a:pt x="16369" y="667"/>
                    <a:pt x="16371" y="684"/>
                    <a:pt x="16371" y="684"/>
                  </a:cubicBezTo>
                  <a:cubicBezTo>
                    <a:pt x="16371" y="684"/>
                    <a:pt x="16371" y="683"/>
                    <a:pt x="16371" y="682"/>
                  </a:cubicBezTo>
                  <a:cubicBezTo>
                    <a:pt x="16402" y="671"/>
                    <a:pt x="16389" y="661"/>
                    <a:pt x="16407" y="658"/>
                  </a:cubicBezTo>
                  <a:lnTo>
                    <a:pt x="16407" y="658"/>
                  </a:lnTo>
                  <a:cubicBezTo>
                    <a:pt x="16407" y="658"/>
                    <a:pt x="16407" y="658"/>
                    <a:pt x="16407" y="658"/>
                  </a:cubicBezTo>
                  <a:lnTo>
                    <a:pt x="16407" y="658"/>
                  </a:lnTo>
                  <a:cubicBezTo>
                    <a:pt x="16407" y="658"/>
                    <a:pt x="16408" y="658"/>
                    <a:pt x="16408" y="658"/>
                  </a:cubicBezTo>
                  <a:lnTo>
                    <a:pt x="16408" y="658"/>
                  </a:lnTo>
                  <a:cubicBezTo>
                    <a:pt x="16411" y="658"/>
                    <a:pt x="16415" y="658"/>
                    <a:pt x="16419" y="658"/>
                  </a:cubicBezTo>
                  <a:cubicBezTo>
                    <a:pt x="16419" y="658"/>
                    <a:pt x="16417" y="659"/>
                    <a:pt x="16415" y="661"/>
                  </a:cubicBezTo>
                  <a:lnTo>
                    <a:pt x="16415" y="661"/>
                  </a:lnTo>
                  <a:cubicBezTo>
                    <a:pt x="16413" y="660"/>
                    <a:pt x="16410" y="659"/>
                    <a:pt x="16408" y="658"/>
                  </a:cubicBezTo>
                  <a:lnTo>
                    <a:pt x="16408" y="658"/>
                  </a:lnTo>
                  <a:cubicBezTo>
                    <a:pt x="16408" y="658"/>
                    <a:pt x="16407" y="658"/>
                    <a:pt x="16407" y="658"/>
                  </a:cubicBezTo>
                  <a:lnTo>
                    <a:pt x="16407" y="658"/>
                  </a:lnTo>
                  <a:cubicBezTo>
                    <a:pt x="16407" y="662"/>
                    <a:pt x="16409" y="663"/>
                    <a:pt x="16410" y="663"/>
                  </a:cubicBezTo>
                  <a:cubicBezTo>
                    <a:pt x="16412" y="663"/>
                    <a:pt x="16414" y="662"/>
                    <a:pt x="16415" y="661"/>
                  </a:cubicBezTo>
                  <a:lnTo>
                    <a:pt x="16415" y="661"/>
                  </a:lnTo>
                  <a:cubicBezTo>
                    <a:pt x="16438" y="668"/>
                    <a:pt x="16467" y="662"/>
                    <a:pt x="16467" y="694"/>
                  </a:cubicBezTo>
                  <a:cubicBezTo>
                    <a:pt x="16467" y="694"/>
                    <a:pt x="16467" y="705"/>
                    <a:pt x="16455" y="705"/>
                  </a:cubicBezTo>
                  <a:lnTo>
                    <a:pt x="16455" y="705"/>
                  </a:lnTo>
                  <a:cubicBezTo>
                    <a:pt x="16455" y="705"/>
                    <a:pt x="16456" y="705"/>
                    <a:pt x="16456" y="705"/>
                  </a:cubicBezTo>
                  <a:cubicBezTo>
                    <a:pt x="16463" y="705"/>
                    <a:pt x="16470" y="705"/>
                    <a:pt x="16468" y="713"/>
                  </a:cubicBezTo>
                  <a:lnTo>
                    <a:pt x="16468" y="713"/>
                  </a:lnTo>
                  <a:cubicBezTo>
                    <a:pt x="16475" y="705"/>
                    <a:pt x="16504" y="705"/>
                    <a:pt x="16514" y="705"/>
                  </a:cubicBezTo>
                  <a:lnTo>
                    <a:pt x="16514" y="694"/>
                  </a:lnTo>
                  <a:cubicBezTo>
                    <a:pt x="16526" y="679"/>
                    <a:pt x="16532" y="674"/>
                    <a:pt x="16535" y="674"/>
                  </a:cubicBezTo>
                  <a:cubicBezTo>
                    <a:pt x="16544" y="674"/>
                    <a:pt x="16529" y="718"/>
                    <a:pt x="16554" y="718"/>
                  </a:cubicBezTo>
                  <a:cubicBezTo>
                    <a:pt x="16557" y="718"/>
                    <a:pt x="16559" y="718"/>
                    <a:pt x="16562" y="717"/>
                  </a:cubicBezTo>
                  <a:cubicBezTo>
                    <a:pt x="16598" y="705"/>
                    <a:pt x="16550" y="717"/>
                    <a:pt x="16574" y="694"/>
                  </a:cubicBezTo>
                  <a:lnTo>
                    <a:pt x="16574" y="694"/>
                  </a:lnTo>
                  <a:cubicBezTo>
                    <a:pt x="16582" y="702"/>
                    <a:pt x="16591" y="710"/>
                    <a:pt x="16607" y="710"/>
                  </a:cubicBezTo>
                  <a:cubicBezTo>
                    <a:pt x="16614" y="710"/>
                    <a:pt x="16623" y="709"/>
                    <a:pt x="16633" y="705"/>
                  </a:cubicBezTo>
                  <a:cubicBezTo>
                    <a:pt x="16633" y="717"/>
                    <a:pt x="16657" y="729"/>
                    <a:pt x="16657" y="741"/>
                  </a:cubicBezTo>
                  <a:cubicBezTo>
                    <a:pt x="16669" y="741"/>
                    <a:pt x="16684" y="744"/>
                    <a:pt x="16697" y="744"/>
                  </a:cubicBezTo>
                  <a:cubicBezTo>
                    <a:pt x="16711" y="744"/>
                    <a:pt x="16723" y="741"/>
                    <a:pt x="16729" y="729"/>
                  </a:cubicBezTo>
                  <a:cubicBezTo>
                    <a:pt x="16723" y="727"/>
                    <a:pt x="16719" y="727"/>
                    <a:pt x="16715" y="727"/>
                  </a:cubicBezTo>
                  <a:cubicBezTo>
                    <a:pt x="16699" y="727"/>
                    <a:pt x="16692" y="738"/>
                    <a:pt x="16679" y="738"/>
                  </a:cubicBezTo>
                  <a:cubicBezTo>
                    <a:pt x="16673" y="738"/>
                    <a:pt x="16666" y="735"/>
                    <a:pt x="16657" y="729"/>
                  </a:cubicBezTo>
                  <a:lnTo>
                    <a:pt x="16669" y="705"/>
                  </a:lnTo>
                  <a:cubicBezTo>
                    <a:pt x="16685" y="705"/>
                    <a:pt x="16706" y="700"/>
                    <a:pt x="16722" y="700"/>
                  </a:cubicBezTo>
                  <a:cubicBezTo>
                    <a:pt x="16730" y="700"/>
                    <a:pt x="16737" y="701"/>
                    <a:pt x="16740" y="705"/>
                  </a:cubicBezTo>
                  <a:cubicBezTo>
                    <a:pt x="16740" y="705"/>
                    <a:pt x="16740" y="694"/>
                    <a:pt x="16740" y="694"/>
                  </a:cubicBezTo>
                  <a:cubicBezTo>
                    <a:pt x="16769" y="684"/>
                    <a:pt x="16783" y="666"/>
                    <a:pt x="16806" y="666"/>
                  </a:cubicBezTo>
                  <a:cubicBezTo>
                    <a:pt x="16811" y="666"/>
                    <a:pt x="16817" y="667"/>
                    <a:pt x="16824" y="670"/>
                  </a:cubicBezTo>
                  <a:cubicBezTo>
                    <a:pt x="16824" y="682"/>
                    <a:pt x="16812" y="682"/>
                    <a:pt x="16788" y="682"/>
                  </a:cubicBezTo>
                  <a:cubicBezTo>
                    <a:pt x="16797" y="690"/>
                    <a:pt x="16802" y="693"/>
                    <a:pt x="16808" y="693"/>
                  </a:cubicBezTo>
                  <a:cubicBezTo>
                    <a:pt x="16814" y="693"/>
                    <a:pt x="16819" y="690"/>
                    <a:pt x="16828" y="690"/>
                  </a:cubicBezTo>
                  <a:cubicBezTo>
                    <a:pt x="16833" y="690"/>
                    <a:pt x="16840" y="691"/>
                    <a:pt x="16848" y="694"/>
                  </a:cubicBezTo>
                  <a:cubicBezTo>
                    <a:pt x="16854" y="699"/>
                    <a:pt x="16848" y="699"/>
                    <a:pt x="16840" y="699"/>
                  </a:cubicBezTo>
                  <a:cubicBezTo>
                    <a:pt x="16833" y="699"/>
                    <a:pt x="16824" y="699"/>
                    <a:pt x="16824" y="705"/>
                  </a:cubicBezTo>
                  <a:lnTo>
                    <a:pt x="16860" y="705"/>
                  </a:lnTo>
                  <a:cubicBezTo>
                    <a:pt x="16864" y="697"/>
                    <a:pt x="16870" y="694"/>
                    <a:pt x="16877" y="694"/>
                  </a:cubicBezTo>
                  <a:cubicBezTo>
                    <a:pt x="16885" y="694"/>
                    <a:pt x="16894" y="697"/>
                    <a:pt x="16903" y="697"/>
                  </a:cubicBezTo>
                  <a:cubicBezTo>
                    <a:pt x="16908" y="697"/>
                    <a:pt x="16914" y="696"/>
                    <a:pt x="16919" y="694"/>
                  </a:cubicBezTo>
                  <a:cubicBezTo>
                    <a:pt x="16979" y="694"/>
                    <a:pt x="16991" y="658"/>
                    <a:pt x="17014" y="634"/>
                  </a:cubicBezTo>
                  <a:cubicBezTo>
                    <a:pt x="17026" y="646"/>
                    <a:pt x="17026" y="646"/>
                    <a:pt x="17026" y="658"/>
                  </a:cubicBezTo>
                  <a:cubicBezTo>
                    <a:pt x="17022" y="654"/>
                    <a:pt x="17020" y="652"/>
                    <a:pt x="17018" y="652"/>
                  </a:cubicBezTo>
                  <a:cubicBezTo>
                    <a:pt x="17014" y="652"/>
                    <a:pt x="17014" y="658"/>
                    <a:pt x="17014" y="658"/>
                  </a:cubicBezTo>
                  <a:cubicBezTo>
                    <a:pt x="17026" y="658"/>
                    <a:pt x="17050" y="682"/>
                    <a:pt x="17038" y="694"/>
                  </a:cubicBezTo>
                  <a:cubicBezTo>
                    <a:pt x="17074" y="694"/>
                    <a:pt x="17026" y="682"/>
                    <a:pt x="17050" y="670"/>
                  </a:cubicBezTo>
                  <a:lnTo>
                    <a:pt x="17050" y="670"/>
                  </a:lnTo>
                  <a:lnTo>
                    <a:pt x="17098" y="682"/>
                  </a:lnTo>
                  <a:cubicBezTo>
                    <a:pt x="17086" y="658"/>
                    <a:pt x="17074" y="658"/>
                    <a:pt x="17098" y="646"/>
                  </a:cubicBezTo>
                  <a:lnTo>
                    <a:pt x="17145" y="646"/>
                  </a:lnTo>
                  <a:cubicBezTo>
                    <a:pt x="17145" y="658"/>
                    <a:pt x="17157" y="670"/>
                    <a:pt x="17133" y="670"/>
                  </a:cubicBezTo>
                  <a:cubicBezTo>
                    <a:pt x="17145" y="670"/>
                    <a:pt x="17169" y="670"/>
                    <a:pt x="17169" y="658"/>
                  </a:cubicBezTo>
                  <a:cubicBezTo>
                    <a:pt x="17145" y="646"/>
                    <a:pt x="17217" y="646"/>
                    <a:pt x="17193" y="622"/>
                  </a:cubicBezTo>
                  <a:close/>
                  <a:moveTo>
                    <a:pt x="7239" y="6432"/>
                  </a:moveTo>
                  <a:cubicBezTo>
                    <a:pt x="7239" y="6437"/>
                    <a:pt x="7241" y="6438"/>
                    <a:pt x="7243" y="6438"/>
                  </a:cubicBezTo>
                  <a:lnTo>
                    <a:pt x="7243" y="6438"/>
                  </a:lnTo>
                  <a:cubicBezTo>
                    <a:pt x="7241" y="6437"/>
                    <a:pt x="7239" y="6435"/>
                    <a:pt x="7239" y="6432"/>
                  </a:cubicBezTo>
                  <a:close/>
                  <a:moveTo>
                    <a:pt x="7243" y="6438"/>
                  </a:moveTo>
                  <a:cubicBezTo>
                    <a:pt x="7245" y="6439"/>
                    <a:pt x="7248" y="6440"/>
                    <a:pt x="7251" y="6441"/>
                  </a:cubicBezTo>
                  <a:lnTo>
                    <a:pt x="7251" y="6441"/>
                  </a:lnTo>
                  <a:cubicBezTo>
                    <a:pt x="7250" y="6438"/>
                    <a:pt x="7247" y="6438"/>
                    <a:pt x="7245" y="6438"/>
                  </a:cubicBezTo>
                  <a:cubicBezTo>
                    <a:pt x="7245" y="6438"/>
                    <a:pt x="7244" y="6438"/>
                    <a:pt x="7243" y="6438"/>
                  </a:cubicBezTo>
                  <a:close/>
                  <a:moveTo>
                    <a:pt x="2096" y="4099"/>
                  </a:moveTo>
                  <a:cubicBezTo>
                    <a:pt x="2120" y="4099"/>
                    <a:pt x="2155" y="4111"/>
                    <a:pt x="2179" y="4111"/>
                  </a:cubicBezTo>
                  <a:cubicBezTo>
                    <a:pt x="2298" y="4111"/>
                    <a:pt x="2429" y="4111"/>
                    <a:pt x="2560" y="4123"/>
                  </a:cubicBezTo>
                  <a:cubicBezTo>
                    <a:pt x="2524" y="4134"/>
                    <a:pt x="2477" y="4134"/>
                    <a:pt x="2477" y="4170"/>
                  </a:cubicBezTo>
                  <a:cubicBezTo>
                    <a:pt x="2465" y="4170"/>
                    <a:pt x="2465" y="4158"/>
                    <a:pt x="2453" y="4158"/>
                  </a:cubicBezTo>
                  <a:cubicBezTo>
                    <a:pt x="2477" y="4182"/>
                    <a:pt x="2405" y="4170"/>
                    <a:pt x="2405" y="4194"/>
                  </a:cubicBezTo>
                  <a:lnTo>
                    <a:pt x="2417" y="4206"/>
                  </a:lnTo>
                  <a:cubicBezTo>
                    <a:pt x="2370" y="4218"/>
                    <a:pt x="2382" y="4253"/>
                    <a:pt x="2346" y="4277"/>
                  </a:cubicBezTo>
                  <a:lnTo>
                    <a:pt x="2358" y="4277"/>
                  </a:lnTo>
                  <a:cubicBezTo>
                    <a:pt x="2370" y="4289"/>
                    <a:pt x="2370" y="4301"/>
                    <a:pt x="2370" y="4301"/>
                  </a:cubicBezTo>
                  <a:cubicBezTo>
                    <a:pt x="2322" y="4313"/>
                    <a:pt x="2310" y="4373"/>
                    <a:pt x="2274" y="4408"/>
                  </a:cubicBezTo>
                  <a:cubicBezTo>
                    <a:pt x="2262" y="4480"/>
                    <a:pt x="2203" y="4527"/>
                    <a:pt x="2191" y="4587"/>
                  </a:cubicBezTo>
                  <a:cubicBezTo>
                    <a:pt x="2191" y="4587"/>
                    <a:pt x="2215" y="4599"/>
                    <a:pt x="2215" y="4599"/>
                  </a:cubicBezTo>
                  <a:cubicBezTo>
                    <a:pt x="2143" y="4599"/>
                    <a:pt x="2203" y="4634"/>
                    <a:pt x="2155" y="4646"/>
                  </a:cubicBezTo>
                  <a:cubicBezTo>
                    <a:pt x="2167" y="4682"/>
                    <a:pt x="2096" y="4694"/>
                    <a:pt x="2132" y="4742"/>
                  </a:cubicBezTo>
                  <a:lnTo>
                    <a:pt x="2108" y="4742"/>
                  </a:lnTo>
                  <a:cubicBezTo>
                    <a:pt x="2108" y="4742"/>
                    <a:pt x="2120" y="4742"/>
                    <a:pt x="2108" y="4754"/>
                  </a:cubicBezTo>
                  <a:cubicBezTo>
                    <a:pt x="2096" y="4754"/>
                    <a:pt x="2108" y="4777"/>
                    <a:pt x="2096" y="4777"/>
                  </a:cubicBezTo>
                  <a:lnTo>
                    <a:pt x="2120" y="4789"/>
                  </a:lnTo>
                  <a:cubicBezTo>
                    <a:pt x="2114" y="4795"/>
                    <a:pt x="2108" y="4795"/>
                    <a:pt x="2105" y="4795"/>
                  </a:cubicBezTo>
                  <a:cubicBezTo>
                    <a:pt x="2102" y="4795"/>
                    <a:pt x="2102" y="4795"/>
                    <a:pt x="2108" y="4801"/>
                  </a:cubicBezTo>
                  <a:lnTo>
                    <a:pt x="2096" y="4801"/>
                  </a:lnTo>
                  <a:lnTo>
                    <a:pt x="2108" y="4813"/>
                  </a:lnTo>
                  <a:cubicBezTo>
                    <a:pt x="2103" y="4811"/>
                    <a:pt x="2100" y="4810"/>
                    <a:pt x="2097" y="4810"/>
                  </a:cubicBezTo>
                  <a:cubicBezTo>
                    <a:pt x="2088" y="4810"/>
                    <a:pt x="2093" y="4825"/>
                    <a:pt x="2084" y="4825"/>
                  </a:cubicBezTo>
                  <a:cubicBezTo>
                    <a:pt x="2084" y="4837"/>
                    <a:pt x="2084" y="4861"/>
                    <a:pt x="2072" y="4873"/>
                  </a:cubicBezTo>
                  <a:cubicBezTo>
                    <a:pt x="2060" y="4873"/>
                    <a:pt x="2048" y="4884"/>
                    <a:pt x="2036" y="4896"/>
                  </a:cubicBezTo>
                  <a:cubicBezTo>
                    <a:pt x="2036" y="4920"/>
                    <a:pt x="2024" y="4956"/>
                    <a:pt x="2012" y="4980"/>
                  </a:cubicBezTo>
                  <a:lnTo>
                    <a:pt x="2024" y="4980"/>
                  </a:lnTo>
                  <a:lnTo>
                    <a:pt x="2024" y="4992"/>
                  </a:lnTo>
                  <a:lnTo>
                    <a:pt x="2012" y="4992"/>
                  </a:lnTo>
                  <a:cubicBezTo>
                    <a:pt x="2008" y="4989"/>
                    <a:pt x="2005" y="4988"/>
                    <a:pt x="2003" y="4988"/>
                  </a:cubicBezTo>
                  <a:cubicBezTo>
                    <a:pt x="1997" y="4988"/>
                    <a:pt x="2010" y="5004"/>
                    <a:pt x="2001" y="5004"/>
                  </a:cubicBezTo>
                  <a:cubicBezTo>
                    <a:pt x="2008" y="5008"/>
                    <a:pt x="2011" y="5009"/>
                    <a:pt x="2012" y="5009"/>
                  </a:cubicBezTo>
                  <a:cubicBezTo>
                    <a:pt x="2012" y="5009"/>
                    <a:pt x="2005" y="5004"/>
                    <a:pt x="2012" y="5004"/>
                  </a:cubicBezTo>
                  <a:cubicBezTo>
                    <a:pt x="2015" y="5001"/>
                    <a:pt x="2017" y="5000"/>
                    <a:pt x="2019" y="5000"/>
                  </a:cubicBezTo>
                  <a:cubicBezTo>
                    <a:pt x="2028" y="5000"/>
                    <a:pt x="2034" y="5015"/>
                    <a:pt x="2024" y="5015"/>
                  </a:cubicBezTo>
                  <a:lnTo>
                    <a:pt x="2024" y="5027"/>
                  </a:lnTo>
                  <a:cubicBezTo>
                    <a:pt x="2012" y="5015"/>
                    <a:pt x="2001" y="5015"/>
                    <a:pt x="1989" y="5015"/>
                  </a:cubicBezTo>
                  <a:cubicBezTo>
                    <a:pt x="1977" y="5039"/>
                    <a:pt x="2001" y="5063"/>
                    <a:pt x="1977" y="5087"/>
                  </a:cubicBezTo>
                  <a:cubicBezTo>
                    <a:pt x="1974" y="5084"/>
                    <a:pt x="1973" y="5083"/>
                    <a:pt x="1972" y="5083"/>
                  </a:cubicBezTo>
                  <a:cubicBezTo>
                    <a:pt x="1969" y="5083"/>
                    <a:pt x="1970" y="5090"/>
                    <a:pt x="1964" y="5090"/>
                  </a:cubicBezTo>
                  <a:cubicBezTo>
                    <a:pt x="1961" y="5090"/>
                    <a:pt x="1958" y="5089"/>
                    <a:pt x="1953" y="5087"/>
                  </a:cubicBezTo>
                  <a:lnTo>
                    <a:pt x="1953" y="5087"/>
                  </a:lnTo>
                  <a:cubicBezTo>
                    <a:pt x="1953" y="5111"/>
                    <a:pt x="1977" y="5099"/>
                    <a:pt x="1989" y="5111"/>
                  </a:cubicBezTo>
                  <a:cubicBezTo>
                    <a:pt x="1989" y="5111"/>
                    <a:pt x="2001" y="5123"/>
                    <a:pt x="1989" y="5123"/>
                  </a:cubicBezTo>
                  <a:cubicBezTo>
                    <a:pt x="1977" y="5111"/>
                    <a:pt x="1965" y="5111"/>
                    <a:pt x="1965" y="5111"/>
                  </a:cubicBezTo>
                  <a:lnTo>
                    <a:pt x="1965" y="5123"/>
                  </a:lnTo>
                  <a:cubicBezTo>
                    <a:pt x="1965" y="5123"/>
                    <a:pt x="1953" y="5111"/>
                    <a:pt x="1953" y="5111"/>
                  </a:cubicBezTo>
                  <a:lnTo>
                    <a:pt x="1953" y="5111"/>
                  </a:lnTo>
                  <a:cubicBezTo>
                    <a:pt x="1965" y="5135"/>
                    <a:pt x="1917" y="5135"/>
                    <a:pt x="1929" y="5170"/>
                  </a:cubicBezTo>
                  <a:cubicBezTo>
                    <a:pt x="1937" y="5170"/>
                    <a:pt x="1940" y="5165"/>
                    <a:pt x="1944" y="5165"/>
                  </a:cubicBezTo>
                  <a:cubicBezTo>
                    <a:pt x="1946" y="5165"/>
                    <a:pt x="1949" y="5166"/>
                    <a:pt x="1953" y="5170"/>
                  </a:cubicBezTo>
                  <a:cubicBezTo>
                    <a:pt x="1959" y="5182"/>
                    <a:pt x="1950" y="5182"/>
                    <a:pt x="1941" y="5182"/>
                  </a:cubicBezTo>
                  <a:cubicBezTo>
                    <a:pt x="1932" y="5182"/>
                    <a:pt x="1923" y="5182"/>
                    <a:pt x="1929" y="5194"/>
                  </a:cubicBezTo>
                  <a:lnTo>
                    <a:pt x="1929" y="5194"/>
                  </a:lnTo>
                  <a:lnTo>
                    <a:pt x="1917" y="5182"/>
                  </a:lnTo>
                  <a:lnTo>
                    <a:pt x="1917" y="5182"/>
                  </a:lnTo>
                  <a:cubicBezTo>
                    <a:pt x="1929" y="5194"/>
                    <a:pt x="1941" y="5206"/>
                    <a:pt x="1917" y="5206"/>
                  </a:cubicBezTo>
                  <a:cubicBezTo>
                    <a:pt x="1917" y="5218"/>
                    <a:pt x="1905" y="5218"/>
                    <a:pt x="1893" y="5218"/>
                  </a:cubicBezTo>
                  <a:cubicBezTo>
                    <a:pt x="1893" y="5218"/>
                    <a:pt x="1905" y="5218"/>
                    <a:pt x="1917" y="5230"/>
                  </a:cubicBezTo>
                  <a:cubicBezTo>
                    <a:pt x="1905" y="5230"/>
                    <a:pt x="1893" y="5242"/>
                    <a:pt x="1893" y="5254"/>
                  </a:cubicBezTo>
                  <a:lnTo>
                    <a:pt x="1870" y="5254"/>
                  </a:lnTo>
                  <a:cubicBezTo>
                    <a:pt x="1881" y="5260"/>
                    <a:pt x="1878" y="5260"/>
                    <a:pt x="1873" y="5260"/>
                  </a:cubicBezTo>
                  <a:cubicBezTo>
                    <a:pt x="1867" y="5260"/>
                    <a:pt x="1858" y="5260"/>
                    <a:pt x="1858" y="5265"/>
                  </a:cubicBezTo>
                  <a:cubicBezTo>
                    <a:pt x="1846" y="5301"/>
                    <a:pt x="1846" y="5361"/>
                    <a:pt x="1822" y="5396"/>
                  </a:cubicBezTo>
                  <a:cubicBezTo>
                    <a:pt x="1846" y="5408"/>
                    <a:pt x="1846" y="5420"/>
                    <a:pt x="1846" y="5444"/>
                  </a:cubicBezTo>
                  <a:lnTo>
                    <a:pt x="1846" y="5444"/>
                  </a:lnTo>
                  <a:lnTo>
                    <a:pt x="1810" y="5432"/>
                  </a:lnTo>
                  <a:lnTo>
                    <a:pt x="1810" y="5432"/>
                  </a:lnTo>
                  <a:lnTo>
                    <a:pt x="1822" y="5444"/>
                  </a:lnTo>
                  <a:lnTo>
                    <a:pt x="1822" y="5444"/>
                  </a:lnTo>
                  <a:lnTo>
                    <a:pt x="1810" y="5438"/>
                  </a:lnTo>
                  <a:lnTo>
                    <a:pt x="1810" y="5438"/>
                  </a:lnTo>
                  <a:cubicBezTo>
                    <a:pt x="1813" y="5441"/>
                    <a:pt x="1816" y="5444"/>
                    <a:pt x="1822" y="5444"/>
                  </a:cubicBezTo>
                  <a:cubicBezTo>
                    <a:pt x="1814" y="5444"/>
                    <a:pt x="1806" y="5455"/>
                    <a:pt x="1798" y="5455"/>
                  </a:cubicBezTo>
                  <a:cubicBezTo>
                    <a:pt x="1794" y="5455"/>
                    <a:pt x="1790" y="5452"/>
                    <a:pt x="1786" y="5444"/>
                  </a:cubicBezTo>
                  <a:lnTo>
                    <a:pt x="1774" y="5480"/>
                  </a:lnTo>
                  <a:cubicBezTo>
                    <a:pt x="1762" y="5492"/>
                    <a:pt x="1798" y="5492"/>
                    <a:pt x="1786" y="5504"/>
                  </a:cubicBezTo>
                  <a:cubicBezTo>
                    <a:pt x="1774" y="5504"/>
                    <a:pt x="1774" y="5492"/>
                    <a:pt x="1762" y="5492"/>
                  </a:cubicBezTo>
                  <a:cubicBezTo>
                    <a:pt x="1727" y="5504"/>
                    <a:pt x="1810" y="5551"/>
                    <a:pt x="1786" y="5563"/>
                  </a:cubicBezTo>
                  <a:cubicBezTo>
                    <a:pt x="1786" y="5575"/>
                    <a:pt x="1786" y="5575"/>
                    <a:pt x="1786" y="5575"/>
                  </a:cubicBezTo>
                  <a:cubicBezTo>
                    <a:pt x="1793" y="5577"/>
                    <a:pt x="1797" y="5578"/>
                    <a:pt x="1799" y="5578"/>
                  </a:cubicBezTo>
                  <a:cubicBezTo>
                    <a:pt x="1806" y="5578"/>
                    <a:pt x="1779" y="5563"/>
                    <a:pt x="1798" y="5563"/>
                  </a:cubicBezTo>
                  <a:cubicBezTo>
                    <a:pt x="1822" y="5575"/>
                    <a:pt x="1810" y="5587"/>
                    <a:pt x="1822" y="5587"/>
                  </a:cubicBezTo>
                  <a:cubicBezTo>
                    <a:pt x="1810" y="5599"/>
                    <a:pt x="1834" y="5599"/>
                    <a:pt x="1834" y="5611"/>
                  </a:cubicBezTo>
                  <a:cubicBezTo>
                    <a:pt x="1815" y="5611"/>
                    <a:pt x="1811" y="5626"/>
                    <a:pt x="1804" y="5626"/>
                  </a:cubicBezTo>
                  <a:cubicBezTo>
                    <a:pt x="1802" y="5626"/>
                    <a:pt x="1801" y="5625"/>
                    <a:pt x="1798" y="5623"/>
                  </a:cubicBezTo>
                  <a:lnTo>
                    <a:pt x="1798" y="5623"/>
                  </a:lnTo>
                  <a:cubicBezTo>
                    <a:pt x="1798" y="5635"/>
                    <a:pt x="1822" y="5646"/>
                    <a:pt x="1822" y="5658"/>
                  </a:cubicBezTo>
                  <a:cubicBezTo>
                    <a:pt x="1806" y="5658"/>
                    <a:pt x="1801" y="5653"/>
                    <a:pt x="1795" y="5653"/>
                  </a:cubicBezTo>
                  <a:cubicBezTo>
                    <a:pt x="1793" y="5653"/>
                    <a:pt x="1790" y="5654"/>
                    <a:pt x="1786" y="5658"/>
                  </a:cubicBezTo>
                  <a:lnTo>
                    <a:pt x="1810" y="5670"/>
                  </a:lnTo>
                  <a:lnTo>
                    <a:pt x="1786" y="5670"/>
                  </a:lnTo>
                  <a:cubicBezTo>
                    <a:pt x="1786" y="5682"/>
                    <a:pt x="1774" y="5682"/>
                    <a:pt x="1774" y="5694"/>
                  </a:cubicBezTo>
                  <a:cubicBezTo>
                    <a:pt x="1762" y="5694"/>
                    <a:pt x="1762" y="5694"/>
                    <a:pt x="1774" y="5682"/>
                  </a:cubicBezTo>
                  <a:cubicBezTo>
                    <a:pt x="1751" y="5682"/>
                    <a:pt x="1774" y="5706"/>
                    <a:pt x="1774" y="5706"/>
                  </a:cubicBezTo>
                  <a:cubicBezTo>
                    <a:pt x="1782" y="5706"/>
                    <a:pt x="1785" y="5701"/>
                    <a:pt x="1789" y="5701"/>
                  </a:cubicBezTo>
                  <a:cubicBezTo>
                    <a:pt x="1792" y="5701"/>
                    <a:pt x="1794" y="5702"/>
                    <a:pt x="1798" y="5706"/>
                  </a:cubicBezTo>
                  <a:cubicBezTo>
                    <a:pt x="1798" y="5706"/>
                    <a:pt x="1813" y="5721"/>
                    <a:pt x="1807" y="5721"/>
                  </a:cubicBezTo>
                  <a:cubicBezTo>
                    <a:pt x="1806" y="5721"/>
                    <a:pt x="1803" y="5720"/>
                    <a:pt x="1798" y="5718"/>
                  </a:cubicBezTo>
                  <a:lnTo>
                    <a:pt x="1786" y="5718"/>
                  </a:lnTo>
                  <a:cubicBezTo>
                    <a:pt x="1798" y="5730"/>
                    <a:pt x="1798" y="5730"/>
                    <a:pt x="1786" y="5730"/>
                  </a:cubicBezTo>
                  <a:cubicBezTo>
                    <a:pt x="1798" y="5742"/>
                    <a:pt x="1774" y="5754"/>
                    <a:pt x="1774" y="5766"/>
                  </a:cubicBezTo>
                  <a:cubicBezTo>
                    <a:pt x="1774" y="5766"/>
                    <a:pt x="1786" y="5777"/>
                    <a:pt x="1786" y="5777"/>
                  </a:cubicBezTo>
                  <a:cubicBezTo>
                    <a:pt x="1790" y="5773"/>
                    <a:pt x="1793" y="5772"/>
                    <a:pt x="1795" y="5772"/>
                  </a:cubicBezTo>
                  <a:cubicBezTo>
                    <a:pt x="1799" y="5772"/>
                    <a:pt x="1802" y="5777"/>
                    <a:pt x="1810" y="5777"/>
                  </a:cubicBezTo>
                  <a:cubicBezTo>
                    <a:pt x="1786" y="5777"/>
                    <a:pt x="1834" y="5801"/>
                    <a:pt x="1822" y="5813"/>
                  </a:cubicBezTo>
                  <a:cubicBezTo>
                    <a:pt x="1810" y="5813"/>
                    <a:pt x="1798" y="5801"/>
                    <a:pt x="1810" y="5801"/>
                  </a:cubicBezTo>
                  <a:cubicBezTo>
                    <a:pt x="1786" y="5789"/>
                    <a:pt x="1762" y="5777"/>
                    <a:pt x="1751" y="5766"/>
                  </a:cubicBezTo>
                  <a:lnTo>
                    <a:pt x="1751" y="5766"/>
                  </a:lnTo>
                  <a:cubicBezTo>
                    <a:pt x="1762" y="5777"/>
                    <a:pt x="1762" y="5777"/>
                    <a:pt x="1751" y="5777"/>
                  </a:cubicBezTo>
                  <a:lnTo>
                    <a:pt x="1774" y="5789"/>
                  </a:lnTo>
                  <a:cubicBezTo>
                    <a:pt x="1786" y="5801"/>
                    <a:pt x="1798" y="5801"/>
                    <a:pt x="1798" y="5801"/>
                  </a:cubicBezTo>
                  <a:cubicBezTo>
                    <a:pt x="1804" y="5807"/>
                    <a:pt x="1798" y="5807"/>
                    <a:pt x="1792" y="5807"/>
                  </a:cubicBezTo>
                  <a:cubicBezTo>
                    <a:pt x="1786" y="5807"/>
                    <a:pt x="1780" y="5807"/>
                    <a:pt x="1786" y="5813"/>
                  </a:cubicBezTo>
                  <a:cubicBezTo>
                    <a:pt x="1798" y="5825"/>
                    <a:pt x="1810" y="5825"/>
                    <a:pt x="1798" y="5825"/>
                  </a:cubicBezTo>
                  <a:cubicBezTo>
                    <a:pt x="1789" y="5825"/>
                    <a:pt x="1794" y="5840"/>
                    <a:pt x="1779" y="5840"/>
                  </a:cubicBezTo>
                  <a:cubicBezTo>
                    <a:pt x="1775" y="5840"/>
                    <a:pt x="1770" y="5839"/>
                    <a:pt x="1762" y="5837"/>
                  </a:cubicBezTo>
                  <a:cubicBezTo>
                    <a:pt x="1762" y="5837"/>
                    <a:pt x="1751" y="5837"/>
                    <a:pt x="1751" y="5826"/>
                  </a:cubicBezTo>
                  <a:lnTo>
                    <a:pt x="1751" y="5826"/>
                  </a:lnTo>
                  <a:cubicBezTo>
                    <a:pt x="1750" y="5827"/>
                    <a:pt x="1751" y="5829"/>
                    <a:pt x="1749" y="5829"/>
                  </a:cubicBezTo>
                  <a:cubicBezTo>
                    <a:pt x="1747" y="5829"/>
                    <a:pt x="1744" y="5828"/>
                    <a:pt x="1739" y="5825"/>
                  </a:cubicBezTo>
                  <a:lnTo>
                    <a:pt x="1739" y="5825"/>
                  </a:lnTo>
                  <a:cubicBezTo>
                    <a:pt x="1751" y="5837"/>
                    <a:pt x="1751" y="5849"/>
                    <a:pt x="1739" y="5849"/>
                  </a:cubicBezTo>
                  <a:lnTo>
                    <a:pt x="1762" y="5849"/>
                  </a:lnTo>
                  <a:cubicBezTo>
                    <a:pt x="1776" y="5859"/>
                    <a:pt x="1779" y="5863"/>
                    <a:pt x="1776" y="5863"/>
                  </a:cubicBezTo>
                  <a:cubicBezTo>
                    <a:pt x="1770" y="5863"/>
                    <a:pt x="1749" y="5854"/>
                    <a:pt x="1736" y="5854"/>
                  </a:cubicBezTo>
                  <a:cubicBezTo>
                    <a:pt x="1731" y="5854"/>
                    <a:pt x="1727" y="5856"/>
                    <a:pt x="1727" y="5861"/>
                  </a:cubicBezTo>
                  <a:cubicBezTo>
                    <a:pt x="1727" y="5867"/>
                    <a:pt x="1727" y="5867"/>
                    <a:pt x="1728" y="5867"/>
                  </a:cubicBezTo>
                  <a:cubicBezTo>
                    <a:pt x="1730" y="5867"/>
                    <a:pt x="1733" y="5867"/>
                    <a:pt x="1739" y="5873"/>
                  </a:cubicBezTo>
                  <a:cubicBezTo>
                    <a:pt x="1739" y="5873"/>
                    <a:pt x="1715" y="5873"/>
                    <a:pt x="1727" y="5885"/>
                  </a:cubicBezTo>
                  <a:lnTo>
                    <a:pt x="1703" y="5885"/>
                  </a:lnTo>
                  <a:lnTo>
                    <a:pt x="1715" y="5897"/>
                  </a:lnTo>
                  <a:cubicBezTo>
                    <a:pt x="1715" y="5908"/>
                    <a:pt x="1715" y="5920"/>
                    <a:pt x="1703" y="5920"/>
                  </a:cubicBezTo>
                  <a:cubicBezTo>
                    <a:pt x="1715" y="5920"/>
                    <a:pt x="1715" y="5920"/>
                    <a:pt x="1727" y="5932"/>
                  </a:cubicBezTo>
                  <a:cubicBezTo>
                    <a:pt x="1727" y="5944"/>
                    <a:pt x="1739" y="5956"/>
                    <a:pt x="1739" y="5968"/>
                  </a:cubicBezTo>
                  <a:cubicBezTo>
                    <a:pt x="1715" y="5956"/>
                    <a:pt x="1715" y="5956"/>
                    <a:pt x="1715" y="5944"/>
                  </a:cubicBezTo>
                  <a:cubicBezTo>
                    <a:pt x="1703" y="5956"/>
                    <a:pt x="1715" y="5956"/>
                    <a:pt x="1703" y="5968"/>
                  </a:cubicBezTo>
                  <a:cubicBezTo>
                    <a:pt x="1691" y="5956"/>
                    <a:pt x="1715" y="5956"/>
                    <a:pt x="1691" y="5956"/>
                  </a:cubicBezTo>
                  <a:lnTo>
                    <a:pt x="1691" y="5968"/>
                  </a:lnTo>
                  <a:cubicBezTo>
                    <a:pt x="1715" y="5980"/>
                    <a:pt x="1691" y="5980"/>
                    <a:pt x="1691" y="5992"/>
                  </a:cubicBezTo>
                  <a:cubicBezTo>
                    <a:pt x="1679" y="6004"/>
                    <a:pt x="1715" y="6027"/>
                    <a:pt x="1739" y="6039"/>
                  </a:cubicBezTo>
                  <a:lnTo>
                    <a:pt x="1715" y="6039"/>
                  </a:lnTo>
                  <a:cubicBezTo>
                    <a:pt x="1727" y="6039"/>
                    <a:pt x="1715" y="6039"/>
                    <a:pt x="1715" y="6027"/>
                  </a:cubicBezTo>
                  <a:cubicBezTo>
                    <a:pt x="1715" y="6033"/>
                    <a:pt x="1706" y="6036"/>
                    <a:pt x="1695" y="6036"/>
                  </a:cubicBezTo>
                  <a:cubicBezTo>
                    <a:pt x="1694" y="6036"/>
                    <a:pt x="1692" y="6036"/>
                    <a:pt x="1691" y="6036"/>
                  </a:cubicBezTo>
                  <a:lnTo>
                    <a:pt x="1691" y="6036"/>
                  </a:lnTo>
                  <a:cubicBezTo>
                    <a:pt x="1691" y="6037"/>
                    <a:pt x="1691" y="6038"/>
                    <a:pt x="1691" y="6039"/>
                  </a:cubicBezTo>
                  <a:lnTo>
                    <a:pt x="1691" y="6051"/>
                  </a:lnTo>
                  <a:cubicBezTo>
                    <a:pt x="1703" y="6051"/>
                    <a:pt x="1703" y="6051"/>
                    <a:pt x="1715" y="6063"/>
                  </a:cubicBezTo>
                  <a:cubicBezTo>
                    <a:pt x="1715" y="6075"/>
                    <a:pt x="1715" y="6075"/>
                    <a:pt x="1715" y="6087"/>
                  </a:cubicBezTo>
                  <a:cubicBezTo>
                    <a:pt x="1703" y="6075"/>
                    <a:pt x="1691" y="6075"/>
                    <a:pt x="1691" y="6075"/>
                  </a:cubicBezTo>
                  <a:cubicBezTo>
                    <a:pt x="1679" y="6075"/>
                    <a:pt x="1679" y="6075"/>
                    <a:pt x="1691" y="6087"/>
                  </a:cubicBezTo>
                  <a:cubicBezTo>
                    <a:pt x="1703" y="6087"/>
                    <a:pt x="1703" y="6111"/>
                    <a:pt x="1727" y="6111"/>
                  </a:cubicBezTo>
                  <a:lnTo>
                    <a:pt x="1703" y="6111"/>
                  </a:lnTo>
                  <a:cubicBezTo>
                    <a:pt x="1715" y="6111"/>
                    <a:pt x="1703" y="6111"/>
                    <a:pt x="1703" y="6099"/>
                  </a:cubicBezTo>
                  <a:cubicBezTo>
                    <a:pt x="1679" y="6099"/>
                    <a:pt x="1703" y="6111"/>
                    <a:pt x="1715" y="6123"/>
                  </a:cubicBezTo>
                  <a:lnTo>
                    <a:pt x="1691" y="6123"/>
                  </a:lnTo>
                  <a:cubicBezTo>
                    <a:pt x="1691" y="6135"/>
                    <a:pt x="1691" y="6135"/>
                    <a:pt x="1679" y="6135"/>
                  </a:cubicBezTo>
                  <a:cubicBezTo>
                    <a:pt x="1679" y="6135"/>
                    <a:pt x="1691" y="6135"/>
                    <a:pt x="1703" y="6147"/>
                  </a:cubicBezTo>
                  <a:lnTo>
                    <a:pt x="1691" y="6158"/>
                  </a:lnTo>
                  <a:cubicBezTo>
                    <a:pt x="1687" y="6158"/>
                    <a:pt x="1679" y="6157"/>
                    <a:pt x="1671" y="6155"/>
                  </a:cubicBezTo>
                  <a:lnTo>
                    <a:pt x="1671" y="6155"/>
                  </a:lnTo>
                  <a:cubicBezTo>
                    <a:pt x="1675" y="6156"/>
                    <a:pt x="1677" y="6158"/>
                    <a:pt x="1679" y="6158"/>
                  </a:cubicBezTo>
                  <a:lnTo>
                    <a:pt x="1679" y="6158"/>
                  </a:lnTo>
                  <a:cubicBezTo>
                    <a:pt x="1674" y="6156"/>
                    <a:pt x="1670" y="6155"/>
                    <a:pt x="1667" y="6155"/>
                  </a:cubicBezTo>
                  <a:cubicBezTo>
                    <a:pt x="1658" y="6155"/>
                    <a:pt x="1653" y="6162"/>
                    <a:pt x="1644" y="6162"/>
                  </a:cubicBezTo>
                  <a:cubicBezTo>
                    <a:pt x="1640" y="6162"/>
                    <a:pt x="1636" y="6161"/>
                    <a:pt x="1631" y="6158"/>
                  </a:cubicBezTo>
                  <a:cubicBezTo>
                    <a:pt x="1608" y="6158"/>
                    <a:pt x="1608" y="6170"/>
                    <a:pt x="1608" y="6182"/>
                  </a:cubicBezTo>
                  <a:cubicBezTo>
                    <a:pt x="1613" y="6185"/>
                    <a:pt x="1616" y="6186"/>
                    <a:pt x="1619" y="6186"/>
                  </a:cubicBezTo>
                  <a:cubicBezTo>
                    <a:pt x="1625" y="6186"/>
                    <a:pt x="1625" y="6179"/>
                    <a:pt x="1632" y="6179"/>
                  </a:cubicBezTo>
                  <a:cubicBezTo>
                    <a:pt x="1635" y="6179"/>
                    <a:pt x="1638" y="6180"/>
                    <a:pt x="1643" y="6182"/>
                  </a:cubicBezTo>
                  <a:cubicBezTo>
                    <a:pt x="1643" y="6206"/>
                    <a:pt x="1691" y="6218"/>
                    <a:pt x="1679" y="6230"/>
                  </a:cubicBezTo>
                  <a:lnTo>
                    <a:pt x="1691" y="6230"/>
                  </a:lnTo>
                  <a:cubicBezTo>
                    <a:pt x="1691" y="6242"/>
                    <a:pt x="1691" y="6242"/>
                    <a:pt x="1703" y="6254"/>
                  </a:cubicBezTo>
                  <a:cubicBezTo>
                    <a:pt x="1693" y="6249"/>
                    <a:pt x="1681" y="6246"/>
                    <a:pt x="1671" y="6246"/>
                  </a:cubicBezTo>
                  <a:cubicBezTo>
                    <a:pt x="1656" y="6246"/>
                    <a:pt x="1643" y="6252"/>
                    <a:pt x="1643" y="6266"/>
                  </a:cubicBezTo>
                  <a:lnTo>
                    <a:pt x="1679" y="6266"/>
                  </a:lnTo>
                  <a:lnTo>
                    <a:pt x="1691" y="6278"/>
                  </a:lnTo>
                  <a:lnTo>
                    <a:pt x="1679" y="6278"/>
                  </a:lnTo>
                  <a:cubicBezTo>
                    <a:pt x="1679" y="6289"/>
                    <a:pt x="1643" y="6289"/>
                    <a:pt x="1667" y="6301"/>
                  </a:cubicBezTo>
                  <a:lnTo>
                    <a:pt x="1643" y="6301"/>
                  </a:lnTo>
                  <a:cubicBezTo>
                    <a:pt x="1655" y="6301"/>
                    <a:pt x="1655" y="6313"/>
                    <a:pt x="1667" y="6313"/>
                  </a:cubicBezTo>
                  <a:cubicBezTo>
                    <a:pt x="1679" y="6337"/>
                    <a:pt x="1667" y="6337"/>
                    <a:pt x="1643" y="6337"/>
                  </a:cubicBezTo>
                  <a:cubicBezTo>
                    <a:pt x="1655" y="6337"/>
                    <a:pt x="1679" y="6337"/>
                    <a:pt x="1679" y="6349"/>
                  </a:cubicBezTo>
                  <a:cubicBezTo>
                    <a:pt x="1672" y="6347"/>
                    <a:pt x="1667" y="6346"/>
                    <a:pt x="1664" y="6346"/>
                  </a:cubicBezTo>
                  <a:cubicBezTo>
                    <a:pt x="1651" y="6346"/>
                    <a:pt x="1662" y="6361"/>
                    <a:pt x="1643" y="6361"/>
                  </a:cubicBezTo>
                  <a:cubicBezTo>
                    <a:pt x="1643" y="6361"/>
                    <a:pt x="1633" y="6361"/>
                    <a:pt x="1641" y="6370"/>
                  </a:cubicBezTo>
                  <a:lnTo>
                    <a:pt x="1641" y="6370"/>
                  </a:lnTo>
                  <a:cubicBezTo>
                    <a:pt x="1636" y="6367"/>
                    <a:pt x="1629" y="6364"/>
                    <a:pt x="1620" y="6361"/>
                  </a:cubicBezTo>
                  <a:lnTo>
                    <a:pt x="1620" y="6361"/>
                  </a:lnTo>
                  <a:lnTo>
                    <a:pt x="1643" y="6373"/>
                  </a:lnTo>
                  <a:cubicBezTo>
                    <a:pt x="1642" y="6372"/>
                    <a:pt x="1642" y="6371"/>
                    <a:pt x="1641" y="6370"/>
                  </a:cubicBezTo>
                  <a:lnTo>
                    <a:pt x="1641" y="6370"/>
                  </a:lnTo>
                  <a:cubicBezTo>
                    <a:pt x="1655" y="6379"/>
                    <a:pt x="1655" y="6388"/>
                    <a:pt x="1655" y="6397"/>
                  </a:cubicBezTo>
                  <a:cubicBezTo>
                    <a:pt x="1646" y="6394"/>
                    <a:pt x="1640" y="6393"/>
                    <a:pt x="1637" y="6393"/>
                  </a:cubicBezTo>
                  <a:cubicBezTo>
                    <a:pt x="1623" y="6393"/>
                    <a:pt x="1648" y="6408"/>
                    <a:pt x="1620" y="6408"/>
                  </a:cubicBezTo>
                  <a:cubicBezTo>
                    <a:pt x="1643" y="6408"/>
                    <a:pt x="1620" y="6432"/>
                    <a:pt x="1655" y="6432"/>
                  </a:cubicBezTo>
                  <a:cubicBezTo>
                    <a:pt x="1655" y="6436"/>
                    <a:pt x="1651" y="6438"/>
                    <a:pt x="1646" y="6438"/>
                  </a:cubicBezTo>
                  <a:cubicBezTo>
                    <a:pt x="1634" y="6438"/>
                    <a:pt x="1616" y="6432"/>
                    <a:pt x="1608" y="6432"/>
                  </a:cubicBezTo>
                  <a:lnTo>
                    <a:pt x="1620" y="6444"/>
                  </a:lnTo>
                  <a:lnTo>
                    <a:pt x="1596" y="6444"/>
                  </a:lnTo>
                  <a:cubicBezTo>
                    <a:pt x="1584" y="6420"/>
                    <a:pt x="1608" y="6432"/>
                    <a:pt x="1608" y="6420"/>
                  </a:cubicBezTo>
                  <a:cubicBezTo>
                    <a:pt x="1608" y="6397"/>
                    <a:pt x="1584" y="6397"/>
                    <a:pt x="1596" y="6385"/>
                  </a:cubicBezTo>
                  <a:lnTo>
                    <a:pt x="1596" y="6373"/>
                  </a:lnTo>
                  <a:cubicBezTo>
                    <a:pt x="1596" y="6373"/>
                    <a:pt x="1584" y="6361"/>
                    <a:pt x="1584" y="6349"/>
                  </a:cubicBezTo>
                  <a:cubicBezTo>
                    <a:pt x="1560" y="6337"/>
                    <a:pt x="1608" y="6325"/>
                    <a:pt x="1560" y="6313"/>
                  </a:cubicBezTo>
                  <a:cubicBezTo>
                    <a:pt x="1572" y="6301"/>
                    <a:pt x="1560" y="6289"/>
                    <a:pt x="1584" y="6278"/>
                  </a:cubicBezTo>
                  <a:cubicBezTo>
                    <a:pt x="1560" y="6266"/>
                    <a:pt x="1548" y="6242"/>
                    <a:pt x="1536" y="6218"/>
                  </a:cubicBezTo>
                  <a:cubicBezTo>
                    <a:pt x="1560" y="6206"/>
                    <a:pt x="1536" y="6206"/>
                    <a:pt x="1548" y="6182"/>
                  </a:cubicBezTo>
                  <a:lnTo>
                    <a:pt x="1548" y="6182"/>
                  </a:lnTo>
                  <a:lnTo>
                    <a:pt x="1524" y="6194"/>
                  </a:lnTo>
                  <a:cubicBezTo>
                    <a:pt x="1512" y="6158"/>
                    <a:pt x="1548" y="6099"/>
                    <a:pt x="1524" y="6063"/>
                  </a:cubicBezTo>
                  <a:lnTo>
                    <a:pt x="1548" y="6051"/>
                  </a:lnTo>
                  <a:lnTo>
                    <a:pt x="1524" y="6051"/>
                  </a:lnTo>
                  <a:cubicBezTo>
                    <a:pt x="1524" y="6004"/>
                    <a:pt x="1512" y="5944"/>
                    <a:pt x="1500" y="5908"/>
                  </a:cubicBezTo>
                  <a:cubicBezTo>
                    <a:pt x="1489" y="5897"/>
                    <a:pt x="1465" y="5885"/>
                    <a:pt x="1465" y="5861"/>
                  </a:cubicBezTo>
                  <a:lnTo>
                    <a:pt x="1477" y="5861"/>
                  </a:lnTo>
                  <a:cubicBezTo>
                    <a:pt x="1453" y="5837"/>
                    <a:pt x="1429" y="5801"/>
                    <a:pt x="1429" y="5766"/>
                  </a:cubicBezTo>
                  <a:cubicBezTo>
                    <a:pt x="1441" y="5766"/>
                    <a:pt x="1441" y="5754"/>
                    <a:pt x="1453" y="5754"/>
                  </a:cubicBezTo>
                  <a:cubicBezTo>
                    <a:pt x="1429" y="5754"/>
                    <a:pt x="1441" y="5742"/>
                    <a:pt x="1441" y="5730"/>
                  </a:cubicBezTo>
                  <a:lnTo>
                    <a:pt x="1441" y="5730"/>
                  </a:lnTo>
                  <a:lnTo>
                    <a:pt x="1429" y="5742"/>
                  </a:lnTo>
                  <a:cubicBezTo>
                    <a:pt x="1417" y="5742"/>
                    <a:pt x="1429" y="5718"/>
                    <a:pt x="1429" y="5706"/>
                  </a:cubicBezTo>
                  <a:lnTo>
                    <a:pt x="1417" y="5694"/>
                  </a:lnTo>
                  <a:lnTo>
                    <a:pt x="1405" y="5694"/>
                  </a:lnTo>
                  <a:lnTo>
                    <a:pt x="1429" y="5682"/>
                  </a:lnTo>
                  <a:cubicBezTo>
                    <a:pt x="1417" y="5682"/>
                    <a:pt x="1405" y="5658"/>
                    <a:pt x="1381" y="5658"/>
                  </a:cubicBezTo>
                  <a:cubicBezTo>
                    <a:pt x="1391" y="5658"/>
                    <a:pt x="1393" y="5643"/>
                    <a:pt x="1399" y="5643"/>
                  </a:cubicBezTo>
                  <a:cubicBezTo>
                    <a:pt x="1401" y="5643"/>
                    <a:pt x="1403" y="5644"/>
                    <a:pt x="1405" y="5646"/>
                  </a:cubicBezTo>
                  <a:lnTo>
                    <a:pt x="1393" y="5587"/>
                  </a:lnTo>
                  <a:lnTo>
                    <a:pt x="1381" y="5599"/>
                  </a:lnTo>
                  <a:cubicBezTo>
                    <a:pt x="1370" y="5599"/>
                    <a:pt x="1358" y="5587"/>
                    <a:pt x="1358" y="5575"/>
                  </a:cubicBezTo>
                  <a:lnTo>
                    <a:pt x="1358" y="5575"/>
                  </a:lnTo>
                  <a:cubicBezTo>
                    <a:pt x="1365" y="5579"/>
                    <a:pt x="1370" y="5580"/>
                    <a:pt x="1373" y="5580"/>
                  </a:cubicBezTo>
                  <a:cubicBezTo>
                    <a:pt x="1382" y="5580"/>
                    <a:pt x="1385" y="5572"/>
                    <a:pt x="1393" y="5563"/>
                  </a:cubicBezTo>
                  <a:cubicBezTo>
                    <a:pt x="1391" y="5561"/>
                    <a:pt x="1389" y="5560"/>
                    <a:pt x="1387" y="5560"/>
                  </a:cubicBezTo>
                  <a:cubicBezTo>
                    <a:pt x="1381" y="5560"/>
                    <a:pt x="1379" y="5575"/>
                    <a:pt x="1370" y="5575"/>
                  </a:cubicBezTo>
                  <a:cubicBezTo>
                    <a:pt x="1358" y="5563"/>
                    <a:pt x="1358" y="5563"/>
                    <a:pt x="1358" y="5551"/>
                  </a:cubicBezTo>
                  <a:cubicBezTo>
                    <a:pt x="1358" y="5551"/>
                    <a:pt x="1358" y="5551"/>
                    <a:pt x="1358" y="5539"/>
                  </a:cubicBezTo>
                  <a:cubicBezTo>
                    <a:pt x="1370" y="5539"/>
                    <a:pt x="1370" y="5551"/>
                    <a:pt x="1381" y="5551"/>
                  </a:cubicBezTo>
                  <a:cubicBezTo>
                    <a:pt x="1381" y="5543"/>
                    <a:pt x="1376" y="5541"/>
                    <a:pt x="1370" y="5537"/>
                  </a:cubicBezTo>
                  <a:lnTo>
                    <a:pt x="1370" y="5537"/>
                  </a:lnTo>
                  <a:cubicBezTo>
                    <a:pt x="1370" y="5515"/>
                    <a:pt x="1370" y="5504"/>
                    <a:pt x="1381" y="5504"/>
                  </a:cubicBezTo>
                  <a:cubicBezTo>
                    <a:pt x="1381" y="5504"/>
                    <a:pt x="1381" y="5492"/>
                    <a:pt x="1370" y="5492"/>
                  </a:cubicBezTo>
                  <a:cubicBezTo>
                    <a:pt x="1370" y="5492"/>
                    <a:pt x="1381" y="5480"/>
                    <a:pt x="1381" y="5480"/>
                  </a:cubicBezTo>
                  <a:lnTo>
                    <a:pt x="1393" y="5480"/>
                  </a:lnTo>
                  <a:lnTo>
                    <a:pt x="1405" y="5492"/>
                  </a:lnTo>
                  <a:cubicBezTo>
                    <a:pt x="1417" y="5480"/>
                    <a:pt x="1405" y="5468"/>
                    <a:pt x="1429" y="5468"/>
                  </a:cubicBezTo>
                  <a:cubicBezTo>
                    <a:pt x="1417" y="5468"/>
                    <a:pt x="1405" y="5468"/>
                    <a:pt x="1405" y="5456"/>
                  </a:cubicBezTo>
                  <a:lnTo>
                    <a:pt x="1405" y="5456"/>
                  </a:lnTo>
                  <a:cubicBezTo>
                    <a:pt x="1410" y="5458"/>
                    <a:pt x="1413" y="5459"/>
                    <a:pt x="1414" y="5459"/>
                  </a:cubicBezTo>
                  <a:cubicBezTo>
                    <a:pt x="1421" y="5459"/>
                    <a:pt x="1408" y="5444"/>
                    <a:pt x="1417" y="5444"/>
                  </a:cubicBezTo>
                  <a:cubicBezTo>
                    <a:pt x="1429" y="5444"/>
                    <a:pt x="1429" y="5456"/>
                    <a:pt x="1429" y="5456"/>
                  </a:cubicBezTo>
                  <a:lnTo>
                    <a:pt x="1429" y="5456"/>
                  </a:lnTo>
                  <a:cubicBezTo>
                    <a:pt x="1429" y="5456"/>
                    <a:pt x="1429" y="5444"/>
                    <a:pt x="1417" y="5432"/>
                  </a:cubicBezTo>
                  <a:lnTo>
                    <a:pt x="1417" y="5432"/>
                  </a:lnTo>
                  <a:lnTo>
                    <a:pt x="1429" y="5444"/>
                  </a:lnTo>
                  <a:lnTo>
                    <a:pt x="1429" y="5444"/>
                  </a:lnTo>
                  <a:lnTo>
                    <a:pt x="1417" y="5420"/>
                  </a:lnTo>
                  <a:lnTo>
                    <a:pt x="1417" y="5420"/>
                  </a:lnTo>
                  <a:cubicBezTo>
                    <a:pt x="1422" y="5422"/>
                    <a:pt x="1426" y="5423"/>
                    <a:pt x="1429" y="5423"/>
                  </a:cubicBezTo>
                  <a:cubicBezTo>
                    <a:pt x="1443" y="5423"/>
                    <a:pt x="1436" y="5408"/>
                    <a:pt x="1437" y="5406"/>
                  </a:cubicBezTo>
                  <a:lnTo>
                    <a:pt x="1437" y="5406"/>
                  </a:lnTo>
                  <a:cubicBezTo>
                    <a:pt x="1438" y="5406"/>
                    <a:pt x="1439" y="5407"/>
                    <a:pt x="1439" y="5407"/>
                  </a:cubicBezTo>
                  <a:lnTo>
                    <a:pt x="1439" y="5407"/>
                  </a:lnTo>
                  <a:cubicBezTo>
                    <a:pt x="1439" y="5406"/>
                    <a:pt x="1438" y="5406"/>
                    <a:pt x="1438" y="5406"/>
                  </a:cubicBezTo>
                  <a:cubicBezTo>
                    <a:pt x="1438" y="5406"/>
                    <a:pt x="1437" y="5406"/>
                    <a:pt x="1437" y="5406"/>
                  </a:cubicBezTo>
                  <a:lnTo>
                    <a:pt x="1437" y="5406"/>
                  </a:lnTo>
                  <a:cubicBezTo>
                    <a:pt x="1433" y="5404"/>
                    <a:pt x="1429" y="5402"/>
                    <a:pt x="1429" y="5396"/>
                  </a:cubicBezTo>
                  <a:lnTo>
                    <a:pt x="1429" y="5396"/>
                  </a:lnTo>
                  <a:cubicBezTo>
                    <a:pt x="1432" y="5399"/>
                    <a:pt x="1433" y="5400"/>
                    <a:pt x="1434" y="5400"/>
                  </a:cubicBezTo>
                  <a:cubicBezTo>
                    <a:pt x="1437" y="5400"/>
                    <a:pt x="1435" y="5393"/>
                    <a:pt x="1442" y="5393"/>
                  </a:cubicBezTo>
                  <a:cubicBezTo>
                    <a:pt x="1444" y="5393"/>
                    <a:pt x="1448" y="5394"/>
                    <a:pt x="1453" y="5396"/>
                  </a:cubicBezTo>
                  <a:lnTo>
                    <a:pt x="1465" y="5408"/>
                  </a:lnTo>
                  <a:cubicBezTo>
                    <a:pt x="1465" y="5396"/>
                    <a:pt x="1453" y="5385"/>
                    <a:pt x="1441" y="5385"/>
                  </a:cubicBezTo>
                  <a:cubicBezTo>
                    <a:pt x="1449" y="5385"/>
                    <a:pt x="1446" y="5379"/>
                    <a:pt x="1451" y="5379"/>
                  </a:cubicBezTo>
                  <a:cubicBezTo>
                    <a:pt x="1453" y="5379"/>
                    <a:pt x="1457" y="5381"/>
                    <a:pt x="1465" y="5385"/>
                  </a:cubicBezTo>
                  <a:cubicBezTo>
                    <a:pt x="1465" y="5373"/>
                    <a:pt x="1512" y="5385"/>
                    <a:pt x="1500" y="5361"/>
                  </a:cubicBezTo>
                  <a:lnTo>
                    <a:pt x="1500" y="5361"/>
                  </a:lnTo>
                  <a:lnTo>
                    <a:pt x="1512" y="5373"/>
                  </a:lnTo>
                  <a:lnTo>
                    <a:pt x="1512" y="5373"/>
                  </a:lnTo>
                  <a:lnTo>
                    <a:pt x="1500" y="5349"/>
                  </a:lnTo>
                  <a:lnTo>
                    <a:pt x="1512" y="5349"/>
                  </a:lnTo>
                  <a:cubicBezTo>
                    <a:pt x="1524" y="5349"/>
                    <a:pt x="1524" y="5325"/>
                    <a:pt x="1524" y="5313"/>
                  </a:cubicBezTo>
                  <a:lnTo>
                    <a:pt x="1524" y="5325"/>
                  </a:lnTo>
                  <a:cubicBezTo>
                    <a:pt x="1524" y="5301"/>
                    <a:pt x="1536" y="5313"/>
                    <a:pt x="1536" y="5301"/>
                  </a:cubicBezTo>
                  <a:lnTo>
                    <a:pt x="1548" y="5301"/>
                  </a:lnTo>
                  <a:cubicBezTo>
                    <a:pt x="1542" y="5295"/>
                    <a:pt x="1551" y="5295"/>
                    <a:pt x="1559" y="5295"/>
                  </a:cubicBezTo>
                  <a:cubicBezTo>
                    <a:pt x="1566" y="5295"/>
                    <a:pt x="1572" y="5295"/>
                    <a:pt x="1560" y="5289"/>
                  </a:cubicBezTo>
                  <a:cubicBezTo>
                    <a:pt x="1560" y="5289"/>
                    <a:pt x="1548" y="5277"/>
                    <a:pt x="1548" y="5265"/>
                  </a:cubicBezTo>
                  <a:lnTo>
                    <a:pt x="1548" y="5265"/>
                  </a:lnTo>
                  <a:cubicBezTo>
                    <a:pt x="1548" y="5266"/>
                    <a:pt x="1560" y="5277"/>
                    <a:pt x="1560" y="5277"/>
                  </a:cubicBezTo>
                  <a:cubicBezTo>
                    <a:pt x="1572" y="5265"/>
                    <a:pt x="1560" y="5254"/>
                    <a:pt x="1572" y="5254"/>
                  </a:cubicBezTo>
                  <a:cubicBezTo>
                    <a:pt x="1572" y="5254"/>
                    <a:pt x="1572" y="5254"/>
                    <a:pt x="1572" y="5242"/>
                  </a:cubicBezTo>
                  <a:cubicBezTo>
                    <a:pt x="1569" y="5239"/>
                    <a:pt x="1570" y="5238"/>
                    <a:pt x="1572" y="5238"/>
                  </a:cubicBezTo>
                  <a:cubicBezTo>
                    <a:pt x="1574" y="5238"/>
                    <a:pt x="1578" y="5239"/>
                    <a:pt x="1581" y="5239"/>
                  </a:cubicBezTo>
                  <a:cubicBezTo>
                    <a:pt x="1587" y="5239"/>
                    <a:pt x="1590" y="5236"/>
                    <a:pt x="1572" y="5218"/>
                  </a:cubicBezTo>
                  <a:lnTo>
                    <a:pt x="1596" y="5218"/>
                  </a:lnTo>
                  <a:cubicBezTo>
                    <a:pt x="1596" y="5206"/>
                    <a:pt x="1584" y="5194"/>
                    <a:pt x="1584" y="5182"/>
                  </a:cubicBezTo>
                  <a:lnTo>
                    <a:pt x="1584" y="5182"/>
                  </a:lnTo>
                  <a:cubicBezTo>
                    <a:pt x="1596" y="5186"/>
                    <a:pt x="1600" y="5187"/>
                    <a:pt x="1601" y="5187"/>
                  </a:cubicBezTo>
                  <a:cubicBezTo>
                    <a:pt x="1602" y="5187"/>
                    <a:pt x="1592" y="5182"/>
                    <a:pt x="1608" y="5182"/>
                  </a:cubicBezTo>
                  <a:lnTo>
                    <a:pt x="1596" y="5170"/>
                  </a:lnTo>
                  <a:cubicBezTo>
                    <a:pt x="1596" y="5158"/>
                    <a:pt x="1643" y="5158"/>
                    <a:pt x="1643" y="5135"/>
                  </a:cubicBezTo>
                  <a:cubicBezTo>
                    <a:pt x="1667" y="5123"/>
                    <a:pt x="1679" y="5099"/>
                    <a:pt x="1691" y="5087"/>
                  </a:cubicBezTo>
                  <a:cubicBezTo>
                    <a:pt x="1679" y="5075"/>
                    <a:pt x="1667" y="5063"/>
                    <a:pt x="1679" y="5063"/>
                  </a:cubicBezTo>
                  <a:cubicBezTo>
                    <a:pt x="1679" y="5039"/>
                    <a:pt x="1679" y="5027"/>
                    <a:pt x="1691" y="5015"/>
                  </a:cubicBezTo>
                  <a:cubicBezTo>
                    <a:pt x="1698" y="5015"/>
                    <a:pt x="1701" y="5015"/>
                    <a:pt x="1702" y="5018"/>
                  </a:cubicBezTo>
                  <a:lnTo>
                    <a:pt x="1702" y="5018"/>
                  </a:lnTo>
                  <a:cubicBezTo>
                    <a:pt x="1706" y="5015"/>
                    <a:pt x="1715" y="5015"/>
                    <a:pt x="1715" y="5015"/>
                  </a:cubicBezTo>
                  <a:lnTo>
                    <a:pt x="1703" y="5015"/>
                  </a:lnTo>
                  <a:cubicBezTo>
                    <a:pt x="1691" y="5004"/>
                    <a:pt x="1703" y="5004"/>
                    <a:pt x="1715" y="5004"/>
                  </a:cubicBezTo>
                  <a:lnTo>
                    <a:pt x="1703" y="4992"/>
                  </a:lnTo>
                  <a:lnTo>
                    <a:pt x="1727" y="4992"/>
                  </a:lnTo>
                  <a:cubicBezTo>
                    <a:pt x="1715" y="4992"/>
                    <a:pt x="1715" y="4980"/>
                    <a:pt x="1703" y="4968"/>
                  </a:cubicBezTo>
                  <a:lnTo>
                    <a:pt x="1715" y="4968"/>
                  </a:lnTo>
                  <a:lnTo>
                    <a:pt x="1727" y="4956"/>
                  </a:lnTo>
                  <a:cubicBezTo>
                    <a:pt x="1715" y="4944"/>
                    <a:pt x="1703" y="4932"/>
                    <a:pt x="1715" y="4932"/>
                  </a:cubicBezTo>
                  <a:cubicBezTo>
                    <a:pt x="1727" y="4944"/>
                    <a:pt x="1739" y="4944"/>
                    <a:pt x="1751" y="4944"/>
                  </a:cubicBezTo>
                  <a:cubicBezTo>
                    <a:pt x="1739" y="4944"/>
                    <a:pt x="1727" y="4944"/>
                    <a:pt x="1727" y="4932"/>
                  </a:cubicBezTo>
                  <a:cubicBezTo>
                    <a:pt x="1715" y="4932"/>
                    <a:pt x="1715" y="4920"/>
                    <a:pt x="1727" y="4920"/>
                  </a:cubicBezTo>
                  <a:lnTo>
                    <a:pt x="1751" y="4920"/>
                  </a:lnTo>
                  <a:cubicBezTo>
                    <a:pt x="1739" y="4908"/>
                    <a:pt x="1751" y="4908"/>
                    <a:pt x="1727" y="4896"/>
                  </a:cubicBezTo>
                  <a:cubicBezTo>
                    <a:pt x="1727" y="4894"/>
                    <a:pt x="1728" y="4893"/>
                    <a:pt x="1729" y="4893"/>
                  </a:cubicBezTo>
                  <a:cubicBezTo>
                    <a:pt x="1735" y="4893"/>
                    <a:pt x="1751" y="4908"/>
                    <a:pt x="1751" y="4908"/>
                  </a:cubicBezTo>
                  <a:cubicBezTo>
                    <a:pt x="1742" y="4900"/>
                    <a:pt x="1746" y="4891"/>
                    <a:pt x="1753" y="4891"/>
                  </a:cubicBezTo>
                  <a:cubicBezTo>
                    <a:pt x="1754" y="4891"/>
                    <a:pt x="1755" y="4892"/>
                    <a:pt x="1757" y="4893"/>
                  </a:cubicBezTo>
                  <a:lnTo>
                    <a:pt x="1757" y="4893"/>
                  </a:lnTo>
                  <a:cubicBezTo>
                    <a:pt x="1733" y="4874"/>
                    <a:pt x="1785" y="4883"/>
                    <a:pt x="1762" y="4861"/>
                  </a:cubicBezTo>
                  <a:lnTo>
                    <a:pt x="1774" y="4861"/>
                  </a:lnTo>
                  <a:cubicBezTo>
                    <a:pt x="1774" y="4861"/>
                    <a:pt x="1751" y="4849"/>
                    <a:pt x="1751" y="4849"/>
                  </a:cubicBezTo>
                  <a:cubicBezTo>
                    <a:pt x="1758" y="4849"/>
                    <a:pt x="1765" y="4849"/>
                    <a:pt x="1773" y="4852"/>
                  </a:cubicBezTo>
                  <a:lnTo>
                    <a:pt x="1773" y="4852"/>
                  </a:lnTo>
                  <a:lnTo>
                    <a:pt x="1751" y="4837"/>
                  </a:lnTo>
                  <a:cubicBezTo>
                    <a:pt x="1798" y="4825"/>
                    <a:pt x="1798" y="4789"/>
                    <a:pt x="1834" y="4765"/>
                  </a:cubicBezTo>
                  <a:cubicBezTo>
                    <a:pt x="1834" y="4754"/>
                    <a:pt x="1822" y="4730"/>
                    <a:pt x="1834" y="4718"/>
                  </a:cubicBezTo>
                  <a:cubicBezTo>
                    <a:pt x="1834" y="4706"/>
                    <a:pt x="1834" y="4706"/>
                    <a:pt x="1834" y="4706"/>
                  </a:cubicBezTo>
                  <a:cubicBezTo>
                    <a:pt x="1846" y="4694"/>
                    <a:pt x="1881" y="4682"/>
                    <a:pt x="1870" y="4646"/>
                  </a:cubicBezTo>
                  <a:cubicBezTo>
                    <a:pt x="1860" y="4640"/>
                    <a:pt x="1858" y="4638"/>
                    <a:pt x="1860" y="4638"/>
                  </a:cubicBezTo>
                  <a:cubicBezTo>
                    <a:pt x="1864" y="4638"/>
                    <a:pt x="1878" y="4643"/>
                    <a:pt x="1884" y="4643"/>
                  </a:cubicBezTo>
                  <a:cubicBezTo>
                    <a:pt x="1887" y="4643"/>
                    <a:pt x="1888" y="4641"/>
                    <a:pt x="1881" y="4634"/>
                  </a:cubicBezTo>
                  <a:lnTo>
                    <a:pt x="1893" y="4634"/>
                  </a:lnTo>
                  <a:cubicBezTo>
                    <a:pt x="1893" y="4623"/>
                    <a:pt x="1881" y="4611"/>
                    <a:pt x="1870" y="4587"/>
                  </a:cubicBezTo>
                  <a:lnTo>
                    <a:pt x="1870" y="4587"/>
                  </a:lnTo>
                  <a:cubicBezTo>
                    <a:pt x="1879" y="4593"/>
                    <a:pt x="1883" y="4595"/>
                    <a:pt x="1885" y="4595"/>
                  </a:cubicBezTo>
                  <a:cubicBezTo>
                    <a:pt x="1888" y="4595"/>
                    <a:pt x="1885" y="4590"/>
                    <a:pt x="1885" y="4587"/>
                  </a:cubicBezTo>
                  <a:lnTo>
                    <a:pt x="1881" y="4587"/>
                  </a:lnTo>
                  <a:cubicBezTo>
                    <a:pt x="1883" y="4587"/>
                    <a:pt x="1884" y="4587"/>
                    <a:pt x="1885" y="4587"/>
                  </a:cubicBezTo>
                  <a:lnTo>
                    <a:pt x="1885" y="4587"/>
                  </a:lnTo>
                  <a:cubicBezTo>
                    <a:pt x="1885" y="4587"/>
                    <a:pt x="1885" y="4587"/>
                    <a:pt x="1885" y="4587"/>
                  </a:cubicBezTo>
                  <a:lnTo>
                    <a:pt x="1893" y="4587"/>
                  </a:lnTo>
                  <a:cubicBezTo>
                    <a:pt x="1892" y="4586"/>
                    <a:pt x="1890" y="4585"/>
                    <a:pt x="1889" y="4585"/>
                  </a:cubicBezTo>
                  <a:lnTo>
                    <a:pt x="1889" y="4585"/>
                  </a:lnTo>
                  <a:cubicBezTo>
                    <a:pt x="1888" y="4586"/>
                    <a:pt x="1886" y="4586"/>
                    <a:pt x="1885" y="4587"/>
                  </a:cubicBezTo>
                  <a:lnTo>
                    <a:pt x="1885" y="4587"/>
                  </a:lnTo>
                  <a:cubicBezTo>
                    <a:pt x="1884" y="4585"/>
                    <a:pt x="1885" y="4584"/>
                    <a:pt x="1886" y="4584"/>
                  </a:cubicBezTo>
                  <a:cubicBezTo>
                    <a:pt x="1887" y="4584"/>
                    <a:pt x="1888" y="4585"/>
                    <a:pt x="1889" y="4585"/>
                  </a:cubicBezTo>
                  <a:lnTo>
                    <a:pt x="1889" y="4585"/>
                  </a:lnTo>
                  <a:cubicBezTo>
                    <a:pt x="1892" y="4583"/>
                    <a:pt x="1894" y="4582"/>
                    <a:pt x="1896" y="4582"/>
                  </a:cubicBezTo>
                  <a:cubicBezTo>
                    <a:pt x="1899" y="4582"/>
                    <a:pt x="1901" y="4583"/>
                    <a:pt x="1905" y="4587"/>
                  </a:cubicBezTo>
                  <a:lnTo>
                    <a:pt x="1893" y="4575"/>
                  </a:lnTo>
                  <a:lnTo>
                    <a:pt x="1905" y="4575"/>
                  </a:lnTo>
                  <a:cubicBezTo>
                    <a:pt x="1905" y="4563"/>
                    <a:pt x="1905" y="4551"/>
                    <a:pt x="1941" y="4551"/>
                  </a:cubicBezTo>
                  <a:cubicBezTo>
                    <a:pt x="1929" y="4527"/>
                    <a:pt x="1941" y="4503"/>
                    <a:pt x="1953" y="4480"/>
                  </a:cubicBezTo>
                  <a:cubicBezTo>
                    <a:pt x="1953" y="4468"/>
                    <a:pt x="1953" y="4456"/>
                    <a:pt x="1953" y="4456"/>
                  </a:cubicBezTo>
                  <a:lnTo>
                    <a:pt x="1965" y="4456"/>
                  </a:lnTo>
                  <a:cubicBezTo>
                    <a:pt x="1965" y="4444"/>
                    <a:pt x="1941" y="4432"/>
                    <a:pt x="1953" y="4432"/>
                  </a:cubicBezTo>
                  <a:lnTo>
                    <a:pt x="1965" y="4432"/>
                  </a:lnTo>
                  <a:cubicBezTo>
                    <a:pt x="1965" y="4420"/>
                    <a:pt x="1977" y="4420"/>
                    <a:pt x="1953" y="4408"/>
                  </a:cubicBezTo>
                  <a:cubicBezTo>
                    <a:pt x="1961" y="4408"/>
                    <a:pt x="1969" y="4403"/>
                    <a:pt x="1977" y="4403"/>
                  </a:cubicBezTo>
                  <a:cubicBezTo>
                    <a:pt x="1978" y="4403"/>
                    <a:pt x="1980" y="4403"/>
                    <a:pt x="1982" y="4404"/>
                  </a:cubicBezTo>
                  <a:lnTo>
                    <a:pt x="1982" y="4404"/>
                  </a:lnTo>
                  <a:cubicBezTo>
                    <a:pt x="1975" y="4396"/>
                    <a:pt x="2001" y="4396"/>
                    <a:pt x="2001" y="4396"/>
                  </a:cubicBezTo>
                  <a:cubicBezTo>
                    <a:pt x="2001" y="4396"/>
                    <a:pt x="2048" y="4313"/>
                    <a:pt x="2072" y="4218"/>
                  </a:cubicBezTo>
                  <a:cubicBezTo>
                    <a:pt x="2084" y="4182"/>
                    <a:pt x="2096" y="4134"/>
                    <a:pt x="2096" y="4099"/>
                  </a:cubicBezTo>
                  <a:close/>
                  <a:moveTo>
                    <a:pt x="13579" y="6437"/>
                  </a:moveTo>
                  <a:cubicBezTo>
                    <a:pt x="13579" y="6442"/>
                    <a:pt x="13581" y="6444"/>
                    <a:pt x="13585" y="6444"/>
                  </a:cubicBezTo>
                  <a:cubicBezTo>
                    <a:pt x="13583" y="6442"/>
                    <a:pt x="13581" y="6440"/>
                    <a:pt x="13579" y="6437"/>
                  </a:cubicBezTo>
                  <a:close/>
                  <a:moveTo>
                    <a:pt x="15288" y="6427"/>
                  </a:moveTo>
                  <a:cubicBezTo>
                    <a:pt x="15275" y="6433"/>
                    <a:pt x="15264" y="6438"/>
                    <a:pt x="15264" y="6444"/>
                  </a:cubicBezTo>
                  <a:cubicBezTo>
                    <a:pt x="15276" y="6432"/>
                    <a:pt x="15288" y="6432"/>
                    <a:pt x="15288" y="6432"/>
                  </a:cubicBezTo>
                  <a:cubicBezTo>
                    <a:pt x="15288" y="6430"/>
                    <a:pt x="15288" y="6428"/>
                    <a:pt x="15288" y="6427"/>
                  </a:cubicBezTo>
                  <a:close/>
                  <a:moveTo>
                    <a:pt x="12123" y="6451"/>
                  </a:moveTo>
                  <a:cubicBezTo>
                    <a:pt x="12122" y="6453"/>
                    <a:pt x="12121" y="6455"/>
                    <a:pt x="12121" y="6456"/>
                  </a:cubicBezTo>
                  <a:lnTo>
                    <a:pt x="12145" y="6456"/>
                  </a:lnTo>
                  <a:lnTo>
                    <a:pt x="12123" y="6451"/>
                  </a:lnTo>
                  <a:close/>
                  <a:moveTo>
                    <a:pt x="3929" y="6456"/>
                  </a:moveTo>
                  <a:cubicBezTo>
                    <a:pt x="3924" y="6456"/>
                    <a:pt x="3926" y="6462"/>
                    <a:pt x="3931" y="6465"/>
                  </a:cubicBezTo>
                  <a:lnTo>
                    <a:pt x="3931" y="6465"/>
                  </a:lnTo>
                  <a:cubicBezTo>
                    <a:pt x="3930" y="6462"/>
                    <a:pt x="3929" y="6459"/>
                    <a:pt x="3929" y="6456"/>
                  </a:cubicBezTo>
                  <a:close/>
                  <a:moveTo>
                    <a:pt x="15276" y="6468"/>
                  </a:moveTo>
                  <a:cubicBezTo>
                    <a:pt x="15252" y="6480"/>
                    <a:pt x="15252" y="6492"/>
                    <a:pt x="15252" y="6492"/>
                  </a:cubicBezTo>
                  <a:lnTo>
                    <a:pt x="15264" y="6480"/>
                  </a:lnTo>
                  <a:cubicBezTo>
                    <a:pt x="15264" y="6480"/>
                    <a:pt x="15264" y="6480"/>
                    <a:pt x="15276" y="6468"/>
                  </a:cubicBezTo>
                  <a:close/>
                  <a:moveTo>
                    <a:pt x="15333" y="6470"/>
                  </a:moveTo>
                  <a:lnTo>
                    <a:pt x="15333" y="6470"/>
                  </a:lnTo>
                  <a:cubicBezTo>
                    <a:pt x="15323" y="6474"/>
                    <a:pt x="15321" y="6483"/>
                    <a:pt x="15312" y="6492"/>
                  </a:cubicBezTo>
                  <a:cubicBezTo>
                    <a:pt x="15312" y="6492"/>
                    <a:pt x="15322" y="6481"/>
                    <a:pt x="15333" y="6470"/>
                  </a:cubicBezTo>
                  <a:close/>
                  <a:moveTo>
                    <a:pt x="2894" y="6504"/>
                  </a:moveTo>
                  <a:cubicBezTo>
                    <a:pt x="2892" y="6506"/>
                    <a:pt x="2890" y="6507"/>
                    <a:pt x="2890" y="6509"/>
                  </a:cubicBezTo>
                  <a:lnTo>
                    <a:pt x="2890" y="6509"/>
                  </a:lnTo>
                  <a:cubicBezTo>
                    <a:pt x="2890" y="6510"/>
                    <a:pt x="2892" y="6512"/>
                    <a:pt x="2894" y="6516"/>
                  </a:cubicBezTo>
                  <a:lnTo>
                    <a:pt x="2894" y="6504"/>
                  </a:lnTo>
                  <a:close/>
                  <a:moveTo>
                    <a:pt x="1620" y="6492"/>
                  </a:moveTo>
                  <a:cubicBezTo>
                    <a:pt x="1655" y="6504"/>
                    <a:pt x="1631" y="6504"/>
                    <a:pt x="1643" y="6516"/>
                  </a:cubicBezTo>
                  <a:lnTo>
                    <a:pt x="1620" y="6516"/>
                  </a:lnTo>
                  <a:cubicBezTo>
                    <a:pt x="1631" y="6528"/>
                    <a:pt x="1655" y="6528"/>
                    <a:pt x="1667" y="6528"/>
                  </a:cubicBezTo>
                  <a:cubicBezTo>
                    <a:pt x="1679" y="6528"/>
                    <a:pt x="1679" y="6528"/>
                    <a:pt x="1679" y="6539"/>
                  </a:cubicBezTo>
                  <a:cubicBezTo>
                    <a:pt x="1679" y="6551"/>
                    <a:pt x="1667" y="6551"/>
                    <a:pt x="1655" y="6563"/>
                  </a:cubicBezTo>
                  <a:cubicBezTo>
                    <a:pt x="1655" y="6551"/>
                    <a:pt x="1643" y="6551"/>
                    <a:pt x="1620" y="6551"/>
                  </a:cubicBezTo>
                  <a:cubicBezTo>
                    <a:pt x="1620" y="6539"/>
                    <a:pt x="1620" y="6528"/>
                    <a:pt x="1620" y="6516"/>
                  </a:cubicBezTo>
                  <a:lnTo>
                    <a:pt x="1620" y="6504"/>
                  </a:lnTo>
                  <a:lnTo>
                    <a:pt x="1620" y="6492"/>
                  </a:lnTo>
                  <a:close/>
                  <a:moveTo>
                    <a:pt x="1788" y="6576"/>
                  </a:moveTo>
                  <a:cubicBezTo>
                    <a:pt x="1791" y="6576"/>
                    <a:pt x="1793" y="6577"/>
                    <a:pt x="1796" y="6577"/>
                  </a:cubicBezTo>
                  <a:lnTo>
                    <a:pt x="1796" y="6577"/>
                  </a:lnTo>
                  <a:lnTo>
                    <a:pt x="1786" y="6587"/>
                  </a:lnTo>
                  <a:cubicBezTo>
                    <a:pt x="1782" y="6578"/>
                    <a:pt x="1784" y="6576"/>
                    <a:pt x="1788" y="6576"/>
                  </a:cubicBezTo>
                  <a:close/>
                  <a:moveTo>
                    <a:pt x="12693" y="6573"/>
                  </a:moveTo>
                  <a:cubicBezTo>
                    <a:pt x="12687" y="6573"/>
                    <a:pt x="12679" y="6577"/>
                    <a:pt x="12669" y="6587"/>
                  </a:cubicBezTo>
                  <a:lnTo>
                    <a:pt x="12702" y="6576"/>
                  </a:lnTo>
                  <a:lnTo>
                    <a:pt x="12702" y="6576"/>
                  </a:lnTo>
                  <a:cubicBezTo>
                    <a:pt x="12704" y="6576"/>
                    <a:pt x="12705" y="6577"/>
                    <a:pt x="12706" y="6578"/>
                  </a:cubicBezTo>
                  <a:lnTo>
                    <a:pt x="12706" y="6578"/>
                  </a:lnTo>
                  <a:cubicBezTo>
                    <a:pt x="12706" y="6577"/>
                    <a:pt x="12705" y="6576"/>
                    <a:pt x="12704" y="6575"/>
                  </a:cubicBezTo>
                  <a:lnTo>
                    <a:pt x="12704" y="6575"/>
                  </a:lnTo>
                  <a:lnTo>
                    <a:pt x="12702" y="6576"/>
                  </a:lnTo>
                  <a:lnTo>
                    <a:pt x="12702" y="6576"/>
                  </a:lnTo>
                  <a:cubicBezTo>
                    <a:pt x="12699" y="6574"/>
                    <a:pt x="12696" y="6573"/>
                    <a:pt x="12693" y="6573"/>
                  </a:cubicBezTo>
                  <a:close/>
                  <a:moveTo>
                    <a:pt x="1631" y="6575"/>
                  </a:moveTo>
                  <a:lnTo>
                    <a:pt x="1631" y="6575"/>
                  </a:lnTo>
                  <a:cubicBezTo>
                    <a:pt x="1643" y="6587"/>
                    <a:pt x="1643" y="6587"/>
                    <a:pt x="1655" y="6587"/>
                  </a:cubicBezTo>
                  <a:cubicBezTo>
                    <a:pt x="1655" y="6587"/>
                    <a:pt x="1667" y="6599"/>
                    <a:pt x="1655" y="6599"/>
                  </a:cubicBezTo>
                  <a:lnTo>
                    <a:pt x="1643" y="6599"/>
                  </a:lnTo>
                  <a:cubicBezTo>
                    <a:pt x="1631" y="6587"/>
                    <a:pt x="1631" y="6587"/>
                    <a:pt x="1631" y="6575"/>
                  </a:cubicBezTo>
                  <a:close/>
                  <a:moveTo>
                    <a:pt x="7144" y="6599"/>
                  </a:moveTo>
                  <a:cubicBezTo>
                    <a:pt x="7144" y="6602"/>
                    <a:pt x="7146" y="6605"/>
                    <a:pt x="7149" y="6607"/>
                  </a:cubicBezTo>
                  <a:lnTo>
                    <a:pt x="7149" y="6607"/>
                  </a:lnTo>
                  <a:cubicBezTo>
                    <a:pt x="7147" y="6605"/>
                    <a:pt x="7146" y="6602"/>
                    <a:pt x="7144" y="6599"/>
                  </a:cubicBezTo>
                  <a:close/>
                  <a:moveTo>
                    <a:pt x="5489" y="6635"/>
                  </a:moveTo>
                  <a:cubicBezTo>
                    <a:pt x="5489" y="6635"/>
                    <a:pt x="5489" y="6635"/>
                    <a:pt x="5489" y="6635"/>
                  </a:cubicBezTo>
                  <a:cubicBezTo>
                    <a:pt x="5489" y="6635"/>
                    <a:pt x="5489" y="6635"/>
                    <a:pt x="5489" y="6635"/>
                  </a:cubicBezTo>
                  <a:close/>
                  <a:moveTo>
                    <a:pt x="3204" y="6636"/>
                  </a:moveTo>
                  <a:lnTo>
                    <a:pt x="3215" y="6659"/>
                  </a:lnTo>
                  <a:cubicBezTo>
                    <a:pt x="3215" y="6651"/>
                    <a:pt x="3210" y="6643"/>
                    <a:pt x="3204" y="6636"/>
                  </a:cubicBezTo>
                  <a:close/>
                  <a:moveTo>
                    <a:pt x="4183" y="6667"/>
                  </a:moveTo>
                  <a:cubicBezTo>
                    <a:pt x="4182" y="6667"/>
                    <a:pt x="4180" y="6668"/>
                    <a:pt x="4178" y="6669"/>
                  </a:cubicBezTo>
                  <a:lnTo>
                    <a:pt x="4178" y="6669"/>
                  </a:lnTo>
                  <a:cubicBezTo>
                    <a:pt x="4177" y="6669"/>
                    <a:pt x="4177" y="6669"/>
                    <a:pt x="4176" y="6669"/>
                  </a:cubicBezTo>
                  <a:cubicBezTo>
                    <a:pt x="4175" y="6669"/>
                    <a:pt x="4175" y="6669"/>
                    <a:pt x="4175" y="6670"/>
                  </a:cubicBezTo>
                  <a:lnTo>
                    <a:pt x="4175" y="6670"/>
                  </a:lnTo>
                  <a:cubicBezTo>
                    <a:pt x="4176" y="6670"/>
                    <a:pt x="4177" y="6669"/>
                    <a:pt x="4178" y="6669"/>
                  </a:cubicBezTo>
                  <a:lnTo>
                    <a:pt x="4178" y="6669"/>
                  </a:lnTo>
                  <a:cubicBezTo>
                    <a:pt x="4178" y="6669"/>
                    <a:pt x="4179" y="6670"/>
                    <a:pt x="4179" y="6670"/>
                  </a:cubicBezTo>
                  <a:cubicBezTo>
                    <a:pt x="4182" y="6668"/>
                    <a:pt x="4183" y="6667"/>
                    <a:pt x="4183" y="6667"/>
                  </a:cubicBezTo>
                  <a:close/>
                  <a:moveTo>
                    <a:pt x="10573" y="6670"/>
                  </a:moveTo>
                  <a:cubicBezTo>
                    <a:pt x="10575" y="6672"/>
                    <a:pt x="10577" y="6673"/>
                    <a:pt x="10580" y="6673"/>
                  </a:cubicBezTo>
                  <a:lnTo>
                    <a:pt x="10580" y="6673"/>
                  </a:lnTo>
                  <a:cubicBezTo>
                    <a:pt x="10579" y="6672"/>
                    <a:pt x="10577" y="6670"/>
                    <a:pt x="10573" y="6670"/>
                  </a:cubicBezTo>
                  <a:close/>
                  <a:moveTo>
                    <a:pt x="1239" y="6659"/>
                  </a:moveTo>
                  <a:lnTo>
                    <a:pt x="1239" y="6659"/>
                  </a:lnTo>
                  <a:cubicBezTo>
                    <a:pt x="1217" y="6680"/>
                    <a:pt x="1245" y="6682"/>
                    <a:pt x="1250" y="6682"/>
                  </a:cubicBezTo>
                  <a:lnTo>
                    <a:pt x="1250" y="6682"/>
                  </a:lnTo>
                  <a:cubicBezTo>
                    <a:pt x="1239" y="6682"/>
                    <a:pt x="1239" y="6670"/>
                    <a:pt x="1239" y="6659"/>
                  </a:cubicBezTo>
                  <a:close/>
                  <a:moveTo>
                    <a:pt x="1250" y="6682"/>
                  </a:moveTo>
                  <a:lnTo>
                    <a:pt x="1250" y="6682"/>
                  </a:lnTo>
                  <a:cubicBezTo>
                    <a:pt x="1250" y="6682"/>
                    <a:pt x="1250" y="6682"/>
                    <a:pt x="1250" y="6682"/>
                  </a:cubicBezTo>
                  <a:cubicBezTo>
                    <a:pt x="1250" y="6682"/>
                    <a:pt x="1250" y="6682"/>
                    <a:pt x="1250" y="6682"/>
                  </a:cubicBezTo>
                  <a:close/>
                  <a:moveTo>
                    <a:pt x="1752" y="6709"/>
                  </a:moveTo>
                  <a:cubicBezTo>
                    <a:pt x="1751" y="6709"/>
                    <a:pt x="1751" y="6712"/>
                    <a:pt x="1751" y="6718"/>
                  </a:cubicBezTo>
                  <a:lnTo>
                    <a:pt x="1762" y="6718"/>
                  </a:lnTo>
                  <a:cubicBezTo>
                    <a:pt x="1756" y="6712"/>
                    <a:pt x="1753" y="6709"/>
                    <a:pt x="1752" y="6709"/>
                  </a:cubicBezTo>
                  <a:close/>
                  <a:moveTo>
                    <a:pt x="12240" y="6730"/>
                  </a:moveTo>
                  <a:cubicBezTo>
                    <a:pt x="12230" y="6730"/>
                    <a:pt x="12220" y="6738"/>
                    <a:pt x="12224" y="6741"/>
                  </a:cubicBezTo>
                  <a:lnTo>
                    <a:pt x="12224" y="6741"/>
                  </a:lnTo>
                  <a:cubicBezTo>
                    <a:pt x="12229" y="6738"/>
                    <a:pt x="12234" y="6735"/>
                    <a:pt x="12240" y="6730"/>
                  </a:cubicBezTo>
                  <a:close/>
                  <a:moveTo>
                    <a:pt x="1716" y="6742"/>
                  </a:moveTo>
                  <a:lnTo>
                    <a:pt x="1739" y="6754"/>
                  </a:lnTo>
                  <a:cubicBezTo>
                    <a:pt x="1731" y="6746"/>
                    <a:pt x="1724" y="6743"/>
                    <a:pt x="1716" y="6742"/>
                  </a:cubicBezTo>
                  <a:close/>
                  <a:moveTo>
                    <a:pt x="1631" y="6766"/>
                  </a:moveTo>
                  <a:cubicBezTo>
                    <a:pt x="1643" y="6766"/>
                    <a:pt x="1631" y="6778"/>
                    <a:pt x="1655" y="6778"/>
                  </a:cubicBezTo>
                  <a:lnTo>
                    <a:pt x="1631" y="6778"/>
                  </a:lnTo>
                  <a:cubicBezTo>
                    <a:pt x="1631" y="6778"/>
                    <a:pt x="1631" y="6766"/>
                    <a:pt x="1631" y="6766"/>
                  </a:cubicBezTo>
                  <a:close/>
                  <a:moveTo>
                    <a:pt x="10228" y="6778"/>
                  </a:moveTo>
                  <a:cubicBezTo>
                    <a:pt x="10218" y="6778"/>
                    <a:pt x="10222" y="6778"/>
                    <a:pt x="10228" y="6778"/>
                  </a:cubicBezTo>
                  <a:lnTo>
                    <a:pt x="10228" y="6778"/>
                  </a:lnTo>
                  <a:cubicBezTo>
                    <a:pt x="10228" y="6778"/>
                    <a:pt x="10228" y="6778"/>
                    <a:pt x="10228" y="6778"/>
                  </a:cubicBezTo>
                  <a:close/>
                  <a:moveTo>
                    <a:pt x="1655" y="6801"/>
                  </a:moveTo>
                  <a:cubicBezTo>
                    <a:pt x="1663" y="6801"/>
                    <a:pt x="1676" y="6807"/>
                    <a:pt x="1684" y="6807"/>
                  </a:cubicBezTo>
                  <a:cubicBezTo>
                    <a:pt x="1688" y="6807"/>
                    <a:pt x="1691" y="6805"/>
                    <a:pt x="1691" y="6801"/>
                  </a:cubicBezTo>
                  <a:close/>
                  <a:moveTo>
                    <a:pt x="4123" y="6811"/>
                  </a:moveTo>
                  <a:cubicBezTo>
                    <a:pt x="4123" y="6811"/>
                    <a:pt x="4123" y="6811"/>
                    <a:pt x="4122" y="6811"/>
                  </a:cubicBezTo>
                  <a:lnTo>
                    <a:pt x="4122" y="6811"/>
                  </a:lnTo>
                  <a:cubicBezTo>
                    <a:pt x="4125" y="6812"/>
                    <a:pt x="4129" y="6813"/>
                    <a:pt x="4132" y="6813"/>
                  </a:cubicBezTo>
                  <a:cubicBezTo>
                    <a:pt x="4128" y="6812"/>
                    <a:pt x="4126" y="6811"/>
                    <a:pt x="4123" y="6811"/>
                  </a:cubicBezTo>
                  <a:close/>
                  <a:moveTo>
                    <a:pt x="1667" y="6813"/>
                  </a:moveTo>
                  <a:cubicBezTo>
                    <a:pt x="1667" y="6813"/>
                    <a:pt x="1666" y="6815"/>
                    <a:pt x="1663" y="6817"/>
                  </a:cubicBezTo>
                  <a:lnTo>
                    <a:pt x="1663" y="6817"/>
                  </a:lnTo>
                  <a:cubicBezTo>
                    <a:pt x="1664" y="6816"/>
                    <a:pt x="1666" y="6815"/>
                    <a:pt x="1667" y="6813"/>
                  </a:cubicBezTo>
                  <a:close/>
                  <a:moveTo>
                    <a:pt x="12618" y="6845"/>
                  </a:moveTo>
                  <a:cubicBezTo>
                    <a:pt x="12615" y="6846"/>
                    <a:pt x="12612" y="6847"/>
                    <a:pt x="12609" y="6849"/>
                  </a:cubicBezTo>
                  <a:cubicBezTo>
                    <a:pt x="12614" y="6849"/>
                    <a:pt x="12617" y="6847"/>
                    <a:pt x="12618" y="6845"/>
                  </a:cubicBezTo>
                  <a:close/>
                  <a:moveTo>
                    <a:pt x="15467" y="6829"/>
                  </a:moveTo>
                  <a:cubicBezTo>
                    <a:pt x="15460" y="6836"/>
                    <a:pt x="15467" y="6849"/>
                    <a:pt x="15467" y="6849"/>
                  </a:cubicBezTo>
                  <a:lnTo>
                    <a:pt x="15467" y="6829"/>
                  </a:lnTo>
                  <a:close/>
                  <a:moveTo>
                    <a:pt x="5680" y="6910"/>
                  </a:moveTo>
                  <a:cubicBezTo>
                    <a:pt x="5680" y="6913"/>
                    <a:pt x="5680" y="6920"/>
                    <a:pt x="5680" y="6920"/>
                  </a:cubicBezTo>
                  <a:cubicBezTo>
                    <a:pt x="5677" y="6915"/>
                    <a:pt x="5677" y="6912"/>
                    <a:pt x="5680" y="6910"/>
                  </a:cubicBezTo>
                  <a:close/>
                  <a:moveTo>
                    <a:pt x="12990" y="801"/>
                  </a:moveTo>
                  <a:cubicBezTo>
                    <a:pt x="13059" y="801"/>
                    <a:pt x="13122" y="826"/>
                    <a:pt x="13184" y="826"/>
                  </a:cubicBezTo>
                  <a:cubicBezTo>
                    <a:pt x="13206" y="826"/>
                    <a:pt x="13229" y="822"/>
                    <a:pt x="13252" y="813"/>
                  </a:cubicBezTo>
                  <a:lnTo>
                    <a:pt x="13252" y="824"/>
                  </a:lnTo>
                  <a:cubicBezTo>
                    <a:pt x="13256" y="828"/>
                    <a:pt x="13260" y="830"/>
                    <a:pt x="13264" y="830"/>
                  </a:cubicBezTo>
                  <a:cubicBezTo>
                    <a:pt x="13272" y="830"/>
                    <a:pt x="13280" y="824"/>
                    <a:pt x="13288" y="824"/>
                  </a:cubicBezTo>
                  <a:cubicBezTo>
                    <a:pt x="13300" y="828"/>
                    <a:pt x="13313" y="830"/>
                    <a:pt x="13326" y="830"/>
                  </a:cubicBezTo>
                  <a:cubicBezTo>
                    <a:pt x="13352" y="830"/>
                    <a:pt x="13379" y="824"/>
                    <a:pt x="13395" y="824"/>
                  </a:cubicBezTo>
                  <a:lnTo>
                    <a:pt x="13395" y="813"/>
                  </a:lnTo>
                  <a:cubicBezTo>
                    <a:pt x="13411" y="813"/>
                    <a:pt x="13411" y="818"/>
                    <a:pt x="13416" y="818"/>
                  </a:cubicBezTo>
                  <a:cubicBezTo>
                    <a:pt x="13419" y="818"/>
                    <a:pt x="13423" y="817"/>
                    <a:pt x="13431" y="813"/>
                  </a:cubicBezTo>
                  <a:lnTo>
                    <a:pt x="13431" y="824"/>
                  </a:lnTo>
                  <a:lnTo>
                    <a:pt x="13454" y="813"/>
                  </a:lnTo>
                  <a:cubicBezTo>
                    <a:pt x="13454" y="821"/>
                    <a:pt x="13462" y="824"/>
                    <a:pt x="13474" y="824"/>
                  </a:cubicBezTo>
                  <a:cubicBezTo>
                    <a:pt x="13486" y="824"/>
                    <a:pt x="13503" y="821"/>
                    <a:pt x="13517" y="821"/>
                  </a:cubicBezTo>
                  <a:cubicBezTo>
                    <a:pt x="13525" y="821"/>
                    <a:pt x="13532" y="822"/>
                    <a:pt x="13538" y="824"/>
                  </a:cubicBezTo>
                  <a:cubicBezTo>
                    <a:pt x="13562" y="824"/>
                    <a:pt x="13621" y="813"/>
                    <a:pt x="13657" y="813"/>
                  </a:cubicBezTo>
                  <a:cubicBezTo>
                    <a:pt x="13669" y="836"/>
                    <a:pt x="13716" y="836"/>
                    <a:pt x="13752" y="848"/>
                  </a:cubicBezTo>
                  <a:cubicBezTo>
                    <a:pt x="13800" y="848"/>
                    <a:pt x="13858" y="843"/>
                    <a:pt x="13916" y="843"/>
                  </a:cubicBezTo>
                  <a:cubicBezTo>
                    <a:pt x="13945" y="843"/>
                    <a:pt x="13974" y="844"/>
                    <a:pt x="14002" y="848"/>
                  </a:cubicBezTo>
                  <a:lnTo>
                    <a:pt x="13990" y="824"/>
                  </a:lnTo>
                  <a:lnTo>
                    <a:pt x="14014" y="824"/>
                  </a:lnTo>
                  <a:cubicBezTo>
                    <a:pt x="14014" y="824"/>
                    <a:pt x="14026" y="836"/>
                    <a:pt x="14014" y="836"/>
                  </a:cubicBezTo>
                  <a:cubicBezTo>
                    <a:pt x="14026" y="836"/>
                    <a:pt x="14026" y="848"/>
                    <a:pt x="14038" y="848"/>
                  </a:cubicBezTo>
                  <a:cubicBezTo>
                    <a:pt x="14038" y="860"/>
                    <a:pt x="14050" y="872"/>
                    <a:pt x="14050" y="884"/>
                  </a:cubicBezTo>
                  <a:lnTo>
                    <a:pt x="14050" y="884"/>
                  </a:lnTo>
                  <a:cubicBezTo>
                    <a:pt x="14050" y="872"/>
                    <a:pt x="14038" y="872"/>
                    <a:pt x="14038" y="872"/>
                  </a:cubicBezTo>
                  <a:lnTo>
                    <a:pt x="14038" y="872"/>
                  </a:lnTo>
                  <a:cubicBezTo>
                    <a:pt x="14050" y="884"/>
                    <a:pt x="14038" y="884"/>
                    <a:pt x="14038" y="896"/>
                  </a:cubicBezTo>
                  <a:cubicBezTo>
                    <a:pt x="14035" y="898"/>
                    <a:pt x="14034" y="899"/>
                    <a:pt x="14033" y="899"/>
                  </a:cubicBezTo>
                  <a:cubicBezTo>
                    <a:pt x="14030" y="899"/>
                    <a:pt x="14035" y="882"/>
                    <a:pt x="14026" y="872"/>
                  </a:cubicBezTo>
                  <a:lnTo>
                    <a:pt x="14014" y="908"/>
                  </a:lnTo>
                  <a:cubicBezTo>
                    <a:pt x="14014" y="908"/>
                    <a:pt x="14014" y="920"/>
                    <a:pt x="14002" y="920"/>
                  </a:cubicBezTo>
                  <a:cubicBezTo>
                    <a:pt x="13990" y="908"/>
                    <a:pt x="13990" y="896"/>
                    <a:pt x="13978" y="884"/>
                  </a:cubicBezTo>
                  <a:lnTo>
                    <a:pt x="13978" y="884"/>
                  </a:lnTo>
                  <a:lnTo>
                    <a:pt x="13990" y="920"/>
                  </a:lnTo>
                  <a:cubicBezTo>
                    <a:pt x="13982" y="920"/>
                    <a:pt x="13969" y="930"/>
                    <a:pt x="13965" y="930"/>
                  </a:cubicBezTo>
                  <a:cubicBezTo>
                    <a:pt x="13962" y="930"/>
                    <a:pt x="13962" y="928"/>
                    <a:pt x="13966" y="920"/>
                  </a:cubicBezTo>
                  <a:lnTo>
                    <a:pt x="13966" y="920"/>
                  </a:lnTo>
                  <a:lnTo>
                    <a:pt x="13943" y="955"/>
                  </a:lnTo>
                  <a:lnTo>
                    <a:pt x="13919" y="955"/>
                  </a:lnTo>
                  <a:cubicBezTo>
                    <a:pt x="13919" y="961"/>
                    <a:pt x="13922" y="964"/>
                    <a:pt x="13925" y="964"/>
                  </a:cubicBezTo>
                  <a:cubicBezTo>
                    <a:pt x="13926" y="964"/>
                    <a:pt x="13927" y="964"/>
                    <a:pt x="13927" y="964"/>
                  </a:cubicBezTo>
                  <a:lnTo>
                    <a:pt x="13927" y="964"/>
                  </a:lnTo>
                  <a:cubicBezTo>
                    <a:pt x="13925" y="979"/>
                    <a:pt x="13933" y="1009"/>
                    <a:pt x="13920" y="1009"/>
                  </a:cubicBezTo>
                  <a:cubicBezTo>
                    <a:pt x="13917" y="1009"/>
                    <a:pt x="13913" y="1007"/>
                    <a:pt x="13907" y="1003"/>
                  </a:cubicBezTo>
                  <a:cubicBezTo>
                    <a:pt x="13907" y="1039"/>
                    <a:pt x="13895" y="1051"/>
                    <a:pt x="13883" y="1098"/>
                  </a:cubicBezTo>
                  <a:cubicBezTo>
                    <a:pt x="13883" y="1083"/>
                    <a:pt x="13879" y="1079"/>
                    <a:pt x="13874" y="1079"/>
                  </a:cubicBezTo>
                  <a:cubicBezTo>
                    <a:pt x="13868" y="1079"/>
                    <a:pt x="13859" y="1087"/>
                    <a:pt x="13853" y="1087"/>
                  </a:cubicBezTo>
                  <a:cubicBezTo>
                    <a:pt x="13850" y="1087"/>
                    <a:pt x="13847" y="1084"/>
                    <a:pt x="13847" y="1075"/>
                  </a:cubicBezTo>
                  <a:lnTo>
                    <a:pt x="13847" y="1075"/>
                  </a:lnTo>
                  <a:cubicBezTo>
                    <a:pt x="13835" y="1098"/>
                    <a:pt x="13859" y="1110"/>
                    <a:pt x="13847" y="1122"/>
                  </a:cubicBezTo>
                  <a:cubicBezTo>
                    <a:pt x="13844" y="1125"/>
                    <a:pt x="13840" y="1127"/>
                    <a:pt x="13836" y="1127"/>
                  </a:cubicBezTo>
                  <a:cubicBezTo>
                    <a:pt x="13831" y="1127"/>
                    <a:pt x="13827" y="1125"/>
                    <a:pt x="13823" y="1122"/>
                  </a:cubicBezTo>
                  <a:lnTo>
                    <a:pt x="13812" y="1122"/>
                  </a:lnTo>
                  <a:lnTo>
                    <a:pt x="13823" y="1134"/>
                  </a:lnTo>
                  <a:cubicBezTo>
                    <a:pt x="13812" y="1140"/>
                    <a:pt x="13806" y="1140"/>
                    <a:pt x="13801" y="1140"/>
                  </a:cubicBezTo>
                  <a:cubicBezTo>
                    <a:pt x="13797" y="1140"/>
                    <a:pt x="13794" y="1140"/>
                    <a:pt x="13788" y="1146"/>
                  </a:cubicBezTo>
                  <a:lnTo>
                    <a:pt x="13800" y="1158"/>
                  </a:lnTo>
                  <a:lnTo>
                    <a:pt x="13788" y="1170"/>
                  </a:lnTo>
                  <a:cubicBezTo>
                    <a:pt x="13800" y="1170"/>
                    <a:pt x="13800" y="1170"/>
                    <a:pt x="13788" y="1194"/>
                  </a:cubicBezTo>
                  <a:lnTo>
                    <a:pt x="13788" y="1205"/>
                  </a:lnTo>
                  <a:cubicBezTo>
                    <a:pt x="13784" y="1199"/>
                    <a:pt x="13782" y="1197"/>
                    <a:pt x="13780" y="1197"/>
                  </a:cubicBezTo>
                  <a:cubicBezTo>
                    <a:pt x="13777" y="1197"/>
                    <a:pt x="13775" y="1202"/>
                    <a:pt x="13772" y="1202"/>
                  </a:cubicBezTo>
                  <a:cubicBezTo>
                    <a:pt x="13770" y="1202"/>
                    <a:pt x="13767" y="1200"/>
                    <a:pt x="13764" y="1194"/>
                  </a:cubicBezTo>
                  <a:cubicBezTo>
                    <a:pt x="13752" y="1205"/>
                    <a:pt x="13752" y="1205"/>
                    <a:pt x="13752" y="1229"/>
                  </a:cubicBezTo>
                  <a:lnTo>
                    <a:pt x="13764" y="1241"/>
                  </a:lnTo>
                  <a:cubicBezTo>
                    <a:pt x="13764" y="1248"/>
                    <a:pt x="13762" y="1250"/>
                    <a:pt x="13759" y="1250"/>
                  </a:cubicBezTo>
                  <a:cubicBezTo>
                    <a:pt x="13755" y="1250"/>
                    <a:pt x="13747" y="1244"/>
                    <a:pt x="13740" y="1244"/>
                  </a:cubicBezTo>
                  <a:cubicBezTo>
                    <a:pt x="13736" y="1244"/>
                    <a:pt x="13731" y="1247"/>
                    <a:pt x="13728" y="1253"/>
                  </a:cubicBezTo>
                  <a:lnTo>
                    <a:pt x="13752" y="1253"/>
                  </a:lnTo>
                  <a:cubicBezTo>
                    <a:pt x="13704" y="1277"/>
                    <a:pt x="13740" y="1325"/>
                    <a:pt x="13704" y="1336"/>
                  </a:cubicBezTo>
                  <a:cubicBezTo>
                    <a:pt x="13704" y="1325"/>
                    <a:pt x="13692" y="1313"/>
                    <a:pt x="13692" y="1313"/>
                  </a:cubicBezTo>
                  <a:cubicBezTo>
                    <a:pt x="13692" y="1336"/>
                    <a:pt x="13669" y="1372"/>
                    <a:pt x="13681" y="1408"/>
                  </a:cubicBezTo>
                  <a:cubicBezTo>
                    <a:pt x="13671" y="1403"/>
                    <a:pt x="13663" y="1400"/>
                    <a:pt x="13655" y="1400"/>
                  </a:cubicBezTo>
                  <a:cubicBezTo>
                    <a:pt x="13645" y="1400"/>
                    <a:pt x="13635" y="1406"/>
                    <a:pt x="13621" y="1420"/>
                  </a:cubicBezTo>
                  <a:cubicBezTo>
                    <a:pt x="13621" y="1432"/>
                    <a:pt x="13621" y="1444"/>
                    <a:pt x="13633" y="1456"/>
                  </a:cubicBezTo>
                  <a:cubicBezTo>
                    <a:pt x="13612" y="1466"/>
                    <a:pt x="13610" y="1494"/>
                    <a:pt x="13602" y="1494"/>
                  </a:cubicBezTo>
                  <a:cubicBezTo>
                    <a:pt x="13600" y="1494"/>
                    <a:pt x="13599" y="1493"/>
                    <a:pt x="13597" y="1491"/>
                  </a:cubicBezTo>
                  <a:lnTo>
                    <a:pt x="13597" y="1491"/>
                  </a:lnTo>
                  <a:cubicBezTo>
                    <a:pt x="13609" y="1503"/>
                    <a:pt x="13585" y="1503"/>
                    <a:pt x="13585" y="1515"/>
                  </a:cubicBezTo>
                  <a:lnTo>
                    <a:pt x="13597" y="1527"/>
                  </a:lnTo>
                  <a:cubicBezTo>
                    <a:pt x="13550" y="1539"/>
                    <a:pt x="13597" y="1575"/>
                    <a:pt x="13550" y="1586"/>
                  </a:cubicBezTo>
                  <a:lnTo>
                    <a:pt x="13550" y="1598"/>
                  </a:lnTo>
                  <a:cubicBezTo>
                    <a:pt x="13538" y="1598"/>
                    <a:pt x="13538" y="1586"/>
                    <a:pt x="13538" y="1586"/>
                  </a:cubicBezTo>
                  <a:lnTo>
                    <a:pt x="13502" y="1646"/>
                  </a:lnTo>
                  <a:lnTo>
                    <a:pt x="13526" y="1634"/>
                  </a:lnTo>
                  <a:lnTo>
                    <a:pt x="13526" y="1634"/>
                  </a:lnTo>
                  <a:cubicBezTo>
                    <a:pt x="13514" y="1646"/>
                    <a:pt x="13526" y="1658"/>
                    <a:pt x="13514" y="1670"/>
                  </a:cubicBezTo>
                  <a:cubicBezTo>
                    <a:pt x="13511" y="1661"/>
                    <a:pt x="13509" y="1658"/>
                    <a:pt x="13507" y="1658"/>
                  </a:cubicBezTo>
                  <a:cubicBezTo>
                    <a:pt x="13501" y="1658"/>
                    <a:pt x="13497" y="1683"/>
                    <a:pt x="13484" y="1683"/>
                  </a:cubicBezTo>
                  <a:cubicBezTo>
                    <a:pt x="13483" y="1683"/>
                    <a:pt x="13482" y="1683"/>
                    <a:pt x="13480" y="1683"/>
                  </a:cubicBezTo>
                  <a:lnTo>
                    <a:pt x="13480" y="1683"/>
                  </a:lnTo>
                  <a:cubicBezTo>
                    <a:pt x="13482" y="1685"/>
                    <a:pt x="13485" y="1688"/>
                    <a:pt x="13490" y="1694"/>
                  </a:cubicBezTo>
                  <a:cubicBezTo>
                    <a:pt x="13490" y="1706"/>
                    <a:pt x="13481" y="1706"/>
                    <a:pt x="13474" y="1706"/>
                  </a:cubicBezTo>
                  <a:cubicBezTo>
                    <a:pt x="13472" y="1706"/>
                    <a:pt x="13470" y="1706"/>
                    <a:pt x="13469" y="1706"/>
                  </a:cubicBezTo>
                  <a:lnTo>
                    <a:pt x="13469" y="1706"/>
                  </a:lnTo>
                  <a:cubicBezTo>
                    <a:pt x="13468" y="1706"/>
                    <a:pt x="13467" y="1706"/>
                    <a:pt x="13466" y="1706"/>
                  </a:cubicBezTo>
                  <a:lnTo>
                    <a:pt x="13466" y="1706"/>
                  </a:lnTo>
                  <a:lnTo>
                    <a:pt x="13466" y="1706"/>
                  </a:lnTo>
                  <a:cubicBezTo>
                    <a:pt x="13467" y="1706"/>
                    <a:pt x="13468" y="1706"/>
                    <a:pt x="13469" y="1706"/>
                  </a:cubicBezTo>
                  <a:lnTo>
                    <a:pt x="13469" y="1706"/>
                  </a:lnTo>
                  <a:cubicBezTo>
                    <a:pt x="13480" y="1707"/>
                    <a:pt x="13489" y="1718"/>
                    <a:pt x="13478" y="1729"/>
                  </a:cubicBezTo>
                  <a:cubicBezTo>
                    <a:pt x="13466" y="1753"/>
                    <a:pt x="13454" y="1765"/>
                    <a:pt x="13454" y="1777"/>
                  </a:cubicBezTo>
                  <a:cubicBezTo>
                    <a:pt x="13450" y="1781"/>
                    <a:pt x="13446" y="1782"/>
                    <a:pt x="13443" y="1782"/>
                  </a:cubicBezTo>
                  <a:cubicBezTo>
                    <a:pt x="13436" y="1782"/>
                    <a:pt x="13431" y="1777"/>
                    <a:pt x="13431" y="1777"/>
                  </a:cubicBezTo>
                  <a:cubicBezTo>
                    <a:pt x="13431" y="1813"/>
                    <a:pt x="13419" y="1789"/>
                    <a:pt x="13419" y="1825"/>
                  </a:cubicBezTo>
                  <a:lnTo>
                    <a:pt x="13407" y="1825"/>
                  </a:lnTo>
                  <a:lnTo>
                    <a:pt x="13419" y="1837"/>
                  </a:lnTo>
                  <a:lnTo>
                    <a:pt x="13383" y="1848"/>
                  </a:lnTo>
                  <a:lnTo>
                    <a:pt x="13407" y="1848"/>
                  </a:lnTo>
                  <a:cubicBezTo>
                    <a:pt x="13395" y="1860"/>
                    <a:pt x="13395" y="1872"/>
                    <a:pt x="13383" y="1884"/>
                  </a:cubicBezTo>
                  <a:lnTo>
                    <a:pt x="13383" y="1872"/>
                  </a:lnTo>
                  <a:cubicBezTo>
                    <a:pt x="13371" y="1908"/>
                    <a:pt x="13335" y="1896"/>
                    <a:pt x="13335" y="1932"/>
                  </a:cubicBezTo>
                  <a:cubicBezTo>
                    <a:pt x="13335" y="1967"/>
                    <a:pt x="13300" y="1944"/>
                    <a:pt x="13311" y="1979"/>
                  </a:cubicBezTo>
                  <a:cubicBezTo>
                    <a:pt x="13311" y="1979"/>
                    <a:pt x="13300" y="1979"/>
                    <a:pt x="13300" y="1967"/>
                  </a:cubicBezTo>
                  <a:lnTo>
                    <a:pt x="13300" y="1991"/>
                  </a:lnTo>
                  <a:lnTo>
                    <a:pt x="13288" y="1979"/>
                  </a:lnTo>
                  <a:lnTo>
                    <a:pt x="13300" y="2003"/>
                  </a:lnTo>
                  <a:lnTo>
                    <a:pt x="13288" y="2003"/>
                  </a:lnTo>
                  <a:lnTo>
                    <a:pt x="13288" y="2015"/>
                  </a:lnTo>
                  <a:cubicBezTo>
                    <a:pt x="13252" y="2015"/>
                    <a:pt x="13264" y="2039"/>
                    <a:pt x="13228" y="2051"/>
                  </a:cubicBezTo>
                  <a:lnTo>
                    <a:pt x="13252" y="2063"/>
                  </a:lnTo>
                  <a:cubicBezTo>
                    <a:pt x="13276" y="2122"/>
                    <a:pt x="13169" y="2158"/>
                    <a:pt x="13169" y="2229"/>
                  </a:cubicBezTo>
                  <a:lnTo>
                    <a:pt x="13145" y="2218"/>
                  </a:lnTo>
                  <a:lnTo>
                    <a:pt x="13157" y="2253"/>
                  </a:lnTo>
                  <a:cubicBezTo>
                    <a:pt x="13133" y="2253"/>
                    <a:pt x="13145" y="2241"/>
                    <a:pt x="13133" y="2241"/>
                  </a:cubicBezTo>
                  <a:cubicBezTo>
                    <a:pt x="13133" y="2265"/>
                    <a:pt x="13157" y="2265"/>
                    <a:pt x="13145" y="2289"/>
                  </a:cubicBezTo>
                  <a:cubicBezTo>
                    <a:pt x="13143" y="2291"/>
                    <a:pt x="13141" y="2292"/>
                    <a:pt x="13139" y="2292"/>
                  </a:cubicBezTo>
                  <a:cubicBezTo>
                    <a:pt x="13133" y="2292"/>
                    <a:pt x="13133" y="2275"/>
                    <a:pt x="13133" y="2265"/>
                  </a:cubicBezTo>
                  <a:cubicBezTo>
                    <a:pt x="13133" y="2301"/>
                    <a:pt x="13121" y="2348"/>
                    <a:pt x="13097" y="2360"/>
                  </a:cubicBezTo>
                  <a:cubicBezTo>
                    <a:pt x="13097" y="2360"/>
                    <a:pt x="13109" y="2372"/>
                    <a:pt x="13109" y="2372"/>
                  </a:cubicBezTo>
                  <a:cubicBezTo>
                    <a:pt x="13109" y="2396"/>
                    <a:pt x="13085" y="2408"/>
                    <a:pt x="13073" y="2432"/>
                  </a:cubicBezTo>
                  <a:cubicBezTo>
                    <a:pt x="13061" y="2432"/>
                    <a:pt x="13073" y="2420"/>
                    <a:pt x="13073" y="2420"/>
                  </a:cubicBezTo>
                  <a:cubicBezTo>
                    <a:pt x="13061" y="2420"/>
                    <a:pt x="13050" y="2432"/>
                    <a:pt x="13061" y="2444"/>
                  </a:cubicBezTo>
                  <a:lnTo>
                    <a:pt x="13050" y="2432"/>
                  </a:lnTo>
                  <a:cubicBezTo>
                    <a:pt x="13038" y="2444"/>
                    <a:pt x="13038" y="2479"/>
                    <a:pt x="13014" y="2479"/>
                  </a:cubicBezTo>
                  <a:cubicBezTo>
                    <a:pt x="13026" y="2479"/>
                    <a:pt x="13038" y="2479"/>
                    <a:pt x="13026" y="2491"/>
                  </a:cubicBezTo>
                  <a:cubicBezTo>
                    <a:pt x="13002" y="2491"/>
                    <a:pt x="13026" y="2539"/>
                    <a:pt x="13002" y="2551"/>
                  </a:cubicBezTo>
                  <a:cubicBezTo>
                    <a:pt x="12996" y="2551"/>
                    <a:pt x="12996" y="2545"/>
                    <a:pt x="12997" y="2540"/>
                  </a:cubicBezTo>
                  <a:lnTo>
                    <a:pt x="12997" y="2540"/>
                  </a:lnTo>
                  <a:cubicBezTo>
                    <a:pt x="12990" y="2546"/>
                    <a:pt x="12992" y="2565"/>
                    <a:pt x="13002" y="2575"/>
                  </a:cubicBezTo>
                  <a:lnTo>
                    <a:pt x="12990" y="2563"/>
                  </a:lnTo>
                  <a:lnTo>
                    <a:pt x="12978" y="2622"/>
                  </a:lnTo>
                  <a:cubicBezTo>
                    <a:pt x="12946" y="2622"/>
                    <a:pt x="12952" y="2660"/>
                    <a:pt x="12946" y="2660"/>
                  </a:cubicBezTo>
                  <a:cubicBezTo>
                    <a:pt x="12945" y="2660"/>
                    <a:pt x="12944" y="2659"/>
                    <a:pt x="12942" y="2658"/>
                  </a:cubicBezTo>
                  <a:cubicBezTo>
                    <a:pt x="12939" y="2665"/>
                    <a:pt x="12938" y="2667"/>
                    <a:pt x="12940" y="2667"/>
                  </a:cubicBezTo>
                  <a:cubicBezTo>
                    <a:pt x="12941" y="2667"/>
                    <a:pt x="12944" y="2665"/>
                    <a:pt x="12947" y="2665"/>
                  </a:cubicBezTo>
                  <a:cubicBezTo>
                    <a:pt x="12951" y="2665"/>
                    <a:pt x="12954" y="2668"/>
                    <a:pt x="12954" y="2682"/>
                  </a:cubicBezTo>
                  <a:cubicBezTo>
                    <a:pt x="12945" y="2682"/>
                    <a:pt x="12943" y="2697"/>
                    <a:pt x="12936" y="2697"/>
                  </a:cubicBezTo>
                  <a:cubicBezTo>
                    <a:pt x="12935" y="2697"/>
                    <a:pt x="12933" y="2696"/>
                    <a:pt x="12930" y="2694"/>
                  </a:cubicBezTo>
                  <a:lnTo>
                    <a:pt x="12930" y="2682"/>
                  </a:lnTo>
                  <a:lnTo>
                    <a:pt x="12919" y="2706"/>
                  </a:lnTo>
                  <a:lnTo>
                    <a:pt x="12907" y="2682"/>
                  </a:lnTo>
                  <a:lnTo>
                    <a:pt x="12907" y="2682"/>
                  </a:lnTo>
                  <a:cubicBezTo>
                    <a:pt x="12907" y="2706"/>
                    <a:pt x="12919" y="2718"/>
                    <a:pt x="12930" y="2729"/>
                  </a:cubicBezTo>
                  <a:cubicBezTo>
                    <a:pt x="12919" y="2741"/>
                    <a:pt x="12919" y="2753"/>
                    <a:pt x="12895" y="2753"/>
                  </a:cubicBezTo>
                  <a:cubicBezTo>
                    <a:pt x="12883" y="2789"/>
                    <a:pt x="12823" y="2789"/>
                    <a:pt x="12835" y="2837"/>
                  </a:cubicBezTo>
                  <a:cubicBezTo>
                    <a:pt x="12835" y="2837"/>
                    <a:pt x="12823" y="2837"/>
                    <a:pt x="12823" y="2825"/>
                  </a:cubicBezTo>
                  <a:lnTo>
                    <a:pt x="12811" y="2849"/>
                  </a:lnTo>
                  <a:lnTo>
                    <a:pt x="12811" y="2884"/>
                  </a:lnTo>
                  <a:lnTo>
                    <a:pt x="12800" y="2884"/>
                  </a:lnTo>
                  <a:cubicBezTo>
                    <a:pt x="12788" y="2908"/>
                    <a:pt x="12764" y="2944"/>
                    <a:pt x="12752" y="2980"/>
                  </a:cubicBezTo>
                  <a:cubicBezTo>
                    <a:pt x="12752" y="3015"/>
                    <a:pt x="12728" y="3003"/>
                    <a:pt x="12728" y="3039"/>
                  </a:cubicBezTo>
                  <a:cubicBezTo>
                    <a:pt x="12728" y="3027"/>
                    <a:pt x="12728" y="3027"/>
                    <a:pt x="12728" y="3027"/>
                  </a:cubicBezTo>
                  <a:lnTo>
                    <a:pt x="12716" y="3051"/>
                  </a:lnTo>
                  <a:lnTo>
                    <a:pt x="12704" y="3039"/>
                  </a:lnTo>
                  <a:lnTo>
                    <a:pt x="12704" y="3039"/>
                  </a:lnTo>
                  <a:cubicBezTo>
                    <a:pt x="12712" y="3061"/>
                    <a:pt x="12691" y="3074"/>
                    <a:pt x="12681" y="3078"/>
                  </a:cubicBezTo>
                  <a:lnTo>
                    <a:pt x="12681" y="3078"/>
                  </a:lnTo>
                  <a:cubicBezTo>
                    <a:pt x="12680" y="3077"/>
                    <a:pt x="12680" y="3076"/>
                    <a:pt x="12680" y="3075"/>
                  </a:cubicBezTo>
                  <a:cubicBezTo>
                    <a:pt x="12674" y="3078"/>
                    <a:pt x="12674" y="3079"/>
                    <a:pt x="12676" y="3079"/>
                  </a:cubicBezTo>
                  <a:cubicBezTo>
                    <a:pt x="12677" y="3079"/>
                    <a:pt x="12678" y="3079"/>
                    <a:pt x="12681" y="3078"/>
                  </a:cubicBezTo>
                  <a:lnTo>
                    <a:pt x="12681" y="3078"/>
                  </a:lnTo>
                  <a:cubicBezTo>
                    <a:pt x="12682" y="3100"/>
                    <a:pt x="12692" y="3111"/>
                    <a:pt x="12692" y="3122"/>
                  </a:cubicBezTo>
                  <a:cubicBezTo>
                    <a:pt x="12688" y="3131"/>
                    <a:pt x="12685" y="3133"/>
                    <a:pt x="12683" y="3133"/>
                  </a:cubicBezTo>
                  <a:cubicBezTo>
                    <a:pt x="12680" y="3133"/>
                    <a:pt x="12678" y="3131"/>
                    <a:pt x="12675" y="3131"/>
                  </a:cubicBezTo>
                  <a:cubicBezTo>
                    <a:pt x="12673" y="3131"/>
                    <a:pt x="12671" y="3132"/>
                    <a:pt x="12669" y="3134"/>
                  </a:cubicBezTo>
                  <a:cubicBezTo>
                    <a:pt x="12657" y="3158"/>
                    <a:pt x="12669" y="3158"/>
                    <a:pt x="12657" y="3182"/>
                  </a:cubicBezTo>
                  <a:lnTo>
                    <a:pt x="12645" y="3182"/>
                  </a:lnTo>
                  <a:cubicBezTo>
                    <a:pt x="12633" y="3194"/>
                    <a:pt x="12645" y="3206"/>
                    <a:pt x="12633" y="3218"/>
                  </a:cubicBezTo>
                  <a:cubicBezTo>
                    <a:pt x="12633" y="3253"/>
                    <a:pt x="12597" y="3230"/>
                    <a:pt x="12621" y="3277"/>
                  </a:cubicBezTo>
                  <a:cubicBezTo>
                    <a:pt x="12611" y="3277"/>
                    <a:pt x="12602" y="3292"/>
                    <a:pt x="12592" y="3292"/>
                  </a:cubicBezTo>
                  <a:cubicBezTo>
                    <a:pt x="12590" y="3292"/>
                    <a:pt x="12588" y="3291"/>
                    <a:pt x="12585" y="3289"/>
                  </a:cubicBezTo>
                  <a:cubicBezTo>
                    <a:pt x="12585" y="3337"/>
                    <a:pt x="12573" y="3361"/>
                    <a:pt x="12561" y="3396"/>
                  </a:cubicBezTo>
                  <a:cubicBezTo>
                    <a:pt x="12557" y="3394"/>
                    <a:pt x="12554" y="3393"/>
                    <a:pt x="12552" y="3393"/>
                  </a:cubicBezTo>
                  <a:cubicBezTo>
                    <a:pt x="12545" y="3393"/>
                    <a:pt x="12557" y="3410"/>
                    <a:pt x="12538" y="3420"/>
                  </a:cubicBezTo>
                  <a:lnTo>
                    <a:pt x="12549" y="3420"/>
                  </a:lnTo>
                  <a:cubicBezTo>
                    <a:pt x="12538" y="3468"/>
                    <a:pt x="12466" y="3503"/>
                    <a:pt x="12454" y="3563"/>
                  </a:cubicBezTo>
                  <a:lnTo>
                    <a:pt x="12442" y="3551"/>
                  </a:lnTo>
                  <a:lnTo>
                    <a:pt x="12442" y="3575"/>
                  </a:lnTo>
                  <a:cubicBezTo>
                    <a:pt x="12419" y="3622"/>
                    <a:pt x="12371" y="3694"/>
                    <a:pt x="12359" y="3730"/>
                  </a:cubicBezTo>
                  <a:cubicBezTo>
                    <a:pt x="12359" y="3753"/>
                    <a:pt x="12359" y="3789"/>
                    <a:pt x="12347" y="3801"/>
                  </a:cubicBezTo>
                  <a:cubicBezTo>
                    <a:pt x="12335" y="3849"/>
                    <a:pt x="12323" y="3884"/>
                    <a:pt x="12288" y="3932"/>
                  </a:cubicBezTo>
                  <a:cubicBezTo>
                    <a:pt x="12288" y="3920"/>
                    <a:pt x="12276" y="3920"/>
                    <a:pt x="12276" y="3920"/>
                  </a:cubicBezTo>
                  <a:lnTo>
                    <a:pt x="12276" y="3920"/>
                  </a:lnTo>
                  <a:cubicBezTo>
                    <a:pt x="12288" y="3932"/>
                    <a:pt x="12264" y="3944"/>
                    <a:pt x="12264" y="3956"/>
                  </a:cubicBezTo>
                  <a:lnTo>
                    <a:pt x="12276" y="3944"/>
                  </a:lnTo>
                  <a:lnTo>
                    <a:pt x="12276" y="3944"/>
                  </a:lnTo>
                  <a:cubicBezTo>
                    <a:pt x="12288" y="3968"/>
                    <a:pt x="12264" y="3980"/>
                    <a:pt x="12252" y="3980"/>
                  </a:cubicBezTo>
                  <a:lnTo>
                    <a:pt x="12252" y="4003"/>
                  </a:lnTo>
                  <a:lnTo>
                    <a:pt x="12240" y="4003"/>
                  </a:lnTo>
                  <a:lnTo>
                    <a:pt x="12252" y="4015"/>
                  </a:lnTo>
                  <a:lnTo>
                    <a:pt x="12228" y="4015"/>
                  </a:lnTo>
                  <a:cubicBezTo>
                    <a:pt x="12228" y="4015"/>
                    <a:pt x="12216" y="4051"/>
                    <a:pt x="12240" y="4063"/>
                  </a:cubicBezTo>
                  <a:cubicBezTo>
                    <a:pt x="12232" y="4063"/>
                    <a:pt x="12224" y="4068"/>
                    <a:pt x="12220" y="4068"/>
                  </a:cubicBezTo>
                  <a:cubicBezTo>
                    <a:pt x="12217" y="4068"/>
                    <a:pt x="12216" y="4067"/>
                    <a:pt x="12216" y="4063"/>
                  </a:cubicBezTo>
                  <a:lnTo>
                    <a:pt x="12180" y="4134"/>
                  </a:lnTo>
                  <a:lnTo>
                    <a:pt x="12192" y="4123"/>
                  </a:lnTo>
                  <a:cubicBezTo>
                    <a:pt x="12204" y="4123"/>
                    <a:pt x="12204" y="4158"/>
                    <a:pt x="12192" y="4158"/>
                  </a:cubicBezTo>
                  <a:cubicBezTo>
                    <a:pt x="12192" y="4146"/>
                    <a:pt x="12168" y="4146"/>
                    <a:pt x="12157" y="4146"/>
                  </a:cubicBezTo>
                  <a:cubicBezTo>
                    <a:pt x="12157" y="4152"/>
                    <a:pt x="12160" y="4152"/>
                    <a:pt x="12164" y="4152"/>
                  </a:cubicBezTo>
                  <a:cubicBezTo>
                    <a:pt x="12168" y="4152"/>
                    <a:pt x="12174" y="4152"/>
                    <a:pt x="12180" y="4158"/>
                  </a:cubicBezTo>
                  <a:cubicBezTo>
                    <a:pt x="12180" y="4170"/>
                    <a:pt x="12180" y="4206"/>
                    <a:pt x="12168" y="4206"/>
                  </a:cubicBezTo>
                  <a:lnTo>
                    <a:pt x="12168" y="4194"/>
                  </a:lnTo>
                  <a:cubicBezTo>
                    <a:pt x="12157" y="4218"/>
                    <a:pt x="12133" y="4206"/>
                    <a:pt x="12121" y="4230"/>
                  </a:cubicBezTo>
                  <a:cubicBezTo>
                    <a:pt x="12133" y="4242"/>
                    <a:pt x="12109" y="4253"/>
                    <a:pt x="12145" y="4265"/>
                  </a:cubicBezTo>
                  <a:cubicBezTo>
                    <a:pt x="12141" y="4273"/>
                    <a:pt x="12137" y="4276"/>
                    <a:pt x="12133" y="4276"/>
                  </a:cubicBezTo>
                  <a:cubicBezTo>
                    <a:pt x="12125" y="4276"/>
                    <a:pt x="12117" y="4265"/>
                    <a:pt x="12109" y="4265"/>
                  </a:cubicBezTo>
                  <a:cubicBezTo>
                    <a:pt x="12121" y="4277"/>
                    <a:pt x="12097" y="4301"/>
                    <a:pt x="12085" y="4301"/>
                  </a:cubicBezTo>
                  <a:cubicBezTo>
                    <a:pt x="12109" y="4337"/>
                    <a:pt x="12038" y="4349"/>
                    <a:pt x="12073" y="4373"/>
                  </a:cubicBezTo>
                  <a:lnTo>
                    <a:pt x="12049" y="4384"/>
                  </a:lnTo>
                  <a:cubicBezTo>
                    <a:pt x="12049" y="4384"/>
                    <a:pt x="12073" y="4396"/>
                    <a:pt x="12061" y="4420"/>
                  </a:cubicBezTo>
                  <a:cubicBezTo>
                    <a:pt x="12049" y="4420"/>
                    <a:pt x="12038" y="4408"/>
                    <a:pt x="12026" y="4408"/>
                  </a:cubicBezTo>
                  <a:lnTo>
                    <a:pt x="12049" y="4432"/>
                  </a:lnTo>
                  <a:cubicBezTo>
                    <a:pt x="11978" y="4492"/>
                    <a:pt x="11954" y="4611"/>
                    <a:pt x="11883" y="4670"/>
                  </a:cubicBezTo>
                  <a:cubicBezTo>
                    <a:pt x="11871" y="4718"/>
                    <a:pt x="11859" y="4765"/>
                    <a:pt x="11835" y="4813"/>
                  </a:cubicBezTo>
                  <a:cubicBezTo>
                    <a:pt x="11835" y="4825"/>
                    <a:pt x="11835" y="4837"/>
                    <a:pt x="11835" y="4849"/>
                  </a:cubicBezTo>
                  <a:cubicBezTo>
                    <a:pt x="11799" y="4884"/>
                    <a:pt x="11752" y="4944"/>
                    <a:pt x="11740" y="5004"/>
                  </a:cubicBezTo>
                  <a:cubicBezTo>
                    <a:pt x="11752" y="5063"/>
                    <a:pt x="11692" y="5015"/>
                    <a:pt x="11704" y="5063"/>
                  </a:cubicBezTo>
                  <a:cubicBezTo>
                    <a:pt x="11692" y="5063"/>
                    <a:pt x="11692" y="5063"/>
                    <a:pt x="11692" y="5051"/>
                  </a:cubicBezTo>
                  <a:cubicBezTo>
                    <a:pt x="11680" y="5099"/>
                    <a:pt x="11680" y="5123"/>
                    <a:pt x="11680" y="5170"/>
                  </a:cubicBezTo>
                  <a:cubicBezTo>
                    <a:pt x="11673" y="5165"/>
                    <a:pt x="11668" y="5163"/>
                    <a:pt x="11665" y="5163"/>
                  </a:cubicBezTo>
                  <a:cubicBezTo>
                    <a:pt x="11655" y="5163"/>
                    <a:pt x="11663" y="5184"/>
                    <a:pt x="11659" y="5184"/>
                  </a:cubicBezTo>
                  <a:cubicBezTo>
                    <a:pt x="11659" y="5184"/>
                    <a:pt x="11658" y="5184"/>
                    <a:pt x="11657" y="5182"/>
                  </a:cubicBezTo>
                  <a:lnTo>
                    <a:pt x="11657" y="5182"/>
                  </a:lnTo>
                  <a:lnTo>
                    <a:pt x="11668" y="5194"/>
                  </a:lnTo>
                  <a:cubicBezTo>
                    <a:pt x="11659" y="5194"/>
                    <a:pt x="11642" y="5209"/>
                    <a:pt x="11635" y="5209"/>
                  </a:cubicBezTo>
                  <a:cubicBezTo>
                    <a:pt x="11635" y="5209"/>
                    <a:pt x="11635" y="5209"/>
                    <a:pt x="11634" y="5209"/>
                  </a:cubicBezTo>
                  <a:lnTo>
                    <a:pt x="11634" y="5209"/>
                  </a:lnTo>
                  <a:lnTo>
                    <a:pt x="11645" y="5230"/>
                  </a:lnTo>
                  <a:lnTo>
                    <a:pt x="11621" y="5230"/>
                  </a:lnTo>
                  <a:cubicBezTo>
                    <a:pt x="11609" y="5254"/>
                    <a:pt x="11597" y="5301"/>
                    <a:pt x="11561" y="5301"/>
                  </a:cubicBezTo>
                  <a:cubicBezTo>
                    <a:pt x="11561" y="5373"/>
                    <a:pt x="11502" y="5456"/>
                    <a:pt x="11454" y="5516"/>
                  </a:cubicBezTo>
                  <a:cubicBezTo>
                    <a:pt x="11466" y="5527"/>
                    <a:pt x="11454" y="5551"/>
                    <a:pt x="11442" y="5563"/>
                  </a:cubicBezTo>
                  <a:lnTo>
                    <a:pt x="11418" y="5575"/>
                  </a:lnTo>
                  <a:cubicBezTo>
                    <a:pt x="11418" y="5599"/>
                    <a:pt x="11430" y="5623"/>
                    <a:pt x="11406" y="5635"/>
                  </a:cubicBezTo>
                  <a:cubicBezTo>
                    <a:pt x="11406" y="5635"/>
                    <a:pt x="11406" y="5635"/>
                    <a:pt x="11406" y="5623"/>
                  </a:cubicBezTo>
                  <a:cubicBezTo>
                    <a:pt x="11395" y="5646"/>
                    <a:pt x="11383" y="5658"/>
                    <a:pt x="11395" y="5682"/>
                  </a:cubicBezTo>
                  <a:cubicBezTo>
                    <a:pt x="11386" y="5691"/>
                    <a:pt x="11372" y="5699"/>
                    <a:pt x="11360" y="5699"/>
                  </a:cubicBezTo>
                  <a:cubicBezTo>
                    <a:pt x="11355" y="5699"/>
                    <a:pt x="11350" y="5698"/>
                    <a:pt x="11347" y="5694"/>
                  </a:cubicBezTo>
                  <a:lnTo>
                    <a:pt x="11347" y="5694"/>
                  </a:lnTo>
                  <a:cubicBezTo>
                    <a:pt x="11371" y="5718"/>
                    <a:pt x="11323" y="5730"/>
                    <a:pt x="11323" y="5730"/>
                  </a:cubicBezTo>
                  <a:cubicBezTo>
                    <a:pt x="11323" y="5730"/>
                    <a:pt x="10978" y="6242"/>
                    <a:pt x="10835" y="6623"/>
                  </a:cubicBezTo>
                  <a:lnTo>
                    <a:pt x="10811" y="6623"/>
                  </a:lnTo>
                  <a:cubicBezTo>
                    <a:pt x="10811" y="6623"/>
                    <a:pt x="10811" y="6635"/>
                    <a:pt x="10811" y="6635"/>
                  </a:cubicBezTo>
                  <a:cubicBezTo>
                    <a:pt x="10775" y="6647"/>
                    <a:pt x="10728" y="6659"/>
                    <a:pt x="10692" y="6670"/>
                  </a:cubicBezTo>
                  <a:cubicBezTo>
                    <a:pt x="10692" y="6659"/>
                    <a:pt x="10704" y="6659"/>
                    <a:pt x="10704" y="6647"/>
                  </a:cubicBezTo>
                  <a:lnTo>
                    <a:pt x="10704" y="6647"/>
                  </a:lnTo>
                  <a:cubicBezTo>
                    <a:pt x="10692" y="6659"/>
                    <a:pt x="10680" y="6659"/>
                    <a:pt x="10668" y="6670"/>
                  </a:cubicBezTo>
                  <a:lnTo>
                    <a:pt x="10680" y="6647"/>
                  </a:lnTo>
                  <a:lnTo>
                    <a:pt x="10680" y="6647"/>
                  </a:lnTo>
                  <a:cubicBezTo>
                    <a:pt x="10651" y="6656"/>
                    <a:pt x="10607" y="6674"/>
                    <a:pt x="10585" y="6674"/>
                  </a:cubicBezTo>
                  <a:cubicBezTo>
                    <a:pt x="10583" y="6674"/>
                    <a:pt x="10582" y="6674"/>
                    <a:pt x="10580" y="6673"/>
                  </a:cubicBezTo>
                  <a:lnTo>
                    <a:pt x="10580" y="6673"/>
                  </a:lnTo>
                  <a:cubicBezTo>
                    <a:pt x="10583" y="6678"/>
                    <a:pt x="10578" y="6686"/>
                    <a:pt x="10561" y="6694"/>
                  </a:cubicBezTo>
                  <a:cubicBezTo>
                    <a:pt x="10557" y="6690"/>
                    <a:pt x="10552" y="6689"/>
                    <a:pt x="10547" y="6689"/>
                  </a:cubicBezTo>
                  <a:cubicBezTo>
                    <a:pt x="10524" y="6689"/>
                    <a:pt x="10490" y="6720"/>
                    <a:pt x="10455" y="6720"/>
                  </a:cubicBezTo>
                  <a:cubicBezTo>
                    <a:pt x="10451" y="6720"/>
                    <a:pt x="10446" y="6719"/>
                    <a:pt x="10442" y="6718"/>
                  </a:cubicBezTo>
                  <a:cubicBezTo>
                    <a:pt x="10454" y="6718"/>
                    <a:pt x="10478" y="6706"/>
                    <a:pt x="10466" y="6706"/>
                  </a:cubicBezTo>
                  <a:cubicBezTo>
                    <a:pt x="10442" y="6706"/>
                    <a:pt x="10430" y="6718"/>
                    <a:pt x="10418" y="6742"/>
                  </a:cubicBezTo>
                  <a:lnTo>
                    <a:pt x="10418" y="6718"/>
                  </a:lnTo>
                  <a:lnTo>
                    <a:pt x="10323" y="6766"/>
                  </a:lnTo>
                  <a:cubicBezTo>
                    <a:pt x="10319" y="6762"/>
                    <a:pt x="10313" y="6760"/>
                    <a:pt x="10307" y="6760"/>
                  </a:cubicBezTo>
                  <a:cubicBezTo>
                    <a:pt x="10286" y="6760"/>
                    <a:pt x="10256" y="6778"/>
                    <a:pt x="10239" y="6782"/>
                  </a:cubicBezTo>
                  <a:lnTo>
                    <a:pt x="10239" y="6782"/>
                  </a:lnTo>
                  <a:cubicBezTo>
                    <a:pt x="10239" y="6780"/>
                    <a:pt x="10233" y="6779"/>
                    <a:pt x="10228" y="6778"/>
                  </a:cubicBezTo>
                  <a:lnTo>
                    <a:pt x="10228" y="6778"/>
                  </a:lnTo>
                  <a:cubicBezTo>
                    <a:pt x="10228" y="6782"/>
                    <a:pt x="10230" y="6783"/>
                    <a:pt x="10234" y="6783"/>
                  </a:cubicBezTo>
                  <a:cubicBezTo>
                    <a:pt x="10235" y="6783"/>
                    <a:pt x="10237" y="6783"/>
                    <a:pt x="10239" y="6782"/>
                  </a:cubicBezTo>
                  <a:lnTo>
                    <a:pt x="10239" y="6782"/>
                  </a:lnTo>
                  <a:cubicBezTo>
                    <a:pt x="10240" y="6784"/>
                    <a:pt x="10237" y="6786"/>
                    <a:pt x="10228" y="6789"/>
                  </a:cubicBezTo>
                  <a:cubicBezTo>
                    <a:pt x="10212" y="6789"/>
                    <a:pt x="10196" y="6800"/>
                    <a:pt x="10187" y="6800"/>
                  </a:cubicBezTo>
                  <a:cubicBezTo>
                    <a:pt x="10183" y="6800"/>
                    <a:pt x="10180" y="6797"/>
                    <a:pt x="10180" y="6789"/>
                  </a:cubicBezTo>
                  <a:lnTo>
                    <a:pt x="10156" y="6801"/>
                  </a:lnTo>
                  <a:lnTo>
                    <a:pt x="10156" y="6801"/>
                  </a:lnTo>
                  <a:lnTo>
                    <a:pt x="10168" y="6778"/>
                  </a:lnTo>
                  <a:lnTo>
                    <a:pt x="10168" y="6778"/>
                  </a:lnTo>
                  <a:cubicBezTo>
                    <a:pt x="10144" y="6789"/>
                    <a:pt x="10133" y="6813"/>
                    <a:pt x="10133" y="6825"/>
                  </a:cubicBezTo>
                  <a:cubicBezTo>
                    <a:pt x="10127" y="6823"/>
                    <a:pt x="10122" y="6822"/>
                    <a:pt x="10116" y="6822"/>
                  </a:cubicBezTo>
                  <a:cubicBezTo>
                    <a:pt x="10100" y="6822"/>
                    <a:pt x="10082" y="6829"/>
                    <a:pt x="10066" y="6829"/>
                  </a:cubicBezTo>
                  <a:cubicBezTo>
                    <a:pt x="10060" y="6829"/>
                    <a:pt x="10054" y="6828"/>
                    <a:pt x="10049" y="6825"/>
                  </a:cubicBezTo>
                  <a:lnTo>
                    <a:pt x="10061" y="6813"/>
                  </a:lnTo>
                  <a:lnTo>
                    <a:pt x="10061" y="6813"/>
                  </a:lnTo>
                  <a:cubicBezTo>
                    <a:pt x="10045" y="6819"/>
                    <a:pt x="10029" y="6820"/>
                    <a:pt x="10014" y="6820"/>
                  </a:cubicBezTo>
                  <a:cubicBezTo>
                    <a:pt x="9988" y="6820"/>
                    <a:pt x="9963" y="6815"/>
                    <a:pt x="9940" y="6815"/>
                  </a:cubicBezTo>
                  <a:cubicBezTo>
                    <a:pt x="9919" y="6815"/>
                    <a:pt x="9900" y="6820"/>
                    <a:pt x="9882" y="6837"/>
                  </a:cubicBezTo>
                  <a:lnTo>
                    <a:pt x="9847" y="6837"/>
                  </a:lnTo>
                  <a:lnTo>
                    <a:pt x="9847" y="6825"/>
                  </a:lnTo>
                  <a:lnTo>
                    <a:pt x="9775" y="6861"/>
                  </a:lnTo>
                  <a:lnTo>
                    <a:pt x="9775" y="6849"/>
                  </a:lnTo>
                  <a:cubicBezTo>
                    <a:pt x="9728" y="6861"/>
                    <a:pt x="9656" y="6885"/>
                    <a:pt x="9597" y="6897"/>
                  </a:cubicBezTo>
                  <a:cubicBezTo>
                    <a:pt x="9567" y="6909"/>
                    <a:pt x="9552" y="6909"/>
                    <a:pt x="9539" y="6909"/>
                  </a:cubicBezTo>
                  <a:cubicBezTo>
                    <a:pt x="9525" y="6909"/>
                    <a:pt x="9513" y="6909"/>
                    <a:pt x="9490" y="6920"/>
                  </a:cubicBezTo>
                  <a:lnTo>
                    <a:pt x="9442" y="6932"/>
                  </a:lnTo>
                  <a:lnTo>
                    <a:pt x="9442" y="6932"/>
                  </a:lnTo>
                  <a:lnTo>
                    <a:pt x="9454" y="6920"/>
                  </a:lnTo>
                  <a:lnTo>
                    <a:pt x="9454" y="6920"/>
                  </a:lnTo>
                  <a:cubicBezTo>
                    <a:pt x="9442" y="6932"/>
                    <a:pt x="9418" y="6932"/>
                    <a:pt x="9406" y="6932"/>
                  </a:cubicBezTo>
                  <a:cubicBezTo>
                    <a:pt x="9418" y="6909"/>
                    <a:pt x="9430" y="6897"/>
                    <a:pt x="9442" y="6873"/>
                  </a:cubicBezTo>
                  <a:lnTo>
                    <a:pt x="9442" y="6873"/>
                  </a:lnTo>
                  <a:lnTo>
                    <a:pt x="9430" y="6885"/>
                  </a:lnTo>
                  <a:cubicBezTo>
                    <a:pt x="9418" y="6861"/>
                    <a:pt x="9430" y="6849"/>
                    <a:pt x="9430" y="6837"/>
                  </a:cubicBezTo>
                  <a:cubicBezTo>
                    <a:pt x="9438" y="6837"/>
                    <a:pt x="9446" y="6848"/>
                    <a:pt x="9450" y="6848"/>
                  </a:cubicBezTo>
                  <a:cubicBezTo>
                    <a:pt x="9453" y="6848"/>
                    <a:pt x="9454" y="6845"/>
                    <a:pt x="9454" y="6837"/>
                  </a:cubicBezTo>
                  <a:lnTo>
                    <a:pt x="9454" y="6837"/>
                  </a:lnTo>
                  <a:cubicBezTo>
                    <a:pt x="9454" y="6837"/>
                    <a:pt x="9449" y="6842"/>
                    <a:pt x="9445" y="6842"/>
                  </a:cubicBezTo>
                  <a:cubicBezTo>
                    <a:pt x="9443" y="6842"/>
                    <a:pt x="9442" y="6841"/>
                    <a:pt x="9442" y="6837"/>
                  </a:cubicBezTo>
                  <a:cubicBezTo>
                    <a:pt x="9501" y="6801"/>
                    <a:pt x="9561" y="6694"/>
                    <a:pt x="9621" y="6623"/>
                  </a:cubicBezTo>
                  <a:cubicBezTo>
                    <a:pt x="9668" y="6493"/>
                    <a:pt x="9762" y="6386"/>
                    <a:pt x="9810" y="6268"/>
                  </a:cubicBezTo>
                  <a:lnTo>
                    <a:pt x="9810" y="6268"/>
                  </a:lnTo>
                  <a:cubicBezTo>
                    <a:pt x="9809" y="6269"/>
                    <a:pt x="9809" y="6269"/>
                    <a:pt x="9808" y="6269"/>
                  </a:cubicBezTo>
                  <a:cubicBezTo>
                    <a:pt x="9799" y="6269"/>
                    <a:pt x="9780" y="6254"/>
                    <a:pt x="9799" y="6254"/>
                  </a:cubicBezTo>
                  <a:cubicBezTo>
                    <a:pt x="9859" y="6242"/>
                    <a:pt x="9811" y="6182"/>
                    <a:pt x="9871" y="6158"/>
                  </a:cubicBezTo>
                  <a:cubicBezTo>
                    <a:pt x="9882" y="6087"/>
                    <a:pt x="9954" y="6051"/>
                    <a:pt x="9942" y="5968"/>
                  </a:cubicBezTo>
                  <a:lnTo>
                    <a:pt x="9966" y="5968"/>
                  </a:lnTo>
                  <a:cubicBezTo>
                    <a:pt x="9978" y="5968"/>
                    <a:pt x="9966" y="5956"/>
                    <a:pt x="9966" y="5944"/>
                  </a:cubicBezTo>
                  <a:lnTo>
                    <a:pt x="9978" y="5944"/>
                  </a:lnTo>
                  <a:cubicBezTo>
                    <a:pt x="9990" y="5932"/>
                    <a:pt x="9990" y="5897"/>
                    <a:pt x="10002" y="5885"/>
                  </a:cubicBezTo>
                  <a:lnTo>
                    <a:pt x="9978" y="5873"/>
                  </a:lnTo>
                  <a:cubicBezTo>
                    <a:pt x="9990" y="5861"/>
                    <a:pt x="10002" y="5873"/>
                    <a:pt x="9990" y="5849"/>
                  </a:cubicBezTo>
                  <a:lnTo>
                    <a:pt x="9990" y="5849"/>
                  </a:lnTo>
                  <a:lnTo>
                    <a:pt x="10002" y="5861"/>
                  </a:lnTo>
                  <a:lnTo>
                    <a:pt x="9990" y="5837"/>
                  </a:lnTo>
                  <a:lnTo>
                    <a:pt x="9990" y="5837"/>
                  </a:lnTo>
                  <a:cubicBezTo>
                    <a:pt x="9994" y="5838"/>
                    <a:pt x="9997" y="5839"/>
                    <a:pt x="10000" y="5839"/>
                  </a:cubicBezTo>
                  <a:cubicBezTo>
                    <a:pt x="10023" y="5839"/>
                    <a:pt x="10016" y="5800"/>
                    <a:pt x="10037" y="5789"/>
                  </a:cubicBezTo>
                  <a:cubicBezTo>
                    <a:pt x="10037" y="5766"/>
                    <a:pt x="10037" y="5730"/>
                    <a:pt x="10061" y="5706"/>
                  </a:cubicBezTo>
                  <a:cubicBezTo>
                    <a:pt x="10073" y="5706"/>
                    <a:pt x="10085" y="5670"/>
                    <a:pt x="10109" y="5658"/>
                  </a:cubicBezTo>
                  <a:cubicBezTo>
                    <a:pt x="10121" y="5611"/>
                    <a:pt x="10144" y="5551"/>
                    <a:pt x="10168" y="5504"/>
                  </a:cubicBezTo>
                  <a:lnTo>
                    <a:pt x="10144" y="5492"/>
                  </a:lnTo>
                  <a:lnTo>
                    <a:pt x="10156" y="5480"/>
                  </a:lnTo>
                  <a:cubicBezTo>
                    <a:pt x="10178" y="5480"/>
                    <a:pt x="10178" y="5467"/>
                    <a:pt x="10180" y="5456"/>
                  </a:cubicBezTo>
                  <a:lnTo>
                    <a:pt x="10180" y="5456"/>
                  </a:lnTo>
                  <a:cubicBezTo>
                    <a:pt x="10175" y="5458"/>
                    <a:pt x="10171" y="5459"/>
                    <a:pt x="10168" y="5459"/>
                  </a:cubicBezTo>
                  <a:cubicBezTo>
                    <a:pt x="10154" y="5459"/>
                    <a:pt x="10150" y="5445"/>
                    <a:pt x="10164" y="5435"/>
                  </a:cubicBezTo>
                  <a:lnTo>
                    <a:pt x="10164" y="5435"/>
                  </a:lnTo>
                  <a:lnTo>
                    <a:pt x="10156" y="5420"/>
                  </a:lnTo>
                  <a:lnTo>
                    <a:pt x="10156" y="5420"/>
                  </a:lnTo>
                  <a:cubicBezTo>
                    <a:pt x="10168" y="5426"/>
                    <a:pt x="10177" y="5426"/>
                    <a:pt x="10185" y="5426"/>
                  </a:cubicBezTo>
                  <a:cubicBezTo>
                    <a:pt x="10192" y="5426"/>
                    <a:pt x="10198" y="5426"/>
                    <a:pt x="10204" y="5432"/>
                  </a:cubicBezTo>
                  <a:cubicBezTo>
                    <a:pt x="10216" y="5385"/>
                    <a:pt x="10204" y="5337"/>
                    <a:pt x="10228" y="5301"/>
                  </a:cubicBezTo>
                  <a:cubicBezTo>
                    <a:pt x="10230" y="5303"/>
                    <a:pt x="10233" y="5303"/>
                    <a:pt x="10235" y="5303"/>
                  </a:cubicBezTo>
                  <a:cubicBezTo>
                    <a:pt x="10247" y="5303"/>
                    <a:pt x="10244" y="5275"/>
                    <a:pt x="10257" y="5275"/>
                  </a:cubicBezTo>
                  <a:cubicBezTo>
                    <a:pt x="10259" y="5275"/>
                    <a:pt x="10261" y="5276"/>
                    <a:pt x="10263" y="5277"/>
                  </a:cubicBezTo>
                  <a:cubicBezTo>
                    <a:pt x="10269" y="5265"/>
                    <a:pt x="10263" y="5265"/>
                    <a:pt x="10255" y="5265"/>
                  </a:cubicBezTo>
                  <a:cubicBezTo>
                    <a:pt x="10246" y="5265"/>
                    <a:pt x="10234" y="5265"/>
                    <a:pt x="10228" y="5254"/>
                  </a:cubicBezTo>
                  <a:cubicBezTo>
                    <a:pt x="10228" y="5245"/>
                    <a:pt x="10228" y="5237"/>
                    <a:pt x="10232" y="5237"/>
                  </a:cubicBezTo>
                  <a:cubicBezTo>
                    <a:pt x="10234" y="5237"/>
                    <a:pt x="10236" y="5238"/>
                    <a:pt x="10240" y="5242"/>
                  </a:cubicBezTo>
                  <a:cubicBezTo>
                    <a:pt x="10240" y="5242"/>
                    <a:pt x="10263" y="5242"/>
                    <a:pt x="10263" y="5254"/>
                  </a:cubicBezTo>
                  <a:lnTo>
                    <a:pt x="10263" y="5230"/>
                  </a:lnTo>
                  <a:cubicBezTo>
                    <a:pt x="10263" y="5230"/>
                    <a:pt x="10275" y="5230"/>
                    <a:pt x="10275" y="5242"/>
                  </a:cubicBezTo>
                  <a:cubicBezTo>
                    <a:pt x="10275" y="5194"/>
                    <a:pt x="10323" y="5170"/>
                    <a:pt x="10311" y="5135"/>
                  </a:cubicBezTo>
                  <a:cubicBezTo>
                    <a:pt x="10311" y="5132"/>
                    <a:pt x="10311" y="5131"/>
                    <a:pt x="10311" y="5131"/>
                  </a:cubicBezTo>
                  <a:cubicBezTo>
                    <a:pt x="10311" y="5131"/>
                    <a:pt x="10310" y="5138"/>
                    <a:pt x="10305" y="5138"/>
                  </a:cubicBezTo>
                  <a:cubicBezTo>
                    <a:pt x="10304" y="5138"/>
                    <a:pt x="10302" y="5137"/>
                    <a:pt x="10299" y="5135"/>
                  </a:cubicBezTo>
                  <a:cubicBezTo>
                    <a:pt x="10287" y="5099"/>
                    <a:pt x="10335" y="5123"/>
                    <a:pt x="10323" y="5075"/>
                  </a:cubicBezTo>
                  <a:lnTo>
                    <a:pt x="10323" y="5075"/>
                  </a:lnTo>
                  <a:lnTo>
                    <a:pt x="10335" y="5087"/>
                  </a:lnTo>
                  <a:cubicBezTo>
                    <a:pt x="10335" y="5075"/>
                    <a:pt x="10323" y="5063"/>
                    <a:pt x="10347" y="5051"/>
                  </a:cubicBezTo>
                  <a:cubicBezTo>
                    <a:pt x="10347" y="5042"/>
                    <a:pt x="10351" y="5036"/>
                    <a:pt x="10355" y="5032"/>
                  </a:cubicBezTo>
                  <a:lnTo>
                    <a:pt x="10355" y="5032"/>
                  </a:lnTo>
                  <a:cubicBezTo>
                    <a:pt x="10356" y="5033"/>
                    <a:pt x="10357" y="5033"/>
                    <a:pt x="10358" y="5033"/>
                  </a:cubicBezTo>
                  <a:cubicBezTo>
                    <a:pt x="10365" y="5033"/>
                    <a:pt x="10371" y="5027"/>
                    <a:pt x="10371" y="5027"/>
                  </a:cubicBezTo>
                  <a:lnTo>
                    <a:pt x="10371" y="5027"/>
                  </a:lnTo>
                  <a:cubicBezTo>
                    <a:pt x="10371" y="5027"/>
                    <a:pt x="10362" y="5027"/>
                    <a:pt x="10355" y="5032"/>
                  </a:cubicBezTo>
                  <a:lnTo>
                    <a:pt x="10355" y="5032"/>
                  </a:lnTo>
                  <a:cubicBezTo>
                    <a:pt x="10353" y="5032"/>
                    <a:pt x="10350" y="5030"/>
                    <a:pt x="10347" y="5027"/>
                  </a:cubicBezTo>
                  <a:cubicBezTo>
                    <a:pt x="10371" y="5004"/>
                    <a:pt x="10383" y="4980"/>
                    <a:pt x="10394" y="4956"/>
                  </a:cubicBezTo>
                  <a:lnTo>
                    <a:pt x="10406" y="4956"/>
                  </a:lnTo>
                  <a:cubicBezTo>
                    <a:pt x="10394" y="4932"/>
                    <a:pt x="10430" y="4956"/>
                    <a:pt x="10430" y="4920"/>
                  </a:cubicBezTo>
                  <a:cubicBezTo>
                    <a:pt x="10454" y="4849"/>
                    <a:pt x="10478" y="4754"/>
                    <a:pt x="10514" y="4694"/>
                  </a:cubicBezTo>
                  <a:cubicBezTo>
                    <a:pt x="10490" y="4670"/>
                    <a:pt x="10502" y="4646"/>
                    <a:pt x="10502" y="4623"/>
                  </a:cubicBezTo>
                  <a:lnTo>
                    <a:pt x="10502" y="4623"/>
                  </a:lnTo>
                  <a:lnTo>
                    <a:pt x="10537" y="4634"/>
                  </a:lnTo>
                  <a:lnTo>
                    <a:pt x="10537" y="4611"/>
                  </a:lnTo>
                  <a:cubicBezTo>
                    <a:pt x="10540" y="4608"/>
                    <a:pt x="10541" y="4607"/>
                    <a:pt x="10542" y="4607"/>
                  </a:cubicBezTo>
                  <a:cubicBezTo>
                    <a:pt x="10544" y="4607"/>
                    <a:pt x="10542" y="4614"/>
                    <a:pt x="10544" y="4614"/>
                  </a:cubicBezTo>
                  <a:cubicBezTo>
                    <a:pt x="10545" y="4614"/>
                    <a:pt x="10547" y="4613"/>
                    <a:pt x="10549" y="4611"/>
                  </a:cubicBezTo>
                  <a:lnTo>
                    <a:pt x="10537" y="4599"/>
                  </a:lnTo>
                  <a:cubicBezTo>
                    <a:pt x="10545" y="4599"/>
                    <a:pt x="10553" y="4583"/>
                    <a:pt x="10561" y="4583"/>
                  </a:cubicBezTo>
                  <a:cubicBezTo>
                    <a:pt x="10565" y="4583"/>
                    <a:pt x="10569" y="4587"/>
                    <a:pt x="10573" y="4599"/>
                  </a:cubicBezTo>
                  <a:lnTo>
                    <a:pt x="10597" y="4527"/>
                  </a:lnTo>
                  <a:cubicBezTo>
                    <a:pt x="10609" y="4515"/>
                    <a:pt x="10573" y="4503"/>
                    <a:pt x="10597" y="4492"/>
                  </a:cubicBezTo>
                  <a:cubicBezTo>
                    <a:pt x="10609" y="4492"/>
                    <a:pt x="10597" y="4503"/>
                    <a:pt x="10609" y="4503"/>
                  </a:cubicBezTo>
                  <a:cubicBezTo>
                    <a:pt x="10656" y="4468"/>
                    <a:pt x="10573" y="4420"/>
                    <a:pt x="10609" y="4384"/>
                  </a:cubicBezTo>
                  <a:cubicBezTo>
                    <a:pt x="10609" y="4373"/>
                    <a:pt x="10609" y="4361"/>
                    <a:pt x="10609" y="4361"/>
                  </a:cubicBezTo>
                  <a:cubicBezTo>
                    <a:pt x="10602" y="4358"/>
                    <a:pt x="10598" y="4357"/>
                    <a:pt x="10596" y="4357"/>
                  </a:cubicBezTo>
                  <a:cubicBezTo>
                    <a:pt x="10589" y="4357"/>
                    <a:pt x="10616" y="4375"/>
                    <a:pt x="10597" y="4384"/>
                  </a:cubicBezTo>
                  <a:cubicBezTo>
                    <a:pt x="10573" y="4361"/>
                    <a:pt x="10597" y="4361"/>
                    <a:pt x="10573" y="4349"/>
                  </a:cubicBezTo>
                  <a:cubicBezTo>
                    <a:pt x="10585" y="4337"/>
                    <a:pt x="10573" y="4325"/>
                    <a:pt x="10573" y="4313"/>
                  </a:cubicBezTo>
                  <a:cubicBezTo>
                    <a:pt x="10597" y="4313"/>
                    <a:pt x="10597" y="4277"/>
                    <a:pt x="10621" y="4277"/>
                  </a:cubicBezTo>
                  <a:cubicBezTo>
                    <a:pt x="10621" y="4265"/>
                    <a:pt x="10597" y="4242"/>
                    <a:pt x="10609" y="4230"/>
                  </a:cubicBezTo>
                  <a:cubicBezTo>
                    <a:pt x="10614" y="4227"/>
                    <a:pt x="10617" y="4226"/>
                    <a:pt x="10620" y="4226"/>
                  </a:cubicBezTo>
                  <a:cubicBezTo>
                    <a:pt x="10627" y="4226"/>
                    <a:pt x="10627" y="4233"/>
                    <a:pt x="10633" y="4233"/>
                  </a:cubicBezTo>
                  <a:cubicBezTo>
                    <a:pt x="10636" y="4233"/>
                    <a:pt x="10639" y="4232"/>
                    <a:pt x="10644" y="4230"/>
                  </a:cubicBezTo>
                  <a:lnTo>
                    <a:pt x="10621" y="4218"/>
                  </a:lnTo>
                  <a:cubicBezTo>
                    <a:pt x="10633" y="4206"/>
                    <a:pt x="10633" y="4206"/>
                    <a:pt x="10644" y="4206"/>
                  </a:cubicBezTo>
                  <a:cubicBezTo>
                    <a:pt x="10656" y="4194"/>
                    <a:pt x="10633" y="4182"/>
                    <a:pt x="10644" y="4170"/>
                  </a:cubicBezTo>
                  <a:lnTo>
                    <a:pt x="10644" y="4170"/>
                  </a:lnTo>
                  <a:lnTo>
                    <a:pt x="10656" y="4194"/>
                  </a:lnTo>
                  <a:cubicBezTo>
                    <a:pt x="10656" y="4170"/>
                    <a:pt x="10668" y="4170"/>
                    <a:pt x="10668" y="4146"/>
                  </a:cubicBezTo>
                  <a:cubicBezTo>
                    <a:pt x="10680" y="4158"/>
                    <a:pt x="10680" y="4158"/>
                    <a:pt x="10668" y="4170"/>
                  </a:cubicBezTo>
                  <a:cubicBezTo>
                    <a:pt x="10704" y="4170"/>
                    <a:pt x="10668" y="4146"/>
                    <a:pt x="10680" y="4146"/>
                  </a:cubicBezTo>
                  <a:cubicBezTo>
                    <a:pt x="10674" y="4140"/>
                    <a:pt x="10668" y="4140"/>
                    <a:pt x="10662" y="4140"/>
                  </a:cubicBezTo>
                  <a:cubicBezTo>
                    <a:pt x="10656" y="4140"/>
                    <a:pt x="10650" y="4140"/>
                    <a:pt x="10644" y="4134"/>
                  </a:cubicBezTo>
                  <a:cubicBezTo>
                    <a:pt x="10656" y="4134"/>
                    <a:pt x="10633" y="4111"/>
                    <a:pt x="10656" y="4111"/>
                  </a:cubicBezTo>
                  <a:lnTo>
                    <a:pt x="10668" y="4123"/>
                  </a:lnTo>
                  <a:cubicBezTo>
                    <a:pt x="10668" y="4099"/>
                    <a:pt x="10656" y="4111"/>
                    <a:pt x="10668" y="4087"/>
                  </a:cubicBezTo>
                  <a:lnTo>
                    <a:pt x="10680" y="4087"/>
                  </a:lnTo>
                  <a:cubicBezTo>
                    <a:pt x="10668" y="4075"/>
                    <a:pt x="10692" y="4063"/>
                    <a:pt x="10704" y="4039"/>
                  </a:cubicBezTo>
                  <a:cubicBezTo>
                    <a:pt x="10692" y="4027"/>
                    <a:pt x="10692" y="4027"/>
                    <a:pt x="10692" y="4015"/>
                  </a:cubicBezTo>
                  <a:cubicBezTo>
                    <a:pt x="10688" y="4019"/>
                    <a:pt x="10685" y="4021"/>
                    <a:pt x="10683" y="4021"/>
                  </a:cubicBezTo>
                  <a:cubicBezTo>
                    <a:pt x="10678" y="4021"/>
                    <a:pt x="10672" y="4015"/>
                    <a:pt x="10656" y="4015"/>
                  </a:cubicBezTo>
                  <a:cubicBezTo>
                    <a:pt x="10692" y="4015"/>
                    <a:pt x="10644" y="3980"/>
                    <a:pt x="10668" y="3956"/>
                  </a:cubicBezTo>
                  <a:lnTo>
                    <a:pt x="10668" y="3956"/>
                  </a:lnTo>
                  <a:cubicBezTo>
                    <a:pt x="10680" y="3968"/>
                    <a:pt x="10692" y="3980"/>
                    <a:pt x="10680" y="3980"/>
                  </a:cubicBezTo>
                  <a:cubicBezTo>
                    <a:pt x="10687" y="3986"/>
                    <a:pt x="10698" y="3993"/>
                    <a:pt x="10705" y="4002"/>
                  </a:cubicBezTo>
                  <a:lnTo>
                    <a:pt x="10705" y="4002"/>
                  </a:lnTo>
                  <a:cubicBezTo>
                    <a:pt x="10716" y="3992"/>
                    <a:pt x="10716" y="3991"/>
                    <a:pt x="10716" y="3980"/>
                  </a:cubicBezTo>
                  <a:cubicBezTo>
                    <a:pt x="10710" y="3974"/>
                    <a:pt x="10704" y="3974"/>
                    <a:pt x="10698" y="3974"/>
                  </a:cubicBezTo>
                  <a:cubicBezTo>
                    <a:pt x="10692" y="3974"/>
                    <a:pt x="10686" y="3974"/>
                    <a:pt x="10680" y="3968"/>
                  </a:cubicBezTo>
                  <a:cubicBezTo>
                    <a:pt x="10680" y="3959"/>
                    <a:pt x="10685" y="3957"/>
                    <a:pt x="10691" y="3957"/>
                  </a:cubicBezTo>
                  <a:cubicBezTo>
                    <a:pt x="10697" y="3957"/>
                    <a:pt x="10704" y="3959"/>
                    <a:pt x="10706" y="3959"/>
                  </a:cubicBezTo>
                  <a:cubicBezTo>
                    <a:pt x="10707" y="3959"/>
                    <a:pt x="10707" y="3959"/>
                    <a:pt x="10704" y="3956"/>
                  </a:cubicBezTo>
                  <a:cubicBezTo>
                    <a:pt x="10704" y="3932"/>
                    <a:pt x="10680" y="3944"/>
                    <a:pt x="10704" y="3920"/>
                  </a:cubicBezTo>
                  <a:cubicBezTo>
                    <a:pt x="10704" y="3932"/>
                    <a:pt x="10704" y="3932"/>
                    <a:pt x="10704" y="3932"/>
                  </a:cubicBezTo>
                  <a:cubicBezTo>
                    <a:pt x="10714" y="3922"/>
                    <a:pt x="10715" y="3905"/>
                    <a:pt x="10728" y="3905"/>
                  </a:cubicBezTo>
                  <a:cubicBezTo>
                    <a:pt x="10731" y="3905"/>
                    <a:pt x="10735" y="3906"/>
                    <a:pt x="10740" y="3908"/>
                  </a:cubicBezTo>
                  <a:cubicBezTo>
                    <a:pt x="10752" y="3908"/>
                    <a:pt x="10752" y="3908"/>
                    <a:pt x="10752" y="3920"/>
                  </a:cubicBezTo>
                  <a:cubicBezTo>
                    <a:pt x="10754" y="3925"/>
                    <a:pt x="10756" y="3927"/>
                    <a:pt x="10757" y="3927"/>
                  </a:cubicBezTo>
                  <a:cubicBezTo>
                    <a:pt x="10759" y="3927"/>
                    <a:pt x="10758" y="3913"/>
                    <a:pt x="10765" y="3913"/>
                  </a:cubicBezTo>
                  <a:cubicBezTo>
                    <a:pt x="10765" y="3913"/>
                    <a:pt x="10765" y="3913"/>
                    <a:pt x="10765" y="3913"/>
                  </a:cubicBezTo>
                  <a:lnTo>
                    <a:pt x="10765" y="3913"/>
                  </a:lnTo>
                  <a:cubicBezTo>
                    <a:pt x="10756" y="3904"/>
                    <a:pt x="10766" y="3894"/>
                    <a:pt x="10775" y="3884"/>
                  </a:cubicBezTo>
                  <a:lnTo>
                    <a:pt x="10752" y="3884"/>
                  </a:lnTo>
                  <a:cubicBezTo>
                    <a:pt x="10740" y="3865"/>
                    <a:pt x="10740" y="3860"/>
                    <a:pt x="10745" y="3860"/>
                  </a:cubicBezTo>
                  <a:cubicBezTo>
                    <a:pt x="10752" y="3860"/>
                    <a:pt x="10771" y="3871"/>
                    <a:pt x="10784" y="3871"/>
                  </a:cubicBezTo>
                  <a:cubicBezTo>
                    <a:pt x="10791" y="3871"/>
                    <a:pt x="10797" y="3868"/>
                    <a:pt x="10799" y="3861"/>
                  </a:cubicBezTo>
                  <a:cubicBezTo>
                    <a:pt x="10799" y="3854"/>
                    <a:pt x="10798" y="3852"/>
                    <a:pt x="10797" y="3852"/>
                  </a:cubicBezTo>
                  <a:cubicBezTo>
                    <a:pt x="10795" y="3852"/>
                    <a:pt x="10792" y="3857"/>
                    <a:pt x="10790" y="3857"/>
                  </a:cubicBezTo>
                  <a:cubicBezTo>
                    <a:pt x="10788" y="3857"/>
                    <a:pt x="10787" y="3855"/>
                    <a:pt x="10787" y="3849"/>
                  </a:cubicBezTo>
                  <a:cubicBezTo>
                    <a:pt x="10799" y="3837"/>
                    <a:pt x="10811" y="3837"/>
                    <a:pt x="10811" y="3825"/>
                  </a:cubicBezTo>
                  <a:cubicBezTo>
                    <a:pt x="10817" y="3819"/>
                    <a:pt x="10823" y="3816"/>
                    <a:pt x="10831" y="3816"/>
                  </a:cubicBezTo>
                  <a:cubicBezTo>
                    <a:pt x="10838" y="3816"/>
                    <a:pt x="10847" y="3819"/>
                    <a:pt x="10859" y="3825"/>
                  </a:cubicBezTo>
                  <a:cubicBezTo>
                    <a:pt x="10859" y="3801"/>
                    <a:pt x="10883" y="3789"/>
                    <a:pt x="10871" y="3777"/>
                  </a:cubicBezTo>
                  <a:lnTo>
                    <a:pt x="10871" y="3777"/>
                  </a:lnTo>
                  <a:cubicBezTo>
                    <a:pt x="10847" y="3789"/>
                    <a:pt x="10883" y="3801"/>
                    <a:pt x="10847" y="3813"/>
                  </a:cubicBezTo>
                  <a:lnTo>
                    <a:pt x="10823" y="3801"/>
                  </a:lnTo>
                  <a:cubicBezTo>
                    <a:pt x="10835" y="3777"/>
                    <a:pt x="10835" y="3753"/>
                    <a:pt x="10847" y="3753"/>
                  </a:cubicBezTo>
                  <a:cubicBezTo>
                    <a:pt x="10847" y="3753"/>
                    <a:pt x="10835" y="3753"/>
                    <a:pt x="10835" y="3742"/>
                  </a:cubicBezTo>
                  <a:cubicBezTo>
                    <a:pt x="10835" y="3718"/>
                    <a:pt x="10823" y="3706"/>
                    <a:pt x="10835" y="3682"/>
                  </a:cubicBezTo>
                  <a:cubicBezTo>
                    <a:pt x="10859" y="3694"/>
                    <a:pt x="10847" y="3706"/>
                    <a:pt x="10847" y="3706"/>
                  </a:cubicBezTo>
                  <a:cubicBezTo>
                    <a:pt x="10871" y="3706"/>
                    <a:pt x="10859" y="3694"/>
                    <a:pt x="10871" y="3682"/>
                  </a:cubicBezTo>
                  <a:cubicBezTo>
                    <a:pt x="10883" y="3682"/>
                    <a:pt x="10859" y="3694"/>
                    <a:pt x="10871" y="3706"/>
                  </a:cubicBezTo>
                  <a:lnTo>
                    <a:pt x="10883" y="3670"/>
                  </a:lnTo>
                  <a:cubicBezTo>
                    <a:pt x="10859" y="3658"/>
                    <a:pt x="10895" y="3658"/>
                    <a:pt x="10895" y="3646"/>
                  </a:cubicBezTo>
                  <a:cubicBezTo>
                    <a:pt x="10918" y="3611"/>
                    <a:pt x="10883" y="3587"/>
                    <a:pt x="10883" y="3551"/>
                  </a:cubicBezTo>
                  <a:lnTo>
                    <a:pt x="10883" y="3551"/>
                  </a:lnTo>
                  <a:cubicBezTo>
                    <a:pt x="10883" y="3551"/>
                    <a:pt x="10895" y="3551"/>
                    <a:pt x="10895" y="3563"/>
                  </a:cubicBezTo>
                  <a:cubicBezTo>
                    <a:pt x="10883" y="3563"/>
                    <a:pt x="10895" y="3563"/>
                    <a:pt x="10895" y="3575"/>
                  </a:cubicBezTo>
                  <a:cubicBezTo>
                    <a:pt x="10900" y="3569"/>
                    <a:pt x="10912" y="3566"/>
                    <a:pt x="10923" y="3566"/>
                  </a:cubicBezTo>
                  <a:cubicBezTo>
                    <a:pt x="10933" y="3566"/>
                    <a:pt x="10942" y="3569"/>
                    <a:pt x="10942" y="3575"/>
                  </a:cubicBezTo>
                  <a:cubicBezTo>
                    <a:pt x="10942" y="3563"/>
                    <a:pt x="10939" y="3563"/>
                    <a:pt x="10936" y="3563"/>
                  </a:cubicBezTo>
                  <a:cubicBezTo>
                    <a:pt x="10933" y="3563"/>
                    <a:pt x="10930" y="3563"/>
                    <a:pt x="10930" y="3551"/>
                  </a:cubicBezTo>
                  <a:lnTo>
                    <a:pt x="10942" y="3527"/>
                  </a:lnTo>
                  <a:cubicBezTo>
                    <a:pt x="10936" y="3527"/>
                    <a:pt x="10930" y="3530"/>
                    <a:pt x="10926" y="3530"/>
                  </a:cubicBezTo>
                  <a:cubicBezTo>
                    <a:pt x="10921" y="3530"/>
                    <a:pt x="10918" y="3527"/>
                    <a:pt x="10918" y="3515"/>
                  </a:cubicBezTo>
                  <a:cubicBezTo>
                    <a:pt x="10918" y="3503"/>
                    <a:pt x="10930" y="3503"/>
                    <a:pt x="10930" y="3480"/>
                  </a:cubicBezTo>
                  <a:cubicBezTo>
                    <a:pt x="10942" y="3491"/>
                    <a:pt x="10954" y="3491"/>
                    <a:pt x="10942" y="3503"/>
                  </a:cubicBezTo>
                  <a:cubicBezTo>
                    <a:pt x="10954" y="3491"/>
                    <a:pt x="10966" y="3480"/>
                    <a:pt x="10954" y="3480"/>
                  </a:cubicBezTo>
                  <a:cubicBezTo>
                    <a:pt x="10930" y="3480"/>
                    <a:pt x="10954" y="3444"/>
                    <a:pt x="10930" y="3444"/>
                  </a:cubicBezTo>
                  <a:lnTo>
                    <a:pt x="10954" y="3432"/>
                  </a:lnTo>
                  <a:cubicBezTo>
                    <a:pt x="10954" y="3432"/>
                    <a:pt x="10954" y="3444"/>
                    <a:pt x="10954" y="3444"/>
                  </a:cubicBezTo>
                  <a:cubicBezTo>
                    <a:pt x="10959" y="3446"/>
                    <a:pt x="10961" y="3447"/>
                    <a:pt x="10963" y="3447"/>
                  </a:cubicBezTo>
                  <a:cubicBezTo>
                    <a:pt x="10970" y="3447"/>
                    <a:pt x="10954" y="3430"/>
                    <a:pt x="10954" y="3420"/>
                  </a:cubicBezTo>
                  <a:cubicBezTo>
                    <a:pt x="10966" y="3420"/>
                    <a:pt x="10966" y="3408"/>
                    <a:pt x="10978" y="3408"/>
                  </a:cubicBezTo>
                  <a:cubicBezTo>
                    <a:pt x="10978" y="3396"/>
                    <a:pt x="10990" y="3396"/>
                    <a:pt x="11002" y="3396"/>
                  </a:cubicBezTo>
                  <a:cubicBezTo>
                    <a:pt x="11002" y="3384"/>
                    <a:pt x="10990" y="3384"/>
                    <a:pt x="10978" y="3384"/>
                  </a:cubicBezTo>
                  <a:lnTo>
                    <a:pt x="11002" y="3361"/>
                  </a:lnTo>
                  <a:cubicBezTo>
                    <a:pt x="11014" y="3361"/>
                    <a:pt x="11037" y="3372"/>
                    <a:pt x="11037" y="3384"/>
                  </a:cubicBezTo>
                  <a:cubicBezTo>
                    <a:pt x="11037" y="3372"/>
                    <a:pt x="11014" y="3361"/>
                    <a:pt x="11025" y="3349"/>
                  </a:cubicBezTo>
                  <a:lnTo>
                    <a:pt x="11025" y="3349"/>
                  </a:lnTo>
                  <a:cubicBezTo>
                    <a:pt x="11028" y="3351"/>
                    <a:pt x="11031" y="3352"/>
                    <a:pt x="11034" y="3352"/>
                  </a:cubicBezTo>
                  <a:cubicBezTo>
                    <a:pt x="11038" y="3352"/>
                    <a:pt x="11043" y="3349"/>
                    <a:pt x="11048" y="3349"/>
                  </a:cubicBezTo>
                  <a:cubicBezTo>
                    <a:pt x="11052" y="3349"/>
                    <a:pt x="11057" y="3352"/>
                    <a:pt x="11061" y="3361"/>
                  </a:cubicBezTo>
                  <a:cubicBezTo>
                    <a:pt x="11085" y="3361"/>
                    <a:pt x="11097" y="3337"/>
                    <a:pt x="11097" y="3325"/>
                  </a:cubicBezTo>
                  <a:cubicBezTo>
                    <a:pt x="11094" y="3322"/>
                    <a:pt x="11092" y="3321"/>
                    <a:pt x="11091" y="3321"/>
                  </a:cubicBezTo>
                  <a:cubicBezTo>
                    <a:pt x="11086" y="3321"/>
                    <a:pt x="11082" y="3328"/>
                    <a:pt x="11073" y="3328"/>
                  </a:cubicBezTo>
                  <a:cubicBezTo>
                    <a:pt x="11070" y="3328"/>
                    <a:pt x="11066" y="3327"/>
                    <a:pt x="11061" y="3325"/>
                  </a:cubicBezTo>
                  <a:cubicBezTo>
                    <a:pt x="11085" y="3289"/>
                    <a:pt x="11037" y="3253"/>
                    <a:pt x="11061" y="3230"/>
                  </a:cubicBezTo>
                  <a:lnTo>
                    <a:pt x="11061" y="3230"/>
                  </a:lnTo>
                  <a:lnTo>
                    <a:pt x="11049" y="3241"/>
                  </a:lnTo>
                  <a:cubicBezTo>
                    <a:pt x="11061" y="3218"/>
                    <a:pt x="11061" y="3218"/>
                    <a:pt x="11049" y="3206"/>
                  </a:cubicBezTo>
                  <a:lnTo>
                    <a:pt x="11049" y="3206"/>
                  </a:lnTo>
                  <a:cubicBezTo>
                    <a:pt x="11054" y="3210"/>
                    <a:pt x="11064" y="3213"/>
                    <a:pt x="11077" y="3213"/>
                  </a:cubicBezTo>
                  <a:cubicBezTo>
                    <a:pt x="11098" y="3213"/>
                    <a:pt x="11125" y="3205"/>
                    <a:pt x="11133" y="3182"/>
                  </a:cubicBezTo>
                  <a:cubicBezTo>
                    <a:pt x="11127" y="3182"/>
                    <a:pt x="11118" y="3185"/>
                    <a:pt x="11109" y="3185"/>
                  </a:cubicBezTo>
                  <a:cubicBezTo>
                    <a:pt x="11100" y="3185"/>
                    <a:pt x="11091" y="3182"/>
                    <a:pt x="11085" y="3170"/>
                  </a:cubicBezTo>
                  <a:lnTo>
                    <a:pt x="11097" y="3158"/>
                  </a:lnTo>
                  <a:cubicBezTo>
                    <a:pt x="11097" y="3158"/>
                    <a:pt x="11097" y="3158"/>
                    <a:pt x="11097" y="3170"/>
                  </a:cubicBezTo>
                  <a:cubicBezTo>
                    <a:pt x="11109" y="3146"/>
                    <a:pt x="11145" y="3146"/>
                    <a:pt x="11121" y="3134"/>
                  </a:cubicBezTo>
                  <a:lnTo>
                    <a:pt x="11145" y="3134"/>
                  </a:lnTo>
                  <a:cubicBezTo>
                    <a:pt x="11145" y="3122"/>
                    <a:pt x="11145" y="3110"/>
                    <a:pt x="11145" y="3099"/>
                  </a:cubicBezTo>
                  <a:cubicBezTo>
                    <a:pt x="11145" y="3075"/>
                    <a:pt x="11156" y="3075"/>
                    <a:pt x="11180" y="3075"/>
                  </a:cubicBezTo>
                  <a:cubicBezTo>
                    <a:pt x="11168" y="3063"/>
                    <a:pt x="11145" y="3063"/>
                    <a:pt x="11156" y="3051"/>
                  </a:cubicBezTo>
                  <a:lnTo>
                    <a:pt x="11156" y="3051"/>
                  </a:lnTo>
                  <a:cubicBezTo>
                    <a:pt x="11161" y="3056"/>
                    <a:pt x="11165" y="3058"/>
                    <a:pt x="11168" y="3058"/>
                  </a:cubicBezTo>
                  <a:cubicBezTo>
                    <a:pt x="11179" y="3058"/>
                    <a:pt x="11182" y="3037"/>
                    <a:pt x="11188" y="3037"/>
                  </a:cubicBezTo>
                  <a:cubicBezTo>
                    <a:pt x="11190" y="3037"/>
                    <a:pt x="11191" y="3038"/>
                    <a:pt x="11192" y="3039"/>
                  </a:cubicBezTo>
                  <a:cubicBezTo>
                    <a:pt x="11204" y="3027"/>
                    <a:pt x="11216" y="3027"/>
                    <a:pt x="11204" y="3015"/>
                  </a:cubicBezTo>
                  <a:lnTo>
                    <a:pt x="11204" y="3015"/>
                  </a:lnTo>
                  <a:lnTo>
                    <a:pt x="11228" y="3039"/>
                  </a:lnTo>
                  <a:lnTo>
                    <a:pt x="11228" y="3039"/>
                  </a:lnTo>
                  <a:cubicBezTo>
                    <a:pt x="11204" y="3015"/>
                    <a:pt x="11216" y="2991"/>
                    <a:pt x="11216" y="2980"/>
                  </a:cubicBezTo>
                  <a:lnTo>
                    <a:pt x="11216" y="2980"/>
                  </a:lnTo>
                  <a:cubicBezTo>
                    <a:pt x="11224" y="2985"/>
                    <a:pt x="11228" y="2986"/>
                    <a:pt x="11232" y="2986"/>
                  </a:cubicBezTo>
                  <a:cubicBezTo>
                    <a:pt x="11241" y="2986"/>
                    <a:pt x="11239" y="2973"/>
                    <a:pt x="11248" y="2973"/>
                  </a:cubicBezTo>
                  <a:cubicBezTo>
                    <a:pt x="11251" y="2973"/>
                    <a:pt x="11256" y="2974"/>
                    <a:pt x="11264" y="2980"/>
                  </a:cubicBezTo>
                  <a:cubicBezTo>
                    <a:pt x="11252" y="2956"/>
                    <a:pt x="11276" y="2944"/>
                    <a:pt x="11264" y="2920"/>
                  </a:cubicBezTo>
                  <a:cubicBezTo>
                    <a:pt x="11264" y="2918"/>
                    <a:pt x="11265" y="2917"/>
                    <a:pt x="11266" y="2917"/>
                  </a:cubicBezTo>
                  <a:cubicBezTo>
                    <a:pt x="11273" y="2917"/>
                    <a:pt x="11290" y="2932"/>
                    <a:pt x="11299" y="2932"/>
                  </a:cubicBezTo>
                  <a:lnTo>
                    <a:pt x="11299" y="2920"/>
                  </a:lnTo>
                  <a:cubicBezTo>
                    <a:pt x="11311" y="2920"/>
                    <a:pt x="11335" y="2908"/>
                    <a:pt x="11347" y="2896"/>
                  </a:cubicBezTo>
                  <a:lnTo>
                    <a:pt x="11335" y="2872"/>
                  </a:lnTo>
                  <a:lnTo>
                    <a:pt x="11347" y="2872"/>
                  </a:lnTo>
                  <a:cubicBezTo>
                    <a:pt x="11347" y="2872"/>
                    <a:pt x="11347" y="2860"/>
                    <a:pt x="11335" y="2860"/>
                  </a:cubicBezTo>
                  <a:lnTo>
                    <a:pt x="11347" y="2849"/>
                  </a:lnTo>
                  <a:cubicBezTo>
                    <a:pt x="11323" y="2825"/>
                    <a:pt x="11347" y="2837"/>
                    <a:pt x="11347" y="2813"/>
                  </a:cubicBezTo>
                  <a:cubicBezTo>
                    <a:pt x="11347" y="2813"/>
                    <a:pt x="11359" y="2825"/>
                    <a:pt x="11359" y="2825"/>
                  </a:cubicBezTo>
                  <a:cubicBezTo>
                    <a:pt x="11359" y="2825"/>
                    <a:pt x="11371" y="2837"/>
                    <a:pt x="11383" y="2837"/>
                  </a:cubicBezTo>
                  <a:cubicBezTo>
                    <a:pt x="11372" y="2837"/>
                    <a:pt x="11361" y="2787"/>
                    <a:pt x="11341" y="2787"/>
                  </a:cubicBezTo>
                  <a:cubicBezTo>
                    <a:pt x="11339" y="2787"/>
                    <a:pt x="11337" y="2788"/>
                    <a:pt x="11335" y="2789"/>
                  </a:cubicBezTo>
                  <a:cubicBezTo>
                    <a:pt x="11323" y="2777"/>
                    <a:pt x="11323" y="2765"/>
                    <a:pt x="11335" y="2765"/>
                  </a:cubicBezTo>
                  <a:lnTo>
                    <a:pt x="11359" y="2777"/>
                  </a:lnTo>
                  <a:lnTo>
                    <a:pt x="11347" y="2753"/>
                  </a:lnTo>
                  <a:cubicBezTo>
                    <a:pt x="11347" y="2741"/>
                    <a:pt x="11371" y="2741"/>
                    <a:pt x="11371" y="2741"/>
                  </a:cubicBezTo>
                  <a:cubicBezTo>
                    <a:pt x="11371" y="2750"/>
                    <a:pt x="11384" y="2773"/>
                    <a:pt x="11402" y="2773"/>
                  </a:cubicBezTo>
                  <a:cubicBezTo>
                    <a:pt x="11407" y="2773"/>
                    <a:pt x="11413" y="2771"/>
                    <a:pt x="11418" y="2765"/>
                  </a:cubicBezTo>
                  <a:lnTo>
                    <a:pt x="11418" y="2765"/>
                  </a:lnTo>
                  <a:cubicBezTo>
                    <a:pt x="11406" y="2777"/>
                    <a:pt x="11418" y="2801"/>
                    <a:pt x="11406" y="2801"/>
                  </a:cubicBezTo>
                  <a:cubicBezTo>
                    <a:pt x="11418" y="2801"/>
                    <a:pt x="11418" y="2801"/>
                    <a:pt x="11418" y="2813"/>
                  </a:cubicBezTo>
                  <a:cubicBezTo>
                    <a:pt x="11430" y="2801"/>
                    <a:pt x="11418" y="2801"/>
                    <a:pt x="11430" y="2777"/>
                  </a:cubicBezTo>
                  <a:cubicBezTo>
                    <a:pt x="11430" y="2777"/>
                    <a:pt x="11430" y="2755"/>
                    <a:pt x="11436" y="2751"/>
                  </a:cubicBezTo>
                  <a:lnTo>
                    <a:pt x="11436" y="2751"/>
                  </a:lnTo>
                  <a:cubicBezTo>
                    <a:pt x="11438" y="2752"/>
                    <a:pt x="11440" y="2753"/>
                    <a:pt x="11442" y="2753"/>
                  </a:cubicBezTo>
                  <a:cubicBezTo>
                    <a:pt x="11440" y="2752"/>
                    <a:pt x="11439" y="2751"/>
                    <a:pt x="11438" y="2751"/>
                  </a:cubicBezTo>
                  <a:cubicBezTo>
                    <a:pt x="11437" y="2751"/>
                    <a:pt x="11437" y="2751"/>
                    <a:pt x="11436" y="2751"/>
                  </a:cubicBezTo>
                  <a:lnTo>
                    <a:pt x="11436" y="2751"/>
                  </a:lnTo>
                  <a:cubicBezTo>
                    <a:pt x="11399" y="2738"/>
                    <a:pt x="11441" y="2706"/>
                    <a:pt x="11418" y="2706"/>
                  </a:cubicBezTo>
                  <a:cubicBezTo>
                    <a:pt x="11418" y="2697"/>
                    <a:pt x="11418" y="2689"/>
                    <a:pt x="11423" y="2689"/>
                  </a:cubicBezTo>
                  <a:cubicBezTo>
                    <a:pt x="11424" y="2689"/>
                    <a:pt x="11427" y="2690"/>
                    <a:pt x="11430" y="2694"/>
                  </a:cubicBezTo>
                  <a:cubicBezTo>
                    <a:pt x="11430" y="2718"/>
                    <a:pt x="11466" y="2706"/>
                    <a:pt x="11466" y="2718"/>
                  </a:cubicBezTo>
                  <a:cubicBezTo>
                    <a:pt x="11466" y="2706"/>
                    <a:pt x="11454" y="2706"/>
                    <a:pt x="11454" y="2694"/>
                  </a:cubicBezTo>
                  <a:lnTo>
                    <a:pt x="11478" y="2694"/>
                  </a:lnTo>
                  <a:lnTo>
                    <a:pt x="11478" y="2706"/>
                  </a:lnTo>
                  <a:lnTo>
                    <a:pt x="11502" y="2694"/>
                  </a:lnTo>
                  <a:cubicBezTo>
                    <a:pt x="11490" y="2694"/>
                    <a:pt x="11478" y="2694"/>
                    <a:pt x="11478" y="2682"/>
                  </a:cubicBezTo>
                  <a:cubicBezTo>
                    <a:pt x="11490" y="2682"/>
                    <a:pt x="11490" y="2670"/>
                    <a:pt x="11502" y="2670"/>
                  </a:cubicBezTo>
                  <a:cubicBezTo>
                    <a:pt x="11502" y="2694"/>
                    <a:pt x="11526" y="2706"/>
                    <a:pt x="11514" y="2718"/>
                  </a:cubicBezTo>
                  <a:cubicBezTo>
                    <a:pt x="11526" y="2706"/>
                    <a:pt x="11549" y="2682"/>
                    <a:pt x="11514" y="2670"/>
                  </a:cubicBezTo>
                  <a:lnTo>
                    <a:pt x="11526" y="2670"/>
                  </a:lnTo>
                  <a:cubicBezTo>
                    <a:pt x="11514" y="2670"/>
                    <a:pt x="11490" y="2670"/>
                    <a:pt x="11502" y="2646"/>
                  </a:cubicBezTo>
                  <a:lnTo>
                    <a:pt x="11502" y="2622"/>
                  </a:lnTo>
                  <a:lnTo>
                    <a:pt x="11526" y="2634"/>
                  </a:lnTo>
                  <a:cubicBezTo>
                    <a:pt x="11514" y="2622"/>
                    <a:pt x="11514" y="2622"/>
                    <a:pt x="11514" y="2610"/>
                  </a:cubicBezTo>
                  <a:lnTo>
                    <a:pt x="11514" y="2610"/>
                  </a:lnTo>
                  <a:cubicBezTo>
                    <a:pt x="11526" y="2622"/>
                    <a:pt x="11526" y="2622"/>
                    <a:pt x="11537" y="2622"/>
                  </a:cubicBezTo>
                  <a:cubicBezTo>
                    <a:pt x="11549" y="2610"/>
                    <a:pt x="11537" y="2599"/>
                    <a:pt x="11537" y="2599"/>
                  </a:cubicBezTo>
                  <a:cubicBezTo>
                    <a:pt x="11537" y="2593"/>
                    <a:pt x="11540" y="2590"/>
                    <a:pt x="11543" y="2590"/>
                  </a:cubicBezTo>
                  <a:cubicBezTo>
                    <a:pt x="11546" y="2590"/>
                    <a:pt x="11549" y="2593"/>
                    <a:pt x="11549" y="2599"/>
                  </a:cubicBezTo>
                  <a:cubicBezTo>
                    <a:pt x="11573" y="2599"/>
                    <a:pt x="11585" y="2575"/>
                    <a:pt x="11597" y="2575"/>
                  </a:cubicBezTo>
                  <a:cubicBezTo>
                    <a:pt x="11603" y="2569"/>
                    <a:pt x="11603" y="2569"/>
                    <a:pt x="11600" y="2569"/>
                  </a:cubicBezTo>
                  <a:cubicBezTo>
                    <a:pt x="11597" y="2569"/>
                    <a:pt x="11591" y="2569"/>
                    <a:pt x="11585" y="2563"/>
                  </a:cubicBezTo>
                  <a:lnTo>
                    <a:pt x="11585" y="2563"/>
                  </a:lnTo>
                  <a:cubicBezTo>
                    <a:pt x="11592" y="2564"/>
                    <a:pt x="11597" y="2565"/>
                    <a:pt x="11603" y="2565"/>
                  </a:cubicBezTo>
                  <a:cubicBezTo>
                    <a:pt x="11636" y="2565"/>
                    <a:pt x="11648" y="2536"/>
                    <a:pt x="11668" y="2515"/>
                  </a:cubicBezTo>
                  <a:cubicBezTo>
                    <a:pt x="11646" y="2493"/>
                    <a:pt x="11676" y="2502"/>
                    <a:pt x="11661" y="2484"/>
                  </a:cubicBezTo>
                  <a:lnTo>
                    <a:pt x="11661" y="2484"/>
                  </a:lnTo>
                  <a:cubicBezTo>
                    <a:pt x="11672" y="2488"/>
                    <a:pt x="11700" y="2484"/>
                    <a:pt x="11680" y="2503"/>
                  </a:cubicBezTo>
                  <a:lnTo>
                    <a:pt x="11692" y="2491"/>
                  </a:lnTo>
                  <a:lnTo>
                    <a:pt x="11692" y="2491"/>
                  </a:lnTo>
                  <a:cubicBezTo>
                    <a:pt x="11716" y="2503"/>
                    <a:pt x="11680" y="2515"/>
                    <a:pt x="11716" y="2527"/>
                  </a:cubicBezTo>
                  <a:cubicBezTo>
                    <a:pt x="11728" y="2515"/>
                    <a:pt x="11716" y="2479"/>
                    <a:pt x="11740" y="2479"/>
                  </a:cubicBezTo>
                  <a:cubicBezTo>
                    <a:pt x="11740" y="2486"/>
                    <a:pt x="11740" y="2488"/>
                    <a:pt x="11740" y="2488"/>
                  </a:cubicBezTo>
                  <a:cubicBezTo>
                    <a:pt x="11741" y="2488"/>
                    <a:pt x="11742" y="2483"/>
                    <a:pt x="11744" y="2483"/>
                  </a:cubicBezTo>
                  <a:cubicBezTo>
                    <a:pt x="11746" y="2483"/>
                    <a:pt x="11748" y="2485"/>
                    <a:pt x="11752" y="2491"/>
                  </a:cubicBezTo>
                  <a:cubicBezTo>
                    <a:pt x="11752" y="2503"/>
                    <a:pt x="11752" y="2503"/>
                    <a:pt x="11752" y="2503"/>
                  </a:cubicBezTo>
                  <a:cubicBezTo>
                    <a:pt x="11764" y="2503"/>
                    <a:pt x="11764" y="2503"/>
                    <a:pt x="11764" y="2491"/>
                  </a:cubicBezTo>
                  <a:cubicBezTo>
                    <a:pt x="11764" y="2479"/>
                    <a:pt x="11752" y="2468"/>
                    <a:pt x="11752" y="2444"/>
                  </a:cubicBezTo>
                  <a:cubicBezTo>
                    <a:pt x="11754" y="2441"/>
                    <a:pt x="11756" y="2440"/>
                    <a:pt x="11759" y="2440"/>
                  </a:cubicBezTo>
                  <a:cubicBezTo>
                    <a:pt x="11768" y="2440"/>
                    <a:pt x="11778" y="2458"/>
                    <a:pt x="11787" y="2468"/>
                  </a:cubicBezTo>
                  <a:cubicBezTo>
                    <a:pt x="11787" y="2468"/>
                    <a:pt x="11797" y="2458"/>
                    <a:pt x="11799" y="2448"/>
                  </a:cubicBezTo>
                  <a:lnTo>
                    <a:pt x="11799" y="2448"/>
                  </a:lnTo>
                  <a:cubicBezTo>
                    <a:pt x="11798" y="2452"/>
                    <a:pt x="11795" y="2454"/>
                    <a:pt x="11791" y="2454"/>
                  </a:cubicBezTo>
                  <a:cubicBezTo>
                    <a:pt x="11781" y="2454"/>
                    <a:pt x="11764" y="2440"/>
                    <a:pt x="11764" y="2432"/>
                  </a:cubicBezTo>
                  <a:lnTo>
                    <a:pt x="11764" y="2432"/>
                  </a:lnTo>
                  <a:cubicBezTo>
                    <a:pt x="11767" y="2433"/>
                    <a:pt x="11770" y="2434"/>
                    <a:pt x="11773" y="2434"/>
                  </a:cubicBezTo>
                  <a:cubicBezTo>
                    <a:pt x="11791" y="2434"/>
                    <a:pt x="11799" y="2406"/>
                    <a:pt x="11799" y="2396"/>
                  </a:cubicBezTo>
                  <a:cubicBezTo>
                    <a:pt x="11752" y="2396"/>
                    <a:pt x="11764" y="2408"/>
                    <a:pt x="11740" y="2408"/>
                  </a:cubicBezTo>
                  <a:cubicBezTo>
                    <a:pt x="11776" y="2384"/>
                    <a:pt x="11799" y="2360"/>
                    <a:pt x="11823" y="2348"/>
                  </a:cubicBezTo>
                  <a:cubicBezTo>
                    <a:pt x="11800" y="2325"/>
                    <a:pt x="11846" y="2336"/>
                    <a:pt x="11836" y="2302"/>
                  </a:cubicBezTo>
                  <a:lnTo>
                    <a:pt x="11836" y="2302"/>
                  </a:lnTo>
                  <a:cubicBezTo>
                    <a:pt x="11837" y="2304"/>
                    <a:pt x="11841" y="2305"/>
                    <a:pt x="11846" y="2305"/>
                  </a:cubicBezTo>
                  <a:cubicBezTo>
                    <a:pt x="11851" y="2305"/>
                    <a:pt x="11859" y="2304"/>
                    <a:pt x="11865" y="2304"/>
                  </a:cubicBezTo>
                  <a:cubicBezTo>
                    <a:pt x="11877" y="2304"/>
                    <a:pt x="11883" y="2307"/>
                    <a:pt x="11859" y="2325"/>
                  </a:cubicBezTo>
                  <a:lnTo>
                    <a:pt x="11895" y="2313"/>
                  </a:lnTo>
                  <a:lnTo>
                    <a:pt x="11895" y="2313"/>
                  </a:lnTo>
                  <a:cubicBezTo>
                    <a:pt x="11895" y="2325"/>
                    <a:pt x="11895" y="2325"/>
                    <a:pt x="11883" y="2337"/>
                  </a:cubicBezTo>
                  <a:cubicBezTo>
                    <a:pt x="11871" y="2348"/>
                    <a:pt x="11871" y="2360"/>
                    <a:pt x="11895" y="2360"/>
                  </a:cubicBezTo>
                  <a:cubicBezTo>
                    <a:pt x="11907" y="2372"/>
                    <a:pt x="11895" y="2372"/>
                    <a:pt x="11883" y="2372"/>
                  </a:cubicBezTo>
                  <a:cubicBezTo>
                    <a:pt x="11895" y="2372"/>
                    <a:pt x="11918" y="2372"/>
                    <a:pt x="11918" y="2384"/>
                  </a:cubicBezTo>
                  <a:cubicBezTo>
                    <a:pt x="11907" y="2380"/>
                    <a:pt x="11900" y="2379"/>
                    <a:pt x="11896" y="2379"/>
                  </a:cubicBezTo>
                  <a:cubicBezTo>
                    <a:pt x="11887" y="2379"/>
                    <a:pt x="11887" y="2384"/>
                    <a:pt x="11871" y="2384"/>
                  </a:cubicBezTo>
                  <a:lnTo>
                    <a:pt x="11859" y="2384"/>
                  </a:lnTo>
                  <a:cubicBezTo>
                    <a:pt x="11883" y="2396"/>
                    <a:pt x="11883" y="2408"/>
                    <a:pt x="11883" y="2408"/>
                  </a:cubicBezTo>
                  <a:cubicBezTo>
                    <a:pt x="11875" y="2405"/>
                    <a:pt x="11871" y="2405"/>
                    <a:pt x="11868" y="2405"/>
                  </a:cubicBezTo>
                  <a:cubicBezTo>
                    <a:pt x="11861" y="2405"/>
                    <a:pt x="11868" y="2411"/>
                    <a:pt x="11861" y="2411"/>
                  </a:cubicBezTo>
                  <a:cubicBezTo>
                    <a:pt x="11859" y="2411"/>
                    <a:pt x="11855" y="2411"/>
                    <a:pt x="11847" y="2408"/>
                  </a:cubicBezTo>
                  <a:lnTo>
                    <a:pt x="11847" y="2408"/>
                  </a:lnTo>
                  <a:cubicBezTo>
                    <a:pt x="11871" y="2420"/>
                    <a:pt x="11847" y="2420"/>
                    <a:pt x="11871" y="2432"/>
                  </a:cubicBezTo>
                  <a:cubicBezTo>
                    <a:pt x="11871" y="2436"/>
                    <a:pt x="11868" y="2437"/>
                    <a:pt x="11864" y="2437"/>
                  </a:cubicBezTo>
                  <a:cubicBezTo>
                    <a:pt x="11858" y="2437"/>
                    <a:pt x="11848" y="2434"/>
                    <a:pt x="11840" y="2432"/>
                  </a:cubicBezTo>
                  <a:lnTo>
                    <a:pt x="11840" y="2432"/>
                  </a:lnTo>
                  <a:cubicBezTo>
                    <a:pt x="11823" y="2434"/>
                    <a:pt x="11822" y="2444"/>
                    <a:pt x="11811" y="2444"/>
                  </a:cubicBezTo>
                  <a:lnTo>
                    <a:pt x="11835" y="2456"/>
                  </a:lnTo>
                  <a:lnTo>
                    <a:pt x="11823" y="2456"/>
                  </a:lnTo>
                  <a:cubicBezTo>
                    <a:pt x="11823" y="2456"/>
                    <a:pt x="11823" y="2468"/>
                    <a:pt x="11835" y="2468"/>
                  </a:cubicBezTo>
                  <a:cubicBezTo>
                    <a:pt x="11859" y="2479"/>
                    <a:pt x="11847" y="2479"/>
                    <a:pt x="11847" y="2491"/>
                  </a:cubicBezTo>
                  <a:cubicBezTo>
                    <a:pt x="11847" y="2491"/>
                    <a:pt x="11835" y="2479"/>
                    <a:pt x="11835" y="2479"/>
                  </a:cubicBezTo>
                  <a:lnTo>
                    <a:pt x="11811" y="2479"/>
                  </a:lnTo>
                  <a:cubicBezTo>
                    <a:pt x="11823" y="2479"/>
                    <a:pt x="11859" y="2503"/>
                    <a:pt x="11871" y="2503"/>
                  </a:cubicBezTo>
                  <a:cubicBezTo>
                    <a:pt x="11883" y="2503"/>
                    <a:pt x="11883" y="2515"/>
                    <a:pt x="11883" y="2515"/>
                  </a:cubicBezTo>
                  <a:lnTo>
                    <a:pt x="11859" y="2515"/>
                  </a:lnTo>
                  <a:lnTo>
                    <a:pt x="11883" y="2527"/>
                  </a:lnTo>
                  <a:lnTo>
                    <a:pt x="11859" y="2527"/>
                  </a:lnTo>
                  <a:cubicBezTo>
                    <a:pt x="11859" y="2527"/>
                    <a:pt x="11836" y="2512"/>
                    <a:pt x="11821" y="2512"/>
                  </a:cubicBezTo>
                  <a:cubicBezTo>
                    <a:pt x="11817" y="2512"/>
                    <a:pt x="11814" y="2513"/>
                    <a:pt x="11811" y="2515"/>
                  </a:cubicBezTo>
                  <a:lnTo>
                    <a:pt x="11811" y="2515"/>
                  </a:lnTo>
                  <a:cubicBezTo>
                    <a:pt x="11811" y="2515"/>
                    <a:pt x="11811" y="2515"/>
                    <a:pt x="11811" y="2515"/>
                  </a:cubicBezTo>
                  <a:lnTo>
                    <a:pt x="11811" y="2515"/>
                  </a:lnTo>
                  <a:cubicBezTo>
                    <a:pt x="11836" y="2523"/>
                    <a:pt x="11832" y="2537"/>
                    <a:pt x="11835" y="2545"/>
                  </a:cubicBezTo>
                  <a:lnTo>
                    <a:pt x="11835" y="2545"/>
                  </a:lnTo>
                  <a:cubicBezTo>
                    <a:pt x="11833" y="2545"/>
                    <a:pt x="11830" y="2545"/>
                    <a:pt x="11828" y="2545"/>
                  </a:cubicBezTo>
                  <a:cubicBezTo>
                    <a:pt x="11820" y="2545"/>
                    <a:pt x="11811" y="2545"/>
                    <a:pt x="11799" y="2539"/>
                  </a:cubicBezTo>
                  <a:lnTo>
                    <a:pt x="11799" y="2539"/>
                  </a:lnTo>
                  <a:cubicBezTo>
                    <a:pt x="11805" y="2545"/>
                    <a:pt x="11811" y="2545"/>
                    <a:pt x="11816" y="2545"/>
                  </a:cubicBezTo>
                  <a:cubicBezTo>
                    <a:pt x="11820" y="2545"/>
                    <a:pt x="11823" y="2545"/>
                    <a:pt x="11823" y="2551"/>
                  </a:cubicBezTo>
                  <a:lnTo>
                    <a:pt x="11787" y="2551"/>
                  </a:lnTo>
                  <a:cubicBezTo>
                    <a:pt x="11799" y="2551"/>
                    <a:pt x="11811" y="2551"/>
                    <a:pt x="11811" y="2563"/>
                  </a:cubicBezTo>
                  <a:lnTo>
                    <a:pt x="11799" y="2563"/>
                  </a:lnTo>
                  <a:cubicBezTo>
                    <a:pt x="11787" y="2551"/>
                    <a:pt x="11764" y="2551"/>
                    <a:pt x="11764" y="2539"/>
                  </a:cubicBezTo>
                  <a:lnTo>
                    <a:pt x="11764" y="2539"/>
                  </a:lnTo>
                  <a:cubicBezTo>
                    <a:pt x="11764" y="2551"/>
                    <a:pt x="11764" y="2563"/>
                    <a:pt x="11787" y="2563"/>
                  </a:cubicBezTo>
                  <a:cubicBezTo>
                    <a:pt x="11793" y="2569"/>
                    <a:pt x="11799" y="2569"/>
                    <a:pt x="11804" y="2569"/>
                  </a:cubicBezTo>
                  <a:cubicBezTo>
                    <a:pt x="11808" y="2569"/>
                    <a:pt x="11811" y="2569"/>
                    <a:pt x="11811" y="2575"/>
                  </a:cubicBezTo>
                  <a:lnTo>
                    <a:pt x="11823" y="2587"/>
                  </a:lnTo>
                  <a:lnTo>
                    <a:pt x="11811" y="2587"/>
                  </a:lnTo>
                  <a:cubicBezTo>
                    <a:pt x="11811" y="2587"/>
                    <a:pt x="11823" y="2599"/>
                    <a:pt x="11823" y="2599"/>
                  </a:cubicBezTo>
                  <a:cubicBezTo>
                    <a:pt x="11811" y="2599"/>
                    <a:pt x="11811" y="2599"/>
                    <a:pt x="11799" y="2587"/>
                  </a:cubicBezTo>
                  <a:lnTo>
                    <a:pt x="11799" y="2587"/>
                  </a:lnTo>
                  <a:cubicBezTo>
                    <a:pt x="11799" y="2599"/>
                    <a:pt x="11811" y="2599"/>
                    <a:pt x="11811" y="2610"/>
                  </a:cubicBezTo>
                  <a:cubicBezTo>
                    <a:pt x="11811" y="2610"/>
                    <a:pt x="11811" y="2610"/>
                    <a:pt x="11799" y="2599"/>
                  </a:cubicBezTo>
                  <a:cubicBezTo>
                    <a:pt x="11787" y="2610"/>
                    <a:pt x="11787" y="2622"/>
                    <a:pt x="11776" y="2622"/>
                  </a:cubicBezTo>
                  <a:lnTo>
                    <a:pt x="11799" y="2622"/>
                  </a:lnTo>
                  <a:cubicBezTo>
                    <a:pt x="11752" y="2622"/>
                    <a:pt x="11776" y="2646"/>
                    <a:pt x="11776" y="2658"/>
                  </a:cubicBezTo>
                  <a:cubicBezTo>
                    <a:pt x="11804" y="2668"/>
                    <a:pt x="11787" y="2669"/>
                    <a:pt x="11791" y="2676"/>
                  </a:cubicBezTo>
                  <a:lnTo>
                    <a:pt x="11791" y="2676"/>
                  </a:lnTo>
                  <a:cubicBezTo>
                    <a:pt x="11790" y="2676"/>
                    <a:pt x="11788" y="2676"/>
                    <a:pt x="11786" y="2676"/>
                  </a:cubicBezTo>
                  <a:cubicBezTo>
                    <a:pt x="11779" y="2676"/>
                    <a:pt x="11770" y="2676"/>
                    <a:pt x="11764" y="2670"/>
                  </a:cubicBezTo>
                  <a:cubicBezTo>
                    <a:pt x="11752" y="2670"/>
                    <a:pt x="11764" y="2658"/>
                    <a:pt x="11728" y="2658"/>
                  </a:cubicBezTo>
                  <a:cubicBezTo>
                    <a:pt x="11728" y="2658"/>
                    <a:pt x="11764" y="2682"/>
                    <a:pt x="11752" y="2682"/>
                  </a:cubicBezTo>
                  <a:cubicBezTo>
                    <a:pt x="11747" y="2679"/>
                    <a:pt x="11744" y="2678"/>
                    <a:pt x="11742" y="2678"/>
                  </a:cubicBezTo>
                  <a:cubicBezTo>
                    <a:pt x="11738" y="2678"/>
                    <a:pt x="11742" y="2685"/>
                    <a:pt x="11738" y="2685"/>
                  </a:cubicBezTo>
                  <a:cubicBezTo>
                    <a:pt x="11736" y="2685"/>
                    <a:pt x="11733" y="2684"/>
                    <a:pt x="11728" y="2682"/>
                  </a:cubicBezTo>
                  <a:cubicBezTo>
                    <a:pt x="11716" y="2670"/>
                    <a:pt x="11728" y="2670"/>
                    <a:pt x="11728" y="2670"/>
                  </a:cubicBezTo>
                  <a:lnTo>
                    <a:pt x="11716" y="2670"/>
                  </a:lnTo>
                  <a:cubicBezTo>
                    <a:pt x="11704" y="2682"/>
                    <a:pt x="11740" y="2682"/>
                    <a:pt x="11752" y="2706"/>
                  </a:cubicBezTo>
                  <a:lnTo>
                    <a:pt x="11764" y="2706"/>
                  </a:lnTo>
                  <a:cubicBezTo>
                    <a:pt x="11728" y="2706"/>
                    <a:pt x="11752" y="2729"/>
                    <a:pt x="11764" y="2729"/>
                  </a:cubicBezTo>
                  <a:cubicBezTo>
                    <a:pt x="11799" y="2729"/>
                    <a:pt x="11764" y="2718"/>
                    <a:pt x="11799" y="2718"/>
                  </a:cubicBezTo>
                  <a:cubicBezTo>
                    <a:pt x="11799" y="2718"/>
                    <a:pt x="11764" y="2706"/>
                    <a:pt x="11787" y="2706"/>
                  </a:cubicBezTo>
                  <a:cubicBezTo>
                    <a:pt x="11787" y="2710"/>
                    <a:pt x="11789" y="2711"/>
                    <a:pt x="11791" y="2711"/>
                  </a:cubicBezTo>
                  <a:cubicBezTo>
                    <a:pt x="11794" y="2711"/>
                    <a:pt x="11799" y="2706"/>
                    <a:pt x="11799" y="2706"/>
                  </a:cubicBezTo>
                  <a:cubicBezTo>
                    <a:pt x="11787" y="2706"/>
                    <a:pt x="11799" y="2706"/>
                    <a:pt x="11787" y="2694"/>
                  </a:cubicBezTo>
                  <a:cubicBezTo>
                    <a:pt x="11797" y="2694"/>
                    <a:pt x="11814" y="2709"/>
                    <a:pt x="11827" y="2709"/>
                  </a:cubicBezTo>
                  <a:cubicBezTo>
                    <a:pt x="11830" y="2709"/>
                    <a:pt x="11833" y="2708"/>
                    <a:pt x="11835" y="2706"/>
                  </a:cubicBezTo>
                  <a:lnTo>
                    <a:pt x="11815" y="2699"/>
                  </a:lnTo>
                  <a:lnTo>
                    <a:pt x="11815" y="2699"/>
                  </a:lnTo>
                  <a:cubicBezTo>
                    <a:pt x="11816" y="2699"/>
                    <a:pt x="11816" y="2699"/>
                    <a:pt x="11817" y="2699"/>
                  </a:cubicBezTo>
                  <a:cubicBezTo>
                    <a:pt x="11821" y="2699"/>
                    <a:pt x="11823" y="2698"/>
                    <a:pt x="11823" y="2694"/>
                  </a:cubicBezTo>
                  <a:cubicBezTo>
                    <a:pt x="11835" y="2706"/>
                    <a:pt x="11847" y="2706"/>
                    <a:pt x="11847" y="2718"/>
                  </a:cubicBezTo>
                  <a:cubicBezTo>
                    <a:pt x="11883" y="2718"/>
                    <a:pt x="11835" y="2694"/>
                    <a:pt x="11823" y="2682"/>
                  </a:cubicBezTo>
                  <a:lnTo>
                    <a:pt x="11835" y="2682"/>
                  </a:lnTo>
                  <a:cubicBezTo>
                    <a:pt x="11823" y="2682"/>
                    <a:pt x="11835" y="2682"/>
                    <a:pt x="11835" y="2670"/>
                  </a:cubicBezTo>
                  <a:cubicBezTo>
                    <a:pt x="11835" y="2670"/>
                    <a:pt x="11847" y="2682"/>
                    <a:pt x="11847" y="2682"/>
                  </a:cubicBezTo>
                  <a:lnTo>
                    <a:pt x="11859" y="2682"/>
                  </a:lnTo>
                  <a:cubicBezTo>
                    <a:pt x="11859" y="2670"/>
                    <a:pt x="11847" y="2670"/>
                    <a:pt x="11859" y="2670"/>
                  </a:cubicBezTo>
                  <a:cubicBezTo>
                    <a:pt x="11866" y="2677"/>
                    <a:pt x="11873" y="2680"/>
                    <a:pt x="11878" y="2684"/>
                  </a:cubicBezTo>
                  <a:lnTo>
                    <a:pt x="11878" y="2684"/>
                  </a:lnTo>
                  <a:lnTo>
                    <a:pt x="11871" y="2670"/>
                  </a:lnTo>
                  <a:lnTo>
                    <a:pt x="11871" y="2670"/>
                  </a:lnTo>
                  <a:cubicBezTo>
                    <a:pt x="11877" y="2676"/>
                    <a:pt x="11883" y="2676"/>
                    <a:pt x="11887" y="2676"/>
                  </a:cubicBezTo>
                  <a:cubicBezTo>
                    <a:pt x="11892" y="2676"/>
                    <a:pt x="11895" y="2676"/>
                    <a:pt x="11895" y="2682"/>
                  </a:cubicBezTo>
                  <a:lnTo>
                    <a:pt x="11895" y="2670"/>
                  </a:lnTo>
                  <a:lnTo>
                    <a:pt x="11918" y="2682"/>
                  </a:lnTo>
                  <a:cubicBezTo>
                    <a:pt x="11918" y="2670"/>
                    <a:pt x="11918" y="2670"/>
                    <a:pt x="11907" y="2670"/>
                  </a:cubicBezTo>
                  <a:cubicBezTo>
                    <a:pt x="11915" y="2670"/>
                    <a:pt x="11898" y="2650"/>
                    <a:pt x="11903" y="2650"/>
                  </a:cubicBezTo>
                  <a:cubicBezTo>
                    <a:pt x="11905" y="2650"/>
                    <a:pt x="11910" y="2652"/>
                    <a:pt x="11918" y="2658"/>
                  </a:cubicBezTo>
                  <a:cubicBezTo>
                    <a:pt x="11907" y="2634"/>
                    <a:pt x="11918" y="2634"/>
                    <a:pt x="11907" y="2622"/>
                  </a:cubicBezTo>
                  <a:lnTo>
                    <a:pt x="11907" y="2622"/>
                  </a:lnTo>
                  <a:cubicBezTo>
                    <a:pt x="11915" y="2631"/>
                    <a:pt x="11923" y="2633"/>
                    <a:pt x="11928" y="2633"/>
                  </a:cubicBezTo>
                  <a:cubicBezTo>
                    <a:pt x="11934" y="2633"/>
                    <a:pt x="11938" y="2631"/>
                    <a:pt x="11940" y="2631"/>
                  </a:cubicBezTo>
                  <a:cubicBezTo>
                    <a:pt x="11942" y="2631"/>
                    <a:pt x="11942" y="2632"/>
                    <a:pt x="11942" y="2634"/>
                  </a:cubicBezTo>
                  <a:cubicBezTo>
                    <a:pt x="11954" y="2634"/>
                    <a:pt x="11930" y="2622"/>
                    <a:pt x="11930" y="2622"/>
                  </a:cubicBezTo>
                  <a:cubicBezTo>
                    <a:pt x="11934" y="2619"/>
                    <a:pt x="11938" y="2617"/>
                    <a:pt x="11943" y="2617"/>
                  </a:cubicBezTo>
                  <a:cubicBezTo>
                    <a:pt x="11948" y="2617"/>
                    <a:pt x="11954" y="2619"/>
                    <a:pt x="11958" y="2622"/>
                  </a:cubicBezTo>
                  <a:lnTo>
                    <a:pt x="11990" y="2622"/>
                  </a:lnTo>
                  <a:lnTo>
                    <a:pt x="11966" y="2610"/>
                  </a:lnTo>
                  <a:lnTo>
                    <a:pt x="11978" y="2610"/>
                  </a:lnTo>
                  <a:cubicBezTo>
                    <a:pt x="11966" y="2610"/>
                    <a:pt x="11966" y="2610"/>
                    <a:pt x="11966" y="2599"/>
                  </a:cubicBezTo>
                  <a:lnTo>
                    <a:pt x="11966" y="2599"/>
                  </a:lnTo>
                  <a:cubicBezTo>
                    <a:pt x="11970" y="2602"/>
                    <a:pt x="11973" y="2604"/>
                    <a:pt x="11975" y="2604"/>
                  </a:cubicBezTo>
                  <a:cubicBezTo>
                    <a:pt x="11979" y="2604"/>
                    <a:pt x="11982" y="2599"/>
                    <a:pt x="11990" y="2599"/>
                  </a:cubicBezTo>
                  <a:cubicBezTo>
                    <a:pt x="11990" y="2599"/>
                    <a:pt x="11990" y="2599"/>
                    <a:pt x="11990" y="2590"/>
                  </a:cubicBezTo>
                  <a:lnTo>
                    <a:pt x="11990" y="2590"/>
                  </a:lnTo>
                  <a:cubicBezTo>
                    <a:pt x="11991" y="2590"/>
                    <a:pt x="11992" y="2590"/>
                    <a:pt x="11993" y="2590"/>
                  </a:cubicBezTo>
                  <a:cubicBezTo>
                    <a:pt x="11996" y="2590"/>
                    <a:pt x="11999" y="2589"/>
                    <a:pt x="12002" y="2587"/>
                  </a:cubicBezTo>
                  <a:lnTo>
                    <a:pt x="11990" y="2587"/>
                  </a:lnTo>
                  <a:cubicBezTo>
                    <a:pt x="12014" y="2587"/>
                    <a:pt x="11978" y="2563"/>
                    <a:pt x="12002" y="2563"/>
                  </a:cubicBezTo>
                  <a:cubicBezTo>
                    <a:pt x="12002" y="2563"/>
                    <a:pt x="12007" y="2568"/>
                    <a:pt x="12011" y="2568"/>
                  </a:cubicBezTo>
                  <a:cubicBezTo>
                    <a:pt x="12012" y="2568"/>
                    <a:pt x="12014" y="2567"/>
                    <a:pt x="12014" y="2563"/>
                  </a:cubicBezTo>
                  <a:cubicBezTo>
                    <a:pt x="12014" y="2563"/>
                    <a:pt x="12014" y="2551"/>
                    <a:pt x="12002" y="2539"/>
                  </a:cubicBezTo>
                  <a:lnTo>
                    <a:pt x="12049" y="2539"/>
                  </a:lnTo>
                  <a:cubicBezTo>
                    <a:pt x="12049" y="2539"/>
                    <a:pt x="12049" y="2539"/>
                    <a:pt x="12038" y="2527"/>
                  </a:cubicBezTo>
                  <a:cubicBezTo>
                    <a:pt x="12049" y="2527"/>
                    <a:pt x="12038" y="2515"/>
                    <a:pt x="12049" y="2515"/>
                  </a:cubicBezTo>
                  <a:cubicBezTo>
                    <a:pt x="12038" y="2515"/>
                    <a:pt x="12061" y="2515"/>
                    <a:pt x="12049" y="2503"/>
                  </a:cubicBezTo>
                  <a:lnTo>
                    <a:pt x="12038" y="2503"/>
                  </a:lnTo>
                  <a:cubicBezTo>
                    <a:pt x="12073" y="2503"/>
                    <a:pt x="12026" y="2479"/>
                    <a:pt x="12061" y="2479"/>
                  </a:cubicBezTo>
                  <a:cubicBezTo>
                    <a:pt x="12073" y="2479"/>
                    <a:pt x="12073" y="2491"/>
                    <a:pt x="12085" y="2491"/>
                  </a:cubicBezTo>
                  <a:lnTo>
                    <a:pt x="12097" y="2479"/>
                  </a:lnTo>
                  <a:lnTo>
                    <a:pt x="12073" y="2468"/>
                  </a:lnTo>
                  <a:cubicBezTo>
                    <a:pt x="12085" y="2468"/>
                    <a:pt x="12061" y="2456"/>
                    <a:pt x="12073" y="2456"/>
                  </a:cubicBezTo>
                  <a:cubicBezTo>
                    <a:pt x="12081" y="2464"/>
                    <a:pt x="12085" y="2466"/>
                    <a:pt x="12087" y="2466"/>
                  </a:cubicBezTo>
                  <a:cubicBezTo>
                    <a:pt x="12092" y="2466"/>
                    <a:pt x="12089" y="2457"/>
                    <a:pt x="12096" y="2456"/>
                  </a:cubicBezTo>
                  <a:lnTo>
                    <a:pt x="12096" y="2456"/>
                  </a:lnTo>
                  <a:cubicBezTo>
                    <a:pt x="12096" y="2456"/>
                    <a:pt x="12097" y="2456"/>
                    <a:pt x="12097" y="2456"/>
                  </a:cubicBezTo>
                  <a:lnTo>
                    <a:pt x="12097" y="2456"/>
                  </a:lnTo>
                  <a:lnTo>
                    <a:pt x="12097" y="2456"/>
                  </a:lnTo>
                  <a:cubicBezTo>
                    <a:pt x="12097" y="2456"/>
                    <a:pt x="12096" y="2456"/>
                    <a:pt x="12096" y="2456"/>
                  </a:cubicBezTo>
                  <a:lnTo>
                    <a:pt x="12096" y="2456"/>
                  </a:lnTo>
                  <a:cubicBezTo>
                    <a:pt x="12093" y="2456"/>
                    <a:pt x="12089" y="2456"/>
                    <a:pt x="12085" y="2456"/>
                  </a:cubicBezTo>
                  <a:cubicBezTo>
                    <a:pt x="12085" y="2453"/>
                    <a:pt x="12087" y="2452"/>
                    <a:pt x="12090" y="2452"/>
                  </a:cubicBezTo>
                  <a:cubicBezTo>
                    <a:pt x="12093" y="2452"/>
                    <a:pt x="12097" y="2453"/>
                    <a:pt x="12101" y="2454"/>
                  </a:cubicBezTo>
                  <a:lnTo>
                    <a:pt x="12101" y="2454"/>
                  </a:lnTo>
                  <a:cubicBezTo>
                    <a:pt x="12092" y="2451"/>
                    <a:pt x="12085" y="2444"/>
                    <a:pt x="12085" y="2444"/>
                  </a:cubicBezTo>
                  <a:lnTo>
                    <a:pt x="12097" y="2444"/>
                  </a:lnTo>
                  <a:cubicBezTo>
                    <a:pt x="12097" y="2432"/>
                    <a:pt x="12109" y="2432"/>
                    <a:pt x="12097" y="2420"/>
                  </a:cubicBezTo>
                  <a:cubicBezTo>
                    <a:pt x="12109" y="2420"/>
                    <a:pt x="12121" y="2432"/>
                    <a:pt x="12121" y="2432"/>
                  </a:cubicBezTo>
                  <a:cubicBezTo>
                    <a:pt x="12109" y="2420"/>
                    <a:pt x="12121" y="2432"/>
                    <a:pt x="12121" y="2408"/>
                  </a:cubicBezTo>
                  <a:cubicBezTo>
                    <a:pt x="12133" y="2408"/>
                    <a:pt x="12121" y="2396"/>
                    <a:pt x="12133" y="2396"/>
                  </a:cubicBezTo>
                  <a:lnTo>
                    <a:pt x="12145" y="2408"/>
                  </a:lnTo>
                  <a:cubicBezTo>
                    <a:pt x="12133" y="2396"/>
                    <a:pt x="12167" y="2408"/>
                    <a:pt x="12157" y="2385"/>
                  </a:cubicBezTo>
                  <a:lnTo>
                    <a:pt x="12157" y="2385"/>
                  </a:lnTo>
                  <a:cubicBezTo>
                    <a:pt x="12160" y="2384"/>
                    <a:pt x="12163" y="2384"/>
                    <a:pt x="12167" y="2384"/>
                  </a:cubicBezTo>
                  <a:cubicBezTo>
                    <a:pt x="12174" y="2384"/>
                    <a:pt x="12180" y="2384"/>
                    <a:pt x="12168" y="2372"/>
                  </a:cubicBezTo>
                  <a:lnTo>
                    <a:pt x="12168" y="2372"/>
                  </a:lnTo>
                  <a:cubicBezTo>
                    <a:pt x="12169" y="2373"/>
                    <a:pt x="12180" y="2384"/>
                    <a:pt x="12180" y="2384"/>
                  </a:cubicBezTo>
                  <a:lnTo>
                    <a:pt x="12180" y="2372"/>
                  </a:lnTo>
                  <a:lnTo>
                    <a:pt x="12180" y="2372"/>
                  </a:lnTo>
                  <a:lnTo>
                    <a:pt x="12180" y="2372"/>
                  </a:lnTo>
                  <a:lnTo>
                    <a:pt x="12168" y="2360"/>
                  </a:lnTo>
                  <a:lnTo>
                    <a:pt x="12168" y="2360"/>
                  </a:lnTo>
                  <a:lnTo>
                    <a:pt x="12192" y="2372"/>
                  </a:lnTo>
                  <a:lnTo>
                    <a:pt x="12180" y="2360"/>
                  </a:lnTo>
                  <a:lnTo>
                    <a:pt x="12180" y="2360"/>
                  </a:lnTo>
                  <a:cubicBezTo>
                    <a:pt x="12192" y="2364"/>
                    <a:pt x="12198" y="2366"/>
                    <a:pt x="12200" y="2366"/>
                  </a:cubicBezTo>
                  <a:cubicBezTo>
                    <a:pt x="12206" y="2366"/>
                    <a:pt x="12200" y="2360"/>
                    <a:pt x="12216" y="2360"/>
                  </a:cubicBezTo>
                  <a:lnTo>
                    <a:pt x="12204" y="2360"/>
                  </a:lnTo>
                  <a:cubicBezTo>
                    <a:pt x="12157" y="2313"/>
                    <a:pt x="12240" y="2337"/>
                    <a:pt x="12228" y="2301"/>
                  </a:cubicBezTo>
                  <a:lnTo>
                    <a:pt x="12228" y="2301"/>
                  </a:lnTo>
                  <a:lnTo>
                    <a:pt x="12252" y="2313"/>
                  </a:lnTo>
                  <a:lnTo>
                    <a:pt x="12228" y="2289"/>
                  </a:lnTo>
                  <a:lnTo>
                    <a:pt x="12228" y="2289"/>
                  </a:lnTo>
                  <a:cubicBezTo>
                    <a:pt x="12252" y="2301"/>
                    <a:pt x="12240" y="2301"/>
                    <a:pt x="12252" y="2313"/>
                  </a:cubicBezTo>
                  <a:cubicBezTo>
                    <a:pt x="12252" y="2289"/>
                    <a:pt x="12228" y="2289"/>
                    <a:pt x="12228" y="2277"/>
                  </a:cubicBezTo>
                  <a:cubicBezTo>
                    <a:pt x="12240" y="2277"/>
                    <a:pt x="12240" y="2289"/>
                    <a:pt x="12252" y="2289"/>
                  </a:cubicBezTo>
                  <a:cubicBezTo>
                    <a:pt x="12240" y="2277"/>
                    <a:pt x="12240" y="2265"/>
                    <a:pt x="12252" y="2265"/>
                  </a:cubicBezTo>
                  <a:cubicBezTo>
                    <a:pt x="12252" y="2253"/>
                    <a:pt x="12252" y="2253"/>
                    <a:pt x="12252" y="2253"/>
                  </a:cubicBezTo>
                  <a:cubicBezTo>
                    <a:pt x="12240" y="2253"/>
                    <a:pt x="12252" y="2253"/>
                    <a:pt x="12252" y="2241"/>
                  </a:cubicBezTo>
                  <a:cubicBezTo>
                    <a:pt x="12252" y="2241"/>
                    <a:pt x="12252" y="2241"/>
                    <a:pt x="12252" y="2229"/>
                  </a:cubicBezTo>
                  <a:cubicBezTo>
                    <a:pt x="12264" y="2241"/>
                    <a:pt x="12264" y="2241"/>
                    <a:pt x="12264" y="2241"/>
                  </a:cubicBezTo>
                  <a:lnTo>
                    <a:pt x="12276" y="2241"/>
                  </a:lnTo>
                  <a:cubicBezTo>
                    <a:pt x="12288" y="2241"/>
                    <a:pt x="12276" y="2229"/>
                    <a:pt x="12299" y="2229"/>
                  </a:cubicBezTo>
                  <a:lnTo>
                    <a:pt x="12288" y="2229"/>
                  </a:lnTo>
                  <a:cubicBezTo>
                    <a:pt x="12299" y="2229"/>
                    <a:pt x="12299" y="2218"/>
                    <a:pt x="12299" y="2206"/>
                  </a:cubicBezTo>
                  <a:cubicBezTo>
                    <a:pt x="12311" y="2218"/>
                    <a:pt x="12299" y="2229"/>
                    <a:pt x="12299" y="2229"/>
                  </a:cubicBezTo>
                  <a:lnTo>
                    <a:pt x="12299" y="2241"/>
                  </a:lnTo>
                  <a:lnTo>
                    <a:pt x="12299" y="2253"/>
                  </a:lnTo>
                  <a:cubicBezTo>
                    <a:pt x="12311" y="2241"/>
                    <a:pt x="12299" y="2229"/>
                    <a:pt x="12311" y="2229"/>
                  </a:cubicBezTo>
                  <a:cubicBezTo>
                    <a:pt x="12311" y="2229"/>
                    <a:pt x="12323" y="2229"/>
                    <a:pt x="12311" y="2241"/>
                  </a:cubicBezTo>
                  <a:cubicBezTo>
                    <a:pt x="12311" y="2253"/>
                    <a:pt x="12299" y="2265"/>
                    <a:pt x="12288" y="2265"/>
                  </a:cubicBezTo>
                  <a:cubicBezTo>
                    <a:pt x="12292" y="2270"/>
                    <a:pt x="12297" y="2273"/>
                    <a:pt x="12301" y="2273"/>
                  </a:cubicBezTo>
                  <a:cubicBezTo>
                    <a:pt x="12307" y="2273"/>
                    <a:pt x="12311" y="2267"/>
                    <a:pt x="12311" y="2253"/>
                  </a:cubicBezTo>
                  <a:lnTo>
                    <a:pt x="12323" y="2253"/>
                  </a:lnTo>
                  <a:cubicBezTo>
                    <a:pt x="12323" y="2253"/>
                    <a:pt x="12323" y="2229"/>
                    <a:pt x="12335" y="2229"/>
                  </a:cubicBezTo>
                  <a:lnTo>
                    <a:pt x="12335" y="2241"/>
                  </a:lnTo>
                  <a:lnTo>
                    <a:pt x="12347" y="2229"/>
                  </a:lnTo>
                  <a:lnTo>
                    <a:pt x="12347" y="2241"/>
                  </a:lnTo>
                  <a:cubicBezTo>
                    <a:pt x="12347" y="2229"/>
                    <a:pt x="12347" y="2229"/>
                    <a:pt x="12359" y="2229"/>
                  </a:cubicBezTo>
                  <a:cubicBezTo>
                    <a:pt x="12347" y="2241"/>
                    <a:pt x="12359" y="2241"/>
                    <a:pt x="12347" y="2253"/>
                  </a:cubicBezTo>
                  <a:cubicBezTo>
                    <a:pt x="12359" y="2253"/>
                    <a:pt x="12359" y="2241"/>
                    <a:pt x="12371" y="2229"/>
                  </a:cubicBezTo>
                  <a:lnTo>
                    <a:pt x="12371" y="2229"/>
                  </a:lnTo>
                  <a:cubicBezTo>
                    <a:pt x="12371" y="2241"/>
                    <a:pt x="12371" y="2241"/>
                    <a:pt x="12359" y="2253"/>
                  </a:cubicBezTo>
                  <a:cubicBezTo>
                    <a:pt x="12371" y="2253"/>
                    <a:pt x="12383" y="2265"/>
                    <a:pt x="12383" y="2277"/>
                  </a:cubicBezTo>
                  <a:cubicBezTo>
                    <a:pt x="12395" y="2265"/>
                    <a:pt x="12383" y="2265"/>
                    <a:pt x="12395" y="2253"/>
                  </a:cubicBezTo>
                  <a:lnTo>
                    <a:pt x="12395" y="2253"/>
                  </a:lnTo>
                  <a:cubicBezTo>
                    <a:pt x="12387" y="2285"/>
                    <a:pt x="12395" y="2290"/>
                    <a:pt x="12408" y="2290"/>
                  </a:cubicBezTo>
                  <a:cubicBezTo>
                    <a:pt x="12415" y="2290"/>
                    <a:pt x="12422" y="2289"/>
                    <a:pt x="12430" y="2289"/>
                  </a:cubicBezTo>
                  <a:cubicBezTo>
                    <a:pt x="12435" y="2275"/>
                    <a:pt x="12436" y="2272"/>
                    <a:pt x="12436" y="2272"/>
                  </a:cubicBezTo>
                  <a:lnTo>
                    <a:pt x="12436" y="2272"/>
                  </a:lnTo>
                  <a:cubicBezTo>
                    <a:pt x="12436" y="2272"/>
                    <a:pt x="12436" y="2274"/>
                    <a:pt x="12437" y="2274"/>
                  </a:cubicBezTo>
                  <a:cubicBezTo>
                    <a:pt x="12437" y="2274"/>
                    <a:pt x="12439" y="2272"/>
                    <a:pt x="12442" y="2265"/>
                  </a:cubicBezTo>
                  <a:lnTo>
                    <a:pt x="12442" y="2265"/>
                  </a:lnTo>
                  <a:cubicBezTo>
                    <a:pt x="12442" y="2265"/>
                    <a:pt x="12442" y="2289"/>
                    <a:pt x="12430" y="2301"/>
                  </a:cubicBezTo>
                  <a:lnTo>
                    <a:pt x="12442" y="2301"/>
                  </a:lnTo>
                  <a:cubicBezTo>
                    <a:pt x="12430" y="2313"/>
                    <a:pt x="12419" y="2301"/>
                    <a:pt x="12419" y="2337"/>
                  </a:cubicBezTo>
                  <a:cubicBezTo>
                    <a:pt x="12427" y="2337"/>
                    <a:pt x="12436" y="2316"/>
                    <a:pt x="12445" y="2316"/>
                  </a:cubicBezTo>
                  <a:cubicBezTo>
                    <a:pt x="12448" y="2316"/>
                    <a:pt x="12451" y="2319"/>
                    <a:pt x="12454" y="2325"/>
                  </a:cubicBezTo>
                  <a:cubicBezTo>
                    <a:pt x="12452" y="2327"/>
                    <a:pt x="12451" y="2328"/>
                    <a:pt x="12451" y="2328"/>
                  </a:cubicBezTo>
                  <a:cubicBezTo>
                    <a:pt x="12451" y="2328"/>
                    <a:pt x="12454" y="2325"/>
                    <a:pt x="12456" y="2325"/>
                  </a:cubicBezTo>
                  <a:cubicBezTo>
                    <a:pt x="12458" y="2325"/>
                    <a:pt x="12459" y="2328"/>
                    <a:pt x="12454" y="2337"/>
                  </a:cubicBezTo>
                  <a:cubicBezTo>
                    <a:pt x="12442" y="2348"/>
                    <a:pt x="12442" y="2348"/>
                    <a:pt x="12442" y="2348"/>
                  </a:cubicBezTo>
                  <a:cubicBezTo>
                    <a:pt x="12445" y="2353"/>
                    <a:pt x="12447" y="2355"/>
                    <a:pt x="12448" y="2355"/>
                  </a:cubicBezTo>
                  <a:cubicBezTo>
                    <a:pt x="12455" y="2355"/>
                    <a:pt x="12457" y="2322"/>
                    <a:pt x="12466" y="2313"/>
                  </a:cubicBezTo>
                  <a:cubicBezTo>
                    <a:pt x="12478" y="2313"/>
                    <a:pt x="12466" y="2337"/>
                    <a:pt x="12466" y="2348"/>
                  </a:cubicBezTo>
                  <a:lnTo>
                    <a:pt x="12478" y="2348"/>
                  </a:lnTo>
                  <a:cubicBezTo>
                    <a:pt x="12466" y="2348"/>
                    <a:pt x="12478" y="2325"/>
                    <a:pt x="12478" y="2313"/>
                  </a:cubicBezTo>
                  <a:cubicBezTo>
                    <a:pt x="12478" y="2327"/>
                    <a:pt x="12482" y="2332"/>
                    <a:pt x="12486" y="2332"/>
                  </a:cubicBezTo>
                  <a:cubicBezTo>
                    <a:pt x="12493" y="2332"/>
                    <a:pt x="12502" y="2320"/>
                    <a:pt x="12502" y="2313"/>
                  </a:cubicBezTo>
                  <a:cubicBezTo>
                    <a:pt x="12502" y="2295"/>
                    <a:pt x="12499" y="2295"/>
                    <a:pt x="12496" y="2295"/>
                  </a:cubicBezTo>
                  <a:cubicBezTo>
                    <a:pt x="12493" y="2295"/>
                    <a:pt x="12490" y="2295"/>
                    <a:pt x="12490" y="2277"/>
                  </a:cubicBezTo>
                  <a:cubicBezTo>
                    <a:pt x="12490" y="2277"/>
                    <a:pt x="12482" y="2292"/>
                    <a:pt x="12479" y="2292"/>
                  </a:cubicBezTo>
                  <a:cubicBezTo>
                    <a:pt x="12479" y="2292"/>
                    <a:pt x="12478" y="2291"/>
                    <a:pt x="12478" y="2289"/>
                  </a:cubicBezTo>
                  <a:cubicBezTo>
                    <a:pt x="12490" y="2277"/>
                    <a:pt x="12478" y="2277"/>
                    <a:pt x="12478" y="2265"/>
                  </a:cubicBezTo>
                  <a:cubicBezTo>
                    <a:pt x="12478" y="2277"/>
                    <a:pt x="12478" y="2280"/>
                    <a:pt x="12477" y="2280"/>
                  </a:cubicBezTo>
                  <a:cubicBezTo>
                    <a:pt x="12475" y="2280"/>
                    <a:pt x="12472" y="2277"/>
                    <a:pt x="12466" y="2277"/>
                  </a:cubicBezTo>
                  <a:cubicBezTo>
                    <a:pt x="12466" y="2265"/>
                    <a:pt x="12490" y="2253"/>
                    <a:pt x="12478" y="2241"/>
                  </a:cubicBezTo>
                  <a:lnTo>
                    <a:pt x="12478" y="2241"/>
                  </a:lnTo>
                  <a:lnTo>
                    <a:pt x="12466" y="2265"/>
                  </a:lnTo>
                  <a:cubicBezTo>
                    <a:pt x="12466" y="2265"/>
                    <a:pt x="12474" y="2250"/>
                    <a:pt x="12471" y="2250"/>
                  </a:cubicBezTo>
                  <a:cubicBezTo>
                    <a:pt x="12470" y="2250"/>
                    <a:pt x="12469" y="2251"/>
                    <a:pt x="12466" y="2253"/>
                  </a:cubicBezTo>
                  <a:cubicBezTo>
                    <a:pt x="12478" y="2241"/>
                    <a:pt x="12478" y="2229"/>
                    <a:pt x="12490" y="2229"/>
                  </a:cubicBezTo>
                  <a:cubicBezTo>
                    <a:pt x="12490" y="2218"/>
                    <a:pt x="12488" y="2214"/>
                    <a:pt x="12484" y="2214"/>
                  </a:cubicBezTo>
                  <a:cubicBezTo>
                    <a:pt x="12476" y="2214"/>
                    <a:pt x="12462" y="2233"/>
                    <a:pt x="12454" y="2241"/>
                  </a:cubicBezTo>
                  <a:cubicBezTo>
                    <a:pt x="12454" y="2230"/>
                    <a:pt x="12454" y="2229"/>
                    <a:pt x="12454" y="2229"/>
                  </a:cubicBezTo>
                  <a:cubicBezTo>
                    <a:pt x="12454" y="2233"/>
                    <a:pt x="12454" y="2235"/>
                    <a:pt x="12454" y="2235"/>
                  </a:cubicBezTo>
                  <a:cubicBezTo>
                    <a:pt x="12453" y="2235"/>
                    <a:pt x="12450" y="2229"/>
                    <a:pt x="12442" y="2229"/>
                  </a:cubicBezTo>
                  <a:cubicBezTo>
                    <a:pt x="12442" y="2229"/>
                    <a:pt x="12454" y="2218"/>
                    <a:pt x="12466" y="2218"/>
                  </a:cubicBezTo>
                  <a:lnTo>
                    <a:pt x="12454" y="2206"/>
                  </a:lnTo>
                  <a:lnTo>
                    <a:pt x="12442" y="2206"/>
                  </a:lnTo>
                  <a:cubicBezTo>
                    <a:pt x="12454" y="2194"/>
                    <a:pt x="12466" y="2182"/>
                    <a:pt x="12466" y="2182"/>
                  </a:cubicBezTo>
                  <a:lnTo>
                    <a:pt x="12466" y="2182"/>
                  </a:lnTo>
                  <a:lnTo>
                    <a:pt x="12442" y="2194"/>
                  </a:lnTo>
                  <a:cubicBezTo>
                    <a:pt x="12454" y="2182"/>
                    <a:pt x="12454" y="2170"/>
                    <a:pt x="12454" y="2170"/>
                  </a:cubicBezTo>
                  <a:lnTo>
                    <a:pt x="12442" y="2158"/>
                  </a:lnTo>
                  <a:cubicBezTo>
                    <a:pt x="12442" y="2156"/>
                    <a:pt x="12441" y="2155"/>
                    <a:pt x="12440" y="2155"/>
                  </a:cubicBezTo>
                  <a:cubicBezTo>
                    <a:pt x="12436" y="2155"/>
                    <a:pt x="12429" y="2160"/>
                    <a:pt x="12425" y="2160"/>
                  </a:cubicBezTo>
                  <a:cubicBezTo>
                    <a:pt x="12421" y="2160"/>
                    <a:pt x="12420" y="2155"/>
                    <a:pt x="12430" y="2134"/>
                  </a:cubicBezTo>
                  <a:lnTo>
                    <a:pt x="12430" y="2134"/>
                  </a:lnTo>
                  <a:cubicBezTo>
                    <a:pt x="12424" y="2140"/>
                    <a:pt x="12421" y="2140"/>
                    <a:pt x="12417" y="2140"/>
                  </a:cubicBezTo>
                  <a:cubicBezTo>
                    <a:pt x="12413" y="2140"/>
                    <a:pt x="12407" y="2140"/>
                    <a:pt x="12395" y="2146"/>
                  </a:cubicBezTo>
                  <a:cubicBezTo>
                    <a:pt x="12419" y="2134"/>
                    <a:pt x="12395" y="2110"/>
                    <a:pt x="12419" y="2110"/>
                  </a:cubicBezTo>
                  <a:cubicBezTo>
                    <a:pt x="12416" y="2108"/>
                    <a:pt x="12414" y="2107"/>
                    <a:pt x="12411" y="2107"/>
                  </a:cubicBezTo>
                  <a:cubicBezTo>
                    <a:pt x="12402" y="2107"/>
                    <a:pt x="12395" y="2122"/>
                    <a:pt x="12395" y="2122"/>
                  </a:cubicBezTo>
                  <a:cubicBezTo>
                    <a:pt x="12395" y="2110"/>
                    <a:pt x="12407" y="2087"/>
                    <a:pt x="12419" y="2087"/>
                  </a:cubicBezTo>
                  <a:lnTo>
                    <a:pt x="12407" y="2087"/>
                  </a:lnTo>
                  <a:lnTo>
                    <a:pt x="12395" y="2098"/>
                  </a:lnTo>
                  <a:cubicBezTo>
                    <a:pt x="12395" y="2087"/>
                    <a:pt x="12395" y="2087"/>
                    <a:pt x="12395" y="2087"/>
                  </a:cubicBezTo>
                  <a:cubicBezTo>
                    <a:pt x="12395" y="2073"/>
                    <a:pt x="12402" y="2071"/>
                    <a:pt x="12407" y="2070"/>
                  </a:cubicBezTo>
                  <a:lnTo>
                    <a:pt x="12407" y="2070"/>
                  </a:lnTo>
                  <a:cubicBezTo>
                    <a:pt x="12407" y="2072"/>
                    <a:pt x="12407" y="2075"/>
                    <a:pt x="12407" y="2075"/>
                  </a:cubicBezTo>
                  <a:lnTo>
                    <a:pt x="12419" y="2063"/>
                  </a:lnTo>
                  <a:cubicBezTo>
                    <a:pt x="12415" y="2059"/>
                    <a:pt x="12417" y="2057"/>
                    <a:pt x="12422" y="2057"/>
                  </a:cubicBezTo>
                  <a:cubicBezTo>
                    <a:pt x="12427" y="2057"/>
                    <a:pt x="12435" y="2059"/>
                    <a:pt x="12440" y="2060"/>
                  </a:cubicBezTo>
                  <a:lnTo>
                    <a:pt x="12440" y="2060"/>
                  </a:lnTo>
                  <a:cubicBezTo>
                    <a:pt x="12430" y="2049"/>
                    <a:pt x="12430" y="2039"/>
                    <a:pt x="12419" y="2039"/>
                  </a:cubicBezTo>
                  <a:cubicBezTo>
                    <a:pt x="12419" y="2035"/>
                    <a:pt x="12420" y="2034"/>
                    <a:pt x="12422" y="2034"/>
                  </a:cubicBezTo>
                  <a:cubicBezTo>
                    <a:pt x="12426" y="2034"/>
                    <a:pt x="12434" y="2039"/>
                    <a:pt x="12442" y="2039"/>
                  </a:cubicBezTo>
                  <a:cubicBezTo>
                    <a:pt x="12442" y="2039"/>
                    <a:pt x="12430" y="2027"/>
                    <a:pt x="12442" y="2015"/>
                  </a:cubicBezTo>
                  <a:cubicBezTo>
                    <a:pt x="12436" y="2003"/>
                    <a:pt x="12445" y="2003"/>
                    <a:pt x="12451" y="2003"/>
                  </a:cubicBezTo>
                  <a:cubicBezTo>
                    <a:pt x="12457" y="2003"/>
                    <a:pt x="12460" y="2003"/>
                    <a:pt x="12442" y="1991"/>
                  </a:cubicBezTo>
                  <a:cubicBezTo>
                    <a:pt x="12450" y="1991"/>
                    <a:pt x="12453" y="1986"/>
                    <a:pt x="12457" y="1986"/>
                  </a:cubicBezTo>
                  <a:cubicBezTo>
                    <a:pt x="12460" y="1986"/>
                    <a:pt x="12462" y="1987"/>
                    <a:pt x="12466" y="1991"/>
                  </a:cubicBezTo>
                  <a:cubicBezTo>
                    <a:pt x="12466" y="1979"/>
                    <a:pt x="12466" y="1967"/>
                    <a:pt x="12466" y="1944"/>
                  </a:cubicBezTo>
                  <a:cubicBezTo>
                    <a:pt x="12466" y="1920"/>
                    <a:pt x="12514" y="1932"/>
                    <a:pt x="12514" y="1908"/>
                  </a:cubicBezTo>
                  <a:cubicBezTo>
                    <a:pt x="12538" y="1884"/>
                    <a:pt x="12549" y="1872"/>
                    <a:pt x="12561" y="1860"/>
                  </a:cubicBezTo>
                  <a:cubicBezTo>
                    <a:pt x="12561" y="1848"/>
                    <a:pt x="12538" y="1837"/>
                    <a:pt x="12549" y="1825"/>
                  </a:cubicBezTo>
                  <a:cubicBezTo>
                    <a:pt x="12549" y="1813"/>
                    <a:pt x="12549" y="1801"/>
                    <a:pt x="12561" y="1789"/>
                  </a:cubicBezTo>
                  <a:lnTo>
                    <a:pt x="12585" y="1789"/>
                  </a:lnTo>
                  <a:cubicBezTo>
                    <a:pt x="12573" y="1783"/>
                    <a:pt x="12573" y="1783"/>
                    <a:pt x="12576" y="1783"/>
                  </a:cubicBezTo>
                  <a:cubicBezTo>
                    <a:pt x="12579" y="1783"/>
                    <a:pt x="12585" y="1783"/>
                    <a:pt x="12585" y="1777"/>
                  </a:cubicBezTo>
                  <a:lnTo>
                    <a:pt x="12573" y="1777"/>
                  </a:lnTo>
                  <a:cubicBezTo>
                    <a:pt x="12567" y="1771"/>
                    <a:pt x="12567" y="1768"/>
                    <a:pt x="12570" y="1768"/>
                  </a:cubicBezTo>
                  <a:cubicBezTo>
                    <a:pt x="12573" y="1768"/>
                    <a:pt x="12579" y="1771"/>
                    <a:pt x="12585" y="1777"/>
                  </a:cubicBezTo>
                  <a:lnTo>
                    <a:pt x="12573" y="1765"/>
                  </a:lnTo>
                  <a:lnTo>
                    <a:pt x="12585" y="1765"/>
                  </a:lnTo>
                  <a:lnTo>
                    <a:pt x="12573" y="1753"/>
                  </a:lnTo>
                  <a:lnTo>
                    <a:pt x="12597" y="1765"/>
                  </a:lnTo>
                  <a:cubicBezTo>
                    <a:pt x="12597" y="1765"/>
                    <a:pt x="12597" y="1753"/>
                    <a:pt x="12573" y="1741"/>
                  </a:cubicBezTo>
                  <a:lnTo>
                    <a:pt x="12597" y="1741"/>
                  </a:lnTo>
                  <a:lnTo>
                    <a:pt x="12609" y="1717"/>
                  </a:lnTo>
                  <a:lnTo>
                    <a:pt x="12597" y="1717"/>
                  </a:lnTo>
                  <a:cubicBezTo>
                    <a:pt x="12585" y="1717"/>
                    <a:pt x="12585" y="1706"/>
                    <a:pt x="12585" y="1706"/>
                  </a:cubicBezTo>
                  <a:lnTo>
                    <a:pt x="12585" y="1706"/>
                  </a:lnTo>
                  <a:cubicBezTo>
                    <a:pt x="12597" y="1717"/>
                    <a:pt x="12609" y="1717"/>
                    <a:pt x="12621" y="1717"/>
                  </a:cubicBezTo>
                  <a:cubicBezTo>
                    <a:pt x="12621" y="1711"/>
                    <a:pt x="12618" y="1711"/>
                    <a:pt x="12613" y="1711"/>
                  </a:cubicBezTo>
                  <a:cubicBezTo>
                    <a:pt x="12609" y="1711"/>
                    <a:pt x="12603" y="1711"/>
                    <a:pt x="12597" y="1706"/>
                  </a:cubicBezTo>
                  <a:cubicBezTo>
                    <a:pt x="12597" y="1694"/>
                    <a:pt x="12597" y="1694"/>
                    <a:pt x="12597" y="1694"/>
                  </a:cubicBezTo>
                  <a:lnTo>
                    <a:pt x="12609" y="1694"/>
                  </a:lnTo>
                  <a:cubicBezTo>
                    <a:pt x="12605" y="1690"/>
                    <a:pt x="12606" y="1688"/>
                    <a:pt x="12610" y="1688"/>
                  </a:cubicBezTo>
                  <a:cubicBezTo>
                    <a:pt x="12617" y="1688"/>
                    <a:pt x="12633" y="1694"/>
                    <a:pt x="12633" y="1694"/>
                  </a:cubicBezTo>
                  <a:cubicBezTo>
                    <a:pt x="12621" y="1682"/>
                    <a:pt x="12633" y="1682"/>
                    <a:pt x="12609" y="1670"/>
                  </a:cubicBezTo>
                  <a:cubicBezTo>
                    <a:pt x="12609" y="1667"/>
                    <a:pt x="12609" y="1666"/>
                    <a:pt x="12610" y="1666"/>
                  </a:cubicBezTo>
                  <a:cubicBezTo>
                    <a:pt x="12614" y="1666"/>
                    <a:pt x="12623" y="1682"/>
                    <a:pt x="12633" y="1682"/>
                  </a:cubicBezTo>
                  <a:cubicBezTo>
                    <a:pt x="12624" y="1673"/>
                    <a:pt x="12628" y="1665"/>
                    <a:pt x="12635" y="1665"/>
                  </a:cubicBezTo>
                  <a:cubicBezTo>
                    <a:pt x="12636" y="1665"/>
                    <a:pt x="12638" y="1665"/>
                    <a:pt x="12639" y="1666"/>
                  </a:cubicBezTo>
                  <a:lnTo>
                    <a:pt x="12639" y="1666"/>
                  </a:lnTo>
                  <a:cubicBezTo>
                    <a:pt x="12616" y="1647"/>
                    <a:pt x="12666" y="1656"/>
                    <a:pt x="12633" y="1634"/>
                  </a:cubicBezTo>
                  <a:lnTo>
                    <a:pt x="12633" y="1634"/>
                  </a:lnTo>
                  <a:lnTo>
                    <a:pt x="12657" y="1646"/>
                  </a:lnTo>
                  <a:cubicBezTo>
                    <a:pt x="12657" y="1634"/>
                    <a:pt x="12633" y="1622"/>
                    <a:pt x="12633" y="1622"/>
                  </a:cubicBezTo>
                  <a:cubicBezTo>
                    <a:pt x="12640" y="1622"/>
                    <a:pt x="12648" y="1622"/>
                    <a:pt x="12655" y="1625"/>
                  </a:cubicBezTo>
                  <a:lnTo>
                    <a:pt x="12655" y="1625"/>
                  </a:lnTo>
                  <a:lnTo>
                    <a:pt x="12633" y="1610"/>
                  </a:lnTo>
                  <a:cubicBezTo>
                    <a:pt x="12680" y="1610"/>
                    <a:pt x="12680" y="1563"/>
                    <a:pt x="12716" y="1551"/>
                  </a:cubicBezTo>
                  <a:cubicBezTo>
                    <a:pt x="12716" y="1527"/>
                    <a:pt x="12716" y="1503"/>
                    <a:pt x="12728" y="1491"/>
                  </a:cubicBezTo>
                  <a:lnTo>
                    <a:pt x="12716" y="1491"/>
                  </a:lnTo>
                  <a:cubicBezTo>
                    <a:pt x="12716" y="1491"/>
                    <a:pt x="12716" y="1479"/>
                    <a:pt x="12716" y="1479"/>
                  </a:cubicBezTo>
                  <a:cubicBezTo>
                    <a:pt x="12740" y="1467"/>
                    <a:pt x="12764" y="1456"/>
                    <a:pt x="12752" y="1432"/>
                  </a:cubicBezTo>
                  <a:cubicBezTo>
                    <a:pt x="12743" y="1418"/>
                    <a:pt x="12746" y="1415"/>
                    <a:pt x="12753" y="1415"/>
                  </a:cubicBezTo>
                  <a:cubicBezTo>
                    <a:pt x="12758" y="1415"/>
                    <a:pt x="12766" y="1417"/>
                    <a:pt x="12771" y="1417"/>
                  </a:cubicBezTo>
                  <a:cubicBezTo>
                    <a:pt x="12775" y="1417"/>
                    <a:pt x="12777" y="1416"/>
                    <a:pt x="12777" y="1414"/>
                  </a:cubicBezTo>
                  <a:lnTo>
                    <a:pt x="12777" y="1414"/>
                  </a:lnTo>
                  <a:cubicBezTo>
                    <a:pt x="12779" y="1417"/>
                    <a:pt x="12782" y="1420"/>
                    <a:pt x="12788" y="1420"/>
                  </a:cubicBezTo>
                  <a:cubicBezTo>
                    <a:pt x="12776" y="1396"/>
                    <a:pt x="12776" y="1396"/>
                    <a:pt x="12764" y="1372"/>
                  </a:cubicBezTo>
                  <a:lnTo>
                    <a:pt x="12764" y="1372"/>
                  </a:lnTo>
                  <a:cubicBezTo>
                    <a:pt x="12771" y="1375"/>
                    <a:pt x="12776" y="1376"/>
                    <a:pt x="12778" y="1376"/>
                  </a:cubicBezTo>
                  <a:cubicBezTo>
                    <a:pt x="12784" y="1376"/>
                    <a:pt x="12775" y="1369"/>
                    <a:pt x="12773" y="1369"/>
                  </a:cubicBezTo>
                  <a:cubicBezTo>
                    <a:pt x="12773" y="1369"/>
                    <a:pt x="12773" y="1370"/>
                    <a:pt x="12776" y="1372"/>
                  </a:cubicBezTo>
                  <a:lnTo>
                    <a:pt x="12764" y="1360"/>
                  </a:lnTo>
                  <a:lnTo>
                    <a:pt x="12788" y="1360"/>
                  </a:lnTo>
                  <a:cubicBezTo>
                    <a:pt x="12797" y="1351"/>
                    <a:pt x="12799" y="1333"/>
                    <a:pt x="12812" y="1333"/>
                  </a:cubicBezTo>
                  <a:cubicBezTo>
                    <a:pt x="12815" y="1333"/>
                    <a:pt x="12819" y="1334"/>
                    <a:pt x="12823" y="1336"/>
                  </a:cubicBezTo>
                  <a:cubicBezTo>
                    <a:pt x="12811" y="1301"/>
                    <a:pt x="12835" y="1277"/>
                    <a:pt x="12847" y="1253"/>
                  </a:cubicBezTo>
                  <a:cubicBezTo>
                    <a:pt x="12835" y="1241"/>
                    <a:pt x="12835" y="1241"/>
                    <a:pt x="12847" y="1229"/>
                  </a:cubicBezTo>
                  <a:lnTo>
                    <a:pt x="12859" y="1229"/>
                  </a:lnTo>
                  <a:cubicBezTo>
                    <a:pt x="12859" y="1229"/>
                    <a:pt x="12835" y="1205"/>
                    <a:pt x="12847" y="1205"/>
                  </a:cubicBezTo>
                  <a:cubicBezTo>
                    <a:pt x="12859" y="1205"/>
                    <a:pt x="12859" y="1217"/>
                    <a:pt x="12859" y="1217"/>
                  </a:cubicBezTo>
                  <a:cubicBezTo>
                    <a:pt x="12859" y="1205"/>
                    <a:pt x="12871" y="1205"/>
                    <a:pt x="12847" y="1194"/>
                  </a:cubicBezTo>
                  <a:cubicBezTo>
                    <a:pt x="12853" y="1188"/>
                    <a:pt x="12859" y="1185"/>
                    <a:pt x="12865" y="1185"/>
                  </a:cubicBezTo>
                  <a:cubicBezTo>
                    <a:pt x="12868" y="1185"/>
                    <a:pt x="12872" y="1186"/>
                    <a:pt x="12875" y="1187"/>
                  </a:cubicBezTo>
                  <a:lnTo>
                    <a:pt x="12875" y="1187"/>
                  </a:lnTo>
                  <a:cubicBezTo>
                    <a:pt x="12873" y="1182"/>
                    <a:pt x="12895" y="1182"/>
                    <a:pt x="12895" y="1182"/>
                  </a:cubicBezTo>
                  <a:cubicBezTo>
                    <a:pt x="12895" y="1182"/>
                    <a:pt x="12954" y="1110"/>
                    <a:pt x="12978" y="1003"/>
                  </a:cubicBezTo>
                  <a:cubicBezTo>
                    <a:pt x="13002" y="944"/>
                    <a:pt x="13014" y="860"/>
                    <a:pt x="12990" y="801"/>
                  </a:cubicBezTo>
                  <a:close/>
                  <a:moveTo>
                    <a:pt x="4038" y="6942"/>
                  </a:moveTo>
                  <a:lnTo>
                    <a:pt x="4038" y="6942"/>
                  </a:lnTo>
                  <a:cubicBezTo>
                    <a:pt x="4037" y="6947"/>
                    <a:pt x="4037" y="6952"/>
                    <a:pt x="4037" y="6956"/>
                  </a:cubicBezTo>
                  <a:cubicBezTo>
                    <a:pt x="4037" y="6956"/>
                    <a:pt x="4042" y="6945"/>
                    <a:pt x="4038" y="6942"/>
                  </a:cubicBezTo>
                  <a:close/>
                  <a:moveTo>
                    <a:pt x="10783" y="6966"/>
                  </a:moveTo>
                  <a:cubicBezTo>
                    <a:pt x="10781" y="6966"/>
                    <a:pt x="10779" y="6967"/>
                    <a:pt x="10777" y="6967"/>
                  </a:cubicBezTo>
                  <a:lnTo>
                    <a:pt x="10777" y="6967"/>
                  </a:lnTo>
                  <a:cubicBezTo>
                    <a:pt x="10779" y="6967"/>
                    <a:pt x="10781" y="6967"/>
                    <a:pt x="10783" y="6966"/>
                  </a:cubicBezTo>
                  <a:close/>
                  <a:moveTo>
                    <a:pt x="10777" y="6967"/>
                  </a:moveTo>
                  <a:cubicBezTo>
                    <a:pt x="10772" y="6968"/>
                    <a:pt x="10768" y="6968"/>
                    <a:pt x="10764" y="6968"/>
                  </a:cubicBezTo>
                  <a:lnTo>
                    <a:pt x="10775" y="6968"/>
                  </a:lnTo>
                  <a:cubicBezTo>
                    <a:pt x="10776" y="6968"/>
                    <a:pt x="10776" y="6968"/>
                    <a:pt x="10777" y="6967"/>
                  </a:cubicBezTo>
                  <a:close/>
                  <a:moveTo>
                    <a:pt x="10841" y="6998"/>
                  </a:moveTo>
                  <a:lnTo>
                    <a:pt x="10835" y="7004"/>
                  </a:lnTo>
                  <a:cubicBezTo>
                    <a:pt x="10837" y="7006"/>
                    <a:pt x="10838" y="7006"/>
                    <a:pt x="10839" y="7006"/>
                  </a:cubicBezTo>
                  <a:cubicBezTo>
                    <a:pt x="10841" y="7006"/>
                    <a:pt x="10841" y="7002"/>
                    <a:pt x="10841" y="6998"/>
                  </a:cubicBezTo>
                  <a:close/>
                  <a:moveTo>
                    <a:pt x="1303" y="7037"/>
                  </a:moveTo>
                  <a:cubicBezTo>
                    <a:pt x="1303" y="7039"/>
                    <a:pt x="1303" y="7040"/>
                    <a:pt x="1304" y="7041"/>
                  </a:cubicBezTo>
                  <a:lnTo>
                    <a:pt x="1304" y="7041"/>
                  </a:lnTo>
                  <a:cubicBezTo>
                    <a:pt x="1304" y="7040"/>
                    <a:pt x="1304" y="7039"/>
                    <a:pt x="1303" y="7037"/>
                  </a:cubicBezTo>
                  <a:close/>
                  <a:moveTo>
                    <a:pt x="6942" y="7051"/>
                  </a:moveTo>
                  <a:cubicBezTo>
                    <a:pt x="6944" y="7051"/>
                    <a:pt x="6946" y="7052"/>
                    <a:pt x="6949" y="7052"/>
                  </a:cubicBezTo>
                  <a:lnTo>
                    <a:pt x="6949" y="7052"/>
                  </a:lnTo>
                  <a:cubicBezTo>
                    <a:pt x="6951" y="7052"/>
                    <a:pt x="6952" y="7051"/>
                    <a:pt x="6954" y="7051"/>
                  </a:cubicBezTo>
                  <a:close/>
                  <a:moveTo>
                    <a:pt x="1304" y="7041"/>
                  </a:moveTo>
                  <a:cubicBezTo>
                    <a:pt x="1306" y="7052"/>
                    <a:pt x="1305" y="7063"/>
                    <a:pt x="1322" y="7063"/>
                  </a:cubicBezTo>
                  <a:cubicBezTo>
                    <a:pt x="1330" y="7046"/>
                    <a:pt x="1309" y="7048"/>
                    <a:pt x="1304" y="7041"/>
                  </a:cubicBezTo>
                  <a:close/>
                  <a:moveTo>
                    <a:pt x="5608" y="7063"/>
                  </a:moveTo>
                  <a:lnTo>
                    <a:pt x="5608" y="7075"/>
                  </a:lnTo>
                  <a:lnTo>
                    <a:pt x="5608" y="7075"/>
                  </a:lnTo>
                  <a:cubicBezTo>
                    <a:pt x="5611" y="7074"/>
                    <a:pt x="5612" y="7071"/>
                    <a:pt x="5608" y="7063"/>
                  </a:cubicBezTo>
                  <a:close/>
                  <a:moveTo>
                    <a:pt x="1349" y="7067"/>
                  </a:moveTo>
                  <a:cubicBezTo>
                    <a:pt x="1347" y="7068"/>
                    <a:pt x="1346" y="7071"/>
                    <a:pt x="1346" y="7075"/>
                  </a:cubicBezTo>
                  <a:cubicBezTo>
                    <a:pt x="1348" y="7073"/>
                    <a:pt x="1349" y="7070"/>
                    <a:pt x="1349" y="7067"/>
                  </a:cubicBezTo>
                  <a:close/>
                  <a:moveTo>
                    <a:pt x="5596" y="7087"/>
                  </a:moveTo>
                  <a:lnTo>
                    <a:pt x="5608" y="7099"/>
                  </a:lnTo>
                  <a:cubicBezTo>
                    <a:pt x="5608" y="7087"/>
                    <a:pt x="5608" y="7087"/>
                    <a:pt x="5596" y="7087"/>
                  </a:cubicBezTo>
                  <a:close/>
                  <a:moveTo>
                    <a:pt x="2939" y="7112"/>
                  </a:moveTo>
                  <a:cubicBezTo>
                    <a:pt x="2939" y="7115"/>
                    <a:pt x="2940" y="7118"/>
                    <a:pt x="2941" y="7123"/>
                  </a:cubicBezTo>
                  <a:cubicBezTo>
                    <a:pt x="2941" y="7116"/>
                    <a:pt x="2941" y="7113"/>
                    <a:pt x="2939" y="7112"/>
                  </a:cubicBezTo>
                  <a:close/>
                  <a:moveTo>
                    <a:pt x="10298" y="7118"/>
                  </a:moveTo>
                  <a:cubicBezTo>
                    <a:pt x="10297" y="7120"/>
                    <a:pt x="10298" y="7121"/>
                    <a:pt x="10299" y="7123"/>
                  </a:cubicBezTo>
                  <a:cubicBezTo>
                    <a:pt x="10299" y="7121"/>
                    <a:pt x="10299" y="7119"/>
                    <a:pt x="10298" y="7118"/>
                  </a:cubicBezTo>
                  <a:close/>
                  <a:moveTo>
                    <a:pt x="1358" y="7123"/>
                  </a:moveTo>
                  <a:lnTo>
                    <a:pt x="1364" y="7135"/>
                  </a:lnTo>
                  <a:lnTo>
                    <a:pt x="1364" y="7135"/>
                  </a:lnTo>
                  <a:cubicBezTo>
                    <a:pt x="1363" y="7130"/>
                    <a:pt x="1364" y="7123"/>
                    <a:pt x="1358" y="7123"/>
                  </a:cubicBezTo>
                  <a:close/>
                  <a:moveTo>
                    <a:pt x="6840" y="7209"/>
                  </a:moveTo>
                  <a:cubicBezTo>
                    <a:pt x="6834" y="7209"/>
                    <a:pt x="6829" y="7212"/>
                    <a:pt x="6823" y="7218"/>
                  </a:cubicBezTo>
                  <a:lnTo>
                    <a:pt x="6858" y="7218"/>
                  </a:lnTo>
                  <a:cubicBezTo>
                    <a:pt x="6852" y="7212"/>
                    <a:pt x="6846" y="7209"/>
                    <a:pt x="6840" y="7209"/>
                  </a:cubicBezTo>
                  <a:close/>
                  <a:moveTo>
                    <a:pt x="10335" y="7218"/>
                  </a:moveTo>
                  <a:cubicBezTo>
                    <a:pt x="10332" y="7218"/>
                    <a:pt x="10330" y="7219"/>
                    <a:pt x="10329" y="7220"/>
                  </a:cubicBezTo>
                  <a:lnTo>
                    <a:pt x="10329" y="7220"/>
                  </a:lnTo>
                  <a:lnTo>
                    <a:pt x="10335" y="7218"/>
                  </a:lnTo>
                  <a:close/>
                  <a:moveTo>
                    <a:pt x="2596" y="7218"/>
                  </a:moveTo>
                  <a:lnTo>
                    <a:pt x="2608" y="7230"/>
                  </a:lnTo>
                  <a:lnTo>
                    <a:pt x="2608" y="7230"/>
                  </a:lnTo>
                  <a:cubicBezTo>
                    <a:pt x="2605" y="7227"/>
                    <a:pt x="2603" y="7224"/>
                    <a:pt x="2603" y="7223"/>
                  </a:cubicBezTo>
                  <a:lnTo>
                    <a:pt x="2603" y="7223"/>
                  </a:lnTo>
                  <a:cubicBezTo>
                    <a:pt x="2601" y="7221"/>
                    <a:pt x="2599" y="7220"/>
                    <a:pt x="2596" y="7218"/>
                  </a:cubicBezTo>
                  <a:close/>
                  <a:moveTo>
                    <a:pt x="2608" y="7230"/>
                  </a:moveTo>
                  <a:lnTo>
                    <a:pt x="2608" y="7230"/>
                  </a:lnTo>
                  <a:cubicBezTo>
                    <a:pt x="2608" y="7230"/>
                    <a:pt x="2608" y="7230"/>
                    <a:pt x="2608" y="7230"/>
                  </a:cubicBezTo>
                  <a:close/>
                  <a:moveTo>
                    <a:pt x="2858" y="7242"/>
                  </a:moveTo>
                  <a:lnTo>
                    <a:pt x="2858" y="7253"/>
                  </a:lnTo>
                  <a:lnTo>
                    <a:pt x="2858" y="7253"/>
                  </a:lnTo>
                  <a:cubicBezTo>
                    <a:pt x="2861" y="7252"/>
                    <a:pt x="2861" y="7249"/>
                    <a:pt x="2858" y="7242"/>
                  </a:cubicBezTo>
                  <a:close/>
                  <a:moveTo>
                    <a:pt x="2850" y="7252"/>
                  </a:moveTo>
                  <a:lnTo>
                    <a:pt x="2850" y="7252"/>
                  </a:lnTo>
                  <a:cubicBezTo>
                    <a:pt x="2853" y="7253"/>
                    <a:pt x="2855" y="7254"/>
                    <a:pt x="2858" y="7254"/>
                  </a:cubicBezTo>
                  <a:lnTo>
                    <a:pt x="2858" y="7253"/>
                  </a:lnTo>
                  <a:lnTo>
                    <a:pt x="2858" y="7253"/>
                  </a:lnTo>
                  <a:cubicBezTo>
                    <a:pt x="2857" y="7253"/>
                    <a:pt x="2856" y="7253"/>
                    <a:pt x="2856" y="7253"/>
                  </a:cubicBezTo>
                  <a:cubicBezTo>
                    <a:pt x="2854" y="7253"/>
                    <a:pt x="2852" y="7253"/>
                    <a:pt x="2850" y="7252"/>
                  </a:cubicBezTo>
                  <a:close/>
                  <a:moveTo>
                    <a:pt x="6865" y="7252"/>
                  </a:moveTo>
                  <a:lnTo>
                    <a:pt x="6865" y="7252"/>
                  </a:lnTo>
                  <a:cubicBezTo>
                    <a:pt x="6863" y="7253"/>
                    <a:pt x="6861" y="7253"/>
                    <a:pt x="6858" y="7254"/>
                  </a:cubicBezTo>
                  <a:cubicBezTo>
                    <a:pt x="6861" y="7254"/>
                    <a:pt x="6863" y="7253"/>
                    <a:pt x="6865" y="7252"/>
                  </a:cubicBezTo>
                  <a:close/>
                  <a:moveTo>
                    <a:pt x="7085" y="7253"/>
                  </a:moveTo>
                  <a:cubicBezTo>
                    <a:pt x="7085" y="7253"/>
                    <a:pt x="7085" y="7253"/>
                    <a:pt x="7085" y="7254"/>
                  </a:cubicBezTo>
                  <a:cubicBezTo>
                    <a:pt x="7090" y="7254"/>
                    <a:pt x="7088" y="7254"/>
                    <a:pt x="7085" y="7253"/>
                  </a:cubicBezTo>
                  <a:close/>
                  <a:moveTo>
                    <a:pt x="1381" y="7254"/>
                  </a:moveTo>
                  <a:lnTo>
                    <a:pt x="1381" y="7254"/>
                  </a:lnTo>
                  <a:cubicBezTo>
                    <a:pt x="1385" y="7260"/>
                    <a:pt x="1387" y="7262"/>
                    <a:pt x="1389" y="7262"/>
                  </a:cubicBezTo>
                  <a:cubicBezTo>
                    <a:pt x="1391" y="7262"/>
                    <a:pt x="1393" y="7259"/>
                    <a:pt x="1394" y="7257"/>
                  </a:cubicBezTo>
                  <a:lnTo>
                    <a:pt x="1394" y="7257"/>
                  </a:lnTo>
                  <a:cubicBezTo>
                    <a:pt x="1393" y="7257"/>
                    <a:pt x="1392" y="7257"/>
                    <a:pt x="1390" y="7257"/>
                  </a:cubicBezTo>
                  <a:cubicBezTo>
                    <a:pt x="1387" y="7257"/>
                    <a:pt x="1384" y="7256"/>
                    <a:pt x="1381" y="7254"/>
                  </a:cubicBezTo>
                  <a:close/>
                  <a:moveTo>
                    <a:pt x="2846" y="7266"/>
                  </a:moveTo>
                  <a:cubicBezTo>
                    <a:pt x="2845" y="7266"/>
                    <a:pt x="2845" y="7266"/>
                    <a:pt x="2844" y="7266"/>
                  </a:cubicBezTo>
                  <a:lnTo>
                    <a:pt x="2844" y="7266"/>
                  </a:lnTo>
                  <a:cubicBezTo>
                    <a:pt x="2846" y="7269"/>
                    <a:pt x="2846" y="7272"/>
                    <a:pt x="2846" y="7278"/>
                  </a:cubicBezTo>
                  <a:lnTo>
                    <a:pt x="2846" y="7266"/>
                  </a:lnTo>
                  <a:close/>
                  <a:moveTo>
                    <a:pt x="5299" y="7278"/>
                  </a:moveTo>
                  <a:cubicBezTo>
                    <a:pt x="5299" y="7278"/>
                    <a:pt x="5299" y="7278"/>
                    <a:pt x="5299" y="7278"/>
                  </a:cubicBezTo>
                  <a:cubicBezTo>
                    <a:pt x="5299" y="7278"/>
                    <a:pt x="5299" y="7278"/>
                    <a:pt x="5299" y="7278"/>
                  </a:cubicBezTo>
                  <a:close/>
                  <a:moveTo>
                    <a:pt x="5299" y="7278"/>
                  </a:moveTo>
                  <a:cubicBezTo>
                    <a:pt x="5299" y="7278"/>
                    <a:pt x="5299" y="7278"/>
                    <a:pt x="5299" y="7278"/>
                  </a:cubicBezTo>
                  <a:cubicBezTo>
                    <a:pt x="5299" y="7278"/>
                    <a:pt x="5299" y="7278"/>
                    <a:pt x="5299" y="7278"/>
                  </a:cubicBezTo>
                  <a:close/>
                  <a:moveTo>
                    <a:pt x="5226" y="7338"/>
                  </a:moveTo>
                  <a:cubicBezTo>
                    <a:pt x="5219" y="7340"/>
                    <a:pt x="5215" y="7343"/>
                    <a:pt x="5215" y="7349"/>
                  </a:cubicBezTo>
                  <a:lnTo>
                    <a:pt x="5226" y="7338"/>
                  </a:lnTo>
                  <a:close/>
                  <a:moveTo>
                    <a:pt x="5227" y="7337"/>
                  </a:moveTo>
                  <a:lnTo>
                    <a:pt x="5226" y="7338"/>
                  </a:lnTo>
                  <a:lnTo>
                    <a:pt x="5226" y="7338"/>
                  </a:lnTo>
                  <a:cubicBezTo>
                    <a:pt x="5227" y="7338"/>
                    <a:pt x="5227" y="7338"/>
                    <a:pt x="5228" y="7338"/>
                  </a:cubicBezTo>
                  <a:lnTo>
                    <a:pt x="5228" y="7338"/>
                  </a:lnTo>
                  <a:cubicBezTo>
                    <a:pt x="5231" y="7341"/>
                    <a:pt x="5239" y="7349"/>
                    <a:pt x="5239" y="7349"/>
                  </a:cubicBezTo>
                  <a:cubicBezTo>
                    <a:pt x="5239" y="7337"/>
                    <a:pt x="5239" y="7337"/>
                    <a:pt x="5251" y="7337"/>
                  </a:cubicBezTo>
                  <a:cubicBezTo>
                    <a:pt x="5241" y="7337"/>
                    <a:pt x="5234" y="7337"/>
                    <a:pt x="5228" y="7338"/>
                  </a:cubicBezTo>
                  <a:lnTo>
                    <a:pt x="5228" y="7338"/>
                  </a:lnTo>
                  <a:cubicBezTo>
                    <a:pt x="5227" y="7337"/>
                    <a:pt x="5227" y="7337"/>
                    <a:pt x="5227" y="7337"/>
                  </a:cubicBezTo>
                  <a:close/>
                  <a:moveTo>
                    <a:pt x="3525" y="7349"/>
                  </a:moveTo>
                  <a:lnTo>
                    <a:pt x="3536" y="7361"/>
                  </a:lnTo>
                  <a:cubicBezTo>
                    <a:pt x="3533" y="7358"/>
                    <a:pt x="3532" y="7356"/>
                    <a:pt x="3532" y="7354"/>
                  </a:cubicBezTo>
                  <a:lnTo>
                    <a:pt x="3532" y="7354"/>
                  </a:lnTo>
                  <a:cubicBezTo>
                    <a:pt x="3530" y="7352"/>
                    <a:pt x="3527" y="7350"/>
                    <a:pt x="3525" y="7349"/>
                  </a:cubicBezTo>
                  <a:close/>
                  <a:moveTo>
                    <a:pt x="5266" y="7372"/>
                  </a:moveTo>
                  <a:cubicBezTo>
                    <a:pt x="5265" y="7372"/>
                    <a:pt x="5264" y="7373"/>
                    <a:pt x="5263" y="7373"/>
                  </a:cubicBezTo>
                  <a:cubicBezTo>
                    <a:pt x="5264" y="7373"/>
                    <a:pt x="5265" y="7373"/>
                    <a:pt x="5266" y="7372"/>
                  </a:cubicBezTo>
                  <a:close/>
                  <a:moveTo>
                    <a:pt x="7001" y="7381"/>
                  </a:moveTo>
                  <a:cubicBezTo>
                    <a:pt x="7006" y="7381"/>
                    <a:pt x="7009" y="7383"/>
                    <a:pt x="7011" y="7385"/>
                  </a:cubicBezTo>
                  <a:lnTo>
                    <a:pt x="7011" y="7385"/>
                  </a:lnTo>
                  <a:cubicBezTo>
                    <a:pt x="7007" y="7385"/>
                    <a:pt x="7004" y="7385"/>
                    <a:pt x="7001" y="7385"/>
                  </a:cubicBezTo>
                  <a:lnTo>
                    <a:pt x="6989" y="7385"/>
                  </a:lnTo>
                  <a:cubicBezTo>
                    <a:pt x="6994" y="7382"/>
                    <a:pt x="6998" y="7381"/>
                    <a:pt x="7001" y="7381"/>
                  </a:cubicBezTo>
                  <a:close/>
                  <a:moveTo>
                    <a:pt x="3786" y="7385"/>
                  </a:moveTo>
                  <a:cubicBezTo>
                    <a:pt x="3785" y="7385"/>
                    <a:pt x="3784" y="7385"/>
                    <a:pt x="3783" y="7385"/>
                  </a:cubicBezTo>
                  <a:lnTo>
                    <a:pt x="3783" y="7385"/>
                  </a:lnTo>
                  <a:cubicBezTo>
                    <a:pt x="3786" y="7386"/>
                    <a:pt x="3786" y="7389"/>
                    <a:pt x="3786" y="7397"/>
                  </a:cubicBezTo>
                  <a:lnTo>
                    <a:pt x="3786" y="7385"/>
                  </a:lnTo>
                  <a:close/>
                  <a:moveTo>
                    <a:pt x="5267" y="7416"/>
                  </a:moveTo>
                  <a:cubicBezTo>
                    <a:pt x="5266" y="7417"/>
                    <a:pt x="5265" y="7419"/>
                    <a:pt x="5263" y="7421"/>
                  </a:cubicBezTo>
                  <a:cubicBezTo>
                    <a:pt x="5264" y="7419"/>
                    <a:pt x="5266" y="7418"/>
                    <a:pt x="5267" y="7416"/>
                  </a:cubicBezTo>
                  <a:close/>
                  <a:moveTo>
                    <a:pt x="9287" y="7385"/>
                  </a:moveTo>
                  <a:cubicBezTo>
                    <a:pt x="9279" y="7385"/>
                    <a:pt x="9279" y="7410"/>
                    <a:pt x="9260" y="7410"/>
                  </a:cubicBezTo>
                  <a:cubicBezTo>
                    <a:pt x="9258" y="7410"/>
                    <a:pt x="9255" y="7410"/>
                    <a:pt x="9251" y="7409"/>
                  </a:cubicBezTo>
                  <a:lnTo>
                    <a:pt x="9251" y="7421"/>
                  </a:lnTo>
                  <a:cubicBezTo>
                    <a:pt x="9263" y="7409"/>
                    <a:pt x="9299" y="7397"/>
                    <a:pt x="9299" y="7397"/>
                  </a:cubicBezTo>
                  <a:cubicBezTo>
                    <a:pt x="9293" y="7388"/>
                    <a:pt x="9290" y="7385"/>
                    <a:pt x="9287" y="7385"/>
                  </a:cubicBezTo>
                  <a:close/>
                  <a:moveTo>
                    <a:pt x="2465" y="7447"/>
                  </a:moveTo>
                  <a:cubicBezTo>
                    <a:pt x="2459" y="7447"/>
                    <a:pt x="2453" y="7450"/>
                    <a:pt x="2441" y="7456"/>
                  </a:cubicBezTo>
                  <a:lnTo>
                    <a:pt x="2489" y="7456"/>
                  </a:lnTo>
                  <a:cubicBezTo>
                    <a:pt x="2477" y="7450"/>
                    <a:pt x="2471" y="7447"/>
                    <a:pt x="2465" y="7447"/>
                  </a:cubicBezTo>
                  <a:close/>
                  <a:moveTo>
                    <a:pt x="13847" y="5361"/>
                  </a:moveTo>
                  <a:cubicBezTo>
                    <a:pt x="13859" y="5396"/>
                    <a:pt x="13883" y="5385"/>
                    <a:pt x="13907" y="5408"/>
                  </a:cubicBezTo>
                  <a:lnTo>
                    <a:pt x="13907" y="5396"/>
                  </a:lnTo>
                  <a:cubicBezTo>
                    <a:pt x="13907" y="5385"/>
                    <a:pt x="13919" y="5385"/>
                    <a:pt x="13919" y="5385"/>
                  </a:cubicBezTo>
                  <a:lnTo>
                    <a:pt x="13919" y="5385"/>
                  </a:lnTo>
                  <a:cubicBezTo>
                    <a:pt x="13919" y="5385"/>
                    <a:pt x="13907" y="5408"/>
                    <a:pt x="13919" y="5408"/>
                  </a:cubicBezTo>
                  <a:cubicBezTo>
                    <a:pt x="13919" y="5396"/>
                    <a:pt x="13919" y="5396"/>
                    <a:pt x="13919" y="5385"/>
                  </a:cubicBezTo>
                  <a:cubicBezTo>
                    <a:pt x="13931" y="5432"/>
                    <a:pt x="13966" y="5444"/>
                    <a:pt x="14002" y="5468"/>
                  </a:cubicBezTo>
                  <a:cubicBezTo>
                    <a:pt x="14050" y="5480"/>
                    <a:pt x="14085" y="5527"/>
                    <a:pt x="14121" y="5539"/>
                  </a:cubicBezTo>
                  <a:cubicBezTo>
                    <a:pt x="14121" y="5539"/>
                    <a:pt x="14130" y="5513"/>
                    <a:pt x="14140" y="5513"/>
                  </a:cubicBezTo>
                  <a:cubicBezTo>
                    <a:pt x="14142" y="5513"/>
                    <a:pt x="14143" y="5514"/>
                    <a:pt x="14145" y="5516"/>
                  </a:cubicBezTo>
                  <a:cubicBezTo>
                    <a:pt x="14135" y="5540"/>
                    <a:pt x="14137" y="5544"/>
                    <a:pt x="14143" y="5544"/>
                  </a:cubicBezTo>
                  <a:cubicBezTo>
                    <a:pt x="14146" y="5544"/>
                    <a:pt x="14150" y="5543"/>
                    <a:pt x="14153" y="5543"/>
                  </a:cubicBezTo>
                  <a:cubicBezTo>
                    <a:pt x="14158" y="5543"/>
                    <a:pt x="14161" y="5546"/>
                    <a:pt x="14157" y="5563"/>
                  </a:cubicBezTo>
                  <a:cubicBezTo>
                    <a:pt x="14184" y="5563"/>
                    <a:pt x="14191" y="5598"/>
                    <a:pt x="14208" y="5598"/>
                  </a:cubicBezTo>
                  <a:cubicBezTo>
                    <a:pt x="14214" y="5598"/>
                    <a:pt x="14220" y="5595"/>
                    <a:pt x="14228" y="5587"/>
                  </a:cubicBezTo>
                  <a:lnTo>
                    <a:pt x="14228" y="5611"/>
                  </a:lnTo>
                  <a:cubicBezTo>
                    <a:pt x="14228" y="5611"/>
                    <a:pt x="14228" y="5605"/>
                    <a:pt x="14232" y="5605"/>
                  </a:cubicBezTo>
                  <a:cubicBezTo>
                    <a:pt x="14234" y="5605"/>
                    <a:pt x="14236" y="5607"/>
                    <a:pt x="14240" y="5611"/>
                  </a:cubicBezTo>
                  <a:lnTo>
                    <a:pt x="14228" y="5611"/>
                  </a:lnTo>
                  <a:cubicBezTo>
                    <a:pt x="14234" y="5617"/>
                    <a:pt x="14240" y="5617"/>
                    <a:pt x="14245" y="5617"/>
                  </a:cubicBezTo>
                  <a:cubicBezTo>
                    <a:pt x="14249" y="5617"/>
                    <a:pt x="14252" y="5617"/>
                    <a:pt x="14252" y="5623"/>
                  </a:cubicBezTo>
                  <a:lnTo>
                    <a:pt x="14264" y="5599"/>
                  </a:lnTo>
                  <a:cubicBezTo>
                    <a:pt x="14272" y="5607"/>
                    <a:pt x="14269" y="5616"/>
                    <a:pt x="14270" y="5616"/>
                  </a:cubicBezTo>
                  <a:cubicBezTo>
                    <a:pt x="14271" y="5616"/>
                    <a:pt x="14272" y="5614"/>
                    <a:pt x="14276" y="5611"/>
                  </a:cubicBezTo>
                  <a:lnTo>
                    <a:pt x="14276" y="5611"/>
                  </a:lnTo>
                  <a:lnTo>
                    <a:pt x="14264" y="5623"/>
                  </a:lnTo>
                  <a:lnTo>
                    <a:pt x="14264" y="5623"/>
                  </a:lnTo>
                  <a:lnTo>
                    <a:pt x="14288" y="5611"/>
                  </a:lnTo>
                  <a:lnTo>
                    <a:pt x="14288" y="5611"/>
                  </a:lnTo>
                  <a:cubicBezTo>
                    <a:pt x="14264" y="5635"/>
                    <a:pt x="14300" y="5623"/>
                    <a:pt x="14288" y="5635"/>
                  </a:cubicBezTo>
                  <a:cubicBezTo>
                    <a:pt x="14296" y="5635"/>
                    <a:pt x="14309" y="5629"/>
                    <a:pt x="14317" y="5629"/>
                  </a:cubicBezTo>
                  <a:cubicBezTo>
                    <a:pt x="14321" y="5629"/>
                    <a:pt x="14324" y="5631"/>
                    <a:pt x="14324" y="5635"/>
                  </a:cubicBezTo>
                  <a:cubicBezTo>
                    <a:pt x="14324" y="5658"/>
                    <a:pt x="14335" y="5658"/>
                    <a:pt x="14335" y="5670"/>
                  </a:cubicBezTo>
                  <a:cubicBezTo>
                    <a:pt x="14347" y="5670"/>
                    <a:pt x="14371" y="5682"/>
                    <a:pt x="14383" y="5706"/>
                  </a:cubicBezTo>
                  <a:lnTo>
                    <a:pt x="14395" y="5682"/>
                  </a:lnTo>
                  <a:lnTo>
                    <a:pt x="14407" y="5682"/>
                  </a:lnTo>
                  <a:cubicBezTo>
                    <a:pt x="14407" y="5694"/>
                    <a:pt x="14407" y="5694"/>
                    <a:pt x="14395" y="5694"/>
                  </a:cubicBezTo>
                  <a:cubicBezTo>
                    <a:pt x="14391" y="5703"/>
                    <a:pt x="14393" y="5705"/>
                    <a:pt x="14396" y="5705"/>
                  </a:cubicBezTo>
                  <a:cubicBezTo>
                    <a:pt x="14400" y="5705"/>
                    <a:pt x="14404" y="5703"/>
                    <a:pt x="14407" y="5703"/>
                  </a:cubicBezTo>
                  <a:lnTo>
                    <a:pt x="14407" y="5703"/>
                  </a:lnTo>
                  <a:cubicBezTo>
                    <a:pt x="14407" y="5704"/>
                    <a:pt x="14407" y="5705"/>
                    <a:pt x="14407" y="5706"/>
                  </a:cubicBezTo>
                  <a:cubicBezTo>
                    <a:pt x="14410" y="5703"/>
                    <a:pt x="14410" y="5702"/>
                    <a:pt x="14409" y="5702"/>
                  </a:cubicBezTo>
                  <a:cubicBezTo>
                    <a:pt x="14408" y="5702"/>
                    <a:pt x="14408" y="5703"/>
                    <a:pt x="14407" y="5703"/>
                  </a:cubicBezTo>
                  <a:lnTo>
                    <a:pt x="14407" y="5703"/>
                  </a:lnTo>
                  <a:cubicBezTo>
                    <a:pt x="14408" y="5696"/>
                    <a:pt x="14413" y="5689"/>
                    <a:pt x="14416" y="5689"/>
                  </a:cubicBezTo>
                  <a:cubicBezTo>
                    <a:pt x="14418" y="5689"/>
                    <a:pt x="14419" y="5691"/>
                    <a:pt x="14419" y="5694"/>
                  </a:cubicBezTo>
                  <a:lnTo>
                    <a:pt x="14431" y="5682"/>
                  </a:lnTo>
                  <a:lnTo>
                    <a:pt x="14431" y="5682"/>
                  </a:lnTo>
                  <a:cubicBezTo>
                    <a:pt x="14419" y="5706"/>
                    <a:pt x="14419" y="5706"/>
                    <a:pt x="14407" y="5730"/>
                  </a:cubicBezTo>
                  <a:lnTo>
                    <a:pt x="14443" y="5730"/>
                  </a:lnTo>
                  <a:cubicBezTo>
                    <a:pt x="14431" y="5742"/>
                    <a:pt x="14431" y="5754"/>
                    <a:pt x="14419" y="5766"/>
                  </a:cubicBezTo>
                  <a:cubicBezTo>
                    <a:pt x="14419" y="5754"/>
                    <a:pt x="14419" y="5754"/>
                    <a:pt x="14419" y="5742"/>
                  </a:cubicBezTo>
                  <a:cubicBezTo>
                    <a:pt x="14419" y="5766"/>
                    <a:pt x="14407" y="5777"/>
                    <a:pt x="14395" y="5789"/>
                  </a:cubicBezTo>
                  <a:cubicBezTo>
                    <a:pt x="14391" y="5791"/>
                    <a:pt x="14388" y="5791"/>
                    <a:pt x="14386" y="5791"/>
                  </a:cubicBezTo>
                  <a:cubicBezTo>
                    <a:pt x="14369" y="5791"/>
                    <a:pt x="14406" y="5754"/>
                    <a:pt x="14395" y="5754"/>
                  </a:cubicBezTo>
                  <a:lnTo>
                    <a:pt x="14347" y="5789"/>
                  </a:lnTo>
                  <a:cubicBezTo>
                    <a:pt x="14335" y="5801"/>
                    <a:pt x="14335" y="5813"/>
                    <a:pt x="14324" y="5813"/>
                  </a:cubicBezTo>
                  <a:cubicBezTo>
                    <a:pt x="14324" y="5789"/>
                    <a:pt x="14324" y="5777"/>
                    <a:pt x="14324" y="5766"/>
                  </a:cubicBezTo>
                  <a:lnTo>
                    <a:pt x="14300" y="5813"/>
                  </a:lnTo>
                  <a:cubicBezTo>
                    <a:pt x="14300" y="5810"/>
                    <a:pt x="14297" y="5810"/>
                    <a:pt x="14294" y="5810"/>
                  </a:cubicBezTo>
                  <a:cubicBezTo>
                    <a:pt x="14287" y="5810"/>
                    <a:pt x="14278" y="5812"/>
                    <a:pt x="14273" y="5812"/>
                  </a:cubicBezTo>
                  <a:cubicBezTo>
                    <a:pt x="14268" y="5812"/>
                    <a:pt x="14267" y="5810"/>
                    <a:pt x="14276" y="5801"/>
                  </a:cubicBezTo>
                  <a:lnTo>
                    <a:pt x="14276" y="5801"/>
                  </a:lnTo>
                  <a:lnTo>
                    <a:pt x="14216" y="5861"/>
                  </a:lnTo>
                  <a:lnTo>
                    <a:pt x="14193" y="5837"/>
                  </a:lnTo>
                  <a:cubicBezTo>
                    <a:pt x="14186" y="5851"/>
                    <a:pt x="14183" y="5857"/>
                    <a:pt x="14186" y="5857"/>
                  </a:cubicBezTo>
                  <a:cubicBezTo>
                    <a:pt x="14189" y="5857"/>
                    <a:pt x="14195" y="5854"/>
                    <a:pt x="14204" y="5849"/>
                  </a:cubicBezTo>
                  <a:lnTo>
                    <a:pt x="14204" y="5849"/>
                  </a:lnTo>
                  <a:cubicBezTo>
                    <a:pt x="14185" y="5858"/>
                    <a:pt x="14151" y="5922"/>
                    <a:pt x="14126" y="5922"/>
                  </a:cubicBezTo>
                  <a:cubicBezTo>
                    <a:pt x="14120" y="5922"/>
                    <a:pt x="14114" y="5918"/>
                    <a:pt x="14109" y="5908"/>
                  </a:cubicBezTo>
                  <a:cubicBezTo>
                    <a:pt x="14073" y="5956"/>
                    <a:pt x="14038" y="5968"/>
                    <a:pt x="13978" y="6016"/>
                  </a:cubicBezTo>
                  <a:cubicBezTo>
                    <a:pt x="13993" y="6000"/>
                    <a:pt x="13992" y="5996"/>
                    <a:pt x="13984" y="5996"/>
                  </a:cubicBezTo>
                  <a:cubicBezTo>
                    <a:pt x="13973" y="5996"/>
                    <a:pt x="13952" y="6004"/>
                    <a:pt x="13945" y="6004"/>
                  </a:cubicBezTo>
                  <a:cubicBezTo>
                    <a:pt x="13941" y="6004"/>
                    <a:pt x="13942" y="6001"/>
                    <a:pt x="13954" y="5992"/>
                  </a:cubicBezTo>
                  <a:lnTo>
                    <a:pt x="13954" y="5992"/>
                  </a:lnTo>
                  <a:cubicBezTo>
                    <a:pt x="13919" y="6004"/>
                    <a:pt x="13931" y="6027"/>
                    <a:pt x="13907" y="6051"/>
                  </a:cubicBezTo>
                  <a:cubicBezTo>
                    <a:pt x="13871" y="6051"/>
                    <a:pt x="13871" y="6028"/>
                    <a:pt x="13895" y="6004"/>
                  </a:cubicBezTo>
                  <a:lnTo>
                    <a:pt x="13895" y="6004"/>
                  </a:lnTo>
                  <a:lnTo>
                    <a:pt x="13871" y="6027"/>
                  </a:lnTo>
                  <a:lnTo>
                    <a:pt x="13847" y="6051"/>
                  </a:lnTo>
                  <a:cubicBezTo>
                    <a:pt x="13840" y="6054"/>
                    <a:pt x="13834" y="6055"/>
                    <a:pt x="13830" y="6055"/>
                  </a:cubicBezTo>
                  <a:cubicBezTo>
                    <a:pt x="13819" y="6055"/>
                    <a:pt x="13818" y="6048"/>
                    <a:pt x="13811" y="6048"/>
                  </a:cubicBezTo>
                  <a:cubicBezTo>
                    <a:pt x="13808" y="6048"/>
                    <a:pt x="13805" y="6049"/>
                    <a:pt x="13800" y="6051"/>
                  </a:cubicBezTo>
                  <a:lnTo>
                    <a:pt x="13800" y="6075"/>
                  </a:lnTo>
                  <a:lnTo>
                    <a:pt x="13776" y="6075"/>
                  </a:lnTo>
                  <a:cubicBezTo>
                    <a:pt x="13788" y="6075"/>
                    <a:pt x="13776" y="6099"/>
                    <a:pt x="13752" y="6111"/>
                  </a:cubicBezTo>
                  <a:lnTo>
                    <a:pt x="13752" y="6099"/>
                  </a:lnTo>
                  <a:lnTo>
                    <a:pt x="13728" y="6123"/>
                  </a:lnTo>
                  <a:cubicBezTo>
                    <a:pt x="13735" y="6116"/>
                    <a:pt x="13736" y="6114"/>
                    <a:pt x="13734" y="6114"/>
                  </a:cubicBezTo>
                  <a:cubicBezTo>
                    <a:pt x="13731" y="6114"/>
                    <a:pt x="13720" y="6119"/>
                    <a:pt x="13713" y="6119"/>
                  </a:cubicBezTo>
                  <a:cubicBezTo>
                    <a:pt x="13708" y="6119"/>
                    <a:pt x="13704" y="6117"/>
                    <a:pt x="13704" y="6111"/>
                  </a:cubicBezTo>
                  <a:cubicBezTo>
                    <a:pt x="13681" y="6123"/>
                    <a:pt x="13681" y="6123"/>
                    <a:pt x="13645" y="6158"/>
                  </a:cubicBezTo>
                  <a:lnTo>
                    <a:pt x="13669" y="6158"/>
                  </a:lnTo>
                  <a:cubicBezTo>
                    <a:pt x="13654" y="6173"/>
                    <a:pt x="13646" y="6178"/>
                    <a:pt x="13641" y="6178"/>
                  </a:cubicBezTo>
                  <a:cubicBezTo>
                    <a:pt x="13633" y="6178"/>
                    <a:pt x="13633" y="6165"/>
                    <a:pt x="13623" y="6165"/>
                  </a:cubicBezTo>
                  <a:cubicBezTo>
                    <a:pt x="13620" y="6165"/>
                    <a:pt x="13616" y="6166"/>
                    <a:pt x="13609" y="6170"/>
                  </a:cubicBezTo>
                  <a:lnTo>
                    <a:pt x="13621" y="6182"/>
                  </a:lnTo>
                  <a:cubicBezTo>
                    <a:pt x="13550" y="6194"/>
                    <a:pt x="13526" y="6266"/>
                    <a:pt x="13466" y="6266"/>
                  </a:cubicBezTo>
                  <a:cubicBezTo>
                    <a:pt x="13502" y="6254"/>
                    <a:pt x="13478" y="6242"/>
                    <a:pt x="13478" y="6242"/>
                  </a:cubicBezTo>
                  <a:lnTo>
                    <a:pt x="13478" y="6242"/>
                  </a:lnTo>
                  <a:cubicBezTo>
                    <a:pt x="13442" y="6266"/>
                    <a:pt x="13383" y="6289"/>
                    <a:pt x="13347" y="6337"/>
                  </a:cubicBezTo>
                  <a:cubicBezTo>
                    <a:pt x="13333" y="6323"/>
                    <a:pt x="13323" y="6317"/>
                    <a:pt x="13308" y="6317"/>
                  </a:cubicBezTo>
                  <a:cubicBezTo>
                    <a:pt x="13297" y="6317"/>
                    <a:pt x="13284" y="6320"/>
                    <a:pt x="13264" y="6325"/>
                  </a:cubicBezTo>
                  <a:cubicBezTo>
                    <a:pt x="13240" y="6337"/>
                    <a:pt x="13228" y="6349"/>
                    <a:pt x="13228" y="6361"/>
                  </a:cubicBezTo>
                  <a:cubicBezTo>
                    <a:pt x="13197" y="6371"/>
                    <a:pt x="13158" y="6399"/>
                    <a:pt x="13140" y="6399"/>
                  </a:cubicBezTo>
                  <a:cubicBezTo>
                    <a:pt x="13137" y="6399"/>
                    <a:pt x="13135" y="6398"/>
                    <a:pt x="13133" y="6397"/>
                  </a:cubicBezTo>
                  <a:cubicBezTo>
                    <a:pt x="13133" y="6408"/>
                    <a:pt x="13109" y="6408"/>
                    <a:pt x="13097" y="6420"/>
                  </a:cubicBezTo>
                  <a:lnTo>
                    <a:pt x="13085" y="6420"/>
                  </a:lnTo>
                  <a:lnTo>
                    <a:pt x="13097" y="6432"/>
                  </a:lnTo>
                  <a:cubicBezTo>
                    <a:pt x="13092" y="6431"/>
                    <a:pt x="13087" y="6431"/>
                    <a:pt x="13082" y="6431"/>
                  </a:cubicBezTo>
                  <a:cubicBezTo>
                    <a:pt x="13024" y="6431"/>
                    <a:pt x="13009" y="6492"/>
                    <a:pt x="12954" y="6492"/>
                  </a:cubicBezTo>
                  <a:lnTo>
                    <a:pt x="12954" y="6480"/>
                  </a:lnTo>
                  <a:lnTo>
                    <a:pt x="12942" y="6504"/>
                  </a:lnTo>
                  <a:cubicBezTo>
                    <a:pt x="12930" y="6492"/>
                    <a:pt x="12942" y="6480"/>
                    <a:pt x="12930" y="6480"/>
                  </a:cubicBezTo>
                  <a:lnTo>
                    <a:pt x="12823" y="6528"/>
                  </a:lnTo>
                  <a:lnTo>
                    <a:pt x="12859" y="6528"/>
                  </a:lnTo>
                  <a:cubicBezTo>
                    <a:pt x="12835" y="6539"/>
                    <a:pt x="12823" y="6563"/>
                    <a:pt x="12800" y="6563"/>
                  </a:cubicBezTo>
                  <a:cubicBezTo>
                    <a:pt x="12806" y="6553"/>
                    <a:pt x="12806" y="6550"/>
                    <a:pt x="12802" y="6550"/>
                  </a:cubicBezTo>
                  <a:cubicBezTo>
                    <a:pt x="12794" y="6550"/>
                    <a:pt x="12768" y="6565"/>
                    <a:pt x="12750" y="6565"/>
                  </a:cubicBezTo>
                  <a:cubicBezTo>
                    <a:pt x="12746" y="6565"/>
                    <a:pt x="12743" y="6565"/>
                    <a:pt x="12740" y="6563"/>
                  </a:cubicBezTo>
                  <a:lnTo>
                    <a:pt x="12764" y="6539"/>
                  </a:lnTo>
                  <a:lnTo>
                    <a:pt x="12764" y="6539"/>
                  </a:lnTo>
                  <a:cubicBezTo>
                    <a:pt x="12728" y="6563"/>
                    <a:pt x="12728" y="6563"/>
                    <a:pt x="12740" y="6575"/>
                  </a:cubicBezTo>
                  <a:cubicBezTo>
                    <a:pt x="12732" y="6580"/>
                    <a:pt x="12726" y="6582"/>
                    <a:pt x="12721" y="6582"/>
                  </a:cubicBezTo>
                  <a:cubicBezTo>
                    <a:pt x="12715" y="6582"/>
                    <a:pt x="12711" y="6580"/>
                    <a:pt x="12706" y="6578"/>
                  </a:cubicBezTo>
                  <a:lnTo>
                    <a:pt x="12706" y="6578"/>
                  </a:lnTo>
                  <a:cubicBezTo>
                    <a:pt x="12713" y="6589"/>
                    <a:pt x="12692" y="6600"/>
                    <a:pt x="12680" y="6611"/>
                  </a:cubicBezTo>
                  <a:cubicBezTo>
                    <a:pt x="12669" y="6611"/>
                    <a:pt x="12657" y="6611"/>
                    <a:pt x="12669" y="6599"/>
                  </a:cubicBezTo>
                  <a:lnTo>
                    <a:pt x="12669" y="6599"/>
                  </a:lnTo>
                  <a:cubicBezTo>
                    <a:pt x="12645" y="6623"/>
                    <a:pt x="12585" y="6623"/>
                    <a:pt x="12573" y="6635"/>
                  </a:cubicBezTo>
                  <a:cubicBezTo>
                    <a:pt x="12570" y="6638"/>
                    <a:pt x="12567" y="6640"/>
                    <a:pt x="12566" y="6640"/>
                  </a:cubicBezTo>
                  <a:cubicBezTo>
                    <a:pt x="12561" y="6640"/>
                    <a:pt x="12561" y="6631"/>
                    <a:pt x="12561" y="6623"/>
                  </a:cubicBezTo>
                  <a:cubicBezTo>
                    <a:pt x="12502" y="6659"/>
                    <a:pt x="12538" y="6635"/>
                    <a:pt x="12466" y="6670"/>
                  </a:cubicBezTo>
                  <a:lnTo>
                    <a:pt x="12466" y="6659"/>
                  </a:lnTo>
                  <a:lnTo>
                    <a:pt x="12442" y="6682"/>
                  </a:lnTo>
                  <a:lnTo>
                    <a:pt x="12407" y="6670"/>
                  </a:lnTo>
                  <a:lnTo>
                    <a:pt x="12419" y="6682"/>
                  </a:lnTo>
                  <a:cubicBezTo>
                    <a:pt x="12395" y="6694"/>
                    <a:pt x="12383" y="6706"/>
                    <a:pt x="12359" y="6706"/>
                  </a:cubicBezTo>
                  <a:lnTo>
                    <a:pt x="12359" y="6694"/>
                  </a:lnTo>
                  <a:cubicBezTo>
                    <a:pt x="12299" y="6730"/>
                    <a:pt x="12276" y="6694"/>
                    <a:pt x="12228" y="6742"/>
                  </a:cubicBezTo>
                  <a:cubicBezTo>
                    <a:pt x="12226" y="6742"/>
                    <a:pt x="12225" y="6742"/>
                    <a:pt x="12224" y="6741"/>
                  </a:cubicBezTo>
                  <a:lnTo>
                    <a:pt x="12224" y="6741"/>
                  </a:lnTo>
                  <a:cubicBezTo>
                    <a:pt x="12213" y="6748"/>
                    <a:pt x="12204" y="6750"/>
                    <a:pt x="12196" y="6750"/>
                  </a:cubicBezTo>
                  <a:cubicBezTo>
                    <a:pt x="12186" y="6750"/>
                    <a:pt x="12178" y="6746"/>
                    <a:pt x="12168" y="6746"/>
                  </a:cubicBezTo>
                  <a:cubicBezTo>
                    <a:pt x="12159" y="6746"/>
                    <a:pt x="12149" y="6750"/>
                    <a:pt x="12133" y="6766"/>
                  </a:cubicBezTo>
                  <a:cubicBezTo>
                    <a:pt x="12133" y="6766"/>
                    <a:pt x="12133" y="6766"/>
                    <a:pt x="12133" y="6754"/>
                  </a:cubicBezTo>
                  <a:lnTo>
                    <a:pt x="12109" y="6778"/>
                  </a:lnTo>
                  <a:lnTo>
                    <a:pt x="12097" y="6754"/>
                  </a:lnTo>
                  <a:lnTo>
                    <a:pt x="12085" y="6789"/>
                  </a:lnTo>
                  <a:lnTo>
                    <a:pt x="12061" y="6778"/>
                  </a:lnTo>
                  <a:lnTo>
                    <a:pt x="12061" y="6789"/>
                  </a:lnTo>
                  <a:cubicBezTo>
                    <a:pt x="12052" y="6783"/>
                    <a:pt x="12043" y="6781"/>
                    <a:pt x="12033" y="6781"/>
                  </a:cubicBezTo>
                  <a:cubicBezTo>
                    <a:pt x="12012" y="6781"/>
                    <a:pt x="11989" y="6792"/>
                    <a:pt x="11963" y="6792"/>
                  </a:cubicBezTo>
                  <a:cubicBezTo>
                    <a:pt x="11956" y="6792"/>
                    <a:pt x="11949" y="6791"/>
                    <a:pt x="11942" y="6789"/>
                  </a:cubicBezTo>
                  <a:lnTo>
                    <a:pt x="11942" y="6789"/>
                  </a:lnTo>
                  <a:lnTo>
                    <a:pt x="11954" y="6813"/>
                  </a:lnTo>
                  <a:cubicBezTo>
                    <a:pt x="11871" y="6885"/>
                    <a:pt x="11728" y="6861"/>
                    <a:pt x="11609" y="6920"/>
                  </a:cubicBezTo>
                  <a:lnTo>
                    <a:pt x="11609" y="6897"/>
                  </a:lnTo>
                  <a:lnTo>
                    <a:pt x="11561" y="6932"/>
                  </a:lnTo>
                  <a:lnTo>
                    <a:pt x="11561" y="6932"/>
                  </a:lnTo>
                  <a:cubicBezTo>
                    <a:pt x="11537" y="6932"/>
                    <a:pt x="11573" y="6909"/>
                    <a:pt x="11561" y="6909"/>
                  </a:cubicBezTo>
                  <a:cubicBezTo>
                    <a:pt x="11514" y="6932"/>
                    <a:pt x="11549" y="6944"/>
                    <a:pt x="11490" y="6968"/>
                  </a:cubicBezTo>
                  <a:cubicBezTo>
                    <a:pt x="11454" y="6956"/>
                    <a:pt x="11502" y="6944"/>
                    <a:pt x="11514" y="6932"/>
                  </a:cubicBezTo>
                  <a:lnTo>
                    <a:pt x="11514" y="6932"/>
                  </a:lnTo>
                  <a:cubicBezTo>
                    <a:pt x="11454" y="6968"/>
                    <a:pt x="11383" y="7004"/>
                    <a:pt x="11335" y="7004"/>
                  </a:cubicBezTo>
                  <a:cubicBezTo>
                    <a:pt x="11299" y="7028"/>
                    <a:pt x="11252" y="7040"/>
                    <a:pt x="11204" y="7051"/>
                  </a:cubicBezTo>
                  <a:cubicBezTo>
                    <a:pt x="11204" y="7040"/>
                    <a:pt x="11216" y="7040"/>
                    <a:pt x="11228" y="7028"/>
                  </a:cubicBezTo>
                  <a:lnTo>
                    <a:pt x="11228" y="7028"/>
                  </a:lnTo>
                  <a:cubicBezTo>
                    <a:pt x="11209" y="7037"/>
                    <a:pt x="11191" y="7039"/>
                    <a:pt x="11183" y="7045"/>
                  </a:cubicBezTo>
                  <a:lnTo>
                    <a:pt x="11183" y="7045"/>
                  </a:lnTo>
                  <a:lnTo>
                    <a:pt x="11192" y="7028"/>
                  </a:lnTo>
                  <a:cubicBezTo>
                    <a:pt x="11162" y="7028"/>
                    <a:pt x="11113" y="7054"/>
                    <a:pt x="11093" y="7054"/>
                  </a:cubicBezTo>
                  <a:cubicBezTo>
                    <a:pt x="11089" y="7054"/>
                    <a:pt x="11087" y="7053"/>
                    <a:pt x="11085" y="7051"/>
                  </a:cubicBezTo>
                  <a:cubicBezTo>
                    <a:pt x="11085" y="7051"/>
                    <a:pt x="11085" y="7063"/>
                    <a:pt x="11061" y="7075"/>
                  </a:cubicBezTo>
                  <a:cubicBezTo>
                    <a:pt x="11056" y="7070"/>
                    <a:pt x="11051" y="7069"/>
                    <a:pt x="11044" y="7069"/>
                  </a:cubicBezTo>
                  <a:cubicBezTo>
                    <a:pt x="11018" y="7069"/>
                    <a:pt x="10980" y="7099"/>
                    <a:pt x="10942" y="7099"/>
                  </a:cubicBezTo>
                  <a:cubicBezTo>
                    <a:pt x="10942" y="7087"/>
                    <a:pt x="10978" y="7087"/>
                    <a:pt x="10966" y="7087"/>
                  </a:cubicBezTo>
                  <a:cubicBezTo>
                    <a:pt x="10942" y="7087"/>
                    <a:pt x="10918" y="7099"/>
                    <a:pt x="10906" y="7111"/>
                  </a:cubicBezTo>
                  <a:lnTo>
                    <a:pt x="10906" y="7099"/>
                  </a:lnTo>
                  <a:lnTo>
                    <a:pt x="10811" y="7147"/>
                  </a:lnTo>
                  <a:cubicBezTo>
                    <a:pt x="10806" y="7142"/>
                    <a:pt x="10799" y="7140"/>
                    <a:pt x="10790" y="7140"/>
                  </a:cubicBezTo>
                  <a:cubicBezTo>
                    <a:pt x="10761" y="7140"/>
                    <a:pt x="10719" y="7161"/>
                    <a:pt x="10707" y="7161"/>
                  </a:cubicBezTo>
                  <a:cubicBezTo>
                    <a:pt x="10705" y="7161"/>
                    <a:pt x="10704" y="7160"/>
                    <a:pt x="10704" y="7159"/>
                  </a:cubicBezTo>
                  <a:cubicBezTo>
                    <a:pt x="10668" y="7159"/>
                    <a:pt x="10740" y="7159"/>
                    <a:pt x="10692" y="7170"/>
                  </a:cubicBezTo>
                  <a:lnTo>
                    <a:pt x="10692" y="7170"/>
                  </a:lnTo>
                  <a:cubicBezTo>
                    <a:pt x="10690" y="7169"/>
                    <a:pt x="10688" y="7168"/>
                    <a:pt x="10686" y="7168"/>
                  </a:cubicBezTo>
                  <a:cubicBezTo>
                    <a:pt x="10677" y="7168"/>
                    <a:pt x="10667" y="7179"/>
                    <a:pt x="10661" y="7179"/>
                  </a:cubicBezTo>
                  <a:cubicBezTo>
                    <a:pt x="10658" y="7179"/>
                    <a:pt x="10656" y="7177"/>
                    <a:pt x="10656" y="7170"/>
                  </a:cubicBezTo>
                  <a:lnTo>
                    <a:pt x="10621" y="7182"/>
                  </a:lnTo>
                  <a:lnTo>
                    <a:pt x="10644" y="7159"/>
                  </a:lnTo>
                  <a:lnTo>
                    <a:pt x="10644" y="7159"/>
                  </a:lnTo>
                  <a:cubicBezTo>
                    <a:pt x="10609" y="7170"/>
                    <a:pt x="10597" y="7182"/>
                    <a:pt x="10597" y="7206"/>
                  </a:cubicBezTo>
                  <a:cubicBezTo>
                    <a:pt x="10592" y="7204"/>
                    <a:pt x="10586" y="7203"/>
                    <a:pt x="10580" y="7203"/>
                  </a:cubicBezTo>
                  <a:cubicBezTo>
                    <a:pt x="10564" y="7203"/>
                    <a:pt x="10546" y="7210"/>
                    <a:pt x="10530" y="7210"/>
                  </a:cubicBezTo>
                  <a:cubicBezTo>
                    <a:pt x="10524" y="7210"/>
                    <a:pt x="10519" y="7209"/>
                    <a:pt x="10514" y="7206"/>
                  </a:cubicBezTo>
                  <a:lnTo>
                    <a:pt x="10525" y="7194"/>
                  </a:lnTo>
                  <a:lnTo>
                    <a:pt x="10525" y="7194"/>
                  </a:lnTo>
                  <a:cubicBezTo>
                    <a:pt x="10502" y="7202"/>
                    <a:pt x="10478" y="7204"/>
                    <a:pt x="10455" y="7204"/>
                  </a:cubicBezTo>
                  <a:cubicBezTo>
                    <a:pt x="10443" y="7204"/>
                    <a:pt x="10432" y="7203"/>
                    <a:pt x="10421" y="7203"/>
                  </a:cubicBezTo>
                  <a:cubicBezTo>
                    <a:pt x="10388" y="7203"/>
                    <a:pt x="10359" y="7206"/>
                    <a:pt x="10335" y="7230"/>
                  </a:cubicBezTo>
                  <a:cubicBezTo>
                    <a:pt x="10326" y="7230"/>
                    <a:pt x="10324" y="7223"/>
                    <a:pt x="10329" y="7220"/>
                  </a:cubicBezTo>
                  <a:lnTo>
                    <a:pt x="10329" y="7220"/>
                  </a:lnTo>
                  <a:lnTo>
                    <a:pt x="10287" y="7230"/>
                  </a:lnTo>
                  <a:lnTo>
                    <a:pt x="10287" y="7230"/>
                  </a:lnTo>
                  <a:lnTo>
                    <a:pt x="10299" y="7206"/>
                  </a:lnTo>
                  <a:lnTo>
                    <a:pt x="10299" y="7206"/>
                  </a:lnTo>
                  <a:lnTo>
                    <a:pt x="10228" y="7254"/>
                  </a:lnTo>
                  <a:lnTo>
                    <a:pt x="10228" y="7242"/>
                  </a:lnTo>
                  <a:cubicBezTo>
                    <a:pt x="10168" y="7242"/>
                    <a:pt x="10085" y="7266"/>
                    <a:pt x="10025" y="7290"/>
                  </a:cubicBezTo>
                  <a:lnTo>
                    <a:pt x="10037" y="7278"/>
                  </a:lnTo>
                  <a:lnTo>
                    <a:pt x="10037" y="7278"/>
                  </a:lnTo>
                  <a:cubicBezTo>
                    <a:pt x="10002" y="7296"/>
                    <a:pt x="9981" y="7298"/>
                    <a:pt x="9963" y="7298"/>
                  </a:cubicBezTo>
                  <a:cubicBezTo>
                    <a:pt x="9954" y="7298"/>
                    <a:pt x="9946" y="7298"/>
                    <a:pt x="9937" y="7298"/>
                  </a:cubicBezTo>
                  <a:cubicBezTo>
                    <a:pt x="9928" y="7298"/>
                    <a:pt x="9918" y="7298"/>
                    <a:pt x="9906" y="7301"/>
                  </a:cubicBezTo>
                  <a:lnTo>
                    <a:pt x="9918" y="7301"/>
                  </a:lnTo>
                  <a:lnTo>
                    <a:pt x="9871" y="7313"/>
                  </a:lnTo>
                  <a:lnTo>
                    <a:pt x="9871" y="7301"/>
                  </a:lnTo>
                  <a:cubicBezTo>
                    <a:pt x="9862" y="7310"/>
                    <a:pt x="9845" y="7313"/>
                    <a:pt x="9828" y="7313"/>
                  </a:cubicBezTo>
                  <a:cubicBezTo>
                    <a:pt x="9810" y="7313"/>
                    <a:pt x="9792" y="7310"/>
                    <a:pt x="9786" y="7310"/>
                  </a:cubicBezTo>
                  <a:cubicBezTo>
                    <a:pt x="9782" y="7310"/>
                    <a:pt x="9782" y="7311"/>
                    <a:pt x="9787" y="7313"/>
                  </a:cubicBezTo>
                  <a:cubicBezTo>
                    <a:pt x="9775" y="7325"/>
                    <a:pt x="9740" y="7337"/>
                    <a:pt x="9740" y="7349"/>
                  </a:cubicBezTo>
                  <a:cubicBezTo>
                    <a:pt x="9728" y="7351"/>
                    <a:pt x="9720" y="7352"/>
                    <a:pt x="9715" y="7352"/>
                  </a:cubicBezTo>
                  <a:cubicBezTo>
                    <a:pt x="9696" y="7352"/>
                    <a:pt x="9721" y="7337"/>
                    <a:pt x="9692" y="7337"/>
                  </a:cubicBezTo>
                  <a:cubicBezTo>
                    <a:pt x="9644" y="7349"/>
                    <a:pt x="9644" y="7361"/>
                    <a:pt x="9597" y="7373"/>
                  </a:cubicBezTo>
                  <a:lnTo>
                    <a:pt x="9597" y="7361"/>
                  </a:lnTo>
                  <a:cubicBezTo>
                    <a:pt x="9573" y="7361"/>
                    <a:pt x="9549" y="7373"/>
                    <a:pt x="9525" y="7385"/>
                  </a:cubicBezTo>
                  <a:lnTo>
                    <a:pt x="9525" y="7373"/>
                  </a:lnTo>
                  <a:cubicBezTo>
                    <a:pt x="9509" y="7385"/>
                    <a:pt x="9496" y="7387"/>
                    <a:pt x="9484" y="7387"/>
                  </a:cubicBezTo>
                  <a:cubicBezTo>
                    <a:pt x="9475" y="7387"/>
                    <a:pt x="9466" y="7386"/>
                    <a:pt x="9458" y="7386"/>
                  </a:cubicBezTo>
                  <a:cubicBezTo>
                    <a:pt x="9445" y="7386"/>
                    <a:pt x="9432" y="7390"/>
                    <a:pt x="9418" y="7409"/>
                  </a:cubicBezTo>
                  <a:cubicBezTo>
                    <a:pt x="9402" y="7409"/>
                    <a:pt x="9381" y="7414"/>
                    <a:pt x="9369" y="7414"/>
                  </a:cubicBezTo>
                  <a:cubicBezTo>
                    <a:pt x="9363" y="7414"/>
                    <a:pt x="9359" y="7413"/>
                    <a:pt x="9359" y="7409"/>
                  </a:cubicBezTo>
                  <a:cubicBezTo>
                    <a:pt x="9287" y="7432"/>
                    <a:pt x="9240" y="7444"/>
                    <a:pt x="9168" y="7468"/>
                  </a:cubicBezTo>
                  <a:cubicBezTo>
                    <a:pt x="9168" y="7456"/>
                    <a:pt x="9156" y="7456"/>
                    <a:pt x="9156" y="7456"/>
                  </a:cubicBezTo>
                  <a:cubicBezTo>
                    <a:pt x="9180" y="7432"/>
                    <a:pt x="9216" y="7421"/>
                    <a:pt x="9251" y="7409"/>
                  </a:cubicBezTo>
                  <a:cubicBezTo>
                    <a:pt x="9240" y="7373"/>
                    <a:pt x="9287" y="7385"/>
                    <a:pt x="9275" y="7361"/>
                  </a:cubicBezTo>
                  <a:cubicBezTo>
                    <a:pt x="9311" y="7361"/>
                    <a:pt x="9323" y="7349"/>
                    <a:pt x="9347" y="7337"/>
                  </a:cubicBezTo>
                  <a:cubicBezTo>
                    <a:pt x="9354" y="7340"/>
                    <a:pt x="9363" y="7341"/>
                    <a:pt x="9372" y="7341"/>
                  </a:cubicBezTo>
                  <a:cubicBezTo>
                    <a:pt x="9397" y="7341"/>
                    <a:pt x="9426" y="7334"/>
                    <a:pt x="9446" y="7334"/>
                  </a:cubicBezTo>
                  <a:cubicBezTo>
                    <a:pt x="9454" y="7334"/>
                    <a:pt x="9461" y="7335"/>
                    <a:pt x="9466" y="7337"/>
                  </a:cubicBezTo>
                  <a:cubicBezTo>
                    <a:pt x="9490" y="7325"/>
                    <a:pt x="9501" y="7301"/>
                    <a:pt x="9549" y="7290"/>
                  </a:cubicBezTo>
                  <a:cubicBezTo>
                    <a:pt x="9566" y="7298"/>
                    <a:pt x="9553" y="7306"/>
                    <a:pt x="9561" y="7306"/>
                  </a:cubicBezTo>
                  <a:cubicBezTo>
                    <a:pt x="9564" y="7306"/>
                    <a:pt x="9571" y="7305"/>
                    <a:pt x="9585" y="7301"/>
                  </a:cubicBezTo>
                  <a:lnTo>
                    <a:pt x="9585" y="7290"/>
                  </a:lnTo>
                  <a:cubicBezTo>
                    <a:pt x="9621" y="7290"/>
                    <a:pt x="9621" y="7290"/>
                    <a:pt x="9621" y="7301"/>
                  </a:cubicBezTo>
                  <a:cubicBezTo>
                    <a:pt x="9644" y="7290"/>
                    <a:pt x="9644" y="7266"/>
                    <a:pt x="9680" y="7266"/>
                  </a:cubicBezTo>
                  <a:lnTo>
                    <a:pt x="9668" y="7290"/>
                  </a:lnTo>
                  <a:cubicBezTo>
                    <a:pt x="9692" y="7278"/>
                    <a:pt x="9704" y="7278"/>
                    <a:pt x="9752" y="7266"/>
                  </a:cubicBezTo>
                  <a:lnTo>
                    <a:pt x="9752" y="7266"/>
                  </a:lnTo>
                  <a:cubicBezTo>
                    <a:pt x="9752" y="7278"/>
                    <a:pt x="9740" y="7278"/>
                    <a:pt x="9728" y="7278"/>
                  </a:cubicBezTo>
                  <a:cubicBezTo>
                    <a:pt x="9734" y="7284"/>
                    <a:pt x="9739" y="7286"/>
                    <a:pt x="9744" y="7286"/>
                  </a:cubicBezTo>
                  <a:cubicBezTo>
                    <a:pt x="9757" y="7286"/>
                    <a:pt x="9766" y="7266"/>
                    <a:pt x="9775" y="7266"/>
                  </a:cubicBezTo>
                  <a:cubicBezTo>
                    <a:pt x="9775" y="7254"/>
                    <a:pt x="9740" y="7254"/>
                    <a:pt x="9752" y="7242"/>
                  </a:cubicBezTo>
                  <a:cubicBezTo>
                    <a:pt x="9772" y="7242"/>
                    <a:pt x="9792" y="7216"/>
                    <a:pt x="9805" y="7216"/>
                  </a:cubicBezTo>
                  <a:cubicBezTo>
                    <a:pt x="9807" y="7216"/>
                    <a:pt x="9809" y="7216"/>
                    <a:pt x="9811" y="7218"/>
                  </a:cubicBezTo>
                  <a:lnTo>
                    <a:pt x="9799" y="7242"/>
                  </a:lnTo>
                  <a:cubicBezTo>
                    <a:pt x="9835" y="7218"/>
                    <a:pt x="9811" y="7218"/>
                    <a:pt x="9871" y="7206"/>
                  </a:cubicBezTo>
                  <a:cubicBezTo>
                    <a:pt x="9871" y="7218"/>
                    <a:pt x="9871" y="7218"/>
                    <a:pt x="9871" y="7218"/>
                  </a:cubicBezTo>
                  <a:cubicBezTo>
                    <a:pt x="9894" y="7194"/>
                    <a:pt x="9942" y="7194"/>
                    <a:pt x="9990" y="7194"/>
                  </a:cubicBezTo>
                  <a:cubicBezTo>
                    <a:pt x="10002" y="7182"/>
                    <a:pt x="10013" y="7170"/>
                    <a:pt x="10025" y="7170"/>
                  </a:cubicBezTo>
                  <a:cubicBezTo>
                    <a:pt x="9990" y="7159"/>
                    <a:pt x="10002" y="7159"/>
                    <a:pt x="9990" y="7147"/>
                  </a:cubicBezTo>
                  <a:lnTo>
                    <a:pt x="9990" y="7147"/>
                  </a:lnTo>
                  <a:cubicBezTo>
                    <a:pt x="9994" y="7148"/>
                    <a:pt x="9998" y="7148"/>
                    <a:pt x="10002" y="7148"/>
                  </a:cubicBezTo>
                  <a:cubicBezTo>
                    <a:pt x="10040" y="7148"/>
                    <a:pt x="10055" y="7099"/>
                    <a:pt x="10109" y="7099"/>
                  </a:cubicBezTo>
                  <a:cubicBezTo>
                    <a:pt x="10109" y="7107"/>
                    <a:pt x="10103" y="7116"/>
                    <a:pt x="10095" y="7116"/>
                  </a:cubicBezTo>
                  <a:cubicBezTo>
                    <a:pt x="10092" y="7116"/>
                    <a:pt x="10088" y="7114"/>
                    <a:pt x="10085" y="7111"/>
                  </a:cubicBezTo>
                  <a:cubicBezTo>
                    <a:pt x="10061" y="7147"/>
                    <a:pt x="10073" y="7170"/>
                    <a:pt x="10037" y="7194"/>
                  </a:cubicBezTo>
                  <a:cubicBezTo>
                    <a:pt x="10054" y="7186"/>
                    <a:pt x="10071" y="7177"/>
                    <a:pt x="10079" y="7177"/>
                  </a:cubicBezTo>
                  <a:cubicBezTo>
                    <a:pt x="10083" y="7177"/>
                    <a:pt x="10085" y="7179"/>
                    <a:pt x="10085" y="7182"/>
                  </a:cubicBezTo>
                  <a:lnTo>
                    <a:pt x="10085" y="7159"/>
                  </a:lnTo>
                  <a:cubicBezTo>
                    <a:pt x="10097" y="7159"/>
                    <a:pt x="10109" y="7147"/>
                    <a:pt x="10121" y="7147"/>
                  </a:cubicBezTo>
                  <a:cubicBezTo>
                    <a:pt x="10121" y="7135"/>
                    <a:pt x="10085" y="7135"/>
                    <a:pt x="10109" y="7111"/>
                  </a:cubicBezTo>
                  <a:cubicBezTo>
                    <a:pt x="10114" y="7109"/>
                    <a:pt x="10118" y="7108"/>
                    <a:pt x="10122" y="7108"/>
                  </a:cubicBezTo>
                  <a:cubicBezTo>
                    <a:pt x="10138" y="7108"/>
                    <a:pt x="10136" y="7125"/>
                    <a:pt x="10140" y="7125"/>
                  </a:cubicBezTo>
                  <a:cubicBezTo>
                    <a:pt x="10141" y="7125"/>
                    <a:pt x="10143" y="7125"/>
                    <a:pt x="10144" y="7123"/>
                  </a:cubicBezTo>
                  <a:cubicBezTo>
                    <a:pt x="10187" y="7101"/>
                    <a:pt x="10163" y="7090"/>
                    <a:pt x="10192" y="7088"/>
                  </a:cubicBezTo>
                  <a:lnTo>
                    <a:pt x="10192" y="7088"/>
                  </a:lnTo>
                  <a:cubicBezTo>
                    <a:pt x="10192" y="7087"/>
                    <a:pt x="10192" y="7087"/>
                    <a:pt x="10192" y="7087"/>
                  </a:cubicBezTo>
                  <a:lnTo>
                    <a:pt x="10192" y="7087"/>
                  </a:lnTo>
                  <a:cubicBezTo>
                    <a:pt x="10192" y="7087"/>
                    <a:pt x="10193" y="7087"/>
                    <a:pt x="10193" y="7087"/>
                  </a:cubicBezTo>
                  <a:lnTo>
                    <a:pt x="10193" y="7087"/>
                  </a:lnTo>
                  <a:cubicBezTo>
                    <a:pt x="10196" y="7087"/>
                    <a:pt x="10200" y="7087"/>
                    <a:pt x="10204" y="7087"/>
                  </a:cubicBezTo>
                  <a:cubicBezTo>
                    <a:pt x="10204" y="7087"/>
                    <a:pt x="10203" y="7088"/>
                    <a:pt x="10202" y="7089"/>
                  </a:cubicBezTo>
                  <a:lnTo>
                    <a:pt x="10202" y="7089"/>
                  </a:lnTo>
                  <a:cubicBezTo>
                    <a:pt x="10199" y="7089"/>
                    <a:pt x="10196" y="7088"/>
                    <a:pt x="10193" y="7087"/>
                  </a:cubicBezTo>
                  <a:lnTo>
                    <a:pt x="10193" y="7087"/>
                  </a:lnTo>
                  <a:cubicBezTo>
                    <a:pt x="10193" y="7087"/>
                    <a:pt x="10192" y="7087"/>
                    <a:pt x="10192" y="7088"/>
                  </a:cubicBezTo>
                  <a:lnTo>
                    <a:pt x="10192" y="7088"/>
                  </a:lnTo>
                  <a:cubicBezTo>
                    <a:pt x="10192" y="7091"/>
                    <a:pt x="10193" y="7092"/>
                    <a:pt x="10195" y="7092"/>
                  </a:cubicBezTo>
                  <a:cubicBezTo>
                    <a:pt x="10197" y="7092"/>
                    <a:pt x="10200" y="7091"/>
                    <a:pt x="10202" y="7089"/>
                  </a:cubicBezTo>
                  <a:lnTo>
                    <a:pt x="10202" y="7089"/>
                  </a:lnTo>
                  <a:cubicBezTo>
                    <a:pt x="10204" y="7090"/>
                    <a:pt x="10207" y="7090"/>
                    <a:pt x="10209" y="7090"/>
                  </a:cubicBezTo>
                  <a:cubicBezTo>
                    <a:pt x="10228" y="7090"/>
                    <a:pt x="10248" y="7083"/>
                    <a:pt x="10263" y="7083"/>
                  </a:cubicBezTo>
                  <a:cubicBezTo>
                    <a:pt x="10274" y="7083"/>
                    <a:pt x="10283" y="7086"/>
                    <a:pt x="10287" y="7099"/>
                  </a:cubicBezTo>
                  <a:cubicBezTo>
                    <a:pt x="10287" y="7099"/>
                    <a:pt x="10287" y="7111"/>
                    <a:pt x="10275" y="7111"/>
                  </a:cubicBezTo>
                  <a:cubicBezTo>
                    <a:pt x="10266" y="7118"/>
                    <a:pt x="10263" y="7120"/>
                    <a:pt x="10264" y="7120"/>
                  </a:cubicBezTo>
                  <a:cubicBezTo>
                    <a:pt x="10267" y="7120"/>
                    <a:pt x="10279" y="7114"/>
                    <a:pt x="10289" y="7114"/>
                  </a:cubicBezTo>
                  <a:cubicBezTo>
                    <a:pt x="10293" y="7114"/>
                    <a:pt x="10296" y="7115"/>
                    <a:pt x="10298" y="7118"/>
                  </a:cubicBezTo>
                  <a:lnTo>
                    <a:pt x="10298" y="7118"/>
                  </a:lnTo>
                  <a:cubicBezTo>
                    <a:pt x="10303" y="7108"/>
                    <a:pt x="10350" y="7099"/>
                    <a:pt x="10371" y="7099"/>
                  </a:cubicBezTo>
                  <a:lnTo>
                    <a:pt x="10359" y="7075"/>
                  </a:lnTo>
                  <a:cubicBezTo>
                    <a:pt x="10370" y="7058"/>
                    <a:pt x="10376" y="7052"/>
                    <a:pt x="10379" y="7052"/>
                  </a:cubicBezTo>
                  <a:cubicBezTo>
                    <a:pt x="10388" y="7052"/>
                    <a:pt x="10380" y="7094"/>
                    <a:pt x="10407" y="7094"/>
                  </a:cubicBezTo>
                  <a:cubicBezTo>
                    <a:pt x="10413" y="7094"/>
                    <a:pt x="10420" y="7092"/>
                    <a:pt x="10430" y="7087"/>
                  </a:cubicBezTo>
                  <a:cubicBezTo>
                    <a:pt x="10454" y="7075"/>
                    <a:pt x="10448" y="7075"/>
                    <a:pt x="10439" y="7075"/>
                  </a:cubicBezTo>
                  <a:cubicBezTo>
                    <a:pt x="10430" y="7075"/>
                    <a:pt x="10418" y="7075"/>
                    <a:pt x="10430" y="7063"/>
                  </a:cubicBezTo>
                  <a:cubicBezTo>
                    <a:pt x="10448" y="7063"/>
                    <a:pt x="10460" y="7066"/>
                    <a:pt x="10473" y="7066"/>
                  </a:cubicBezTo>
                  <a:cubicBezTo>
                    <a:pt x="10487" y="7066"/>
                    <a:pt x="10502" y="7063"/>
                    <a:pt x="10525" y="7051"/>
                  </a:cubicBezTo>
                  <a:cubicBezTo>
                    <a:pt x="10537" y="7063"/>
                    <a:pt x="10573" y="7063"/>
                    <a:pt x="10573" y="7087"/>
                  </a:cubicBezTo>
                  <a:cubicBezTo>
                    <a:pt x="10609" y="7063"/>
                    <a:pt x="10668" y="7063"/>
                    <a:pt x="10680" y="7040"/>
                  </a:cubicBezTo>
                  <a:cubicBezTo>
                    <a:pt x="10629" y="7040"/>
                    <a:pt x="10631" y="7066"/>
                    <a:pt x="10595" y="7066"/>
                  </a:cubicBezTo>
                  <a:cubicBezTo>
                    <a:pt x="10589" y="7066"/>
                    <a:pt x="10582" y="7065"/>
                    <a:pt x="10573" y="7063"/>
                  </a:cubicBezTo>
                  <a:lnTo>
                    <a:pt x="10585" y="7040"/>
                  </a:lnTo>
                  <a:cubicBezTo>
                    <a:pt x="10621" y="7040"/>
                    <a:pt x="10668" y="7016"/>
                    <a:pt x="10692" y="7016"/>
                  </a:cubicBezTo>
                  <a:cubicBezTo>
                    <a:pt x="10692" y="7004"/>
                    <a:pt x="10680" y="7004"/>
                    <a:pt x="10680" y="7004"/>
                  </a:cubicBezTo>
                  <a:cubicBezTo>
                    <a:pt x="10740" y="6980"/>
                    <a:pt x="10752" y="6956"/>
                    <a:pt x="10787" y="6944"/>
                  </a:cubicBezTo>
                  <a:lnTo>
                    <a:pt x="10799" y="6944"/>
                  </a:lnTo>
                  <a:cubicBezTo>
                    <a:pt x="10799" y="6956"/>
                    <a:pt x="10799" y="6956"/>
                    <a:pt x="10799" y="6956"/>
                  </a:cubicBezTo>
                  <a:cubicBezTo>
                    <a:pt x="10794" y="6962"/>
                    <a:pt x="10788" y="6965"/>
                    <a:pt x="10783" y="6966"/>
                  </a:cubicBezTo>
                  <a:lnTo>
                    <a:pt x="10783" y="6966"/>
                  </a:lnTo>
                  <a:cubicBezTo>
                    <a:pt x="10783" y="6966"/>
                    <a:pt x="10783" y="6966"/>
                    <a:pt x="10783" y="6966"/>
                  </a:cubicBezTo>
                  <a:cubicBezTo>
                    <a:pt x="10800" y="6966"/>
                    <a:pt x="10812" y="6994"/>
                    <a:pt x="10836" y="6994"/>
                  </a:cubicBezTo>
                  <a:cubicBezTo>
                    <a:pt x="10837" y="6994"/>
                    <a:pt x="10839" y="6994"/>
                    <a:pt x="10841" y="6993"/>
                  </a:cubicBezTo>
                  <a:lnTo>
                    <a:pt x="10841" y="6993"/>
                  </a:lnTo>
                  <a:cubicBezTo>
                    <a:pt x="10841" y="6995"/>
                    <a:pt x="10841" y="6996"/>
                    <a:pt x="10841" y="6998"/>
                  </a:cubicBezTo>
                  <a:lnTo>
                    <a:pt x="10847" y="6992"/>
                  </a:lnTo>
                  <a:lnTo>
                    <a:pt x="10847" y="6992"/>
                  </a:lnTo>
                  <a:cubicBezTo>
                    <a:pt x="10845" y="6993"/>
                    <a:pt x="10843" y="6993"/>
                    <a:pt x="10841" y="6993"/>
                  </a:cubicBezTo>
                  <a:lnTo>
                    <a:pt x="10841" y="6993"/>
                  </a:lnTo>
                  <a:cubicBezTo>
                    <a:pt x="10841" y="6992"/>
                    <a:pt x="10842" y="6990"/>
                    <a:pt x="10842" y="6990"/>
                  </a:cubicBezTo>
                  <a:lnTo>
                    <a:pt x="10842" y="6990"/>
                  </a:lnTo>
                  <a:lnTo>
                    <a:pt x="10847" y="6992"/>
                  </a:lnTo>
                  <a:cubicBezTo>
                    <a:pt x="10845" y="6990"/>
                    <a:pt x="10844" y="6989"/>
                    <a:pt x="10843" y="6989"/>
                  </a:cubicBezTo>
                  <a:cubicBezTo>
                    <a:pt x="10843" y="6989"/>
                    <a:pt x="10843" y="6990"/>
                    <a:pt x="10842" y="6990"/>
                  </a:cubicBezTo>
                  <a:lnTo>
                    <a:pt x="10842" y="6990"/>
                  </a:lnTo>
                  <a:lnTo>
                    <a:pt x="10823" y="6980"/>
                  </a:lnTo>
                  <a:cubicBezTo>
                    <a:pt x="10835" y="6968"/>
                    <a:pt x="10847" y="6968"/>
                    <a:pt x="10859" y="6968"/>
                  </a:cubicBezTo>
                  <a:cubicBezTo>
                    <a:pt x="10859" y="6968"/>
                    <a:pt x="10859" y="6956"/>
                    <a:pt x="10859" y="6956"/>
                  </a:cubicBezTo>
                  <a:lnTo>
                    <a:pt x="10871" y="6956"/>
                  </a:lnTo>
                  <a:cubicBezTo>
                    <a:pt x="10871" y="6932"/>
                    <a:pt x="10918" y="6944"/>
                    <a:pt x="10954" y="6932"/>
                  </a:cubicBezTo>
                  <a:cubicBezTo>
                    <a:pt x="11037" y="6909"/>
                    <a:pt x="11037" y="6861"/>
                    <a:pt x="11073" y="6825"/>
                  </a:cubicBezTo>
                  <a:cubicBezTo>
                    <a:pt x="11097" y="6825"/>
                    <a:pt x="11097" y="6837"/>
                    <a:pt x="11097" y="6849"/>
                  </a:cubicBezTo>
                  <a:cubicBezTo>
                    <a:pt x="11090" y="6846"/>
                    <a:pt x="11085" y="6844"/>
                    <a:pt x="11082" y="6844"/>
                  </a:cubicBezTo>
                  <a:cubicBezTo>
                    <a:pt x="11073" y="6844"/>
                    <a:pt x="11073" y="6853"/>
                    <a:pt x="11073" y="6861"/>
                  </a:cubicBezTo>
                  <a:cubicBezTo>
                    <a:pt x="11079" y="6858"/>
                    <a:pt x="11088" y="6856"/>
                    <a:pt x="11096" y="6856"/>
                  </a:cubicBezTo>
                  <a:cubicBezTo>
                    <a:pt x="11118" y="6856"/>
                    <a:pt x="11141" y="6867"/>
                    <a:pt x="11133" y="6885"/>
                  </a:cubicBezTo>
                  <a:cubicBezTo>
                    <a:pt x="11168" y="6861"/>
                    <a:pt x="11109" y="6873"/>
                    <a:pt x="11133" y="6849"/>
                  </a:cubicBezTo>
                  <a:lnTo>
                    <a:pt x="11192" y="6837"/>
                  </a:lnTo>
                  <a:cubicBezTo>
                    <a:pt x="11180" y="6825"/>
                    <a:pt x="11156" y="6825"/>
                    <a:pt x="11192" y="6801"/>
                  </a:cubicBezTo>
                  <a:cubicBezTo>
                    <a:pt x="11216" y="6789"/>
                    <a:pt x="11228" y="6789"/>
                    <a:pt x="11264" y="6778"/>
                  </a:cubicBezTo>
                  <a:lnTo>
                    <a:pt x="11264" y="6778"/>
                  </a:lnTo>
                  <a:cubicBezTo>
                    <a:pt x="11264" y="6789"/>
                    <a:pt x="11287" y="6801"/>
                    <a:pt x="11252" y="6801"/>
                  </a:cubicBezTo>
                  <a:lnTo>
                    <a:pt x="11252" y="6801"/>
                  </a:lnTo>
                  <a:cubicBezTo>
                    <a:pt x="11276" y="6801"/>
                    <a:pt x="11299" y="6801"/>
                    <a:pt x="11311" y="6778"/>
                  </a:cubicBezTo>
                  <a:cubicBezTo>
                    <a:pt x="11264" y="6778"/>
                    <a:pt x="11371" y="6742"/>
                    <a:pt x="11335" y="6730"/>
                  </a:cubicBezTo>
                  <a:lnTo>
                    <a:pt x="11371" y="6730"/>
                  </a:lnTo>
                  <a:cubicBezTo>
                    <a:pt x="11359" y="6742"/>
                    <a:pt x="11371" y="6742"/>
                    <a:pt x="11347" y="6754"/>
                  </a:cubicBezTo>
                  <a:cubicBezTo>
                    <a:pt x="11350" y="6755"/>
                    <a:pt x="11354" y="6756"/>
                    <a:pt x="11356" y="6756"/>
                  </a:cubicBezTo>
                  <a:cubicBezTo>
                    <a:pt x="11374" y="6756"/>
                    <a:pt x="11384" y="6730"/>
                    <a:pt x="11395" y="6730"/>
                  </a:cubicBezTo>
                  <a:cubicBezTo>
                    <a:pt x="11406" y="6730"/>
                    <a:pt x="11442" y="6718"/>
                    <a:pt x="11454" y="6718"/>
                  </a:cubicBezTo>
                  <a:cubicBezTo>
                    <a:pt x="11454" y="6712"/>
                    <a:pt x="11463" y="6709"/>
                    <a:pt x="11473" y="6709"/>
                  </a:cubicBezTo>
                  <a:cubicBezTo>
                    <a:pt x="11484" y="6709"/>
                    <a:pt x="11496" y="6712"/>
                    <a:pt x="11502" y="6718"/>
                  </a:cubicBezTo>
                  <a:cubicBezTo>
                    <a:pt x="11514" y="6706"/>
                    <a:pt x="11502" y="6706"/>
                    <a:pt x="11502" y="6694"/>
                  </a:cubicBezTo>
                  <a:lnTo>
                    <a:pt x="11561" y="6670"/>
                  </a:lnTo>
                  <a:cubicBezTo>
                    <a:pt x="11573" y="6682"/>
                    <a:pt x="11585" y="6706"/>
                    <a:pt x="11573" y="6718"/>
                  </a:cubicBezTo>
                  <a:cubicBezTo>
                    <a:pt x="11597" y="6694"/>
                    <a:pt x="11573" y="6682"/>
                    <a:pt x="11609" y="6670"/>
                  </a:cubicBezTo>
                  <a:lnTo>
                    <a:pt x="11609" y="6670"/>
                  </a:lnTo>
                  <a:cubicBezTo>
                    <a:pt x="11597" y="6694"/>
                    <a:pt x="11657" y="6670"/>
                    <a:pt x="11645" y="6706"/>
                  </a:cubicBezTo>
                  <a:cubicBezTo>
                    <a:pt x="11649" y="6708"/>
                    <a:pt x="11655" y="6709"/>
                    <a:pt x="11661" y="6709"/>
                  </a:cubicBezTo>
                  <a:cubicBezTo>
                    <a:pt x="11689" y="6709"/>
                    <a:pt x="11732" y="6690"/>
                    <a:pt x="11752" y="6670"/>
                  </a:cubicBezTo>
                  <a:cubicBezTo>
                    <a:pt x="11755" y="6664"/>
                    <a:pt x="11754" y="6662"/>
                    <a:pt x="11750" y="6662"/>
                  </a:cubicBezTo>
                  <a:cubicBezTo>
                    <a:pt x="11745" y="6662"/>
                    <a:pt x="11733" y="6667"/>
                    <a:pt x="11725" y="6667"/>
                  </a:cubicBezTo>
                  <a:cubicBezTo>
                    <a:pt x="11720" y="6667"/>
                    <a:pt x="11716" y="6665"/>
                    <a:pt x="11716" y="6659"/>
                  </a:cubicBezTo>
                  <a:cubicBezTo>
                    <a:pt x="11799" y="6623"/>
                    <a:pt x="11787" y="6563"/>
                    <a:pt x="11847" y="6551"/>
                  </a:cubicBezTo>
                  <a:lnTo>
                    <a:pt x="11835" y="6551"/>
                  </a:lnTo>
                  <a:cubicBezTo>
                    <a:pt x="11871" y="6528"/>
                    <a:pt x="11859" y="6528"/>
                    <a:pt x="11883" y="6504"/>
                  </a:cubicBezTo>
                  <a:cubicBezTo>
                    <a:pt x="11883" y="6525"/>
                    <a:pt x="11907" y="6537"/>
                    <a:pt x="11939" y="6537"/>
                  </a:cubicBezTo>
                  <a:cubicBezTo>
                    <a:pt x="11962" y="6537"/>
                    <a:pt x="11989" y="6531"/>
                    <a:pt x="12014" y="6516"/>
                  </a:cubicBezTo>
                  <a:cubicBezTo>
                    <a:pt x="12014" y="6504"/>
                    <a:pt x="11966" y="6516"/>
                    <a:pt x="11966" y="6492"/>
                  </a:cubicBezTo>
                  <a:lnTo>
                    <a:pt x="12014" y="6468"/>
                  </a:lnTo>
                  <a:cubicBezTo>
                    <a:pt x="12014" y="6468"/>
                    <a:pt x="12014" y="6468"/>
                    <a:pt x="12014" y="6480"/>
                  </a:cubicBezTo>
                  <a:cubicBezTo>
                    <a:pt x="12049" y="6456"/>
                    <a:pt x="12097" y="6480"/>
                    <a:pt x="12097" y="6444"/>
                  </a:cubicBezTo>
                  <a:lnTo>
                    <a:pt x="12123" y="6451"/>
                  </a:lnTo>
                  <a:lnTo>
                    <a:pt x="12123" y="6451"/>
                  </a:lnTo>
                  <a:cubicBezTo>
                    <a:pt x="12133" y="6438"/>
                    <a:pt x="12168" y="6419"/>
                    <a:pt x="12168" y="6408"/>
                  </a:cubicBezTo>
                  <a:cubicBezTo>
                    <a:pt x="12197" y="6387"/>
                    <a:pt x="12213" y="6383"/>
                    <a:pt x="12228" y="6383"/>
                  </a:cubicBezTo>
                  <a:cubicBezTo>
                    <a:pt x="12239" y="6383"/>
                    <a:pt x="12249" y="6385"/>
                    <a:pt x="12264" y="6385"/>
                  </a:cubicBezTo>
                  <a:cubicBezTo>
                    <a:pt x="12252" y="6373"/>
                    <a:pt x="12228" y="6361"/>
                    <a:pt x="12252" y="6349"/>
                  </a:cubicBezTo>
                  <a:lnTo>
                    <a:pt x="12252" y="6349"/>
                  </a:lnTo>
                  <a:cubicBezTo>
                    <a:pt x="12258" y="6358"/>
                    <a:pt x="12265" y="6361"/>
                    <a:pt x="12274" y="6361"/>
                  </a:cubicBezTo>
                  <a:cubicBezTo>
                    <a:pt x="12295" y="6361"/>
                    <a:pt x="12322" y="6343"/>
                    <a:pt x="12337" y="6343"/>
                  </a:cubicBezTo>
                  <a:cubicBezTo>
                    <a:pt x="12341" y="6343"/>
                    <a:pt x="12345" y="6345"/>
                    <a:pt x="12347" y="6349"/>
                  </a:cubicBezTo>
                  <a:cubicBezTo>
                    <a:pt x="12359" y="6337"/>
                    <a:pt x="12383" y="6337"/>
                    <a:pt x="12383" y="6325"/>
                  </a:cubicBezTo>
                  <a:lnTo>
                    <a:pt x="12383" y="6331"/>
                  </a:lnTo>
                  <a:lnTo>
                    <a:pt x="12383" y="6331"/>
                  </a:lnTo>
                  <a:cubicBezTo>
                    <a:pt x="12392" y="6305"/>
                    <a:pt x="12437" y="6285"/>
                    <a:pt x="12466" y="6266"/>
                  </a:cubicBezTo>
                  <a:cubicBezTo>
                    <a:pt x="12469" y="6278"/>
                    <a:pt x="12473" y="6282"/>
                    <a:pt x="12478" y="6282"/>
                  </a:cubicBezTo>
                  <a:cubicBezTo>
                    <a:pt x="12489" y="6282"/>
                    <a:pt x="12503" y="6261"/>
                    <a:pt x="12522" y="6261"/>
                  </a:cubicBezTo>
                  <a:cubicBezTo>
                    <a:pt x="12527" y="6261"/>
                    <a:pt x="12532" y="6262"/>
                    <a:pt x="12538" y="6266"/>
                  </a:cubicBezTo>
                  <a:cubicBezTo>
                    <a:pt x="12526" y="6242"/>
                    <a:pt x="12597" y="6230"/>
                    <a:pt x="12597" y="6194"/>
                  </a:cubicBezTo>
                  <a:cubicBezTo>
                    <a:pt x="12602" y="6192"/>
                    <a:pt x="12606" y="6191"/>
                    <a:pt x="12610" y="6191"/>
                  </a:cubicBezTo>
                  <a:cubicBezTo>
                    <a:pt x="12625" y="6191"/>
                    <a:pt x="12635" y="6208"/>
                    <a:pt x="12645" y="6218"/>
                  </a:cubicBezTo>
                  <a:lnTo>
                    <a:pt x="12657" y="6194"/>
                  </a:lnTo>
                  <a:cubicBezTo>
                    <a:pt x="12661" y="6196"/>
                    <a:pt x="12667" y="6197"/>
                    <a:pt x="12673" y="6197"/>
                  </a:cubicBezTo>
                  <a:cubicBezTo>
                    <a:pt x="12698" y="6197"/>
                    <a:pt x="12735" y="6180"/>
                    <a:pt x="12764" y="6170"/>
                  </a:cubicBezTo>
                  <a:lnTo>
                    <a:pt x="12788" y="6123"/>
                  </a:lnTo>
                  <a:lnTo>
                    <a:pt x="12800" y="6135"/>
                  </a:lnTo>
                  <a:cubicBezTo>
                    <a:pt x="12800" y="6123"/>
                    <a:pt x="12823" y="6099"/>
                    <a:pt x="12811" y="6099"/>
                  </a:cubicBezTo>
                  <a:lnTo>
                    <a:pt x="12823" y="6099"/>
                  </a:lnTo>
                  <a:cubicBezTo>
                    <a:pt x="12811" y="6063"/>
                    <a:pt x="12847" y="6075"/>
                    <a:pt x="12871" y="6051"/>
                  </a:cubicBezTo>
                  <a:cubicBezTo>
                    <a:pt x="12883" y="6051"/>
                    <a:pt x="12883" y="6051"/>
                    <a:pt x="12871" y="6063"/>
                  </a:cubicBezTo>
                  <a:cubicBezTo>
                    <a:pt x="12878" y="6060"/>
                    <a:pt x="12883" y="6058"/>
                    <a:pt x="12887" y="6058"/>
                  </a:cubicBezTo>
                  <a:cubicBezTo>
                    <a:pt x="12895" y="6058"/>
                    <a:pt x="12898" y="6065"/>
                    <a:pt x="12904" y="6073"/>
                  </a:cubicBezTo>
                  <a:lnTo>
                    <a:pt x="12904" y="6073"/>
                  </a:lnTo>
                  <a:cubicBezTo>
                    <a:pt x="12901" y="6060"/>
                    <a:pt x="12922" y="6003"/>
                    <a:pt x="12891" y="6003"/>
                  </a:cubicBezTo>
                  <a:cubicBezTo>
                    <a:pt x="12889" y="6003"/>
                    <a:pt x="12886" y="6003"/>
                    <a:pt x="12883" y="6004"/>
                  </a:cubicBezTo>
                  <a:cubicBezTo>
                    <a:pt x="12871" y="5992"/>
                    <a:pt x="12895" y="5980"/>
                    <a:pt x="12919" y="5968"/>
                  </a:cubicBezTo>
                  <a:lnTo>
                    <a:pt x="12942" y="5992"/>
                  </a:lnTo>
                  <a:lnTo>
                    <a:pt x="12942" y="5956"/>
                  </a:lnTo>
                  <a:cubicBezTo>
                    <a:pt x="12966" y="5932"/>
                    <a:pt x="12990" y="5944"/>
                    <a:pt x="13002" y="5932"/>
                  </a:cubicBezTo>
                  <a:lnTo>
                    <a:pt x="13002" y="5932"/>
                  </a:lnTo>
                  <a:cubicBezTo>
                    <a:pt x="12992" y="5942"/>
                    <a:pt x="12990" y="5985"/>
                    <a:pt x="13018" y="5985"/>
                  </a:cubicBezTo>
                  <a:cubicBezTo>
                    <a:pt x="13023" y="5985"/>
                    <a:pt x="13030" y="5984"/>
                    <a:pt x="13038" y="5980"/>
                  </a:cubicBezTo>
                  <a:lnTo>
                    <a:pt x="13038" y="5980"/>
                  </a:lnTo>
                  <a:cubicBezTo>
                    <a:pt x="13014" y="5992"/>
                    <a:pt x="13002" y="6016"/>
                    <a:pt x="13002" y="6027"/>
                  </a:cubicBezTo>
                  <a:cubicBezTo>
                    <a:pt x="13002" y="6027"/>
                    <a:pt x="13005" y="6025"/>
                    <a:pt x="13006" y="6025"/>
                  </a:cubicBezTo>
                  <a:cubicBezTo>
                    <a:pt x="13008" y="6025"/>
                    <a:pt x="13008" y="6027"/>
                    <a:pt x="13002" y="6039"/>
                  </a:cubicBezTo>
                  <a:cubicBezTo>
                    <a:pt x="13038" y="6004"/>
                    <a:pt x="13014" y="6016"/>
                    <a:pt x="13050" y="5992"/>
                  </a:cubicBezTo>
                  <a:cubicBezTo>
                    <a:pt x="13057" y="6006"/>
                    <a:pt x="13063" y="6012"/>
                    <a:pt x="13075" y="6012"/>
                  </a:cubicBezTo>
                  <a:cubicBezTo>
                    <a:pt x="13084" y="6012"/>
                    <a:pt x="13094" y="6009"/>
                    <a:pt x="13109" y="6004"/>
                  </a:cubicBezTo>
                  <a:lnTo>
                    <a:pt x="13073" y="6004"/>
                  </a:lnTo>
                  <a:cubicBezTo>
                    <a:pt x="13073" y="5992"/>
                    <a:pt x="13073" y="5992"/>
                    <a:pt x="13085" y="5992"/>
                  </a:cubicBezTo>
                  <a:lnTo>
                    <a:pt x="13061" y="5992"/>
                  </a:lnTo>
                  <a:cubicBezTo>
                    <a:pt x="13061" y="5982"/>
                    <a:pt x="13078" y="5946"/>
                    <a:pt x="13091" y="5943"/>
                  </a:cubicBezTo>
                  <a:lnTo>
                    <a:pt x="13091" y="5943"/>
                  </a:lnTo>
                  <a:cubicBezTo>
                    <a:pt x="13093" y="5943"/>
                    <a:pt x="13095" y="5944"/>
                    <a:pt x="13097" y="5944"/>
                  </a:cubicBezTo>
                  <a:cubicBezTo>
                    <a:pt x="13096" y="5943"/>
                    <a:pt x="13094" y="5942"/>
                    <a:pt x="13093" y="5942"/>
                  </a:cubicBezTo>
                  <a:cubicBezTo>
                    <a:pt x="13092" y="5942"/>
                    <a:pt x="13092" y="5942"/>
                    <a:pt x="13091" y="5943"/>
                  </a:cubicBezTo>
                  <a:lnTo>
                    <a:pt x="13091" y="5943"/>
                  </a:lnTo>
                  <a:cubicBezTo>
                    <a:pt x="13047" y="5928"/>
                    <a:pt x="13155" y="5873"/>
                    <a:pt x="13121" y="5873"/>
                  </a:cubicBezTo>
                  <a:cubicBezTo>
                    <a:pt x="13121" y="5863"/>
                    <a:pt x="13137" y="5846"/>
                    <a:pt x="13149" y="5846"/>
                  </a:cubicBezTo>
                  <a:cubicBezTo>
                    <a:pt x="13152" y="5846"/>
                    <a:pt x="13154" y="5847"/>
                    <a:pt x="13157" y="5849"/>
                  </a:cubicBezTo>
                  <a:cubicBezTo>
                    <a:pt x="13145" y="5867"/>
                    <a:pt x="13154" y="5870"/>
                    <a:pt x="13166" y="5870"/>
                  </a:cubicBezTo>
                  <a:cubicBezTo>
                    <a:pt x="13172" y="5870"/>
                    <a:pt x="13178" y="5869"/>
                    <a:pt x="13183" y="5869"/>
                  </a:cubicBezTo>
                  <a:cubicBezTo>
                    <a:pt x="13189" y="5869"/>
                    <a:pt x="13192" y="5870"/>
                    <a:pt x="13192" y="5873"/>
                  </a:cubicBezTo>
                  <a:cubicBezTo>
                    <a:pt x="13198" y="5867"/>
                    <a:pt x="13189" y="5867"/>
                    <a:pt x="13181" y="5867"/>
                  </a:cubicBezTo>
                  <a:cubicBezTo>
                    <a:pt x="13172" y="5867"/>
                    <a:pt x="13163" y="5867"/>
                    <a:pt x="13169" y="5861"/>
                  </a:cubicBezTo>
                  <a:cubicBezTo>
                    <a:pt x="13181" y="5849"/>
                    <a:pt x="13192" y="5846"/>
                    <a:pt x="13203" y="5846"/>
                  </a:cubicBezTo>
                  <a:cubicBezTo>
                    <a:pt x="13213" y="5846"/>
                    <a:pt x="13222" y="5849"/>
                    <a:pt x="13228" y="5849"/>
                  </a:cubicBezTo>
                  <a:lnTo>
                    <a:pt x="13264" y="5837"/>
                  </a:lnTo>
                  <a:cubicBezTo>
                    <a:pt x="13261" y="5834"/>
                    <a:pt x="13257" y="5833"/>
                    <a:pt x="13253" y="5833"/>
                  </a:cubicBezTo>
                  <a:cubicBezTo>
                    <a:pt x="13246" y="5833"/>
                    <a:pt x="13237" y="5836"/>
                    <a:pt x="13234" y="5836"/>
                  </a:cubicBezTo>
                  <a:cubicBezTo>
                    <a:pt x="13231" y="5836"/>
                    <a:pt x="13231" y="5834"/>
                    <a:pt x="13240" y="5825"/>
                  </a:cubicBezTo>
                  <a:cubicBezTo>
                    <a:pt x="13252" y="5825"/>
                    <a:pt x="13276" y="5801"/>
                    <a:pt x="13288" y="5801"/>
                  </a:cubicBezTo>
                  <a:cubicBezTo>
                    <a:pt x="13276" y="5825"/>
                    <a:pt x="13300" y="5837"/>
                    <a:pt x="13276" y="5861"/>
                  </a:cubicBezTo>
                  <a:cubicBezTo>
                    <a:pt x="13300" y="5837"/>
                    <a:pt x="13359" y="5801"/>
                    <a:pt x="13323" y="5801"/>
                  </a:cubicBezTo>
                  <a:lnTo>
                    <a:pt x="13347" y="5777"/>
                  </a:lnTo>
                  <a:cubicBezTo>
                    <a:pt x="13334" y="5777"/>
                    <a:pt x="13312" y="5785"/>
                    <a:pt x="13305" y="5785"/>
                  </a:cubicBezTo>
                  <a:cubicBezTo>
                    <a:pt x="13300" y="5785"/>
                    <a:pt x="13303" y="5781"/>
                    <a:pt x="13323" y="5766"/>
                  </a:cubicBezTo>
                  <a:lnTo>
                    <a:pt x="13347" y="5730"/>
                  </a:lnTo>
                  <a:lnTo>
                    <a:pt x="13359" y="5730"/>
                  </a:lnTo>
                  <a:cubicBezTo>
                    <a:pt x="13359" y="5730"/>
                    <a:pt x="13359" y="5718"/>
                    <a:pt x="13371" y="5706"/>
                  </a:cubicBezTo>
                  <a:cubicBezTo>
                    <a:pt x="13377" y="5712"/>
                    <a:pt x="13383" y="5712"/>
                    <a:pt x="13387" y="5712"/>
                  </a:cubicBezTo>
                  <a:cubicBezTo>
                    <a:pt x="13392" y="5712"/>
                    <a:pt x="13395" y="5712"/>
                    <a:pt x="13395" y="5718"/>
                  </a:cubicBezTo>
                  <a:cubicBezTo>
                    <a:pt x="13431" y="5694"/>
                    <a:pt x="13419" y="5682"/>
                    <a:pt x="13419" y="5670"/>
                  </a:cubicBezTo>
                  <a:cubicBezTo>
                    <a:pt x="13431" y="5664"/>
                    <a:pt x="13439" y="5661"/>
                    <a:pt x="13445" y="5661"/>
                  </a:cubicBezTo>
                  <a:cubicBezTo>
                    <a:pt x="13451" y="5661"/>
                    <a:pt x="13454" y="5664"/>
                    <a:pt x="13454" y="5670"/>
                  </a:cubicBezTo>
                  <a:cubicBezTo>
                    <a:pt x="13478" y="5658"/>
                    <a:pt x="13514" y="5623"/>
                    <a:pt x="13550" y="5611"/>
                  </a:cubicBezTo>
                  <a:cubicBezTo>
                    <a:pt x="13559" y="5597"/>
                    <a:pt x="13559" y="5594"/>
                    <a:pt x="13556" y="5594"/>
                  </a:cubicBezTo>
                  <a:cubicBezTo>
                    <a:pt x="13553" y="5594"/>
                    <a:pt x="13549" y="5596"/>
                    <a:pt x="13545" y="5596"/>
                  </a:cubicBezTo>
                  <a:cubicBezTo>
                    <a:pt x="13541" y="5596"/>
                    <a:pt x="13538" y="5594"/>
                    <a:pt x="13538" y="5587"/>
                  </a:cubicBezTo>
                  <a:lnTo>
                    <a:pt x="13538" y="5587"/>
                  </a:lnTo>
                  <a:cubicBezTo>
                    <a:pt x="13541" y="5588"/>
                    <a:pt x="13545" y="5588"/>
                    <a:pt x="13548" y="5588"/>
                  </a:cubicBezTo>
                  <a:cubicBezTo>
                    <a:pt x="13605" y="5588"/>
                    <a:pt x="13671" y="5501"/>
                    <a:pt x="13716" y="5456"/>
                  </a:cubicBezTo>
                  <a:cubicBezTo>
                    <a:pt x="13682" y="5445"/>
                    <a:pt x="13724" y="5444"/>
                    <a:pt x="13717" y="5413"/>
                  </a:cubicBezTo>
                  <a:lnTo>
                    <a:pt x="13717" y="5413"/>
                  </a:lnTo>
                  <a:cubicBezTo>
                    <a:pt x="13719" y="5415"/>
                    <a:pt x="13722" y="5415"/>
                    <a:pt x="13725" y="5415"/>
                  </a:cubicBezTo>
                  <a:cubicBezTo>
                    <a:pt x="13735" y="5415"/>
                    <a:pt x="13749" y="5410"/>
                    <a:pt x="13757" y="5410"/>
                  </a:cubicBezTo>
                  <a:cubicBezTo>
                    <a:pt x="13764" y="5410"/>
                    <a:pt x="13765" y="5415"/>
                    <a:pt x="13752" y="5432"/>
                  </a:cubicBezTo>
                  <a:lnTo>
                    <a:pt x="13776" y="5408"/>
                  </a:lnTo>
                  <a:cubicBezTo>
                    <a:pt x="13800" y="5408"/>
                    <a:pt x="13740" y="5456"/>
                    <a:pt x="13788" y="5456"/>
                  </a:cubicBezTo>
                  <a:cubicBezTo>
                    <a:pt x="13812" y="5432"/>
                    <a:pt x="13812" y="5385"/>
                    <a:pt x="13835" y="5361"/>
                  </a:cubicBezTo>
                  <a:close/>
                  <a:moveTo>
                    <a:pt x="10774" y="7499"/>
                  </a:moveTo>
                  <a:cubicBezTo>
                    <a:pt x="10774" y="7501"/>
                    <a:pt x="10774" y="7502"/>
                    <a:pt x="10775" y="7504"/>
                  </a:cubicBezTo>
                  <a:cubicBezTo>
                    <a:pt x="10775" y="7502"/>
                    <a:pt x="10775" y="7500"/>
                    <a:pt x="10774" y="7499"/>
                  </a:cubicBezTo>
                  <a:close/>
                  <a:moveTo>
                    <a:pt x="10537" y="7570"/>
                  </a:moveTo>
                  <a:lnTo>
                    <a:pt x="10537" y="7575"/>
                  </a:lnTo>
                  <a:cubicBezTo>
                    <a:pt x="10541" y="7572"/>
                    <a:pt x="10540" y="7570"/>
                    <a:pt x="10537" y="7570"/>
                  </a:cubicBezTo>
                  <a:close/>
                  <a:moveTo>
                    <a:pt x="3383" y="7618"/>
                  </a:moveTo>
                  <a:cubicBezTo>
                    <a:pt x="3379" y="7618"/>
                    <a:pt x="3375" y="7620"/>
                    <a:pt x="3371" y="7623"/>
                  </a:cubicBezTo>
                  <a:lnTo>
                    <a:pt x="3371" y="7623"/>
                  </a:lnTo>
                  <a:cubicBezTo>
                    <a:pt x="3371" y="7623"/>
                    <a:pt x="3370" y="7623"/>
                    <a:pt x="3370" y="7623"/>
                  </a:cubicBezTo>
                  <a:lnTo>
                    <a:pt x="3358" y="7635"/>
                  </a:lnTo>
                  <a:cubicBezTo>
                    <a:pt x="3362" y="7630"/>
                    <a:pt x="3367" y="7626"/>
                    <a:pt x="3371" y="7623"/>
                  </a:cubicBezTo>
                  <a:lnTo>
                    <a:pt x="3371" y="7623"/>
                  </a:lnTo>
                  <a:cubicBezTo>
                    <a:pt x="3382" y="7623"/>
                    <a:pt x="3382" y="7623"/>
                    <a:pt x="3382" y="7635"/>
                  </a:cubicBezTo>
                  <a:cubicBezTo>
                    <a:pt x="3382" y="7623"/>
                    <a:pt x="3394" y="7623"/>
                    <a:pt x="3394" y="7623"/>
                  </a:cubicBezTo>
                  <a:cubicBezTo>
                    <a:pt x="3390" y="7619"/>
                    <a:pt x="3387" y="7618"/>
                    <a:pt x="3383" y="7618"/>
                  </a:cubicBezTo>
                  <a:close/>
                  <a:moveTo>
                    <a:pt x="2531" y="7756"/>
                  </a:moveTo>
                  <a:lnTo>
                    <a:pt x="2536" y="7766"/>
                  </a:lnTo>
                  <a:cubicBezTo>
                    <a:pt x="2536" y="7761"/>
                    <a:pt x="2534" y="7758"/>
                    <a:pt x="2531" y="7756"/>
                  </a:cubicBezTo>
                  <a:close/>
                  <a:moveTo>
                    <a:pt x="2417" y="7766"/>
                  </a:moveTo>
                  <a:lnTo>
                    <a:pt x="2417" y="7766"/>
                  </a:lnTo>
                  <a:cubicBezTo>
                    <a:pt x="2417" y="7766"/>
                    <a:pt x="2417" y="7766"/>
                    <a:pt x="2417" y="7766"/>
                  </a:cubicBezTo>
                  <a:close/>
                  <a:moveTo>
                    <a:pt x="2478" y="7766"/>
                  </a:moveTo>
                  <a:cubicBezTo>
                    <a:pt x="2480" y="7769"/>
                    <a:pt x="2483" y="7772"/>
                    <a:pt x="2489" y="7778"/>
                  </a:cubicBezTo>
                  <a:cubicBezTo>
                    <a:pt x="2489" y="7769"/>
                    <a:pt x="2482" y="7766"/>
                    <a:pt x="2478" y="7766"/>
                  </a:cubicBezTo>
                  <a:close/>
                  <a:moveTo>
                    <a:pt x="1541" y="7810"/>
                  </a:moveTo>
                  <a:cubicBezTo>
                    <a:pt x="1536" y="7810"/>
                    <a:pt x="1531" y="7811"/>
                    <a:pt x="1524" y="7813"/>
                  </a:cubicBezTo>
                  <a:lnTo>
                    <a:pt x="1548" y="7813"/>
                  </a:lnTo>
                  <a:cubicBezTo>
                    <a:pt x="1544" y="7813"/>
                    <a:pt x="1543" y="7812"/>
                    <a:pt x="1543" y="7810"/>
                  </a:cubicBezTo>
                  <a:lnTo>
                    <a:pt x="1543" y="7810"/>
                  </a:lnTo>
                  <a:cubicBezTo>
                    <a:pt x="1542" y="7810"/>
                    <a:pt x="1541" y="7810"/>
                    <a:pt x="1541" y="7810"/>
                  </a:cubicBezTo>
                  <a:close/>
                  <a:moveTo>
                    <a:pt x="9692" y="7778"/>
                  </a:moveTo>
                  <a:cubicBezTo>
                    <a:pt x="9684" y="7778"/>
                    <a:pt x="9681" y="7803"/>
                    <a:pt x="9656" y="7803"/>
                  </a:cubicBezTo>
                  <a:cubicBezTo>
                    <a:pt x="9656" y="7803"/>
                    <a:pt x="9655" y="7803"/>
                    <a:pt x="9655" y="7803"/>
                  </a:cubicBezTo>
                  <a:lnTo>
                    <a:pt x="9655" y="7803"/>
                  </a:lnTo>
                  <a:lnTo>
                    <a:pt x="9644" y="7813"/>
                  </a:lnTo>
                  <a:cubicBezTo>
                    <a:pt x="9668" y="7802"/>
                    <a:pt x="9704" y="7790"/>
                    <a:pt x="9704" y="7790"/>
                  </a:cubicBezTo>
                  <a:cubicBezTo>
                    <a:pt x="9698" y="7781"/>
                    <a:pt x="9695" y="7778"/>
                    <a:pt x="9692" y="7778"/>
                  </a:cubicBezTo>
                  <a:close/>
                  <a:moveTo>
                    <a:pt x="2382" y="7869"/>
                  </a:moveTo>
                  <a:lnTo>
                    <a:pt x="2382" y="7869"/>
                  </a:lnTo>
                  <a:cubicBezTo>
                    <a:pt x="2379" y="7870"/>
                    <a:pt x="2376" y="7870"/>
                    <a:pt x="2374" y="7872"/>
                  </a:cubicBezTo>
                  <a:lnTo>
                    <a:pt x="2374" y="7872"/>
                  </a:lnTo>
                  <a:cubicBezTo>
                    <a:pt x="2376" y="7871"/>
                    <a:pt x="2379" y="7870"/>
                    <a:pt x="2382" y="7869"/>
                  </a:cubicBezTo>
                  <a:close/>
                  <a:moveTo>
                    <a:pt x="2374" y="7872"/>
                  </a:moveTo>
                  <a:cubicBezTo>
                    <a:pt x="2368" y="7873"/>
                    <a:pt x="2362" y="7873"/>
                    <a:pt x="2358" y="7873"/>
                  </a:cubicBezTo>
                  <a:cubicBezTo>
                    <a:pt x="2358" y="7873"/>
                    <a:pt x="2358" y="7885"/>
                    <a:pt x="2358" y="7885"/>
                  </a:cubicBezTo>
                  <a:cubicBezTo>
                    <a:pt x="2358" y="7894"/>
                    <a:pt x="2365" y="7910"/>
                    <a:pt x="2368" y="7917"/>
                  </a:cubicBezTo>
                  <a:lnTo>
                    <a:pt x="2368" y="7917"/>
                  </a:lnTo>
                  <a:cubicBezTo>
                    <a:pt x="2357" y="7892"/>
                    <a:pt x="2362" y="7878"/>
                    <a:pt x="2374" y="7872"/>
                  </a:cubicBezTo>
                  <a:close/>
                  <a:moveTo>
                    <a:pt x="2368" y="7917"/>
                  </a:moveTo>
                  <a:lnTo>
                    <a:pt x="2368" y="7917"/>
                  </a:lnTo>
                  <a:cubicBezTo>
                    <a:pt x="2368" y="7918"/>
                    <a:pt x="2369" y="7919"/>
                    <a:pt x="2370" y="7921"/>
                  </a:cubicBezTo>
                  <a:lnTo>
                    <a:pt x="2370" y="7921"/>
                  </a:lnTo>
                  <a:cubicBezTo>
                    <a:pt x="2370" y="7921"/>
                    <a:pt x="2369" y="7919"/>
                    <a:pt x="2368" y="7917"/>
                  </a:cubicBezTo>
                  <a:close/>
                  <a:moveTo>
                    <a:pt x="4191" y="7921"/>
                  </a:moveTo>
                  <a:lnTo>
                    <a:pt x="4191" y="7921"/>
                  </a:lnTo>
                  <a:cubicBezTo>
                    <a:pt x="4190" y="7924"/>
                    <a:pt x="4189" y="7927"/>
                    <a:pt x="4189" y="7930"/>
                  </a:cubicBezTo>
                  <a:lnTo>
                    <a:pt x="4189" y="7930"/>
                  </a:lnTo>
                  <a:cubicBezTo>
                    <a:pt x="4190" y="7927"/>
                    <a:pt x="4191" y="7924"/>
                    <a:pt x="4191" y="7921"/>
                  </a:cubicBezTo>
                  <a:close/>
                  <a:moveTo>
                    <a:pt x="9114" y="7933"/>
                  </a:moveTo>
                  <a:lnTo>
                    <a:pt x="9114" y="7934"/>
                  </a:lnTo>
                  <a:lnTo>
                    <a:pt x="9114" y="7934"/>
                  </a:lnTo>
                  <a:cubicBezTo>
                    <a:pt x="9114" y="7934"/>
                    <a:pt x="9115" y="7933"/>
                    <a:pt x="9114" y="7933"/>
                  </a:cubicBezTo>
                  <a:close/>
                  <a:moveTo>
                    <a:pt x="9114" y="7934"/>
                  </a:moveTo>
                  <a:cubicBezTo>
                    <a:pt x="9109" y="7938"/>
                    <a:pt x="9082" y="7944"/>
                    <a:pt x="9109" y="7944"/>
                  </a:cubicBezTo>
                  <a:lnTo>
                    <a:pt x="9114" y="7934"/>
                  </a:lnTo>
                  <a:close/>
                  <a:moveTo>
                    <a:pt x="11209" y="2605"/>
                  </a:moveTo>
                  <a:cubicBezTo>
                    <a:pt x="11213" y="2605"/>
                    <a:pt x="11216" y="2607"/>
                    <a:pt x="11216" y="2610"/>
                  </a:cubicBezTo>
                  <a:cubicBezTo>
                    <a:pt x="11192" y="2646"/>
                    <a:pt x="11252" y="2622"/>
                    <a:pt x="11252" y="2646"/>
                  </a:cubicBezTo>
                  <a:cubicBezTo>
                    <a:pt x="11264" y="2634"/>
                    <a:pt x="11216" y="2634"/>
                    <a:pt x="11240" y="2622"/>
                  </a:cubicBezTo>
                  <a:cubicBezTo>
                    <a:pt x="11244" y="2618"/>
                    <a:pt x="11249" y="2617"/>
                    <a:pt x="11255" y="2617"/>
                  </a:cubicBezTo>
                  <a:cubicBezTo>
                    <a:pt x="11266" y="2617"/>
                    <a:pt x="11279" y="2622"/>
                    <a:pt x="11287" y="2622"/>
                  </a:cubicBezTo>
                  <a:cubicBezTo>
                    <a:pt x="11287" y="2622"/>
                    <a:pt x="11287" y="2622"/>
                    <a:pt x="11276" y="2634"/>
                  </a:cubicBezTo>
                  <a:lnTo>
                    <a:pt x="11287" y="2646"/>
                  </a:lnTo>
                  <a:cubicBezTo>
                    <a:pt x="11287" y="2652"/>
                    <a:pt x="11287" y="2655"/>
                    <a:pt x="11285" y="2655"/>
                  </a:cubicBezTo>
                  <a:cubicBezTo>
                    <a:pt x="11282" y="2655"/>
                    <a:pt x="11276" y="2644"/>
                    <a:pt x="11269" y="2644"/>
                  </a:cubicBezTo>
                  <a:cubicBezTo>
                    <a:pt x="11267" y="2644"/>
                    <a:pt x="11265" y="2644"/>
                    <a:pt x="11264" y="2646"/>
                  </a:cubicBezTo>
                  <a:lnTo>
                    <a:pt x="11276" y="2658"/>
                  </a:lnTo>
                  <a:cubicBezTo>
                    <a:pt x="11228" y="2658"/>
                    <a:pt x="11252" y="2706"/>
                    <a:pt x="11216" y="2706"/>
                  </a:cubicBezTo>
                  <a:cubicBezTo>
                    <a:pt x="11224" y="2697"/>
                    <a:pt x="11215" y="2689"/>
                    <a:pt x="11213" y="2689"/>
                  </a:cubicBezTo>
                  <a:cubicBezTo>
                    <a:pt x="11212" y="2689"/>
                    <a:pt x="11212" y="2690"/>
                    <a:pt x="11216" y="2694"/>
                  </a:cubicBezTo>
                  <a:cubicBezTo>
                    <a:pt x="11204" y="2706"/>
                    <a:pt x="11180" y="2729"/>
                    <a:pt x="11180" y="2765"/>
                  </a:cubicBezTo>
                  <a:cubicBezTo>
                    <a:pt x="11156" y="2753"/>
                    <a:pt x="11156" y="2753"/>
                    <a:pt x="11133" y="2753"/>
                  </a:cubicBezTo>
                  <a:cubicBezTo>
                    <a:pt x="11121" y="2777"/>
                    <a:pt x="11121" y="2777"/>
                    <a:pt x="11133" y="2789"/>
                  </a:cubicBezTo>
                  <a:cubicBezTo>
                    <a:pt x="11122" y="2789"/>
                    <a:pt x="11112" y="2815"/>
                    <a:pt x="11102" y="2815"/>
                  </a:cubicBezTo>
                  <a:cubicBezTo>
                    <a:pt x="11100" y="2815"/>
                    <a:pt x="11099" y="2815"/>
                    <a:pt x="11097" y="2813"/>
                  </a:cubicBezTo>
                  <a:lnTo>
                    <a:pt x="11097" y="2813"/>
                  </a:lnTo>
                  <a:cubicBezTo>
                    <a:pt x="11109" y="2825"/>
                    <a:pt x="11085" y="2825"/>
                    <a:pt x="11085" y="2837"/>
                  </a:cubicBezTo>
                  <a:lnTo>
                    <a:pt x="11097" y="2849"/>
                  </a:lnTo>
                  <a:cubicBezTo>
                    <a:pt x="11093" y="2847"/>
                    <a:pt x="11089" y="2847"/>
                    <a:pt x="11086" y="2847"/>
                  </a:cubicBezTo>
                  <a:cubicBezTo>
                    <a:pt x="11055" y="2847"/>
                    <a:pt x="11082" y="2896"/>
                    <a:pt x="11049" y="2896"/>
                  </a:cubicBezTo>
                  <a:lnTo>
                    <a:pt x="11049" y="2884"/>
                  </a:lnTo>
                  <a:lnTo>
                    <a:pt x="11037" y="2896"/>
                  </a:lnTo>
                  <a:cubicBezTo>
                    <a:pt x="11037" y="2896"/>
                    <a:pt x="11037" y="2896"/>
                    <a:pt x="11025" y="2884"/>
                  </a:cubicBezTo>
                  <a:cubicBezTo>
                    <a:pt x="11025" y="2884"/>
                    <a:pt x="10990" y="2920"/>
                    <a:pt x="10990" y="2920"/>
                  </a:cubicBezTo>
                  <a:lnTo>
                    <a:pt x="11014" y="2920"/>
                  </a:lnTo>
                  <a:cubicBezTo>
                    <a:pt x="11002" y="2932"/>
                    <a:pt x="11014" y="2944"/>
                    <a:pt x="11002" y="2956"/>
                  </a:cubicBezTo>
                  <a:cubicBezTo>
                    <a:pt x="10998" y="2946"/>
                    <a:pt x="10996" y="2942"/>
                    <a:pt x="10994" y="2942"/>
                  </a:cubicBezTo>
                  <a:cubicBezTo>
                    <a:pt x="10989" y="2942"/>
                    <a:pt x="10985" y="2958"/>
                    <a:pt x="10973" y="2958"/>
                  </a:cubicBezTo>
                  <a:cubicBezTo>
                    <a:pt x="10972" y="2958"/>
                    <a:pt x="10970" y="2957"/>
                    <a:pt x="10968" y="2957"/>
                  </a:cubicBezTo>
                  <a:lnTo>
                    <a:pt x="10968" y="2957"/>
                  </a:lnTo>
                  <a:cubicBezTo>
                    <a:pt x="10970" y="2959"/>
                    <a:pt x="10972" y="2962"/>
                    <a:pt x="10978" y="2968"/>
                  </a:cubicBezTo>
                  <a:cubicBezTo>
                    <a:pt x="10978" y="2980"/>
                    <a:pt x="10969" y="2980"/>
                    <a:pt x="10961" y="2980"/>
                  </a:cubicBezTo>
                  <a:cubicBezTo>
                    <a:pt x="10960" y="2980"/>
                    <a:pt x="10958" y="2980"/>
                    <a:pt x="10956" y="2980"/>
                  </a:cubicBezTo>
                  <a:lnTo>
                    <a:pt x="10956" y="2980"/>
                  </a:lnTo>
                  <a:cubicBezTo>
                    <a:pt x="10956" y="2980"/>
                    <a:pt x="10955" y="2980"/>
                    <a:pt x="10954" y="2980"/>
                  </a:cubicBezTo>
                  <a:lnTo>
                    <a:pt x="10954" y="2980"/>
                  </a:lnTo>
                  <a:lnTo>
                    <a:pt x="10954" y="2980"/>
                  </a:lnTo>
                  <a:cubicBezTo>
                    <a:pt x="10955" y="2980"/>
                    <a:pt x="10956" y="2980"/>
                    <a:pt x="10956" y="2980"/>
                  </a:cubicBezTo>
                  <a:lnTo>
                    <a:pt x="10956" y="2980"/>
                  </a:lnTo>
                  <a:cubicBezTo>
                    <a:pt x="10967" y="2981"/>
                    <a:pt x="10977" y="2992"/>
                    <a:pt x="10966" y="3003"/>
                  </a:cubicBezTo>
                  <a:cubicBezTo>
                    <a:pt x="10966" y="3003"/>
                    <a:pt x="10954" y="3003"/>
                    <a:pt x="10954" y="2991"/>
                  </a:cubicBezTo>
                  <a:cubicBezTo>
                    <a:pt x="10954" y="3015"/>
                    <a:pt x="10930" y="3027"/>
                    <a:pt x="10942" y="3039"/>
                  </a:cubicBezTo>
                  <a:lnTo>
                    <a:pt x="10942" y="3039"/>
                  </a:lnTo>
                  <a:cubicBezTo>
                    <a:pt x="10930" y="3039"/>
                    <a:pt x="10918" y="3027"/>
                    <a:pt x="10918" y="3027"/>
                  </a:cubicBezTo>
                  <a:cubicBezTo>
                    <a:pt x="10918" y="3063"/>
                    <a:pt x="10906" y="3039"/>
                    <a:pt x="10906" y="3075"/>
                  </a:cubicBezTo>
                  <a:lnTo>
                    <a:pt x="10895" y="3063"/>
                  </a:lnTo>
                  <a:lnTo>
                    <a:pt x="10895" y="3087"/>
                  </a:lnTo>
                  <a:lnTo>
                    <a:pt x="10883" y="3087"/>
                  </a:lnTo>
                  <a:cubicBezTo>
                    <a:pt x="10883" y="3099"/>
                    <a:pt x="10883" y="3110"/>
                    <a:pt x="10871" y="3110"/>
                  </a:cubicBezTo>
                  <a:lnTo>
                    <a:pt x="10859" y="3099"/>
                  </a:lnTo>
                  <a:cubicBezTo>
                    <a:pt x="10847" y="3134"/>
                    <a:pt x="10823" y="3122"/>
                    <a:pt x="10823" y="3158"/>
                  </a:cubicBezTo>
                  <a:cubicBezTo>
                    <a:pt x="10823" y="3158"/>
                    <a:pt x="10823" y="3146"/>
                    <a:pt x="10823" y="3146"/>
                  </a:cubicBezTo>
                  <a:cubicBezTo>
                    <a:pt x="10823" y="3182"/>
                    <a:pt x="10787" y="3158"/>
                    <a:pt x="10799" y="3194"/>
                  </a:cubicBezTo>
                  <a:cubicBezTo>
                    <a:pt x="10787" y="3182"/>
                    <a:pt x="10787" y="3182"/>
                    <a:pt x="10787" y="3182"/>
                  </a:cubicBezTo>
                  <a:lnTo>
                    <a:pt x="10787" y="3194"/>
                  </a:lnTo>
                  <a:lnTo>
                    <a:pt x="10764" y="3182"/>
                  </a:lnTo>
                  <a:lnTo>
                    <a:pt x="10787" y="3206"/>
                  </a:lnTo>
                  <a:lnTo>
                    <a:pt x="10764" y="3206"/>
                  </a:lnTo>
                  <a:lnTo>
                    <a:pt x="10775" y="3218"/>
                  </a:lnTo>
                  <a:cubicBezTo>
                    <a:pt x="10769" y="3216"/>
                    <a:pt x="10763" y="3215"/>
                    <a:pt x="10759" y="3215"/>
                  </a:cubicBezTo>
                  <a:cubicBezTo>
                    <a:pt x="10733" y="3215"/>
                    <a:pt x="10747" y="3241"/>
                    <a:pt x="10716" y="3241"/>
                  </a:cubicBezTo>
                  <a:lnTo>
                    <a:pt x="10740" y="3253"/>
                  </a:lnTo>
                  <a:cubicBezTo>
                    <a:pt x="10764" y="3313"/>
                    <a:pt x="10668" y="3325"/>
                    <a:pt x="10656" y="3384"/>
                  </a:cubicBezTo>
                  <a:lnTo>
                    <a:pt x="10644" y="3384"/>
                  </a:lnTo>
                  <a:lnTo>
                    <a:pt x="10644" y="3408"/>
                  </a:lnTo>
                  <a:cubicBezTo>
                    <a:pt x="10642" y="3411"/>
                    <a:pt x="10640" y="3411"/>
                    <a:pt x="10639" y="3411"/>
                  </a:cubicBezTo>
                  <a:cubicBezTo>
                    <a:pt x="10633" y="3411"/>
                    <a:pt x="10633" y="3396"/>
                    <a:pt x="10633" y="3396"/>
                  </a:cubicBezTo>
                  <a:lnTo>
                    <a:pt x="10633" y="3396"/>
                  </a:lnTo>
                  <a:cubicBezTo>
                    <a:pt x="10621" y="3420"/>
                    <a:pt x="10644" y="3420"/>
                    <a:pt x="10633" y="3444"/>
                  </a:cubicBezTo>
                  <a:cubicBezTo>
                    <a:pt x="10630" y="3446"/>
                    <a:pt x="10629" y="3447"/>
                    <a:pt x="10628" y="3447"/>
                  </a:cubicBezTo>
                  <a:cubicBezTo>
                    <a:pt x="10624" y="3447"/>
                    <a:pt x="10630" y="3430"/>
                    <a:pt x="10621" y="3420"/>
                  </a:cubicBezTo>
                  <a:cubicBezTo>
                    <a:pt x="10621" y="3456"/>
                    <a:pt x="10609" y="3491"/>
                    <a:pt x="10597" y="3503"/>
                  </a:cubicBezTo>
                  <a:cubicBezTo>
                    <a:pt x="10597" y="3527"/>
                    <a:pt x="10585" y="3539"/>
                    <a:pt x="10573" y="3563"/>
                  </a:cubicBezTo>
                  <a:cubicBezTo>
                    <a:pt x="10561" y="3563"/>
                    <a:pt x="10561" y="3551"/>
                    <a:pt x="10561" y="3551"/>
                  </a:cubicBezTo>
                  <a:cubicBezTo>
                    <a:pt x="10561" y="3551"/>
                    <a:pt x="10555" y="3557"/>
                    <a:pt x="10556" y="3564"/>
                  </a:cubicBezTo>
                  <a:lnTo>
                    <a:pt x="10556" y="3564"/>
                  </a:lnTo>
                  <a:lnTo>
                    <a:pt x="10549" y="3551"/>
                  </a:lnTo>
                  <a:cubicBezTo>
                    <a:pt x="10537" y="3563"/>
                    <a:pt x="10537" y="3599"/>
                    <a:pt x="10514" y="3599"/>
                  </a:cubicBezTo>
                  <a:cubicBezTo>
                    <a:pt x="10525" y="3599"/>
                    <a:pt x="10537" y="3599"/>
                    <a:pt x="10537" y="3611"/>
                  </a:cubicBezTo>
                  <a:cubicBezTo>
                    <a:pt x="10502" y="3611"/>
                    <a:pt x="10525" y="3646"/>
                    <a:pt x="10502" y="3658"/>
                  </a:cubicBezTo>
                  <a:cubicBezTo>
                    <a:pt x="10502" y="3658"/>
                    <a:pt x="10502" y="3646"/>
                    <a:pt x="10502" y="3646"/>
                  </a:cubicBezTo>
                  <a:cubicBezTo>
                    <a:pt x="10490" y="3658"/>
                    <a:pt x="10502" y="3670"/>
                    <a:pt x="10502" y="3682"/>
                  </a:cubicBezTo>
                  <a:lnTo>
                    <a:pt x="10490" y="3670"/>
                  </a:lnTo>
                  <a:lnTo>
                    <a:pt x="10490" y="3718"/>
                  </a:lnTo>
                  <a:cubicBezTo>
                    <a:pt x="10461" y="3718"/>
                    <a:pt x="10463" y="3748"/>
                    <a:pt x="10459" y="3754"/>
                  </a:cubicBezTo>
                  <a:lnTo>
                    <a:pt x="10459" y="3754"/>
                  </a:lnTo>
                  <a:cubicBezTo>
                    <a:pt x="10459" y="3754"/>
                    <a:pt x="10459" y="3754"/>
                    <a:pt x="10459" y="3754"/>
                  </a:cubicBezTo>
                  <a:cubicBezTo>
                    <a:pt x="10463" y="3754"/>
                    <a:pt x="10466" y="3757"/>
                    <a:pt x="10466" y="3765"/>
                  </a:cubicBezTo>
                  <a:cubicBezTo>
                    <a:pt x="10456" y="3765"/>
                    <a:pt x="10462" y="3781"/>
                    <a:pt x="10453" y="3781"/>
                  </a:cubicBezTo>
                  <a:cubicBezTo>
                    <a:pt x="10450" y="3781"/>
                    <a:pt x="10447" y="3780"/>
                    <a:pt x="10442" y="3777"/>
                  </a:cubicBezTo>
                  <a:lnTo>
                    <a:pt x="10442" y="3789"/>
                  </a:lnTo>
                  <a:lnTo>
                    <a:pt x="10430" y="3777"/>
                  </a:lnTo>
                  <a:lnTo>
                    <a:pt x="10430" y="3777"/>
                  </a:lnTo>
                  <a:cubicBezTo>
                    <a:pt x="10418" y="3789"/>
                    <a:pt x="10430" y="3801"/>
                    <a:pt x="10454" y="3813"/>
                  </a:cubicBezTo>
                  <a:cubicBezTo>
                    <a:pt x="10430" y="3813"/>
                    <a:pt x="10430" y="3837"/>
                    <a:pt x="10418" y="3837"/>
                  </a:cubicBezTo>
                  <a:lnTo>
                    <a:pt x="10418" y="3825"/>
                  </a:lnTo>
                  <a:cubicBezTo>
                    <a:pt x="10406" y="3861"/>
                    <a:pt x="10347" y="3861"/>
                    <a:pt x="10359" y="3896"/>
                  </a:cubicBezTo>
                  <a:lnTo>
                    <a:pt x="10347" y="3908"/>
                  </a:lnTo>
                  <a:lnTo>
                    <a:pt x="10335" y="3896"/>
                  </a:lnTo>
                  <a:lnTo>
                    <a:pt x="10335" y="3944"/>
                  </a:lnTo>
                  <a:cubicBezTo>
                    <a:pt x="10323" y="3956"/>
                    <a:pt x="10311" y="3992"/>
                    <a:pt x="10299" y="4027"/>
                  </a:cubicBezTo>
                  <a:lnTo>
                    <a:pt x="10299" y="4015"/>
                  </a:lnTo>
                  <a:cubicBezTo>
                    <a:pt x="10299" y="4051"/>
                    <a:pt x="10275" y="4039"/>
                    <a:pt x="10275" y="4063"/>
                  </a:cubicBezTo>
                  <a:lnTo>
                    <a:pt x="10263" y="4087"/>
                  </a:lnTo>
                  <a:lnTo>
                    <a:pt x="10252" y="4075"/>
                  </a:lnTo>
                  <a:lnTo>
                    <a:pt x="10252" y="4075"/>
                  </a:lnTo>
                  <a:cubicBezTo>
                    <a:pt x="10263" y="4099"/>
                    <a:pt x="10216" y="4111"/>
                    <a:pt x="10228" y="4111"/>
                  </a:cubicBezTo>
                  <a:cubicBezTo>
                    <a:pt x="10240" y="4123"/>
                    <a:pt x="10240" y="4134"/>
                    <a:pt x="10252" y="4146"/>
                  </a:cubicBezTo>
                  <a:cubicBezTo>
                    <a:pt x="10247" y="4155"/>
                    <a:pt x="10244" y="4157"/>
                    <a:pt x="10242" y="4157"/>
                  </a:cubicBezTo>
                  <a:cubicBezTo>
                    <a:pt x="10239" y="4157"/>
                    <a:pt x="10237" y="4155"/>
                    <a:pt x="10234" y="4155"/>
                  </a:cubicBezTo>
                  <a:cubicBezTo>
                    <a:pt x="10233" y="4155"/>
                    <a:pt x="10230" y="4156"/>
                    <a:pt x="10228" y="4158"/>
                  </a:cubicBezTo>
                  <a:cubicBezTo>
                    <a:pt x="10216" y="4170"/>
                    <a:pt x="10228" y="4182"/>
                    <a:pt x="10216" y="4194"/>
                  </a:cubicBezTo>
                  <a:lnTo>
                    <a:pt x="10204" y="4194"/>
                  </a:lnTo>
                  <a:cubicBezTo>
                    <a:pt x="10204" y="4206"/>
                    <a:pt x="10204" y="4206"/>
                    <a:pt x="10204" y="4230"/>
                  </a:cubicBezTo>
                  <a:lnTo>
                    <a:pt x="10192" y="4218"/>
                  </a:lnTo>
                  <a:lnTo>
                    <a:pt x="10192" y="4218"/>
                  </a:lnTo>
                  <a:cubicBezTo>
                    <a:pt x="10204" y="4253"/>
                    <a:pt x="10156" y="4242"/>
                    <a:pt x="10192" y="4265"/>
                  </a:cubicBezTo>
                  <a:cubicBezTo>
                    <a:pt x="10182" y="4275"/>
                    <a:pt x="10181" y="4292"/>
                    <a:pt x="10168" y="4292"/>
                  </a:cubicBezTo>
                  <a:cubicBezTo>
                    <a:pt x="10165" y="4292"/>
                    <a:pt x="10161" y="4291"/>
                    <a:pt x="10156" y="4289"/>
                  </a:cubicBezTo>
                  <a:cubicBezTo>
                    <a:pt x="10156" y="4325"/>
                    <a:pt x="10156" y="4349"/>
                    <a:pt x="10144" y="4373"/>
                  </a:cubicBezTo>
                  <a:cubicBezTo>
                    <a:pt x="10121" y="4373"/>
                    <a:pt x="10144" y="4384"/>
                    <a:pt x="10121" y="4396"/>
                  </a:cubicBezTo>
                  <a:lnTo>
                    <a:pt x="10144" y="4396"/>
                  </a:lnTo>
                  <a:cubicBezTo>
                    <a:pt x="10121" y="4444"/>
                    <a:pt x="10073" y="4468"/>
                    <a:pt x="10061" y="4515"/>
                  </a:cubicBezTo>
                  <a:lnTo>
                    <a:pt x="10037" y="4515"/>
                  </a:lnTo>
                  <a:lnTo>
                    <a:pt x="10049" y="4527"/>
                  </a:lnTo>
                  <a:cubicBezTo>
                    <a:pt x="10025" y="4563"/>
                    <a:pt x="9990" y="4623"/>
                    <a:pt x="9978" y="4670"/>
                  </a:cubicBezTo>
                  <a:cubicBezTo>
                    <a:pt x="9978" y="4682"/>
                    <a:pt x="9990" y="4706"/>
                    <a:pt x="9978" y="4718"/>
                  </a:cubicBezTo>
                  <a:cubicBezTo>
                    <a:pt x="9978" y="4754"/>
                    <a:pt x="9966" y="4801"/>
                    <a:pt x="9942" y="4825"/>
                  </a:cubicBezTo>
                  <a:lnTo>
                    <a:pt x="9930" y="4825"/>
                  </a:lnTo>
                  <a:cubicBezTo>
                    <a:pt x="9942" y="4837"/>
                    <a:pt x="9918" y="4837"/>
                    <a:pt x="9918" y="4849"/>
                  </a:cubicBezTo>
                  <a:lnTo>
                    <a:pt x="9930" y="4849"/>
                  </a:lnTo>
                  <a:cubicBezTo>
                    <a:pt x="9942" y="4861"/>
                    <a:pt x="9918" y="4873"/>
                    <a:pt x="9906" y="4873"/>
                  </a:cubicBezTo>
                  <a:lnTo>
                    <a:pt x="9918" y="4896"/>
                  </a:lnTo>
                  <a:lnTo>
                    <a:pt x="9894" y="4908"/>
                  </a:lnTo>
                  <a:cubicBezTo>
                    <a:pt x="9894" y="4908"/>
                    <a:pt x="9894" y="4932"/>
                    <a:pt x="9906" y="4944"/>
                  </a:cubicBezTo>
                  <a:cubicBezTo>
                    <a:pt x="9898" y="4944"/>
                    <a:pt x="9890" y="4949"/>
                    <a:pt x="9886" y="4949"/>
                  </a:cubicBezTo>
                  <a:cubicBezTo>
                    <a:pt x="9884" y="4949"/>
                    <a:pt x="9882" y="4948"/>
                    <a:pt x="9882" y="4944"/>
                  </a:cubicBezTo>
                  <a:lnTo>
                    <a:pt x="9859" y="5004"/>
                  </a:lnTo>
                  <a:lnTo>
                    <a:pt x="9871" y="4992"/>
                  </a:lnTo>
                  <a:cubicBezTo>
                    <a:pt x="9882" y="5004"/>
                    <a:pt x="9882" y="5027"/>
                    <a:pt x="9871" y="5027"/>
                  </a:cubicBezTo>
                  <a:cubicBezTo>
                    <a:pt x="9871" y="5021"/>
                    <a:pt x="9868" y="5018"/>
                    <a:pt x="9862" y="5018"/>
                  </a:cubicBezTo>
                  <a:cubicBezTo>
                    <a:pt x="9856" y="5018"/>
                    <a:pt x="9847" y="5021"/>
                    <a:pt x="9835" y="5027"/>
                  </a:cubicBezTo>
                  <a:cubicBezTo>
                    <a:pt x="9837" y="5030"/>
                    <a:pt x="9840" y="5031"/>
                    <a:pt x="9842" y="5031"/>
                  </a:cubicBezTo>
                  <a:cubicBezTo>
                    <a:pt x="9849" y="5031"/>
                    <a:pt x="9855" y="5024"/>
                    <a:pt x="9857" y="5024"/>
                  </a:cubicBezTo>
                  <a:cubicBezTo>
                    <a:pt x="9858" y="5024"/>
                    <a:pt x="9859" y="5025"/>
                    <a:pt x="9859" y="5027"/>
                  </a:cubicBezTo>
                  <a:cubicBezTo>
                    <a:pt x="9871" y="5039"/>
                    <a:pt x="9859" y="5063"/>
                    <a:pt x="9859" y="5075"/>
                  </a:cubicBezTo>
                  <a:lnTo>
                    <a:pt x="9847" y="5063"/>
                  </a:lnTo>
                  <a:cubicBezTo>
                    <a:pt x="9847" y="5075"/>
                    <a:pt x="9823" y="5075"/>
                    <a:pt x="9823" y="5087"/>
                  </a:cubicBezTo>
                  <a:cubicBezTo>
                    <a:pt x="9823" y="5099"/>
                    <a:pt x="9811" y="5111"/>
                    <a:pt x="9835" y="5111"/>
                  </a:cubicBezTo>
                  <a:cubicBezTo>
                    <a:pt x="9835" y="5120"/>
                    <a:pt x="9832" y="5122"/>
                    <a:pt x="9828" y="5122"/>
                  </a:cubicBezTo>
                  <a:cubicBezTo>
                    <a:pt x="9823" y="5122"/>
                    <a:pt x="9818" y="5119"/>
                    <a:pt x="9814" y="5119"/>
                  </a:cubicBezTo>
                  <a:cubicBezTo>
                    <a:pt x="9812" y="5119"/>
                    <a:pt x="9811" y="5120"/>
                    <a:pt x="9811" y="5123"/>
                  </a:cubicBezTo>
                  <a:cubicBezTo>
                    <a:pt x="9823" y="5135"/>
                    <a:pt x="9799" y="5158"/>
                    <a:pt x="9787" y="5158"/>
                  </a:cubicBezTo>
                  <a:cubicBezTo>
                    <a:pt x="9823" y="5182"/>
                    <a:pt x="9752" y="5194"/>
                    <a:pt x="9787" y="5218"/>
                  </a:cubicBezTo>
                  <a:lnTo>
                    <a:pt x="9763" y="5218"/>
                  </a:lnTo>
                  <a:cubicBezTo>
                    <a:pt x="9763" y="5230"/>
                    <a:pt x="9787" y="5230"/>
                    <a:pt x="9787" y="5254"/>
                  </a:cubicBezTo>
                  <a:cubicBezTo>
                    <a:pt x="9775" y="5254"/>
                    <a:pt x="9752" y="5242"/>
                    <a:pt x="9740" y="5242"/>
                  </a:cubicBezTo>
                  <a:lnTo>
                    <a:pt x="9775" y="5265"/>
                  </a:lnTo>
                  <a:cubicBezTo>
                    <a:pt x="9716" y="5313"/>
                    <a:pt x="9704" y="5408"/>
                    <a:pt x="9644" y="5468"/>
                  </a:cubicBezTo>
                  <a:cubicBezTo>
                    <a:pt x="9632" y="5504"/>
                    <a:pt x="9632" y="5551"/>
                    <a:pt x="9609" y="5587"/>
                  </a:cubicBezTo>
                  <a:cubicBezTo>
                    <a:pt x="9609" y="5599"/>
                    <a:pt x="9609" y="5611"/>
                    <a:pt x="9609" y="5611"/>
                  </a:cubicBezTo>
                  <a:cubicBezTo>
                    <a:pt x="9573" y="5646"/>
                    <a:pt x="9537" y="5694"/>
                    <a:pt x="9537" y="5754"/>
                  </a:cubicBezTo>
                  <a:cubicBezTo>
                    <a:pt x="9549" y="5777"/>
                    <a:pt x="9537" y="5777"/>
                    <a:pt x="9524" y="5777"/>
                  </a:cubicBezTo>
                  <a:cubicBezTo>
                    <a:pt x="9513" y="5777"/>
                    <a:pt x="9501" y="5777"/>
                    <a:pt x="9500" y="5791"/>
                  </a:cubicBezTo>
                  <a:lnTo>
                    <a:pt x="9500" y="5791"/>
                  </a:lnTo>
                  <a:cubicBezTo>
                    <a:pt x="9499" y="5789"/>
                    <a:pt x="9496" y="5789"/>
                    <a:pt x="9490" y="5789"/>
                  </a:cubicBezTo>
                  <a:cubicBezTo>
                    <a:pt x="9490" y="5825"/>
                    <a:pt x="9490" y="5849"/>
                    <a:pt x="9501" y="5885"/>
                  </a:cubicBezTo>
                  <a:cubicBezTo>
                    <a:pt x="9494" y="5880"/>
                    <a:pt x="9489" y="5878"/>
                    <a:pt x="9486" y="5878"/>
                  </a:cubicBezTo>
                  <a:cubicBezTo>
                    <a:pt x="9475" y="5878"/>
                    <a:pt x="9482" y="5898"/>
                    <a:pt x="9472" y="5898"/>
                  </a:cubicBezTo>
                  <a:cubicBezTo>
                    <a:pt x="9471" y="5898"/>
                    <a:pt x="9468" y="5898"/>
                    <a:pt x="9466" y="5897"/>
                  </a:cubicBezTo>
                  <a:lnTo>
                    <a:pt x="9466" y="5897"/>
                  </a:lnTo>
                  <a:lnTo>
                    <a:pt x="9478" y="5908"/>
                  </a:lnTo>
                  <a:cubicBezTo>
                    <a:pt x="9466" y="5908"/>
                    <a:pt x="9454" y="5920"/>
                    <a:pt x="9454" y="5920"/>
                  </a:cubicBezTo>
                  <a:lnTo>
                    <a:pt x="9466" y="5932"/>
                  </a:lnTo>
                  <a:lnTo>
                    <a:pt x="9442" y="5932"/>
                  </a:lnTo>
                  <a:cubicBezTo>
                    <a:pt x="9430" y="5956"/>
                    <a:pt x="9430" y="5992"/>
                    <a:pt x="9394" y="5992"/>
                  </a:cubicBezTo>
                  <a:cubicBezTo>
                    <a:pt x="9394" y="6051"/>
                    <a:pt x="9359" y="6123"/>
                    <a:pt x="9323" y="6170"/>
                  </a:cubicBezTo>
                  <a:cubicBezTo>
                    <a:pt x="9323" y="6182"/>
                    <a:pt x="9323" y="6206"/>
                    <a:pt x="9311" y="6218"/>
                  </a:cubicBezTo>
                  <a:lnTo>
                    <a:pt x="9287" y="6218"/>
                  </a:lnTo>
                  <a:cubicBezTo>
                    <a:pt x="9287" y="6230"/>
                    <a:pt x="9299" y="6266"/>
                    <a:pt x="9287" y="6266"/>
                  </a:cubicBezTo>
                  <a:lnTo>
                    <a:pt x="9275" y="6266"/>
                  </a:lnTo>
                  <a:cubicBezTo>
                    <a:pt x="9275" y="6278"/>
                    <a:pt x="9263" y="6289"/>
                    <a:pt x="9263" y="6313"/>
                  </a:cubicBezTo>
                  <a:cubicBezTo>
                    <a:pt x="9263" y="6320"/>
                    <a:pt x="9255" y="6327"/>
                    <a:pt x="9246" y="6327"/>
                  </a:cubicBezTo>
                  <a:cubicBezTo>
                    <a:pt x="9244" y="6327"/>
                    <a:pt x="9241" y="6326"/>
                    <a:pt x="9239" y="6325"/>
                  </a:cubicBezTo>
                  <a:lnTo>
                    <a:pt x="9239" y="6325"/>
                  </a:lnTo>
                  <a:cubicBezTo>
                    <a:pt x="9243" y="6341"/>
                    <a:pt x="9204" y="6349"/>
                    <a:pt x="9204" y="6349"/>
                  </a:cubicBezTo>
                  <a:cubicBezTo>
                    <a:pt x="9204" y="6349"/>
                    <a:pt x="9180" y="6397"/>
                    <a:pt x="9132" y="6456"/>
                  </a:cubicBezTo>
                  <a:cubicBezTo>
                    <a:pt x="9085" y="6528"/>
                    <a:pt x="9025" y="6623"/>
                    <a:pt x="8966" y="6718"/>
                  </a:cubicBezTo>
                  <a:cubicBezTo>
                    <a:pt x="8906" y="6801"/>
                    <a:pt x="8847" y="6909"/>
                    <a:pt x="8799" y="7004"/>
                  </a:cubicBezTo>
                  <a:cubicBezTo>
                    <a:pt x="8775" y="7028"/>
                    <a:pt x="8763" y="7051"/>
                    <a:pt x="8751" y="7075"/>
                  </a:cubicBezTo>
                  <a:lnTo>
                    <a:pt x="8739" y="7075"/>
                  </a:lnTo>
                  <a:lnTo>
                    <a:pt x="8739" y="7087"/>
                  </a:lnTo>
                  <a:cubicBezTo>
                    <a:pt x="8656" y="7111"/>
                    <a:pt x="8537" y="7087"/>
                    <a:pt x="8442" y="7123"/>
                  </a:cubicBezTo>
                  <a:lnTo>
                    <a:pt x="8442" y="7099"/>
                  </a:lnTo>
                  <a:lnTo>
                    <a:pt x="8418" y="7123"/>
                  </a:lnTo>
                  <a:cubicBezTo>
                    <a:pt x="8311" y="7135"/>
                    <a:pt x="8168" y="7159"/>
                    <a:pt x="8085" y="7170"/>
                  </a:cubicBezTo>
                  <a:cubicBezTo>
                    <a:pt x="8061" y="7182"/>
                    <a:pt x="8025" y="7218"/>
                    <a:pt x="7977" y="7218"/>
                  </a:cubicBezTo>
                  <a:lnTo>
                    <a:pt x="7977" y="7206"/>
                  </a:lnTo>
                  <a:cubicBezTo>
                    <a:pt x="7906" y="7230"/>
                    <a:pt x="7835" y="7254"/>
                    <a:pt x="7739" y="7266"/>
                  </a:cubicBezTo>
                  <a:cubicBezTo>
                    <a:pt x="7751" y="7254"/>
                    <a:pt x="7739" y="7254"/>
                    <a:pt x="7739" y="7242"/>
                  </a:cubicBezTo>
                  <a:cubicBezTo>
                    <a:pt x="7733" y="7254"/>
                    <a:pt x="7721" y="7257"/>
                    <a:pt x="7710" y="7257"/>
                  </a:cubicBezTo>
                  <a:cubicBezTo>
                    <a:pt x="7698" y="7257"/>
                    <a:pt x="7686" y="7254"/>
                    <a:pt x="7680" y="7254"/>
                  </a:cubicBezTo>
                  <a:lnTo>
                    <a:pt x="7704" y="7266"/>
                  </a:lnTo>
                  <a:cubicBezTo>
                    <a:pt x="7694" y="7276"/>
                    <a:pt x="7681" y="7279"/>
                    <a:pt x="7670" y="7279"/>
                  </a:cubicBezTo>
                  <a:cubicBezTo>
                    <a:pt x="7654" y="7279"/>
                    <a:pt x="7639" y="7273"/>
                    <a:pt x="7632" y="7266"/>
                  </a:cubicBezTo>
                  <a:lnTo>
                    <a:pt x="7596" y="7290"/>
                  </a:lnTo>
                  <a:cubicBezTo>
                    <a:pt x="7585" y="7290"/>
                    <a:pt x="7585" y="7290"/>
                    <a:pt x="7585" y="7278"/>
                  </a:cubicBezTo>
                  <a:lnTo>
                    <a:pt x="7573" y="7290"/>
                  </a:lnTo>
                  <a:lnTo>
                    <a:pt x="7549" y="7278"/>
                  </a:lnTo>
                  <a:cubicBezTo>
                    <a:pt x="7549" y="7278"/>
                    <a:pt x="7489" y="7290"/>
                    <a:pt x="7477" y="7313"/>
                  </a:cubicBezTo>
                  <a:cubicBezTo>
                    <a:pt x="7477" y="7313"/>
                    <a:pt x="7442" y="7313"/>
                    <a:pt x="7466" y="7301"/>
                  </a:cubicBezTo>
                  <a:lnTo>
                    <a:pt x="7466" y="7301"/>
                  </a:lnTo>
                  <a:lnTo>
                    <a:pt x="7323" y="7325"/>
                  </a:lnTo>
                  <a:lnTo>
                    <a:pt x="7346" y="7325"/>
                  </a:lnTo>
                  <a:cubicBezTo>
                    <a:pt x="7358" y="7337"/>
                    <a:pt x="7311" y="7361"/>
                    <a:pt x="7287" y="7361"/>
                  </a:cubicBezTo>
                  <a:cubicBezTo>
                    <a:pt x="7323" y="7337"/>
                    <a:pt x="7287" y="7337"/>
                    <a:pt x="7275" y="7325"/>
                  </a:cubicBezTo>
                  <a:lnTo>
                    <a:pt x="7275" y="7325"/>
                  </a:lnTo>
                  <a:cubicBezTo>
                    <a:pt x="7251" y="7337"/>
                    <a:pt x="7299" y="7337"/>
                    <a:pt x="7287" y="7349"/>
                  </a:cubicBezTo>
                  <a:cubicBezTo>
                    <a:pt x="7263" y="7361"/>
                    <a:pt x="7215" y="7373"/>
                    <a:pt x="7204" y="7373"/>
                  </a:cubicBezTo>
                  <a:lnTo>
                    <a:pt x="7215" y="7361"/>
                  </a:lnTo>
                  <a:lnTo>
                    <a:pt x="7215" y="7361"/>
                  </a:lnTo>
                  <a:cubicBezTo>
                    <a:pt x="7208" y="7363"/>
                    <a:pt x="7202" y="7364"/>
                    <a:pt x="7195" y="7364"/>
                  </a:cubicBezTo>
                  <a:cubicBezTo>
                    <a:pt x="7170" y="7364"/>
                    <a:pt x="7151" y="7349"/>
                    <a:pt x="7132" y="7349"/>
                  </a:cubicBezTo>
                  <a:cubicBezTo>
                    <a:pt x="7096" y="7373"/>
                    <a:pt x="7073" y="7361"/>
                    <a:pt x="7085" y="7397"/>
                  </a:cubicBezTo>
                  <a:cubicBezTo>
                    <a:pt x="7079" y="7398"/>
                    <a:pt x="7076" y="7399"/>
                    <a:pt x="7073" y="7399"/>
                  </a:cubicBezTo>
                  <a:cubicBezTo>
                    <a:pt x="7055" y="7399"/>
                    <a:pt x="7071" y="7373"/>
                    <a:pt x="7061" y="7373"/>
                  </a:cubicBezTo>
                  <a:cubicBezTo>
                    <a:pt x="7054" y="7380"/>
                    <a:pt x="7038" y="7383"/>
                    <a:pt x="7024" y="7384"/>
                  </a:cubicBezTo>
                  <a:lnTo>
                    <a:pt x="7024" y="7384"/>
                  </a:lnTo>
                  <a:lnTo>
                    <a:pt x="7013" y="7373"/>
                  </a:lnTo>
                  <a:lnTo>
                    <a:pt x="7025" y="7373"/>
                  </a:lnTo>
                  <a:cubicBezTo>
                    <a:pt x="7013" y="7361"/>
                    <a:pt x="7013" y="7361"/>
                    <a:pt x="7013" y="7349"/>
                  </a:cubicBezTo>
                  <a:lnTo>
                    <a:pt x="7013" y="7337"/>
                  </a:lnTo>
                  <a:cubicBezTo>
                    <a:pt x="7016" y="7340"/>
                    <a:pt x="7018" y="7341"/>
                    <a:pt x="7019" y="7341"/>
                  </a:cubicBezTo>
                  <a:cubicBezTo>
                    <a:pt x="7024" y="7341"/>
                    <a:pt x="7026" y="7334"/>
                    <a:pt x="7031" y="7334"/>
                  </a:cubicBezTo>
                  <a:cubicBezTo>
                    <a:pt x="7032" y="7334"/>
                    <a:pt x="7034" y="7335"/>
                    <a:pt x="7037" y="7337"/>
                  </a:cubicBezTo>
                  <a:cubicBezTo>
                    <a:pt x="7049" y="7337"/>
                    <a:pt x="7049" y="7337"/>
                    <a:pt x="7049" y="7313"/>
                  </a:cubicBezTo>
                  <a:lnTo>
                    <a:pt x="7037" y="7313"/>
                  </a:lnTo>
                  <a:cubicBezTo>
                    <a:pt x="7037" y="7307"/>
                    <a:pt x="7038" y="7305"/>
                    <a:pt x="7039" y="7305"/>
                  </a:cubicBezTo>
                  <a:cubicBezTo>
                    <a:pt x="7042" y="7305"/>
                    <a:pt x="7046" y="7310"/>
                    <a:pt x="7051" y="7310"/>
                  </a:cubicBezTo>
                  <a:cubicBezTo>
                    <a:pt x="7054" y="7310"/>
                    <a:pt x="7057" y="7308"/>
                    <a:pt x="7061" y="7301"/>
                  </a:cubicBezTo>
                  <a:lnTo>
                    <a:pt x="7049" y="7301"/>
                  </a:lnTo>
                  <a:cubicBezTo>
                    <a:pt x="7085" y="7290"/>
                    <a:pt x="7049" y="7254"/>
                    <a:pt x="7073" y="7242"/>
                  </a:cubicBezTo>
                  <a:lnTo>
                    <a:pt x="7073" y="7242"/>
                  </a:lnTo>
                  <a:cubicBezTo>
                    <a:pt x="7073" y="7249"/>
                    <a:pt x="7080" y="7252"/>
                    <a:pt x="7085" y="7253"/>
                  </a:cubicBezTo>
                  <a:lnTo>
                    <a:pt x="7085" y="7253"/>
                  </a:lnTo>
                  <a:cubicBezTo>
                    <a:pt x="7085" y="7229"/>
                    <a:pt x="7108" y="7206"/>
                    <a:pt x="7096" y="7182"/>
                  </a:cubicBezTo>
                  <a:lnTo>
                    <a:pt x="7096" y="7182"/>
                  </a:lnTo>
                  <a:cubicBezTo>
                    <a:pt x="7108" y="7188"/>
                    <a:pt x="7114" y="7191"/>
                    <a:pt x="7120" y="7191"/>
                  </a:cubicBezTo>
                  <a:cubicBezTo>
                    <a:pt x="7126" y="7191"/>
                    <a:pt x="7132" y="7188"/>
                    <a:pt x="7144" y="7182"/>
                  </a:cubicBezTo>
                  <a:cubicBezTo>
                    <a:pt x="7144" y="7170"/>
                    <a:pt x="7144" y="7170"/>
                    <a:pt x="7132" y="7159"/>
                  </a:cubicBezTo>
                  <a:cubicBezTo>
                    <a:pt x="7151" y="7149"/>
                    <a:pt x="7155" y="7132"/>
                    <a:pt x="7162" y="7132"/>
                  </a:cubicBezTo>
                  <a:cubicBezTo>
                    <a:pt x="7164" y="7132"/>
                    <a:pt x="7166" y="7133"/>
                    <a:pt x="7168" y="7135"/>
                  </a:cubicBezTo>
                  <a:cubicBezTo>
                    <a:pt x="7156" y="7123"/>
                    <a:pt x="7180" y="7123"/>
                    <a:pt x="7168" y="7111"/>
                  </a:cubicBezTo>
                  <a:lnTo>
                    <a:pt x="7156" y="7111"/>
                  </a:lnTo>
                  <a:cubicBezTo>
                    <a:pt x="7204" y="7099"/>
                    <a:pt x="7156" y="7063"/>
                    <a:pt x="7204" y="7051"/>
                  </a:cubicBezTo>
                  <a:cubicBezTo>
                    <a:pt x="7204" y="7051"/>
                    <a:pt x="7204" y="7063"/>
                    <a:pt x="7215" y="7063"/>
                  </a:cubicBezTo>
                  <a:lnTo>
                    <a:pt x="7239" y="7028"/>
                  </a:lnTo>
                  <a:lnTo>
                    <a:pt x="7227" y="7028"/>
                  </a:lnTo>
                  <a:cubicBezTo>
                    <a:pt x="7227" y="7016"/>
                    <a:pt x="7215" y="7004"/>
                    <a:pt x="7227" y="7004"/>
                  </a:cubicBezTo>
                  <a:cubicBezTo>
                    <a:pt x="7233" y="7010"/>
                    <a:pt x="7237" y="7012"/>
                    <a:pt x="7240" y="7012"/>
                  </a:cubicBezTo>
                  <a:cubicBezTo>
                    <a:pt x="7247" y="7012"/>
                    <a:pt x="7246" y="6995"/>
                    <a:pt x="7259" y="6992"/>
                  </a:cubicBezTo>
                  <a:lnTo>
                    <a:pt x="7259" y="6992"/>
                  </a:lnTo>
                  <a:cubicBezTo>
                    <a:pt x="7263" y="6993"/>
                    <a:pt x="7263" y="6996"/>
                    <a:pt x="7263" y="7004"/>
                  </a:cubicBezTo>
                  <a:lnTo>
                    <a:pt x="7263" y="6992"/>
                  </a:lnTo>
                  <a:cubicBezTo>
                    <a:pt x="7262" y="6992"/>
                    <a:pt x="7260" y="6992"/>
                    <a:pt x="7259" y="6992"/>
                  </a:cubicBezTo>
                  <a:lnTo>
                    <a:pt x="7259" y="6992"/>
                  </a:lnTo>
                  <a:cubicBezTo>
                    <a:pt x="7257" y="6992"/>
                    <a:pt x="7255" y="6992"/>
                    <a:pt x="7251" y="6992"/>
                  </a:cubicBezTo>
                  <a:cubicBezTo>
                    <a:pt x="7251" y="6980"/>
                    <a:pt x="7260" y="6980"/>
                    <a:pt x="7268" y="6980"/>
                  </a:cubicBezTo>
                  <a:cubicBezTo>
                    <a:pt x="7275" y="6980"/>
                    <a:pt x="7281" y="6980"/>
                    <a:pt x="7275" y="6968"/>
                  </a:cubicBezTo>
                  <a:lnTo>
                    <a:pt x="7275" y="6968"/>
                  </a:lnTo>
                  <a:lnTo>
                    <a:pt x="7263" y="6980"/>
                  </a:lnTo>
                  <a:cubicBezTo>
                    <a:pt x="7263" y="6980"/>
                    <a:pt x="7251" y="6968"/>
                    <a:pt x="7251" y="6956"/>
                  </a:cubicBezTo>
                  <a:lnTo>
                    <a:pt x="7263" y="6956"/>
                  </a:lnTo>
                  <a:cubicBezTo>
                    <a:pt x="7263" y="6944"/>
                    <a:pt x="7287" y="6932"/>
                    <a:pt x="7275" y="6920"/>
                  </a:cubicBezTo>
                  <a:cubicBezTo>
                    <a:pt x="7287" y="6920"/>
                    <a:pt x="7299" y="6932"/>
                    <a:pt x="7299" y="6932"/>
                  </a:cubicBezTo>
                  <a:cubicBezTo>
                    <a:pt x="7299" y="6897"/>
                    <a:pt x="7311" y="6920"/>
                    <a:pt x="7311" y="6897"/>
                  </a:cubicBezTo>
                  <a:lnTo>
                    <a:pt x="7323" y="6897"/>
                  </a:lnTo>
                  <a:lnTo>
                    <a:pt x="7311" y="6885"/>
                  </a:lnTo>
                  <a:lnTo>
                    <a:pt x="7335" y="6885"/>
                  </a:lnTo>
                  <a:lnTo>
                    <a:pt x="7323" y="6873"/>
                  </a:lnTo>
                  <a:cubicBezTo>
                    <a:pt x="7323" y="6873"/>
                    <a:pt x="7323" y="6861"/>
                    <a:pt x="7335" y="6849"/>
                  </a:cubicBezTo>
                  <a:lnTo>
                    <a:pt x="7346" y="6861"/>
                  </a:lnTo>
                  <a:cubicBezTo>
                    <a:pt x="7346" y="6837"/>
                    <a:pt x="7382" y="6849"/>
                    <a:pt x="7370" y="6813"/>
                  </a:cubicBezTo>
                  <a:lnTo>
                    <a:pt x="7370" y="6813"/>
                  </a:lnTo>
                  <a:cubicBezTo>
                    <a:pt x="7370" y="6813"/>
                    <a:pt x="7382" y="6825"/>
                    <a:pt x="7382" y="6825"/>
                  </a:cubicBezTo>
                  <a:cubicBezTo>
                    <a:pt x="7376" y="6807"/>
                    <a:pt x="7382" y="6807"/>
                    <a:pt x="7388" y="6807"/>
                  </a:cubicBezTo>
                  <a:cubicBezTo>
                    <a:pt x="7394" y="6807"/>
                    <a:pt x="7400" y="6807"/>
                    <a:pt x="7394" y="6789"/>
                  </a:cubicBezTo>
                  <a:lnTo>
                    <a:pt x="7406" y="6789"/>
                  </a:lnTo>
                  <a:lnTo>
                    <a:pt x="7406" y="6778"/>
                  </a:lnTo>
                  <a:lnTo>
                    <a:pt x="7418" y="6789"/>
                  </a:lnTo>
                  <a:lnTo>
                    <a:pt x="7406" y="6766"/>
                  </a:lnTo>
                  <a:lnTo>
                    <a:pt x="7418" y="6778"/>
                  </a:lnTo>
                  <a:lnTo>
                    <a:pt x="7418" y="6766"/>
                  </a:lnTo>
                  <a:cubicBezTo>
                    <a:pt x="7423" y="6767"/>
                    <a:pt x="7427" y="6768"/>
                    <a:pt x="7431" y="6768"/>
                  </a:cubicBezTo>
                  <a:cubicBezTo>
                    <a:pt x="7451" y="6768"/>
                    <a:pt x="7445" y="6742"/>
                    <a:pt x="7466" y="6742"/>
                  </a:cubicBezTo>
                  <a:lnTo>
                    <a:pt x="7442" y="6730"/>
                  </a:lnTo>
                  <a:cubicBezTo>
                    <a:pt x="7418" y="6670"/>
                    <a:pt x="7513" y="6670"/>
                    <a:pt x="7525" y="6623"/>
                  </a:cubicBezTo>
                  <a:lnTo>
                    <a:pt x="7537" y="6623"/>
                  </a:lnTo>
                  <a:lnTo>
                    <a:pt x="7525" y="6599"/>
                  </a:lnTo>
                  <a:cubicBezTo>
                    <a:pt x="7549" y="6599"/>
                    <a:pt x="7537" y="6611"/>
                    <a:pt x="7549" y="6611"/>
                  </a:cubicBezTo>
                  <a:cubicBezTo>
                    <a:pt x="7549" y="6587"/>
                    <a:pt x="7525" y="6599"/>
                    <a:pt x="7537" y="6575"/>
                  </a:cubicBezTo>
                  <a:cubicBezTo>
                    <a:pt x="7540" y="6572"/>
                    <a:pt x="7543" y="6570"/>
                    <a:pt x="7545" y="6570"/>
                  </a:cubicBezTo>
                  <a:cubicBezTo>
                    <a:pt x="7549" y="6570"/>
                    <a:pt x="7549" y="6579"/>
                    <a:pt x="7549" y="6587"/>
                  </a:cubicBezTo>
                  <a:cubicBezTo>
                    <a:pt x="7549" y="6563"/>
                    <a:pt x="7561" y="6528"/>
                    <a:pt x="7573" y="6528"/>
                  </a:cubicBezTo>
                  <a:cubicBezTo>
                    <a:pt x="7573" y="6516"/>
                    <a:pt x="7573" y="6516"/>
                    <a:pt x="7573" y="6516"/>
                  </a:cubicBezTo>
                  <a:cubicBezTo>
                    <a:pt x="7573" y="6504"/>
                    <a:pt x="7596" y="6492"/>
                    <a:pt x="7596" y="6468"/>
                  </a:cubicBezTo>
                  <a:cubicBezTo>
                    <a:pt x="7608" y="6480"/>
                    <a:pt x="7608" y="6480"/>
                    <a:pt x="7608" y="6480"/>
                  </a:cubicBezTo>
                  <a:cubicBezTo>
                    <a:pt x="7608" y="6480"/>
                    <a:pt x="7620" y="6480"/>
                    <a:pt x="7608" y="6468"/>
                  </a:cubicBezTo>
                  <a:lnTo>
                    <a:pt x="7608" y="6468"/>
                  </a:lnTo>
                  <a:lnTo>
                    <a:pt x="7620" y="6480"/>
                  </a:lnTo>
                  <a:cubicBezTo>
                    <a:pt x="7630" y="6470"/>
                    <a:pt x="7632" y="6453"/>
                    <a:pt x="7645" y="6453"/>
                  </a:cubicBezTo>
                  <a:cubicBezTo>
                    <a:pt x="7648" y="6453"/>
                    <a:pt x="7651" y="6454"/>
                    <a:pt x="7656" y="6456"/>
                  </a:cubicBezTo>
                  <a:cubicBezTo>
                    <a:pt x="7644" y="6444"/>
                    <a:pt x="7632" y="6444"/>
                    <a:pt x="7644" y="6432"/>
                  </a:cubicBezTo>
                  <a:lnTo>
                    <a:pt x="7644" y="6432"/>
                  </a:lnTo>
                  <a:cubicBezTo>
                    <a:pt x="7647" y="6434"/>
                    <a:pt x="7649" y="6434"/>
                    <a:pt x="7650" y="6434"/>
                  </a:cubicBezTo>
                  <a:cubicBezTo>
                    <a:pt x="7663" y="6434"/>
                    <a:pt x="7647" y="6397"/>
                    <a:pt x="7668" y="6397"/>
                  </a:cubicBezTo>
                  <a:cubicBezTo>
                    <a:pt x="7668" y="6397"/>
                    <a:pt x="7668" y="6408"/>
                    <a:pt x="7668" y="6408"/>
                  </a:cubicBezTo>
                  <a:cubicBezTo>
                    <a:pt x="7680" y="6408"/>
                    <a:pt x="7668" y="6385"/>
                    <a:pt x="7668" y="6373"/>
                  </a:cubicBezTo>
                  <a:lnTo>
                    <a:pt x="7668" y="6373"/>
                  </a:lnTo>
                  <a:lnTo>
                    <a:pt x="7680" y="6385"/>
                  </a:lnTo>
                  <a:lnTo>
                    <a:pt x="7680" y="6337"/>
                  </a:lnTo>
                  <a:cubicBezTo>
                    <a:pt x="7684" y="6338"/>
                    <a:pt x="7687" y="6339"/>
                    <a:pt x="7690" y="6339"/>
                  </a:cubicBezTo>
                  <a:cubicBezTo>
                    <a:pt x="7708" y="6339"/>
                    <a:pt x="7707" y="6318"/>
                    <a:pt x="7711" y="6312"/>
                  </a:cubicBezTo>
                  <a:lnTo>
                    <a:pt x="7711" y="6312"/>
                  </a:lnTo>
                  <a:cubicBezTo>
                    <a:pt x="7711" y="6312"/>
                    <a:pt x="7710" y="6312"/>
                    <a:pt x="7710" y="6312"/>
                  </a:cubicBezTo>
                  <a:cubicBezTo>
                    <a:pt x="7707" y="6312"/>
                    <a:pt x="7704" y="6310"/>
                    <a:pt x="7704" y="6301"/>
                  </a:cubicBezTo>
                  <a:cubicBezTo>
                    <a:pt x="7720" y="6301"/>
                    <a:pt x="7720" y="6296"/>
                    <a:pt x="7721" y="6296"/>
                  </a:cubicBezTo>
                  <a:cubicBezTo>
                    <a:pt x="7722" y="6296"/>
                    <a:pt x="7723" y="6297"/>
                    <a:pt x="7727" y="6301"/>
                  </a:cubicBezTo>
                  <a:lnTo>
                    <a:pt x="7739" y="6289"/>
                  </a:lnTo>
                  <a:lnTo>
                    <a:pt x="7751" y="6301"/>
                  </a:lnTo>
                  <a:cubicBezTo>
                    <a:pt x="7751" y="6289"/>
                    <a:pt x="7739" y="6278"/>
                    <a:pt x="7727" y="6266"/>
                  </a:cubicBezTo>
                  <a:cubicBezTo>
                    <a:pt x="7737" y="6266"/>
                    <a:pt x="7739" y="6250"/>
                    <a:pt x="7751" y="6250"/>
                  </a:cubicBezTo>
                  <a:cubicBezTo>
                    <a:pt x="7755" y="6250"/>
                    <a:pt x="7758" y="6251"/>
                    <a:pt x="7763" y="6254"/>
                  </a:cubicBezTo>
                  <a:cubicBezTo>
                    <a:pt x="7763" y="6230"/>
                    <a:pt x="7823" y="6242"/>
                    <a:pt x="7811" y="6206"/>
                  </a:cubicBezTo>
                  <a:lnTo>
                    <a:pt x="7823" y="6206"/>
                  </a:lnTo>
                  <a:lnTo>
                    <a:pt x="7835" y="6194"/>
                  </a:lnTo>
                  <a:lnTo>
                    <a:pt x="7835" y="6170"/>
                  </a:lnTo>
                  <a:lnTo>
                    <a:pt x="7847" y="6170"/>
                  </a:lnTo>
                  <a:cubicBezTo>
                    <a:pt x="7858" y="6158"/>
                    <a:pt x="7870" y="6123"/>
                    <a:pt x="7882" y="6099"/>
                  </a:cubicBezTo>
                  <a:lnTo>
                    <a:pt x="7882" y="6111"/>
                  </a:lnTo>
                  <a:cubicBezTo>
                    <a:pt x="7894" y="6075"/>
                    <a:pt x="7906" y="6087"/>
                    <a:pt x="7906" y="6063"/>
                  </a:cubicBezTo>
                  <a:cubicBezTo>
                    <a:pt x="7906" y="6075"/>
                    <a:pt x="7918" y="6075"/>
                    <a:pt x="7918" y="6075"/>
                  </a:cubicBezTo>
                  <a:lnTo>
                    <a:pt x="7918" y="6051"/>
                  </a:lnTo>
                  <a:lnTo>
                    <a:pt x="7930" y="6063"/>
                  </a:lnTo>
                  <a:cubicBezTo>
                    <a:pt x="7918" y="6039"/>
                    <a:pt x="7977" y="6039"/>
                    <a:pt x="7954" y="6039"/>
                  </a:cubicBezTo>
                  <a:cubicBezTo>
                    <a:pt x="7954" y="6027"/>
                    <a:pt x="7954" y="6016"/>
                    <a:pt x="7942" y="6004"/>
                  </a:cubicBezTo>
                  <a:cubicBezTo>
                    <a:pt x="7946" y="6000"/>
                    <a:pt x="7948" y="5998"/>
                    <a:pt x="7951" y="5998"/>
                  </a:cubicBezTo>
                  <a:cubicBezTo>
                    <a:pt x="7955" y="5998"/>
                    <a:pt x="7958" y="6004"/>
                    <a:pt x="7966" y="6004"/>
                  </a:cubicBezTo>
                  <a:cubicBezTo>
                    <a:pt x="7977" y="5992"/>
                    <a:pt x="7966" y="5980"/>
                    <a:pt x="7977" y="5968"/>
                  </a:cubicBezTo>
                  <a:lnTo>
                    <a:pt x="7989" y="5968"/>
                  </a:lnTo>
                  <a:cubicBezTo>
                    <a:pt x="7989" y="5968"/>
                    <a:pt x="7989" y="5956"/>
                    <a:pt x="8001" y="5944"/>
                  </a:cubicBezTo>
                  <a:cubicBezTo>
                    <a:pt x="7989" y="5920"/>
                    <a:pt x="8037" y="5944"/>
                    <a:pt x="8013" y="5908"/>
                  </a:cubicBezTo>
                  <a:cubicBezTo>
                    <a:pt x="8022" y="5900"/>
                    <a:pt x="8024" y="5892"/>
                    <a:pt x="8029" y="5892"/>
                  </a:cubicBezTo>
                  <a:cubicBezTo>
                    <a:pt x="8031" y="5892"/>
                    <a:pt x="8034" y="5893"/>
                    <a:pt x="8037" y="5897"/>
                  </a:cubicBezTo>
                  <a:cubicBezTo>
                    <a:pt x="8049" y="5861"/>
                    <a:pt x="8049" y="5849"/>
                    <a:pt x="8061" y="5813"/>
                  </a:cubicBezTo>
                  <a:cubicBezTo>
                    <a:pt x="8069" y="5821"/>
                    <a:pt x="8071" y="5824"/>
                    <a:pt x="8072" y="5824"/>
                  </a:cubicBezTo>
                  <a:cubicBezTo>
                    <a:pt x="8074" y="5824"/>
                    <a:pt x="8069" y="5813"/>
                    <a:pt x="8085" y="5813"/>
                  </a:cubicBezTo>
                  <a:lnTo>
                    <a:pt x="8073" y="5801"/>
                  </a:lnTo>
                  <a:cubicBezTo>
                    <a:pt x="8085" y="5766"/>
                    <a:pt x="8144" y="5754"/>
                    <a:pt x="8168" y="5718"/>
                  </a:cubicBezTo>
                  <a:lnTo>
                    <a:pt x="8180" y="5718"/>
                  </a:lnTo>
                  <a:lnTo>
                    <a:pt x="8168" y="5706"/>
                  </a:lnTo>
                  <a:cubicBezTo>
                    <a:pt x="8204" y="5670"/>
                    <a:pt x="8239" y="5623"/>
                    <a:pt x="8251" y="5599"/>
                  </a:cubicBezTo>
                  <a:cubicBezTo>
                    <a:pt x="8251" y="5587"/>
                    <a:pt x="8251" y="5563"/>
                    <a:pt x="8263" y="5539"/>
                  </a:cubicBezTo>
                  <a:lnTo>
                    <a:pt x="8263" y="5551"/>
                  </a:lnTo>
                  <a:cubicBezTo>
                    <a:pt x="8275" y="5516"/>
                    <a:pt x="8287" y="5480"/>
                    <a:pt x="8311" y="5456"/>
                  </a:cubicBezTo>
                  <a:cubicBezTo>
                    <a:pt x="8323" y="5468"/>
                    <a:pt x="8323" y="5468"/>
                    <a:pt x="8335" y="5468"/>
                  </a:cubicBezTo>
                  <a:cubicBezTo>
                    <a:pt x="8323" y="5456"/>
                    <a:pt x="8335" y="5456"/>
                    <a:pt x="8347" y="5444"/>
                  </a:cubicBezTo>
                  <a:lnTo>
                    <a:pt x="8335" y="5444"/>
                  </a:lnTo>
                  <a:cubicBezTo>
                    <a:pt x="8323" y="5432"/>
                    <a:pt x="8347" y="5432"/>
                    <a:pt x="8358" y="5432"/>
                  </a:cubicBezTo>
                  <a:lnTo>
                    <a:pt x="8347" y="5408"/>
                  </a:lnTo>
                  <a:lnTo>
                    <a:pt x="8358" y="5408"/>
                  </a:lnTo>
                  <a:lnTo>
                    <a:pt x="8347" y="5396"/>
                  </a:lnTo>
                  <a:lnTo>
                    <a:pt x="8370" y="5408"/>
                  </a:lnTo>
                  <a:cubicBezTo>
                    <a:pt x="8370" y="5396"/>
                    <a:pt x="8382" y="5385"/>
                    <a:pt x="8370" y="5361"/>
                  </a:cubicBezTo>
                  <a:lnTo>
                    <a:pt x="8382" y="5361"/>
                  </a:lnTo>
                  <a:lnTo>
                    <a:pt x="8418" y="5325"/>
                  </a:lnTo>
                  <a:lnTo>
                    <a:pt x="8406" y="5325"/>
                  </a:lnTo>
                  <a:cubicBezTo>
                    <a:pt x="8394" y="5313"/>
                    <a:pt x="8394" y="5301"/>
                    <a:pt x="8406" y="5289"/>
                  </a:cubicBezTo>
                  <a:cubicBezTo>
                    <a:pt x="8406" y="5313"/>
                    <a:pt x="8430" y="5313"/>
                    <a:pt x="8442" y="5313"/>
                  </a:cubicBezTo>
                  <a:cubicBezTo>
                    <a:pt x="8442" y="5301"/>
                    <a:pt x="8418" y="5301"/>
                    <a:pt x="8418" y="5301"/>
                  </a:cubicBezTo>
                  <a:cubicBezTo>
                    <a:pt x="8418" y="5289"/>
                    <a:pt x="8418" y="5265"/>
                    <a:pt x="8430" y="5265"/>
                  </a:cubicBezTo>
                  <a:lnTo>
                    <a:pt x="8430" y="5277"/>
                  </a:lnTo>
                  <a:cubicBezTo>
                    <a:pt x="8430" y="5254"/>
                    <a:pt x="8466" y="5265"/>
                    <a:pt x="8466" y="5254"/>
                  </a:cubicBezTo>
                  <a:cubicBezTo>
                    <a:pt x="8466" y="5242"/>
                    <a:pt x="8478" y="5242"/>
                    <a:pt x="8454" y="5230"/>
                  </a:cubicBezTo>
                  <a:cubicBezTo>
                    <a:pt x="8454" y="5222"/>
                    <a:pt x="8456" y="5219"/>
                    <a:pt x="8460" y="5219"/>
                  </a:cubicBezTo>
                  <a:cubicBezTo>
                    <a:pt x="8467" y="5219"/>
                    <a:pt x="8478" y="5230"/>
                    <a:pt x="8478" y="5230"/>
                  </a:cubicBezTo>
                  <a:cubicBezTo>
                    <a:pt x="8478" y="5220"/>
                    <a:pt x="8485" y="5203"/>
                    <a:pt x="8501" y="5203"/>
                  </a:cubicBezTo>
                  <a:cubicBezTo>
                    <a:pt x="8505" y="5203"/>
                    <a:pt x="8509" y="5204"/>
                    <a:pt x="8513" y="5206"/>
                  </a:cubicBezTo>
                  <a:cubicBezTo>
                    <a:pt x="8478" y="5170"/>
                    <a:pt x="8549" y="5170"/>
                    <a:pt x="8513" y="5146"/>
                  </a:cubicBezTo>
                  <a:lnTo>
                    <a:pt x="8549" y="5146"/>
                  </a:lnTo>
                  <a:cubicBezTo>
                    <a:pt x="8537" y="5146"/>
                    <a:pt x="8525" y="5135"/>
                    <a:pt x="8525" y="5123"/>
                  </a:cubicBezTo>
                  <a:cubicBezTo>
                    <a:pt x="8529" y="5119"/>
                    <a:pt x="8532" y="5118"/>
                    <a:pt x="8536" y="5118"/>
                  </a:cubicBezTo>
                  <a:cubicBezTo>
                    <a:pt x="8544" y="5118"/>
                    <a:pt x="8552" y="5126"/>
                    <a:pt x="8561" y="5135"/>
                  </a:cubicBezTo>
                  <a:lnTo>
                    <a:pt x="8537" y="5099"/>
                  </a:lnTo>
                  <a:cubicBezTo>
                    <a:pt x="8597" y="5075"/>
                    <a:pt x="8632" y="4992"/>
                    <a:pt x="8692" y="4944"/>
                  </a:cubicBezTo>
                  <a:cubicBezTo>
                    <a:pt x="8704" y="4920"/>
                    <a:pt x="8704" y="4873"/>
                    <a:pt x="8728" y="4849"/>
                  </a:cubicBezTo>
                  <a:lnTo>
                    <a:pt x="8739" y="4861"/>
                  </a:lnTo>
                  <a:lnTo>
                    <a:pt x="8763" y="4837"/>
                  </a:lnTo>
                  <a:lnTo>
                    <a:pt x="8739" y="4849"/>
                  </a:lnTo>
                  <a:cubicBezTo>
                    <a:pt x="8739" y="4837"/>
                    <a:pt x="8728" y="4825"/>
                    <a:pt x="8739" y="4825"/>
                  </a:cubicBezTo>
                  <a:cubicBezTo>
                    <a:pt x="8775" y="4801"/>
                    <a:pt x="8811" y="4765"/>
                    <a:pt x="8823" y="4718"/>
                  </a:cubicBezTo>
                  <a:cubicBezTo>
                    <a:pt x="8817" y="4694"/>
                    <a:pt x="8829" y="4694"/>
                    <a:pt x="8841" y="4694"/>
                  </a:cubicBezTo>
                  <a:cubicBezTo>
                    <a:pt x="8852" y="4694"/>
                    <a:pt x="8862" y="4694"/>
                    <a:pt x="8860" y="4676"/>
                  </a:cubicBezTo>
                  <a:lnTo>
                    <a:pt x="8860" y="4676"/>
                  </a:lnTo>
                  <a:cubicBezTo>
                    <a:pt x="8863" y="4682"/>
                    <a:pt x="8870" y="4682"/>
                    <a:pt x="8870" y="4682"/>
                  </a:cubicBezTo>
                  <a:cubicBezTo>
                    <a:pt x="8870" y="4646"/>
                    <a:pt x="8882" y="4634"/>
                    <a:pt x="8882" y="4599"/>
                  </a:cubicBezTo>
                  <a:cubicBezTo>
                    <a:pt x="8887" y="4604"/>
                    <a:pt x="8890" y="4606"/>
                    <a:pt x="8892" y="4606"/>
                  </a:cubicBezTo>
                  <a:cubicBezTo>
                    <a:pt x="8897" y="4606"/>
                    <a:pt x="8890" y="4585"/>
                    <a:pt x="8900" y="4585"/>
                  </a:cubicBezTo>
                  <a:cubicBezTo>
                    <a:pt x="8901" y="4585"/>
                    <a:pt x="8903" y="4585"/>
                    <a:pt x="8906" y="4587"/>
                  </a:cubicBezTo>
                  <a:lnTo>
                    <a:pt x="8894" y="4575"/>
                  </a:lnTo>
                  <a:cubicBezTo>
                    <a:pt x="8902" y="4575"/>
                    <a:pt x="8910" y="4570"/>
                    <a:pt x="8918" y="4570"/>
                  </a:cubicBezTo>
                  <a:cubicBezTo>
                    <a:pt x="8922" y="4570"/>
                    <a:pt x="8926" y="4571"/>
                    <a:pt x="8930" y="4575"/>
                  </a:cubicBezTo>
                  <a:lnTo>
                    <a:pt x="8918" y="4551"/>
                  </a:lnTo>
                  <a:lnTo>
                    <a:pt x="8930" y="4563"/>
                  </a:lnTo>
                  <a:cubicBezTo>
                    <a:pt x="8940" y="4542"/>
                    <a:pt x="8951" y="4513"/>
                    <a:pt x="8976" y="4513"/>
                  </a:cubicBezTo>
                  <a:cubicBezTo>
                    <a:pt x="8980" y="4513"/>
                    <a:pt x="8985" y="4514"/>
                    <a:pt x="8990" y="4515"/>
                  </a:cubicBezTo>
                  <a:cubicBezTo>
                    <a:pt x="8990" y="4456"/>
                    <a:pt x="9037" y="4408"/>
                    <a:pt x="9073" y="4361"/>
                  </a:cubicBezTo>
                  <a:cubicBezTo>
                    <a:pt x="9073" y="4337"/>
                    <a:pt x="9073" y="4325"/>
                    <a:pt x="9085" y="4313"/>
                  </a:cubicBezTo>
                  <a:lnTo>
                    <a:pt x="9109" y="4313"/>
                  </a:lnTo>
                  <a:cubicBezTo>
                    <a:pt x="9109" y="4301"/>
                    <a:pt x="9097" y="4277"/>
                    <a:pt x="9109" y="4265"/>
                  </a:cubicBezTo>
                  <a:cubicBezTo>
                    <a:pt x="9120" y="4265"/>
                    <a:pt x="9120" y="4265"/>
                    <a:pt x="9120" y="4277"/>
                  </a:cubicBezTo>
                  <a:cubicBezTo>
                    <a:pt x="9120" y="4253"/>
                    <a:pt x="9132" y="4253"/>
                    <a:pt x="9132" y="4230"/>
                  </a:cubicBezTo>
                  <a:cubicBezTo>
                    <a:pt x="9132" y="4224"/>
                    <a:pt x="9138" y="4221"/>
                    <a:pt x="9146" y="4221"/>
                  </a:cubicBezTo>
                  <a:cubicBezTo>
                    <a:pt x="9153" y="4221"/>
                    <a:pt x="9162" y="4224"/>
                    <a:pt x="9168" y="4230"/>
                  </a:cubicBezTo>
                  <a:cubicBezTo>
                    <a:pt x="9144" y="4206"/>
                    <a:pt x="9192" y="4206"/>
                    <a:pt x="9192" y="4206"/>
                  </a:cubicBezTo>
                  <a:cubicBezTo>
                    <a:pt x="9192" y="4206"/>
                    <a:pt x="9311" y="4051"/>
                    <a:pt x="9430" y="3861"/>
                  </a:cubicBezTo>
                  <a:cubicBezTo>
                    <a:pt x="9537" y="3658"/>
                    <a:pt x="9632" y="3432"/>
                    <a:pt x="9597" y="3313"/>
                  </a:cubicBezTo>
                  <a:cubicBezTo>
                    <a:pt x="9597" y="3289"/>
                    <a:pt x="9585" y="3277"/>
                    <a:pt x="9573" y="3277"/>
                  </a:cubicBezTo>
                  <a:cubicBezTo>
                    <a:pt x="9573" y="3253"/>
                    <a:pt x="9597" y="3265"/>
                    <a:pt x="9585" y="3253"/>
                  </a:cubicBezTo>
                  <a:lnTo>
                    <a:pt x="9585" y="3253"/>
                  </a:lnTo>
                  <a:cubicBezTo>
                    <a:pt x="9583" y="3255"/>
                    <a:pt x="9581" y="3256"/>
                    <a:pt x="9579" y="3256"/>
                  </a:cubicBezTo>
                  <a:cubicBezTo>
                    <a:pt x="9568" y="3256"/>
                    <a:pt x="9552" y="3239"/>
                    <a:pt x="9536" y="3239"/>
                  </a:cubicBezTo>
                  <a:cubicBezTo>
                    <a:pt x="9532" y="3239"/>
                    <a:pt x="9529" y="3240"/>
                    <a:pt x="9525" y="3241"/>
                  </a:cubicBezTo>
                  <a:lnTo>
                    <a:pt x="9537" y="3253"/>
                  </a:lnTo>
                  <a:lnTo>
                    <a:pt x="9513" y="3253"/>
                  </a:lnTo>
                  <a:cubicBezTo>
                    <a:pt x="9513" y="3265"/>
                    <a:pt x="9549" y="3289"/>
                    <a:pt x="9525" y="3301"/>
                  </a:cubicBezTo>
                  <a:cubicBezTo>
                    <a:pt x="9521" y="3305"/>
                    <a:pt x="9517" y="3306"/>
                    <a:pt x="9514" y="3306"/>
                  </a:cubicBezTo>
                  <a:cubicBezTo>
                    <a:pt x="9507" y="3306"/>
                    <a:pt x="9501" y="3301"/>
                    <a:pt x="9501" y="3301"/>
                  </a:cubicBezTo>
                  <a:lnTo>
                    <a:pt x="9501" y="3289"/>
                  </a:lnTo>
                  <a:lnTo>
                    <a:pt x="9478" y="3301"/>
                  </a:lnTo>
                  <a:cubicBezTo>
                    <a:pt x="9478" y="3301"/>
                    <a:pt x="9478" y="3289"/>
                    <a:pt x="9478" y="3289"/>
                  </a:cubicBezTo>
                  <a:cubicBezTo>
                    <a:pt x="9478" y="3293"/>
                    <a:pt x="9476" y="3294"/>
                    <a:pt x="9474" y="3294"/>
                  </a:cubicBezTo>
                  <a:cubicBezTo>
                    <a:pt x="9470" y="3294"/>
                    <a:pt x="9462" y="3289"/>
                    <a:pt x="9454" y="3289"/>
                  </a:cubicBezTo>
                  <a:lnTo>
                    <a:pt x="9454" y="3301"/>
                  </a:lnTo>
                  <a:cubicBezTo>
                    <a:pt x="9442" y="3289"/>
                    <a:pt x="9454" y="3289"/>
                    <a:pt x="9442" y="3289"/>
                  </a:cubicBezTo>
                  <a:lnTo>
                    <a:pt x="9442" y="3313"/>
                  </a:lnTo>
                  <a:cubicBezTo>
                    <a:pt x="9438" y="3312"/>
                    <a:pt x="9435" y="3311"/>
                    <a:pt x="9432" y="3311"/>
                  </a:cubicBezTo>
                  <a:cubicBezTo>
                    <a:pt x="9416" y="3311"/>
                    <a:pt x="9432" y="3339"/>
                    <a:pt x="9416" y="3339"/>
                  </a:cubicBezTo>
                  <a:cubicBezTo>
                    <a:pt x="9413" y="3339"/>
                    <a:pt x="9410" y="3338"/>
                    <a:pt x="9406" y="3337"/>
                  </a:cubicBezTo>
                  <a:cubicBezTo>
                    <a:pt x="9411" y="3328"/>
                    <a:pt x="9412" y="3326"/>
                    <a:pt x="9411" y="3326"/>
                  </a:cubicBezTo>
                  <a:lnTo>
                    <a:pt x="9411" y="3326"/>
                  </a:lnTo>
                  <a:cubicBezTo>
                    <a:pt x="9410" y="3326"/>
                    <a:pt x="9406" y="3328"/>
                    <a:pt x="9402" y="3328"/>
                  </a:cubicBezTo>
                  <a:cubicBezTo>
                    <a:pt x="9400" y="3328"/>
                    <a:pt x="9397" y="3327"/>
                    <a:pt x="9394" y="3325"/>
                  </a:cubicBezTo>
                  <a:lnTo>
                    <a:pt x="9371" y="3361"/>
                  </a:lnTo>
                  <a:cubicBezTo>
                    <a:pt x="9371" y="3361"/>
                    <a:pt x="9371" y="3349"/>
                    <a:pt x="9371" y="3349"/>
                  </a:cubicBezTo>
                  <a:cubicBezTo>
                    <a:pt x="9359" y="3349"/>
                    <a:pt x="9371" y="3361"/>
                    <a:pt x="9371" y="3372"/>
                  </a:cubicBezTo>
                  <a:cubicBezTo>
                    <a:pt x="9369" y="3371"/>
                    <a:pt x="9367" y="3370"/>
                    <a:pt x="9366" y="3370"/>
                  </a:cubicBezTo>
                  <a:cubicBezTo>
                    <a:pt x="9359" y="3370"/>
                    <a:pt x="9356" y="3387"/>
                    <a:pt x="9344" y="3387"/>
                  </a:cubicBezTo>
                  <a:cubicBezTo>
                    <a:pt x="9341" y="3387"/>
                    <a:pt x="9338" y="3386"/>
                    <a:pt x="9335" y="3384"/>
                  </a:cubicBezTo>
                  <a:lnTo>
                    <a:pt x="9335" y="3384"/>
                  </a:lnTo>
                  <a:cubicBezTo>
                    <a:pt x="9311" y="3396"/>
                    <a:pt x="9359" y="3408"/>
                    <a:pt x="9335" y="3420"/>
                  </a:cubicBezTo>
                  <a:cubicBezTo>
                    <a:pt x="9323" y="3408"/>
                    <a:pt x="9335" y="3396"/>
                    <a:pt x="9323" y="3396"/>
                  </a:cubicBezTo>
                  <a:lnTo>
                    <a:pt x="9311" y="3420"/>
                  </a:lnTo>
                  <a:cubicBezTo>
                    <a:pt x="9311" y="3420"/>
                    <a:pt x="9299" y="3408"/>
                    <a:pt x="9299" y="3408"/>
                  </a:cubicBezTo>
                  <a:cubicBezTo>
                    <a:pt x="9251" y="3456"/>
                    <a:pt x="9168" y="3444"/>
                    <a:pt x="9156" y="3503"/>
                  </a:cubicBezTo>
                  <a:cubicBezTo>
                    <a:pt x="9149" y="3503"/>
                    <a:pt x="9145" y="3502"/>
                    <a:pt x="9143" y="3501"/>
                  </a:cubicBezTo>
                  <a:lnTo>
                    <a:pt x="9143" y="3501"/>
                  </a:lnTo>
                  <a:cubicBezTo>
                    <a:pt x="9134" y="3538"/>
                    <a:pt x="9072" y="3529"/>
                    <a:pt x="9061" y="3551"/>
                  </a:cubicBezTo>
                  <a:lnTo>
                    <a:pt x="9073" y="3563"/>
                  </a:lnTo>
                  <a:cubicBezTo>
                    <a:pt x="9013" y="3587"/>
                    <a:pt x="9001" y="3658"/>
                    <a:pt x="8954" y="3694"/>
                  </a:cubicBezTo>
                  <a:lnTo>
                    <a:pt x="8966" y="3694"/>
                  </a:lnTo>
                  <a:cubicBezTo>
                    <a:pt x="8978" y="3706"/>
                    <a:pt x="8966" y="3718"/>
                    <a:pt x="8966" y="3730"/>
                  </a:cubicBezTo>
                  <a:cubicBezTo>
                    <a:pt x="8906" y="3753"/>
                    <a:pt x="8859" y="3849"/>
                    <a:pt x="8799" y="3908"/>
                  </a:cubicBezTo>
                  <a:cubicBezTo>
                    <a:pt x="8739" y="4003"/>
                    <a:pt x="8656" y="4099"/>
                    <a:pt x="8597" y="4194"/>
                  </a:cubicBezTo>
                  <a:cubicBezTo>
                    <a:pt x="8599" y="4192"/>
                    <a:pt x="8602" y="4191"/>
                    <a:pt x="8604" y="4191"/>
                  </a:cubicBezTo>
                  <a:cubicBezTo>
                    <a:pt x="8616" y="4191"/>
                    <a:pt x="8630" y="4208"/>
                    <a:pt x="8620" y="4218"/>
                  </a:cubicBezTo>
                  <a:cubicBezTo>
                    <a:pt x="8614" y="4217"/>
                    <a:pt x="8609" y="4216"/>
                    <a:pt x="8604" y="4216"/>
                  </a:cubicBezTo>
                  <a:cubicBezTo>
                    <a:pt x="8557" y="4216"/>
                    <a:pt x="8591" y="4266"/>
                    <a:pt x="8537" y="4277"/>
                  </a:cubicBezTo>
                  <a:cubicBezTo>
                    <a:pt x="8525" y="4337"/>
                    <a:pt x="8442" y="4361"/>
                    <a:pt x="8454" y="4432"/>
                  </a:cubicBezTo>
                  <a:lnTo>
                    <a:pt x="8442" y="4432"/>
                  </a:lnTo>
                  <a:cubicBezTo>
                    <a:pt x="8430" y="4432"/>
                    <a:pt x="8430" y="4444"/>
                    <a:pt x="8430" y="4444"/>
                  </a:cubicBezTo>
                  <a:cubicBezTo>
                    <a:pt x="8406" y="4456"/>
                    <a:pt x="8406" y="4492"/>
                    <a:pt x="8394" y="4503"/>
                  </a:cubicBezTo>
                  <a:lnTo>
                    <a:pt x="8406" y="4515"/>
                  </a:lnTo>
                  <a:cubicBezTo>
                    <a:pt x="8406" y="4518"/>
                    <a:pt x="8405" y="4519"/>
                    <a:pt x="8405" y="4519"/>
                  </a:cubicBezTo>
                  <a:cubicBezTo>
                    <a:pt x="8403" y="4519"/>
                    <a:pt x="8400" y="4516"/>
                    <a:pt x="8398" y="4516"/>
                  </a:cubicBezTo>
                  <a:cubicBezTo>
                    <a:pt x="8396" y="4516"/>
                    <a:pt x="8394" y="4519"/>
                    <a:pt x="8394" y="4527"/>
                  </a:cubicBezTo>
                  <a:lnTo>
                    <a:pt x="8382" y="4515"/>
                  </a:lnTo>
                  <a:lnTo>
                    <a:pt x="8394" y="4539"/>
                  </a:lnTo>
                  <a:cubicBezTo>
                    <a:pt x="8392" y="4538"/>
                    <a:pt x="8389" y="4537"/>
                    <a:pt x="8387" y="4537"/>
                  </a:cubicBezTo>
                  <a:cubicBezTo>
                    <a:pt x="8370" y="4537"/>
                    <a:pt x="8368" y="4575"/>
                    <a:pt x="8347" y="4575"/>
                  </a:cubicBezTo>
                  <a:cubicBezTo>
                    <a:pt x="8347" y="4587"/>
                    <a:pt x="8347" y="4623"/>
                    <a:pt x="8323" y="4646"/>
                  </a:cubicBezTo>
                  <a:cubicBezTo>
                    <a:pt x="8319" y="4645"/>
                    <a:pt x="8316" y="4644"/>
                    <a:pt x="8313" y="4644"/>
                  </a:cubicBezTo>
                  <a:cubicBezTo>
                    <a:pt x="8295" y="4644"/>
                    <a:pt x="8284" y="4672"/>
                    <a:pt x="8263" y="4682"/>
                  </a:cubicBezTo>
                  <a:cubicBezTo>
                    <a:pt x="8251" y="4718"/>
                    <a:pt x="8228" y="4765"/>
                    <a:pt x="8192" y="4801"/>
                  </a:cubicBezTo>
                  <a:lnTo>
                    <a:pt x="8204" y="4813"/>
                  </a:lnTo>
                  <a:lnTo>
                    <a:pt x="8204" y="4825"/>
                  </a:lnTo>
                  <a:lnTo>
                    <a:pt x="8192" y="4825"/>
                  </a:lnTo>
                  <a:cubicBezTo>
                    <a:pt x="8188" y="4823"/>
                    <a:pt x="8186" y="4823"/>
                    <a:pt x="8184" y="4823"/>
                  </a:cubicBezTo>
                  <a:cubicBezTo>
                    <a:pt x="8171" y="4823"/>
                    <a:pt x="8178" y="4849"/>
                    <a:pt x="8168" y="4849"/>
                  </a:cubicBezTo>
                  <a:cubicBezTo>
                    <a:pt x="8171" y="4852"/>
                    <a:pt x="8173" y="4854"/>
                    <a:pt x="8174" y="4854"/>
                  </a:cubicBezTo>
                  <a:cubicBezTo>
                    <a:pt x="8175" y="4854"/>
                    <a:pt x="8171" y="4845"/>
                    <a:pt x="8180" y="4837"/>
                  </a:cubicBezTo>
                  <a:cubicBezTo>
                    <a:pt x="8192" y="4837"/>
                    <a:pt x="8204" y="4861"/>
                    <a:pt x="8180" y="4861"/>
                  </a:cubicBezTo>
                  <a:lnTo>
                    <a:pt x="8180" y="4873"/>
                  </a:lnTo>
                  <a:cubicBezTo>
                    <a:pt x="8174" y="4867"/>
                    <a:pt x="8168" y="4867"/>
                    <a:pt x="8162" y="4867"/>
                  </a:cubicBezTo>
                  <a:cubicBezTo>
                    <a:pt x="8156" y="4867"/>
                    <a:pt x="8150" y="4867"/>
                    <a:pt x="8144" y="4861"/>
                  </a:cubicBezTo>
                  <a:cubicBezTo>
                    <a:pt x="8120" y="4896"/>
                    <a:pt x="8132" y="4944"/>
                    <a:pt x="8097" y="4968"/>
                  </a:cubicBezTo>
                  <a:cubicBezTo>
                    <a:pt x="8095" y="4966"/>
                    <a:pt x="8094" y="4966"/>
                    <a:pt x="8093" y="4966"/>
                  </a:cubicBezTo>
                  <a:cubicBezTo>
                    <a:pt x="8086" y="4966"/>
                    <a:pt x="8083" y="4987"/>
                    <a:pt x="8073" y="4987"/>
                  </a:cubicBezTo>
                  <a:cubicBezTo>
                    <a:pt x="8070" y="4987"/>
                    <a:pt x="8066" y="4985"/>
                    <a:pt x="8061" y="4980"/>
                  </a:cubicBezTo>
                  <a:lnTo>
                    <a:pt x="8061" y="4980"/>
                  </a:lnTo>
                  <a:cubicBezTo>
                    <a:pt x="8061" y="5004"/>
                    <a:pt x="8085" y="4992"/>
                    <a:pt x="8097" y="5015"/>
                  </a:cubicBezTo>
                  <a:cubicBezTo>
                    <a:pt x="8097" y="5015"/>
                    <a:pt x="8097" y="5027"/>
                    <a:pt x="8085" y="5027"/>
                  </a:cubicBezTo>
                  <a:cubicBezTo>
                    <a:pt x="8085" y="5015"/>
                    <a:pt x="8073" y="5015"/>
                    <a:pt x="8073" y="5015"/>
                  </a:cubicBezTo>
                  <a:lnTo>
                    <a:pt x="8061" y="5027"/>
                  </a:lnTo>
                  <a:cubicBezTo>
                    <a:pt x="8061" y="5027"/>
                    <a:pt x="8061" y="5015"/>
                    <a:pt x="8061" y="5015"/>
                  </a:cubicBezTo>
                  <a:cubicBezTo>
                    <a:pt x="8049" y="5063"/>
                    <a:pt x="8001" y="5063"/>
                    <a:pt x="8001" y="5099"/>
                  </a:cubicBezTo>
                  <a:cubicBezTo>
                    <a:pt x="8001" y="5101"/>
                    <a:pt x="8002" y="5102"/>
                    <a:pt x="8003" y="5102"/>
                  </a:cubicBezTo>
                  <a:cubicBezTo>
                    <a:pt x="8005" y="5102"/>
                    <a:pt x="8010" y="5095"/>
                    <a:pt x="8012" y="5095"/>
                  </a:cubicBezTo>
                  <a:cubicBezTo>
                    <a:pt x="8013" y="5095"/>
                    <a:pt x="8013" y="5096"/>
                    <a:pt x="8013" y="5099"/>
                  </a:cubicBezTo>
                  <a:cubicBezTo>
                    <a:pt x="8013" y="5135"/>
                    <a:pt x="7977" y="5111"/>
                    <a:pt x="7977" y="5146"/>
                  </a:cubicBezTo>
                  <a:lnTo>
                    <a:pt x="7966" y="5135"/>
                  </a:lnTo>
                  <a:lnTo>
                    <a:pt x="7966" y="5135"/>
                  </a:lnTo>
                  <a:cubicBezTo>
                    <a:pt x="7977" y="5146"/>
                    <a:pt x="7977" y="5158"/>
                    <a:pt x="7966" y="5158"/>
                  </a:cubicBezTo>
                  <a:cubicBezTo>
                    <a:pt x="7942" y="5158"/>
                    <a:pt x="7954" y="5146"/>
                    <a:pt x="7954" y="5135"/>
                  </a:cubicBezTo>
                  <a:lnTo>
                    <a:pt x="7954" y="5135"/>
                  </a:lnTo>
                  <a:cubicBezTo>
                    <a:pt x="7942" y="5146"/>
                    <a:pt x="7930" y="5170"/>
                    <a:pt x="7954" y="5170"/>
                  </a:cubicBezTo>
                  <a:cubicBezTo>
                    <a:pt x="7954" y="5182"/>
                    <a:pt x="7930" y="5182"/>
                    <a:pt x="7930" y="5182"/>
                  </a:cubicBezTo>
                  <a:cubicBezTo>
                    <a:pt x="7930" y="5182"/>
                    <a:pt x="7942" y="5182"/>
                    <a:pt x="7954" y="5194"/>
                  </a:cubicBezTo>
                  <a:cubicBezTo>
                    <a:pt x="7930" y="5194"/>
                    <a:pt x="7918" y="5218"/>
                    <a:pt x="7894" y="5242"/>
                  </a:cubicBezTo>
                  <a:cubicBezTo>
                    <a:pt x="7894" y="5242"/>
                    <a:pt x="7894" y="5242"/>
                    <a:pt x="7882" y="5230"/>
                  </a:cubicBezTo>
                  <a:lnTo>
                    <a:pt x="7882" y="5230"/>
                  </a:lnTo>
                  <a:cubicBezTo>
                    <a:pt x="7894" y="5265"/>
                    <a:pt x="7858" y="5242"/>
                    <a:pt x="7858" y="5265"/>
                  </a:cubicBezTo>
                  <a:cubicBezTo>
                    <a:pt x="7823" y="5325"/>
                    <a:pt x="7799" y="5408"/>
                    <a:pt x="7751" y="5456"/>
                  </a:cubicBezTo>
                  <a:cubicBezTo>
                    <a:pt x="7763" y="5480"/>
                    <a:pt x="7751" y="5504"/>
                    <a:pt x="7751" y="5527"/>
                  </a:cubicBezTo>
                  <a:lnTo>
                    <a:pt x="7716" y="5504"/>
                  </a:lnTo>
                  <a:lnTo>
                    <a:pt x="7716" y="5527"/>
                  </a:lnTo>
                  <a:cubicBezTo>
                    <a:pt x="7704" y="5527"/>
                    <a:pt x="7716" y="5516"/>
                    <a:pt x="7704" y="5516"/>
                  </a:cubicBezTo>
                  <a:lnTo>
                    <a:pt x="7716" y="5539"/>
                  </a:lnTo>
                  <a:cubicBezTo>
                    <a:pt x="7714" y="5537"/>
                    <a:pt x="7712" y="5537"/>
                    <a:pt x="7710" y="5537"/>
                  </a:cubicBezTo>
                  <a:cubicBezTo>
                    <a:pt x="7704" y="5537"/>
                    <a:pt x="7698" y="5544"/>
                    <a:pt x="7692" y="5544"/>
                  </a:cubicBezTo>
                  <a:cubicBezTo>
                    <a:pt x="7688" y="5544"/>
                    <a:pt x="7684" y="5540"/>
                    <a:pt x="7680" y="5527"/>
                  </a:cubicBezTo>
                  <a:lnTo>
                    <a:pt x="7644" y="5587"/>
                  </a:lnTo>
                  <a:cubicBezTo>
                    <a:pt x="7632" y="5599"/>
                    <a:pt x="7668" y="5611"/>
                    <a:pt x="7644" y="5623"/>
                  </a:cubicBezTo>
                  <a:cubicBezTo>
                    <a:pt x="7632" y="5623"/>
                    <a:pt x="7644" y="5611"/>
                    <a:pt x="7632" y="5611"/>
                  </a:cubicBezTo>
                  <a:cubicBezTo>
                    <a:pt x="7585" y="5635"/>
                    <a:pt x="7656" y="5694"/>
                    <a:pt x="7620" y="5718"/>
                  </a:cubicBezTo>
                  <a:cubicBezTo>
                    <a:pt x="7620" y="5730"/>
                    <a:pt x="7608" y="5742"/>
                    <a:pt x="7608" y="5742"/>
                  </a:cubicBezTo>
                  <a:cubicBezTo>
                    <a:pt x="7615" y="5744"/>
                    <a:pt x="7619" y="5745"/>
                    <a:pt x="7622" y="5745"/>
                  </a:cubicBezTo>
                  <a:cubicBezTo>
                    <a:pt x="7633" y="5745"/>
                    <a:pt x="7613" y="5728"/>
                    <a:pt x="7632" y="5718"/>
                  </a:cubicBezTo>
                  <a:lnTo>
                    <a:pt x="7632" y="5718"/>
                  </a:lnTo>
                  <a:cubicBezTo>
                    <a:pt x="7656" y="5742"/>
                    <a:pt x="7632" y="5742"/>
                    <a:pt x="7644" y="5754"/>
                  </a:cubicBezTo>
                  <a:cubicBezTo>
                    <a:pt x="7632" y="5766"/>
                    <a:pt x="7644" y="5777"/>
                    <a:pt x="7644" y="5789"/>
                  </a:cubicBezTo>
                  <a:cubicBezTo>
                    <a:pt x="7620" y="5789"/>
                    <a:pt x="7620" y="5813"/>
                    <a:pt x="7585" y="5813"/>
                  </a:cubicBezTo>
                  <a:cubicBezTo>
                    <a:pt x="7596" y="5825"/>
                    <a:pt x="7608" y="5849"/>
                    <a:pt x="7608" y="5861"/>
                  </a:cubicBezTo>
                  <a:cubicBezTo>
                    <a:pt x="7585" y="5861"/>
                    <a:pt x="7582" y="5856"/>
                    <a:pt x="7579" y="5856"/>
                  </a:cubicBezTo>
                  <a:cubicBezTo>
                    <a:pt x="7578" y="5856"/>
                    <a:pt x="7577" y="5857"/>
                    <a:pt x="7573" y="5861"/>
                  </a:cubicBezTo>
                  <a:lnTo>
                    <a:pt x="7585" y="5873"/>
                  </a:lnTo>
                  <a:cubicBezTo>
                    <a:pt x="7581" y="5877"/>
                    <a:pt x="7578" y="5878"/>
                    <a:pt x="7576" y="5878"/>
                  </a:cubicBezTo>
                  <a:cubicBezTo>
                    <a:pt x="7571" y="5878"/>
                    <a:pt x="7569" y="5873"/>
                    <a:pt x="7561" y="5873"/>
                  </a:cubicBezTo>
                  <a:cubicBezTo>
                    <a:pt x="7561" y="5885"/>
                    <a:pt x="7573" y="5897"/>
                    <a:pt x="7561" y="5908"/>
                  </a:cubicBezTo>
                  <a:lnTo>
                    <a:pt x="7549" y="5885"/>
                  </a:lnTo>
                  <a:cubicBezTo>
                    <a:pt x="7549" y="5897"/>
                    <a:pt x="7537" y="5908"/>
                    <a:pt x="7537" y="5920"/>
                  </a:cubicBezTo>
                  <a:cubicBezTo>
                    <a:pt x="7525" y="5908"/>
                    <a:pt x="7525" y="5908"/>
                    <a:pt x="7537" y="5908"/>
                  </a:cubicBezTo>
                  <a:cubicBezTo>
                    <a:pt x="7530" y="5906"/>
                    <a:pt x="7526" y="5905"/>
                    <a:pt x="7523" y="5905"/>
                  </a:cubicBezTo>
                  <a:cubicBezTo>
                    <a:pt x="7513" y="5905"/>
                    <a:pt x="7535" y="5923"/>
                    <a:pt x="7525" y="5932"/>
                  </a:cubicBezTo>
                  <a:cubicBezTo>
                    <a:pt x="7533" y="5932"/>
                    <a:pt x="7541" y="5927"/>
                    <a:pt x="7545" y="5927"/>
                  </a:cubicBezTo>
                  <a:cubicBezTo>
                    <a:pt x="7548" y="5927"/>
                    <a:pt x="7549" y="5928"/>
                    <a:pt x="7549" y="5932"/>
                  </a:cubicBezTo>
                  <a:cubicBezTo>
                    <a:pt x="7549" y="5942"/>
                    <a:pt x="7557" y="5959"/>
                    <a:pt x="7553" y="5959"/>
                  </a:cubicBezTo>
                  <a:cubicBezTo>
                    <a:pt x="7553" y="5959"/>
                    <a:pt x="7551" y="5958"/>
                    <a:pt x="7549" y="5956"/>
                  </a:cubicBezTo>
                  <a:lnTo>
                    <a:pt x="7537" y="5944"/>
                  </a:lnTo>
                  <a:lnTo>
                    <a:pt x="7537" y="5944"/>
                  </a:lnTo>
                  <a:cubicBezTo>
                    <a:pt x="7537" y="5967"/>
                    <a:pt x="7548" y="5968"/>
                    <a:pt x="7528" y="5978"/>
                  </a:cubicBezTo>
                  <a:lnTo>
                    <a:pt x="7528" y="5978"/>
                  </a:lnTo>
                  <a:cubicBezTo>
                    <a:pt x="7530" y="5995"/>
                    <a:pt x="7509" y="6006"/>
                    <a:pt x="7489" y="6016"/>
                  </a:cubicBezTo>
                  <a:cubicBezTo>
                    <a:pt x="7501" y="6027"/>
                    <a:pt x="7501" y="6039"/>
                    <a:pt x="7501" y="6039"/>
                  </a:cubicBezTo>
                  <a:cubicBezTo>
                    <a:pt x="7513" y="6039"/>
                    <a:pt x="7513" y="6039"/>
                    <a:pt x="7537" y="6051"/>
                  </a:cubicBezTo>
                  <a:cubicBezTo>
                    <a:pt x="7501" y="6051"/>
                    <a:pt x="7549" y="6087"/>
                    <a:pt x="7513" y="6099"/>
                  </a:cubicBezTo>
                  <a:cubicBezTo>
                    <a:pt x="7513" y="6087"/>
                    <a:pt x="7501" y="6075"/>
                    <a:pt x="7513" y="6075"/>
                  </a:cubicBezTo>
                  <a:cubicBezTo>
                    <a:pt x="7501" y="6063"/>
                    <a:pt x="7477" y="6039"/>
                    <a:pt x="7477" y="6027"/>
                  </a:cubicBezTo>
                  <a:cubicBezTo>
                    <a:pt x="7477" y="6035"/>
                    <a:pt x="7477" y="6042"/>
                    <a:pt x="7475" y="6044"/>
                  </a:cubicBezTo>
                  <a:lnTo>
                    <a:pt x="7475" y="6044"/>
                  </a:lnTo>
                  <a:lnTo>
                    <a:pt x="7466" y="6039"/>
                  </a:lnTo>
                  <a:lnTo>
                    <a:pt x="7466" y="6039"/>
                  </a:lnTo>
                  <a:cubicBezTo>
                    <a:pt x="7469" y="6043"/>
                    <a:pt x="7471" y="6044"/>
                    <a:pt x="7473" y="6044"/>
                  </a:cubicBezTo>
                  <a:cubicBezTo>
                    <a:pt x="7474" y="6044"/>
                    <a:pt x="7474" y="6044"/>
                    <a:pt x="7475" y="6044"/>
                  </a:cubicBezTo>
                  <a:lnTo>
                    <a:pt x="7475" y="6044"/>
                  </a:lnTo>
                  <a:lnTo>
                    <a:pt x="7489" y="6051"/>
                  </a:lnTo>
                  <a:cubicBezTo>
                    <a:pt x="7477" y="6063"/>
                    <a:pt x="7477" y="6063"/>
                    <a:pt x="7477" y="6063"/>
                  </a:cubicBezTo>
                  <a:cubicBezTo>
                    <a:pt x="7489" y="6075"/>
                    <a:pt x="7501" y="6075"/>
                    <a:pt x="7501" y="6087"/>
                  </a:cubicBezTo>
                  <a:cubicBezTo>
                    <a:pt x="7501" y="6095"/>
                    <a:pt x="7499" y="6098"/>
                    <a:pt x="7495" y="6098"/>
                  </a:cubicBezTo>
                  <a:cubicBezTo>
                    <a:pt x="7494" y="6098"/>
                    <a:pt x="7492" y="6097"/>
                    <a:pt x="7490" y="6095"/>
                  </a:cubicBezTo>
                  <a:lnTo>
                    <a:pt x="7490" y="6095"/>
                  </a:lnTo>
                  <a:cubicBezTo>
                    <a:pt x="7492" y="6111"/>
                    <a:pt x="7500" y="6112"/>
                    <a:pt x="7489" y="6123"/>
                  </a:cubicBezTo>
                  <a:cubicBezTo>
                    <a:pt x="7480" y="6123"/>
                    <a:pt x="7478" y="6138"/>
                    <a:pt x="7459" y="6138"/>
                  </a:cubicBezTo>
                  <a:cubicBezTo>
                    <a:pt x="7455" y="6138"/>
                    <a:pt x="7449" y="6137"/>
                    <a:pt x="7442" y="6135"/>
                  </a:cubicBezTo>
                  <a:cubicBezTo>
                    <a:pt x="7442" y="6135"/>
                    <a:pt x="7430" y="6123"/>
                    <a:pt x="7442" y="6123"/>
                  </a:cubicBezTo>
                  <a:cubicBezTo>
                    <a:pt x="7439" y="6118"/>
                    <a:pt x="7438" y="6116"/>
                    <a:pt x="7437" y="6116"/>
                  </a:cubicBezTo>
                  <a:cubicBezTo>
                    <a:pt x="7434" y="6116"/>
                    <a:pt x="7435" y="6130"/>
                    <a:pt x="7429" y="6130"/>
                  </a:cubicBezTo>
                  <a:cubicBezTo>
                    <a:pt x="7426" y="6130"/>
                    <a:pt x="7423" y="6128"/>
                    <a:pt x="7418" y="6123"/>
                  </a:cubicBezTo>
                  <a:lnTo>
                    <a:pt x="7418" y="6123"/>
                  </a:lnTo>
                  <a:cubicBezTo>
                    <a:pt x="7430" y="6135"/>
                    <a:pt x="7418" y="6147"/>
                    <a:pt x="7418" y="6158"/>
                  </a:cubicBezTo>
                  <a:lnTo>
                    <a:pt x="7430" y="6158"/>
                  </a:lnTo>
                  <a:cubicBezTo>
                    <a:pt x="7440" y="6175"/>
                    <a:pt x="7441" y="6181"/>
                    <a:pt x="7438" y="6181"/>
                  </a:cubicBezTo>
                  <a:cubicBezTo>
                    <a:pt x="7433" y="6181"/>
                    <a:pt x="7411" y="6161"/>
                    <a:pt x="7401" y="6161"/>
                  </a:cubicBezTo>
                  <a:cubicBezTo>
                    <a:pt x="7397" y="6161"/>
                    <a:pt x="7394" y="6164"/>
                    <a:pt x="7394" y="6170"/>
                  </a:cubicBezTo>
                  <a:cubicBezTo>
                    <a:pt x="7394" y="6179"/>
                    <a:pt x="7394" y="6181"/>
                    <a:pt x="7395" y="6181"/>
                  </a:cubicBezTo>
                  <a:cubicBezTo>
                    <a:pt x="7395" y="6181"/>
                    <a:pt x="7397" y="6179"/>
                    <a:pt x="7400" y="6179"/>
                  </a:cubicBezTo>
                  <a:cubicBezTo>
                    <a:pt x="7401" y="6179"/>
                    <a:pt x="7403" y="6180"/>
                    <a:pt x="7406" y="6182"/>
                  </a:cubicBezTo>
                  <a:cubicBezTo>
                    <a:pt x="7394" y="6194"/>
                    <a:pt x="7370" y="6182"/>
                    <a:pt x="7370" y="6206"/>
                  </a:cubicBezTo>
                  <a:cubicBezTo>
                    <a:pt x="7363" y="6206"/>
                    <a:pt x="7356" y="6210"/>
                    <a:pt x="7349" y="6211"/>
                  </a:cubicBezTo>
                  <a:lnTo>
                    <a:pt x="7349" y="6211"/>
                  </a:lnTo>
                  <a:lnTo>
                    <a:pt x="7346" y="6206"/>
                  </a:lnTo>
                  <a:cubicBezTo>
                    <a:pt x="7343" y="6207"/>
                    <a:pt x="7341" y="6208"/>
                    <a:pt x="7339" y="6209"/>
                  </a:cubicBezTo>
                  <a:lnTo>
                    <a:pt x="7339" y="6209"/>
                  </a:lnTo>
                  <a:cubicBezTo>
                    <a:pt x="7341" y="6211"/>
                    <a:pt x="7344" y="6211"/>
                    <a:pt x="7346" y="6211"/>
                  </a:cubicBezTo>
                  <a:cubicBezTo>
                    <a:pt x="7347" y="6211"/>
                    <a:pt x="7348" y="6211"/>
                    <a:pt x="7349" y="6211"/>
                  </a:cubicBezTo>
                  <a:lnTo>
                    <a:pt x="7349" y="6211"/>
                  </a:lnTo>
                  <a:lnTo>
                    <a:pt x="7358" y="6230"/>
                  </a:lnTo>
                  <a:cubicBezTo>
                    <a:pt x="7346" y="6242"/>
                    <a:pt x="7346" y="6266"/>
                    <a:pt x="7335" y="6266"/>
                  </a:cubicBezTo>
                  <a:cubicBezTo>
                    <a:pt x="7335" y="6266"/>
                    <a:pt x="7346" y="6278"/>
                    <a:pt x="7346" y="6278"/>
                  </a:cubicBezTo>
                  <a:cubicBezTo>
                    <a:pt x="7346" y="6301"/>
                    <a:pt x="7358" y="6313"/>
                    <a:pt x="7346" y="6337"/>
                  </a:cubicBezTo>
                  <a:cubicBezTo>
                    <a:pt x="7323" y="6325"/>
                    <a:pt x="7335" y="6313"/>
                    <a:pt x="7335" y="6301"/>
                  </a:cubicBezTo>
                  <a:lnTo>
                    <a:pt x="7335" y="6301"/>
                  </a:lnTo>
                  <a:cubicBezTo>
                    <a:pt x="7311" y="6313"/>
                    <a:pt x="7323" y="6313"/>
                    <a:pt x="7311" y="6337"/>
                  </a:cubicBezTo>
                  <a:cubicBezTo>
                    <a:pt x="7299" y="6325"/>
                    <a:pt x="7323" y="6325"/>
                    <a:pt x="7311" y="6313"/>
                  </a:cubicBezTo>
                  <a:lnTo>
                    <a:pt x="7311" y="6313"/>
                  </a:lnTo>
                  <a:lnTo>
                    <a:pt x="7299" y="6337"/>
                  </a:lnTo>
                  <a:cubicBezTo>
                    <a:pt x="7311" y="6349"/>
                    <a:pt x="7287" y="6349"/>
                    <a:pt x="7287" y="6361"/>
                  </a:cubicBezTo>
                  <a:cubicBezTo>
                    <a:pt x="7263" y="6397"/>
                    <a:pt x="7287" y="6420"/>
                    <a:pt x="7299" y="6444"/>
                  </a:cubicBezTo>
                  <a:cubicBezTo>
                    <a:pt x="7295" y="6448"/>
                    <a:pt x="7292" y="6450"/>
                    <a:pt x="7290" y="6450"/>
                  </a:cubicBezTo>
                  <a:cubicBezTo>
                    <a:pt x="7286" y="6450"/>
                    <a:pt x="7283" y="6444"/>
                    <a:pt x="7275" y="6444"/>
                  </a:cubicBezTo>
                  <a:cubicBezTo>
                    <a:pt x="7299" y="6444"/>
                    <a:pt x="7287" y="6432"/>
                    <a:pt x="7275" y="6432"/>
                  </a:cubicBezTo>
                  <a:cubicBezTo>
                    <a:pt x="7275" y="6438"/>
                    <a:pt x="7266" y="6441"/>
                    <a:pt x="7257" y="6441"/>
                  </a:cubicBezTo>
                  <a:cubicBezTo>
                    <a:pt x="7255" y="6441"/>
                    <a:pt x="7253" y="6441"/>
                    <a:pt x="7251" y="6441"/>
                  </a:cubicBezTo>
                  <a:lnTo>
                    <a:pt x="7251" y="6441"/>
                  </a:lnTo>
                  <a:cubicBezTo>
                    <a:pt x="7251" y="6442"/>
                    <a:pt x="7251" y="6443"/>
                    <a:pt x="7251" y="6444"/>
                  </a:cubicBezTo>
                  <a:lnTo>
                    <a:pt x="7239" y="6468"/>
                  </a:lnTo>
                  <a:cubicBezTo>
                    <a:pt x="7251" y="6468"/>
                    <a:pt x="7263" y="6468"/>
                    <a:pt x="7263" y="6480"/>
                  </a:cubicBezTo>
                  <a:cubicBezTo>
                    <a:pt x="7263" y="6492"/>
                    <a:pt x="7251" y="6492"/>
                    <a:pt x="7251" y="6516"/>
                  </a:cubicBezTo>
                  <a:cubicBezTo>
                    <a:pt x="7239" y="6504"/>
                    <a:pt x="7227" y="6504"/>
                    <a:pt x="7227" y="6492"/>
                  </a:cubicBezTo>
                  <a:cubicBezTo>
                    <a:pt x="7227" y="6492"/>
                    <a:pt x="7215" y="6504"/>
                    <a:pt x="7227" y="6516"/>
                  </a:cubicBezTo>
                  <a:cubicBezTo>
                    <a:pt x="7251" y="6516"/>
                    <a:pt x="7227" y="6551"/>
                    <a:pt x="7251" y="6551"/>
                  </a:cubicBezTo>
                  <a:lnTo>
                    <a:pt x="7227" y="6551"/>
                  </a:lnTo>
                  <a:cubicBezTo>
                    <a:pt x="7227" y="6551"/>
                    <a:pt x="7227" y="6551"/>
                    <a:pt x="7227" y="6539"/>
                  </a:cubicBezTo>
                  <a:cubicBezTo>
                    <a:pt x="7204" y="6539"/>
                    <a:pt x="7227" y="6563"/>
                    <a:pt x="7227" y="6563"/>
                  </a:cubicBezTo>
                  <a:cubicBezTo>
                    <a:pt x="7227" y="6563"/>
                    <a:pt x="7220" y="6579"/>
                    <a:pt x="7211" y="6579"/>
                  </a:cubicBezTo>
                  <a:cubicBezTo>
                    <a:pt x="7208" y="6579"/>
                    <a:pt x="7206" y="6578"/>
                    <a:pt x="7204" y="6575"/>
                  </a:cubicBezTo>
                  <a:cubicBezTo>
                    <a:pt x="7204" y="6584"/>
                    <a:pt x="7198" y="6592"/>
                    <a:pt x="7194" y="6592"/>
                  </a:cubicBezTo>
                  <a:cubicBezTo>
                    <a:pt x="7193" y="6592"/>
                    <a:pt x="7192" y="6591"/>
                    <a:pt x="7192" y="6587"/>
                  </a:cubicBezTo>
                  <a:lnTo>
                    <a:pt x="7192" y="6587"/>
                  </a:lnTo>
                  <a:cubicBezTo>
                    <a:pt x="7192" y="6599"/>
                    <a:pt x="7204" y="6599"/>
                    <a:pt x="7204" y="6599"/>
                  </a:cubicBezTo>
                  <a:lnTo>
                    <a:pt x="7192" y="6623"/>
                  </a:lnTo>
                  <a:cubicBezTo>
                    <a:pt x="7183" y="6623"/>
                    <a:pt x="7160" y="6616"/>
                    <a:pt x="7149" y="6607"/>
                  </a:cubicBezTo>
                  <a:lnTo>
                    <a:pt x="7149" y="6607"/>
                  </a:lnTo>
                  <a:cubicBezTo>
                    <a:pt x="7162" y="6623"/>
                    <a:pt x="7178" y="6624"/>
                    <a:pt x="7168" y="6635"/>
                  </a:cubicBezTo>
                  <a:cubicBezTo>
                    <a:pt x="7165" y="6632"/>
                    <a:pt x="7162" y="6631"/>
                    <a:pt x="7160" y="6631"/>
                  </a:cubicBezTo>
                  <a:cubicBezTo>
                    <a:pt x="7155" y="6631"/>
                    <a:pt x="7149" y="6634"/>
                    <a:pt x="7142" y="6634"/>
                  </a:cubicBezTo>
                  <a:cubicBezTo>
                    <a:pt x="7136" y="6634"/>
                    <a:pt x="7129" y="6632"/>
                    <a:pt x="7120" y="6623"/>
                  </a:cubicBezTo>
                  <a:cubicBezTo>
                    <a:pt x="7108" y="6623"/>
                    <a:pt x="7096" y="6647"/>
                    <a:pt x="7096" y="6659"/>
                  </a:cubicBezTo>
                  <a:cubicBezTo>
                    <a:pt x="7099" y="6661"/>
                    <a:pt x="7101" y="6662"/>
                    <a:pt x="7103" y="6662"/>
                  </a:cubicBezTo>
                  <a:cubicBezTo>
                    <a:pt x="7107" y="6662"/>
                    <a:pt x="7109" y="6655"/>
                    <a:pt x="7114" y="6655"/>
                  </a:cubicBezTo>
                  <a:cubicBezTo>
                    <a:pt x="7116" y="6655"/>
                    <a:pt x="7118" y="6656"/>
                    <a:pt x="7120" y="6659"/>
                  </a:cubicBezTo>
                  <a:cubicBezTo>
                    <a:pt x="7108" y="6694"/>
                    <a:pt x="7156" y="6730"/>
                    <a:pt x="7132" y="6742"/>
                  </a:cubicBezTo>
                  <a:lnTo>
                    <a:pt x="7144" y="6742"/>
                  </a:lnTo>
                  <a:cubicBezTo>
                    <a:pt x="7144" y="6766"/>
                    <a:pt x="7144" y="6754"/>
                    <a:pt x="7156" y="6778"/>
                  </a:cubicBezTo>
                  <a:cubicBezTo>
                    <a:pt x="7146" y="6773"/>
                    <a:pt x="7132" y="6770"/>
                    <a:pt x="7118" y="6770"/>
                  </a:cubicBezTo>
                  <a:cubicBezTo>
                    <a:pt x="7099" y="6770"/>
                    <a:pt x="7080" y="6776"/>
                    <a:pt x="7073" y="6789"/>
                  </a:cubicBezTo>
                  <a:cubicBezTo>
                    <a:pt x="7079" y="6795"/>
                    <a:pt x="7087" y="6795"/>
                    <a:pt x="7096" y="6795"/>
                  </a:cubicBezTo>
                  <a:cubicBezTo>
                    <a:pt x="7105" y="6795"/>
                    <a:pt x="7114" y="6795"/>
                    <a:pt x="7120" y="6801"/>
                  </a:cubicBezTo>
                  <a:lnTo>
                    <a:pt x="7108" y="6813"/>
                  </a:lnTo>
                  <a:cubicBezTo>
                    <a:pt x="7108" y="6825"/>
                    <a:pt x="7061" y="6825"/>
                    <a:pt x="7085" y="6837"/>
                  </a:cubicBezTo>
                  <a:lnTo>
                    <a:pt x="7061" y="6837"/>
                  </a:lnTo>
                  <a:cubicBezTo>
                    <a:pt x="7073" y="6849"/>
                    <a:pt x="7073" y="6873"/>
                    <a:pt x="7073" y="6873"/>
                  </a:cubicBezTo>
                  <a:cubicBezTo>
                    <a:pt x="7073" y="6897"/>
                    <a:pt x="7061" y="6897"/>
                    <a:pt x="7037" y="6909"/>
                  </a:cubicBezTo>
                  <a:cubicBezTo>
                    <a:pt x="7049" y="6909"/>
                    <a:pt x="7073" y="6909"/>
                    <a:pt x="7073" y="6920"/>
                  </a:cubicBezTo>
                  <a:cubicBezTo>
                    <a:pt x="7067" y="6919"/>
                    <a:pt x="7063" y="6918"/>
                    <a:pt x="7059" y="6918"/>
                  </a:cubicBezTo>
                  <a:cubicBezTo>
                    <a:pt x="7040" y="6918"/>
                    <a:pt x="7036" y="6935"/>
                    <a:pt x="7030" y="6935"/>
                  </a:cubicBezTo>
                  <a:cubicBezTo>
                    <a:pt x="7028" y="6935"/>
                    <a:pt x="7027" y="6934"/>
                    <a:pt x="7025" y="6932"/>
                  </a:cubicBezTo>
                  <a:cubicBezTo>
                    <a:pt x="7025" y="6944"/>
                    <a:pt x="7001" y="6944"/>
                    <a:pt x="7025" y="6956"/>
                  </a:cubicBezTo>
                  <a:lnTo>
                    <a:pt x="7001" y="6944"/>
                  </a:lnTo>
                  <a:lnTo>
                    <a:pt x="7001" y="6944"/>
                  </a:lnTo>
                  <a:cubicBezTo>
                    <a:pt x="7025" y="6956"/>
                    <a:pt x="7013" y="6980"/>
                    <a:pt x="7013" y="6992"/>
                  </a:cubicBezTo>
                  <a:cubicBezTo>
                    <a:pt x="7006" y="6987"/>
                    <a:pt x="7001" y="6985"/>
                    <a:pt x="6999" y="6985"/>
                  </a:cubicBezTo>
                  <a:cubicBezTo>
                    <a:pt x="6990" y="6985"/>
                    <a:pt x="7000" y="7006"/>
                    <a:pt x="6979" y="7006"/>
                  </a:cubicBezTo>
                  <a:cubicBezTo>
                    <a:pt x="6975" y="7006"/>
                    <a:pt x="6971" y="7005"/>
                    <a:pt x="6965" y="7004"/>
                  </a:cubicBezTo>
                  <a:lnTo>
                    <a:pt x="6965" y="7004"/>
                  </a:lnTo>
                  <a:cubicBezTo>
                    <a:pt x="6989" y="7016"/>
                    <a:pt x="6965" y="7040"/>
                    <a:pt x="6989" y="7051"/>
                  </a:cubicBezTo>
                  <a:cubicBezTo>
                    <a:pt x="6985" y="7055"/>
                    <a:pt x="6980" y="7057"/>
                    <a:pt x="6974" y="7057"/>
                  </a:cubicBezTo>
                  <a:cubicBezTo>
                    <a:pt x="6966" y="7057"/>
                    <a:pt x="6956" y="7054"/>
                    <a:pt x="6949" y="7052"/>
                  </a:cubicBezTo>
                  <a:lnTo>
                    <a:pt x="6949" y="7052"/>
                  </a:lnTo>
                  <a:cubicBezTo>
                    <a:pt x="6936" y="7057"/>
                    <a:pt x="6916" y="7077"/>
                    <a:pt x="6906" y="7087"/>
                  </a:cubicBezTo>
                  <a:lnTo>
                    <a:pt x="6930" y="7111"/>
                  </a:lnTo>
                  <a:lnTo>
                    <a:pt x="6906" y="7111"/>
                  </a:lnTo>
                  <a:cubicBezTo>
                    <a:pt x="6915" y="7111"/>
                    <a:pt x="6917" y="7126"/>
                    <a:pt x="6924" y="7126"/>
                  </a:cubicBezTo>
                  <a:cubicBezTo>
                    <a:pt x="6925" y="7126"/>
                    <a:pt x="6927" y="7125"/>
                    <a:pt x="6930" y="7123"/>
                  </a:cubicBezTo>
                  <a:lnTo>
                    <a:pt x="6930" y="7123"/>
                  </a:lnTo>
                  <a:lnTo>
                    <a:pt x="6918" y="7135"/>
                  </a:lnTo>
                  <a:cubicBezTo>
                    <a:pt x="6954" y="7147"/>
                    <a:pt x="6930" y="7147"/>
                    <a:pt x="6930" y="7170"/>
                  </a:cubicBezTo>
                  <a:lnTo>
                    <a:pt x="6930" y="7170"/>
                  </a:lnTo>
                  <a:cubicBezTo>
                    <a:pt x="6930" y="7170"/>
                    <a:pt x="6918" y="7159"/>
                    <a:pt x="6918" y="7159"/>
                  </a:cubicBezTo>
                  <a:cubicBezTo>
                    <a:pt x="6918" y="7163"/>
                    <a:pt x="6916" y="7164"/>
                    <a:pt x="6914" y="7164"/>
                  </a:cubicBezTo>
                  <a:cubicBezTo>
                    <a:pt x="6910" y="7164"/>
                    <a:pt x="6902" y="7159"/>
                    <a:pt x="6894" y="7159"/>
                  </a:cubicBezTo>
                  <a:cubicBezTo>
                    <a:pt x="6894" y="7159"/>
                    <a:pt x="6922" y="7196"/>
                    <a:pt x="6945" y="7196"/>
                  </a:cubicBezTo>
                  <a:cubicBezTo>
                    <a:pt x="6948" y="7196"/>
                    <a:pt x="6951" y="7196"/>
                    <a:pt x="6954" y="7194"/>
                  </a:cubicBezTo>
                  <a:cubicBezTo>
                    <a:pt x="6954" y="7194"/>
                    <a:pt x="6965" y="7206"/>
                    <a:pt x="6954" y="7218"/>
                  </a:cubicBezTo>
                  <a:lnTo>
                    <a:pt x="6930" y="7206"/>
                  </a:lnTo>
                  <a:lnTo>
                    <a:pt x="6954" y="7230"/>
                  </a:lnTo>
                  <a:cubicBezTo>
                    <a:pt x="6954" y="7236"/>
                    <a:pt x="6948" y="7236"/>
                    <a:pt x="6942" y="7236"/>
                  </a:cubicBezTo>
                  <a:cubicBezTo>
                    <a:pt x="6936" y="7236"/>
                    <a:pt x="6930" y="7236"/>
                    <a:pt x="6930" y="7242"/>
                  </a:cubicBezTo>
                  <a:cubicBezTo>
                    <a:pt x="6930" y="7234"/>
                    <a:pt x="6907" y="7220"/>
                    <a:pt x="6893" y="7220"/>
                  </a:cubicBezTo>
                  <a:cubicBezTo>
                    <a:pt x="6887" y="7220"/>
                    <a:pt x="6882" y="7223"/>
                    <a:pt x="6882" y="7230"/>
                  </a:cubicBezTo>
                  <a:cubicBezTo>
                    <a:pt x="6882" y="7206"/>
                    <a:pt x="6870" y="7194"/>
                    <a:pt x="6870" y="7194"/>
                  </a:cubicBezTo>
                  <a:cubicBezTo>
                    <a:pt x="6870" y="7194"/>
                    <a:pt x="6858" y="7194"/>
                    <a:pt x="6858" y="7182"/>
                  </a:cubicBezTo>
                  <a:lnTo>
                    <a:pt x="6858" y="7182"/>
                  </a:lnTo>
                  <a:cubicBezTo>
                    <a:pt x="6858" y="7206"/>
                    <a:pt x="6870" y="7194"/>
                    <a:pt x="6858" y="7218"/>
                  </a:cubicBezTo>
                  <a:cubicBezTo>
                    <a:pt x="6858" y="7218"/>
                    <a:pt x="6877" y="7246"/>
                    <a:pt x="6865" y="7252"/>
                  </a:cubicBezTo>
                  <a:lnTo>
                    <a:pt x="6865" y="7252"/>
                  </a:lnTo>
                  <a:cubicBezTo>
                    <a:pt x="6867" y="7252"/>
                    <a:pt x="6869" y="7252"/>
                    <a:pt x="6871" y="7252"/>
                  </a:cubicBezTo>
                  <a:cubicBezTo>
                    <a:pt x="6899" y="7252"/>
                    <a:pt x="6874" y="7290"/>
                    <a:pt x="6906" y="7290"/>
                  </a:cubicBezTo>
                  <a:cubicBezTo>
                    <a:pt x="6906" y="7290"/>
                    <a:pt x="6906" y="7305"/>
                    <a:pt x="6900" y="7305"/>
                  </a:cubicBezTo>
                  <a:cubicBezTo>
                    <a:pt x="6898" y="7305"/>
                    <a:pt x="6896" y="7304"/>
                    <a:pt x="6894" y="7301"/>
                  </a:cubicBezTo>
                  <a:cubicBezTo>
                    <a:pt x="6888" y="7296"/>
                    <a:pt x="6882" y="7293"/>
                    <a:pt x="6876" y="7293"/>
                  </a:cubicBezTo>
                  <a:cubicBezTo>
                    <a:pt x="6870" y="7293"/>
                    <a:pt x="6864" y="7296"/>
                    <a:pt x="6858" y="7301"/>
                  </a:cubicBezTo>
                  <a:lnTo>
                    <a:pt x="6870" y="7301"/>
                  </a:lnTo>
                  <a:cubicBezTo>
                    <a:pt x="6870" y="7313"/>
                    <a:pt x="6858" y="7313"/>
                    <a:pt x="6846" y="7313"/>
                  </a:cubicBezTo>
                  <a:lnTo>
                    <a:pt x="6823" y="7313"/>
                  </a:lnTo>
                  <a:cubicBezTo>
                    <a:pt x="6829" y="7319"/>
                    <a:pt x="6834" y="7319"/>
                    <a:pt x="6839" y="7319"/>
                  </a:cubicBezTo>
                  <a:cubicBezTo>
                    <a:pt x="6843" y="7319"/>
                    <a:pt x="6846" y="7319"/>
                    <a:pt x="6846" y="7325"/>
                  </a:cubicBezTo>
                  <a:cubicBezTo>
                    <a:pt x="6846" y="7325"/>
                    <a:pt x="6846" y="7341"/>
                    <a:pt x="6840" y="7341"/>
                  </a:cubicBezTo>
                  <a:cubicBezTo>
                    <a:pt x="6839" y="7341"/>
                    <a:pt x="6837" y="7340"/>
                    <a:pt x="6834" y="7337"/>
                  </a:cubicBezTo>
                  <a:cubicBezTo>
                    <a:pt x="6823" y="7325"/>
                    <a:pt x="6799" y="7325"/>
                    <a:pt x="6799" y="7313"/>
                  </a:cubicBezTo>
                  <a:lnTo>
                    <a:pt x="6799" y="7313"/>
                  </a:lnTo>
                  <a:cubicBezTo>
                    <a:pt x="6799" y="7325"/>
                    <a:pt x="6787" y="7349"/>
                    <a:pt x="6811" y="7349"/>
                  </a:cubicBezTo>
                  <a:lnTo>
                    <a:pt x="6811" y="7361"/>
                  </a:lnTo>
                  <a:cubicBezTo>
                    <a:pt x="6818" y="7354"/>
                    <a:pt x="6828" y="7347"/>
                    <a:pt x="6836" y="7347"/>
                  </a:cubicBezTo>
                  <a:cubicBezTo>
                    <a:pt x="6842" y="7347"/>
                    <a:pt x="6846" y="7351"/>
                    <a:pt x="6846" y="7361"/>
                  </a:cubicBezTo>
                  <a:lnTo>
                    <a:pt x="6834" y="7361"/>
                  </a:lnTo>
                  <a:lnTo>
                    <a:pt x="6846" y="7385"/>
                  </a:lnTo>
                  <a:lnTo>
                    <a:pt x="6834" y="7385"/>
                  </a:lnTo>
                  <a:cubicBezTo>
                    <a:pt x="6834" y="7385"/>
                    <a:pt x="6846" y="7397"/>
                    <a:pt x="6834" y="7397"/>
                  </a:cubicBezTo>
                  <a:lnTo>
                    <a:pt x="6823" y="7397"/>
                  </a:lnTo>
                  <a:cubicBezTo>
                    <a:pt x="6811" y="7409"/>
                    <a:pt x="6823" y="7421"/>
                    <a:pt x="6823" y="7421"/>
                  </a:cubicBezTo>
                  <a:lnTo>
                    <a:pt x="6811" y="7421"/>
                  </a:lnTo>
                  <a:cubicBezTo>
                    <a:pt x="6799" y="7432"/>
                    <a:pt x="6799" y="7444"/>
                    <a:pt x="6787" y="7456"/>
                  </a:cubicBezTo>
                  <a:cubicBezTo>
                    <a:pt x="6763" y="7456"/>
                    <a:pt x="6763" y="7432"/>
                    <a:pt x="6751" y="7432"/>
                  </a:cubicBezTo>
                  <a:lnTo>
                    <a:pt x="6739" y="7468"/>
                  </a:lnTo>
                  <a:cubicBezTo>
                    <a:pt x="6727" y="7467"/>
                    <a:pt x="6715" y="7467"/>
                    <a:pt x="6703" y="7467"/>
                  </a:cubicBezTo>
                  <a:cubicBezTo>
                    <a:pt x="6555" y="7467"/>
                    <a:pt x="6380" y="7528"/>
                    <a:pt x="6215" y="7528"/>
                  </a:cubicBezTo>
                  <a:cubicBezTo>
                    <a:pt x="6144" y="7551"/>
                    <a:pt x="6061" y="7587"/>
                    <a:pt x="5977" y="7599"/>
                  </a:cubicBezTo>
                  <a:lnTo>
                    <a:pt x="5894" y="7599"/>
                  </a:lnTo>
                  <a:lnTo>
                    <a:pt x="5965" y="7611"/>
                  </a:lnTo>
                  <a:cubicBezTo>
                    <a:pt x="5942" y="7611"/>
                    <a:pt x="5930" y="7623"/>
                    <a:pt x="5918" y="7623"/>
                  </a:cubicBezTo>
                  <a:cubicBezTo>
                    <a:pt x="5822" y="7635"/>
                    <a:pt x="5691" y="7647"/>
                    <a:pt x="5584" y="7682"/>
                  </a:cubicBezTo>
                  <a:cubicBezTo>
                    <a:pt x="5564" y="7700"/>
                    <a:pt x="5550" y="7705"/>
                    <a:pt x="5540" y="7705"/>
                  </a:cubicBezTo>
                  <a:cubicBezTo>
                    <a:pt x="5523" y="7705"/>
                    <a:pt x="5514" y="7691"/>
                    <a:pt x="5498" y="7691"/>
                  </a:cubicBezTo>
                  <a:cubicBezTo>
                    <a:pt x="5490" y="7691"/>
                    <a:pt x="5480" y="7695"/>
                    <a:pt x="5465" y="7706"/>
                  </a:cubicBezTo>
                  <a:cubicBezTo>
                    <a:pt x="5465" y="7694"/>
                    <a:pt x="5465" y="7694"/>
                    <a:pt x="5465" y="7682"/>
                  </a:cubicBezTo>
                  <a:cubicBezTo>
                    <a:pt x="5394" y="7718"/>
                    <a:pt x="5358" y="7730"/>
                    <a:pt x="5287" y="7766"/>
                  </a:cubicBezTo>
                  <a:cubicBezTo>
                    <a:pt x="5287" y="7755"/>
                    <a:pt x="5283" y="7752"/>
                    <a:pt x="5277" y="7752"/>
                  </a:cubicBezTo>
                  <a:cubicBezTo>
                    <a:pt x="5267" y="7752"/>
                    <a:pt x="5253" y="7761"/>
                    <a:pt x="5245" y="7761"/>
                  </a:cubicBezTo>
                  <a:cubicBezTo>
                    <a:pt x="5241" y="7761"/>
                    <a:pt x="5239" y="7759"/>
                    <a:pt x="5239" y="7754"/>
                  </a:cubicBezTo>
                  <a:lnTo>
                    <a:pt x="5239" y="7766"/>
                  </a:lnTo>
                  <a:cubicBezTo>
                    <a:pt x="5227" y="7754"/>
                    <a:pt x="5227" y="7754"/>
                    <a:pt x="5239" y="7742"/>
                  </a:cubicBezTo>
                  <a:cubicBezTo>
                    <a:pt x="5244" y="7752"/>
                    <a:pt x="5247" y="7756"/>
                    <a:pt x="5249" y="7756"/>
                  </a:cubicBezTo>
                  <a:cubicBezTo>
                    <a:pt x="5251" y="7756"/>
                    <a:pt x="5251" y="7749"/>
                    <a:pt x="5251" y="7742"/>
                  </a:cubicBezTo>
                  <a:cubicBezTo>
                    <a:pt x="5239" y="7742"/>
                    <a:pt x="5251" y="7730"/>
                    <a:pt x="5251" y="7730"/>
                  </a:cubicBezTo>
                  <a:cubicBezTo>
                    <a:pt x="5259" y="7730"/>
                    <a:pt x="5267" y="7735"/>
                    <a:pt x="5275" y="7735"/>
                  </a:cubicBezTo>
                  <a:cubicBezTo>
                    <a:pt x="5279" y="7735"/>
                    <a:pt x="5283" y="7734"/>
                    <a:pt x="5287" y="7730"/>
                  </a:cubicBezTo>
                  <a:lnTo>
                    <a:pt x="5251" y="7718"/>
                  </a:lnTo>
                  <a:cubicBezTo>
                    <a:pt x="5257" y="7712"/>
                    <a:pt x="5263" y="7712"/>
                    <a:pt x="5267" y="7712"/>
                  </a:cubicBezTo>
                  <a:cubicBezTo>
                    <a:pt x="5272" y="7712"/>
                    <a:pt x="5275" y="7712"/>
                    <a:pt x="5275" y="7706"/>
                  </a:cubicBezTo>
                  <a:cubicBezTo>
                    <a:pt x="5287" y="7718"/>
                    <a:pt x="5299" y="7706"/>
                    <a:pt x="5299" y="7730"/>
                  </a:cubicBezTo>
                  <a:cubicBezTo>
                    <a:pt x="5328" y="7710"/>
                    <a:pt x="5309" y="7699"/>
                    <a:pt x="5294" y="7682"/>
                  </a:cubicBezTo>
                  <a:lnTo>
                    <a:pt x="5294" y="7682"/>
                  </a:lnTo>
                  <a:cubicBezTo>
                    <a:pt x="5296" y="7682"/>
                    <a:pt x="5297" y="7682"/>
                    <a:pt x="5299" y="7682"/>
                  </a:cubicBezTo>
                  <a:cubicBezTo>
                    <a:pt x="5287" y="7671"/>
                    <a:pt x="5287" y="7671"/>
                    <a:pt x="5287" y="7659"/>
                  </a:cubicBezTo>
                  <a:cubicBezTo>
                    <a:pt x="5289" y="7656"/>
                    <a:pt x="5291" y="7655"/>
                    <a:pt x="5293" y="7655"/>
                  </a:cubicBezTo>
                  <a:cubicBezTo>
                    <a:pt x="5299" y="7655"/>
                    <a:pt x="5301" y="7671"/>
                    <a:pt x="5310" y="7671"/>
                  </a:cubicBezTo>
                  <a:lnTo>
                    <a:pt x="5310" y="7659"/>
                  </a:lnTo>
                  <a:cubicBezTo>
                    <a:pt x="5310" y="7647"/>
                    <a:pt x="5310" y="7647"/>
                    <a:pt x="5322" y="7647"/>
                  </a:cubicBezTo>
                  <a:cubicBezTo>
                    <a:pt x="5334" y="7647"/>
                    <a:pt x="5334" y="7659"/>
                    <a:pt x="5346" y="7659"/>
                  </a:cubicBezTo>
                  <a:lnTo>
                    <a:pt x="5322" y="7635"/>
                  </a:lnTo>
                  <a:cubicBezTo>
                    <a:pt x="5330" y="7635"/>
                    <a:pt x="5338" y="7630"/>
                    <a:pt x="5346" y="7630"/>
                  </a:cubicBezTo>
                  <a:cubicBezTo>
                    <a:pt x="5350" y="7630"/>
                    <a:pt x="5354" y="7631"/>
                    <a:pt x="5358" y="7635"/>
                  </a:cubicBezTo>
                  <a:lnTo>
                    <a:pt x="5358" y="7611"/>
                  </a:lnTo>
                  <a:lnTo>
                    <a:pt x="5382" y="7611"/>
                  </a:lnTo>
                  <a:cubicBezTo>
                    <a:pt x="5382" y="7605"/>
                    <a:pt x="5379" y="7602"/>
                    <a:pt x="5376" y="7602"/>
                  </a:cubicBezTo>
                  <a:cubicBezTo>
                    <a:pt x="5374" y="7602"/>
                    <a:pt x="5373" y="7603"/>
                    <a:pt x="5372" y="7604"/>
                  </a:cubicBezTo>
                  <a:lnTo>
                    <a:pt x="5372" y="7604"/>
                  </a:lnTo>
                  <a:cubicBezTo>
                    <a:pt x="5371" y="7591"/>
                    <a:pt x="5353" y="7569"/>
                    <a:pt x="5364" y="7569"/>
                  </a:cubicBezTo>
                  <a:cubicBezTo>
                    <a:pt x="5367" y="7569"/>
                    <a:pt x="5373" y="7571"/>
                    <a:pt x="5382" y="7575"/>
                  </a:cubicBezTo>
                  <a:cubicBezTo>
                    <a:pt x="5370" y="7540"/>
                    <a:pt x="5370" y="7540"/>
                    <a:pt x="5370" y="7504"/>
                  </a:cubicBezTo>
                  <a:lnTo>
                    <a:pt x="5370" y="7504"/>
                  </a:lnTo>
                  <a:cubicBezTo>
                    <a:pt x="5373" y="7510"/>
                    <a:pt x="5377" y="7512"/>
                    <a:pt x="5382" y="7512"/>
                  </a:cubicBezTo>
                  <a:cubicBezTo>
                    <a:pt x="5389" y="7512"/>
                    <a:pt x="5396" y="7507"/>
                    <a:pt x="5401" y="7507"/>
                  </a:cubicBezTo>
                  <a:cubicBezTo>
                    <a:pt x="5404" y="7507"/>
                    <a:pt x="5406" y="7509"/>
                    <a:pt x="5406" y="7516"/>
                  </a:cubicBezTo>
                  <a:cubicBezTo>
                    <a:pt x="5418" y="7504"/>
                    <a:pt x="5394" y="7492"/>
                    <a:pt x="5394" y="7480"/>
                  </a:cubicBezTo>
                  <a:cubicBezTo>
                    <a:pt x="5406" y="7480"/>
                    <a:pt x="5430" y="7492"/>
                    <a:pt x="5430" y="7504"/>
                  </a:cubicBezTo>
                  <a:lnTo>
                    <a:pt x="5430" y="7480"/>
                  </a:lnTo>
                  <a:lnTo>
                    <a:pt x="5418" y="7468"/>
                  </a:lnTo>
                  <a:cubicBezTo>
                    <a:pt x="5426" y="7468"/>
                    <a:pt x="5434" y="7473"/>
                    <a:pt x="5438" y="7473"/>
                  </a:cubicBezTo>
                  <a:cubicBezTo>
                    <a:pt x="5440" y="7473"/>
                    <a:pt x="5441" y="7472"/>
                    <a:pt x="5441" y="7468"/>
                  </a:cubicBezTo>
                  <a:lnTo>
                    <a:pt x="5430" y="7456"/>
                  </a:lnTo>
                  <a:lnTo>
                    <a:pt x="5441" y="7456"/>
                  </a:lnTo>
                  <a:cubicBezTo>
                    <a:pt x="5430" y="7456"/>
                    <a:pt x="5430" y="7444"/>
                    <a:pt x="5430" y="7432"/>
                  </a:cubicBezTo>
                  <a:lnTo>
                    <a:pt x="5430" y="7432"/>
                  </a:lnTo>
                  <a:cubicBezTo>
                    <a:pt x="5432" y="7435"/>
                    <a:pt x="5434" y="7436"/>
                    <a:pt x="5436" y="7436"/>
                  </a:cubicBezTo>
                  <a:cubicBezTo>
                    <a:pt x="5440" y="7436"/>
                    <a:pt x="5443" y="7429"/>
                    <a:pt x="5447" y="7429"/>
                  </a:cubicBezTo>
                  <a:cubicBezTo>
                    <a:pt x="5449" y="7429"/>
                    <a:pt x="5451" y="7430"/>
                    <a:pt x="5453" y="7432"/>
                  </a:cubicBezTo>
                  <a:cubicBezTo>
                    <a:pt x="5453" y="7421"/>
                    <a:pt x="5453" y="7421"/>
                    <a:pt x="5453" y="7397"/>
                  </a:cubicBezTo>
                  <a:lnTo>
                    <a:pt x="5441" y="7397"/>
                  </a:lnTo>
                  <a:cubicBezTo>
                    <a:pt x="5438" y="7390"/>
                    <a:pt x="5438" y="7388"/>
                    <a:pt x="5439" y="7388"/>
                  </a:cubicBezTo>
                  <a:cubicBezTo>
                    <a:pt x="5441" y="7388"/>
                    <a:pt x="5447" y="7393"/>
                    <a:pt x="5454" y="7393"/>
                  </a:cubicBezTo>
                  <a:cubicBezTo>
                    <a:pt x="5458" y="7393"/>
                    <a:pt x="5462" y="7391"/>
                    <a:pt x="5465" y="7385"/>
                  </a:cubicBezTo>
                  <a:lnTo>
                    <a:pt x="5453" y="7385"/>
                  </a:lnTo>
                  <a:cubicBezTo>
                    <a:pt x="5477" y="7373"/>
                    <a:pt x="5441" y="7349"/>
                    <a:pt x="5465" y="7337"/>
                  </a:cubicBezTo>
                  <a:lnTo>
                    <a:pt x="5465" y="7337"/>
                  </a:lnTo>
                  <a:cubicBezTo>
                    <a:pt x="5465" y="7337"/>
                    <a:pt x="5489" y="7349"/>
                    <a:pt x="5489" y="7349"/>
                  </a:cubicBezTo>
                  <a:cubicBezTo>
                    <a:pt x="5477" y="7325"/>
                    <a:pt x="5489" y="7301"/>
                    <a:pt x="5477" y="7278"/>
                  </a:cubicBezTo>
                  <a:lnTo>
                    <a:pt x="5477" y="7278"/>
                  </a:lnTo>
                  <a:cubicBezTo>
                    <a:pt x="5489" y="7284"/>
                    <a:pt x="5498" y="7287"/>
                    <a:pt x="5505" y="7287"/>
                  </a:cubicBezTo>
                  <a:cubicBezTo>
                    <a:pt x="5513" y="7287"/>
                    <a:pt x="5519" y="7284"/>
                    <a:pt x="5525" y="7278"/>
                  </a:cubicBezTo>
                  <a:cubicBezTo>
                    <a:pt x="5525" y="7266"/>
                    <a:pt x="5525" y="7254"/>
                    <a:pt x="5513" y="7254"/>
                  </a:cubicBezTo>
                  <a:cubicBezTo>
                    <a:pt x="5525" y="7242"/>
                    <a:pt x="5525" y="7218"/>
                    <a:pt x="5537" y="7218"/>
                  </a:cubicBezTo>
                  <a:cubicBezTo>
                    <a:pt x="5525" y="7218"/>
                    <a:pt x="5549" y="7218"/>
                    <a:pt x="5537" y="7206"/>
                  </a:cubicBezTo>
                  <a:lnTo>
                    <a:pt x="5525" y="7206"/>
                  </a:lnTo>
                  <a:cubicBezTo>
                    <a:pt x="5572" y="7194"/>
                    <a:pt x="5525" y="7159"/>
                    <a:pt x="5561" y="7147"/>
                  </a:cubicBezTo>
                  <a:cubicBezTo>
                    <a:pt x="5561" y="7147"/>
                    <a:pt x="5561" y="7147"/>
                    <a:pt x="5572" y="7159"/>
                  </a:cubicBezTo>
                  <a:lnTo>
                    <a:pt x="5596" y="7123"/>
                  </a:lnTo>
                  <a:lnTo>
                    <a:pt x="5572" y="7123"/>
                  </a:lnTo>
                  <a:cubicBezTo>
                    <a:pt x="5572" y="7111"/>
                    <a:pt x="5561" y="7099"/>
                    <a:pt x="5572" y="7099"/>
                  </a:cubicBezTo>
                  <a:cubicBezTo>
                    <a:pt x="5578" y="7105"/>
                    <a:pt x="5582" y="7107"/>
                    <a:pt x="5585" y="7107"/>
                  </a:cubicBezTo>
                  <a:cubicBezTo>
                    <a:pt x="5592" y="7107"/>
                    <a:pt x="5587" y="7087"/>
                    <a:pt x="5596" y="7087"/>
                  </a:cubicBezTo>
                  <a:cubicBezTo>
                    <a:pt x="5590" y="7075"/>
                    <a:pt x="5596" y="7075"/>
                    <a:pt x="5602" y="7075"/>
                  </a:cubicBezTo>
                  <a:cubicBezTo>
                    <a:pt x="5603" y="7075"/>
                    <a:pt x="5605" y="7075"/>
                    <a:pt x="5606" y="7075"/>
                  </a:cubicBezTo>
                  <a:lnTo>
                    <a:pt x="5606" y="7075"/>
                  </a:lnTo>
                  <a:cubicBezTo>
                    <a:pt x="5607" y="7075"/>
                    <a:pt x="5607" y="7075"/>
                    <a:pt x="5608" y="7075"/>
                  </a:cubicBezTo>
                  <a:lnTo>
                    <a:pt x="5608" y="7075"/>
                  </a:lnTo>
                  <a:lnTo>
                    <a:pt x="5608" y="7075"/>
                  </a:lnTo>
                  <a:cubicBezTo>
                    <a:pt x="5607" y="7075"/>
                    <a:pt x="5607" y="7075"/>
                    <a:pt x="5606" y="7075"/>
                  </a:cubicBezTo>
                  <a:lnTo>
                    <a:pt x="5606" y="7075"/>
                  </a:lnTo>
                  <a:cubicBezTo>
                    <a:pt x="5595" y="7074"/>
                    <a:pt x="5584" y="7063"/>
                    <a:pt x="5584" y="7051"/>
                  </a:cubicBezTo>
                  <a:cubicBezTo>
                    <a:pt x="5596" y="7051"/>
                    <a:pt x="5596" y="7051"/>
                    <a:pt x="5596" y="7063"/>
                  </a:cubicBezTo>
                  <a:cubicBezTo>
                    <a:pt x="5596" y="7040"/>
                    <a:pt x="5608" y="7028"/>
                    <a:pt x="5608" y="7028"/>
                  </a:cubicBezTo>
                  <a:cubicBezTo>
                    <a:pt x="5612" y="7024"/>
                    <a:pt x="5615" y="7022"/>
                    <a:pt x="5617" y="7022"/>
                  </a:cubicBezTo>
                  <a:cubicBezTo>
                    <a:pt x="5621" y="7022"/>
                    <a:pt x="5624" y="7028"/>
                    <a:pt x="5632" y="7028"/>
                  </a:cubicBezTo>
                  <a:cubicBezTo>
                    <a:pt x="5620" y="7004"/>
                    <a:pt x="5632" y="7016"/>
                    <a:pt x="5632" y="6992"/>
                  </a:cubicBezTo>
                  <a:lnTo>
                    <a:pt x="5644" y="6992"/>
                  </a:lnTo>
                  <a:lnTo>
                    <a:pt x="5632" y="6980"/>
                  </a:lnTo>
                  <a:lnTo>
                    <a:pt x="5644" y="6980"/>
                  </a:lnTo>
                  <a:cubicBezTo>
                    <a:pt x="5644" y="6968"/>
                    <a:pt x="5632" y="6956"/>
                    <a:pt x="5644" y="6956"/>
                  </a:cubicBezTo>
                  <a:lnTo>
                    <a:pt x="5656" y="6956"/>
                  </a:lnTo>
                  <a:cubicBezTo>
                    <a:pt x="5656" y="6933"/>
                    <a:pt x="5691" y="6944"/>
                    <a:pt x="5680" y="6910"/>
                  </a:cubicBezTo>
                  <a:lnTo>
                    <a:pt x="5680" y="6910"/>
                  </a:lnTo>
                  <a:cubicBezTo>
                    <a:pt x="5687" y="6905"/>
                    <a:pt x="5709" y="6911"/>
                    <a:pt x="5691" y="6885"/>
                  </a:cubicBezTo>
                  <a:cubicBezTo>
                    <a:pt x="5703" y="6885"/>
                    <a:pt x="5703" y="6885"/>
                    <a:pt x="5703" y="6897"/>
                  </a:cubicBezTo>
                  <a:lnTo>
                    <a:pt x="5703" y="6873"/>
                  </a:lnTo>
                  <a:lnTo>
                    <a:pt x="5715" y="6873"/>
                  </a:lnTo>
                  <a:lnTo>
                    <a:pt x="5715" y="6861"/>
                  </a:lnTo>
                  <a:cubicBezTo>
                    <a:pt x="5722" y="6863"/>
                    <a:pt x="5727" y="6864"/>
                    <a:pt x="5730" y="6864"/>
                  </a:cubicBezTo>
                  <a:cubicBezTo>
                    <a:pt x="5744" y="6864"/>
                    <a:pt x="5734" y="6847"/>
                    <a:pt x="5763" y="6837"/>
                  </a:cubicBezTo>
                  <a:lnTo>
                    <a:pt x="5739" y="6837"/>
                  </a:lnTo>
                  <a:cubicBezTo>
                    <a:pt x="5703" y="6778"/>
                    <a:pt x="5799" y="6766"/>
                    <a:pt x="5787" y="6718"/>
                  </a:cubicBezTo>
                  <a:lnTo>
                    <a:pt x="5787" y="6718"/>
                  </a:lnTo>
                  <a:lnTo>
                    <a:pt x="5811" y="6730"/>
                  </a:lnTo>
                  <a:lnTo>
                    <a:pt x="5811" y="6730"/>
                  </a:lnTo>
                  <a:lnTo>
                    <a:pt x="5799" y="6706"/>
                  </a:lnTo>
                  <a:cubicBezTo>
                    <a:pt x="5811" y="6706"/>
                    <a:pt x="5811" y="6718"/>
                    <a:pt x="5822" y="6718"/>
                  </a:cubicBezTo>
                  <a:cubicBezTo>
                    <a:pt x="5811" y="6694"/>
                    <a:pt x="5799" y="6694"/>
                    <a:pt x="5799" y="6682"/>
                  </a:cubicBezTo>
                  <a:cubicBezTo>
                    <a:pt x="5802" y="6679"/>
                    <a:pt x="5805" y="6677"/>
                    <a:pt x="5806" y="6677"/>
                  </a:cubicBezTo>
                  <a:cubicBezTo>
                    <a:pt x="5811" y="6677"/>
                    <a:pt x="5811" y="6686"/>
                    <a:pt x="5811" y="6694"/>
                  </a:cubicBezTo>
                  <a:cubicBezTo>
                    <a:pt x="5811" y="6670"/>
                    <a:pt x="5811" y="6635"/>
                    <a:pt x="5834" y="6623"/>
                  </a:cubicBezTo>
                  <a:lnTo>
                    <a:pt x="5822" y="6623"/>
                  </a:lnTo>
                  <a:cubicBezTo>
                    <a:pt x="5822" y="6611"/>
                    <a:pt x="5834" y="6599"/>
                    <a:pt x="5846" y="6587"/>
                  </a:cubicBezTo>
                  <a:cubicBezTo>
                    <a:pt x="5846" y="6587"/>
                    <a:pt x="5846" y="6587"/>
                    <a:pt x="5846" y="6599"/>
                  </a:cubicBezTo>
                  <a:cubicBezTo>
                    <a:pt x="5858" y="6587"/>
                    <a:pt x="5858" y="6587"/>
                    <a:pt x="5858" y="6575"/>
                  </a:cubicBezTo>
                  <a:lnTo>
                    <a:pt x="5870" y="6587"/>
                  </a:lnTo>
                  <a:cubicBezTo>
                    <a:pt x="5870" y="6577"/>
                    <a:pt x="5870" y="6560"/>
                    <a:pt x="5883" y="6560"/>
                  </a:cubicBezTo>
                  <a:cubicBezTo>
                    <a:pt x="5886" y="6560"/>
                    <a:pt x="5889" y="6561"/>
                    <a:pt x="5894" y="6563"/>
                  </a:cubicBezTo>
                  <a:lnTo>
                    <a:pt x="5894" y="6563"/>
                  </a:lnTo>
                  <a:cubicBezTo>
                    <a:pt x="5882" y="6551"/>
                    <a:pt x="5870" y="6551"/>
                    <a:pt x="5870" y="6539"/>
                  </a:cubicBezTo>
                  <a:lnTo>
                    <a:pt x="5870" y="6539"/>
                  </a:lnTo>
                  <a:cubicBezTo>
                    <a:pt x="5875" y="6541"/>
                    <a:pt x="5879" y="6542"/>
                    <a:pt x="5881" y="6542"/>
                  </a:cubicBezTo>
                  <a:cubicBezTo>
                    <a:pt x="5897" y="6542"/>
                    <a:pt x="5873" y="6514"/>
                    <a:pt x="5894" y="6504"/>
                  </a:cubicBezTo>
                  <a:lnTo>
                    <a:pt x="5894" y="6504"/>
                  </a:lnTo>
                  <a:cubicBezTo>
                    <a:pt x="5894" y="6504"/>
                    <a:pt x="5894" y="6516"/>
                    <a:pt x="5894" y="6516"/>
                  </a:cubicBezTo>
                  <a:cubicBezTo>
                    <a:pt x="5906" y="6516"/>
                    <a:pt x="5894" y="6504"/>
                    <a:pt x="5894" y="6492"/>
                  </a:cubicBezTo>
                  <a:lnTo>
                    <a:pt x="5906" y="6492"/>
                  </a:lnTo>
                  <a:lnTo>
                    <a:pt x="5906" y="6456"/>
                  </a:lnTo>
                  <a:cubicBezTo>
                    <a:pt x="5926" y="6456"/>
                    <a:pt x="5920" y="6430"/>
                    <a:pt x="5926" y="6430"/>
                  </a:cubicBezTo>
                  <a:cubicBezTo>
                    <a:pt x="5927" y="6430"/>
                    <a:pt x="5928" y="6431"/>
                    <a:pt x="5930" y="6432"/>
                  </a:cubicBezTo>
                  <a:cubicBezTo>
                    <a:pt x="5936" y="6426"/>
                    <a:pt x="5933" y="6426"/>
                    <a:pt x="5928" y="6426"/>
                  </a:cubicBezTo>
                  <a:cubicBezTo>
                    <a:pt x="5924" y="6426"/>
                    <a:pt x="5918" y="6426"/>
                    <a:pt x="5918" y="6420"/>
                  </a:cubicBezTo>
                  <a:cubicBezTo>
                    <a:pt x="5927" y="6420"/>
                    <a:pt x="5922" y="6405"/>
                    <a:pt x="5931" y="6405"/>
                  </a:cubicBezTo>
                  <a:cubicBezTo>
                    <a:pt x="5933" y="6405"/>
                    <a:pt x="5937" y="6406"/>
                    <a:pt x="5942" y="6408"/>
                  </a:cubicBezTo>
                  <a:lnTo>
                    <a:pt x="5942" y="6397"/>
                  </a:lnTo>
                  <a:lnTo>
                    <a:pt x="5953" y="6420"/>
                  </a:lnTo>
                  <a:cubicBezTo>
                    <a:pt x="5953" y="6408"/>
                    <a:pt x="5942" y="6385"/>
                    <a:pt x="5930" y="6385"/>
                  </a:cubicBezTo>
                  <a:cubicBezTo>
                    <a:pt x="5942" y="6373"/>
                    <a:pt x="5942" y="6361"/>
                    <a:pt x="5953" y="6361"/>
                  </a:cubicBezTo>
                  <a:lnTo>
                    <a:pt x="5953" y="6373"/>
                  </a:lnTo>
                  <a:cubicBezTo>
                    <a:pt x="5965" y="6337"/>
                    <a:pt x="6025" y="6349"/>
                    <a:pt x="6001" y="6313"/>
                  </a:cubicBezTo>
                  <a:cubicBezTo>
                    <a:pt x="6013" y="6313"/>
                    <a:pt x="6013" y="6325"/>
                    <a:pt x="6013" y="6325"/>
                  </a:cubicBezTo>
                  <a:lnTo>
                    <a:pt x="6025" y="6313"/>
                  </a:lnTo>
                  <a:lnTo>
                    <a:pt x="6025" y="6289"/>
                  </a:lnTo>
                  <a:lnTo>
                    <a:pt x="6037" y="6289"/>
                  </a:lnTo>
                  <a:cubicBezTo>
                    <a:pt x="6049" y="6278"/>
                    <a:pt x="6049" y="6242"/>
                    <a:pt x="6061" y="6218"/>
                  </a:cubicBezTo>
                  <a:lnTo>
                    <a:pt x="6061" y="6230"/>
                  </a:lnTo>
                  <a:cubicBezTo>
                    <a:pt x="6061" y="6194"/>
                    <a:pt x="6084" y="6206"/>
                    <a:pt x="6084" y="6182"/>
                  </a:cubicBezTo>
                  <a:lnTo>
                    <a:pt x="6084" y="6170"/>
                  </a:lnTo>
                  <a:lnTo>
                    <a:pt x="6096" y="6182"/>
                  </a:lnTo>
                  <a:cubicBezTo>
                    <a:pt x="6084" y="6158"/>
                    <a:pt x="6132" y="6158"/>
                    <a:pt x="6120" y="6158"/>
                  </a:cubicBezTo>
                  <a:cubicBezTo>
                    <a:pt x="6108" y="6147"/>
                    <a:pt x="6108" y="6135"/>
                    <a:pt x="6096" y="6123"/>
                  </a:cubicBezTo>
                  <a:cubicBezTo>
                    <a:pt x="6099" y="6120"/>
                    <a:pt x="6101" y="6119"/>
                    <a:pt x="6102" y="6119"/>
                  </a:cubicBezTo>
                  <a:cubicBezTo>
                    <a:pt x="6107" y="6119"/>
                    <a:pt x="6109" y="6126"/>
                    <a:pt x="6114" y="6126"/>
                  </a:cubicBezTo>
                  <a:cubicBezTo>
                    <a:pt x="6116" y="6126"/>
                    <a:pt x="6118" y="6125"/>
                    <a:pt x="6120" y="6123"/>
                  </a:cubicBezTo>
                  <a:cubicBezTo>
                    <a:pt x="6132" y="6111"/>
                    <a:pt x="6120" y="6099"/>
                    <a:pt x="6132" y="6087"/>
                  </a:cubicBezTo>
                  <a:lnTo>
                    <a:pt x="6144" y="6099"/>
                  </a:lnTo>
                  <a:cubicBezTo>
                    <a:pt x="6144" y="6091"/>
                    <a:pt x="6144" y="6083"/>
                    <a:pt x="6144" y="6075"/>
                  </a:cubicBezTo>
                  <a:cubicBezTo>
                    <a:pt x="6132" y="6039"/>
                    <a:pt x="6180" y="6063"/>
                    <a:pt x="6156" y="6027"/>
                  </a:cubicBezTo>
                  <a:cubicBezTo>
                    <a:pt x="6156" y="6027"/>
                    <a:pt x="6163" y="6012"/>
                    <a:pt x="6173" y="6012"/>
                  </a:cubicBezTo>
                  <a:cubicBezTo>
                    <a:pt x="6175" y="6012"/>
                    <a:pt x="6177" y="6013"/>
                    <a:pt x="6180" y="6016"/>
                  </a:cubicBezTo>
                  <a:cubicBezTo>
                    <a:pt x="6180" y="5992"/>
                    <a:pt x="6180" y="5968"/>
                    <a:pt x="6192" y="5944"/>
                  </a:cubicBezTo>
                  <a:cubicBezTo>
                    <a:pt x="6199" y="5948"/>
                    <a:pt x="6201" y="5949"/>
                    <a:pt x="6202" y="5949"/>
                  </a:cubicBezTo>
                  <a:cubicBezTo>
                    <a:pt x="6204" y="5949"/>
                    <a:pt x="6195" y="5941"/>
                    <a:pt x="6203" y="5932"/>
                  </a:cubicBezTo>
                  <a:lnTo>
                    <a:pt x="6192" y="5932"/>
                  </a:lnTo>
                  <a:cubicBezTo>
                    <a:pt x="6203" y="5897"/>
                    <a:pt x="6263" y="5885"/>
                    <a:pt x="6275" y="5849"/>
                  </a:cubicBezTo>
                  <a:lnTo>
                    <a:pt x="6287" y="5849"/>
                  </a:lnTo>
                  <a:lnTo>
                    <a:pt x="6275" y="5837"/>
                  </a:lnTo>
                  <a:cubicBezTo>
                    <a:pt x="6299" y="5801"/>
                    <a:pt x="6323" y="5766"/>
                    <a:pt x="6346" y="5730"/>
                  </a:cubicBezTo>
                  <a:cubicBezTo>
                    <a:pt x="6334" y="5718"/>
                    <a:pt x="6334" y="5694"/>
                    <a:pt x="6346" y="5682"/>
                  </a:cubicBezTo>
                  <a:cubicBezTo>
                    <a:pt x="6346" y="5658"/>
                    <a:pt x="6358" y="5623"/>
                    <a:pt x="6382" y="5599"/>
                  </a:cubicBezTo>
                  <a:cubicBezTo>
                    <a:pt x="6382" y="5611"/>
                    <a:pt x="6394" y="5611"/>
                    <a:pt x="6394" y="5611"/>
                  </a:cubicBezTo>
                  <a:cubicBezTo>
                    <a:pt x="6382" y="5599"/>
                    <a:pt x="6406" y="5599"/>
                    <a:pt x="6406" y="5587"/>
                  </a:cubicBezTo>
                  <a:lnTo>
                    <a:pt x="6394" y="5587"/>
                  </a:lnTo>
                  <a:cubicBezTo>
                    <a:pt x="6382" y="5575"/>
                    <a:pt x="6406" y="5575"/>
                    <a:pt x="6418" y="5575"/>
                  </a:cubicBezTo>
                  <a:lnTo>
                    <a:pt x="6406" y="5551"/>
                  </a:lnTo>
                  <a:lnTo>
                    <a:pt x="6430" y="5551"/>
                  </a:lnTo>
                  <a:cubicBezTo>
                    <a:pt x="6430" y="5539"/>
                    <a:pt x="6430" y="5527"/>
                    <a:pt x="6418" y="5516"/>
                  </a:cubicBezTo>
                  <a:cubicBezTo>
                    <a:pt x="6418" y="5516"/>
                    <a:pt x="6423" y="5510"/>
                    <a:pt x="6427" y="5510"/>
                  </a:cubicBezTo>
                  <a:cubicBezTo>
                    <a:pt x="6428" y="5510"/>
                    <a:pt x="6430" y="5512"/>
                    <a:pt x="6430" y="5516"/>
                  </a:cubicBezTo>
                  <a:lnTo>
                    <a:pt x="6465" y="5468"/>
                  </a:lnTo>
                  <a:lnTo>
                    <a:pt x="6465" y="5468"/>
                  </a:lnTo>
                  <a:lnTo>
                    <a:pt x="6453" y="5480"/>
                  </a:lnTo>
                  <a:cubicBezTo>
                    <a:pt x="6442" y="5468"/>
                    <a:pt x="6442" y="5444"/>
                    <a:pt x="6442" y="5444"/>
                  </a:cubicBezTo>
                  <a:lnTo>
                    <a:pt x="6442" y="5444"/>
                  </a:lnTo>
                  <a:cubicBezTo>
                    <a:pt x="6446" y="5448"/>
                    <a:pt x="6450" y="5451"/>
                    <a:pt x="6453" y="5452"/>
                  </a:cubicBezTo>
                  <a:lnTo>
                    <a:pt x="6453" y="5452"/>
                  </a:lnTo>
                  <a:cubicBezTo>
                    <a:pt x="6454" y="5431"/>
                    <a:pt x="6454" y="5420"/>
                    <a:pt x="6465" y="5420"/>
                  </a:cubicBezTo>
                  <a:cubicBezTo>
                    <a:pt x="6465" y="5414"/>
                    <a:pt x="6474" y="5414"/>
                    <a:pt x="6483" y="5414"/>
                  </a:cubicBezTo>
                  <a:cubicBezTo>
                    <a:pt x="6492" y="5414"/>
                    <a:pt x="6501" y="5414"/>
                    <a:pt x="6501" y="5408"/>
                  </a:cubicBezTo>
                  <a:cubicBezTo>
                    <a:pt x="6489" y="5396"/>
                    <a:pt x="6513" y="5396"/>
                    <a:pt x="6477" y="5385"/>
                  </a:cubicBezTo>
                  <a:cubicBezTo>
                    <a:pt x="6481" y="5377"/>
                    <a:pt x="6485" y="5374"/>
                    <a:pt x="6489" y="5374"/>
                  </a:cubicBezTo>
                  <a:cubicBezTo>
                    <a:pt x="6497" y="5374"/>
                    <a:pt x="6505" y="5385"/>
                    <a:pt x="6513" y="5385"/>
                  </a:cubicBezTo>
                  <a:cubicBezTo>
                    <a:pt x="6503" y="5375"/>
                    <a:pt x="6509" y="5358"/>
                    <a:pt x="6525" y="5358"/>
                  </a:cubicBezTo>
                  <a:cubicBezTo>
                    <a:pt x="6528" y="5358"/>
                    <a:pt x="6532" y="5358"/>
                    <a:pt x="6537" y="5361"/>
                  </a:cubicBezTo>
                  <a:cubicBezTo>
                    <a:pt x="6501" y="5325"/>
                    <a:pt x="6561" y="5325"/>
                    <a:pt x="6537" y="5313"/>
                  </a:cubicBezTo>
                  <a:lnTo>
                    <a:pt x="6561" y="5313"/>
                  </a:lnTo>
                  <a:cubicBezTo>
                    <a:pt x="6549" y="5301"/>
                    <a:pt x="6537" y="5289"/>
                    <a:pt x="6537" y="5277"/>
                  </a:cubicBezTo>
                  <a:cubicBezTo>
                    <a:pt x="6549" y="5277"/>
                    <a:pt x="6561" y="5289"/>
                    <a:pt x="6573" y="5289"/>
                  </a:cubicBezTo>
                  <a:lnTo>
                    <a:pt x="6549" y="5265"/>
                  </a:lnTo>
                  <a:cubicBezTo>
                    <a:pt x="6608" y="5230"/>
                    <a:pt x="6620" y="5158"/>
                    <a:pt x="6680" y="5123"/>
                  </a:cubicBezTo>
                  <a:cubicBezTo>
                    <a:pt x="6680" y="5087"/>
                    <a:pt x="6692" y="5051"/>
                    <a:pt x="6704" y="5027"/>
                  </a:cubicBezTo>
                  <a:cubicBezTo>
                    <a:pt x="6704" y="5015"/>
                    <a:pt x="6704" y="5004"/>
                    <a:pt x="6715" y="5004"/>
                  </a:cubicBezTo>
                  <a:cubicBezTo>
                    <a:pt x="6739" y="4980"/>
                    <a:pt x="6775" y="4944"/>
                    <a:pt x="6787" y="4896"/>
                  </a:cubicBezTo>
                  <a:cubicBezTo>
                    <a:pt x="6779" y="4884"/>
                    <a:pt x="6780" y="4882"/>
                    <a:pt x="6785" y="4882"/>
                  </a:cubicBezTo>
                  <a:cubicBezTo>
                    <a:pt x="6789" y="4882"/>
                    <a:pt x="6795" y="4884"/>
                    <a:pt x="6801" y="4884"/>
                  </a:cubicBezTo>
                  <a:cubicBezTo>
                    <a:pt x="6808" y="4884"/>
                    <a:pt x="6814" y="4881"/>
                    <a:pt x="6812" y="4866"/>
                  </a:cubicBezTo>
                  <a:lnTo>
                    <a:pt x="6812" y="4866"/>
                  </a:lnTo>
                  <a:cubicBezTo>
                    <a:pt x="6815" y="4873"/>
                    <a:pt x="6823" y="4873"/>
                    <a:pt x="6823" y="4873"/>
                  </a:cubicBezTo>
                  <a:cubicBezTo>
                    <a:pt x="6823" y="4849"/>
                    <a:pt x="6823" y="4825"/>
                    <a:pt x="6823" y="4789"/>
                  </a:cubicBezTo>
                  <a:cubicBezTo>
                    <a:pt x="6832" y="4795"/>
                    <a:pt x="6837" y="4798"/>
                    <a:pt x="6840" y="4798"/>
                  </a:cubicBezTo>
                  <a:cubicBezTo>
                    <a:pt x="6847" y="4798"/>
                    <a:pt x="6841" y="4787"/>
                    <a:pt x="6843" y="4787"/>
                  </a:cubicBezTo>
                  <a:cubicBezTo>
                    <a:pt x="6844" y="4787"/>
                    <a:pt x="6845" y="4787"/>
                    <a:pt x="6846" y="4789"/>
                  </a:cubicBezTo>
                  <a:lnTo>
                    <a:pt x="6834" y="4777"/>
                  </a:lnTo>
                  <a:cubicBezTo>
                    <a:pt x="6842" y="4777"/>
                    <a:pt x="6850" y="4772"/>
                    <a:pt x="6858" y="4772"/>
                  </a:cubicBezTo>
                  <a:cubicBezTo>
                    <a:pt x="6862" y="4772"/>
                    <a:pt x="6866" y="4773"/>
                    <a:pt x="6870" y="4777"/>
                  </a:cubicBezTo>
                  <a:lnTo>
                    <a:pt x="6858" y="4754"/>
                  </a:lnTo>
                  <a:lnTo>
                    <a:pt x="6870" y="4765"/>
                  </a:lnTo>
                  <a:cubicBezTo>
                    <a:pt x="6880" y="4745"/>
                    <a:pt x="6882" y="4715"/>
                    <a:pt x="6905" y="4715"/>
                  </a:cubicBezTo>
                  <a:cubicBezTo>
                    <a:pt x="6909" y="4715"/>
                    <a:pt x="6913" y="4716"/>
                    <a:pt x="6918" y="4718"/>
                  </a:cubicBezTo>
                  <a:cubicBezTo>
                    <a:pt x="6918" y="4670"/>
                    <a:pt x="6965" y="4611"/>
                    <a:pt x="6989" y="4575"/>
                  </a:cubicBezTo>
                  <a:cubicBezTo>
                    <a:pt x="6989" y="4563"/>
                    <a:pt x="6989" y="4551"/>
                    <a:pt x="7001" y="4539"/>
                  </a:cubicBezTo>
                  <a:lnTo>
                    <a:pt x="7025" y="4539"/>
                  </a:lnTo>
                  <a:cubicBezTo>
                    <a:pt x="7025" y="4527"/>
                    <a:pt x="7013" y="4503"/>
                    <a:pt x="7025" y="4503"/>
                  </a:cubicBezTo>
                  <a:cubicBezTo>
                    <a:pt x="7037" y="4492"/>
                    <a:pt x="7049" y="4480"/>
                    <a:pt x="7037" y="4468"/>
                  </a:cubicBezTo>
                  <a:cubicBezTo>
                    <a:pt x="7044" y="4461"/>
                    <a:pt x="7051" y="4454"/>
                    <a:pt x="7058" y="4454"/>
                  </a:cubicBezTo>
                  <a:cubicBezTo>
                    <a:pt x="7060" y="4454"/>
                    <a:pt x="7063" y="4455"/>
                    <a:pt x="7066" y="4458"/>
                  </a:cubicBezTo>
                  <a:lnTo>
                    <a:pt x="7066" y="4458"/>
                  </a:lnTo>
                  <a:cubicBezTo>
                    <a:pt x="7063" y="4444"/>
                    <a:pt x="7096" y="4444"/>
                    <a:pt x="7096" y="4444"/>
                  </a:cubicBezTo>
                  <a:cubicBezTo>
                    <a:pt x="7096" y="4444"/>
                    <a:pt x="7204" y="4301"/>
                    <a:pt x="7311" y="4146"/>
                  </a:cubicBezTo>
                  <a:cubicBezTo>
                    <a:pt x="7418" y="3980"/>
                    <a:pt x="7525" y="3801"/>
                    <a:pt x="7501" y="3670"/>
                  </a:cubicBezTo>
                  <a:cubicBezTo>
                    <a:pt x="7489" y="3658"/>
                    <a:pt x="7489" y="3646"/>
                    <a:pt x="7466" y="3634"/>
                  </a:cubicBezTo>
                  <a:cubicBezTo>
                    <a:pt x="7471" y="3628"/>
                    <a:pt x="7480" y="3628"/>
                    <a:pt x="7486" y="3628"/>
                  </a:cubicBezTo>
                  <a:cubicBezTo>
                    <a:pt x="7492" y="3628"/>
                    <a:pt x="7495" y="3628"/>
                    <a:pt x="7489" y="3622"/>
                  </a:cubicBezTo>
                  <a:cubicBezTo>
                    <a:pt x="7466" y="3622"/>
                    <a:pt x="7454" y="3587"/>
                    <a:pt x="7430" y="3587"/>
                  </a:cubicBezTo>
                  <a:cubicBezTo>
                    <a:pt x="7430" y="3584"/>
                    <a:pt x="7430" y="3583"/>
                    <a:pt x="7430" y="3583"/>
                  </a:cubicBezTo>
                  <a:cubicBezTo>
                    <a:pt x="7429" y="3583"/>
                    <a:pt x="7428" y="3590"/>
                    <a:pt x="7424" y="3590"/>
                  </a:cubicBezTo>
                  <a:cubicBezTo>
                    <a:pt x="7422" y="3590"/>
                    <a:pt x="7420" y="3589"/>
                    <a:pt x="7418" y="3587"/>
                  </a:cubicBezTo>
                  <a:lnTo>
                    <a:pt x="7418" y="3587"/>
                  </a:lnTo>
                  <a:lnTo>
                    <a:pt x="7442" y="3611"/>
                  </a:lnTo>
                  <a:lnTo>
                    <a:pt x="7418" y="3611"/>
                  </a:lnTo>
                  <a:cubicBezTo>
                    <a:pt x="7418" y="3622"/>
                    <a:pt x="7454" y="3646"/>
                    <a:pt x="7430" y="3658"/>
                  </a:cubicBezTo>
                  <a:lnTo>
                    <a:pt x="7430" y="3646"/>
                  </a:lnTo>
                  <a:cubicBezTo>
                    <a:pt x="7426" y="3650"/>
                    <a:pt x="7422" y="3652"/>
                    <a:pt x="7418" y="3652"/>
                  </a:cubicBezTo>
                  <a:cubicBezTo>
                    <a:pt x="7411" y="3652"/>
                    <a:pt x="7406" y="3646"/>
                    <a:pt x="7406" y="3646"/>
                  </a:cubicBezTo>
                  <a:lnTo>
                    <a:pt x="7382" y="3646"/>
                  </a:lnTo>
                  <a:cubicBezTo>
                    <a:pt x="7382" y="3646"/>
                    <a:pt x="7382" y="3634"/>
                    <a:pt x="7382" y="3634"/>
                  </a:cubicBezTo>
                  <a:cubicBezTo>
                    <a:pt x="7382" y="3638"/>
                    <a:pt x="7381" y="3639"/>
                    <a:pt x="7379" y="3639"/>
                  </a:cubicBezTo>
                  <a:cubicBezTo>
                    <a:pt x="7375" y="3639"/>
                    <a:pt x="7367" y="3631"/>
                    <a:pt x="7358" y="3622"/>
                  </a:cubicBezTo>
                  <a:lnTo>
                    <a:pt x="7358" y="3634"/>
                  </a:lnTo>
                  <a:cubicBezTo>
                    <a:pt x="7346" y="3634"/>
                    <a:pt x="7358" y="3634"/>
                    <a:pt x="7346" y="3622"/>
                  </a:cubicBezTo>
                  <a:lnTo>
                    <a:pt x="7346" y="3658"/>
                  </a:lnTo>
                  <a:cubicBezTo>
                    <a:pt x="7339" y="3653"/>
                    <a:pt x="7335" y="3651"/>
                    <a:pt x="7332" y="3651"/>
                  </a:cubicBezTo>
                  <a:cubicBezTo>
                    <a:pt x="7324" y="3651"/>
                    <a:pt x="7337" y="3672"/>
                    <a:pt x="7329" y="3672"/>
                  </a:cubicBezTo>
                  <a:cubicBezTo>
                    <a:pt x="7327" y="3672"/>
                    <a:pt x="7325" y="3671"/>
                    <a:pt x="7323" y="3670"/>
                  </a:cubicBezTo>
                  <a:cubicBezTo>
                    <a:pt x="7323" y="3658"/>
                    <a:pt x="7320" y="3655"/>
                    <a:pt x="7315" y="3655"/>
                  </a:cubicBezTo>
                  <a:cubicBezTo>
                    <a:pt x="7311" y="3655"/>
                    <a:pt x="7305" y="3658"/>
                    <a:pt x="7299" y="3658"/>
                  </a:cubicBezTo>
                  <a:lnTo>
                    <a:pt x="7275" y="3682"/>
                  </a:lnTo>
                  <a:cubicBezTo>
                    <a:pt x="7275" y="3682"/>
                    <a:pt x="7275" y="3670"/>
                    <a:pt x="7275" y="3670"/>
                  </a:cubicBezTo>
                  <a:cubicBezTo>
                    <a:pt x="7263" y="3670"/>
                    <a:pt x="7275" y="3694"/>
                    <a:pt x="7275" y="3694"/>
                  </a:cubicBezTo>
                  <a:cubicBezTo>
                    <a:pt x="7273" y="3692"/>
                    <a:pt x="7272" y="3691"/>
                    <a:pt x="7270" y="3691"/>
                  </a:cubicBezTo>
                  <a:cubicBezTo>
                    <a:pt x="7265" y="3691"/>
                    <a:pt x="7262" y="3702"/>
                    <a:pt x="7254" y="3702"/>
                  </a:cubicBezTo>
                  <a:cubicBezTo>
                    <a:pt x="7250" y="3702"/>
                    <a:pt x="7246" y="3700"/>
                    <a:pt x="7239" y="3694"/>
                  </a:cubicBezTo>
                  <a:lnTo>
                    <a:pt x="7239" y="3694"/>
                  </a:lnTo>
                  <a:cubicBezTo>
                    <a:pt x="7215" y="3706"/>
                    <a:pt x="7263" y="3718"/>
                    <a:pt x="7239" y="3730"/>
                  </a:cubicBezTo>
                  <a:cubicBezTo>
                    <a:pt x="7227" y="3730"/>
                    <a:pt x="7239" y="3718"/>
                    <a:pt x="7227" y="3718"/>
                  </a:cubicBezTo>
                  <a:lnTo>
                    <a:pt x="7215" y="3742"/>
                  </a:lnTo>
                  <a:cubicBezTo>
                    <a:pt x="7215" y="3730"/>
                    <a:pt x="7204" y="3718"/>
                    <a:pt x="7204" y="3718"/>
                  </a:cubicBezTo>
                  <a:cubicBezTo>
                    <a:pt x="7156" y="3753"/>
                    <a:pt x="7073" y="3742"/>
                    <a:pt x="7061" y="3789"/>
                  </a:cubicBezTo>
                  <a:cubicBezTo>
                    <a:pt x="7037" y="3789"/>
                    <a:pt x="7049" y="3789"/>
                    <a:pt x="7049" y="3777"/>
                  </a:cubicBezTo>
                  <a:lnTo>
                    <a:pt x="7049" y="3777"/>
                  </a:lnTo>
                  <a:cubicBezTo>
                    <a:pt x="7037" y="3825"/>
                    <a:pt x="6977" y="3801"/>
                    <a:pt x="6965" y="3825"/>
                  </a:cubicBezTo>
                  <a:lnTo>
                    <a:pt x="6977" y="3837"/>
                  </a:lnTo>
                  <a:cubicBezTo>
                    <a:pt x="6906" y="3849"/>
                    <a:pt x="6894" y="3920"/>
                    <a:pt x="6858" y="3956"/>
                  </a:cubicBezTo>
                  <a:lnTo>
                    <a:pt x="6870" y="3956"/>
                  </a:lnTo>
                  <a:cubicBezTo>
                    <a:pt x="6870" y="3968"/>
                    <a:pt x="6870" y="3980"/>
                    <a:pt x="6870" y="3992"/>
                  </a:cubicBezTo>
                  <a:cubicBezTo>
                    <a:pt x="6866" y="3987"/>
                    <a:pt x="6862" y="3983"/>
                    <a:pt x="6858" y="3980"/>
                  </a:cubicBezTo>
                  <a:lnTo>
                    <a:pt x="6858" y="3980"/>
                  </a:lnTo>
                  <a:cubicBezTo>
                    <a:pt x="6810" y="4004"/>
                    <a:pt x="6763" y="4099"/>
                    <a:pt x="6704" y="4146"/>
                  </a:cubicBezTo>
                  <a:cubicBezTo>
                    <a:pt x="6658" y="4238"/>
                    <a:pt x="6578" y="4319"/>
                    <a:pt x="6530" y="4410"/>
                  </a:cubicBezTo>
                  <a:lnTo>
                    <a:pt x="6530" y="4410"/>
                  </a:lnTo>
                  <a:cubicBezTo>
                    <a:pt x="6536" y="4410"/>
                    <a:pt x="6545" y="4424"/>
                    <a:pt x="6537" y="4432"/>
                  </a:cubicBezTo>
                  <a:cubicBezTo>
                    <a:pt x="6477" y="4432"/>
                    <a:pt x="6525" y="4480"/>
                    <a:pt x="6465" y="4492"/>
                  </a:cubicBezTo>
                  <a:cubicBezTo>
                    <a:pt x="6453" y="4551"/>
                    <a:pt x="6382" y="4575"/>
                    <a:pt x="6394" y="4646"/>
                  </a:cubicBezTo>
                  <a:lnTo>
                    <a:pt x="6382" y="4634"/>
                  </a:lnTo>
                  <a:cubicBezTo>
                    <a:pt x="6370" y="4646"/>
                    <a:pt x="6382" y="4646"/>
                    <a:pt x="6370" y="4658"/>
                  </a:cubicBezTo>
                  <a:cubicBezTo>
                    <a:pt x="6358" y="4670"/>
                    <a:pt x="6358" y="4706"/>
                    <a:pt x="6346" y="4706"/>
                  </a:cubicBezTo>
                  <a:lnTo>
                    <a:pt x="6358" y="4718"/>
                  </a:lnTo>
                  <a:cubicBezTo>
                    <a:pt x="6358" y="4724"/>
                    <a:pt x="6355" y="4724"/>
                    <a:pt x="6352" y="4724"/>
                  </a:cubicBezTo>
                  <a:cubicBezTo>
                    <a:pt x="6349" y="4724"/>
                    <a:pt x="6346" y="4724"/>
                    <a:pt x="6346" y="4730"/>
                  </a:cubicBezTo>
                  <a:lnTo>
                    <a:pt x="6334" y="4730"/>
                  </a:lnTo>
                  <a:lnTo>
                    <a:pt x="6346" y="4742"/>
                  </a:lnTo>
                  <a:cubicBezTo>
                    <a:pt x="6344" y="4740"/>
                    <a:pt x="6341" y="4740"/>
                    <a:pt x="6339" y="4740"/>
                  </a:cubicBezTo>
                  <a:cubicBezTo>
                    <a:pt x="6322" y="4740"/>
                    <a:pt x="6321" y="4777"/>
                    <a:pt x="6311" y="4777"/>
                  </a:cubicBezTo>
                  <a:cubicBezTo>
                    <a:pt x="6311" y="4789"/>
                    <a:pt x="6299" y="4825"/>
                    <a:pt x="6287" y="4849"/>
                  </a:cubicBezTo>
                  <a:cubicBezTo>
                    <a:pt x="6282" y="4847"/>
                    <a:pt x="6278" y="4846"/>
                    <a:pt x="6274" y="4846"/>
                  </a:cubicBezTo>
                  <a:cubicBezTo>
                    <a:pt x="6258" y="4846"/>
                    <a:pt x="6249" y="4863"/>
                    <a:pt x="6239" y="4873"/>
                  </a:cubicBezTo>
                  <a:cubicBezTo>
                    <a:pt x="6227" y="4908"/>
                    <a:pt x="6203" y="4956"/>
                    <a:pt x="6168" y="4992"/>
                  </a:cubicBezTo>
                  <a:lnTo>
                    <a:pt x="6192" y="5004"/>
                  </a:lnTo>
                  <a:lnTo>
                    <a:pt x="6192" y="5015"/>
                  </a:lnTo>
                  <a:lnTo>
                    <a:pt x="6180" y="5015"/>
                  </a:lnTo>
                  <a:cubicBezTo>
                    <a:pt x="6156" y="5015"/>
                    <a:pt x="6168" y="5039"/>
                    <a:pt x="6156" y="5039"/>
                  </a:cubicBezTo>
                  <a:cubicBezTo>
                    <a:pt x="6163" y="5043"/>
                    <a:pt x="6166" y="5044"/>
                    <a:pt x="6167" y="5044"/>
                  </a:cubicBezTo>
                  <a:cubicBezTo>
                    <a:pt x="6169" y="5044"/>
                    <a:pt x="6159" y="5036"/>
                    <a:pt x="6168" y="5027"/>
                  </a:cubicBezTo>
                  <a:cubicBezTo>
                    <a:pt x="6180" y="5027"/>
                    <a:pt x="6192" y="5051"/>
                    <a:pt x="6180" y="5051"/>
                  </a:cubicBezTo>
                  <a:lnTo>
                    <a:pt x="6168" y="5051"/>
                  </a:lnTo>
                  <a:lnTo>
                    <a:pt x="6180" y="5063"/>
                  </a:lnTo>
                  <a:cubicBezTo>
                    <a:pt x="6174" y="5057"/>
                    <a:pt x="6168" y="5057"/>
                    <a:pt x="6160" y="5057"/>
                  </a:cubicBezTo>
                  <a:cubicBezTo>
                    <a:pt x="6153" y="5057"/>
                    <a:pt x="6144" y="5057"/>
                    <a:pt x="6132" y="5051"/>
                  </a:cubicBezTo>
                  <a:cubicBezTo>
                    <a:pt x="6120" y="5087"/>
                    <a:pt x="6132" y="5123"/>
                    <a:pt x="6108" y="5158"/>
                  </a:cubicBezTo>
                  <a:cubicBezTo>
                    <a:pt x="6107" y="5157"/>
                    <a:pt x="6106" y="5156"/>
                    <a:pt x="6105" y="5156"/>
                  </a:cubicBezTo>
                  <a:cubicBezTo>
                    <a:pt x="6098" y="5156"/>
                    <a:pt x="6095" y="5177"/>
                    <a:pt x="6084" y="5177"/>
                  </a:cubicBezTo>
                  <a:cubicBezTo>
                    <a:pt x="6081" y="5177"/>
                    <a:pt x="6077" y="5175"/>
                    <a:pt x="6072" y="5170"/>
                  </a:cubicBezTo>
                  <a:lnTo>
                    <a:pt x="6072" y="5170"/>
                  </a:lnTo>
                  <a:cubicBezTo>
                    <a:pt x="6072" y="5182"/>
                    <a:pt x="6078" y="5182"/>
                    <a:pt x="6086" y="5182"/>
                  </a:cubicBezTo>
                  <a:cubicBezTo>
                    <a:pt x="6093" y="5182"/>
                    <a:pt x="6102" y="5182"/>
                    <a:pt x="6108" y="5194"/>
                  </a:cubicBezTo>
                  <a:cubicBezTo>
                    <a:pt x="6108" y="5202"/>
                    <a:pt x="6108" y="5211"/>
                    <a:pt x="6104" y="5211"/>
                  </a:cubicBezTo>
                  <a:cubicBezTo>
                    <a:pt x="6102" y="5211"/>
                    <a:pt x="6100" y="5209"/>
                    <a:pt x="6096" y="5206"/>
                  </a:cubicBezTo>
                  <a:cubicBezTo>
                    <a:pt x="6096" y="5206"/>
                    <a:pt x="6084" y="5206"/>
                    <a:pt x="6084" y="5194"/>
                  </a:cubicBezTo>
                  <a:lnTo>
                    <a:pt x="6072" y="5218"/>
                  </a:lnTo>
                  <a:cubicBezTo>
                    <a:pt x="6072" y="5218"/>
                    <a:pt x="6072" y="5206"/>
                    <a:pt x="6072" y="5206"/>
                  </a:cubicBezTo>
                  <a:cubicBezTo>
                    <a:pt x="6072" y="5242"/>
                    <a:pt x="6025" y="5254"/>
                    <a:pt x="6025" y="5289"/>
                  </a:cubicBezTo>
                  <a:cubicBezTo>
                    <a:pt x="6037" y="5289"/>
                    <a:pt x="6037" y="5277"/>
                    <a:pt x="6037" y="5277"/>
                  </a:cubicBezTo>
                  <a:lnTo>
                    <a:pt x="6037" y="5277"/>
                  </a:lnTo>
                  <a:cubicBezTo>
                    <a:pt x="6049" y="5325"/>
                    <a:pt x="6013" y="5301"/>
                    <a:pt x="6013" y="5325"/>
                  </a:cubicBezTo>
                  <a:lnTo>
                    <a:pt x="6001" y="5313"/>
                  </a:lnTo>
                  <a:lnTo>
                    <a:pt x="6001" y="5313"/>
                  </a:lnTo>
                  <a:cubicBezTo>
                    <a:pt x="6001" y="5325"/>
                    <a:pt x="6013" y="5337"/>
                    <a:pt x="6001" y="5349"/>
                  </a:cubicBezTo>
                  <a:cubicBezTo>
                    <a:pt x="5977" y="5337"/>
                    <a:pt x="5989" y="5325"/>
                    <a:pt x="5989" y="5313"/>
                  </a:cubicBezTo>
                  <a:lnTo>
                    <a:pt x="5989" y="5313"/>
                  </a:lnTo>
                  <a:cubicBezTo>
                    <a:pt x="5977" y="5325"/>
                    <a:pt x="5977" y="5349"/>
                    <a:pt x="5989" y="5349"/>
                  </a:cubicBezTo>
                  <a:cubicBezTo>
                    <a:pt x="5989" y="5373"/>
                    <a:pt x="5977" y="5361"/>
                    <a:pt x="5965" y="5373"/>
                  </a:cubicBezTo>
                  <a:lnTo>
                    <a:pt x="5965" y="5373"/>
                  </a:lnTo>
                  <a:cubicBezTo>
                    <a:pt x="5965" y="5373"/>
                    <a:pt x="5971" y="5367"/>
                    <a:pt x="5978" y="5367"/>
                  </a:cubicBezTo>
                  <a:cubicBezTo>
                    <a:pt x="5981" y="5367"/>
                    <a:pt x="5985" y="5369"/>
                    <a:pt x="5989" y="5373"/>
                  </a:cubicBezTo>
                  <a:cubicBezTo>
                    <a:pt x="5965" y="5385"/>
                    <a:pt x="5953" y="5408"/>
                    <a:pt x="5942" y="5420"/>
                  </a:cubicBezTo>
                  <a:lnTo>
                    <a:pt x="5930" y="5420"/>
                  </a:lnTo>
                  <a:cubicBezTo>
                    <a:pt x="5942" y="5432"/>
                    <a:pt x="5936" y="5432"/>
                    <a:pt x="5927" y="5432"/>
                  </a:cubicBezTo>
                  <a:cubicBezTo>
                    <a:pt x="5918" y="5432"/>
                    <a:pt x="5906" y="5432"/>
                    <a:pt x="5906" y="5444"/>
                  </a:cubicBezTo>
                  <a:cubicBezTo>
                    <a:pt x="5882" y="5504"/>
                    <a:pt x="5870" y="5587"/>
                    <a:pt x="5834" y="5635"/>
                  </a:cubicBezTo>
                  <a:cubicBezTo>
                    <a:pt x="5846" y="5658"/>
                    <a:pt x="5846" y="5670"/>
                    <a:pt x="5834" y="5694"/>
                  </a:cubicBezTo>
                  <a:lnTo>
                    <a:pt x="5811" y="5682"/>
                  </a:lnTo>
                  <a:lnTo>
                    <a:pt x="5811" y="5706"/>
                  </a:lnTo>
                  <a:cubicBezTo>
                    <a:pt x="5803" y="5706"/>
                    <a:pt x="5795" y="5722"/>
                    <a:pt x="5787" y="5722"/>
                  </a:cubicBezTo>
                  <a:cubicBezTo>
                    <a:pt x="5783" y="5722"/>
                    <a:pt x="5779" y="5718"/>
                    <a:pt x="5775" y="5706"/>
                  </a:cubicBezTo>
                  <a:lnTo>
                    <a:pt x="5751" y="5766"/>
                  </a:lnTo>
                  <a:cubicBezTo>
                    <a:pt x="5739" y="5777"/>
                    <a:pt x="5775" y="5777"/>
                    <a:pt x="5751" y="5789"/>
                  </a:cubicBezTo>
                  <a:cubicBezTo>
                    <a:pt x="5739" y="5789"/>
                    <a:pt x="5751" y="5789"/>
                    <a:pt x="5739" y="5777"/>
                  </a:cubicBezTo>
                  <a:lnTo>
                    <a:pt x="5739" y="5777"/>
                  </a:lnTo>
                  <a:cubicBezTo>
                    <a:pt x="5703" y="5813"/>
                    <a:pt x="5775" y="5861"/>
                    <a:pt x="5739" y="5885"/>
                  </a:cubicBezTo>
                  <a:cubicBezTo>
                    <a:pt x="5739" y="5897"/>
                    <a:pt x="5739" y="5908"/>
                    <a:pt x="5739" y="5908"/>
                  </a:cubicBezTo>
                  <a:cubicBezTo>
                    <a:pt x="5746" y="5911"/>
                    <a:pt x="5750" y="5912"/>
                    <a:pt x="5752" y="5912"/>
                  </a:cubicBezTo>
                  <a:cubicBezTo>
                    <a:pt x="5759" y="5912"/>
                    <a:pt x="5732" y="5894"/>
                    <a:pt x="5751" y="5885"/>
                  </a:cubicBezTo>
                  <a:lnTo>
                    <a:pt x="5751" y="5885"/>
                  </a:lnTo>
                  <a:cubicBezTo>
                    <a:pt x="5775" y="5908"/>
                    <a:pt x="5763" y="5908"/>
                    <a:pt x="5775" y="5920"/>
                  </a:cubicBezTo>
                  <a:cubicBezTo>
                    <a:pt x="5763" y="5920"/>
                    <a:pt x="5775" y="5932"/>
                    <a:pt x="5775" y="5944"/>
                  </a:cubicBezTo>
                  <a:cubicBezTo>
                    <a:pt x="5751" y="5956"/>
                    <a:pt x="5751" y="5980"/>
                    <a:pt x="5727" y="5980"/>
                  </a:cubicBezTo>
                  <a:cubicBezTo>
                    <a:pt x="5739" y="5992"/>
                    <a:pt x="5751" y="6004"/>
                    <a:pt x="5751" y="6016"/>
                  </a:cubicBezTo>
                  <a:cubicBezTo>
                    <a:pt x="5735" y="6016"/>
                    <a:pt x="5730" y="6010"/>
                    <a:pt x="5725" y="6010"/>
                  </a:cubicBezTo>
                  <a:cubicBezTo>
                    <a:pt x="5722" y="6010"/>
                    <a:pt x="5719" y="6012"/>
                    <a:pt x="5715" y="6016"/>
                  </a:cubicBezTo>
                  <a:lnTo>
                    <a:pt x="5727" y="6027"/>
                  </a:lnTo>
                  <a:cubicBezTo>
                    <a:pt x="5727" y="6033"/>
                    <a:pt x="5724" y="6036"/>
                    <a:pt x="5721" y="6036"/>
                  </a:cubicBezTo>
                  <a:cubicBezTo>
                    <a:pt x="5718" y="6036"/>
                    <a:pt x="5715" y="6033"/>
                    <a:pt x="5715" y="6027"/>
                  </a:cubicBezTo>
                  <a:lnTo>
                    <a:pt x="5715" y="6027"/>
                  </a:lnTo>
                  <a:cubicBezTo>
                    <a:pt x="5703" y="6039"/>
                    <a:pt x="5727" y="6051"/>
                    <a:pt x="5715" y="6063"/>
                  </a:cubicBezTo>
                  <a:lnTo>
                    <a:pt x="5703" y="6051"/>
                  </a:lnTo>
                  <a:cubicBezTo>
                    <a:pt x="5703" y="6063"/>
                    <a:pt x="5703" y="6063"/>
                    <a:pt x="5691" y="6075"/>
                  </a:cubicBezTo>
                  <a:cubicBezTo>
                    <a:pt x="5680" y="6075"/>
                    <a:pt x="5680" y="6063"/>
                    <a:pt x="5691" y="6063"/>
                  </a:cubicBezTo>
                  <a:cubicBezTo>
                    <a:pt x="5668" y="6063"/>
                    <a:pt x="5691" y="6087"/>
                    <a:pt x="5691" y="6087"/>
                  </a:cubicBezTo>
                  <a:cubicBezTo>
                    <a:pt x="5691" y="6087"/>
                    <a:pt x="5697" y="6082"/>
                    <a:pt x="5704" y="6082"/>
                  </a:cubicBezTo>
                  <a:cubicBezTo>
                    <a:pt x="5707" y="6082"/>
                    <a:pt x="5711" y="6083"/>
                    <a:pt x="5715" y="6087"/>
                  </a:cubicBezTo>
                  <a:cubicBezTo>
                    <a:pt x="5706" y="6097"/>
                    <a:pt x="5719" y="6114"/>
                    <a:pt x="5712" y="6114"/>
                  </a:cubicBezTo>
                  <a:cubicBezTo>
                    <a:pt x="5711" y="6114"/>
                    <a:pt x="5708" y="6113"/>
                    <a:pt x="5703" y="6111"/>
                  </a:cubicBezTo>
                  <a:lnTo>
                    <a:pt x="5691" y="6099"/>
                  </a:lnTo>
                  <a:lnTo>
                    <a:pt x="5691" y="6099"/>
                  </a:lnTo>
                  <a:cubicBezTo>
                    <a:pt x="5703" y="6123"/>
                    <a:pt x="5715" y="6123"/>
                    <a:pt x="5691" y="6135"/>
                  </a:cubicBezTo>
                  <a:cubicBezTo>
                    <a:pt x="5703" y="6147"/>
                    <a:pt x="5680" y="6158"/>
                    <a:pt x="5668" y="6170"/>
                  </a:cubicBezTo>
                  <a:cubicBezTo>
                    <a:pt x="5668" y="6182"/>
                    <a:pt x="5680" y="6182"/>
                    <a:pt x="5680" y="6194"/>
                  </a:cubicBezTo>
                  <a:cubicBezTo>
                    <a:pt x="5684" y="6190"/>
                    <a:pt x="5686" y="6189"/>
                    <a:pt x="5688" y="6189"/>
                  </a:cubicBezTo>
                  <a:cubicBezTo>
                    <a:pt x="5693" y="6189"/>
                    <a:pt x="5695" y="6194"/>
                    <a:pt x="5703" y="6194"/>
                  </a:cubicBezTo>
                  <a:cubicBezTo>
                    <a:pt x="5680" y="6194"/>
                    <a:pt x="5727" y="6230"/>
                    <a:pt x="5703" y="6242"/>
                  </a:cubicBezTo>
                  <a:cubicBezTo>
                    <a:pt x="5691" y="6242"/>
                    <a:pt x="5680" y="6230"/>
                    <a:pt x="5691" y="6230"/>
                  </a:cubicBezTo>
                  <a:cubicBezTo>
                    <a:pt x="5680" y="6206"/>
                    <a:pt x="5656" y="6194"/>
                    <a:pt x="5644" y="6182"/>
                  </a:cubicBezTo>
                  <a:cubicBezTo>
                    <a:pt x="5644" y="6187"/>
                    <a:pt x="5644" y="6191"/>
                    <a:pt x="5644" y="6194"/>
                  </a:cubicBezTo>
                  <a:lnTo>
                    <a:pt x="5656" y="6206"/>
                  </a:lnTo>
                  <a:cubicBezTo>
                    <a:pt x="5656" y="6218"/>
                    <a:pt x="5656" y="6218"/>
                    <a:pt x="5656" y="6218"/>
                  </a:cubicBezTo>
                  <a:cubicBezTo>
                    <a:pt x="5668" y="6230"/>
                    <a:pt x="5680" y="6218"/>
                    <a:pt x="5691" y="6242"/>
                  </a:cubicBezTo>
                  <a:cubicBezTo>
                    <a:pt x="5691" y="6244"/>
                    <a:pt x="5690" y="6245"/>
                    <a:pt x="5687" y="6245"/>
                  </a:cubicBezTo>
                  <a:cubicBezTo>
                    <a:pt x="5681" y="6245"/>
                    <a:pt x="5668" y="6238"/>
                    <a:pt x="5666" y="6238"/>
                  </a:cubicBezTo>
                  <a:cubicBezTo>
                    <a:pt x="5665" y="6238"/>
                    <a:pt x="5665" y="6239"/>
                    <a:pt x="5668" y="6242"/>
                  </a:cubicBezTo>
                  <a:cubicBezTo>
                    <a:pt x="5668" y="6266"/>
                    <a:pt x="5691" y="6254"/>
                    <a:pt x="5680" y="6278"/>
                  </a:cubicBezTo>
                  <a:cubicBezTo>
                    <a:pt x="5680" y="6272"/>
                    <a:pt x="5677" y="6269"/>
                    <a:pt x="5676" y="6268"/>
                  </a:cubicBezTo>
                  <a:lnTo>
                    <a:pt x="5676" y="6268"/>
                  </a:lnTo>
                  <a:cubicBezTo>
                    <a:pt x="5661" y="6278"/>
                    <a:pt x="5663" y="6293"/>
                    <a:pt x="5648" y="6293"/>
                  </a:cubicBezTo>
                  <a:cubicBezTo>
                    <a:pt x="5644" y="6293"/>
                    <a:pt x="5639" y="6292"/>
                    <a:pt x="5632" y="6289"/>
                  </a:cubicBezTo>
                  <a:cubicBezTo>
                    <a:pt x="5632" y="6278"/>
                    <a:pt x="5620" y="6278"/>
                    <a:pt x="5632" y="6278"/>
                  </a:cubicBezTo>
                  <a:cubicBezTo>
                    <a:pt x="5629" y="6271"/>
                    <a:pt x="5627" y="6269"/>
                    <a:pt x="5626" y="6269"/>
                  </a:cubicBezTo>
                  <a:cubicBezTo>
                    <a:pt x="5624" y="6269"/>
                    <a:pt x="5625" y="6280"/>
                    <a:pt x="5617" y="6280"/>
                  </a:cubicBezTo>
                  <a:cubicBezTo>
                    <a:pt x="5615" y="6280"/>
                    <a:pt x="5614" y="6280"/>
                    <a:pt x="5612" y="6279"/>
                  </a:cubicBezTo>
                  <a:lnTo>
                    <a:pt x="5612" y="6279"/>
                  </a:lnTo>
                  <a:cubicBezTo>
                    <a:pt x="5616" y="6285"/>
                    <a:pt x="5608" y="6301"/>
                    <a:pt x="5608" y="6301"/>
                  </a:cubicBezTo>
                  <a:lnTo>
                    <a:pt x="5632" y="6313"/>
                  </a:lnTo>
                  <a:cubicBezTo>
                    <a:pt x="5642" y="6326"/>
                    <a:pt x="5643" y="6330"/>
                    <a:pt x="5641" y="6330"/>
                  </a:cubicBezTo>
                  <a:cubicBezTo>
                    <a:pt x="5636" y="6330"/>
                    <a:pt x="5614" y="6315"/>
                    <a:pt x="5599" y="6315"/>
                  </a:cubicBezTo>
                  <a:cubicBezTo>
                    <a:pt x="5592" y="6315"/>
                    <a:pt x="5587" y="6317"/>
                    <a:pt x="5584" y="6325"/>
                  </a:cubicBezTo>
                  <a:cubicBezTo>
                    <a:pt x="5587" y="6328"/>
                    <a:pt x="5589" y="6329"/>
                    <a:pt x="5591" y="6329"/>
                  </a:cubicBezTo>
                  <a:cubicBezTo>
                    <a:pt x="5594" y="6329"/>
                    <a:pt x="5596" y="6326"/>
                    <a:pt x="5599" y="6326"/>
                  </a:cubicBezTo>
                  <a:cubicBezTo>
                    <a:pt x="5601" y="6326"/>
                    <a:pt x="5604" y="6328"/>
                    <a:pt x="5608" y="6337"/>
                  </a:cubicBezTo>
                  <a:cubicBezTo>
                    <a:pt x="5596" y="6337"/>
                    <a:pt x="5584" y="6337"/>
                    <a:pt x="5584" y="6361"/>
                  </a:cubicBezTo>
                  <a:lnTo>
                    <a:pt x="5537" y="6361"/>
                  </a:lnTo>
                  <a:cubicBezTo>
                    <a:pt x="5537" y="6373"/>
                    <a:pt x="5513" y="6385"/>
                    <a:pt x="5537" y="6397"/>
                  </a:cubicBezTo>
                  <a:cubicBezTo>
                    <a:pt x="5561" y="6385"/>
                    <a:pt x="5513" y="6373"/>
                    <a:pt x="5549" y="6361"/>
                  </a:cubicBezTo>
                  <a:lnTo>
                    <a:pt x="5549" y="6361"/>
                  </a:lnTo>
                  <a:lnTo>
                    <a:pt x="5572" y="6373"/>
                  </a:lnTo>
                  <a:cubicBezTo>
                    <a:pt x="5561" y="6397"/>
                    <a:pt x="5561" y="6408"/>
                    <a:pt x="5549" y="6420"/>
                  </a:cubicBezTo>
                  <a:lnTo>
                    <a:pt x="5572" y="6420"/>
                  </a:lnTo>
                  <a:cubicBezTo>
                    <a:pt x="5572" y="6444"/>
                    <a:pt x="5584" y="6456"/>
                    <a:pt x="5572" y="6480"/>
                  </a:cubicBezTo>
                  <a:cubicBezTo>
                    <a:pt x="5549" y="6468"/>
                    <a:pt x="5561" y="6468"/>
                    <a:pt x="5561" y="6456"/>
                  </a:cubicBezTo>
                  <a:cubicBezTo>
                    <a:pt x="5537" y="6456"/>
                    <a:pt x="5549" y="6468"/>
                    <a:pt x="5537" y="6480"/>
                  </a:cubicBezTo>
                  <a:cubicBezTo>
                    <a:pt x="5525" y="6480"/>
                    <a:pt x="5549" y="6468"/>
                    <a:pt x="5537" y="6456"/>
                  </a:cubicBezTo>
                  <a:lnTo>
                    <a:pt x="5537" y="6456"/>
                  </a:lnTo>
                  <a:lnTo>
                    <a:pt x="5525" y="6480"/>
                  </a:lnTo>
                  <a:cubicBezTo>
                    <a:pt x="5549" y="6492"/>
                    <a:pt x="5513" y="6504"/>
                    <a:pt x="5513" y="6516"/>
                  </a:cubicBezTo>
                  <a:cubicBezTo>
                    <a:pt x="5501" y="6539"/>
                    <a:pt x="5537" y="6563"/>
                    <a:pt x="5549" y="6587"/>
                  </a:cubicBezTo>
                  <a:lnTo>
                    <a:pt x="5525" y="6587"/>
                  </a:lnTo>
                  <a:cubicBezTo>
                    <a:pt x="5549" y="6587"/>
                    <a:pt x="5537" y="6575"/>
                    <a:pt x="5525" y="6575"/>
                  </a:cubicBezTo>
                  <a:cubicBezTo>
                    <a:pt x="5525" y="6581"/>
                    <a:pt x="5516" y="6584"/>
                    <a:pt x="5507" y="6584"/>
                  </a:cubicBezTo>
                  <a:cubicBezTo>
                    <a:pt x="5498" y="6584"/>
                    <a:pt x="5489" y="6581"/>
                    <a:pt x="5489" y="6575"/>
                  </a:cubicBezTo>
                  <a:lnTo>
                    <a:pt x="5489" y="6575"/>
                  </a:lnTo>
                  <a:cubicBezTo>
                    <a:pt x="5489" y="6584"/>
                    <a:pt x="5491" y="6586"/>
                    <a:pt x="5493" y="6586"/>
                  </a:cubicBezTo>
                  <a:cubicBezTo>
                    <a:pt x="5495" y="6586"/>
                    <a:pt x="5498" y="6584"/>
                    <a:pt x="5499" y="6584"/>
                  </a:cubicBezTo>
                  <a:cubicBezTo>
                    <a:pt x="5500" y="6584"/>
                    <a:pt x="5501" y="6584"/>
                    <a:pt x="5501" y="6587"/>
                  </a:cubicBezTo>
                  <a:lnTo>
                    <a:pt x="5501" y="6611"/>
                  </a:lnTo>
                  <a:cubicBezTo>
                    <a:pt x="5513" y="6611"/>
                    <a:pt x="5513" y="6611"/>
                    <a:pt x="5525" y="6623"/>
                  </a:cubicBezTo>
                  <a:cubicBezTo>
                    <a:pt x="5525" y="6635"/>
                    <a:pt x="5513" y="6635"/>
                    <a:pt x="5513" y="6647"/>
                  </a:cubicBezTo>
                  <a:cubicBezTo>
                    <a:pt x="5501" y="6647"/>
                    <a:pt x="5489" y="6647"/>
                    <a:pt x="5489" y="6635"/>
                  </a:cubicBezTo>
                  <a:cubicBezTo>
                    <a:pt x="5489" y="6647"/>
                    <a:pt x="5477" y="6647"/>
                    <a:pt x="5489" y="6659"/>
                  </a:cubicBezTo>
                  <a:cubicBezTo>
                    <a:pt x="5492" y="6657"/>
                    <a:pt x="5495" y="6656"/>
                    <a:pt x="5497" y="6656"/>
                  </a:cubicBezTo>
                  <a:cubicBezTo>
                    <a:pt x="5507" y="6656"/>
                    <a:pt x="5492" y="6682"/>
                    <a:pt x="5513" y="6682"/>
                  </a:cubicBezTo>
                  <a:lnTo>
                    <a:pt x="5501" y="6694"/>
                  </a:lnTo>
                  <a:cubicBezTo>
                    <a:pt x="5501" y="6694"/>
                    <a:pt x="5489" y="6682"/>
                    <a:pt x="5501" y="6682"/>
                  </a:cubicBezTo>
                  <a:cubicBezTo>
                    <a:pt x="5477" y="6682"/>
                    <a:pt x="5501" y="6694"/>
                    <a:pt x="5501" y="6706"/>
                  </a:cubicBezTo>
                  <a:cubicBezTo>
                    <a:pt x="5489" y="6706"/>
                    <a:pt x="5489" y="6718"/>
                    <a:pt x="5477" y="6718"/>
                  </a:cubicBezTo>
                  <a:cubicBezTo>
                    <a:pt x="5477" y="6718"/>
                    <a:pt x="5477" y="6730"/>
                    <a:pt x="5465" y="6730"/>
                  </a:cubicBezTo>
                  <a:cubicBezTo>
                    <a:pt x="5465" y="6736"/>
                    <a:pt x="5468" y="6736"/>
                    <a:pt x="5471" y="6736"/>
                  </a:cubicBezTo>
                  <a:cubicBezTo>
                    <a:pt x="5474" y="6736"/>
                    <a:pt x="5477" y="6736"/>
                    <a:pt x="5477" y="6742"/>
                  </a:cubicBezTo>
                  <a:lnTo>
                    <a:pt x="5465" y="6766"/>
                  </a:lnTo>
                  <a:cubicBezTo>
                    <a:pt x="5453" y="6754"/>
                    <a:pt x="5430" y="6754"/>
                    <a:pt x="5418" y="6742"/>
                  </a:cubicBezTo>
                  <a:lnTo>
                    <a:pt x="5418" y="6742"/>
                  </a:lnTo>
                  <a:cubicBezTo>
                    <a:pt x="5430" y="6754"/>
                    <a:pt x="5453" y="6766"/>
                    <a:pt x="5453" y="6778"/>
                  </a:cubicBezTo>
                  <a:cubicBezTo>
                    <a:pt x="5445" y="6769"/>
                    <a:pt x="5439" y="6766"/>
                    <a:pt x="5434" y="6766"/>
                  </a:cubicBezTo>
                  <a:cubicBezTo>
                    <a:pt x="5429" y="6766"/>
                    <a:pt x="5425" y="6769"/>
                    <a:pt x="5419" y="6769"/>
                  </a:cubicBezTo>
                  <a:cubicBezTo>
                    <a:pt x="5415" y="6769"/>
                    <a:pt x="5411" y="6768"/>
                    <a:pt x="5406" y="6766"/>
                  </a:cubicBezTo>
                  <a:cubicBezTo>
                    <a:pt x="5382" y="6766"/>
                    <a:pt x="5370" y="6789"/>
                    <a:pt x="5382" y="6801"/>
                  </a:cubicBezTo>
                  <a:cubicBezTo>
                    <a:pt x="5384" y="6804"/>
                    <a:pt x="5386" y="6805"/>
                    <a:pt x="5388" y="6805"/>
                  </a:cubicBezTo>
                  <a:cubicBezTo>
                    <a:pt x="5393" y="6805"/>
                    <a:pt x="5395" y="6798"/>
                    <a:pt x="5400" y="6798"/>
                  </a:cubicBezTo>
                  <a:cubicBezTo>
                    <a:pt x="5401" y="6798"/>
                    <a:pt x="5403" y="6799"/>
                    <a:pt x="5406" y="6801"/>
                  </a:cubicBezTo>
                  <a:cubicBezTo>
                    <a:pt x="5406" y="6837"/>
                    <a:pt x="5453" y="6849"/>
                    <a:pt x="5430" y="6873"/>
                  </a:cubicBezTo>
                  <a:lnTo>
                    <a:pt x="5441" y="6873"/>
                  </a:lnTo>
                  <a:cubicBezTo>
                    <a:pt x="5441" y="6885"/>
                    <a:pt x="5441" y="6885"/>
                    <a:pt x="5453" y="6897"/>
                  </a:cubicBezTo>
                  <a:cubicBezTo>
                    <a:pt x="5450" y="6893"/>
                    <a:pt x="5444" y="6892"/>
                    <a:pt x="5438" y="6892"/>
                  </a:cubicBezTo>
                  <a:cubicBezTo>
                    <a:pt x="5419" y="6892"/>
                    <a:pt x="5394" y="6903"/>
                    <a:pt x="5394" y="6920"/>
                  </a:cubicBezTo>
                  <a:cubicBezTo>
                    <a:pt x="5394" y="6926"/>
                    <a:pt x="5400" y="6926"/>
                    <a:pt x="5407" y="6926"/>
                  </a:cubicBezTo>
                  <a:cubicBezTo>
                    <a:pt x="5415" y="6926"/>
                    <a:pt x="5424" y="6926"/>
                    <a:pt x="5430" y="6932"/>
                  </a:cubicBezTo>
                  <a:lnTo>
                    <a:pt x="5430" y="6944"/>
                  </a:lnTo>
                  <a:lnTo>
                    <a:pt x="5418" y="6944"/>
                  </a:lnTo>
                  <a:cubicBezTo>
                    <a:pt x="5430" y="6956"/>
                    <a:pt x="5382" y="6956"/>
                    <a:pt x="5406" y="6968"/>
                  </a:cubicBezTo>
                  <a:lnTo>
                    <a:pt x="5370" y="6980"/>
                  </a:lnTo>
                  <a:lnTo>
                    <a:pt x="5382" y="6980"/>
                  </a:lnTo>
                  <a:cubicBezTo>
                    <a:pt x="5394" y="6980"/>
                    <a:pt x="5394" y="7004"/>
                    <a:pt x="5394" y="7004"/>
                  </a:cubicBezTo>
                  <a:cubicBezTo>
                    <a:pt x="5406" y="7028"/>
                    <a:pt x="5394" y="7028"/>
                    <a:pt x="5370" y="7028"/>
                  </a:cubicBezTo>
                  <a:cubicBezTo>
                    <a:pt x="5382" y="7028"/>
                    <a:pt x="5406" y="7028"/>
                    <a:pt x="5406" y="7051"/>
                  </a:cubicBezTo>
                  <a:cubicBezTo>
                    <a:pt x="5400" y="7050"/>
                    <a:pt x="5396" y="7049"/>
                    <a:pt x="5393" y="7049"/>
                  </a:cubicBezTo>
                  <a:cubicBezTo>
                    <a:pt x="5376" y="7049"/>
                    <a:pt x="5378" y="7066"/>
                    <a:pt x="5374" y="7066"/>
                  </a:cubicBezTo>
                  <a:cubicBezTo>
                    <a:pt x="5373" y="7066"/>
                    <a:pt x="5372" y="7065"/>
                    <a:pt x="5370" y="7063"/>
                  </a:cubicBezTo>
                  <a:cubicBezTo>
                    <a:pt x="5370" y="7063"/>
                    <a:pt x="5346" y="7075"/>
                    <a:pt x="5370" y="7075"/>
                  </a:cubicBezTo>
                  <a:lnTo>
                    <a:pt x="5346" y="7075"/>
                  </a:lnTo>
                  <a:cubicBezTo>
                    <a:pt x="5370" y="7087"/>
                    <a:pt x="5370" y="7099"/>
                    <a:pt x="5370" y="7123"/>
                  </a:cubicBezTo>
                  <a:cubicBezTo>
                    <a:pt x="5358" y="7117"/>
                    <a:pt x="5352" y="7115"/>
                    <a:pt x="5349" y="7115"/>
                  </a:cubicBezTo>
                  <a:cubicBezTo>
                    <a:pt x="5340" y="7115"/>
                    <a:pt x="5358" y="7135"/>
                    <a:pt x="5322" y="7135"/>
                  </a:cubicBezTo>
                  <a:cubicBezTo>
                    <a:pt x="5346" y="7147"/>
                    <a:pt x="5322" y="7159"/>
                    <a:pt x="5346" y="7170"/>
                  </a:cubicBezTo>
                  <a:cubicBezTo>
                    <a:pt x="5346" y="7174"/>
                    <a:pt x="5344" y="7176"/>
                    <a:pt x="5340" y="7176"/>
                  </a:cubicBezTo>
                  <a:cubicBezTo>
                    <a:pt x="5332" y="7176"/>
                    <a:pt x="5318" y="7170"/>
                    <a:pt x="5310" y="7170"/>
                  </a:cubicBezTo>
                  <a:lnTo>
                    <a:pt x="5322" y="7182"/>
                  </a:lnTo>
                  <a:cubicBezTo>
                    <a:pt x="5299" y="7182"/>
                    <a:pt x="5299" y="7206"/>
                    <a:pt x="5275" y="7218"/>
                  </a:cubicBezTo>
                  <a:lnTo>
                    <a:pt x="5299" y="7242"/>
                  </a:lnTo>
                  <a:lnTo>
                    <a:pt x="5287" y="7242"/>
                  </a:lnTo>
                  <a:cubicBezTo>
                    <a:pt x="5299" y="7242"/>
                    <a:pt x="5299" y="7254"/>
                    <a:pt x="5310" y="7254"/>
                  </a:cubicBezTo>
                  <a:lnTo>
                    <a:pt x="5299" y="7254"/>
                  </a:lnTo>
                  <a:cubicBezTo>
                    <a:pt x="5334" y="7266"/>
                    <a:pt x="5310" y="7266"/>
                    <a:pt x="5310" y="7290"/>
                  </a:cubicBezTo>
                  <a:cubicBezTo>
                    <a:pt x="5310" y="7290"/>
                    <a:pt x="5299" y="7290"/>
                    <a:pt x="5299" y="7278"/>
                  </a:cubicBezTo>
                  <a:cubicBezTo>
                    <a:pt x="5299" y="7282"/>
                    <a:pt x="5297" y="7283"/>
                    <a:pt x="5295" y="7283"/>
                  </a:cubicBezTo>
                  <a:cubicBezTo>
                    <a:pt x="5291" y="7283"/>
                    <a:pt x="5283" y="7278"/>
                    <a:pt x="5275" y="7278"/>
                  </a:cubicBezTo>
                  <a:cubicBezTo>
                    <a:pt x="5285" y="7278"/>
                    <a:pt x="5313" y="7304"/>
                    <a:pt x="5328" y="7304"/>
                  </a:cubicBezTo>
                  <a:cubicBezTo>
                    <a:pt x="5330" y="7304"/>
                    <a:pt x="5333" y="7303"/>
                    <a:pt x="5334" y="7301"/>
                  </a:cubicBezTo>
                  <a:cubicBezTo>
                    <a:pt x="5346" y="7301"/>
                    <a:pt x="5358" y="7325"/>
                    <a:pt x="5346" y="7325"/>
                  </a:cubicBezTo>
                  <a:lnTo>
                    <a:pt x="5322" y="7325"/>
                  </a:lnTo>
                  <a:lnTo>
                    <a:pt x="5346" y="7337"/>
                  </a:lnTo>
                  <a:cubicBezTo>
                    <a:pt x="5346" y="7349"/>
                    <a:pt x="5322" y="7349"/>
                    <a:pt x="5322" y="7349"/>
                  </a:cubicBezTo>
                  <a:cubicBezTo>
                    <a:pt x="5322" y="7349"/>
                    <a:pt x="5301" y="7339"/>
                    <a:pt x="5287" y="7339"/>
                  </a:cubicBezTo>
                  <a:cubicBezTo>
                    <a:pt x="5280" y="7339"/>
                    <a:pt x="5275" y="7341"/>
                    <a:pt x="5275" y="7349"/>
                  </a:cubicBezTo>
                  <a:cubicBezTo>
                    <a:pt x="5275" y="7337"/>
                    <a:pt x="5263" y="7325"/>
                    <a:pt x="5251" y="7313"/>
                  </a:cubicBezTo>
                  <a:cubicBezTo>
                    <a:pt x="5251" y="7319"/>
                    <a:pt x="5251" y="7322"/>
                    <a:pt x="5249" y="7322"/>
                  </a:cubicBezTo>
                  <a:cubicBezTo>
                    <a:pt x="5248" y="7322"/>
                    <a:pt x="5245" y="7319"/>
                    <a:pt x="5239" y="7313"/>
                  </a:cubicBezTo>
                  <a:lnTo>
                    <a:pt x="5239" y="7313"/>
                  </a:lnTo>
                  <a:cubicBezTo>
                    <a:pt x="5239" y="7325"/>
                    <a:pt x="5251" y="7325"/>
                    <a:pt x="5251" y="7337"/>
                  </a:cubicBezTo>
                  <a:cubicBezTo>
                    <a:pt x="5251" y="7348"/>
                    <a:pt x="5270" y="7368"/>
                    <a:pt x="5266" y="7372"/>
                  </a:cubicBezTo>
                  <a:lnTo>
                    <a:pt x="5266" y="7372"/>
                  </a:lnTo>
                  <a:cubicBezTo>
                    <a:pt x="5268" y="7371"/>
                    <a:pt x="5271" y="7371"/>
                    <a:pt x="5273" y="7371"/>
                  </a:cubicBezTo>
                  <a:cubicBezTo>
                    <a:pt x="5293" y="7371"/>
                    <a:pt x="5291" y="7399"/>
                    <a:pt x="5304" y="7399"/>
                  </a:cubicBezTo>
                  <a:cubicBezTo>
                    <a:pt x="5306" y="7399"/>
                    <a:pt x="5308" y="7398"/>
                    <a:pt x="5310" y="7397"/>
                  </a:cubicBezTo>
                  <a:lnTo>
                    <a:pt x="5310" y="7397"/>
                  </a:lnTo>
                  <a:cubicBezTo>
                    <a:pt x="5310" y="7409"/>
                    <a:pt x="5310" y="7421"/>
                    <a:pt x="5299" y="7421"/>
                  </a:cubicBezTo>
                  <a:cubicBezTo>
                    <a:pt x="5294" y="7410"/>
                    <a:pt x="5289" y="7407"/>
                    <a:pt x="5283" y="7407"/>
                  </a:cubicBezTo>
                  <a:cubicBezTo>
                    <a:pt x="5278" y="7407"/>
                    <a:pt x="5273" y="7411"/>
                    <a:pt x="5267" y="7416"/>
                  </a:cubicBezTo>
                  <a:lnTo>
                    <a:pt x="5267" y="7416"/>
                  </a:lnTo>
                  <a:cubicBezTo>
                    <a:pt x="5270" y="7413"/>
                    <a:pt x="5273" y="7412"/>
                    <a:pt x="5275" y="7412"/>
                  </a:cubicBezTo>
                  <a:cubicBezTo>
                    <a:pt x="5278" y="7412"/>
                    <a:pt x="5281" y="7415"/>
                    <a:pt x="5287" y="7421"/>
                  </a:cubicBezTo>
                  <a:cubicBezTo>
                    <a:pt x="5287" y="7421"/>
                    <a:pt x="5263" y="7432"/>
                    <a:pt x="5263" y="7432"/>
                  </a:cubicBezTo>
                  <a:lnTo>
                    <a:pt x="5251" y="7432"/>
                  </a:lnTo>
                  <a:lnTo>
                    <a:pt x="5239" y="7444"/>
                  </a:lnTo>
                  <a:cubicBezTo>
                    <a:pt x="5247" y="7444"/>
                    <a:pt x="5255" y="7439"/>
                    <a:pt x="5259" y="7439"/>
                  </a:cubicBezTo>
                  <a:cubicBezTo>
                    <a:pt x="5262" y="7439"/>
                    <a:pt x="5263" y="7440"/>
                    <a:pt x="5263" y="7444"/>
                  </a:cubicBezTo>
                  <a:cubicBezTo>
                    <a:pt x="5263" y="7444"/>
                    <a:pt x="5263" y="7456"/>
                    <a:pt x="5263" y="7456"/>
                  </a:cubicBezTo>
                  <a:cubicBezTo>
                    <a:pt x="5239" y="7444"/>
                    <a:pt x="5215" y="7444"/>
                    <a:pt x="5215" y="7432"/>
                  </a:cubicBezTo>
                  <a:lnTo>
                    <a:pt x="5215" y="7432"/>
                  </a:lnTo>
                  <a:cubicBezTo>
                    <a:pt x="5215" y="7443"/>
                    <a:pt x="5215" y="7471"/>
                    <a:pt x="5230" y="7471"/>
                  </a:cubicBezTo>
                  <a:cubicBezTo>
                    <a:pt x="5233" y="7471"/>
                    <a:pt x="5236" y="7470"/>
                    <a:pt x="5239" y="7468"/>
                  </a:cubicBezTo>
                  <a:lnTo>
                    <a:pt x="5239" y="7480"/>
                  </a:lnTo>
                  <a:cubicBezTo>
                    <a:pt x="5246" y="7473"/>
                    <a:pt x="5253" y="7466"/>
                    <a:pt x="5257" y="7466"/>
                  </a:cubicBezTo>
                  <a:cubicBezTo>
                    <a:pt x="5261" y="7466"/>
                    <a:pt x="5263" y="7470"/>
                    <a:pt x="5263" y="7480"/>
                  </a:cubicBezTo>
                  <a:lnTo>
                    <a:pt x="5275" y="7504"/>
                  </a:lnTo>
                  <a:lnTo>
                    <a:pt x="5263" y="7504"/>
                  </a:lnTo>
                  <a:cubicBezTo>
                    <a:pt x="5275" y="7504"/>
                    <a:pt x="5275" y="7504"/>
                    <a:pt x="5275" y="7516"/>
                  </a:cubicBezTo>
                  <a:lnTo>
                    <a:pt x="5251" y="7516"/>
                  </a:lnTo>
                  <a:cubicBezTo>
                    <a:pt x="5251" y="7528"/>
                    <a:pt x="5263" y="7528"/>
                    <a:pt x="5275" y="7540"/>
                  </a:cubicBezTo>
                  <a:cubicBezTo>
                    <a:pt x="5275" y="7540"/>
                    <a:pt x="5269" y="7545"/>
                    <a:pt x="5262" y="7545"/>
                  </a:cubicBezTo>
                  <a:cubicBezTo>
                    <a:pt x="5259" y="7545"/>
                    <a:pt x="5255" y="7544"/>
                    <a:pt x="5251" y="7540"/>
                  </a:cubicBezTo>
                  <a:cubicBezTo>
                    <a:pt x="5251" y="7551"/>
                    <a:pt x="5251" y="7575"/>
                    <a:pt x="5227" y="7575"/>
                  </a:cubicBezTo>
                  <a:cubicBezTo>
                    <a:pt x="5232" y="7584"/>
                    <a:pt x="5234" y="7586"/>
                    <a:pt x="5237" y="7586"/>
                  </a:cubicBezTo>
                  <a:cubicBezTo>
                    <a:pt x="5239" y="7586"/>
                    <a:pt x="5241" y="7584"/>
                    <a:pt x="5244" y="7584"/>
                  </a:cubicBezTo>
                  <a:cubicBezTo>
                    <a:pt x="5246" y="7584"/>
                    <a:pt x="5248" y="7585"/>
                    <a:pt x="5251" y="7587"/>
                  </a:cubicBezTo>
                  <a:cubicBezTo>
                    <a:pt x="5203" y="7599"/>
                    <a:pt x="5227" y="7635"/>
                    <a:pt x="5227" y="7671"/>
                  </a:cubicBezTo>
                  <a:cubicBezTo>
                    <a:pt x="5263" y="7671"/>
                    <a:pt x="5227" y="7671"/>
                    <a:pt x="5263" y="7682"/>
                  </a:cubicBezTo>
                  <a:cubicBezTo>
                    <a:pt x="5255" y="7682"/>
                    <a:pt x="5242" y="7693"/>
                    <a:pt x="5234" y="7693"/>
                  </a:cubicBezTo>
                  <a:cubicBezTo>
                    <a:pt x="5230" y="7693"/>
                    <a:pt x="5227" y="7690"/>
                    <a:pt x="5227" y="7682"/>
                  </a:cubicBezTo>
                  <a:lnTo>
                    <a:pt x="5227" y="7694"/>
                  </a:lnTo>
                  <a:cubicBezTo>
                    <a:pt x="5224" y="7696"/>
                    <a:pt x="5221" y="7697"/>
                    <a:pt x="5219" y="7697"/>
                  </a:cubicBezTo>
                  <a:cubicBezTo>
                    <a:pt x="5208" y="7697"/>
                    <a:pt x="5209" y="7680"/>
                    <a:pt x="5192" y="7680"/>
                  </a:cubicBezTo>
                  <a:cubicBezTo>
                    <a:pt x="5189" y="7680"/>
                    <a:pt x="5185" y="7681"/>
                    <a:pt x="5180" y="7682"/>
                  </a:cubicBezTo>
                  <a:cubicBezTo>
                    <a:pt x="5180" y="7694"/>
                    <a:pt x="5215" y="7718"/>
                    <a:pt x="5203" y="7730"/>
                  </a:cubicBezTo>
                  <a:cubicBezTo>
                    <a:pt x="5199" y="7728"/>
                    <a:pt x="5196" y="7727"/>
                    <a:pt x="5194" y="7727"/>
                  </a:cubicBezTo>
                  <a:cubicBezTo>
                    <a:pt x="5187" y="7727"/>
                    <a:pt x="5199" y="7742"/>
                    <a:pt x="5180" y="7742"/>
                  </a:cubicBezTo>
                  <a:cubicBezTo>
                    <a:pt x="5168" y="7730"/>
                    <a:pt x="5180" y="7730"/>
                    <a:pt x="5180" y="7718"/>
                  </a:cubicBezTo>
                  <a:lnTo>
                    <a:pt x="5180" y="7718"/>
                  </a:lnTo>
                  <a:lnTo>
                    <a:pt x="5168" y="7730"/>
                  </a:lnTo>
                  <a:cubicBezTo>
                    <a:pt x="5156" y="7754"/>
                    <a:pt x="5203" y="7742"/>
                    <a:pt x="5215" y="7754"/>
                  </a:cubicBezTo>
                  <a:cubicBezTo>
                    <a:pt x="5215" y="7766"/>
                    <a:pt x="5203" y="7766"/>
                    <a:pt x="5203" y="7766"/>
                  </a:cubicBezTo>
                  <a:lnTo>
                    <a:pt x="5180" y="7766"/>
                  </a:lnTo>
                  <a:lnTo>
                    <a:pt x="5156" y="7790"/>
                  </a:lnTo>
                  <a:lnTo>
                    <a:pt x="5144" y="7778"/>
                  </a:lnTo>
                  <a:cubicBezTo>
                    <a:pt x="5112" y="7778"/>
                    <a:pt x="5064" y="7794"/>
                    <a:pt x="5026" y="7794"/>
                  </a:cubicBezTo>
                  <a:cubicBezTo>
                    <a:pt x="5006" y="7794"/>
                    <a:pt x="4989" y="7790"/>
                    <a:pt x="4977" y="7778"/>
                  </a:cubicBezTo>
                  <a:cubicBezTo>
                    <a:pt x="4870" y="7825"/>
                    <a:pt x="4703" y="7861"/>
                    <a:pt x="4560" y="7873"/>
                  </a:cubicBezTo>
                  <a:cubicBezTo>
                    <a:pt x="4548" y="7885"/>
                    <a:pt x="4501" y="7897"/>
                    <a:pt x="4477" y="7909"/>
                  </a:cubicBezTo>
                  <a:lnTo>
                    <a:pt x="4429" y="7885"/>
                  </a:lnTo>
                  <a:cubicBezTo>
                    <a:pt x="4409" y="7895"/>
                    <a:pt x="4380" y="7923"/>
                    <a:pt x="4357" y="7923"/>
                  </a:cubicBezTo>
                  <a:cubicBezTo>
                    <a:pt x="4353" y="7923"/>
                    <a:pt x="4349" y="7922"/>
                    <a:pt x="4346" y="7921"/>
                  </a:cubicBezTo>
                  <a:cubicBezTo>
                    <a:pt x="4310" y="7932"/>
                    <a:pt x="4275" y="7921"/>
                    <a:pt x="4251" y="7944"/>
                  </a:cubicBezTo>
                  <a:cubicBezTo>
                    <a:pt x="4220" y="7944"/>
                    <a:pt x="4190" y="7944"/>
                    <a:pt x="4189" y="7930"/>
                  </a:cubicBezTo>
                  <a:lnTo>
                    <a:pt x="4189" y="7930"/>
                  </a:lnTo>
                  <a:cubicBezTo>
                    <a:pt x="4184" y="7938"/>
                    <a:pt x="4172" y="7940"/>
                    <a:pt x="4158" y="7940"/>
                  </a:cubicBezTo>
                  <a:cubicBezTo>
                    <a:pt x="4135" y="7940"/>
                    <a:pt x="4108" y="7932"/>
                    <a:pt x="4108" y="7932"/>
                  </a:cubicBezTo>
                  <a:cubicBezTo>
                    <a:pt x="4108" y="7932"/>
                    <a:pt x="3895" y="7956"/>
                    <a:pt x="3587" y="7980"/>
                  </a:cubicBezTo>
                  <a:lnTo>
                    <a:pt x="3587" y="7980"/>
                  </a:lnTo>
                  <a:cubicBezTo>
                    <a:pt x="3598" y="7978"/>
                    <a:pt x="3608" y="7967"/>
                    <a:pt x="3608" y="7956"/>
                  </a:cubicBezTo>
                  <a:cubicBezTo>
                    <a:pt x="3620" y="7932"/>
                    <a:pt x="3620" y="7921"/>
                    <a:pt x="3632" y="7909"/>
                  </a:cubicBezTo>
                  <a:cubicBezTo>
                    <a:pt x="3598" y="7897"/>
                    <a:pt x="3628" y="7897"/>
                    <a:pt x="3611" y="7877"/>
                  </a:cubicBezTo>
                  <a:lnTo>
                    <a:pt x="3611" y="7877"/>
                  </a:lnTo>
                  <a:cubicBezTo>
                    <a:pt x="3612" y="7877"/>
                    <a:pt x="3613" y="7877"/>
                    <a:pt x="3613" y="7877"/>
                  </a:cubicBezTo>
                  <a:cubicBezTo>
                    <a:pt x="3616" y="7877"/>
                    <a:pt x="3621" y="7876"/>
                    <a:pt x="3624" y="7876"/>
                  </a:cubicBezTo>
                  <a:cubicBezTo>
                    <a:pt x="3632" y="7876"/>
                    <a:pt x="3638" y="7879"/>
                    <a:pt x="3632" y="7897"/>
                  </a:cubicBezTo>
                  <a:lnTo>
                    <a:pt x="3644" y="7873"/>
                  </a:lnTo>
                  <a:cubicBezTo>
                    <a:pt x="3667" y="7885"/>
                    <a:pt x="3644" y="7909"/>
                    <a:pt x="3667" y="7909"/>
                  </a:cubicBezTo>
                  <a:cubicBezTo>
                    <a:pt x="3679" y="7897"/>
                    <a:pt x="3656" y="7861"/>
                    <a:pt x="3667" y="7861"/>
                  </a:cubicBezTo>
                  <a:cubicBezTo>
                    <a:pt x="3672" y="7864"/>
                    <a:pt x="3675" y="7864"/>
                    <a:pt x="3677" y="7864"/>
                  </a:cubicBezTo>
                  <a:cubicBezTo>
                    <a:pt x="3682" y="7864"/>
                    <a:pt x="3677" y="7858"/>
                    <a:pt x="3682" y="7858"/>
                  </a:cubicBezTo>
                  <a:cubicBezTo>
                    <a:pt x="3683" y="7858"/>
                    <a:pt x="3686" y="7859"/>
                    <a:pt x="3691" y="7861"/>
                  </a:cubicBezTo>
                  <a:cubicBezTo>
                    <a:pt x="3691" y="7873"/>
                    <a:pt x="3691" y="7873"/>
                    <a:pt x="3691" y="7873"/>
                  </a:cubicBezTo>
                  <a:cubicBezTo>
                    <a:pt x="3715" y="7861"/>
                    <a:pt x="3679" y="7861"/>
                    <a:pt x="3667" y="7837"/>
                  </a:cubicBezTo>
                  <a:cubicBezTo>
                    <a:pt x="3667" y="7835"/>
                    <a:pt x="3668" y="7834"/>
                    <a:pt x="3670" y="7834"/>
                  </a:cubicBezTo>
                  <a:cubicBezTo>
                    <a:pt x="3676" y="7834"/>
                    <a:pt x="3691" y="7849"/>
                    <a:pt x="3691" y="7849"/>
                  </a:cubicBezTo>
                  <a:cubicBezTo>
                    <a:pt x="3691" y="7849"/>
                    <a:pt x="3691" y="7837"/>
                    <a:pt x="3679" y="7837"/>
                  </a:cubicBezTo>
                  <a:cubicBezTo>
                    <a:pt x="3679" y="7837"/>
                    <a:pt x="3667" y="7825"/>
                    <a:pt x="3667" y="7825"/>
                  </a:cubicBezTo>
                  <a:cubicBezTo>
                    <a:pt x="3667" y="7813"/>
                    <a:pt x="3667" y="7813"/>
                    <a:pt x="3667" y="7813"/>
                  </a:cubicBezTo>
                  <a:cubicBezTo>
                    <a:pt x="3656" y="7802"/>
                    <a:pt x="3656" y="7802"/>
                    <a:pt x="3656" y="7790"/>
                  </a:cubicBezTo>
                  <a:cubicBezTo>
                    <a:pt x="3656" y="7802"/>
                    <a:pt x="3656" y="7802"/>
                    <a:pt x="3656" y="7802"/>
                  </a:cubicBezTo>
                  <a:lnTo>
                    <a:pt x="3632" y="7802"/>
                  </a:lnTo>
                  <a:cubicBezTo>
                    <a:pt x="3644" y="7802"/>
                    <a:pt x="3667" y="7825"/>
                    <a:pt x="3644" y="7825"/>
                  </a:cubicBezTo>
                  <a:cubicBezTo>
                    <a:pt x="3644" y="7813"/>
                    <a:pt x="3632" y="7813"/>
                    <a:pt x="3632" y="7813"/>
                  </a:cubicBezTo>
                  <a:lnTo>
                    <a:pt x="3632" y="7813"/>
                  </a:lnTo>
                  <a:cubicBezTo>
                    <a:pt x="3644" y="7825"/>
                    <a:pt x="3632" y="7825"/>
                    <a:pt x="3632" y="7837"/>
                  </a:cubicBezTo>
                  <a:cubicBezTo>
                    <a:pt x="3622" y="7837"/>
                    <a:pt x="3613" y="7822"/>
                    <a:pt x="3603" y="7822"/>
                  </a:cubicBezTo>
                  <a:cubicBezTo>
                    <a:pt x="3601" y="7822"/>
                    <a:pt x="3598" y="7823"/>
                    <a:pt x="3596" y="7825"/>
                  </a:cubicBezTo>
                  <a:lnTo>
                    <a:pt x="3620" y="7837"/>
                  </a:lnTo>
                  <a:cubicBezTo>
                    <a:pt x="3617" y="7840"/>
                    <a:pt x="3615" y="7841"/>
                    <a:pt x="3612" y="7841"/>
                  </a:cubicBezTo>
                  <a:cubicBezTo>
                    <a:pt x="3606" y="7841"/>
                    <a:pt x="3600" y="7834"/>
                    <a:pt x="3597" y="7834"/>
                  </a:cubicBezTo>
                  <a:cubicBezTo>
                    <a:pt x="3597" y="7834"/>
                    <a:pt x="3596" y="7835"/>
                    <a:pt x="3596" y="7837"/>
                  </a:cubicBezTo>
                  <a:cubicBezTo>
                    <a:pt x="3584" y="7825"/>
                    <a:pt x="3572" y="7825"/>
                    <a:pt x="3584" y="7813"/>
                  </a:cubicBezTo>
                  <a:cubicBezTo>
                    <a:pt x="3536" y="7813"/>
                    <a:pt x="3572" y="7849"/>
                    <a:pt x="3572" y="7873"/>
                  </a:cubicBezTo>
                  <a:cubicBezTo>
                    <a:pt x="3572" y="7880"/>
                    <a:pt x="3572" y="7885"/>
                    <a:pt x="3572" y="7885"/>
                  </a:cubicBezTo>
                  <a:cubicBezTo>
                    <a:pt x="3570" y="7887"/>
                    <a:pt x="3568" y="7888"/>
                    <a:pt x="3566" y="7888"/>
                  </a:cubicBezTo>
                  <a:cubicBezTo>
                    <a:pt x="3560" y="7888"/>
                    <a:pt x="3558" y="7871"/>
                    <a:pt x="3548" y="7861"/>
                  </a:cubicBezTo>
                  <a:lnTo>
                    <a:pt x="3536" y="7885"/>
                  </a:lnTo>
                  <a:cubicBezTo>
                    <a:pt x="3536" y="7897"/>
                    <a:pt x="3536" y="7897"/>
                    <a:pt x="3536" y="7897"/>
                  </a:cubicBezTo>
                  <a:cubicBezTo>
                    <a:pt x="3525" y="7885"/>
                    <a:pt x="3513" y="7873"/>
                    <a:pt x="3513" y="7873"/>
                  </a:cubicBezTo>
                  <a:lnTo>
                    <a:pt x="3513" y="7873"/>
                  </a:lnTo>
                  <a:lnTo>
                    <a:pt x="3525" y="7897"/>
                  </a:lnTo>
                  <a:cubicBezTo>
                    <a:pt x="3513" y="7897"/>
                    <a:pt x="3489" y="7897"/>
                    <a:pt x="3501" y="7885"/>
                  </a:cubicBezTo>
                  <a:lnTo>
                    <a:pt x="3513" y="7885"/>
                  </a:lnTo>
                  <a:cubicBezTo>
                    <a:pt x="3489" y="7861"/>
                    <a:pt x="3489" y="7849"/>
                    <a:pt x="3489" y="7825"/>
                  </a:cubicBezTo>
                  <a:lnTo>
                    <a:pt x="3501" y="7825"/>
                  </a:lnTo>
                  <a:lnTo>
                    <a:pt x="3501" y="7837"/>
                  </a:lnTo>
                  <a:cubicBezTo>
                    <a:pt x="3509" y="7837"/>
                    <a:pt x="3511" y="7832"/>
                    <a:pt x="3512" y="7832"/>
                  </a:cubicBezTo>
                  <a:cubicBezTo>
                    <a:pt x="3513" y="7832"/>
                    <a:pt x="3513" y="7833"/>
                    <a:pt x="3513" y="7837"/>
                  </a:cubicBezTo>
                  <a:cubicBezTo>
                    <a:pt x="3536" y="7825"/>
                    <a:pt x="3513" y="7813"/>
                    <a:pt x="3513" y="7802"/>
                  </a:cubicBezTo>
                  <a:cubicBezTo>
                    <a:pt x="3525" y="7802"/>
                    <a:pt x="3548" y="7813"/>
                    <a:pt x="3548" y="7825"/>
                  </a:cubicBezTo>
                  <a:lnTo>
                    <a:pt x="3548" y="7813"/>
                  </a:lnTo>
                  <a:lnTo>
                    <a:pt x="3536" y="7790"/>
                  </a:lnTo>
                  <a:cubicBezTo>
                    <a:pt x="3552" y="7790"/>
                    <a:pt x="3558" y="7795"/>
                    <a:pt x="3563" y="7795"/>
                  </a:cubicBezTo>
                  <a:cubicBezTo>
                    <a:pt x="3566" y="7795"/>
                    <a:pt x="3568" y="7794"/>
                    <a:pt x="3572" y="7790"/>
                  </a:cubicBezTo>
                  <a:lnTo>
                    <a:pt x="3548" y="7778"/>
                  </a:lnTo>
                  <a:lnTo>
                    <a:pt x="3572" y="7778"/>
                  </a:lnTo>
                  <a:cubicBezTo>
                    <a:pt x="3560" y="7778"/>
                    <a:pt x="3560" y="7766"/>
                    <a:pt x="3560" y="7754"/>
                  </a:cubicBezTo>
                  <a:lnTo>
                    <a:pt x="3560" y="7742"/>
                  </a:lnTo>
                  <a:cubicBezTo>
                    <a:pt x="3565" y="7751"/>
                    <a:pt x="3567" y="7753"/>
                    <a:pt x="3570" y="7753"/>
                  </a:cubicBezTo>
                  <a:cubicBezTo>
                    <a:pt x="3572" y="7753"/>
                    <a:pt x="3574" y="7750"/>
                    <a:pt x="3578" y="7750"/>
                  </a:cubicBezTo>
                  <a:cubicBezTo>
                    <a:pt x="3579" y="7750"/>
                    <a:pt x="3581" y="7751"/>
                    <a:pt x="3584" y="7754"/>
                  </a:cubicBezTo>
                  <a:cubicBezTo>
                    <a:pt x="3584" y="7742"/>
                    <a:pt x="3584" y="7742"/>
                    <a:pt x="3596" y="7718"/>
                  </a:cubicBezTo>
                  <a:lnTo>
                    <a:pt x="3572" y="7718"/>
                  </a:lnTo>
                  <a:cubicBezTo>
                    <a:pt x="3572" y="7712"/>
                    <a:pt x="3574" y="7710"/>
                    <a:pt x="3577" y="7710"/>
                  </a:cubicBezTo>
                  <a:cubicBezTo>
                    <a:pt x="3582" y="7710"/>
                    <a:pt x="3589" y="7715"/>
                    <a:pt x="3596" y="7715"/>
                  </a:cubicBezTo>
                  <a:cubicBezTo>
                    <a:pt x="3600" y="7715"/>
                    <a:pt x="3605" y="7713"/>
                    <a:pt x="3608" y="7706"/>
                  </a:cubicBezTo>
                  <a:lnTo>
                    <a:pt x="3596" y="7706"/>
                  </a:lnTo>
                  <a:cubicBezTo>
                    <a:pt x="3632" y="7694"/>
                    <a:pt x="3596" y="7659"/>
                    <a:pt x="3620" y="7647"/>
                  </a:cubicBezTo>
                  <a:lnTo>
                    <a:pt x="3620" y="7647"/>
                  </a:lnTo>
                  <a:cubicBezTo>
                    <a:pt x="3620" y="7659"/>
                    <a:pt x="3632" y="7659"/>
                    <a:pt x="3632" y="7659"/>
                  </a:cubicBezTo>
                  <a:cubicBezTo>
                    <a:pt x="3632" y="7647"/>
                    <a:pt x="3644" y="7623"/>
                    <a:pt x="3632" y="7599"/>
                  </a:cubicBezTo>
                  <a:cubicBezTo>
                    <a:pt x="3667" y="7599"/>
                    <a:pt x="3667" y="7599"/>
                    <a:pt x="3691" y="7587"/>
                  </a:cubicBezTo>
                  <a:cubicBezTo>
                    <a:pt x="3691" y="7575"/>
                    <a:pt x="3691" y="7575"/>
                    <a:pt x="3679" y="7563"/>
                  </a:cubicBezTo>
                  <a:cubicBezTo>
                    <a:pt x="3691" y="7551"/>
                    <a:pt x="3691" y="7528"/>
                    <a:pt x="3703" y="7528"/>
                  </a:cubicBezTo>
                  <a:cubicBezTo>
                    <a:pt x="3691" y="7528"/>
                    <a:pt x="3715" y="7528"/>
                    <a:pt x="3703" y="7516"/>
                  </a:cubicBezTo>
                  <a:lnTo>
                    <a:pt x="3715" y="7516"/>
                  </a:lnTo>
                  <a:lnTo>
                    <a:pt x="3691" y="7504"/>
                  </a:lnTo>
                  <a:cubicBezTo>
                    <a:pt x="3739" y="7504"/>
                    <a:pt x="3691" y="7468"/>
                    <a:pt x="3727" y="7456"/>
                  </a:cubicBezTo>
                  <a:lnTo>
                    <a:pt x="3727" y="7444"/>
                  </a:lnTo>
                  <a:cubicBezTo>
                    <a:pt x="3739" y="7444"/>
                    <a:pt x="3739" y="7456"/>
                    <a:pt x="3751" y="7456"/>
                  </a:cubicBezTo>
                  <a:lnTo>
                    <a:pt x="3775" y="7421"/>
                  </a:lnTo>
                  <a:lnTo>
                    <a:pt x="3751" y="7421"/>
                  </a:lnTo>
                  <a:cubicBezTo>
                    <a:pt x="3751" y="7409"/>
                    <a:pt x="3739" y="7397"/>
                    <a:pt x="3763" y="7397"/>
                  </a:cubicBezTo>
                  <a:cubicBezTo>
                    <a:pt x="3766" y="7403"/>
                    <a:pt x="3767" y="7405"/>
                    <a:pt x="3768" y="7405"/>
                  </a:cubicBezTo>
                  <a:cubicBezTo>
                    <a:pt x="3771" y="7405"/>
                    <a:pt x="3769" y="7388"/>
                    <a:pt x="3783" y="7385"/>
                  </a:cubicBezTo>
                  <a:lnTo>
                    <a:pt x="3783" y="7385"/>
                  </a:lnTo>
                  <a:cubicBezTo>
                    <a:pt x="3781" y="7385"/>
                    <a:pt x="3778" y="7385"/>
                    <a:pt x="3775" y="7385"/>
                  </a:cubicBezTo>
                  <a:cubicBezTo>
                    <a:pt x="3775" y="7373"/>
                    <a:pt x="3783" y="7373"/>
                    <a:pt x="3791" y="7373"/>
                  </a:cubicBezTo>
                  <a:cubicBezTo>
                    <a:pt x="3798" y="7373"/>
                    <a:pt x="3804" y="7373"/>
                    <a:pt x="3798" y="7361"/>
                  </a:cubicBezTo>
                  <a:lnTo>
                    <a:pt x="3798" y="7361"/>
                  </a:lnTo>
                  <a:lnTo>
                    <a:pt x="3786" y="7373"/>
                  </a:lnTo>
                  <a:cubicBezTo>
                    <a:pt x="3786" y="7373"/>
                    <a:pt x="3775" y="7361"/>
                    <a:pt x="3775" y="7349"/>
                  </a:cubicBezTo>
                  <a:lnTo>
                    <a:pt x="3786" y="7349"/>
                  </a:lnTo>
                  <a:cubicBezTo>
                    <a:pt x="3786" y="7337"/>
                    <a:pt x="3798" y="7325"/>
                    <a:pt x="3798" y="7313"/>
                  </a:cubicBezTo>
                  <a:cubicBezTo>
                    <a:pt x="3810" y="7313"/>
                    <a:pt x="3822" y="7313"/>
                    <a:pt x="3822" y="7325"/>
                  </a:cubicBezTo>
                  <a:cubicBezTo>
                    <a:pt x="3822" y="7290"/>
                    <a:pt x="3822" y="7313"/>
                    <a:pt x="3822" y="7278"/>
                  </a:cubicBezTo>
                  <a:lnTo>
                    <a:pt x="3834" y="7290"/>
                  </a:lnTo>
                  <a:lnTo>
                    <a:pt x="3834" y="7266"/>
                  </a:lnTo>
                  <a:cubicBezTo>
                    <a:pt x="3846" y="7254"/>
                    <a:pt x="3834" y="7254"/>
                    <a:pt x="3846" y="7242"/>
                  </a:cubicBezTo>
                  <a:lnTo>
                    <a:pt x="3858" y="7254"/>
                  </a:lnTo>
                  <a:cubicBezTo>
                    <a:pt x="3858" y="7218"/>
                    <a:pt x="3894" y="7230"/>
                    <a:pt x="3882" y="7206"/>
                  </a:cubicBezTo>
                  <a:lnTo>
                    <a:pt x="3894" y="7206"/>
                  </a:lnTo>
                  <a:cubicBezTo>
                    <a:pt x="3882" y="7182"/>
                    <a:pt x="3917" y="7206"/>
                    <a:pt x="3906" y="7170"/>
                  </a:cubicBezTo>
                  <a:lnTo>
                    <a:pt x="3917" y="7170"/>
                  </a:lnTo>
                  <a:lnTo>
                    <a:pt x="3917" y="7159"/>
                  </a:lnTo>
                  <a:lnTo>
                    <a:pt x="3929" y="7170"/>
                  </a:lnTo>
                  <a:lnTo>
                    <a:pt x="3929" y="7170"/>
                  </a:lnTo>
                  <a:lnTo>
                    <a:pt x="3917" y="7147"/>
                  </a:lnTo>
                  <a:lnTo>
                    <a:pt x="3929" y="7159"/>
                  </a:lnTo>
                  <a:lnTo>
                    <a:pt x="3929" y="7147"/>
                  </a:lnTo>
                  <a:cubicBezTo>
                    <a:pt x="3965" y="7147"/>
                    <a:pt x="3941" y="7123"/>
                    <a:pt x="3977" y="7123"/>
                  </a:cubicBezTo>
                  <a:lnTo>
                    <a:pt x="3953" y="7111"/>
                  </a:lnTo>
                  <a:cubicBezTo>
                    <a:pt x="3929" y="7051"/>
                    <a:pt x="4013" y="7040"/>
                    <a:pt x="4013" y="6992"/>
                  </a:cubicBezTo>
                  <a:lnTo>
                    <a:pt x="4037" y="7004"/>
                  </a:lnTo>
                  <a:lnTo>
                    <a:pt x="4025" y="6968"/>
                  </a:lnTo>
                  <a:cubicBezTo>
                    <a:pt x="4037" y="6968"/>
                    <a:pt x="4037" y="6980"/>
                    <a:pt x="4048" y="6980"/>
                  </a:cubicBezTo>
                  <a:cubicBezTo>
                    <a:pt x="4037" y="6956"/>
                    <a:pt x="4025" y="6968"/>
                    <a:pt x="4025" y="6944"/>
                  </a:cubicBezTo>
                  <a:cubicBezTo>
                    <a:pt x="4029" y="6942"/>
                    <a:pt x="4033" y="6941"/>
                    <a:pt x="4035" y="6941"/>
                  </a:cubicBezTo>
                  <a:cubicBezTo>
                    <a:pt x="4036" y="6941"/>
                    <a:pt x="4037" y="6941"/>
                    <a:pt x="4038" y="6942"/>
                  </a:cubicBezTo>
                  <a:lnTo>
                    <a:pt x="4038" y="6942"/>
                  </a:lnTo>
                  <a:cubicBezTo>
                    <a:pt x="4041" y="6920"/>
                    <a:pt x="4051" y="6894"/>
                    <a:pt x="4060" y="6885"/>
                  </a:cubicBezTo>
                  <a:cubicBezTo>
                    <a:pt x="4060" y="6861"/>
                    <a:pt x="4072" y="6849"/>
                    <a:pt x="4084" y="6837"/>
                  </a:cubicBezTo>
                  <a:cubicBezTo>
                    <a:pt x="4084" y="6837"/>
                    <a:pt x="4084" y="6849"/>
                    <a:pt x="4084" y="6849"/>
                  </a:cubicBezTo>
                  <a:cubicBezTo>
                    <a:pt x="4084" y="6849"/>
                    <a:pt x="4096" y="6837"/>
                    <a:pt x="4096" y="6825"/>
                  </a:cubicBezTo>
                  <a:lnTo>
                    <a:pt x="4108" y="6849"/>
                  </a:lnTo>
                  <a:cubicBezTo>
                    <a:pt x="4108" y="6839"/>
                    <a:pt x="4108" y="6812"/>
                    <a:pt x="4122" y="6811"/>
                  </a:cubicBezTo>
                  <a:lnTo>
                    <a:pt x="4122" y="6811"/>
                  </a:lnTo>
                  <a:cubicBezTo>
                    <a:pt x="4114" y="6807"/>
                    <a:pt x="4108" y="6798"/>
                    <a:pt x="4108" y="6789"/>
                  </a:cubicBezTo>
                  <a:lnTo>
                    <a:pt x="4108" y="6789"/>
                  </a:lnTo>
                  <a:cubicBezTo>
                    <a:pt x="4112" y="6791"/>
                    <a:pt x="4115" y="6791"/>
                    <a:pt x="4118" y="6791"/>
                  </a:cubicBezTo>
                  <a:cubicBezTo>
                    <a:pt x="4139" y="6791"/>
                    <a:pt x="4121" y="6754"/>
                    <a:pt x="4132" y="6754"/>
                  </a:cubicBezTo>
                  <a:cubicBezTo>
                    <a:pt x="4144" y="6754"/>
                    <a:pt x="4144" y="6766"/>
                    <a:pt x="4144" y="6766"/>
                  </a:cubicBezTo>
                  <a:cubicBezTo>
                    <a:pt x="4153" y="6756"/>
                    <a:pt x="4148" y="6747"/>
                    <a:pt x="4145" y="6737"/>
                  </a:cubicBezTo>
                  <a:lnTo>
                    <a:pt x="4145" y="6737"/>
                  </a:lnTo>
                  <a:lnTo>
                    <a:pt x="4156" y="6694"/>
                  </a:lnTo>
                  <a:cubicBezTo>
                    <a:pt x="4158" y="6696"/>
                    <a:pt x="4160" y="6696"/>
                    <a:pt x="4162" y="6696"/>
                  </a:cubicBezTo>
                  <a:cubicBezTo>
                    <a:pt x="4174" y="6696"/>
                    <a:pt x="4171" y="6675"/>
                    <a:pt x="4175" y="6670"/>
                  </a:cubicBezTo>
                  <a:lnTo>
                    <a:pt x="4175" y="6670"/>
                  </a:lnTo>
                  <a:cubicBezTo>
                    <a:pt x="4174" y="6670"/>
                    <a:pt x="4174" y="6670"/>
                    <a:pt x="4174" y="6670"/>
                  </a:cubicBezTo>
                  <a:cubicBezTo>
                    <a:pt x="4171" y="6670"/>
                    <a:pt x="4167" y="6667"/>
                    <a:pt x="4167" y="6659"/>
                  </a:cubicBezTo>
                  <a:cubicBezTo>
                    <a:pt x="4179" y="6659"/>
                    <a:pt x="4179" y="6647"/>
                    <a:pt x="4191" y="6647"/>
                  </a:cubicBezTo>
                  <a:lnTo>
                    <a:pt x="4215" y="6659"/>
                  </a:lnTo>
                  <a:cubicBezTo>
                    <a:pt x="4215" y="6647"/>
                    <a:pt x="4203" y="6635"/>
                    <a:pt x="4179" y="6623"/>
                  </a:cubicBezTo>
                  <a:cubicBezTo>
                    <a:pt x="4203" y="6623"/>
                    <a:pt x="4203" y="6599"/>
                    <a:pt x="4215" y="6599"/>
                  </a:cubicBezTo>
                  <a:lnTo>
                    <a:pt x="4215" y="6611"/>
                  </a:lnTo>
                  <a:cubicBezTo>
                    <a:pt x="4227" y="6575"/>
                    <a:pt x="4287" y="6587"/>
                    <a:pt x="4263" y="6551"/>
                  </a:cubicBezTo>
                  <a:lnTo>
                    <a:pt x="4275" y="6551"/>
                  </a:lnTo>
                  <a:lnTo>
                    <a:pt x="4287" y="6539"/>
                  </a:lnTo>
                  <a:lnTo>
                    <a:pt x="4298" y="6551"/>
                  </a:lnTo>
                  <a:lnTo>
                    <a:pt x="4287" y="6516"/>
                  </a:lnTo>
                  <a:lnTo>
                    <a:pt x="4298" y="6516"/>
                  </a:lnTo>
                  <a:cubicBezTo>
                    <a:pt x="4310" y="6504"/>
                    <a:pt x="4322" y="6468"/>
                    <a:pt x="4322" y="6444"/>
                  </a:cubicBezTo>
                  <a:lnTo>
                    <a:pt x="4334" y="6456"/>
                  </a:lnTo>
                  <a:cubicBezTo>
                    <a:pt x="4334" y="6420"/>
                    <a:pt x="4346" y="6432"/>
                    <a:pt x="4346" y="6408"/>
                  </a:cubicBezTo>
                  <a:lnTo>
                    <a:pt x="4358" y="6408"/>
                  </a:lnTo>
                  <a:lnTo>
                    <a:pt x="4358" y="6397"/>
                  </a:lnTo>
                  <a:lnTo>
                    <a:pt x="4370" y="6397"/>
                  </a:lnTo>
                  <a:cubicBezTo>
                    <a:pt x="4358" y="6385"/>
                    <a:pt x="4406" y="6373"/>
                    <a:pt x="4394" y="6373"/>
                  </a:cubicBezTo>
                  <a:cubicBezTo>
                    <a:pt x="4382" y="6361"/>
                    <a:pt x="4382" y="6349"/>
                    <a:pt x="4370" y="6337"/>
                  </a:cubicBezTo>
                  <a:cubicBezTo>
                    <a:pt x="4372" y="6335"/>
                    <a:pt x="4374" y="6334"/>
                    <a:pt x="4376" y="6334"/>
                  </a:cubicBezTo>
                  <a:cubicBezTo>
                    <a:pt x="4381" y="6334"/>
                    <a:pt x="4383" y="6340"/>
                    <a:pt x="4388" y="6340"/>
                  </a:cubicBezTo>
                  <a:cubicBezTo>
                    <a:pt x="4389" y="6340"/>
                    <a:pt x="4391" y="6340"/>
                    <a:pt x="4394" y="6337"/>
                  </a:cubicBezTo>
                  <a:cubicBezTo>
                    <a:pt x="4406" y="6325"/>
                    <a:pt x="4394" y="6313"/>
                    <a:pt x="4406" y="6301"/>
                  </a:cubicBezTo>
                  <a:lnTo>
                    <a:pt x="4418" y="6301"/>
                  </a:lnTo>
                  <a:cubicBezTo>
                    <a:pt x="4418" y="6289"/>
                    <a:pt x="4418" y="6289"/>
                    <a:pt x="4418" y="6278"/>
                  </a:cubicBezTo>
                  <a:cubicBezTo>
                    <a:pt x="4418" y="6254"/>
                    <a:pt x="4465" y="6266"/>
                    <a:pt x="4429" y="6230"/>
                  </a:cubicBezTo>
                  <a:cubicBezTo>
                    <a:pt x="4441" y="6230"/>
                    <a:pt x="4441" y="6218"/>
                    <a:pt x="4465" y="6218"/>
                  </a:cubicBezTo>
                  <a:cubicBezTo>
                    <a:pt x="4465" y="6194"/>
                    <a:pt x="4465" y="6170"/>
                    <a:pt x="4477" y="6147"/>
                  </a:cubicBezTo>
                  <a:cubicBezTo>
                    <a:pt x="4482" y="6149"/>
                    <a:pt x="4485" y="6150"/>
                    <a:pt x="4486" y="6150"/>
                  </a:cubicBezTo>
                  <a:cubicBezTo>
                    <a:pt x="4493" y="6150"/>
                    <a:pt x="4482" y="6135"/>
                    <a:pt x="4501" y="6135"/>
                  </a:cubicBezTo>
                  <a:lnTo>
                    <a:pt x="4489" y="6123"/>
                  </a:lnTo>
                  <a:cubicBezTo>
                    <a:pt x="4501" y="6087"/>
                    <a:pt x="4560" y="6075"/>
                    <a:pt x="4572" y="6039"/>
                  </a:cubicBezTo>
                  <a:lnTo>
                    <a:pt x="4584" y="6039"/>
                  </a:lnTo>
                  <a:lnTo>
                    <a:pt x="4572" y="6027"/>
                  </a:lnTo>
                  <a:cubicBezTo>
                    <a:pt x="4596" y="5992"/>
                    <a:pt x="4632" y="5944"/>
                    <a:pt x="4656" y="5908"/>
                  </a:cubicBezTo>
                  <a:cubicBezTo>
                    <a:pt x="4656" y="5897"/>
                    <a:pt x="4644" y="5873"/>
                    <a:pt x="4656" y="5861"/>
                  </a:cubicBezTo>
                  <a:cubicBezTo>
                    <a:pt x="4668" y="5825"/>
                    <a:pt x="4668" y="5801"/>
                    <a:pt x="4703" y="5777"/>
                  </a:cubicBezTo>
                  <a:lnTo>
                    <a:pt x="4715" y="5777"/>
                  </a:lnTo>
                  <a:cubicBezTo>
                    <a:pt x="4703" y="5766"/>
                    <a:pt x="4715" y="5766"/>
                    <a:pt x="4727" y="5754"/>
                  </a:cubicBezTo>
                  <a:lnTo>
                    <a:pt x="4703" y="5754"/>
                  </a:lnTo>
                  <a:cubicBezTo>
                    <a:pt x="4703" y="5742"/>
                    <a:pt x="4715" y="5742"/>
                    <a:pt x="4727" y="5742"/>
                  </a:cubicBezTo>
                  <a:lnTo>
                    <a:pt x="4727" y="5718"/>
                  </a:lnTo>
                  <a:lnTo>
                    <a:pt x="4727" y="5706"/>
                  </a:lnTo>
                  <a:lnTo>
                    <a:pt x="4751" y="5718"/>
                  </a:lnTo>
                  <a:cubicBezTo>
                    <a:pt x="4751" y="5706"/>
                    <a:pt x="4751" y="5694"/>
                    <a:pt x="4739" y="5670"/>
                  </a:cubicBezTo>
                  <a:cubicBezTo>
                    <a:pt x="4748" y="5670"/>
                    <a:pt x="4758" y="5670"/>
                    <a:pt x="4755" y="5676"/>
                  </a:cubicBezTo>
                  <a:lnTo>
                    <a:pt x="4755" y="5676"/>
                  </a:lnTo>
                  <a:lnTo>
                    <a:pt x="4787" y="5635"/>
                  </a:lnTo>
                  <a:lnTo>
                    <a:pt x="4775" y="5635"/>
                  </a:lnTo>
                  <a:cubicBezTo>
                    <a:pt x="4763" y="5623"/>
                    <a:pt x="4763" y="5611"/>
                    <a:pt x="4775" y="5599"/>
                  </a:cubicBezTo>
                  <a:cubicBezTo>
                    <a:pt x="4787" y="5623"/>
                    <a:pt x="4799" y="5611"/>
                    <a:pt x="4810" y="5623"/>
                  </a:cubicBezTo>
                  <a:cubicBezTo>
                    <a:pt x="4810" y="5611"/>
                    <a:pt x="4799" y="5611"/>
                    <a:pt x="4787" y="5611"/>
                  </a:cubicBezTo>
                  <a:cubicBezTo>
                    <a:pt x="4787" y="5599"/>
                    <a:pt x="4787" y="5575"/>
                    <a:pt x="4799" y="5575"/>
                  </a:cubicBezTo>
                  <a:lnTo>
                    <a:pt x="4799" y="5587"/>
                  </a:lnTo>
                  <a:cubicBezTo>
                    <a:pt x="4799" y="5563"/>
                    <a:pt x="4834" y="5575"/>
                    <a:pt x="4834" y="5563"/>
                  </a:cubicBezTo>
                  <a:cubicBezTo>
                    <a:pt x="4834" y="5551"/>
                    <a:pt x="4846" y="5551"/>
                    <a:pt x="4822" y="5539"/>
                  </a:cubicBezTo>
                  <a:cubicBezTo>
                    <a:pt x="4822" y="5531"/>
                    <a:pt x="4824" y="5529"/>
                    <a:pt x="4826" y="5529"/>
                  </a:cubicBezTo>
                  <a:cubicBezTo>
                    <a:pt x="4830" y="5529"/>
                    <a:pt x="4838" y="5539"/>
                    <a:pt x="4846" y="5539"/>
                  </a:cubicBezTo>
                  <a:cubicBezTo>
                    <a:pt x="4836" y="5530"/>
                    <a:pt x="4850" y="5512"/>
                    <a:pt x="4862" y="5512"/>
                  </a:cubicBezTo>
                  <a:cubicBezTo>
                    <a:pt x="4865" y="5512"/>
                    <a:pt x="4868" y="5513"/>
                    <a:pt x="4870" y="5516"/>
                  </a:cubicBezTo>
                  <a:cubicBezTo>
                    <a:pt x="4846" y="5480"/>
                    <a:pt x="4906" y="5480"/>
                    <a:pt x="4882" y="5456"/>
                  </a:cubicBezTo>
                  <a:lnTo>
                    <a:pt x="4906" y="5456"/>
                  </a:lnTo>
                  <a:cubicBezTo>
                    <a:pt x="4894" y="5456"/>
                    <a:pt x="4882" y="5444"/>
                    <a:pt x="4882" y="5432"/>
                  </a:cubicBezTo>
                  <a:cubicBezTo>
                    <a:pt x="4886" y="5428"/>
                    <a:pt x="4890" y="5427"/>
                    <a:pt x="4894" y="5427"/>
                  </a:cubicBezTo>
                  <a:cubicBezTo>
                    <a:pt x="4902" y="5427"/>
                    <a:pt x="4910" y="5432"/>
                    <a:pt x="4918" y="5432"/>
                  </a:cubicBezTo>
                  <a:lnTo>
                    <a:pt x="4894" y="5408"/>
                  </a:lnTo>
                  <a:cubicBezTo>
                    <a:pt x="4953" y="5373"/>
                    <a:pt x="4977" y="5301"/>
                    <a:pt x="5037" y="5254"/>
                  </a:cubicBezTo>
                  <a:cubicBezTo>
                    <a:pt x="5049" y="5230"/>
                    <a:pt x="5049" y="5182"/>
                    <a:pt x="5084" y="5158"/>
                  </a:cubicBezTo>
                  <a:cubicBezTo>
                    <a:pt x="5084" y="5146"/>
                    <a:pt x="5084" y="5135"/>
                    <a:pt x="5084" y="5135"/>
                  </a:cubicBezTo>
                  <a:cubicBezTo>
                    <a:pt x="5120" y="5111"/>
                    <a:pt x="5156" y="5075"/>
                    <a:pt x="5168" y="5027"/>
                  </a:cubicBezTo>
                  <a:cubicBezTo>
                    <a:pt x="5163" y="5008"/>
                    <a:pt x="5170" y="5005"/>
                    <a:pt x="5178" y="5005"/>
                  </a:cubicBezTo>
                  <a:cubicBezTo>
                    <a:pt x="5184" y="5005"/>
                    <a:pt x="5191" y="5006"/>
                    <a:pt x="5197" y="5006"/>
                  </a:cubicBezTo>
                  <a:cubicBezTo>
                    <a:pt x="5203" y="5006"/>
                    <a:pt x="5207" y="5004"/>
                    <a:pt x="5203" y="4992"/>
                  </a:cubicBezTo>
                  <a:lnTo>
                    <a:pt x="5203" y="4992"/>
                  </a:lnTo>
                  <a:cubicBezTo>
                    <a:pt x="5203" y="4992"/>
                    <a:pt x="5215" y="5004"/>
                    <a:pt x="5215" y="5004"/>
                  </a:cubicBezTo>
                  <a:cubicBezTo>
                    <a:pt x="5215" y="4968"/>
                    <a:pt x="5227" y="4956"/>
                    <a:pt x="5227" y="4908"/>
                  </a:cubicBezTo>
                  <a:cubicBezTo>
                    <a:pt x="5233" y="4915"/>
                    <a:pt x="5237" y="4917"/>
                    <a:pt x="5240" y="4917"/>
                  </a:cubicBezTo>
                  <a:cubicBezTo>
                    <a:pt x="5245" y="4917"/>
                    <a:pt x="5243" y="4906"/>
                    <a:pt x="5247" y="4906"/>
                  </a:cubicBezTo>
                  <a:cubicBezTo>
                    <a:pt x="5248" y="4906"/>
                    <a:pt x="5249" y="4907"/>
                    <a:pt x="5251" y="4908"/>
                  </a:cubicBezTo>
                  <a:lnTo>
                    <a:pt x="5239" y="4896"/>
                  </a:lnTo>
                  <a:cubicBezTo>
                    <a:pt x="5247" y="4896"/>
                    <a:pt x="5255" y="4891"/>
                    <a:pt x="5263" y="4891"/>
                  </a:cubicBezTo>
                  <a:cubicBezTo>
                    <a:pt x="5267" y="4891"/>
                    <a:pt x="5271" y="4892"/>
                    <a:pt x="5275" y="4896"/>
                  </a:cubicBezTo>
                  <a:lnTo>
                    <a:pt x="5263" y="4873"/>
                  </a:lnTo>
                  <a:lnTo>
                    <a:pt x="5275" y="4884"/>
                  </a:lnTo>
                  <a:cubicBezTo>
                    <a:pt x="5285" y="4864"/>
                    <a:pt x="5295" y="4835"/>
                    <a:pt x="5321" y="4835"/>
                  </a:cubicBezTo>
                  <a:cubicBezTo>
                    <a:pt x="5325" y="4835"/>
                    <a:pt x="5329" y="4835"/>
                    <a:pt x="5334" y="4837"/>
                  </a:cubicBezTo>
                  <a:cubicBezTo>
                    <a:pt x="5334" y="4789"/>
                    <a:pt x="5382" y="4730"/>
                    <a:pt x="5418" y="4682"/>
                  </a:cubicBezTo>
                  <a:cubicBezTo>
                    <a:pt x="5418" y="4670"/>
                    <a:pt x="5430" y="4658"/>
                    <a:pt x="5430" y="4646"/>
                  </a:cubicBezTo>
                  <a:lnTo>
                    <a:pt x="5453" y="4646"/>
                  </a:lnTo>
                  <a:cubicBezTo>
                    <a:pt x="5465" y="4634"/>
                    <a:pt x="5453" y="4611"/>
                    <a:pt x="5465" y="4611"/>
                  </a:cubicBezTo>
                  <a:cubicBezTo>
                    <a:pt x="5477" y="4599"/>
                    <a:pt x="5489" y="4599"/>
                    <a:pt x="5489" y="4575"/>
                  </a:cubicBezTo>
                  <a:cubicBezTo>
                    <a:pt x="5489" y="4569"/>
                    <a:pt x="5495" y="4566"/>
                    <a:pt x="5502" y="4566"/>
                  </a:cubicBezTo>
                  <a:cubicBezTo>
                    <a:pt x="5510" y="4566"/>
                    <a:pt x="5519" y="4569"/>
                    <a:pt x="5525" y="4575"/>
                  </a:cubicBezTo>
                  <a:cubicBezTo>
                    <a:pt x="5501" y="4551"/>
                    <a:pt x="5549" y="4551"/>
                    <a:pt x="5549" y="4551"/>
                  </a:cubicBezTo>
                  <a:cubicBezTo>
                    <a:pt x="5549" y="4551"/>
                    <a:pt x="5680" y="4420"/>
                    <a:pt x="5811" y="4253"/>
                  </a:cubicBezTo>
                  <a:cubicBezTo>
                    <a:pt x="5930" y="4111"/>
                    <a:pt x="6049" y="3944"/>
                    <a:pt x="6072" y="3813"/>
                  </a:cubicBezTo>
                  <a:lnTo>
                    <a:pt x="6084" y="3813"/>
                  </a:lnTo>
                  <a:cubicBezTo>
                    <a:pt x="6239" y="3789"/>
                    <a:pt x="6442" y="3742"/>
                    <a:pt x="6596" y="3742"/>
                  </a:cubicBezTo>
                  <a:cubicBezTo>
                    <a:pt x="6620" y="3706"/>
                    <a:pt x="6680" y="3706"/>
                    <a:pt x="6727" y="3694"/>
                  </a:cubicBezTo>
                  <a:lnTo>
                    <a:pt x="6727" y="3730"/>
                  </a:lnTo>
                  <a:lnTo>
                    <a:pt x="6775" y="3706"/>
                  </a:lnTo>
                  <a:lnTo>
                    <a:pt x="6775" y="3706"/>
                  </a:lnTo>
                  <a:cubicBezTo>
                    <a:pt x="6787" y="3718"/>
                    <a:pt x="6739" y="3718"/>
                    <a:pt x="6775" y="3730"/>
                  </a:cubicBezTo>
                  <a:lnTo>
                    <a:pt x="6787" y="3706"/>
                  </a:lnTo>
                  <a:cubicBezTo>
                    <a:pt x="6787" y="3718"/>
                    <a:pt x="6894" y="3706"/>
                    <a:pt x="6823" y="3730"/>
                  </a:cubicBezTo>
                  <a:lnTo>
                    <a:pt x="6989" y="3718"/>
                  </a:lnTo>
                  <a:cubicBezTo>
                    <a:pt x="7020" y="3718"/>
                    <a:pt x="7007" y="3691"/>
                    <a:pt x="7032" y="3691"/>
                  </a:cubicBezTo>
                  <a:cubicBezTo>
                    <a:pt x="7037" y="3691"/>
                    <a:pt x="7042" y="3692"/>
                    <a:pt x="7049" y="3694"/>
                  </a:cubicBezTo>
                  <a:cubicBezTo>
                    <a:pt x="7049" y="3700"/>
                    <a:pt x="7046" y="3700"/>
                    <a:pt x="7043" y="3700"/>
                  </a:cubicBezTo>
                  <a:cubicBezTo>
                    <a:pt x="7040" y="3700"/>
                    <a:pt x="7037" y="3700"/>
                    <a:pt x="7037" y="3706"/>
                  </a:cubicBezTo>
                  <a:cubicBezTo>
                    <a:pt x="7050" y="3708"/>
                    <a:pt x="7062" y="3710"/>
                    <a:pt x="7073" y="3710"/>
                  </a:cubicBezTo>
                  <a:cubicBezTo>
                    <a:pt x="7160" y="3710"/>
                    <a:pt x="7180" y="3634"/>
                    <a:pt x="7275" y="3634"/>
                  </a:cubicBezTo>
                  <a:lnTo>
                    <a:pt x="7263" y="3634"/>
                  </a:lnTo>
                  <a:cubicBezTo>
                    <a:pt x="7287" y="3634"/>
                    <a:pt x="7323" y="3622"/>
                    <a:pt x="7323" y="3622"/>
                  </a:cubicBezTo>
                  <a:cubicBezTo>
                    <a:pt x="7317" y="3614"/>
                    <a:pt x="7312" y="3611"/>
                    <a:pt x="7309" y="3611"/>
                  </a:cubicBezTo>
                  <a:cubicBezTo>
                    <a:pt x="7299" y="3611"/>
                    <a:pt x="7293" y="3628"/>
                    <a:pt x="7279" y="3628"/>
                  </a:cubicBezTo>
                  <a:cubicBezTo>
                    <a:pt x="7275" y="3628"/>
                    <a:pt x="7269" y="3627"/>
                    <a:pt x="7263" y="3622"/>
                  </a:cubicBezTo>
                  <a:cubicBezTo>
                    <a:pt x="7263" y="3599"/>
                    <a:pt x="7311" y="3611"/>
                    <a:pt x="7299" y="3587"/>
                  </a:cubicBezTo>
                  <a:cubicBezTo>
                    <a:pt x="7335" y="3587"/>
                    <a:pt x="7346" y="3575"/>
                    <a:pt x="7370" y="3575"/>
                  </a:cubicBezTo>
                  <a:cubicBezTo>
                    <a:pt x="7378" y="3578"/>
                    <a:pt x="7387" y="3578"/>
                    <a:pt x="7396" y="3578"/>
                  </a:cubicBezTo>
                  <a:cubicBezTo>
                    <a:pt x="7412" y="3578"/>
                    <a:pt x="7429" y="3576"/>
                    <a:pt x="7446" y="3576"/>
                  </a:cubicBezTo>
                  <a:cubicBezTo>
                    <a:pt x="7461" y="3576"/>
                    <a:pt x="7476" y="3578"/>
                    <a:pt x="7489" y="3587"/>
                  </a:cubicBezTo>
                  <a:cubicBezTo>
                    <a:pt x="7513" y="3575"/>
                    <a:pt x="7525" y="3539"/>
                    <a:pt x="7561" y="3539"/>
                  </a:cubicBezTo>
                  <a:cubicBezTo>
                    <a:pt x="7596" y="3551"/>
                    <a:pt x="7561" y="3563"/>
                    <a:pt x="7596" y="3563"/>
                  </a:cubicBezTo>
                  <a:lnTo>
                    <a:pt x="7608" y="3539"/>
                  </a:lnTo>
                  <a:cubicBezTo>
                    <a:pt x="7632" y="3539"/>
                    <a:pt x="7632" y="3551"/>
                    <a:pt x="7632" y="3551"/>
                  </a:cubicBezTo>
                  <a:cubicBezTo>
                    <a:pt x="7661" y="3551"/>
                    <a:pt x="7659" y="3536"/>
                    <a:pt x="7681" y="3536"/>
                  </a:cubicBezTo>
                  <a:cubicBezTo>
                    <a:pt x="7687" y="3536"/>
                    <a:pt x="7694" y="3537"/>
                    <a:pt x="7704" y="3539"/>
                  </a:cubicBezTo>
                  <a:lnTo>
                    <a:pt x="7680" y="3551"/>
                  </a:lnTo>
                  <a:cubicBezTo>
                    <a:pt x="7716" y="3539"/>
                    <a:pt x="7727" y="3539"/>
                    <a:pt x="7775" y="3539"/>
                  </a:cubicBezTo>
                  <a:cubicBezTo>
                    <a:pt x="7775" y="3551"/>
                    <a:pt x="7751" y="3551"/>
                    <a:pt x="7739" y="3551"/>
                  </a:cubicBezTo>
                  <a:cubicBezTo>
                    <a:pt x="7745" y="3557"/>
                    <a:pt x="7751" y="3559"/>
                    <a:pt x="7755" y="3559"/>
                  </a:cubicBezTo>
                  <a:cubicBezTo>
                    <a:pt x="7769" y="3559"/>
                    <a:pt x="7778" y="3539"/>
                    <a:pt x="7787" y="3539"/>
                  </a:cubicBezTo>
                  <a:cubicBezTo>
                    <a:pt x="7787" y="3527"/>
                    <a:pt x="7751" y="3527"/>
                    <a:pt x="7775" y="3515"/>
                  </a:cubicBezTo>
                  <a:cubicBezTo>
                    <a:pt x="7784" y="3515"/>
                    <a:pt x="7800" y="3495"/>
                    <a:pt x="7817" y="3495"/>
                  </a:cubicBezTo>
                  <a:cubicBezTo>
                    <a:pt x="7823" y="3495"/>
                    <a:pt x="7829" y="3497"/>
                    <a:pt x="7835" y="3503"/>
                  </a:cubicBezTo>
                  <a:lnTo>
                    <a:pt x="7811" y="3515"/>
                  </a:lnTo>
                  <a:cubicBezTo>
                    <a:pt x="7858" y="3503"/>
                    <a:pt x="7835" y="3491"/>
                    <a:pt x="7882" y="3491"/>
                  </a:cubicBezTo>
                  <a:cubicBezTo>
                    <a:pt x="7882" y="3491"/>
                    <a:pt x="7882" y="3503"/>
                    <a:pt x="7882" y="3503"/>
                  </a:cubicBezTo>
                  <a:cubicBezTo>
                    <a:pt x="7900" y="3491"/>
                    <a:pt x="7921" y="3488"/>
                    <a:pt x="7943" y="3488"/>
                  </a:cubicBezTo>
                  <a:cubicBezTo>
                    <a:pt x="7966" y="3488"/>
                    <a:pt x="7989" y="3491"/>
                    <a:pt x="8013" y="3491"/>
                  </a:cubicBezTo>
                  <a:cubicBezTo>
                    <a:pt x="8025" y="3480"/>
                    <a:pt x="8025" y="3468"/>
                    <a:pt x="8037" y="3468"/>
                  </a:cubicBezTo>
                  <a:cubicBezTo>
                    <a:pt x="8013" y="3456"/>
                    <a:pt x="8013" y="3456"/>
                    <a:pt x="8013" y="3444"/>
                  </a:cubicBezTo>
                  <a:lnTo>
                    <a:pt x="8013" y="3444"/>
                  </a:lnTo>
                  <a:cubicBezTo>
                    <a:pt x="8016" y="3445"/>
                    <a:pt x="8020" y="3445"/>
                    <a:pt x="8022" y="3445"/>
                  </a:cubicBezTo>
                  <a:cubicBezTo>
                    <a:pt x="8049" y="3445"/>
                    <a:pt x="8064" y="3407"/>
                    <a:pt x="8114" y="3407"/>
                  </a:cubicBezTo>
                  <a:cubicBezTo>
                    <a:pt x="8120" y="3407"/>
                    <a:pt x="8126" y="3407"/>
                    <a:pt x="8132" y="3408"/>
                  </a:cubicBezTo>
                  <a:cubicBezTo>
                    <a:pt x="8132" y="3417"/>
                    <a:pt x="8126" y="3425"/>
                    <a:pt x="8114" y="3425"/>
                  </a:cubicBezTo>
                  <a:cubicBezTo>
                    <a:pt x="8109" y="3425"/>
                    <a:pt x="8104" y="3424"/>
                    <a:pt x="8097" y="3420"/>
                  </a:cubicBezTo>
                  <a:cubicBezTo>
                    <a:pt x="8085" y="3456"/>
                    <a:pt x="8085" y="3480"/>
                    <a:pt x="8049" y="3491"/>
                  </a:cubicBezTo>
                  <a:cubicBezTo>
                    <a:pt x="8065" y="3491"/>
                    <a:pt x="8081" y="3486"/>
                    <a:pt x="8086" y="3486"/>
                  </a:cubicBezTo>
                  <a:cubicBezTo>
                    <a:pt x="8086" y="3486"/>
                    <a:pt x="8087" y="3486"/>
                    <a:pt x="8087" y="3486"/>
                  </a:cubicBezTo>
                  <a:lnTo>
                    <a:pt x="8087" y="3486"/>
                  </a:lnTo>
                  <a:lnTo>
                    <a:pt x="8097" y="3468"/>
                  </a:lnTo>
                  <a:cubicBezTo>
                    <a:pt x="8108" y="3468"/>
                    <a:pt x="8120" y="3456"/>
                    <a:pt x="8132" y="3456"/>
                  </a:cubicBezTo>
                  <a:cubicBezTo>
                    <a:pt x="8132" y="3444"/>
                    <a:pt x="8097" y="3432"/>
                    <a:pt x="8132" y="3420"/>
                  </a:cubicBezTo>
                  <a:cubicBezTo>
                    <a:pt x="8137" y="3418"/>
                    <a:pt x="8142" y="3418"/>
                    <a:pt x="8145" y="3418"/>
                  </a:cubicBezTo>
                  <a:cubicBezTo>
                    <a:pt x="8157" y="3418"/>
                    <a:pt x="8159" y="3427"/>
                    <a:pt x="8158" y="3431"/>
                  </a:cubicBezTo>
                  <a:lnTo>
                    <a:pt x="8158" y="3431"/>
                  </a:lnTo>
                  <a:cubicBezTo>
                    <a:pt x="8199" y="3421"/>
                    <a:pt x="8174" y="3410"/>
                    <a:pt x="8205" y="3408"/>
                  </a:cubicBezTo>
                  <a:lnTo>
                    <a:pt x="8205" y="3408"/>
                  </a:lnTo>
                  <a:cubicBezTo>
                    <a:pt x="8212" y="3411"/>
                    <a:pt x="8221" y="3412"/>
                    <a:pt x="8229" y="3412"/>
                  </a:cubicBezTo>
                  <a:cubicBezTo>
                    <a:pt x="8245" y="3412"/>
                    <a:pt x="8261" y="3409"/>
                    <a:pt x="8274" y="3409"/>
                  </a:cubicBezTo>
                  <a:cubicBezTo>
                    <a:pt x="8285" y="3409"/>
                    <a:pt x="8295" y="3411"/>
                    <a:pt x="8299" y="3420"/>
                  </a:cubicBezTo>
                  <a:cubicBezTo>
                    <a:pt x="8299" y="3429"/>
                    <a:pt x="8299" y="3438"/>
                    <a:pt x="8294" y="3442"/>
                  </a:cubicBezTo>
                  <a:lnTo>
                    <a:pt x="8294" y="3442"/>
                  </a:lnTo>
                  <a:cubicBezTo>
                    <a:pt x="8295" y="3442"/>
                    <a:pt x="8297" y="3442"/>
                    <a:pt x="8298" y="3442"/>
                  </a:cubicBezTo>
                  <a:cubicBezTo>
                    <a:pt x="8303" y="3442"/>
                    <a:pt x="8307" y="3443"/>
                    <a:pt x="8309" y="3447"/>
                  </a:cubicBezTo>
                  <a:lnTo>
                    <a:pt x="8309" y="3447"/>
                  </a:lnTo>
                  <a:cubicBezTo>
                    <a:pt x="8312" y="3432"/>
                    <a:pt x="8350" y="3432"/>
                    <a:pt x="8370" y="3432"/>
                  </a:cubicBezTo>
                  <a:lnTo>
                    <a:pt x="8358" y="3420"/>
                  </a:lnTo>
                  <a:cubicBezTo>
                    <a:pt x="8377" y="3402"/>
                    <a:pt x="8387" y="3395"/>
                    <a:pt x="8392" y="3395"/>
                  </a:cubicBezTo>
                  <a:cubicBezTo>
                    <a:pt x="8406" y="3395"/>
                    <a:pt x="8393" y="3435"/>
                    <a:pt x="8424" y="3435"/>
                  </a:cubicBezTo>
                  <a:cubicBezTo>
                    <a:pt x="8428" y="3435"/>
                    <a:pt x="8434" y="3434"/>
                    <a:pt x="8442" y="3432"/>
                  </a:cubicBezTo>
                  <a:cubicBezTo>
                    <a:pt x="8460" y="3426"/>
                    <a:pt x="8454" y="3426"/>
                    <a:pt x="8446" y="3426"/>
                  </a:cubicBezTo>
                  <a:cubicBezTo>
                    <a:pt x="8439" y="3426"/>
                    <a:pt x="8430" y="3426"/>
                    <a:pt x="8442" y="3420"/>
                  </a:cubicBezTo>
                  <a:cubicBezTo>
                    <a:pt x="8450" y="3417"/>
                    <a:pt x="8457" y="3416"/>
                    <a:pt x="8463" y="3416"/>
                  </a:cubicBezTo>
                  <a:cubicBezTo>
                    <a:pt x="8474" y="3416"/>
                    <a:pt x="8484" y="3419"/>
                    <a:pt x="8496" y="3419"/>
                  </a:cubicBezTo>
                  <a:cubicBezTo>
                    <a:pt x="8507" y="3419"/>
                    <a:pt x="8519" y="3417"/>
                    <a:pt x="8537" y="3408"/>
                  </a:cubicBezTo>
                  <a:cubicBezTo>
                    <a:pt x="8546" y="3417"/>
                    <a:pt x="8562" y="3419"/>
                    <a:pt x="8574" y="3430"/>
                  </a:cubicBezTo>
                  <a:lnTo>
                    <a:pt x="8574" y="3430"/>
                  </a:lnTo>
                  <a:lnTo>
                    <a:pt x="8585" y="3408"/>
                  </a:lnTo>
                  <a:cubicBezTo>
                    <a:pt x="8620" y="3396"/>
                    <a:pt x="8668" y="3384"/>
                    <a:pt x="8704" y="3384"/>
                  </a:cubicBezTo>
                  <a:cubicBezTo>
                    <a:pt x="8692" y="3384"/>
                    <a:pt x="8692" y="3372"/>
                    <a:pt x="8692" y="3372"/>
                  </a:cubicBezTo>
                  <a:cubicBezTo>
                    <a:pt x="8751" y="3361"/>
                    <a:pt x="8763" y="3337"/>
                    <a:pt x="8811" y="3325"/>
                  </a:cubicBezTo>
                  <a:lnTo>
                    <a:pt x="8811" y="3325"/>
                  </a:lnTo>
                  <a:cubicBezTo>
                    <a:pt x="8823" y="3349"/>
                    <a:pt x="8787" y="3349"/>
                    <a:pt x="8763" y="3361"/>
                  </a:cubicBezTo>
                  <a:cubicBezTo>
                    <a:pt x="8799" y="3361"/>
                    <a:pt x="8799" y="3349"/>
                    <a:pt x="8859" y="3349"/>
                  </a:cubicBezTo>
                  <a:cubicBezTo>
                    <a:pt x="8859" y="3361"/>
                    <a:pt x="8823" y="3349"/>
                    <a:pt x="8823" y="3372"/>
                  </a:cubicBezTo>
                  <a:lnTo>
                    <a:pt x="8870" y="3349"/>
                  </a:lnTo>
                  <a:lnTo>
                    <a:pt x="8870" y="3361"/>
                  </a:lnTo>
                  <a:cubicBezTo>
                    <a:pt x="8876" y="3343"/>
                    <a:pt x="8888" y="3340"/>
                    <a:pt x="8903" y="3340"/>
                  </a:cubicBezTo>
                  <a:cubicBezTo>
                    <a:pt x="8911" y="3340"/>
                    <a:pt x="8919" y="3340"/>
                    <a:pt x="8927" y="3340"/>
                  </a:cubicBezTo>
                  <a:cubicBezTo>
                    <a:pt x="8936" y="3340"/>
                    <a:pt x="8945" y="3340"/>
                    <a:pt x="8954" y="3337"/>
                  </a:cubicBezTo>
                  <a:cubicBezTo>
                    <a:pt x="9037" y="3325"/>
                    <a:pt x="9049" y="3277"/>
                    <a:pt x="9085" y="3253"/>
                  </a:cubicBezTo>
                  <a:cubicBezTo>
                    <a:pt x="9097" y="3253"/>
                    <a:pt x="9109" y="3265"/>
                    <a:pt x="9097" y="3265"/>
                  </a:cubicBezTo>
                  <a:cubicBezTo>
                    <a:pt x="9085" y="3265"/>
                    <a:pt x="9085" y="3265"/>
                    <a:pt x="9085" y="3277"/>
                  </a:cubicBezTo>
                  <a:cubicBezTo>
                    <a:pt x="9089" y="3275"/>
                    <a:pt x="9094" y="3274"/>
                    <a:pt x="9099" y="3274"/>
                  </a:cubicBezTo>
                  <a:cubicBezTo>
                    <a:pt x="9120" y="3274"/>
                    <a:pt x="9142" y="3293"/>
                    <a:pt x="9132" y="3313"/>
                  </a:cubicBezTo>
                  <a:cubicBezTo>
                    <a:pt x="9180" y="3289"/>
                    <a:pt x="9109" y="3301"/>
                    <a:pt x="9144" y="3289"/>
                  </a:cubicBezTo>
                  <a:lnTo>
                    <a:pt x="9204" y="3277"/>
                  </a:lnTo>
                  <a:cubicBezTo>
                    <a:pt x="9192" y="3265"/>
                    <a:pt x="9168" y="3265"/>
                    <a:pt x="9204" y="3241"/>
                  </a:cubicBezTo>
                  <a:cubicBezTo>
                    <a:pt x="9228" y="3230"/>
                    <a:pt x="9240" y="3230"/>
                    <a:pt x="9275" y="3230"/>
                  </a:cubicBezTo>
                  <a:cubicBezTo>
                    <a:pt x="9275" y="3241"/>
                    <a:pt x="9287" y="3253"/>
                    <a:pt x="9263" y="3253"/>
                  </a:cubicBezTo>
                  <a:cubicBezTo>
                    <a:pt x="9275" y="3253"/>
                    <a:pt x="9311" y="3253"/>
                    <a:pt x="9311" y="3230"/>
                  </a:cubicBezTo>
                  <a:cubicBezTo>
                    <a:pt x="9275" y="3230"/>
                    <a:pt x="9371" y="3206"/>
                    <a:pt x="9347" y="3194"/>
                  </a:cubicBezTo>
                  <a:lnTo>
                    <a:pt x="9382" y="3194"/>
                  </a:lnTo>
                  <a:cubicBezTo>
                    <a:pt x="9371" y="3194"/>
                    <a:pt x="9371" y="3206"/>
                    <a:pt x="9359" y="3206"/>
                  </a:cubicBezTo>
                  <a:cubicBezTo>
                    <a:pt x="9365" y="3212"/>
                    <a:pt x="9370" y="3214"/>
                    <a:pt x="9374" y="3214"/>
                  </a:cubicBezTo>
                  <a:cubicBezTo>
                    <a:pt x="9388" y="3214"/>
                    <a:pt x="9397" y="3194"/>
                    <a:pt x="9406" y="3194"/>
                  </a:cubicBezTo>
                  <a:cubicBezTo>
                    <a:pt x="9414" y="3194"/>
                    <a:pt x="9433" y="3189"/>
                    <a:pt x="9444" y="3189"/>
                  </a:cubicBezTo>
                  <a:cubicBezTo>
                    <a:pt x="9450" y="3189"/>
                    <a:pt x="9454" y="3190"/>
                    <a:pt x="9454" y="3194"/>
                  </a:cubicBezTo>
                  <a:cubicBezTo>
                    <a:pt x="9460" y="3188"/>
                    <a:pt x="9472" y="3185"/>
                    <a:pt x="9484" y="3185"/>
                  </a:cubicBezTo>
                  <a:cubicBezTo>
                    <a:pt x="9496" y="3185"/>
                    <a:pt x="9507" y="3188"/>
                    <a:pt x="9513" y="3194"/>
                  </a:cubicBezTo>
                  <a:cubicBezTo>
                    <a:pt x="9525" y="3182"/>
                    <a:pt x="9501" y="3182"/>
                    <a:pt x="9513" y="3170"/>
                  </a:cubicBezTo>
                  <a:lnTo>
                    <a:pt x="9573" y="3158"/>
                  </a:lnTo>
                  <a:cubicBezTo>
                    <a:pt x="9573" y="3170"/>
                    <a:pt x="9585" y="3206"/>
                    <a:pt x="9585" y="3206"/>
                  </a:cubicBezTo>
                  <a:cubicBezTo>
                    <a:pt x="9609" y="3194"/>
                    <a:pt x="9585" y="3170"/>
                    <a:pt x="9621" y="3170"/>
                  </a:cubicBezTo>
                  <a:cubicBezTo>
                    <a:pt x="9609" y="3194"/>
                    <a:pt x="9668" y="3170"/>
                    <a:pt x="9644" y="3206"/>
                  </a:cubicBezTo>
                  <a:cubicBezTo>
                    <a:pt x="9651" y="3209"/>
                    <a:pt x="9661" y="3211"/>
                    <a:pt x="9673" y="3211"/>
                  </a:cubicBezTo>
                  <a:cubicBezTo>
                    <a:pt x="9700" y="3211"/>
                    <a:pt x="9735" y="3202"/>
                    <a:pt x="9752" y="3194"/>
                  </a:cubicBezTo>
                  <a:cubicBezTo>
                    <a:pt x="9775" y="3170"/>
                    <a:pt x="9716" y="3182"/>
                    <a:pt x="9716" y="3170"/>
                  </a:cubicBezTo>
                  <a:cubicBezTo>
                    <a:pt x="9799" y="3146"/>
                    <a:pt x="9799" y="3087"/>
                    <a:pt x="9859" y="3087"/>
                  </a:cubicBezTo>
                  <a:lnTo>
                    <a:pt x="9847" y="3087"/>
                  </a:lnTo>
                  <a:cubicBezTo>
                    <a:pt x="9882" y="3063"/>
                    <a:pt x="9882" y="3063"/>
                    <a:pt x="9894" y="3039"/>
                  </a:cubicBezTo>
                  <a:cubicBezTo>
                    <a:pt x="9894" y="3057"/>
                    <a:pt x="9936" y="3083"/>
                    <a:pt x="9983" y="3083"/>
                  </a:cubicBezTo>
                  <a:cubicBezTo>
                    <a:pt x="9997" y="3083"/>
                    <a:pt x="10012" y="3080"/>
                    <a:pt x="10025" y="3075"/>
                  </a:cubicBezTo>
                  <a:cubicBezTo>
                    <a:pt x="10025" y="3063"/>
                    <a:pt x="9978" y="3063"/>
                    <a:pt x="9990" y="3039"/>
                  </a:cubicBezTo>
                  <a:lnTo>
                    <a:pt x="10037" y="3027"/>
                  </a:lnTo>
                  <a:lnTo>
                    <a:pt x="10037" y="3027"/>
                  </a:lnTo>
                  <a:cubicBezTo>
                    <a:pt x="10037" y="3027"/>
                    <a:pt x="10037" y="3027"/>
                    <a:pt x="10025" y="3039"/>
                  </a:cubicBezTo>
                  <a:cubicBezTo>
                    <a:pt x="10043" y="3027"/>
                    <a:pt x="10064" y="3027"/>
                    <a:pt x="10080" y="3027"/>
                  </a:cubicBezTo>
                  <a:cubicBezTo>
                    <a:pt x="10097" y="3027"/>
                    <a:pt x="10109" y="3027"/>
                    <a:pt x="10109" y="3015"/>
                  </a:cubicBezTo>
                  <a:lnTo>
                    <a:pt x="10156" y="3039"/>
                  </a:lnTo>
                  <a:lnTo>
                    <a:pt x="10156" y="3039"/>
                  </a:lnTo>
                  <a:lnTo>
                    <a:pt x="10144" y="3027"/>
                  </a:lnTo>
                  <a:cubicBezTo>
                    <a:pt x="10144" y="3015"/>
                    <a:pt x="10180" y="3003"/>
                    <a:pt x="10192" y="2991"/>
                  </a:cubicBezTo>
                  <a:cubicBezTo>
                    <a:pt x="10220" y="2977"/>
                    <a:pt x="10236" y="2972"/>
                    <a:pt x="10251" y="2972"/>
                  </a:cubicBezTo>
                  <a:cubicBezTo>
                    <a:pt x="10262" y="2972"/>
                    <a:pt x="10272" y="2975"/>
                    <a:pt x="10287" y="2980"/>
                  </a:cubicBezTo>
                  <a:cubicBezTo>
                    <a:pt x="10275" y="2968"/>
                    <a:pt x="10252" y="2956"/>
                    <a:pt x="10275" y="2944"/>
                  </a:cubicBezTo>
                  <a:lnTo>
                    <a:pt x="10275" y="2944"/>
                  </a:lnTo>
                  <a:cubicBezTo>
                    <a:pt x="10279" y="2954"/>
                    <a:pt x="10288" y="2958"/>
                    <a:pt x="10298" y="2958"/>
                  </a:cubicBezTo>
                  <a:cubicBezTo>
                    <a:pt x="10315" y="2958"/>
                    <a:pt x="10338" y="2949"/>
                    <a:pt x="10350" y="2949"/>
                  </a:cubicBezTo>
                  <a:cubicBezTo>
                    <a:pt x="10355" y="2949"/>
                    <a:pt x="10359" y="2950"/>
                    <a:pt x="10359" y="2956"/>
                  </a:cubicBezTo>
                  <a:cubicBezTo>
                    <a:pt x="10383" y="2956"/>
                    <a:pt x="10406" y="2956"/>
                    <a:pt x="10406" y="2944"/>
                  </a:cubicBezTo>
                  <a:lnTo>
                    <a:pt x="10406" y="2968"/>
                  </a:lnTo>
                  <a:cubicBezTo>
                    <a:pt x="10406" y="2932"/>
                    <a:pt x="10454" y="2920"/>
                    <a:pt x="10490" y="2896"/>
                  </a:cubicBezTo>
                  <a:cubicBezTo>
                    <a:pt x="10490" y="2911"/>
                    <a:pt x="10494" y="2915"/>
                    <a:pt x="10501" y="2915"/>
                  </a:cubicBezTo>
                  <a:cubicBezTo>
                    <a:pt x="10512" y="2915"/>
                    <a:pt x="10531" y="2902"/>
                    <a:pt x="10546" y="2902"/>
                  </a:cubicBezTo>
                  <a:cubicBezTo>
                    <a:pt x="10552" y="2902"/>
                    <a:pt x="10557" y="2904"/>
                    <a:pt x="10561" y="2908"/>
                  </a:cubicBezTo>
                  <a:cubicBezTo>
                    <a:pt x="10561" y="2884"/>
                    <a:pt x="10633" y="2872"/>
                    <a:pt x="10633" y="2849"/>
                  </a:cubicBezTo>
                  <a:cubicBezTo>
                    <a:pt x="10636" y="2847"/>
                    <a:pt x="10639" y="2846"/>
                    <a:pt x="10642" y="2846"/>
                  </a:cubicBezTo>
                  <a:cubicBezTo>
                    <a:pt x="10660" y="2846"/>
                    <a:pt x="10668" y="2872"/>
                    <a:pt x="10668" y="2872"/>
                  </a:cubicBezTo>
                  <a:lnTo>
                    <a:pt x="10680" y="2860"/>
                  </a:lnTo>
                  <a:cubicBezTo>
                    <a:pt x="10685" y="2863"/>
                    <a:pt x="10691" y="2864"/>
                    <a:pt x="10698" y="2864"/>
                  </a:cubicBezTo>
                  <a:cubicBezTo>
                    <a:pt x="10727" y="2864"/>
                    <a:pt x="10771" y="2849"/>
                    <a:pt x="10799" y="2849"/>
                  </a:cubicBezTo>
                  <a:lnTo>
                    <a:pt x="10823" y="2813"/>
                  </a:lnTo>
                  <a:lnTo>
                    <a:pt x="10835" y="2825"/>
                  </a:lnTo>
                  <a:cubicBezTo>
                    <a:pt x="10835" y="2813"/>
                    <a:pt x="10859" y="2801"/>
                    <a:pt x="10847" y="2789"/>
                  </a:cubicBezTo>
                  <a:lnTo>
                    <a:pt x="10859" y="2789"/>
                  </a:lnTo>
                  <a:cubicBezTo>
                    <a:pt x="10859" y="2765"/>
                    <a:pt x="10883" y="2777"/>
                    <a:pt x="10906" y="2753"/>
                  </a:cubicBezTo>
                  <a:cubicBezTo>
                    <a:pt x="10918" y="2753"/>
                    <a:pt x="10918" y="2753"/>
                    <a:pt x="10918" y="2765"/>
                  </a:cubicBezTo>
                  <a:cubicBezTo>
                    <a:pt x="10921" y="2763"/>
                    <a:pt x="10923" y="2762"/>
                    <a:pt x="10924" y="2762"/>
                  </a:cubicBezTo>
                  <a:cubicBezTo>
                    <a:pt x="10931" y="2762"/>
                    <a:pt x="10933" y="2777"/>
                    <a:pt x="10942" y="2777"/>
                  </a:cubicBezTo>
                  <a:cubicBezTo>
                    <a:pt x="10931" y="2777"/>
                    <a:pt x="10981" y="2716"/>
                    <a:pt x="10942" y="2716"/>
                  </a:cubicBezTo>
                  <a:cubicBezTo>
                    <a:pt x="10939" y="2716"/>
                    <a:pt x="10935" y="2717"/>
                    <a:pt x="10930" y="2718"/>
                  </a:cubicBezTo>
                  <a:cubicBezTo>
                    <a:pt x="10930" y="2706"/>
                    <a:pt x="10954" y="2682"/>
                    <a:pt x="10966" y="2682"/>
                  </a:cubicBezTo>
                  <a:lnTo>
                    <a:pt x="10990" y="2706"/>
                  </a:lnTo>
                  <a:lnTo>
                    <a:pt x="11002" y="2670"/>
                  </a:lnTo>
                  <a:cubicBezTo>
                    <a:pt x="11010" y="2666"/>
                    <a:pt x="11016" y="2665"/>
                    <a:pt x="11022" y="2665"/>
                  </a:cubicBezTo>
                  <a:cubicBezTo>
                    <a:pt x="11035" y="2665"/>
                    <a:pt x="11045" y="2670"/>
                    <a:pt x="11061" y="2670"/>
                  </a:cubicBezTo>
                  <a:cubicBezTo>
                    <a:pt x="11041" y="2670"/>
                    <a:pt x="11038" y="2711"/>
                    <a:pt x="11065" y="2711"/>
                  </a:cubicBezTo>
                  <a:cubicBezTo>
                    <a:pt x="11070" y="2711"/>
                    <a:pt x="11077" y="2710"/>
                    <a:pt x="11085" y="2706"/>
                  </a:cubicBezTo>
                  <a:lnTo>
                    <a:pt x="11085" y="2706"/>
                  </a:lnTo>
                  <a:cubicBezTo>
                    <a:pt x="11061" y="2718"/>
                    <a:pt x="11049" y="2741"/>
                    <a:pt x="11037" y="2753"/>
                  </a:cubicBezTo>
                  <a:cubicBezTo>
                    <a:pt x="11049" y="2753"/>
                    <a:pt x="11061" y="2753"/>
                    <a:pt x="11037" y="2765"/>
                  </a:cubicBezTo>
                  <a:lnTo>
                    <a:pt x="11037" y="2765"/>
                  </a:lnTo>
                  <a:cubicBezTo>
                    <a:pt x="11085" y="2741"/>
                    <a:pt x="11049" y="2741"/>
                    <a:pt x="11097" y="2729"/>
                  </a:cubicBezTo>
                  <a:cubicBezTo>
                    <a:pt x="11107" y="2719"/>
                    <a:pt x="11135" y="2691"/>
                    <a:pt x="11150" y="2691"/>
                  </a:cubicBezTo>
                  <a:cubicBezTo>
                    <a:pt x="11151" y="2691"/>
                    <a:pt x="11151" y="2691"/>
                    <a:pt x="11151" y="2691"/>
                  </a:cubicBezTo>
                  <a:lnTo>
                    <a:pt x="11151" y="2691"/>
                  </a:lnTo>
                  <a:cubicBezTo>
                    <a:pt x="11104" y="2668"/>
                    <a:pt x="11215" y="2634"/>
                    <a:pt x="11180" y="2622"/>
                  </a:cubicBezTo>
                  <a:cubicBezTo>
                    <a:pt x="11180" y="2614"/>
                    <a:pt x="11198" y="2605"/>
                    <a:pt x="11209" y="2605"/>
                  </a:cubicBezTo>
                  <a:close/>
                  <a:moveTo>
                    <a:pt x="5611" y="3822"/>
                  </a:moveTo>
                  <a:cubicBezTo>
                    <a:pt x="5623" y="3822"/>
                    <a:pt x="5632" y="3825"/>
                    <a:pt x="5644" y="3825"/>
                  </a:cubicBezTo>
                  <a:cubicBezTo>
                    <a:pt x="5632" y="3837"/>
                    <a:pt x="5608" y="3837"/>
                    <a:pt x="5608" y="3861"/>
                  </a:cubicBezTo>
                  <a:cubicBezTo>
                    <a:pt x="5584" y="3849"/>
                    <a:pt x="5596" y="3849"/>
                    <a:pt x="5596" y="3837"/>
                  </a:cubicBezTo>
                  <a:lnTo>
                    <a:pt x="5596" y="3837"/>
                  </a:lnTo>
                  <a:cubicBezTo>
                    <a:pt x="5584" y="3884"/>
                    <a:pt x="5525" y="3861"/>
                    <a:pt x="5501" y="3884"/>
                  </a:cubicBezTo>
                  <a:lnTo>
                    <a:pt x="5513" y="3896"/>
                  </a:lnTo>
                  <a:cubicBezTo>
                    <a:pt x="5441" y="3908"/>
                    <a:pt x="5418" y="3968"/>
                    <a:pt x="5370" y="4015"/>
                  </a:cubicBezTo>
                  <a:lnTo>
                    <a:pt x="5382" y="4015"/>
                  </a:lnTo>
                  <a:cubicBezTo>
                    <a:pt x="5382" y="4027"/>
                    <a:pt x="5382" y="4039"/>
                    <a:pt x="5370" y="4051"/>
                  </a:cubicBezTo>
                  <a:cubicBezTo>
                    <a:pt x="5310" y="4063"/>
                    <a:pt x="5251" y="4158"/>
                    <a:pt x="5180" y="4218"/>
                  </a:cubicBezTo>
                  <a:cubicBezTo>
                    <a:pt x="5120" y="4313"/>
                    <a:pt x="5013" y="4396"/>
                    <a:pt x="4953" y="4492"/>
                  </a:cubicBezTo>
                  <a:cubicBezTo>
                    <a:pt x="4956" y="4489"/>
                    <a:pt x="4958" y="4488"/>
                    <a:pt x="4961" y="4488"/>
                  </a:cubicBezTo>
                  <a:cubicBezTo>
                    <a:pt x="4973" y="4488"/>
                    <a:pt x="4987" y="4506"/>
                    <a:pt x="4977" y="4515"/>
                  </a:cubicBezTo>
                  <a:cubicBezTo>
                    <a:pt x="4971" y="4514"/>
                    <a:pt x="4965" y="4514"/>
                    <a:pt x="4960" y="4514"/>
                  </a:cubicBezTo>
                  <a:cubicBezTo>
                    <a:pt x="4911" y="4514"/>
                    <a:pt x="4937" y="4564"/>
                    <a:pt x="4894" y="4575"/>
                  </a:cubicBezTo>
                  <a:cubicBezTo>
                    <a:pt x="4870" y="4646"/>
                    <a:pt x="4799" y="4658"/>
                    <a:pt x="4799" y="4742"/>
                  </a:cubicBezTo>
                  <a:lnTo>
                    <a:pt x="4787" y="4730"/>
                  </a:lnTo>
                  <a:cubicBezTo>
                    <a:pt x="4775" y="4730"/>
                    <a:pt x="4775" y="4742"/>
                    <a:pt x="4775" y="4754"/>
                  </a:cubicBezTo>
                  <a:cubicBezTo>
                    <a:pt x="4751" y="4765"/>
                    <a:pt x="4751" y="4801"/>
                    <a:pt x="4739" y="4801"/>
                  </a:cubicBezTo>
                  <a:lnTo>
                    <a:pt x="4751" y="4813"/>
                  </a:lnTo>
                  <a:cubicBezTo>
                    <a:pt x="4751" y="4819"/>
                    <a:pt x="4748" y="4819"/>
                    <a:pt x="4745" y="4819"/>
                  </a:cubicBezTo>
                  <a:cubicBezTo>
                    <a:pt x="4742" y="4819"/>
                    <a:pt x="4739" y="4819"/>
                    <a:pt x="4739" y="4825"/>
                  </a:cubicBezTo>
                  <a:lnTo>
                    <a:pt x="4727" y="4825"/>
                  </a:lnTo>
                  <a:lnTo>
                    <a:pt x="4739" y="4849"/>
                  </a:lnTo>
                  <a:cubicBezTo>
                    <a:pt x="4732" y="4844"/>
                    <a:pt x="4727" y="4842"/>
                    <a:pt x="4723" y="4842"/>
                  </a:cubicBezTo>
                  <a:cubicBezTo>
                    <a:pt x="4707" y="4842"/>
                    <a:pt x="4710" y="4873"/>
                    <a:pt x="4691" y="4873"/>
                  </a:cubicBezTo>
                  <a:cubicBezTo>
                    <a:pt x="4691" y="4896"/>
                    <a:pt x="4679" y="4932"/>
                    <a:pt x="4656" y="4944"/>
                  </a:cubicBezTo>
                  <a:cubicBezTo>
                    <a:pt x="4644" y="4944"/>
                    <a:pt x="4620" y="4968"/>
                    <a:pt x="4608" y="4980"/>
                  </a:cubicBezTo>
                  <a:cubicBezTo>
                    <a:pt x="4584" y="5027"/>
                    <a:pt x="4560" y="5075"/>
                    <a:pt x="4537" y="5111"/>
                  </a:cubicBezTo>
                  <a:lnTo>
                    <a:pt x="4548" y="5123"/>
                  </a:lnTo>
                  <a:lnTo>
                    <a:pt x="4548" y="5135"/>
                  </a:lnTo>
                  <a:lnTo>
                    <a:pt x="4537" y="5135"/>
                  </a:lnTo>
                  <a:cubicBezTo>
                    <a:pt x="4513" y="5135"/>
                    <a:pt x="4525" y="5158"/>
                    <a:pt x="4513" y="5170"/>
                  </a:cubicBezTo>
                  <a:cubicBezTo>
                    <a:pt x="4525" y="5170"/>
                    <a:pt x="4513" y="5158"/>
                    <a:pt x="4525" y="5158"/>
                  </a:cubicBezTo>
                  <a:cubicBezTo>
                    <a:pt x="4527" y="5156"/>
                    <a:pt x="4529" y="5155"/>
                    <a:pt x="4531" y="5155"/>
                  </a:cubicBezTo>
                  <a:cubicBezTo>
                    <a:pt x="4540" y="5155"/>
                    <a:pt x="4546" y="5173"/>
                    <a:pt x="4537" y="5182"/>
                  </a:cubicBezTo>
                  <a:lnTo>
                    <a:pt x="4489" y="5182"/>
                  </a:lnTo>
                  <a:cubicBezTo>
                    <a:pt x="4465" y="5218"/>
                    <a:pt x="4477" y="5254"/>
                    <a:pt x="4453" y="5289"/>
                  </a:cubicBezTo>
                  <a:cubicBezTo>
                    <a:pt x="4450" y="5288"/>
                    <a:pt x="4448" y="5287"/>
                    <a:pt x="4446" y="5287"/>
                  </a:cubicBezTo>
                  <a:cubicBezTo>
                    <a:pt x="4433" y="5287"/>
                    <a:pt x="4429" y="5308"/>
                    <a:pt x="4424" y="5308"/>
                  </a:cubicBezTo>
                  <a:cubicBezTo>
                    <a:pt x="4422" y="5308"/>
                    <a:pt x="4420" y="5306"/>
                    <a:pt x="4418" y="5301"/>
                  </a:cubicBezTo>
                  <a:lnTo>
                    <a:pt x="4418" y="5301"/>
                  </a:lnTo>
                  <a:cubicBezTo>
                    <a:pt x="4406" y="5325"/>
                    <a:pt x="4441" y="5313"/>
                    <a:pt x="4453" y="5325"/>
                  </a:cubicBezTo>
                  <a:cubicBezTo>
                    <a:pt x="4441" y="5337"/>
                    <a:pt x="4453" y="5349"/>
                    <a:pt x="4441" y="5349"/>
                  </a:cubicBezTo>
                  <a:cubicBezTo>
                    <a:pt x="4429" y="5337"/>
                    <a:pt x="4418" y="5337"/>
                    <a:pt x="4418" y="5337"/>
                  </a:cubicBezTo>
                  <a:lnTo>
                    <a:pt x="4406" y="5349"/>
                  </a:lnTo>
                  <a:cubicBezTo>
                    <a:pt x="4406" y="5349"/>
                    <a:pt x="4406" y="5337"/>
                    <a:pt x="4406" y="5337"/>
                  </a:cubicBezTo>
                  <a:cubicBezTo>
                    <a:pt x="4406" y="5385"/>
                    <a:pt x="4358" y="5385"/>
                    <a:pt x="4346" y="5420"/>
                  </a:cubicBezTo>
                  <a:cubicBezTo>
                    <a:pt x="4349" y="5423"/>
                    <a:pt x="4351" y="5424"/>
                    <a:pt x="4352" y="5424"/>
                  </a:cubicBezTo>
                  <a:cubicBezTo>
                    <a:pt x="4357" y="5424"/>
                    <a:pt x="4359" y="5417"/>
                    <a:pt x="4364" y="5417"/>
                  </a:cubicBezTo>
                  <a:cubicBezTo>
                    <a:pt x="4365" y="5417"/>
                    <a:pt x="4367" y="5418"/>
                    <a:pt x="4370" y="5420"/>
                  </a:cubicBezTo>
                  <a:cubicBezTo>
                    <a:pt x="4370" y="5468"/>
                    <a:pt x="4334" y="5432"/>
                    <a:pt x="4334" y="5468"/>
                  </a:cubicBezTo>
                  <a:lnTo>
                    <a:pt x="4322" y="5456"/>
                  </a:lnTo>
                  <a:lnTo>
                    <a:pt x="4322" y="5456"/>
                  </a:lnTo>
                  <a:cubicBezTo>
                    <a:pt x="4334" y="5468"/>
                    <a:pt x="4334" y="5480"/>
                    <a:pt x="4322" y="5492"/>
                  </a:cubicBezTo>
                  <a:cubicBezTo>
                    <a:pt x="4298" y="5480"/>
                    <a:pt x="4310" y="5468"/>
                    <a:pt x="4310" y="5456"/>
                  </a:cubicBezTo>
                  <a:lnTo>
                    <a:pt x="4310" y="5456"/>
                  </a:lnTo>
                  <a:cubicBezTo>
                    <a:pt x="4298" y="5468"/>
                    <a:pt x="4298" y="5504"/>
                    <a:pt x="4310" y="5504"/>
                  </a:cubicBezTo>
                  <a:cubicBezTo>
                    <a:pt x="4310" y="5508"/>
                    <a:pt x="4309" y="5511"/>
                    <a:pt x="4306" y="5512"/>
                  </a:cubicBezTo>
                  <a:lnTo>
                    <a:pt x="4306" y="5512"/>
                  </a:lnTo>
                  <a:cubicBezTo>
                    <a:pt x="4304" y="5511"/>
                    <a:pt x="4301" y="5510"/>
                    <a:pt x="4299" y="5510"/>
                  </a:cubicBezTo>
                  <a:cubicBezTo>
                    <a:pt x="4292" y="5510"/>
                    <a:pt x="4287" y="5516"/>
                    <a:pt x="4287" y="5516"/>
                  </a:cubicBezTo>
                  <a:cubicBezTo>
                    <a:pt x="4294" y="5516"/>
                    <a:pt x="4302" y="5516"/>
                    <a:pt x="4306" y="5512"/>
                  </a:cubicBezTo>
                  <a:lnTo>
                    <a:pt x="4306" y="5512"/>
                  </a:lnTo>
                  <a:cubicBezTo>
                    <a:pt x="4308" y="5513"/>
                    <a:pt x="4309" y="5514"/>
                    <a:pt x="4310" y="5516"/>
                  </a:cubicBezTo>
                  <a:cubicBezTo>
                    <a:pt x="4287" y="5527"/>
                    <a:pt x="4275" y="5551"/>
                    <a:pt x="4263" y="5575"/>
                  </a:cubicBezTo>
                  <a:lnTo>
                    <a:pt x="4251" y="5575"/>
                  </a:lnTo>
                  <a:cubicBezTo>
                    <a:pt x="4257" y="5587"/>
                    <a:pt x="4251" y="5587"/>
                    <a:pt x="4242" y="5587"/>
                  </a:cubicBezTo>
                  <a:cubicBezTo>
                    <a:pt x="4233" y="5587"/>
                    <a:pt x="4221" y="5587"/>
                    <a:pt x="4215" y="5599"/>
                  </a:cubicBezTo>
                  <a:cubicBezTo>
                    <a:pt x="4191" y="5658"/>
                    <a:pt x="4167" y="5754"/>
                    <a:pt x="4132" y="5801"/>
                  </a:cubicBezTo>
                  <a:cubicBezTo>
                    <a:pt x="4156" y="5837"/>
                    <a:pt x="4144" y="5849"/>
                    <a:pt x="4132" y="5873"/>
                  </a:cubicBezTo>
                  <a:lnTo>
                    <a:pt x="4108" y="5861"/>
                  </a:lnTo>
                  <a:lnTo>
                    <a:pt x="4108" y="5885"/>
                  </a:lnTo>
                  <a:cubicBezTo>
                    <a:pt x="4100" y="5885"/>
                    <a:pt x="4087" y="5900"/>
                    <a:pt x="4079" y="5900"/>
                  </a:cubicBezTo>
                  <a:cubicBezTo>
                    <a:pt x="4075" y="5900"/>
                    <a:pt x="4072" y="5897"/>
                    <a:pt x="4072" y="5885"/>
                  </a:cubicBezTo>
                  <a:lnTo>
                    <a:pt x="4037" y="5944"/>
                  </a:lnTo>
                  <a:cubicBezTo>
                    <a:pt x="4025" y="5956"/>
                    <a:pt x="4060" y="5968"/>
                    <a:pt x="4037" y="5980"/>
                  </a:cubicBezTo>
                  <a:cubicBezTo>
                    <a:pt x="4025" y="5980"/>
                    <a:pt x="4037" y="5968"/>
                    <a:pt x="4025" y="5968"/>
                  </a:cubicBezTo>
                  <a:cubicBezTo>
                    <a:pt x="3977" y="5992"/>
                    <a:pt x="4048" y="6039"/>
                    <a:pt x="4025" y="6075"/>
                  </a:cubicBezTo>
                  <a:lnTo>
                    <a:pt x="4013" y="6075"/>
                  </a:lnTo>
                  <a:cubicBezTo>
                    <a:pt x="4018" y="6080"/>
                    <a:pt x="4018" y="6085"/>
                    <a:pt x="4018" y="6089"/>
                  </a:cubicBezTo>
                  <a:lnTo>
                    <a:pt x="4018" y="6089"/>
                  </a:lnTo>
                  <a:cubicBezTo>
                    <a:pt x="4018" y="6088"/>
                    <a:pt x="4020" y="6087"/>
                    <a:pt x="4025" y="6087"/>
                  </a:cubicBezTo>
                  <a:cubicBezTo>
                    <a:pt x="4060" y="6099"/>
                    <a:pt x="4037" y="6099"/>
                    <a:pt x="4060" y="6111"/>
                  </a:cubicBezTo>
                  <a:cubicBezTo>
                    <a:pt x="4037" y="6123"/>
                    <a:pt x="4048" y="6135"/>
                    <a:pt x="4048" y="6147"/>
                  </a:cubicBezTo>
                  <a:cubicBezTo>
                    <a:pt x="4025" y="6147"/>
                    <a:pt x="4025" y="6170"/>
                    <a:pt x="4001" y="6170"/>
                  </a:cubicBezTo>
                  <a:cubicBezTo>
                    <a:pt x="4013" y="6182"/>
                    <a:pt x="4025" y="6206"/>
                    <a:pt x="4025" y="6218"/>
                  </a:cubicBezTo>
                  <a:cubicBezTo>
                    <a:pt x="4020" y="6221"/>
                    <a:pt x="4016" y="6221"/>
                    <a:pt x="4012" y="6221"/>
                  </a:cubicBezTo>
                  <a:cubicBezTo>
                    <a:pt x="4003" y="6221"/>
                    <a:pt x="4000" y="6215"/>
                    <a:pt x="3995" y="6215"/>
                  </a:cubicBezTo>
                  <a:cubicBezTo>
                    <a:pt x="3993" y="6215"/>
                    <a:pt x="3991" y="6215"/>
                    <a:pt x="3989" y="6218"/>
                  </a:cubicBezTo>
                  <a:lnTo>
                    <a:pt x="4001" y="6230"/>
                  </a:lnTo>
                  <a:cubicBezTo>
                    <a:pt x="3995" y="6236"/>
                    <a:pt x="3992" y="6239"/>
                    <a:pt x="3990" y="6239"/>
                  </a:cubicBezTo>
                  <a:cubicBezTo>
                    <a:pt x="3989" y="6239"/>
                    <a:pt x="3989" y="6236"/>
                    <a:pt x="3989" y="6230"/>
                  </a:cubicBezTo>
                  <a:lnTo>
                    <a:pt x="3989" y="6230"/>
                  </a:lnTo>
                  <a:cubicBezTo>
                    <a:pt x="3977" y="6254"/>
                    <a:pt x="4001" y="6254"/>
                    <a:pt x="3977" y="6266"/>
                  </a:cubicBezTo>
                  <a:lnTo>
                    <a:pt x="3977" y="6254"/>
                  </a:lnTo>
                  <a:cubicBezTo>
                    <a:pt x="3965" y="6266"/>
                    <a:pt x="3965" y="6266"/>
                    <a:pt x="3953" y="6289"/>
                  </a:cubicBezTo>
                  <a:cubicBezTo>
                    <a:pt x="3953" y="6278"/>
                    <a:pt x="3953" y="6278"/>
                    <a:pt x="3953" y="6278"/>
                  </a:cubicBezTo>
                  <a:cubicBezTo>
                    <a:pt x="3949" y="6275"/>
                    <a:pt x="3946" y="6274"/>
                    <a:pt x="3944" y="6274"/>
                  </a:cubicBezTo>
                  <a:cubicBezTo>
                    <a:pt x="3938" y="6274"/>
                    <a:pt x="3953" y="6292"/>
                    <a:pt x="3953" y="6301"/>
                  </a:cubicBezTo>
                  <a:cubicBezTo>
                    <a:pt x="3961" y="6301"/>
                    <a:pt x="3964" y="6296"/>
                    <a:pt x="3968" y="6296"/>
                  </a:cubicBezTo>
                  <a:cubicBezTo>
                    <a:pt x="3970" y="6296"/>
                    <a:pt x="3973" y="6297"/>
                    <a:pt x="3977" y="6301"/>
                  </a:cubicBezTo>
                  <a:cubicBezTo>
                    <a:pt x="3977" y="6313"/>
                    <a:pt x="3989" y="6325"/>
                    <a:pt x="3977" y="6325"/>
                  </a:cubicBezTo>
                  <a:lnTo>
                    <a:pt x="3965" y="6313"/>
                  </a:lnTo>
                  <a:lnTo>
                    <a:pt x="3965" y="6313"/>
                  </a:lnTo>
                  <a:cubicBezTo>
                    <a:pt x="3965" y="6337"/>
                    <a:pt x="3977" y="6325"/>
                    <a:pt x="3965" y="6349"/>
                  </a:cubicBezTo>
                  <a:cubicBezTo>
                    <a:pt x="3965" y="6349"/>
                    <a:pt x="3960" y="6349"/>
                    <a:pt x="3956" y="6345"/>
                  </a:cubicBezTo>
                  <a:lnTo>
                    <a:pt x="3956" y="6345"/>
                  </a:lnTo>
                  <a:cubicBezTo>
                    <a:pt x="3959" y="6364"/>
                    <a:pt x="3940" y="6374"/>
                    <a:pt x="3929" y="6385"/>
                  </a:cubicBezTo>
                  <a:cubicBezTo>
                    <a:pt x="3929" y="6397"/>
                    <a:pt x="3941" y="6408"/>
                    <a:pt x="3941" y="6408"/>
                  </a:cubicBezTo>
                  <a:lnTo>
                    <a:pt x="3965" y="6408"/>
                  </a:lnTo>
                  <a:cubicBezTo>
                    <a:pt x="3941" y="6420"/>
                    <a:pt x="3989" y="6444"/>
                    <a:pt x="3953" y="6468"/>
                  </a:cubicBezTo>
                  <a:cubicBezTo>
                    <a:pt x="3953" y="6456"/>
                    <a:pt x="3941" y="6444"/>
                    <a:pt x="3953" y="6444"/>
                  </a:cubicBezTo>
                  <a:cubicBezTo>
                    <a:pt x="3929" y="6432"/>
                    <a:pt x="3917" y="6420"/>
                    <a:pt x="3906" y="6397"/>
                  </a:cubicBezTo>
                  <a:cubicBezTo>
                    <a:pt x="3906" y="6405"/>
                    <a:pt x="3906" y="6413"/>
                    <a:pt x="3901" y="6413"/>
                  </a:cubicBezTo>
                  <a:cubicBezTo>
                    <a:pt x="3900" y="6413"/>
                    <a:pt x="3897" y="6412"/>
                    <a:pt x="3894" y="6409"/>
                  </a:cubicBezTo>
                  <a:lnTo>
                    <a:pt x="3894" y="6409"/>
                  </a:lnTo>
                  <a:lnTo>
                    <a:pt x="3917" y="6432"/>
                  </a:lnTo>
                  <a:cubicBezTo>
                    <a:pt x="3917" y="6432"/>
                    <a:pt x="3917" y="6432"/>
                    <a:pt x="3917" y="6444"/>
                  </a:cubicBezTo>
                  <a:cubicBezTo>
                    <a:pt x="3929" y="6444"/>
                    <a:pt x="3941" y="6444"/>
                    <a:pt x="3941" y="6456"/>
                  </a:cubicBezTo>
                  <a:cubicBezTo>
                    <a:pt x="3941" y="6464"/>
                    <a:pt x="3939" y="6467"/>
                    <a:pt x="3936" y="6467"/>
                  </a:cubicBezTo>
                  <a:cubicBezTo>
                    <a:pt x="3934" y="6467"/>
                    <a:pt x="3932" y="6466"/>
                    <a:pt x="3931" y="6465"/>
                  </a:cubicBezTo>
                  <a:lnTo>
                    <a:pt x="3931" y="6465"/>
                  </a:lnTo>
                  <a:cubicBezTo>
                    <a:pt x="3935" y="6480"/>
                    <a:pt x="3950" y="6482"/>
                    <a:pt x="3929" y="6492"/>
                  </a:cubicBezTo>
                  <a:cubicBezTo>
                    <a:pt x="3919" y="6492"/>
                    <a:pt x="3918" y="6518"/>
                    <a:pt x="3902" y="6518"/>
                  </a:cubicBezTo>
                  <a:cubicBezTo>
                    <a:pt x="3900" y="6518"/>
                    <a:pt x="3897" y="6517"/>
                    <a:pt x="3894" y="6516"/>
                  </a:cubicBezTo>
                  <a:cubicBezTo>
                    <a:pt x="3882" y="6504"/>
                    <a:pt x="3882" y="6504"/>
                    <a:pt x="3882" y="6504"/>
                  </a:cubicBezTo>
                  <a:cubicBezTo>
                    <a:pt x="3879" y="6498"/>
                    <a:pt x="3877" y="6495"/>
                    <a:pt x="3876" y="6495"/>
                  </a:cubicBezTo>
                  <a:cubicBezTo>
                    <a:pt x="3874" y="6495"/>
                    <a:pt x="3875" y="6505"/>
                    <a:pt x="3868" y="6506"/>
                  </a:cubicBezTo>
                  <a:lnTo>
                    <a:pt x="3868" y="6506"/>
                  </a:lnTo>
                  <a:cubicBezTo>
                    <a:pt x="3866" y="6505"/>
                    <a:pt x="3863" y="6504"/>
                    <a:pt x="3858" y="6504"/>
                  </a:cubicBezTo>
                  <a:cubicBezTo>
                    <a:pt x="3861" y="6506"/>
                    <a:pt x="3864" y="6506"/>
                    <a:pt x="3866" y="6506"/>
                  </a:cubicBezTo>
                  <a:cubicBezTo>
                    <a:pt x="3867" y="6506"/>
                    <a:pt x="3868" y="6506"/>
                    <a:pt x="3868" y="6506"/>
                  </a:cubicBezTo>
                  <a:lnTo>
                    <a:pt x="3868" y="6506"/>
                  </a:lnTo>
                  <a:cubicBezTo>
                    <a:pt x="3877" y="6512"/>
                    <a:pt x="3867" y="6528"/>
                    <a:pt x="3858" y="6528"/>
                  </a:cubicBezTo>
                  <a:lnTo>
                    <a:pt x="3882" y="6539"/>
                  </a:lnTo>
                  <a:cubicBezTo>
                    <a:pt x="3891" y="6552"/>
                    <a:pt x="3893" y="6556"/>
                    <a:pt x="3891" y="6556"/>
                  </a:cubicBezTo>
                  <a:cubicBezTo>
                    <a:pt x="3885" y="6556"/>
                    <a:pt x="3864" y="6541"/>
                    <a:pt x="3848" y="6541"/>
                  </a:cubicBezTo>
                  <a:cubicBezTo>
                    <a:pt x="3842" y="6541"/>
                    <a:pt x="3837" y="6544"/>
                    <a:pt x="3834" y="6551"/>
                  </a:cubicBezTo>
                  <a:cubicBezTo>
                    <a:pt x="3834" y="6558"/>
                    <a:pt x="3835" y="6560"/>
                    <a:pt x="3836" y="6560"/>
                  </a:cubicBezTo>
                  <a:cubicBezTo>
                    <a:pt x="3838" y="6560"/>
                    <a:pt x="3842" y="6555"/>
                    <a:pt x="3844" y="6555"/>
                  </a:cubicBezTo>
                  <a:cubicBezTo>
                    <a:pt x="3845" y="6555"/>
                    <a:pt x="3846" y="6557"/>
                    <a:pt x="3846" y="6563"/>
                  </a:cubicBezTo>
                  <a:cubicBezTo>
                    <a:pt x="3846" y="6575"/>
                    <a:pt x="3822" y="6563"/>
                    <a:pt x="3822" y="6587"/>
                  </a:cubicBezTo>
                  <a:cubicBezTo>
                    <a:pt x="3814" y="6587"/>
                    <a:pt x="3806" y="6592"/>
                    <a:pt x="3795" y="6592"/>
                  </a:cubicBezTo>
                  <a:cubicBezTo>
                    <a:pt x="3789" y="6592"/>
                    <a:pt x="3783" y="6591"/>
                    <a:pt x="3775" y="6587"/>
                  </a:cubicBezTo>
                  <a:lnTo>
                    <a:pt x="3775" y="6587"/>
                  </a:lnTo>
                  <a:cubicBezTo>
                    <a:pt x="3786" y="6599"/>
                    <a:pt x="3751" y="6611"/>
                    <a:pt x="3775" y="6635"/>
                  </a:cubicBezTo>
                  <a:cubicBezTo>
                    <a:pt x="3798" y="6623"/>
                    <a:pt x="3763" y="6599"/>
                    <a:pt x="3798" y="6599"/>
                  </a:cubicBezTo>
                  <a:lnTo>
                    <a:pt x="3810" y="6611"/>
                  </a:lnTo>
                  <a:cubicBezTo>
                    <a:pt x="3798" y="6623"/>
                    <a:pt x="3810" y="6647"/>
                    <a:pt x="3798" y="6659"/>
                  </a:cubicBezTo>
                  <a:lnTo>
                    <a:pt x="3810" y="6659"/>
                  </a:lnTo>
                  <a:cubicBezTo>
                    <a:pt x="3798" y="6682"/>
                    <a:pt x="3822" y="6694"/>
                    <a:pt x="3810" y="6718"/>
                  </a:cubicBezTo>
                  <a:cubicBezTo>
                    <a:pt x="3786" y="6706"/>
                    <a:pt x="3798" y="6694"/>
                    <a:pt x="3798" y="6694"/>
                  </a:cubicBezTo>
                  <a:cubicBezTo>
                    <a:pt x="3775" y="6694"/>
                    <a:pt x="3786" y="6706"/>
                    <a:pt x="3775" y="6718"/>
                  </a:cubicBezTo>
                  <a:cubicBezTo>
                    <a:pt x="3763" y="6718"/>
                    <a:pt x="3786" y="6706"/>
                    <a:pt x="3763" y="6694"/>
                  </a:cubicBezTo>
                  <a:lnTo>
                    <a:pt x="3763" y="6718"/>
                  </a:lnTo>
                  <a:cubicBezTo>
                    <a:pt x="3786" y="6742"/>
                    <a:pt x="3751" y="6742"/>
                    <a:pt x="3751" y="6754"/>
                  </a:cubicBezTo>
                  <a:cubicBezTo>
                    <a:pt x="3739" y="6789"/>
                    <a:pt x="3763" y="6813"/>
                    <a:pt x="3775" y="6837"/>
                  </a:cubicBezTo>
                  <a:lnTo>
                    <a:pt x="3763" y="6837"/>
                  </a:lnTo>
                  <a:cubicBezTo>
                    <a:pt x="3775" y="6825"/>
                    <a:pt x="3763" y="6825"/>
                    <a:pt x="3763" y="6825"/>
                  </a:cubicBezTo>
                  <a:cubicBezTo>
                    <a:pt x="3757" y="6831"/>
                    <a:pt x="3748" y="6834"/>
                    <a:pt x="3739" y="6834"/>
                  </a:cubicBezTo>
                  <a:cubicBezTo>
                    <a:pt x="3730" y="6834"/>
                    <a:pt x="3721" y="6831"/>
                    <a:pt x="3715" y="6825"/>
                  </a:cubicBezTo>
                  <a:lnTo>
                    <a:pt x="3715" y="6825"/>
                  </a:lnTo>
                  <a:cubicBezTo>
                    <a:pt x="3715" y="6834"/>
                    <a:pt x="3717" y="6836"/>
                    <a:pt x="3719" y="6836"/>
                  </a:cubicBezTo>
                  <a:cubicBezTo>
                    <a:pt x="3722" y="6836"/>
                    <a:pt x="3726" y="6834"/>
                    <a:pt x="3731" y="6834"/>
                  </a:cubicBezTo>
                  <a:cubicBezTo>
                    <a:pt x="3733" y="6834"/>
                    <a:pt x="3736" y="6834"/>
                    <a:pt x="3739" y="6837"/>
                  </a:cubicBezTo>
                  <a:lnTo>
                    <a:pt x="3715" y="6861"/>
                  </a:lnTo>
                  <a:cubicBezTo>
                    <a:pt x="3739" y="6861"/>
                    <a:pt x="3739" y="6861"/>
                    <a:pt x="3751" y="6873"/>
                  </a:cubicBezTo>
                  <a:cubicBezTo>
                    <a:pt x="3751" y="6885"/>
                    <a:pt x="3739" y="6885"/>
                    <a:pt x="3727" y="6897"/>
                  </a:cubicBezTo>
                  <a:cubicBezTo>
                    <a:pt x="3727" y="6897"/>
                    <a:pt x="3715" y="6897"/>
                    <a:pt x="3715" y="6885"/>
                  </a:cubicBezTo>
                  <a:cubicBezTo>
                    <a:pt x="3703" y="6897"/>
                    <a:pt x="3703" y="6897"/>
                    <a:pt x="3715" y="6909"/>
                  </a:cubicBezTo>
                  <a:cubicBezTo>
                    <a:pt x="3716" y="6907"/>
                    <a:pt x="3717" y="6907"/>
                    <a:pt x="3718" y="6907"/>
                  </a:cubicBezTo>
                  <a:cubicBezTo>
                    <a:pt x="3725" y="6907"/>
                    <a:pt x="3718" y="6944"/>
                    <a:pt x="3739" y="6944"/>
                  </a:cubicBezTo>
                  <a:lnTo>
                    <a:pt x="3715" y="6944"/>
                  </a:lnTo>
                  <a:cubicBezTo>
                    <a:pt x="3727" y="6944"/>
                    <a:pt x="3715" y="6944"/>
                    <a:pt x="3715" y="6932"/>
                  </a:cubicBezTo>
                  <a:cubicBezTo>
                    <a:pt x="3691" y="6932"/>
                    <a:pt x="3715" y="6956"/>
                    <a:pt x="3715" y="6956"/>
                  </a:cubicBezTo>
                  <a:cubicBezTo>
                    <a:pt x="3715" y="6965"/>
                    <a:pt x="3709" y="6973"/>
                    <a:pt x="3701" y="6973"/>
                  </a:cubicBezTo>
                  <a:cubicBezTo>
                    <a:pt x="3698" y="6973"/>
                    <a:pt x="3695" y="6972"/>
                    <a:pt x="3691" y="6968"/>
                  </a:cubicBezTo>
                  <a:lnTo>
                    <a:pt x="3691" y="6968"/>
                  </a:lnTo>
                  <a:cubicBezTo>
                    <a:pt x="3703" y="6980"/>
                    <a:pt x="3691" y="6992"/>
                    <a:pt x="3679" y="6992"/>
                  </a:cubicBezTo>
                  <a:cubicBezTo>
                    <a:pt x="3679" y="6992"/>
                    <a:pt x="3691" y="6992"/>
                    <a:pt x="3691" y="7004"/>
                  </a:cubicBezTo>
                  <a:lnTo>
                    <a:pt x="3679" y="7028"/>
                  </a:lnTo>
                  <a:cubicBezTo>
                    <a:pt x="3667" y="7016"/>
                    <a:pt x="3644" y="7004"/>
                    <a:pt x="3644" y="7004"/>
                  </a:cubicBezTo>
                  <a:lnTo>
                    <a:pt x="3644" y="7004"/>
                  </a:lnTo>
                  <a:cubicBezTo>
                    <a:pt x="3644" y="7016"/>
                    <a:pt x="3667" y="7016"/>
                    <a:pt x="3656" y="7028"/>
                  </a:cubicBezTo>
                  <a:cubicBezTo>
                    <a:pt x="3653" y="7025"/>
                    <a:pt x="3650" y="7024"/>
                    <a:pt x="3647" y="7024"/>
                  </a:cubicBezTo>
                  <a:cubicBezTo>
                    <a:pt x="3643" y="7024"/>
                    <a:pt x="3638" y="7027"/>
                    <a:pt x="3633" y="7027"/>
                  </a:cubicBezTo>
                  <a:cubicBezTo>
                    <a:pt x="3629" y="7027"/>
                    <a:pt x="3624" y="7025"/>
                    <a:pt x="3620" y="7016"/>
                  </a:cubicBezTo>
                  <a:cubicBezTo>
                    <a:pt x="3596" y="7028"/>
                    <a:pt x="3584" y="7040"/>
                    <a:pt x="3584" y="7063"/>
                  </a:cubicBezTo>
                  <a:cubicBezTo>
                    <a:pt x="3587" y="7066"/>
                    <a:pt x="3589" y="7067"/>
                    <a:pt x="3592" y="7067"/>
                  </a:cubicBezTo>
                  <a:cubicBezTo>
                    <a:pt x="3598" y="7067"/>
                    <a:pt x="3605" y="7060"/>
                    <a:pt x="3612" y="7060"/>
                  </a:cubicBezTo>
                  <a:cubicBezTo>
                    <a:pt x="3615" y="7060"/>
                    <a:pt x="3617" y="7061"/>
                    <a:pt x="3620" y="7063"/>
                  </a:cubicBezTo>
                  <a:cubicBezTo>
                    <a:pt x="3608" y="7099"/>
                    <a:pt x="3656" y="7123"/>
                    <a:pt x="3632" y="7147"/>
                  </a:cubicBezTo>
                  <a:lnTo>
                    <a:pt x="3644" y="7135"/>
                  </a:lnTo>
                  <a:cubicBezTo>
                    <a:pt x="3644" y="7159"/>
                    <a:pt x="3644" y="7159"/>
                    <a:pt x="3656" y="7170"/>
                  </a:cubicBezTo>
                  <a:cubicBezTo>
                    <a:pt x="3647" y="7166"/>
                    <a:pt x="3636" y="7163"/>
                    <a:pt x="3626" y="7163"/>
                  </a:cubicBezTo>
                  <a:cubicBezTo>
                    <a:pt x="3609" y="7163"/>
                    <a:pt x="3592" y="7172"/>
                    <a:pt x="3584" y="7194"/>
                  </a:cubicBezTo>
                  <a:cubicBezTo>
                    <a:pt x="3592" y="7194"/>
                    <a:pt x="3600" y="7189"/>
                    <a:pt x="3608" y="7189"/>
                  </a:cubicBezTo>
                  <a:cubicBezTo>
                    <a:pt x="3612" y="7189"/>
                    <a:pt x="3616" y="7190"/>
                    <a:pt x="3620" y="7194"/>
                  </a:cubicBezTo>
                  <a:lnTo>
                    <a:pt x="3620" y="7206"/>
                  </a:lnTo>
                  <a:cubicBezTo>
                    <a:pt x="3620" y="7230"/>
                    <a:pt x="3572" y="7230"/>
                    <a:pt x="3596" y="7242"/>
                  </a:cubicBezTo>
                  <a:lnTo>
                    <a:pt x="3572" y="7242"/>
                  </a:lnTo>
                  <a:cubicBezTo>
                    <a:pt x="3584" y="7254"/>
                    <a:pt x="3584" y="7266"/>
                    <a:pt x="3584" y="7278"/>
                  </a:cubicBezTo>
                  <a:cubicBezTo>
                    <a:pt x="3584" y="7301"/>
                    <a:pt x="3572" y="7301"/>
                    <a:pt x="3560" y="7301"/>
                  </a:cubicBezTo>
                  <a:cubicBezTo>
                    <a:pt x="3572" y="7301"/>
                    <a:pt x="3596" y="7301"/>
                    <a:pt x="3584" y="7325"/>
                  </a:cubicBezTo>
                  <a:cubicBezTo>
                    <a:pt x="3577" y="7320"/>
                    <a:pt x="3571" y="7319"/>
                    <a:pt x="3567" y="7319"/>
                  </a:cubicBezTo>
                  <a:cubicBezTo>
                    <a:pt x="3554" y="7319"/>
                    <a:pt x="3557" y="7339"/>
                    <a:pt x="3552" y="7339"/>
                  </a:cubicBezTo>
                  <a:cubicBezTo>
                    <a:pt x="3551" y="7339"/>
                    <a:pt x="3550" y="7339"/>
                    <a:pt x="3548" y="7337"/>
                  </a:cubicBezTo>
                  <a:cubicBezTo>
                    <a:pt x="3539" y="7346"/>
                    <a:pt x="3531" y="7348"/>
                    <a:pt x="3532" y="7354"/>
                  </a:cubicBezTo>
                  <a:lnTo>
                    <a:pt x="3532" y="7354"/>
                  </a:lnTo>
                  <a:cubicBezTo>
                    <a:pt x="3546" y="7366"/>
                    <a:pt x="3536" y="7386"/>
                    <a:pt x="3536" y="7397"/>
                  </a:cubicBezTo>
                  <a:cubicBezTo>
                    <a:pt x="3529" y="7392"/>
                    <a:pt x="3525" y="7390"/>
                    <a:pt x="3522" y="7390"/>
                  </a:cubicBezTo>
                  <a:cubicBezTo>
                    <a:pt x="3513" y="7390"/>
                    <a:pt x="3523" y="7411"/>
                    <a:pt x="3502" y="7411"/>
                  </a:cubicBezTo>
                  <a:cubicBezTo>
                    <a:pt x="3499" y="7411"/>
                    <a:pt x="3494" y="7410"/>
                    <a:pt x="3489" y="7409"/>
                  </a:cubicBezTo>
                  <a:lnTo>
                    <a:pt x="3489" y="7409"/>
                  </a:lnTo>
                  <a:cubicBezTo>
                    <a:pt x="3525" y="7421"/>
                    <a:pt x="3489" y="7444"/>
                    <a:pt x="3513" y="7456"/>
                  </a:cubicBezTo>
                  <a:cubicBezTo>
                    <a:pt x="3513" y="7460"/>
                    <a:pt x="3510" y="7462"/>
                    <a:pt x="3506" y="7462"/>
                  </a:cubicBezTo>
                  <a:cubicBezTo>
                    <a:pt x="3498" y="7462"/>
                    <a:pt x="3485" y="7456"/>
                    <a:pt x="3477" y="7456"/>
                  </a:cubicBezTo>
                  <a:lnTo>
                    <a:pt x="3477" y="7468"/>
                  </a:lnTo>
                  <a:cubicBezTo>
                    <a:pt x="3465" y="7468"/>
                    <a:pt x="3453" y="7492"/>
                    <a:pt x="3441" y="7504"/>
                  </a:cubicBezTo>
                  <a:lnTo>
                    <a:pt x="3465" y="7528"/>
                  </a:lnTo>
                  <a:lnTo>
                    <a:pt x="3441" y="7528"/>
                  </a:lnTo>
                  <a:cubicBezTo>
                    <a:pt x="3453" y="7528"/>
                    <a:pt x="3453" y="7540"/>
                    <a:pt x="3465" y="7540"/>
                  </a:cubicBezTo>
                  <a:lnTo>
                    <a:pt x="3453" y="7540"/>
                  </a:lnTo>
                  <a:cubicBezTo>
                    <a:pt x="3489" y="7551"/>
                    <a:pt x="3465" y="7551"/>
                    <a:pt x="3465" y="7575"/>
                  </a:cubicBezTo>
                  <a:cubicBezTo>
                    <a:pt x="3465" y="7575"/>
                    <a:pt x="3453" y="7575"/>
                    <a:pt x="3453" y="7563"/>
                  </a:cubicBezTo>
                  <a:cubicBezTo>
                    <a:pt x="3453" y="7567"/>
                    <a:pt x="3452" y="7569"/>
                    <a:pt x="3450" y="7569"/>
                  </a:cubicBezTo>
                  <a:cubicBezTo>
                    <a:pt x="3445" y="7569"/>
                    <a:pt x="3437" y="7563"/>
                    <a:pt x="3429" y="7563"/>
                  </a:cubicBezTo>
                  <a:cubicBezTo>
                    <a:pt x="3440" y="7563"/>
                    <a:pt x="3460" y="7601"/>
                    <a:pt x="3481" y="7601"/>
                  </a:cubicBezTo>
                  <a:cubicBezTo>
                    <a:pt x="3484" y="7601"/>
                    <a:pt x="3486" y="7600"/>
                    <a:pt x="3489" y="7599"/>
                  </a:cubicBezTo>
                  <a:cubicBezTo>
                    <a:pt x="3501" y="7599"/>
                    <a:pt x="3501" y="7611"/>
                    <a:pt x="3489" y="7623"/>
                  </a:cubicBezTo>
                  <a:lnTo>
                    <a:pt x="3465" y="7611"/>
                  </a:lnTo>
                  <a:lnTo>
                    <a:pt x="3489" y="7635"/>
                  </a:lnTo>
                  <a:cubicBezTo>
                    <a:pt x="3489" y="7647"/>
                    <a:pt x="3465" y="7647"/>
                    <a:pt x="3465" y="7647"/>
                  </a:cubicBezTo>
                  <a:cubicBezTo>
                    <a:pt x="3465" y="7639"/>
                    <a:pt x="3448" y="7625"/>
                    <a:pt x="3434" y="7625"/>
                  </a:cubicBezTo>
                  <a:cubicBezTo>
                    <a:pt x="3427" y="7625"/>
                    <a:pt x="3421" y="7627"/>
                    <a:pt x="3417" y="7635"/>
                  </a:cubicBezTo>
                  <a:cubicBezTo>
                    <a:pt x="3417" y="7623"/>
                    <a:pt x="3405" y="7611"/>
                    <a:pt x="3405" y="7599"/>
                  </a:cubicBezTo>
                  <a:cubicBezTo>
                    <a:pt x="3405" y="7599"/>
                    <a:pt x="3400" y="7604"/>
                    <a:pt x="3397" y="7604"/>
                  </a:cubicBezTo>
                  <a:cubicBezTo>
                    <a:pt x="3395" y="7604"/>
                    <a:pt x="3394" y="7603"/>
                    <a:pt x="3394" y="7599"/>
                  </a:cubicBezTo>
                  <a:lnTo>
                    <a:pt x="3394" y="7599"/>
                  </a:lnTo>
                  <a:cubicBezTo>
                    <a:pt x="3394" y="7611"/>
                    <a:pt x="3405" y="7611"/>
                    <a:pt x="3394" y="7623"/>
                  </a:cubicBezTo>
                  <a:cubicBezTo>
                    <a:pt x="3394" y="7635"/>
                    <a:pt x="3417" y="7659"/>
                    <a:pt x="3405" y="7659"/>
                  </a:cubicBezTo>
                  <a:cubicBezTo>
                    <a:pt x="3441" y="7659"/>
                    <a:pt x="3417" y="7694"/>
                    <a:pt x="3441" y="7694"/>
                  </a:cubicBezTo>
                  <a:cubicBezTo>
                    <a:pt x="3441" y="7703"/>
                    <a:pt x="3441" y="7711"/>
                    <a:pt x="3437" y="7711"/>
                  </a:cubicBezTo>
                  <a:cubicBezTo>
                    <a:pt x="3435" y="7711"/>
                    <a:pt x="3433" y="7710"/>
                    <a:pt x="3429" y="7706"/>
                  </a:cubicBezTo>
                  <a:cubicBezTo>
                    <a:pt x="3425" y="7702"/>
                    <a:pt x="3421" y="7701"/>
                    <a:pt x="3417" y="7701"/>
                  </a:cubicBezTo>
                  <a:cubicBezTo>
                    <a:pt x="3409" y="7701"/>
                    <a:pt x="3402" y="7706"/>
                    <a:pt x="3394" y="7706"/>
                  </a:cubicBezTo>
                  <a:lnTo>
                    <a:pt x="3417" y="7706"/>
                  </a:lnTo>
                  <a:cubicBezTo>
                    <a:pt x="3405" y="7718"/>
                    <a:pt x="3394" y="7718"/>
                    <a:pt x="3382" y="7718"/>
                  </a:cubicBezTo>
                  <a:lnTo>
                    <a:pt x="3370" y="7730"/>
                  </a:lnTo>
                  <a:cubicBezTo>
                    <a:pt x="3378" y="7730"/>
                    <a:pt x="3386" y="7725"/>
                    <a:pt x="3390" y="7725"/>
                  </a:cubicBezTo>
                  <a:cubicBezTo>
                    <a:pt x="3392" y="7725"/>
                    <a:pt x="3394" y="7726"/>
                    <a:pt x="3394" y="7730"/>
                  </a:cubicBezTo>
                  <a:cubicBezTo>
                    <a:pt x="3385" y="7739"/>
                    <a:pt x="3383" y="7747"/>
                    <a:pt x="3382" y="7747"/>
                  </a:cubicBezTo>
                  <a:cubicBezTo>
                    <a:pt x="3382" y="7747"/>
                    <a:pt x="3382" y="7745"/>
                    <a:pt x="3382" y="7742"/>
                  </a:cubicBezTo>
                  <a:cubicBezTo>
                    <a:pt x="3370" y="7730"/>
                    <a:pt x="3346" y="7730"/>
                    <a:pt x="3346" y="7718"/>
                  </a:cubicBezTo>
                  <a:lnTo>
                    <a:pt x="3346" y="7718"/>
                  </a:lnTo>
                  <a:cubicBezTo>
                    <a:pt x="3346" y="7730"/>
                    <a:pt x="3334" y="7754"/>
                    <a:pt x="3358" y="7754"/>
                  </a:cubicBezTo>
                  <a:lnTo>
                    <a:pt x="3346" y="7766"/>
                  </a:lnTo>
                  <a:cubicBezTo>
                    <a:pt x="3352" y="7766"/>
                    <a:pt x="3364" y="7763"/>
                    <a:pt x="3373" y="7763"/>
                  </a:cubicBezTo>
                  <a:cubicBezTo>
                    <a:pt x="3382" y="7763"/>
                    <a:pt x="3388" y="7766"/>
                    <a:pt x="3382" y="7778"/>
                  </a:cubicBezTo>
                  <a:lnTo>
                    <a:pt x="3382" y="7790"/>
                  </a:lnTo>
                  <a:lnTo>
                    <a:pt x="3382" y="7813"/>
                  </a:lnTo>
                  <a:lnTo>
                    <a:pt x="3382" y="7825"/>
                  </a:lnTo>
                  <a:lnTo>
                    <a:pt x="3370" y="7837"/>
                  </a:lnTo>
                  <a:lnTo>
                    <a:pt x="3382" y="7837"/>
                  </a:lnTo>
                  <a:cubicBezTo>
                    <a:pt x="3382" y="7849"/>
                    <a:pt x="3370" y="7849"/>
                    <a:pt x="3370" y="7849"/>
                  </a:cubicBezTo>
                  <a:cubicBezTo>
                    <a:pt x="3370" y="7873"/>
                    <a:pt x="3382" y="7861"/>
                    <a:pt x="3382" y="7873"/>
                  </a:cubicBezTo>
                  <a:cubicBezTo>
                    <a:pt x="3382" y="7885"/>
                    <a:pt x="3382" y="7885"/>
                    <a:pt x="3370" y="7885"/>
                  </a:cubicBezTo>
                  <a:cubicBezTo>
                    <a:pt x="3370" y="7897"/>
                    <a:pt x="3370" y="7897"/>
                    <a:pt x="3370" y="7921"/>
                  </a:cubicBezTo>
                  <a:cubicBezTo>
                    <a:pt x="3370" y="7932"/>
                    <a:pt x="3370" y="7932"/>
                    <a:pt x="3382" y="7944"/>
                  </a:cubicBezTo>
                  <a:cubicBezTo>
                    <a:pt x="3382" y="7968"/>
                    <a:pt x="3394" y="7980"/>
                    <a:pt x="3405" y="7992"/>
                  </a:cubicBezTo>
                  <a:cubicBezTo>
                    <a:pt x="3322" y="7992"/>
                    <a:pt x="3227" y="8004"/>
                    <a:pt x="3144" y="8004"/>
                  </a:cubicBezTo>
                  <a:cubicBezTo>
                    <a:pt x="2945" y="8018"/>
                    <a:pt x="2741" y="8021"/>
                    <a:pt x="2552" y="8021"/>
                  </a:cubicBezTo>
                  <a:cubicBezTo>
                    <a:pt x="2398" y="8021"/>
                    <a:pt x="2254" y="8019"/>
                    <a:pt x="2131" y="8019"/>
                  </a:cubicBezTo>
                  <a:cubicBezTo>
                    <a:pt x="2015" y="8019"/>
                    <a:pt x="1916" y="8021"/>
                    <a:pt x="1846" y="8028"/>
                  </a:cubicBezTo>
                  <a:cubicBezTo>
                    <a:pt x="1834" y="8052"/>
                    <a:pt x="1786" y="8052"/>
                    <a:pt x="1798" y="8075"/>
                  </a:cubicBezTo>
                  <a:cubicBezTo>
                    <a:pt x="1786" y="8075"/>
                    <a:pt x="1786" y="8063"/>
                    <a:pt x="1774" y="8063"/>
                  </a:cubicBezTo>
                  <a:cubicBezTo>
                    <a:pt x="1786" y="8040"/>
                    <a:pt x="1751" y="8028"/>
                    <a:pt x="1762" y="8004"/>
                  </a:cubicBezTo>
                  <a:lnTo>
                    <a:pt x="1762" y="8004"/>
                  </a:lnTo>
                  <a:cubicBezTo>
                    <a:pt x="1774" y="8016"/>
                    <a:pt x="1786" y="8016"/>
                    <a:pt x="1786" y="8016"/>
                  </a:cubicBezTo>
                  <a:cubicBezTo>
                    <a:pt x="1774" y="7992"/>
                    <a:pt x="1774" y="7968"/>
                    <a:pt x="1751" y="7956"/>
                  </a:cubicBezTo>
                  <a:cubicBezTo>
                    <a:pt x="1774" y="7944"/>
                    <a:pt x="1786" y="7944"/>
                    <a:pt x="1786" y="7921"/>
                  </a:cubicBezTo>
                  <a:cubicBezTo>
                    <a:pt x="1786" y="7909"/>
                    <a:pt x="1786" y="7909"/>
                    <a:pt x="1762" y="7897"/>
                  </a:cubicBezTo>
                  <a:cubicBezTo>
                    <a:pt x="1774" y="7885"/>
                    <a:pt x="1751" y="7861"/>
                    <a:pt x="1774" y="7861"/>
                  </a:cubicBezTo>
                  <a:cubicBezTo>
                    <a:pt x="1762" y="7861"/>
                    <a:pt x="1774" y="7849"/>
                    <a:pt x="1762" y="7849"/>
                  </a:cubicBezTo>
                  <a:lnTo>
                    <a:pt x="1762" y="7837"/>
                  </a:lnTo>
                  <a:lnTo>
                    <a:pt x="1751" y="7849"/>
                  </a:lnTo>
                  <a:cubicBezTo>
                    <a:pt x="1786" y="7813"/>
                    <a:pt x="1727" y="7813"/>
                    <a:pt x="1751" y="7778"/>
                  </a:cubicBezTo>
                  <a:lnTo>
                    <a:pt x="1774" y="7778"/>
                  </a:lnTo>
                  <a:lnTo>
                    <a:pt x="1762" y="7730"/>
                  </a:lnTo>
                  <a:lnTo>
                    <a:pt x="1751" y="7742"/>
                  </a:lnTo>
                  <a:cubicBezTo>
                    <a:pt x="1751" y="7730"/>
                    <a:pt x="1727" y="7730"/>
                    <a:pt x="1739" y="7718"/>
                  </a:cubicBezTo>
                  <a:lnTo>
                    <a:pt x="1739" y="7718"/>
                  </a:lnTo>
                  <a:cubicBezTo>
                    <a:pt x="1742" y="7720"/>
                    <a:pt x="1744" y="7721"/>
                    <a:pt x="1746" y="7721"/>
                  </a:cubicBezTo>
                  <a:cubicBezTo>
                    <a:pt x="1756" y="7721"/>
                    <a:pt x="1740" y="7694"/>
                    <a:pt x="1751" y="7694"/>
                  </a:cubicBezTo>
                  <a:lnTo>
                    <a:pt x="1762" y="7694"/>
                  </a:lnTo>
                  <a:cubicBezTo>
                    <a:pt x="1762" y="7688"/>
                    <a:pt x="1762" y="7685"/>
                    <a:pt x="1759" y="7685"/>
                  </a:cubicBezTo>
                  <a:cubicBezTo>
                    <a:pt x="1756" y="7685"/>
                    <a:pt x="1751" y="7688"/>
                    <a:pt x="1739" y="7694"/>
                  </a:cubicBezTo>
                  <a:cubicBezTo>
                    <a:pt x="1739" y="7671"/>
                    <a:pt x="1774" y="7671"/>
                    <a:pt x="1751" y="7659"/>
                  </a:cubicBezTo>
                  <a:lnTo>
                    <a:pt x="1751" y="7659"/>
                  </a:lnTo>
                  <a:lnTo>
                    <a:pt x="1751" y="7671"/>
                  </a:lnTo>
                  <a:cubicBezTo>
                    <a:pt x="1751" y="7674"/>
                    <a:pt x="1748" y="7675"/>
                    <a:pt x="1746" y="7675"/>
                  </a:cubicBezTo>
                  <a:cubicBezTo>
                    <a:pt x="1739" y="7675"/>
                    <a:pt x="1727" y="7667"/>
                    <a:pt x="1727" y="7659"/>
                  </a:cubicBezTo>
                  <a:lnTo>
                    <a:pt x="1739" y="7659"/>
                  </a:lnTo>
                  <a:cubicBezTo>
                    <a:pt x="1727" y="7647"/>
                    <a:pt x="1739" y="7623"/>
                    <a:pt x="1727" y="7623"/>
                  </a:cubicBezTo>
                  <a:cubicBezTo>
                    <a:pt x="1727" y="7611"/>
                    <a:pt x="1739" y="7611"/>
                    <a:pt x="1751" y="7611"/>
                  </a:cubicBezTo>
                  <a:cubicBezTo>
                    <a:pt x="1727" y="7587"/>
                    <a:pt x="1751" y="7599"/>
                    <a:pt x="1727" y="7575"/>
                  </a:cubicBezTo>
                  <a:lnTo>
                    <a:pt x="1739" y="7575"/>
                  </a:lnTo>
                  <a:lnTo>
                    <a:pt x="1727" y="7563"/>
                  </a:lnTo>
                  <a:lnTo>
                    <a:pt x="1739" y="7551"/>
                  </a:lnTo>
                  <a:lnTo>
                    <a:pt x="1727" y="7551"/>
                  </a:lnTo>
                  <a:cubicBezTo>
                    <a:pt x="1727" y="7540"/>
                    <a:pt x="1727" y="7540"/>
                    <a:pt x="1727" y="7528"/>
                  </a:cubicBezTo>
                  <a:lnTo>
                    <a:pt x="1739" y="7528"/>
                  </a:lnTo>
                  <a:cubicBezTo>
                    <a:pt x="1727" y="7504"/>
                    <a:pt x="1751" y="7492"/>
                    <a:pt x="1727" y="7468"/>
                  </a:cubicBezTo>
                  <a:lnTo>
                    <a:pt x="1739" y="7468"/>
                  </a:lnTo>
                  <a:cubicBezTo>
                    <a:pt x="1715" y="7456"/>
                    <a:pt x="1762" y="7456"/>
                    <a:pt x="1727" y="7432"/>
                  </a:cubicBezTo>
                  <a:lnTo>
                    <a:pt x="1751" y="7432"/>
                  </a:lnTo>
                  <a:lnTo>
                    <a:pt x="1739" y="7421"/>
                  </a:lnTo>
                  <a:lnTo>
                    <a:pt x="1751" y="7421"/>
                  </a:lnTo>
                  <a:lnTo>
                    <a:pt x="1727" y="7409"/>
                  </a:lnTo>
                  <a:lnTo>
                    <a:pt x="1739" y="7397"/>
                  </a:lnTo>
                  <a:lnTo>
                    <a:pt x="1727" y="7397"/>
                  </a:lnTo>
                  <a:cubicBezTo>
                    <a:pt x="1762" y="7385"/>
                    <a:pt x="1739" y="7373"/>
                    <a:pt x="1762" y="7349"/>
                  </a:cubicBezTo>
                  <a:lnTo>
                    <a:pt x="1762" y="7349"/>
                  </a:lnTo>
                  <a:lnTo>
                    <a:pt x="1739" y="7361"/>
                  </a:lnTo>
                  <a:cubicBezTo>
                    <a:pt x="1679" y="7325"/>
                    <a:pt x="1751" y="7254"/>
                    <a:pt x="1715" y="7218"/>
                  </a:cubicBezTo>
                  <a:lnTo>
                    <a:pt x="1739" y="7206"/>
                  </a:lnTo>
                  <a:lnTo>
                    <a:pt x="1703" y="7194"/>
                  </a:lnTo>
                  <a:cubicBezTo>
                    <a:pt x="1707" y="7190"/>
                    <a:pt x="1711" y="7189"/>
                    <a:pt x="1715" y="7189"/>
                  </a:cubicBezTo>
                  <a:cubicBezTo>
                    <a:pt x="1723" y="7189"/>
                    <a:pt x="1731" y="7194"/>
                    <a:pt x="1739" y="7194"/>
                  </a:cubicBezTo>
                  <a:cubicBezTo>
                    <a:pt x="1715" y="7170"/>
                    <a:pt x="1703" y="7182"/>
                    <a:pt x="1691" y="7159"/>
                  </a:cubicBezTo>
                  <a:cubicBezTo>
                    <a:pt x="1693" y="7156"/>
                    <a:pt x="1695" y="7155"/>
                    <a:pt x="1697" y="7155"/>
                  </a:cubicBezTo>
                  <a:cubicBezTo>
                    <a:pt x="1703" y="7155"/>
                    <a:pt x="1705" y="7170"/>
                    <a:pt x="1715" y="7170"/>
                  </a:cubicBezTo>
                  <a:cubicBezTo>
                    <a:pt x="1703" y="7147"/>
                    <a:pt x="1679" y="7111"/>
                    <a:pt x="1691" y="7099"/>
                  </a:cubicBezTo>
                  <a:lnTo>
                    <a:pt x="1679" y="7099"/>
                  </a:lnTo>
                  <a:cubicBezTo>
                    <a:pt x="1679" y="7087"/>
                    <a:pt x="1679" y="7063"/>
                    <a:pt x="1679" y="7040"/>
                  </a:cubicBezTo>
                  <a:cubicBezTo>
                    <a:pt x="1679" y="7040"/>
                    <a:pt x="1691" y="7051"/>
                    <a:pt x="1691" y="7051"/>
                  </a:cubicBezTo>
                  <a:cubicBezTo>
                    <a:pt x="1691" y="7040"/>
                    <a:pt x="1691" y="7040"/>
                    <a:pt x="1679" y="7028"/>
                  </a:cubicBezTo>
                  <a:lnTo>
                    <a:pt x="1703" y="7028"/>
                  </a:lnTo>
                  <a:cubicBezTo>
                    <a:pt x="1703" y="7016"/>
                    <a:pt x="1679" y="6992"/>
                    <a:pt x="1703" y="6992"/>
                  </a:cubicBezTo>
                  <a:cubicBezTo>
                    <a:pt x="1691" y="6992"/>
                    <a:pt x="1679" y="6992"/>
                    <a:pt x="1679" y="6980"/>
                  </a:cubicBezTo>
                  <a:cubicBezTo>
                    <a:pt x="1703" y="6968"/>
                    <a:pt x="1655" y="6956"/>
                    <a:pt x="1667" y="6932"/>
                  </a:cubicBezTo>
                  <a:cubicBezTo>
                    <a:pt x="1679" y="6932"/>
                    <a:pt x="1679" y="6944"/>
                    <a:pt x="1679" y="6944"/>
                  </a:cubicBezTo>
                  <a:lnTo>
                    <a:pt x="1679" y="6944"/>
                  </a:lnTo>
                  <a:cubicBezTo>
                    <a:pt x="1679" y="6932"/>
                    <a:pt x="1667" y="6920"/>
                    <a:pt x="1655" y="6920"/>
                  </a:cubicBezTo>
                  <a:lnTo>
                    <a:pt x="1667" y="6920"/>
                  </a:lnTo>
                  <a:lnTo>
                    <a:pt x="1643" y="6885"/>
                  </a:lnTo>
                  <a:cubicBezTo>
                    <a:pt x="1655" y="6873"/>
                    <a:pt x="1655" y="6861"/>
                    <a:pt x="1655" y="6849"/>
                  </a:cubicBezTo>
                  <a:cubicBezTo>
                    <a:pt x="1655" y="6849"/>
                    <a:pt x="1643" y="6849"/>
                    <a:pt x="1667" y="6837"/>
                  </a:cubicBezTo>
                  <a:cubicBezTo>
                    <a:pt x="1667" y="6831"/>
                    <a:pt x="1658" y="6831"/>
                    <a:pt x="1651" y="6831"/>
                  </a:cubicBezTo>
                  <a:cubicBezTo>
                    <a:pt x="1643" y="6831"/>
                    <a:pt x="1637" y="6831"/>
                    <a:pt x="1643" y="6825"/>
                  </a:cubicBezTo>
                  <a:cubicBezTo>
                    <a:pt x="1651" y="6825"/>
                    <a:pt x="1659" y="6820"/>
                    <a:pt x="1663" y="6817"/>
                  </a:cubicBezTo>
                  <a:lnTo>
                    <a:pt x="1663" y="6817"/>
                  </a:lnTo>
                  <a:cubicBezTo>
                    <a:pt x="1662" y="6818"/>
                    <a:pt x="1660" y="6818"/>
                    <a:pt x="1659" y="6818"/>
                  </a:cubicBezTo>
                  <a:cubicBezTo>
                    <a:pt x="1655" y="6818"/>
                    <a:pt x="1655" y="6810"/>
                    <a:pt x="1655" y="6801"/>
                  </a:cubicBezTo>
                  <a:cubicBezTo>
                    <a:pt x="1661" y="6795"/>
                    <a:pt x="1667" y="6795"/>
                    <a:pt x="1672" y="6795"/>
                  </a:cubicBezTo>
                  <a:cubicBezTo>
                    <a:pt x="1676" y="6795"/>
                    <a:pt x="1679" y="6795"/>
                    <a:pt x="1679" y="6789"/>
                  </a:cubicBezTo>
                  <a:cubicBezTo>
                    <a:pt x="1691" y="6789"/>
                    <a:pt x="1703" y="6789"/>
                    <a:pt x="1715" y="6801"/>
                  </a:cubicBezTo>
                  <a:cubicBezTo>
                    <a:pt x="1739" y="6778"/>
                    <a:pt x="1691" y="6778"/>
                    <a:pt x="1679" y="6766"/>
                  </a:cubicBezTo>
                  <a:lnTo>
                    <a:pt x="1691" y="6766"/>
                  </a:lnTo>
                  <a:cubicBezTo>
                    <a:pt x="1679" y="6766"/>
                    <a:pt x="1679" y="6766"/>
                    <a:pt x="1679" y="6754"/>
                  </a:cubicBezTo>
                  <a:lnTo>
                    <a:pt x="1679" y="6754"/>
                  </a:lnTo>
                  <a:cubicBezTo>
                    <a:pt x="1679" y="6754"/>
                    <a:pt x="1691" y="6766"/>
                    <a:pt x="1703" y="6766"/>
                  </a:cubicBezTo>
                  <a:lnTo>
                    <a:pt x="1703" y="6754"/>
                  </a:lnTo>
                  <a:cubicBezTo>
                    <a:pt x="1703" y="6742"/>
                    <a:pt x="1691" y="6742"/>
                    <a:pt x="1703" y="6742"/>
                  </a:cubicBezTo>
                  <a:cubicBezTo>
                    <a:pt x="1707" y="6742"/>
                    <a:pt x="1712" y="6742"/>
                    <a:pt x="1716" y="6742"/>
                  </a:cubicBezTo>
                  <a:lnTo>
                    <a:pt x="1716" y="6742"/>
                  </a:lnTo>
                  <a:lnTo>
                    <a:pt x="1715" y="6742"/>
                  </a:lnTo>
                  <a:cubicBezTo>
                    <a:pt x="1727" y="6742"/>
                    <a:pt x="1727" y="6730"/>
                    <a:pt x="1739" y="6730"/>
                  </a:cubicBezTo>
                  <a:lnTo>
                    <a:pt x="1739" y="6718"/>
                  </a:lnTo>
                  <a:lnTo>
                    <a:pt x="1751" y="6718"/>
                  </a:lnTo>
                  <a:cubicBezTo>
                    <a:pt x="1751" y="6708"/>
                    <a:pt x="1719" y="6691"/>
                    <a:pt x="1733" y="6691"/>
                  </a:cubicBezTo>
                  <a:cubicBezTo>
                    <a:pt x="1736" y="6691"/>
                    <a:pt x="1741" y="6692"/>
                    <a:pt x="1751" y="6694"/>
                  </a:cubicBezTo>
                  <a:cubicBezTo>
                    <a:pt x="1739" y="6682"/>
                    <a:pt x="1739" y="6670"/>
                    <a:pt x="1727" y="6659"/>
                  </a:cubicBezTo>
                  <a:lnTo>
                    <a:pt x="1727" y="6659"/>
                  </a:lnTo>
                  <a:cubicBezTo>
                    <a:pt x="1730" y="6660"/>
                    <a:pt x="1734" y="6661"/>
                    <a:pt x="1737" y="6661"/>
                  </a:cubicBezTo>
                  <a:cubicBezTo>
                    <a:pt x="1749" y="6661"/>
                    <a:pt x="1757" y="6650"/>
                    <a:pt x="1765" y="6650"/>
                  </a:cubicBezTo>
                  <a:cubicBezTo>
                    <a:pt x="1768" y="6650"/>
                    <a:pt x="1771" y="6652"/>
                    <a:pt x="1774" y="6659"/>
                  </a:cubicBezTo>
                  <a:cubicBezTo>
                    <a:pt x="1786" y="6647"/>
                    <a:pt x="1751" y="6647"/>
                    <a:pt x="1751" y="6635"/>
                  </a:cubicBezTo>
                  <a:cubicBezTo>
                    <a:pt x="1762" y="6635"/>
                    <a:pt x="1786" y="6635"/>
                    <a:pt x="1798" y="6647"/>
                  </a:cubicBezTo>
                  <a:lnTo>
                    <a:pt x="1786" y="6635"/>
                  </a:lnTo>
                  <a:lnTo>
                    <a:pt x="1774" y="6623"/>
                  </a:lnTo>
                  <a:lnTo>
                    <a:pt x="1786" y="6623"/>
                  </a:lnTo>
                  <a:lnTo>
                    <a:pt x="1798" y="6611"/>
                  </a:lnTo>
                  <a:cubicBezTo>
                    <a:pt x="1786" y="6611"/>
                    <a:pt x="1786" y="6611"/>
                    <a:pt x="1774" y="6599"/>
                  </a:cubicBezTo>
                  <a:lnTo>
                    <a:pt x="1786" y="6599"/>
                  </a:lnTo>
                  <a:cubicBezTo>
                    <a:pt x="1789" y="6602"/>
                    <a:pt x="1790" y="6602"/>
                    <a:pt x="1791" y="6602"/>
                  </a:cubicBezTo>
                  <a:cubicBezTo>
                    <a:pt x="1793" y="6602"/>
                    <a:pt x="1791" y="6596"/>
                    <a:pt x="1793" y="6596"/>
                  </a:cubicBezTo>
                  <a:cubicBezTo>
                    <a:pt x="1794" y="6596"/>
                    <a:pt x="1796" y="6596"/>
                    <a:pt x="1798" y="6599"/>
                  </a:cubicBezTo>
                  <a:cubicBezTo>
                    <a:pt x="1798" y="6588"/>
                    <a:pt x="1798" y="6587"/>
                    <a:pt x="1798" y="6578"/>
                  </a:cubicBezTo>
                  <a:lnTo>
                    <a:pt x="1798" y="6578"/>
                  </a:lnTo>
                  <a:cubicBezTo>
                    <a:pt x="1801" y="6578"/>
                    <a:pt x="1803" y="6579"/>
                    <a:pt x="1806" y="6579"/>
                  </a:cubicBezTo>
                  <a:cubicBezTo>
                    <a:pt x="1808" y="6579"/>
                    <a:pt x="1810" y="6578"/>
                    <a:pt x="1810" y="6575"/>
                  </a:cubicBezTo>
                  <a:lnTo>
                    <a:pt x="1786" y="6575"/>
                  </a:lnTo>
                  <a:cubicBezTo>
                    <a:pt x="1822" y="6563"/>
                    <a:pt x="1774" y="6539"/>
                    <a:pt x="1798" y="6539"/>
                  </a:cubicBezTo>
                  <a:lnTo>
                    <a:pt x="1810" y="6539"/>
                  </a:lnTo>
                  <a:cubicBezTo>
                    <a:pt x="1810" y="6528"/>
                    <a:pt x="1822" y="6516"/>
                    <a:pt x="1798" y="6504"/>
                  </a:cubicBezTo>
                  <a:cubicBezTo>
                    <a:pt x="1822" y="6504"/>
                    <a:pt x="1834" y="6504"/>
                    <a:pt x="1846" y="6492"/>
                  </a:cubicBezTo>
                  <a:cubicBezTo>
                    <a:pt x="1846" y="6492"/>
                    <a:pt x="1846" y="6492"/>
                    <a:pt x="1834" y="6480"/>
                  </a:cubicBezTo>
                  <a:cubicBezTo>
                    <a:pt x="1834" y="6480"/>
                    <a:pt x="1826" y="6465"/>
                    <a:pt x="1835" y="6465"/>
                  </a:cubicBezTo>
                  <a:cubicBezTo>
                    <a:pt x="1838" y="6465"/>
                    <a:pt x="1841" y="6466"/>
                    <a:pt x="1846" y="6468"/>
                  </a:cubicBezTo>
                  <a:cubicBezTo>
                    <a:pt x="1834" y="6456"/>
                    <a:pt x="1846" y="6456"/>
                    <a:pt x="1834" y="6456"/>
                  </a:cubicBezTo>
                  <a:cubicBezTo>
                    <a:pt x="1870" y="6444"/>
                    <a:pt x="1810" y="6420"/>
                    <a:pt x="1846" y="6420"/>
                  </a:cubicBezTo>
                  <a:lnTo>
                    <a:pt x="1870" y="6420"/>
                  </a:lnTo>
                  <a:lnTo>
                    <a:pt x="1870" y="6397"/>
                  </a:lnTo>
                  <a:lnTo>
                    <a:pt x="1858" y="6397"/>
                  </a:lnTo>
                  <a:cubicBezTo>
                    <a:pt x="1858" y="6397"/>
                    <a:pt x="1846" y="6385"/>
                    <a:pt x="1858" y="6385"/>
                  </a:cubicBezTo>
                  <a:cubicBezTo>
                    <a:pt x="1862" y="6387"/>
                    <a:pt x="1865" y="6388"/>
                    <a:pt x="1867" y="6388"/>
                  </a:cubicBezTo>
                  <a:cubicBezTo>
                    <a:pt x="1873" y="6388"/>
                    <a:pt x="1864" y="6375"/>
                    <a:pt x="1877" y="6373"/>
                  </a:cubicBezTo>
                  <a:lnTo>
                    <a:pt x="1877" y="6373"/>
                  </a:lnTo>
                  <a:cubicBezTo>
                    <a:pt x="1881" y="6374"/>
                    <a:pt x="1881" y="6376"/>
                    <a:pt x="1881" y="6385"/>
                  </a:cubicBezTo>
                  <a:lnTo>
                    <a:pt x="1881" y="6373"/>
                  </a:lnTo>
                  <a:cubicBezTo>
                    <a:pt x="1880" y="6373"/>
                    <a:pt x="1878" y="6373"/>
                    <a:pt x="1877" y="6373"/>
                  </a:cubicBezTo>
                  <a:lnTo>
                    <a:pt x="1877" y="6373"/>
                  </a:lnTo>
                  <a:cubicBezTo>
                    <a:pt x="1876" y="6373"/>
                    <a:pt x="1873" y="6373"/>
                    <a:pt x="1870" y="6373"/>
                  </a:cubicBezTo>
                  <a:cubicBezTo>
                    <a:pt x="1867" y="6370"/>
                    <a:pt x="1867" y="6369"/>
                    <a:pt x="1867" y="6368"/>
                  </a:cubicBezTo>
                  <a:lnTo>
                    <a:pt x="1867" y="6368"/>
                  </a:lnTo>
                  <a:cubicBezTo>
                    <a:pt x="1871" y="6371"/>
                    <a:pt x="1876" y="6373"/>
                    <a:pt x="1881" y="6373"/>
                  </a:cubicBezTo>
                  <a:lnTo>
                    <a:pt x="1881" y="6367"/>
                  </a:lnTo>
                  <a:lnTo>
                    <a:pt x="1881" y="6367"/>
                  </a:lnTo>
                  <a:cubicBezTo>
                    <a:pt x="1880" y="6367"/>
                    <a:pt x="1878" y="6367"/>
                    <a:pt x="1876" y="6367"/>
                  </a:cubicBezTo>
                  <a:cubicBezTo>
                    <a:pt x="1872" y="6367"/>
                    <a:pt x="1868" y="6367"/>
                    <a:pt x="1867" y="6368"/>
                  </a:cubicBezTo>
                  <a:lnTo>
                    <a:pt x="1867" y="6368"/>
                  </a:lnTo>
                  <a:cubicBezTo>
                    <a:pt x="1862" y="6365"/>
                    <a:pt x="1858" y="6361"/>
                    <a:pt x="1858" y="6361"/>
                  </a:cubicBezTo>
                  <a:cubicBezTo>
                    <a:pt x="1858" y="6361"/>
                    <a:pt x="1863" y="6356"/>
                    <a:pt x="1866" y="6356"/>
                  </a:cubicBezTo>
                  <a:cubicBezTo>
                    <a:pt x="1868" y="6356"/>
                    <a:pt x="1870" y="6357"/>
                    <a:pt x="1870" y="6361"/>
                  </a:cubicBezTo>
                  <a:cubicBezTo>
                    <a:pt x="1870" y="6349"/>
                    <a:pt x="1881" y="6337"/>
                    <a:pt x="1870" y="6337"/>
                  </a:cubicBezTo>
                  <a:lnTo>
                    <a:pt x="1893" y="6337"/>
                  </a:lnTo>
                  <a:cubicBezTo>
                    <a:pt x="1881" y="6325"/>
                    <a:pt x="1893" y="6337"/>
                    <a:pt x="1893" y="6313"/>
                  </a:cubicBezTo>
                  <a:lnTo>
                    <a:pt x="1905" y="6301"/>
                  </a:lnTo>
                  <a:lnTo>
                    <a:pt x="1893" y="6301"/>
                  </a:lnTo>
                  <a:cubicBezTo>
                    <a:pt x="1893" y="6301"/>
                    <a:pt x="1893" y="6289"/>
                    <a:pt x="1893" y="6289"/>
                  </a:cubicBezTo>
                  <a:lnTo>
                    <a:pt x="1905" y="6301"/>
                  </a:lnTo>
                  <a:cubicBezTo>
                    <a:pt x="1905" y="6278"/>
                    <a:pt x="1941" y="6289"/>
                    <a:pt x="1917" y="6266"/>
                  </a:cubicBezTo>
                  <a:lnTo>
                    <a:pt x="1929" y="6266"/>
                  </a:lnTo>
                  <a:cubicBezTo>
                    <a:pt x="1923" y="6260"/>
                    <a:pt x="1929" y="6260"/>
                    <a:pt x="1934" y="6260"/>
                  </a:cubicBezTo>
                  <a:cubicBezTo>
                    <a:pt x="1938" y="6260"/>
                    <a:pt x="1941" y="6260"/>
                    <a:pt x="1929" y="6254"/>
                  </a:cubicBezTo>
                  <a:lnTo>
                    <a:pt x="1953" y="6254"/>
                  </a:lnTo>
                  <a:lnTo>
                    <a:pt x="1929" y="6242"/>
                  </a:lnTo>
                  <a:lnTo>
                    <a:pt x="1953" y="6242"/>
                  </a:lnTo>
                  <a:lnTo>
                    <a:pt x="1941" y="6230"/>
                  </a:lnTo>
                  <a:lnTo>
                    <a:pt x="1941" y="6230"/>
                  </a:lnTo>
                  <a:cubicBezTo>
                    <a:pt x="1948" y="6232"/>
                    <a:pt x="1953" y="6233"/>
                    <a:pt x="1956" y="6233"/>
                  </a:cubicBezTo>
                  <a:cubicBezTo>
                    <a:pt x="1970" y="6233"/>
                    <a:pt x="1960" y="6218"/>
                    <a:pt x="1989" y="6218"/>
                  </a:cubicBezTo>
                  <a:lnTo>
                    <a:pt x="1965" y="6218"/>
                  </a:lnTo>
                  <a:cubicBezTo>
                    <a:pt x="1917" y="6182"/>
                    <a:pt x="2001" y="6170"/>
                    <a:pt x="1989" y="6147"/>
                  </a:cubicBezTo>
                  <a:lnTo>
                    <a:pt x="2012" y="6147"/>
                  </a:lnTo>
                  <a:lnTo>
                    <a:pt x="1989" y="6135"/>
                  </a:lnTo>
                  <a:cubicBezTo>
                    <a:pt x="2001" y="6135"/>
                    <a:pt x="2001" y="6135"/>
                    <a:pt x="2012" y="6147"/>
                  </a:cubicBezTo>
                  <a:cubicBezTo>
                    <a:pt x="2012" y="6123"/>
                    <a:pt x="1989" y="6123"/>
                    <a:pt x="1989" y="6111"/>
                  </a:cubicBezTo>
                  <a:cubicBezTo>
                    <a:pt x="2001" y="6111"/>
                    <a:pt x="2001" y="6123"/>
                    <a:pt x="2001" y="6123"/>
                  </a:cubicBezTo>
                  <a:cubicBezTo>
                    <a:pt x="2001" y="6111"/>
                    <a:pt x="2001" y="6087"/>
                    <a:pt x="2012" y="6087"/>
                  </a:cubicBezTo>
                  <a:cubicBezTo>
                    <a:pt x="2012" y="6087"/>
                    <a:pt x="2001" y="6075"/>
                    <a:pt x="2001" y="6075"/>
                  </a:cubicBezTo>
                  <a:cubicBezTo>
                    <a:pt x="2001" y="6075"/>
                    <a:pt x="2012" y="6063"/>
                    <a:pt x="2012" y="6051"/>
                  </a:cubicBezTo>
                  <a:cubicBezTo>
                    <a:pt x="2024" y="6051"/>
                    <a:pt x="2024" y="6063"/>
                    <a:pt x="2024" y="6063"/>
                  </a:cubicBezTo>
                  <a:cubicBezTo>
                    <a:pt x="2024" y="6063"/>
                    <a:pt x="2024" y="6051"/>
                    <a:pt x="2024" y="6051"/>
                  </a:cubicBezTo>
                  <a:lnTo>
                    <a:pt x="2036" y="6063"/>
                  </a:lnTo>
                  <a:cubicBezTo>
                    <a:pt x="2048" y="6051"/>
                    <a:pt x="2036" y="6039"/>
                    <a:pt x="2048" y="6039"/>
                  </a:cubicBezTo>
                  <a:cubicBezTo>
                    <a:pt x="2048" y="6039"/>
                    <a:pt x="2036" y="6027"/>
                    <a:pt x="2036" y="6027"/>
                  </a:cubicBezTo>
                  <a:cubicBezTo>
                    <a:pt x="2060" y="6027"/>
                    <a:pt x="2024" y="6004"/>
                    <a:pt x="2048" y="6004"/>
                  </a:cubicBezTo>
                  <a:cubicBezTo>
                    <a:pt x="2048" y="6004"/>
                    <a:pt x="2048" y="6016"/>
                    <a:pt x="2048" y="6016"/>
                  </a:cubicBezTo>
                  <a:cubicBezTo>
                    <a:pt x="2060" y="6004"/>
                    <a:pt x="2048" y="6004"/>
                    <a:pt x="2048" y="5992"/>
                  </a:cubicBezTo>
                  <a:lnTo>
                    <a:pt x="2048" y="5968"/>
                  </a:lnTo>
                  <a:cubicBezTo>
                    <a:pt x="2052" y="5970"/>
                    <a:pt x="2054" y="5970"/>
                    <a:pt x="2056" y="5970"/>
                  </a:cubicBezTo>
                  <a:cubicBezTo>
                    <a:pt x="2064" y="5970"/>
                    <a:pt x="2056" y="5954"/>
                    <a:pt x="2064" y="5954"/>
                  </a:cubicBezTo>
                  <a:cubicBezTo>
                    <a:pt x="2066" y="5954"/>
                    <a:pt x="2068" y="5954"/>
                    <a:pt x="2072" y="5956"/>
                  </a:cubicBezTo>
                  <a:cubicBezTo>
                    <a:pt x="2072" y="5950"/>
                    <a:pt x="2069" y="5950"/>
                    <a:pt x="2066" y="5950"/>
                  </a:cubicBezTo>
                  <a:cubicBezTo>
                    <a:pt x="2063" y="5950"/>
                    <a:pt x="2060" y="5950"/>
                    <a:pt x="2060" y="5944"/>
                  </a:cubicBezTo>
                  <a:cubicBezTo>
                    <a:pt x="2068" y="5944"/>
                    <a:pt x="2060" y="5939"/>
                    <a:pt x="2061" y="5939"/>
                  </a:cubicBezTo>
                  <a:lnTo>
                    <a:pt x="2061" y="5939"/>
                  </a:lnTo>
                  <a:cubicBezTo>
                    <a:pt x="2061" y="5939"/>
                    <a:pt x="2064" y="5940"/>
                    <a:pt x="2072" y="5944"/>
                  </a:cubicBezTo>
                  <a:lnTo>
                    <a:pt x="2072" y="5932"/>
                  </a:lnTo>
                  <a:lnTo>
                    <a:pt x="2072" y="5932"/>
                  </a:lnTo>
                  <a:lnTo>
                    <a:pt x="2072" y="5932"/>
                  </a:lnTo>
                  <a:cubicBezTo>
                    <a:pt x="2068" y="5929"/>
                    <a:pt x="2064" y="5924"/>
                    <a:pt x="2060" y="5920"/>
                  </a:cubicBezTo>
                  <a:cubicBezTo>
                    <a:pt x="2068" y="5920"/>
                    <a:pt x="2065" y="5915"/>
                    <a:pt x="2070" y="5915"/>
                  </a:cubicBezTo>
                  <a:cubicBezTo>
                    <a:pt x="2072" y="5915"/>
                    <a:pt x="2076" y="5916"/>
                    <a:pt x="2084" y="5920"/>
                  </a:cubicBezTo>
                  <a:cubicBezTo>
                    <a:pt x="2084" y="5897"/>
                    <a:pt x="2143" y="5908"/>
                    <a:pt x="2120" y="5885"/>
                  </a:cubicBezTo>
                  <a:lnTo>
                    <a:pt x="2143" y="5885"/>
                  </a:lnTo>
                  <a:lnTo>
                    <a:pt x="2132" y="5861"/>
                  </a:lnTo>
                  <a:cubicBezTo>
                    <a:pt x="2143" y="5861"/>
                    <a:pt x="2143" y="5837"/>
                    <a:pt x="2143" y="5825"/>
                  </a:cubicBezTo>
                  <a:lnTo>
                    <a:pt x="2155" y="5825"/>
                  </a:lnTo>
                  <a:cubicBezTo>
                    <a:pt x="2143" y="5801"/>
                    <a:pt x="2167" y="5813"/>
                    <a:pt x="2167" y="5801"/>
                  </a:cubicBezTo>
                  <a:lnTo>
                    <a:pt x="2167" y="5789"/>
                  </a:lnTo>
                  <a:lnTo>
                    <a:pt x="2172" y="5795"/>
                  </a:lnTo>
                  <a:lnTo>
                    <a:pt x="2172" y="5795"/>
                  </a:lnTo>
                  <a:cubicBezTo>
                    <a:pt x="2175" y="5789"/>
                    <a:pt x="2200" y="5789"/>
                    <a:pt x="2191" y="5789"/>
                  </a:cubicBezTo>
                  <a:cubicBezTo>
                    <a:pt x="2179" y="5777"/>
                    <a:pt x="2179" y="5766"/>
                    <a:pt x="2167" y="5766"/>
                  </a:cubicBezTo>
                  <a:cubicBezTo>
                    <a:pt x="2167" y="5762"/>
                    <a:pt x="2169" y="5760"/>
                    <a:pt x="2171" y="5760"/>
                  </a:cubicBezTo>
                  <a:cubicBezTo>
                    <a:pt x="2175" y="5760"/>
                    <a:pt x="2183" y="5766"/>
                    <a:pt x="2191" y="5766"/>
                  </a:cubicBezTo>
                  <a:cubicBezTo>
                    <a:pt x="2191" y="5754"/>
                    <a:pt x="2179" y="5742"/>
                    <a:pt x="2191" y="5742"/>
                  </a:cubicBezTo>
                  <a:lnTo>
                    <a:pt x="2203" y="5742"/>
                  </a:lnTo>
                  <a:cubicBezTo>
                    <a:pt x="2203" y="5742"/>
                    <a:pt x="2191" y="5730"/>
                    <a:pt x="2191" y="5718"/>
                  </a:cubicBezTo>
                  <a:lnTo>
                    <a:pt x="2191" y="5718"/>
                  </a:lnTo>
                  <a:lnTo>
                    <a:pt x="2203" y="5730"/>
                  </a:lnTo>
                  <a:cubicBezTo>
                    <a:pt x="2191" y="5706"/>
                    <a:pt x="2227" y="5718"/>
                    <a:pt x="2191" y="5694"/>
                  </a:cubicBezTo>
                  <a:cubicBezTo>
                    <a:pt x="2199" y="5694"/>
                    <a:pt x="2202" y="5689"/>
                    <a:pt x="2210" y="5689"/>
                  </a:cubicBezTo>
                  <a:cubicBezTo>
                    <a:pt x="2214" y="5689"/>
                    <a:pt x="2219" y="5690"/>
                    <a:pt x="2227" y="5694"/>
                  </a:cubicBezTo>
                  <a:cubicBezTo>
                    <a:pt x="2215" y="5670"/>
                    <a:pt x="2215" y="5658"/>
                    <a:pt x="2215" y="5646"/>
                  </a:cubicBezTo>
                  <a:lnTo>
                    <a:pt x="2215" y="5646"/>
                  </a:lnTo>
                  <a:cubicBezTo>
                    <a:pt x="2220" y="5649"/>
                    <a:pt x="2222" y="5650"/>
                    <a:pt x="2224" y="5650"/>
                  </a:cubicBezTo>
                  <a:cubicBezTo>
                    <a:pt x="2231" y="5650"/>
                    <a:pt x="2220" y="5635"/>
                    <a:pt x="2239" y="5635"/>
                  </a:cubicBezTo>
                  <a:lnTo>
                    <a:pt x="2215" y="5635"/>
                  </a:lnTo>
                  <a:cubicBezTo>
                    <a:pt x="2227" y="5611"/>
                    <a:pt x="2274" y="5611"/>
                    <a:pt x="2274" y="5575"/>
                  </a:cubicBezTo>
                  <a:cubicBezTo>
                    <a:pt x="2286" y="5551"/>
                    <a:pt x="2310" y="5527"/>
                    <a:pt x="2322" y="5504"/>
                  </a:cubicBezTo>
                  <a:cubicBezTo>
                    <a:pt x="2310" y="5504"/>
                    <a:pt x="2298" y="5480"/>
                    <a:pt x="2310" y="5468"/>
                  </a:cubicBezTo>
                  <a:lnTo>
                    <a:pt x="2310" y="5468"/>
                  </a:lnTo>
                  <a:lnTo>
                    <a:pt x="2310" y="5480"/>
                  </a:lnTo>
                  <a:cubicBezTo>
                    <a:pt x="2310" y="5456"/>
                    <a:pt x="2310" y="5432"/>
                    <a:pt x="2322" y="5420"/>
                  </a:cubicBezTo>
                  <a:cubicBezTo>
                    <a:pt x="2329" y="5420"/>
                    <a:pt x="2332" y="5420"/>
                    <a:pt x="2335" y="5423"/>
                  </a:cubicBezTo>
                  <a:lnTo>
                    <a:pt x="2335" y="5423"/>
                  </a:lnTo>
                  <a:cubicBezTo>
                    <a:pt x="2336" y="5419"/>
                    <a:pt x="2346" y="5416"/>
                    <a:pt x="2346" y="5408"/>
                  </a:cubicBezTo>
                  <a:lnTo>
                    <a:pt x="2334" y="5408"/>
                  </a:lnTo>
                  <a:cubicBezTo>
                    <a:pt x="2322" y="5396"/>
                    <a:pt x="2334" y="5396"/>
                    <a:pt x="2358" y="5396"/>
                  </a:cubicBezTo>
                  <a:lnTo>
                    <a:pt x="2334" y="5385"/>
                  </a:lnTo>
                  <a:lnTo>
                    <a:pt x="2358" y="5385"/>
                  </a:lnTo>
                  <a:cubicBezTo>
                    <a:pt x="2358" y="5385"/>
                    <a:pt x="2358" y="5373"/>
                    <a:pt x="2334" y="5361"/>
                  </a:cubicBezTo>
                  <a:cubicBezTo>
                    <a:pt x="2342" y="5361"/>
                    <a:pt x="2350" y="5355"/>
                    <a:pt x="2354" y="5355"/>
                  </a:cubicBezTo>
                  <a:cubicBezTo>
                    <a:pt x="2356" y="5355"/>
                    <a:pt x="2358" y="5357"/>
                    <a:pt x="2358" y="5361"/>
                  </a:cubicBezTo>
                  <a:lnTo>
                    <a:pt x="2382" y="5337"/>
                  </a:lnTo>
                  <a:lnTo>
                    <a:pt x="2370" y="5337"/>
                  </a:lnTo>
                  <a:cubicBezTo>
                    <a:pt x="2346" y="5325"/>
                    <a:pt x="2346" y="5313"/>
                    <a:pt x="2358" y="5313"/>
                  </a:cubicBezTo>
                  <a:cubicBezTo>
                    <a:pt x="2370" y="5325"/>
                    <a:pt x="2382" y="5325"/>
                    <a:pt x="2393" y="5325"/>
                  </a:cubicBezTo>
                  <a:cubicBezTo>
                    <a:pt x="2387" y="5319"/>
                    <a:pt x="2382" y="5319"/>
                    <a:pt x="2377" y="5319"/>
                  </a:cubicBezTo>
                  <a:cubicBezTo>
                    <a:pt x="2373" y="5319"/>
                    <a:pt x="2370" y="5319"/>
                    <a:pt x="2370" y="5313"/>
                  </a:cubicBezTo>
                  <a:cubicBezTo>
                    <a:pt x="2358" y="5313"/>
                    <a:pt x="2358" y="5289"/>
                    <a:pt x="2370" y="5289"/>
                  </a:cubicBezTo>
                  <a:lnTo>
                    <a:pt x="2370" y="5301"/>
                  </a:lnTo>
                  <a:cubicBezTo>
                    <a:pt x="2370" y="5295"/>
                    <a:pt x="2376" y="5295"/>
                    <a:pt x="2382" y="5295"/>
                  </a:cubicBezTo>
                  <a:cubicBezTo>
                    <a:pt x="2387" y="5295"/>
                    <a:pt x="2393" y="5295"/>
                    <a:pt x="2393" y="5289"/>
                  </a:cubicBezTo>
                  <a:cubicBezTo>
                    <a:pt x="2393" y="5282"/>
                    <a:pt x="2398" y="5279"/>
                    <a:pt x="2394" y="5276"/>
                  </a:cubicBezTo>
                  <a:lnTo>
                    <a:pt x="2394" y="5276"/>
                  </a:lnTo>
                  <a:cubicBezTo>
                    <a:pt x="2395" y="5264"/>
                    <a:pt x="2406" y="5254"/>
                    <a:pt x="2417" y="5254"/>
                  </a:cubicBezTo>
                  <a:cubicBezTo>
                    <a:pt x="2382" y="5230"/>
                    <a:pt x="2441" y="5242"/>
                    <a:pt x="2405" y="5218"/>
                  </a:cubicBezTo>
                  <a:lnTo>
                    <a:pt x="2429" y="5218"/>
                  </a:lnTo>
                  <a:cubicBezTo>
                    <a:pt x="2417" y="5218"/>
                    <a:pt x="2405" y="5206"/>
                    <a:pt x="2405" y="5206"/>
                  </a:cubicBezTo>
                  <a:cubicBezTo>
                    <a:pt x="2409" y="5202"/>
                    <a:pt x="2413" y="5201"/>
                    <a:pt x="2417" y="5201"/>
                  </a:cubicBezTo>
                  <a:cubicBezTo>
                    <a:pt x="2425" y="5201"/>
                    <a:pt x="2433" y="5206"/>
                    <a:pt x="2441" y="5206"/>
                  </a:cubicBezTo>
                  <a:lnTo>
                    <a:pt x="2405" y="5194"/>
                  </a:lnTo>
                  <a:cubicBezTo>
                    <a:pt x="2453" y="5170"/>
                    <a:pt x="2453" y="5123"/>
                    <a:pt x="2501" y="5099"/>
                  </a:cubicBezTo>
                  <a:cubicBezTo>
                    <a:pt x="2501" y="5075"/>
                    <a:pt x="2489" y="5051"/>
                    <a:pt x="2501" y="5039"/>
                  </a:cubicBezTo>
                  <a:lnTo>
                    <a:pt x="2513" y="5039"/>
                  </a:lnTo>
                  <a:lnTo>
                    <a:pt x="2524" y="5027"/>
                  </a:lnTo>
                  <a:lnTo>
                    <a:pt x="2501" y="5027"/>
                  </a:lnTo>
                  <a:cubicBezTo>
                    <a:pt x="2501" y="5027"/>
                    <a:pt x="2501" y="5015"/>
                    <a:pt x="2501" y="5015"/>
                  </a:cubicBezTo>
                  <a:cubicBezTo>
                    <a:pt x="2524" y="5004"/>
                    <a:pt x="2548" y="4980"/>
                    <a:pt x="2548" y="4944"/>
                  </a:cubicBezTo>
                  <a:cubicBezTo>
                    <a:pt x="2537" y="4933"/>
                    <a:pt x="2536" y="4930"/>
                    <a:pt x="2540" y="4930"/>
                  </a:cubicBezTo>
                  <a:cubicBezTo>
                    <a:pt x="2544" y="4930"/>
                    <a:pt x="2555" y="4934"/>
                    <a:pt x="2561" y="4934"/>
                  </a:cubicBezTo>
                  <a:cubicBezTo>
                    <a:pt x="2566" y="4934"/>
                    <a:pt x="2568" y="4931"/>
                    <a:pt x="2560" y="4920"/>
                  </a:cubicBezTo>
                  <a:cubicBezTo>
                    <a:pt x="2572" y="4920"/>
                    <a:pt x="2572" y="4932"/>
                    <a:pt x="2572" y="4932"/>
                  </a:cubicBezTo>
                  <a:cubicBezTo>
                    <a:pt x="2572" y="4908"/>
                    <a:pt x="2572" y="4896"/>
                    <a:pt x="2560" y="4873"/>
                  </a:cubicBezTo>
                  <a:lnTo>
                    <a:pt x="2560" y="4873"/>
                  </a:lnTo>
                  <a:cubicBezTo>
                    <a:pt x="2568" y="4875"/>
                    <a:pt x="2572" y="4876"/>
                    <a:pt x="2574" y="4876"/>
                  </a:cubicBezTo>
                  <a:cubicBezTo>
                    <a:pt x="2581" y="4876"/>
                    <a:pt x="2571" y="4869"/>
                    <a:pt x="2570" y="4869"/>
                  </a:cubicBezTo>
                  <a:cubicBezTo>
                    <a:pt x="2569" y="4869"/>
                    <a:pt x="2570" y="4870"/>
                    <a:pt x="2572" y="4873"/>
                  </a:cubicBezTo>
                  <a:lnTo>
                    <a:pt x="2560" y="4861"/>
                  </a:lnTo>
                  <a:cubicBezTo>
                    <a:pt x="2568" y="4861"/>
                    <a:pt x="2576" y="4855"/>
                    <a:pt x="2584" y="4855"/>
                  </a:cubicBezTo>
                  <a:cubicBezTo>
                    <a:pt x="2584" y="4855"/>
                    <a:pt x="2585" y="4855"/>
                    <a:pt x="2585" y="4855"/>
                  </a:cubicBezTo>
                  <a:lnTo>
                    <a:pt x="2585" y="4855"/>
                  </a:lnTo>
                  <a:lnTo>
                    <a:pt x="2572" y="4849"/>
                  </a:lnTo>
                  <a:lnTo>
                    <a:pt x="2596" y="4849"/>
                  </a:lnTo>
                  <a:cubicBezTo>
                    <a:pt x="2596" y="4839"/>
                    <a:pt x="2596" y="4822"/>
                    <a:pt x="2615" y="4822"/>
                  </a:cubicBezTo>
                  <a:cubicBezTo>
                    <a:pt x="2619" y="4822"/>
                    <a:pt x="2625" y="4823"/>
                    <a:pt x="2632" y="4825"/>
                  </a:cubicBezTo>
                  <a:cubicBezTo>
                    <a:pt x="2620" y="4789"/>
                    <a:pt x="2643" y="4754"/>
                    <a:pt x="2655" y="4718"/>
                  </a:cubicBezTo>
                  <a:cubicBezTo>
                    <a:pt x="2643" y="4706"/>
                    <a:pt x="2655" y="4706"/>
                    <a:pt x="2655" y="4694"/>
                  </a:cubicBezTo>
                  <a:lnTo>
                    <a:pt x="2679" y="4694"/>
                  </a:lnTo>
                  <a:cubicBezTo>
                    <a:pt x="2667" y="4682"/>
                    <a:pt x="2655" y="4670"/>
                    <a:pt x="2667" y="4658"/>
                  </a:cubicBezTo>
                  <a:lnTo>
                    <a:pt x="2667" y="4658"/>
                  </a:lnTo>
                  <a:cubicBezTo>
                    <a:pt x="2667" y="4670"/>
                    <a:pt x="2667" y="4670"/>
                    <a:pt x="2667" y="4670"/>
                  </a:cubicBezTo>
                  <a:cubicBezTo>
                    <a:pt x="2667" y="4658"/>
                    <a:pt x="2679" y="4658"/>
                    <a:pt x="2667" y="4646"/>
                  </a:cubicBezTo>
                  <a:cubicBezTo>
                    <a:pt x="2679" y="4634"/>
                    <a:pt x="2691" y="4634"/>
                    <a:pt x="2703" y="4634"/>
                  </a:cubicBezTo>
                  <a:cubicBezTo>
                    <a:pt x="2679" y="4623"/>
                    <a:pt x="2715" y="4623"/>
                    <a:pt x="2715" y="4623"/>
                  </a:cubicBezTo>
                  <a:cubicBezTo>
                    <a:pt x="2715" y="4623"/>
                    <a:pt x="2774" y="4527"/>
                    <a:pt x="2822" y="4408"/>
                  </a:cubicBezTo>
                  <a:cubicBezTo>
                    <a:pt x="2858" y="4313"/>
                    <a:pt x="2882" y="4206"/>
                    <a:pt x="2858" y="4123"/>
                  </a:cubicBezTo>
                  <a:lnTo>
                    <a:pt x="3013" y="4123"/>
                  </a:lnTo>
                  <a:cubicBezTo>
                    <a:pt x="2982" y="4123"/>
                    <a:pt x="2986" y="4096"/>
                    <a:pt x="3011" y="4096"/>
                  </a:cubicBezTo>
                  <a:cubicBezTo>
                    <a:pt x="3015" y="4096"/>
                    <a:pt x="3019" y="4097"/>
                    <a:pt x="3024" y="4099"/>
                  </a:cubicBezTo>
                  <a:cubicBezTo>
                    <a:pt x="3047" y="4111"/>
                    <a:pt x="3068" y="4116"/>
                    <a:pt x="3088" y="4116"/>
                  </a:cubicBezTo>
                  <a:cubicBezTo>
                    <a:pt x="3126" y="4116"/>
                    <a:pt x="3163" y="4100"/>
                    <a:pt x="3205" y="4100"/>
                  </a:cubicBezTo>
                  <a:cubicBezTo>
                    <a:pt x="3223" y="4100"/>
                    <a:pt x="3242" y="4103"/>
                    <a:pt x="3263" y="4111"/>
                  </a:cubicBezTo>
                  <a:cubicBezTo>
                    <a:pt x="3314" y="4103"/>
                    <a:pt x="3364" y="4101"/>
                    <a:pt x="3414" y="4101"/>
                  </a:cubicBezTo>
                  <a:cubicBezTo>
                    <a:pt x="3439" y="4101"/>
                    <a:pt x="3463" y="4102"/>
                    <a:pt x="3487" y="4102"/>
                  </a:cubicBezTo>
                  <a:cubicBezTo>
                    <a:pt x="3560" y="4102"/>
                    <a:pt x="3632" y="4099"/>
                    <a:pt x="3703" y="4075"/>
                  </a:cubicBezTo>
                  <a:lnTo>
                    <a:pt x="3703" y="4087"/>
                  </a:lnTo>
                  <a:cubicBezTo>
                    <a:pt x="3727" y="4087"/>
                    <a:pt x="3727" y="4087"/>
                    <a:pt x="3751" y="4075"/>
                  </a:cubicBezTo>
                  <a:lnTo>
                    <a:pt x="3751" y="4087"/>
                  </a:lnTo>
                  <a:cubicBezTo>
                    <a:pt x="3810" y="4087"/>
                    <a:pt x="3870" y="4063"/>
                    <a:pt x="3906" y="4063"/>
                  </a:cubicBezTo>
                  <a:lnTo>
                    <a:pt x="3906" y="4051"/>
                  </a:lnTo>
                  <a:cubicBezTo>
                    <a:pt x="3911" y="4048"/>
                    <a:pt x="3914" y="4048"/>
                    <a:pt x="3917" y="4048"/>
                  </a:cubicBezTo>
                  <a:cubicBezTo>
                    <a:pt x="3922" y="4048"/>
                    <a:pt x="3924" y="4050"/>
                    <a:pt x="3929" y="4050"/>
                  </a:cubicBezTo>
                  <a:cubicBezTo>
                    <a:pt x="3933" y="4050"/>
                    <a:pt x="3940" y="4048"/>
                    <a:pt x="3953" y="4039"/>
                  </a:cubicBezTo>
                  <a:lnTo>
                    <a:pt x="3953" y="4051"/>
                  </a:lnTo>
                  <a:lnTo>
                    <a:pt x="3989" y="4027"/>
                  </a:lnTo>
                  <a:cubicBezTo>
                    <a:pt x="3989" y="4040"/>
                    <a:pt x="3999" y="4044"/>
                    <a:pt x="4015" y="4044"/>
                  </a:cubicBezTo>
                  <a:cubicBezTo>
                    <a:pt x="4035" y="4044"/>
                    <a:pt x="4065" y="4037"/>
                    <a:pt x="4088" y="4037"/>
                  </a:cubicBezTo>
                  <a:cubicBezTo>
                    <a:pt x="4096" y="4037"/>
                    <a:pt x="4102" y="4037"/>
                    <a:pt x="4108" y="4039"/>
                  </a:cubicBezTo>
                  <a:cubicBezTo>
                    <a:pt x="4144" y="4027"/>
                    <a:pt x="4203" y="4015"/>
                    <a:pt x="4263" y="4003"/>
                  </a:cubicBezTo>
                  <a:lnTo>
                    <a:pt x="4263" y="4003"/>
                  </a:lnTo>
                  <a:lnTo>
                    <a:pt x="4251" y="4027"/>
                  </a:lnTo>
                  <a:cubicBezTo>
                    <a:pt x="4251" y="4027"/>
                    <a:pt x="4251" y="4015"/>
                    <a:pt x="4251" y="4015"/>
                  </a:cubicBezTo>
                  <a:cubicBezTo>
                    <a:pt x="4239" y="4027"/>
                    <a:pt x="4251" y="4039"/>
                    <a:pt x="4251" y="4039"/>
                  </a:cubicBezTo>
                  <a:cubicBezTo>
                    <a:pt x="4241" y="4039"/>
                    <a:pt x="4239" y="4054"/>
                    <a:pt x="4227" y="4054"/>
                  </a:cubicBezTo>
                  <a:cubicBezTo>
                    <a:pt x="4224" y="4054"/>
                    <a:pt x="4220" y="4053"/>
                    <a:pt x="4215" y="4051"/>
                  </a:cubicBezTo>
                  <a:lnTo>
                    <a:pt x="4215" y="4051"/>
                  </a:lnTo>
                  <a:cubicBezTo>
                    <a:pt x="4191" y="4063"/>
                    <a:pt x="4239" y="4063"/>
                    <a:pt x="4215" y="4075"/>
                  </a:cubicBezTo>
                  <a:cubicBezTo>
                    <a:pt x="4203" y="4075"/>
                    <a:pt x="4227" y="4063"/>
                    <a:pt x="4203" y="4063"/>
                  </a:cubicBezTo>
                  <a:lnTo>
                    <a:pt x="4203" y="4087"/>
                  </a:lnTo>
                  <a:cubicBezTo>
                    <a:pt x="4191" y="4087"/>
                    <a:pt x="4179" y="4075"/>
                    <a:pt x="4191" y="4063"/>
                  </a:cubicBezTo>
                  <a:lnTo>
                    <a:pt x="4191" y="4063"/>
                  </a:lnTo>
                  <a:cubicBezTo>
                    <a:pt x="4144" y="4111"/>
                    <a:pt x="4060" y="4099"/>
                    <a:pt x="4060" y="4158"/>
                  </a:cubicBezTo>
                  <a:cubicBezTo>
                    <a:pt x="4037" y="4158"/>
                    <a:pt x="4048" y="4146"/>
                    <a:pt x="4037" y="4134"/>
                  </a:cubicBezTo>
                  <a:lnTo>
                    <a:pt x="4037" y="4134"/>
                  </a:lnTo>
                  <a:cubicBezTo>
                    <a:pt x="4048" y="4182"/>
                    <a:pt x="3989" y="4170"/>
                    <a:pt x="3977" y="4194"/>
                  </a:cubicBezTo>
                  <a:lnTo>
                    <a:pt x="3989" y="4206"/>
                  </a:lnTo>
                  <a:cubicBezTo>
                    <a:pt x="3929" y="4230"/>
                    <a:pt x="3929" y="4289"/>
                    <a:pt x="3882" y="4325"/>
                  </a:cubicBezTo>
                  <a:lnTo>
                    <a:pt x="3894" y="4325"/>
                  </a:lnTo>
                  <a:cubicBezTo>
                    <a:pt x="3906" y="4337"/>
                    <a:pt x="3906" y="4337"/>
                    <a:pt x="3906" y="4349"/>
                  </a:cubicBezTo>
                  <a:cubicBezTo>
                    <a:pt x="3898" y="4349"/>
                    <a:pt x="3890" y="4343"/>
                    <a:pt x="3885" y="4343"/>
                  </a:cubicBezTo>
                  <a:cubicBezTo>
                    <a:pt x="3883" y="4343"/>
                    <a:pt x="3882" y="4345"/>
                    <a:pt x="3882" y="4349"/>
                  </a:cubicBezTo>
                  <a:lnTo>
                    <a:pt x="3894" y="4349"/>
                  </a:lnTo>
                  <a:cubicBezTo>
                    <a:pt x="3846" y="4373"/>
                    <a:pt x="3810" y="4456"/>
                    <a:pt x="3763" y="4515"/>
                  </a:cubicBezTo>
                  <a:cubicBezTo>
                    <a:pt x="3739" y="4598"/>
                    <a:pt x="3669" y="4680"/>
                    <a:pt x="3633" y="4774"/>
                  </a:cubicBezTo>
                  <a:lnTo>
                    <a:pt x="3633" y="4774"/>
                  </a:lnTo>
                  <a:cubicBezTo>
                    <a:pt x="3634" y="4773"/>
                    <a:pt x="3636" y="4772"/>
                    <a:pt x="3639" y="4772"/>
                  </a:cubicBezTo>
                  <a:cubicBezTo>
                    <a:pt x="3649" y="4772"/>
                    <a:pt x="3664" y="4781"/>
                    <a:pt x="3656" y="4789"/>
                  </a:cubicBezTo>
                  <a:cubicBezTo>
                    <a:pt x="3584" y="4789"/>
                    <a:pt x="3644" y="4837"/>
                    <a:pt x="3584" y="4849"/>
                  </a:cubicBezTo>
                  <a:cubicBezTo>
                    <a:pt x="3584" y="4908"/>
                    <a:pt x="3513" y="4920"/>
                    <a:pt x="3536" y="4992"/>
                  </a:cubicBezTo>
                  <a:lnTo>
                    <a:pt x="3513" y="4980"/>
                  </a:lnTo>
                  <a:cubicBezTo>
                    <a:pt x="3513" y="4992"/>
                    <a:pt x="3513" y="4992"/>
                    <a:pt x="3513" y="5004"/>
                  </a:cubicBezTo>
                  <a:cubicBezTo>
                    <a:pt x="3501" y="5015"/>
                    <a:pt x="3501" y="5039"/>
                    <a:pt x="3489" y="5051"/>
                  </a:cubicBezTo>
                  <a:lnTo>
                    <a:pt x="3501" y="5063"/>
                  </a:lnTo>
                  <a:cubicBezTo>
                    <a:pt x="3501" y="5063"/>
                    <a:pt x="3498" y="5060"/>
                    <a:pt x="3496" y="5060"/>
                  </a:cubicBezTo>
                  <a:cubicBezTo>
                    <a:pt x="3495" y="5060"/>
                    <a:pt x="3495" y="5063"/>
                    <a:pt x="3501" y="5075"/>
                  </a:cubicBezTo>
                  <a:lnTo>
                    <a:pt x="3489" y="5063"/>
                  </a:lnTo>
                  <a:lnTo>
                    <a:pt x="3501" y="5087"/>
                  </a:lnTo>
                  <a:cubicBezTo>
                    <a:pt x="3496" y="5085"/>
                    <a:pt x="3491" y="5084"/>
                    <a:pt x="3488" y="5084"/>
                  </a:cubicBezTo>
                  <a:cubicBezTo>
                    <a:pt x="3468" y="5084"/>
                    <a:pt x="3475" y="5111"/>
                    <a:pt x="3465" y="5111"/>
                  </a:cubicBezTo>
                  <a:cubicBezTo>
                    <a:pt x="3465" y="5135"/>
                    <a:pt x="3465" y="5158"/>
                    <a:pt x="3441" y="5182"/>
                  </a:cubicBezTo>
                  <a:cubicBezTo>
                    <a:pt x="3429" y="5182"/>
                    <a:pt x="3417" y="5206"/>
                    <a:pt x="3405" y="5218"/>
                  </a:cubicBezTo>
                  <a:cubicBezTo>
                    <a:pt x="3394" y="5242"/>
                    <a:pt x="3382" y="5289"/>
                    <a:pt x="3346" y="5325"/>
                  </a:cubicBezTo>
                  <a:lnTo>
                    <a:pt x="3370" y="5337"/>
                  </a:lnTo>
                  <a:lnTo>
                    <a:pt x="3370" y="5349"/>
                  </a:lnTo>
                  <a:cubicBezTo>
                    <a:pt x="3364" y="5343"/>
                    <a:pt x="3361" y="5343"/>
                    <a:pt x="3359" y="5343"/>
                  </a:cubicBezTo>
                  <a:cubicBezTo>
                    <a:pt x="3358" y="5343"/>
                    <a:pt x="3358" y="5343"/>
                    <a:pt x="3358" y="5337"/>
                  </a:cubicBezTo>
                  <a:cubicBezTo>
                    <a:pt x="3334" y="5337"/>
                    <a:pt x="3358" y="5361"/>
                    <a:pt x="3334" y="5373"/>
                  </a:cubicBezTo>
                  <a:cubicBezTo>
                    <a:pt x="3358" y="5373"/>
                    <a:pt x="3346" y="5361"/>
                    <a:pt x="3346" y="5361"/>
                  </a:cubicBezTo>
                  <a:cubicBezTo>
                    <a:pt x="3348" y="5358"/>
                    <a:pt x="3351" y="5357"/>
                    <a:pt x="3353" y="5357"/>
                  </a:cubicBezTo>
                  <a:cubicBezTo>
                    <a:pt x="3362" y="5357"/>
                    <a:pt x="3367" y="5373"/>
                    <a:pt x="3358" y="5373"/>
                  </a:cubicBezTo>
                  <a:lnTo>
                    <a:pt x="3358" y="5385"/>
                  </a:lnTo>
                  <a:cubicBezTo>
                    <a:pt x="3346" y="5385"/>
                    <a:pt x="3334" y="5385"/>
                    <a:pt x="3322" y="5373"/>
                  </a:cubicBezTo>
                  <a:cubicBezTo>
                    <a:pt x="3310" y="5408"/>
                    <a:pt x="3322" y="5444"/>
                    <a:pt x="3298" y="5480"/>
                  </a:cubicBezTo>
                  <a:cubicBezTo>
                    <a:pt x="3297" y="5478"/>
                    <a:pt x="3295" y="5477"/>
                    <a:pt x="3294" y="5477"/>
                  </a:cubicBezTo>
                  <a:cubicBezTo>
                    <a:pt x="3288" y="5477"/>
                    <a:pt x="3285" y="5488"/>
                    <a:pt x="3277" y="5488"/>
                  </a:cubicBezTo>
                  <a:cubicBezTo>
                    <a:pt x="3273" y="5488"/>
                    <a:pt x="3269" y="5486"/>
                    <a:pt x="3263" y="5480"/>
                  </a:cubicBezTo>
                  <a:lnTo>
                    <a:pt x="3263" y="5480"/>
                  </a:lnTo>
                  <a:cubicBezTo>
                    <a:pt x="3263" y="5504"/>
                    <a:pt x="3286" y="5492"/>
                    <a:pt x="3310" y="5516"/>
                  </a:cubicBezTo>
                  <a:cubicBezTo>
                    <a:pt x="3298" y="5516"/>
                    <a:pt x="3310" y="5527"/>
                    <a:pt x="3298" y="5527"/>
                  </a:cubicBezTo>
                  <a:cubicBezTo>
                    <a:pt x="3286" y="5516"/>
                    <a:pt x="3275" y="5516"/>
                    <a:pt x="3275" y="5516"/>
                  </a:cubicBezTo>
                  <a:lnTo>
                    <a:pt x="3275" y="5527"/>
                  </a:lnTo>
                  <a:cubicBezTo>
                    <a:pt x="3275" y="5527"/>
                    <a:pt x="3267" y="5527"/>
                    <a:pt x="3264" y="5522"/>
                  </a:cubicBezTo>
                  <a:lnTo>
                    <a:pt x="3264" y="5522"/>
                  </a:lnTo>
                  <a:cubicBezTo>
                    <a:pt x="3269" y="5553"/>
                    <a:pt x="3227" y="5565"/>
                    <a:pt x="3227" y="5599"/>
                  </a:cubicBezTo>
                  <a:cubicBezTo>
                    <a:pt x="3239" y="5599"/>
                    <a:pt x="3239" y="5587"/>
                    <a:pt x="3251" y="5587"/>
                  </a:cubicBezTo>
                  <a:cubicBezTo>
                    <a:pt x="3251" y="5623"/>
                    <a:pt x="3215" y="5611"/>
                    <a:pt x="3215" y="5635"/>
                  </a:cubicBezTo>
                  <a:lnTo>
                    <a:pt x="3203" y="5623"/>
                  </a:lnTo>
                  <a:lnTo>
                    <a:pt x="3203" y="5623"/>
                  </a:lnTo>
                  <a:cubicBezTo>
                    <a:pt x="3215" y="5635"/>
                    <a:pt x="3227" y="5646"/>
                    <a:pt x="3203" y="5646"/>
                  </a:cubicBezTo>
                  <a:cubicBezTo>
                    <a:pt x="3191" y="5646"/>
                    <a:pt x="3203" y="5635"/>
                    <a:pt x="3191" y="5623"/>
                  </a:cubicBezTo>
                  <a:lnTo>
                    <a:pt x="3191" y="5623"/>
                  </a:lnTo>
                  <a:cubicBezTo>
                    <a:pt x="3191" y="5635"/>
                    <a:pt x="3179" y="5658"/>
                    <a:pt x="3203" y="5658"/>
                  </a:cubicBezTo>
                  <a:cubicBezTo>
                    <a:pt x="3203" y="5670"/>
                    <a:pt x="3179" y="5670"/>
                    <a:pt x="3179" y="5670"/>
                  </a:cubicBezTo>
                  <a:lnTo>
                    <a:pt x="3203" y="5670"/>
                  </a:lnTo>
                  <a:cubicBezTo>
                    <a:pt x="3179" y="5682"/>
                    <a:pt x="3167" y="5706"/>
                    <a:pt x="3167" y="5718"/>
                  </a:cubicBezTo>
                  <a:lnTo>
                    <a:pt x="3144" y="5718"/>
                  </a:lnTo>
                  <a:cubicBezTo>
                    <a:pt x="3155" y="5730"/>
                    <a:pt x="3152" y="5730"/>
                    <a:pt x="3145" y="5730"/>
                  </a:cubicBezTo>
                  <a:cubicBezTo>
                    <a:pt x="3138" y="5730"/>
                    <a:pt x="3126" y="5730"/>
                    <a:pt x="3120" y="5742"/>
                  </a:cubicBezTo>
                  <a:cubicBezTo>
                    <a:pt x="3108" y="5801"/>
                    <a:pt x="3096" y="5873"/>
                    <a:pt x="3060" y="5920"/>
                  </a:cubicBezTo>
                  <a:cubicBezTo>
                    <a:pt x="3084" y="5944"/>
                    <a:pt x="3072" y="5956"/>
                    <a:pt x="3072" y="5980"/>
                  </a:cubicBezTo>
                  <a:lnTo>
                    <a:pt x="3048" y="5968"/>
                  </a:lnTo>
                  <a:lnTo>
                    <a:pt x="3048" y="5980"/>
                  </a:lnTo>
                  <a:cubicBezTo>
                    <a:pt x="3036" y="5980"/>
                    <a:pt x="3048" y="5968"/>
                    <a:pt x="3024" y="5968"/>
                  </a:cubicBezTo>
                  <a:lnTo>
                    <a:pt x="3048" y="5992"/>
                  </a:lnTo>
                  <a:cubicBezTo>
                    <a:pt x="3046" y="5990"/>
                    <a:pt x="3045" y="5989"/>
                    <a:pt x="3043" y="5989"/>
                  </a:cubicBezTo>
                  <a:cubicBezTo>
                    <a:pt x="3037" y="5989"/>
                    <a:pt x="3031" y="5996"/>
                    <a:pt x="3025" y="5996"/>
                  </a:cubicBezTo>
                  <a:cubicBezTo>
                    <a:pt x="3021" y="5996"/>
                    <a:pt x="3017" y="5993"/>
                    <a:pt x="3013" y="5980"/>
                  </a:cubicBezTo>
                  <a:lnTo>
                    <a:pt x="2989" y="6039"/>
                  </a:lnTo>
                  <a:cubicBezTo>
                    <a:pt x="2977" y="6051"/>
                    <a:pt x="3013" y="6051"/>
                    <a:pt x="3001" y="6063"/>
                  </a:cubicBezTo>
                  <a:cubicBezTo>
                    <a:pt x="2989" y="6063"/>
                    <a:pt x="2989" y="6051"/>
                    <a:pt x="2977" y="6051"/>
                  </a:cubicBezTo>
                  <a:cubicBezTo>
                    <a:pt x="2941" y="6075"/>
                    <a:pt x="3013" y="6123"/>
                    <a:pt x="2989" y="6147"/>
                  </a:cubicBezTo>
                  <a:cubicBezTo>
                    <a:pt x="2989" y="6158"/>
                    <a:pt x="2989" y="6170"/>
                    <a:pt x="2989" y="6170"/>
                  </a:cubicBezTo>
                  <a:cubicBezTo>
                    <a:pt x="2996" y="6173"/>
                    <a:pt x="3000" y="6174"/>
                    <a:pt x="3001" y="6174"/>
                  </a:cubicBezTo>
                  <a:cubicBezTo>
                    <a:pt x="3008" y="6174"/>
                    <a:pt x="2982" y="6158"/>
                    <a:pt x="3001" y="6158"/>
                  </a:cubicBezTo>
                  <a:cubicBezTo>
                    <a:pt x="3024" y="6170"/>
                    <a:pt x="3001" y="6170"/>
                    <a:pt x="3024" y="6182"/>
                  </a:cubicBezTo>
                  <a:cubicBezTo>
                    <a:pt x="3013" y="6182"/>
                    <a:pt x="3024" y="6194"/>
                    <a:pt x="3024" y="6206"/>
                  </a:cubicBezTo>
                  <a:cubicBezTo>
                    <a:pt x="3001" y="6206"/>
                    <a:pt x="3001" y="6230"/>
                    <a:pt x="2977" y="6230"/>
                  </a:cubicBezTo>
                  <a:cubicBezTo>
                    <a:pt x="2989" y="6242"/>
                    <a:pt x="3001" y="6266"/>
                    <a:pt x="3001" y="6278"/>
                  </a:cubicBezTo>
                  <a:cubicBezTo>
                    <a:pt x="2985" y="6278"/>
                    <a:pt x="2979" y="6272"/>
                    <a:pt x="2974" y="6272"/>
                  </a:cubicBezTo>
                  <a:cubicBezTo>
                    <a:pt x="2972" y="6272"/>
                    <a:pt x="2969" y="6274"/>
                    <a:pt x="2965" y="6278"/>
                  </a:cubicBezTo>
                  <a:lnTo>
                    <a:pt x="2977" y="6278"/>
                  </a:lnTo>
                  <a:cubicBezTo>
                    <a:pt x="2977" y="6289"/>
                    <a:pt x="2977" y="6289"/>
                    <a:pt x="2965" y="6289"/>
                  </a:cubicBezTo>
                  <a:cubicBezTo>
                    <a:pt x="2965" y="6301"/>
                    <a:pt x="2977" y="6301"/>
                    <a:pt x="2965" y="6313"/>
                  </a:cubicBezTo>
                  <a:lnTo>
                    <a:pt x="2953" y="6301"/>
                  </a:lnTo>
                  <a:cubicBezTo>
                    <a:pt x="2953" y="6313"/>
                    <a:pt x="2953" y="6313"/>
                    <a:pt x="2941" y="6325"/>
                  </a:cubicBezTo>
                  <a:cubicBezTo>
                    <a:pt x="2929" y="6325"/>
                    <a:pt x="2941" y="6313"/>
                    <a:pt x="2941" y="6313"/>
                  </a:cubicBezTo>
                  <a:cubicBezTo>
                    <a:pt x="2917" y="6313"/>
                    <a:pt x="2941" y="6337"/>
                    <a:pt x="2941" y="6337"/>
                  </a:cubicBezTo>
                  <a:cubicBezTo>
                    <a:pt x="2949" y="6337"/>
                    <a:pt x="2952" y="6332"/>
                    <a:pt x="2956" y="6332"/>
                  </a:cubicBezTo>
                  <a:cubicBezTo>
                    <a:pt x="2958" y="6332"/>
                    <a:pt x="2961" y="6333"/>
                    <a:pt x="2965" y="6337"/>
                  </a:cubicBezTo>
                  <a:cubicBezTo>
                    <a:pt x="2965" y="6347"/>
                    <a:pt x="2973" y="6364"/>
                    <a:pt x="2969" y="6364"/>
                  </a:cubicBezTo>
                  <a:cubicBezTo>
                    <a:pt x="2969" y="6364"/>
                    <a:pt x="2967" y="6363"/>
                    <a:pt x="2965" y="6361"/>
                  </a:cubicBezTo>
                  <a:lnTo>
                    <a:pt x="2953" y="6349"/>
                  </a:lnTo>
                  <a:lnTo>
                    <a:pt x="2953" y="6349"/>
                  </a:lnTo>
                  <a:cubicBezTo>
                    <a:pt x="2953" y="6373"/>
                    <a:pt x="2965" y="6361"/>
                    <a:pt x="2953" y="6385"/>
                  </a:cubicBezTo>
                  <a:cubicBezTo>
                    <a:pt x="2953" y="6373"/>
                    <a:pt x="2941" y="6373"/>
                    <a:pt x="2941" y="6373"/>
                  </a:cubicBezTo>
                  <a:lnTo>
                    <a:pt x="2941" y="6373"/>
                  </a:lnTo>
                  <a:cubicBezTo>
                    <a:pt x="2953" y="6397"/>
                    <a:pt x="2929" y="6397"/>
                    <a:pt x="2929" y="6420"/>
                  </a:cubicBezTo>
                  <a:cubicBezTo>
                    <a:pt x="2929" y="6420"/>
                    <a:pt x="2941" y="6432"/>
                    <a:pt x="2929" y="6432"/>
                  </a:cubicBezTo>
                  <a:cubicBezTo>
                    <a:pt x="2941" y="6432"/>
                    <a:pt x="2953" y="6432"/>
                    <a:pt x="2965" y="6444"/>
                  </a:cubicBezTo>
                  <a:cubicBezTo>
                    <a:pt x="2929" y="6444"/>
                    <a:pt x="2989" y="6468"/>
                    <a:pt x="2965" y="6480"/>
                  </a:cubicBezTo>
                  <a:cubicBezTo>
                    <a:pt x="2953" y="6480"/>
                    <a:pt x="2941" y="6468"/>
                    <a:pt x="2953" y="6468"/>
                  </a:cubicBezTo>
                  <a:cubicBezTo>
                    <a:pt x="2929" y="6444"/>
                    <a:pt x="2917" y="6444"/>
                    <a:pt x="2905" y="6420"/>
                  </a:cubicBezTo>
                  <a:cubicBezTo>
                    <a:pt x="2905" y="6428"/>
                    <a:pt x="2905" y="6435"/>
                    <a:pt x="2903" y="6437"/>
                  </a:cubicBezTo>
                  <a:lnTo>
                    <a:pt x="2903" y="6437"/>
                  </a:lnTo>
                  <a:lnTo>
                    <a:pt x="2894" y="6432"/>
                  </a:lnTo>
                  <a:lnTo>
                    <a:pt x="2894" y="6432"/>
                  </a:lnTo>
                  <a:cubicBezTo>
                    <a:pt x="2897" y="6436"/>
                    <a:pt x="2899" y="6437"/>
                    <a:pt x="2901" y="6437"/>
                  </a:cubicBezTo>
                  <a:cubicBezTo>
                    <a:pt x="2902" y="6437"/>
                    <a:pt x="2902" y="6437"/>
                    <a:pt x="2903" y="6437"/>
                  </a:cubicBezTo>
                  <a:lnTo>
                    <a:pt x="2903" y="6437"/>
                  </a:lnTo>
                  <a:lnTo>
                    <a:pt x="2917" y="6444"/>
                  </a:lnTo>
                  <a:cubicBezTo>
                    <a:pt x="2917" y="6456"/>
                    <a:pt x="2917" y="6456"/>
                    <a:pt x="2917" y="6456"/>
                  </a:cubicBezTo>
                  <a:cubicBezTo>
                    <a:pt x="2929" y="6468"/>
                    <a:pt x="2941" y="6456"/>
                    <a:pt x="2953" y="6480"/>
                  </a:cubicBezTo>
                  <a:cubicBezTo>
                    <a:pt x="2953" y="6482"/>
                    <a:pt x="2951" y="6483"/>
                    <a:pt x="2949" y="6483"/>
                  </a:cubicBezTo>
                  <a:cubicBezTo>
                    <a:pt x="2942" y="6483"/>
                    <a:pt x="2930" y="6476"/>
                    <a:pt x="2927" y="6476"/>
                  </a:cubicBezTo>
                  <a:cubicBezTo>
                    <a:pt x="2926" y="6476"/>
                    <a:pt x="2927" y="6477"/>
                    <a:pt x="2929" y="6480"/>
                  </a:cubicBezTo>
                  <a:cubicBezTo>
                    <a:pt x="2929" y="6504"/>
                    <a:pt x="2953" y="6492"/>
                    <a:pt x="2941" y="6504"/>
                  </a:cubicBezTo>
                  <a:cubicBezTo>
                    <a:pt x="2922" y="6504"/>
                    <a:pt x="2926" y="6519"/>
                    <a:pt x="2910" y="6519"/>
                  </a:cubicBezTo>
                  <a:cubicBezTo>
                    <a:pt x="2906" y="6519"/>
                    <a:pt x="2901" y="6518"/>
                    <a:pt x="2894" y="6516"/>
                  </a:cubicBezTo>
                  <a:cubicBezTo>
                    <a:pt x="2894" y="6516"/>
                    <a:pt x="2885" y="6516"/>
                    <a:pt x="2890" y="6509"/>
                  </a:cubicBezTo>
                  <a:lnTo>
                    <a:pt x="2890" y="6509"/>
                  </a:lnTo>
                  <a:cubicBezTo>
                    <a:pt x="2889" y="6507"/>
                    <a:pt x="2888" y="6507"/>
                    <a:pt x="2888" y="6507"/>
                  </a:cubicBezTo>
                  <a:cubicBezTo>
                    <a:pt x="2886" y="6507"/>
                    <a:pt x="2886" y="6512"/>
                    <a:pt x="2883" y="6512"/>
                  </a:cubicBezTo>
                  <a:cubicBezTo>
                    <a:pt x="2880" y="6512"/>
                    <a:pt x="2876" y="6510"/>
                    <a:pt x="2870" y="6504"/>
                  </a:cubicBezTo>
                  <a:lnTo>
                    <a:pt x="2870" y="6504"/>
                  </a:lnTo>
                  <a:cubicBezTo>
                    <a:pt x="2882" y="6516"/>
                    <a:pt x="2870" y="6528"/>
                    <a:pt x="2870" y="6539"/>
                  </a:cubicBezTo>
                  <a:lnTo>
                    <a:pt x="2882" y="6539"/>
                  </a:lnTo>
                  <a:cubicBezTo>
                    <a:pt x="2896" y="6554"/>
                    <a:pt x="2900" y="6559"/>
                    <a:pt x="2897" y="6559"/>
                  </a:cubicBezTo>
                  <a:cubicBezTo>
                    <a:pt x="2893" y="6559"/>
                    <a:pt x="2871" y="6546"/>
                    <a:pt x="2857" y="6546"/>
                  </a:cubicBezTo>
                  <a:cubicBezTo>
                    <a:pt x="2852" y="6546"/>
                    <a:pt x="2848" y="6547"/>
                    <a:pt x="2846" y="6551"/>
                  </a:cubicBezTo>
                  <a:cubicBezTo>
                    <a:pt x="2850" y="6560"/>
                    <a:pt x="2853" y="6562"/>
                    <a:pt x="2855" y="6562"/>
                  </a:cubicBezTo>
                  <a:cubicBezTo>
                    <a:pt x="2858" y="6562"/>
                    <a:pt x="2860" y="6560"/>
                    <a:pt x="2863" y="6560"/>
                  </a:cubicBezTo>
                  <a:cubicBezTo>
                    <a:pt x="2865" y="6560"/>
                    <a:pt x="2867" y="6561"/>
                    <a:pt x="2870" y="6563"/>
                  </a:cubicBezTo>
                  <a:cubicBezTo>
                    <a:pt x="2858" y="6563"/>
                    <a:pt x="2834" y="6563"/>
                    <a:pt x="2846" y="6587"/>
                  </a:cubicBezTo>
                  <a:cubicBezTo>
                    <a:pt x="2834" y="6587"/>
                    <a:pt x="2822" y="6587"/>
                    <a:pt x="2798" y="6575"/>
                  </a:cubicBezTo>
                  <a:cubicBezTo>
                    <a:pt x="2798" y="6599"/>
                    <a:pt x="2774" y="6599"/>
                    <a:pt x="2798" y="6623"/>
                  </a:cubicBezTo>
                  <a:cubicBezTo>
                    <a:pt x="2822" y="6611"/>
                    <a:pt x="2786" y="6587"/>
                    <a:pt x="2810" y="6587"/>
                  </a:cubicBezTo>
                  <a:lnTo>
                    <a:pt x="2834" y="6599"/>
                  </a:lnTo>
                  <a:cubicBezTo>
                    <a:pt x="2822" y="6611"/>
                    <a:pt x="2822" y="6635"/>
                    <a:pt x="2810" y="6635"/>
                  </a:cubicBezTo>
                  <a:cubicBezTo>
                    <a:pt x="2822" y="6635"/>
                    <a:pt x="2822" y="6635"/>
                    <a:pt x="2834" y="6647"/>
                  </a:cubicBezTo>
                  <a:cubicBezTo>
                    <a:pt x="2822" y="6659"/>
                    <a:pt x="2846" y="6682"/>
                    <a:pt x="2834" y="6694"/>
                  </a:cubicBezTo>
                  <a:cubicBezTo>
                    <a:pt x="2810" y="6682"/>
                    <a:pt x="2822" y="6682"/>
                    <a:pt x="2822" y="6670"/>
                  </a:cubicBezTo>
                  <a:cubicBezTo>
                    <a:pt x="2798" y="6670"/>
                    <a:pt x="2810" y="6682"/>
                    <a:pt x="2798" y="6694"/>
                  </a:cubicBezTo>
                  <a:cubicBezTo>
                    <a:pt x="2786" y="6694"/>
                    <a:pt x="2810" y="6682"/>
                    <a:pt x="2798" y="6670"/>
                  </a:cubicBezTo>
                  <a:lnTo>
                    <a:pt x="2798" y="6670"/>
                  </a:lnTo>
                  <a:lnTo>
                    <a:pt x="2786" y="6694"/>
                  </a:lnTo>
                  <a:cubicBezTo>
                    <a:pt x="2810" y="6706"/>
                    <a:pt x="2774" y="6706"/>
                    <a:pt x="2774" y="6718"/>
                  </a:cubicBezTo>
                  <a:cubicBezTo>
                    <a:pt x="2763" y="6754"/>
                    <a:pt x="2798" y="6766"/>
                    <a:pt x="2810" y="6789"/>
                  </a:cubicBezTo>
                  <a:cubicBezTo>
                    <a:pt x="2806" y="6793"/>
                    <a:pt x="2804" y="6795"/>
                    <a:pt x="2801" y="6795"/>
                  </a:cubicBezTo>
                  <a:cubicBezTo>
                    <a:pt x="2797" y="6795"/>
                    <a:pt x="2794" y="6789"/>
                    <a:pt x="2786" y="6789"/>
                  </a:cubicBezTo>
                  <a:cubicBezTo>
                    <a:pt x="2810" y="6789"/>
                    <a:pt x="2798" y="6789"/>
                    <a:pt x="2786" y="6778"/>
                  </a:cubicBezTo>
                  <a:cubicBezTo>
                    <a:pt x="2786" y="6784"/>
                    <a:pt x="2777" y="6787"/>
                    <a:pt x="2768" y="6787"/>
                  </a:cubicBezTo>
                  <a:cubicBezTo>
                    <a:pt x="2760" y="6787"/>
                    <a:pt x="2751" y="6784"/>
                    <a:pt x="2751" y="6778"/>
                  </a:cubicBezTo>
                  <a:lnTo>
                    <a:pt x="2751" y="6778"/>
                  </a:lnTo>
                  <a:cubicBezTo>
                    <a:pt x="2751" y="6786"/>
                    <a:pt x="2752" y="6789"/>
                    <a:pt x="2754" y="6789"/>
                  </a:cubicBezTo>
                  <a:cubicBezTo>
                    <a:pt x="2757" y="6789"/>
                    <a:pt x="2759" y="6786"/>
                    <a:pt x="2761" y="6786"/>
                  </a:cubicBezTo>
                  <a:cubicBezTo>
                    <a:pt x="2762" y="6786"/>
                    <a:pt x="2763" y="6787"/>
                    <a:pt x="2763" y="6789"/>
                  </a:cubicBezTo>
                  <a:lnTo>
                    <a:pt x="2763" y="6813"/>
                  </a:lnTo>
                  <a:cubicBezTo>
                    <a:pt x="2774" y="6813"/>
                    <a:pt x="2774" y="6813"/>
                    <a:pt x="2786" y="6825"/>
                  </a:cubicBezTo>
                  <a:cubicBezTo>
                    <a:pt x="2786" y="6837"/>
                    <a:pt x="2774" y="6837"/>
                    <a:pt x="2774" y="6849"/>
                  </a:cubicBezTo>
                  <a:cubicBezTo>
                    <a:pt x="2763" y="6849"/>
                    <a:pt x="2751" y="6849"/>
                    <a:pt x="2751" y="6837"/>
                  </a:cubicBezTo>
                  <a:cubicBezTo>
                    <a:pt x="2751" y="6837"/>
                    <a:pt x="2739" y="6849"/>
                    <a:pt x="2751" y="6861"/>
                  </a:cubicBezTo>
                  <a:cubicBezTo>
                    <a:pt x="2754" y="6859"/>
                    <a:pt x="2756" y="6859"/>
                    <a:pt x="2758" y="6859"/>
                  </a:cubicBezTo>
                  <a:cubicBezTo>
                    <a:pt x="2769" y="6859"/>
                    <a:pt x="2754" y="6885"/>
                    <a:pt x="2774" y="6885"/>
                  </a:cubicBezTo>
                  <a:lnTo>
                    <a:pt x="2763" y="6885"/>
                  </a:lnTo>
                  <a:cubicBezTo>
                    <a:pt x="2758" y="6882"/>
                    <a:pt x="2755" y="6881"/>
                    <a:pt x="2753" y="6881"/>
                  </a:cubicBezTo>
                  <a:cubicBezTo>
                    <a:pt x="2747" y="6881"/>
                    <a:pt x="2763" y="6897"/>
                    <a:pt x="2763" y="6897"/>
                  </a:cubicBezTo>
                  <a:cubicBezTo>
                    <a:pt x="2751" y="6897"/>
                    <a:pt x="2751" y="6909"/>
                    <a:pt x="2739" y="6909"/>
                  </a:cubicBezTo>
                  <a:cubicBezTo>
                    <a:pt x="2739" y="6909"/>
                    <a:pt x="2739" y="6920"/>
                    <a:pt x="2727" y="6920"/>
                  </a:cubicBezTo>
                  <a:cubicBezTo>
                    <a:pt x="2727" y="6926"/>
                    <a:pt x="2730" y="6926"/>
                    <a:pt x="2733" y="6926"/>
                  </a:cubicBezTo>
                  <a:cubicBezTo>
                    <a:pt x="2736" y="6926"/>
                    <a:pt x="2739" y="6926"/>
                    <a:pt x="2739" y="6932"/>
                  </a:cubicBezTo>
                  <a:lnTo>
                    <a:pt x="2727" y="6944"/>
                  </a:lnTo>
                  <a:cubicBezTo>
                    <a:pt x="2715" y="6944"/>
                    <a:pt x="2691" y="6932"/>
                    <a:pt x="2691" y="6932"/>
                  </a:cubicBezTo>
                  <a:lnTo>
                    <a:pt x="2691" y="6932"/>
                  </a:lnTo>
                  <a:cubicBezTo>
                    <a:pt x="2691" y="6944"/>
                    <a:pt x="2715" y="6944"/>
                    <a:pt x="2715" y="6956"/>
                  </a:cubicBezTo>
                  <a:cubicBezTo>
                    <a:pt x="2710" y="6953"/>
                    <a:pt x="2705" y="6953"/>
                    <a:pt x="2702" y="6953"/>
                  </a:cubicBezTo>
                  <a:cubicBezTo>
                    <a:pt x="2696" y="6953"/>
                    <a:pt x="2691" y="6955"/>
                    <a:pt x="2686" y="6955"/>
                  </a:cubicBezTo>
                  <a:cubicBezTo>
                    <a:pt x="2682" y="6955"/>
                    <a:pt x="2676" y="6953"/>
                    <a:pt x="2667" y="6944"/>
                  </a:cubicBezTo>
                  <a:cubicBezTo>
                    <a:pt x="2643" y="6944"/>
                    <a:pt x="2643" y="6968"/>
                    <a:pt x="2643" y="6980"/>
                  </a:cubicBezTo>
                  <a:cubicBezTo>
                    <a:pt x="2646" y="6983"/>
                    <a:pt x="2648" y="6983"/>
                    <a:pt x="2650" y="6983"/>
                  </a:cubicBezTo>
                  <a:cubicBezTo>
                    <a:pt x="2655" y="6983"/>
                    <a:pt x="2658" y="6977"/>
                    <a:pt x="2667" y="6977"/>
                  </a:cubicBezTo>
                  <a:cubicBezTo>
                    <a:pt x="2670" y="6977"/>
                    <a:pt x="2674" y="6977"/>
                    <a:pt x="2679" y="6980"/>
                  </a:cubicBezTo>
                  <a:cubicBezTo>
                    <a:pt x="2667" y="7004"/>
                    <a:pt x="2715" y="7028"/>
                    <a:pt x="2691" y="7051"/>
                  </a:cubicBezTo>
                  <a:lnTo>
                    <a:pt x="2703" y="7051"/>
                  </a:lnTo>
                  <a:cubicBezTo>
                    <a:pt x="2703" y="7063"/>
                    <a:pt x="2703" y="7063"/>
                    <a:pt x="2715" y="7075"/>
                  </a:cubicBezTo>
                  <a:cubicBezTo>
                    <a:pt x="2705" y="7070"/>
                    <a:pt x="2693" y="7067"/>
                    <a:pt x="2682" y="7067"/>
                  </a:cubicBezTo>
                  <a:cubicBezTo>
                    <a:pt x="2666" y="7067"/>
                    <a:pt x="2650" y="7073"/>
                    <a:pt x="2643" y="7087"/>
                  </a:cubicBezTo>
                  <a:cubicBezTo>
                    <a:pt x="2649" y="7093"/>
                    <a:pt x="2655" y="7093"/>
                    <a:pt x="2663" y="7093"/>
                  </a:cubicBezTo>
                  <a:cubicBezTo>
                    <a:pt x="2670" y="7093"/>
                    <a:pt x="2679" y="7093"/>
                    <a:pt x="2691" y="7099"/>
                  </a:cubicBezTo>
                  <a:lnTo>
                    <a:pt x="2679" y="7111"/>
                  </a:lnTo>
                  <a:cubicBezTo>
                    <a:pt x="2679" y="7123"/>
                    <a:pt x="2643" y="7123"/>
                    <a:pt x="2667" y="7135"/>
                  </a:cubicBezTo>
                  <a:lnTo>
                    <a:pt x="2643" y="7135"/>
                  </a:lnTo>
                  <a:cubicBezTo>
                    <a:pt x="2655" y="7147"/>
                    <a:pt x="2643" y="7159"/>
                    <a:pt x="2643" y="7159"/>
                  </a:cubicBezTo>
                  <a:cubicBezTo>
                    <a:pt x="2655" y="7182"/>
                    <a:pt x="2643" y="7182"/>
                    <a:pt x="2620" y="7182"/>
                  </a:cubicBezTo>
                  <a:cubicBezTo>
                    <a:pt x="2632" y="7194"/>
                    <a:pt x="2655" y="7194"/>
                    <a:pt x="2655" y="7206"/>
                  </a:cubicBezTo>
                  <a:cubicBezTo>
                    <a:pt x="2648" y="7204"/>
                    <a:pt x="2643" y="7203"/>
                    <a:pt x="2639" y="7203"/>
                  </a:cubicBezTo>
                  <a:cubicBezTo>
                    <a:pt x="2623" y="7203"/>
                    <a:pt x="2629" y="7218"/>
                    <a:pt x="2620" y="7218"/>
                  </a:cubicBezTo>
                  <a:cubicBezTo>
                    <a:pt x="2611" y="7218"/>
                    <a:pt x="2602" y="7218"/>
                    <a:pt x="2603" y="7223"/>
                  </a:cubicBezTo>
                  <a:lnTo>
                    <a:pt x="2603" y="7223"/>
                  </a:lnTo>
                  <a:cubicBezTo>
                    <a:pt x="2617" y="7235"/>
                    <a:pt x="2608" y="7255"/>
                    <a:pt x="2608" y="7266"/>
                  </a:cubicBezTo>
                  <a:cubicBezTo>
                    <a:pt x="2599" y="7260"/>
                    <a:pt x="2594" y="7258"/>
                    <a:pt x="2592" y="7258"/>
                  </a:cubicBezTo>
                  <a:cubicBezTo>
                    <a:pt x="2585" y="7258"/>
                    <a:pt x="2599" y="7278"/>
                    <a:pt x="2572" y="7278"/>
                  </a:cubicBezTo>
                  <a:cubicBezTo>
                    <a:pt x="2596" y="7290"/>
                    <a:pt x="2572" y="7301"/>
                    <a:pt x="2596" y="7313"/>
                  </a:cubicBezTo>
                  <a:cubicBezTo>
                    <a:pt x="2592" y="7317"/>
                    <a:pt x="2587" y="7319"/>
                    <a:pt x="2581" y="7319"/>
                  </a:cubicBezTo>
                  <a:cubicBezTo>
                    <a:pt x="2569" y="7319"/>
                    <a:pt x="2556" y="7313"/>
                    <a:pt x="2548" y="7313"/>
                  </a:cubicBezTo>
                  <a:lnTo>
                    <a:pt x="2560" y="7325"/>
                  </a:lnTo>
                  <a:cubicBezTo>
                    <a:pt x="2548" y="7325"/>
                    <a:pt x="2536" y="7337"/>
                    <a:pt x="2524" y="7349"/>
                  </a:cubicBezTo>
                  <a:lnTo>
                    <a:pt x="2536" y="7373"/>
                  </a:lnTo>
                  <a:lnTo>
                    <a:pt x="2524" y="7373"/>
                  </a:lnTo>
                  <a:cubicBezTo>
                    <a:pt x="2536" y="7373"/>
                    <a:pt x="2536" y="7385"/>
                    <a:pt x="2548" y="7385"/>
                  </a:cubicBezTo>
                  <a:lnTo>
                    <a:pt x="2536" y="7385"/>
                  </a:lnTo>
                  <a:cubicBezTo>
                    <a:pt x="2572" y="7397"/>
                    <a:pt x="2548" y="7397"/>
                    <a:pt x="2548" y="7409"/>
                  </a:cubicBezTo>
                  <a:cubicBezTo>
                    <a:pt x="2548" y="7413"/>
                    <a:pt x="2547" y="7414"/>
                    <a:pt x="2545" y="7414"/>
                  </a:cubicBezTo>
                  <a:cubicBezTo>
                    <a:pt x="2542" y="7414"/>
                    <a:pt x="2536" y="7409"/>
                    <a:pt x="2536" y="7409"/>
                  </a:cubicBezTo>
                  <a:lnTo>
                    <a:pt x="2513" y="7409"/>
                  </a:lnTo>
                  <a:cubicBezTo>
                    <a:pt x="2523" y="7409"/>
                    <a:pt x="2542" y="7435"/>
                    <a:pt x="2562" y="7435"/>
                  </a:cubicBezTo>
                  <a:cubicBezTo>
                    <a:pt x="2565" y="7435"/>
                    <a:pt x="2569" y="7434"/>
                    <a:pt x="2572" y="7432"/>
                  </a:cubicBezTo>
                  <a:cubicBezTo>
                    <a:pt x="2584" y="7444"/>
                    <a:pt x="2584" y="7456"/>
                    <a:pt x="2584" y="7456"/>
                  </a:cubicBezTo>
                  <a:lnTo>
                    <a:pt x="2548" y="7444"/>
                  </a:lnTo>
                  <a:lnTo>
                    <a:pt x="2572" y="7468"/>
                  </a:lnTo>
                  <a:cubicBezTo>
                    <a:pt x="2572" y="7474"/>
                    <a:pt x="2569" y="7474"/>
                    <a:pt x="2565" y="7474"/>
                  </a:cubicBezTo>
                  <a:cubicBezTo>
                    <a:pt x="2560" y="7474"/>
                    <a:pt x="2554" y="7474"/>
                    <a:pt x="2548" y="7480"/>
                  </a:cubicBezTo>
                  <a:cubicBezTo>
                    <a:pt x="2556" y="7472"/>
                    <a:pt x="2536" y="7458"/>
                    <a:pt x="2519" y="7458"/>
                  </a:cubicBezTo>
                  <a:cubicBezTo>
                    <a:pt x="2513" y="7458"/>
                    <a:pt x="2508" y="7459"/>
                    <a:pt x="2504" y="7463"/>
                  </a:cubicBezTo>
                  <a:lnTo>
                    <a:pt x="2504" y="7463"/>
                  </a:lnTo>
                  <a:cubicBezTo>
                    <a:pt x="2509" y="7453"/>
                    <a:pt x="2499" y="7443"/>
                    <a:pt x="2489" y="7432"/>
                  </a:cubicBezTo>
                  <a:cubicBezTo>
                    <a:pt x="2489" y="7438"/>
                    <a:pt x="2489" y="7441"/>
                    <a:pt x="2487" y="7441"/>
                  </a:cubicBezTo>
                  <a:cubicBezTo>
                    <a:pt x="2486" y="7441"/>
                    <a:pt x="2483" y="7438"/>
                    <a:pt x="2477" y="7432"/>
                  </a:cubicBezTo>
                  <a:lnTo>
                    <a:pt x="2477" y="7432"/>
                  </a:lnTo>
                  <a:cubicBezTo>
                    <a:pt x="2477" y="7444"/>
                    <a:pt x="2489" y="7444"/>
                    <a:pt x="2489" y="7456"/>
                  </a:cubicBezTo>
                  <a:cubicBezTo>
                    <a:pt x="2489" y="7464"/>
                    <a:pt x="2498" y="7476"/>
                    <a:pt x="2499" y="7481"/>
                  </a:cubicBezTo>
                  <a:lnTo>
                    <a:pt x="2499" y="7481"/>
                  </a:lnTo>
                  <a:cubicBezTo>
                    <a:pt x="2496" y="7480"/>
                    <a:pt x="2493" y="7480"/>
                    <a:pt x="2489" y="7480"/>
                  </a:cubicBezTo>
                  <a:cubicBezTo>
                    <a:pt x="2493" y="7482"/>
                    <a:pt x="2496" y="7483"/>
                    <a:pt x="2498" y="7483"/>
                  </a:cubicBezTo>
                  <a:cubicBezTo>
                    <a:pt x="2499" y="7483"/>
                    <a:pt x="2499" y="7482"/>
                    <a:pt x="2499" y="7481"/>
                  </a:cubicBezTo>
                  <a:lnTo>
                    <a:pt x="2499" y="7481"/>
                  </a:lnTo>
                  <a:cubicBezTo>
                    <a:pt x="2529" y="7487"/>
                    <a:pt x="2518" y="7518"/>
                    <a:pt x="2530" y="7518"/>
                  </a:cubicBezTo>
                  <a:cubicBezTo>
                    <a:pt x="2532" y="7518"/>
                    <a:pt x="2534" y="7517"/>
                    <a:pt x="2536" y="7516"/>
                  </a:cubicBezTo>
                  <a:lnTo>
                    <a:pt x="2536" y="7516"/>
                  </a:lnTo>
                  <a:cubicBezTo>
                    <a:pt x="2536" y="7524"/>
                    <a:pt x="2536" y="7533"/>
                    <a:pt x="2532" y="7533"/>
                  </a:cubicBezTo>
                  <a:cubicBezTo>
                    <a:pt x="2530" y="7533"/>
                    <a:pt x="2528" y="7531"/>
                    <a:pt x="2524" y="7528"/>
                  </a:cubicBezTo>
                  <a:cubicBezTo>
                    <a:pt x="2520" y="7524"/>
                    <a:pt x="2516" y="7522"/>
                    <a:pt x="2512" y="7522"/>
                  </a:cubicBezTo>
                  <a:cubicBezTo>
                    <a:pt x="2510" y="7522"/>
                    <a:pt x="2508" y="7523"/>
                    <a:pt x="2505" y="7523"/>
                  </a:cubicBezTo>
                  <a:lnTo>
                    <a:pt x="2505" y="7523"/>
                  </a:lnTo>
                  <a:cubicBezTo>
                    <a:pt x="2504" y="7523"/>
                    <a:pt x="2502" y="7522"/>
                    <a:pt x="2501" y="7522"/>
                  </a:cubicBezTo>
                  <a:cubicBezTo>
                    <a:pt x="2493" y="7522"/>
                    <a:pt x="2485" y="7528"/>
                    <a:pt x="2477" y="7528"/>
                  </a:cubicBezTo>
                  <a:cubicBezTo>
                    <a:pt x="2489" y="7528"/>
                    <a:pt x="2498" y="7525"/>
                    <a:pt x="2505" y="7523"/>
                  </a:cubicBezTo>
                  <a:lnTo>
                    <a:pt x="2505" y="7523"/>
                  </a:lnTo>
                  <a:cubicBezTo>
                    <a:pt x="2508" y="7524"/>
                    <a:pt x="2510" y="7525"/>
                    <a:pt x="2513" y="7528"/>
                  </a:cubicBezTo>
                  <a:cubicBezTo>
                    <a:pt x="2501" y="7540"/>
                    <a:pt x="2489" y="7540"/>
                    <a:pt x="2477" y="7540"/>
                  </a:cubicBezTo>
                  <a:lnTo>
                    <a:pt x="2465" y="7540"/>
                  </a:lnTo>
                  <a:cubicBezTo>
                    <a:pt x="2471" y="7546"/>
                    <a:pt x="2477" y="7546"/>
                    <a:pt x="2481" y="7546"/>
                  </a:cubicBezTo>
                  <a:cubicBezTo>
                    <a:pt x="2486" y="7546"/>
                    <a:pt x="2489" y="7546"/>
                    <a:pt x="2489" y="7551"/>
                  </a:cubicBezTo>
                  <a:cubicBezTo>
                    <a:pt x="2489" y="7551"/>
                    <a:pt x="2489" y="7563"/>
                    <a:pt x="2477" y="7563"/>
                  </a:cubicBezTo>
                  <a:cubicBezTo>
                    <a:pt x="2465" y="7551"/>
                    <a:pt x="2441" y="7551"/>
                    <a:pt x="2441" y="7540"/>
                  </a:cubicBezTo>
                  <a:lnTo>
                    <a:pt x="2441" y="7540"/>
                  </a:lnTo>
                  <a:cubicBezTo>
                    <a:pt x="2441" y="7540"/>
                    <a:pt x="2432" y="7566"/>
                    <a:pt x="2445" y="7566"/>
                  </a:cubicBezTo>
                  <a:cubicBezTo>
                    <a:pt x="2447" y="7566"/>
                    <a:pt x="2450" y="7565"/>
                    <a:pt x="2453" y="7563"/>
                  </a:cubicBezTo>
                  <a:lnTo>
                    <a:pt x="2453" y="7575"/>
                  </a:lnTo>
                  <a:cubicBezTo>
                    <a:pt x="2459" y="7575"/>
                    <a:pt x="2468" y="7572"/>
                    <a:pt x="2475" y="7572"/>
                  </a:cubicBezTo>
                  <a:cubicBezTo>
                    <a:pt x="2483" y="7572"/>
                    <a:pt x="2489" y="7575"/>
                    <a:pt x="2489" y="7587"/>
                  </a:cubicBezTo>
                  <a:lnTo>
                    <a:pt x="2477" y="7587"/>
                  </a:lnTo>
                  <a:lnTo>
                    <a:pt x="2489" y="7599"/>
                  </a:lnTo>
                  <a:lnTo>
                    <a:pt x="2477" y="7599"/>
                  </a:lnTo>
                  <a:cubicBezTo>
                    <a:pt x="2489" y="7611"/>
                    <a:pt x="2489" y="7611"/>
                    <a:pt x="2489" y="7611"/>
                  </a:cubicBezTo>
                  <a:lnTo>
                    <a:pt x="2465" y="7611"/>
                  </a:lnTo>
                  <a:cubicBezTo>
                    <a:pt x="2465" y="7623"/>
                    <a:pt x="2477" y="7635"/>
                    <a:pt x="2477" y="7635"/>
                  </a:cubicBezTo>
                  <a:cubicBezTo>
                    <a:pt x="2477" y="7641"/>
                    <a:pt x="2477" y="7644"/>
                    <a:pt x="2475" y="7644"/>
                  </a:cubicBezTo>
                  <a:cubicBezTo>
                    <a:pt x="2474" y="7644"/>
                    <a:pt x="2471" y="7641"/>
                    <a:pt x="2465" y="7635"/>
                  </a:cubicBezTo>
                  <a:cubicBezTo>
                    <a:pt x="2453" y="7647"/>
                    <a:pt x="2453" y="7659"/>
                    <a:pt x="2429" y="7671"/>
                  </a:cubicBezTo>
                  <a:cubicBezTo>
                    <a:pt x="2435" y="7677"/>
                    <a:pt x="2438" y="7677"/>
                    <a:pt x="2441" y="7677"/>
                  </a:cubicBezTo>
                  <a:cubicBezTo>
                    <a:pt x="2444" y="7677"/>
                    <a:pt x="2447" y="7677"/>
                    <a:pt x="2453" y="7682"/>
                  </a:cubicBezTo>
                  <a:cubicBezTo>
                    <a:pt x="2405" y="7682"/>
                    <a:pt x="2417" y="7718"/>
                    <a:pt x="2417" y="7754"/>
                  </a:cubicBezTo>
                  <a:cubicBezTo>
                    <a:pt x="2453" y="7754"/>
                    <a:pt x="2417" y="7754"/>
                    <a:pt x="2453" y="7766"/>
                  </a:cubicBezTo>
                  <a:cubicBezTo>
                    <a:pt x="2445" y="7766"/>
                    <a:pt x="2432" y="7776"/>
                    <a:pt x="2424" y="7776"/>
                  </a:cubicBezTo>
                  <a:cubicBezTo>
                    <a:pt x="2420" y="7776"/>
                    <a:pt x="2417" y="7774"/>
                    <a:pt x="2417" y="7766"/>
                  </a:cubicBezTo>
                  <a:lnTo>
                    <a:pt x="2417" y="7778"/>
                  </a:lnTo>
                  <a:cubicBezTo>
                    <a:pt x="2393" y="7778"/>
                    <a:pt x="2405" y="7754"/>
                    <a:pt x="2370" y="7754"/>
                  </a:cubicBezTo>
                  <a:cubicBezTo>
                    <a:pt x="2370" y="7778"/>
                    <a:pt x="2405" y="7790"/>
                    <a:pt x="2393" y="7813"/>
                  </a:cubicBezTo>
                  <a:cubicBezTo>
                    <a:pt x="2388" y="7811"/>
                    <a:pt x="2386" y="7810"/>
                    <a:pt x="2384" y="7810"/>
                  </a:cubicBezTo>
                  <a:cubicBezTo>
                    <a:pt x="2379" y="7810"/>
                    <a:pt x="2384" y="7817"/>
                    <a:pt x="2379" y="7817"/>
                  </a:cubicBezTo>
                  <a:cubicBezTo>
                    <a:pt x="2378" y="7817"/>
                    <a:pt x="2375" y="7816"/>
                    <a:pt x="2370" y="7813"/>
                  </a:cubicBezTo>
                  <a:cubicBezTo>
                    <a:pt x="2358" y="7813"/>
                    <a:pt x="2358" y="7802"/>
                    <a:pt x="2358" y="7802"/>
                  </a:cubicBezTo>
                  <a:lnTo>
                    <a:pt x="2358" y="7802"/>
                  </a:lnTo>
                  <a:cubicBezTo>
                    <a:pt x="2346" y="7837"/>
                    <a:pt x="2382" y="7825"/>
                    <a:pt x="2393" y="7849"/>
                  </a:cubicBezTo>
                  <a:cubicBezTo>
                    <a:pt x="2393" y="7860"/>
                    <a:pt x="2389" y="7866"/>
                    <a:pt x="2382" y="7869"/>
                  </a:cubicBezTo>
                  <a:lnTo>
                    <a:pt x="2382" y="7869"/>
                  </a:lnTo>
                  <a:cubicBezTo>
                    <a:pt x="2384" y="7869"/>
                    <a:pt x="2386" y="7869"/>
                    <a:pt x="2387" y="7869"/>
                  </a:cubicBezTo>
                  <a:cubicBezTo>
                    <a:pt x="2393" y="7869"/>
                    <a:pt x="2400" y="7870"/>
                    <a:pt x="2405" y="7873"/>
                  </a:cubicBezTo>
                  <a:cubicBezTo>
                    <a:pt x="2382" y="7873"/>
                    <a:pt x="2382" y="7909"/>
                    <a:pt x="2393" y="7921"/>
                  </a:cubicBezTo>
                  <a:cubicBezTo>
                    <a:pt x="2405" y="7944"/>
                    <a:pt x="2429" y="7968"/>
                    <a:pt x="2441" y="7980"/>
                  </a:cubicBezTo>
                  <a:cubicBezTo>
                    <a:pt x="2477" y="7992"/>
                    <a:pt x="2501" y="7992"/>
                    <a:pt x="2513" y="7992"/>
                  </a:cubicBezTo>
                  <a:cubicBezTo>
                    <a:pt x="2441" y="7968"/>
                    <a:pt x="2441" y="7932"/>
                    <a:pt x="2429" y="7921"/>
                  </a:cubicBezTo>
                  <a:cubicBezTo>
                    <a:pt x="2429" y="7909"/>
                    <a:pt x="2429" y="7897"/>
                    <a:pt x="2429" y="7897"/>
                  </a:cubicBezTo>
                  <a:cubicBezTo>
                    <a:pt x="2429" y="7885"/>
                    <a:pt x="2429" y="7873"/>
                    <a:pt x="2441" y="7861"/>
                  </a:cubicBezTo>
                  <a:cubicBezTo>
                    <a:pt x="2441" y="7849"/>
                    <a:pt x="2405" y="7849"/>
                    <a:pt x="2429" y="7837"/>
                  </a:cubicBezTo>
                  <a:lnTo>
                    <a:pt x="2429" y="7837"/>
                  </a:lnTo>
                  <a:cubicBezTo>
                    <a:pt x="2433" y="7841"/>
                    <a:pt x="2436" y="7843"/>
                    <a:pt x="2438" y="7843"/>
                  </a:cubicBezTo>
                  <a:cubicBezTo>
                    <a:pt x="2441" y="7843"/>
                    <a:pt x="2441" y="7837"/>
                    <a:pt x="2441" y="7837"/>
                  </a:cubicBezTo>
                  <a:cubicBezTo>
                    <a:pt x="2429" y="7837"/>
                    <a:pt x="2441" y="7825"/>
                    <a:pt x="2441" y="7813"/>
                  </a:cubicBezTo>
                  <a:cubicBezTo>
                    <a:pt x="2449" y="7813"/>
                    <a:pt x="2457" y="7819"/>
                    <a:pt x="2465" y="7819"/>
                  </a:cubicBezTo>
                  <a:cubicBezTo>
                    <a:pt x="2469" y="7819"/>
                    <a:pt x="2473" y="7817"/>
                    <a:pt x="2477" y="7813"/>
                  </a:cubicBezTo>
                  <a:lnTo>
                    <a:pt x="2441" y="7802"/>
                  </a:lnTo>
                  <a:cubicBezTo>
                    <a:pt x="2449" y="7802"/>
                    <a:pt x="2457" y="7807"/>
                    <a:pt x="2461" y="7807"/>
                  </a:cubicBezTo>
                  <a:cubicBezTo>
                    <a:pt x="2464" y="7807"/>
                    <a:pt x="2465" y="7805"/>
                    <a:pt x="2465" y="7802"/>
                  </a:cubicBezTo>
                  <a:cubicBezTo>
                    <a:pt x="2477" y="7813"/>
                    <a:pt x="2489" y="7802"/>
                    <a:pt x="2489" y="7825"/>
                  </a:cubicBezTo>
                  <a:cubicBezTo>
                    <a:pt x="2524" y="7813"/>
                    <a:pt x="2489" y="7790"/>
                    <a:pt x="2477" y="7766"/>
                  </a:cubicBezTo>
                  <a:lnTo>
                    <a:pt x="2477" y="7766"/>
                  </a:lnTo>
                  <a:cubicBezTo>
                    <a:pt x="2477" y="7766"/>
                    <a:pt x="2477" y="7766"/>
                    <a:pt x="2478" y="7766"/>
                  </a:cubicBezTo>
                  <a:lnTo>
                    <a:pt x="2478" y="7766"/>
                  </a:lnTo>
                  <a:cubicBezTo>
                    <a:pt x="2477" y="7763"/>
                    <a:pt x="2477" y="7760"/>
                    <a:pt x="2477" y="7754"/>
                  </a:cubicBezTo>
                  <a:cubicBezTo>
                    <a:pt x="2479" y="7752"/>
                    <a:pt x="2481" y="7751"/>
                    <a:pt x="2483" y="7751"/>
                  </a:cubicBezTo>
                  <a:cubicBezTo>
                    <a:pt x="2489" y="7751"/>
                    <a:pt x="2491" y="7766"/>
                    <a:pt x="2501" y="7766"/>
                  </a:cubicBezTo>
                  <a:lnTo>
                    <a:pt x="2513" y="7754"/>
                  </a:lnTo>
                  <a:cubicBezTo>
                    <a:pt x="2513" y="7742"/>
                    <a:pt x="2501" y="7742"/>
                    <a:pt x="2513" y="7742"/>
                  </a:cubicBezTo>
                  <a:cubicBezTo>
                    <a:pt x="2520" y="7749"/>
                    <a:pt x="2527" y="7752"/>
                    <a:pt x="2531" y="7756"/>
                  </a:cubicBezTo>
                  <a:lnTo>
                    <a:pt x="2531" y="7756"/>
                  </a:lnTo>
                  <a:lnTo>
                    <a:pt x="2524" y="7742"/>
                  </a:lnTo>
                  <a:cubicBezTo>
                    <a:pt x="2532" y="7742"/>
                    <a:pt x="2540" y="7737"/>
                    <a:pt x="2545" y="7737"/>
                  </a:cubicBezTo>
                  <a:cubicBezTo>
                    <a:pt x="2547" y="7737"/>
                    <a:pt x="2548" y="7738"/>
                    <a:pt x="2548" y="7742"/>
                  </a:cubicBezTo>
                  <a:lnTo>
                    <a:pt x="2560" y="7718"/>
                  </a:lnTo>
                  <a:lnTo>
                    <a:pt x="2572" y="7718"/>
                  </a:lnTo>
                  <a:cubicBezTo>
                    <a:pt x="2572" y="7718"/>
                    <a:pt x="2544" y="7681"/>
                    <a:pt x="2571" y="7681"/>
                  </a:cubicBezTo>
                  <a:cubicBezTo>
                    <a:pt x="2574" y="7681"/>
                    <a:pt x="2579" y="7681"/>
                    <a:pt x="2584" y="7682"/>
                  </a:cubicBezTo>
                  <a:cubicBezTo>
                    <a:pt x="2572" y="7659"/>
                    <a:pt x="2584" y="7659"/>
                    <a:pt x="2584" y="7623"/>
                  </a:cubicBezTo>
                  <a:cubicBezTo>
                    <a:pt x="2587" y="7633"/>
                    <a:pt x="2592" y="7637"/>
                    <a:pt x="2597" y="7637"/>
                  </a:cubicBezTo>
                  <a:cubicBezTo>
                    <a:pt x="2604" y="7637"/>
                    <a:pt x="2612" y="7628"/>
                    <a:pt x="2617" y="7628"/>
                  </a:cubicBezTo>
                  <a:cubicBezTo>
                    <a:pt x="2619" y="7628"/>
                    <a:pt x="2620" y="7630"/>
                    <a:pt x="2620" y="7635"/>
                  </a:cubicBezTo>
                  <a:cubicBezTo>
                    <a:pt x="2632" y="7635"/>
                    <a:pt x="2608" y="7623"/>
                    <a:pt x="2608" y="7611"/>
                  </a:cubicBezTo>
                  <a:cubicBezTo>
                    <a:pt x="2610" y="7609"/>
                    <a:pt x="2613" y="7608"/>
                    <a:pt x="2616" y="7608"/>
                  </a:cubicBezTo>
                  <a:cubicBezTo>
                    <a:pt x="2628" y="7608"/>
                    <a:pt x="2643" y="7625"/>
                    <a:pt x="2643" y="7635"/>
                  </a:cubicBezTo>
                  <a:lnTo>
                    <a:pt x="2643" y="7623"/>
                  </a:lnTo>
                  <a:lnTo>
                    <a:pt x="2632" y="7599"/>
                  </a:lnTo>
                  <a:cubicBezTo>
                    <a:pt x="2647" y="7599"/>
                    <a:pt x="2653" y="7604"/>
                    <a:pt x="2658" y="7604"/>
                  </a:cubicBezTo>
                  <a:cubicBezTo>
                    <a:pt x="2661" y="7604"/>
                    <a:pt x="2663" y="7603"/>
                    <a:pt x="2667" y="7599"/>
                  </a:cubicBezTo>
                  <a:lnTo>
                    <a:pt x="2643" y="7587"/>
                  </a:lnTo>
                  <a:lnTo>
                    <a:pt x="2655" y="7587"/>
                  </a:lnTo>
                  <a:cubicBezTo>
                    <a:pt x="2655" y="7587"/>
                    <a:pt x="2643" y="7575"/>
                    <a:pt x="2655" y="7575"/>
                  </a:cubicBezTo>
                  <a:lnTo>
                    <a:pt x="2655" y="7563"/>
                  </a:lnTo>
                  <a:cubicBezTo>
                    <a:pt x="2658" y="7566"/>
                    <a:pt x="2660" y="7567"/>
                    <a:pt x="2662" y="7567"/>
                  </a:cubicBezTo>
                  <a:cubicBezTo>
                    <a:pt x="2666" y="7567"/>
                    <a:pt x="2668" y="7560"/>
                    <a:pt x="2673" y="7560"/>
                  </a:cubicBezTo>
                  <a:cubicBezTo>
                    <a:pt x="2675" y="7560"/>
                    <a:pt x="2677" y="7561"/>
                    <a:pt x="2679" y="7563"/>
                  </a:cubicBezTo>
                  <a:cubicBezTo>
                    <a:pt x="2679" y="7563"/>
                    <a:pt x="2679" y="7563"/>
                    <a:pt x="2679" y="7540"/>
                  </a:cubicBezTo>
                  <a:lnTo>
                    <a:pt x="2667" y="7540"/>
                  </a:lnTo>
                  <a:cubicBezTo>
                    <a:pt x="2664" y="7533"/>
                    <a:pt x="2664" y="7531"/>
                    <a:pt x="2666" y="7531"/>
                  </a:cubicBezTo>
                  <a:cubicBezTo>
                    <a:pt x="2671" y="7531"/>
                    <a:pt x="2684" y="7542"/>
                    <a:pt x="2689" y="7542"/>
                  </a:cubicBezTo>
                  <a:cubicBezTo>
                    <a:pt x="2690" y="7542"/>
                    <a:pt x="2691" y="7541"/>
                    <a:pt x="2691" y="7540"/>
                  </a:cubicBezTo>
                  <a:lnTo>
                    <a:pt x="2679" y="7528"/>
                  </a:lnTo>
                  <a:cubicBezTo>
                    <a:pt x="2715" y="7516"/>
                    <a:pt x="2679" y="7492"/>
                    <a:pt x="2703" y="7480"/>
                  </a:cubicBezTo>
                  <a:lnTo>
                    <a:pt x="2703" y="7480"/>
                  </a:lnTo>
                  <a:cubicBezTo>
                    <a:pt x="2703" y="7492"/>
                    <a:pt x="2715" y="7492"/>
                    <a:pt x="2715" y="7492"/>
                  </a:cubicBezTo>
                  <a:cubicBezTo>
                    <a:pt x="2715" y="7480"/>
                    <a:pt x="2727" y="7456"/>
                    <a:pt x="2715" y="7432"/>
                  </a:cubicBezTo>
                  <a:lnTo>
                    <a:pt x="2715" y="7432"/>
                  </a:lnTo>
                  <a:cubicBezTo>
                    <a:pt x="2727" y="7438"/>
                    <a:pt x="2736" y="7441"/>
                    <a:pt x="2743" y="7441"/>
                  </a:cubicBezTo>
                  <a:cubicBezTo>
                    <a:pt x="2751" y="7441"/>
                    <a:pt x="2757" y="7438"/>
                    <a:pt x="2763" y="7432"/>
                  </a:cubicBezTo>
                  <a:cubicBezTo>
                    <a:pt x="2763" y="7421"/>
                    <a:pt x="2763" y="7421"/>
                    <a:pt x="2751" y="7409"/>
                  </a:cubicBezTo>
                  <a:cubicBezTo>
                    <a:pt x="2763" y="7409"/>
                    <a:pt x="2763" y="7385"/>
                    <a:pt x="2774" y="7385"/>
                  </a:cubicBezTo>
                  <a:cubicBezTo>
                    <a:pt x="2763" y="7373"/>
                    <a:pt x="2786" y="7373"/>
                    <a:pt x="2774" y="7373"/>
                  </a:cubicBezTo>
                  <a:lnTo>
                    <a:pt x="2786" y="7373"/>
                  </a:lnTo>
                  <a:lnTo>
                    <a:pt x="2763" y="7361"/>
                  </a:lnTo>
                  <a:cubicBezTo>
                    <a:pt x="2810" y="7361"/>
                    <a:pt x="2763" y="7325"/>
                    <a:pt x="2798" y="7325"/>
                  </a:cubicBezTo>
                  <a:lnTo>
                    <a:pt x="2798" y="7313"/>
                  </a:lnTo>
                  <a:cubicBezTo>
                    <a:pt x="2810" y="7313"/>
                    <a:pt x="2810" y="7325"/>
                    <a:pt x="2810" y="7325"/>
                  </a:cubicBezTo>
                  <a:lnTo>
                    <a:pt x="2834" y="7290"/>
                  </a:lnTo>
                  <a:lnTo>
                    <a:pt x="2822" y="7290"/>
                  </a:lnTo>
                  <a:cubicBezTo>
                    <a:pt x="2822" y="7290"/>
                    <a:pt x="2810" y="7278"/>
                    <a:pt x="2822" y="7266"/>
                  </a:cubicBezTo>
                  <a:cubicBezTo>
                    <a:pt x="2826" y="7274"/>
                    <a:pt x="2827" y="7276"/>
                    <a:pt x="2828" y="7276"/>
                  </a:cubicBezTo>
                  <a:cubicBezTo>
                    <a:pt x="2830" y="7276"/>
                    <a:pt x="2830" y="7266"/>
                    <a:pt x="2844" y="7266"/>
                  </a:cubicBezTo>
                  <a:lnTo>
                    <a:pt x="2844" y="7266"/>
                  </a:lnTo>
                  <a:cubicBezTo>
                    <a:pt x="2843" y="7263"/>
                    <a:pt x="2840" y="7260"/>
                    <a:pt x="2834" y="7254"/>
                  </a:cubicBezTo>
                  <a:cubicBezTo>
                    <a:pt x="2834" y="7251"/>
                    <a:pt x="2836" y="7250"/>
                    <a:pt x="2839" y="7250"/>
                  </a:cubicBezTo>
                  <a:cubicBezTo>
                    <a:pt x="2842" y="7250"/>
                    <a:pt x="2846" y="7252"/>
                    <a:pt x="2850" y="7252"/>
                  </a:cubicBezTo>
                  <a:lnTo>
                    <a:pt x="2850" y="7252"/>
                  </a:lnTo>
                  <a:cubicBezTo>
                    <a:pt x="2841" y="7249"/>
                    <a:pt x="2834" y="7239"/>
                    <a:pt x="2834" y="7230"/>
                  </a:cubicBezTo>
                  <a:lnTo>
                    <a:pt x="2834" y="7230"/>
                  </a:lnTo>
                  <a:cubicBezTo>
                    <a:pt x="2834" y="7230"/>
                    <a:pt x="2846" y="7230"/>
                    <a:pt x="2846" y="7242"/>
                  </a:cubicBezTo>
                  <a:cubicBezTo>
                    <a:pt x="2846" y="7218"/>
                    <a:pt x="2858" y="7206"/>
                    <a:pt x="2858" y="7206"/>
                  </a:cubicBezTo>
                  <a:cubicBezTo>
                    <a:pt x="2870" y="7206"/>
                    <a:pt x="2870" y="7206"/>
                    <a:pt x="2882" y="7218"/>
                  </a:cubicBezTo>
                  <a:cubicBezTo>
                    <a:pt x="2870" y="7182"/>
                    <a:pt x="2882" y="7206"/>
                    <a:pt x="2882" y="7170"/>
                  </a:cubicBezTo>
                  <a:lnTo>
                    <a:pt x="2905" y="7170"/>
                  </a:lnTo>
                  <a:lnTo>
                    <a:pt x="2894" y="7159"/>
                  </a:lnTo>
                  <a:cubicBezTo>
                    <a:pt x="2894" y="7159"/>
                    <a:pt x="2894" y="7147"/>
                    <a:pt x="2905" y="7147"/>
                  </a:cubicBezTo>
                  <a:cubicBezTo>
                    <a:pt x="2917" y="7123"/>
                    <a:pt x="2941" y="7135"/>
                    <a:pt x="2929" y="7111"/>
                  </a:cubicBezTo>
                  <a:cubicBezTo>
                    <a:pt x="2934" y="7111"/>
                    <a:pt x="2937" y="7111"/>
                    <a:pt x="2939" y="7112"/>
                  </a:cubicBezTo>
                  <a:lnTo>
                    <a:pt x="2939" y="7112"/>
                  </a:lnTo>
                  <a:cubicBezTo>
                    <a:pt x="2938" y="7093"/>
                    <a:pt x="2963" y="7108"/>
                    <a:pt x="2953" y="7087"/>
                  </a:cubicBezTo>
                  <a:lnTo>
                    <a:pt x="2965" y="7087"/>
                  </a:lnTo>
                  <a:lnTo>
                    <a:pt x="2965" y="7075"/>
                  </a:lnTo>
                  <a:lnTo>
                    <a:pt x="2953" y="7063"/>
                  </a:lnTo>
                  <a:lnTo>
                    <a:pt x="2977" y="7075"/>
                  </a:lnTo>
                  <a:lnTo>
                    <a:pt x="2965" y="7063"/>
                  </a:lnTo>
                  <a:lnTo>
                    <a:pt x="2965" y="7063"/>
                  </a:lnTo>
                  <a:cubicBezTo>
                    <a:pt x="2974" y="7066"/>
                    <a:pt x="2981" y="7067"/>
                    <a:pt x="2986" y="7067"/>
                  </a:cubicBezTo>
                  <a:cubicBezTo>
                    <a:pt x="3005" y="7067"/>
                    <a:pt x="2994" y="7051"/>
                    <a:pt x="3013" y="7051"/>
                  </a:cubicBezTo>
                  <a:lnTo>
                    <a:pt x="3001" y="7040"/>
                  </a:lnTo>
                  <a:cubicBezTo>
                    <a:pt x="2965" y="6992"/>
                    <a:pt x="3048" y="6980"/>
                    <a:pt x="3048" y="6932"/>
                  </a:cubicBezTo>
                  <a:lnTo>
                    <a:pt x="3060" y="6944"/>
                  </a:lnTo>
                  <a:lnTo>
                    <a:pt x="3048" y="6920"/>
                  </a:lnTo>
                  <a:cubicBezTo>
                    <a:pt x="3072" y="6920"/>
                    <a:pt x="3060" y="6932"/>
                    <a:pt x="3072" y="6932"/>
                  </a:cubicBezTo>
                  <a:cubicBezTo>
                    <a:pt x="3072" y="6909"/>
                    <a:pt x="3048" y="6909"/>
                    <a:pt x="3060" y="6897"/>
                  </a:cubicBezTo>
                  <a:cubicBezTo>
                    <a:pt x="3064" y="6893"/>
                    <a:pt x="3066" y="6892"/>
                    <a:pt x="3068" y="6892"/>
                  </a:cubicBezTo>
                  <a:cubicBezTo>
                    <a:pt x="3072" y="6892"/>
                    <a:pt x="3072" y="6900"/>
                    <a:pt x="3072" y="6909"/>
                  </a:cubicBezTo>
                  <a:cubicBezTo>
                    <a:pt x="3072" y="6885"/>
                    <a:pt x="3072" y="6861"/>
                    <a:pt x="3084" y="6849"/>
                  </a:cubicBezTo>
                  <a:cubicBezTo>
                    <a:pt x="3084" y="6825"/>
                    <a:pt x="3096" y="6813"/>
                    <a:pt x="3096" y="6801"/>
                  </a:cubicBezTo>
                  <a:cubicBezTo>
                    <a:pt x="3108" y="6813"/>
                    <a:pt x="3108" y="6813"/>
                    <a:pt x="3108" y="6813"/>
                  </a:cubicBezTo>
                  <a:cubicBezTo>
                    <a:pt x="3108" y="6813"/>
                    <a:pt x="3120" y="6813"/>
                    <a:pt x="3108" y="6801"/>
                  </a:cubicBezTo>
                  <a:lnTo>
                    <a:pt x="3108" y="6801"/>
                  </a:lnTo>
                  <a:lnTo>
                    <a:pt x="3120" y="6813"/>
                  </a:lnTo>
                  <a:cubicBezTo>
                    <a:pt x="3129" y="6804"/>
                    <a:pt x="3131" y="6786"/>
                    <a:pt x="3138" y="6786"/>
                  </a:cubicBezTo>
                  <a:cubicBezTo>
                    <a:pt x="3139" y="6786"/>
                    <a:pt x="3141" y="6787"/>
                    <a:pt x="3144" y="6789"/>
                  </a:cubicBezTo>
                  <a:cubicBezTo>
                    <a:pt x="3144" y="6778"/>
                    <a:pt x="3132" y="6778"/>
                    <a:pt x="3132" y="6766"/>
                  </a:cubicBezTo>
                  <a:lnTo>
                    <a:pt x="3132" y="6766"/>
                  </a:lnTo>
                  <a:cubicBezTo>
                    <a:pt x="3135" y="6767"/>
                    <a:pt x="3137" y="6768"/>
                    <a:pt x="3139" y="6768"/>
                  </a:cubicBezTo>
                  <a:cubicBezTo>
                    <a:pt x="3150" y="6768"/>
                    <a:pt x="3135" y="6740"/>
                    <a:pt x="3155" y="6730"/>
                  </a:cubicBezTo>
                  <a:cubicBezTo>
                    <a:pt x="3155" y="6742"/>
                    <a:pt x="3155" y="6742"/>
                    <a:pt x="3155" y="6742"/>
                  </a:cubicBezTo>
                  <a:cubicBezTo>
                    <a:pt x="3167" y="6742"/>
                    <a:pt x="3155" y="6730"/>
                    <a:pt x="3155" y="6718"/>
                  </a:cubicBezTo>
                  <a:lnTo>
                    <a:pt x="3155" y="6682"/>
                  </a:lnTo>
                  <a:cubicBezTo>
                    <a:pt x="3161" y="6684"/>
                    <a:pt x="3165" y="6685"/>
                    <a:pt x="3168" y="6685"/>
                  </a:cubicBezTo>
                  <a:cubicBezTo>
                    <a:pt x="3182" y="6685"/>
                    <a:pt x="3175" y="6668"/>
                    <a:pt x="3183" y="6668"/>
                  </a:cubicBezTo>
                  <a:cubicBezTo>
                    <a:pt x="3185" y="6668"/>
                    <a:pt x="3188" y="6669"/>
                    <a:pt x="3191" y="6670"/>
                  </a:cubicBezTo>
                  <a:cubicBezTo>
                    <a:pt x="3191" y="6664"/>
                    <a:pt x="3188" y="6664"/>
                    <a:pt x="3185" y="6664"/>
                  </a:cubicBezTo>
                  <a:cubicBezTo>
                    <a:pt x="3182" y="6664"/>
                    <a:pt x="3179" y="6664"/>
                    <a:pt x="3179" y="6659"/>
                  </a:cubicBezTo>
                  <a:cubicBezTo>
                    <a:pt x="3189" y="6659"/>
                    <a:pt x="3183" y="6643"/>
                    <a:pt x="3186" y="6643"/>
                  </a:cubicBezTo>
                  <a:cubicBezTo>
                    <a:pt x="3187" y="6643"/>
                    <a:pt x="3189" y="6644"/>
                    <a:pt x="3191" y="6647"/>
                  </a:cubicBezTo>
                  <a:lnTo>
                    <a:pt x="3203" y="6635"/>
                  </a:lnTo>
                  <a:lnTo>
                    <a:pt x="3203" y="6635"/>
                  </a:lnTo>
                  <a:cubicBezTo>
                    <a:pt x="3203" y="6635"/>
                    <a:pt x="3203" y="6636"/>
                    <a:pt x="3204" y="6636"/>
                  </a:cubicBezTo>
                  <a:lnTo>
                    <a:pt x="3204" y="6636"/>
                  </a:lnTo>
                  <a:lnTo>
                    <a:pt x="3203" y="6635"/>
                  </a:lnTo>
                  <a:lnTo>
                    <a:pt x="3203" y="6635"/>
                  </a:lnTo>
                  <a:lnTo>
                    <a:pt x="3203" y="6635"/>
                  </a:lnTo>
                  <a:cubicBezTo>
                    <a:pt x="3199" y="6631"/>
                    <a:pt x="3195" y="6627"/>
                    <a:pt x="3191" y="6623"/>
                  </a:cubicBezTo>
                  <a:cubicBezTo>
                    <a:pt x="3201" y="6623"/>
                    <a:pt x="3203" y="6608"/>
                    <a:pt x="3209" y="6608"/>
                  </a:cubicBezTo>
                  <a:cubicBezTo>
                    <a:pt x="3211" y="6608"/>
                    <a:pt x="3213" y="6609"/>
                    <a:pt x="3215" y="6611"/>
                  </a:cubicBezTo>
                  <a:cubicBezTo>
                    <a:pt x="3227" y="6587"/>
                    <a:pt x="3286" y="6599"/>
                    <a:pt x="3263" y="6563"/>
                  </a:cubicBezTo>
                  <a:lnTo>
                    <a:pt x="3275" y="6551"/>
                  </a:lnTo>
                  <a:lnTo>
                    <a:pt x="3286" y="6563"/>
                  </a:lnTo>
                  <a:lnTo>
                    <a:pt x="3286" y="6563"/>
                  </a:lnTo>
                  <a:lnTo>
                    <a:pt x="3275" y="6528"/>
                  </a:lnTo>
                  <a:lnTo>
                    <a:pt x="3286" y="6539"/>
                  </a:lnTo>
                  <a:cubicBezTo>
                    <a:pt x="3298" y="6528"/>
                    <a:pt x="3310" y="6492"/>
                    <a:pt x="3310" y="6468"/>
                  </a:cubicBezTo>
                  <a:lnTo>
                    <a:pt x="3310" y="6480"/>
                  </a:lnTo>
                  <a:cubicBezTo>
                    <a:pt x="3310" y="6456"/>
                    <a:pt x="3334" y="6456"/>
                    <a:pt x="3334" y="6444"/>
                  </a:cubicBezTo>
                  <a:lnTo>
                    <a:pt x="3346" y="6432"/>
                  </a:lnTo>
                  <a:cubicBezTo>
                    <a:pt x="3334" y="6420"/>
                    <a:pt x="3382" y="6420"/>
                    <a:pt x="3370" y="6420"/>
                  </a:cubicBezTo>
                  <a:cubicBezTo>
                    <a:pt x="3358" y="6408"/>
                    <a:pt x="3358" y="6397"/>
                    <a:pt x="3346" y="6385"/>
                  </a:cubicBezTo>
                  <a:cubicBezTo>
                    <a:pt x="3350" y="6381"/>
                    <a:pt x="3353" y="6379"/>
                    <a:pt x="3355" y="6379"/>
                  </a:cubicBezTo>
                  <a:cubicBezTo>
                    <a:pt x="3359" y="6379"/>
                    <a:pt x="3362" y="6385"/>
                    <a:pt x="3370" y="6385"/>
                  </a:cubicBezTo>
                  <a:cubicBezTo>
                    <a:pt x="3382" y="6373"/>
                    <a:pt x="3370" y="6361"/>
                    <a:pt x="3382" y="6349"/>
                  </a:cubicBezTo>
                  <a:lnTo>
                    <a:pt x="3394" y="6349"/>
                  </a:lnTo>
                  <a:cubicBezTo>
                    <a:pt x="3394" y="6349"/>
                    <a:pt x="3383" y="6338"/>
                    <a:pt x="3392" y="6327"/>
                  </a:cubicBezTo>
                  <a:lnTo>
                    <a:pt x="3392" y="6327"/>
                  </a:lnTo>
                  <a:cubicBezTo>
                    <a:pt x="3392" y="6330"/>
                    <a:pt x="3392" y="6333"/>
                    <a:pt x="3394" y="6337"/>
                  </a:cubicBezTo>
                  <a:lnTo>
                    <a:pt x="3394" y="6325"/>
                  </a:lnTo>
                  <a:cubicBezTo>
                    <a:pt x="3393" y="6326"/>
                    <a:pt x="3392" y="6327"/>
                    <a:pt x="3392" y="6327"/>
                  </a:cubicBezTo>
                  <a:lnTo>
                    <a:pt x="3392" y="6327"/>
                  </a:lnTo>
                  <a:cubicBezTo>
                    <a:pt x="3391" y="6306"/>
                    <a:pt x="3425" y="6321"/>
                    <a:pt x="3394" y="6289"/>
                  </a:cubicBezTo>
                  <a:cubicBezTo>
                    <a:pt x="3405" y="6289"/>
                    <a:pt x="3405" y="6278"/>
                    <a:pt x="3429" y="6278"/>
                  </a:cubicBezTo>
                  <a:cubicBezTo>
                    <a:pt x="3417" y="6254"/>
                    <a:pt x="3429" y="6242"/>
                    <a:pt x="3429" y="6218"/>
                  </a:cubicBezTo>
                  <a:cubicBezTo>
                    <a:pt x="3434" y="6220"/>
                    <a:pt x="3437" y="6221"/>
                    <a:pt x="3439" y="6221"/>
                  </a:cubicBezTo>
                  <a:cubicBezTo>
                    <a:pt x="3445" y="6221"/>
                    <a:pt x="3434" y="6206"/>
                    <a:pt x="3453" y="6206"/>
                  </a:cubicBezTo>
                  <a:lnTo>
                    <a:pt x="3429" y="6194"/>
                  </a:lnTo>
                  <a:cubicBezTo>
                    <a:pt x="3441" y="6170"/>
                    <a:pt x="3501" y="6158"/>
                    <a:pt x="3513" y="6123"/>
                  </a:cubicBezTo>
                  <a:lnTo>
                    <a:pt x="3525" y="6123"/>
                  </a:lnTo>
                  <a:lnTo>
                    <a:pt x="3513" y="6111"/>
                  </a:lnTo>
                  <a:cubicBezTo>
                    <a:pt x="3536" y="6075"/>
                    <a:pt x="3560" y="6039"/>
                    <a:pt x="3572" y="6016"/>
                  </a:cubicBezTo>
                  <a:cubicBezTo>
                    <a:pt x="3572" y="6004"/>
                    <a:pt x="3560" y="5980"/>
                    <a:pt x="3572" y="5968"/>
                  </a:cubicBezTo>
                  <a:cubicBezTo>
                    <a:pt x="3572" y="5944"/>
                    <a:pt x="3584" y="5908"/>
                    <a:pt x="3608" y="5885"/>
                  </a:cubicBezTo>
                  <a:cubicBezTo>
                    <a:pt x="3608" y="5897"/>
                    <a:pt x="3608" y="5897"/>
                    <a:pt x="3620" y="5897"/>
                  </a:cubicBezTo>
                  <a:cubicBezTo>
                    <a:pt x="3608" y="5885"/>
                    <a:pt x="3620" y="5885"/>
                    <a:pt x="3632" y="5873"/>
                  </a:cubicBezTo>
                  <a:lnTo>
                    <a:pt x="3608" y="5873"/>
                  </a:lnTo>
                  <a:cubicBezTo>
                    <a:pt x="3596" y="5861"/>
                    <a:pt x="3620" y="5861"/>
                    <a:pt x="3632" y="5861"/>
                  </a:cubicBezTo>
                  <a:lnTo>
                    <a:pt x="3620" y="5837"/>
                  </a:lnTo>
                  <a:lnTo>
                    <a:pt x="3644" y="5837"/>
                  </a:lnTo>
                  <a:cubicBezTo>
                    <a:pt x="3644" y="5837"/>
                    <a:pt x="3644" y="5813"/>
                    <a:pt x="3632" y="5801"/>
                  </a:cubicBezTo>
                  <a:cubicBezTo>
                    <a:pt x="3632" y="5801"/>
                    <a:pt x="3637" y="5796"/>
                    <a:pt x="3641" y="5796"/>
                  </a:cubicBezTo>
                  <a:cubicBezTo>
                    <a:pt x="3642" y="5796"/>
                    <a:pt x="3644" y="5797"/>
                    <a:pt x="3644" y="5801"/>
                  </a:cubicBezTo>
                  <a:lnTo>
                    <a:pt x="3679" y="5766"/>
                  </a:lnTo>
                  <a:lnTo>
                    <a:pt x="3667" y="5766"/>
                  </a:lnTo>
                  <a:cubicBezTo>
                    <a:pt x="3644" y="5766"/>
                    <a:pt x="3644" y="5742"/>
                    <a:pt x="3656" y="5742"/>
                  </a:cubicBezTo>
                  <a:cubicBezTo>
                    <a:pt x="3667" y="5754"/>
                    <a:pt x="3679" y="5754"/>
                    <a:pt x="3691" y="5754"/>
                  </a:cubicBezTo>
                  <a:cubicBezTo>
                    <a:pt x="3685" y="5748"/>
                    <a:pt x="3679" y="5748"/>
                    <a:pt x="3675" y="5748"/>
                  </a:cubicBezTo>
                  <a:cubicBezTo>
                    <a:pt x="3670" y="5748"/>
                    <a:pt x="3667" y="5748"/>
                    <a:pt x="3667" y="5742"/>
                  </a:cubicBezTo>
                  <a:cubicBezTo>
                    <a:pt x="3656" y="5730"/>
                    <a:pt x="3667" y="5718"/>
                    <a:pt x="3667" y="5706"/>
                  </a:cubicBezTo>
                  <a:lnTo>
                    <a:pt x="3679" y="5718"/>
                  </a:lnTo>
                  <a:cubicBezTo>
                    <a:pt x="3679" y="5712"/>
                    <a:pt x="3685" y="5712"/>
                    <a:pt x="3691" y="5712"/>
                  </a:cubicBezTo>
                  <a:cubicBezTo>
                    <a:pt x="3697" y="5712"/>
                    <a:pt x="3703" y="5712"/>
                    <a:pt x="3703" y="5706"/>
                  </a:cubicBezTo>
                  <a:cubicBezTo>
                    <a:pt x="3703" y="5694"/>
                    <a:pt x="3715" y="5682"/>
                    <a:pt x="3691" y="5682"/>
                  </a:cubicBezTo>
                  <a:cubicBezTo>
                    <a:pt x="3691" y="5674"/>
                    <a:pt x="3693" y="5672"/>
                    <a:pt x="3695" y="5672"/>
                  </a:cubicBezTo>
                  <a:cubicBezTo>
                    <a:pt x="3699" y="5672"/>
                    <a:pt x="3707" y="5682"/>
                    <a:pt x="3715" y="5682"/>
                  </a:cubicBezTo>
                  <a:cubicBezTo>
                    <a:pt x="3705" y="5673"/>
                    <a:pt x="3711" y="5655"/>
                    <a:pt x="3720" y="5655"/>
                  </a:cubicBezTo>
                  <a:cubicBezTo>
                    <a:pt x="3722" y="5655"/>
                    <a:pt x="3725" y="5656"/>
                    <a:pt x="3727" y="5658"/>
                  </a:cubicBezTo>
                  <a:cubicBezTo>
                    <a:pt x="3703" y="5635"/>
                    <a:pt x="3763" y="5623"/>
                    <a:pt x="3727" y="5611"/>
                  </a:cubicBezTo>
                  <a:lnTo>
                    <a:pt x="3751" y="5611"/>
                  </a:lnTo>
                  <a:cubicBezTo>
                    <a:pt x="3751" y="5599"/>
                    <a:pt x="3727" y="5587"/>
                    <a:pt x="3727" y="5575"/>
                  </a:cubicBezTo>
                  <a:cubicBezTo>
                    <a:pt x="3739" y="5575"/>
                    <a:pt x="3763" y="5587"/>
                    <a:pt x="3763" y="5587"/>
                  </a:cubicBezTo>
                  <a:lnTo>
                    <a:pt x="3739" y="5563"/>
                  </a:lnTo>
                  <a:cubicBezTo>
                    <a:pt x="3798" y="5539"/>
                    <a:pt x="3798" y="5468"/>
                    <a:pt x="3858" y="5420"/>
                  </a:cubicBezTo>
                  <a:cubicBezTo>
                    <a:pt x="3858" y="5396"/>
                    <a:pt x="3858" y="5361"/>
                    <a:pt x="3882" y="5337"/>
                  </a:cubicBezTo>
                  <a:cubicBezTo>
                    <a:pt x="3882" y="5325"/>
                    <a:pt x="3870" y="5313"/>
                    <a:pt x="3882" y="5313"/>
                  </a:cubicBezTo>
                  <a:cubicBezTo>
                    <a:pt x="3906" y="5289"/>
                    <a:pt x="3941" y="5254"/>
                    <a:pt x="3941" y="5218"/>
                  </a:cubicBezTo>
                  <a:cubicBezTo>
                    <a:pt x="3932" y="5199"/>
                    <a:pt x="3936" y="5195"/>
                    <a:pt x="3943" y="5195"/>
                  </a:cubicBezTo>
                  <a:cubicBezTo>
                    <a:pt x="3948" y="5195"/>
                    <a:pt x="3954" y="5197"/>
                    <a:pt x="3959" y="5197"/>
                  </a:cubicBezTo>
                  <a:cubicBezTo>
                    <a:pt x="3965" y="5197"/>
                    <a:pt x="3969" y="5194"/>
                    <a:pt x="3965" y="5182"/>
                  </a:cubicBezTo>
                  <a:lnTo>
                    <a:pt x="3965" y="5182"/>
                  </a:lnTo>
                  <a:cubicBezTo>
                    <a:pt x="3965" y="5182"/>
                    <a:pt x="3977" y="5182"/>
                    <a:pt x="3977" y="5194"/>
                  </a:cubicBezTo>
                  <a:cubicBezTo>
                    <a:pt x="3977" y="5158"/>
                    <a:pt x="3977" y="5146"/>
                    <a:pt x="3965" y="5111"/>
                  </a:cubicBezTo>
                  <a:lnTo>
                    <a:pt x="3965" y="5111"/>
                  </a:lnTo>
                  <a:cubicBezTo>
                    <a:pt x="3970" y="5112"/>
                    <a:pt x="3974" y="5113"/>
                    <a:pt x="3977" y="5113"/>
                  </a:cubicBezTo>
                  <a:cubicBezTo>
                    <a:pt x="3988" y="5113"/>
                    <a:pt x="3986" y="5103"/>
                    <a:pt x="3985" y="5099"/>
                  </a:cubicBezTo>
                  <a:lnTo>
                    <a:pt x="3977" y="5099"/>
                  </a:lnTo>
                  <a:cubicBezTo>
                    <a:pt x="3980" y="5099"/>
                    <a:pt x="3982" y="5098"/>
                    <a:pt x="3985" y="5097"/>
                  </a:cubicBezTo>
                  <a:lnTo>
                    <a:pt x="3985" y="5097"/>
                  </a:lnTo>
                  <a:cubicBezTo>
                    <a:pt x="3985" y="5098"/>
                    <a:pt x="3985" y="5098"/>
                    <a:pt x="3985" y="5099"/>
                  </a:cubicBezTo>
                  <a:lnTo>
                    <a:pt x="3989" y="5099"/>
                  </a:lnTo>
                  <a:cubicBezTo>
                    <a:pt x="3988" y="5098"/>
                    <a:pt x="3987" y="5097"/>
                    <a:pt x="3987" y="5097"/>
                  </a:cubicBezTo>
                  <a:lnTo>
                    <a:pt x="3987" y="5097"/>
                  </a:lnTo>
                  <a:cubicBezTo>
                    <a:pt x="3986" y="5097"/>
                    <a:pt x="3986" y="5097"/>
                    <a:pt x="3985" y="5097"/>
                  </a:cubicBezTo>
                  <a:lnTo>
                    <a:pt x="3985" y="5097"/>
                  </a:lnTo>
                  <a:cubicBezTo>
                    <a:pt x="3985" y="5097"/>
                    <a:pt x="3985" y="5096"/>
                    <a:pt x="3986" y="5096"/>
                  </a:cubicBezTo>
                  <a:cubicBezTo>
                    <a:pt x="3986" y="5096"/>
                    <a:pt x="3986" y="5096"/>
                    <a:pt x="3987" y="5097"/>
                  </a:cubicBezTo>
                  <a:lnTo>
                    <a:pt x="3987" y="5097"/>
                  </a:lnTo>
                  <a:cubicBezTo>
                    <a:pt x="3995" y="5093"/>
                    <a:pt x="4004" y="5087"/>
                    <a:pt x="4013" y="5087"/>
                  </a:cubicBezTo>
                  <a:lnTo>
                    <a:pt x="3989" y="5075"/>
                  </a:lnTo>
                  <a:lnTo>
                    <a:pt x="4013" y="5075"/>
                  </a:lnTo>
                  <a:cubicBezTo>
                    <a:pt x="4013" y="5063"/>
                    <a:pt x="4025" y="5027"/>
                    <a:pt x="4060" y="5027"/>
                  </a:cubicBezTo>
                  <a:cubicBezTo>
                    <a:pt x="4048" y="4992"/>
                    <a:pt x="4084" y="4932"/>
                    <a:pt x="4108" y="4896"/>
                  </a:cubicBezTo>
                  <a:cubicBezTo>
                    <a:pt x="4096" y="4884"/>
                    <a:pt x="4108" y="4873"/>
                    <a:pt x="4108" y="4861"/>
                  </a:cubicBezTo>
                  <a:lnTo>
                    <a:pt x="4132" y="4861"/>
                  </a:lnTo>
                  <a:cubicBezTo>
                    <a:pt x="4132" y="4849"/>
                    <a:pt x="4120" y="4825"/>
                    <a:pt x="4132" y="4813"/>
                  </a:cubicBezTo>
                  <a:cubicBezTo>
                    <a:pt x="4132" y="4825"/>
                    <a:pt x="4132" y="4825"/>
                    <a:pt x="4132" y="4825"/>
                  </a:cubicBezTo>
                  <a:cubicBezTo>
                    <a:pt x="4132" y="4813"/>
                    <a:pt x="4156" y="4801"/>
                    <a:pt x="4144" y="4789"/>
                  </a:cubicBezTo>
                  <a:cubicBezTo>
                    <a:pt x="4144" y="4781"/>
                    <a:pt x="4156" y="4772"/>
                    <a:pt x="4167" y="4772"/>
                  </a:cubicBezTo>
                  <a:cubicBezTo>
                    <a:pt x="4168" y="4772"/>
                    <a:pt x="4168" y="4772"/>
                    <a:pt x="4169" y="4773"/>
                  </a:cubicBezTo>
                  <a:lnTo>
                    <a:pt x="4169" y="4773"/>
                  </a:lnTo>
                  <a:cubicBezTo>
                    <a:pt x="4156" y="4762"/>
                    <a:pt x="4191" y="4754"/>
                    <a:pt x="4191" y="4754"/>
                  </a:cubicBezTo>
                  <a:cubicBezTo>
                    <a:pt x="4191" y="4754"/>
                    <a:pt x="4537" y="4230"/>
                    <a:pt x="4465" y="4003"/>
                  </a:cubicBezTo>
                  <a:cubicBezTo>
                    <a:pt x="4560" y="3992"/>
                    <a:pt x="4668" y="3968"/>
                    <a:pt x="4763" y="3968"/>
                  </a:cubicBezTo>
                  <a:lnTo>
                    <a:pt x="4763" y="3944"/>
                  </a:lnTo>
                  <a:lnTo>
                    <a:pt x="4799" y="3932"/>
                  </a:lnTo>
                  <a:cubicBezTo>
                    <a:pt x="4799" y="3944"/>
                    <a:pt x="4799" y="3944"/>
                    <a:pt x="4799" y="3944"/>
                  </a:cubicBezTo>
                  <a:cubicBezTo>
                    <a:pt x="4805" y="3950"/>
                    <a:pt x="4813" y="3952"/>
                    <a:pt x="4821" y="3952"/>
                  </a:cubicBezTo>
                  <a:cubicBezTo>
                    <a:pt x="4841" y="3952"/>
                    <a:pt x="4864" y="3941"/>
                    <a:pt x="4882" y="3941"/>
                  </a:cubicBezTo>
                  <a:cubicBezTo>
                    <a:pt x="4886" y="3941"/>
                    <a:pt x="4890" y="3942"/>
                    <a:pt x="4894" y="3944"/>
                  </a:cubicBezTo>
                  <a:cubicBezTo>
                    <a:pt x="4886" y="3936"/>
                    <a:pt x="4881" y="3933"/>
                    <a:pt x="4877" y="3933"/>
                  </a:cubicBezTo>
                  <a:cubicBezTo>
                    <a:pt x="4869" y="3933"/>
                    <a:pt x="4866" y="3944"/>
                    <a:pt x="4858" y="3944"/>
                  </a:cubicBezTo>
                  <a:cubicBezTo>
                    <a:pt x="4829" y="3934"/>
                    <a:pt x="4839" y="3917"/>
                    <a:pt x="4863" y="3917"/>
                  </a:cubicBezTo>
                  <a:cubicBezTo>
                    <a:pt x="4869" y="3917"/>
                    <a:pt x="4875" y="3918"/>
                    <a:pt x="4882" y="3920"/>
                  </a:cubicBezTo>
                  <a:lnTo>
                    <a:pt x="4906" y="3908"/>
                  </a:lnTo>
                  <a:cubicBezTo>
                    <a:pt x="4906" y="3920"/>
                    <a:pt x="4929" y="3932"/>
                    <a:pt x="4941" y="3944"/>
                  </a:cubicBezTo>
                  <a:cubicBezTo>
                    <a:pt x="5037" y="3932"/>
                    <a:pt x="5108" y="3884"/>
                    <a:pt x="5215" y="3884"/>
                  </a:cubicBezTo>
                  <a:cubicBezTo>
                    <a:pt x="5212" y="3891"/>
                    <a:pt x="5217" y="3893"/>
                    <a:pt x="5225" y="3893"/>
                  </a:cubicBezTo>
                  <a:cubicBezTo>
                    <a:pt x="5234" y="3893"/>
                    <a:pt x="5246" y="3891"/>
                    <a:pt x="5257" y="3891"/>
                  </a:cubicBezTo>
                  <a:cubicBezTo>
                    <a:pt x="5270" y="3891"/>
                    <a:pt x="5279" y="3894"/>
                    <a:pt x="5275" y="3908"/>
                  </a:cubicBezTo>
                  <a:cubicBezTo>
                    <a:pt x="5334" y="3884"/>
                    <a:pt x="5251" y="3872"/>
                    <a:pt x="5287" y="3849"/>
                  </a:cubicBezTo>
                  <a:cubicBezTo>
                    <a:pt x="5295" y="3849"/>
                    <a:pt x="5308" y="3843"/>
                    <a:pt x="5316" y="3843"/>
                  </a:cubicBezTo>
                  <a:cubicBezTo>
                    <a:pt x="5320" y="3843"/>
                    <a:pt x="5322" y="3845"/>
                    <a:pt x="5322" y="3849"/>
                  </a:cubicBezTo>
                  <a:cubicBezTo>
                    <a:pt x="5312" y="3859"/>
                    <a:pt x="5328" y="3869"/>
                    <a:pt x="5326" y="3872"/>
                  </a:cubicBezTo>
                  <a:lnTo>
                    <a:pt x="5326" y="3872"/>
                  </a:lnTo>
                  <a:lnTo>
                    <a:pt x="5370" y="3861"/>
                  </a:lnTo>
                  <a:lnTo>
                    <a:pt x="5370" y="3861"/>
                  </a:lnTo>
                  <a:cubicBezTo>
                    <a:pt x="5370" y="3861"/>
                    <a:pt x="5358" y="3872"/>
                    <a:pt x="5358" y="3872"/>
                  </a:cubicBezTo>
                  <a:cubicBezTo>
                    <a:pt x="5400" y="3861"/>
                    <a:pt x="5438" y="3861"/>
                    <a:pt x="5476" y="3861"/>
                  </a:cubicBezTo>
                  <a:cubicBezTo>
                    <a:pt x="5513" y="3861"/>
                    <a:pt x="5549" y="3861"/>
                    <a:pt x="5584" y="3849"/>
                  </a:cubicBezTo>
                  <a:cubicBezTo>
                    <a:pt x="5590" y="3843"/>
                    <a:pt x="5584" y="3843"/>
                    <a:pt x="5577" y="3843"/>
                  </a:cubicBezTo>
                  <a:cubicBezTo>
                    <a:pt x="5569" y="3843"/>
                    <a:pt x="5561" y="3843"/>
                    <a:pt x="5561" y="3837"/>
                  </a:cubicBezTo>
                  <a:cubicBezTo>
                    <a:pt x="5584" y="3825"/>
                    <a:pt x="5599" y="3822"/>
                    <a:pt x="5611" y="3822"/>
                  </a:cubicBezTo>
                  <a:close/>
                  <a:moveTo>
                    <a:pt x="8053" y="8108"/>
                  </a:moveTo>
                  <a:cubicBezTo>
                    <a:pt x="8057" y="8111"/>
                    <a:pt x="8071" y="8111"/>
                    <a:pt x="8073" y="8111"/>
                  </a:cubicBezTo>
                  <a:lnTo>
                    <a:pt x="8073" y="8111"/>
                  </a:lnTo>
                  <a:cubicBezTo>
                    <a:pt x="8068" y="8111"/>
                    <a:pt x="8061" y="8109"/>
                    <a:pt x="8053" y="8108"/>
                  </a:cubicBezTo>
                  <a:close/>
                  <a:moveTo>
                    <a:pt x="8073" y="8111"/>
                  </a:moveTo>
                  <a:cubicBezTo>
                    <a:pt x="8073" y="8111"/>
                    <a:pt x="8073" y="8111"/>
                    <a:pt x="8073" y="8111"/>
                  </a:cubicBezTo>
                  <a:cubicBezTo>
                    <a:pt x="8073" y="8111"/>
                    <a:pt x="8073" y="8111"/>
                    <a:pt x="8073" y="8111"/>
                  </a:cubicBezTo>
                  <a:close/>
                  <a:moveTo>
                    <a:pt x="1584" y="8123"/>
                  </a:moveTo>
                  <a:cubicBezTo>
                    <a:pt x="1560" y="8123"/>
                    <a:pt x="1560" y="8123"/>
                    <a:pt x="1548" y="8147"/>
                  </a:cubicBezTo>
                  <a:lnTo>
                    <a:pt x="1560" y="8135"/>
                  </a:lnTo>
                  <a:lnTo>
                    <a:pt x="1572" y="8135"/>
                  </a:lnTo>
                  <a:cubicBezTo>
                    <a:pt x="1572" y="8123"/>
                    <a:pt x="1572" y="8123"/>
                    <a:pt x="1584" y="8123"/>
                  </a:cubicBezTo>
                  <a:close/>
                  <a:moveTo>
                    <a:pt x="1800" y="8340"/>
                  </a:moveTo>
                  <a:cubicBezTo>
                    <a:pt x="1798" y="8340"/>
                    <a:pt x="1798" y="8343"/>
                    <a:pt x="1798" y="8349"/>
                  </a:cubicBezTo>
                  <a:lnTo>
                    <a:pt x="1810" y="8349"/>
                  </a:lnTo>
                  <a:cubicBezTo>
                    <a:pt x="1804" y="8343"/>
                    <a:pt x="1801" y="8340"/>
                    <a:pt x="1800" y="8340"/>
                  </a:cubicBezTo>
                  <a:close/>
                  <a:moveTo>
                    <a:pt x="1876" y="8103"/>
                  </a:moveTo>
                  <a:cubicBezTo>
                    <a:pt x="1884" y="8103"/>
                    <a:pt x="1894" y="8105"/>
                    <a:pt x="1905" y="8111"/>
                  </a:cubicBezTo>
                  <a:lnTo>
                    <a:pt x="1893" y="8111"/>
                  </a:lnTo>
                  <a:cubicBezTo>
                    <a:pt x="1929" y="8123"/>
                    <a:pt x="1917" y="8135"/>
                    <a:pt x="1917" y="8147"/>
                  </a:cubicBezTo>
                  <a:lnTo>
                    <a:pt x="1941" y="8159"/>
                  </a:lnTo>
                  <a:cubicBezTo>
                    <a:pt x="1936" y="8156"/>
                    <a:pt x="1931" y="8155"/>
                    <a:pt x="1925" y="8155"/>
                  </a:cubicBezTo>
                  <a:cubicBezTo>
                    <a:pt x="1901" y="8155"/>
                    <a:pt x="1874" y="8171"/>
                    <a:pt x="1893" y="8171"/>
                  </a:cubicBezTo>
                  <a:cubicBezTo>
                    <a:pt x="1903" y="8173"/>
                    <a:pt x="1908" y="8174"/>
                    <a:pt x="1911" y="8174"/>
                  </a:cubicBezTo>
                  <a:cubicBezTo>
                    <a:pt x="1921" y="8174"/>
                    <a:pt x="1889" y="8159"/>
                    <a:pt x="1917" y="8159"/>
                  </a:cubicBezTo>
                  <a:cubicBezTo>
                    <a:pt x="1941" y="8159"/>
                    <a:pt x="1941" y="8183"/>
                    <a:pt x="1929" y="8183"/>
                  </a:cubicBezTo>
                  <a:lnTo>
                    <a:pt x="1977" y="8194"/>
                  </a:lnTo>
                  <a:cubicBezTo>
                    <a:pt x="1971" y="8200"/>
                    <a:pt x="1965" y="8200"/>
                    <a:pt x="1962" y="8200"/>
                  </a:cubicBezTo>
                  <a:cubicBezTo>
                    <a:pt x="1959" y="8200"/>
                    <a:pt x="1959" y="8200"/>
                    <a:pt x="1965" y="8206"/>
                  </a:cubicBezTo>
                  <a:lnTo>
                    <a:pt x="2012" y="8206"/>
                  </a:lnTo>
                  <a:cubicBezTo>
                    <a:pt x="2012" y="8217"/>
                    <a:pt x="2018" y="8220"/>
                    <a:pt x="2027" y="8220"/>
                  </a:cubicBezTo>
                  <a:cubicBezTo>
                    <a:pt x="2037" y="8220"/>
                    <a:pt x="2052" y="8216"/>
                    <a:pt x="2066" y="8216"/>
                  </a:cubicBezTo>
                  <a:cubicBezTo>
                    <a:pt x="2078" y="8216"/>
                    <a:pt x="2088" y="8219"/>
                    <a:pt x="2096" y="8230"/>
                  </a:cubicBezTo>
                  <a:cubicBezTo>
                    <a:pt x="2048" y="8230"/>
                    <a:pt x="2096" y="8242"/>
                    <a:pt x="2084" y="8254"/>
                  </a:cubicBezTo>
                  <a:lnTo>
                    <a:pt x="2179" y="8266"/>
                  </a:lnTo>
                  <a:lnTo>
                    <a:pt x="2167" y="8266"/>
                  </a:lnTo>
                  <a:cubicBezTo>
                    <a:pt x="2171" y="8270"/>
                    <a:pt x="2175" y="8271"/>
                    <a:pt x="2179" y="8271"/>
                  </a:cubicBezTo>
                  <a:cubicBezTo>
                    <a:pt x="2187" y="8271"/>
                    <a:pt x="2195" y="8266"/>
                    <a:pt x="2203" y="8266"/>
                  </a:cubicBezTo>
                  <a:lnTo>
                    <a:pt x="2215" y="8266"/>
                  </a:lnTo>
                  <a:cubicBezTo>
                    <a:pt x="2048" y="8302"/>
                    <a:pt x="1905" y="8337"/>
                    <a:pt x="1786" y="8373"/>
                  </a:cubicBezTo>
                  <a:lnTo>
                    <a:pt x="1786" y="8349"/>
                  </a:lnTo>
                  <a:lnTo>
                    <a:pt x="1798" y="8349"/>
                  </a:lnTo>
                  <a:cubicBezTo>
                    <a:pt x="1798" y="8337"/>
                    <a:pt x="1739" y="8302"/>
                    <a:pt x="1786" y="8302"/>
                  </a:cubicBezTo>
                  <a:cubicBezTo>
                    <a:pt x="1762" y="8278"/>
                    <a:pt x="1774" y="8266"/>
                    <a:pt x="1751" y="8242"/>
                  </a:cubicBezTo>
                  <a:lnTo>
                    <a:pt x="1751" y="8242"/>
                  </a:lnTo>
                  <a:cubicBezTo>
                    <a:pt x="1757" y="8246"/>
                    <a:pt x="1761" y="8248"/>
                    <a:pt x="1765" y="8248"/>
                  </a:cubicBezTo>
                  <a:cubicBezTo>
                    <a:pt x="1779" y="8248"/>
                    <a:pt x="1778" y="8224"/>
                    <a:pt x="1782" y="8224"/>
                  </a:cubicBezTo>
                  <a:cubicBezTo>
                    <a:pt x="1783" y="8224"/>
                    <a:pt x="1784" y="8226"/>
                    <a:pt x="1786" y="8230"/>
                  </a:cubicBezTo>
                  <a:cubicBezTo>
                    <a:pt x="1798" y="8218"/>
                    <a:pt x="1774" y="8218"/>
                    <a:pt x="1762" y="8206"/>
                  </a:cubicBezTo>
                  <a:cubicBezTo>
                    <a:pt x="1768" y="8200"/>
                    <a:pt x="1777" y="8197"/>
                    <a:pt x="1786" y="8197"/>
                  </a:cubicBezTo>
                  <a:cubicBezTo>
                    <a:pt x="1795" y="8197"/>
                    <a:pt x="1804" y="8200"/>
                    <a:pt x="1810" y="8206"/>
                  </a:cubicBezTo>
                  <a:lnTo>
                    <a:pt x="1798" y="8194"/>
                  </a:lnTo>
                  <a:lnTo>
                    <a:pt x="1786" y="8183"/>
                  </a:lnTo>
                  <a:cubicBezTo>
                    <a:pt x="1798" y="8171"/>
                    <a:pt x="1810" y="8171"/>
                    <a:pt x="1810" y="8159"/>
                  </a:cubicBezTo>
                  <a:lnTo>
                    <a:pt x="1786" y="8159"/>
                  </a:lnTo>
                  <a:lnTo>
                    <a:pt x="1798" y="8147"/>
                  </a:lnTo>
                  <a:lnTo>
                    <a:pt x="1798" y="8147"/>
                  </a:lnTo>
                  <a:cubicBezTo>
                    <a:pt x="1795" y="8150"/>
                    <a:pt x="1792" y="8152"/>
                    <a:pt x="1790" y="8152"/>
                  </a:cubicBezTo>
                  <a:cubicBezTo>
                    <a:pt x="1786" y="8152"/>
                    <a:pt x="1786" y="8143"/>
                    <a:pt x="1786" y="8135"/>
                  </a:cubicBezTo>
                  <a:lnTo>
                    <a:pt x="1774" y="8123"/>
                  </a:lnTo>
                  <a:lnTo>
                    <a:pt x="1774" y="8123"/>
                  </a:lnTo>
                  <a:cubicBezTo>
                    <a:pt x="1779" y="8125"/>
                    <a:pt x="1782" y="8126"/>
                    <a:pt x="1785" y="8126"/>
                  </a:cubicBezTo>
                  <a:cubicBezTo>
                    <a:pt x="1794" y="8126"/>
                    <a:pt x="1789" y="8111"/>
                    <a:pt x="1798" y="8111"/>
                  </a:cubicBezTo>
                  <a:cubicBezTo>
                    <a:pt x="1810" y="8123"/>
                    <a:pt x="1810" y="8123"/>
                    <a:pt x="1822" y="8135"/>
                  </a:cubicBezTo>
                  <a:cubicBezTo>
                    <a:pt x="1840" y="8126"/>
                    <a:pt x="1851" y="8103"/>
                    <a:pt x="1876" y="8103"/>
                  </a:cubicBezTo>
                  <a:close/>
                  <a:moveTo>
                    <a:pt x="4977" y="8468"/>
                  </a:moveTo>
                  <a:cubicBezTo>
                    <a:pt x="4972" y="8469"/>
                    <a:pt x="4967" y="8470"/>
                    <a:pt x="4962" y="8471"/>
                  </a:cubicBezTo>
                  <a:lnTo>
                    <a:pt x="4962" y="8471"/>
                  </a:lnTo>
                  <a:cubicBezTo>
                    <a:pt x="4966" y="8471"/>
                    <a:pt x="4971" y="8470"/>
                    <a:pt x="4977" y="8468"/>
                  </a:cubicBezTo>
                  <a:close/>
                  <a:moveTo>
                    <a:pt x="1739" y="8516"/>
                  </a:moveTo>
                  <a:lnTo>
                    <a:pt x="1774" y="8528"/>
                  </a:lnTo>
                  <a:lnTo>
                    <a:pt x="1739" y="8528"/>
                  </a:lnTo>
                  <a:cubicBezTo>
                    <a:pt x="1736" y="8530"/>
                    <a:pt x="1734" y="8531"/>
                    <a:pt x="1733" y="8531"/>
                  </a:cubicBezTo>
                  <a:cubicBezTo>
                    <a:pt x="1727" y="8531"/>
                    <a:pt x="1727" y="8516"/>
                    <a:pt x="1727" y="8516"/>
                  </a:cubicBezTo>
                  <a:close/>
                  <a:moveTo>
                    <a:pt x="1577" y="8548"/>
                  </a:moveTo>
                  <a:cubicBezTo>
                    <a:pt x="1574" y="8549"/>
                    <a:pt x="1570" y="8550"/>
                    <a:pt x="1566" y="8552"/>
                  </a:cubicBezTo>
                  <a:lnTo>
                    <a:pt x="1584" y="8552"/>
                  </a:lnTo>
                  <a:cubicBezTo>
                    <a:pt x="1581" y="8551"/>
                    <a:pt x="1579" y="8550"/>
                    <a:pt x="1577" y="8548"/>
                  </a:cubicBezTo>
                  <a:close/>
                  <a:moveTo>
                    <a:pt x="1548" y="8552"/>
                  </a:moveTo>
                  <a:cubicBezTo>
                    <a:pt x="1548" y="8554"/>
                    <a:pt x="1550" y="8555"/>
                    <a:pt x="1552" y="8555"/>
                  </a:cubicBezTo>
                  <a:cubicBezTo>
                    <a:pt x="1556" y="8555"/>
                    <a:pt x="1561" y="8553"/>
                    <a:pt x="1566" y="8552"/>
                  </a:cubicBezTo>
                  <a:close/>
                  <a:moveTo>
                    <a:pt x="1706" y="8578"/>
                  </a:moveTo>
                  <a:lnTo>
                    <a:pt x="1706" y="8578"/>
                  </a:lnTo>
                  <a:cubicBezTo>
                    <a:pt x="1701" y="8580"/>
                    <a:pt x="1696" y="8583"/>
                    <a:pt x="1692" y="8587"/>
                  </a:cubicBezTo>
                  <a:lnTo>
                    <a:pt x="1692" y="8587"/>
                  </a:lnTo>
                  <a:cubicBezTo>
                    <a:pt x="1698" y="8586"/>
                    <a:pt x="1704" y="8583"/>
                    <a:pt x="1706" y="8578"/>
                  </a:cubicBezTo>
                  <a:close/>
                  <a:moveTo>
                    <a:pt x="1692" y="8587"/>
                  </a:moveTo>
                  <a:cubicBezTo>
                    <a:pt x="1687" y="8587"/>
                    <a:pt x="1683" y="8587"/>
                    <a:pt x="1679" y="8587"/>
                  </a:cubicBezTo>
                  <a:cubicBezTo>
                    <a:pt x="1679" y="8587"/>
                    <a:pt x="1679" y="8593"/>
                    <a:pt x="1683" y="8600"/>
                  </a:cubicBezTo>
                  <a:lnTo>
                    <a:pt x="1683" y="8600"/>
                  </a:lnTo>
                  <a:cubicBezTo>
                    <a:pt x="1683" y="8596"/>
                    <a:pt x="1687" y="8591"/>
                    <a:pt x="1692" y="8587"/>
                  </a:cubicBezTo>
                  <a:close/>
                  <a:moveTo>
                    <a:pt x="1683" y="8600"/>
                  </a:moveTo>
                  <a:cubicBezTo>
                    <a:pt x="1683" y="8604"/>
                    <a:pt x="1685" y="8608"/>
                    <a:pt x="1691" y="8611"/>
                  </a:cubicBezTo>
                  <a:cubicBezTo>
                    <a:pt x="1687" y="8607"/>
                    <a:pt x="1685" y="8604"/>
                    <a:pt x="1683" y="8600"/>
                  </a:cubicBezTo>
                  <a:close/>
                  <a:moveTo>
                    <a:pt x="10945" y="1"/>
                  </a:moveTo>
                  <a:cubicBezTo>
                    <a:pt x="10893" y="1"/>
                    <a:pt x="10848" y="5"/>
                    <a:pt x="10811" y="15"/>
                  </a:cubicBezTo>
                  <a:cubicBezTo>
                    <a:pt x="10799" y="27"/>
                    <a:pt x="10775" y="27"/>
                    <a:pt x="10775" y="51"/>
                  </a:cubicBezTo>
                  <a:cubicBezTo>
                    <a:pt x="10758" y="51"/>
                    <a:pt x="10753" y="30"/>
                    <a:pt x="10747" y="30"/>
                  </a:cubicBezTo>
                  <a:cubicBezTo>
                    <a:pt x="10745" y="30"/>
                    <a:pt x="10743" y="33"/>
                    <a:pt x="10740" y="39"/>
                  </a:cubicBezTo>
                  <a:cubicBezTo>
                    <a:pt x="10764" y="51"/>
                    <a:pt x="10716" y="74"/>
                    <a:pt x="10740" y="98"/>
                  </a:cubicBezTo>
                  <a:lnTo>
                    <a:pt x="10728" y="98"/>
                  </a:lnTo>
                  <a:cubicBezTo>
                    <a:pt x="10725" y="101"/>
                    <a:pt x="10725" y="102"/>
                    <a:pt x="10726" y="102"/>
                  </a:cubicBezTo>
                  <a:cubicBezTo>
                    <a:pt x="10728" y="102"/>
                    <a:pt x="10734" y="99"/>
                    <a:pt x="10738" y="99"/>
                  </a:cubicBezTo>
                  <a:cubicBezTo>
                    <a:pt x="10742" y="99"/>
                    <a:pt x="10744" y="101"/>
                    <a:pt x="10740" y="110"/>
                  </a:cubicBezTo>
                  <a:lnTo>
                    <a:pt x="10752" y="86"/>
                  </a:lnTo>
                  <a:cubicBezTo>
                    <a:pt x="10764" y="86"/>
                    <a:pt x="10775" y="98"/>
                    <a:pt x="10775" y="110"/>
                  </a:cubicBezTo>
                  <a:cubicBezTo>
                    <a:pt x="10784" y="102"/>
                    <a:pt x="10797" y="83"/>
                    <a:pt x="10813" y="83"/>
                  </a:cubicBezTo>
                  <a:cubicBezTo>
                    <a:pt x="10820" y="83"/>
                    <a:pt x="10827" y="87"/>
                    <a:pt x="10835" y="98"/>
                  </a:cubicBezTo>
                  <a:cubicBezTo>
                    <a:pt x="10859" y="98"/>
                    <a:pt x="10847" y="122"/>
                    <a:pt x="10847" y="122"/>
                  </a:cubicBezTo>
                  <a:lnTo>
                    <a:pt x="10835" y="122"/>
                  </a:lnTo>
                  <a:lnTo>
                    <a:pt x="10847" y="134"/>
                  </a:lnTo>
                  <a:cubicBezTo>
                    <a:pt x="10843" y="134"/>
                    <a:pt x="10841" y="134"/>
                    <a:pt x="10840" y="135"/>
                  </a:cubicBezTo>
                  <a:lnTo>
                    <a:pt x="10840" y="135"/>
                  </a:lnTo>
                  <a:cubicBezTo>
                    <a:pt x="10840" y="135"/>
                    <a:pt x="10841" y="135"/>
                    <a:pt x="10842" y="135"/>
                  </a:cubicBezTo>
                  <a:cubicBezTo>
                    <a:pt x="10844" y="135"/>
                    <a:pt x="10847" y="136"/>
                    <a:pt x="10849" y="137"/>
                  </a:cubicBezTo>
                  <a:lnTo>
                    <a:pt x="10849" y="137"/>
                  </a:lnTo>
                  <a:cubicBezTo>
                    <a:pt x="10849" y="136"/>
                    <a:pt x="10848" y="135"/>
                    <a:pt x="10847" y="134"/>
                  </a:cubicBezTo>
                  <a:lnTo>
                    <a:pt x="10847" y="134"/>
                  </a:lnTo>
                  <a:lnTo>
                    <a:pt x="10850" y="137"/>
                  </a:lnTo>
                  <a:lnTo>
                    <a:pt x="10850" y="137"/>
                  </a:lnTo>
                  <a:cubicBezTo>
                    <a:pt x="10850" y="137"/>
                    <a:pt x="10849" y="137"/>
                    <a:pt x="10849" y="137"/>
                  </a:cubicBezTo>
                  <a:lnTo>
                    <a:pt x="10849" y="137"/>
                  </a:lnTo>
                  <a:cubicBezTo>
                    <a:pt x="10857" y="148"/>
                    <a:pt x="10847" y="159"/>
                    <a:pt x="10847" y="170"/>
                  </a:cubicBezTo>
                  <a:lnTo>
                    <a:pt x="10871" y="170"/>
                  </a:lnTo>
                  <a:cubicBezTo>
                    <a:pt x="10871" y="176"/>
                    <a:pt x="10868" y="176"/>
                    <a:pt x="10865" y="176"/>
                  </a:cubicBezTo>
                  <a:cubicBezTo>
                    <a:pt x="10862" y="176"/>
                    <a:pt x="10859" y="176"/>
                    <a:pt x="10859" y="182"/>
                  </a:cubicBezTo>
                  <a:lnTo>
                    <a:pt x="10895" y="182"/>
                  </a:lnTo>
                  <a:cubicBezTo>
                    <a:pt x="10895" y="193"/>
                    <a:pt x="10899" y="196"/>
                    <a:pt x="10905" y="196"/>
                  </a:cubicBezTo>
                  <a:cubicBezTo>
                    <a:pt x="10913" y="196"/>
                    <a:pt x="10923" y="191"/>
                    <a:pt x="10931" y="191"/>
                  </a:cubicBezTo>
                  <a:cubicBezTo>
                    <a:pt x="10938" y="191"/>
                    <a:pt x="10942" y="194"/>
                    <a:pt x="10942" y="205"/>
                  </a:cubicBezTo>
                  <a:cubicBezTo>
                    <a:pt x="10918" y="205"/>
                    <a:pt x="10942" y="217"/>
                    <a:pt x="10942" y="229"/>
                  </a:cubicBezTo>
                  <a:lnTo>
                    <a:pt x="11002" y="241"/>
                  </a:lnTo>
                  <a:cubicBezTo>
                    <a:pt x="11002" y="253"/>
                    <a:pt x="10978" y="253"/>
                    <a:pt x="10990" y="253"/>
                  </a:cubicBezTo>
                  <a:cubicBezTo>
                    <a:pt x="10994" y="257"/>
                    <a:pt x="10996" y="258"/>
                    <a:pt x="10999" y="258"/>
                  </a:cubicBezTo>
                  <a:cubicBezTo>
                    <a:pt x="11003" y="258"/>
                    <a:pt x="11006" y="253"/>
                    <a:pt x="11014" y="253"/>
                  </a:cubicBezTo>
                  <a:lnTo>
                    <a:pt x="11025" y="253"/>
                  </a:lnTo>
                  <a:cubicBezTo>
                    <a:pt x="11014" y="265"/>
                    <a:pt x="11014" y="265"/>
                    <a:pt x="11002" y="265"/>
                  </a:cubicBezTo>
                  <a:lnTo>
                    <a:pt x="11002" y="277"/>
                  </a:lnTo>
                  <a:lnTo>
                    <a:pt x="11014" y="277"/>
                  </a:lnTo>
                  <a:cubicBezTo>
                    <a:pt x="10978" y="289"/>
                    <a:pt x="11025" y="289"/>
                    <a:pt x="11002" y="301"/>
                  </a:cubicBezTo>
                  <a:cubicBezTo>
                    <a:pt x="10990" y="301"/>
                    <a:pt x="10990" y="301"/>
                    <a:pt x="10978" y="313"/>
                  </a:cubicBezTo>
                  <a:lnTo>
                    <a:pt x="10990" y="324"/>
                  </a:lnTo>
                  <a:lnTo>
                    <a:pt x="10978" y="324"/>
                  </a:lnTo>
                  <a:cubicBezTo>
                    <a:pt x="10972" y="330"/>
                    <a:pt x="10975" y="330"/>
                    <a:pt x="10979" y="330"/>
                  </a:cubicBezTo>
                  <a:cubicBezTo>
                    <a:pt x="10984" y="330"/>
                    <a:pt x="10990" y="330"/>
                    <a:pt x="10990" y="336"/>
                  </a:cubicBezTo>
                  <a:cubicBezTo>
                    <a:pt x="10978" y="336"/>
                    <a:pt x="11002" y="348"/>
                    <a:pt x="10978" y="348"/>
                  </a:cubicBezTo>
                  <a:cubicBezTo>
                    <a:pt x="10973" y="357"/>
                    <a:pt x="10976" y="359"/>
                    <a:pt x="10980" y="359"/>
                  </a:cubicBezTo>
                  <a:cubicBezTo>
                    <a:pt x="10985" y="359"/>
                    <a:pt x="10992" y="357"/>
                    <a:pt x="10997" y="357"/>
                  </a:cubicBezTo>
                  <a:cubicBezTo>
                    <a:pt x="11000" y="357"/>
                    <a:pt x="11002" y="357"/>
                    <a:pt x="11002" y="360"/>
                  </a:cubicBezTo>
                  <a:cubicBezTo>
                    <a:pt x="10994" y="364"/>
                    <a:pt x="10990" y="365"/>
                    <a:pt x="10988" y="365"/>
                  </a:cubicBezTo>
                  <a:cubicBezTo>
                    <a:pt x="10983" y="365"/>
                    <a:pt x="10986" y="360"/>
                    <a:pt x="10978" y="360"/>
                  </a:cubicBezTo>
                  <a:lnTo>
                    <a:pt x="10990" y="372"/>
                  </a:lnTo>
                  <a:cubicBezTo>
                    <a:pt x="10982" y="372"/>
                    <a:pt x="10974" y="377"/>
                    <a:pt x="10969" y="377"/>
                  </a:cubicBezTo>
                  <a:cubicBezTo>
                    <a:pt x="10967" y="377"/>
                    <a:pt x="10966" y="376"/>
                    <a:pt x="10966" y="372"/>
                  </a:cubicBezTo>
                  <a:cubicBezTo>
                    <a:pt x="10966" y="408"/>
                    <a:pt x="10895" y="455"/>
                    <a:pt x="10930" y="479"/>
                  </a:cubicBezTo>
                  <a:cubicBezTo>
                    <a:pt x="10924" y="485"/>
                    <a:pt x="10921" y="485"/>
                    <a:pt x="10918" y="485"/>
                  </a:cubicBezTo>
                  <a:cubicBezTo>
                    <a:pt x="10915" y="485"/>
                    <a:pt x="10912" y="485"/>
                    <a:pt x="10906" y="491"/>
                  </a:cubicBezTo>
                  <a:cubicBezTo>
                    <a:pt x="10930" y="503"/>
                    <a:pt x="10883" y="527"/>
                    <a:pt x="10895" y="551"/>
                  </a:cubicBezTo>
                  <a:lnTo>
                    <a:pt x="10906" y="539"/>
                  </a:lnTo>
                  <a:lnTo>
                    <a:pt x="10906" y="539"/>
                  </a:lnTo>
                  <a:cubicBezTo>
                    <a:pt x="10871" y="586"/>
                    <a:pt x="10918" y="610"/>
                    <a:pt x="10906" y="634"/>
                  </a:cubicBezTo>
                  <a:lnTo>
                    <a:pt x="10942" y="634"/>
                  </a:lnTo>
                  <a:cubicBezTo>
                    <a:pt x="10942" y="646"/>
                    <a:pt x="10918" y="646"/>
                    <a:pt x="10930" y="658"/>
                  </a:cubicBezTo>
                  <a:cubicBezTo>
                    <a:pt x="10930" y="646"/>
                    <a:pt x="10930" y="646"/>
                    <a:pt x="10942" y="646"/>
                  </a:cubicBezTo>
                  <a:cubicBezTo>
                    <a:pt x="10918" y="682"/>
                    <a:pt x="10954" y="729"/>
                    <a:pt x="10954" y="777"/>
                  </a:cubicBezTo>
                  <a:cubicBezTo>
                    <a:pt x="10989" y="824"/>
                    <a:pt x="11001" y="882"/>
                    <a:pt x="11036" y="930"/>
                  </a:cubicBezTo>
                  <a:lnTo>
                    <a:pt x="11036" y="930"/>
                  </a:lnTo>
                  <a:cubicBezTo>
                    <a:pt x="11041" y="926"/>
                    <a:pt x="11061" y="920"/>
                    <a:pt x="11061" y="920"/>
                  </a:cubicBezTo>
                  <a:lnTo>
                    <a:pt x="11061" y="920"/>
                  </a:lnTo>
                  <a:cubicBezTo>
                    <a:pt x="11014" y="967"/>
                    <a:pt x="11085" y="944"/>
                    <a:pt x="11049" y="979"/>
                  </a:cubicBezTo>
                  <a:cubicBezTo>
                    <a:pt x="11085" y="1003"/>
                    <a:pt x="11061" y="1051"/>
                    <a:pt x="11109" y="1051"/>
                  </a:cubicBezTo>
                  <a:lnTo>
                    <a:pt x="11097" y="1063"/>
                  </a:lnTo>
                  <a:cubicBezTo>
                    <a:pt x="11097" y="1069"/>
                    <a:pt x="11100" y="1069"/>
                    <a:pt x="11103" y="1069"/>
                  </a:cubicBezTo>
                  <a:cubicBezTo>
                    <a:pt x="11106" y="1069"/>
                    <a:pt x="11109" y="1069"/>
                    <a:pt x="11109" y="1075"/>
                  </a:cubicBezTo>
                  <a:cubicBezTo>
                    <a:pt x="11109" y="1086"/>
                    <a:pt x="11133" y="1086"/>
                    <a:pt x="11121" y="1098"/>
                  </a:cubicBezTo>
                  <a:lnTo>
                    <a:pt x="11145" y="1086"/>
                  </a:lnTo>
                  <a:lnTo>
                    <a:pt x="11145" y="1086"/>
                  </a:lnTo>
                  <a:cubicBezTo>
                    <a:pt x="11145" y="1098"/>
                    <a:pt x="11133" y="1098"/>
                    <a:pt x="11145" y="1098"/>
                  </a:cubicBezTo>
                  <a:lnTo>
                    <a:pt x="11133" y="1110"/>
                  </a:lnTo>
                  <a:lnTo>
                    <a:pt x="11156" y="1098"/>
                  </a:lnTo>
                  <a:lnTo>
                    <a:pt x="11156" y="1098"/>
                  </a:lnTo>
                  <a:cubicBezTo>
                    <a:pt x="11133" y="1122"/>
                    <a:pt x="11168" y="1122"/>
                    <a:pt x="11156" y="1134"/>
                  </a:cubicBezTo>
                  <a:cubicBezTo>
                    <a:pt x="11168" y="1134"/>
                    <a:pt x="11180" y="1146"/>
                    <a:pt x="11180" y="1158"/>
                  </a:cubicBezTo>
                  <a:cubicBezTo>
                    <a:pt x="11168" y="1170"/>
                    <a:pt x="11180" y="1182"/>
                    <a:pt x="11180" y="1205"/>
                  </a:cubicBezTo>
                  <a:cubicBezTo>
                    <a:pt x="11192" y="1217"/>
                    <a:pt x="11216" y="1241"/>
                    <a:pt x="11228" y="1265"/>
                  </a:cubicBezTo>
                  <a:lnTo>
                    <a:pt x="11240" y="1253"/>
                  </a:lnTo>
                  <a:cubicBezTo>
                    <a:pt x="11240" y="1253"/>
                    <a:pt x="11240" y="1265"/>
                    <a:pt x="11240" y="1265"/>
                  </a:cubicBezTo>
                  <a:cubicBezTo>
                    <a:pt x="11228" y="1271"/>
                    <a:pt x="11231" y="1271"/>
                    <a:pt x="11235" y="1271"/>
                  </a:cubicBezTo>
                  <a:cubicBezTo>
                    <a:pt x="11240" y="1271"/>
                    <a:pt x="11246" y="1271"/>
                    <a:pt x="11240" y="1277"/>
                  </a:cubicBezTo>
                  <a:cubicBezTo>
                    <a:pt x="11248" y="1268"/>
                    <a:pt x="11257" y="1260"/>
                    <a:pt x="11261" y="1260"/>
                  </a:cubicBezTo>
                  <a:cubicBezTo>
                    <a:pt x="11263" y="1260"/>
                    <a:pt x="11264" y="1262"/>
                    <a:pt x="11264" y="1265"/>
                  </a:cubicBezTo>
                  <a:lnTo>
                    <a:pt x="11276" y="1265"/>
                  </a:lnTo>
                  <a:cubicBezTo>
                    <a:pt x="11252" y="1277"/>
                    <a:pt x="11252" y="1289"/>
                    <a:pt x="11240" y="1301"/>
                  </a:cubicBezTo>
                  <a:cubicBezTo>
                    <a:pt x="11252" y="1313"/>
                    <a:pt x="11287" y="1313"/>
                    <a:pt x="11299" y="1336"/>
                  </a:cubicBezTo>
                  <a:cubicBezTo>
                    <a:pt x="11276" y="1336"/>
                    <a:pt x="11311" y="1348"/>
                    <a:pt x="11276" y="1360"/>
                  </a:cubicBezTo>
                  <a:cubicBezTo>
                    <a:pt x="11299" y="1360"/>
                    <a:pt x="11299" y="1336"/>
                    <a:pt x="11323" y="1336"/>
                  </a:cubicBezTo>
                  <a:cubicBezTo>
                    <a:pt x="11311" y="1348"/>
                    <a:pt x="11311" y="1360"/>
                    <a:pt x="11299" y="1360"/>
                  </a:cubicBezTo>
                  <a:cubicBezTo>
                    <a:pt x="11335" y="1372"/>
                    <a:pt x="11299" y="1408"/>
                    <a:pt x="11335" y="1408"/>
                  </a:cubicBezTo>
                  <a:cubicBezTo>
                    <a:pt x="11335" y="1396"/>
                    <a:pt x="11335" y="1396"/>
                    <a:pt x="11335" y="1396"/>
                  </a:cubicBezTo>
                  <a:cubicBezTo>
                    <a:pt x="11371" y="1396"/>
                    <a:pt x="11335" y="1420"/>
                    <a:pt x="11359" y="1420"/>
                  </a:cubicBezTo>
                  <a:lnTo>
                    <a:pt x="11353" y="1423"/>
                  </a:lnTo>
                  <a:lnTo>
                    <a:pt x="11353" y="1423"/>
                  </a:lnTo>
                  <a:cubicBezTo>
                    <a:pt x="11352" y="1423"/>
                    <a:pt x="11352" y="1423"/>
                    <a:pt x="11351" y="1423"/>
                  </a:cubicBezTo>
                  <a:cubicBezTo>
                    <a:pt x="11347" y="1423"/>
                    <a:pt x="11341" y="1426"/>
                    <a:pt x="11335" y="1432"/>
                  </a:cubicBezTo>
                  <a:lnTo>
                    <a:pt x="11353" y="1423"/>
                  </a:lnTo>
                  <a:lnTo>
                    <a:pt x="11353" y="1423"/>
                  </a:lnTo>
                  <a:cubicBezTo>
                    <a:pt x="11356" y="1423"/>
                    <a:pt x="11359" y="1426"/>
                    <a:pt x="11359" y="1432"/>
                  </a:cubicBezTo>
                  <a:cubicBezTo>
                    <a:pt x="11353" y="1438"/>
                    <a:pt x="11347" y="1438"/>
                    <a:pt x="11342" y="1438"/>
                  </a:cubicBezTo>
                  <a:cubicBezTo>
                    <a:pt x="11338" y="1438"/>
                    <a:pt x="11335" y="1438"/>
                    <a:pt x="11335" y="1444"/>
                  </a:cubicBezTo>
                  <a:cubicBezTo>
                    <a:pt x="11335" y="1444"/>
                    <a:pt x="11340" y="1449"/>
                    <a:pt x="11347" y="1449"/>
                  </a:cubicBezTo>
                  <a:cubicBezTo>
                    <a:pt x="11351" y="1449"/>
                    <a:pt x="11355" y="1448"/>
                    <a:pt x="11359" y="1444"/>
                  </a:cubicBezTo>
                  <a:cubicBezTo>
                    <a:pt x="11362" y="1444"/>
                    <a:pt x="11363" y="1444"/>
                    <a:pt x="11364" y="1445"/>
                  </a:cubicBezTo>
                  <a:lnTo>
                    <a:pt x="11364" y="1445"/>
                  </a:lnTo>
                  <a:cubicBezTo>
                    <a:pt x="11366" y="1444"/>
                    <a:pt x="11368" y="1444"/>
                    <a:pt x="11371" y="1444"/>
                  </a:cubicBezTo>
                  <a:cubicBezTo>
                    <a:pt x="11371" y="1456"/>
                    <a:pt x="11371" y="1467"/>
                    <a:pt x="11383" y="1479"/>
                  </a:cubicBezTo>
                  <a:cubicBezTo>
                    <a:pt x="11371" y="1479"/>
                    <a:pt x="11371" y="1491"/>
                    <a:pt x="11371" y="1491"/>
                  </a:cubicBezTo>
                  <a:cubicBezTo>
                    <a:pt x="11375" y="1489"/>
                    <a:pt x="11378" y="1488"/>
                    <a:pt x="11379" y="1488"/>
                  </a:cubicBezTo>
                  <a:cubicBezTo>
                    <a:pt x="11383" y="1488"/>
                    <a:pt x="11361" y="1505"/>
                    <a:pt x="11371" y="1515"/>
                  </a:cubicBezTo>
                  <a:cubicBezTo>
                    <a:pt x="11395" y="1539"/>
                    <a:pt x="11442" y="1563"/>
                    <a:pt x="11454" y="1586"/>
                  </a:cubicBezTo>
                  <a:cubicBezTo>
                    <a:pt x="11478" y="1586"/>
                    <a:pt x="11490" y="1586"/>
                    <a:pt x="11502" y="1598"/>
                  </a:cubicBezTo>
                  <a:lnTo>
                    <a:pt x="11478" y="1610"/>
                  </a:lnTo>
                  <a:lnTo>
                    <a:pt x="11490" y="1610"/>
                  </a:lnTo>
                  <a:cubicBezTo>
                    <a:pt x="11484" y="1616"/>
                    <a:pt x="11481" y="1616"/>
                    <a:pt x="11479" y="1616"/>
                  </a:cubicBezTo>
                  <a:cubicBezTo>
                    <a:pt x="11478" y="1616"/>
                    <a:pt x="11478" y="1616"/>
                    <a:pt x="11478" y="1622"/>
                  </a:cubicBezTo>
                  <a:lnTo>
                    <a:pt x="11490" y="1622"/>
                  </a:lnTo>
                  <a:cubicBezTo>
                    <a:pt x="11478" y="1622"/>
                    <a:pt x="11502" y="1646"/>
                    <a:pt x="11466" y="1646"/>
                  </a:cubicBezTo>
                  <a:lnTo>
                    <a:pt x="11490" y="1670"/>
                  </a:lnTo>
                  <a:cubicBezTo>
                    <a:pt x="11492" y="1672"/>
                    <a:pt x="11495" y="1673"/>
                    <a:pt x="11497" y="1673"/>
                  </a:cubicBezTo>
                  <a:cubicBezTo>
                    <a:pt x="11504" y="1673"/>
                    <a:pt x="11510" y="1666"/>
                    <a:pt x="11512" y="1666"/>
                  </a:cubicBezTo>
                  <a:cubicBezTo>
                    <a:pt x="11513" y="1666"/>
                    <a:pt x="11514" y="1667"/>
                    <a:pt x="11514" y="1670"/>
                  </a:cubicBezTo>
                  <a:cubicBezTo>
                    <a:pt x="11514" y="1676"/>
                    <a:pt x="11514" y="1676"/>
                    <a:pt x="11512" y="1676"/>
                  </a:cubicBezTo>
                  <a:cubicBezTo>
                    <a:pt x="11511" y="1676"/>
                    <a:pt x="11508" y="1676"/>
                    <a:pt x="11502" y="1682"/>
                  </a:cubicBezTo>
                  <a:cubicBezTo>
                    <a:pt x="11502" y="1691"/>
                    <a:pt x="11506" y="1694"/>
                    <a:pt x="11513" y="1694"/>
                  </a:cubicBezTo>
                  <a:cubicBezTo>
                    <a:pt x="11526" y="1694"/>
                    <a:pt x="11549" y="1682"/>
                    <a:pt x="11562" y="1682"/>
                  </a:cubicBezTo>
                  <a:cubicBezTo>
                    <a:pt x="11569" y="1682"/>
                    <a:pt x="11573" y="1685"/>
                    <a:pt x="11573" y="1694"/>
                  </a:cubicBezTo>
                  <a:lnTo>
                    <a:pt x="11585" y="1694"/>
                  </a:lnTo>
                  <a:cubicBezTo>
                    <a:pt x="11592" y="1687"/>
                    <a:pt x="11594" y="1685"/>
                    <a:pt x="11593" y="1685"/>
                  </a:cubicBezTo>
                  <a:lnTo>
                    <a:pt x="11593" y="1685"/>
                  </a:lnTo>
                  <a:cubicBezTo>
                    <a:pt x="11593" y="1685"/>
                    <a:pt x="11587" y="1690"/>
                    <a:pt x="11584" y="1690"/>
                  </a:cubicBezTo>
                  <a:cubicBezTo>
                    <a:pt x="11582" y="1690"/>
                    <a:pt x="11582" y="1688"/>
                    <a:pt x="11585" y="1682"/>
                  </a:cubicBezTo>
                  <a:cubicBezTo>
                    <a:pt x="11591" y="1676"/>
                    <a:pt x="11594" y="1676"/>
                    <a:pt x="11597" y="1676"/>
                  </a:cubicBezTo>
                  <a:cubicBezTo>
                    <a:pt x="11600" y="1676"/>
                    <a:pt x="11603" y="1676"/>
                    <a:pt x="11609" y="1670"/>
                  </a:cubicBezTo>
                  <a:cubicBezTo>
                    <a:pt x="11609" y="1674"/>
                    <a:pt x="11610" y="1675"/>
                    <a:pt x="11612" y="1675"/>
                  </a:cubicBezTo>
                  <a:cubicBezTo>
                    <a:pt x="11617" y="1675"/>
                    <a:pt x="11625" y="1670"/>
                    <a:pt x="11633" y="1670"/>
                  </a:cubicBezTo>
                  <a:cubicBezTo>
                    <a:pt x="11621" y="1694"/>
                    <a:pt x="11633" y="1694"/>
                    <a:pt x="11621" y="1706"/>
                  </a:cubicBezTo>
                  <a:cubicBezTo>
                    <a:pt x="11633" y="1706"/>
                    <a:pt x="11657" y="1694"/>
                    <a:pt x="11668" y="1694"/>
                  </a:cubicBezTo>
                  <a:lnTo>
                    <a:pt x="11668" y="1694"/>
                  </a:lnTo>
                  <a:cubicBezTo>
                    <a:pt x="11657" y="1717"/>
                    <a:pt x="11645" y="1706"/>
                    <a:pt x="11645" y="1717"/>
                  </a:cubicBezTo>
                  <a:lnTo>
                    <a:pt x="11657" y="1717"/>
                  </a:lnTo>
                  <a:cubicBezTo>
                    <a:pt x="11657" y="1717"/>
                    <a:pt x="11657" y="1717"/>
                    <a:pt x="11657" y="1729"/>
                  </a:cubicBezTo>
                  <a:cubicBezTo>
                    <a:pt x="11657" y="1729"/>
                    <a:pt x="11662" y="1724"/>
                    <a:pt x="11665" y="1724"/>
                  </a:cubicBezTo>
                  <a:cubicBezTo>
                    <a:pt x="11667" y="1724"/>
                    <a:pt x="11668" y="1725"/>
                    <a:pt x="11668" y="1729"/>
                  </a:cubicBezTo>
                  <a:lnTo>
                    <a:pt x="11657" y="1741"/>
                  </a:lnTo>
                  <a:cubicBezTo>
                    <a:pt x="11668" y="1741"/>
                    <a:pt x="11668" y="1741"/>
                    <a:pt x="11668" y="1753"/>
                  </a:cubicBezTo>
                  <a:cubicBezTo>
                    <a:pt x="11680" y="1753"/>
                    <a:pt x="11680" y="1741"/>
                    <a:pt x="11692" y="1729"/>
                  </a:cubicBezTo>
                  <a:cubicBezTo>
                    <a:pt x="11692" y="1735"/>
                    <a:pt x="11698" y="1735"/>
                    <a:pt x="11703" y="1735"/>
                  </a:cubicBezTo>
                  <a:cubicBezTo>
                    <a:pt x="11707" y="1735"/>
                    <a:pt x="11710" y="1735"/>
                    <a:pt x="11704" y="1741"/>
                  </a:cubicBezTo>
                  <a:lnTo>
                    <a:pt x="11680" y="1753"/>
                  </a:lnTo>
                  <a:cubicBezTo>
                    <a:pt x="11696" y="1753"/>
                    <a:pt x="11701" y="1748"/>
                    <a:pt x="11703" y="1748"/>
                  </a:cubicBezTo>
                  <a:cubicBezTo>
                    <a:pt x="11704" y="1748"/>
                    <a:pt x="11704" y="1749"/>
                    <a:pt x="11704" y="1753"/>
                  </a:cubicBezTo>
                  <a:cubicBezTo>
                    <a:pt x="11716" y="1753"/>
                    <a:pt x="11716" y="1765"/>
                    <a:pt x="11716" y="1777"/>
                  </a:cubicBezTo>
                  <a:lnTo>
                    <a:pt x="11728" y="1777"/>
                  </a:lnTo>
                  <a:cubicBezTo>
                    <a:pt x="11740" y="1765"/>
                    <a:pt x="11740" y="1765"/>
                    <a:pt x="11752" y="1753"/>
                  </a:cubicBezTo>
                  <a:lnTo>
                    <a:pt x="11752" y="1753"/>
                  </a:lnTo>
                  <a:cubicBezTo>
                    <a:pt x="11749" y="1759"/>
                    <a:pt x="11750" y="1762"/>
                    <a:pt x="11752" y="1762"/>
                  </a:cubicBezTo>
                  <a:cubicBezTo>
                    <a:pt x="11759" y="1762"/>
                    <a:pt x="11775" y="1751"/>
                    <a:pt x="11777" y="1751"/>
                  </a:cubicBezTo>
                  <a:lnTo>
                    <a:pt x="11777" y="1751"/>
                  </a:lnTo>
                  <a:cubicBezTo>
                    <a:pt x="11778" y="1751"/>
                    <a:pt x="11777" y="1751"/>
                    <a:pt x="11776" y="1753"/>
                  </a:cubicBezTo>
                  <a:cubicBezTo>
                    <a:pt x="11776" y="1765"/>
                    <a:pt x="11764" y="1765"/>
                    <a:pt x="11764" y="1765"/>
                  </a:cubicBezTo>
                  <a:cubicBezTo>
                    <a:pt x="11740" y="1777"/>
                    <a:pt x="11728" y="1789"/>
                    <a:pt x="11716" y="1789"/>
                  </a:cubicBezTo>
                  <a:cubicBezTo>
                    <a:pt x="11716" y="1789"/>
                    <a:pt x="11722" y="1795"/>
                    <a:pt x="11721" y="1798"/>
                  </a:cubicBezTo>
                  <a:lnTo>
                    <a:pt x="11721" y="1798"/>
                  </a:lnTo>
                  <a:lnTo>
                    <a:pt x="11740" y="1789"/>
                  </a:lnTo>
                  <a:cubicBezTo>
                    <a:pt x="11752" y="1777"/>
                    <a:pt x="11764" y="1765"/>
                    <a:pt x="11776" y="1765"/>
                  </a:cubicBezTo>
                  <a:cubicBezTo>
                    <a:pt x="11783" y="1765"/>
                    <a:pt x="11772" y="1774"/>
                    <a:pt x="11765" y="1778"/>
                  </a:cubicBezTo>
                  <a:lnTo>
                    <a:pt x="11765" y="1778"/>
                  </a:lnTo>
                  <a:cubicBezTo>
                    <a:pt x="11765" y="1778"/>
                    <a:pt x="11764" y="1778"/>
                    <a:pt x="11764" y="1777"/>
                  </a:cubicBezTo>
                  <a:cubicBezTo>
                    <a:pt x="11761" y="1779"/>
                    <a:pt x="11761" y="1780"/>
                    <a:pt x="11761" y="1780"/>
                  </a:cubicBezTo>
                  <a:cubicBezTo>
                    <a:pt x="11762" y="1780"/>
                    <a:pt x="11764" y="1780"/>
                    <a:pt x="11765" y="1778"/>
                  </a:cubicBezTo>
                  <a:lnTo>
                    <a:pt x="11765" y="1778"/>
                  </a:lnTo>
                  <a:cubicBezTo>
                    <a:pt x="11767" y="1780"/>
                    <a:pt x="11769" y="1780"/>
                    <a:pt x="11771" y="1780"/>
                  </a:cubicBezTo>
                  <a:cubicBezTo>
                    <a:pt x="11778" y="1780"/>
                    <a:pt x="11783" y="1774"/>
                    <a:pt x="11786" y="1774"/>
                  </a:cubicBezTo>
                  <a:cubicBezTo>
                    <a:pt x="11787" y="1774"/>
                    <a:pt x="11787" y="1774"/>
                    <a:pt x="11787" y="1777"/>
                  </a:cubicBezTo>
                  <a:cubicBezTo>
                    <a:pt x="11776" y="1789"/>
                    <a:pt x="11799" y="1789"/>
                    <a:pt x="11776" y="1813"/>
                  </a:cubicBezTo>
                  <a:cubicBezTo>
                    <a:pt x="11776" y="1813"/>
                    <a:pt x="11770" y="1818"/>
                    <a:pt x="11767" y="1818"/>
                  </a:cubicBezTo>
                  <a:cubicBezTo>
                    <a:pt x="11765" y="1818"/>
                    <a:pt x="11764" y="1817"/>
                    <a:pt x="11764" y="1813"/>
                  </a:cubicBezTo>
                  <a:lnTo>
                    <a:pt x="11764" y="1813"/>
                  </a:lnTo>
                  <a:cubicBezTo>
                    <a:pt x="11740" y="1825"/>
                    <a:pt x="11776" y="1813"/>
                    <a:pt x="11752" y="1837"/>
                  </a:cubicBezTo>
                  <a:cubicBezTo>
                    <a:pt x="11756" y="1833"/>
                    <a:pt x="11760" y="1831"/>
                    <a:pt x="11763" y="1831"/>
                  </a:cubicBezTo>
                  <a:cubicBezTo>
                    <a:pt x="11770" y="1831"/>
                    <a:pt x="11776" y="1837"/>
                    <a:pt x="11776" y="1837"/>
                  </a:cubicBezTo>
                  <a:lnTo>
                    <a:pt x="11787" y="1825"/>
                  </a:lnTo>
                  <a:cubicBezTo>
                    <a:pt x="11797" y="1820"/>
                    <a:pt x="11801" y="1818"/>
                    <a:pt x="11802" y="1818"/>
                  </a:cubicBezTo>
                  <a:cubicBezTo>
                    <a:pt x="11807" y="1818"/>
                    <a:pt x="11756" y="1851"/>
                    <a:pt x="11776" y="1860"/>
                  </a:cubicBezTo>
                  <a:cubicBezTo>
                    <a:pt x="11787" y="1848"/>
                    <a:pt x="11776" y="1848"/>
                    <a:pt x="11787" y="1848"/>
                  </a:cubicBezTo>
                  <a:cubicBezTo>
                    <a:pt x="11787" y="1848"/>
                    <a:pt x="11776" y="1860"/>
                    <a:pt x="11787" y="1872"/>
                  </a:cubicBezTo>
                  <a:cubicBezTo>
                    <a:pt x="11787" y="1872"/>
                    <a:pt x="11787" y="1875"/>
                    <a:pt x="11784" y="1880"/>
                  </a:cubicBezTo>
                  <a:lnTo>
                    <a:pt x="11784" y="1880"/>
                  </a:lnTo>
                  <a:lnTo>
                    <a:pt x="11799" y="1872"/>
                  </a:lnTo>
                  <a:cubicBezTo>
                    <a:pt x="11799" y="1884"/>
                    <a:pt x="11823" y="1884"/>
                    <a:pt x="11823" y="1896"/>
                  </a:cubicBezTo>
                  <a:cubicBezTo>
                    <a:pt x="11823" y="1884"/>
                    <a:pt x="11823" y="1884"/>
                    <a:pt x="11823" y="1884"/>
                  </a:cubicBezTo>
                  <a:cubicBezTo>
                    <a:pt x="11831" y="1884"/>
                    <a:pt x="11844" y="1879"/>
                    <a:pt x="11852" y="1879"/>
                  </a:cubicBezTo>
                  <a:cubicBezTo>
                    <a:pt x="11856" y="1879"/>
                    <a:pt x="11859" y="1880"/>
                    <a:pt x="11859" y="1884"/>
                  </a:cubicBezTo>
                  <a:cubicBezTo>
                    <a:pt x="11847" y="1896"/>
                    <a:pt x="11847" y="1896"/>
                    <a:pt x="11847" y="1896"/>
                  </a:cubicBezTo>
                  <a:cubicBezTo>
                    <a:pt x="11841" y="1902"/>
                    <a:pt x="11841" y="1902"/>
                    <a:pt x="11843" y="1902"/>
                  </a:cubicBezTo>
                  <a:cubicBezTo>
                    <a:pt x="11844" y="1902"/>
                    <a:pt x="11847" y="1902"/>
                    <a:pt x="11847" y="1908"/>
                  </a:cubicBezTo>
                  <a:cubicBezTo>
                    <a:pt x="11841" y="1914"/>
                    <a:pt x="11841" y="1914"/>
                    <a:pt x="11841" y="1914"/>
                  </a:cubicBezTo>
                  <a:cubicBezTo>
                    <a:pt x="11841" y="1914"/>
                    <a:pt x="11841" y="1914"/>
                    <a:pt x="11835" y="1920"/>
                  </a:cubicBezTo>
                  <a:lnTo>
                    <a:pt x="11847" y="1920"/>
                  </a:lnTo>
                  <a:cubicBezTo>
                    <a:pt x="11849" y="1917"/>
                    <a:pt x="11851" y="1917"/>
                    <a:pt x="11852" y="1917"/>
                  </a:cubicBezTo>
                  <a:cubicBezTo>
                    <a:pt x="11855" y="1917"/>
                    <a:pt x="11849" y="1932"/>
                    <a:pt x="11859" y="1932"/>
                  </a:cubicBezTo>
                  <a:cubicBezTo>
                    <a:pt x="11861" y="1934"/>
                    <a:pt x="11864" y="1935"/>
                    <a:pt x="11868" y="1935"/>
                  </a:cubicBezTo>
                  <a:cubicBezTo>
                    <a:pt x="11884" y="1935"/>
                    <a:pt x="11909" y="1918"/>
                    <a:pt x="11918" y="1908"/>
                  </a:cubicBezTo>
                  <a:lnTo>
                    <a:pt x="11918" y="1908"/>
                  </a:lnTo>
                  <a:cubicBezTo>
                    <a:pt x="11918" y="1920"/>
                    <a:pt x="11918" y="1920"/>
                    <a:pt x="11907" y="1932"/>
                  </a:cubicBezTo>
                  <a:cubicBezTo>
                    <a:pt x="11907" y="1932"/>
                    <a:pt x="11895" y="1956"/>
                    <a:pt x="11883" y="1967"/>
                  </a:cubicBezTo>
                  <a:cubicBezTo>
                    <a:pt x="11895" y="1967"/>
                    <a:pt x="11895" y="1944"/>
                    <a:pt x="11907" y="1944"/>
                  </a:cubicBezTo>
                  <a:lnTo>
                    <a:pt x="11907" y="1956"/>
                  </a:lnTo>
                  <a:cubicBezTo>
                    <a:pt x="11918" y="1944"/>
                    <a:pt x="11918" y="1944"/>
                    <a:pt x="11930" y="1944"/>
                  </a:cubicBezTo>
                  <a:cubicBezTo>
                    <a:pt x="11930" y="1944"/>
                    <a:pt x="11930" y="1944"/>
                    <a:pt x="11942" y="1956"/>
                  </a:cubicBezTo>
                  <a:cubicBezTo>
                    <a:pt x="11930" y="1956"/>
                    <a:pt x="11930" y="1967"/>
                    <a:pt x="11918" y="1967"/>
                  </a:cubicBezTo>
                  <a:cubicBezTo>
                    <a:pt x="11918" y="1967"/>
                    <a:pt x="11924" y="1973"/>
                    <a:pt x="11931" y="1973"/>
                  </a:cubicBezTo>
                  <a:cubicBezTo>
                    <a:pt x="11934" y="1973"/>
                    <a:pt x="11938" y="1971"/>
                    <a:pt x="11942" y="1967"/>
                  </a:cubicBezTo>
                  <a:cubicBezTo>
                    <a:pt x="11942" y="1956"/>
                    <a:pt x="11954" y="1967"/>
                    <a:pt x="11966" y="1944"/>
                  </a:cubicBezTo>
                  <a:lnTo>
                    <a:pt x="11966" y="1967"/>
                  </a:lnTo>
                  <a:cubicBezTo>
                    <a:pt x="11966" y="1967"/>
                    <a:pt x="11966" y="1979"/>
                    <a:pt x="11966" y="1979"/>
                  </a:cubicBezTo>
                  <a:cubicBezTo>
                    <a:pt x="11966" y="1979"/>
                    <a:pt x="11977" y="1990"/>
                    <a:pt x="11967" y="2002"/>
                  </a:cubicBezTo>
                  <a:lnTo>
                    <a:pt x="11967" y="2002"/>
                  </a:lnTo>
                  <a:cubicBezTo>
                    <a:pt x="11970" y="1999"/>
                    <a:pt x="11978" y="1989"/>
                    <a:pt x="11978" y="1979"/>
                  </a:cubicBezTo>
                  <a:lnTo>
                    <a:pt x="11990" y="1991"/>
                  </a:lnTo>
                  <a:cubicBezTo>
                    <a:pt x="11978" y="2003"/>
                    <a:pt x="11954" y="2027"/>
                    <a:pt x="11954" y="2027"/>
                  </a:cubicBezTo>
                  <a:cubicBezTo>
                    <a:pt x="11964" y="2027"/>
                    <a:pt x="11973" y="2012"/>
                    <a:pt x="11983" y="2012"/>
                  </a:cubicBezTo>
                  <a:cubicBezTo>
                    <a:pt x="11985" y="2012"/>
                    <a:pt x="11987" y="2013"/>
                    <a:pt x="11990" y="2015"/>
                  </a:cubicBezTo>
                  <a:cubicBezTo>
                    <a:pt x="11978" y="2027"/>
                    <a:pt x="11978" y="2027"/>
                    <a:pt x="11966" y="2039"/>
                  </a:cubicBezTo>
                  <a:cubicBezTo>
                    <a:pt x="11966" y="2039"/>
                    <a:pt x="11966" y="2051"/>
                    <a:pt x="11954" y="2051"/>
                  </a:cubicBezTo>
                  <a:cubicBezTo>
                    <a:pt x="11954" y="2063"/>
                    <a:pt x="11966" y="2075"/>
                    <a:pt x="11966" y="2075"/>
                  </a:cubicBezTo>
                  <a:cubicBezTo>
                    <a:pt x="11978" y="2063"/>
                    <a:pt x="11978" y="2063"/>
                    <a:pt x="11978" y="2063"/>
                  </a:cubicBezTo>
                  <a:lnTo>
                    <a:pt x="11978" y="2063"/>
                  </a:lnTo>
                  <a:cubicBezTo>
                    <a:pt x="11978" y="2063"/>
                    <a:pt x="11978" y="2075"/>
                    <a:pt x="11966" y="2075"/>
                  </a:cubicBezTo>
                  <a:lnTo>
                    <a:pt x="11990" y="2075"/>
                  </a:lnTo>
                  <a:cubicBezTo>
                    <a:pt x="11990" y="2087"/>
                    <a:pt x="12002" y="2098"/>
                    <a:pt x="11990" y="2110"/>
                  </a:cubicBezTo>
                  <a:cubicBezTo>
                    <a:pt x="11978" y="2098"/>
                    <a:pt x="11978" y="2098"/>
                    <a:pt x="11978" y="2087"/>
                  </a:cubicBezTo>
                  <a:cubicBezTo>
                    <a:pt x="11966" y="2087"/>
                    <a:pt x="11978" y="2098"/>
                    <a:pt x="11966" y="2098"/>
                  </a:cubicBezTo>
                  <a:cubicBezTo>
                    <a:pt x="11954" y="2098"/>
                    <a:pt x="11966" y="2098"/>
                    <a:pt x="11954" y="2087"/>
                  </a:cubicBezTo>
                  <a:lnTo>
                    <a:pt x="11954" y="2098"/>
                  </a:lnTo>
                  <a:cubicBezTo>
                    <a:pt x="11978" y="2110"/>
                    <a:pt x="11942" y="2110"/>
                    <a:pt x="11954" y="2110"/>
                  </a:cubicBezTo>
                  <a:cubicBezTo>
                    <a:pt x="11942" y="2134"/>
                    <a:pt x="11978" y="2146"/>
                    <a:pt x="11990" y="2170"/>
                  </a:cubicBezTo>
                  <a:cubicBezTo>
                    <a:pt x="11990" y="2170"/>
                    <a:pt x="11978" y="2158"/>
                    <a:pt x="11978" y="2158"/>
                  </a:cubicBezTo>
                  <a:lnTo>
                    <a:pt x="11966" y="2158"/>
                  </a:lnTo>
                  <a:cubicBezTo>
                    <a:pt x="11966" y="2158"/>
                    <a:pt x="11942" y="2146"/>
                    <a:pt x="11930" y="2146"/>
                  </a:cubicBezTo>
                  <a:cubicBezTo>
                    <a:pt x="11930" y="2152"/>
                    <a:pt x="11933" y="2152"/>
                    <a:pt x="11938" y="2152"/>
                  </a:cubicBezTo>
                  <a:cubicBezTo>
                    <a:pt x="11942" y="2152"/>
                    <a:pt x="11948" y="2152"/>
                    <a:pt x="11954" y="2158"/>
                  </a:cubicBezTo>
                  <a:lnTo>
                    <a:pt x="11942" y="2170"/>
                  </a:lnTo>
                  <a:cubicBezTo>
                    <a:pt x="11954" y="2170"/>
                    <a:pt x="11966" y="2170"/>
                    <a:pt x="11966" y="2182"/>
                  </a:cubicBezTo>
                  <a:cubicBezTo>
                    <a:pt x="11966" y="2182"/>
                    <a:pt x="11966" y="2182"/>
                    <a:pt x="11966" y="2194"/>
                  </a:cubicBezTo>
                  <a:cubicBezTo>
                    <a:pt x="11954" y="2182"/>
                    <a:pt x="11942" y="2182"/>
                    <a:pt x="11942" y="2182"/>
                  </a:cubicBezTo>
                  <a:lnTo>
                    <a:pt x="11942" y="2182"/>
                  </a:lnTo>
                  <a:cubicBezTo>
                    <a:pt x="11942" y="2182"/>
                    <a:pt x="11942" y="2182"/>
                    <a:pt x="11954" y="2194"/>
                  </a:cubicBezTo>
                  <a:cubicBezTo>
                    <a:pt x="11966" y="2194"/>
                    <a:pt x="11954" y="2206"/>
                    <a:pt x="11966" y="2206"/>
                  </a:cubicBezTo>
                  <a:cubicBezTo>
                    <a:pt x="11978" y="2206"/>
                    <a:pt x="11966" y="2206"/>
                    <a:pt x="11978" y="2218"/>
                  </a:cubicBezTo>
                  <a:lnTo>
                    <a:pt x="11942" y="2218"/>
                  </a:lnTo>
                  <a:cubicBezTo>
                    <a:pt x="11954" y="2229"/>
                    <a:pt x="11942" y="2229"/>
                    <a:pt x="11930" y="2229"/>
                  </a:cubicBezTo>
                  <a:lnTo>
                    <a:pt x="11954" y="2229"/>
                  </a:lnTo>
                  <a:cubicBezTo>
                    <a:pt x="11942" y="2241"/>
                    <a:pt x="11942" y="2241"/>
                    <a:pt x="11942" y="2241"/>
                  </a:cubicBezTo>
                  <a:cubicBezTo>
                    <a:pt x="11923" y="2241"/>
                    <a:pt x="11935" y="2211"/>
                    <a:pt x="11922" y="2211"/>
                  </a:cubicBezTo>
                  <a:cubicBezTo>
                    <a:pt x="11918" y="2211"/>
                    <a:pt x="11914" y="2213"/>
                    <a:pt x="11907" y="2218"/>
                  </a:cubicBezTo>
                  <a:lnTo>
                    <a:pt x="11907" y="2229"/>
                  </a:lnTo>
                  <a:lnTo>
                    <a:pt x="11907" y="2241"/>
                  </a:lnTo>
                  <a:cubicBezTo>
                    <a:pt x="11907" y="2241"/>
                    <a:pt x="11895" y="2241"/>
                    <a:pt x="11883" y="2229"/>
                  </a:cubicBezTo>
                  <a:cubicBezTo>
                    <a:pt x="11883" y="2218"/>
                    <a:pt x="11883" y="2218"/>
                    <a:pt x="11895" y="2206"/>
                  </a:cubicBezTo>
                  <a:cubicBezTo>
                    <a:pt x="11835" y="2206"/>
                    <a:pt x="11835" y="2265"/>
                    <a:pt x="11799" y="2301"/>
                  </a:cubicBezTo>
                  <a:cubicBezTo>
                    <a:pt x="11799" y="2289"/>
                    <a:pt x="11799" y="2289"/>
                    <a:pt x="11799" y="2277"/>
                  </a:cubicBezTo>
                  <a:cubicBezTo>
                    <a:pt x="11799" y="2301"/>
                    <a:pt x="11776" y="2301"/>
                    <a:pt x="11764" y="2313"/>
                  </a:cubicBezTo>
                  <a:cubicBezTo>
                    <a:pt x="11740" y="2313"/>
                    <a:pt x="11787" y="2289"/>
                    <a:pt x="11776" y="2277"/>
                  </a:cubicBezTo>
                  <a:lnTo>
                    <a:pt x="11776" y="2277"/>
                  </a:lnTo>
                  <a:lnTo>
                    <a:pt x="11728" y="2301"/>
                  </a:lnTo>
                  <a:cubicBezTo>
                    <a:pt x="11720" y="2309"/>
                    <a:pt x="11711" y="2318"/>
                    <a:pt x="11707" y="2318"/>
                  </a:cubicBezTo>
                  <a:cubicBezTo>
                    <a:pt x="11705" y="2318"/>
                    <a:pt x="11704" y="2316"/>
                    <a:pt x="11704" y="2313"/>
                  </a:cubicBezTo>
                  <a:cubicBezTo>
                    <a:pt x="11704" y="2304"/>
                    <a:pt x="11704" y="2295"/>
                    <a:pt x="11709" y="2287"/>
                  </a:cubicBezTo>
                  <a:lnTo>
                    <a:pt x="11709" y="2287"/>
                  </a:lnTo>
                  <a:lnTo>
                    <a:pt x="11680" y="2325"/>
                  </a:lnTo>
                  <a:cubicBezTo>
                    <a:pt x="11680" y="2313"/>
                    <a:pt x="11668" y="2313"/>
                    <a:pt x="11659" y="2313"/>
                  </a:cubicBezTo>
                  <a:cubicBezTo>
                    <a:pt x="11651" y="2313"/>
                    <a:pt x="11645" y="2313"/>
                    <a:pt x="11657" y="2301"/>
                  </a:cubicBezTo>
                  <a:lnTo>
                    <a:pt x="11657" y="2301"/>
                  </a:lnTo>
                  <a:lnTo>
                    <a:pt x="11597" y="2337"/>
                  </a:lnTo>
                  <a:lnTo>
                    <a:pt x="11573" y="2313"/>
                  </a:lnTo>
                  <a:cubicBezTo>
                    <a:pt x="11565" y="2321"/>
                    <a:pt x="11562" y="2330"/>
                    <a:pt x="11570" y="2330"/>
                  </a:cubicBezTo>
                  <a:cubicBezTo>
                    <a:pt x="11573" y="2330"/>
                    <a:pt x="11578" y="2328"/>
                    <a:pt x="11585" y="2325"/>
                  </a:cubicBezTo>
                  <a:lnTo>
                    <a:pt x="11585" y="2325"/>
                  </a:lnTo>
                  <a:cubicBezTo>
                    <a:pt x="11566" y="2334"/>
                    <a:pt x="11526" y="2387"/>
                    <a:pt x="11504" y="2387"/>
                  </a:cubicBezTo>
                  <a:cubicBezTo>
                    <a:pt x="11497" y="2387"/>
                    <a:pt x="11492" y="2383"/>
                    <a:pt x="11490" y="2372"/>
                  </a:cubicBezTo>
                  <a:cubicBezTo>
                    <a:pt x="11442" y="2408"/>
                    <a:pt x="11418" y="2408"/>
                    <a:pt x="11359" y="2456"/>
                  </a:cubicBezTo>
                  <a:cubicBezTo>
                    <a:pt x="11378" y="2437"/>
                    <a:pt x="11370" y="2433"/>
                    <a:pt x="11358" y="2433"/>
                  </a:cubicBezTo>
                  <a:cubicBezTo>
                    <a:pt x="11350" y="2433"/>
                    <a:pt x="11340" y="2434"/>
                    <a:pt x="11334" y="2434"/>
                  </a:cubicBezTo>
                  <a:cubicBezTo>
                    <a:pt x="11327" y="2434"/>
                    <a:pt x="11327" y="2432"/>
                    <a:pt x="11347" y="2420"/>
                  </a:cubicBezTo>
                  <a:cubicBezTo>
                    <a:pt x="11311" y="2420"/>
                    <a:pt x="11311" y="2456"/>
                    <a:pt x="11287" y="2468"/>
                  </a:cubicBezTo>
                  <a:cubicBezTo>
                    <a:pt x="11264" y="2468"/>
                    <a:pt x="11264" y="2444"/>
                    <a:pt x="11287" y="2420"/>
                  </a:cubicBezTo>
                  <a:lnTo>
                    <a:pt x="11287" y="2420"/>
                  </a:lnTo>
                  <a:lnTo>
                    <a:pt x="11252" y="2444"/>
                  </a:lnTo>
                  <a:lnTo>
                    <a:pt x="11240" y="2468"/>
                  </a:lnTo>
                  <a:cubicBezTo>
                    <a:pt x="11211" y="2468"/>
                    <a:pt x="11213" y="2452"/>
                    <a:pt x="11203" y="2452"/>
                  </a:cubicBezTo>
                  <a:cubicBezTo>
                    <a:pt x="11200" y="2452"/>
                    <a:pt x="11197" y="2453"/>
                    <a:pt x="11192" y="2456"/>
                  </a:cubicBezTo>
                  <a:lnTo>
                    <a:pt x="11192" y="2479"/>
                  </a:lnTo>
                  <a:lnTo>
                    <a:pt x="11168" y="2468"/>
                  </a:lnTo>
                  <a:lnTo>
                    <a:pt x="11168" y="2468"/>
                  </a:lnTo>
                  <a:cubicBezTo>
                    <a:pt x="11180" y="2479"/>
                    <a:pt x="11168" y="2491"/>
                    <a:pt x="11145" y="2503"/>
                  </a:cubicBezTo>
                  <a:lnTo>
                    <a:pt x="11145" y="2491"/>
                  </a:lnTo>
                  <a:lnTo>
                    <a:pt x="11121" y="2515"/>
                  </a:lnTo>
                  <a:cubicBezTo>
                    <a:pt x="11133" y="2503"/>
                    <a:pt x="11127" y="2503"/>
                    <a:pt x="11118" y="2503"/>
                  </a:cubicBezTo>
                  <a:cubicBezTo>
                    <a:pt x="11109" y="2503"/>
                    <a:pt x="11097" y="2503"/>
                    <a:pt x="11097" y="2491"/>
                  </a:cubicBezTo>
                  <a:cubicBezTo>
                    <a:pt x="11085" y="2503"/>
                    <a:pt x="11085" y="2503"/>
                    <a:pt x="11037" y="2527"/>
                  </a:cubicBezTo>
                  <a:lnTo>
                    <a:pt x="11049" y="2539"/>
                  </a:lnTo>
                  <a:cubicBezTo>
                    <a:pt x="11042" y="2544"/>
                    <a:pt x="11038" y="2546"/>
                    <a:pt x="11035" y="2546"/>
                  </a:cubicBezTo>
                  <a:cubicBezTo>
                    <a:pt x="11026" y="2546"/>
                    <a:pt x="11036" y="2525"/>
                    <a:pt x="11015" y="2525"/>
                  </a:cubicBezTo>
                  <a:cubicBezTo>
                    <a:pt x="11011" y="2525"/>
                    <a:pt x="11007" y="2526"/>
                    <a:pt x="11002" y="2527"/>
                  </a:cubicBezTo>
                  <a:lnTo>
                    <a:pt x="11014" y="2539"/>
                  </a:lnTo>
                  <a:cubicBezTo>
                    <a:pt x="10942" y="2539"/>
                    <a:pt x="10918" y="2599"/>
                    <a:pt x="10871" y="2599"/>
                  </a:cubicBezTo>
                  <a:cubicBezTo>
                    <a:pt x="10884" y="2592"/>
                    <a:pt x="10882" y="2581"/>
                    <a:pt x="10880" y="2575"/>
                  </a:cubicBezTo>
                  <a:lnTo>
                    <a:pt x="10880" y="2575"/>
                  </a:lnTo>
                  <a:cubicBezTo>
                    <a:pt x="10844" y="2588"/>
                    <a:pt x="10775" y="2611"/>
                    <a:pt x="10752" y="2646"/>
                  </a:cubicBezTo>
                  <a:cubicBezTo>
                    <a:pt x="10728" y="2622"/>
                    <a:pt x="10716" y="2622"/>
                    <a:pt x="10680" y="2622"/>
                  </a:cubicBezTo>
                  <a:cubicBezTo>
                    <a:pt x="10644" y="2634"/>
                    <a:pt x="10644" y="2634"/>
                    <a:pt x="10633" y="2658"/>
                  </a:cubicBezTo>
                  <a:cubicBezTo>
                    <a:pt x="10614" y="2658"/>
                    <a:pt x="10579" y="2673"/>
                    <a:pt x="10560" y="2673"/>
                  </a:cubicBezTo>
                  <a:cubicBezTo>
                    <a:pt x="10555" y="2673"/>
                    <a:pt x="10552" y="2672"/>
                    <a:pt x="10549" y="2670"/>
                  </a:cubicBezTo>
                  <a:cubicBezTo>
                    <a:pt x="10549" y="2682"/>
                    <a:pt x="10525" y="2670"/>
                    <a:pt x="10514" y="2694"/>
                  </a:cubicBezTo>
                  <a:lnTo>
                    <a:pt x="10502" y="2682"/>
                  </a:lnTo>
                  <a:lnTo>
                    <a:pt x="10514" y="2706"/>
                  </a:lnTo>
                  <a:cubicBezTo>
                    <a:pt x="10505" y="2702"/>
                    <a:pt x="10497" y="2701"/>
                    <a:pt x="10489" y="2701"/>
                  </a:cubicBezTo>
                  <a:cubicBezTo>
                    <a:pt x="10454" y="2701"/>
                    <a:pt x="10430" y="2734"/>
                    <a:pt x="10395" y="2734"/>
                  </a:cubicBezTo>
                  <a:cubicBezTo>
                    <a:pt x="10389" y="2734"/>
                    <a:pt x="10384" y="2734"/>
                    <a:pt x="10378" y="2732"/>
                  </a:cubicBezTo>
                  <a:lnTo>
                    <a:pt x="10378" y="2732"/>
                  </a:lnTo>
                  <a:lnTo>
                    <a:pt x="10359" y="2741"/>
                  </a:lnTo>
                  <a:cubicBezTo>
                    <a:pt x="10347" y="2729"/>
                    <a:pt x="10359" y="2729"/>
                    <a:pt x="10359" y="2718"/>
                  </a:cubicBezTo>
                  <a:lnTo>
                    <a:pt x="10359" y="2718"/>
                  </a:lnTo>
                  <a:lnTo>
                    <a:pt x="10252" y="2741"/>
                  </a:lnTo>
                  <a:lnTo>
                    <a:pt x="10275" y="2753"/>
                  </a:lnTo>
                  <a:cubicBezTo>
                    <a:pt x="10263" y="2753"/>
                    <a:pt x="10252" y="2777"/>
                    <a:pt x="10216" y="2777"/>
                  </a:cubicBezTo>
                  <a:cubicBezTo>
                    <a:pt x="10229" y="2764"/>
                    <a:pt x="10229" y="2761"/>
                    <a:pt x="10224" y="2761"/>
                  </a:cubicBezTo>
                  <a:cubicBezTo>
                    <a:pt x="10217" y="2761"/>
                    <a:pt x="10200" y="2768"/>
                    <a:pt x="10189" y="2768"/>
                  </a:cubicBezTo>
                  <a:cubicBezTo>
                    <a:pt x="10185" y="2768"/>
                    <a:pt x="10182" y="2767"/>
                    <a:pt x="10180" y="2765"/>
                  </a:cubicBezTo>
                  <a:lnTo>
                    <a:pt x="10192" y="2753"/>
                  </a:lnTo>
                  <a:lnTo>
                    <a:pt x="10192" y="2753"/>
                  </a:lnTo>
                  <a:cubicBezTo>
                    <a:pt x="10168" y="2765"/>
                    <a:pt x="10168" y="2765"/>
                    <a:pt x="10168" y="2777"/>
                  </a:cubicBezTo>
                  <a:cubicBezTo>
                    <a:pt x="10160" y="2782"/>
                    <a:pt x="10154" y="2784"/>
                    <a:pt x="10149" y="2784"/>
                  </a:cubicBezTo>
                  <a:cubicBezTo>
                    <a:pt x="10143" y="2784"/>
                    <a:pt x="10138" y="2781"/>
                    <a:pt x="10134" y="2778"/>
                  </a:cubicBezTo>
                  <a:lnTo>
                    <a:pt x="10134" y="2778"/>
                  </a:lnTo>
                  <a:cubicBezTo>
                    <a:pt x="10143" y="2790"/>
                    <a:pt x="10132" y="2801"/>
                    <a:pt x="10109" y="2801"/>
                  </a:cubicBezTo>
                  <a:cubicBezTo>
                    <a:pt x="10073" y="2813"/>
                    <a:pt x="10025" y="2813"/>
                    <a:pt x="10013" y="2825"/>
                  </a:cubicBezTo>
                  <a:cubicBezTo>
                    <a:pt x="10002" y="2825"/>
                    <a:pt x="10002" y="2813"/>
                    <a:pt x="10013" y="2801"/>
                  </a:cubicBezTo>
                  <a:lnTo>
                    <a:pt x="10013" y="2801"/>
                  </a:lnTo>
                  <a:cubicBezTo>
                    <a:pt x="9942" y="2837"/>
                    <a:pt x="9978" y="2813"/>
                    <a:pt x="9918" y="2837"/>
                  </a:cubicBezTo>
                  <a:lnTo>
                    <a:pt x="9894" y="2849"/>
                  </a:lnTo>
                  <a:lnTo>
                    <a:pt x="9859" y="2837"/>
                  </a:lnTo>
                  <a:lnTo>
                    <a:pt x="9871" y="2849"/>
                  </a:lnTo>
                  <a:cubicBezTo>
                    <a:pt x="9847" y="2849"/>
                    <a:pt x="9835" y="2860"/>
                    <a:pt x="9811" y="2860"/>
                  </a:cubicBezTo>
                  <a:lnTo>
                    <a:pt x="9823" y="2849"/>
                  </a:lnTo>
                  <a:lnTo>
                    <a:pt x="9823" y="2849"/>
                  </a:lnTo>
                  <a:cubicBezTo>
                    <a:pt x="9805" y="2856"/>
                    <a:pt x="9791" y="2857"/>
                    <a:pt x="9778" y="2857"/>
                  </a:cubicBezTo>
                  <a:cubicBezTo>
                    <a:pt x="9764" y="2857"/>
                    <a:pt x="9752" y="2855"/>
                    <a:pt x="9740" y="2855"/>
                  </a:cubicBezTo>
                  <a:cubicBezTo>
                    <a:pt x="9725" y="2855"/>
                    <a:pt x="9710" y="2858"/>
                    <a:pt x="9692" y="2872"/>
                  </a:cubicBezTo>
                  <a:cubicBezTo>
                    <a:pt x="9680" y="2872"/>
                    <a:pt x="9692" y="2872"/>
                    <a:pt x="9692" y="2860"/>
                  </a:cubicBezTo>
                  <a:lnTo>
                    <a:pt x="9692" y="2860"/>
                  </a:lnTo>
                  <a:cubicBezTo>
                    <a:pt x="9677" y="2872"/>
                    <a:pt x="9668" y="2875"/>
                    <a:pt x="9661" y="2875"/>
                  </a:cubicBezTo>
                  <a:cubicBezTo>
                    <a:pt x="9653" y="2875"/>
                    <a:pt x="9648" y="2870"/>
                    <a:pt x="9639" y="2870"/>
                  </a:cubicBezTo>
                  <a:cubicBezTo>
                    <a:pt x="9632" y="2870"/>
                    <a:pt x="9623" y="2873"/>
                    <a:pt x="9609" y="2884"/>
                  </a:cubicBezTo>
                  <a:cubicBezTo>
                    <a:pt x="9609" y="2884"/>
                    <a:pt x="9597" y="2872"/>
                    <a:pt x="9597" y="2872"/>
                  </a:cubicBezTo>
                  <a:lnTo>
                    <a:pt x="9573" y="2884"/>
                  </a:lnTo>
                  <a:lnTo>
                    <a:pt x="9573" y="2872"/>
                  </a:lnTo>
                  <a:lnTo>
                    <a:pt x="9561" y="2896"/>
                  </a:lnTo>
                  <a:lnTo>
                    <a:pt x="9537" y="2884"/>
                  </a:lnTo>
                  <a:lnTo>
                    <a:pt x="9537" y="2896"/>
                  </a:lnTo>
                  <a:cubicBezTo>
                    <a:pt x="9527" y="2890"/>
                    <a:pt x="9517" y="2888"/>
                    <a:pt x="9508" y="2888"/>
                  </a:cubicBezTo>
                  <a:cubicBezTo>
                    <a:pt x="9492" y="2888"/>
                    <a:pt x="9476" y="2893"/>
                    <a:pt x="9460" y="2893"/>
                  </a:cubicBezTo>
                  <a:cubicBezTo>
                    <a:pt x="9450" y="2893"/>
                    <a:pt x="9440" y="2891"/>
                    <a:pt x="9430" y="2884"/>
                  </a:cubicBezTo>
                  <a:lnTo>
                    <a:pt x="9430" y="2884"/>
                  </a:lnTo>
                  <a:lnTo>
                    <a:pt x="9442" y="2908"/>
                  </a:lnTo>
                  <a:cubicBezTo>
                    <a:pt x="9359" y="2968"/>
                    <a:pt x="9228" y="2920"/>
                    <a:pt x="9120" y="2968"/>
                  </a:cubicBezTo>
                  <a:lnTo>
                    <a:pt x="9120" y="2944"/>
                  </a:lnTo>
                  <a:lnTo>
                    <a:pt x="9073" y="2980"/>
                  </a:lnTo>
                  <a:cubicBezTo>
                    <a:pt x="9049" y="2968"/>
                    <a:pt x="9085" y="2956"/>
                    <a:pt x="9073" y="2956"/>
                  </a:cubicBezTo>
                  <a:cubicBezTo>
                    <a:pt x="9025" y="2968"/>
                    <a:pt x="9061" y="2980"/>
                    <a:pt x="9001" y="3003"/>
                  </a:cubicBezTo>
                  <a:cubicBezTo>
                    <a:pt x="8988" y="2996"/>
                    <a:pt x="8994" y="2990"/>
                    <a:pt x="9003" y="2985"/>
                  </a:cubicBezTo>
                  <a:lnTo>
                    <a:pt x="9003" y="2985"/>
                  </a:lnTo>
                  <a:cubicBezTo>
                    <a:pt x="8955" y="2998"/>
                    <a:pt x="8889" y="3015"/>
                    <a:pt x="8859" y="3015"/>
                  </a:cubicBezTo>
                  <a:cubicBezTo>
                    <a:pt x="8859" y="3015"/>
                    <a:pt x="8859" y="3027"/>
                    <a:pt x="8859" y="3027"/>
                  </a:cubicBezTo>
                  <a:cubicBezTo>
                    <a:pt x="8823" y="3039"/>
                    <a:pt x="8775" y="3039"/>
                    <a:pt x="8739" y="3051"/>
                  </a:cubicBezTo>
                  <a:cubicBezTo>
                    <a:pt x="8739" y="3039"/>
                    <a:pt x="8739" y="3039"/>
                    <a:pt x="8751" y="3027"/>
                  </a:cubicBezTo>
                  <a:cubicBezTo>
                    <a:pt x="8739" y="3027"/>
                    <a:pt x="8716" y="3027"/>
                    <a:pt x="8704" y="3039"/>
                  </a:cubicBezTo>
                  <a:lnTo>
                    <a:pt x="8716" y="3027"/>
                  </a:lnTo>
                  <a:cubicBezTo>
                    <a:pt x="8700" y="3027"/>
                    <a:pt x="8668" y="3038"/>
                    <a:pt x="8645" y="3038"/>
                  </a:cubicBezTo>
                  <a:cubicBezTo>
                    <a:pt x="8637" y="3038"/>
                    <a:pt x="8630" y="3036"/>
                    <a:pt x="8625" y="3033"/>
                  </a:cubicBezTo>
                  <a:lnTo>
                    <a:pt x="8625" y="3033"/>
                  </a:lnTo>
                  <a:cubicBezTo>
                    <a:pt x="8632" y="3043"/>
                    <a:pt x="8629" y="3051"/>
                    <a:pt x="8609" y="3051"/>
                  </a:cubicBezTo>
                  <a:cubicBezTo>
                    <a:pt x="8604" y="3046"/>
                    <a:pt x="8598" y="3044"/>
                    <a:pt x="8592" y="3044"/>
                  </a:cubicBezTo>
                  <a:cubicBezTo>
                    <a:pt x="8566" y="3044"/>
                    <a:pt x="8528" y="3075"/>
                    <a:pt x="8489" y="3075"/>
                  </a:cubicBezTo>
                  <a:cubicBezTo>
                    <a:pt x="8489" y="3069"/>
                    <a:pt x="8498" y="3063"/>
                    <a:pt x="8505" y="3060"/>
                  </a:cubicBezTo>
                  <a:lnTo>
                    <a:pt x="8505" y="3060"/>
                  </a:lnTo>
                  <a:cubicBezTo>
                    <a:pt x="8508" y="3061"/>
                    <a:pt x="8510" y="3061"/>
                    <a:pt x="8513" y="3063"/>
                  </a:cubicBezTo>
                  <a:cubicBezTo>
                    <a:pt x="8517" y="3059"/>
                    <a:pt x="8516" y="3058"/>
                    <a:pt x="8514" y="3058"/>
                  </a:cubicBezTo>
                  <a:cubicBezTo>
                    <a:pt x="8512" y="3058"/>
                    <a:pt x="8509" y="3059"/>
                    <a:pt x="8505" y="3060"/>
                  </a:cubicBezTo>
                  <a:lnTo>
                    <a:pt x="8505" y="3060"/>
                  </a:lnTo>
                  <a:cubicBezTo>
                    <a:pt x="8504" y="3060"/>
                    <a:pt x="8502" y="3060"/>
                    <a:pt x="8501" y="3060"/>
                  </a:cubicBezTo>
                  <a:cubicBezTo>
                    <a:pt x="8485" y="3060"/>
                    <a:pt x="8475" y="3077"/>
                    <a:pt x="8466" y="3087"/>
                  </a:cubicBezTo>
                  <a:lnTo>
                    <a:pt x="8466" y="3075"/>
                  </a:lnTo>
                  <a:lnTo>
                    <a:pt x="8370" y="3099"/>
                  </a:lnTo>
                  <a:cubicBezTo>
                    <a:pt x="8365" y="3094"/>
                    <a:pt x="8358" y="3092"/>
                    <a:pt x="8350" y="3092"/>
                  </a:cubicBezTo>
                  <a:cubicBezTo>
                    <a:pt x="8328" y="3092"/>
                    <a:pt x="8298" y="3105"/>
                    <a:pt x="8284" y="3105"/>
                  </a:cubicBezTo>
                  <a:cubicBezTo>
                    <a:pt x="8278" y="3105"/>
                    <a:pt x="8275" y="3104"/>
                    <a:pt x="8275" y="3099"/>
                  </a:cubicBezTo>
                  <a:cubicBezTo>
                    <a:pt x="8239" y="3099"/>
                    <a:pt x="8311" y="3110"/>
                    <a:pt x="8263" y="3110"/>
                  </a:cubicBezTo>
                  <a:cubicBezTo>
                    <a:pt x="8255" y="3110"/>
                    <a:pt x="8242" y="3116"/>
                    <a:pt x="8234" y="3116"/>
                  </a:cubicBezTo>
                  <a:cubicBezTo>
                    <a:pt x="8230" y="3116"/>
                    <a:pt x="8228" y="3114"/>
                    <a:pt x="8228" y="3110"/>
                  </a:cubicBezTo>
                  <a:lnTo>
                    <a:pt x="8204" y="3110"/>
                  </a:lnTo>
                  <a:lnTo>
                    <a:pt x="8216" y="3087"/>
                  </a:lnTo>
                  <a:lnTo>
                    <a:pt x="8216" y="3087"/>
                  </a:lnTo>
                  <a:cubicBezTo>
                    <a:pt x="8192" y="3099"/>
                    <a:pt x="8180" y="3122"/>
                    <a:pt x="8180" y="3134"/>
                  </a:cubicBezTo>
                  <a:cubicBezTo>
                    <a:pt x="8172" y="3132"/>
                    <a:pt x="8164" y="3131"/>
                    <a:pt x="8157" y="3131"/>
                  </a:cubicBezTo>
                  <a:cubicBezTo>
                    <a:pt x="8145" y="3131"/>
                    <a:pt x="8134" y="3133"/>
                    <a:pt x="8124" y="3133"/>
                  </a:cubicBezTo>
                  <a:cubicBezTo>
                    <a:pt x="8115" y="3133"/>
                    <a:pt x="8106" y="3131"/>
                    <a:pt x="8098" y="3124"/>
                  </a:cubicBezTo>
                  <a:lnTo>
                    <a:pt x="8098" y="3124"/>
                  </a:lnTo>
                  <a:cubicBezTo>
                    <a:pt x="8093" y="3124"/>
                    <a:pt x="8089" y="3124"/>
                    <a:pt x="8084" y="3124"/>
                  </a:cubicBezTo>
                  <a:cubicBezTo>
                    <a:pt x="8045" y="3124"/>
                    <a:pt x="8012" y="3109"/>
                    <a:pt x="7978" y="3109"/>
                  </a:cubicBezTo>
                  <a:cubicBezTo>
                    <a:pt x="7963" y="3109"/>
                    <a:pt x="7947" y="3112"/>
                    <a:pt x="7930" y="3122"/>
                  </a:cubicBezTo>
                  <a:lnTo>
                    <a:pt x="7894" y="3122"/>
                  </a:lnTo>
                  <a:lnTo>
                    <a:pt x="7906" y="3110"/>
                  </a:lnTo>
                  <a:lnTo>
                    <a:pt x="7835" y="3134"/>
                  </a:lnTo>
                  <a:cubicBezTo>
                    <a:pt x="7787" y="3134"/>
                    <a:pt x="7704" y="3146"/>
                    <a:pt x="7644" y="3158"/>
                  </a:cubicBezTo>
                  <a:lnTo>
                    <a:pt x="7656" y="3146"/>
                  </a:lnTo>
                  <a:lnTo>
                    <a:pt x="7656" y="3146"/>
                  </a:lnTo>
                  <a:cubicBezTo>
                    <a:pt x="7626" y="3158"/>
                    <a:pt x="7608" y="3158"/>
                    <a:pt x="7592" y="3158"/>
                  </a:cubicBezTo>
                  <a:cubicBezTo>
                    <a:pt x="7578" y="3158"/>
                    <a:pt x="7565" y="3158"/>
                    <a:pt x="7546" y="3166"/>
                  </a:cubicBezTo>
                  <a:lnTo>
                    <a:pt x="7546" y="3166"/>
                  </a:lnTo>
                  <a:cubicBezTo>
                    <a:pt x="7549" y="3162"/>
                    <a:pt x="7549" y="3158"/>
                    <a:pt x="7549" y="3158"/>
                  </a:cubicBezTo>
                  <a:lnTo>
                    <a:pt x="7549" y="3158"/>
                  </a:lnTo>
                  <a:lnTo>
                    <a:pt x="7501" y="3170"/>
                  </a:lnTo>
                  <a:lnTo>
                    <a:pt x="7513" y="3158"/>
                  </a:lnTo>
                  <a:lnTo>
                    <a:pt x="7513" y="3158"/>
                  </a:lnTo>
                  <a:cubicBezTo>
                    <a:pt x="7504" y="3164"/>
                    <a:pt x="7493" y="3166"/>
                    <a:pt x="7482" y="3166"/>
                  </a:cubicBezTo>
                  <a:cubicBezTo>
                    <a:pt x="7466" y="3166"/>
                    <a:pt x="7450" y="3161"/>
                    <a:pt x="7442" y="3158"/>
                  </a:cubicBezTo>
                  <a:lnTo>
                    <a:pt x="7442" y="3158"/>
                  </a:lnTo>
                  <a:cubicBezTo>
                    <a:pt x="7418" y="3170"/>
                    <a:pt x="7394" y="3182"/>
                    <a:pt x="7382" y="3194"/>
                  </a:cubicBezTo>
                  <a:cubicBezTo>
                    <a:pt x="7373" y="3196"/>
                    <a:pt x="7366" y="3197"/>
                    <a:pt x="7362" y="3197"/>
                  </a:cubicBezTo>
                  <a:cubicBezTo>
                    <a:pt x="7346" y="3197"/>
                    <a:pt x="7363" y="3182"/>
                    <a:pt x="7335" y="3182"/>
                  </a:cubicBezTo>
                  <a:cubicBezTo>
                    <a:pt x="7315" y="3182"/>
                    <a:pt x="7304" y="3197"/>
                    <a:pt x="7276" y="3197"/>
                  </a:cubicBezTo>
                  <a:cubicBezTo>
                    <a:pt x="7269" y="3197"/>
                    <a:pt x="7261" y="3196"/>
                    <a:pt x="7251" y="3194"/>
                  </a:cubicBezTo>
                  <a:lnTo>
                    <a:pt x="7251" y="3182"/>
                  </a:lnTo>
                  <a:cubicBezTo>
                    <a:pt x="7227" y="3194"/>
                    <a:pt x="7215" y="3206"/>
                    <a:pt x="7192" y="3206"/>
                  </a:cubicBezTo>
                  <a:cubicBezTo>
                    <a:pt x="7181" y="3211"/>
                    <a:pt x="7172" y="3213"/>
                    <a:pt x="7164" y="3213"/>
                  </a:cubicBezTo>
                  <a:cubicBezTo>
                    <a:pt x="7150" y="3213"/>
                    <a:pt x="7140" y="3207"/>
                    <a:pt x="7129" y="3207"/>
                  </a:cubicBezTo>
                  <a:cubicBezTo>
                    <a:pt x="7120" y="3207"/>
                    <a:pt x="7110" y="3212"/>
                    <a:pt x="7096" y="3230"/>
                  </a:cubicBezTo>
                  <a:cubicBezTo>
                    <a:pt x="7073" y="3218"/>
                    <a:pt x="7037" y="3230"/>
                    <a:pt x="7037" y="3206"/>
                  </a:cubicBezTo>
                  <a:cubicBezTo>
                    <a:pt x="6965" y="3230"/>
                    <a:pt x="6918" y="3241"/>
                    <a:pt x="6858" y="3253"/>
                  </a:cubicBezTo>
                  <a:cubicBezTo>
                    <a:pt x="6854" y="3245"/>
                    <a:pt x="6851" y="3242"/>
                    <a:pt x="6848" y="3242"/>
                  </a:cubicBezTo>
                  <a:cubicBezTo>
                    <a:pt x="6844" y="3242"/>
                    <a:pt x="6839" y="3245"/>
                    <a:pt x="6830" y="3245"/>
                  </a:cubicBezTo>
                  <a:cubicBezTo>
                    <a:pt x="6825" y="3245"/>
                    <a:pt x="6819" y="3244"/>
                    <a:pt x="6811" y="3241"/>
                  </a:cubicBezTo>
                  <a:lnTo>
                    <a:pt x="6811" y="3265"/>
                  </a:lnTo>
                  <a:cubicBezTo>
                    <a:pt x="6798" y="3267"/>
                    <a:pt x="6786" y="3268"/>
                    <a:pt x="6773" y="3268"/>
                  </a:cubicBezTo>
                  <a:cubicBezTo>
                    <a:pt x="6709" y="3268"/>
                    <a:pt x="6637" y="3251"/>
                    <a:pt x="6567" y="3251"/>
                  </a:cubicBezTo>
                  <a:cubicBezTo>
                    <a:pt x="6553" y="3251"/>
                    <a:pt x="6539" y="3252"/>
                    <a:pt x="6525" y="3253"/>
                  </a:cubicBezTo>
                  <a:lnTo>
                    <a:pt x="6513" y="3241"/>
                  </a:lnTo>
                  <a:lnTo>
                    <a:pt x="6501" y="3265"/>
                  </a:lnTo>
                  <a:cubicBezTo>
                    <a:pt x="6394" y="3265"/>
                    <a:pt x="6251" y="3277"/>
                    <a:pt x="6168" y="3277"/>
                  </a:cubicBezTo>
                  <a:cubicBezTo>
                    <a:pt x="6144" y="3289"/>
                    <a:pt x="6096" y="3313"/>
                    <a:pt x="6061" y="3313"/>
                  </a:cubicBezTo>
                  <a:cubicBezTo>
                    <a:pt x="5989" y="3325"/>
                    <a:pt x="5906" y="3349"/>
                    <a:pt x="5822" y="3349"/>
                  </a:cubicBezTo>
                  <a:cubicBezTo>
                    <a:pt x="5822" y="3337"/>
                    <a:pt x="5811" y="3337"/>
                    <a:pt x="5822" y="3325"/>
                  </a:cubicBezTo>
                  <a:lnTo>
                    <a:pt x="5822" y="3325"/>
                  </a:lnTo>
                  <a:cubicBezTo>
                    <a:pt x="5811" y="3337"/>
                    <a:pt x="5799" y="3340"/>
                    <a:pt x="5787" y="3340"/>
                  </a:cubicBezTo>
                  <a:cubicBezTo>
                    <a:pt x="5775" y="3340"/>
                    <a:pt x="5763" y="3337"/>
                    <a:pt x="5751" y="3337"/>
                  </a:cubicBezTo>
                  <a:lnTo>
                    <a:pt x="5775" y="3349"/>
                  </a:lnTo>
                  <a:cubicBezTo>
                    <a:pt x="5765" y="3359"/>
                    <a:pt x="5753" y="3362"/>
                    <a:pt x="5741" y="3362"/>
                  </a:cubicBezTo>
                  <a:cubicBezTo>
                    <a:pt x="5725" y="3362"/>
                    <a:pt x="5710" y="3355"/>
                    <a:pt x="5703" y="3349"/>
                  </a:cubicBezTo>
                  <a:lnTo>
                    <a:pt x="5668" y="3372"/>
                  </a:lnTo>
                  <a:cubicBezTo>
                    <a:pt x="5668" y="3372"/>
                    <a:pt x="5668" y="3361"/>
                    <a:pt x="5668" y="3361"/>
                  </a:cubicBezTo>
                  <a:lnTo>
                    <a:pt x="5656" y="3372"/>
                  </a:lnTo>
                  <a:lnTo>
                    <a:pt x="5632" y="3349"/>
                  </a:lnTo>
                  <a:cubicBezTo>
                    <a:pt x="5620" y="3361"/>
                    <a:pt x="5572" y="3372"/>
                    <a:pt x="5561" y="3396"/>
                  </a:cubicBezTo>
                  <a:cubicBezTo>
                    <a:pt x="5561" y="3389"/>
                    <a:pt x="5546" y="3386"/>
                    <a:pt x="5542" y="3385"/>
                  </a:cubicBezTo>
                  <a:lnTo>
                    <a:pt x="5542" y="3385"/>
                  </a:lnTo>
                  <a:lnTo>
                    <a:pt x="5418" y="3396"/>
                  </a:lnTo>
                  <a:lnTo>
                    <a:pt x="5430" y="3396"/>
                  </a:lnTo>
                  <a:cubicBezTo>
                    <a:pt x="5439" y="3406"/>
                    <a:pt x="5410" y="3423"/>
                    <a:pt x="5392" y="3423"/>
                  </a:cubicBezTo>
                  <a:cubicBezTo>
                    <a:pt x="5388" y="3423"/>
                    <a:pt x="5384" y="3422"/>
                    <a:pt x="5382" y="3420"/>
                  </a:cubicBezTo>
                  <a:cubicBezTo>
                    <a:pt x="5406" y="3408"/>
                    <a:pt x="5382" y="3396"/>
                    <a:pt x="5358" y="3384"/>
                  </a:cubicBezTo>
                  <a:lnTo>
                    <a:pt x="5358" y="3384"/>
                  </a:lnTo>
                  <a:cubicBezTo>
                    <a:pt x="5346" y="3396"/>
                    <a:pt x="5382" y="3408"/>
                    <a:pt x="5370" y="3408"/>
                  </a:cubicBezTo>
                  <a:cubicBezTo>
                    <a:pt x="5353" y="3426"/>
                    <a:pt x="5322" y="3437"/>
                    <a:pt x="5303" y="3437"/>
                  </a:cubicBezTo>
                  <a:cubicBezTo>
                    <a:pt x="5296" y="3437"/>
                    <a:pt x="5290" y="3435"/>
                    <a:pt x="5287" y="3432"/>
                  </a:cubicBezTo>
                  <a:lnTo>
                    <a:pt x="5299" y="3420"/>
                  </a:lnTo>
                  <a:lnTo>
                    <a:pt x="5299" y="3420"/>
                  </a:lnTo>
                  <a:cubicBezTo>
                    <a:pt x="5294" y="3423"/>
                    <a:pt x="5289" y="3423"/>
                    <a:pt x="5283" y="3423"/>
                  </a:cubicBezTo>
                  <a:cubicBezTo>
                    <a:pt x="5270" y="3423"/>
                    <a:pt x="5256" y="3417"/>
                    <a:pt x="5242" y="3417"/>
                  </a:cubicBezTo>
                  <a:cubicBezTo>
                    <a:pt x="5237" y="3417"/>
                    <a:pt x="5232" y="3418"/>
                    <a:pt x="5227" y="3420"/>
                  </a:cubicBezTo>
                  <a:cubicBezTo>
                    <a:pt x="5191" y="3432"/>
                    <a:pt x="5168" y="3420"/>
                    <a:pt x="5180" y="3456"/>
                  </a:cubicBezTo>
                  <a:cubicBezTo>
                    <a:pt x="5174" y="3457"/>
                    <a:pt x="5171" y="3458"/>
                    <a:pt x="5168" y="3458"/>
                  </a:cubicBezTo>
                  <a:cubicBezTo>
                    <a:pt x="5150" y="3458"/>
                    <a:pt x="5166" y="3432"/>
                    <a:pt x="5156" y="3432"/>
                  </a:cubicBezTo>
                  <a:cubicBezTo>
                    <a:pt x="5144" y="3438"/>
                    <a:pt x="5123" y="3441"/>
                    <a:pt x="5105" y="3441"/>
                  </a:cubicBezTo>
                  <a:cubicBezTo>
                    <a:pt x="5087" y="3441"/>
                    <a:pt x="5072" y="3438"/>
                    <a:pt x="5072" y="3432"/>
                  </a:cubicBezTo>
                  <a:cubicBezTo>
                    <a:pt x="5063" y="3451"/>
                    <a:pt x="5042" y="3455"/>
                    <a:pt x="5020" y="3455"/>
                  </a:cubicBezTo>
                  <a:cubicBezTo>
                    <a:pt x="5006" y="3455"/>
                    <a:pt x="4991" y="3453"/>
                    <a:pt x="4979" y="3453"/>
                  </a:cubicBezTo>
                  <a:cubicBezTo>
                    <a:pt x="4964" y="3453"/>
                    <a:pt x="4953" y="3456"/>
                    <a:pt x="4953" y="3468"/>
                  </a:cubicBezTo>
                  <a:lnTo>
                    <a:pt x="4918" y="3456"/>
                  </a:lnTo>
                  <a:cubicBezTo>
                    <a:pt x="4918" y="3468"/>
                    <a:pt x="4918" y="3491"/>
                    <a:pt x="4882" y="3491"/>
                  </a:cubicBezTo>
                  <a:cubicBezTo>
                    <a:pt x="4858" y="3491"/>
                    <a:pt x="4870" y="3468"/>
                    <a:pt x="4858" y="3468"/>
                  </a:cubicBezTo>
                  <a:lnTo>
                    <a:pt x="4846" y="3503"/>
                  </a:lnTo>
                  <a:cubicBezTo>
                    <a:pt x="4814" y="3498"/>
                    <a:pt x="4781" y="3497"/>
                    <a:pt x="4747" y="3497"/>
                  </a:cubicBezTo>
                  <a:cubicBezTo>
                    <a:pt x="4634" y="3497"/>
                    <a:pt x="4511" y="3517"/>
                    <a:pt x="4400" y="3517"/>
                  </a:cubicBezTo>
                  <a:cubicBezTo>
                    <a:pt x="4382" y="3517"/>
                    <a:pt x="4364" y="3517"/>
                    <a:pt x="4346" y="3515"/>
                  </a:cubicBezTo>
                  <a:cubicBezTo>
                    <a:pt x="4275" y="3539"/>
                    <a:pt x="4179" y="3563"/>
                    <a:pt x="4096" y="3563"/>
                  </a:cubicBezTo>
                  <a:lnTo>
                    <a:pt x="4025" y="3563"/>
                  </a:lnTo>
                  <a:lnTo>
                    <a:pt x="4084" y="3575"/>
                  </a:lnTo>
                  <a:cubicBezTo>
                    <a:pt x="4072" y="3575"/>
                    <a:pt x="4060" y="3587"/>
                    <a:pt x="4037" y="3587"/>
                  </a:cubicBezTo>
                  <a:cubicBezTo>
                    <a:pt x="3997" y="3582"/>
                    <a:pt x="3954" y="3579"/>
                    <a:pt x="3908" y="3579"/>
                  </a:cubicBezTo>
                  <a:cubicBezTo>
                    <a:pt x="3845" y="3579"/>
                    <a:pt x="3778" y="3585"/>
                    <a:pt x="3715" y="3599"/>
                  </a:cubicBezTo>
                  <a:cubicBezTo>
                    <a:pt x="3696" y="3611"/>
                    <a:pt x="3684" y="3616"/>
                    <a:pt x="3674" y="3616"/>
                  </a:cubicBezTo>
                  <a:cubicBezTo>
                    <a:pt x="3657" y="3616"/>
                    <a:pt x="3651" y="3600"/>
                    <a:pt x="3631" y="3600"/>
                  </a:cubicBezTo>
                  <a:cubicBezTo>
                    <a:pt x="3622" y="3600"/>
                    <a:pt x="3611" y="3603"/>
                    <a:pt x="3596" y="3611"/>
                  </a:cubicBezTo>
                  <a:cubicBezTo>
                    <a:pt x="3608" y="3599"/>
                    <a:pt x="3608" y="3599"/>
                    <a:pt x="3608" y="3587"/>
                  </a:cubicBezTo>
                  <a:lnTo>
                    <a:pt x="3608" y="3587"/>
                  </a:lnTo>
                  <a:cubicBezTo>
                    <a:pt x="3536" y="3611"/>
                    <a:pt x="3501" y="3622"/>
                    <a:pt x="3429" y="3646"/>
                  </a:cubicBezTo>
                  <a:cubicBezTo>
                    <a:pt x="3429" y="3636"/>
                    <a:pt x="3425" y="3632"/>
                    <a:pt x="3419" y="3632"/>
                  </a:cubicBezTo>
                  <a:cubicBezTo>
                    <a:pt x="3410" y="3632"/>
                    <a:pt x="3395" y="3641"/>
                    <a:pt x="3387" y="3641"/>
                  </a:cubicBezTo>
                  <a:cubicBezTo>
                    <a:pt x="3384" y="3641"/>
                    <a:pt x="3382" y="3640"/>
                    <a:pt x="3382" y="3634"/>
                  </a:cubicBezTo>
                  <a:lnTo>
                    <a:pt x="3382" y="3646"/>
                  </a:lnTo>
                  <a:cubicBezTo>
                    <a:pt x="3358" y="3646"/>
                    <a:pt x="3322" y="3646"/>
                    <a:pt x="3322" y="3634"/>
                  </a:cubicBezTo>
                  <a:lnTo>
                    <a:pt x="3298" y="3646"/>
                  </a:lnTo>
                  <a:lnTo>
                    <a:pt x="3286" y="3634"/>
                  </a:lnTo>
                  <a:cubicBezTo>
                    <a:pt x="3266" y="3634"/>
                    <a:pt x="3226" y="3642"/>
                    <a:pt x="3191" y="3642"/>
                  </a:cubicBezTo>
                  <a:cubicBezTo>
                    <a:pt x="3165" y="3642"/>
                    <a:pt x="3142" y="3638"/>
                    <a:pt x="3132" y="3622"/>
                  </a:cubicBezTo>
                  <a:cubicBezTo>
                    <a:pt x="3067" y="3644"/>
                    <a:pt x="2982" y="3648"/>
                    <a:pt x="2892" y="3648"/>
                  </a:cubicBezTo>
                  <a:cubicBezTo>
                    <a:pt x="2833" y="3648"/>
                    <a:pt x="2772" y="3646"/>
                    <a:pt x="2715" y="3646"/>
                  </a:cubicBezTo>
                  <a:cubicBezTo>
                    <a:pt x="2703" y="3658"/>
                    <a:pt x="2655" y="3658"/>
                    <a:pt x="2632" y="3658"/>
                  </a:cubicBezTo>
                  <a:lnTo>
                    <a:pt x="2596" y="3646"/>
                  </a:lnTo>
                  <a:cubicBezTo>
                    <a:pt x="2577" y="3646"/>
                    <a:pt x="2550" y="3661"/>
                    <a:pt x="2522" y="3661"/>
                  </a:cubicBezTo>
                  <a:cubicBezTo>
                    <a:pt x="2515" y="3661"/>
                    <a:pt x="2508" y="3661"/>
                    <a:pt x="2501" y="3658"/>
                  </a:cubicBezTo>
                  <a:lnTo>
                    <a:pt x="2513" y="3658"/>
                  </a:lnTo>
                  <a:cubicBezTo>
                    <a:pt x="2489" y="3658"/>
                    <a:pt x="2465" y="3653"/>
                    <a:pt x="2445" y="3653"/>
                  </a:cubicBezTo>
                  <a:cubicBezTo>
                    <a:pt x="2434" y="3653"/>
                    <a:pt x="2425" y="3654"/>
                    <a:pt x="2417" y="3658"/>
                  </a:cubicBezTo>
                  <a:cubicBezTo>
                    <a:pt x="2389" y="3658"/>
                    <a:pt x="2361" y="3651"/>
                    <a:pt x="2356" y="3642"/>
                  </a:cubicBezTo>
                  <a:lnTo>
                    <a:pt x="2356" y="3642"/>
                  </a:lnTo>
                  <a:cubicBezTo>
                    <a:pt x="2354" y="3646"/>
                    <a:pt x="2350" y="3648"/>
                    <a:pt x="2345" y="3648"/>
                  </a:cubicBezTo>
                  <a:cubicBezTo>
                    <a:pt x="2324" y="3648"/>
                    <a:pt x="2286" y="3622"/>
                    <a:pt x="2286" y="3622"/>
                  </a:cubicBezTo>
                  <a:cubicBezTo>
                    <a:pt x="2286" y="3622"/>
                    <a:pt x="1846" y="3587"/>
                    <a:pt x="1358" y="3503"/>
                  </a:cubicBezTo>
                  <a:cubicBezTo>
                    <a:pt x="881" y="3432"/>
                    <a:pt x="369" y="3277"/>
                    <a:pt x="131" y="3265"/>
                  </a:cubicBezTo>
                  <a:cubicBezTo>
                    <a:pt x="107" y="3277"/>
                    <a:pt x="72" y="3265"/>
                    <a:pt x="72" y="3289"/>
                  </a:cubicBezTo>
                  <a:cubicBezTo>
                    <a:pt x="51" y="3289"/>
                    <a:pt x="48" y="3263"/>
                    <a:pt x="40" y="3263"/>
                  </a:cubicBezTo>
                  <a:cubicBezTo>
                    <a:pt x="39" y="3263"/>
                    <a:pt x="38" y="3264"/>
                    <a:pt x="36" y="3265"/>
                  </a:cubicBezTo>
                  <a:cubicBezTo>
                    <a:pt x="72" y="3289"/>
                    <a:pt x="0" y="3301"/>
                    <a:pt x="36" y="3337"/>
                  </a:cubicBezTo>
                  <a:lnTo>
                    <a:pt x="48" y="3325"/>
                  </a:lnTo>
                  <a:cubicBezTo>
                    <a:pt x="72" y="3337"/>
                    <a:pt x="72" y="3349"/>
                    <a:pt x="84" y="3361"/>
                  </a:cubicBezTo>
                  <a:cubicBezTo>
                    <a:pt x="100" y="3352"/>
                    <a:pt x="116" y="3333"/>
                    <a:pt x="136" y="3333"/>
                  </a:cubicBezTo>
                  <a:cubicBezTo>
                    <a:pt x="146" y="3333"/>
                    <a:pt x="156" y="3337"/>
                    <a:pt x="167" y="3349"/>
                  </a:cubicBezTo>
                  <a:lnTo>
                    <a:pt x="155" y="3349"/>
                  </a:lnTo>
                  <a:cubicBezTo>
                    <a:pt x="191" y="3361"/>
                    <a:pt x="167" y="3372"/>
                    <a:pt x="179" y="3384"/>
                  </a:cubicBezTo>
                  <a:lnTo>
                    <a:pt x="167" y="3384"/>
                  </a:lnTo>
                  <a:lnTo>
                    <a:pt x="179" y="3396"/>
                  </a:lnTo>
                  <a:cubicBezTo>
                    <a:pt x="178" y="3396"/>
                    <a:pt x="177" y="3396"/>
                    <a:pt x="176" y="3396"/>
                  </a:cubicBezTo>
                  <a:lnTo>
                    <a:pt x="176" y="3396"/>
                  </a:lnTo>
                  <a:cubicBezTo>
                    <a:pt x="178" y="3397"/>
                    <a:pt x="179" y="3397"/>
                    <a:pt x="181" y="3398"/>
                  </a:cubicBezTo>
                  <a:lnTo>
                    <a:pt x="181" y="3398"/>
                  </a:lnTo>
                  <a:cubicBezTo>
                    <a:pt x="180" y="3397"/>
                    <a:pt x="179" y="3397"/>
                    <a:pt x="179" y="3396"/>
                  </a:cubicBezTo>
                  <a:lnTo>
                    <a:pt x="179" y="3396"/>
                  </a:lnTo>
                  <a:lnTo>
                    <a:pt x="181" y="3398"/>
                  </a:lnTo>
                  <a:lnTo>
                    <a:pt x="181" y="3398"/>
                  </a:lnTo>
                  <a:cubicBezTo>
                    <a:pt x="181" y="3398"/>
                    <a:pt x="181" y="3398"/>
                    <a:pt x="181" y="3398"/>
                  </a:cubicBezTo>
                  <a:lnTo>
                    <a:pt x="181" y="3398"/>
                  </a:lnTo>
                  <a:cubicBezTo>
                    <a:pt x="190" y="3409"/>
                    <a:pt x="179" y="3421"/>
                    <a:pt x="179" y="3432"/>
                  </a:cubicBezTo>
                  <a:lnTo>
                    <a:pt x="203" y="3444"/>
                  </a:lnTo>
                  <a:lnTo>
                    <a:pt x="215" y="3444"/>
                  </a:lnTo>
                  <a:cubicBezTo>
                    <a:pt x="211" y="3448"/>
                    <a:pt x="208" y="3449"/>
                    <a:pt x="206" y="3449"/>
                  </a:cubicBezTo>
                  <a:cubicBezTo>
                    <a:pt x="203" y="3449"/>
                    <a:pt x="203" y="3444"/>
                    <a:pt x="203" y="3444"/>
                  </a:cubicBezTo>
                  <a:cubicBezTo>
                    <a:pt x="203" y="3444"/>
                    <a:pt x="203" y="3444"/>
                    <a:pt x="203" y="3456"/>
                  </a:cubicBezTo>
                  <a:lnTo>
                    <a:pt x="250" y="3456"/>
                  </a:lnTo>
                  <a:cubicBezTo>
                    <a:pt x="250" y="3468"/>
                    <a:pt x="250" y="3468"/>
                    <a:pt x="262" y="3480"/>
                  </a:cubicBezTo>
                  <a:cubicBezTo>
                    <a:pt x="262" y="3480"/>
                    <a:pt x="250" y="3491"/>
                    <a:pt x="250" y="3491"/>
                  </a:cubicBezTo>
                  <a:lnTo>
                    <a:pt x="238" y="3515"/>
                  </a:lnTo>
                  <a:cubicBezTo>
                    <a:pt x="238" y="3503"/>
                    <a:pt x="238" y="3503"/>
                    <a:pt x="238" y="3503"/>
                  </a:cubicBezTo>
                  <a:cubicBezTo>
                    <a:pt x="238" y="3515"/>
                    <a:pt x="227" y="3515"/>
                    <a:pt x="215" y="3527"/>
                  </a:cubicBezTo>
                  <a:lnTo>
                    <a:pt x="227" y="3539"/>
                  </a:lnTo>
                  <a:cubicBezTo>
                    <a:pt x="219" y="3539"/>
                    <a:pt x="221" y="3534"/>
                    <a:pt x="220" y="3534"/>
                  </a:cubicBezTo>
                  <a:lnTo>
                    <a:pt x="220" y="3534"/>
                  </a:lnTo>
                  <a:cubicBezTo>
                    <a:pt x="220" y="3534"/>
                    <a:pt x="219" y="3535"/>
                    <a:pt x="215" y="3539"/>
                  </a:cubicBezTo>
                  <a:lnTo>
                    <a:pt x="238" y="3551"/>
                  </a:lnTo>
                  <a:cubicBezTo>
                    <a:pt x="215" y="3575"/>
                    <a:pt x="262" y="3563"/>
                    <a:pt x="250" y="3587"/>
                  </a:cubicBezTo>
                  <a:cubicBezTo>
                    <a:pt x="227" y="3587"/>
                    <a:pt x="238" y="3599"/>
                    <a:pt x="227" y="3599"/>
                  </a:cubicBezTo>
                  <a:lnTo>
                    <a:pt x="250" y="3634"/>
                  </a:lnTo>
                  <a:lnTo>
                    <a:pt x="238" y="3634"/>
                  </a:lnTo>
                  <a:cubicBezTo>
                    <a:pt x="238" y="3646"/>
                    <a:pt x="250" y="3646"/>
                    <a:pt x="250" y="3646"/>
                  </a:cubicBezTo>
                  <a:cubicBezTo>
                    <a:pt x="250" y="3658"/>
                    <a:pt x="274" y="3670"/>
                    <a:pt x="250" y="3682"/>
                  </a:cubicBezTo>
                  <a:cubicBezTo>
                    <a:pt x="250" y="3693"/>
                    <a:pt x="253" y="3696"/>
                    <a:pt x="256" y="3696"/>
                  </a:cubicBezTo>
                  <a:cubicBezTo>
                    <a:pt x="260" y="3696"/>
                    <a:pt x="267" y="3692"/>
                    <a:pt x="273" y="3692"/>
                  </a:cubicBezTo>
                  <a:cubicBezTo>
                    <a:pt x="277" y="3692"/>
                    <a:pt x="282" y="3695"/>
                    <a:pt x="286" y="3706"/>
                  </a:cubicBezTo>
                  <a:cubicBezTo>
                    <a:pt x="284" y="3708"/>
                    <a:pt x="282" y="3709"/>
                    <a:pt x="280" y="3709"/>
                  </a:cubicBezTo>
                  <a:cubicBezTo>
                    <a:pt x="275" y="3709"/>
                    <a:pt x="273" y="3702"/>
                    <a:pt x="268" y="3702"/>
                  </a:cubicBezTo>
                  <a:cubicBezTo>
                    <a:pt x="267" y="3702"/>
                    <a:pt x="265" y="3703"/>
                    <a:pt x="262" y="3706"/>
                  </a:cubicBezTo>
                  <a:lnTo>
                    <a:pt x="274" y="3730"/>
                  </a:lnTo>
                  <a:cubicBezTo>
                    <a:pt x="274" y="3730"/>
                    <a:pt x="262" y="3730"/>
                    <a:pt x="250" y="3718"/>
                  </a:cubicBezTo>
                  <a:lnTo>
                    <a:pt x="250" y="3718"/>
                  </a:lnTo>
                  <a:cubicBezTo>
                    <a:pt x="274" y="3789"/>
                    <a:pt x="227" y="3861"/>
                    <a:pt x="274" y="3908"/>
                  </a:cubicBezTo>
                  <a:cubicBezTo>
                    <a:pt x="274" y="3912"/>
                    <a:pt x="273" y="3913"/>
                    <a:pt x="271" y="3913"/>
                  </a:cubicBezTo>
                  <a:cubicBezTo>
                    <a:pt x="266" y="3913"/>
                    <a:pt x="258" y="3908"/>
                    <a:pt x="250" y="3908"/>
                  </a:cubicBezTo>
                  <a:cubicBezTo>
                    <a:pt x="298" y="3932"/>
                    <a:pt x="250" y="3980"/>
                    <a:pt x="274" y="4003"/>
                  </a:cubicBezTo>
                  <a:lnTo>
                    <a:pt x="286" y="4003"/>
                  </a:lnTo>
                  <a:cubicBezTo>
                    <a:pt x="274" y="4075"/>
                    <a:pt x="334" y="4111"/>
                    <a:pt x="346" y="4170"/>
                  </a:cubicBezTo>
                  <a:lnTo>
                    <a:pt x="357" y="4158"/>
                  </a:lnTo>
                  <a:cubicBezTo>
                    <a:pt x="369" y="4158"/>
                    <a:pt x="381" y="4170"/>
                    <a:pt x="381" y="4182"/>
                  </a:cubicBezTo>
                  <a:cubicBezTo>
                    <a:pt x="381" y="4182"/>
                    <a:pt x="381" y="4182"/>
                    <a:pt x="381" y="4182"/>
                  </a:cubicBezTo>
                  <a:lnTo>
                    <a:pt x="381" y="4182"/>
                  </a:lnTo>
                  <a:cubicBezTo>
                    <a:pt x="381" y="4182"/>
                    <a:pt x="381" y="4182"/>
                    <a:pt x="381" y="4182"/>
                  </a:cubicBezTo>
                  <a:lnTo>
                    <a:pt x="381" y="4182"/>
                  </a:lnTo>
                  <a:cubicBezTo>
                    <a:pt x="369" y="4253"/>
                    <a:pt x="429" y="4337"/>
                    <a:pt x="441" y="4420"/>
                  </a:cubicBezTo>
                  <a:cubicBezTo>
                    <a:pt x="500" y="4526"/>
                    <a:pt x="535" y="4643"/>
                    <a:pt x="593" y="4738"/>
                  </a:cubicBezTo>
                  <a:lnTo>
                    <a:pt x="593" y="4738"/>
                  </a:lnTo>
                  <a:cubicBezTo>
                    <a:pt x="592" y="4731"/>
                    <a:pt x="604" y="4725"/>
                    <a:pt x="612" y="4725"/>
                  </a:cubicBezTo>
                  <a:cubicBezTo>
                    <a:pt x="616" y="4725"/>
                    <a:pt x="619" y="4726"/>
                    <a:pt x="619" y="4730"/>
                  </a:cubicBezTo>
                  <a:cubicBezTo>
                    <a:pt x="572" y="4789"/>
                    <a:pt x="643" y="4789"/>
                    <a:pt x="619" y="4837"/>
                  </a:cubicBezTo>
                  <a:cubicBezTo>
                    <a:pt x="667" y="4884"/>
                    <a:pt x="631" y="4968"/>
                    <a:pt x="703" y="5004"/>
                  </a:cubicBezTo>
                  <a:lnTo>
                    <a:pt x="691" y="5015"/>
                  </a:lnTo>
                  <a:cubicBezTo>
                    <a:pt x="685" y="5021"/>
                    <a:pt x="685" y="5021"/>
                    <a:pt x="688" y="5021"/>
                  </a:cubicBezTo>
                  <a:cubicBezTo>
                    <a:pt x="691" y="5021"/>
                    <a:pt x="697" y="5021"/>
                    <a:pt x="703" y="5027"/>
                  </a:cubicBezTo>
                  <a:lnTo>
                    <a:pt x="691" y="5027"/>
                  </a:lnTo>
                  <a:cubicBezTo>
                    <a:pt x="691" y="5051"/>
                    <a:pt x="727" y="5075"/>
                    <a:pt x="715" y="5087"/>
                  </a:cubicBezTo>
                  <a:lnTo>
                    <a:pt x="738" y="5087"/>
                  </a:lnTo>
                  <a:cubicBezTo>
                    <a:pt x="738" y="5099"/>
                    <a:pt x="727" y="5099"/>
                    <a:pt x="738" y="5099"/>
                  </a:cubicBezTo>
                  <a:lnTo>
                    <a:pt x="727" y="5111"/>
                  </a:lnTo>
                  <a:lnTo>
                    <a:pt x="750" y="5111"/>
                  </a:lnTo>
                  <a:cubicBezTo>
                    <a:pt x="727" y="5123"/>
                    <a:pt x="762" y="5146"/>
                    <a:pt x="750" y="5170"/>
                  </a:cubicBezTo>
                  <a:cubicBezTo>
                    <a:pt x="762" y="5182"/>
                    <a:pt x="798" y="5206"/>
                    <a:pt x="798" y="5230"/>
                  </a:cubicBezTo>
                  <a:cubicBezTo>
                    <a:pt x="786" y="5242"/>
                    <a:pt x="798" y="5277"/>
                    <a:pt x="798" y="5289"/>
                  </a:cubicBezTo>
                  <a:cubicBezTo>
                    <a:pt x="810" y="5325"/>
                    <a:pt x="834" y="5385"/>
                    <a:pt x="846" y="5432"/>
                  </a:cubicBezTo>
                  <a:lnTo>
                    <a:pt x="858" y="5432"/>
                  </a:lnTo>
                  <a:lnTo>
                    <a:pt x="869" y="5444"/>
                  </a:lnTo>
                  <a:lnTo>
                    <a:pt x="858" y="5444"/>
                  </a:lnTo>
                  <a:cubicBezTo>
                    <a:pt x="844" y="5451"/>
                    <a:pt x="853" y="5458"/>
                    <a:pt x="862" y="5464"/>
                  </a:cubicBezTo>
                  <a:lnTo>
                    <a:pt x="862" y="5464"/>
                  </a:lnTo>
                  <a:cubicBezTo>
                    <a:pt x="866" y="5462"/>
                    <a:pt x="871" y="5460"/>
                    <a:pt x="875" y="5460"/>
                  </a:cubicBezTo>
                  <a:cubicBezTo>
                    <a:pt x="883" y="5460"/>
                    <a:pt x="888" y="5466"/>
                    <a:pt x="881" y="5480"/>
                  </a:cubicBezTo>
                  <a:lnTo>
                    <a:pt x="893" y="5480"/>
                  </a:lnTo>
                  <a:cubicBezTo>
                    <a:pt x="881" y="5492"/>
                    <a:pt x="869" y="5504"/>
                    <a:pt x="858" y="5504"/>
                  </a:cubicBezTo>
                  <a:cubicBezTo>
                    <a:pt x="881" y="5551"/>
                    <a:pt x="917" y="5563"/>
                    <a:pt x="917" y="5611"/>
                  </a:cubicBezTo>
                  <a:cubicBezTo>
                    <a:pt x="893" y="5611"/>
                    <a:pt x="929" y="5646"/>
                    <a:pt x="893" y="5646"/>
                  </a:cubicBezTo>
                  <a:cubicBezTo>
                    <a:pt x="899" y="5652"/>
                    <a:pt x="904" y="5655"/>
                    <a:pt x="908" y="5655"/>
                  </a:cubicBezTo>
                  <a:cubicBezTo>
                    <a:pt x="919" y="5655"/>
                    <a:pt x="926" y="5635"/>
                    <a:pt x="953" y="5635"/>
                  </a:cubicBezTo>
                  <a:cubicBezTo>
                    <a:pt x="953" y="5646"/>
                    <a:pt x="965" y="5646"/>
                    <a:pt x="953" y="5658"/>
                  </a:cubicBezTo>
                  <a:cubicBezTo>
                    <a:pt x="950" y="5656"/>
                    <a:pt x="948" y="5655"/>
                    <a:pt x="945" y="5655"/>
                  </a:cubicBezTo>
                  <a:cubicBezTo>
                    <a:pt x="939" y="5655"/>
                    <a:pt x="933" y="5661"/>
                    <a:pt x="931" y="5662"/>
                  </a:cubicBezTo>
                  <a:lnTo>
                    <a:pt x="931" y="5662"/>
                  </a:lnTo>
                  <a:lnTo>
                    <a:pt x="929" y="5658"/>
                  </a:lnTo>
                  <a:lnTo>
                    <a:pt x="929" y="5658"/>
                  </a:lnTo>
                  <a:cubicBezTo>
                    <a:pt x="929" y="5661"/>
                    <a:pt x="930" y="5662"/>
                    <a:pt x="930" y="5662"/>
                  </a:cubicBezTo>
                  <a:cubicBezTo>
                    <a:pt x="931" y="5662"/>
                    <a:pt x="931" y="5662"/>
                    <a:pt x="931" y="5662"/>
                  </a:cubicBezTo>
                  <a:lnTo>
                    <a:pt x="931" y="5662"/>
                  </a:lnTo>
                  <a:lnTo>
                    <a:pt x="941" y="5682"/>
                  </a:lnTo>
                  <a:cubicBezTo>
                    <a:pt x="929" y="5682"/>
                    <a:pt x="929" y="5671"/>
                    <a:pt x="929" y="5670"/>
                  </a:cubicBezTo>
                  <a:lnTo>
                    <a:pt x="929" y="5670"/>
                  </a:lnTo>
                  <a:cubicBezTo>
                    <a:pt x="929" y="5682"/>
                    <a:pt x="941" y="5694"/>
                    <a:pt x="941" y="5706"/>
                  </a:cubicBezTo>
                  <a:cubicBezTo>
                    <a:pt x="941" y="5718"/>
                    <a:pt x="941" y="5730"/>
                    <a:pt x="941" y="5742"/>
                  </a:cubicBezTo>
                  <a:cubicBezTo>
                    <a:pt x="941" y="5730"/>
                    <a:pt x="929" y="5718"/>
                    <a:pt x="917" y="5718"/>
                  </a:cubicBezTo>
                  <a:cubicBezTo>
                    <a:pt x="917" y="5718"/>
                    <a:pt x="917" y="5718"/>
                    <a:pt x="905" y="5706"/>
                  </a:cubicBezTo>
                  <a:lnTo>
                    <a:pt x="905" y="5706"/>
                  </a:lnTo>
                  <a:cubicBezTo>
                    <a:pt x="917" y="5718"/>
                    <a:pt x="917" y="5718"/>
                    <a:pt x="917" y="5730"/>
                  </a:cubicBezTo>
                  <a:cubicBezTo>
                    <a:pt x="917" y="5730"/>
                    <a:pt x="941" y="5754"/>
                    <a:pt x="929" y="5754"/>
                  </a:cubicBezTo>
                  <a:lnTo>
                    <a:pt x="941" y="5754"/>
                  </a:lnTo>
                  <a:cubicBezTo>
                    <a:pt x="941" y="5766"/>
                    <a:pt x="941" y="5766"/>
                    <a:pt x="953" y="5766"/>
                  </a:cubicBezTo>
                  <a:cubicBezTo>
                    <a:pt x="953" y="5766"/>
                    <a:pt x="965" y="5777"/>
                    <a:pt x="965" y="5777"/>
                  </a:cubicBezTo>
                  <a:cubicBezTo>
                    <a:pt x="977" y="5777"/>
                    <a:pt x="977" y="5789"/>
                    <a:pt x="965" y="5789"/>
                  </a:cubicBezTo>
                  <a:cubicBezTo>
                    <a:pt x="959" y="5778"/>
                    <a:pt x="954" y="5775"/>
                    <a:pt x="947" y="5773"/>
                  </a:cubicBezTo>
                  <a:lnTo>
                    <a:pt x="947" y="5773"/>
                  </a:lnTo>
                  <a:cubicBezTo>
                    <a:pt x="949" y="5774"/>
                    <a:pt x="951" y="5776"/>
                    <a:pt x="953" y="5777"/>
                  </a:cubicBezTo>
                  <a:lnTo>
                    <a:pt x="905" y="5777"/>
                  </a:lnTo>
                  <a:cubicBezTo>
                    <a:pt x="917" y="5777"/>
                    <a:pt x="929" y="5777"/>
                    <a:pt x="929" y="5789"/>
                  </a:cubicBezTo>
                  <a:lnTo>
                    <a:pt x="917" y="5789"/>
                  </a:lnTo>
                  <a:cubicBezTo>
                    <a:pt x="905" y="5777"/>
                    <a:pt x="893" y="5766"/>
                    <a:pt x="881" y="5766"/>
                  </a:cubicBezTo>
                  <a:cubicBezTo>
                    <a:pt x="881" y="5766"/>
                    <a:pt x="881" y="5777"/>
                    <a:pt x="905" y="5789"/>
                  </a:cubicBezTo>
                  <a:cubicBezTo>
                    <a:pt x="917" y="5789"/>
                    <a:pt x="929" y="5789"/>
                    <a:pt x="929" y="5801"/>
                  </a:cubicBezTo>
                  <a:lnTo>
                    <a:pt x="941" y="5813"/>
                  </a:lnTo>
                  <a:lnTo>
                    <a:pt x="929" y="5813"/>
                  </a:lnTo>
                  <a:cubicBezTo>
                    <a:pt x="929" y="5813"/>
                    <a:pt x="941" y="5825"/>
                    <a:pt x="941" y="5825"/>
                  </a:cubicBezTo>
                  <a:cubicBezTo>
                    <a:pt x="935" y="5819"/>
                    <a:pt x="932" y="5819"/>
                    <a:pt x="929" y="5819"/>
                  </a:cubicBezTo>
                  <a:cubicBezTo>
                    <a:pt x="926" y="5819"/>
                    <a:pt x="923" y="5819"/>
                    <a:pt x="917" y="5813"/>
                  </a:cubicBezTo>
                  <a:lnTo>
                    <a:pt x="917" y="5813"/>
                  </a:lnTo>
                  <a:cubicBezTo>
                    <a:pt x="917" y="5825"/>
                    <a:pt x="929" y="5825"/>
                    <a:pt x="929" y="5837"/>
                  </a:cubicBezTo>
                  <a:cubicBezTo>
                    <a:pt x="929" y="5837"/>
                    <a:pt x="929" y="5837"/>
                    <a:pt x="917" y="5825"/>
                  </a:cubicBezTo>
                  <a:cubicBezTo>
                    <a:pt x="905" y="5825"/>
                    <a:pt x="905" y="5837"/>
                    <a:pt x="893" y="5837"/>
                  </a:cubicBezTo>
                  <a:cubicBezTo>
                    <a:pt x="899" y="5843"/>
                    <a:pt x="899" y="5843"/>
                    <a:pt x="899" y="5843"/>
                  </a:cubicBezTo>
                  <a:cubicBezTo>
                    <a:pt x="899" y="5843"/>
                    <a:pt x="899" y="5843"/>
                    <a:pt x="905" y="5849"/>
                  </a:cubicBezTo>
                  <a:cubicBezTo>
                    <a:pt x="899" y="5847"/>
                    <a:pt x="894" y="5846"/>
                    <a:pt x="890" y="5846"/>
                  </a:cubicBezTo>
                  <a:cubicBezTo>
                    <a:pt x="873" y="5846"/>
                    <a:pt x="881" y="5865"/>
                    <a:pt x="881" y="5885"/>
                  </a:cubicBezTo>
                  <a:lnTo>
                    <a:pt x="881" y="5885"/>
                  </a:lnTo>
                  <a:lnTo>
                    <a:pt x="881" y="5885"/>
                  </a:lnTo>
                  <a:cubicBezTo>
                    <a:pt x="899" y="5891"/>
                    <a:pt x="899" y="5891"/>
                    <a:pt x="899" y="5891"/>
                  </a:cubicBezTo>
                  <a:cubicBezTo>
                    <a:pt x="899" y="5891"/>
                    <a:pt x="899" y="5891"/>
                    <a:pt x="917" y="5897"/>
                  </a:cubicBezTo>
                  <a:cubicBezTo>
                    <a:pt x="905" y="5897"/>
                    <a:pt x="881" y="5897"/>
                    <a:pt x="881" y="5885"/>
                  </a:cubicBezTo>
                  <a:lnTo>
                    <a:pt x="881" y="5897"/>
                  </a:lnTo>
                  <a:cubicBezTo>
                    <a:pt x="858" y="5885"/>
                    <a:pt x="869" y="5873"/>
                    <a:pt x="846" y="5873"/>
                  </a:cubicBezTo>
                  <a:cubicBezTo>
                    <a:pt x="846" y="5873"/>
                    <a:pt x="869" y="5897"/>
                    <a:pt x="858" y="5897"/>
                  </a:cubicBezTo>
                  <a:cubicBezTo>
                    <a:pt x="853" y="5894"/>
                    <a:pt x="850" y="5893"/>
                    <a:pt x="848" y="5893"/>
                  </a:cubicBezTo>
                  <a:cubicBezTo>
                    <a:pt x="843" y="5893"/>
                    <a:pt x="848" y="5900"/>
                    <a:pt x="843" y="5900"/>
                  </a:cubicBezTo>
                  <a:cubicBezTo>
                    <a:pt x="842" y="5900"/>
                    <a:pt x="839" y="5899"/>
                    <a:pt x="834" y="5897"/>
                  </a:cubicBezTo>
                  <a:cubicBezTo>
                    <a:pt x="834" y="5897"/>
                    <a:pt x="834" y="5885"/>
                    <a:pt x="834" y="5885"/>
                  </a:cubicBezTo>
                  <a:lnTo>
                    <a:pt x="834" y="5885"/>
                  </a:lnTo>
                  <a:cubicBezTo>
                    <a:pt x="810" y="5897"/>
                    <a:pt x="858" y="5908"/>
                    <a:pt x="869" y="5920"/>
                  </a:cubicBezTo>
                  <a:cubicBezTo>
                    <a:pt x="869" y="5924"/>
                    <a:pt x="867" y="5925"/>
                    <a:pt x="864" y="5925"/>
                  </a:cubicBezTo>
                  <a:cubicBezTo>
                    <a:pt x="857" y="5925"/>
                    <a:pt x="842" y="5917"/>
                    <a:pt x="834" y="5908"/>
                  </a:cubicBezTo>
                  <a:cubicBezTo>
                    <a:pt x="834" y="5908"/>
                    <a:pt x="834" y="5920"/>
                    <a:pt x="834" y="5920"/>
                  </a:cubicBezTo>
                  <a:cubicBezTo>
                    <a:pt x="834" y="5920"/>
                    <a:pt x="858" y="5920"/>
                    <a:pt x="869" y="5932"/>
                  </a:cubicBezTo>
                  <a:cubicBezTo>
                    <a:pt x="862" y="5930"/>
                    <a:pt x="858" y="5929"/>
                    <a:pt x="855" y="5929"/>
                  </a:cubicBezTo>
                  <a:cubicBezTo>
                    <a:pt x="843" y="5929"/>
                    <a:pt x="860" y="5944"/>
                    <a:pt x="869" y="5944"/>
                  </a:cubicBezTo>
                  <a:cubicBezTo>
                    <a:pt x="881" y="5948"/>
                    <a:pt x="885" y="5949"/>
                    <a:pt x="887" y="5949"/>
                  </a:cubicBezTo>
                  <a:cubicBezTo>
                    <a:pt x="889" y="5949"/>
                    <a:pt x="881" y="5944"/>
                    <a:pt x="905" y="5944"/>
                  </a:cubicBezTo>
                  <a:cubicBezTo>
                    <a:pt x="905" y="5944"/>
                    <a:pt x="881" y="5932"/>
                    <a:pt x="893" y="5920"/>
                  </a:cubicBezTo>
                  <a:lnTo>
                    <a:pt x="893" y="5920"/>
                  </a:lnTo>
                  <a:cubicBezTo>
                    <a:pt x="905" y="5932"/>
                    <a:pt x="905" y="5932"/>
                    <a:pt x="905" y="5932"/>
                  </a:cubicBezTo>
                  <a:cubicBezTo>
                    <a:pt x="893" y="5920"/>
                    <a:pt x="905" y="5920"/>
                    <a:pt x="905" y="5920"/>
                  </a:cubicBezTo>
                  <a:lnTo>
                    <a:pt x="912" y="5923"/>
                  </a:lnTo>
                  <a:lnTo>
                    <a:pt x="912" y="5923"/>
                  </a:lnTo>
                  <a:cubicBezTo>
                    <a:pt x="910" y="5921"/>
                    <a:pt x="908" y="5920"/>
                    <a:pt x="905" y="5920"/>
                  </a:cubicBezTo>
                  <a:lnTo>
                    <a:pt x="905" y="5920"/>
                  </a:lnTo>
                  <a:cubicBezTo>
                    <a:pt x="913" y="5920"/>
                    <a:pt x="921" y="5926"/>
                    <a:pt x="925" y="5926"/>
                  </a:cubicBezTo>
                  <a:cubicBezTo>
                    <a:pt x="928" y="5926"/>
                    <a:pt x="929" y="5924"/>
                    <a:pt x="929" y="5920"/>
                  </a:cubicBezTo>
                  <a:cubicBezTo>
                    <a:pt x="941" y="5932"/>
                    <a:pt x="953" y="5932"/>
                    <a:pt x="953" y="5944"/>
                  </a:cubicBezTo>
                  <a:cubicBezTo>
                    <a:pt x="989" y="5944"/>
                    <a:pt x="941" y="5920"/>
                    <a:pt x="941" y="5908"/>
                  </a:cubicBezTo>
                  <a:cubicBezTo>
                    <a:pt x="941" y="5908"/>
                    <a:pt x="941" y="5908"/>
                    <a:pt x="941" y="5897"/>
                  </a:cubicBezTo>
                  <a:cubicBezTo>
                    <a:pt x="953" y="5897"/>
                    <a:pt x="953" y="5908"/>
                    <a:pt x="965" y="5920"/>
                  </a:cubicBezTo>
                  <a:lnTo>
                    <a:pt x="965" y="5908"/>
                  </a:lnTo>
                  <a:cubicBezTo>
                    <a:pt x="975" y="5908"/>
                    <a:pt x="986" y="5918"/>
                    <a:pt x="997" y="5920"/>
                  </a:cubicBezTo>
                  <a:lnTo>
                    <a:pt x="997" y="5920"/>
                  </a:lnTo>
                  <a:cubicBezTo>
                    <a:pt x="1000" y="5928"/>
                    <a:pt x="1000" y="5936"/>
                    <a:pt x="1000" y="5944"/>
                  </a:cubicBezTo>
                  <a:lnTo>
                    <a:pt x="989" y="5944"/>
                  </a:lnTo>
                  <a:cubicBezTo>
                    <a:pt x="1012" y="5956"/>
                    <a:pt x="977" y="5968"/>
                    <a:pt x="989" y="5980"/>
                  </a:cubicBezTo>
                  <a:cubicBezTo>
                    <a:pt x="1012" y="6051"/>
                    <a:pt x="1060" y="6123"/>
                    <a:pt x="1060" y="6194"/>
                  </a:cubicBezTo>
                  <a:cubicBezTo>
                    <a:pt x="1096" y="6206"/>
                    <a:pt x="1096" y="6218"/>
                    <a:pt x="1108" y="6242"/>
                  </a:cubicBezTo>
                  <a:lnTo>
                    <a:pt x="1084" y="6254"/>
                  </a:lnTo>
                  <a:lnTo>
                    <a:pt x="1096" y="6266"/>
                  </a:lnTo>
                  <a:cubicBezTo>
                    <a:pt x="1093" y="6268"/>
                    <a:pt x="1091" y="6269"/>
                    <a:pt x="1089" y="6269"/>
                  </a:cubicBezTo>
                  <a:cubicBezTo>
                    <a:pt x="1085" y="6269"/>
                    <a:pt x="1083" y="6262"/>
                    <a:pt x="1078" y="6262"/>
                  </a:cubicBezTo>
                  <a:cubicBezTo>
                    <a:pt x="1076" y="6262"/>
                    <a:pt x="1074" y="6263"/>
                    <a:pt x="1072" y="6266"/>
                  </a:cubicBezTo>
                  <a:lnTo>
                    <a:pt x="1096" y="6278"/>
                  </a:lnTo>
                  <a:cubicBezTo>
                    <a:pt x="1085" y="6278"/>
                    <a:pt x="1093" y="6304"/>
                    <a:pt x="1080" y="6304"/>
                  </a:cubicBezTo>
                  <a:cubicBezTo>
                    <a:pt x="1078" y="6304"/>
                    <a:pt x="1075" y="6303"/>
                    <a:pt x="1072" y="6301"/>
                  </a:cubicBezTo>
                  <a:lnTo>
                    <a:pt x="1072" y="6301"/>
                  </a:lnTo>
                  <a:lnTo>
                    <a:pt x="1084" y="6361"/>
                  </a:lnTo>
                  <a:cubicBezTo>
                    <a:pt x="1084" y="6373"/>
                    <a:pt x="1119" y="6361"/>
                    <a:pt x="1108" y="6385"/>
                  </a:cubicBezTo>
                  <a:lnTo>
                    <a:pt x="1096" y="6385"/>
                  </a:lnTo>
                  <a:cubicBezTo>
                    <a:pt x="1084" y="6432"/>
                    <a:pt x="1167" y="6420"/>
                    <a:pt x="1167" y="6480"/>
                  </a:cubicBezTo>
                  <a:cubicBezTo>
                    <a:pt x="1174" y="6487"/>
                    <a:pt x="1179" y="6492"/>
                    <a:pt x="1179" y="6492"/>
                  </a:cubicBezTo>
                  <a:cubicBezTo>
                    <a:pt x="1215" y="6480"/>
                    <a:pt x="1155" y="6492"/>
                    <a:pt x="1179" y="6468"/>
                  </a:cubicBezTo>
                  <a:cubicBezTo>
                    <a:pt x="1203" y="6468"/>
                    <a:pt x="1191" y="6480"/>
                    <a:pt x="1215" y="6480"/>
                  </a:cubicBezTo>
                  <a:cubicBezTo>
                    <a:pt x="1203" y="6492"/>
                    <a:pt x="1227" y="6492"/>
                    <a:pt x="1227" y="6504"/>
                  </a:cubicBezTo>
                  <a:cubicBezTo>
                    <a:pt x="1215" y="6528"/>
                    <a:pt x="1227" y="6539"/>
                    <a:pt x="1215" y="6563"/>
                  </a:cubicBezTo>
                  <a:cubicBezTo>
                    <a:pt x="1227" y="6563"/>
                    <a:pt x="1250" y="6563"/>
                    <a:pt x="1262" y="6587"/>
                  </a:cubicBezTo>
                  <a:cubicBezTo>
                    <a:pt x="1250" y="6593"/>
                    <a:pt x="1244" y="6593"/>
                    <a:pt x="1242" y="6593"/>
                  </a:cubicBezTo>
                  <a:cubicBezTo>
                    <a:pt x="1239" y="6593"/>
                    <a:pt x="1239" y="6593"/>
                    <a:pt x="1239" y="6599"/>
                  </a:cubicBezTo>
                  <a:lnTo>
                    <a:pt x="1250" y="6599"/>
                  </a:lnTo>
                  <a:cubicBezTo>
                    <a:pt x="1250" y="6623"/>
                    <a:pt x="1250" y="6623"/>
                    <a:pt x="1239" y="6623"/>
                  </a:cubicBezTo>
                  <a:cubicBezTo>
                    <a:pt x="1239" y="6635"/>
                    <a:pt x="1262" y="6623"/>
                    <a:pt x="1262" y="6647"/>
                  </a:cubicBezTo>
                  <a:lnTo>
                    <a:pt x="1239" y="6635"/>
                  </a:lnTo>
                  <a:lnTo>
                    <a:pt x="1239" y="6635"/>
                  </a:lnTo>
                  <a:cubicBezTo>
                    <a:pt x="1250" y="6647"/>
                    <a:pt x="1250" y="6659"/>
                    <a:pt x="1250" y="6682"/>
                  </a:cubicBezTo>
                  <a:cubicBezTo>
                    <a:pt x="1262" y="6682"/>
                    <a:pt x="1262" y="6670"/>
                    <a:pt x="1274" y="6670"/>
                  </a:cubicBezTo>
                  <a:cubicBezTo>
                    <a:pt x="1274" y="6682"/>
                    <a:pt x="1298" y="6682"/>
                    <a:pt x="1286" y="6694"/>
                  </a:cubicBezTo>
                  <a:lnTo>
                    <a:pt x="1262" y="6694"/>
                  </a:lnTo>
                  <a:cubicBezTo>
                    <a:pt x="1286" y="6706"/>
                    <a:pt x="1286" y="6694"/>
                    <a:pt x="1286" y="6718"/>
                  </a:cubicBezTo>
                  <a:lnTo>
                    <a:pt x="1274" y="6718"/>
                  </a:lnTo>
                  <a:cubicBezTo>
                    <a:pt x="1298" y="6730"/>
                    <a:pt x="1286" y="6754"/>
                    <a:pt x="1286" y="6778"/>
                  </a:cubicBezTo>
                  <a:cubicBezTo>
                    <a:pt x="1298" y="6778"/>
                    <a:pt x="1310" y="6778"/>
                    <a:pt x="1310" y="6789"/>
                  </a:cubicBezTo>
                  <a:cubicBezTo>
                    <a:pt x="1310" y="6778"/>
                    <a:pt x="1322" y="6778"/>
                    <a:pt x="1334" y="6766"/>
                  </a:cubicBezTo>
                  <a:lnTo>
                    <a:pt x="1334" y="6766"/>
                  </a:lnTo>
                  <a:cubicBezTo>
                    <a:pt x="1310" y="6789"/>
                    <a:pt x="1370" y="6789"/>
                    <a:pt x="1358" y="6813"/>
                  </a:cubicBezTo>
                  <a:cubicBezTo>
                    <a:pt x="1358" y="6813"/>
                    <a:pt x="1334" y="6813"/>
                    <a:pt x="1346" y="6801"/>
                  </a:cubicBezTo>
                  <a:cubicBezTo>
                    <a:pt x="1322" y="6801"/>
                    <a:pt x="1298" y="6801"/>
                    <a:pt x="1274" y="6789"/>
                  </a:cubicBezTo>
                  <a:lnTo>
                    <a:pt x="1274" y="6789"/>
                  </a:lnTo>
                  <a:cubicBezTo>
                    <a:pt x="1286" y="6801"/>
                    <a:pt x="1298" y="6813"/>
                    <a:pt x="1286" y="6813"/>
                  </a:cubicBezTo>
                  <a:lnTo>
                    <a:pt x="1310" y="6813"/>
                  </a:lnTo>
                  <a:cubicBezTo>
                    <a:pt x="1310" y="6813"/>
                    <a:pt x="1310" y="6825"/>
                    <a:pt x="1310" y="6825"/>
                  </a:cubicBezTo>
                  <a:cubicBezTo>
                    <a:pt x="1318" y="6825"/>
                    <a:pt x="1326" y="6820"/>
                    <a:pt x="1334" y="6820"/>
                  </a:cubicBezTo>
                  <a:cubicBezTo>
                    <a:pt x="1338" y="6820"/>
                    <a:pt x="1342" y="6821"/>
                    <a:pt x="1346" y="6825"/>
                  </a:cubicBezTo>
                  <a:cubicBezTo>
                    <a:pt x="1358" y="6837"/>
                    <a:pt x="1322" y="6837"/>
                    <a:pt x="1334" y="6837"/>
                  </a:cubicBezTo>
                  <a:cubicBezTo>
                    <a:pt x="1346" y="6849"/>
                    <a:pt x="1370" y="6837"/>
                    <a:pt x="1358" y="6861"/>
                  </a:cubicBezTo>
                  <a:cubicBezTo>
                    <a:pt x="1358" y="6861"/>
                    <a:pt x="1358" y="6849"/>
                    <a:pt x="1358" y="6849"/>
                  </a:cubicBezTo>
                  <a:lnTo>
                    <a:pt x="1358" y="6849"/>
                  </a:lnTo>
                  <a:cubicBezTo>
                    <a:pt x="1346" y="6873"/>
                    <a:pt x="1370" y="6885"/>
                    <a:pt x="1334" y="6897"/>
                  </a:cubicBezTo>
                  <a:lnTo>
                    <a:pt x="1322" y="6897"/>
                  </a:lnTo>
                  <a:cubicBezTo>
                    <a:pt x="1317" y="6894"/>
                    <a:pt x="1315" y="6893"/>
                    <a:pt x="1314" y="6893"/>
                  </a:cubicBezTo>
                  <a:cubicBezTo>
                    <a:pt x="1311" y="6893"/>
                    <a:pt x="1321" y="6902"/>
                    <a:pt x="1318" y="6906"/>
                  </a:cubicBezTo>
                  <a:lnTo>
                    <a:pt x="1318" y="6906"/>
                  </a:lnTo>
                  <a:cubicBezTo>
                    <a:pt x="1317" y="6906"/>
                    <a:pt x="1316" y="6905"/>
                    <a:pt x="1316" y="6905"/>
                  </a:cubicBezTo>
                  <a:cubicBezTo>
                    <a:pt x="1314" y="6905"/>
                    <a:pt x="1312" y="6906"/>
                    <a:pt x="1310" y="6909"/>
                  </a:cubicBezTo>
                  <a:cubicBezTo>
                    <a:pt x="1315" y="6909"/>
                    <a:pt x="1317" y="6908"/>
                    <a:pt x="1318" y="6906"/>
                  </a:cubicBezTo>
                  <a:lnTo>
                    <a:pt x="1318" y="6906"/>
                  </a:lnTo>
                  <a:cubicBezTo>
                    <a:pt x="1322" y="6910"/>
                    <a:pt x="1322" y="6924"/>
                    <a:pt x="1322" y="6932"/>
                  </a:cubicBezTo>
                  <a:lnTo>
                    <a:pt x="1346" y="6920"/>
                  </a:lnTo>
                  <a:lnTo>
                    <a:pt x="1346" y="6920"/>
                  </a:lnTo>
                  <a:cubicBezTo>
                    <a:pt x="1405" y="6944"/>
                    <a:pt x="1298" y="6932"/>
                    <a:pt x="1322" y="6956"/>
                  </a:cubicBezTo>
                  <a:cubicBezTo>
                    <a:pt x="1326" y="6964"/>
                    <a:pt x="1327" y="6967"/>
                    <a:pt x="1328" y="6967"/>
                  </a:cubicBezTo>
                  <a:cubicBezTo>
                    <a:pt x="1328" y="6967"/>
                    <a:pt x="1326" y="6956"/>
                    <a:pt x="1334" y="6956"/>
                  </a:cubicBezTo>
                  <a:cubicBezTo>
                    <a:pt x="1334" y="6980"/>
                    <a:pt x="1322" y="6980"/>
                    <a:pt x="1334" y="7004"/>
                  </a:cubicBezTo>
                  <a:cubicBezTo>
                    <a:pt x="1322" y="7004"/>
                    <a:pt x="1322" y="7016"/>
                    <a:pt x="1298" y="7028"/>
                  </a:cubicBezTo>
                  <a:cubicBezTo>
                    <a:pt x="1301" y="7030"/>
                    <a:pt x="1302" y="7034"/>
                    <a:pt x="1303" y="7037"/>
                  </a:cubicBezTo>
                  <a:lnTo>
                    <a:pt x="1303" y="7037"/>
                  </a:lnTo>
                  <a:cubicBezTo>
                    <a:pt x="1304" y="7035"/>
                    <a:pt x="1306" y="7032"/>
                    <a:pt x="1310" y="7028"/>
                  </a:cubicBezTo>
                  <a:lnTo>
                    <a:pt x="1334" y="7028"/>
                  </a:lnTo>
                  <a:cubicBezTo>
                    <a:pt x="1334" y="7037"/>
                    <a:pt x="1349" y="7054"/>
                    <a:pt x="1349" y="7067"/>
                  </a:cubicBezTo>
                  <a:lnTo>
                    <a:pt x="1349" y="7067"/>
                  </a:lnTo>
                  <a:cubicBezTo>
                    <a:pt x="1353" y="7063"/>
                    <a:pt x="1358" y="7063"/>
                    <a:pt x="1358" y="7063"/>
                  </a:cubicBezTo>
                  <a:cubicBezTo>
                    <a:pt x="1370" y="7087"/>
                    <a:pt x="1393" y="7087"/>
                    <a:pt x="1393" y="7111"/>
                  </a:cubicBezTo>
                  <a:cubicBezTo>
                    <a:pt x="1390" y="7114"/>
                    <a:pt x="1387" y="7116"/>
                    <a:pt x="1385" y="7116"/>
                  </a:cubicBezTo>
                  <a:cubicBezTo>
                    <a:pt x="1380" y="7116"/>
                    <a:pt x="1378" y="7107"/>
                    <a:pt x="1370" y="7099"/>
                  </a:cubicBezTo>
                  <a:cubicBezTo>
                    <a:pt x="1358" y="7111"/>
                    <a:pt x="1370" y="7111"/>
                    <a:pt x="1370" y="7135"/>
                  </a:cubicBezTo>
                  <a:cubicBezTo>
                    <a:pt x="1367" y="7137"/>
                    <a:pt x="1366" y="7138"/>
                    <a:pt x="1365" y="7138"/>
                  </a:cubicBezTo>
                  <a:lnTo>
                    <a:pt x="1365" y="7138"/>
                  </a:lnTo>
                  <a:lnTo>
                    <a:pt x="1364" y="7135"/>
                  </a:lnTo>
                  <a:lnTo>
                    <a:pt x="1364" y="7135"/>
                  </a:lnTo>
                  <a:cubicBezTo>
                    <a:pt x="1364" y="7137"/>
                    <a:pt x="1364" y="7138"/>
                    <a:pt x="1365" y="7138"/>
                  </a:cubicBezTo>
                  <a:cubicBezTo>
                    <a:pt x="1365" y="7138"/>
                    <a:pt x="1365" y="7138"/>
                    <a:pt x="1365" y="7138"/>
                  </a:cubicBezTo>
                  <a:lnTo>
                    <a:pt x="1365" y="7138"/>
                  </a:lnTo>
                  <a:lnTo>
                    <a:pt x="1370" y="7147"/>
                  </a:lnTo>
                  <a:lnTo>
                    <a:pt x="1358" y="7147"/>
                  </a:lnTo>
                  <a:cubicBezTo>
                    <a:pt x="1393" y="7147"/>
                    <a:pt x="1358" y="7170"/>
                    <a:pt x="1370" y="7182"/>
                  </a:cubicBezTo>
                  <a:cubicBezTo>
                    <a:pt x="1381" y="7218"/>
                    <a:pt x="1417" y="7218"/>
                    <a:pt x="1441" y="7230"/>
                  </a:cubicBezTo>
                  <a:cubicBezTo>
                    <a:pt x="1441" y="7242"/>
                    <a:pt x="1429" y="7242"/>
                    <a:pt x="1429" y="7242"/>
                  </a:cubicBezTo>
                  <a:cubicBezTo>
                    <a:pt x="1441" y="7230"/>
                    <a:pt x="1429" y="7230"/>
                    <a:pt x="1417" y="7230"/>
                  </a:cubicBezTo>
                  <a:cubicBezTo>
                    <a:pt x="1424" y="7237"/>
                    <a:pt x="1415" y="7247"/>
                    <a:pt x="1404" y="7253"/>
                  </a:cubicBezTo>
                  <a:lnTo>
                    <a:pt x="1404" y="7253"/>
                  </a:lnTo>
                  <a:cubicBezTo>
                    <a:pt x="1403" y="7252"/>
                    <a:pt x="1402" y="7251"/>
                    <a:pt x="1401" y="7251"/>
                  </a:cubicBezTo>
                  <a:cubicBezTo>
                    <a:pt x="1398" y="7251"/>
                    <a:pt x="1396" y="7254"/>
                    <a:pt x="1394" y="7257"/>
                  </a:cubicBezTo>
                  <a:lnTo>
                    <a:pt x="1394" y="7257"/>
                  </a:lnTo>
                  <a:cubicBezTo>
                    <a:pt x="1398" y="7256"/>
                    <a:pt x="1401" y="7255"/>
                    <a:pt x="1404" y="7253"/>
                  </a:cubicBezTo>
                  <a:lnTo>
                    <a:pt x="1404" y="7253"/>
                  </a:lnTo>
                  <a:cubicBezTo>
                    <a:pt x="1405" y="7253"/>
                    <a:pt x="1405" y="7254"/>
                    <a:pt x="1405" y="7254"/>
                  </a:cubicBezTo>
                  <a:lnTo>
                    <a:pt x="1417" y="7290"/>
                  </a:lnTo>
                  <a:cubicBezTo>
                    <a:pt x="1426" y="7281"/>
                    <a:pt x="1428" y="7273"/>
                    <a:pt x="1433" y="7273"/>
                  </a:cubicBezTo>
                  <a:cubicBezTo>
                    <a:pt x="1435" y="7273"/>
                    <a:pt x="1437" y="7274"/>
                    <a:pt x="1441" y="7278"/>
                  </a:cubicBezTo>
                  <a:cubicBezTo>
                    <a:pt x="1441" y="7290"/>
                    <a:pt x="1441" y="7301"/>
                    <a:pt x="1441" y="7313"/>
                  </a:cubicBezTo>
                  <a:cubicBezTo>
                    <a:pt x="1441" y="7313"/>
                    <a:pt x="1436" y="7319"/>
                    <a:pt x="1432" y="7319"/>
                  </a:cubicBezTo>
                  <a:cubicBezTo>
                    <a:pt x="1430" y="7319"/>
                    <a:pt x="1429" y="7317"/>
                    <a:pt x="1429" y="7313"/>
                  </a:cubicBezTo>
                  <a:cubicBezTo>
                    <a:pt x="1417" y="7313"/>
                    <a:pt x="1417" y="7325"/>
                    <a:pt x="1441" y="7337"/>
                  </a:cubicBezTo>
                  <a:cubicBezTo>
                    <a:pt x="1441" y="7332"/>
                    <a:pt x="1441" y="7330"/>
                    <a:pt x="1443" y="7330"/>
                  </a:cubicBezTo>
                  <a:cubicBezTo>
                    <a:pt x="1445" y="7330"/>
                    <a:pt x="1452" y="7344"/>
                    <a:pt x="1463" y="7344"/>
                  </a:cubicBezTo>
                  <a:cubicBezTo>
                    <a:pt x="1467" y="7344"/>
                    <a:pt x="1472" y="7342"/>
                    <a:pt x="1477" y="7337"/>
                  </a:cubicBezTo>
                  <a:lnTo>
                    <a:pt x="1477" y="7337"/>
                  </a:lnTo>
                  <a:lnTo>
                    <a:pt x="1465" y="7361"/>
                  </a:lnTo>
                  <a:cubicBezTo>
                    <a:pt x="1465" y="7361"/>
                    <a:pt x="1453" y="7361"/>
                    <a:pt x="1453" y="7349"/>
                  </a:cubicBezTo>
                  <a:lnTo>
                    <a:pt x="1453" y="7349"/>
                  </a:lnTo>
                  <a:cubicBezTo>
                    <a:pt x="1441" y="7361"/>
                    <a:pt x="1465" y="7361"/>
                    <a:pt x="1465" y="7373"/>
                  </a:cubicBezTo>
                  <a:cubicBezTo>
                    <a:pt x="1465" y="7373"/>
                    <a:pt x="1465" y="7397"/>
                    <a:pt x="1453" y="7397"/>
                  </a:cubicBezTo>
                  <a:cubicBezTo>
                    <a:pt x="1465" y="7397"/>
                    <a:pt x="1465" y="7409"/>
                    <a:pt x="1453" y="7421"/>
                  </a:cubicBezTo>
                  <a:cubicBezTo>
                    <a:pt x="1453" y="7421"/>
                    <a:pt x="1458" y="7415"/>
                    <a:pt x="1465" y="7415"/>
                  </a:cubicBezTo>
                  <a:cubicBezTo>
                    <a:pt x="1469" y="7415"/>
                    <a:pt x="1473" y="7417"/>
                    <a:pt x="1477" y="7421"/>
                  </a:cubicBezTo>
                  <a:lnTo>
                    <a:pt x="1477" y="7444"/>
                  </a:lnTo>
                  <a:cubicBezTo>
                    <a:pt x="1465" y="7444"/>
                    <a:pt x="1429" y="7456"/>
                    <a:pt x="1429" y="7456"/>
                  </a:cubicBezTo>
                  <a:cubicBezTo>
                    <a:pt x="1435" y="7456"/>
                    <a:pt x="1444" y="7453"/>
                    <a:pt x="1451" y="7453"/>
                  </a:cubicBezTo>
                  <a:cubicBezTo>
                    <a:pt x="1459" y="7453"/>
                    <a:pt x="1465" y="7456"/>
                    <a:pt x="1465" y="7468"/>
                  </a:cubicBezTo>
                  <a:cubicBezTo>
                    <a:pt x="1461" y="7466"/>
                    <a:pt x="1459" y="7466"/>
                    <a:pt x="1456" y="7466"/>
                  </a:cubicBezTo>
                  <a:cubicBezTo>
                    <a:pt x="1446" y="7466"/>
                    <a:pt x="1447" y="7483"/>
                    <a:pt x="1430" y="7483"/>
                  </a:cubicBezTo>
                  <a:cubicBezTo>
                    <a:pt x="1427" y="7483"/>
                    <a:pt x="1422" y="7482"/>
                    <a:pt x="1417" y="7480"/>
                  </a:cubicBezTo>
                  <a:cubicBezTo>
                    <a:pt x="1405" y="7492"/>
                    <a:pt x="1405" y="7516"/>
                    <a:pt x="1417" y="7528"/>
                  </a:cubicBezTo>
                  <a:cubicBezTo>
                    <a:pt x="1422" y="7530"/>
                    <a:pt x="1425" y="7531"/>
                    <a:pt x="1428" y="7531"/>
                  </a:cubicBezTo>
                  <a:cubicBezTo>
                    <a:pt x="1437" y="7531"/>
                    <a:pt x="1431" y="7516"/>
                    <a:pt x="1441" y="7516"/>
                  </a:cubicBezTo>
                  <a:cubicBezTo>
                    <a:pt x="1465" y="7551"/>
                    <a:pt x="1512" y="7540"/>
                    <a:pt x="1512" y="7575"/>
                  </a:cubicBezTo>
                  <a:lnTo>
                    <a:pt x="1512" y="7563"/>
                  </a:lnTo>
                  <a:cubicBezTo>
                    <a:pt x="1524" y="7575"/>
                    <a:pt x="1524" y="7575"/>
                    <a:pt x="1536" y="7587"/>
                  </a:cubicBezTo>
                  <a:cubicBezTo>
                    <a:pt x="1512" y="7587"/>
                    <a:pt x="1489" y="7611"/>
                    <a:pt x="1489" y="7647"/>
                  </a:cubicBezTo>
                  <a:cubicBezTo>
                    <a:pt x="1500" y="7647"/>
                    <a:pt x="1512" y="7623"/>
                    <a:pt x="1536" y="7623"/>
                  </a:cubicBezTo>
                  <a:lnTo>
                    <a:pt x="1536" y="7647"/>
                  </a:lnTo>
                  <a:cubicBezTo>
                    <a:pt x="1536" y="7647"/>
                    <a:pt x="1536" y="7647"/>
                    <a:pt x="1524" y="7635"/>
                  </a:cubicBezTo>
                  <a:lnTo>
                    <a:pt x="1524" y="7635"/>
                  </a:lnTo>
                  <a:cubicBezTo>
                    <a:pt x="1536" y="7659"/>
                    <a:pt x="1500" y="7682"/>
                    <a:pt x="1536" y="7682"/>
                  </a:cubicBezTo>
                  <a:lnTo>
                    <a:pt x="1517" y="7695"/>
                  </a:lnTo>
                  <a:lnTo>
                    <a:pt x="1517" y="7695"/>
                  </a:lnTo>
                  <a:cubicBezTo>
                    <a:pt x="1516" y="7695"/>
                    <a:pt x="1514" y="7694"/>
                    <a:pt x="1512" y="7694"/>
                  </a:cubicBezTo>
                  <a:lnTo>
                    <a:pt x="1500" y="7706"/>
                  </a:lnTo>
                  <a:lnTo>
                    <a:pt x="1517" y="7695"/>
                  </a:lnTo>
                  <a:lnTo>
                    <a:pt x="1517" y="7695"/>
                  </a:lnTo>
                  <a:cubicBezTo>
                    <a:pt x="1527" y="7698"/>
                    <a:pt x="1536" y="7708"/>
                    <a:pt x="1536" y="7718"/>
                  </a:cubicBezTo>
                  <a:cubicBezTo>
                    <a:pt x="1560" y="7730"/>
                    <a:pt x="1548" y="7742"/>
                    <a:pt x="1536" y="7754"/>
                  </a:cubicBezTo>
                  <a:cubicBezTo>
                    <a:pt x="1544" y="7754"/>
                    <a:pt x="1552" y="7749"/>
                    <a:pt x="1560" y="7749"/>
                  </a:cubicBezTo>
                  <a:cubicBezTo>
                    <a:pt x="1564" y="7749"/>
                    <a:pt x="1568" y="7750"/>
                    <a:pt x="1572" y="7754"/>
                  </a:cubicBezTo>
                  <a:cubicBezTo>
                    <a:pt x="1536" y="7754"/>
                    <a:pt x="1560" y="7790"/>
                    <a:pt x="1548" y="7790"/>
                  </a:cubicBezTo>
                  <a:cubicBezTo>
                    <a:pt x="1548" y="7798"/>
                    <a:pt x="1542" y="7806"/>
                    <a:pt x="1543" y="7810"/>
                  </a:cubicBezTo>
                  <a:lnTo>
                    <a:pt x="1543" y="7810"/>
                  </a:lnTo>
                  <a:cubicBezTo>
                    <a:pt x="1561" y="7812"/>
                    <a:pt x="1563" y="7830"/>
                    <a:pt x="1572" y="7849"/>
                  </a:cubicBezTo>
                  <a:cubicBezTo>
                    <a:pt x="1524" y="7849"/>
                    <a:pt x="1584" y="7861"/>
                    <a:pt x="1536" y="7885"/>
                  </a:cubicBezTo>
                  <a:cubicBezTo>
                    <a:pt x="1541" y="7883"/>
                    <a:pt x="1545" y="7882"/>
                    <a:pt x="1549" y="7882"/>
                  </a:cubicBezTo>
                  <a:cubicBezTo>
                    <a:pt x="1569" y="7882"/>
                    <a:pt x="1563" y="7909"/>
                    <a:pt x="1584" y="7909"/>
                  </a:cubicBezTo>
                  <a:cubicBezTo>
                    <a:pt x="1584" y="7921"/>
                    <a:pt x="1560" y="7921"/>
                    <a:pt x="1548" y="7932"/>
                  </a:cubicBezTo>
                  <a:lnTo>
                    <a:pt x="1560" y="7932"/>
                  </a:lnTo>
                  <a:cubicBezTo>
                    <a:pt x="1548" y="7944"/>
                    <a:pt x="1560" y="7968"/>
                    <a:pt x="1548" y="7980"/>
                  </a:cubicBezTo>
                  <a:lnTo>
                    <a:pt x="1572" y="7992"/>
                  </a:lnTo>
                  <a:lnTo>
                    <a:pt x="1572" y="8004"/>
                  </a:lnTo>
                  <a:cubicBezTo>
                    <a:pt x="1572" y="8004"/>
                    <a:pt x="1577" y="8009"/>
                    <a:pt x="1581" y="8009"/>
                  </a:cubicBezTo>
                  <a:cubicBezTo>
                    <a:pt x="1582" y="8009"/>
                    <a:pt x="1584" y="8008"/>
                    <a:pt x="1584" y="8004"/>
                  </a:cubicBezTo>
                  <a:lnTo>
                    <a:pt x="1584" y="8016"/>
                  </a:lnTo>
                  <a:cubicBezTo>
                    <a:pt x="1591" y="8014"/>
                    <a:pt x="1595" y="8013"/>
                    <a:pt x="1598" y="8013"/>
                  </a:cubicBezTo>
                  <a:cubicBezTo>
                    <a:pt x="1612" y="8013"/>
                    <a:pt x="1598" y="8030"/>
                    <a:pt x="1608" y="8040"/>
                  </a:cubicBezTo>
                  <a:lnTo>
                    <a:pt x="1596" y="8040"/>
                  </a:lnTo>
                  <a:cubicBezTo>
                    <a:pt x="1596" y="8040"/>
                    <a:pt x="1584" y="8040"/>
                    <a:pt x="1572" y="8052"/>
                  </a:cubicBezTo>
                  <a:cubicBezTo>
                    <a:pt x="1575" y="8049"/>
                    <a:pt x="1579" y="8048"/>
                    <a:pt x="1585" y="8048"/>
                  </a:cubicBezTo>
                  <a:cubicBezTo>
                    <a:pt x="1595" y="8048"/>
                    <a:pt x="1608" y="8051"/>
                    <a:pt x="1619" y="8051"/>
                  </a:cubicBezTo>
                  <a:cubicBezTo>
                    <a:pt x="1630" y="8051"/>
                    <a:pt x="1639" y="8048"/>
                    <a:pt x="1643" y="8040"/>
                  </a:cubicBezTo>
                  <a:cubicBezTo>
                    <a:pt x="1655" y="8040"/>
                    <a:pt x="1667" y="8052"/>
                    <a:pt x="1655" y="8063"/>
                  </a:cubicBezTo>
                  <a:lnTo>
                    <a:pt x="1631" y="8075"/>
                  </a:lnTo>
                  <a:lnTo>
                    <a:pt x="1667" y="8075"/>
                  </a:lnTo>
                  <a:cubicBezTo>
                    <a:pt x="1667" y="8087"/>
                    <a:pt x="1655" y="8087"/>
                    <a:pt x="1655" y="8099"/>
                  </a:cubicBezTo>
                  <a:cubicBezTo>
                    <a:pt x="1650" y="8094"/>
                    <a:pt x="1639" y="8091"/>
                    <a:pt x="1629" y="8091"/>
                  </a:cubicBezTo>
                  <a:cubicBezTo>
                    <a:pt x="1614" y="8091"/>
                    <a:pt x="1601" y="8097"/>
                    <a:pt x="1608" y="8111"/>
                  </a:cubicBezTo>
                  <a:cubicBezTo>
                    <a:pt x="1596" y="8099"/>
                    <a:pt x="1584" y="8099"/>
                    <a:pt x="1572" y="8099"/>
                  </a:cubicBezTo>
                  <a:lnTo>
                    <a:pt x="1560" y="8099"/>
                  </a:lnTo>
                  <a:cubicBezTo>
                    <a:pt x="1572" y="8111"/>
                    <a:pt x="1572" y="8099"/>
                    <a:pt x="1584" y="8123"/>
                  </a:cubicBezTo>
                  <a:cubicBezTo>
                    <a:pt x="1584" y="8123"/>
                    <a:pt x="1620" y="8135"/>
                    <a:pt x="1608" y="8147"/>
                  </a:cubicBezTo>
                  <a:cubicBezTo>
                    <a:pt x="1613" y="8142"/>
                    <a:pt x="1617" y="8140"/>
                    <a:pt x="1621" y="8140"/>
                  </a:cubicBezTo>
                  <a:cubicBezTo>
                    <a:pt x="1634" y="8140"/>
                    <a:pt x="1643" y="8161"/>
                    <a:pt x="1651" y="8161"/>
                  </a:cubicBezTo>
                  <a:cubicBezTo>
                    <a:pt x="1653" y="8161"/>
                    <a:pt x="1654" y="8160"/>
                    <a:pt x="1655" y="8159"/>
                  </a:cubicBezTo>
                  <a:cubicBezTo>
                    <a:pt x="1667" y="8159"/>
                    <a:pt x="1667" y="8171"/>
                    <a:pt x="1655" y="8171"/>
                  </a:cubicBezTo>
                  <a:cubicBezTo>
                    <a:pt x="1643" y="8171"/>
                    <a:pt x="1631" y="8183"/>
                    <a:pt x="1631" y="8183"/>
                  </a:cubicBezTo>
                  <a:lnTo>
                    <a:pt x="1643" y="8183"/>
                  </a:lnTo>
                  <a:cubicBezTo>
                    <a:pt x="1643" y="8194"/>
                    <a:pt x="1631" y="8206"/>
                    <a:pt x="1631" y="8206"/>
                  </a:cubicBezTo>
                  <a:lnTo>
                    <a:pt x="1620" y="8206"/>
                  </a:lnTo>
                  <a:lnTo>
                    <a:pt x="1620" y="8218"/>
                  </a:lnTo>
                  <a:cubicBezTo>
                    <a:pt x="1627" y="8218"/>
                    <a:pt x="1630" y="8213"/>
                    <a:pt x="1635" y="8213"/>
                  </a:cubicBezTo>
                  <a:cubicBezTo>
                    <a:pt x="1637" y="8213"/>
                    <a:pt x="1639" y="8214"/>
                    <a:pt x="1643" y="8218"/>
                  </a:cubicBezTo>
                  <a:cubicBezTo>
                    <a:pt x="1631" y="8218"/>
                    <a:pt x="1643" y="8230"/>
                    <a:pt x="1631" y="8230"/>
                  </a:cubicBezTo>
                  <a:cubicBezTo>
                    <a:pt x="1624" y="8230"/>
                    <a:pt x="1610" y="8235"/>
                    <a:pt x="1602" y="8235"/>
                  </a:cubicBezTo>
                  <a:cubicBezTo>
                    <a:pt x="1598" y="8235"/>
                    <a:pt x="1596" y="8234"/>
                    <a:pt x="1596" y="8230"/>
                  </a:cubicBezTo>
                  <a:lnTo>
                    <a:pt x="1596" y="8230"/>
                  </a:lnTo>
                  <a:cubicBezTo>
                    <a:pt x="1596" y="8240"/>
                    <a:pt x="1604" y="8257"/>
                    <a:pt x="1613" y="8257"/>
                  </a:cubicBezTo>
                  <a:cubicBezTo>
                    <a:pt x="1615" y="8257"/>
                    <a:pt x="1617" y="8256"/>
                    <a:pt x="1620" y="8254"/>
                  </a:cubicBezTo>
                  <a:lnTo>
                    <a:pt x="1620" y="8266"/>
                  </a:lnTo>
                  <a:cubicBezTo>
                    <a:pt x="1628" y="8258"/>
                    <a:pt x="1636" y="8244"/>
                    <a:pt x="1644" y="8244"/>
                  </a:cubicBezTo>
                  <a:cubicBezTo>
                    <a:pt x="1648" y="8244"/>
                    <a:pt x="1652" y="8247"/>
                    <a:pt x="1655" y="8254"/>
                  </a:cubicBezTo>
                  <a:lnTo>
                    <a:pt x="1643" y="8254"/>
                  </a:lnTo>
                  <a:lnTo>
                    <a:pt x="1667" y="8266"/>
                  </a:lnTo>
                  <a:lnTo>
                    <a:pt x="1655" y="8278"/>
                  </a:lnTo>
                  <a:cubicBezTo>
                    <a:pt x="1667" y="8278"/>
                    <a:pt x="1667" y="8278"/>
                    <a:pt x="1667" y="8290"/>
                  </a:cubicBezTo>
                  <a:lnTo>
                    <a:pt x="1655" y="8290"/>
                  </a:lnTo>
                  <a:cubicBezTo>
                    <a:pt x="1655" y="8313"/>
                    <a:pt x="1667" y="8313"/>
                    <a:pt x="1679" y="8313"/>
                  </a:cubicBezTo>
                  <a:cubicBezTo>
                    <a:pt x="1679" y="8313"/>
                    <a:pt x="1679" y="8325"/>
                    <a:pt x="1655" y="8325"/>
                  </a:cubicBezTo>
                  <a:cubicBezTo>
                    <a:pt x="1655" y="8337"/>
                    <a:pt x="1667" y="8361"/>
                    <a:pt x="1655" y="8373"/>
                  </a:cubicBezTo>
                  <a:cubicBezTo>
                    <a:pt x="1658" y="8376"/>
                    <a:pt x="1659" y="8376"/>
                    <a:pt x="1660" y="8376"/>
                  </a:cubicBezTo>
                  <a:cubicBezTo>
                    <a:pt x="1663" y="8376"/>
                    <a:pt x="1662" y="8370"/>
                    <a:pt x="1668" y="8370"/>
                  </a:cubicBezTo>
                  <a:cubicBezTo>
                    <a:pt x="1671" y="8370"/>
                    <a:pt x="1674" y="8371"/>
                    <a:pt x="1679" y="8373"/>
                  </a:cubicBezTo>
                  <a:cubicBezTo>
                    <a:pt x="1655" y="8385"/>
                    <a:pt x="1655" y="8409"/>
                    <a:pt x="1667" y="8421"/>
                  </a:cubicBezTo>
                  <a:cubicBezTo>
                    <a:pt x="1655" y="8421"/>
                    <a:pt x="1643" y="8433"/>
                    <a:pt x="1631" y="8433"/>
                  </a:cubicBezTo>
                  <a:cubicBezTo>
                    <a:pt x="1620" y="8456"/>
                    <a:pt x="1572" y="8468"/>
                    <a:pt x="1596" y="8492"/>
                  </a:cubicBezTo>
                  <a:cubicBezTo>
                    <a:pt x="1572" y="8492"/>
                    <a:pt x="1553" y="8482"/>
                    <a:pt x="1544" y="8482"/>
                  </a:cubicBezTo>
                  <a:cubicBezTo>
                    <a:pt x="1539" y="8482"/>
                    <a:pt x="1536" y="8484"/>
                    <a:pt x="1536" y="8492"/>
                  </a:cubicBezTo>
                  <a:cubicBezTo>
                    <a:pt x="1582" y="8492"/>
                    <a:pt x="1529" y="8525"/>
                    <a:pt x="1577" y="8548"/>
                  </a:cubicBezTo>
                  <a:lnTo>
                    <a:pt x="1577" y="8548"/>
                  </a:lnTo>
                  <a:cubicBezTo>
                    <a:pt x="1578" y="8548"/>
                    <a:pt x="1579" y="8548"/>
                    <a:pt x="1580" y="8548"/>
                  </a:cubicBezTo>
                  <a:cubicBezTo>
                    <a:pt x="1582" y="8548"/>
                    <a:pt x="1584" y="8549"/>
                    <a:pt x="1584" y="8552"/>
                  </a:cubicBezTo>
                  <a:lnTo>
                    <a:pt x="1584" y="8528"/>
                  </a:lnTo>
                  <a:cubicBezTo>
                    <a:pt x="1608" y="8528"/>
                    <a:pt x="1631" y="8528"/>
                    <a:pt x="1631" y="8540"/>
                  </a:cubicBezTo>
                  <a:cubicBezTo>
                    <a:pt x="1643" y="8528"/>
                    <a:pt x="1655" y="8516"/>
                    <a:pt x="1667" y="8504"/>
                  </a:cubicBezTo>
                  <a:cubicBezTo>
                    <a:pt x="1679" y="8516"/>
                    <a:pt x="1691" y="8516"/>
                    <a:pt x="1691" y="8540"/>
                  </a:cubicBezTo>
                  <a:cubicBezTo>
                    <a:pt x="1684" y="8537"/>
                    <a:pt x="1680" y="8536"/>
                    <a:pt x="1678" y="8536"/>
                  </a:cubicBezTo>
                  <a:cubicBezTo>
                    <a:pt x="1671" y="8536"/>
                    <a:pt x="1696" y="8552"/>
                    <a:pt x="1667" y="8552"/>
                  </a:cubicBezTo>
                  <a:cubicBezTo>
                    <a:pt x="1655" y="8552"/>
                    <a:pt x="1655" y="8540"/>
                    <a:pt x="1655" y="8540"/>
                  </a:cubicBezTo>
                  <a:lnTo>
                    <a:pt x="1655" y="8540"/>
                  </a:lnTo>
                  <a:cubicBezTo>
                    <a:pt x="1655" y="8554"/>
                    <a:pt x="1659" y="8557"/>
                    <a:pt x="1665" y="8557"/>
                  </a:cubicBezTo>
                  <a:cubicBezTo>
                    <a:pt x="1669" y="8557"/>
                    <a:pt x="1675" y="8555"/>
                    <a:pt x="1682" y="8555"/>
                  </a:cubicBezTo>
                  <a:cubicBezTo>
                    <a:pt x="1689" y="8555"/>
                    <a:pt x="1696" y="8556"/>
                    <a:pt x="1703" y="8564"/>
                  </a:cubicBezTo>
                  <a:cubicBezTo>
                    <a:pt x="1706" y="8570"/>
                    <a:pt x="1707" y="8574"/>
                    <a:pt x="1706" y="8578"/>
                  </a:cubicBezTo>
                  <a:lnTo>
                    <a:pt x="1706" y="8578"/>
                  </a:lnTo>
                  <a:cubicBezTo>
                    <a:pt x="1709" y="8576"/>
                    <a:pt x="1712" y="8575"/>
                    <a:pt x="1715" y="8575"/>
                  </a:cubicBezTo>
                  <a:cubicBezTo>
                    <a:pt x="1691" y="8599"/>
                    <a:pt x="1715" y="8611"/>
                    <a:pt x="1727" y="8623"/>
                  </a:cubicBezTo>
                  <a:cubicBezTo>
                    <a:pt x="1751" y="8587"/>
                    <a:pt x="1727" y="8599"/>
                    <a:pt x="1751" y="8564"/>
                  </a:cubicBezTo>
                  <a:cubicBezTo>
                    <a:pt x="1751" y="8564"/>
                    <a:pt x="1739" y="8552"/>
                    <a:pt x="1727" y="8552"/>
                  </a:cubicBezTo>
                  <a:cubicBezTo>
                    <a:pt x="1762" y="8552"/>
                    <a:pt x="1739" y="8552"/>
                    <a:pt x="1739" y="8540"/>
                  </a:cubicBezTo>
                  <a:lnTo>
                    <a:pt x="1751" y="8540"/>
                  </a:lnTo>
                  <a:cubicBezTo>
                    <a:pt x="1755" y="8537"/>
                    <a:pt x="1759" y="8536"/>
                    <a:pt x="1762" y="8536"/>
                  </a:cubicBezTo>
                  <a:cubicBezTo>
                    <a:pt x="1774" y="8536"/>
                    <a:pt x="1774" y="8552"/>
                    <a:pt x="1774" y="8552"/>
                  </a:cubicBezTo>
                  <a:lnTo>
                    <a:pt x="1822" y="8552"/>
                  </a:lnTo>
                  <a:cubicBezTo>
                    <a:pt x="1822" y="8558"/>
                    <a:pt x="1813" y="8558"/>
                    <a:pt x="1807" y="8558"/>
                  </a:cubicBezTo>
                  <a:cubicBezTo>
                    <a:pt x="1801" y="8558"/>
                    <a:pt x="1798" y="8558"/>
                    <a:pt x="1810" y="8564"/>
                  </a:cubicBezTo>
                  <a:lnTo>
                    <a:pt x="1858" y="8540"/>
                  </a:lnTo>
                  <a:cubicBezTo>
                    <a:pt x="1864" y="8549"/>
                    <a:pt x="1870" y="8552"/>
                    <a:pt x="1878" y="8552"/>
                  </a:cubicBezTo>
                  <a:cubicBezTo>
                    <a:pt x="1892" y="8552"/>
                    <a:pt x="1909" y="8540"/>
                    <a:pt x="1926" y="8540"/>
                  </a:cubicBezTo>
                  <a:cubicBezTo>
                    <a:pt x="1935" y="8540"/>
                    <a:pt x="1944" y="8543"/>
                    <a:pt x="1953" y="8552"/>
                  </a:cubicBezTo>
                  <a:cubicBezTo>
                    <a:pt x="1905" y="8564"/>
                    <a:pt x="1953" y="8564"/>
                    <a:pt x="1953" y="8575"/>
                  </a:cubicBezTo>
                  <a:lnTo>
                    <a:pt x="2048" y="8552"/>
                  </a:lnTo>
                  <a:lnTo>
                    <a:pt x="2048" y="8552"/>
                  </a:lnTo>
                  <a:cubicBezTo>
                    <a:pt x="2054" y="8557"/>
                    <a:pt x="2049" y="8563"/>
                    <a:pt x="2043" y="8566"/>
                  </a:cubicBezTo>
                  <a:lnTo>
                    <a:pt x="2043" y="8566"/>
                  </a:lnTo>
                  <a:cubicBezTo>
                    <a:pt x="2041" y="8566"/>
                    <a:pt x="2039" y="8565"/>
                    <a:pt x="2036" y="8564"/>
                  </a:cubicBezTo>
                  <a:cubicBezTo>
                    <a:pt x="2033" y="8567"/>
                    <a:pt x="2033" y="8568"/>
                    <a:pt x="2036" y="8568"/>
                  </a:cubicBezTo>
                  <a:cubicBezTo>
                    <a:pt x="2037" y="8568"/>
                    <a:pt x="2040" y="8568"/>
                    <a:pt x="2043" y="8566"/>
                  </a:cubicBezTo>
                  <a:lnTo>
                    <a:pt x="2043" y="8566"/>
                  </a:lnTo>
                  <a:cubicBezTo>
                    <a:pt x="2045" y="8567"/>
                    <a:pt x="2047" y="8567"/>
                    <a:pt x="2049" y="8567"/>
                  </a:cubicBezTo>
                  <a:cubicBezTo>
                    <a:pt x="2064" y="8567"/>
                    <a:pt x="2072" y="8552"/>
                    <a:pt x="2072" y="8552"/>
                  </a:cubicBezTo>
                  <a:cubicBezTo>
                    <a:pt x="2075" y="8554"/>
                    <a:pt x="2080" y="8555"/>
                    <a:pt x="2088" y="8555"/>
                  </a:cubicBezTo>
                  <a:cubicBezTo>
                    <a:pt x="2101" y="8555"/>
                    <a:pt x="2119" y="8552"/>
                    <a:pt x="2133" y="8552"/>
                  </a:cubicBezTo>
                  <a:cubicBezTo>
                    <a:pt x="2146" y="8552"/>
                    <a:pt x="2155" y="8555"/>
                    <a:pt x="2155" y="8564"/>
                  </a:cubicBezTo>
                  <a:cubicBezTo>
                    <a:pt x="2164" y="8565"/>
                    <a:pt x="2170" y="8566"/>
                    <a:pt x="2176" y="8566"/>
                  </a:cubicBezTo>
                  <a:cubicBezTo>
                    <a:pt x="2207" y="8566"/>
                    <a:pt x="2188" y="8540"/>
                    <a:pt x="2239" y="8540"/>
                  </a:cubicBezTo>
                  <a:cubicBezTo>
                    <a:pt x="2251" y="8552"/>
                    <a:pt x="2191" y="8552"/>
                    <a:pt x="2215" y="8564"/>
                  </a:cubicBezTo>
                  <a:lnTo>
                    <a:pt x="2284" y="8552"/>
                  </a:lnTo>
                  <a:lnTo>
                    <a:pt x="2284" y="8552"/>
                  </a:lnTo>
                  <a:cubicBezTo>
                    <a:pt x="2274" y="8555"/>
                    <a:pt x="2272" y="8575"/>
                    <a:pt x="2251" y="8575"/>
                  </a:cubicBezTo>
                  <a:cubicBezTo>
                    <a:pt x="2388" y="8575"/>
                    <a:pt x="2476" y="8611"/>
                    <a:pt x="2580" y="8611"/>
                  </a:cubicBezTo>
                  <a:cubicBezTo>
                    <a:pt x="2611" y="8611"/>
                    <a:pt x="2643" y="8607"/>
                    <a:pt x="2679" y="8599"/>
                  </a:cubicBezTo>
                  <a:lnTo>
                    <a:pt x="2679" y="8599"/>
                  </a:lnTo>
                  <a:cubicBezTo>
                    <a:pt x="2703" y="8611"/>
                    <a:pt x="2667" y="8611"/>
                    <a:pt x="2655" y="8623"/>
                  </a:cubicBezTo>
                  <a:cubicBezTo>
                    <a:pt x="2681" y="8615"/>
                    <a:pt x="2703" y="8611"/>
                    <a:pt x="2724" y="8611"/>
                  </a:cubicBezTo>
                  <a:cubicBezTo>
                    <a:pt x="2784" y="8611"/>
                    <a:pt x="2832" y="8637"/>
                    <a:pt x="2891" y="8637"/>
                  </a:cubicBezTo>
                  <a:cubicBezTo>
                    <a:pt x="2900" y="8637"/>
                    <a:pt x="2908" y="8636"/>
                    <a:pt x="2917" y="8635"/>
                  </a:cubicBezTo>
                  <a:lnTo>
                    <a:pt x="2917" y="8623"/>
                  </a:lnTo>
                  <a:cubicBezTo>
                    <a:pt x="2947" y="8628"/>
                    <a:pt x="2976" y="8630"/>
                    <a:pt x="3007" y="8630"/>
                  </a:cubicBezTo>
                  <a:cubicBezTo>
                    <a:pt x="3107" y="8630"/>
                    <a:pt x="3211" y="8609"/>
                    <a:pt x="3317" y="8609"/>
                  </a:cubicBezTo>
                  <a:cubicBezTo>
                    <a:pt x="3334" y="8609"/>
                    <a:pt x="3352" y="8610"/>
                    <a:pt x="3370" y="8611"/>
                  </a:cubicBezTo>
                  <a:lnTo>
                    <a:pt x="3358" y="8599"/>
                  </a:lnTo>
                  <a:cubicBezTo>
                    <a:pt x="3370" y="8587"/>
                    <a:pt x="3405" y="8575"/>
                    <a:pt x="3429" y="8564"/>
                  </a:cubicBezTo>
                  <a:lnTo>
                    <a:pt x="3429" y="8564"/>
                  </a:lnTo>
                  <a:cubicBezTo>
                    <a:pt x="3439" y="8573"/>
                    <a:pt x="3425" y="8591"/>
                    <a:pt x="3445" y="8591"/>
                  </a:cubicBezTo>
                  <a:cubicBezTo>
                    <a:pt x="3449" y="8591"/>
                    <a:pt x="3456" y="8590"/>
                    <a:pt x="3465" y="8587"/>
                  </a:cubicBezTo>
                  <a:cubicBezTo>
                    <a:pt x="3453" y="8587"/>
                    <a:pt x="3429" y="8587"/>
                    <a:pt x="3441" y="8575"/>
                  </a:cubicBezTo>
                  <a:lnTo>
                    <a:pt x="3441" y="8575"/>
                  </a:lnTo>
                  <a:cubicBezTo>
                    <a:pt x="3473" y="8581"/>
                    <a:pt x="3513" y="8583"/>
                    <a:pt x="3559" y="8583"/>
                  </a:cubicBezTo>
                  <a:cubicBezTo>
                    <a:pt x="3705" y="8583"/>
                    <a:pt x="3909" y="8561"/>
                    <a:pt x="4072" y="8552"/>
                  </a:cubicBezTo>
                  <a:cubicBezTo>
                    <a:pt x="4365" y="8517"/>
                    <a:pt x="4680" y="8516"/>
                    <a:pt x="4962" y="8471"/>
                  </a:cubicBezTo>
                  <a:lnTo>
                    <a:pt x="4962" y="8471"/>
                  </a:lnTo>
                  <a:cubicBezTo>
                    <a:pt x="4962" y="8471"/>
                    <a:pt x="4961" y="8471"/>
                    <a:pt x="4961" y="8471"/>
                  </a:cubicBezTo>
                  <a:cubicBezTo>
                    <a:pt x="4937" y="8471"/>
                    <a:pt x="4958" y="8444"/>
                    <a:pt x="4989" y="8444"/>
                  </a:cubicBezTo>
                  <a:cubicBezTo>
                    <a:pt x="5015" y="8457"/>
                    <a:pt x="5038" y="8461"/>
                    <a:pt x="5059" y="8461"/>
                  </a:cubicBezTo>
                  <a:cubicBezTo>
                    <a:pt x="5101" y="8461"/>
                    <a:pt x="5139" y="8446"/>
                    <a:pt x="5182" y="8446"/>
                  </a:cubicBezTo>
                  <a:cubicBezTo>
                    <a:pt x="5200" y="8446"/>
                    <a:pt x="5218" y="8449"/>
                    <a:pt x="5239" y="8456"/>
                  </a:cubicBezTo>
                  <a:cubicBezTo>
                    <a:pt x="5406" y="8421"/>
                    <a:pt x="5561" y="8456"/>
                    <a:pt x="5715" y="8385"/>
                  </a:cubicBezTo>
                  <a:lnTo>
                    <a:pt x="5715" y="8409"/>
                  </a:lnTo>
                  <a:cubicBezTo>
                    <a:pt x="5739" y="8409"/>
                    <a:pt x="5751" y="8397"/>
                    <a:pt x="5775" y="8397"/>
                  </a:cubicBezTo>
                  <a:cubicBezTo>
                    <a:pt x="5834" y="8397"/>
                    <a:pt x="5906" y="8373"/>
                    <a:pt x="5930" y="8373"/>
                  </a:cubicBezTo>
                  <a:lnTo>
                    <a:pt x="5930" y="8361"/>
                  </a:lnTo>
                  <a:cubicBezTo>
                    <a:pt x="5937" y="8359"/>
                    <a:pt x="5943" y="8358"/>
                    <a:pt x="5947" y="8358"/>
                  </a:cubicBezTo>
                  <a:cubicBezTo>
                    <a:pt x="5958" y="8358"/>
                    <a:pt x="5961" y="8365"/>
                    <a:pt x="5972" y="8365"/>
                  </a:cubicBezTo>
                  <a:cubicBezTo>
                    <a:pt x="5976" y="8365"/>
                    <a:pt x="5982" y="8364"/>
                    <a:pt x="5989" y="8361"/>
                  </a:cubicBezTo>
                  <a:lnTo>
                    <a:pt x="6025" y="8337"/>
                  </a:lnTo>
                  <a:cubicBezTo>
                    <a:pt x="6025" y="8350"/>
                    <a:pt x="6038" y="8354"/>
                    <a:pt x="6057" y="8354"/>
                  </a:cubicBezTo>
                  <a:cubicBezTo>
                    <a:pt x="6082" y="8354"/>
                    <a:pt x="6117" y="8347"/>
                    <a:pt x="6139" y="8347"/>
                  </a:cubicBezTo>
                  <a:cubicBezTo>
                    <a:pt x="6146" y="8347"/>
                    <a:pt x="6152" y="8347"/>
                    <a:pt x="6156" y="8349"/>
                  </a:cubicBezTo>
                  <a:cubicBezTo>
                    <a:pt x="6203" y="8337"/>
                    <a:pt x="6287" y="8313"/>
                    <a:pt x="6346" y="8313"/>
                  </a:cubicBezTo>
                  <a:cubicBezTo>
                    <a:pt x="6354" y="8317"/>
                    <a:pt x="6369" y="8319"/>
                    <a:pt x="6386" y="8319"/>
                  </a:cubicBezTo>
                  <a:cubicBezTo>
                    <a:pt x="6422" y="8319"/>
                    <a:pt x="6469" y="8313"/>
                    <a:pt x="6501" y="8313"/>
                  </a:cubicBezTo>
                  <a:cubicBezTo>
                    <a:pt x="6608" y="8302"/>
                    <a:pt x="6751" y="8278"/>
                    <a:pt x="6882" y="8266"/>
                  </a:cubicBezTo>
                  <a:lnTo>
                    <a:pt x="6882" y="8242"/>
                  </a:lnTo>
                  <a:lnTo>
                    <a:pt x="6918" y="8242"/>
                  </a:lnTo>
                  <a:cubicBezTo>
                    <a:pt x="6918" y="8242"/>
                    <a:pt x="6918" y="8254"/>
                    <a:pt x="6918" y="8254"/>
                  </a:cubicBezTo>
                  <a:cubicBezTo>
                    <a:pt x="6923" y="8259"/>
                    <a:pt x="6929" y="8261"/>
                    <a:pt x="6935" y="8261"/>
                  </a:cubicBezTo>
                  <a:cubicBezTo>
                    <a:pt x="6957" y="8261"/>
                    <a:pt x="6986" y="8240"/>
                    <a:pt x="7012" y="8240"/>
                  </a:cubicBezTo>
                  <a:cubicBezTo>
                    <a:pt x="7017" y="8240"/>
                    <a:pt x="7021" y="8241"/>
                    <a:pt x="7025" y="8242"/>
                  </a:cubicBezTo>
                  <a:cubicBezTo>
                    <a:pt x="7017" y="8238"/>
                    <a:pt x="7012" y="8237"/>
                    <a:pt x="7007" y="8237"/>
                  </a:cubicBezTo>
                  <a:cubicBezTo>
                    <a:pt x="6999" y="8237"/>
                    <a:pt x="6993" y="8242"/>
                    <a:pt x="6977" y="8242"/>
                  </a:cubicBezTo>
                  <a:cubicBezTo>
                    <a:pt x="6954" y="8242"/>
                    <a:pt x="6977" y="8218"/>
                    <a:pt x="7013" y="8218"/>
                  </a:cubicBezTo>
                  <a:lnTo>
                    <a:pt x="7013" y="8230"/>
                  </a:lnTo>
                  <a:lnTo>
                    <a:pt x="7037" y="8218"/>
                  </a:lnTo>
                  <a:cubicBezTo>
                    <a:pt x="7049" y="8230"/>
                    <a:pt x="7073" y="8230"/>
                    <a:pt x="7073" y="8254"/>
                  </a:cubicBezTo>
                  <a:cubicBezTo>
                    <a:pt x="7180" y="8230"/>
                    <a:pt x="7263" y="8194"/>
                    <a:pt x="7370" y="8183"/>
                  </a:cubicBezTo>
                  <a:cubicBezTo>
                    <a:pt x="7370" y="8190"/>
                    <a:pt x="7378" y="8191"/>
                    <a:pt x="7388" y="8191"/>
                  </a:cubicBezTo>
                  <a:cubicBezTo>
                    <a:pt x="7398" y="8191"/>
                    <a:pt x="7412" y="8189"/>
                    <a:pt x="7423" y="8189"/>
                  </a:cubicBezTo>
                  <a:cubicBezTo>
                    <a:pt x="7437" y="8189"/>
                    <a:pt x="7446" y="8192"/>
                    <a:pt x="7442" y="8206"/>
                  </a:cubicBezTo>
                  <a:cubicBezTo>
                    <a:pt x="7513" y="8183"/>
                    <a:pt x="7430" y="8183"/>
                    <a:pt x="7454" y="8159"/>
                  </a:cubicBezTo>
                  <a:cubicBezTo>
                    <a:pt x="7477" y="8147"/>
                    <a:pt x="7489" y="8147"/>
                    <a:pt x="7501" y="8147"/>
                  </a:cubicBezTo>
                  <a:cubicBezTo>
                    <a:pt x="7489" y="8159"/>
                    <a:pt x="7513" y="8171"/>
                    <a:pt x="7501" y="8171"/>
                  </a:cubicBezTo>
                  <a:lnTo>
                    <a:pt x="7549" y="8171"/>
                  </a:lnTo>
                  <a:cubicBezTo>
                    <a:pt x="7549" y="8171"/>
                    <a:pt x="7549" y="8171"/>
                    <a:pt x="7537" y="8183"/>
                  </a:cubicBezTo>
                  <a:cubicBezTo>
                    <a:pt x="7632" y="8147"/>
                    <a:pt x="7716" y="8171"/>
                    <a:pt x="7787" y="8147"/>
                  </a:cubicBezTo>
                  <a:cubicBezTo>
                    <a:pt x="7793" y="8141"/>
                    <a:pt x="7787" y="8141"/>
                    <a:pt x="7780" y="8141"/>
                  </a:cubicBezTo>
                  <a:cubicBezTo>
                    <a:pt x="7772" y="8141"/>
                    <a:pt x="7763" y="8141"/>
                    <a:pt x="7763" y="8135"/>
                  </a:cubicBezTo>
                  <a:cubicBezTo>
                    <a:pt x="7789" y="8124"/>
                    <a:pt x="7807" y="8121"/>
                    <a:pt x="7821" y="8121"/>
                  </a:cubicBezTo>
                  <a:cubicBezTo>
                    <a:pt x="7839" y="8121"/>
                    <a:pt x="7851" y="8125"/>
                    <a:pt x="7867" y="8125"/>
                  </a:cubicBezTo>
                  <a:cubicBezTo>
                    <a:pt x="7880" y="8125"/>
                    <a:pt x="7896" y="8122"/>
                    <a:pt x="7918" y="8111"/>
                  </a:cubicBezTo>
                  <a:lnTo>
                    <a:pt x="7918" y="8111"/>
                  </a:lnTo>
                  <a:lnTo>
                    <a:pt x="7906" y="8135"/>
                  </a:lnTo>
                  <a:cubicBezTo>
                    <a:pt x="7925" y="8125"/>
                    <a:pt x="7937" y="8108"/>
                    <a:pt x="7966" y="8108"/>
                  </a:cubicBezTo>
                  <a:cubicBezTo>
                    <a:pt x="7972" y="8108"/>
                    <a:pt x="7980" y="8109"/>
                    <a:pt x="7989" y="8111"/>
                  </a:cubicBezTo>
                  <a:cubicBezTo>
                    <a:pt x="7989" y="8123"/>
                    <a:pt x="7954" y="8135"/>
                    <a:pt x="7930" y="8147"/>
                  </a:cubicBezTo>
                  <a:cubicBezTo>
                    <a:pt x="7966" y="8135"/>
                    <a:pt x="8037" y="8123"/>
                    <a:pt x="8013" y="8111"/>
                  </a:cubicBezTo>
                  <a:cubicBezTo>
                    <a:pt x="8021" y="8107"/>
                    <a:pt x="8029" y="8106"/>
                    <a:pt x="8037" y="8106"/>
                  </a:cubicBezTo>
                  <a:cubicBezTo>
                    <a:pt x="8043" y="8106"/>
                    <a:pt x="8048" y="8107"/>
                    <a:pt x="8053" y="8108"/>
                  </a:cubicBezTo>
                  <a:lnTo>
                    <a:pt x="8053" y="8108"/>
                  </a:lnTo>
                  <a:cubicBezTo>
                    <a:pt x="8052" y="8106"/>
                    <a:pt x="8053" y="8103"/>
                    <a:pt x="8061" y="8099"/>
                  </a:cubicBezTo>
                  <a:cubicBezTo>
                    <a:pt x="8108" y="8099"/>
                    <a:pt x="8180" y="8087"/>
                    <a:pt x="8239" y="8075"/>
                  </a:cubicBezTo>
                  <a:cubicBezTo>
                    <a:pt x="8239" y="8087"/>
                    <a:pt x="8251" y="8087"/>
                    <a:pt x="8239" y="8099"/>
                  </a:cubicBezTo>
                  <a:cubicBezTo>
                    <a:pt x="8256" y="8086"/>
                    <a:pt x="8267" y="8083"/>
                    <a:pt x="8277" y="8083"/>
                  </a:cubicBezTo>
                  <a:cubicBezTo>
                    <a:pt x="8290" y="8083"/>
                    <a:pt x="8301" y="8090"/>
                    <a:pt x="8323" y="8090"/>
                  </a:cubicBezTo>
                  <a:cubicBezTo>
                    <a:pt x="8330" y="8090"/>
                    <a:pt x="8337" y="8089"/>
                    <a:pt x="8347" y="8087"/>
                  </a:cubicBezTo>
                  <a:cubicBezTo>
                    <a:pt x="8525" y="8063"/>
                    <a:pt x="8739" y="7992"/>
                    <a:pt x="8918" y="7968"/>
                  </a:cubicBezTo>
                  <a:cubicBezTo>
                    <a:pt x="8942" y="7944"/>
                    <a:pt x="9001" y="7932"/>
                    <a:pt x="9049" y="7921"/>
                  </a:cubicBezTo>
                  <a:lnTo>
                    <a:pt x="9061" y="7944"/>
                  </a:lnTo>
                  <a:lnTo>
                    <a:pt x="9109" y="7932"/>
                  </a:lnTo>
                  <a:cubicBezTo>
                    <a:pt x="9112" y="7932"/>
                    <a:pt x="9114" y="7933"/>
                    <a:pt x="9114" y="7933"/>
                  </a:cubicBezTo>
                  <a:lnTo>
                    <a:pt x="9114" y="7933"/>
                  </a:lnTo>
                  <a:lnTo>
                    <a:pt x="9120" y="7921"/>
                  </a:lnTo>
                  <a:cubicBezTo>
                    <a:pt x="9123" y="7924"/>
                    <a:pt x="9132" y="7924"/>
                    <a:pt x="9143" y="7924"/>
                  </a:cubicBezTo>
                  <a:cubicBezTo>
                    <a:pt x="9154" y="7924"/>
                    <a:pt x="9166" y="7924"/>
                    <a:pt x="9176" y="7924"/>
                  </a:cubicBezTo>
                  <a:cubicBezTo>
                    <a:pt x="9195" y="7924"/>
                    <a:pt x="9204" y="7927"/>
                    <a:pt x="9168" y="7944"/>
                  </a:cubicBezTo>
                  <a:lnTo>
                    <a:pt x="9347" y="7921"/>
                  </a:lnTo>
                  <a:cubicBezTo>
                    <a:pt x="9382" y="7909"/>
                    <a:pt x="9359" y="7885"/>
                    <a:pt x="9406" y="7885"/>
                  </a:cubicBezTo>
                  <a:cubicBezTo>
                    <a:pt x="9418" y="7897"/>
                    <a:pt x="9394" y="7897"/>
                    <a:pt x="9394" y="7909"/>
                  </a:cubicBezTo>
                  <a:cubicBezTo>
                    <a:pt x="9534" y="7909"/>
                    <a:pt x="9537" y="7818"/>
                    <a:pt x="9649" y="7802"/>
                  </a:cubicBezTo>
                  <a:lnTo>
                    <a:pt x="9649" y="7802"/>
                  </a:lnTo>
                  <a:cubicBezTo>
                    <a:pt x="9651" y="7803"/>
                    <a:pt x="9653" y="7803"/>
                    <a:pt x="9655" y="7803"/>
                  </a:cubicBezTo>
                  <a:lnTo>
                    <a:pt x="9655" y="7803"/>
                  </a:lnTo>
                  <a:lnTo>
                    <a:pt x="9656" y="7802"/>
                  </a:lnTo>
                  <a:lnTo>
                    <a:pt x="9656" y="7802"/>
                  </a:lnTo>
                  <a:cubicBezTo>
                    <a:pt x="9654" y="7802"/>
                    <a:pt x="9651" y="7802"/>
                    <a:pt x="9649" y="7802"/>
                  </a:cubicBezTo>
                  <a:lnTo>
                    <a:pt x="9649" y="7802"/>
                  </a:lnTo>
                  <a:cubicBezTo>
                    <a:pt x="9647" y="7802"/>
                    <a:pt x="9646" y="7802"/>
                    <a:pt x="9644" y="7802"/>
                  </a:cubicBezTo>
                  <a:cubicBezTo>
                    <a:pt x="9644" y="7766"/>
                    <a:pt x="9692" y="7778"/>
                    <a:pt x="9680" y="7754"/>
                  </a:cubicBezTo>
                  <a:cubicBezTo>
                    <a:pt x="9716" y="7754"/>
                    <a:pt x="9728" y="7742"/>
                    <a:pt x="9752" y="7730"/>
                  </a:cubicBezTo>
                  <a:cubicBezTo>
                    <a:pt x="9762" y="7733"/>
                    <a:pt x="9772" y="7734"/>
                    <a:pt x="9783" y="7734"/>
                  </a:cubicBezTo>
                  <a:cubicBezTo>
                    <a:pt x="9812" y="7734"/>
                    <a:pt x="9842" y="7727"/>
                    <a:pt x="9863" y="7727"/>
                  </a:cubicBezTo>
                  <a:cubicBezTo>
                    <a:pt x="9871" y="7727"/>
                    <a:pt x="9877" y="7728"/>
                    <a:pt x="9882" y="7730"/>
                  </a:cubicBezTo>
                  <a:cubicBezTo>
                    <a:pt x="9906" y="7718"/>
                    <a:pt x="9918" y="7682"/>
                    <a:pt x="9966" y="7671"/>
                  </a:cubicBezTo>
                  <a:cubicBezTo>
                    <a:pt x="10002" y="7694"/>
                    <a:pt x="9966" y="7694"/>
                    <a:pt x="10013" y="7694"/>
                  </a:cubicBezTo>
                  <a:lnTo>
                    <a:pt x="10013" y="7682"/>
                  </a:lnTo>
                  <a:cubicBezTo>
                    <a:pt x="10025" y="7678"/>
                    <a:pt x="10032" y="7677"/>
                    <a:pt x="10036" y="7677"/>
                  </a:cubicBezTo>
                  <a:cubicBezTo>
                    <a:pt x="10044" y="7677"/>
                    <a:pt x="10041" y="7682"/>
                    <a:pt x="10049" y="7682"/>
                  </a:cubicBezTo>
                  <a:cubicBezTo>
                    <a:pt x="10085" y="7682"/>
                    <a:pt x="10073" y="7659"/>
                    <a:pt x="10121" y="7659"/>
                  </a:cubicBezTo>
                  <a:lnTo>
                    <a:pt x="10097" y="7682"/>
                  </a:lnTo>
                  <a:cubicBezTo>
                    <a:pt x="10133" y="7671"/>
                    <a:pt x="10144" y="7671"/>
                    <a:pt x="10192" y="7659"/>
                  </a:cubicBezTo>
                  <a:lnTo>
                    <a:pt x="10192" y="7659"/>
                  </a:lnTo>
                  <a:cubicBezTo>
                    <a:pt x="10192" y="7671"/>
                    <a:pt x="10180" y="7671"/>
                    <a:pt x="10156" y="7671"/>
                  </a:cubicBezTo>
                  <a:cubicBezTo>
                    <a:pt x="10163" y="7675"/>
                    <a:pt x="10170" y="7677"/>
                    <a:pt x="10175" y="7677"/>
                  </a:cubicBezTo>
                  <a:cubicBezTo>
                    <a:pt x="10197" y="7677"/>
                    <a:pt x="10206" y="7647"/>
                    <a:pt x="10216" y="7647"/>
                  </a:cubicBezTo>
                  <a:cubicBezTo>
                    <a:pt x="10216" y="7647"/>
                    <a:pt x="10180" y="7647"/>
                    <a:pt x="10192" y="7635"/>
                  </a:cubicBezTo>
                  <a:cubicBezTo>
                    <a:pt x="10211" y="7625"/>
                    <a:pt x="10231" y="7608"/>
                    <a:pt x="10244" y="7608"/>
                  </a:cubicBezTo>
                  <a:cubicBezTo>
                    <a:pt x="10247" y="7608"/>
                    <a:pt x="10249" y="7609"/>
                    <a:pt x="10252" y="7611"/>
                  </a:cubicBezTo>
                  <a:lnTo>
                    <a:pt x="10240" y="7635"/>
                  </a:lnTo>
                  <a:cubicBezTo>
                    <a:pt x="10287" y="7611"/>
                    <a:pt x="10252" y="7611"/>
                    <a:pt x="10311" y="7599"/>
                  </a:cubicBezTo>
                  <a:cubicBezTo>
                    <a:pt x="10311" y="7599"/>
                    <a:pt x="10311" y="7611"/>
                    <a:pt x="10311" y="7611"/>
                  </a:cubicBezTo>
                  <a:cubicBezTo>
                    <a:pt x="10347" y="7587"/>
                    <a:pt x="10394" y="7587"/>
                    <a:pt x="10454" y="7575"/>
                  </a:cubicBezTo>
                  <a:cubicBezTo>
                    <a:pt x="10466" y="7575"/>
                    <a:pt x="10478" y="7563"/>
                    <a:pt x="10478" y="7551"/>
                  </a:cubicBezTo>
                  <a:cubicBezTo>
                    <a:pt x="10454" y="7551"/>
                    <a:pt x="10454" y="7551"/>
                    <a:pt x="10454" y="7528"/>
                  </a:cubicBezTo>
                  <a:lnTo>
                    <a:pt x="10454" y="7528"/>
                  </a:lnTo>
                  <a:cubicBezTo>
                    <a:pt x="10462" y="7532"/>
                    <a:pt x="10469" y="7533"/>
                    <a:pt x="10474" y="7533"/>
                  </a:cubicBezTo>
                  <a:cubicBezTo>
                    <a:pt x="10504" y="7533"/>
                    <a:pt x="10514" y="7492"/>
                    <a:pt x="10573" y="7492"/>
                  </a:cubicBezTo>
                  <a:cubicBezTo>
                    <a:pt x="10573" y="7492"/>
                    <a:pt x="10565" y="7507"/>
                    <a:pt x="10550" y="7507"/>
                  </a:cubicBezTo>
                  <a:cubicBezTo>
                    <a:pt x="10546" y="7507"/>
                    <a:pt x="10542" y="7506"/>
                    <a:pt x="10537" y="7504"/>
                  </a:cubicBezTo>
                  <a:cubicBezTo>
                    <a:pt x="10525" y="7540"/>
                    <a:pt x="10525" y="7563"/>
                    <a:pt x="10490" y="7587"/>
                  </a:cubicBezTo>
                  <a:cubicBezTo>
                    <a:pt x="10507" y="7579"/>
                    <a:pt x="10529" y="7570"/>
                    <a:pt x="10537" y="7570"/>
                  </a:cubicBezTo>
                  <a:cubicBezTo>
                    <a:pt x="10537" y="7570"/>
                    <a:pt x="10537" y="7570"/>
                    <a:pt x="10537" y="7570"/>
                  </a:cubicBezTo>
                  <a:lnTo>
                    <a:pt x="10537" y="7570"/>
                  </a:lnTo>
                  <a:lnTo>
                    <a:pt x="10537" y="7551"/>
                  </a:lnTo>
                  <a:cubicBezTo>
                    <a:pt x="10561" y="7540"/>
                    <a:pt x="10573" y="7540"/>
                    <a:pt x="10585" y="7540"/>
                  </a:cubicBezTo>
                  <a:cubicBezTo>
                    <a:pt x="10585" y="7516"/>
                    <a:pt x="10549" y="7516"/>
                    <a:pt x="10573" y="7504"/>
                  </a:cubicBezTo>
                  <a:cubicBezTo>
                    <a:pt x="10582" y="7498"/>
                    <a:pt x="10589" y="7495"/>
                    <a:pt x="10594" y="7495"/>
                  </a:cubicBezTo>
                  <a:cubicBezTo>
                    <a:pt x="10606" y="7495"/>
                    <a:pt x="10608" y="7506"/>
                    <a:pt x="10609" y="7506"/>
                  </a:cubicBezTo>
                  <a:cubicBezTo>
                    <a:pt x="10609" y="7506"/>
                    <a:pt x="10609" y="7506"/>
                    <a:pt x="10609" y="7504"/>
                  </a:cubicBezTo>
                  <a:cubicBezTo>
                    <a:pt x="10655" y="7481"/>
                    <a:pt x="10623" y="7480"/>
                    <a:pt x="10674" y="7469"/>
                  </a:cubicBezTo>
                  <a:lnTo>
                    <a:pt x="10674" y="7469"/>
                  </a:lnTo>
                  <a:cubicBezTo>
                    <a:pt x="10668" y="7472"/>
                    <a:pt x="10666" y="7480"/>
                    <a:pt x="10656" y="7480"/>
                  </a:cubicBezTo>
                  <a:cubicBezTo>
                    <a:pt x="10680" y="7480"/>
                    <a:pt x="10715" y="7469"/>
                    <a:pt x="10738" y="7469"/>
                  </a:cubicBezTo>
                  <a:cubicBezTo>
                    <a:pt x="10750" y="7469"/>
                    <a:pt x="10760" y="7472"/>
                    <a:pt x="10764" y="7480"/>
                  </a:cubicBezTo>
                  <a:cubicBezTo>
                    <a:pt x="10764" y="7492"/>
                    <a:pt x="10764" y="7492"/>
                    <a:pt x="10752" y="7492"/>
                  </a:cubicBezTo>
                  <a:cubicBezTo>
                    <a:pt x="10741" y="7503"/>
                    <a:pt x="10739" y="7506"/>
                    <a:pt x="10741" y="7506"/>
                  </a:cubicBezTo>
                  <a:cubicBezTo>
                    <a:pt x="10744" y="7506"/>
                    <a:pt x="10759" y="7497"/>
                    <a:pt x="10769" y="7497"/>
                  </a:cubicBezTo>
                  <a:cubicBezTo>
                    <a:pt x="10771" y="7497"/>
                    <a:pt x="10773" y="7498"/>
                    <a:pt x="10774" y="7499"/>
                  </a:cubicBezTo>
                  <a:lnTo>
                    <a:pt x="10774" y="7499"/>
                  </a:lnTo>
                  <a:cubicBezTo>
                    <a:pt x="10779" y="7489"/>
                    <a:pt x="10826" y="7480"/>
                    <a:pt x="10847" y="7480"/>
                  </a:cubicBezTo>
                  <a:lnTo>
                    <a:pt x="10835" y="7468"/>
                  </a:lnTo>
                  <a:cubicBezTo>
                    <a:pt x="10851" y="7446"/>
                    <a:pt x="10858" y="7438"/>
                    <a:pt x="10862" y="7438"/>
                  </a:cubicBezTo>
                  <a:cubicBezTo>
                    <a:pt x="10872" y="7438"/>
                    <a:pt x="10861" y="7483"/>
                    <a:pt x="10898" y="7483"/>
                  </a:cubicBezTo>
                  <a:cubicBezTo>
                    <a:pt x="10904" y="7483"/>
                    <a:pt x="10910" y="7482"/>
                    <a:pt x="10918" y="7480"/>
                  </a:cubicBezTo>
                  <a:cubicBezTo>
                    <a:pt x="10942" y="7462"/>
                    <a:pt x="10936" y="7459"/>
                    <a:pt x="10927" y="7459"/>
                  </a:cubicBezTo>
                  <a:cubicBezTo>
                    <a:pt x="10923" y="7459"/>
                    <a:pt x="10918" y="7460"/>
                    <a:pt x="10915" y="7460"/>
                  </a:cubicBezTo>
                  <a:cubicBezTo>
                    <a:pt x="10912" y="7460"/>
                    <a:pt x="10912" y="7459"/>
                    <a:pt x="10918" y="7456"/>
                  </a:cubicBezTo>
                  <a:cubicBezTo>
                    <a:pt x="10936" y="7450"/>
                    <a:pt x="10951" y="7450"/>
                    <a:pt x="10967" y="7450"/>
                  </a:cubicBezTo>
                  <a:cubicBezTo>
                    <a:pt x="10984" y="7450"/>
                    <a:pt x="11002" y="7450"/>
                    <a:pt x="11025" y="7444"/>
                  </a:cubicBezTo>
                  <a:cubicBezTo>
                    <a:pt x="11037" y="7444"/>
                    <a:pt x="11061" y="7444"/>
                    <a:pt x="11073" y="7468"/>
                  </a:cubicBezTo>
                  <a:cubicBezTo>
                    <a:pt x="11097" y="7456"/>
                    <a:pt x="11168" y="7456"/>
                    <a:pt x="11180" y="7432"/>
                  </a:cubicBezTo>
                  <a:cubicBezTo>
                    <a:pt x="11174" y="7431"/>
                    <a:pt x="11168" y="7431"/>
                    <a:pt x="11163" y="7431"/>
                  </a:cubicBezTo>
                  <a:cubicBezTo>
                    <a:pt x="11128" y="7431"/>
                    <a:pt x="11126" y="7458"/>
                    <a:pt x="11091" y="7458"/>
                  </a:cubicBezTo>
                  <a:cubicBezTo>
                    <a:pt x="11086" y="7458"/>
                    <a:pt x="11080" y="7458"/>
                    <a:pt x="11073" y="7456"/>
                  </a:cubicBezTo>
                  <a:lnTo>
                    <a:pt x="11073" y="7432"/>
                  </a:lnTo>
                  <a:cubicBezTo>
                    <a:pt x="11121" y="7421"/>
                    <a:pt x="11168" y="7397"/>
                    <a:pt x="11204" y="7397"/>
                  </a:cubicBezTo>
                  <a:cubicBezTo>
                    <a:pt x="11192" y="7397"/>
                    <a:pt x="11192" y="7385"/>
                    <a:pt x="11192" y="7385"/>
                  </a:cubicBezTo>
                  <a:cubicBezTo>
                    <a:pt x="11252" y="7361"/>
                    <a:pt x="11264" y="7337"/>
                    <a:pt x="11323" y="7325"/>
                  </a:cubicBezTo>
                  <a:lnTo>
                    <a:pt x="11323" y="7325"/>
                  </a:lnTo>
                  <a:cubicBezTo>
                    <a:pt x="11335" y="7337"/>
                    <a:pt x="11299" y="7349"/>
                    <a:pt x="11276" y="7361"/>
                  </a:cubicBezTo>
                  <a:cubicBezTo>
                    <a:pt x="11311" y="7361"/>
                    <a:pt x="11311" y="7349"/>
                    <a:pt x="11371" y="7337"/>
                  </a:cubicBezTo>
                  <a:lnTo>
                    <a:pt x="11371" y="7337"/>
                  </a:lnTo>
                  <a:cubicBezTo>
                    <a:pt x="11383" y="7349"/>
                    <a:pt x="11335" y="7349"/>
                    <a:pt x="11323" y="7361"/>
                  </a:cubicBezTo>
                  <a:lnTo>
                    <a:pt x="11395" y="7337"/>
                  </a:lnTo>
                  <a:cubicBezTo>
                    <a:pt x="11395" y="7313"/>
                    <a:pt x="11442" y="7325"/>
                    <a:pt x="11478" y="7313"/>
                  </a:cubicBezTo>
                  <a:cubicBezTo>
                    <a:pt x="11561" y="7278"/>
                    <a:pt x="11573" y="7242"/>
                    <a:pt x="11609" y="7206"/>
                  </a:cubicBezTo>
                  <a:cubicBezTo>
                    <a:pt x="11621" y="7206"/>
                    <a:pt x="11633" y="7218"/>
                    <a:pt x="11633" y="7218"/>
                  </a:cubicBezTo>
                  <a:cubicBezTo>
                    <a:pt x="11609" y="7218"/>
                    <a:pt x="11609" y="7230"/>
                    <a:pt x="11609" y="7230"/>
                  </a:cubicBezTo>
                  <a:lnTo>
                    <a:pt x="11609" y="7230"/>
                  </a:lnTo>
                  <a:cubicBezTo>
                    <a:pt x="11613" y="7228"/>
                    <a:pt x="11619" y="7227"/>
                    <a:pt x="11625" y="7227"/>
                  </a:cubicBezTo>
                  <a:cubicBezTo>
                    <a:pt x="11649" y="7227"/>
                    <a:pt x="11678" y="7244"/>
                    <a:pt x="11668" y="7254"/>
                  </a:cubicBezTo>
                  <a:cubicBezTo>
                    <a:pt x="11716" y="7230"/>
                    <a:pt x="11645" y="7242"/>
                    <a:pt x="11668" y="7230"/>
                  </a:cubicBezTo>
                  <a:lnTo>
                    <a:pt x="11740" y="7206"/>
                  </a:lnTo>
                  <a:cubicBezTo>
                    <a:pt x="11728" y="7194"/>
                    <a:pt x="11704" y="7206"/>
                    <a:pt x="11728" y="7182"/>
                  </a:cubicBezTo>
                  <a:cubicBezTo>
                    <a:pt x="11764" y="7170"/>
                    <a:pt x="11776" y="7170"/>
                    <a:pt x="11811" y="7159"/>
                  </a:cubicBezTo>
                  <a:lnTo>
                    <a:pt x="11811" y="7159"/>
                  </a:lnTo>
                  <a:cubicBezTo>
                    <a:pt x="11811" y="7170"/>
                    <a:pt x="11835" y="7170"/>
                    <a:pt x="11799" y="7182"/>
                  </a:cubicBezTo>
                  <a:cubicBezTo>
                    <a:pt x="11823" y="7182"/>
                    <a:pt x="11847" y="7170"/>
                    <a:pt x="11859" y="7159"/>
                  </a:cubicBezTo>
                  <a:cubicBezTo>
                    <a:pt x="11811" y="7159"/>
                    <a:pt x="11918" y="7123"/>
                    <a:pt x="11883" y="7111"/>
                  </a:cubicBezTo>
                  <a:lnTo>
                    <a:pt x="11930" y="7111"/>
                  </a:lnTo>
                  <a:cubicBezTo>
                    <a:pt x="11918" y="7111"/>
                    <a:pt x="11918" y="7123"/>
                    <a:pt x="11907" y="7123"/>
                  </a:cubicBezTo>
                  <a:cubicBezTo>
                    <a:pt x="11912" y="7129"/>
                    <a:pt x="11917" y="7131"/>
                    <a:pt x="11922" y="7131"/>
                  </a:cubicBezTo>
                  <a:cubicBezTo>
                    <a:pt x="11936" y="7131"/>
                    <a:pt x="11945" y="7108"/>
                    <a:pt x="11954" y="7099"/>
                  </a:cubicBezTo>
                  <a:lnTo>
                    <a:pt x="12014" y="7099"/>
                  </a:lnTo>
                  <a:cubicBezTo>
                    <a:pt x="12020" y="7093"/>
                    <a:pt x="12032" y="7090"/>
                    <a:pt x="12042" y="7090"/>
                  </a:cubicBezTo>
                  <a:cubicBezTo>
                    <a:pt x="12052" y="7090"/>
                    <a:pt x="12061" y="7093"/>
                    <a:pt x="12061" y="7099"/>
                  </a:cubicBezTo>
                  <a:cubicBezTo>
                    <a:pt x="12085" y="7087"/>
                    <a:pt x="12061" y="7075"/>
                    <a:pt x="12061" y="7075"/>
                  </a:cubicBezTo>
                  <a:lnTo>
                    <a:pt x="12133" y="7051"/>
                  </a:lnTo>
                  <a:cubicBezTo>
                    <a:pt x="12145" y="7063"/>
                    <a:pt x="12157" y="7087"/>
                    <a:pt x="12145" y="7099"/>
                  </a:cubicBezTo>
                  <a:cubicBezTo>
                    <a:pt x="12168" y="7075"/>
                    <a:pt x="12145" y="7063"/>
                    <a:pt x="12180" y="7051"/>
                  </a:cubicBezTo>
                  <a:lnTo>
                    <a:pt x="12180" y="7051"/>
                  </a:lnTo>
                  <a:cubicBezTo>
                    <a:pt x="12168" y="7075"/>
                    <a:pt x="12240" y="7051"/>
                    <a:pt x="12216" y="7087"/>
                  </a:cubicBezTo>
                  <a:cubicBezTo>
                    <a:pt x="12240" y="7087"/>
                    <a:pt x="12299" y="7063"/>
                    <a:pt x="12335" y="7051"/>
                  </a:cubicBezTo>
                  <a:cubicBezTo>
                    <a:pt x="12340" y="7043"/>
                    <a:pt x="12336" y="7040"/>
                    <a:pt x="12329" y="7040"/>
                  </a:cubicBezTo>
                  <a:cubicBezTo>
                    <a:pt x="12321" y="7040"/>
                    <a:pt x="12309" y="7043"/>
                    <a:pt x="12300" y="7043"/>
                  </a:cubicBezTo>
                  <a:cubicBezTo>
                    <a:pt x="12295" y="7043"/>
                    <a:pt x="12290" y="7042"/>
                    <a:pt x="12288" y="7040"/>
                  </a:cubicBezTo>
                  <a:cubicBezTo>
                    <a:pt x="12383" y="6992"/>
                    <a:pt x="12371" y="6944"/>
                    <a:pt x="12442" y="6920"/>
                  </a:cubicBezTo>
                  <a:lnTo>
                    <a:pt x="12419" y="6920"/>
                  </a:lnTo>
                  <a:cubicBezTo>
                    <a:pt x="12466" y="6897"/>
                    <a:pt x="12454" y="6897"/>
                    <a:pt x="12478" y="6873"/>
                  </a:cubicBezTo>
                  <a:cubicBezTo>
                    <a:pt x="12478" y="6894"/>
                    <a:pt x="12502" y="6906"/>
                    <a:pt x="12536" y="6906"/>
                  </a:cubicBezTo>
                  <a:cubicBezTo>
                    <a:pt x="12561" y="6906"/>
                    <a:pt x="12591" y="6900"/>
                    <a:pt x="12621" y="6885"/>
                  </a:cubicBezTo>
                  <a:cubicBezTo>
                    <a:pt x="12621" y="6873"/>
                    <a:pt x="12573" y="6885"/>
                    <a:pt x="12573" y="6861"/>
                  </a:cubicBezTo>
                  <a:lnTo>
                    <a:pt x="12621" y="6837"/>
                  </a:lnTo>
                  <a:lnTo>
                    <a:pt x="12621" y="6837"/>
                  </a:lnTo>
                  <a:cubicBezTo>
                    <a:pt x="12621" y="6837"/>
                    <a:pt x="12621" y="6842"/>
                    <a:pt x="12618" y="6845"/>
                  </a:cubicBezTo>
                  <a:lnTo>
                    <a:pt x="12618" y="6845"/>
                  </a:lnTo>
                  <a:cubicBezTo>
                    <a:pt x="12663" y="6828"/>
                    <a:pt x="12704" y="6847"/>
                    <a:pt x="12704" y="6813"/>
                  </a:cubicBezTo>
                  <a:lnTo>
                    <a:pt x="12764" y="6837"/>
                  </a:lnTo>
                  <a:lnTo>
                    <a:pt x="12740" y="6825"/>
                  </a:lnTo>
                  <a:cubicBezTo>
                    <a:pt x="12740" y="6813"/>
                    <a:pt x="12788" y="6789"/>
                    <a:pt x="12788" y="6778"/>
                  </a:cubicBezTo>
                  <a:cubicBezTo>
                    <a:pt x="12835" y="6754"/>
                    <a:pt x="12859" y="6754"/>
                    <a:pt x="12895" y="6754"/>
                  </a:cubicBezTo>
                  <a:cubicBezTo>
                    <a:pt x="12883" y="6754"/>
                    <a:pt x="12847" y="6742"/>
                    <a:pt x="12883" y="6718"/>
                  </a:cubicBezTo>
                  <a:lnTo>
                    <a:pt x="12883" y="6718"/>
                  </a:lnTo>
                  <a:cubicBezTo>
                    <a:pt x="12886" y="6727"/>
                    <a:pt x="12892" y="6730"/>
                    <a:pt x="12900" y="6730"/>
                  </a:cubicBezTo>
                  <a:cubicBezTo>
                    <a:pt x="12920" y="6730"/>
                    <a:pt x="12950" y="6712"/>
                    <a:pt x="12967" y="6712"/>
                  </a:cubicBezTo>
                  <a:cubicBezTo>
                    <a:pt x="12972" y="6712"/>
                    <a:pt x="12976" y="6714"/>
                    <a:pt x="12978" y="6718"/>
                  </a:cubicBezTo>
                  <a:cubicBezTo>
                    <a:pt x="12990" y="6706"/>
                    <a:pt x="13014" y="6706"/>
                    <a:pt x="13014" y="6694"/>
                  </a:cubicBezTo>
                  <a:lnTo>
                    <a:pt x="13026" y="6718"/>
                  </a:lnTo>
                  <a:cubicBezTo>
                    <a:pt x="13014" y="6682"/>
                    <a:pt x="13061" y="6659"/>
                    <a:pt x="13097" y="6635"/>
                  </a:cubicBezTo>
                  <a:cubicBezTo>
                    <a:pt x="13100" y="6647"/>
                    <a:pt x="13105" y="6651"/>
                    <a:pt x="13111" y="6651"/>
                  </a:cubicBezTo>
                  <a:cubicBezTo>
                    <a:pt x="13124" y="6651"/>
                    <a:pt x="13144" y="6630"/>
                    <a:pt x="13164" y="6630"/>
                  </a:cubicBezTo>
                  <a:cubicBezTo>
                    <a:pt x="13170" y="6630"/>
                    <a:pt x="13175" y="6631"/>
                    <a:pt x="13181" y="6635"/>
                  </a:cubicBezTo>
                  <a:cubicBezTo>
                    <a:pt x="13181" y="6611"/>
                    <a:pt x="13252" y="6587"/>
                    <a:pt x="13240" y="6563"/>
                  </a:cubicBezTo>
                  <a:cubicBezTo>
                    <a:pt x="13247" y="6561"/>
                    <a:pt x="13253" y="6560"/>
                    <a:pt x="13259" y="6560"/>
                  </a:cubicBezTo>
                  <a:cubicBezTo>
                    <a:pt x="13281" y="6560"/>
                    <a:pt x="13290" y="6575"/>
                    <a:pt x="13300" y="6575"/>
                  </a:cubicBezTo>
                  <a:lnTo>
                    <a:pt x="13311" y="6563"/>
                  </a:lnTo>
                  <a:cubicBezTo>
                    <a:pt x="13335" y="6563"/>
                    <a:pt x="13395" y="6539"/>
                    <a:pt x="13431" y="6528"/>
                  </a:cubicBezTo>
                  <a:lnTo>
                    <a:pt x="13454" y="6492"/>
                  </a:lnTo>
                  <a:lnTo>
                    <a:pt x="13466" y="6492"/>
                  </a:lnTo>
                  <a:cubicBezTo>
                    <a:pt x="13466" y="6492"/>
                    <a:pt x="13502" y="6468"/>
                    <a:pt x="13478" y="6468"/>
                  </a:cubicBezTo>
                  <a:lnTo>
                    <a:pt x="13490" y="6456"/>
                  </a:lnTo>
                  <a:cubicBezTo>
                    <a:pt x="13478" y="6432"/>
                    <a:pt x="13514" y="6444"/>
                    <a:pt x="13550" y="6420"/>
                  </a:cubicBezTo>
                  <a:cubicBezTo>
                    <a:pt x="13550" y="6420"/>
                    <a:pt x="13562" y="6420"/>
                    <a:pt x="13550" y="6432"/>
                  </a:cubicBezTo>
                  <a:cubicBezTo>
                    <a:pt x="13557" y="6429"/>
                    <a:pt x="13562" y="6427"/>
                    <a:pt x="13565" y="6427"/>
                  </a:cubicBezTo>
                  <a:cubicBezTo>
                    <a:pt x="13572" y="6427"/>
                    <a:pt x="13575" y="6432"/>
                    <a:pt x="13579" y="6437"/>
                  </a:cubicBezTo>
                  <a:lnTo>
                    <a:pt x="13579" y="6437"/>
                  </a:lnTo>
                  <a:cubicBezTo>
                    <a:pt x="13579" y="6419"/>
                    <a:pt x="13606" y="6372"/>
                    <a:pt x="13572" y="6372"/>
                  </a:cubicBezTo>
                  <a:cubicBezTo>
                    <a:pt x="13569" y="6372"/>
                    <a:pt x="13565" y="6372"/>
                    <a:pt x="13562" y="6373"/>
                  </a:cubicBezTo>
                  <a:cubicBezTo>
                    <a:pt x="13562" y="6373"/>
                    <a:pt x="13585" y="6349"/>
                    <a:pt x="13597" y="6337"/>
                  </a:cubicBezTo>
                  <a:lnTo>
                    <a:pt x="13621" y="6361"/>
                  </a:lnTo>
                  <a:lnTo>
                    <a:pt x="13633" y="6325"/>
                  </a:lnTo>
                  <a:cubicBezTo>
                    <a:pt x="13657" y="6301"/>
                    <a:pt x="13669" y="6313"/>
                    <a:pt x="13692" y="6301"/>
                  </a:cubicBezTo>
                  <a:lnTo>
                    <a:pt x="13692" y="6301"/>
                  </a:lnTo>
                  <a:cubicBezTo>
                    <a:pt x="13674" y="6311"/>
                    <a:pt x="13670" y="6348"/>
                    <a:pt x="13697" y="6348"/>
                  </a:cubicBezTo>
                  <a:cubicBezTo>
                    <a:pt x="13704" y="6348"/>
                    <a:pt x="13715" y="6345"/>
                    <a:pt x="13728" y="6337"/>
                  </a:cubicBezTo>
                  <a:lnTo>
                    <a:pt x="13728" y="6337"/>
                  </a:lnTo>
                  <a:cubicBezTo>
                    <a:pt x="13704" y="6361"/>
                    <a:pt x="13692" y="6385"/>
                    <a:pt x="13681" y="6397"/>
                  </a:cubicBezTo>
                  <a:cubicBezTo>
                    <a:pt x="13685" y="6392"/>
                    <a:pt x="13690" y="6389"/>
                    <a:pt x="13694" y="6389"/>
                  </a:cubicBezTo>
                  <a:cubicBezTo>
                    <a:pt x="13698" y="6389"/>
                    <a:pt x="13699" y="6395"/>
                    <a:pt x="13692" y="6408"/>
                  </a:cubicBezTo>
                  <a:cubicBezTo>
                    <a:pt x="13728" y="6373"/>
                    <a:pt x="13692" y="6385"/>
                    <a:pt x="13740" y="6361"/>
                  </a:cubicBezTo>
                  <a:cubicBezTo>
                    <a:pt x="13740" y="6367"/>
                    <a:pt x="13746" y="6370"/>
                    <a:pt x="13756" y="6370"/>
                  </a:cubicBezTo>
                  <a:cubicBezTo>
                    <a:pt x="13767" y="6370"/>
                    <a:pt x="13782" y="6367"/>
                    <a:pt x="13800" y="6361"/>
                  </a:cubicBezTo>
                  <a:lnTo>
                    <a:pt x="13764" y="6361"/>
                  </a:lnTo>
                  <a:cubicBezTo>
                    <a:pt x="13764" y="6361"/>
                    <a:pt x="13764" y="6361"/>
                    <a:pt x="13764" y="6349"/>
                  </a:cubicBezTo>
                  <a:cubicBezTo>
                    <a:pt x="13758" y="6355"/>
                    <a:pt x="13755" y="6358"/>
                    <a:pt x="13752" y="6358"/>
                  </a:cubicBezTo>
                  <a:cubicBezTo>
                    <a:pt x="13749" y="6358"/>
                    <a:pt x="13746" y="6355"/>
                    <a:pt x="13740" y="6349"/>
                  </a:cubicBezTo>
                  <a:cubicBezTo>
                    <a:pt x="13750" y="6349"/>
                    <a:pt x="13768" y="6308"/>
                    <a:pt x="13781" y="6301"/>
                  </a:cubicBezTo>
                  <a:lnTo>
                    <a:pt x="13781" y="6301"/>
                  </a:lnTo>
                  <a:cubicBezTo>
                    <a:pt x="13783" y="6301"/>
                    <a:pt x="13785" y="6301"/>
                    <a:pt x="13788" y="6301"/>
                  </a:cubicBezTo>
                  <a:cubicBezTo>
                    <a:pt x="13787" y="6300"/>
                    <a:pt x="13785" y="6300"/>
                    <a:pt x="13784" y="6300"/>
                  </a:cubicBezTo>
                  <a:cubicBezTo>
                    <a:pt x="13783" y="6300"/>
                    <a:pt x="13782" y="6300"/>
                    <a:pt x="13781" y="6301"/>
                  </a:cubicBezTo>
                  <a:lnTo>
                    <a:pt x="13781" y="6301"/>
                  </a:lnTo>
                  <a:cubicBezTo>
                    <a:pt x="13739" y="6295"/>
                    <a:pt x="13846" y="6230"/>
                    <a:pt x="13812" y="6230"/>
                  </a:cubicBezTo>
                  <a:cubicBezTo>
                    <a:pt x="13812" y="6220"/>
                    <a:pt x="13835" y="6203"/>
                    <a:pt x="13844" y="6203"/>
                  </a:cubicBezTo>
                  <a:cubicBezTo>
                    <a:pt x="13846" y="6203"/>
                    <a:pt x="13847" y="6204"/>
                    <a:pt x="13847" y="6206"/>
                  </a:cubicBezTo>
                  <a:cubicBezTo>
                    <a:pt x="13835" y="6224"/>
                    <a:pt x="13847" y="6227"/>
                    <a:pt x="13862" y="6227"/>
                  </a:cubicBezTo>
                  <a:cubicBezTo>
                    <a:pt x="13870" y="6227"/>
                    <a:pt x="13878" y="6226"/>
                    <a:pt x="13884" y="6226"/>
                  </a:cubicBezTo>
                  <a:cubicBezTo>
                    <a:pt x="13890" y="6226"/>
                    <a:pt x="13895" y="6227"/>
                    <a:pt x="13895" y="6230"/>
                  </a:cubicBezTo>
                  <a:cubicBezTo>
                    <a:pt x="13901" y="6224"/>
                    <a:pt x="13892" y="6224"/>
                    <a:pt x="13883" y="6224"/>
                  </a:cubicBezTo>
                  <a:cubicBezTo>
                    <a:pt x="13874" y="6224"/>
                    <a:pt x="13865" y="6224"/>
                    <a:pt x="13871" y="6218"/>
                  </a:cubicBezTo>
                  <a:cubicBezTo>
                    <a:pt x="13895" y="6206"/>
                    <a:pt x="13919" y="6206"/>
                    <a:pt x="13931" y="6206"/>
                  </a:cubicBezTo>
                  <a:lnTo>
                    <a:pt x="13966" y="6194"/>
                  </a:lnTo>
                  <a:cubicBezTo>
                    <a:pt x="13966" y="6191"/>
                    <a:pt x="13964" y="6191"/>
                    <a:pt x="13961" y="6191"/>
                  </a:cubicBezTo>
                  <a:cubicBezTo>
                    <a:pt x="13955" y="6191"/>
                    <a:pt x="13946" y="6193"/>
                    <a:pt x="13942" y="6193"/>
                  </a:cubicBezTo>
                  <a:cubicBezTo>
                    <a:pt x="13939" y="6193"/>
                    <a:pt x="13941" y="6191"/>
                    <a:pt x="13954" y="6182"/>
                  </a:cubicBezTo>
                  <a:cubicBezTo>
                    <a:pt x="13954" y="6182"/>
                    <a:pt x="13990" y="6158"/>
                    <a:pt x="13990" y="6158"/>
                  </a:cubicBezTo>
                  <a:lnTo>
                    <a:pt x="13990" y="6158"/>
                  </a:lnTo>
                  <a:cubicBezTo>
                    <a:pt x="13990" y="6182"/>
                    <a:pt x="14002" y="6194"/>
                    <a:pt x="13978" y="6218"/>
                  </a:cubicBezTo>
                  <a:cubicBezTo>
                    <a:pt x="14002" y="6206"/>
                    <a:pt x="14073" y="6158"/>
                    <a:pt x="14026" y="6158"/>
                  </a:cubicBezTo>
                  <a:lnTo>
                    <a:pt x="14062" y="6135"/>
                  </a:lnTo>
                  <a:lnTo>
                    <a:pt x="14062" y="6135"/>
                  </a:lnTo>
                  <a:cubicBezTo>
                    <a:pt x="14050" y="6141"/>
                    <a:pt x="14029" y="6147"/>
                    <a:pt x="14017" y="6147"/>
                  </a:cubicBezTo>
                  <a:cubicBezTo>
                    <a:pt x="14005" y="6147"/>
                    <a:pt x="14002" y="6141"/>
                    <a:pt x="14026" y="6123"/>
                  </a:cubicBezTo>
                  <a:lnTo>
                    <a:pt x="14038" y="6123"/>
                  </a:lnTo>
                  <a:lnTo>
                    <a:pt x="14062" y="6087"/>
                  </a:lnTo>
                  <a:lnTo>
                    <a:pt x="14085" y="6087"/>
                  </a:lnTo>
                  <a:cubicBezTo>
                    <a:pt x="14073" y="6087"/>
                    <a:pt x="14085" y="6075"/>
                    <a:pt x="14097" y="6063"/>
                  </a:cubicBezTo>
                  <a:cubicBezTo>
                    <a:pt x="14097" y="6069"/>
                    <a:pt x="14100" y="6069"/>
                    <a:pt x="14105" y="6069"/>
                  </a:cubicBezTo>
                  <a:cubicBezTo>
                    <a:pt x="14109" y="6069"/>
                    <a:pt x="14115" y="6069"/>
                    <a:pt x="14121" y="6075"/>
                  </a:cubicBezTo>
                  <a:cubicBezTo>
                    <a:pt x="14157" y="6051"/>
                    <a:pt x="14145" y="6039"/>
                    <a:pt x="14145" y="6027"/>
                  </a:cubicBezTo>
                  <a:cubicBezTo>
                    <a:pt x="14157" y="6022"/>
                    <a:pt x="14166" y="6019"/>
                    <a:pt x="14172" y="6019"/>
                  </a:cubicBezTo>
                  <a:cubicBezTo>
                    <a:pt x="14178" y="6019"/>
                    <a:pt x="14181" y="6022"/>
                    <a:pt x="14181" y="6027"/>
                  </a:cubicBezTo>
                  <a:cubicBezTo>
                    <a:pt x="14204" y="6016"/>
                    <a:pt x="14252" y="5980"/>
                    <a:pt x="14276" y="5980"/>
                  </a:cubicBezTo>
                  <a:cubicBezTo>
                    <a:pt x="14290" y="5961"/>
                    <a:pt x="14293" y="5957"/>
                    <a:pt x="14292" y="5957"/>
                  </a:cubicBezTo>
                  <a:lnTo>
                    <a:pt x="14292" y="5957"/>
                  </a:lnTo>
                  <a:cubicBezTo>
                    <a:pt x="14291" y="5957"/>
                    <a:pt x="14289" y="5959"/>
                    <a:pt x="14287" y="5959"/>
                  </a:cubicBezTo>
                  <a:cubicBezTo>
                    <a:pt x="14285" y="5959"/>
                    <a:pt x="14284" y="5956"/>
                    <a:pt x="14288" y="5944"/>
                  </a:cubicBezTo>
                  <a:cubicBezTo>
                    <a:pt x="14291" y="5945"/>
                    <a:pt x="14293" y="5945"/>
                    <a:pt x="14296" y="5945"/>
                  </a:cubicBezTo>
                  <a:cubicBezTo>
                    <a:pt x="14344" y="5945"/>
                    <a:pt x="14410" y="5858"/>
                    <a:pt x="14466" y="5813"/>
                  </a:cubicBezTo>
                  <a:cubicBezTo>
                    <a:pt x="14433" y="5791"/>
                    <a:pt x="14473" y="5789"/>
                    <a:pt x="14468" y="5760"/>
                  </a:cubicBezTo>
                  <a:lnTo>
                    <a:pt x="14468" y="5760"/>
                  </a:lnTo>
                  <a:cubicBezTo>
                    <a:pt x="14472" y="5766"/>
                    <a:pt x="14481" y="5766"/>
                    <a:pt x="14490" y="5766"/>
                  </a:cubicBezTo>
                  <a:cubicBezTo>
                    <a:pt x="14490" y="5766"/>
                    <a:pt x="14502" y="5777"/>
                    <a:pt x="14502" y="5777"/>
                  </a:cubicBezTo>
                  <a:cubicBezTo>
                    <a:pt x="14502" y="5789"/>
                    <a:pt x="14502" y="5789"/>
                    <a:pt x="14514" y="5789"/>
                  </a:cubicBezTo>
                  <a:cubicBezTo>
                    <a:pt x="14526" y="5777"/>
                    <a:pt x="14514" y="5777"/>
                    <a:pt x="14514" y="5777"/>
                  </a:cubicBezTo>
                  <a:cubicBezTo>
                    <a:pt x="14520" y="5772"/>
                    <a:pt x="14523" y="5769"/>
                    <a:pt x="14524" y="5769"/>
                  </a:cubicBezTo>
                  <a:cubicBezTo>
                    <a:pt x="14526" y="5769"/>
                    <a:pt x="14526" y="5772"/>
                    <a:pt x="14526" y="5777"/>
                  </a:cubicBezTo>
                  <a:cubicBezTo>
                    <a:pt x="14526" y="5789"/>
                    <a:pt x="14514" y="5801"/>
                    <a:pt x="14526" y="5801"/>
                  </a:cubicBezTo>
                  <a:lnTo>
                    <a:pt x="14538" y="5801"/>
                  </a:lnTo>
                  <a:cubicBezTo>
                    <a:pt x="14538" y="5813"/>
                    <a:pt x="14526" y="5813"/>
                    <a:pt x="14526" y="5813"/>
                  </a:cubicBezTo>
                  <a:cubicBezTo>
                    <a:pt x="14526" y="5813"/>
                    <a:pt x="14529" y="5816"/>
                    <a:pt x="14533" y="5816"/>
                  </a:cubicBezTo>
                  <a:cubicBezTo>
                    <a:pt x="14538" y="5816"/>
                    <a:pt x="14544" y="5813"/>
                    <a:pt x="14550" y="5801"/>
                  </a:cubicBezTo>
                  <a:cubicBezTo>
                    <a:pt x="14550" y="5801"/>
                    <a:pt x="14550" y="5813"/>
                    <a:pt x="14550" y="5825"/>
                  </a:cubicBezTo>
                  <a:cubicBezTo>
                    <a:pt x="14550" y="5825"/>
                    <a:pt x="14550" y="5813"/>
                    <a:pt x="14562" y="5801"/>
                  </a:cubicBezTo>
                  <a:lnTo>
                    <a:pt x="14562" y="5801"/>
                  </a:lnTo>
                  <a:cubicBezTo>
                    <a:pt x="14550" y="5825"/>
                    <a:pt x="14562" y="5825"/>
                    <a:pt x="14574" y="5837"/>
                  </a:cubicBezTo>
                  <a:cubicBezTo>
                    <a:pt x="14574" y="5837"/>
                    <a:pt x="14562" y="5837"/>
                    <a:pt x="14562" y="5849"/>
                  </a:cubicBezTo>
                  <a:cubicBezTo>
                    <a:pt x="14568" y="5843"/>
                    <a:pt x="14571" y="5841"/>
                    <a:pt x="14572" y="5841"/>
                  </a:cubicBezTo>
                  <a:cubicBezTo>
                    <a:pt x="14576" y="5841"/>
                    <a:pt x="14565" y="5861"/>
                    <a:pt x="14574" y="5861"/>
                  </a:cubicBezTo>
                  <a:cubicBezTo>
                    <a:pt x="14597" y="5873"/>
                    <a:pt x="14633" y="5885"/>
                    <a:pt x="14657" y="5908"/>
                  </a:cubicBezTo>
                  <a:cubicBezTo>
                    <a:pt x="14669" y="5897"/>
                    <a:pt x="14681" y="5897"/>
                    <a:pt x="14693" y="5897"/>
                  </a:cubicBezTo>
                  <a:lnTo>
                    <a:pt x="14669" y="5920"/>
                  </a:lnTo>
                  <a:lnTo>
                    <a:pt x="14681" y="5920"/>
                  </a:lnTo>
                  <a:cubicBezTo>
                    <a:pt x="14681" y="5920"/>
                    <a:pt x="14681" y="5920"/>
                    <a:pt x="14681" y="5920"/>
                  </a:cubicBezTo>
                  <a:lnTo>
                    <a:pt x="14681" y="5920"/>
                  </a:lnTo>
                  <a:lnTo>
                    <a:pt x="14675" y="5926"/>
                  </a:lnTo>
                  <a:cubicBezTo>
                    <a:pt x="14678" y="5926"/>
                    <a:pt x="14681" y="5926"/>
                    <a:pt x="14681" y="5920"/>
                  </a:cubicBezTo>
                  <a:lnTo>
                    <a:pt x="14681" y="5920"/>
                  </a:lnTo>
                  <a:cubicBezTo>
                    <a:pt x="14681" y="5932"/>
                    <a:pt x="14693" y="5944"/>
                    <a:pt x="14669" y="5944"/>
                  </a:cubicBezTo>
                  <a:lnTo>
                    <a:pt x="14693" y="5968"/>
                  </a:lnTo>
                  <a:cubicBezTo>
                    <a:pt x="14693" y="5970"/>
                    <a:pt x="14694" y="5971"/>
                    <a:pt x="14695" y="5971"/>
                  </a:cubicBezTo>
                  <a:cubicBezTo>
                    <a:pt x="14700" y="5971"/>
                    <a:pt x="14709" y="5965"/>
                    <a:pt x="14714" y="5965"/>
                  </a:cubicBezTo>
                  <a:cubicBezTo>
                    <a:pt x="14715" y="5965"/>
                    <a:pt x="14716" y="5965"/>
                    <a:pt x="14716" y="5968"/>
                  </a:cubicBezTo>
                  <a:cubicBezTo>
                    <a:pt x="14705" y="5968"/>
                    <a:pt x="14705" y="5968"/>
                    <a:pt x="14693" y="5980"/>
                  </a:cubicBezTo>
                  <a:cubicBezTo>
                    <a:pt x="14693" y="5984"/>
                    <a:pt x="14695" y="5986"/>
                    <a:pt x="14698" y="5986"/>
                  </a:cubicBezTo>
                  <a:cubicBezTo>
                    <a:pt x="14712" y="5986"/>
                    <a:pt x="14745" y="5962"/>
                    <a:pt x="14758" y="5962"/>
                  </a:cubicBezTo>
                  <a:cubicBezTo>
                    <a:pt x="14762" y="5962"/>
                    <a:pt x="14764" y="5964"/>
                    <a:pt x="14764" y="5968"/>
                  </a:cubicBezTo>
                  <a:lnTo>
                    <a:pt x="14776" y="5968"/>
                  </a:lnTo>
                  <a:cubicBezTo>
                    <a:pt x="14783" y="5961"/>
                    <a:pt x="14785" y="5959"/>
                    <a:pt x="14784" y="5959"/>
                  </a:cubicBezTo>
                  <a:lnTo>
                    <a:pt x="14784" y="5959"/>
                  </a:lnTo>
                  <a:cubicBezTo>
                    <a:pt x="14783" y="5959"/>
                    <a:pt x="14776" y="5965"/>
                    <a:pt x="14770" y="5965"/>
                  </a:cubicBezTo>
                  <a:cubicBezTo>
                    <a:pt x="14767" y="5965"/>
                    <a:pt x="14764" y="5963"/>
                    <a:pt x="14764" y="5956"/>
                  </a:cubicBezTo>
                  <a:cubicBezTo>
                    <a:pt x="14776" y="5950"/>
                    <a:pt x="14782" y="5950"/>
                    <a:pt x="14786" y="5950"/>
                  </a:cubicBezTo>
                  <a:cubicBezTo>
                    <a:pt x="14791" y="5950"/>
                    <a:pt x="14794" y="5950"/>
                    <a:pt x="14800" y="5944"/>
                  </a:cubicBezTo>
                  <a:lnTo>
                    <a:pt x="14812" y="5944"/>
                  </a:lnTo>
                  <a:cubicBezTo>
                    <a:pt x="14812" y="5956"/>
                    <a:pt x="14824" y="5956"/>
                    <a:pt x="14812" y="5980"/>
                  </a:cubicBezTo>
                  <a:cubicBezTo>
                    <a:pt x="14824" y="5968"/>
                    <a:pt x="14847" y="5956"/>
                    <a:pt x="14847" y="5956"/>
                  </a:cubicBezTo>
                  <a:lnTo>
                    <a:pt x="14847" y="5956"/>
                  </a:lnTo>
                  <a:cubicBezTo>
                    <a:pt x="14835" y="5980"/>
                    <a:pt x="14835" y="5968"/>
                    <a:pt x="14835" y="5980"/>
                  </a:cubicBezTo>
                  <a:lnTo>
                    <a:pt x="14847" y="5968"/>
                  </a:lnTo>
                  <a:lnTo>
                    <a:pt x="14847" y="5968"/>
                  </a:lnTo>
                  <a:cubicBezTo>
                    <a:pt x="14847" y="5980"/>
                    <a:pt x="14847" y="5980"/>
                    <a:pt x="14835" y="5992"/>
                  </a:cubicBezTo>
                  <a:cubicBezTo>
                    <a:pt x="14843" y="5992"/>
                    <a:pt x="14851" y="5986"/>
                    <a:pt x="14856" y="5986"/>
                  </a:cubicBezTo>
                  <a:cubicBezTo>
                    <a:pt x="14858" y="5986"/>
                    <a:pt x="14859" y="5988"/>
                    <a:pt x="14859" y="5992"/>
                  </a:cubicBezTo>
                  <a:lnTo>
                    <a:pt x="14847" y="5992"/>
                  </a:lnTo>
                  <a:cubicBezTo>
                    <a:pt x="14847" y="5992"/>
                    <a:pt x="14847" y="6004"/>
                    <a:pt x="14859" y="6004"/>
                  </a:cubicBezTo>
                  <a:cubicBezTo>
                    <a:pt x="14859" y="6004"/>
                    <a:pt x="14859" y="5992"/>
                    <a:pt x="14871" y="5992"/>
                  </a:cubicBezTo>
                  <a:cubicBezTo>
                    <a:pt x="14871" y="5992"/>
                    <a:pt x="14882" y="5986"/>
                    <a:pt x="14885" y="5986"/>
                  </a:cubicBezTo>
                  <a:cubicBezTo>
                    <a:pt x="14887" y="5986"/>
                    <a:pt x="14887" y="5988"/>
                    <a:pt x="14883" y="5992"/>
                  </a:cubicBezTo>
                  <a:lnTo>
                    <a:pt x="14871" y="6004"/>
                  </a:lnTo>
                  <a:cubicBezTo>
                    <a:pt x="14879" y="6004"/>
                    <a:pt x="14882" y="5998"/>
                    <a:pt x="14886" y="5998"/>
                  </a:cubicBezTo>
                  <a:cubicBezTo>
                    <a:pt x="14888" y="5998"/>
                    <a:pt x="14889" y="5999"/>
                    <a:pt x="14891" y="6001"/>
                  </a:cubicBezTo>
                  <a:lnTo>
                    <a:pt x="14891" y="6001"/>
                  </a:lnTo>
                  <a:cubicBezTo>
                    <a:pt x="14892" y="6000"/>
                    <a:pt x="14893" y="6000"/>
                    <a:pt x="14893" y="6000"/>
                  </a:cubicBezTo>
                  <a:cubicBezTo>
                    <a:pt x="14903" y="6000"/>
                    <a:pt x="14895" y="6018"/>
                    <a:pt x="14895" y="6027"/>
                  </a:cubicBezTo>
                  <a:cubicBezTo>
                    <a:pt x="14907" y="6016"/>
                    <a:pt x="14919" y="6016"/>
                    <a:pt x="14919" y="6016"/>
                  </a:cubicBezTo>
                  <a:cubicBezTo>
                    <a:pt x="14919" y="6004"/>
                    <a:pt x="14919" y="6004"/>
                    <a:pt x="14931" y="5992"/>
                  </a:cubicBezTo>
                  <a:lnTo>
                    <a:pt x="14931" y="5992"/>
                  </a:lnTo>
                  <a:cubicBezTo>
                    <a:pt x="14927" y="5998"/>
                    <a:pt x="14929" y="6000"/>
                    <a:pt x="14932" y="6000"/>
                  </a:cubicBezTo>
                  <a:cubicBezTo>
                    <a:pt x="14937" y="6000"/>
                    <a:pt x="14948" y="5995"/>
                    <a:pt x="14953" y="5995"/>
                  </a:cubicBezTo>
                  <a:cubicBezTo>
                    <a:pt x="14957" y="5995"/>
                    <a:pt x="14958" y="5997"/>
                    <a:pt x="14955" y="6004"/>
                  </a:cubicBezTo>
                  <a:cubicBezTo>
                    <a:pt x="14955" y="6004"/>
                    <a:pt x="14949" y="6009"/>
                    <a:pt x="14946" y="6009"/>
                  </a:cubicBezTo>
                  <a:cubicBezTo>
                    <a:pt x="14944" y="6009"/>
                    <a:pt x="14943" y="6008"/>
                    <a:pt x="14943" y="6004"/>
                  </a:cubicBezTo>
                  <a:cubicBezTo>
                    <a:pt x="14931" y="6016"/>
                    <a:pt x="14907" y="6039"/>
                    <a:pt x="14895" y="6039"/>
                  </a:cubicBezTo>
                  <a:cubicBezTo>
                    <a:pt x="14907" y="6039"/>
                    <a:pt x="14907" y="6039"/>
                    <a:pt x="14895" y="6051"/>
                  </a:cubicBezTo>
                  <a:lnTo>
                    <a:pt x="14919" y="6027"/>
                  </a:lnTo>
                  <a:cubicBezTo>
                    <a:pt x="14919" y="6027"/>
                    <a:pt x="14919" y="6039"/>
                    <a:pt x="14919" y="6039"/>
                  </a:cubicBezTo>
                  <a:cubicBezTo>
                    <a:pt x="14927" y="6032"/>
                    <a:pt x="14934" y="6024"/>
                    <a:pt x="14942" y="6019"/>
                  </a:cubicBezTo>
                  <a:lnTo>
                    <a:pt x="14942" y="6019"/>
                  </a:lnTo>
                  <a:cubicBezTo>
                    <a:pt x="14939" y="6023"/>
                    <a:pt x="14938" y="6027"/>
                    <a:pt x="14943" y="6027"/>
                  </a:cubicBezTo>
                  <a:cubicBezTo>
                    <a:pt x="14947" y="6027"/>
                    <a:pt x="14952" y="6024"/>
                    <a:pt x="14956" y="6020"/>
                  </a:cubicBezTo>
                  <a:lnTo>
                    <a:pt x="14956" y="6020"/>
                  </a:lnTo>
                  <a:cubicBezTo>
                    <a:pt x="14956" y="6020"/>
                    <a:pt x="14956" y="6020"/>
                    <a:pt x="14956" y="6020"/>
                  </a:cubicBezTo>
                  <a:lnTo>
                    <a:pt x="14956" y="6020"/>
                  </a:lnTo>
                  <a:cubicBezTo>
                    <a:pt x="14956" y="6020"/>
                    <a:pt x="14956" y="6020"/>
                    <a:pt x="14956" y="6020"/>
                  </a:cubicBezTo>
                  <a:lnTo>
                    <a:pt x="14956" y="6020"/>
                  </a:lnTo>
                  <a:cubicBezTo>
                    <a:pt x="14956" y="6020"/>
                    <a:pt x="14956" y="6020"/>
                    <a:pt x="14956" y="6020"/>
                  </a:cubicBezTo>
                  <a:lnTo>
                    <a:pt x="14956" y="6020"/>
                  </a:lnTo>
                  <a:cubicBezTo>
                    <a:pt x="14955" y="6019"/>
                    <a:pt x="14955" y="6018"/>
                    <a:pt x="14955" y="6016"/>
                  </a:cubicBezTo>
                  <a:lnTo>
                    <a:pt x="14955" y="6016"/>
                  </a:lnTo>
                  <a:cubicBezTo>
                    <a:pt x="14955" y="6017"/>
                    <a:pt x="14955" y="6019"/>
                    <a:pt x="14956" y="6020"/>
                  </a:cubicBezTo>
                  <a:lnTo>
                    <a:pt x="14956" y="6020"/>
                  </a:lnTo>
                  <a:cubicBezTo>
                    <a:pt x="14960" y="6016"/>
                    <a:pt x="14963" y="6012"/>
                    <a:pt x="14965" y="6012"/>
                  </a:cubicBezTo>
                  <a:cubicBezTo>
                    <a:pt x="14966" y="6012"/>
                    <a:pt x="14966" y="6013"/>
                    <a:pt x="14966" y="6016"/>
                  </a:cubicBezTo>
                  <a:cubicBezTo>
                    <a:pt x="14966" y="6016"/>
                    <a:pt x="14961" y="6021"/>
                    <a:pt x="14958" y="6021"/>
                  </a:cubicBezTo>
                  <a:cubicBezTo>
                    <a:pt x="14957" y="6021"/>
                    <a:pt x="14956" y="6021"/>
                    <a:pt x="14956" y="6020"/>
                  </a:cubicBezTo>
                  <a:lnTo>
                    <a:pt x="14956" y="6020"/>
                  </a:lnTo>
                  <a:cubicBezTo>
                    <a:pt x="14961" y="6028"/>
                    <a:pt x="14975" y="6031"/>
                    <a:pt x="14955" y="6051"/>
                  </a:cubicBezTo>
                  <a:cubicBezTo>
                    <a:pt x="14943" y="6051"/>
                    <a:pt x="14943" y="6063"/>
                    <a:pt x="14943" y="6063"/>
                  </a:cubicBezTo>
                  <a:lnTo>
                    <a:pt x="14943" y="6051"/>
                  </a:lnTo>
                  <a:lnTo>
                    <a:pt x="14943" y="6051"/>
                  </a:lnTo>
                  <a:cubicBezTo>
                    <a:pt x="14919" y="6063"/>
                    <a:pt x="14955" y="6051"/>
                    <a:pt x="14931" y="6075"/>
                  </a:cubicBezTo>
                  <a:cubicBezTo>
                    <a:pt x="14935" y="6071"/>
                    <a:pt x="14937" y="6070"/>
                    <a:pt x="14939" y="6070"/>
                  </a:cubicBezTo>
                  <a:cubicBezTo>
                    <a:pt x="14943" y="6070"/>
                    <a:pt x="14943" y="6075"/>
                    <a:pt x="14943" y="6075"/>
                  </a:cubicBezTo>
                  <a:lnTo>
                    <a:pt x="14955" y="6063"/>
                  </a:lnTo>
                  <a:cubicBezTo>
                    <a:pt x="14966" y="6058"/>
                    <a:pt x="14973" y="6057"/>
                    <a:pt x="14975" y="6057"/>
                  </a:cubicBezTo>
                  <a:cubicBezTo>
                    <a:pt x="14985" y="6057"/>
                    <a:pt x="14933" y="6087"/>
                    <a:pt x="14943" y="6087"/>
                  </a:cubicBezTo>
                  <a:cubicBezTo>
                    <a:pt x="14955" y="6087"/>
                    <a:pt x="14943" y="6087"/>
                    <a:pt x="14955" y="6075"/>
                  </a:cubicBezTo>
                  <a:cubicBezTo>
                    <a:pt x="14955" y="6087"/>
                    <a:pt x="14955" y="6099"/>
                    <a:pt x="14966" y="6099"/>
                  </a:cubicBezTo>
                  <a:cubicBezTo>
                    <a:pt x="14960" y="6105"/>
                    <a:pt x="14957" y="6112"/>
                    <a:pt x="14952" y="6118"/>
                  </a:cubicBezTo>
                  <a:lnTo>
                    <a:pt x="14952" y="6118"/>
                  </a:lnTo>
                  <a:lnTo>
                    <a:pt x="14966" y="6111"/>
                  </a:lnTo>
                  <a:cubicBezTo>
                    <a:pt x="14966" y="6111"/>
                    <a:pt x="14978" y="6111"/>
                    <a:pt x="14978" y="6123"/>
                  </a:cubicBezTo>
                  <a:cubicBezTo>
                    <a:pt x="14978" y="6123"/>
                    <a:pt x="14990" y="6111"/>
                    <a:pt x="14990" y="6111"/>
                  </a:cubicBezTo>
                  <a:cubicBezTo>
                    <a:pt x="14998" y="6111"/>
                    <a:pt x="15011" y="6106"/>
                    <a:pt x="15019" y="6106"/>
                  </a:cubicBezTo>
                  <a:cubicBezTo>
                    <a:pt x="15023" y="6106"/>
                    <a:pt x="15026" y="6107"/>
                    <a:pt x="15026" y="6111"/>
                  </a:cubicBezTo>
                  <a:cubicBezTo>
                    <a:pt x="15020" y="6123"/>
                    <a:pt x="15017" y="6126"/>
                    <a:pt x="15014" y="6126"/>
                  </a:cubicBezTo>
                  <a:cubicBezTo>
                    <a:pt x="15011" y="6126"/>
                    <a:pt x="15008" y="6123"/>
                    <a:pt x="15002" y="6123"/>
                  </a:cubicBezTo>
                  <a:cubicBezTo>
                    <a:pt x="14996" y="6129"/>
                    <a:pt x="14996" y="6129"/>
                    <a:pt x="14999" y="6129"/>
                  </a:cubicBezTo>
                  <a:cubicBezTo>
                    <a:pt x="15002" y="6129"/>
                    <a:pt x="15008" y="6129"/>
                    <a:pt x="15014" y="6135"/>
                  </a:cubicBezTo>
                  <a:cubicBezTo>
                    <a:pt x="15008" y="6141"/>
                    <a:pt x="15005" y="6141"/>
                    <a:pt x="15002" y="6141"/>
                  </a:cubicBezTo>
                  <a:cubicBezTo>
                    <a:pt x="14999" y="6141"/>
                    <a:pt x="14996" y="6141"/>
                    <a:pt x="14990" y="6147"/>
                  </a:cubicBezTo>
                  <a:lnTo>
                    <a:pt x="15002" y="6147"/>
                  </a:lnTo>
                  <a:cubicBezTo>
                    <a:pt x="15007" y="6144"/>
                    <a:pt x="15010" y="6143"/>
                    <a:pt x="15011" y="6143"/>
                  </a:cubicBezTo>
                  <a:cubicBezTo>
                    <a:pt x="15018" y="6143"/>
                    <a:pt x="15005" y="6158"/>
                    <a:pt x="15014" y="6158"/>
                  </a:cubicBezTo>
                  <a:cubicBezTo>
                    <a:pt x="15016" y="6161"/>
                    <a:pt x="15019" y="6162"/>
                    <a:pt x="15023" y="6162"/>
                  </a:cubicBezTo>
                  <a:cubicBezTo>
                    <a:pt x="15039" y="6162"/>
                    <a:pt x="15064" y="6144"/>
                    <a:pt x="15074" y="6135"/>
                  </a:cubicBezTo>
                  <a:lnTo>
                    <a:pt x="15074" y="6135"/>
                  </a:lnTo>
                  <a:cubicBezTo>
                    <a:pt x="15074" y="6147"/>
                    <a:pt x="15074" y="6147"/>
                    <a:pt x="15062" y="6158"/>
                  </a:cubicBezTo>
                  <a:cubicBezTo>
                    <a:pt x="15062" y="6158"/>
                    <a:pt x="15056" y="6164"/>
                    <a:pt x="15050" y="6170"/>
                  </a:cubicBezTo>
                  <a:cubicBezTo>
                    <a:pt x="15044" y="6170"/>
                    <a:pt x="15044" y="6173"/>
                    <a:pt x="15044" y="6176"/>
                  </a:cubicBezTo>
                  <a:cubicBezTo>
                    <a:pt x="15046" y="6175"/>
                    <a:pt x="15048" y="6172"/>
                    <a:pt x="15050" y="6170"/>
                  </a:cubicBezTo>
                  <a:lnTo>
                    <a:pt x="15050" y="6170"/>
                  </a:lnTo>
                  <a:lnTo>
                    <a:pt x="15062" y="6182"/>
                  </a:lnTo>
                  <a:cubicBezTo>
                    <a:pt x="15074" y="6170"/>
                    <a:pt x="15074" y="6170"/>
                    <a:pt x="15086" y="6158"/>
                  </a:cubicBezTo>
                  <a:cubicBezTo>
                    <a:pt x="15086" y="6170"/>
                    <a:pt x="15086" y="6170"/>
                    <a:pt x="15086" y="6170"/>
                  </a:cubicBezTo>
                  <a:cubicBezTo>
                    <a:pt x="15086" y="6179"/>
                    <a:pt x="15080" y="6187"/>
                    <a:pt x="15076" y="6187"/>
                  </a:cubicBezTo>
                  <a:cubicBezTo>
                    <a:pt x="15075" y="6187"/>
                    <a:pt x="15074" y="6186"/>
                    <a:pt x="15074" y="6182"/>
                  </a:cubicBezTo>
                  <a:lnTo>
                    <a:pt x="15074" y="6182"/>
                  </a:lnTo>
                  <a:cubicBezTo>
                    <a:pt x="15074" y="6188"/>
                    <a:pt x="15074" y="6191"/>
                    <a:pt x="15075" y="6191"/>
                  </a:cubicBezTo>
                  <a:cubicBezTo>
                    <a:pt x="15077" y="6191"/>
                    <a:pt x="15080" y="6188"/>
                    <a:pt x="15086" y="6182"/>
                  </a:cubicBezTo>
                  <a:cubicBezTo>
                    <a:pt x="15086" y="6180"/>
                    <a:pt x="15086" y="6179"/>
                    <a:pt x="15087" y="6179"/>
                  </a:cubicBezTo>
                  <a:cubicBezTo>
                    <a:pt x="15090" y="6179"/>
                    <a:pt x="15094" y="6181"/>
                    <a:pt x="15100" y="6181"/>
                  </a:cubicBezTo>
                  <a:cubicBezTo>
                    <a:pt x="15105" y="6181"/>
                    <a:pt x="15112" y="6179"/>
                    <a:pt x="15121" y="6170"/>
                  </a:cubicBezTo>
                  <a:lnTo>
                    <a:pt x="15121" y="6170"/>
                  </a:lnTo>
                  <a:lnTo>
                    <a:pt x="15109" y="6182"/>
                  </a:lnTo>
                  <a:cubicBezTo>
                    <a:pt x="15109" y="6182"/>
                    <a:pt x="15104" y="6188"/>
                    <a:pt x="15100" y="6188"/>
                  </a:cubicBezTo>
                  <a:cubicBezTo>
                    <a:pt x="15099" y="6188"/>
                    <a:pt x="15097" y="6186"/>
                    <a:pt x="15097" y="6182"/>
                  </a:cubicBezTo>
                  <a:cubicBezTo>
                    <a:pt x="15093" y="6191"/>
                    <a:pt x="15093" y="6193"/>
                    <a:pt x="15096" y="6193"/>
                  </a:cubicBezTo>
                  <a:cubicBezTo>
                    <a:pt x="15098" y="6193"/>
                    <a:pt x="15103" y="6191"/>
                    <a:pt x="15106" y="6191"/>
                  </a:cubicBezTo>
                  <a:cubicBezTo>
                    <a:pt x="15108" y="6191"/>
                    <a:pt x="15109" y="6191"/>
                    <a:pt x="15109" y="6194"/>
                  </a:cubicBezTo>
                  <a:cubicBezTo>
                    <a:pt x="15109" y="6194"/>
                    <a:pt x="15109" y="6194"/>
                    <a:pt x="15109" y="6206"/>
                  </a:cubicBezTo>
                  <a:cubicBezTo>
                    <a:pt x="15109" y="6206"/>
                    <a:pt x="15109" y="6206"/>
                    <a:pt x="15109" y="6218"/>
                  </a:cubicBezTo>
                  <a:cubicBezTo>
                    <a:pt x="15109" y="6218"/>
                    <a:pt x="15121" y="6206"/>
                    <a:pt x="15121" y="6206"/>
                  </a:cubicBezTo>
                  <a:lnTo>
                    <a:pt x="15133" y="6218"/>
                  </a:lnTo>
                  <a:cubicBezTo>
                    <a:pt x="15121" y="6230"/>
                    <a:pt x="15097" y="6242"/>
                    <a:pt x="15086" y="6242"/>
                  </a:cubicBezTo>
                  <a:lnTo>
                    <a:pt x="15086" y="6242"/>
                  </a:lnTo>
                  <a:cubicBezTo>
                    <a:pt x="15097" y="6242"/>
                    <a:pt x="15121" y="6230"/>
                    <a:pt x="15121" y="6230"/>
                  </a:cubicBezTo>
                  <a:lnTo>
                    <a:pt x="15121" y="6230"/>
                  </a:lnTo>
                  <a:cubicBezTo>
                    <a:pt x="15097" y="6242"/>
                    <a:pt x="15109" y="6254"/>
                    <a:pt x="15086" y="6266"/>
                  </a:cubicBezTo>
                  <a:cubicBezTo>
                    <a:pt x="15074" y="6278"/>
                    <a:pt x="15086" y="6289"/>
                    <a:pt x="15086" y="6289"/>
                  </a:cubicBezTo>
                  <a:cubicBezTo>
                    <a:pt x="15109" y="6278"/>
                    <a:pt x="15097" y="6278"/>
                    <a:pt x="15109" y="6266"/>
                  </a:cubicBezTo>
                  <a:cubicBezTo>
                    <a:pt x="15111" y="6267"/>
                    <a:pt x="15114" y="6268"/>
                    <a:pt x="15117" y="6268"/>
                  </a:cubicBezTo>
                  <a:cubicBezTo>
                    <a:pt x="15131" y="6268"/>
                    <a:pt x="15157" y="6251"/>
                    <a:pt x="15166" y="6251"/>
                  </a:cubicBezTo>
                  <a:cubicBezTo>
                    <a:pt x="15168" y="6251"/>
                    <a:pt x="15169" y="6252"/>
                    <a:pt x="15169" y="6254"/>
                  </a:cubicBezTo>
                  <a:cubicBezTo>
                    <a:pt x="15181" y="6254"/>
                    <a:pt x="15181" y="6254"/>
                    <a:pt x="15193" y="6242"/>
                  </a:cubicBezTo>
                  <a:lnTo>
                    <a:pt x="15193" y="6242"/>
                  </a:lnTo>
                  <a:cubicBezTo>
                    <a:pt x="15181" y="6266"/>
                    <a:pt x="15145" y="6289"/>
                    <a:pt x="15157" y="6301"/>
                  </a:cubicBezTo>
                  <a:cubicBezTo>
                    <a:pt x="15169" y="6289"/>
                    <a:pt x="15181" y="6278"/>
                    <a:pt x="15193" y="6266"/>
                  </a:cubicBezTo>
                  <a:lnTo>
                    <a:pt x="15205" y="6278"/>
                  </a:lnTo>
                  <a:lnTo>
                    <a:pt x="15193" y="6278"/>
                  </a:lnTo>
                  <a:cubicBezTo>
                    <a:pt x="15202" y="6278"/>
                    <a:pt x="15184" y="6298"/>
                    <a:pt x="15184" y="6298"/>
                  </a:cubicBezTo>
                  <a:cubicBezTo>
                    <a:pt x="15184" y="6298"/>
                    <a:pt x="15187" y="6295"/>
                    <a:pt x="15193" y="6289"/>
                  </a:cubicBezTo>
                  <a:lnTo>
                    <a:pt x="15193" y="6289"/>
                  </a:lnTo>
                  <a:lnTo>
                    <a:pt x="15169" y="6325"/>
                  </a:lnTo>
                  <a:lnTo>
                    <a:pt x="15181" y="6313"/>
                  </a:lnTo>
                  <a:cubicBezTo>
                    <a:pt x="15185" y="6309"/>
                    <a:pt x="15189" y="6308"/>
                    <a:pt x="15192" y="6308"/>
                  </a:cubicBezTo>
                  <a:cubicBezTo>
                    <a:pt x="15199" y="6308"/>
                    <a:pt x="15205" y="6313"/>
                    <a:pt x="15205" y="6313"/>
                  </a:cubicBezTo>
                  <a:cubicBezTo>
                    <a:pt x="15228" y="6313"/>
                    <a:pt x="15216" y="6313"/>
                    <a:pt x="15205" y="6325"/>
                  </a:cubicBezTo>
                  <a:cubicBezTo>
                    <a:pt x="15214" y="6325"/>
                    <a:pt x="15224" y="6310"/>
                    <a:pt x="15233" y="6310"/>
                  </a:cubicBezTo>
                  <a:cubicBezTo>
                    <a:pt x="15236" y="6310"/>
                    <a:pt x="15238" y="6311"/>
                    <a:pt x="15240" y="6313"/>
                  </a:cubicBezTo>
                  <a:cubicBezTo>
                    <a:pt x="15205" y="6337"/>
                    <a:pt x="15228" y="6325"/>
                    <a:pt x="15216" y="6337"/>
                  </a:cubicBezTo>
                  <a:cubicBezTo>
                    <a:pt x="15216" y="6337"/>
                    <a:pt x="15216" y="6345"/>
                    <a:pt x="15223" y="6348"/>
                  </a:cubicBezTo>
                  <a:lnTo>
                    <a:pt x="15223" y="6348"/>
                  </a:lnTo>
                  <a:cubicBezTo>
                    <a:pt x="15227" y="6346"/>
                    <a:pt x="15230" y="6346"/>
                    <a:pt x="15233" y="6346"/>
                  </a:cubicBezTo>
                  <a:cubicBezTo>
                    <a:pt x="15240" y="6346"/>
                    <a:pt x="15246" y="6349"/>
                    <a:pt x="15252" y="6349"/>
                  </a:cubicBezTo>
                  <a:cubicBezTo>
                    <a:pt x="15205" y="6373"/>
                    <a:pt x="15252" y="6361"/>
                    <a:pt x="15228" y="6385"/>
                  </a:cubicBezTo>
                  <a:cubicBezTo>
                    <a:pt x="15237" y="6376"/>
                    <a:pt x="15241" y="6374"/>
                    <a:pt x="15244" y="6374"/>
                  </a:cubicBezTo>
                  <a:cubicBezTo>
                    <a:pt x="15247" y="6374"/>
                    <a:pt x="15248" y="6376"/>
                    <a:pt x="15253" y="6376"/>
                  </a:cubicBezTo>
                  <a:cubicBezTo>
                    <a:pt x="15255" y="6376"/>
                    <a:pt x="15259" y="6375"/>
                    <a:pt x="15264" y="6373"/>
                  </a:cubicBezTo>
                  <a:lnTo>
                    <a:pt x="15264" y="6373"/>
                  </a:lnTo>
                  <a:cubicBezTo>
                    <a:pt x="15264" y="6373"/>
                    <a:pt x="15240" y="6397"/>
                    <a:pt x="15240" y="6397"/>
                  </a:cubicBezTo>
                  <a:lnTo>
                    <a:pt x="15252" y="6397"/>
                  </a:lnTo>
                  <a:cubicBezTo>
                    <a:pt x="15240" y="6408"/>
                    <a:pt x="15240" y="6420"/>
                    <a:pt x="15240" y="6420"/>
                  </a:cubicBezTo>
                  <a:lnTo>
                    <a:pt x="15276" y="6420"/>
                  </a:lnTo>
                  <a:cubicBezTo>
                    <a:pt x="15284" y="6416"/>
                    <a:pt x="15288" y="6415"/>
                    <a:pt x="15290" y="6415"/>
                  </a:cubicBezTo>
                  <a:cubicBezTo>
                    <a:pt x="15295" y="6415"/>
                    <a:pt x="15292" y="6420"/>
                    <a:pt x="15300" y="6420"/>
                  </a:cubicBezTo>
                  <a:cubicBezTo>
                    <a:pt x="15290" y="6420"/>
                    <a:pt x="15288" y="6420"/>
                    <a:pt x="15288" y="6427"/>
                  </a:cubicBezTo>
                  <a:lnTo>
                    <a:pt x="15288" y="6427"/>
                  </a:lnTo>
                  <a:cubicBezTo>
                    <a:pt x="15302" y="6421"/>
                    <a:pt x="15317" y="6415"/>
                    <a:pt x="15324" y="6408"/>
                  </a:cubicBezTo>
                  <a:lnTo>
                    <a:pt x="15336" y="6408"/>
                  </a:lnTo>
                  <a:lnTo>
                    <a:pt x="15312" y="6420"/>
                  </a:lnTo>
                  <a:lnTo>
                    <a:pt x="15347" y="6408"/>
                  </a:lnTo>
                  <a:lnTo>
                    <a:pt x="15347" y="6408"/>
                  </a:lnTo>
                  <a:cubicBezTo>
                    <a:pt x="15347" y="6420"/>
                    <a:pt x="15336" y="6432"/>
                    <a:pt x="15336" y="6432"/>
                  </a:cubicBezTo>
                  <a:cubicBezTo>
                    <a:pt x="15336" y="6432"/>
                    <a:pt x="15288" y="6456"/>
                    <a:pt x="15288" y="6456"/>
                  </a:cubicBezTo>
                  <a:cubicBezTo>
                    <a:pt x="15288" y="6456"/>
                    <a:pt x="15276" y="6456"/>
                    <a:pt x="15264" y="6468"/>
                  </a:cubicBezTo>
                  <a:lnTo>
                    <a:pt x="15300" y="6468"/>
                  </a:lnTo>
                  <a:cubicBezTo>
                    <a:pt x="15309" y="6459"/>
                    <a:pt x="15314" y="6457"/>
                    <a:pt x="15319" y="6457"/>
                  </a:cubicBezTo>
                  <a:cubicBezTo>
                    <a:pt x="15324" y="6457"/>
                    <a:pt x="15328" y="6460"/>
                    <a:pt x="15334" y="6460"/>
                  </a:cubicBezTo>
                  <a:cubicBezTo>
                    <a:pt x="15338" y="6460"/>
                    <a:pt x="15342" y="6459"/>
                    <a:pt x="15347" y="6456"/>
                  </a:cubicBezTo>
                  <a:cubicBezTo>
                    <a:pt x="15347" y="6456"/>
                    <a:pt x="15347" y="6456"/>
                    <a:pt x="15347" y="6468"/>
                  </a:cubicBezTo>
                  <a:cubicBezTo>
                    <a:pt x="15343" y="6468"/>
                    <a:pt x="15339" y="6469"/>
                    <a:pt x="15335" y="6469"/>
                  </a:cubicBezTo>
                  <a:lnTo>
                    <a:pt x="15335" y="6469"/>
                  </a:lnTo>
                  <a:cubicBezTo>
                    <a:pt x="15336" y="6469"/>
                    <a:pt x="15336" y="6468"/>
                    <a:pt x="15336" y="6468"/>
                  </a:cubicBezTo>
                  <a:lnTo>
                    <a:pt x="15336" y="6468"/>
                  </a:lnTo>
                  <a:cubicBezTo>
                    <a:pt x="15335" y="6469"/>
                    <a:pt x="15334" y="6469"/>
                    <a:pt x="15333" y="6470"/>
                  </a:cubicBezTo>
                  <a:lnTo>
                    <a:pt x="15333" y="6470"/>
                  </a:lnTo>
                  <a:cubicBezTo>
                    <a:pt x="15334" y="6470"/>
                    <a:pt x="15335" y="6470"/>
                    <a:pt x="15335" y="6469"/>
                  </a:cubicBezTo>
                  <a:lnTo>
                    <a:pt x="15335" y="6469"/>
                  </a:lnTo>
                  <a:cubicBezTo>
                    <a:pt x="15335" y="6481"/>
                    <a:pt x="15323" y="6492"/>
                    <a:pt x="15312" y="6492"/>
                  </a:cubicBezTo>
                  <a:lnTo>
                    <a:pt x="15312" y="6504"/>
                  </a:lnTo>
                  <a:cubicBezTo>
                    <a:pt x="15312" y="6504"/>
                    <a:pt x="15324" y="6492"/>
                    <a:pt x="15324" y="6492"/>
                  </a:cubicBezTo>
                  <a:cubicBezTo>
                    <a:pt x="15324" y="6492"/>
                    <a:pt x="15336" y="6492"/>
                    <a:pt x="15324" y="6504"/>
                  </a:cubicBezTo>
                  <a:cubicBezTo>
                    <a:pt x="15312" y="6504"/>
                    <a:pt x="15288" y="6516"/>
                    <a:pt x="15288" y="6516"/>
                  </a:cubicBezTo>
                  <a:cubicBezTo>
                    <a:pt x="15288" y="6516"/>
                    <a:pt x="15293" y="6521"/>
                    <a:pt x="15300" y="6521"/>
                  </a:cubicBezTo>
                  <a:cubicBezTo>
                    <a:pt x="15304" y="6521"/>
                    <a:pt x="15308" y="6520"/>
                    <a:pt x="15312" y="6516"/>
                  </a:cubicBezTo>
                  <a:cubicBezTo>
                    <a:pt x="15321" y="6516"/>
                    <a:pt x="15331" y="6500"/>
                    <a:pt x="15340" y="6500"/>
                  </a:cubicBezTo>
                  <a:cubicBezTo>
                    <a:pt x="15343" y="6500"/>
                    <a:pt x="15345" y="6501"/>
                    <a:pt x="15347" y="6504"/>
                  </a:cubicBezTo>
                  <a:lnTo>
                    <a:pt x="15359" y="6504"/>
                  </a:lnTo>
                  <a:lnTo>
                    <a:pt x="15359" y="6504"/>
                  </a:lnTo>
                  <a:lnTo>
                    <a:pt x="15359" y="6504"/>
                  </a:lnTo>
                  <a:cubicBezTo>
                    <a:pt x="15359" y="6516"/>
                    <a:pt x="15347" y="6516"/>
                    <a:pt x="15347" y="6516"/>
                  </a:cubicBezTo>
                  <a:cubicBezTo>
                    <a:pt x="15347" y="6520"/>
                    <a:pt x="15349" y="6521"/>
                    <a:pt x="15351" y="6521"/>
                  </a:cubicBezTo>
                  <a:cubicBezTo>
                    <a:pt x="15355" y="6521"/>
                    <a:pt x="15363" y="6516"/>
                    <a:pt x="15371" y="6516"/>
                  </a:cubicBezTo>
                  <a:cubicBezTo>
                    <a:pt x="15371" y="6516"/>
                    <a:pt x="15371" y="6528"/>
                    <a:pt x="15359" y="6528"/>
                  </a:cubicBezTo>
                  <a:cubicBezTo>
                    <a:pt x="15359" y="6539"/>
                    <a:pt x="15359" y="6539"/>
                    <a:pt x="15347" y="6551"/>
                  </a:cubicBezTo>
                  <a:lnTo>
                    <a:pt x="15371" y="6551"/>
                  </a:lnTo>
                  <a:cubicBezTo>
                    <a:pt x="15347" y="6563"/>
                    <a:pt x="15359" y="6575"/>
                    <a:pt x="15371" y="6575"/>
                  </a:cubicBezTo>
                  <a:cubicBezTo>
                    <a:pt x="15371" y="6587"/>
                    <a:pt x="15371" y="6599"/>
                    <a:pt x="15371" y="6599"/>
                  </a:cubicBezTo>
                  <a:cubicBezTo>
                    <a:pt x="15359" y="6599"/>
                    <a:pt x="15359" y="6599"/>
                    <a:pt x="15347" y="6611"/>
                  </a:cubicBezTo>
                  <a:lnTo>
                    <a:pt x="15359" y="6611"/>
                  </a:lnTo>
                  <a:cubicBezTo>
                    <a:pt x="15359" y="6611"/>
                    <a:pt x="15359" y="6623"/>
                    <a:pt x="15359" y="6635"/>
                  </a:cubicBezTo>
                  <a:cubicBezTo>
                    <a:pt x="15359" y="6682"/>
                    <a:pt x="15359" y="6730"/>
                    <a:pt x="15371" y="6766"/>
                  </a:cubicBezTo>
                  <a:cubicBezTo>
                    <a:pt x="15383" y="6778"/>
                    <a:pt x="15395" y="6801"/>
                    <a:pt x="15407" y="6801"/>
                  </a:cubicBezTo>
                  <a:cubicBezTo>
                    <a:pt x="15407" y="6825"/>
                    <a:pt x="15383" y="6825"/>
                    <a:pt x="15395" y="6825"/>
                  </a:cubicBezTo>
                  <a:cubicBezTo>
                    <a:pt x="15399" y="6823"/>
                    <a:pt x="15402" y="6823"/>
                    <a:pt x="15405" y="6823"/>
                  </a:cubicBezTo>
                  <a:cubicBezTo>
                    <a:pt x="15417" y="6823"/>
                    <a:pt x="15428" y="6834"/>
                    <a:pt x="15443" y="6834"/>
                  </a:cubicBezTo>
                  <a:cubicBezTo>
                    <a:pt x="15449" y="6834"/>
                    <a:pt x="15457" y="6831"/>
                    <a:pt x="15467" y="6825"/>
                  </a:cubicBezTo>
                  <a:lnTo>
                    <a:pt x="15467" y="6829"/>
                  </a:lnTo>
                  <a:lnTo>
                    <a:pt x="15467" y="6829"/>
                  </a:lnTo>
                  <a:cubicBezTo>
                    <a:pt x="15469" y="6827"/>
                    <a:pt x="15472" y="6825"/>
                    <a:pt x="15478" y="6825"/>
                  </a:cubicBezTo>
                  <a:lnTo>
                    <a:pt x="15443" y="6813"/>
                  </a:lnTo>
                  <a:cubicBezTo>
                    <a:pt x="15455" y="6813"/>
                    <a:pt x="15467" y="6801"/>
                    <a:pt x="15478" y="6801"/>
                  </a:cubicBezTo>
                  <a:cubicBezTo>
                    <a:pt x="15467" y="6789"/>
                    <a:pt x="15431" y="6766"/>
                    <a:pt x="15455" y="6742"/>
                  </a:cubicBezTo>
                  <a:lnTo>
                    <a:pt x="15455" y="6742"/>
                  </a:lnTo>
                  <a:lnTo>
                    <a:pt x="15455" y="6754"/>
                  </a:lnTo>
                  <a:cubicBezTo>
                    <a:pt x="15461" y="6742"/>
                    <a:pt x="15467" y="6739"/>
                    <a:pt x="15471" y="6739"/>
                  </a:cubicBezTo>
                  <a:cubicBezTo>
                    <a:pt x="15475" y="6739"/>
                    <a:pt x="15478" y="6742"/>
                    <a:pt x="15478" y="6742"/>
                  </a:cubicBezTo>
                  <a:lnTo>
                    <a:pt x="15478" y="6754"/>
                  </a:lnTo>
                  <a:lnTo>
                    <a:pt x="15502" y="6730"/>
                  </a:lnTo>
                  <a:lnTo>
                    <a:pt x="15502" y="6730"/>
                  </a:lnTo>
                  <a:cubicBezTo>
                    <a:pt x="15492" y="6740"/>
                    <a:pt x="15499" y="6768"/>
                    <a:pt x="15502" y="6768"/>
                  </a:cubicBezTo>
                  <a:cubicBezTo>
                    <a:pt x="15502" y="6768"/>
                    <a:pt x="15502" y="6767"/>
                    <a:pt x="15502" y="6766"/>
                  </a:cubicBezTo>
                  <a:cubicBezTo>
                    <a:pt x="15514" y="6754"/>
                    <a:pt x="15514" y="6754"/>
                    <a:pt x="15511" y="6754"/>
                  </a:cubicBezTo>
                  <a:cubicBezTo>
                    <a:pt x="15508" y="6754"/>
                    <a:pt x="15502" y="6754"/>
                    <a:pt x="15502" y="6742"/>
                  </a:cubicBezTo>
                  <a:cubicBezTo>
                    <a:pt x="15502" y="6738"/>
                    <a:pt x="15504" y="6737"/>
                    <a:pt x="15506" y="6737"/>
                  </a:cubicBezTo>
                  <a:cubicBezTo>
                    <a:pt x="15510" y="6737"/>
                    <a:pt x="15518" y="6742"/>
                    <a:pt x="15526" y="6742"/>
                  </a:cubicBezTo>
                  <a:lnTo>
                    <a:pt x="15538" y="6718"/>
                  </a:lnTo>
                  <a:lnTo>
                    <a:pt x="15538" y="6718"/>
                  </a:lnTo>
                  <a:cubicBezTo>
                    <a:pt x="15546" y="6726"/>
                    <a:pt x="15537" y="6735"/>
                    <a:pt x="15539" y="6735"/>
                  </a:cubicBezTo>
                  <a:cubicBezTo>
                    <a:pt x="15540" y="6735"/>
                    <a:pt x="15543" y="6733"/>
                    <a:pt x="15550" y="6730"/>
                  </a:cubicBezTo>
                  <a:lnTo>
                    <a:pt x="15538" y="6706"/>
                  </a:lnTo>
                  <a:cubicBezTo>
                    <a:pt x="15574" y="6706"/>
                    <a:pt x="15538" y="6670"/>
                    <a:pt x="15574" y="6659"/>
                  </a:cubicBezTo>
                  <a:cubicBezTo>
                    <a:pt x="15574" y="6670"/>
                    <a:pt x="15577" y="6673"/>
                    <a:pt x="15580" y="6673"/>
                  </a:cubicBezTo>
                  <a:cubicBezTo>
                    <a:pt x="15583" y="6673"/>
                    <a:pt x="15586" y="6670"/>
                    <a:pt x="15586" y="6670"/>
                  </a:cubicBezTo>
                  <a:lnTo>
                    <a:pt x="15609" y="6623"/>
                  </a:lnTo>
                  <a:cubicBezTo>
                    <a:pt x="15609" y="6623"/>
                    <a:pt x="15609" y="6635"/>
                    <a:pt x="15609" y="6635"/>
                  </a:cubicBezTo>
                  <a:cubicBezTo>
                    <a:pt x="15621" y="6623"/>
                    <a:pt x="15609" y="6611"/>
                    <a:pt x="15609" y="6611"/>
                  </a:cubicBezTo>
                  <a:cubicBezTo>
                    <a:pt x="15620" y="6611"/>
                    <a:pt x="15621" y="6585"/>
                    <a:pt x="15636" y="6585"/>
                  </a:cubicBezTo>
                  <a:cubicBezTo>
                    <a:pt x="15639" y="6585"/>
                    <a:pt x="15642" y="6585"/>
                    <a:pt x="15645" y="6587"/>
                  </a:cubicBezTo>
                  <a:cubicBezTo>
                    <a:pt x="15669" y="6563"/>
                    <a:pt x="15633" y="6563"/>
                    <a:pt x="15645" y="6539"/>
                  </a:cubicBezTo>
                  <a:cubicBezTo>
                    <a:pt x="15645" y="6539"/>
                    <a:pt x="15645" y="6555"/>
                    <a:pt x="15651" y="6555"/>
                  </a:cubicBezTo>
                  <a:cubicBezTo>
                    <a:pt x="15653" y="6555"/>
                    <a:pt x="15655" y="6554"/>
                    <a:pt x="15657" y="6551"/>
                  </a:cubicBezTo>
                  <a:lnTo>
                    <a:pt x="15657" y="6528"/>
                  </a:lnTo>
                  <a:lnTo>
                    <a:pt x="15669" y="6528"/>
                  </a:lnTo>
                  <a:cubicBezTo>
                    <a:pt x="15657" y="6539"/>
                    <a:pt x="15669" y="6539"/>
                    <a:pt x="15681" y="6539"/>
                  </a:cubicBezTo>
                  <a:lnTo>
                    <a:pt x="15693" y="6539"/>
                  </a:lnTo>
                  <a:cubicBezTo>
                    <a:pt x="15717" y="6516"/>
                    <a:pt x="15693" y="6528"/>
                    <a:pt x="15717" y="6504"/>
                  </a:cubicBezTo>
                  <a:lnTo>
                    <a:pt x="15705" y="6504"/>
                  </a:lnTo>
                  <a:cubicBezTo>
                    <a:pt x="15752" y="6456"/>
                    <a:pt x="15812" y="6432"/>
                    <a:pt x="15824" y="6361"/>
                  </a:cubicBezTo>
                  <a:cubicBezTo>
                    <a:pt x="15836" y="6361"/>
                    <a:pt x="15824" y="6373"/>
                    <a:pt x="15836" y="6385"/>
                  </a:cubicBezTo>
                  <a:cubicBezTo>
                    <a:pt x="15836" y="6325"/>
                    <a:pt x="15895" y="6325"/>
                    <a:pt x="15907" y="6278"/>
                  </a:cubicBezTo>
                  <a:lnTo>
                    <a:pt x="15895" y="6266"/>
                  </a:lnTo>
                  <a:cubicBezTo>
                    <a:pt x="15967" y="6218"/>
                    <a:pt x="15978" y="6135"/>
                    <a:pt x="16026" y="6063"/>
                  </a:cubicBezTo>
                  <a:lnTo>
                    <a:pt x="16026" y="6063"/>
                  </a:lnTo>
                  <a:lnTo>
                    <a:pt x="16002" y="6075"/>
                  </a:lnTo>
                  <a:cubicBezTo>
                    <a:pt x="16002" y="6063"/>
                    <a:pt x="16002" y="6039"/>
                    <a:pt x="16002" y="6027"/>
                  </a:cubicBezTo>
                  <a:cubicBezTo>
                    <a:pt x="16010" y="6027"/>
                    <a:pt x="16018" y="6038"/>
                    <a:pt x="16026" y="6038"/>
                  </a:cubicBezTo>
                  <a:cubicBezTo>
                    <a:pt x="16030" y="6038"/>
                    <a:pt x="16034" y="6035"/>
                    <a:pt x="16038" y="6027"/>
                  </a:cubicBezTo>
                  <a:cubicBezTo>
                    <a:pt x="16030" y="6027"/>
                    <a:pt x="16022" y="6033"/>
                    <a:pt x="16018" y="6033"/>
                  </a:cubicBezTo>
                  <a:cubicBezTo>
                    <a:pt x="16016" y="6033"/>
                    <a:pt x="16014" y="6031"/>
                    <a:pt x="16014" y="6027"/>
                  </a:cubicBezTo>
                  <a:cubicBezTo>
                    <a:pt x="16074" y="5980"/>
                    <a:pt x="16121" y="5849"/>
                    <a:pt x="16181" y="5754"/>
                  </a:cubicBezTo>
                  <a:cubicBezTo>
                    <a:pt x="16229" y="5611"/>
                    <a:pt x="16324" y="5480"/>
                    <a:pt x="16383" y="5337"/>
                  </a:cubicBezTo>
                  <a:lnTo>
                    <a:pt x="16383" y="5337"/>
                  </a:lnTo>
                  <a:cubicBezTo>
                    <a:pt x="16380" y="5344"/>
                    <a:pt x="16375" y="5347"/>
                    <a:pt x="16370" y="5347"/>
                  </a:cubicBezTo>
                  <a:cubicBezTo>
                    <a:pt x="16360" y="5347"/>
                    <a:pt x="16351" y="5333"/>
                    <a:pt x="16359" y="5325"/>
                  </a:cubicBezTo>
                  <a:cubicBezTo>
                    <a:pt x="16431" y="5313"/>
                    <a:pt x="16383" y="5254"/>
                    <a:pt x="16443" y="5218"/>
                  </a:cubicBezTo>
                  <a:cubicBezTo>
                    <a:pt x="16467" y="5135"/>
                    <a:pt x="16538" y="5099"/>
                    <a:pt x="16538" y="5004"/>
                  </a:cubicBezTo>
                  <a:lnTo>
                    <a:pt x="16550" y="5004"/>
                  </a:lnTo>
                  <a:cubicBezTo>
                    <a:pt x="16562" y="5004"/>
                    <a:pt x="16562" y="4992"/>
                    <a:pt x="16562" y="4980"/>
                  </a:cubicBezTo>
                  <a:cubicBezTo>
                    <a:pt x="16586" y="4956"/>
                    <a:pt x="16586" y="4920"/>
                    <a:pt x="16598" y="4908"/>
                  </a:cubicBezTo>
                  <a:lnTo>
                    <a:pt x="16586" y="4896"/>
                  </a:lnTo>
                  <a:cubicBezTo>
                    <a:pt x="16586" y="4884"/>
                    <a:pt x="16598" y="4896"/>
                    <a:pt x="16598" y="4873"/>
                  </a:cubicBezTo>
                  <a:lnTo>
                    <a:pt x="16610" y="4884"/>
                  </a:lnTo>
                  <a:lnTo>
                    <a:pt x="16598" y="4849"/>
                  </a:lnTo>
                  <a:lnTo>
                    <a:pt x="16598" y="4849"/>
                  </a:lnTo>
                  <a:cubicBezTo>
                    <a:pt x="16603" y="4853"/>
                    <a:pt x="16608" y="4854"/>
                    <a:pt x="16612" y="4854"/>
                  </a:cubicBezTo>
                  <a:cubicBezTo>
                    <a:pt x="16630" y="4854"/>
                    <a:pt x="16625" y="4811"/>
                    <a:pt x="16645" y="4801"/>
                  </a:cubicBezTo>
                  <a:cubicBezTo>
                    <a:pt x="16645" y="4777"/>
                    <a:pt x="16657" y="4730"/>
                    <a:pt x="16681" y="4706"/>
                  </a:cubicBezTo>
                  <a:cubicBezTo>
                    <a:pt x="16693" y="4706"/>
                    <a:pt x="16717" y="4670"/>
                    <a:pt x="16740" y="4658"/>
                  </a:cubicBezTo>
                  <a:cubicBezTo>
                    <a:pt x="16764" y="4611"/>
                    <a:pt x="16788" y="4539"/>
                    <a:pt x="16836" y="4480"/>
                  </a:cubicBezTo>
                  <a:lnTo>
                    <a:pt x="16812" y="4480"/>
                  </a:lnTo>
                  <a:lnTo>
                    <a:pt x="16812" y="4456"/>
                  </a:lnTo>
                  <a:cubicBezTo>
                    <a:pt x="16824" y="4456"/>
                    <a:pt x="16824" y="4456"/>
                    <a:pt x="16824" y="4468"/>
                  </a:cubicBezTo>
                  <a:cubicBezTo>
                    <a:pt x="16860" y="4468"/>
                    <a:pt x="16836" y="4420"/>
                    <a:pt x="16860" y="4420"/>
                  </a:cubicBezTo>
                  <a:cubicBezTo>
                    <a:pt x="16836" y="4420"/>
                    <a:pt x="16848" y="4432"/>
                    <a:pt x="16848" y="4432"/>
                  </a:cubicBezTo>
                  <a:cubicBezTo>
                    <a:pt x="16843" y="4434"/>
                    <a:pt x="16839" y="4435"/>
                    <a:pt x="16835" y="4435"/>
                  </a:cubicBezTo>
                  <a:cubicBezTo>
                    <a:pt x="16821" y="4435"/>
                    <a:pt x="16816" y="4418"/>
                    <a:pt x="16836" y="4408"/>
                  </a:cubicBezTo>
                  <a:lnTo>
                    <a:pt x="16836" y="4396"/>
                  </a:lnTo>
                  <a:cubicBezTo>
                    <a:pt x="16842" y="4402"/>
                    <a:pt x="16848" y="4402"/>
                    <a:pt x="16855" y="4402"/>
                  </a:cubicBezTo>
                  <a:cubicBezTo>
                    <a:pt x="16863" y="4402"/>
                    <a:pt x="16871" y="4402"/>
                    <a:pt x="16883" y="4408"/>
                  </a:cubicBezTo>
                  <a:cubicBezTo>
                    <a:pt x="16907" y="4349"/>
                    <a:pt x="16895" y="4301"/>
                    <a:pt x="16931" y="4253"/>
                  </a:cubicBezTo>
                  <a:cubicBezTo>
                    <a:pt x="16932" y="4255"/>
                    <a:pt x="16934" y="4255"/>
                    <a:pt x="16935" y="4255"/>
                  </a:cubicBezTo>
                  <a:cubicBezTo>
                    <a:pt x="16943" y="4255"/>
                    <a:pt x="16952" y="4235"/>
                    <a:pt x="16965" y="4235"/>
                  </a:cubicBezTo>
                  <a:cubicBezTo>
                    <a:pt x="16969" y="4235"/>
                    <a:pt x="16974" y="4237"/>
                    <a:pt x="16979" y="4242"/>
                  </a:cubicBezTo>
                  <a:cubicBezTo>
                    <a:pt x="16979" y="4206"/>
                    <a:pt x="16955" y="4230"/>
                    <a:pt x="16931" y="4206"/>
                  </a:cubicBezTo>
                  <a:cubicBezTo>
                    <a:pt x="16940" y="4206"/>
                    <a:pt x="16942" y="4191"/>
                    <a:pt x="16949" y="4191"/>
                  </a:cubicBezTo>
                  <a:cubicBezTo>
                    <a:pt x="16950" y="4191"/>
                    <a:pt x="16952" y="4192"/>
                    <a:pt x="16955" y="4194"/>
                  </a:cubicBezTo>
                  <a:cubicBezTo>
                    <a:pt x="16955" y="4194"/>
                    <a:pt x="16967" y="4194"/>
                    <a:pt x="16967" y="4206"/>
                  </a:cubicBezTo>
                  <a:lnTo>
                    <a:pt x="16979" y="4182"/>
                  </a:lnTo>
                  <a:cubicBezTo>
                    <a:pt x="16979" y="4182"/>
                    <a:pt x="16991" y="4182"/>
                    <a:pt x="16991" y="4194"/>
                  </a:cubicBezTo>
                  <a:cubicBezTo>
                    <a:pt x="16991" y="4134"/>
                    <a:pt x="17050" y="4123"/>
                    <a:pt x="17050" y="4075"/>
                  </a:cubicBezTo>
                  <a:cubicBezTo>
                    <a:pt x="17038" y="4075"/>
                    <a:pt x="17038" y="4087"/>
                    <a:pt x="17026" y="4087"/>
                  </a:cubicBezTo>
                  <a:cubicBezTo>
                    <a:pt x="17026" y="4039"/>
                    <a:pt x="17062" y="4063"/>
                    <a:pt x="17074" y="4015"/>
                  </a:cubicBezTo>
                  <a:lnTo>
                    <a:pt x="17086" y="4027"/>
                  </a:lnTo>
                  <a:cubicBezTo>
                    <a:pt x="17086" y="4015"/>
                    <a:pt x="17074" y="4003"/>
                    <a:pt x="17098" y="3992"/>
                  </a:cubicBezTo>
                  <a:cubicBezTo>
                    <a:pt x="17110" y="3992"/>
                    <a:pt x="17098" y="4015"/>
                    <a:pt x="17098" y="4027"/>
                  </a:cubicBezTo>
                  <a:cubicBezTo>
                    <a:pt x="17110" y="4015"/>
                    <a:pt x="17121" y="3980"/>
                    <a:pt x="17098" y="3980"/>
                  </a:cubicBezTo>
                  <a:cubicBezTo>
                    <a:pt x="17110" y="3968"/>
                    <a:pt x="17121" y="3968"/>
                    <a:pt x="17133" y="3956"/>
                  </a:cubicBezTo>
                  <a:lnTo>
                    <a:pt x="17133" y="3956"/>
                  </a:lnTo>
                  <a:cubicBezTo>
                    <a:pt x="17133" y="3956"/>
                    <a:pt x="17123" y="3961"/>
                    <a:pt x="17116" y="3961"/>
                  </a:cubicBezTo>
                  <a:cubicBezTo>
                    <a:pt x="17112" y="3961"/>
                    <a:pt x="17110" y="3960"/>
                    <a:pt x="17110" y="3956"/>
                  </a:cubicBezTo>
                  <a:cubicBezTo>
                    <a:pt x="17133" y="3944"/>
                    <a:pt x="17145" y="3908"/>
                    <a:pt x="17169" y="3884"/>
                  </a:cubicBezTo>
                  <a:lnTo>
                    <a:pt x="17181" y="3884"/>
                  </a:lnTo>
                  <a:cubicBezTo>
                    <a:pt x="17169" y="3861"/>
                    <a:pt x="17205" y="3884"/>
                    <a:pt x="17217" y="3849"/>
                  </a:cubicBezTo>
                  <a:cubicBezTo>
                    <a:pt x="17217" y="3837"/>
                    <a:pt x="17229" y="3837"/>
                    <a:pt x="17229" y="3825"/>
                  </a:cubicBezTo>
                  <a:cubicBezTo>
                    <a:pt x="17229" y="3837"/>
                    <a:pt x="17229" y="3837"/>
                    <a:pt x="17241" y="3849"/>
                  </a:cubicBezTo>
                  <a:cubicBezTo>
                    <a:pt x="17229" y="3849"/>
                    <a:pt x="17229" y="3872"/>
                    <a:pt x="17229" y="3884"/>
                  </a:cubicBezTo>
                  <a:cubicBezTo>
                    <a:pt x="17205" y="3884"/>
                    <a:pt x="17193" y="3920"/>
                    <a:pt x="17169" y="3920"/>
                  </a:cubicBezTo>
                  <a:cubicBezTo>
                    <a:pt x="17169" y="3932"/>
                    <a:pt x="17193" y="3956"/>
                    <a:pt x="17181" y="3980"/>
                  </a:cubicBezTo>
                  <a:cubicBezTo>
                    <a:pt x="17165" y="3980"/>
                    <a:pt x="17165" y="3974"/>
                    <a:pt x="17160" y="3974"/>
                  </a:cubicBezTo>
                  <a:cubicBezTo>
                    <a:pt x="17157" y="3974"/>
                    <a:pt x="17153" y="3976"/>
                    <a:pt x="17145" y="3980"/>
                  </a:cubicBezTo>
                  <a:lnTo>
                    <a:pt x="17157" y="3992"/>
                  </a:lnTo>
                  <a:cubicBezTo>
                    <a:pt x="17151" y="3997"/>
                    <a:pt x="17148" y="4000"/>
                    <a:pt x="17147" y="4000"/>
                  </a:cubicBezTo>
                  <a:cubicBezTo>
                    <a:pt x="17145" y="4000"/>
                    <a:pt x="17145" y="3997"/>
                    <a:pt x="17145" y="3992"/>
                  </a:cubicBezTo>
                  <a:lnTo>
                    <a:pt x="17145" y="3992"/>
                  </a:lnTo>
                  <a:cubicBezTo>
                    <a:pt x="17133" y="4015"/>
                    <a:pt x="17157" y="4027"/>
                    <a:pt x="17133" y="4039"/>
                  </a:cubicBezTo>
                  <a:lnTo>
                    <a:pt x="17121" y="4015"/>
                  </a:lnTo>
                  <a:cubicBezTo>
                    <a:pt x="17121" y="4039"/>
                    <a:pt x="17110" y="4039"/>
                    <a:pt x="17098" y="4063"/>
                  </a:cubicBezTo>
                  <a:cubicBezTo>
                    <a:pt x="17098" y="4063"/>
                    <a:pt x="17098" y="4051"/>
                    <a:pt x="17110" y="4039"/>
                  </a:cubicBezTo>
                  <a:cubicBezTo>
                    <a:pt x="17074" y="4039"/>
                    <a:pt x="17110" y="4075"/>
                    <a:pt x="17098" y="4075"/>
                  </a:cubicBezTo>
                  <a:cubicBezTo>
                    <a:pt x="17106" y="4075"/>
                    <a:pt x="17114" y="4070"/>
                    <a:pt x="17118" y="4070"/>
                  </a:cubicBezTo>
                  <a:cubicBezTo>
                    <a:pt x="17120" y="4070"/>
                    <a:pt x="17121" y="4071"/>
                    <a:pt x="17121" y="4075"/>
                  </a:cubicBezTo>
                  <a:cubicBezTo>
                    <a:pt x="17121" y="4086"/>
                    <a:pt x="17133" y="4109"/>
                    <a:pt x="17112" y="4111"/>
                  </a:cubicBezTo>
                  <a:lnTo>
                    <a:pt x="17112" y="4111"/>
                  </a:lnTo>
                  <a:cubicBezTo>
                    <a:pt x="17111" y="4106"/>
                    <a:pt x="17110" y="4099"/>
                    <a:pt x="17110" y="4087"/>
                  </a:cubicBezTo>
                  <a:lnTo>
                    <a:pt x="17110" y="4087"/>
                  </a:lnTo>
                  <a:lnTo>
                    <a:pt x="17110" y="4111"/>
                  </a:lnTo>
                  <a:cubicBezTo>
                    <a:pt x="17110" y="4111"/>
                    <a:pt x="17111" y="4111"/>
                    <a:pt x="17112" y="4111"/>
                  </a:cubicBezTo>
                  <a:lnTo>
                    <a:pt x="17112" y="4111"/>
                  </a:lnTo>
                  <a:cubicBezTo>
                    <a:pt x="17114" y="4119"/>
                    <a:pt x="17113" y="4119"/>
                    <a:pt x="17098" y="4134"/>
                  </a:cubicBezTo>
                  <a:lnTo>
                    <a:pt x="17086" y="4134"/>
                  </a:lnTo>
                  <a:cubicBezTo>
                    <a:pt x="17098" y="4158"/>
                    <a:pt x="17074" y="4170"/>
                    <a:pt x="17062" y="4194"/>
                  </a:cubicBezTo>
                  <a:cubicBezTo>
                    <a:pt x="17062" y="4206"/>
                    <a:pt x="17062" y="4206"/>
                    <a:pt x="17062" y="4218"/>
                  </a:cubicBezTo>
                  <a:cubicBezTo>
                    <a:pt x="17068" y="4212"/>
                    <a:pt x="17074" y="4209"/>
                    <a:pt x="17080" y="4209"/>
                  </a:cubicBezTo>
                  <a:cubicBezTo>
                    <a:pt x="17086" y="4209"/>
                    <a:pt x="17092" y="4212"/>
                    <a:pt x="17098" y="4218"/>
                  </a:cubicBezTo>
                  <a:cubicBezTo>
                    <a:pt x="17062" y="4218"/>
                    <a:pt x="17110" y="4253"/>
                    <a:pt x="17074" y="4277"/>
                  </a:cubicBezTo>
                  <a:cubicBezTo>
                    <a:pt x="17074" y="4277"/>
                    <a:pt x="17062" y="4265"/>
                    <a:pt x="17074" y="4265"/>
                  </a:cubicBezTo>
                  <a:cubicBezTo>
                    <a:pt x="17062" y="4242"/>
                    <a:pt x="17038" y="4230"/>
                    <a:pt x="17038" y="4194"/>
                  </a:cubicBezTo>
                  <a:cubicBezTo>
                    <a:pt x="17038" y="4211"/>
                    <a:pt x="17038" y="4222"/>
                    <a:pt x="17033" y="4222"/>
                  </a:cubicBezTo>
                  <a:cubicBezTo>
                    <a:pt x="17032" y="4222"/>
                    <a:pt x="17029" y="4221"/>
                    <a:pt x="17026" y="4218"/>
                  </a:cubicBezTo>
                  <a:lnTo>
                    <a:pt x="17026" y="4218"/>
                  </a:lnTo>
                  <a:lnTo>
                    <a:pt x="17050" y="4242"/>
                  </a:lnTo>
                  <a:cubicBezTo>
                    <a:pt x="17038" y="4242"/>
                    <a:pt x="17038" y="4253"/>
                    <a:pt x="17038" y="4253"/>
                  </a:cubicBezTo>
                  <a:cubicBezTo>
                    <a:pt x="17050" y="4265"/>
                    <a:pt x="17062" y="4253"/>
                    <a:pt x="17062" y="4277"/>
                  </a:cubicBezTo>
                  <a:cubicBezTo>
                    <a:pt x="17062" y="4280"/>
                    <a:pt x="17061" y="4281"/>
                    <a:pt x="17059" y="4281"/>
                  </a:cubicBezTo>
                  <a:cubicBezTo>
                    <a:pt x="17055" y="4281"/>
                    <a:pt x="17047" y="4274"/>
                    <a:pt x="17047" y="4274"/>
                  </a:cubicBezTo>
                  <a:lnTo>
                    <a:pt x="17047" y="4274"/>
                  </a:lnTo>
                  <a:cubicBezTo>
                    <a:pt x="17047" y="4274"/>
                    <a:pt x="17048" y="4275"/>
                    <a:pt x="17050" y="4277"/>
                  </a:cubicBezTo>
                  <a:cubicBezTo>
                    <a:pt x="17038" y="4301"/>
                    <a:pt x="17062" y="4301"/>
                    <a:pt x="17050" y="4325"/>
                  </a:cubicBezTo>
                  <a:cubicBezTo>
                    <a:pt x="17050" y="4313"/>
                    <a:pt x="17050" y="4313"/>
                    <a:pt x="17050" y="4313"/>
                  </a:cubicBezTo>
                  <a:cubicBezTo>
                    <a:pt x="17026" y="4325"/>
                    <a:pt x="17026" y="4349"/>
                    <a:pt x="17002" y="4349"/>
                  </a:cubicBezTo>
                  <a:cubicBezTo>
                    <a:pt x="16991" y="4337"/>
                    <a:pt x="16991" y="4337"/>
                    <a:pt x="16991" y="4325"/>
                  </a:cubicBezTo>
                  <a:lnTo>
                    <a:pt x="16991" y="4325"/>
                  </a:lnTo>
                  <a:cubicBezTo>
                    <a:pt x="16989" y="4328"/>
                    <a:pt x="16987" y="4332"/>
                    <a:pt x="16985" y="4332"/>
                  </a:cubicBezTo>
                  <a:cubicBezTo>
                    <a:pt x="16984" y="4332"/>
                    <a:pt x="16983" y="4331"/>
                    <a:pt x="16982" y="4330"/>
                  </a:cubicBezTo>
                  <a:lnTo>
                    <a:pt x="16982" y="4330"/>
                  </a:lnTo>
                  <a:cubicBezTo>
                    <a:pt x="16987" y="4343"/>
                    <a:pt x="16977" y="4362"/>
                    <a:pt x="16967" y="4373"/>
                  </a:cubicBezTo>
                  <a:lnTo>
                    <a:pt x="16979" y="4373"/>
                  </a:lnTo>
                  <a:cubicBezTo>
                    <a:pt x="16989" y="4390"/>
                    <a:pt x="16991" y="4395"/>
                    <a:pt x="16989" y="4395"/>
                  </a:cubicBezTo>
                  <a:cubicBezTo>
                    <a:pt x="16986" y="4395"/>
                    <a:pt x="16971" y="4381"/>
                    <a:pt x="16958" y="4381"/>
                  </a:cubicBezTo>
                  <a:cubicBezTo>
                    <a:pt x="16952" y="4381"/>
                    <a:pt x="16946" y="4385"/>
                    <a:pt x="16943" y="4396"/>
                  </a:cubicBezTo>
                  <a:cubicBezTo>
                    <a:pt x="16943" y="4403"/>
                    <a:pt x="16943" y="4405"/>
                    <a:pt x="16943" y="4405"/>
                  </a:cubicBezTo>
                  <a:cubicBezTo>
                    <a:pt x="16944" y="4405"/>
                    <a:pt x="16945" y="4400"/>
                    <a:pt x="16947" y="4400"/>
                  </a:cubicBezTo>
                  <a:cubicBezTo>
                    <a:pt x="16949" y="4400"/>
                    <a:pt x="16951" y="4402"/>
                    <a:pt x="16955" y="4408"/>
                  </a:cubicBezTo>
                  <a:cubicBezTo>
                    <a:pt x="16943" y="4420"/>
                    <a:pt x="16919" y="4420"/>
                    <a:pt x="16919" y="4444"/>
                  </a:cubicBezTo>
                  <a:cubicBezTo>
                    <a:pt x="16911" y="4444"/>
                    <a:pt x="16903" y="4449"/>
                    <a:pt x="16892" y="4449"/>
                  </a:cubicBezTo>
                  <a:cubicBezTo>
                    <a:pt x="16891" y="4449"/>
                    <a:pt x="16890" y="4449"/>
                    <a:pt x="16888" y="4449"/>
                  </a:cubicBezTo>
                  <a:lnTo>
                    <a:pt x="16888" y="4449"/>
                  </a:lnTo>
                  <a:lnTo>
                    <a:pt x="16907" y="4468"/>
                  </a:lnTo>
                  <a:cubicBezTo>
                    <a:pt x="16897" y="4478"/>
                    <a:pt x="16895" y="4507"/>
                    <a:pt x="16879" y="4522"/>
                  </a:cubicBezTo>
                  <a:lnTo>
                    <a:pt x="16879" y="4522"/>
                  </a:lnTo>
                  <a:cubicBezTo>
                    <a:pt x="16879" y="4522"/>
                    <a:pt x="16880" y="4522"/>
                    <a:pt x="16880" y="4522"/>
                  </a:cubicBezTo>
                  <a:cubicBezTo>
                    <a:pt x="16883" y="4522"/>
                    <a:pt x="16883" y="4527"/>
                    <a:pt x="16883" y="4527"/>
                  </a:cubicBezTo>
                  <a:cubicBezTo>
                    <a:pt x="16883" y="4551"/>
                    <a:pt x="16895" y="4575"/>
                    <a:pt x="16883" y="4599"/>
                  </a:cubicBezTo>
                  <a:cubicBezTo>
                    <a:pt x="16860" y="4587"/>
                    <a:pt x="16871" y="4575"/>
                    <a:pt x="16871" y="4563"/>
                  </a:cubicBezTo>
                  <a:lnTo>
                    <a:pt x="16871" y="4563"/>
                  </a:lnTo>
                  <a:cubicBezTo>
                    <a:pt x="16848" y="4575"/>
                    <a:pt x="16860" y="4587"/>
                    <a:pt x="16848" y="4611"/>
                  </a:cubicBezTo>
                  <a:cubicBezTo>
                    <a:pt x="16824" y="4599"/>
                    <a:pt x="16860" y="4587"/>
                    <a:pt x="16836" y="4575"/>
                  </a:cubicBezTo>
                  <a:lnTo>
                    <a:pt x="16836" y="4575"/>
                  </a:lnTo>
                  <a:lnTo>
                    <a:pt x="16836" y="4611"/>
                  </a:lnTo>
                  <a:lnTo>
                    <a:pt x="16824" y="4611"/>
                  </a:lnTo>
                  <a:cubicBezTo>
                    <a:pt x="16848" y="4623"/>
                    <a:pt x="16812" y="4623"/>
                    <a:pt x="16812" y="4646"/>
                  </a:cubicBezTo>
                  <a:cubicBezTo>
                    <a:pt x="16788" y="4694"/>
                    <a:pt x="16824" y="4718"/>
                    <a:pt x="16824" y="4742"/>
                  </a:cubicBezTo>
                  <a:lnTo>
                    <a:pt x="16812" y="4742"/>
                  </a:lnTo>
                  <a:cubicBezTo>
                    <a:pt x="16824" y="4742"/>
                    <a:pt x="16812" y="4730"/>
                    <a:pt x="16812" y="4730"/>
                  </a:cubicBezTo>
                  <a:cubicBezTo>
                    <a:pt x="16806" y="4736"/>
                    <a:pt x="16794" y="4739"/>
                    <a:pt x="16784" y="4739"/>
                  </a:cubicBezTo>
                  <a:cubicBezTo>
                    <a:pt x="16773" y="4739"/>
                    <a:pt x="16764" y="4736"/>
                    <a:pt x="16764" y="4730"/>
                  </a:cubicBezTo>
                  <a:cubicBezTo>
                    <a:pt x="16760" y="4739"/>
                    <a:pt x="16760" y="4741"/>
                    <a:pt x="16763" y="4741"/>
                  </a:cubicBezTo>
                  <a:cubicBezTo>
                    <a:pt x="16765" y="4741"/>
                    <a:pt x="16770" y="4738"/>
                    <a:pt x="16773" y="4738"/>
                  </a:cubicBezTo>
                  <a:cubicBezTo>
                    <a:pt x="16775" y="4738"/>
                    <a:pt x="16776" y="4739"/>
                    <a:pt x="16776" y="4742"/>
                  </a:cubicBezTo>
                  <a:lnTo>
                    <a:pt x="16764" y="4777"/>
                  </a:lnTo>
                  <a:cubicBezTo>
                    <a:pt x="16770" y="4777"/>
                    <a:pt x="16776" y="4774"/>
                    <a:pt x="16781" y="4774"/>
                  </a:cubicBezTo>
                  <a:cubicBezTo>
                    <a:pt x="16785" y="4774"/>
                    <a:pt x="16788" y="4777"/>
                    <a:pt x="16788" y="4789"/>
                  </a:cubicBezTo>
                  <a:cubicBezTo>
                    <a:pt x="16788" y="4801"/>
                    <a:pt x="16776" y="4813"/>
                    <a:pt x="16776" y="4825"/>
                  </a:cubicBezTo>
                  <a:cubicBezTo>
                    <a:pt x="16764" y="4825"/>
                    <a:pt x="16752" y="4825"/>
                    <a:pt x="16752" y="4813"/>
                  </a:cubicBezTo>
                  <a:cubicBezTo>
                    <a:pt x="16752" y="4825"/>
                    <a:pt x="16740" y="4837"/>
                    <a:pt x="16752" y="4849"/>
                  </a:cubicBezTo>
                  <a:cubicBezTo>
                    <a:pt x="16756" y="4845"/>
                    <a:pt x="16759" y="4843"/>
                    <a:pt x="16761" y="4843"/>
                  </a:cubicBezTo>
                  <a:cubicBezTo>
                    <a:pt x="16769" y="4843"/>
                    <a:pt x="16759" y="4874"/>
                    <a:pt x="16771" y="4874"/>
                  </a:cubicBezTo>
                  <a:cubicBezTo>
                    <a:pt x="16772" y="4874"/>
                    <a:pt x="16774" y="4874"/>
                    <a:pt x="16776" y="4873"/>
                  </a:cubicBezTo>
                  <a:lnTo>
                    <a:pt x="16776" y="4873"/>
                  </a:lnTo>
                  <a:lnTo>
                    <a:pt x="16752" y="4884"/>
                  </a:lnTo>
                  <a:cubicBezTo>
                    <a:pt x="16752" y="4884"/>
                    <a:pt x="16752" y="4884"/>
                    <a:pt x="16752" y="4873"/>
                  </a:cubicBezTo>
                  <a:cubicBezTo>
                    <a:pt x="16729" y="4873"/>
                    <a:pt x="16752" y="4896"/>
                    <a:pt x="16752" y="4896"/>
                  </a:cubicBezTo>
                  <a:cubicBezTo>
                    <a:pt x="16740" y="4908"/>
                    <a:pt x="16740" y="4920"/>
                    <a:pt x="16729" y="4920"/>
                  </a:cubicBezTo>
                  <a:cubicBezTo>
                    <a:pt x="16729" y="4932"/>
                    <a:pt x="16717" y="4944"/>
                    <a:pt x="16705" y="4944"/>
                  </a:cubicBezTo>
                  <a:cubicBezTo>
                    <a:pt x="16705" y="4950"/>
                    <a:pt x="16708" y="4950"/>
                    <a:pt x="16712" y="4950"/>
                  </a:cubicBezTo>
                  <a:cubicBezTo>
                    <a:pt x="16717" y="4950"/>
                    <a:pt x="16723" y="4950"/>
                    <a:pt x="16729" y="4956"/>
                  </a:cubicBezTo>
                  <a:lnTo>
                    <a:pt x="16705" y="4980"/>
                  </a:lnTo>
                  <a:cubicBezTo>
                    <a:pt x="16693" y="4980"/>
                    <a:pt x="16669" y="4968"/>
                    <a:pt x="16669" y="4968"/>
                  </a:cubicBezTo>
                  <a:lnTo>
                    <a:pt x="16669" y="4968"/>
                  </a:lnTo>
                  <a:cubicBezTo>
                    <a:pt x="16669" y="4980"/>
                    <a:pt x="16693" y="4980"/>
                    <a:pt x="16681" y="5004"/>
                  </a:cubicBezTo>
                  <a:cubicBezTo>
                    <a:pt x="16678" y="4997"/>
                    <a:pt x="16674" y="4995"/>
                    <a:pt x="16671" y="4995"/>
                  </a:cubicBezTo>
                  <a:cubicBezTo>
                    <a:pt x="16666" y="4995"/>
                    <a:pt x="16660" y="5000"/>
                    <a:pt x="16655" y="5000"/>
                  </a:cubicBezTo>
                  <a:cubicBezTo>
                    <a:pt x="16652" y="5000"/>
                    <a:pt x="16649" y="4998"/>
                    <a:pt x="16645" y="4992"/>
                  </a:cubicBezTo>
                  <a:cubicBezTo>
                    <a:pt x="16621" y="4992"/>
                    <a:pt x="16610" y="5027"/>
                    <a:pt x="16610" y="5039"/>
                  </a:cubicBezTo>
                  <a:cubicBezTo>
                    <a:pt x="16613" y="5046"/>
                    <a:pt x="16615" y="5048"/>
                    <a:pt x="16617" y="5048"/>
                  </a:cubicBezTo>
                  <a:cubicBezTo>
                    <a:pt x="16622" y="5048"/>
                    <a:pt x="16626" y="5037"/>
                    <a:pt x="16636" y="5037"/>
                  </a:cubicBezTo>
                  <a:cubicBezTo>
                    <a:pt x="16639" y="5037"/>
                    <a:pt x="16642" y="5037"/>
                    <a:pt x="16645" y="5039"/>
                  </a:cubicBezTo>
                  <a:cubicBezTo>
                    <a:pt x="16621" y="5087"/>
                    <a:pt x="16669" y="5111"/>
                    <a:pt x="16645" y="5135"/>
                  </a:cubicBezTo>
                  <a:lnTo>
                    <a:pt x="16657" y="5135"/>
                  </a:lnTo>
                  <a:cubicBezTo>
                    <a:pt x="16657" y="5158"/>
                    <a:pt x="16657" y="5158"/>
                    <a:pt x="16669" y="5170"/>
                  </a:cubicBezTo>
                  <a:cubicBezTo>
                    <a:pt x="16663" y="5167"/>
                    <a:pt x="16656" y="5166"/>
                    <a:pt x="16648" y="5166"/>
                  </a:cubicBezTo>
                  <a:cubicBezTo>
                    <a:pt x="16624" y="5166"/>
                    <a:pt x="16595" y="5179"/>
                    <a:pt x="16586" y="5206"/>
                  </a:cubicBezTo>
                  <a:cubicBezTo>
                    <a:pt x="16588" y="5208"/>
                    <a:pt x="16591" y="5209"/>
                    <a:pt x="16595" y="5209"/>
                  </a:cubicBezTo>
                  <a:cubicBezTo>
                    <a:pt x="16604" y="5209"/>
                    <a:pt x="16615" y="5203"/>
                    <a:pt x="16624" y="5203"/>
                  </a:cubicBezTo>
                  <a:cubicBezTo>
                    <a:pt x="16628" y="5203"/>
                    <a:pt x="16631" y="5203"/>
                    <a:pt x="16633" y="5206"/>
                  </a:cubicBezTo>
                  <a:lnTo>
                    <a:pt x="16621" y="5230"/>
                  </a:lnTo>
                  <a:cubicBezTo>
                    <a:pt x="16621" y="5254"/>
                    <a:pt x="16574" y="5254"/>
                    <a:pt x="16598" y="5265"/>
                  </a:cubicBezTo>
                  <a:lnTo>
                    <a:pt x="16562" y="5277"/>
                  </a:lnTo>
                  <a:lnTo>
                    <a:pt x="16574" y="5277"/>
                  </a:lnTo>
                  <a:cubicBezTo>
                    <a:pt x="16586" y="5277"/>
                    <a:pt x="16574" y="5301"/>
                    <a:pt x="16574" y="5313"/>
                  </a:cubicBezTo>
                  <a:cubicBezTo>
                    <a:pt x="16586" y="5337"/>
                    <a:pt x="16574" y="5337"/>
                    <a:pt x="16550" y="5349"/>
                  </a:cubicBezTo>
                  <a:cubicBezTo>
                    <a:pt x="16562" y="5349"/>
                    <a:pt x="16586" y="5349"/>
                    <a:pt x="16574" y="5361"/>
                  </a:cubicBezTo>
                  <a:cubicBezTo>
                    <a:pt x="16571" y="5359"/>
                    <a:pt x="16569" y="5359"/>
                    <a:pt x="16567" y="5359"/>
                  </a:cubicBezTo>
                  <a:cubicBezTo>
                    <a:pt x="16550" y="5359"/>
                    <a:pt x="16547" y="5396"/>
                    <a:pt x="16526" y="5396"/>
                  </a:cubicBezTo>
                  <a:cubicBezTo>
                    <a:pt x="16526" y="5396"/>
                    <a:pt x="16514" y="5408"/>
                    <a:pt x="16526" y="5408"/>
                  </a:cubicBezTo>
                  <a:lnTo>
                    <a:pt x="16502" y="5408"/>
                  </a:lnTo>
                  <a:cubicBezTo>
                    <a:pt x="16538" y="5420"/>
                    <a:pt x="16526" y="5444"/>
                    <a:pt x="16514" y="5468"/>
                  </a:cubicBezTo>
                  <a:cubicBezTo>
                    <a:pt x="16507" y="5463"/>
                    <a:pt x="16503" y="5461"/>
                    <a:pt x="16500" y="5461"/>
                  </a:cubicBezTo>
                  <a:cubicBezTo>
                    <a:pt x="16491" y="5461"/>
                    <a:pt x="16501" y="5482"/>
                    <a:pt x="16480" y="5482"/>
                  </a:cubicBezTo>
                  <a:cubicBezTo>
                    <a:pt x="16476" y="5482"/>
                    <a:pt x="16472" y="5481"/>
                    <a:pt x="16467" y="5480"/>
                  </a:cubicBezTo>
                  <a:lnTo>
                    <a:pt x="16467" y="5480"/>
                  </a:lnTo>
                  <a:cubicBezTo>
                    <a:pt x="16490" y="5504"/>
                    <a:pt x="16467" y="5527"/>
                    <a:pt x="16490" y="5539"/>
                  </a:cubicBezTo>
                  <a:cubicBezTo>
                    <a:pt x="16486" y="5543"/>
                    <a:pt x="16481" y="5545"/>
                    <a:pt x="16475" y="5545"/>
                  </a:cubicBezTo>
                  <a:cubicBezTo>
                    <a:pt x="16464" y="5545"/>
                    <a:pt x="16451" y="5539"/>
                    <a:pt x="16443" y="5539"/>
                  </a:cubicBezTo>
                  <a:lnTo>
                    <a:pt x="16455" y="5551"/>
                  </a:lnTo>
                  <a:cubicBezTo>
                    <a:pt x="16431" y="5551"/>
                    <a:pt x="16419" y="5587"/>
                    <a:pt x="16407" y="5599"/>
                  </a:cubicBezTo>
                  <a:lnTo>
                    <a:pt x="16431" y="5635"/>
                  </a:lnTo>
                  <a:lnTo>
                    <a:pt x="16419" y="5635"/>
                  </a:lnTo>
                  <a:cubicBezTo>
                    <a:pt x="16419" y="5635"/>
                    <a:pt x="16419" y="5646"/>
                    <a:pt x="16431" y="5646"/>
                  </a:cubicBezTo>
                  <a:lnTo>
                    <a:pt x="16431" y="5658"/>
                  </a:lnTo>
                  <a:cubicBezTo>
                    <a:pt x="16455" y="5670"/>
                    <a:pt x="16431" y="5670"/>
                    <a:pt x="16431" y="5694"/>
                  </a:cubicBezTo>
                  <a:cubicBezTo>
                    <a:pt x="16431" y="5694"/>
                    <a:pt x="16419" y="5694"/>
                    <a:pt x="16419" y="5682"/>
                  </a:cubicBezTo>
                  <a:cubicBezTo>
                    <a:pt x="16419" y="5688"/>
                    <a:pt x="16416" y="5688"/>
                    <a:pt x="16412" y="5688"/>
                  </a:cubicBezTo>
                  <a:cubicBezTo>
                    <a:pt x="16407" y="5688"/>
                    <a:pt x="16401" y="5688"/>
                    <a:pt x="16395" y="5694"/>
                  </a:cubicBezTo>
                  <a:lnTo>
                    <a:pt x="16395" y="5694"/>
                  </a:lnTo>
                  <a:cubicBezTo>
                    <a:pt x="16396" y="5693"/>
                    <a:pt x="16398" y="5693"/>
                    <a:pt x="16399" y="5693"/>
                  </a:cubicBezTo>
                  <a:cubicBezTo>
                    <a:pt x="16409" y="5693"/>
                    <a:pt x="16425" y="5724"/>
                    <a:pt x="16443" y="5724"/>
                  </a:cubicBezTo>
                  <a:cubicBezTo>
                    <a:pt x="16447" y="5724"/>
                    <a:pt x="16451" y="5722"/>
                    <a:pt x="16455" y="5718"/>
                  </a:cubicBezTo>
                  <a:cubicBezTo>
                    <a:pt x="16467" y="5718"/>
                    <a:pt x="16467" y="5742"/>
                    <a:pt x="16455" y="5742"/>
                  </a:cubicBezTo>
                  <a:lnTo>
                    <a:pt x="16431" y="5742"/>
                  </a:lnTo>
                  <a:lnTo>
                    <a:pt x="16455" y="5766"/>
                  </a:lnTo>
                  <a:cubicBezTo>
                    <a:pt x="16455" y="5777"/>
                    <a:pt x="16443" y="5777"/>
                    <a:pt x="16431" y="5789"/>
                  </a:cubicBezTo>
                  <a:cubicBezTo>
                    <a:pt x="16431" y="5781"/>
                    <a:pt x="16414" y="5762"/>
                    <a:pt x="16400" y="5762"/>
                  </a:cubicBezTo>
                  <a:cubicBezTo>
                    <a:pt x="16393" y="5762"/>
                    <a:pt x="16387" y="5766"/>
                    <a:pt x="16383" y="5777"/>
                  </a:cubicBezTo>
                  <a:cubicBezTo>
                    <a:pt x="16383" y="5754"/>
                    <a:pt x="16371" y="5742"/>
                    <a:pt x="16371" y="5742"/>
                  </a:cubicBezTo>
                  <a:cubicBezTo>
                    <a:pt x="16371" y="5742"/>
                    <a:pt x="16359" y="5742"/>
                    <a:pt x="16359" y="5730"/>
                  </a:cubicBezTo>
                  <a:lnTo>
                    <a:pt x="16359" y="5730"/>
                  </a:lnTo>
                  <a:cubicBezTo>
                    <a:pt x="16359" y="5754"/>
                    <a:pt x="16371" y="5742"/>
                    <a:pt x="16359" y="5766"/>
                  </a:cubicBezTo>
                  <a:cubicBezTo>
                    <a:pt x="16348" y="5766"/>
                    <a:pt x="16336" y="5766"/>
                    <a:pt x="16324" y="5777"/>
                  </a:cubicBezTo>
                  <a:lnTo>
                    <a:pt x="16359" y="5777"/>
                  </a:lnTo>
                  <a:cubicBezTo>
                    <a:pt x="16359" y="5777"/>
                    <a:pt x="16380" y="5808"/>
                    <a:pt x="16374" y="5813"/>
                  </a:cubicBezTo>
                  <a:lnTo>
                    <a:pt x="16374" y="5813"/>
                  </a:lnTo>
                  <a:cubicBezTo>
                    <a:pt x="16376" y="5812"/>
                    <a:pt x="16378" y="5812"/>
                    <a:pt x="16380" y="5812"/>
                  </a:cubicBezTo>
                  <a:cubicBezTo>
                    <a:pt x="16401" y="5812"/>
                    <a:pt x="16389" y="5850"/>
                    <a:pt x="16402" y="5850"/>
                  </a:cubicBezTo>
                  <a:cubicBezTo>
                    <a:pt x="16403" y="5850"/>
                    <a:pt x="16405" y="5850"/>
                    <a:pt x="16407" y="5849"/>
                  </a:cubicBezTo>
                  <a:lnTo>
                    <a:pt x="16407" y="5849"/>
                  </a:lnTo>
                  <a:cubicBezTo>
                    <a:pt x="16407" y="5861"/>
                    <a:pt x="16407" y="5873"/>
                    <a:pt x="16395" y="5873"/>
                  </a:cubicBezTo>
                  <a:cubicBezTo>
                    <a:pt x="16390" y="5863"/>
                    <a:pt x="16385" y="5859"/>
                    <a:pt x="16380" y="5859"/>
                  </a:cubicBezTo>
                  <a:cubicBezTo>
                    <a:pt x="16375" y="5859"/>
                    <a:pt x="16369" y="5863"/>
                    <a:pt x="16364" y="5868"/>
                  </a:cubicBezTo>
                  <a:lnTo>
                    <a:pt x="16364" y="5868"/>
                  </a:lnTo>
                  <a:cubicBezTo>
                    <a:pt x="16367" y="5865"/>
                    <a:pt x="16369" y="5864"/>
                    <a:pt x="16371" y="5864"/>
                  </a:cubicBezTo>
                  <a:cubicBezTo>
                    <a:pt x="16374" y="5864"/>
                    <a:pt x="16377" y="5867"/>
                    <a:pt x="16383" y="5873"/>
                  </a:cubicBezTo>
                  <a:cubicBezTo>
                    <a:pt x="16371" y="5885"/>
                    <a:pt x="16359" y="5885"/>
                    <a:pt x="16348" y="5897"/>
                  </a:cubicBezTo>
                  <a:lnTo>
                    <a:pt x="16348" y="5885"/>
                  </a:lnTo>
                  <a:lnTo>
                    <a:pt x="16336" y="5897"/>
                  </a:lnTo>
                  <a:cubicBezTo>
                    <a:pt x="16336" y="5899"/>
                    <a:pt x="16337" y="5900"/>
                    <a:pt x="16339" y="5900"/>
                  </a:cubicBezTo>
                  <a:cubicBezTo>
                    <a:pt x="16342" y="5900"/>
                    <a:pt x="16348" y="5897"/>
                    <a:pt x="16352" y="5897"/>
                  </a:cubicBezTo>
                  <a:cubicBezTo>
                    <a:pt x="16356" y="5897"/>
                    <a:pt x="16359" y="5900"/>
                    <a:pt x="16359" y="5908"/>
                  </a:cubicBezTo>
                  <a:cubicBezTo>
                    <a:pt x="16350" y="5908"/>
                    <a:pt x="16348" y="5924"/>
                    <a:pt x="16342" y="5924"/>
                  </a:cubicBezTo>
                  <a:cubicBezTo>
                    <a:pt x="16340" y="5924"/>
                    <a:pt x="16338" y="5923"/>
                    <a:pt x="16336" y="5920"/>
                  </a:cubicBezTo>
                  <a:cubicBezTo>
                    <a:pt x="16324" y="5908"/>
                    <a:pt x="16312" y="5908"/>
                    <a:pt x="16312" y="5897"/>
                  </a:cubicBezTo>
                  <a:lnTo>
                    <a:pt x="16312" y="5897"/>
                  </a:lnTo>
                  <a:cubicBezTo>
                    <a:pt x="16300" y="5908"/>
                    <a:pt x="16300" y="5944"/>
                    <a:pt x="16324" y="5944"/>
                  </a:cubicBezTo>
                  <a:lnTo>
                    <a:pt x="16312" y="5956"/>
                  </a:lnTo>
                  <a:cubicBezTo>
                    <a:pt x="16319" y="5949"/>
                    <a:pt x="16334" y="5942"/>
                    <a:pt x="16343" y="5942"/>
                  </a:cubicBezTo>
                  <a:cubicBezTo>
                    <a:pt x="16349" y="5942"/>
                    <a:pt x="16353" y="5946"/>
                    <a:pt x="16348" y="5956"/>
                  </a:cubicBezTo>
                  <a:lnTo>
                    <a:pt x="16359" y="5980"/>
                  </a:lnTo>
                  <a:lnTo>
                    <a:pt x="16336" y="5980"/>
                  </a:lnTo>
                  <a:cubicBezTo>
                    <a:pt x="16348" y="5992"/>
                    <a:pt x="16348" y="5992"/>
                    <a:pt x="16348" y="6004"/>
                  </a:cubicBezTo>
                  <a:lnTo>
                    <a:pt x="16324" y="6004"/>
                  </a:lnTo>
                  <a:cubicBezTo>
                    <a:pt x="16324" y="6027"/>
                    <a:pt x="16336" y="6027"/>
                    <a:pt x="16336" y="6027"/>
                  </a:cubicBezTo>
                  <a:cubicBezTo>
                    <a:pt x="16336" y="6039"/>
                    <a:pt x="16324" y="6039"/>
                    <a:pt x="16312" y="6039"/>
                  </a:cubicBezTo>
                  <a:cubicBezTo>
                    <a:pt x="16312" y="6051"/>
                    <a:pt x="16300" y="6075"/>
                    <a:pt x="16288" y="6087"/>
                  </a:cubicBezTo>
                  <a:cubicBezTo>
                    <a:pt x="16288" y="6096"/>
                    <a:pt x="16288" y="6098"/>
                    <a:pt x="16289" y="6098"/>
                  </a:cubicBezTo>
                  <a:cubicBezTo>
                    <a:pt x="16289" y="6098"/>
                    <a:pt x="16291" y="6095"/>
                    <a:pt x="16294" y="6095"/>
                  </a:cubicBezTo>
                  <a:cubicBezTo>
                    <a:pt x="16295" y="6095"/>
                    <a:pt x="16297" y="6096"/>
                    <a:pt x="16300" y="6099"/>
                  </a:cubicBezTo>
                  <a:cubicBezTo>
                    <a:pt x="16264" y="6111"/>
                    <a:pt x="16264" y="6170"/>
                    <a:pt x="16264" y="6206"/>
                  </a:cubicBezTo>
                  <a:cubicBezTo>
                    <a:pt x="16298" y="6206"/>
                    <a:pt x="16268" y="6217"/>
                    <a:pt x="16284" y="6228"/>
                  </a:cubicBezTo>
                  <a:lnTo>
                    <a:pt x="16284" y="6228"/>
                  </a:lnTo>
                  <a:cubicBezTo>
                    <a:pt x="16283" y="6227"/>
                    <a:pt x="16283" y="6227"/>
                    <a:pt x="16282" y="6227"/>
                  </a:cubicBezTo>
                  <a:cubicBezTo>
                    <a:pt x="16275" y="6227"/>
                    <a:pt x="16266" y="6234"/>
                    <a:pt x="16260" y="6234"/>
                  </a:cubicBezTo>
                  <a:cubicBezTo>
                    <a:pt x="16255" y="6234"/>
                    <a:pt x="16252" y="6231"/>
                    <a:pt x="16252" y="6218"/>
                  </a:cubicBezTo>
                  <a:lnTo>
                    <a:pt x="16252" y="6242"/>
                  </a:lnTo>
                  <a:cubicBezTo>
                    <a:pt x="16232" y="6242"/>
                    <a:pt x="16238" y="6216"/>
                    <a:pt x="16225" y="6216"/>
                  </a:cubicBezTo>
                  <a:cubicBezTo>
                    <a:pt x="16223" y="6216"/>
                    <a:pt x="16220" y="6216"/>
                    <a:pt x="16217" y="6218"/>
                  </a:cubicBezTo>
                  <a:cubicBezTo>
                    <a:pt x="16205" y="6242"/>
                    <a:pt x="16240" y="6266"/>
                    <a:pt x="16217" y="6289"/>
                  </a:cubicBezTo>
                  <a:cubicBezTo>
                    <a:pt x="16210" y="6283"/>
                    <a:pt x="16207" y="6281"/>
                    <a:pt x="16206" y="6281"/>
                  </a:cubicBezTo>
                  <a:cubicBezTo>
                    <a:pt x="16203" y="6281"/>
                    <a:pt x="16207" y="6292"/>
                    <a:pt x="16201" y="6292"/>
                  </a:cubicBezTo>
                  <a:cubicBezTo>
                    <a:pt x="16199" y="6292"/>
                    <a:pt x="16196" y="6291"/>
                    <a:pt x="16193" y="6289"/>
                  </a:cubicBezTo>
                  <a:cubicBezTo>
                    <a:pt x="16193" y="6289"/>
                    <a:pt x="16193" y="6284"/>
                    <a:pt x="16193" y="6278"/>
                  </a:cubicBezTo>
                  <a:lnTo>
                    <a:pt x="16193" y="6278"/>
                  </a:lnTo>
                  <a:cubicBezTo>
                    <a:pt x="16169" y="6313"/>
                    <a:pt x="16217" y="6289"/>
                    <a:pt x="16217" y="6325"/>
                  </a:cubicBezTo>
                  <a:cubicBezTo>
                    <a:pt x="16217" y="6337"/>
                    <a:pt x="16211" y="6340"/>
                    <a:pt x="16203" y="6340"/>
                  </a:cubicBezTo>
                  <a:cubicBezTo>
                    <a:pt x="16196" y="6340"/>
                    <a:pt x="16187" y="6337"/>
                    <a:pt x="16181" y="6337"/>
                  </a:cubicBezTo>
                  <a:cubicBezTo>
                    <a:pt x="16181" y="6337"/>
                    <a:pt x="16181" y="6344"/>
                    <a:pt x="16181" y="6351"/>
                  </a:cubicBezTo>
                  <a:lnTo>
                    <a:pt x="16181" y="6351"/>
                  </a:lnTo>
                  <a:cubicBezTo>
                    <a:pt x="16185" y="6347"/>
                    <a:pt x="16194" y="6344"/>
                    <a:pt x="16202" y="6344"/>
                  </a:cubicBezTo>
                  <a:cubicBezTo>
                    <a:pt x="16208" y="6344"/>
                    <a:pt x="16213" y="6345"/>
                    <a:pt x="16217" y="6349"/>
                  </a:cubicBezTo>
                  <a:cubicBezTo>
                    <a:pt x="16193" y="6361"/>
                    <a:pt x="16205" y="6397"/>
                    <a:pt x="16217" y="6408"/>
                  </a:cubicBezTo>
                  <a:cubicBezTo>
                    <a:pt x="16252" y="6373"/>
                    <a:pt x="16217" y="6373"/>
                    <a:pt x="16264" y="6349"/>
                  </a:cubicBezTo>
                  <a:cubicBezTo>
                    <a:pt x="16264" y="6337"/>
                    <a:pt x="16229" y="6337"/>
                    <a:pt x="16252" y="6313"/>
                  </a:cubicBezTo>
                  <a:lnTo>
                    <a:pt x="16252" y="6313"/>
                  </a:lnTo>
                  <a:cubicBezTo>
                    <a:pt x="16256" y="6317"/>
                    <a:pt x="16259" y="6319"/>
                    <a:pt x="16261" y="6319"/>
                  </a:cubicBezTo>
                  <a:cubicBezTo>
                    <a:pt x="16266" y="6319"/>
                    <a:pt x="16268" y="6313"/>
                    <a:pt x="16276" y="6313"/>
                  </a:cubicBezTo>
                  <a:cubicBezTo>
                    <a:pt x="16252" y="6313"/>
                    <a:pt x="16276" y="6301"/>
                    <a:pt x="16264" y="6289"/>
                  </a:cubicBezTo>
                  <a:cubicBezTo>
                    <a:pt x="16272" y="6289"/>
                    <a:pt x="16285" y="6300"/>
                    <a:pt x="16297" y="6300"/>
                  </a:cubicBezTo>
                  <a:cubicBezTo>
                    <a:pt x="16303" y="6300"/>
                    <a:pt x="16308" y="6297"/>
                    <a:pt x="16312" y="6289"/>
                  </a:cubicBezTo>
                  <a:lnTo>
                    <a:pt x="16276" y="6278"/>
                  </a:lnTo>
                  <a:cubicBezTo>
                    <a:pt x="16279" y="6275"/>
                    <a:pt x="16282" y="6274"/>
                    <a:pt x="16284" y="6274"/>
                  </a:cubicBezTo>
                  <a:cubicBezTo>
                    <a:pt x="16289" y="6274"/>
                    <a:pt x="16293" y="6277"/>
                    <a:pt x="16296" y="6277"/>
                  </a:cubicBezTo>
                  <a:cubicBezTo>
                    <a:pt x="16298" y="6277"/>
                    <a:pt x="16300" y="6274"/>
                    <a:pt x="16300" y="6266"/>
                  </a:cubicBezTo>
                  <a:cubicBezTo>
                    <a:pt x="16312" y="6278"/>
                    <a:pt x="16324" y="6266"/>
                    <a:pt x="16324" y="6301"/>
                  </a:cubicBezTo>
                  <a:cubicBezTo>
                    <a:pt x="16359" y="6278"/>
                    <a:pt x="16324" y="6242"/>
                    <a:pt x="16324" y="6218"/>
                  </a:cubicBezTo>
                  <a:cubicBezTo>
                    <a:pt x="16324" y="6211"/>
                    <a:pt x="16324" y="6206"/>
                    <a:pt x="16324" y="6206"/>
                  </a:cubicBezTo>
                  <a:cubicBezTo>
                    <a:pt x="16326" y="6204"/>
                    <a:pt x="16328" y="6203"/>
                    <a:pt x="16330" y="6203"/>
                  </a:cubicBezTo>
                  <a:cubicBezTo>
                    <a:pt x="16336" y="6203"/>
                    <a:pt x="16338" y="6218"/>
                    <a:pt x="16348" y="6218"/>
                  </a:cubicBezTo>
                  <a:lnTo>
                    <a:pt x="16348" y="6194"/>
                  </a:lnTo>
                  <a:lnTo>
                    <a:pt x="16359" y="6194"/>
                  </a:lnTo>
                  <a:cubicBezTo>
                    <a:pt x="16348" y="6182"/>
                    <a:pt x="16348" y="6182"/>
                    <a:pt x="16359" y="6182"/>
                  </a:cubicBezTo>
                  <a:cubicBezTo>
                    <a:pt x="16367" y="6182"/>
                    <a:pt x="16375" y="6187"/>
                    <a:pt x="16379" y="6194"/>
                  </a:cubicBezTo>
                  <a:lnTo>
                    <a:pt x="16379" y="6194"/>
                  </a:lnTo>
                  <a:lnTo>
                    <a:pt x="16371" y="6170"/>
                  </a:lnTo>
                  <a:cubicBezTo>
                    <a:pt x="16379" y="6170"/>
                    <a:pt x="16387" y="6165"/>
                    <a:pt x="16392" y="6165"/>
                  </a:cubicBezTo>
                  <a:cubicBezTo>
                    <a:pt x="16394" y="6165"/>
                    <a:pt x="16395" y="6166"/>
                    <a:pt x="16395" y="6170"/>
                  </a:cubicBezTo>
                  <a:lnTo>
                    <a:pt x="16407" y="6135"/>
                  </a:lnTo>
                  <a:lnTo>
                    <a:pt x="16419" y="6135"/>
                  </a:lnTo>
                  <a:cubicBezTo>
                    <a:pt x="16429" y="6125"/>
                    <a:pt x="16406" y="6081"/>
                    <a:pt x="16426" y="6081"/>
                  </a:cubicBezTo>
                  <a:cubicBezTo>
                    <a:pt x="16429" y="6081"/>
                    <a:pt x="16435" y="6083"/>
                    <a:pt x="16443" y="6087"/>
                  </a:cubicBezTo>
                  <a:cubicBezTo>
                    <a:pt x="16431" y="6051"/>
                    <a:pt x="16443" y="6039"/>
                    <a:pt x="16443" y="6004"/>
                  </a:cubicBezTo>
                  <a:cubicBezTo>
                    <a:pt x="16446" y="6012"/>
                    <a:pt x="16449" y="6015"/>
                    <a:pt x="16453" y="6015"/>
                  </a:cubicBezTo>
                  <a:cubicBezTo>
                    <a:pt x="16462" y="6015"/>
                    <a:pt x="16472" y="5998"/>
                    <a:pt x="16477" y="5998"/>
                  </a:cubicBezTo>
                  <a:cubicBezTo>
                    <a:pt x="16478" y="5998"/>
                    <a:pt x="16479" y="5999"/>
                    <a:pt x="16479" y="6004"/>
                  </a:cubicBezTo>
                  <a:cubicBezTo>
                    <a:pt x="16502" y="5992"/>
                    <a:pt x="16479" y="5980"/>
                    <a:pt x="16479" y="5968"/>
                  </a:cubicBezTo>
                  <a:cubicBezTo>
                    <a:pt x="16482" y="5965"/>
                    <a:pt x="16486" y="5963"/>
                    <a:pt x="16490" y="5963"/>
                  </a:cubicBezTo>
                  <a:cubicBezTo>
                    <a:pt x="16501" y="5963"/>
                    <a:pt x="16514" y="5974"/>
                    <a:pt x="16514" y="5992"/>
                  </a:cubicBezTo>
                  <a:lnTo>
                    <a:pt x="16514" y="5968"/>
                  </a:lnTo>
                  <a:lnTo>
                    <a:pt x="16502" y="5944"/>
                  </a:lnTo>
                  <a:cubicBezTo>
                    <a:pt x="16518" y="5944"/>
                    <a:pt x="16524" y="5949"/>
                    <a:pt x="16529" y="5949"/>
                  </a:cubicBezTo>
                  <a:cubicBezTo>
                    <a:pt x="16531" y="5949"/>
                    <a:pt x="16534" y="5948"/>
                    <a:pt x="16538" y="5944"/>
                  </a:cubicBezTo>
                  <a:lnTo>
                    <a:pt x="16514" y="5932"/>
                  </a:lnTo>
                  <a:lnTo>
                    <a:pt x="16538" y="5920"/>
                  </a:lnTo>
                  <a:cubicBezTo>
                    <a:pt x="16526" y="5920"/>
                    <a:pt x="16526" y="5908"/>
                    <a:pt x="16526" y="5897"/>
                  </a:cubicBezTo>
                  <a:lnTo>
                    <a:pt x="16526" y="5885"/>
                  </a:lnTo>
                  <a:cubicBezTo>
                    <a:pt x="16529" y="5891"/>
                    <a:pt x="16532" y="5893"/>
                    <a:pt x="16533" y="5893"/>
                  </a:cubicBezTo>
                  <a:cubicBezTo>
                    <a:pt x="16538" y="5893"/>
                    <a:pt x="16540" y="5882"/>
                    <a:pt x="16545" y="5882"/>
                  </a:cubicBezTo>
                  <a:cubicBezTo>
                    <a:pt x="16547" y="5882"/>
                    <a:pt x="16548" y="5883"/>
                    <a:pt x="16550" y="5885"/>
                  </a:cubicBezTo>
                  <a:cubicBezTo>
                    <a:pt x="16550" y="5873"/>
                    <a:pt x="16550" y="5873"/>
                    <a:pt x="16562" y="5849"/>
                  </a:cubicBezTo>
                  <a:lnTo>
                    <a:pt x="16538" y="5849"/>
                  </a:lnTo>
                  <a:cubicBezTo>
                    <a:pt x="16538" y="5842"/>
                    <a:pt x="16540" y="5840"/>
                    <a:pt x="16543" y="5840"/>
                  </a:cubicBezTo>
                  <a:cubicBezTo>
                    <a:pt x="16547" y="5840"/>
                    <a:pt x="16555" y="5846"/>
                    <a:pt x="16562" y="5846"/>
                  </a:cubicBezTo>
                  <a:cubicBezTo>
                    <a:pt x="16566" y="5846"/>
                    <a:pt x="16570" y="5844"/>
                    <a:pt x="16574" y="5837"/>
                  </a:cubicBezTo>
                  <a:lnTo>
                    <a:pt x="16562" y="5837"/>
                  </a:lnTo>
                  <a:cubicBezTo>
                    <a:pt x="16598" y="5813"/>
                    <a:pt x="16562" y="5766"/>
                    <a:pt x="16586" y="5754"/>
                  </a:cubicBezTo>
                  <a:lnTo>
                    <a:pt x="16586" y="5754"/>
                  </a:lnTo>
                  <a:cubicBezTo>
                    <a:pt x="16586" y="5766"/>
                    <a:pt x="16598" y="5766"/>
                    <a:pt x="16598" y="5766"/>
                  </a:cubicBezTo>
                  <a:cubicBezTo>
                    <a:pt x="16598" y="5742"/>
                    <a:pt x="16610" y="5718"/>
                    <a:pt x="16610" y="5682"/>
                  </a:cubicBezTo>
                  <a:cubicBezTo>
                    <a:pt x="16633" y="5682"/>
                    <a:pt x="16633" y="5682"/>
                    <a:pt x="16657" y="5670"/>
                  </a:cubicBezTo>
                  <a:cubicBezTo>
                    <a:pt x="16657" y="5646"/>
                    <a:pt x="16657" y="5646"/>
                    <a:pt x="16645" y="5635"/>
                  </a:cubicBezTo>
                  <a:cubicBezTo>
                    <a:pt x="16657" y="5623"/>
                    <a:pt x="16657" y="5599"/>
                    <a:pt x="16681" y="5599"/>
                  </a:cubicBezTo>
                  <a:cubicBezTo>
                    <a:pt x="16669" y="5587"/>
                    <a:pt x="16681" y="5587"/>
                    <a:pt x="16681" y="5575"/>
                  </a:cubicBezTo>
                  <a:lnTo>
                    <a:pt x="16669" y="5575"/>
                  </a:lnTo>
                  <a:cubicBezTo>
                    <a:pt x="16717" y="5563"/>
                    <a:pt x="16669" y="5516"/>
                    <a:pt x="16717" y="5504"/>
                  </a:cubicBezTo>
                  <a:lnTo>
                    <a:pt x="16717" y="5492"/>
                  </a:lnTo>
                  <a:cubicBezTo>
                    <a:pt x="16717" y="5492"/>
                    <a:pt x="16717" y="5504"/>
                    <a:pt x="16729" y="5504"/>
                  </a:cubicBezTo>
                  <a:lnTo>
                    <a:pt x="16752" y="5456"/>
                  </a:lnTo>
                  <a:lnTo>
                    <a:pt x="16740" y="5456"/>
                  </a:lnTo>
                  <a:cubicBezTo>
                    <a:pt x="16740" y="5456"/>
                    <a:pt x="16729" y="5432"/>
                    <a:pt x="16752" y="5432"/>
                  </a:cubicBezTo>
                  <a:cubicBezTo>
                    <a:pt x="16755" y="5437"/>
                    <a:pt x="16756" y="5439"/>
                    <a:pt x="16757" y="5439"/>
                  </a:cubicBezTo>
                  <a:cubicBezTo>
                    <a:pt x="16760" y="5439"/>
                    <a:pt x="16758" y="5418"/>
                    <a:pt x="16769" y="5418"/>
                  </a:cubicBezTo>
                  <a:cubicBezTo>
                    <a:pt x="16771" y="5418"/>
                    <a:pt x="16773" y="5419"/>
                    <a:pt x="16776" y="5420"/>
                  </a:cubicBezTo>
                  <a:lnTo>
                    <a:pt x="16776" y="5420"/>
                  </a:lnTo>
                  <a:cubicBezTo>
                    <a:pt x="16776" y="5408"/>
                    <a:pt x="16774" y="5408"/>
                    <a:pt x="16764" y="5408"/>
                  </a:cubicBezTo>
                  <a:cubicBezTo>
                    <a:pt x="16764" y="5396"/>
                    <a:pt x="16773" y="5396"/>
                    <a:pt x="16781" y="5396"/>
                  </a:cubicBezTo>
                  <a:cubicBezTo>
                    <a:pt x="16782" y="5396"/>
                    <a:pt x="16784" y="5396"/>
                    <a:pt x="16786" y="5396"/>
                  </a:cubicBezTo>
                  <a:lnTo>
                    <a:pt x="16786" y="5396"/>
                  </a:lnTo>
                  <a:cubicBezTo>
                    <a:pt x="16786" y="5396"/>
                    <a:pt x="16787" y="5396"/>
                    <a:pt x="16788" y="5396"/>
                  </a:cubicBezTo>
                  <a:lnTo>
                    <a:pt x="16788" y="5396"/>
                  </a:lnTo>
                  <a:lnTo>
                    <a:pt x="16788" y="5396"/>
                  </a:lnTo>
                  <a:cubicBezTo>
                    <a:pt x="16787" y="5396"/>
                    <a:pt x="16787" y="5396"/>
                    <a:pt x="16786" y="5396"/>
                  </a:cubicBezTo>
                  <a:lnTo>
                    <a:pt x="16786" y="5396"/>
                  </a:lnTo>
                  <a:cubicBezTo>
                    <a:pt x="16775" y="5395"/>
                    <a:pt x="16765" y="5384"/>
                    <a:pt x="16776" y="5373"/>
                  </a:cubicBezTo>
                  <a:cubicBezTo>
                    <a:pt x="16776" y="5373"/>
                    <a:pt x="16781" y="5367"/>
                    <a:pt x="16785" y="5367"/>
                  </a:cubicBezTo>
                  <a:cubicBezTo>
                    <a:pt x="16787" y="5367"/>
                    <a:pt x="16788" y="5369"/>
                    <a:pt x="16788" y="5373"/>
                  </a:cubicBezTo>
                  <a:cubicBezTo>
                    <a:pt x="16788" y="5361"/>
                    <a:pt x="16800" y="5337"/>
                    <a:pt x="16800" y="5325"/>
                  </a:cubicBezTo>
                  <a:cubicBezTo>
                    <a:pt x="16812" y="5325"/>
                    <a:pt x="16812" y="5325"/>
                    <a:pt x="16824" y="5337"/>
                  </a:cubicBezTo>
                  <a:cubicBezTo>
                    <a:pt x="16824" y="5289"/>
                    <a:pt x="16824" y="5325"/>
                    <a:pt x="16836" y="5277"/>
                  </a:cubicBezTo>
                  <a:lnTo>
                    <a:pt x="16836" y="5265"/>
                  </a:lnTo>
                  <a:lnTo>
                    <a:pt x="16848" y="5265"/>
                  </a:lnTo>
                  <a:cubicBezTo>
                    <a:pt x="16848" y="5254"/>
                    <a:pt x="16848" y="5242"/>
                    <a:pt x="16860" y="5230"/>
                  </a:cubicBezTo>
                  <a:lnTo>
                    <a:pt x="16871" y="5242"/>
                  </a:lnTo>
                  <a:cubicBezTo>
                    <a:pt x="16871" y="5206"/>
                    <a:pt x="16907" y="5218"/>
                    <a:pt x="16895" y="5182"/>
                  </a:cubicBezTo>
                  <a:cubicBezTo>
                    <a:pt x="16899" y="5178"/>
                    <a:pt x="16902" y="5177"/>
                    <a:pt x="16904" y="5177"/>
                  </a:cubicBezTo>
                  <a:cubicBezTo>
                    <a:pt x="16905" y="5177"/>
                    <a:pt x="16905" y="5177"/>
                    <a:pt x="16906" y="5178"/>
                  </a:cubicBezTo>
                  <a:lnTo>
                    <a:pt x="16906" y="5178"/>
                  </a:lnTo>
                  <a:cubicBezTo>
                    <a:pt x="16898" y="5148"/>
                    <a:pt x="16930" y="5169"/>
                    <a:pt x="16919" y="5135"/>
                  </a:cubicBezTo>
                  <a:cubicBezTo>
                    <a:pt x="16931" y="5135"/>
                    <a:pt x="16931" y="5135"/>
                    <a:pt x="16943" y="5146"/>
                  </a:cubicBezTo>
                  <a:lnTo>
                    <a:pt x="16931" y="5123"/>
                  </a:lnTo>
                  <a:lnTo>
                    <a:pt x="16955" y="5135"/>
                  </a:lnTo>
                  <a:lnTo>
                    <a:pt x="16931" y="5111"/>
                  </a:lnTo>
                  <a:lnTo>
                    <a:pt x="16943" y="5111"/>
                  </a:lnTo>
                  <a:cubicBezTo>
                    <a:pt x="16991" y="5111"/>
                    <a:pt x="16967" y="5075"/>
                    <a:pt x="17002" y="5075"/>
                  </a:cubicBezTo>
                  <a:lnTo>
                    <a:pt x="16979" y="5063"/>
                  </a:lnTo>
                  <a:cubicBezTo>
                    <a:pt x="16955" y="4992"/>
                    <a:pt x="17050" y="4968"/>
                    <a:pt x="17050" y="4908"/>
                  </a:cubicBezTo>
                  <a:lnTo>
                    <a:pt x="17074" y="4920"/>
                  </a:lnTo>
                  <a:lnTo>
                    <a:pt x="17074" y="4920"/>
                  </a:lnTo>
                  <a:lnTo>
                    <a:pt x="17062" y="4884"/>
                  </a:lnTo>
                  <a:cubicBezTo>
                    <a:pt x="17067" y="4882"/>
                    <a:pt x="17070" y="4881"/>
                    <a:pt x="17072" y="4881"/>
                  </a:cubicBezTo>
                  <a:cubicBezTo>
                    <a:pt x="17082" y="4881"/>
                    <a:pt x="17076" y="4896"/>
                    <a:pt x="17086" y="4896"/>
                  </a:cubicBezTo>
                  <a:cubicBezTo>
                    <a:pt x="17086" y="4873"/>
                    <a:pt x="17062" y="4873"/>
                    <a:pt x="17074" y="4849"/>
                  </a:cubicBezTo>
                  <a:cubicBezTo>
                    <a:pt x="17076" y="4846"/>
                    <a:pt x="17078" y="4845"/>
                    <a:pt x="17080" y="4845"/>
                  </a:cubicBezTo>
                  <a:cubicBezTo>
                    <a:pt x="17086" y="4845"/>
                    <a:pt x="17086" y="4861"/>
                    <a:pt x="17086" y="4861"/>
                  </a:cubicBezTo>
                  <a:cubicBezTo>
                    <a:pt x="17086" y="4837"/>
                    <a:pt x="17098" y="4789"/>
                    <a:pt x="17121" y="4777"/>
                  </a:cubicBezTo>
                  <a:lnTo>
                    <a:pt x="17110" y="4777"/>
                  </a:lnTo>
                  <a:cubicBezTo>
                    <a:pt x="17121" y="4754"/>
                    <a:pt x="17133" y="4742"/>
                    <a:pt x="17145" y="4718"/>
                  </a:cubicBezTo>
                  <a:cubicBezTo>
                    <a:pt x="17157" y="4718"/>
                    <a:pt x="17145" y="4730"/>
                    <a:pt x="17145" y="4730"/>
                  </a:cubicBezTo>
                  <a:cubicBezTo>
                    <a:pt x="17157" y="4730"/>
                    <a:pt x="17169" y="4718"/>
                    <a:pt x="17157" y="4706"/>
                  </a:cubicBezTo>
                  <a:lnTo>
                    <a:pt x="17157" y="4706"/>
                  </a:lnTo>
                  <a:lnTo>
                    <a:pt x="17169" y="4718"/>
                  </a:lnTo>
                  <a:cubicBezTo>
                    <a:pt x="17179" y="4708"/>
                    <a:pt x="17181" y="4680"/>
                    <a:pt x="17196" y="4680"/>
                  </a:cubicBezTo>
                  <a:lnTo>
                    <a:pt x="17196" y="4680"/>
                  </a:lnTo>
                  <a:cubicBezTo>
                    <a:pt x="17188" y="4676"/>
                    <a:pt x="17184" y="4667"/>
                    <a:pt x="17193" y="4658"/>
                  </a:cubicBezTo>
                  <a:lnTo>
                    <a:pt x="17193" y="4658"/>
                  </a:lnTo>
                  <a:cubicBezTo>
                    <a:pt x="17196" y="4660"/>
                    <a:pt x="17198" y="4660"/>
                    <a:pt x="17199" y="4660"/>
                  </a:cubicBezTo>
                  <a:cubicBezTo>
                    <a:pt x="17212" y="4660"/>
                    <a:pt x="17196" y="4621"/>
                    <a:pt x="17217" y="4611"/>
                  </a:cubicBezTo>
                  <a:cubicBezTo>
                    <a:pt x="17229" y="4611"/>
                    <a:pt x="17217" y="4623"/>
                    <a:pt x="17229" y="4623"/>
                  </a:cubicBezTo>
                  <a:cubicBezTo>
                    <a:pt x="17238" y="4623"/>
                    <a:pt x="17232" y="4606"/>
                    <a:pt x="17230" y="4594"/>
                  </a:cubicBezTo>
                  <a:lnTo>
                    <a:pt x="17230" y="4594"/>
                  </a:lnTo>
                  <a:lnTo>
                    <a:pt x="17241" y="4539"/>
                  </a:lnTo>
                  <a:cubicBezTo>
                    <a:pt x="17244" y="4540"/>
                    <a:pt x="17247" y="4541"/>
                    <a:pt x="17249" y="4541"/>
                  </a:cubicBezTo>
                  <a:cubicBezTo>
                    <a:pt x="17271" y="4541"/>
                    <a:pt x="17267" y="4504"/>
                    <a:pt x="17273" y="4502"/>
                  </a:cubicBezTo>
                  <a:lnTo>
                    <a:pt x="17273" y="4502"/>
                  </a:lnTo>
                  <a:cubicBezTo>
                    <a:pt x="17272" y="4501"/>
                    <a:pt x="17273" y="4498"/>
                    <a:pt x="17276" y="4492"/>
                  </a:cubicBezTo>
                  <a:cubicBezTo>
                    <a:pt x="17286" y="4492"/>
                    <a:pt x="17280" y="4476"/>
                    <a:pt x="17283" y="4476"/>
                  </a:cubicBezTo>
                  <a:cubicBezTo>
                    <a:pt x="17284" y="4476"/>
                    <a:pt x="17286" y="4477"/>
                    <a:pt x="17288" y="4480"/>
                  </a:cubicBezTo>
                  <a:lnTo>
                    <a:pt x="17300" y="4468"/>
                  </a:lnTo>
                  <a:lnTo>
                    <a:pt x="17312" y="4492"/>
                  </a:lnTo>
                  <a:cubicBezTo>
                    <a:pt x="17312" y="4468"/>
                    <a:pt x="17300" y="4456"/>
                    <a:pt x="17288" y="4444"/>
                  </a:cubicBezTo>
                  <a:cubicBezTo>
                    <a:pt x="17312" y="4444"/>
                    <a:pt x="17312" y="4420"/>
                    <a:pt x="17324" y="4420"/>
                  </a:cubicBezTo>
                  <a:lnTo>
                    <a:pt x="17324" y="4432"/>
                  </a:lnTo>
                  <a:cubicBezTo>
                    <a:pt x="17336" y="4396"/>
                    <a:pt x="17407" y="4396"/>
                    <a:pt x="17383" y="4361"/>
                  </a:cubicBezTo>
                  <a:cubicBezTo>
                    <a:pt x="17387" y="4357"/>
                    <a:pt x="17390" y="4355"/>
                    <a:pt x="17392" y="4355"/>
                  </a:cubicBezTo>
                  <a:cubicBezTo>
                    <a:pt x="17395" y="4355"/>
                    <a:pt x="17395" y="4361"/>
                    <a:pt x="17395" y="4361"/>
                  </a:cubicBezTo>
                  <a:lnTo>
                    <a:pt x="17407" y="4337"/>
                  </a:lnTo>
                  <a:lnTo>
                    <a:pt x="17419" y="4349"/>
                  </a:lnTo>
                  <a:lnTo>
                    <a:pt x="17419" y="4313"/>
                  </a:lnTo>
                  <a:cubicBezTo>
                    <a:pt x="17443" y="4289"/>
                    <a:pt x="17455" y="4253"/>
                    <a:pt x="17467" y="4218"/>
                  </a:cubicBezTo>
                  <a:lnTo>
                    <a:pt x="17467" y="4230"/>
                  </a:lnTo>
                  <a:cubicBezTo>
                    <a:pt x="17479" y="4194"/>
                    <a:pt x="17491" y="4206"/>
                    <a:pt x="17502" y="4170"/>
                  </a:cubicBezTo>
                  <a:cubicBezTo>
                    <a:pt x="17502" y="4182"/>
                    <a:pt x="17502" y="4182"/>
                    <a:pt x="17502" y="4182"/>
                  </a:cubicBezTo>
                  <a:lnTo>
                    <a:pt x="17513" y="4160"/>
                  </a:lnTo>
                  <a:lnTo>
                    <a:pt x="17513" y="4160"/>
                  </a:lnTo>
                  <a:cubicBezTo>
                    <a:pt x="17512" y="4163"/>
                    <a:pt x="17513" y="4167"/>
                    <a:pt x="17514" y="4170"/>
                  </a:cubicBezTo>
                  <a:lnTo>
                    <a:pt x="17514" y="4158"/>
                  </a:lnTo>
                  <a:lnTo>
                    <a:pt x="17513" y="4160"/>
                  </a:lnTo>
                  <a:lnTo>
                    <a:pt x="17513" y="4160"/>
                  </a:lnTo>
                  <a:cubicBezTo>
                    <a:pt x="17519" y="4143"/>
                    <a:pt x="17560" y="4134"/>
                    <a:pt x="17550" y="4134"/>
                  </a:cubicBezTo>
                  <a:cubicBezTo>
                    <a:pt x="17538" y="4123"/>
                    <a:pt x="17538" y="4099"/>
                    <a:pt x="17538" y="4099"/>
                  </a:cubicBezTo>
                  <a:cubicBezTo>
                    <a:pt x="17543" y="4090"/>
                    <a:pt x="17545" y="4088"/>
                    <a:pt x="17548" y="4088"/>
                  </a:cubicBezTo>
                  <a:cubicBezTo>
                    <a:pt x="17550" y="4088"/>
                    <a:pt x="17552" y="4090"/>
                    <a:pt x="17555" y="4090"/>
                  </a:cubicBezTo>
                  <a:cubicBezTo>
                    <a:pt x="17557" y="4090"/>
                    <a:pt x="17559" y="4089"/>
                    <a:pt x="17562" y="4087"/>
                  </a:cubicBezTo>
                  <a:cubicBezTo>
                    <a:pt x="17574" y="4075"/>
                    <a:pt x="17562" y="4063"/>
                    <a:pt x="17586" y="4039"/>
                  </a:cubicBezTo>
                  <a:lnTo>
                    <a:pt x="17586" y="4051"/>
                  </a:lnTo>
                  <a:cubicBezTo>
                    <a:pt x="17598" y="4039"/>
                    <a:pt x="17598" y="4027"/>
                    <a:pt x="17598" y="4015"/>
                  </a:cubicBezTo>
                  <a:cubicBezTo>
                    <a:pt x="17598" y="3980"/>
                    <a:pt x="17645" y="4003"/>
                    <a:pt x="17622" y="3968"/>
                  </a:cubicBezTo>
                  <a:cubicBezTo>
                    <a:pt x="17631" y="3958"/>
                    <a:pt x="17633" y="3941"/>
                    <a:pt x="17646" y="3941"/>
                  </a:cubicBezTo>
                  <a:cubicBezTo>
                    <a:pt x="17649" y="3941"/>
                    <a:pt x="17653" y="3942"/>
                    <a:pt x="17657" y="3944"/>
                  </a:cubicBezTo>
                  <a:cubicBezTo>
                    <a:pt x="17657" y="3908"/>
                    <a:pt x="17669" y="3884"/>
                    <a:pt x="17681" y="3849"/>
                  </a:cubicBezTo>
                  <a:cubicBezTo>
                    <a:pt x="17688" y="3852"/>
                    <a:pt x="17691" y="3854"/>
                    <a:pt x="17692" y="3854"/>
                  </a:cubicBezTo>
                  <a:cubicBezTo>
                    <a:pt x="17695" y="3854"/>
                    <a:pt x="17688" y="3845"/>
                    <a:pt x="17705" y="3837"/>
                  </a:cubicBezTo>
                  <a:lnTo>
                    <a:pt x="17693" y="3825"/>
                  </a:lnTo>
                  <a:cubicBezTo>
                    <a:pt x="17717" y="3789"/>
                    <a:pt x="17776" y="3765"/>
                    <a:pt x="17800" y="3706"/>
                  </a:cubicBezTo>
                  <a:cubicBezTo>
                    <a:pt x="17836" y="3658"/>
                    <a:pt x="17883" y="3599"/>
                    <a:pt x="17907" y="3563"/>
                  </a:cubicBezTo>
                  <a:cubicBezTo>
                    <a:pt x="17907" y="3539"/>
                    <a:pt x="17895" y="3515"/>
                    <a:pt x="17919" y="3491"/>
                  </a:cubicBezTo>
                  <a:cubicBezTo>
                    <a:pt x="17931" y="3456"/>
                    <a:pt x="17955" y="3420"/>
                    <a:pt x="17979" y="3384"/>
                  </a:cubicBezTo>
                  <a:cubicBezTo>
                    <a:pt x="17983" y="3384"/>
                    <a:pt x="17986" y="3384"/>
                    <a:pt x="17987" y="3385"/>
                  </a:cubicBezTo>
                  <a:lnTo>
                    <a:pt x="17987" y="3385"/>
                  </a:lnTo>
                  <a:cubicBezTo>
                    <a:pt x="17987" y="3372"/>
                    <a:pt x="18005" y="3370"/>
                    <a:pt x="18014" y="3361"/>
                  </a:cubicBezTo>
                  <a:lnTo>
                    <a:pt x="18003" y="3361"/>
                  </a:lnTo>
                  <a:cubicBezTo>
                    <a:pt x="17991" y="3349"/>
                    <a:pt x="18014" y="3337"/>
                    <a:pt x="18026" y="3337"/>
                  </a:cubicBezTo>
                  <a:lnTo>
                    <a:pt x="18026" y="3313"/>
                  </a:lnTo>
                  <a:lnTo>
                    <a:pt x="18026" y="3301"/>
                  </a:lnTo>
                  <a:lnTo>
                    <a:pt x="18050" y="3313"/>
                  </a:lnTo>
                  <a:cubicBezTo>
                    <a:pt x="18050" y="3301"/>
                    <a:pt x="18062" y="3277"/>
                    <a:pt x="18038" y="3253"/>
                  </a:cubicBezTo>
                  <a:lnTo>
                    <a:pt x="18038" y="3253"/>
                  </a:lnTo>
                  <a:cubicBezTo>
                    <a:pt x="18044" y="3259"/>
                    <a:pt x="18050" y="3259"/>
                    <a:pt x="18055" y="3259"/>
                  </a:cubicBezTo>
                  <a:cubicBezTo>
                    <a:pt x="18059" y="3259"/>
                    <a:pt x="18062" y="3259"/>
                    <a:pt x="18062" y="3265"/>
                  </a:cubicBezTo>
                  <a:lnTo>
                    <a:pt x="18110" y="3206"/>
                  </a:lnTo>
                  <a:lnTo>
                    <a:pt x="18098" y="3206"/>
                  </a:lnTo>
                  <a:cubicBezTo>
                    <a:pt x="18074" y="3206"/>
                    <a:pt x="18086" y="3182"/>
                    <a:pt x="18098" y="3170"/>
                  </a:cubicBezTo>
                  <a:cubicBezTo>
                    <a:pt x="18098" y="3182"/>
                    <a:pt x="18101" y="3185"/>
                    <a:pt x="18107" y="3185"/>
                  </a:cubicBezTo>
                  <a:cubicBezTo>
                    <a:pt x="18113" y="3185"/>
                    <a:pt x="18122" y="3182"/>
                    <a:pt x="18134" y="3182"/>
                  </a:cubicBezTo>
                  <a:cubicBezTo>
                    <a:pt x="18130" y="3178"/>
                    <a:pt x="18126" y="3177"/>
                    <a:pt x="18122" y="3177"/>
                  </a:cubicBezTo>
                  <a:cubicBezTo>
                    <a:pt x="18115" y="3177"/>
                    <a:pt x="18110" y="3182"/>
                    <a:pt x="18110" y="3182"/>
                  </a:cubicBezTo>
                  <a:cubicBezTo>
                    <a:pt x="18098" y="3158"/>
                    <a:pt x="18110" y="3134"/>
                    <a:pt x="18122" y="3134"/>
                  </a:cubicBezTo>
                  <a:lnTo>
                    <a:pt x="18122" y="3146"/>
                  </a:lnTo>
                  <a:cubicBezTo>
                    <a:pt x="18134" y="3122"/>
                    <a:pt x="18157" y="3134"/>
                    <a:pt x="18169" y="3122"/>
                  </a:cubicBezTo>
                  <a:cubicBezTo>
                    <a:pt x="18157" y="3099"/>
                    <a:pt x="18181" y="3099"/>
                    <a:pt x="18157" y="3087"/>
                  </a:cubicBezTo>
                  <a:cubicBezTo>
                    <a:pt x="18157" y="3079"/>
                    <a:pt x="18159" y="3076"/>
                    <a:pt x="18161" y="3076"/>
                  </a:cubicBezTo>
                  <a:cubicBezTo>
                    <a:pt x="18165" y="3076"/>
                    <a:pt x="18173" y="3087"/>
                    <a:pt x="18181" y="3087"/>
                  </a:cubicBezTo>
                  <a:cubicBezTo>
                    <a:pt x="18171" y="3067"/>
                    <a:pt x="18185" y="3048"/>
                    <a:pt x="18204" y="3048"/>
                  </a:cubicBezTo>
                  <a:cubicBezTo>
                    <a:pt x="18208" y="3048"/>
                    <a:pt x="18212" y="3049"/>
                    <a:pt x="18217" y="3051"/>
                  </a:cubicBezTo>
                  <a:cubicBezTo>
                    <a:pt x="18181" y="3015"/>
                    <a:pt x="18253" y="3003"/>
                    <a:pt x="18229" y="2980"/>
                  </a:cubicBezTo>
                  <a:lnTo>
                    <a:pt x="18253" y="2980"/>
                  </a:lnTo>
                  <a:cubicBezTo>
                    <a:pt x="18253" y="2968"/>
                    <a:pt x="18229" y="2956"/>
                    <a:pt x="18241" y="2944"/>
                  </a:cubicBezTo>
                  <a:cubicBezTo>
                    <a:pt x="18253" y="2944"/>
                    <a:pt x="18264" y="2944"/>
                    <a:pt x="18276" y="2956"/>
                  </a:cubicBezTo>
                  <a:lnTo>
                    <a:pt x="18253" y="2920"/>
                  </a:lnTo>
                  <a:cubicBezTo>
                    <a:pt x="18324" y="2872"/>
                    <a:pt x="18360" y="2777"/>
                    <a:pt x="18431" y="2718"/>
                  </a:cubicBezTo>
                  <a:cubicBezTo>
                    <a:pt x="18443" y="2682"/>
                    <a:pt x="18455" y="2634"/>
                    <a:pt x="18491" y="2599"/>
                  </a:cubicBezTo>
                  <a:lnTo>
                    <a:pt x="18526" y="2563"/>
                  </a:lnTo>
                  <a:lnTo>
                    <a:pt x="18491" y="2587"/>
                  </a:lnTo>
                  <a:cubicBezTo>
                    <a:pt x="18491" y="2575"/>
                    <a:pt x="18491" y="2563"/>
                    <a:pt x="18491" y="2563"/>
                  </a:cubicBezTo>
                  <a:cubicBezTo>
                    <a:pt x="18538" y="2527"/>
                    <a:pt x="18586" y="2479"/>
                    <a:pt x="18598" y="2420"/>
                  </a:cubicBezTo>
                  <a:cubicBezTo>
                    <a:pt x="18586" y="2360"/>
                    <a:pt x="18645" y="2408"/>
                    <a:pt x="18645" y="2360"/>
                  </a:cubicBezTo>
                  <a:cubicBezTo>
                    <a:pt x="18645" y="2372"/>
                    <a:pt x="18645" y="2372"/>
                    <a:pt x="18645" y="2372"/>
                  </a:cubicBezTo>
                  <a:cubicBezTo>
                    <a:pt x="18657" y="2337"/>
                    <a:pt x="18669" y="2313"/>
                    <a:pt x="18669" y="2265"/>
                  </a:cubicBezTo>
                  <a:cubicBezTo>
                    <a:pt x="18677" y="2270"/>
                    <a:pt x="18681" y="2272"/>
                    <a:pt x="18685" y="2272"/>
                  </a:cubicBezTo>
                  <a:cubicBezTo>
                    <a:pt x="18695" y="2272"/>
                    <a:pt x="18687" y="2251"/>
                    <a:pt x="18690" y="2251"/>
                  </a:cubicBezTo>
                  <a:cubicBezTo>
                    <a:pt x="18691" y="2251"/>
                    <a:pt x="18692" y="2252"/>
                    <a:pt x="18693" y="2253"/>
                  </a:cubicBezTo>
                  <a:lnTo>
                    <a:pt x="18681" y="2241"/>
                  </a:lnTo>
                  <a:cubicBezTo>
                    <a:pt x="18689" y="2241"/>
                    <a:pt x="18702" y="2236"/>
                    <a:pt x="18710" y="2236"/>
                  </a:cubicBezTo>
                  <a:cubicBezTo>
                    <a:pt x="18714" y="2236"/>
                    <a:pt x="18717" y="2237"/>
                    <a:pt x="18717" y="2241"/>
                  </a:cubicBezTo>
                  <a:lnTo>
                    <a:pt x="18717" y="2206"/>
                  </a:lnTo>
                  <a:lnTo>
                    <a:pt x="18729" y="2218"/>
                  </a:lnTo>
                  <a:cubicBezTo>
                    <a:pt x="18739" y="2196"/>
                    <a:pt x="18750" y="2156"/>
                    <a:pt x="18778" y="2156"/>
                  </a:cubicBezTo>
                  <a:cubicBezTo>
                    <a:pt x="18781" y="2156"/>
                    <a:pt x="18784" y="2157"/>
                    <a:pt x="18788" y="2158"/>
                  </a:cubicBezTo>
                  <a:cubicBezTo>
                    <a:pt x="18800" y="2087"/>
                    <a:pt x="18860" y="2015"/>
                    <a:pt x="18907" y="1956"/>
                  </a:cubicBezTo>
                  <a:cubicBezTo>
                    <a:pt x="18896" y="1932"/>
                    <a:pt x="18907" y="1920"/>
                    <a:pt x="18919" y="1896"/>
                  </a:cubicBezTo>
                  <a:lnTo>
                    <a:pt x="18943" y="1896"/>
                  </a:lnTo>
                  <a:cubicBezTo>
                    <a:pt x="18943" y="1872"/>
                    <a:pt x="18931" y="1848"/>
                    <a:pt x="18955" y="1837"/>
                  </a:cubicBezTo>
                  <a:cubicBezTo>
                    <a:pt x="18955" y="1837"/>
                    <a:pt x="18955" y="1848"/>
                    <a:pt x="18955" y="1848"/>
                  </a:cubicBezTo>
                  <a:cubicBezTo>
                    <a:pt x="18967" y="1825"/>
                    <a:pt x="18979" y="1825"/>
                    <a:pt x="18967" y="1801"/>
                  </a:cubicBezTo>
                  <a:cubicBezTo>
                    <a:pt x="18976" y="1783"/>
                    <a:pt x="18991" y="1772"/>
                    <a:pt x="19003" y="1772"/>
                  </a:cubicBezTo>
                  <a:cubicBezTo>
                    <a:pt x="19005" y="1772"/>
                    <a:pt x="19008" y="1773"/>
                    <a:pt x="19010" y="1774"/>
                  </a:cubicBezTo>
                  <a:lnTo>
                    <a:pt x="19010" y="1774"/>
                  </a:lnTo>
                  <a:cubicBezTo>
                    <a:pt x="18999" y="1763"/>
                    <a:pt x="19038" y="1753"/>
                    <a:pt x="19038" y="1753"/>
                  </a:cubicBezTo>
                  <a:cubicBezTo>
                    <a:pt x="19038" y="1753"/>
                    <a:pt x="19181" y="1551"/>
                    <a:pt x="19324" y="1301"/>
                  </a:cubicBezTo>
                  <a:cubicBezTo>
                    <a:pt x="19455" y="1051"/>
                    <a:pt x="19574" y="753"/>
                    <a:pt x="19550" y="610"/>
                  </a:cubicBezTo>
                  <a:cubicBezTo>
                    <a:pt x="19527" y="586"/>
                    <a:pt x="19538" y="563"/>
                    <a:pt x="19515" y="563"/>
                  </a:cubicBezTo>
                  <a:cubicBezTo>
                    <a:pt x="19515" y="551"/>
                    <a:pt x="19538" y="551"/>
                    <a:pt x="19527" y="539"/>
                  </a:cubicBezTo>
                  <a:lnTo>
                    <a:pt x="19527" y="539"/>
                  </a:lnTo>
                  <a:cubicBezTo>
                    <a:pt x="19524" y="544"/>
                    <a:pt x="19521" y="545"/>
                    <a:pt x="19518" y="545"/>
                  </a:cubicBezTo>
                  <a:cubicBezTo>
                    <a:pt x="19507" y="545"/>
                    <a:pt x="19491" y="525"/>
                    <a:pt x="19475" y="525"/>
                  </a:cubicBezTo>
                  <a:cubicBezTo>
                    <a:pt x="19472" y="525"/>
                    <a:pt x="19470" y="525"/>
                    <a:pt x="19467" y="527"/>
                  </a:cubicBezTo>
                  <a:lnTo>
                    <a:pt x="19467" y="515"/>
                  </a:lnTo>
                  <a:cubicBezTo>
                    <a:pt x="19465" y="513"/>
                    <a:pt x="19464" y="512"/>
                    <a:pt x="19463" y="512"/>
                  </a:cubicBezTo>
                  <a:cubicBezTo>
                    <a:pt x="19459" y="512"/>
                    <a:pt x="19463" y="527"/>
                    <a:pt x="19460" y="529"/>
                  </a:cubicBezTo>
                  <a:lnTo>
                    <a:pt x="19460" y="529"/>
                  </a:lnTo>
                  <a:lnTo>
                    <a:pt x="19455" y="527"/>
                  </a:lnTo>
                  <a:lnTo>
                    <a:pt x="19455" y="527"/>
                  </a:lnTo>
                  <a:cubicBezTo>
                    <a:pt x="19457" y="529"/>
                    <a:pt x="19458" y="529"/>
                    <a:pt x="19459" y="529"/>
                  </a:cubicBezTo>
                  <a:cubicBezTo>
                    <a:pt x="19459" y="529"/>
                    <a:pt x="19459" y="529"/>
                    <a:pt x="19460" y="529"/>
                  </a:cubicBezTo>
                  <a:lnTo>
                    <a:pt x="19460" y="529"/>
                  </a:lnTo>
                  <a:lnTo>
                    <a:pt x="19479" y="539"/>
                  </a:lnTo>
                  <a:cubicBezTo>
                    <a:pt x="19467" y="551"/>
                    <a:pt x="19467" y="551"/>
                    <a:pt x="19455" y="551"/>
                  </a:cubicBezTo>
                  <a:cubicBezTo>
                    <a:pt x="19455" y="574"/>
                    <a:pt x="19491" y="598"/>
                    <a:pt x="19467" y="610"/>
                  </a:cubicBezTo>
                  <a:lnTo>
                    <a:pt x="19467" y="598"/>
                  </a:lnTo>
                  <a:cubicBezTo>
                    <a:pt x="19461" y="610"/>
                    <a:pt x="19455" y="613"/>
                    <a:pt x="19449" y="613"/>
                  </a:cubicBezTo>
                  <a:cubicBezTo>
                    <a:pt x="19443" y="613"/>
                    <a:pt x="19437" y="610"/>
                    <a:pt x="19431" y="610"/>
                  </a:cubicBezTo>
                  <a:lnTo>
                    <a:pt x="19431" y="598"/>
                  </a:lnTo>
                  <a:lnTo>
                    <a:pt x="19424" y="605"/>
                  </a:lnTo>
                  <a:lnTo>
                    <a:pt x="19424" y="605"/>
                  </a:lnTo>
                  <a:cubicBezTo>
                    <a:pt x="19426" y="598"/>
                    <a:pt x="19422" y="584"/>
                    <a:pt x="19420" y="584"/>
                  </a:cubicBezTo>
                  <a:lnTo>
                    <a:pt x="19420" y="584"/>
                  </a:lnTo>
                  <a:cubicBezTo>
                    <a:pt x="19420" y="584"/>
                    <a:pt x="19419" y="585"/>
                    <a:pt x="19419" y="586"/>
                  </a:cubicBezTo>
                  <a:cubicBezTo>
                    <a:pt x="19411" y="595"/>
                    <a:pt x="19408" y="597"/>
                    <a:pt x="19409" y="597"/>
                  </a:cubicBezTo>
                  <a:cubicBezTo>
                    <a:pt x="19410" y="597"/>
                    <a:pt x="19414" y="595"/>
                    <a:pt x="19417" y="595"/>
                  </a:cubicBezTo>
                  <a:cubicBezTo>
                    <a:pt x="19418" y="595"/>
                    <a:pt x="19419" y="596"/>
                    <a:pt x="19419" y="598"/>
                  </a:cubicBezTo>
                  <a:cubicBezTo>
                    <a:pt x="19419" y="602"/>
                    <a:pt x="19417" y="604"/>
                    <a:pt x="19413" y="604"/>
                  </a:cubicBezTo>
                  <a:cubicBezTo>
                    <a:pt x="19406" y="604"/>
                    <a:pt x="19396" y="598"/>
                    <a:pt x="19396" y="598"/>
                  </a:cubicBezTo>
                  <a:lnTo>
                    <a:pt x="19384" y="622"/>
                  </a:lnTo>
                  <a:cubicBezTo>
                    <a:pt x="19372" y="610"/>
                    <a:pt x="19396" y="610"/>
                    <a:pt x="19372" y="610"/>
                  </a:cubicBezTo>
                  <a:lnTo>
                    <a:pt x="19372" y="634"/>
                  </a:lnTo>
                  <a:cubicBezTo>
                    <a:pt x="19368" y="633"/>
                    <a:pt x="19365" y="632"/>
                    <a:pt x="19362" y="632"/>
                  </a:cubicBezTo>
                  <a:cubicBezTo>
                    <a:pt x="19343" y="632"/>
                    <a:pt x="19368" y="670"/>
                    <a:pt x="19336" y="670"/>
                  </a:cubicBezTo>
                  <a:cubicBezTo>
                    <a:pt x="19336" y="661"/>
                    <a:pt x="19334" y="659"/>
                    <a:pt x="19332" y="659"/>
                  </a:cubicBezTo>
                  <a:cubicBezTo>
                    <a:pt x="19330" y="659"/>
                    <a:pt x="19327" y="661"/>
                    <a:pt x="19326" y="661"/>
                  </a:cubicBezTo>
                  <a:cubicBezTo>
                    <a:pt x="19325" y="661"/>
                    <a:pt x="19324" y="660"/>
                    <a:pt x="19324" y="658"/>
                  </a:cubicBezTo>
                  <a:lnTo>
                    <a:pt x="19300" y="705"/>
                  </a:lnTo>
                  <a:cubicBezTo>
                    <a:pt x="19291" y="705"/>
                    <a:pt x="19297" y="690"/>
                    <a:pt x="19293" y="690"/>
                  </a:cubicBezTo>
                  <a:cubicBezTo>
                    <a:pt x="19292" y="690"/>
                    <a:pt x="19291" y="691"/>
                    <a:pt x="19288" y="694"/>
                  </a:cubicBezTo>
                  <a:cubicBezTo>
                    <a:pt x="19277" y="694"/>
                    <a:pt x="19288" y="705"/>
                    <a:pt x="19288" y="717"/>
                  </a:cubicBezTo>
                  <a:cubicBezTo>
                    <a:pt x="19279" y="717"/>
                    <a:pt x="19277" y="733"/>
                    <a:pt x="19264" y="733"/>
                  </a:cubicBezTo>
                  <a:cubicBezTo>
                    <a:pt x="19261" y="733"/>
                    <a:pt x="19257" y="732"/>
                    <a:pt x="19253" y="729"/>
                  </a:cubicBezTo>
                  <a:lnTo>
                    <a:pt x="19253" y="729"/>
                  </a:lnTo>
                  <a:cubicBezTo>
                    <a:pt x="19229" y="753"/>
                    <a:pt x="19277" y="765"/>
                    <a:pt x="19253" y="777"/>
                  </a:cubicBezTo>
                  <a:cubicBezTo>
                    <a:pt x="19234" y="777"/>
                    <a:pt x="19245" y="762"/>
                    <a:pt x="19244" y="762"/>
                  </a:cubicBezTo>
                  <a:lnTo>
                    <a:pt x="19244" y="762"/>
                  </a:lnTo>
                  <a:cubicBezTo>
                    <a:pt x="19244" y="762"/>
                    <a:pt x="19243" y="763"/>
                    <a:pt x="19241" y="765"/>
                  </a:cubicBezTo>
                  <a:lnTo>
                    <a:pt x="19229" y="789"/>
                  </a:lnTo>
                  <a:cubicBezTo>
                    <a:pt x="19218" y="789"/>
                    <a:pt x="19207" y="779"/>
                    <a:pt x="19215" y="768"/>
                  </a:cubicBezTo>
                  <a:lnTo>
                    <a:pt x="19215" y="768"/>
                  </a:lnTo>
                  <a:cubicBezTo>
                    <a:pt x="19155" y="836"/>
                    <a:pt x="19074" y="837"/>
                    <a:pt x="19050" y="920"/>
                  </a:cubicBezTo>
                  <a:cubicBezTo>
                    <a:pt x="19038" y="920"/>
                    <a:pt x="19050" y="908"/>
                    <a:pt x="19038" y="896"/>
                  </a:cubicBezTo>
                  <a:cubicBezTo>
                    <a:pt x="19038" y="955"/>
                    <a:pt x="18967" y="944"/>
                    <a:pt x="18955" y="991"/>
                  </a:cubicBezTo>
                  <a:lnTo>
                    <a:pt x="18967" y="991"/>
                  </a:lnTo>
                  <a:cubicBezTo>
                    <a:pt x="18896" y="1039"/>
                    <a:pt x="18884" y="1122"/>
                    <a:pt x="18824" y="1170"/>
                  </a:cubicBezTo>
                  <a:lnTo>
                    <a:pt x="18836" y="1170"/>
                  </a:lnTo>
                  <a:cubicBezTo>
                    <a:pt x="18848" y="1182"/>
                    <a:pt x="18836" y="1205"/>
                    <a:pt x="18836" y="1217"/>
                  </a:cubicBezTo>
                  <a:cubicBezTo>
                    <a:pt x="18824" y="1217"/>
                    <a:pt x="18812" y="1229"/>
                    <a:pt x="18812" y="1229"/>
                  </a:cubicBezTo>
                  <a:cubicBezTo>
                    <a:pt x="18806" y="1229"/>
                    <a:pt x="18797" y="1232"/>
                    <a:pt x="18791" y="1232"/>
                  </a:cubicBezTo>
                  <a:cubicBezTo>
                    <a:pt x="18785" y="1232"/>
                    <a:pt x="18782" y="1229"/>
                    <a:pt x="18788" y="1217"/>
                  </a:cubicBezTo>
                  <a:lnTo>
                    <a:pt x="18788" y="1217"/>
                  </a:lnTo>
                  <a:cubicBezTo>
                    <a:pt x="18765" y="1229"/>
                    <a:pt x="18776" y="1253"/>
                    <a:pt x="18765" y="1265"/>
                  </a:cubicBezTo>
                  <a:cubicBezTo>
                    <a:pt x="18753" y="1265"/>
                    <a:pt x="18741" y="1241"/>
                    <a:pt x="18741" y="1229"/>
                  </a:cubicBezTo>
                  <a:lnTo>
                    <a:pt x="18741" y="1253"/>
                  </a:lnTo>
                  <a:lnTo>
                    <a:pt x="18741" y="1265"/>
                  </a:lnTo>
                  <a:cubicBezTo>
                    <a:pt x="18725" y="1265"/>
                    <a:pt x="18720" y="1260"/>
                    <a:pt x="18714" y="1260"/>
                  </a:cubicBezTo>
                  <a:cubicBezTo>
                    <a:pt x="18712" y="1260"/>
                    <a:pt x="18709" y="1261"/>
                    <a:pt x="18705" y="1265"/>
                  </a:cubicBezTo>
                  <a:lnTo>
                    <a:pt x="18717" y="1277"/>
                  </a:lnTo>
                  <a:lnTo>
                    <a:pt x="18693" y="1277"/>
                  </a:lnTo>
                  <a:cubicBezTo>
                    <a:pt x="18705" y="1277"/>
                    <a:pt x="18705" y="1289"/>
                    <a:pt x="18693" y="1301"/>
                  </a:cubicBezTo>
                  <a:lnTo>
                    <a:pt x="18681" y="1313"/>
                  </a:lnTo>
                  <a:cubicBezTo>
                    <a:pt x="18681" y="1306"/>
                    <a:pt x="18680" y="1304"/>
                    <a:pt x="18679" y="1304"/>
                  </a:cubicBezTo>
                  <a:cubicBezTo>
                    <a:pt x="18676" y="1304"/>
                    <a:pt x="18672" y="1309"/>
                    <a:pt x="18667" y="1309"/>
                  </a:cubicBezTo>
                  <a:cubicBezTo>
                    <a:pt x="18664" y="1309"/>
                    <a:pt x="18661" y="1307"/>
                    <a:pt x="18657" y="1301"/>
                  </a:cubicBezTo>
                  <a:cubicBezTo>
                    <a:pt x="18657" y="1313"/>
                    <a:pt x="18657" y="1313"/>
                    <a:pt x="18634" y="1336"/>
                  </a:cubicBezTo>
                  <a:lnTo>
                    <a:pt x="18645" y="1336"/>
                  </a:lnTo>
                  <a:cubicBezTo>
                    <a:pt x="18642" y="1347"/>
                    <a:pt x="18640" y="1350"/>
                    <a:pt x="18637" y="1350"/>
                  </a:cubicBezTo>
                  <a:cubicBezTo>
                    <a:pt x="18633" y="1350"/>
                    <a:pt x="18628" y="1334"/>
                    <a:pt x="18617" y="1334"/>
                  </a:cubicBezTo>
                  <a:cubicBezTo>
                    <a:pt x="18615" y="1334"/>
                    <a:pt x="18613" y="1335"/>
                    <a:pt x="18610" y="1336"/>
                  </a:cubicBezTo>
                  <a:lnTo>
                    <a:pt x="18634" y="1348"/>
                  </a:lnTo>
                  <a:cubicBezTo>
                    <a:pt x="18586" y="1360"/>
                    <a:pt x="18598" y="1408"/>
                    <a:pt x="18562" y="1408"/>
                  </a:cubicBezTo>
                  <a:cubicBezTo>
                    <a:pt x="18571" y="1399"/>
                    <a:pt x="18561" y="1391"/>
                    <a:pt x="18559" y="1391"/>
                  </a:cubicBezTo>
                  <a:cubicBezTo>
                    <a:pt x="18558" y="1391"/>
                    <a:pt x="18559" y="1392"/>
                    <a:pt x="18562" y="1396"/>
                  </a:cubicBezTo>
                  <a:cubicBezTo>
                    <a:pt x="18538" y="1408"/>
                    <a:pt x="18515" y="1444"/>
                    <a:pt x="18515" y="1467"/>
                  </a:cubicBezTo>
                  <a:cubicBezTo>
                    <a:pt x="18503" y="1461"/>
                    <a:pt x="18497" y="1458"/>
                    <a:pt x="18491" y="1458"/>
                  </a:cubicBezTo>
                  <a:cubicBezTo>
                    <a:pt x="18485" y="1458"/>
                    <a:pt x="18479" y="1461"/>
                    <a:pt x="18467" y="1467"/>
                  </a:cubicBezTo>
                  <a:cubicBezTo>
                    <a:pt x="18455" y="1479"/>
                    <a:pt x="18455" y="1491"/>
                    <a:pt x="18455" y="1503"/>
                  </a:cubicBezTo>
                  <a:cubicBezTo>
                    <a:pt x="18445" y="1503"/>
                    <a:pt x="18435" y="1529"/>
                    <a:pt x="18424" y="1529"/>
                  </a:cubicBezTo>
                  <a:cubicBezTo>
                    <a:pt x="18423" y="1529"/>
                    <a:pt x="18421" y="1529"/>
                    <a:pt x="18419" y="1527"/>
                  </a:cubicBezTo>
                  <a:cubicBezTo>
                    <a:pt x="18419" y="1539"/>
                    <a:pt x="18407" y="1539"/>
                    <a:pt x="18407" y="1551"/>
                  </a:cubicBezTo>
                  <a:lnTo>
                    <a:pt x="18395" y="1551"/>
                  </a:lnTo>
                  <a:lnTo>
                    <a:pt x="18407" y="1563"/>
                  </a:lnTo>
                  <a:cubicBezTo>
                    <a:pt x="18360" y="1563"/>
                    <a:pt x="18395" y="1622"/>
                    <a:pt x="18348" y="1622"/>
                  </a:cubicBezTo>
                  <a:cubicBezTo>
                    <a:pt x="18336" y="1622"/>
                    <a:pt x="18336" y="1622"/>
                    <a:pt x="18336" y="1610"/>
                  </a:cubicBezTo>
                  <a:lnTo>
                    <a:pt x="18288" y="1658"/>
                  </a:lnTo>
                  <a:lnTo>
                    <a:pt x="18312" y="1658"/>
                  </a:lnTo>
                  <a:cubicBezTo>
                    <a:pt x="18300" y="1670"/>
                    <a:pt x="18312" y="1682"/>
                    <a:pt x="18288" y="1682"/>
                  </a:cubicBezTo>
                  <a:cubicBezTo>
                    <a:pt x="18288" y="1673"/>
                    <a:pt x="18288" y="1670"/>
                    <a:pt x="18286" y="1670"/>
                  </a:cubicBezTo>
                  <a:cubicBezTo>
                    <a:pt x="18283" y="1670"/>
                    <a:pt x="18276" y="1695"/>
                    <a:pt x="18268" y="1695"/>
                  </a:cubicBezTo>
                  <a:cubicBezTo>
                    <a:pt x="18267" y="1695"/>
                    <a:pt x="18266" y="1695"/>
                    <a:pt x="18264" y="1694"/>
                  </a:cubicBezTo>
                  <a:lnTo>
                    <a:pt x="18264" y="1682"/>
                  </a:lnTo>
                  <a:cubicBezTo>
                    <a:pt x="18253" y="1694"/>
                    <a:pt x="18253" y="1694"/>
                    <a:pt x="18264" y="1706"/>
                  </a:cubicBezTo>
                  <a:cubicBezTo>
                    <a:pt x="18262" y="1708"/>
                    <a:pt x="18258" y="1709"/>
                    <a:pt x="18255" y="1709"/>
                  </a:cubicBezTo>
                  <a:cubicBezTo>
                    <a:pt x="18251" y="1709"/>
                    <a:pt x="18246" y="1708"/>
                    <a:pt x="18242" y="1707"/>
                  </a:cubicBezTo>
                  <a:lnTo>
                    <a:pt x="18242" y="1707"/>
                  </a:lnTo>
                  <a:cubicBezTo>
                    <a:pt x="18253" y="1718"/>
                    <a:pt x="18253" y="1730"/>
                    <a:pt x="18253" y="1741"/>
                  </a:cubicBezTo>
                  <a:cubicBezTo>
                    <a:pt x="18241" y="1741"/>
                    <a:pt x="18241" y="1741"/>
                    <a:pt x="18241" y="1729"/>
                  </a:cubicBezTo>
                  <a:cubicBezTo>
                    <a:pt x="18229" y="1753"/>
                    <a:pt x="18205" y="1765"/>
                    <a:pt x="18205" y="1777"/>
                  </a:cubicBezTo>
                  <a:cubicBezTo>
                    <a:pt x="18193" y="1777"/>
                    <a:pt x="18193" y="1765"/>
                    <a:pt x="18193" y="1765"/>
                  </a:cubicBezTo>
                  <a:cubicBezTo>
                    <a:pt x="18181" y="1801"/>
                    <a:pt x="18181" y="1777"/>
                    <a:pt x="18157" y="1813"/>
                  </a:cubicBezTo>
                  <a:lnTo>
                    <a:pt x="18157" y="1825"/>
                  </a:lnTo>
                  <a:lnTo>
                    <a:pt x="18145" y="1825"/>
                  </a:lnTo>
                  <a:cubicBezTo>
                    <a:pt x="18134" y="1837"/>
                    <a:pt x="18134" y="1848"/>
                    <a:pt x="18122" y="1860"/>
                  </a:cubicBezTo>
                  <a:lnTo>
                    <a:pt x="18110" y="1848"/>
                  </a:lnTo>
                  <a:cubicBezTo>
                    <a:pt x="18098" y="1872"/>
                    <a:pt x="18074" y="1860"/>
                    <a:pt x="18062" y="1896"/>
                  </a:cubicBezTo>
                  <a:cubicBezTo>
                    <a:pt x="18056" y="1914"/>
                    <a:pt x="18047" y="1914"/>
                    <a:pt x="18040" y="1914"/>
                  </a:cubicBezTo>
                  <a:cubicBezTo>
                    <a:pt x="18032" y="1914"/>
                    <a:pt x="18026" y="1914"/>
                    <a:pt x="18026" y="1932"/>
                  </a:cubicBezTo>
                  <a:lnTo>
                    <a:pt x="18014" y="1932"/>
                  </a:lnTo>
                  <a:lnTo>
                    <a:pt x="18014" y="1944"/>
                  </a:lnTo>
                  <a:lnTo>
                    <a:pt x="17991" y="1932"/>
                  </a:lnTo>
                  <a:lnTo>
                    <a:pt x="18014" y="1956"/>
                  </a:lnTo>
                  <a:lnTo>
                    <a:pt x="17991" y="1956"/>
                  </a:lnTo>
                  <a:cubicBezTo>
                    <a:pt x="17955" y="1956"/>
                    <a:pt x="17955" y="1967"/>
                    <a:pt x="17943" y="1979"/>
                  </a:cubicBezTo>
                  <a:lnTo>
                    <a:pt x="17931" y="1979"/>
                  </a:lnTo>
                  <a:cubicBezTo>
                    <a:pt x="17943" y="1967"/>
                    <a:pt x="17955" y="1956"/>
                    <a:pt x="17967" y="1944"/>
                  </a:cubicBezTo>
                  <a:cubicBezTo>
                    <a:pt x="17955" y="1932"/>
                    <a:pt x="17943" y="1920"/>
                    <a:pt x="17955" y="1920"/>
                  </a:cubicBezTo>
                  <a:cubicBezTo>
                    <a:pt x="17943" y="1908"/>
                    <a:pt x="17943" y="1896"/>
                    <a:pt x="17955" y="1884"/>
                  </a:cubicBezTo>
                  <a:cubicBezTo>
                    <a:pt x="17962" y="1884"/>
                    <a:pt x="17965" y="1884"/>
                    <a:pt x="17968" y="1887"/>
                  </a:cubicBezTo>
                  <a:lnTo>
                    <a:pt x="17968" y="1887"/>
                  </a:lnTo>
                  <a:cubicBezTo>
                    <a:pt x="17970" y="1884"/>
                    <a:pt x="17979" y="1884"/>
                    <a:pt x="17979" y="1884"/>
                  </a:cubicBezTo>
                  <a:lnTo>
                    <a:pt x="17967" y="1884"/>
                  </a:lnTo>
                  <a:cubicBezTo>
                    <a:pt x="17955" y="1872"/>
                    <a:pt x="17967" y="1872"/>
                    <a:pt x="17979" y="1872"/>
                  </a:cubicBezTo>
                  <a:lnTo>
                    <a:pt x="17967" y="1860"/>
                  </a:lnTo>
                  <a:lnTo>
                    <a:pt x="17991" y="1872"/>
                  </a:lnTo>
                  <a:cubicBezTo>
                    <a:pt x="17979" y="1860"/>
                    <a:pt x="17979" y="1860"/>
                    <a:pt x="17967" y="1848"/>
                  </a:cubicBezTo>
                  <a:lnTo>
                    <a:pt x="17979" y="1848"/>
                  </a:lnTo>
                  <a:lnTo>
                    <a:pt x="17991" y="1837"/>
                  </a:lnTo>
                  <a:cubicBezTo>
                    <a:pt x="17967" y="1825"/>
                    <a:pt x="17967" y="1825"/>
                    <a:pt x="17967" y="1825"/>
                  </a:cubicBezTo>
                  <a:cubicBezTo>
                    <a:pt x="17979" y="1825"/>
                    <a:pt x="17991" y="1825"/>
                    <a:pt x="18003" y="1837"/>
                  </a:cubicBezTo>
                  <a:cubicBezTo>
                    <a:pt x="18003" y="1825"/>
                    <a:pt x="17991" y="1825"/>
                    <a:pt x="17979" y="1825"/>
                  </a:cubicBezTo>
                  <a:cubicBezTo>
                    <a:pt x="17979" y="1813"/>
                    <a:pt x="17967" y="1813"/>
                    <a:pt x="17979" y="1813"/>
                  </a:cubicBezTo>
                  <a:lnTo>
                    <a:pt x="18014" y="1813"/>
                  </a:lnTo>
                  <a:cubicBezTo>
                    <a:pt x="18003" y="1801"/>
                    <a:pt x="18014" y="1801"/>
                    <a:pt x="17979" y="1801"/>
                  </a:cubicBezTo>
                  <a:cubicBezTo>
                    <a:pt x="17979" y="1797"/>
                    <a:pt x="17981" y="1795"/>
                    <a:pt x="17985" y="1795"/>
                  </a:cubicBezTo>
                  <a:cubicBezTo>
                    <a:pt x="17992" y="1795"/>
                    <a:pt x="18003" y="1801"/>
                    <a:pt x="18003" y="1801"/>
                  </a:cubicBezTo>
                  <a:cubicBezTo>
                    <a:pt x="17991" y="1789"/>
                    <a:pt x="18003" y="1789"/>
                    <a:pt x="18026" y="1789"/>
                  </a:cubicBezTo>
                  <a:cubicBezTo>
                    <a:pt x="17983" y="1778"/>
                    <a:pt x="18028" y="1787"/>
                    <a:pt x="18019" y="1771"/>
                  </a:cubicBezTo>
                  <a:lnTo>
                    <a:pt x="18019" y="1771"/>
                  </a:lnTo>
                  <a:cubicBezTo>
                    <a:pt x="18021" y="1773"/>
                    <a:pt x="18024" y="1775"/>
                    <a:pt x="18026" y="1777"/>
                  </a:cubicBezTo>
                  <a:lnTo>
                    <a:pt x="18014" y="1765"/>
                  </a:lnTo>
                  <a:lnTo>
                    <a:pt x="18014" y="1765"/>
                  </a:lnTo>
                  <a:cubicBezTo>
                    <a:pt x="18017" y="1767"/>
                    <a:pt x="18018" y="1769"/>
                    <a:pt x="18019" y="1771"/>
                  </a:cubicBezTo>
                  <a:lnTo>
                    <a:pt x="18019" y="1771"/>
                  </a:lnTo>
                  <a:cubicBezTo>
                    <a:pt x="18010" y="1765"/>
                    <a:pt x="18003" y="1763"/>
                    <a:pt x="18003" y="1753"/>
                  </a:cubicBezTo>
                  <a:lnTo>
                    <a:pt x="18003" y="1753"/>
                  </a:lnTo>
                  <a:lnTo>
                    <a:pt x="18020" y="1759"/>
                  </a:lnTo>
                  <a:lnTo>
                    <a:pt x="18020" y="1759"/>
                  </a:lnTo>
                  <a:cubicBezTo>
                    <a:pt x="18014" y="1756"/>
                    <a:pt x="18008" y="1753"/>
                    <a:pt x="18003" y="1753"/>
                  </a:cubicBezTo>
                  <a:cubicBezTo>
                    <a:pt x="18050" y="1741"/>
                    <a:pt x="18038" y="1706"/>
                    <a:pt x="18074" y="1706"/>
                  </a:cubicBezTo>
                  <a:cubicBezTo>
                    <a:pt x="18074" y="1694"/>
                    <a:pt x="18062" y="1670"/>
                    <a:pt x="18074" y="1658"/>
                  </a:cubicBezTo>
                  <a:cubicBezTo>
                    <a:pt x="18062" y="1658"/>
                    <a:pt x="18062" y="1658"/>
                    <a:pt x="18062" y="1646"/>
                  </a:cubicBezTo>
                  <a:cubicBezTo>
                    <a:pt x="18086" y="1646"/>
                    <a:pt x="18110" y="1634"/>
                    <a:pt x="18098" y="1610"/>
                  </a:cubicBezTo>
                  <a:cubicBezTo>
                    <a:pt x="18088" y="1604"/>
                    <a:pt x="18086" y="1602"/>
                    <a:pt x="18088" y="1602"/>
                  </a:cubicBezTo>
                  <a:cubicBezTo>
                    <a:pt x="18092" y="1602"/>
                    <a:pt x="18106" y="1607"/>
                    <a:pt x="18112" y="1607"/>
                  </a:cubicBezTo>
                  <a:cubicBezTo>
                    <a:pt x="18116" y="1607"/>
                    <a:pt x="18116" y="1605"/>
                    <a:pt x="18110" y="1598"/>
                  </a:cubicBezTo>
                  <a:lnTo>
                    <a:pt x="18110" y="1598"/>
                  </a:lnTo>
                  <a:cubicBezTo>
                    <a:pt x="18110" y="1599"/>
                    <a:pt x="18122" y="1610"/>
                    <a:pt x="18122" y="1610"/>
                  </a:cubicBezTo>
                  <a:cubicBezTo>
                    <a:pt x="18110" y="1598"/>
                    <a:pt x="18110" y="1586"/>
                    <a:pt x="18098" y="1563"/>
                  </a:cubicBezTo>
                  <a:lnTo>
                    <a:pt x="18098" y="1563"/>
                  </a:lnTo>
                  <a:cubicBezTo>
                    <a:pt x="18110" y="1571"/>
                    <a:pt x="18114" y="1573"/>
                    <a:pt x="18114" y="1573"/>
                  </a:cubicBezTo>
                  <a:cubicBezTo>
                    <a:pt x="18115" y="1573"/>
                    <a:pt x="18102" y="1563"/>
                    <a:pt x="18110" y="1563"/>
                  </a:cubicBezTo>
                  <a:lnTo>
                    <a:pt x="18122" y="1563"/>
                  </a:lnTo>
                  <a:cubicBezTo>
                    <a:pt x="18122" y="1554"/>
                    <a:pt x="18122" y="1546"/>
                    <a:pt x="18134" y="1546"/>
                  </a:cubicBezTo>
                  <a:cubicBezTo>
                    <a:pt x="18139" y="1546"/>
                    <a:pt x="18147" y="1547"/>
                    <a:pt x="18157" y="1551"/>
                  </a:cubicBezTo>
                  <a:cubicBezTo>
                    <a:pt x="18134" y="1527"/>
                    <a:pt x="18157" y="1503"/>
                    <a:pt x="18169" y="1491"/>
                  </a:cubicBezTo>
                  <a:cubicBezTo>
                    <a:pt x="18157" y="1479"/>
                    <a:pt x="18157" y="1467"/>
                    <a:pt x="18157" y="1467"/>
                  </a:cubicBezTo>
                  <a:lnTo>
                    <a:pt x="18181" y="1467"/>
                  </a:lnTo>
                  <a:cubicBezTo>
                    <a:pt x="18169" y="1467"/>
                    <a:pt x="18157" y="1456"/>
                    <a:pt x="18169" y="1456"/>
                  </a:cubicBezTo>
                  <a:cubicBezTo>
                    <a:pt x="18169" y="1450"/>
                    <a:pt x="18172" y="1450"/>
                    <a:pt x="18174" y="1450"/>
                  </a:cubicBezTo>
                  <a:cubicBezTo>
                    <a:pt x="18175" y="1450"/>
                    <a:pt x="18175" y="1450"/>
                    <a:pt x="18169" y="1444"/>
                  </a:cubicBezTo>
                  <a:cubicBezTo>
                    <a:pt x="18169" y="1438"/>
                    <a:pt x="18172" y="1435"/>
                    <a:pt x="18177" y="1435"/>
                  </a:cubicBezTo>
                  <a:cubicBezTo>
                    <a:pt x="18179" y="1435"/>
                    <a:pt x="18182" y="1436"/>
                    <a:pt x="18185" y="1437"/>
                  </a:cubicBezTo>
                  <a:lnTo>
                    <a:pt x="18185" y="1437"/>
                  </a:lnTo>
                  <a:cubicBezTo>
                    <a:pt x="18183" y="1432"/>
                    <a:pt x="18205" y="1432"/>
                    <a:pt x="18205" y="1432"/>
                  </a:cubicBezTo>
                  <a:cubicBezTo>
                    <a:pt x="18205" y="1432"/>
                    <a:pt x="18384" y="1241"/>
                    <a:pt x="18253" y="1098"/>
                  </a:cubicBezTo>
                  <a:cubicBezTo>
                    <a:pt x="18241" y="1086"/>
                    <a:pt x="18229" y="1075"/>
                    <a:pt x="18217" y="1075"/>
                  </a:cubicBezTo>
                  <a:cubicBezTo>
                    <a:pt x="18205" y="1075"/>
                    <a:pt x="18181" y="1051"/>
                    <a:pt x="18169" y="1051"/>
                  </a:cubicBezTo>
                  <a:lnTo>
                    <a:pt x="18157" y="1051"/>
                  </a:lnTo>
                  <a:cubicBezTo>
                    <a:pt x="18169" y="1063"/>
                    <a:pt x="18205" y="1075"/>
                    <a:pt x="18181" y="1075"/>
                  </a:cubicBezTo>
                  <a:cubicBezTo>
                    <a:pt x="18181" y="1075"/>
                    <a:pt x="18169" y="1075"/>
                    <a:pt x="18157" y="1063"/>
                  </a:cubicBezTo>
                  <a:lnTo>
                    <a:pt x="18145" y="1063"/>
                  </a:lnTo>
                  <a:cubicBezTo>
                    <a:pt x="18145" y="1063"/>
                    <a:pt x="18134" y="1051"/>
                    <a:pt x="18122" y="1051"/>
                  </a:cubicBezTo>
                  <a:lnTo>
                    <a:pt x="18122" y="1063"/>
                  </a:lnTo>
                  <a:cubicBezTo>
                    <a:pt x="18110" y="1051"/>
                    <a:pt x="18122" y="1051"/>
                    <a:pt x="18110" y="1051"/>
                  </a:cubicBezTo>
                  <a:lnTo>
                    <a:pt x="18122" y="1063"/>
                  </a:lnTo>
                  <a:cubicBezTo>
                    <a:pt x="18114" y="1060"/>
                    <a:pt x="18110" y="1059"/>
                    <a:pt x="18109" y="1059"/>
                  </a:cubicBezTo>
                  <a:cubicBezTo>
                    <a:pt x="18104" y="1059"/>
                    <a:pt x="18115" y="1066"/>
                    <a:pt x="18111" y="1066"/>
                  </a:cubicBezTo>
                  <a:cubicBezTo>
                    <a:pt x="18109" y="1066"/>
                    <a:pt x="18105" y="1065"/>
                    <a:pt x="18098" y="1063"/>
                  </a:cubicBezTo>
                  <a:cubicBezTo>
                    <a:pt x="18098" y="1063"/>
                    <a:pt x="18086" y="1063"/>
                    <a:pt x="18074" y="1051"/>
                  </a:cubicBezTo>
                  <a:lnTo>
                    <a:pt x="18074" y="1063"/>
                  </a:lnTo>
                  <a:lnTo>
                    <a:pt x="18062" y="1063"/>
                  </a:lnTo>
                  <a:cubicBezTo>
                    <a:pt x="18062" y="1063"/>
                    <a:pt x="18074" y="1075"/>
                    <a:pt x="18074" y="1075"/>
                  </a:cubicBezTo>
                  <a:cubicBezTo>
                    <a:pt x="18071" y="1072"/>
                    <a:pt x="18070" y="1071"/>
                    <a:pt x="18069" y="1071"/>
                  </a:cubicBezTo>
                  <a:cubicBezTo>
                    <a:pt x="18066" y="1071"/>
                    <a:pt x="18068" y="1078"/>
                    <a:pt x="18061" y="1078"/>
                  </a:cubicBezTo>
                  <a:cubicBezTo>
                    <a:pt x="18059" y="1078"/>
                    <a:pt x="18055" y="1077"/>
                    <a:pt x="18050" y="1075"/>
                  </a:cubicBezTo>
                  <a:cubicBezTo>
                    <a:pt x="18048" y="1075"/>
                    <a:pt x="18046" y="1075"/>
                    <a:pt x="18045" y="1075"/>
                  </a:cubicBezTo>
                  <a:lnTo>
                    <a:pt x="18045" y="1075"/>
                  </a:lnTo>
                  <a:cubicBezTo>
                    <a:pt x="18043" y="1075"/>
                    <a:pt x="18041" y="1075"/>
                    <a:pt x="18038" y="1075"/>
                  </a:cubicBezTo>
                  <a:lnTo>
                    <a:pt x="18050" y="1086"/>
                  </a:lnTo>
                  <a:cubicBezTo>
                    <a:pt x="18038" y="1086"/>
                    <a:pt x="18026" y="1075"/>
                    <a:pt x="18026" y="1075"/>
                  </a:cubicBezTo>
                  <a:cubicBezTo>
                    <a:pt x="18021" y="1077"/>
                    <a:pt x="18013" y="1078"/>
                    <a:pt x="18004" y="1078"/>
                  </a:cubicBezTo>
                  <a:cubicBezTo>
                    <a:pt x="17988" y="1078"/>
                    <a:pt x="17969" y="1075"/>
                    <a:pt x="17954" y="1075"/>
                  </a:cubicBezTo>
                  <a:cubicBezTo>
                    <a:pt x="17941" y="1075"/>
                    <a:pt x="17931" y="1078"/>
                    <a:pt x="17931" y="1086"/>
                  </a:cubicBezTo>
                  <a:cubicBezTo>
                    <a:pt x="17919" y="1086"/>
                    <a:pt x="17931" y="1086"/>
                    <a:pt x="17919" y="1075"/>
                  </a:cubicBezTo>
                  <a:lnTo>
                    <a:pt x="17919" y="1075"/>
                  </a:lnTo>
                  <a:cubicBezTo>
                    <a:pt x="17931" y="1098"/>
                    <a:pt x="17872" y="1086"/>
                    <a:pt x="17872" y="1098"/>
                  </a:cubicBezTo>
                  <a:lnTo>
                    <a:pt x="17883" y="1098"/>
                  </a:lnTo>
                  <a:cubicBezTo>
                    <a:pt x="17836" y="1098"/>
                    <a:pt x="17848" y="1134"/>
                    <a:pt x="17824" y="1134"/>
                  </a:cubicBezTo>
                  <a:lnTo>
                    <a:pt x="17836" y="1146"/>
                  </a:lnTo>
                  <a:cubicBezTo>
                    <a:pt x="17848" y="1146"/>
                    <a:pt x="17848" y="1158"/>
                    <a:pt x="17848" y="1158"/>
                  </a:cubicBezTo>
                  <a:cubicBezTo>
                    <a:pt x="17800" y="1158"/>
                    <a:pt x="17800" y="1194"/>
                    <a:pt x="17764" y="1217"/>
                  </a:cubicBezTo>
                  <a:cubicBezTo>
                    <a:pt x="17764" y="1253"/>
                    <a:pt x="17718" y="1276"/>
                    <a:pt x="17705" y="1322"/>
                  </a:cubicBezTo>
                  <a:lnTo>
                    <a:pt x="17705" y="1322"/>
                  </a:lnTo>
                  <a:cubicBezTo>
                    <a:pt x="17706" y="1322"/>
                    <a:pt x="17707" y="1321"/>
                    <a:pt x="17708" y="1321"/>
                  </a:cubicBezTo>
                  <a:cubicBezTo>
                    <a:pt x="17717" y="1321"/>
                    <a:pt x="17738" y="1336"/>
                    <a:pt x="17729" y="1336"/>
                  </a:cubicBezTo>
                  <a:cubicBezTo>
                    <a:pt x="17720" y="1335"/>
                    <a:pt x="17714" y="1334"/>
                    <a:pt x="17710" y="1334"/>
                  </a:cubicBezTo>
                  <a:cubicBezTo>
                    <a:pt x="17689" y="1334"/>
                    <a:pt x="17712" y="1351"/>
                    <a:pt x="17703" y="1351"/>
                  </a:cubicBezTo>
                  <a:cubicBezTo>
                    <a:pt x="17701" y="1351"/>
                    <a:pt x="17698" y="1350"/>
                    <a:pt x="17693" y="1348"/>
                  </a:cubicBezTo>
                  <a:cubicBezTo>
                    <a:pt x="17693" y="1384"/>
                    <a:pt x="17645" y="1372"/>
                    <a:pt x="17681" y="1420"/>
                  </a:cubicBezTo>
                  <a:lnTo>
                    <a:pt x="17657" y="1408"/>
                  </a:lnTo>
                  <a:cubicBezTo>
                    <a:pt x="17657" y="1408"/>
                    <a:pt x="17657" y="1408"/>
                    <a:pt x="17657" y="1420"/>
                  </a:cubicBezTo>
                  <a:cubicBezTo>
                    <a:pt x="17645" y="1420"/>
                    <a:pt x="17657" y="1432"/>
                    <a:pt x="17657" y="1432"/>
                  </a:cubicBezTo>
                  <a:lnTo>
                    <a:pt x="17669" y="1444"/>
                  </a:lnTo>
                  <a:lnTo>
                    <a:pt x="17657" y="1444"/>
                  </a:lnTo>
                  <a:lnTo>
                    <a:pt x="17669" y="1456"/>
                  </a:lnTo>
                  <a:cubicBezTo>
                    <a:pt x="17662" y="1453"/>
                    <a:pt x="17657" y="1452"/>
                    <a:pt x="17654" y="1452"/>
                  </a:cubicBezTo>
                  <a:cubicBezTo>
                    <a:pt x="17642" y="1452"/>
                    <a:pt x="17655" y="1467"/>
                    <a:pt x="17645" y="1467"/>
                  </a:cubicBezTo>
                  <a:cubicBezTo>
                    <a:pt x="17645" y="1467"/>
                    <a:pt x="17657" y="1491"/>
                    <a:pt x="17645" y="1491"/>
                  </a:cubicBezTo>
                  <a:cubicBezTo>
                    <a:pt x="17633" y="1491"/>
                    <a:pt x="17622" y="1503"/>
                    <a:pt x="17610" y="1503"/>
                  </a:cubicBezTo>
                  <a:cubicBezTo>
                    <a:pt x="17610" y="1515"/>
                    <a:pt x="17610" y="1539"/>
                    <a:pt x="17598" y="1551"/>
                  </a:cubicBezTo>
                  <a:lnTo>
                    <a:pt x="17622" y="1563"/>
                  </a:lnTo>
                  <a:lnTo>
                    <a:pt x="17610" y="1563"/>
                  </a:lnTo>
                  <a:cubicBezTo>
                    <a:pt x="17605" y="1560"/>
                    <a:pt x="17602" y="1559"/>
                    <a:pt x="17600" y="1559"/>
                  </a:cubicBezTo>
                  <a:cubicBezTo>
                    <a:pt x="17598" y="1559"/>
                    <a:pt x="17598" y="1561"/>
                    <a:pt x="17599" y="1563"/>
                  </a:cubicBezTo>
                  <a:lnTo>
                    <a:pt x="17599" y="1563"/>
                  </a:lnTo>
                  <a:cubicBezTo>
                    <a:pt x="17599" y="1563"/>
                    <a:pt x="17598" y="1563"/>
                    <a:pt x="17598" y="1563"/>
                  </a:cubicBezTo>
                  <a:cubicBezTo>
                    <a:pt x="17598" y="1563"/>
                    <a:pt x="17598" y="1563"/>
                    <a:pt x="17598" y="1563"/>
                  </a:cubicBezTo>
                  <a:lnTo>
                    <a:pt x="17598" y="1563"/>
                  </a:lnTo>
                  <a:cubicBezTo>
                    <a:pt x="17600" y="1565"/>
                    <a:pt x="17601" y="1566"/>
                    <a:pt x="17601" y="1566"/>
                  </a:cubicBezTo>
                  <a:cubicBezTo>
                    <a:pt x="17601" y="1566"/>
                    <a:pt x="17600" y="1564"/>
                    <a:pt x="17599" y="1563"/>
                  </a:cubicBezTo>
                  <a:lnTo>
                    <a:pt x="17599" y="1563"/>
                  </a:lnTo>
                  <a:cubicBezTo>
                    <a:pt x="17612" y="1564"/>
                    <a:pt x="17633" y="1575"/>
                    <a:pt x="17622" y="1575"/>
                  </a:cubicBezTo>
                  <a:lnTo>
                    <a:pt x="17610" y="1575"/>
                  </a:lnTo>
                  <a:lnTo>
                    <a:pt x="17622" y="1586"/>
                  </a:lnTo>
                  <a:cubicBezTo>
                    <a:pt x="17610" y="1575"/>
                    <a:pt x="17598" y="1575"/>
                    <a:pt x="17586" y="1575"/>
                  </a:cubicBezTo>
                  <a:cubicBezTo>
                    <a:pt x="17574" y="1586"/>
                    <a:pt x="17598" y="1610"/>
                    <a:pt x="17586" y="1622"/>
                  </a:cubicBezTo>
                  <a:cubicBezTo>
                    <a:pt x="17583" y="1619"/>
                    <a:pt x="17582" y="1619"/>
                    <a:pt x="17581" y="1619"/>
                  </a:cubicBezTo>
                  <a:cubicBezTo>
                    <a:pt x="17579" y="1619"/>
                    <a:pt x="17579" y="1621"/>
                    <a:pt x="17577" y="1621"/>
                  </a:cubicBezTo>
                  <a:cubicBezTo>
                    <a:pt x="17575" y="1621"/>
                    <a:pt x="17571" y="1619"/>
                    <a:pt x="17562" y="1610"/>
                  </a:cubicBezTo>
                  <a:lnTo>
                    <a:pt x="17562" y="1610"/>
                  </a:lnTo>
                  <a:cubicBezTo>
                    <a:pt x="17562" y="1622"/>
                    <a:pt x="17586" y="1622"/>
                    <a:pt x="17598" y="1634"/>
                  </a:cubicBezTo>
                  <a:lnTo>
                    <a:pt x="17562" y="1634"/>
                  </a:lnTo>
                  <a:cubicBezTo>
                    <a:pt x="17574" y="1646"/>
                    <a:pt x="17538" y="1646"/>
                    <a:pt x="17550" y="1658"/>
                  </a:cubicBezTo>
                  <a:cubicBezTo>
                    <a:pt x="17556" y="1664"/>
                    <a:pt x="17559" y="1664"/>
                    <a:pt x="17561" y="1664"/>
                  </a:cubicBezTo>
                  <a:cubicBezTo>
                    <a:pt x="17562" y="1664"/>
                    <a:pt x="17562" y="1664"/>
                    <a:pt x="17562" y="1670"/>
                  </a:cubicBezTo>
                  <a:cubicBezTo>
                    <a:pt x="17574" y="1676"/>
                    <a:pt x="17568" y="1676"/>
                    <a:pt x="17561" y="1676"/>
                  </a:cubicBezTo>
                  <a:cubicBezTo>
                    <a:pt x="17553" y="1676"/>
                    <a:pt x="17544" y="1676"/>
                    <a:pt x="17550" y="1682"/>
                  </a:cubicBezTo>
                  <a:lnTo>
                    <a:pt x="17539" y="1670"/>
                  </a:lnTo>
                  <a:lnTo>
                    <a:pt x="17539" y="1670"/>
                  </a:lnTo>
                  <a:cubicBezTo>
                    <a:pt x="17550" y="1682"/>
                    <a:pt x="17562" y="1694"/>
                    <a:pt x="17550" y="1694"/>
                  </a:cubicBezTo>
                  <a:cubicBezTo>
                    <a:pt x="17526" y="1682"/>
                    <a:pt x="17538" y="1682"/>
                    <a:pt x="17526" y="1670"/>
                  </a:cubicBezTo>
                  <a:lnTo>
                    <a:pt x="17526" y="1670"/>
                  </a:lnTo>
                  <a:cubicBezTo>
                    <a:pt x="17526" y="1670"/>
                    <a:pt x="17526" y="1682"/>
                    <a:pt x="17538" y="1694"/>
                  </a:cubicBezTo>
                  <a:cubicBezTo>
                    <a:pt x="17526" y="1706"/>
                    <a:pt x="17526" y="1706"/>
                    <a:pt x="17526" y="1717"/>
                  </a:cubicBezTo>
                  <a:cubicBezTo>
                    <a:pt x="17520" y="1717"/>
                    <a:pt x="17517" y="1717"/>
                    <a:pt x="17516" y="1716"/>
                  </a:cubicBezTo>
                  <a:lnTo>
                    <a:pt x="17516" y="1716"/>
                  </a:lnTo>
                  <a:cubicBezTo>
                    <a:pt x="17515" y="1716"/>
                    <a:pt x="17514" y="1717"/>
                    <a:pt x="17512" y="1717"/>
                  </a:cubicBezTo>
                  <a:cubicBezTo>
                    <a:pt x="17507" y="1717"/>
                    <a:pt x="17500" y="1714"/>
                    <a:pt x="17495" y="1714"/>
                  </a:cubicBezTo>
                  <a:cubicBezTo>
                    <a:pt x="17492" y="1714"/>
                    <a:pt x="17491" y="1715"/>
                    <a:pt x="17491" y="1717"/>
                  </a:cubicBezTo>
                  <a:cubicBezTo>
                    <a:pt x="17491" y="1741"/>
                    <a:pt x="17502" y="1777"/>
                    <a:pt x="17491" y="1801"/>
                  </a:cubicBezTo>
                  <a:cubicBezTo>
                    <a:pt x="17509" y="1810"/>
                    <a:pt x="17506" y="1819"/>
                    <a:pt x="17509" y="1823"/>
                  </a:cubicBezTo>
                  <a:lnTo>
                    <a:pt x="17509" y="1823"/>
                  </a:lnTo>
                  <a:lnTo>
                    <a:pt x="17479" y="1813"/>
                  </a:lnTo>
                  <a:lnTo>
                    <a:pt x="17491" y="1825"/>
                  </a:lnTo>
                  <a:cubicBezTo>
                    <a:pt x="17483" y="1825"/>
                    <a:pt x="17480" y="1830"/>
                    <a:pt x="17472" y="1830"/>
                  </a:cubicBezTo>
                  <a:cubicBezTo>
                    <a:pt x="17468" y="1830"/>
                    <a:pt x="17463" y="1829"/>
                    <a:pt x="17455" y="1825"/>
                  </a:cubicBezTo>
                  <a:lnTo>
                    <a:pt x="17443" y="1848"/>
                  </a:lnTo>
                  <a:cubicBezTo>
                    <a:pt x="17419" y="1860"/>
                    <a:pt x="17502" y="1896"/>
                    <a:pt x="17479" y="1908"/>
                  </a:cubicBezTo>
                  <a:cubicBezTo>
                    <a:pt x="17479" y="1911"/>
                    <a:pt x="17479" y="1914"/>
                    <a:pt x="17479" y="1920"/>
                  </a:cubicBezTo>
                  <a:cubicBezTo>
                    <a:pt x="17514" y="1920"/>
                    <a:pt x="17467" y="1908"/>
                    <a:pt x="17491" y="1908"/>
                  </a:cubicBezTo>
                  <a:cubicBezTo>
                    <a:pt x="17514" y="1920"/>
                    <a:pt x="17502" y="1920"/>
                    <a:pt x="17514" y="1932"/>
                  </a:cubicBezTo>
                  <a:cubicBezTo>
                    <a:pt x="17502" y="1932"/>
                    <a:pt x="17526" y="1932"/>
                    <a:pt x="17526" y="1944"/>
                  </a:cubicBezTo>
                  <a:cubicBezTo>
                    <a:pt x="17518" y="1940"/>
                    <a:pt x="17514" y="1938"/>
                    <a:pt x="17512" y="1938"/>
                  </a:cubicBezTo>
                  <a:cubicBezTo>
                    <a:pt x="17506" y="1938"/>
                    <a:pt x="17506" y="1944"/>
                    <a:pt x="17491" y="1944"/>
                  </a:cubicBezTo>
                  <a:cubicBezTo>
                    <a:pt x="17502" y="1956"/>
                    <a:pt x="17526" y="1967"/>
                    <a:pt x="17526" y="1967"/>
                  </a:cubicBezTo>
                  <a:cubicBezTo>
                    <a:pt x="17510" y="1967"/>
                    <a:pt x="17505" y="1962"/>
                    <a:pt x="17500" y="1962"/>
                  </a:cubicBezTo>
                  <a:cubicBezTo>
                    <a:pt x="17497" y="1962"/>
                    <a:pt x="17495" y="1964"/>
                    <a:pt x="17491" y="1967"/>
                  </a:cubicBezTo>
                  <a:lnTo>
                    <a:pt x="17502" y="1967"/>
                  </a:lnTo>
                  <a:cubicBezTo>
                    <a:pt x="17502" y="1971"/>
                    <a:pt x="17502" y="1973"/>
                    <a:pt x="17502" y="1973"/>
                  </a:cubicBezTo>
                  <a:cubicBezTo>
                    <a:pt x="17501" y="1973"/>
                    <a:pt x="17499" y="1967"/>
                    <a:pt x="17491" y="1967"/>
                  </a:cubicBezTo>
                  <a:cubicBezTo>
                    <a:pt x="17491" y="1979"/>
                    <a:pt x="17491" y="1979"/>
                    <a:pt x="17480" y="1990"/>
                  </a:cubicBezTo>
                  <a:lnTo>
                    <a:pt x="17480" y="1990"/>
                  </a:lnTo>
                  <a:cubicBezTo>
                    <a:pt x="17480" y="1989"/>
                    <a:pt x="17479" y="1989"/>
                    <a:pt x="17479" y="1988"/>
                  </a:cubicBezTo>
                  <a:lnTo>
                    <a:pt x="17479" y="1988"/>
                  </a:lnTo>
                  <a:cubicBezTo>
                    <a:pt x="17479" y="1989"/>
                    <a:pt x="17479" y="1990"/>
                    <a:pt x="17479" y="1991"/>
                  </a:cubicBezTo>
                  <a:cubicBezTo>
                    <a:pt x="17479" y="1991"/>
                    <a:pt x="17480" y="1990"/>
                    <a:pt x="17480" y="1990"/>
                  </a:cubicBezTo>
                  <a:lnTo>
                    <a:pt x="17480" y="1990"/>
                  </a:lnTo>
                  <a:cubicBezTo>
                    <a:pt x="17482" y="1991"/>
                    <a:pt x="17482" y="1991"/>
                    <a:pt x="17479" y="1991"/>
                  </a:cubicBezTo>
                  <a:cubicBezTo>
                    <a:pt x="17491" y="1991"/>
                    <a:pt x="17491" y="1991"/>
                    <a:pt x="17514" y="2003"/>
                  </a:cubicBezTo>
                  <a:lnTo>
                    <a:pt x="17491" y="2003"/>
                  </a:lnTo>
                  <a:cubicBezTo>
                    <a:pt x="17502" y="2003"/>
                    <a:pt x="17514" y="2003"/>
                    <a:pt x="17502" y="2015"/>
                  </a:cubicBezTo>
                  <a:lnTo>
                    <a:pt x="17491" y="2015"/>
                  </a:lnTo>
                  <a:cubicBezTo>
                    <a:pt x="17502" y="2021"/>
                    <a:pt x="17502" y="2021"/>
                    <a:pt x="17499" y="2021"/>
                  </a:cubicBezTo>
                  <a:cubicBezTo>
                    <a:pt x="17497" y="2021"/>
                    <a:pt x="17491" y="2021"/>
                    <a:pt x="17491" y="2027"/>
                  </a:cubicBezTo>
                  <a:cubicBezTo>
                    <a:pt x="17491" y="2027"/>
                    <a:pt x="17502" y="2039"/>
                    <a:pt x="17502" y="2039"/>
                  </a:cubicBezTo>
                  <a:lnTo>
                    <a:pt x="17526" y="2039"/>
                  </a:lnTo>
                  <a:cubicBezTo>
                    <a:pt x="17502" y="2039"/>
                    <a:pt x="17562" y="2063"/>
                    <a:pt x="17538" y="2063"/>
                  </a:cubicBezTo>
                  <a:lnTo>
                    <a:pt x="17526" y="2063"/>
                  </a:lnTo>
                  <a:cubicBezTo>
                    <a:pt x="17526" y="2065"/>
                    <a:pt x="17525" y="2066"/>
                    <a:pt x="17524" y="2066"/>
                  </a:cubicBezTo>
                  <a:cubicBezTo>
                    <a:pt x="17519" y="2066"/>
                    <a:pt x="17511" y="2059"/>
                    <a:pt x="17511" y="2059"/>
                  </a:cubicBezTo>
                  <a:lnTo>
                    <a:pt x="17511" y="2059"/>
                  </a:lnTo>
                  <a:cubicBezTo>
                    <a:pt x="17511" y="2059"/>
                    <a:pt x="17512" y="2060"/>
                    <a:pt x="17514" y="2063"/>
                  </a:cubicBezTo>
                  <a:cubicBezTo>
                    <a:pt x="17514" y="2075"/>
                    <a:pt x="17538" y="2075"/>
                    <a:pt x="17526" y="2075"/>
                  </a:cubicBezTo>
                  <a:cubicBezTo>
                    <a:pt x="17518" y="2075"/>
                    <a:pt x="17521" y="2080"/>
                    <a:pt x="17513" y="2080"/>
                  </a:cubicBezTo>
                  <a:cubicBezTo>
                    <a:pt x="17509" y="2080"/>
                    <a:pt x="17502" y="2079"/>
                    <a:pt x="17491" y="2075"/>
                  </a:cubicBezTo>
                  <a:cubicBezTo>
                    <a:pt x="17482" y="2066"/>
                    <a:pt x="17479" y="2064"/>
                    <a:pt x="17479" y="2064"/>
                  </a:cubicBezTo>
                  <a:lnTo>
                    <a:pt x="17479" y="2064"/>
                  </a:lnTo>
                  <a:cubicBezTo>
                    <a:pt x="17478" y="2064"/>
                    <a:pt x="17480" y="2066"/>
                    <a:pt x="17477" y="2066"/>
                  </a:cubicBezTo>
                  <a:cubicBezTo>
                    <a:pt x="17475" y="2066"/>
                    <a:pt x="17472" y="2065"/>
                    <a:pt x="17467" y="2063"/>
                  </a:cubicBezTo>
                  <a:lnTo>
                    <a:pt x="17467" y="2063"/>
                  </a:lnTo>
                  <a:cubicBezTo>
                    <a:pt x="17479" y="2075"/>
                    <a:pt x="17479" y="2075"/>
                    <a:pt x="17467" y="2075"/>
                  </a:cubicBezTo>
                  <a:lnTo>
                    <a:pt x="17491" y="2087"/>
                  </a:lnTo>
                  <a:cubicBezTo>
                    <a:pt x="17503" y="2093"/>
                    <a:pt x="17507" y="2095"/>
                    <a:pt x="17505" y="2095"/>
                  </a:cubicBezTo>
                  <a:cubicBezTo>
                    <a:pt x="17501" y="2095"/>
                    <a:pt x="17472" y="2084"/>
                    <a:pt x="17460" y="2084"/>
                  </a:cubicBezTo>
                  <a:cubicBezTo>
                    <a:pt x="17457" y="2084"/>
                    <a:pt x="17455" y="2085"/>
                    <a:pt x="17455" y="2087"/>
                  </a:cubicBezTo>
                  <a:lnTo>
                    <a:pt x="17467" y="2087"/>
                  </a:lnTo>
                  <a:cubicBezTo>
                    <a:pt x="17467" y="2092"/>
                    <a:pt x="17464" y="2092"/>
                    <a:pt x="17461" y="2092"/>
                  </a:cubicBezTo>
                  <a:cubicBezTo>
                    <a:pt x="17458" y="2092"/>
                    <a:pt x="17455" y="2092"/>
                    <a:pt x="17455" y="2098"/>
                  </a:cubicBezTo>
                  <a:cubicBezTo>
                    <a:pt x="17443" y="2110"/>
                    <a:pt x="17455" y="2122"/>
                    <a:pt x="17443" y="2122"/>
                  </a:cubicBezTo>
                  <a:lnTo>
                    <a:pt x="17467" y="2122"/>
                  </a:lnTo>
                  <a:cubicBezTo>
                    <a:pt x="17467" y="2134"/>
                    <a:pt x="17479" y="2146"/>
                    <a:pt x="17479" y="2146"/>
                  </a:cubicBezTo>
                  <a:cubicBezTo>
                    <a:pt x="17455" y="2146"/>
                    <a:pt x="17467" y="2134"/>
                    <a:pt x="17467" y="2134"/>
                  </a:cubicBezTo>
                  <a:cubicBezTo>
                    <a:pt x="17443" y="2134"/>
                    <a:pt x="17455" y="2146"/>
                    <a:pt x="17455" y="2146"/>
                  </a:cubicBezTo>
                  <a:cubicBezTo>
                    <a:pt x="17443" y="2140"/>
                    <a:pt x="17443" y="2140"/>
                    <a:pt x="17444" y="2140"/>
                  </a:cubicBezTo>
                  <a:cubicBezTo>
                    <a:pt x="17446" y="2140"/>
                    <a:pt x="17449" y="2140"/>
                    <a:pt x="17443" y="2134"/>
                  </a:cubicBezTo>
                  <a:lnTo>
                    <a:pt x="17443" y="2146"/>
                  </a:lnTo>
                  <a:lnTo>
                    <a:pt x="17431" y="2146"/>
                  </a:lnTo>
                  <a:cubicBezTo>
                    <a:pt x="17449" y="2152"/>
                    <a:pt x="17449" y="2152"/>
                    <a:pt x="17446" y="2152"/>
                  </a:cubicBezTo>
                  <a:cubicBezTo>
                    <a:pt x="17443" y="2152"/>
                    <a:pt x="17437" y="2152"/>
                    <a:pt x="17443" y="2158"/>
                  </a:cubicBezTo>
                  <a:cubicBezTo>
                    <a:pt x="17435" y="2166"/>
                    <a:pt x="17449" y="2174"/>
                    <a:pt x="17467" y="2183"/>
                  </a:cubicBezTo>
                  <a:lnTo>
                    <a:pt x="17467" y="2183"/>
                  </a:lnTo>
                  <a:cubicBezTo>
                    <a:pt x="17466" y="2186"/>
                    <a:pt x="17462" y="2187"/>
                    <a:pt x="17457" y="2187"/>
                  </a:cubicBezTo>
                  <a:cubicBezTo>
                    <a:pt x="17446" y="2187"/>
                    <a:pt x="17427" y="2182"/>
                    <a:pt x="17419" y="2182"/>
                  </a:cubicBezTo>
                  <a:cubicBezTo>
                    <a:pt x="17425" y="2188"/>
                    <a:pt x="17431" y="2188"/>
                    <a:pt x="17436" y="2188"/>
                  </a:cubicBezTo>
                  <a:cubicBezTo>
                    <a:pt x="17440" y="2188"/>
                    <a:pt x="17443" y="2188"/>
                    <a:pt x="17443" y="2194"/>
                  </a:cubicBezTo>
                  <a:cubicBezTo>
                    <a:pt x="17449" y="2200"/>
                    <a:pt x="17452" y="2200"/>
                    <a:pt x="17455" y="2200"/>
                  </a:cubicBezTo>
                  <a:cubicBezTo>
                    <a:pt x="17458" y="2200"/>
                    <a:pt x="17461" y="2200"/>
                    <a:pt x="17467" y="2206"/>
                  </a:cubicBezTo>
                  <a:cubicBezTo>
                    <a:pt x="17467" y="2218"/>
                    <a:pt x="17467" y="2218"/>
                    <a:pt x="17467" y="2218"/>
                  </a:cubicBezTo>
                  <a:cubicBezTo>
                    <a:pt x="17455" y="2218"/>
                    <a:pt x="17443" y="2206"/>
                    <a:pt x="17443" y="2206"/>
                  </a:cubicBezTo>
                  <a:cubicBezTo>
                    <a:pt x="17443" y="2206"/>
                    <a:pt x="17431" y="2218"/>
                    <a:pt x="17443" y="2218"/>
                  </a:cubicBezTo>
                  <a:cubicBezTo>
                    <a:pt x="17467" y="2218"/>
                    <a:pt x="17455" y="2229"/>
                    <a:pt x="17479" y="2229"/>
                  </a:cubicBezTo>
                  <a:lnTo>
                    <a:pt x="17467" y="2241"/>
                  </a:lnTo>
                  <a:lnTo>
                    <a:pt x="17443" y="2241"/>
                  </a:lnTo>
                  <a:cubicBezTo>
                    <a:pt x="17451" y="2241"/>
                    <a:pt x="17448" y="2247"/>
                    <a:pt x="17442" y="2247"/>
                  </a:cubicBezTo>
                  <a:cubicBezTo>
                    <a:pt x="17439" y="2247"/>
                    <a:pt x="17435" y="2245"/>
                    <a:pt x="17431" y="2241"/>
                  </a:cubicBezTo>
                  <a:lnTo>
                    <a:pt x="17431" y="2241"/>
                  </a:lnTo>
                  <a:cubicBezTo>
                    <a:pt x="17443" y="2253"/>
                    <a:pt x="17455" y="2253"/>
                    <a:pt x="17455" y="2253"/>
                  </a:cubicBezTo>
                  <a:lnTo>
                    <a:pt x="17455" y="2265"/>
                  </a:lnTo>
                  <a:cubicBezTo>
                    <a:pt x="17443" y="2253"/>
                    <a:pt x="17407" y="2241"/>
                    <a:pt x="17407" y="2241"/>
                  </a:cubicBezTo>
                  <a:lnTo>
                    <a:pt x="17407" y="2241"/>
                  </a:lnTo>
                  <a:cubicBezTo>
                    <a:pt x="17419" y="2253"/>
                    <a:pt x="17443" y="2253"/>
                    <a:pt x="17431" y="2265"/>
                  </a:cubicBezTo>
                  <a:cubicBezTo>
                    <a:pt x="17425" y="2259"/>
                    <a:pt x="17422" y="2259"/>
                    <a:pt x="17418" y="2259"/>
                  </a:cubicBezTo>
                  <a:cubicBezTo>
                    <a:pt x="17413" y="2259"/>
                    <a:pt x="17407" y="2259"/>
                    <a:pt x="17395" y="2253"/>
                  </a:cubicBezTo>
                  <a:cubicBezTo>
                    <a:pt x="17388" y="2250"/>
                    <a:pt x="17383" y="2248"/>
                    <a:pt x="17380" y="2248"/>
                  </a:cubicBezTo>
                  <a:cubicBezTo>
                    <a:pt x="17372" y="2248"/>
                    <a:pt x="17372" y="2257"/>
                    <a:pt x="17372" y="2265"/>
                  </a:cubicBezTo>
                  <a:cubicBezTo>
                    <a:pt x="17387" y="2265"/>
                    <a:pt x="17387" y="2260"/>
                    <a:pt x="17393" y="2260"/>
                  </a:cubicBezTo>
                  <a:cubicBezTo>
                    <a:pt x="17395" y="2260"/>
                    <a:pt x="17399" y="2261"/>
                    <a:pt x="17407" y="2265"/>
                  </a:cubicBezTo>
                  <a:cubicBezTo>
                    <a:pt x="17407" y="2277"/>
                    <a:pt x="17455" y="2301"/>
                    <a:pt x="17443" y="2301"/>
                  </a:cubicBezTo>
                  <a:cubicBezTo>
                    <a:pt x="17455" y="2313"/>
                    <a:pt x="17455" y="2313"/>
                    <a:pt x="17467" y="2325"/>
                  </a:cubicBezTo>
                  <a:cubicBezTo>
                    <a:pt x="17450" y="2316"/>
                    <a:pt x="17427" y="2308"/>
                    <a:pt x="17415" y="2308"/>
                  </a:cubicBezTo>
                  <a:cubicBezTo>
                    <a:pt x="17410" y="2308"/>
                    <a:pt x="17407" y="2309"/>
                    <a:pt x="17407" y="2313"/>
                  </a:cubicBezTo>
                  <a:cubicBezTo>
                    <a:pt x="17413" y="2319"/>
                    <a:pt x="17419" y="2319"/>
                    <a:pt x="17425" y="2319"/>
                  </a:cubicBezTo>
                  <a:cubicBezTo>
                    <a:pt x="17431" y="2319"/>
                    <a:pt x="17437" y="2319"/>
                    <a:pt x="17443" y="2325"/>
                  </a:cubicBezTo>
                  <a:cubicBezTo>
                    <a:pt x="17443" y="2331"/>
                    <a:pt x="17434" y="2331"/>
                    <a:pt x="17428" y="2331"/>
                  </a:cubicBezTo>
                  <a:cubicBezTo>
                    <a:pt x="17422" y="2331"/>
                    <a:pt x="17419" y="2331"/>
                    <a:pt x="17431" y="2337"/>
                  </a:cubicBezTo>
                  <a:lnTo>
                    <a:pt x="17419" y="2337"/>
                  </a:lnTo>
                  <a:cubicBezTo>
                    <a:pt x="17419" y="2337"/>
                    <a:pt x="17419" y="2348"/>
                    <a:pt x="17431" y="2348"/>
                  </a:cubicBezTo>
                  <a:cubicBezTo>
                    <a:pt x="17443" y="2360"/>
                    <a:pt x="17431" y="2360"/>
                    <a:pt x="17407" y="2360"/>
                  </a:cubicBezTo>
                  <a:cubicBezTo>
                    <a:pt x="17419" y="2360"/>
                    <a:pt x="17443" y="2372"/>
                    <a:pt x="17443" y="2372"/>
                  </a:cubicBezTo>
                  <a:cubicBezTo>
                    <a:pt x="17435" y="2370"/>
                    <a:pt x="17431" y="2369"/>
                    <a:pt x="17427" y="2369"/>
                  </a:cubicBezTo>
                  <a:cubicBezTo>
                    <a:pt x="17418" y="2369"/>
                    <a:pt x="17422" y="2376"/>
                    <a:pt x="17417" y="2376"/>
                  </a:cubicBezTo>
                  <a:cubicBezTo>
                    <a:pt x="17415" y="2376"/>
                    <a:pt x="17412" y="2375"/>
                    <a:pt x="17407" y="2372"/>
                  </a:cubicBezTo>
                  <a:cubicBezTo>
                    <a:pt x="17407" y="2372"/>
                    <a:pt x="17402" y="2372"/>
                    <a:pt x="17402" y="2376"/>
                  </a:cubicBezTo>
                  <a:lnTo>
                    <a:pt x="17402" y="2376"/>
                  </a:lnTo>
                  <a:cubicBezTo>
                    <a:pt x="17400" y="2375"/>
                    <a:pt x="17398" y="2374"/>
                    <a:pt x="17395" y="2372"/>
                  </a:cubicBezTo>
                  <a:lnTo>
                    <a:pt x="17395" y="2372"/>
                  </a:lnTo>
                  <a:lnTo>
                    <a:pt x="17407" y="2384"/>
                  </a:lnTo>
                  <a:cubicBezTo>
                    <a:pt x="17403" y="2380"/>
                    <a:pt x="17402" y="2377"/>
                    <a:pt x="17402" y="2376"/>
                  </a:cubicBezTo>
                  <a:lnTo>
                    <a:pt x="17402" y="2376"/>
                  </a:lnTo>
                  <a:cubicBezTo>
                    <a:pt x="17419" y="2384"/>
                    <a:pt x="17419" y="2385"/>
                    <a:pt x="17419" y="2396"/>
                  </a:cubicBezTo>
                  <a:cubicBezTo>
                    <a:pt x="17412" y="2394"/>
                    <a:pt x="17407" y="2393"/>
                    <a:pt x="17405" y="2393"/>
                  </a:cubicBezTo>
                  <a:cubicBezTo>
                    <a:pt x="17398" y="2393"/>
                    <a:pt x="17405" y="2400"/>
                    <a:pt x="17398" y="2400"/>
                  </a:cubicBezTo>
                  <a:cubicBezTo>
                    <a:pt x="17395" y="2400"/>
                    <a:pt x="17391" y="2399"/>
                    <a:pt x="17383" y="2396"/>
                  </a:cubicBezTo>
                  <a:lnTo>
                    <a:pt x="17383" y="2396"/>
                  </a:lnTo>
                  <a:cubicBezTo>
                    <a:pt x="17407" y="2408"/>
                    <a:pt x="17383" y="2408"/>
                    <a:pt x="17407" y="2420"/>
                  </a:cubicBezTo>
                  <a:cubicBezTo>
                    <a:pt x="17407" y="2420"/>
                    <a:pt x="17383" y="2408"/>
                    <a:pt x="17372" y="2408"/>
                  </a:cubicBezTo>
                  <a:lnTo>
                    <a:pt x="17383" y="2420"/>
                  </a:lnTo>
                  <a:cubicBezTo>
                    <a:pt x="17379" y="2416"/>
                    <a:pt x="17377" y="2415"/>
                    <a:pt x="17375" y="2415"/>
                  </a:cubicBezTo>
                  <a:cubicBezTo>
                    <a:pt x="17370" y="2415"/>
                    <a:pt x="17368" y="2420"/>
                    <a:pt x="17360" y="2420"/>
                  </a:cubicBezTo>
                  <a:lnTo>
                    <a:pt x="17383" y="2432"/>
                  </a:lnTo>
                  <a:lnTo>
                    <a:pt x="17372" y="2432"/>
                  </a:lnTo>
                  <a:cubicBezTo>
                    <a:pt x="17372" y="2432"/>
                    <a:pt x="17372" y="2444"/>
                    <a:pt x="17383" y="2444"/>
                  </a:cubicBezTo>
                  <a:cubicBezTo>
                    <a:pt x="17395" y="2450"/>
                    <a:pt x="17398" y="2450"/>
                    <a:pt x="17398" y="2450"/>
                  </a:cubicBezTo>
                  <a:cubicBezTo>
                    <a:pt x="17398" y="2450"/>
                    <a:pt x="17395" y="2450"/>
                    <a:pt x="17395" y="2456"/>
                  </a:cubicBezTo>
                  <a:lnTo>
                    <a:pt x="17389" y="2456"/>
                  </a:lnTo>
                  <a:cubicBezTo>
                    <a:pt x="17401" y="2462"/>
                    <a:pt x="17413" y="2468"/>
                    <a:pt x="17419" y="2468"/>
                  </a:cubicBezTo>
                  <a:cubicBezTo>
                    <a:pt x="17431" y="2479"/>
                    <a:pt x="17443" y="2479"/>
                    <a:pt x="17431" y="2479"/>
                  </a:cubicBezTo>
                  <a:lnTo>
                    <a:pt x="17407" y="2479"/>
                  </a:lnTo>
                  <a:lnTo>
                    <a:pt x="17431" y="2491"/>
                  </a:lnTo>
                  <a:lnTo>
                    <a:pt x="17419" y="2491"/>
                  </a:lnTo>
                  <a:cubicBezTo>
                    <a:pt x="17419" y="2491"/>
                    <a:pt x="17389" y="2476"/>
                    <a:pt x="17376" y="2476"/>
                  </a:cubicBezTo>
                  <a:cubicBezTo>
                    <a:pt x="17373" y="2476"/>
                    <a:pt x="17372" y="2477"/>
                    <a:pt x="17372" y="2479"/>
                  </a:cubicBezTo>
                  <a:cubicBezTo>
                    <a:pt x="17372" y="2468"/>
                    <a:pt x="17348" y="2468"/>
                    <a:pt x="17348" y="2456"/>
                  </a:cubicBezTo>
                  <a:lnTo>
                    <a:pt x="17336" y="2456"/>
                  </a:lnTo>
                  <a:cubicBezTo>
                    <a:pt x="17336" y="2462"/>
                    <a:pt x="17339" y="2462"/>
                    <a:pt x="17342" y="2462"/>
                  </a:cubicBezTo>
                  <a:cubicBezTo>
                    <a:pt x="17345" y="2462"/>
                    <a:pt x="17348" y="2462"/>
                    <a:pt x="17348" y="2468"/>
                  </a:cubicBezTo>
                  <a:cubicBezTo>
                    <a:pt x="17348" y="2468"/>
                    <a:pt x="17355" y="2475"/>
                    <a:pt x="17360" y="2479"/>
                  </a:cubicBezTo>
                  <a:lnTo>
                    <a:pt x="17360" y="2479"/>
                  </a:lnTo>
                  <a:cubicBezTo>
                    <a:pt x="17395" y="2491"/>
                    <a:pt x="17383" y="2503"/>
                    <a:pt x="17407" y="2503"/>
                  </a:cubicBezTo>
                  <a:cubicBezTo>
                    <a:pt x="17407" y="2503"/>
                    <a:pt x="17407" y="2515"/>
                    <a:pt x="17395" y="2515"/>
                  </a:cubicBezTo>
                  <a:cubicBezTo>
                    <a:pt x="17391" y="2511"/>
                    <a:pt x="17387" y="2508"/>
                    <a:pt x="17383" y="2507"/>
                  </a:cubicBezTo>
                  <a:lnTo>
                    <a:pt x="17383" y="2507"/>
                  </a:lnTo>
                  <a:cubicBezTo>
                    <a:pt x="17382" y="2508"/>
                    <a:pt x="17381" y="2509"/>
                    <a:pt x="17380" y="2509"/>
                  </a:cubicBezTo>
                  <a:cubicBezTo>
                    <a:pt x="17375" y="2509"/>
                    <a:pt x="17368" y="2503"/>
                    <a:pt x="17360" y="2503"/>
                  </a:cubicBezTo>
                  <a:lnTo>
                    <a:pt x="17360" y="2503"/>
                  </a:lnTo>
                  <a:cubicBezTo>
                    <a:pt x="17367" y="2503"/>
                    <a:pt x="17375" y="2503"/>
                    <a:pt x="17383" y="2507"/>
                  </a:cubicBezTo>
                  <a:lnTo>
                    <a:pt x="17383" y="2507"/>
                  </a:lnTo>
                  <a:cubicBezTo>
                    <a:pt x="17383" y="2506"/>
                    <a:pt x="17383" y="2505"/>
                    <a:pt x="17383" y="2503"/>
                  </a:cubicBezTo>
                  <a:lnTo>
                    <a:pt x="17348" y="2503"/>
                  </a:lnTo>
                  <a:cubicBezTo>
                    <a:pt x="17360" y="2503"/>
                    <a:pt x="17372" y="2503"/>
                    <a:pt x="17372" y="2515"/>
                  </a:cubicBezTo>
                  <a:lnTo>
                    <a:pt x="17360" y="2515"/>
                  </a:lnTo>
                  <a:cubicBezTo>
                    <a:pt x="17348" y="2503"/>
                    <a:pt x="17324" y="2503"/>
                    <a:pt x="17324" y="2503"/>
                  </a:cubicBezTo>
                  <a:lnTo>
                    <a:pt x="17324" y="2503"/>
                  </a:lnTo>
                  <a:cubicBezTo>
                    <a:pt x="17324" y="2503"/>
                    <a:pt x="17324" y="2515"/>
                    <a:pt x="17348" y="2515"/>
                  </a:cubicBezTo>
                  <a:cubicBezTo>
                    <a:pt x="17348" y="2515"/>
                    <a:pt x="17372" y="2515"/>
                    <a:pt x="17372" y="2527"/>
                  </a:cubicBezTo>
                  <a:lnTo>
                    <a:pt x="17383" y="2539"/>
                  </a:lnTo>
                  <a:lnTo>
                    <a:pt x="17360" y="2539"/>
                  </a:lnTo>
                  <a:cubicBezTo>
                    <a:pt x="17360" y="2539"/>
                    <a:pt x="17372" y="2551"/>
                    <a:pt x="17372" y="2551"/>
                  </a:cubicBezTo>
                  <a:lnTo>
                    <a:pt x="17360" y="2551"/>
                  </a:lnTo>
                  <a:cubicBezTo>
                    <a:pt x="17360" y="2551"/>
                    <a:pt x="17360" y="2556"/>
                    <a:pt x="17356" y="2556"/>
                  </a:cubicBezTo>
                  <a:cubicBezTo>
                    <a:pt x="17354" y="2556"/>
                    <a:pt x="17352" y="2555"/>
                    <a:pt x="17348" y="2551"/>
                  </a:cubicBezTo>
                  <a:lnTo>
                    <a:pt x="17348" y="2551"/>
                  </a:lnTo>
                  <a:cubicBezTo>
                    <a:pt x="17348" y="2557"/>
                    <a:pt x="17348" y="2557"/>
                    <a:pt x="17349" y="2557"/>
                  </a:cubicBezTo>
                  <a:cubicBezTo>
                    <a:pt x="17351" y="2557"/>
                    <a:pt x="17354" y="2557"/>
                    <a:pt x="17360" y="2563"/>
                  </a:cubicBezTo>
                  <a:cubicBezTo>
                    <a:pt x="17353" y="2561"/>
                    <a:pt x="17348" y="2560"/>
                    <a:pt x="17344" y="2560"/>
                  </a:cubicBezTo>
                  <a:cubicBezTo>
                    <a:pt x="17328" y="2560"/>
                    <a:pt x="17336" y="2577"/>
                    <a:pt x="17336" y="2587"/>
                  </a:cubicBezTo>
                  <a:cubicBezTo>
                    <a:pt x="17366" y="2597"/>
                    <a:pt x="17354" y="2598"/>
                    <a:pt x="17363" y="2605"/>
                  </a:cubicBezTo>
                  <a:lnTo>
                    <a:pt x="17363" y="2605"/>
                  </a:lnTo>
                  <a:cubicBezTo>
                    <a:pt x="17360" y="2604"/>
                    <a:pt x="17357" y="2604"/>
                    <a:pt x="17354" y="2604"/>
                  </a:cubicBezTo>
                  <a:cubicBezTo>
                    <a:pt x="17348" y="2604"/>
                    <a:pt x="17342" y="2604"/>
                    <a:pt x="17336" y="2599"/>
                  </a:cubicBezTo>
                  <a:cubicBezTo>
                    <a:pt x="17324" y="2599"/>
                    <a:pt x="17324" y="2587"/>
                    <a:pt x="17300" y="2587"/>
                  </a:cubicBezTo>
                  <a:cubicBezTo>
                    <a:pt x="17300" y="2587"/>
                    <a:pt x="17336" y="2610"/>
                    <a:pt x="17324" y="2610"/>
                  </a:cubicBezTo>
                  <a:cubicBezTo>
                    <a:pt x="17316" y="2606"/>
                    <a:pt x="17313" y="2605"/>
                    <a:pt x="17312" y="2605"/>
                  </a:cubicBezTo>
                  <a:cubicBezTo>
                    <a:pt x="17311" y="2605"/>
                    <a:pt x="17316" y="2610"/>
                    <a:pt x="17300" y="2610"/>
                  </a:cubicBezTo>
                  <a:cubicBezTo>
                    <a:pt x="17288" y="2599"/>
                    <a:pt x="17300" y="2599"/>
                    <a:pt x="17300" y="2599"/>
                  </a:cubicBezTo>
                  <a:lnTo>
                    <a:pt x="17288" y="2599"/>
                  </a:lnTo>
                  <a:cubicBezTo>
                    <a:pt x="17276" y="2610"/>
                    <a:pt x="17312" y="2610"/>
                    <a:pt x="17336" y="2622"/>
                  </a:cubicBezTo>
                  <a:cubicBezTo>
                    <a:pt x="17336" y="2626"/>
                    <a:pt x="17333" y="2628"/>
                    <a:pt x="17329" y="2628"/>
                  </a:cubicBezTo>
                  <a:cubicBezTo>
                    <a:pt x="17328" y="2628"/>
                    <a:pt x="17326" y="2627"/>
                    <a:pt x="17325" y="2627"/>
                  </a:cubicBezTo>
                  <a:lnTo>
                    <a:pt x="17325" y="2627"/>
                  </a:lnTo>
                  <a:cubicBezTo>
                    <a:pt x="17329" y="2629"/>
                    <a:pt x="17333" y="2631"/>
                    <a:pt x="17336" y="2634"/>
                  </a:cubicBezTo>
                  <a:cubicBezTo>
                    <a:pt x="17329" y="2632"/>
                    <a:pt x="17324" y="2631"/>
                    <a:pt x="17321" y="2631"/>
                  </a:cubicBezTo>
                  <a:cubicBezTo>
                    <a:pt x="17309" y="2631"/>
                    <a:pt x="17326" y="2646"/>
                    <a:pt x="17336" y="2646"/>
                  </a:cubicBezTo>
                  <a:cubicBezTo>
                    <a:pt x="17360" y="2646"/>
                    <a:pt x="17352" y="2641"/>
                    <a:pt x="17354" y="2641"/>
                  </a:cubicBezTo>
                  <a:cubicBezTo>
                    <a:pt x="17356" y="2641"/>
                    <a:pt x="17360" y="2642"/>
                    <a:pt x="17372" y="2646"/>
                  </a:cubicBezTo>
                  <a:cubicBezTo>
                    <a:pt x="17372" y="2634"/>
                    <a:pt x="17348" y="2622"/>
                    <a:pt x="17360" y="2622"/>
                  </a:cubicBezTo>
                  <a:cubicBezTo>
                    <a:pt x="17372" y="2634"/>
                    <a:pt x="17372" y="2634"/>
                    <a:pt x="17372" y="2634"/>
                  </a:cubicBezTo>
                  <a:cubicBezTo>
                    <a:pt x="17364" y="2627"/>
                    <a:pt x="17366" y="2624"/>
                    <a:pt x="17365" y="2623"/>
                  </a:cubicBezTo>
                  <a:lnTo>
                    <a:pt x="17365" y="2623"/>
                  </a:lnTo>
                  <a:cubicBezTo>
                    <a:pt x="17378" y="2626"/>
                    <a:pt x="17397" y="2634"/>
                    <a:pt x="17407" y="2634"/>
                  </a:cubicBezTo>
                  <a:lnTo>
                    <a:pt x="17372" y="2622"/>
                  </a:lnTo>
                  <a:lnTo>
                    <a:pt x="17383" y="2622"/>
                  </a:lnTo>
                  <a:cubicBezTo>
                    <a:pt x="17407" y="2634"/>
                    <a:pt x="17419" y="2634"/>
                    <a:pt x="17419" y="2634"/>
                  </a:cubicBezTo>
                  <a:cubicBezTo>
                    <a:pt x="17455" y="2634"/>
                    <a:pt x="17407" y="2622"/>
                    <a:pt x="17395" y="2610"/>
                  </a:cubicBezTo>
                  <a:lnTo>
                    <a:pt x="17407" y="2610"/>
                  </a:lnTo>
                  <a:cubicBezTo>
                    <a:pt x="17395" y="2610"/>
                    <a:pt x="17395" y="2610"/>
                    <a:pt x="17395" y="2599"/>
                  </a:cubicBezTo>
                  <a:cubicBezTo>
                    <a:pt x="17407" y="2599"/>
                    <a:pt x="17407" y="2610"/>
                    <a:pt x="17419" y="2610"/>
                  </a:cubicBezTo>
                  <a:lnTo>
                    <a:pt x="17431" y="2610"/>
                  </a:lnTo>
                  <a:cubicBezTo>
                    <a:pt x="17423" y="2610"/>
                    <a:pt x="17420" y="2605"/>
                    <a:pt x="17423" y="2605"/>
                  </a:cubicBezTo>
                  <a:cubicBezTo>
                    <a:pt x="17424" y="2605"/>
                    <a:pt x="17427" y="2606"/>
                    <a:pt x="17431" y="2610"/>
                  </a:cubicBezTo>
                  <a:cubicBezTo>
                    <a:pt x="17438" y="2610"/>
                    <a:pt x="17446" y="2610"/>
                    <a:pt x="17450" y="2613"/>
                  </a:cubicBezTo>
                  <a:lnTo>
                    <a:pt x="17450" y="2613"/>
                  </a:lnTo>
                  <a:lnTo>
                    <a:pt x="17447" y="2608"/>
                  </a:lnTo>
                  <a:lnTo>
                    <a:pt x="17447" y="2608"/>
                  </a:lnTo>
                  <a:cubicBezTo>
                    <a:pt x="17452" y="2610"/>
                    <a:pt x="17459" y="2610"/>
                    <a:pt x="17467" y="2610"/>
                  </a:cubicBezTo>
                  <a:lnTo>
                    <a:pt x="17467" y="2599"/>
                  </a:lnTo>
                  <a:lnTo>
                    <a:pt x="17491" y="2610"/>
                  </a:lnTo>
                  <a:cubicBezTo>
                    <a:pt x="17491" y="2599"/>
                    <a:pt x="17479" y="2599"/>
                    <a:pt x="17479" y="2599"/>
                  </a:cubicBezTo>
                  <a:cubicBezTo>
                    <a:pt x="17479" y="2599"/>
                    <a:pt x="17456" y="2583"/>
                    <a:pt x="17471" y="2583"/>
                  </a:cubicBezTo>
                  <a:cubicBezTo>
                    <a:pt x="17475" y="2583"/>
                    <a:pt x="17481" y="2584"/>
                    <a:pt x="17491" y="2587"/>
                  </a:cubicBezTo>
                  <a:cubicBezTo>
                    <a:pt x="17467" y="2575"/>
                    <a:pt x="17479" y="2575"/>
                    <a:pt x="17479" y="2563"/>
                  </a:cubicBezTo>
                  <a:lnTo>
                    <a:pt x="17479" y="2563"/>
                  </a:lnTo>
                  <a:cubicBezTo>
                    <a:pt x="17479" y="2575"/>
                    <a:pt x="17491" y="2575"/>
                    <a:pt x="17491" y="2575"/>
                  </a:cubicBezTo>
                  <a:cubicBezTo>
                    <a:pt x="17502" y="2575"/>
                    <a:pt x="17502" y="2587"/>
                    <a:pt x="17514" y="2599"/>
                  </a:cubicBezTo>
                  <a:cubicBezTo>
                    <a:pt x="17491" y="2599"/>
                    <a:pt x="17491" y="2622"/>
                    <a:pt x="17467" y="2622"/>
                  </a:cubicBezTo>
                  <a:lnTo>
                    <a:pt x="17467" y="2610"/>
                  </a:lnTo>
                  <a:cubicBezTo>
                    <a:pt x="17443" y="2646"/>
                    <a:pt x="17383" y="2634"/>
                    <a:pt x="17395" y="2682"/>
                  </a:cubicBezTo>
                  <a:cubicBezTo>
                    <a:pt x="17383" y="2682"/>
                    <a:pt x="17383" y="2682"/>
                    <a:pt x="17383" y="2670"/>
                  </a:cubicBezTo>
                  <a:lnTo>
                    <a:pt x="17372" y="2694"/>
                  </a:lnTo>
                  <a:lnTo>
                    <a:pt x="17360" y="2682"/>
                  </a:lnTo>
                  <a:lnTo>
                    <a:pt x="17360" y="2729"/>
                  </a:lnTo>
                  <a:lnTo>
                    <a:pt x="17348" y="2718"/>
                  </a:lnTo>
                  <a:cubicBezTo>
                    <a:pt x="17336" y="2741"/>
                    <a:pt x="17312" y="2777"/>
                    <a:pt x="17288" y="2813"/>
                  </a:cubicBezTo>
                  <a:lnTo>
                    <a:pt x="17288" y="2801"/>
                  </a:lnTo>
                  <a:cubicBezTo>
                    <a:pt x="17276" y="2849"/>
                    <a:pt x="17264" y="2837"/>
                    <a:pt x="17252" y="2860"/>
                  </a:cubicBezTo>
                  <a:lnTo>
                    <a:pt x="17241" y="2884"/>
                  </a:lnTo>
                  <a:lnTo>
                    <a:pt x="17241" y="2872"/>
                  </a:lnTo>
                  <a:cubicBezTo>
                    <a:pt x="17241" y="2896"/>
                    <a:pt x="17181" y="2896"/>
                    <a:pt x="17205" y="2896"/>
                  </a:cubicBezTo>
                  <a:cubicBezTo>
                    <a:pt x="17205" y="2920"/>
                    <a:pt x="17205" y="2932"/>
                    <a:pt x="17217" y="2944"/>
                  </a:cubicBezTo>
                  <a:cubicBezTo>
                    <a:pt x="17212" y="2953"/>
                    <a:pt x="17210" y="2955"/>
                    <a:pt x="17207" y="2955"/>
                  </a:cubicBezTo>
                  <a:cubicBezTo>
                    <a:pt x="17203" y="2955"/>
                    <a:pt x="17200" y="2952"/>
                    <a:pt x="17194" y="2952"/>
                  </a:cubicBezTo>
                  <a:cubicBezTo>
                    <a:pt x="17191" y="2952"/>
                    <a:pt x="17186" y="2953"/>
                    <a:pt x="17181" y="2956"/>
                  </a:cubicBezTo>
                  <a:cubicBezTo>
                    <a:pt x="17169" y="2968"/>
                    <a:pt x="17181" y="2980"/>
                    <a:pt x="17157" y="3003"/>
                  </a:cubicBezTo>
                  <a:lnTo>
                    <a:pt x="17157" y="2991"/>
                  </a:lnTo>
                  <a:cubicBezTo>
                    <a:pt x="17145" y="3003"/>
                    <a:pt x="17145" y="3015"/>
                    <a:pt x="17145" y="3039"/>
                  </a:cubicBezTo>
                  <a:lnTo>
                    <a:pt x="17145" y="3027"/>
                  </a:lnTo>
                  <a:cubicBezTo>
                    <a:pt x="17145" y="3063"/>
                    <a:pt x="17098" y="3039"/>
                    <a:pt x="17121" y="3087"/>
                  </a:cubicBezTo>
                  <a:cubicBezTo>
                    <a:pt x="17112" y="3087"/>
                    <a:pt x="17102" y="3102"/>
                    <a:pt x="17093" y="3102"/>
                  </a:cubicBezTo>
                  <a:cubicBezTo>
                    <a:pt x="17091" y="3102"/>
                    <a:pt x="17088" y="3101"/>
                    <a:pt x="17086" y="3099"/>
                  </a:cubicBezTo>
                  <a:cubicBezTo>
                    <a:pt x="17074" y="3146"/>
                    <a:pt x="17062" y="3170"/>
                    <a:pt x="17050" y="3206"/>
                  </a:cubicBezTo>
                  <a:cubicBezTo>
                    <a:pt x="17043" y="3202"/>
                    <a:pt x="17040" y="3201"/>
                    <a:pt x="17039" y="3201"/>
                  </a:cubicBezTo>
                  <a:cubicBezTo>
                    <a:pt x="17036" y="3201"/>
                    <a:pt x="17043" y="3209"/>
                    <a:pt x="17026" y="3218"/>
                  </a:cubicBezTo>
                  <a:lnTo>
                    <a:pt x="17038" y="3230"/>
                  </a:lnTo>
                  <a:cubicBezTo>
                    <a:pt x="17014" y="3277"/>
                    <a:pt x="16943" y="3301"/>
                    <a:pt x="16919" y="3349"/>
                  </a:cubicBezTo>
                  <a:lnTo>
                    <a:pt x="16907" y="3349"/>
                  </a:lnTo>
                  <a:lnTo>
                    <a:pt x="16919" y="3361"/>
                  </a:lnTo>
                  <a:cubicBezTo>
                    <a:pt x="16871" y="3408"/>
                    <a:pt x="16824" y="3468"/>
                    <a:pt x="16800" y="3515"/>
                  </a:cubicBezTo>
                  <a:cubicBezTo>
                    <a:pt x="16800" y="3527"/>
                    <a:pt x="16800" y="3563"/>
                    <a:pt x="16788" y="3575"/>
                  </a:cubicBezTo>
                  <a:cubicBezTo>
                    <a:pt x="16776" y="3622"/>
                    <a:pt x="16752" y="3658"/>
                    <a:pt x="16717" y="3694"/>
                  </a:cubicBezTo>
                  <a:cubicBezTo>
                    <a:pt x="16717" y="3694"/>
                    <a:pt x="16711" y="3694"/>
                    <a:pt x="16708" y="3690"/>
                  </a:cubicBezTo>
                  <a:lnTo>
                    <a:pt x="16708" y="3690"/>
                  </a:lnTo>
                  <a:cubicBezTo>
                    <a:pt x="16711" y="3708"/>
                    <a:pt x="16693" y="3718"/>
                    <a:pt x="16693" y="3718"/>
                  </a:cubicBezTo>
                  <a:lnTo>
                    <a:pt x="16705" y="3718"/>
                  </a:lnTo>
                  <a:cubicBezTo>
                    <a:pt x="16717" y="3742"/>
                    <a:pt x="16693" y="3742"/>
                    <a:pt x="16681" y="3742"/>
                  </a:cubicBezTo>
                  <a:lnTo>
                    <a:pt x="16681" y="3777"/>
                  </a:lnTo>
                  <a:lnTo>
                    <a:pt x="16657" y="3777"/>
                  </a:lnTo>
                  <a:cubicBezTo>
                    <a:pt x="16657" y="3789"/>
                    <a:pt x="16645" y="3813"/>
                    <a:pt x="16657" y="3837"/>
                  </a:cubicBezTo>
                  <a:cubicBezTo>
                    <a:pt x="16657" y="3837"/>
                    <a:pt x="16651" y="3840"/>
                    <a:pt x="16647" y="3840"/>
                  </a:cubicBezTo>
                  <a:cubicBezTo>
                    <a:pt x="16642" y="3840"/>
                    <a:pt x="16639" y="3837"/>
                    <a:pt x="16645" y="3825"/>
                  </a:cubicBezTo>
                  <a:lnTo>
                    <a:pt x="16645" y="3825"/>
                  </a:lnTo>
                  <a:lnTo>
                    <a:pt x="16598" y="3896"/>
                  </a:lnTo>
                  <a:lnTo>
                    <a:pt x="16610" y="3884"/>
                  </a:lnTo>
                  <a:cubicBezTo>
                    <a:pt x="16621" y="3896"/>
                    <a:pt x="16621" y="3920"/>
                    <a:pt x="16610" y="3932"/>
                  </a:cubicBezTo>
                  <a:cubicBezTo>
                    <a:pt x="16610" y="3920"/>
                    <a:pt x="16607" y="3917"/>
                    <a:pt x="16601" y="3917"/>
                  </a:cubicBezTo>
                  <a:cubicBezTo>
                    <a:pt x="16595" y="3917"/>
                    <a:pt x="16586" y="3920"/>
                    <a:pt x="16574" y="3920"/>
                  </a:cubicBezTo>
                  <a:cubicBezTo>
                    <a:pt x="16578" y="3924"/>
                    <a:pt x="16582" y="3925"/>
                    <a:pt x="16585" y="3925"/>
                  </a:cubicBezTo>
                  <a:cubicBezTo>
                    <a:pt x="16592" y="3925"/>
                    <a:pt x="16598" y="3920"/>
                    <a:pt x="16598" y="3920"/>
                  </a:cubicBezTo>
                  <a:lnTo>
                    <a:pt x="16598" y="3920"/>
                  </a:lnTo>
                  <a:cubicBezTo>
                    <a:pt x="16610" y="3944"/>
                    <a:pt x="16598" y="3968"/>
                    <a:pt x="16586" y="3968"/>
                  </a:cubicBezTo>
                  <a:lnTo>
                    <a:pt x="16586" y="3956"/>
                  </a:lnTo>
                  <a:cubicBezTo>
                    <a:pt x="16574" y="3980"/>
                    <a:pt x="16550" y="3968"/>
                    <a:pt x="16538" y="3992"/>
                  </a:cubicBezTo>
                  <a:cubicBezTo>
                    <a:pt x="16550" y="4003"/>
                    <a:pt x="16526" y="4015"/>
                    <a:pt x="16550" y="4027"/>
                  </a:cubicBezTo>
                  <a:cubicBezTo>
                    <a:pt x="16550" y="4035"/>
                    <a:pt x="16549" y="4038"/>
                    <a:pt x="16546" y="4038"/>
                  </a:cubicBezTo>
                  <a:cubicBezTo>
                    <a:pt x="16542" y="4038"/>
                    <a:pt x="16534" y="4027"/>
                    <a:pt x="16526" y="4027"/>
                  </a:cubicBezTo>
                  <a:cubicBezTo>
                    <a:pt x="16538" y="4039"/>
                    <a:pt x="16514" y="4063"/>
                    <a:pt x="16502" y="4063"/>
                  </a:cubicBezTo>
                  <a:cubicBezTo>
                    <a:pt x="16526" y="4099"/>
                    <a:pt x="16455" y="4111"/>
                    <a:pt x="16479" y="4134"/>
                  </a:cubicBezTo>
                  <a:lnTo>
                    <a:pt x="16455" y="4146"/>
                  </a:lnTo>
                  <a:cubicBezTo>
                    <a:pt x="16467" y="4146"/>
                    <a:pt x="16479" y="4158"/>
                    <a:pt x="16479" y="4170"/>
                  </a:cubicBezTo>
                  <a:cubicBezTo>
                    <a:pt x="16471" y="4174"/>
                    <a:pt x="16464" y="4175"/>
                    <a:pt x="16458" y="4175"/>
                  </a:cubicBezTo>
                  <a:cubicBezTo>
                    <a:pt x="16447" y="4175"/>
                    <a:pt x="16439" y="4170"/>
                    <a:pt x="16431" y="4170"/>
                  </a:cubicBezTo>
                  <a:lnTo>
                    <a:pt x="16467" y="4194"/>
                  </a:lnTo>
                  <a:cubicBezTo>
                    <a:pt x="16383" y="4253"/>
                    <a:pt x="16359" y="4361"/>
                    <a:pt x="16276" y="4432"/>
                  </a:cubicBezTo>
                  <a:cubicBezTo>
                    <a:pt x="16264" y="4468"/>
                    <a:pt x="16252" y="4515"/>
                    <a:pt x="16229" y="4563"/>
                  </a:cubicBezTo>
                  <a:cubicBezTo>
                    <a:pt x="16229" y="4575"/>
                    <a:pt x="16229" y="4587"/>
                    <a:pt x="16229" y="4599"/>
                  </a:cubicBezTo>
                  <a:cubicBezTo>
                    <a:pt x="16193" y="4634"/>
                    <a:pt x="16145" y="4694"/>
                    <a:pt x="16133" y="4765"/>
                  </a:cubicBezTo>
                  <a:cubicBezTo>
                    <a:pt x="16139" y="4789"/>
                    <a:pt x="16127" y="4789"/>
                    <a:pt x="16115" y="4789"/>
                  </a:cubicBezTo>
                  <a:cubicBezTo>
                    <a:pt x="16103" y="4789"/>
                    <a:pt x="16092" y="4789"/>
                    <a:pt x="16098" y="4813"/>
                  </a:cubicBezTo>
                  <a:cubicBezTo>
                    <a:pt x="16086" y="4813"/>
                    <a:pt x="16086" y="4813"/>
                    <a:pt x="16086" y="4801"/>
                  </a:cubicBezTo>
                  <a:cubicBezTo>
                    <a:pt x="16074" y="4849"/>
                    <a:pt x="16074" y="4873"/>
                    <a:pt x="16074" y="4920"/>
                  </a:cubicBezTo>
                  <a:cubicBezTo>
                    <a:pt x="16066" y="4915"/>
                    <a:pt x="16062" y="4913"/>
                    <a:pt x="16058" y="4913"/>
                  </a:cubicBezTo>
                  <a:cubicBezTo>
                    <a:pt x="16048" y="4913"/>
                    <a:pt x="16056" y="4934"/>
                    <a:pt x="16053" y="4934"/>
                  </a:cubicBezTo>
                  <a:cubicBezTo>
                    <a:pt x="16052" y="4934"/>
                    <a:pt x="16051" y="4933"/>
                    <a:pt x="16050" y="4932"/>
                  </a:cubicBezTo>
                  <a:lnTo>
                    <a:pt x="16050" y="4932"/>
                  </a:lnTo>
                  <a:lnTo>
                    <a:pt x="16062" y="4944"/>
                  </a:lnTo>
                  <a:cubicBezTo>
                    <a:pt x="16050" y="4956"/>
                    <a:pt x="16026" y="4968"/>
                    <a:pt x="16026" y="4968"/>
                  </a:cubicBezTo>
                  <a:lnTo>
                    <a:pt x="16038" y="4992"/>
                  </a:lnTo>
                  <a:lnTo>
                    <a:pt x="16038" y="4992"/>
                  </a:lnTo>
                  <a:lnTo>
                    <a:pt x="16014" y="4980"/>
                  </a:lnTo>
                  <a:cubicBezTo>
                    <a:pt x="16014" y="4992"/>
                    <a:pt x="16002" y="5015"/>
                    <a:pt x="15990" y="5039"/>
                  </a:cubicBezTo>
                  <a:cubicBezTo>
                    <a:pt x="16014" y="4957"/>
                    <a:pt x="16049" y="4886"/>
                    <a:pt x="16062" y="4815"/>
                  </a:cubicBezTo>
                  <a:lnTo>
                    <a:pt x="16062" y="4815"/>
                  </a:lnTo>
                  <a:cubicBezTo>
                    <a:pt x="16061" y="4817"/>
                    <a:pt x="16058" y="4818"/>
                    <a:pt x="16055" y="4818"/>
                  </a:cubicBezTo>
                  <a:cubicBezTo>
                    <a:pt x="16045" y="4818"/>
                    <a:pt x="16030" y="4810"/>
                    <a:pt x="16038" y="4801"/>
                  </a:cubicBezTo>
                  <a:cubicBezTo>
                    <a:pt x="16109" y="4777"/>
                    <a:pt x="16062" y="4718"/>
                    <a:pt x="16109" y="4694"/>
                  </a:cubicBezTo>
                  <a:cubicBezTo>
                    <a:pt x="16121" y="4611"/>
                    <a:pt x="16193" y="4563"/>
                    <a:pt x="16169" y="4468"/>
                  </a:cubicBezTo>
                  <a:lnTo>
                    <a:pt x="16169" y="4468"/>
                  </a:lnTo>
                  <a:lnTo>
                    <a:pt x="16193" y="4480"/>
                  </a:lnTo>
                  <a:cubicBezTo>
                    <a:pt x="16193" y="4468"/>
                    <a:pt x="16193" y="4468"/>
                    <a:pt x="16193" y="4456"/>
                  </a:cubicBezTo>
                  <a:cubicBezTo>
                    <a:pt x="16205" y="4432"/>
                    <a:pt x="16205" y="4396"/>
                    <a:pt x="16217" y="4373"/>
                  </a:cubicBezTo>
                  <a:lnTo>
                    <a:pt x="16205" y="4373"/>
                  </a:lnTo>
                  <a:cubicBezTo>
                    <a:pt x="16205" y="4361"/>
                    <a:pt x="16217" y="4373"/>
                    <a:pt x="16217" y="4349"/>
                  </a:cubicBezTo>
                  <a:lnTo>
                    <a:pt x="16217" y="4325"/>
                  </a:lnTo>
                  <a:cubicBezTo>
                    <a:pt x="16219" y="4326"/>
                    <a:pt x="16221" y="4327"/>
                    <a:pt x="16223" y="4327"/>
                  </a:cubicBezTo>
                  <a:cubicBezTo>
                    <a:pt x="16238" y="4327"/>
                    <a:pt x="16231" y="4288"/>
                    <a:pt x="16252" y="4277"/>
                  </a:cubicBezTo>
                  <a:cubicBezTo>
                    <a:pt x="16252" y="4253"/>
                    <a:pt x="16252" y="4206"/>
                    <a:pt x="16264" y="4182"/>
                  </a:cubicBezTo>
                  <a:cubicBezTo>
                    <a:pt x="16288" y="4182"/>
                    <a:pt x="16300" y="4146"/>
                    <a:pt x="16312" y="4123"/>
                  </a:cubicBezTo>
                  <a:cubicBezTo>
                    <a:pt x="16324" y="4075"/>
                    <a:pt x="16348" y="4003"/>
                    <a:pt x="16371" y="3944"/>
                  </a:cubicBezTo>
                  <a:lnTo>
                    <a:pt x="16348" y="3944"/>
                  </a:lnTo>
                  <a:lnTo>
                    <a:pt x="16359" y="3932"/>
                  </a:lnTo>
                  <a:cubicBezTo>
                    <a:pt x="16380" y="3932"/>
                    <a:pt x="16381" y="3920"/>
                    <a:pt x="16382" y="3908"/>
                  </a:cubicBezTo>
                  <a:lnTo>
                    <a:pt x="16382" y="3908"/>
                  </a:lnTo>
                  <a:cubicBezTo>
                    <a:pt x="16383" y="3908"/>
                    <a:pt x="16383" y="3908"/>
                    <a:pt x="16383" y="3908"/>
                  </a:cubicBezTo>
                  <a:cubicBezTo>
                    <a:pt x="16383" y="3907"/>
                    <a:pt x="16383" y="3906"/>
                    <a:pt x="16383" y="3904"/>
                  </a:cubicBezTo>
                  <a:lnTo>
                    <a:pt x="16383" y="3904"/>
                  </a:lnTo>
                  <a:cubicBezTo>
                    <a:pt x="16383" y="3906"/>
                    <a:pt x="16383" y="3907"/>
                    <a:pt x="16382" y="3908"/>
                  </a:cubicBezTo>
                  <a:lnTo>
                    <a:pt x="16382" y="3908"/>
                  </a:lnTo>
                  <a:cubicBezTo>
                    <a:pt x="16359" y="3908"/>
                    <a:pt x="16348" y="3896"/>
                    <a:pt x="16371" y="3884"/>
                  </a:cubicBezTo>
                  <a:lnTo>
                    <a:pt x="16359" y="3861"/>
                  </a:lnTo>
                  <a:lnTo>
                    <a:pt x="16359" y="3861"/>
                  </a:lnTo>
                  <a:cubicBezTo>
                    <a:pt x="16371" y="3867"/>
                    <a:pt x="16380" y="3867"/>
                    <a:pt x="16388" y="3867"/>
                  </a:cubicBezTo>
                  <a:cubicBezTo>
                    <a:pt x="16395" y="3867"/>
                    <a:pt x="16401" y="3867"/>
                    <a:pt x="16407" y="3872"/>
                  </a:cubicBezTo>
                  <a:cubicBezTo>
                    <a:pt x="16419" y="3813"/>
                    <a:pt x="16407" y="3765"/>
                    <a:pt x="16443" y="3718"/>
                  </a:cubicBezTo>
                  <a:cubicBezTo>
                    <a:pt x="16444" y="3719"/>
                    <a:pt x="16445" y="3720"/>
                    <a:pt x="16446" y="3720"/>
                  </a:cubicBezTo>
                  <a:cubicBezTo>
                    <a:pt x="16451" y="3720"/>
                    <a:pt x="16449" y="3699"/>
                    <a:pt x="16462" y="3699"/>
                  </a:cubicBezTo>
                  <a:cubicBezTo>
                    <a:pt x="16466" y="3699"/>
                    <a:pt x="16471" y="3701"/>
                    <a:pt x="16479" y="3706"/>
                  </a:cubicBezTo>
                  <a:cubicBezTo>
                    <a:pt x="16479" y="3688"/>
                    <a:pt x="16470" y="3685"/>
                    <a:pt x="16459" y="3685"/>
                  </a:cubicBezTo>
                  <a:cubicBezTo>
                    <a:pt x="16454" y="3685"/>
                    <a:pt x="16448" y="3686"/>
                    <a:pt x="16443" y="3686"/>
                  </a:cubicBezTo>
                  <a:cubicBezTo>
                    <a:pt x="16438" y="3686"/>
                    <a:pt x="16434" y="3685"/>
                    <a:pt x="16431" y="3682"/>
                  </a:cubicBezTo>
                  <a:cubicBezTo>
                    <a:pt x="16431" y="3670"/>
                    <a:pt x="16431" y="3658"/>
                    <a:pt x="16443" y="3658"/>
                  </a:cubicBezTo>
                  <a:cubicBezTo>
                    <a:pt x="16443" y="3664"/>
                    <a:pt x="16449" y="3664"/>
                    <a:pt x="16455" y="3664"/>
                  </a:cubicBezTo>
                  <a:cubicBezTo>
                    <a:pt x="16461" y="3664"/>
                    <a:pt x="16467" y="3664"/>
                    <a:pt x="16467" y="3670"/>
                  </a:cubicBezTo>
                  <a:lnTo>
                    <a:pt x="16467" y="3646"/>
                  </a:lnTo>
                  <a:cubicBezTo>
                    <a:pt x="16479" y="3646"/>
                    <a:pt x="16479" y="3646"/>
                    <a:pt x="16479" y="3658"/>
                  </a:cubicBezTo>
                  <a:cubicBezTo>
                    <a:pt x="16479" y="3599"/>
                    <a:pt x="16526" y="3587"/>
                    <a:pt x="16526" y="3539"/>
                  </a:cubicBezTo>
                  <a:cubicBezTo>
                    <a:pt x="16524" y="3537"/>
                    <a:pt x="16522" y="3536"/>
                    <a:pt x="16520" y="3536"/>
                  </a:cubicBezTo>
                  <a:cubicBezTo>
                    <a:pt x="16514" y="3536"/>
                    <a:pt x="16512" y="3551"/>
                    <a:pt x="16502" y="3551"/>
                  </a:cubicBezTo>
                  <a:cubicBezTo>
                    <a:pt x="16502" y="3503"/>
                    <a:pt x="16538" y="3515"/>
                    <a:pt x="16538" y="3480"/>
                  </a:cubicBezTo>
                  <a:lnTo>
                    <a:pt x="16550" y="3491"/>
                  </a:lnTo>
                  <a:cubicBezTo>
                    <a:pt x="16538" y="3480"/>
                    <a:pt x="16526" y="3468"/>
                    <a:pt x="16550" y="3456"/>
                  </a:cubicBezTo>
                  <a:cubicBezTo>
                    <a:pt x="16574" y="3456"/>
                    <a:pt x="16562" y="3468"/>
                    <a:pt x="16562" y="3480"/>
                  </a:cubicBezTo>
                  <a:cubicBezTo>
                    <a:pt x="16572" y="3469"/>
                    <a:pt x="16574" y="3441"/>
                    <a:pt x="16566" y="3441"/>
                  </a:cubicBezTo>
                  <a:cubicBezTo>
                    <a:pt x="16565" y="3441"/>
                    <a:pt x="16564" y="3442"/>
                    <a:pt x="16562" y="3444"/>
                  </a:cubicBezTo>
                  <a:cubicBezTo>
                    <a:pt x="16562" y="3432"/>
                    <a:pt x="16565" y="3426"/>
                    <a:pt x="16569" y="3423"/>
                  </a:cubicBezTo>
                  <a:cubicBezTo>
                    <a:pt x="16565" y="3423"/>
                    <a:pt x="16562" y="3420"/>
                    <a:pt x="16562" y="3408"/>
                  </a:cubicBezTo>
                  <a:cubicBezTo>
                    <a:pt x="16574" y="3396"/>
                    <a:pt x="16586" y="3361"/>
                    <a:pt x="16598" y="3337"/>
                  </a:cubicBezTo>
                  <a:cubicBezTo>
                    <a:pt x="16610" y="3337"/>
                    <a:pt x="16610" y="3337"/>
                    <a:pt x="16621" y="3349"/>
                  </a:cubicBezTo>
                  <a:cubicBezTo>
                    <a:pt x="16598" y="3313"/>
                    <a:pt x="16645" y="3337"/>
                    <a:pt x="16645" y="3301"/>
                  </a:cubicBezTo>
                  <a:cubicBezTo>
                    <a:pt x="16669" y="3218"/>
                    <a:pt x="16693" y="3110"/>
                    <a:pt x="16729" y="3039"/>
                  </a:cubicBezTo>
                  <a:cubicBezTo>
                    <a:pt x="16705" y="3015"/>
                    <a:pt x="16717" y="2991"/>
                    <a:pt x="16729" y="2956"/>
                  </a:cubicBezTo>
                  <a:lnTo>
                    <a:pt x="16752" y="2968"/>
                  </a:lnTo>
                  <a:lnTo>
                    <a:pt x="16752" y="2944"/>
                  </a:lnTo>
                  <a:cubicBezTo>
                    <a:pt x="16761" y="2944"/>
                    <a:pt x="16776" y="2919"/>
                    <a:pt x="16784" y="2919"/>
                  </a:cubicBezTo>
                  <a:cubicBezTo>
                    <a:pt x="16786" y="2919"/>
                    <a:pt x="16788" y="2922"/>
                    <a:pt x="16788" y="2932"/>
                  </a:cubicBezTo>
                  <a:lnTo>
                    <a:pt x="16824" y="2860"/>
                  </a:lnTo>
                  <a:cubicBezTo>
                    <a:pt x="16836" y="2837"/>
                    <a:pt x="16800" y="2837"/>
                    <a:pt x="16824" y="2825"/>
                  </a:cubicBezTo>
                  <a:cubicBezTo>
                    <a:pt x="16824" y="2821"/>
                    <a:pt x="16824" y="2820"/>
                    <a:pt x="16824" y="2820"/>
                  </a:cubicBezTo>
                  <a:cubicBezTo>
                    <a:pt x="16825" y="2820"/>
                    <a:pt x="16827" y="2828"/>
                    <a:pt x="16836" y="2837"/>
                  </a:cubicBezTo>
                  <a:cubicBezTo>
                    <a:pt x="16883" y="2789"/>
                    <a:pt x="16800" y="2741"/>
                    <a:pt x="16836" y="2694"/>
                  </a:cubicBezTo>
                  <a:cubicBezTo>
                    <a:pt x="16836" y="2682"/>
                    <a:pt x="16848" y="2670"/>
                    <a:pt x="16836" y="2670"/>
                  </a:cubicBezTo>
                  <a:cubicBezTo>
                    <a:pt x="16829" y="2668"/>
                    <a:pt x="16825" y="2667"/>
                    <a:pt x="16823" y="2667"/>
                  </a:cubicBezTo>
                  <a:cubicBezTo>
                    <a:pt x="16816" y="2667"/>
                    <a:pt x="16843" y="2684"/>
                    <a:pt x="16824" y="2694"/>
                  </a:cubicBezTo>
                  <a:cubicBezTo>
                    <a:pt x="16800" y="2682"/>
                    <a:pt x="16824" y="2670"/>
                    <a:pt x="16800" y="2658"/>
                  </a:cubicBezTo>
                  <a:cubicBezTo>
                    <a:pt x="16812" y="2646"/>
                    <a:pt x="16800" y="2634"/>
                    <a:pt x="16812" y="2622"/>
                  </a:cubicBezTo>
                  <a:cubicBezTo>
                    <a:pt x="16836" y="2610"/>
                    <a:pt x="16836" y="2575"/>
                    <a:pt x="16860" y="2575"/>
                  </a:cubicBezTo>
                  <a:cubicBezTo>
                    <a:pt x="16848" y="2563"/>
                    <a:pt x="16836" y="2539"/>
                    <a:pt x="16836" y="2515"/>
                  </a:cubicBezTo>
                  <a:cubicBezTo>
                    <a:pt x="16852" y="2515"/>
                    <a:pt x="16857" y="2520"/>
                    <a:pt x="16862" y="2520"/>
                  </a:cubicBezTo>
                  <a:cubicBezTo>
                    <a:pt x="16865" y="2520"/>
                    <a:pt x="16867" y="2519"/>
                    <a:pt x="16871" y="2515"/>
                  </a:cubicBezTo>
                  <a:lnTo>
                    <a:pt x="16860" y="2503"/>
                  </a:lnTo>
                  <a:cubicBezTo>
                    <a:pt x="16865" y="2497"/>
                    <a:pt x="16868" y="2494"/>
                    <a:pt x="16871" y="2494"/>
                  </a:cubicBezTo>
                  <a:cubicBezTo>
                    <a:pt x="16874" y="2494"/>
                    <a:pt x="16877" y="2497"/>
                    <a:pt x="16883" y="2503"/>
                  </a:cubicBezTo>
                  <a:cubicBezTo>
                    <a:pt x="16883" y="2479"/>
                    <a:pt x="16860" y="2479"/>
                    <a:pt x="16883" y="2456"/>
                  </a:cubicBezTo>
                  <a:lnTo>
                    <a:pt x="16895" y="2479"/>
                  </a:lnTo>
                  <a:cubicBezTo>
                    <a:pt x="16895" y="2456"/>
                    <a:pt x="16895" y="2456"/>
                    <a:pt x="16907" y="2432"/>
                  </a:cubicBezTo>
                  <a:cubicBezTo>
                    <a:pt x="16919" y="2444"/>
                    <a:pt x="16907" y="2444"/>
                    <a:pt x="16907" y="2456"/>
                  </a:cubicBezTo>
                  <a:cubicBezTo>
                    <a:pt x="16931" y="2444"/>
                    <a:pt x="16907" y="2432"/>
                    <a:pt x="16907" y="2420"/>
                  </a:cubicBezTo>
                  <a:cubicBezTo>
                    <a:pt x="16907" y="2420"/>
                    <a:pt x="16902" y="2425"/>
                    <a:pt x="16895" y="2425"/>
                  </a:cubicBezTo>
                  <a:cubicBezTo>
                    <a:pt x="16891" y="2425"/>
                    <a:pt x="16887" y="2424"/>
                    <a:pt x="16883" y="2420"/>
                  </a:cubicBezTo>
                  <a:cubicBezTo>
                    <a:pt x="16895" y="2408"/>
                    <a:pt x="16872" y="2385"/>
                    <a:pt x="16894" y="2384"/>
                  </a:cubicBezTo>
                  <a:lnTo>
                    <a:pt x="16894" y="2384"/>
                  </a:lnTo>
                  <a:cubicBezTo>
                    <a:pt x="16892" y="2379"/>
                    <a:pt x="16895" y="2373"/>
                    <a:pt x="16905" y="2363"/>
                  </a:cubicBezTo>
                  <a:lnTo>
                    <a:pt x="16905" y="2363"/>
                  </a:lnTo>
                  <a:cubicBezTo>
                    <a:pt x="16905" y="2366"/>
                    <a:pt x="16906" y="2369"/>
                    <a:pt x="16907" y="2372"/>
                  </a:cubicBezTo>
                  <a:cubicBezTo>
                    <a:pt x="16907" y="2360"/>
                    <a:pt x="16907" y="2360"/>
                    <a:pt x="16907" y="2360"/>
                  </a:cubicBezTo>
                  <a:cubicBezTo>
                    <a:pt x="16906" y="2361"/>
                    <a:pt x="16906" y="2362"/>
                    <a:pt x="16905" y="2363"/>
                  </a:cubicBezTo>
                  <a:lnTo>
                    <a:pt x="16905" y="2363"/>
                  </a:lnTo>
                  <a:cubicBezTo>
                    <a:pt x="16904" y="2342"/>
                    <a:pt x="16933" y="2322"/>
                    <a:pt x="16943" y="2301"/>
                  </a:cubicBezTo>
                  <a:cubicBezTo>
                    <a:pt x="16931" y="2301"/>
                    <a:pt x="16931" y="2289"/>
                    <a:pt x="16931" y="2289"/>
                  </a:cubicBezTo>
                  <a:lnTo>
                    <a:pt x="16895" y="2289"/>
                  </a:lnTo>
                  <a:cubicBezTo>
                    <a:pt x="16931" y="2277"/>
                    <a:pt x="16883" y="2241"/>
                    <a:pt x="16907" y="2218"/>
                  </a:cubicBezTo>
                  <a:lnTo>
                    <a:pt x="16907" y="2218"/>
                  </a:lnTo>
                  <a:cubicBezTo>
                    <a:pt x="16919" y="2229"/>
                    <a:pt x="16931" y="2241"/>
                    <a:pt x="16919" y="2241"/>
                  </a:cubicBezTo>
                  <a:cubicBezTo>
                    <a:pt x="16931" y="2265"/>
                    <a:pt x="16955" y="2277"/>
                    <a:pt x="16967" y="2301"/>
                  </a:cubicBezTo>
                  <a:cubicBezTo>
                    <a:pt x="16960" y="2287"/>
                    <a:pt x="16961" y="2277"/>
                    <a:pt x="16963" y="2274"/>
                  </a:cubicBezTo>
                  <a:lnTo>
                    <a:pt x="16963" y="2274"/>
                  </a:lnTo>
                  <a:lnTo>
                    <a:pt x="16967" y="2277"/>
                  </a:lnTo>
                  <a:cubicBezTo>
                    <a:pt x="16967" y="2274"/>
                    <a:pt x="16966" y="2272"/>
                    <a:pt x="16965" y="2272"/>
                  </a:cubicBezTo>
                  <a:cubicBezTo>
                    <a:pt x="16964" y="2272"/>
                    <a:pt x="16964" y="2273"/>
                    <a:pt x="16963" y="2274"/>
                  </a:cubicBezTo>
                  <a:lnTo>
                    <a:pt x="16963" y="2274"/>
                  </a:lnTo>
                  <a:lnTo>
                    <a:pt x="16955" y="2265"/>
                  </a:lnTo>
                  <a:cubicBezTo>
                    <a:pt x="16955" y="2253"/>
                    <a:pt x="16955" y="2253"/>
                    <a:pt x="16955" y="2241"/>
                  </a:cubicBezTo>
                  <a:cubicBezTo>
                    <a:pt x="16949" y="2235"/>
                    <a:pt x="16943" y="2235"/>
                    <a:pt x="16937" y="2235"/>
                  </a:cubicBezTo>
                  <a:cubicBezTo>
                    <a:pt x="16931" y="2235"/>
                    <a:pt x="16925" y="2235"/>
                    <a:pt x="16919" y="2229"/>
                  </a:cubicBezTo>
                  <a:cubicBezTo>
                    <a:pt x="16919" y="2221"/>
                    <a:pt x="16924" y="2218"/>
                    <a:pt x="16929" y="2218"/>
                  </a:cubicBezTo>
                  <a:cubicBezTo>
                    <a:pt x="16936" y="2218"/>
                    <a:pt x="16942" y="2221"/>
                    <a:pt x="16945" y="2221"/>
                  </a:cubicBezTo>
                  <a:cubicBezTo>
                    <a:pt x="16946" y="2221"/>
                    <a:pt x="16946" y="2220"/>
                    <a:pt x="16943" y="2218"/>
                  </a:cubicBezTo>
                  <a:cubicBezTo>
                    <a:pt x="16943" y="2194"/>
                    <a:pt x="16919" y="2194"/>
                    <a:pt x="16943" y="2182"/>
                  </a:cubicBezTo>
                  <a:cubicBezTo>
                    <a:pt x="16943" y="2182"/>
                    <a:pt x="16943" y="2194"/>
                    <a:pt x="16943" y="2194"/>
                  </a:cubicBezTo>
                  <a:cubicBezTo>
                    <a:pt x="16953" y="2183"/>
                    <a:pt x="16955" y="2156"/>
                    <a:pt x="16978" y="2156"/>
                  </a:cubicBezTo>
                  <a:cubicBezTo>
                    <a:pt x="16981" y="2156"/>
                    <a:pt x="16986" y="2156"/>
                    <a:pt x="16991" y="2158"/>
                  </a:cubicBezTo>
                  <a:cubicBezTo>
                    <a:pt x="16991" y="2158"/>
                    <a:pt x="17002" y="2158"/>
                    <a:pt x="16991" y="2170"/>
                  </a:cubicBezTo>
                  <a:cubicBezTo>
                    <a:pt x="16993" y="2175"/>
                    <a:pt x="16994" y="2177"/>
                    <a:pt x="16995" y="2177"/>
                  </a:cubicBezTo>
                  <a:cubicBezTo>
                    <a:pt x="16998" y="2177"/>
                    <a:pt x="16997" y="2163"/>
                    <a:pt x="17003" y="2163"/>
                  </a:cubicBezTo>
                  <a:cubicBezTo>
                    <a:pt x="17006" y="2163"/>
                    <a:pt x="17009" y="2165"/>
                    <a:pt x="17014" y="2170"/>
                  </a:cubicBezTo>
                  <a:cubicBezTo>
                    <a:pt x="17002" y="2158"/>
                    <a:pt x="17014" y="2134"/>
                    <a:pt x="17014" y="2134"/>
                  </a:cubicBezTo>
                  <a:lnTo>
                    <a:pt x="17002" y="2122"/>
                  </a:lnTo>
                  <a:cubicBezTo>
                    <a:pt x="16992" y="2105"/>
                    <a:pt x="16991" y="2100"/>
                    <a:pt x="16994" y="2100"/>
                  </a:cubicBezTo>
                  <a:cubicBezTo>
                    <a:pt x="16999" y="2100"/>
                    <a:pt x="17017" y="2114"/>
                    <a:pt x="17028" y="2114"/>
                  </a:cubicBezTo>
                  <a:cubicBezTo>
                    <a:pt x="17034" y="2114"/>
                    <a:pt x="17038" y="2110"/>
                    <a:pt x="17038" y="2098"/>
                  </a:cubicBezTo>
                  <a:cubicBezTo>
                    <a:pt x="17038" y="2092"/>
                    <a:pt x="17038" y="2090"/>
                    <a:pt x="17038" y="2090"/>
                  </a:cubicBezTo>
                  <a:cubicBezTo>
                    <a:pt x="17037" y="2090"/>
                    <a:pt x="17036" y="2095"/>
                    <a:pt x="17034" y="2095"/>
                  </a:cubicBezTo>
                  <a:cubicBezTo>
                    <a:pt x="17032" y="2095"/>
                    <a:pt x="17030" y="2093"/>
                    <a:pt x="17026" y="2087"/>
                  </a:cubicBezTo>
                  <a:cubicBezTo>
                    <a:pt x="17038" y="2075"/>
                    <a:pt x="17050" y="2075"/>
                    <a:pt x="17062" y="2051"/>
                  </a:cubicBezTo>
                  <a:cubicBezTo>
                    <a:pt x="17062" y="2051"/>
                    <a:pt x="17073" y="2046"/>
                    <a:pt x="17083" y="2046"/>
                  </a:cubicBezTo>
                  <a:cubicBezTo>
                    <a:pt x="17088" y="2046"/>
                    <a:pt x="17094" y="2047"/>
                    <a:pt x="17098" y="2051"/>
                  </a:cubicBezTo>
                  <a:cubicBezTo>
                    <a:pt x="17098" y="2027"/>
                    <a:pt x="17133" y="2015"/>
                    <a:pt x="17110" y="1991"/>
                  </a:cubicBezTo>
                  <a:lnTo>
                    <a:pt x="17110" y="1991"/>
                  </a:lnTo>
                  <a:cubicBezTo>
                    <a:pt x="17086" y="2015"/>
                    <a:pt x="17121" y="2027"/>
                    <a:pt x="17086" y="2039"/>
                  </a:cubicBezTo>
                  <a:lnTo>
                    <a:pt x="17074" y="2027"/>
                  </a:lnTo>
                  <a:cubicBezTo>
                    <a:pt x="17086" y="2015"/>
                    <a:pt x="17086" y="1979"/>
                    <a:pt x="17098" y="1967"/>
                  </a:cubicBezTo>
                  <a:lnTo>
                    <a:pt x="17086" y="1967"/>
                  </a:lnTo>
                  <a:cubicBezTo>
                    <a:pt x="17086" y="1944"/>
                    <a:pt x="17074" y="1920"/>
                    <a:pt x="17086" y="1896"/>
                  </a:cubicBezTo>
                  <a:cubicBezTo>
                    <a:pt x="17110" y="1908"/>
                    <a:pt x="17098" y="1920"/>
                    <a:pt x="17098" y="1932"/>
                  </a:cubicBezTo>
                  <a:cubicBezTo>
                    <a:pt x="17110" y="1920"/>
                    <a:pt x="17098" y="1908"/>
                    <a:pt x="17121" y="1884"/>
                  </a:cubicBezTo>
                  <a:lnTo>
                    <a:pt x="17121" y="1884"/>
                  </a:lnTo>
                  <a:cubicBezTo>
                    <a:pt x="17133" y="1896"/>
                    <a:pt x="17110" y="1908"/>
                    <a:pt x="17121" y="1920"/>
                  </a:cubicBezTo>
                  <a:lnTo>
                    <a:pt x="17133" y="1884"/>
                  </a:lnTo>
                  <a:cubicBezTo>
                    <a:pt x="17110" y="1872"/>
                    <a:pt x="17145" y="1860"/>
                    <a:pt x="17145" y="1848"/>
                  </a:cubicBezTo>
                  <a:cubicBezTo>
                    <a:pt x="17169" y="1801"/>
                    <a:pt x="17133" y="1777"/>
                    <a:pt x="17121" y="1753"/>
                  </a:cubicBezTo>
                  <a:lnTo>
                    <a:pt x="17145" y="1753"/>
                  </a:lnTo>
                  <a:cubicBezTo>
                    <a:pt x="17133" y="1753"/>
                    <a:pt x="17133" y="1765"/>
                    <a:pt x="17145" y="1765"/>
                  </a:cubicBezTo>
                  <a:cubicBezTo>
                    <a:pt x="17145" y="1759"/>
                    <a:pt x="17154" y="1756"/>
                    <a:pt x="17165" y="1756"/>
                  </a:cubicBezTo>
                  <a:cubicBezTo>
                    <a:pt x="17175" y="1756"/>
                    <a:pt x="17187" y="1759"/>
                    <a:pt x="17193" y="1765"/>
                  </a:cubicBezTo>
                  <a:cubicBezTo>
                    <a:pt x="17193" y="1753"/>
                    <a:pt x="17187" y="1753"/>
                    <a:pt x="17181" y="1753"/>
                  </a:cubicBezTo>
                  <a:cubicBezTo>
                    <a:pt x="17175" y="1753"/>
                    <a:pt x="17169" y="1753"/>
                    <a:pt x="17169" y="1741"/>
                  </a:cubicBezTo>
                  <a:lnTo>
                    <a:pt x="17181" y="1717"/>
                  </a:lnTo>
                  <a:cubicBezTo>
                    <a:pt x="17175" y="1717"/>
                    <a:pt x="17172" y="1720"/>
                    <a:pt x="17169" y="1720"/>
                  </a:cubicBezTo>
                  <a:cubicBezTo>
                    <a:pt x="17166" y="1720"/>
                    <a:pt x="17163" y="1717"/>
                    <a:pt x="17157" y="1706"/>
                  </a:cubicBezTo>
                  <a:cubicBezTo>
                    <a:pt x="17169" y="1694"/>
                    <a:pt x="17169" y="1682"/>
                    <a:pt x="17181" y="1670"/>
                  </a:cubicBezTo>
                  <a:cubicBezTo>
                    <a:pt x="17181" y="1670"/>
                    <a:pt x="17205" y="1670"/>
                    <a:pt x="17193" y="1682"/>
                  </a:cubicBezTo>
                  <a:cubicBezTo>
                    <a:pt x="17205" y="1682"/>
                    <a:pt x="17205" y="1670"/>
                    <a:pt x="17193" y="1658"/>
                  </a:cubicBezTo>
                  <a:cubicBezTo>
                    <a:pt x="17192" y="1659"/>
                    <a:pt x="17191" y="1660"/>
                    <a:pt x="17190" y="1660"/>
                  </a:cubicBezTo>
                  <a:cubicBezTo>
                    <a:pt x="17186" y="1660"/>
                    <a:pt x="17201" y="1622"/>
                    <a:pt x="17169" y="1622"/>
                  </a:cubicBezTo>
                  <a:lnTo>
                    <a:pt x="17193" y="1610"/>
                  </a:lnTo>
                  <a:cubicBezTo>
                    <a:pt x="17193" y="1610"/>
                    <a:pt x="17205" y="1622"/>
                    <a:pt x="17193" y="1622"/>
                  </a:cubicBezTo>
                  <a:cubicBezTo>
                    <a:pt x="17217" y="1622"/>
                    <a:pt x="17193" y="1598"/>
                    <a:pt x="17193" y="1598"/>
                  </a:cubicBezTo>
                  <a:cubicBezTo>
                    <a:pt x="17205" y="1586"/>
                    <a:pt x="17217" y="1575"/>
                    <a:pt x="17217" y="1575"/>
                  </a:cubicBezTo>
                  <a:cubicBezTo>
                    <a:pt x="17217" y="1575"/>
                    <a:pt x="17224" y="1559"/>
                    <a:pt x="17233" y="1559"/>
                  </a:cubicBezTo>
                  <a:cubicBezTo>
                    <a:pt x="17236" y="1559"/>
                    <a:pt x="17238" y="1560"/>
                    <a:pt x="17241" y="1563"/>
                  </a:cubicBezTo>
                  <a:cubicBezTo>
                    <a:pt x="17241" y="1551"/>
                    <a:pt x="17229" y="1551"/>
                    <a:pt x="17229" y="1551"/>
                  </a:cubicBezTo>
                  <a:lnTo>
                    <a:pt x="17241" y="1515"/>
                  </a:lnTo>
                  <a:cubicBezTo>
                    <a:pt x="17247" y="1515"/>
                    <a:pt x="17258" y="1518"/>
                    <a:pt x="17269" y="1523"/>
                  </a:cubicBezTo>
                  <a:lnTo>
                    <a:pt x="17269" y="1523"/>
                  </a:lnTo>
                  <a:cubicBezTo>
                    <a:pt x="17262" y="1516"/>
                    <a:pt x="17258" y="1510"/>
                    <a:pt x="17264" y="1503"/>
                  </a:cubicBezTo>
                  <a:lnTo>
                    <a:pt x="17264" y="1503"/>
                  </a:lnTo>
                  <a:cubicBezTo>
                    <a:pt x="17268" y="1510"/>
                    <a:pt x="17271" y="1512"/>
                    <a:pt x="17274" y="1512"/>
                  </a:cubicBezTo>
                  <a:cubicBezTo>
                    <a:pt x="17280" y="1512"/>
                    <a:pt x="17287" y="1506"/>
                    <a:pt x="17295" y="1506"/>
                  </a:cubicBezTo>
                  <a:cubicBezTo>
                    <a:pt x="17300" y="1506"/>
                    <a:pt x="17305" y="1508"/>
                    <a:pt x="17312" y="1515"/>
                  </a:cubicBezTo>
                  <a:cubicBezTo>
                    <a:pt x="17324" y="1515"/>
                    <a:pt x="17336" y="1479"/>
                    <a:pt x="17348" y="1467"/>
                  </a:cubicBezTo>
                  <a:cubicBezTo>
                    <a:pt x="17345" y="1461"/>
                    <a:pt x="17341" y="1459"/>
                    <a:pt x="17338" y="1459"/>
                  </a:cubicBezTo>
                  <a:cubicBezTo>
                    <a:pt x="17331" y="1459"/>
                    <a:pt x="17324" y="1470"/>
                    <a:pt x="17317" y="1470"/>
                  </a:cubicBezTo>
                  <a:cubicBezTo>
                    <a:pt x="17316" y="1470"/>
                    <a:pt x="17314" y="1469"/>
                    <a:pt x="17312" y="1467"/>
                  </a:cubicBezTo>
                  <a:cubicBezTo>
                    <a:pt x="17324" y="1420"/>
                    <a:pt x="17276" y="1396"/>
                    <a:pt x="17300" y="1372"/>
                  </a:cubicBezTo>
                  <a:lnTo>
                    <a:pt x="17288" y="1372"/>
                  </a:lnTo>
                  <a:cubicBezTo>
                    <a:pt x="17288" y="1348"/>
                    <a:pt x="17288" y="1360"/>
                    <a:pt x="17288" y="1336"/>
                  </a:cubicBezTo>
                  <a:cubicBezTo>
                    <a:pt x="17291" y="1339"/>
                    <a:pt x="17296" y="1341"/>
                    <a:pt x="17303" y="1341"/>
                  </a:cubicBezTo>
                  <a:cubicBezTo>
                    <a:pt x="17322" y="1341"/>
                    <a:pt x="17351" y="1328"/>
                    <a:pt x="17360" y="1301"/>
                  </a:cubicBezTo>
                  <a:cubicBezTo>
                    <a:pt x="17352" y="1301"/>
                    <a:pt x="17344" y="1306"/>
                    <a:pt x="17336" y="1306"/>
                  </a:cubicBezTo>
                  <a:cubicBezTo>
                    <a:pt x="17332" y="1306"/>
                    <a:pt x="17328" y="1305"/>
                    <a:pt x="17324" y="1301"/>
                  </a:cubicBezTo>
                  <a:lnTo>
                    <a:pt x="17324" y="1277"/>
                  </a:lnTo>
                  <a:cubicBezTo>
                    <a:pt x="17324" y="1277"/>
                    <a:pt x="17324" y="1277"/>
                    <a:pt x="17336" y="1289"/>
                  </a:cubicBezTo>
                  <a:cubicBezTo>
                    <a:pt x="17336" y="1265"/>
                    <a:pt x="17372" y="1265"/>
                    <a:pt x="17348" y="1241"/>
                  </a:cubicBezTo>
                  <a:lnTo>
                    <a:pt x="17372" y="1241"/>
                  </a:lnTo>
                  <a:cubicBezTo>
                    <a:pt x="17372" y="1229"/>
                    <a:pt x="17372" y="1205"/>
                    <a:pt x="17372" y="1205"/>
                  </a:cubicBezTo>
                  <a:cubicBezTo>
                    <a:pt x="17372" y="1182"/>
                    <a:pt x="17383" y="1170"/>
                    <a:pt x="17407" y="1170"/>
                  </a:cubicBezTo>
                  <a:cubicBezTo>
                    <a:pt x="17395" y="1170"/>
                    <a:pt x="17372" y="1170"/>
                    <a:pt x="17372" y="1146"/>
                  </a:cubicBezTo>
                  <a:lnTo>
                    <a:pt x="17372" y="1146"/>
                  </a:lnTo>
                  <a:cubicBezTo>
                    <a:pt x="17379" y="1151"/>
                    <a:pt x="17384" y="1153"/>
                    <a:pt x="17389" y="1153"/>
                  </a:cubicBezTo>
                  <a:cubicBezTo>
                    <a:pt x="17408" y="1153"/>
                    <a:pt x="17410" y="1122"/>
                    <a:pt x="17419" y="1122"/>
                  </a:cubicBezTo>
                  <a:cubicBezTo>
                    <a:pt x="17419" y="1122"/>
                    <a:pt x="17436" y="1114"/>
                    <a:pt x="17434" y="1104"/>
                  </a:cubicBezTo>
                  <a:lnTo>
                    <a:pt x="17434" y="1104"/>
                  </a:lnTo>
                  <a:cubicBezTo>
                    <a:pt x="17436" y="1106"/>
                    <a:pt x="17439" y="1108"/>
                    <a:pt x="17443" y="1110"/>
                  </a:cubicBezTo>
                  <a:lnTo>
                    <a:pt x="17431" y="1098"/>
                  </a:lnTo>
                  <a:lnTo>
                    <a:pt x="17431" y="1098"/>
                  </a:lnTo>
                  <a:cubicBezTo>
                    <a:pt x="17433" y="1100"/>
                    <a:pt x="17434" y="1102"/>
                    <a:pt x="17434" y="1104"/>
                  </a:cubicBezTo>
                  <a:lnTo>
                    <a:pt x="17434" y="1104"/>
                  </a:lnTo>
                  <a:cubicBezTo>
                    <a:pt x="17423" y="1091"/>
                    <a:pt x="17431" y="1071"/>
                    <a:pt x="17431" y="1051"/>
                  </a:cubicBezTo>
                  <a:lnTo>
                    <a:pt x="17431" y="1051"/>
                  </a:lnTo>
                  <a:cubicBezTo>
                    <a:pt x="17441" y="1056"/>
                    <a:pt x="17447" y="1057"/>
                    <a:pt x="17451" y="1057"/>
                  </a:cubicBezTo>
                  <a:cubicBezTo>
                    <a:pt x="17465" y="1057"/>
                    <a:pt x="17454" y="1037"/>
                    <a:pt x="17469" y="1037"/>
                  </a:cubicBezTo>
                  <a:cubicBezTo>
                    <a:pt x="17471" y="1037"/>
                    <a:pt x="17475" y="1037"/>
                    <a:pt x="17479" y="1039"/>
                  </a:cubicBezTo>
                  <a:cubicBezTo>
                    <a:pt x="17455" y="1015"/>
                    <a:pt x="17491" y="1003"/>
                    <a:pt x="17467" y="979"/>
                  </a:cubicBezTo>
                  <a:cubicBezTo>
                    <a:pt x="17471" y="975"/>
                    <a:pt x="17476" y="974"/>
                    <a:pt x="17482" y="974"/>
                  </a:cubicBezTo>
                  <a:cubicBezTo>
                    <a:pt x="17493" y="974"/>
                    <a:pt x="17506" y="979"/>
                    <a:pt x="17514" y="979"/>
                  </a:cubicBezTo>
                  <a:lnTo>
                    <a:pt x="17502" y="967"/>
                  </a:lnTo>
                  <a:cubicBezTo>
                    <a:pt x="17514" y="967"/>
                    <a:pt x="17538" y="944"/>
                    <a:pt x="17550" y="932"/>
                  </a:cubicBezTo>
                  <a:lnTo>
                    <a:pt x="17538" y="896"/>
                  </a:lnTo>
                  <a:lnTo>
                    <a:pt x="17550" y="896"/>
                  </a:lnTo>
                  <a:cubicBezTo>
                    <a:pt x="17538" y="896"/>
                    <a:pt x="17550" y="884"/>
                    <a:pt x="17526" y="884"/>
                  </a:cubicBezTo>
                  <a:lnTo>
                    <a:pt x="17538" y="872"/>
                  </a:lnTo>
                  <a:cubicBezTo>
                    <a:pt x="17514" y="860"/>
                    <a:pt x="17538" y="860"/>
                    <a:pt x="17538" y="836"/>
                  </a:cubicBezTo>
                  <a:cubicBezTo>
                    <a:pt x="17538" y="836"/>
                    <a:pt x="17550" y="836"/>
                    <a:pt x="17550" y="848"/>
                  </a:cubicBezTo>
                  <a:cubicBezTo>
                    <a:pt x="17550" y="844"/>
                    <a:pt x="17551" y="843"/>
                    <a:pt x="17554" y="843"/>
                  </a:cubicBezTo>
                  <a:cubicBezTo>
                    <a:pt x="17558" y="843"/>
                    <a:pt x="17566" y="848"/>
                    <a:pt x="17574" y="848"/>
                  </a:cubicBezTo>
                  <a:cubicBezTo>
                    <a:pt x="17564" y="848"/>
                    <a:pt x="17546" y="807"/>
                    <a:pt x="17526" y="807"/>
                  </a:cubicBezTo>
                  <a:cubicBezTo>
                    <a:pt x="17522" y="807"/>
                    <a:pt x="17518" y="809"/>
                    <a:pt x="17514" y="813"/>
                  </a:cubicBezTo>
                  <a:cubicBezTo>
                    <a:pt x="17502" y="801"/>
                    <a:pt x="17502" y="789"/>
                    <a:pt x="17514" y="789"/>
                  </a:cubicBezTo>
                  <a:lnTo>
                    <a:pt x="17538" y="789"/>
                  </a:lnTo>
                  <a:lnTo>
                    <a:pt x="17514" y="765"/>
                  </a:lnTo>
                  <a:cubicBezTo>
                    <a:pt x="17526" y="753"/>
                    <a:pt x="17538" y="753"/>
                    <a:pt x="17550" y="741"/>
                  </a:cubicBezTo>
                  <a:cubicBezTo>
                    <a:pt x="17550" y="750"/>
                    <a:pt x="17571" y="773"/>
                    <a:pt x="17586" y="773"/>
                  </a:cubicBezTo>
                  <a:cubicBezTo>
                    <a:pt x="17589" y="773"/>
                    <a:pt x="17592" y="772"/>
                    <a:pt x="17594" y="770"/>
                  </a:cubicBezTo>
                  <a:lnTo>
                    <a:pt x="17594" y="770"/>
                  </a:lnTo>
                  <a:cubicBezTo>
                    <a:pt x="17589" y="780"/>
                    <a:pt x="17598" y="790"/>
                    <a:pt x="17598" y="801"/>
                  </a:cubicBezTo>
                  <a:cubicBezTo>
                    <a:pt x="17610" y="801"/>
                    <a:pt x="17610" y="801"/>
                    <a:pt x="17610" y="813"/>
                  </a:cubicBezTo>
                  <a:cubicBezTo>
                    <a:pt x="17622" y="789"/>
                    <a:pt x="17610" y="801"/>
                    <a:pt x="17610" y="777"/>
                  </a:cubicBezTo>
                  <a:lnTo>
                    <a:pt x="17610" y="777"/>
                  </a:lnTo>
                  <a:cubicBezTo>
                    <a:pt x="17617" y="780"/>
                    <a:pt x="17623" y="782"/>
                    <a:pt x="17628" y="782"/>
                  </a:cubicBezTo>
                  <a:cubicBezTo>
                    <a:pt x="17640" y="782"/>
                    <a:pt x="17649" y="773"/>
                    <a:pt x="17657" y="765"/>
                  </a:cubicBezTo>
                  <a:lnTo>
                    <a:pt x="17657" y="765"/>
                  </a:lnTo>
                  <a:lnTo>
                    <a:pt x="17633" y="777"/>
                  </a:lnTo>
                  <a:cubicBezTo>
                    <a:pt x="17633" y="765"/>
                    <a:pt x="17633" y="765"/>
                    <a:pt x="17633" y="765"/>
                  </a:cubicBezTo>
                  <a:cubicBezTo>
                    <a:pt x="17627" y="771"/>
                    <a:pt x="17625" y="774"/>
                    <a:pt x="17622" y="774"/>
                  </a:cubicBezTo>
                  <a:cubicBezTo>
                    <a:pt x="17619" y="774"/>
                    <a:pt x="17616" y="771"/>
                    <a:pt x="17610" y="765"/>
                  </a:cubicBezTo>
                  <a:cubicBezTo>
                    <a:pt x="17621" y="765"/>
                    <a:pt x="17601" y="735"/>
                    <a:pt x="17607" y="730"/>
                  </a:cubicBezTo>
                  <a:lnTo>
                    <a:pt x="17607" y="730"/>
                  </a:lnTo>
                  <a:cubicBezTo>
                    <a:pt x="17605" y="731"/>
                    <a:pt x="17603" y="731"/>
                    <a:pt x="17602" y="731"/>
                  </a:cubicBezTo>
                  <a:cubicBezTo>
                    <a:pt x="17582" y="731"/>
                    <a:pt x="17602" y="692"/>
                    <a:pt x="17591" y="692"/>
                  </a:cubicBezTo>
                  <a:cubicBezTo>
                    <a:pt x="17590" y="692"/>
                    <a:pt x="17588" y="692"/>
                    <a:pt x="17586" y="694"/>
                  </a:cubicBezTo>
                  <a:cubicBezTo>
                    <a:pt x="17574" y="682"/>
                    <a:pt x="17586" y="670"/>
                    <a:pt x="17598" y="670"/>
                  </a:cubicBezTo>
                  <a:cubicBezTo>
                    <a:pt x="17598" y="682"/>
                    <a:pt x="17601" y="685"/>
                    <a:pt x="17605" y="685"/>
                  </a:cubicBezTo>
                  <a:cubicBezTo>
                    <a:pt x="17610" y="685"/>
                    <a:pt x="17616" y="682"/>
                    <a:pt x="17622" y="682"/>
                  </a:cubicBezTo>
                  <a:cubicBezTo>
                    <a:pt x="17622" y="682"/>
                    <a:pt x="17610" y="682"/>
                    <a:pt x="17610" y="670"/>
                  </a:cubicBezTo>
                  <a:cubicBezTo>
                    <a:pt x="17610" y="658"/>
                    <a:pt x="17633" y="658"/>
                    <a:pt x="17645" y="658"/>
                  </a:cubicBezTo>
                  <a:lnTo>
                    <a:pt x="17669" y="658"/>
                  </a:lnTo>
                  <a:cubicBezTo>
                    <a:pt x="17669" y="646"/>
                    <a:pt x="17657" y="634"/>
                    <a:pt x="17657" y="622"/>
                  </a:cubicBezTo>
                  <a:lnTo>
                    <a:pt x="17657" y="622"/>
                  </a:lnTo>
                  <a:cubicBezTo>
                    <a:pt x="17669" y="634"/>
                    <a:pt x="17693" y="646"/>
                    <a:pt x="17681" y="658"/>
                  </a:cubicBezTo>
                  <a:cubicBezTo>
                    <a:pt x="17693" y="646"/>
                    <a:pt x="17693" y="634"/>
                    <a:pt x="17693" y="622"/>
                  </a:cubicBezTo>
                  <a:cubicBezTo>
                    <a:pt x="17701" y="622"/>
                    <a:pt x="17714" y="633"/>
                    <a:pt x="17722" y="633"/>
                  </a:cubicBezTo>
                  <a:cubicBezTo>
                    <a:pt x="17726" y="633"/>
                    <a:pt x="17729" y="630"/>
                    <a:pt x="17729" y="622"/>
                  </a:cubicBezTo>
                  <a:lnTo>
                    <a:pt x="17753" y="646"/>
                  </a:lnTo>
                  <a:cubicBezTo>
                    <a:pt x="17753" y="634"/>
                    <a:pt x="17788" y="622"/>
                    <a:pt x="17788" y="622"/>
                  </a:cubicBezTo>
                  <a:cubicBezTo>
                    <a:pt x="17799" y="619"/>
                    <a:pt x="17807" y="617"/>
                    <a:pt x="17814" y="617"/>
                  </a:cubicBezTo>
                  <a:cubicBezTo>
                    <a:pt x="17831" y="617"/>
                    <a:pt x="17839" y="626"/>
                    <a:pt x="17848" y="634"/>
                  </a:cubicBezTo>
                  <a:cubicBezTo>
                    <a:pt x="17848" y="622"/>
                    <a:pt x="17836" y="598"/>
                    <a:pt x="17860" y="598"/>
                  </a:cubicBezTo>
                  <a:cubicBezTo>
                    <a:pt x="17860" y="634"/>
                    <a:pt x="17907" y="610"/>
                    <a:pt x="17907" y="634"/>
                  </a:cubicBezTo>
                  <a:cubicBezTo>
                    <a:pt x="17915" y="634"/>
                    <a:pt x="17928" y="639"/>
                    <a:pt x="17936" y="639"/>
                  </a:cubicBezTo>
                  <a:cubicBezTo>
                    <a:pt x="17940" y="639"/>
                    <a:pt x="17943" y="638"/>
                    <a:pt x="17943" y="634"/>
                  </a:cubicBezTo>
                  <a:lnTo>
                    <a:pt x="17943" y="658"/>
                  </a:lnTo>
                  <a:cubicBezTo>
                    <a:pt x="17943" y="622"/>
                    <a:pt x="17979" y="622"/>
                    <a:pt x="18003" y="622"/>
                  </a:cubicBezTo>
                  <a:cubicBezTo>
                    <a:pt x="18003" y="634"/>
                    <a:pt x="18007" y="637"/>
                    <a:pt x="18012" y="637"/>
                  </a:cubicBezTo>
                  <a:cubicBezTo>
                    <a:pt x="18017" y="637"/>
                    <a:pt x="18023" y="635"/>
                    <a:pt x="18028" y="635"/>
                  </a:cubicBezTo>
                  <a:cubicBezTo>
                    <a:pt x="18037" y="635"/>
                    <a:pt x="18045" y="639"/>
                    <a:pt x="18050" y="658"/>
                  </a:cubicBezTo>
                  <a:cubicBezTo>
                    <a:pt x="18050" y="622"/>
                    <a:pt x="18098" y="646"/>
                    <a:pt x="18098" y="622"/>
                  </a:cubicBezTo>
                  <a:cubicBezTo>
                    <a:pt x="18122" y="622"/>
                    <a:pt x="18122" y="646"/>
                    <a:pt x="18122" y="658"/>
                  </a:cubicBezTo>
                  <a:lnTo>
                    <a:pt x="18134" y="646"/>
                  </a:lnTo>
                  <a:cubicBezTo>
                    <a:pt x="18145" y="658"/>
                    <a:pt x="18193" y="658"/>
                    <a:pt x="18217" y="670"/>
                  </a:cubicBezTo>
                  <a:lnTo>
                    <a:pt x="18241" y="646"/>
                  </a:lnTo>
                  <a:lnTo>
                    <a:pt x="18241" y="658"/>
                  </a:lnTo>
                  <a:cubicBezTo>
                    <a:pt x="18253" y="646"/>
                    <a:pt x="18264" y="646"/>
                    <a:pt x="18253" y="634"/>
                  </a:cubicBezTo>
                  <a:lnTo>
                    <a:pt x="18264" y="634"/>
                  </a:lnTo>
                  <a:cubicBezTo>
                    <a:pt x="18264" y="625"/>
                    <a:pt x="18268" y="623"/>
                    <a:pt x="18273" y="623"/>
                  </a:cubicBezTo>
                  <a:cubicBezTo>
                    <a:pt x="18279" y="623"/>
                    <a:pt x="18287" y="626"/>
                    <a:pt x="18296" y="626"/>
                  </a:cubicBezTo>
                  <a:cubicBezTo>
                    <a:pt x="18301" y="626"/>
                    <a:pt x="18307" y="625"/>
                    <a:pt x="18312" y="622"/>
                  </a:cubicBezTo>
                  <a:cubicBezTo>
                    <a:pt x="18312" y="622"/>
                    <a:pt x="18312" y="634"/>
                    <a:pt x="18312" y="634"/>
                  </a:cubicBezTo>
                  <a:cubicBezTo>
                    <a:pt x="18323" y="634"/>
                    <a:pt x="18313" y="644"/>
                    <a:pt x="18322" y="656"/>
                  </a:cubicBezTo>
                  <a:lnTo>
                    <a:pt x="18322" y="656"/>
                  </a:lnTo>
                  <a:cubicBezTo>
                    <a:pt x="18323" y="646"/>
                    <a:pt x="18357" y="609"/>
                    <a:pt x="18336" y="598"/>
                  </a:cubicBezTo>
                  <a:cubicBezTo>
                    <a:pt x="18336" y="590"/>
                    <a:pt x="18342" y="581"/>
                    <a:pt x="18350" y="581"/>
                  </a:cubicBezTo>
                  <a:cubicBezTo>
                    <a:pt x="18353" y="581"/>
                    <a:pt x="18356" y="583"/>
                    <a:pt x="18360" y="586"/>
                  </a:cubicBezTo>
                  <a:lnTo>
                    <a:pt x="18372" y="610"/>
                  </a:lnTo>
                  <a:lnTo>
                    <a:pt x="18384" y="586"/>
                  </a:lnTo>
                  <a:cubicBezTo>
                    <a:pt x="18388" y="584"/>
                    <a:pt x="18392" y="583"/>
                    <a:pt x="18395" y="583"/>
                  </a:cubicBezTo>
                  <a:cubicBezTo>
                    <a:pt x="18408" y="583"/>
                    <a:pt x="18410" y="598"/>
                    <a:pt x="18419" y="598"/>
                  </a:cubicBezTo>
                  <a:cubicBezTo>
                    <a:pt x="18407" y="598"/>
                    <a:pt x="18384" y="646"/>
                    <a:pt x="18431" y="646"/>
                  </a:cubicBezTo>
                  <a:cubicBezTo>
                    <a:pt x="18407" y="646"/>
                    <a:pt x="18395" y="670"/>
                    <a:pt x="18384" y="670"/>
                  </a:cubicBezTo>
                  <a:cubicBezTo>
                    <a:pt x="18395" y="670"/>
                    <a:pt x="18395" y="670"/>
                    <a:pt x="18384" y="682"/>
                  </a:cubicBezTo>
                  <a:cubicBezTo>
                    <a:pt x="18419" y="682"/>
                    <a:pt x="18395" y="670"/>
                    <a:pt x="18431" y="670"/>
                  </a:cubicBezTo>
                  <a:cubicBezTo>
                    <a:pt x="18441" y="670"/>
                    <a:pt x="18458" y="654"/>
                    <a:pt x="18470" y="654"/>
                  </a:cubicBezTo>
                  <a:cubicBezTo>
                    <a:pt x="18474" y="654"/>
                    <a:pt x="18476" y="655"/>
                    <a:pt x="18479" y="658"/>
                  </a:cubicBezTo>
                  <a:cubicBezTo>
                    <a:pt x="18443" y="622"/>
                    <a:pt x="18526" y="634"/>
                    <a:pt x="18515" y="610"/>
                  </a:cubicBezTo>
                  <a:cubicBezTo>
                    <a:pt x="18515" y="604"/>
                    <a:pt x="18520" y="601"/>
                    <a:pt x="18526" y="601"/>
                  </a:cubicBezTo>
                  <a:cubicBezTo>
                    <a:pt x="18532" y="601"/>
                    <a:pt x="18538" y="604"/>
                    <a:pt x="18538" y="610"/>
                  </a:cubicBezTo>
                  <a:cubicBezTo>
                    <a:pt x="18515" y="622"/>
                    <a:pt x="18550" y="634"/>
                    <a:pt x="18550" y="658"/>
                  </a:cubicBezTo>
                  <a:cubicBezTo>
                    <a:pt x="18562" y="646"/>
                    <a:pt x="18526" y="634"/>
                    <a:pt x="18550" y="622"/>
                  </a:cubicBezTo>
                  <a:cubicBezTo>
                    <a:pt x="18562" y="622"/>
                    <a:pt x="18574" y="646"/>
                    <a:pt x="18574" y="646"/>
                  </a:cubicBezTo>
                  <a:lnTo>
                    <a:pt x="18574" y="658"/>
                  </a:lnTo>
                  <a:lnTo>
                    <a:pt x="18598" y="670"/>
                  </a:lnTo>
                  <a:cubicBezTo>
                    <a:pt x="18598" y="658"/>
                    <a:pt x="18574" y="646"/>
                    <a:pt x="18598" y="634"/>
                  </a:cubicBezTo>
                  <a:cubicBezTo>
                    <a:pt x="18598" y="640"/>
                    <a:pt x="18604" y="640"/>
                    <a:pt x="18610" y="640"/>
                  </a:cubicBezTo>
                  <a:cubicBezTo>
                    <a:pt x="18616" y="640"/>
                    <a:pt x="18622" y="640"/>
                    <a:pt x="18622" y="646"/>
                  </a:cubicBezTo>
                  <a:cubicBezTo>
                    <a:pt x="18610" y="658"/>
                    <a:pt x="18622" y="682"/>
                    <a:pt x="18598" y="694"/>
                  </a:cubicBezTo>
                  <a:cubicBezTo>
                    <a:pt x="18610" y="694"/>
                    <a:pt x="18669" y="682"/>
                    <a:pt x="18645" y="670"/>
                  </a:cubicBezTo>
                  <a:lnTo>
                    <a:pt x="18657" y="670"/>
                  </a:lnTo>
                  <a:cubicBezTo>
                    <a:pt x="18657" y="658"/>
                    <a:pt x="18622" y="634"/>
                    <a:pt x="18657" y="634"/>
                  </a:cubicBezTo>
                  <a:lnTo>
                    <a:pt x="18681" y="622"/>
                  </a:lnTo>
                  <a:lnTo>
                    <a:pt x="18693" y="634"/>
                  </a:lnTo>
                  <a:cubicBezTo>
                    <a:pt x="18693" y="634"/>
                    <a:pt x="18693" y="622"/>
                    <a:pt x="18705" y="622"/>
                  </a:cubicBezTo>
                  <a:cubicBezTo>
                    <a:pt x="18705" y="634"/>
                    <a:pt x="18717" y="634"/>
                    <a:pt x="18717" y="646"/>
                  </a:cubicBezTo>
                  <a:cubicBezTo>
                    <a:pt x="18741" y="646"/>
                    <a:pt x="18741" y="634"/>
                    <a:pt x="18753" y="622"/>
                  </a:cubicBezTo>
                  <a:cubicBezTo>
                    <a:pt x="18765" y="622"/>
                    <a:pt x="18765" y="634"/>
                    <a:pt x="18765" y="646"/>
                  </a:cubicBezTo>
                  <a:cubicBezTo>
                    <a:pt x="18776" y="646"/>
                    <a:pt x="18824" y="646"/>
                    <a:pt x="18836" y="658"/>
                  </a:cubicBezTo>
                  <a:cubicBezTo>
                    <a:pt x="18860" y="658"/>
                    <a:pt x="18824" y="658"/>
                    <a:pt x="18848" y="646"/>
                  </a:cubicBezTo>
                  <a:lnTo>
                    <a:pt x="18848" y="646"/>
                  </a:lnTo>
                  <a:cubicBezTo>
                    <a:pt x="18860" y="664"/>
                    <a:pt x="18881" y="670"/>
                    <a:pt x="18904" y="670"/>
                  </a:cubicBezTo>
                  <a:cubicBezTo>
                    <a:pt x="18928" y="670"/>
                    <a:pt x="18955" y="664"/>
                    <a:pt x="18979" y="658"/>
                  </a:cubicBezTo>
                  <a:cubicBezTo>
                    <a:pt x="18979" y="644"/>
                    <a:pt x="18981" y="641"/>
                    <a:pt x="18984" y="641"/>
                  </a:cubicBezTo>
                  <a:cubicBezTo>
                    <a:pt x="18986" y="641"/>
                    <a:pt x="18989" y="643"/>
                    <a:pt x="18992" y="643"/>
                  </a:cubicBezTo>
                  <a:cubicBezTo>
                    <a:pt x="18995" y="643"/>
                    <a:pt x="18999" y="641"/>
                    <a:pt x="19002" y="636"/>
                  </a:cubicBezTo>
                  <a:lnTo>
                    <a:pt x="19002" y="636"/>
                  </a:lnTo>
                  <a:cubicBezTo>
                    <a:pt x="19007" y="641"/>
                    <a:pt x="19043" y="660"/>
                    <a:pt x="19003" y="670"/>
                  </a:cubicBezTo>
                  <a:lnTo>
                    <a:pt x="19038" y="670"/>
                  </a:lnTo>
                  <a:cubicBezTo>
                    <a:pt x="19050" y="682"/>
                    <a:pt x="18991" y="682"/>
                    <a:pt x="19015" y="705"/>
                  </a:cubicBezTo>
                  <a:cubicBezTo>
                    <a:pt x="19035" y="705"/>
                    <a:pt x="19055" y="679"/>
                    <a:pt x="19083" y="679"/>
                  </a:cubicBezTo>
                  <a:cubicBezTo>
                    <a:pt x="19088" y="679"/>
                    <a:pt x="19093" y="680"/>
                    <a:pt x="19098" y="682"/>
                  </a:cubicBezTo>
                  <a:cubicBezTo>
                    <a:pt x="19092" y="694"/>
                    <a:pt x="19098" y="694"/>
                    <a:pt x="19104" y="694"/>
                  </a:cubicBezTo>
                  <a:cubicBezTo>
                    <a:pt x="19110" y="694"/>
                    <a:pt x="19116" y="694"/>
                    <a:pt x="19110" y="705"/>
                  </a:cubicBezTo>
                  <a:cubicBezTo>
                    <a:pt x="19104" y="711"/>
                    <a:pt x="19101" y="711"/>
                    <a:pt x="19098" y="711"/>
                  </a:cubicBezTo>
                  <a:cubicBezTo>
                    <a:pt x="19095" y="711"/>
                    <a:pt x="19092" y="711"/>
                    <a:pt x="19086" y="717"/>
                  </a:cubicBezTo>
                  <a:cubicBezTo>
                    <a:pt x="19094" y="719"/>
                    <a:pt x="19100" y="720"/>
                    <a:pt x="19106" y="720"/>
                  </a:cubicBezTo>
                  <a:cubicBezTo>
                    <a:pt x="19137" y="720"/>
                    <a:pt x="19115" y="690"/>
                    <a:pt x="19146" y="670"/>
                  </a:cubicBezTo>
                  <a:cubicBezTo>
                    <a:pt x="19181" y="670"/>
                    <a:pt x="19169" y="694"/>
                    <a:pt x="19169" y="705"/>
                  </a:cubicBezTo>
                  <a:cubicBezTo>
                    <a:pt x="19173" y="709"/>
                    <a:pt x="19177" y="711"/>
                    <a:pt x="19181" y="711"/>
                  </a:cubicBezTo>
                  <a:cubicBezTo>
                    <a:pt x="19186" y="711"/>
                    <a:pt x="19190" y="709"/>
                    <a:pt x="19194" y="708"/>
                  </a:cubicBezTo>
                  <a:lnTo>
                    <a:pt x="19194" y="708"/>
                  </a:lnTo>
                  <a:cubicBezTo>
                    <a:pt x="19195" y="708"/>
                    <a:pt x="19195" y="708"/>
                    <a:pt x="19196" y="708"/>
                  </a:cubicBezTo>
                  <a:cubicBezTo>
                    <a:pt x="19199" y="708"/>
                    <a:pt x="19202" y="707"/>
                    <a:pt x="19205" y="705"/>
                  </a:cubicBezTo>
                  <a:cubicBezTo>
                    <a:pt x="19201" y="705"/>
                    <a:pt x="19198" y="707"/>
                    <a:pt x="19194" y="708"/>
                  </a:cubicBezTo>
                  <a:lnTo>
                    <a:pt x="19194" y="708"/>
                  </a:lnTo>
                  <a:cubicBezTo>
                    <a:pt x="19178" y="706"/>
                    <a:pt x="19171" y="680"/>
                    <a:pt x="19181" y="670"/>
                  </a:cubicBezTo>
                  <a:lnTo>
                    <a:pt x="19181" y="670"/>
                  </a:lnTo>
                  <a:cubicBezTo>
                    <a:pt x="19186" y="684"/>
                    <a:pt x="19194" y="689"/>
                    <a:pt x="19203" y="689"/>
                  </a:cubicBezTo>
                  <a:cubicBezTo>
                    <a:pt x="19218" y="689"/>
                    <a:pt x="19234" y="677"/>
                    <a:pt x="19241" y="670"/>
                  </a:cubicBezTo>
                  <a:cubicBezTo>
                    <a:pt x="19193" y="634"/>
                    <a:pt x="19205" y="658"/>
                    <a:pt x="19157" y="622"/>
                  </a:cubicBezTo>
                  <a:cubicBezTo>
                    <a:pt x="19157" y="632"/>
                    <a:pt x="19150" y="649"/>
                    <a:pt x="19134" y="649"/>
                  </a:cubicBezTo>
                  <a:cubicBezTo>
                    <a:pt x="19130" y="649"/>
                    <a:pt x="19126" y="648"/>
                    <a:pt x="19122" y="646"/>
                  </a:cubicBezTo>
                  <a:cubicBezTo>
                    <a:pt x="19146" y="634"/>
                    <a:pt x="19122" y="634"/>
                    <a:pt x="19122" y="622"/>
                  </a:cubicBezTo>
                  <a:cubicBezTo>
                    <a:pt x="19122" y="634"/>
                    <a:pt x="19116" y="637"/>
                    <a:pt x="19108" y="637"/>
                  </a:cubicBezTo>
                  <a:cubicBezTo>
                    <a:pt x="19101" y="637"/>
                    <a:pt x="19092" y="634"/>
                    <a:pt x="19086" y="634"/>
                  </a:cubicBezTo>
                  <a:cubicBezTo>
                    <a:pt x="19074" y="622"/>
                    <a:pt x="19110" y="610"/>
                    <a:pt x="19074" y="598"/>
                  </a:cubicBezTo>
                  <a:lnTo>
                    <a:pt x="19074" y="634"/>
                  </a:lnTo>
                  <a:cubicBezTo>
                    <a:pt x="19062" y="622"/>
                    <a:pt x="19074" y="610"/>
                    <a:pt x="19050" y="610"/>
                  </a:cubicBezTo>
                  <a:cubicBezTo>
                    <a:pt x="19062" y="598"/>
                    <a:pt x="19050" y="586"/>
                    <a:pt x="19086" y="574"/>
                  </a:cubicBezTo>
                  <a:cubicBezTo>
                    <a:pt x="19077" y="569"/>
                    <a:pt x="19069" y="566"/>
                    <a:pt x="19060" y="566"/>
                  </a:cubicBezTo>
                  <a:cubicBezTo>
                    <a:pt x="19034" y="566"/>
                    <a:pt x="19009" y="589"/>
                    <a:pt x="18991" y="598"/>
                  </a:cubicBezTo>
                  <a:lnTo>
                    <a:pt x="18967" y="598"/>
                  </a:lnTo>
                  <a:cubicBezTo>
                    <a:pt x="18943" y="586"/>
                    <a:pt x="18979" y="586"/>
                    <a:pt x="18979" y="574"/>
                  </a:cubicBezTo>
                  <a:lnTo>
                    <a:pt x="18919" y="574"/>
                  </a:lnTo>
                  <a:cubicBezTo>
                    <a:pt x="18931" y="563"/>
                    <a:pt x="18943" y="551"/>
                    <a:pt x="18943" y="539"/>
                  </a:cubicBezTo>
                  <a:lnTo>
                    <a:pt x="18943" y="539"/>
                  </a:lnTo>
                  <a:lnTo>
                    <a:pt x="18907" y="563"/>
                  </a:lnTo>
                  <a:cubicBezTo>
                    <a:pt x="18919" y="551"/>
                    <a:pt x="18884" y="539"/>
                    <a:pt x="18907" y="527"/>
                  </a:cubicBezTo>
                  <a:lnTo>
                    <a:pt x="18907" y="527"/>
                  </a:lnTo>
                  <a:lnTo>
                    <a:pt x="18860" y="539"/>
                  </a:lnTo>
                  <a:lnTo>
                    <a:pt x="18848" y="515"/>
                  </a:lnTo>
                  <a:cubicBezTo>
                    <a:pt x="18836" y="515"/>
                    <a:pt x="18836" y="515"/>
                    <a:pt x="18848" y="527"/>
                  </a:cubicBezTo>
                  <a:cubicBezTo>
                    <a:pt x="18846" y="525"/>
                    <a:pt x="18843" y="524"/>
                    <a:pt x="18839" y="524"/>
                  </a:cubicBezTo>
                  <a:cubicBezTo>
                    <a:pt x="18825" y="524"/>
                    <a:pt x="18803" y="531"/>
                    <a:pt x="18789" y="531"/>
                  </a:cubicBezTo>
                  <a:cubicBezTo>
                    <a:pt x="18778" y="531"/>
                    <a:pt x="18772" y="528"/>
                    <a:pt x="18776" y="515"/>
                  </a:cubicBezTo>
                  <a:lnTo>
                    <a:pt x="18776" y="515"/>
                  </a:lnTo>
                  <a:cubicBezTo>
                    <a:pt x="18759" y="521"/>
                    <a:pt x="18747" y="521"/>
                    <a:pt x="18732" y="521"/>
                  </a:cubicBezTo>
                  <a:cubicBezTo>
                    <a:pt x="18717" y="521"/>
                    <a:pt x="18699" y="521"/>
                    <a:pt x="18669" y="527"/>
                  </a:cubicBezTo>
                  <a:cubicBezTo>
                    <a:pt x="18717" y="503"/>
                    <a:pt x="18634" y="503"/>
                    <a:pt x="18669" y="491"/>
                  </a:cubicBezTo>
                  <a:cubicBezTo>
                    <a:pt x="18665" y="489"/>
                    <a:pt x="18661" y="488"/>
                    <a:pt x="18657" y="488"/>
                  </a:cubicBezTo>
                  <a:cubicBezTo>
                    <a:pt x="18645" y="488"/>
                    <a:pt x="18641" y="503"/>
                    <a:pt x="18622" y="503"/>
                  </a:cubicBezTo>
                  <a:cubicBezTo>
                    <a:pt x="18610" y="491"/>
                    <a:pt x="18622" y="479"/>
                    <a:pt x="18634" y="467"/>
                  </a:cubicBezTo>
                  <a:lnTo>
                    <a:pt x="18634" y="467"/>
                  </a:lnTo>
                  <a:lnTo>
                    <a:pt x="18610" y="479"/>
                  </a:lnTo>
                  <a:lnTo>
                    <a:pt x="18610" y="467"/>
                  </a:lnTo>
                  <a:lnTo>
                    <a:pt x="18598" y="479"/>
                  </a:lnTo>
                  <a:cubicBezTo>
                    <a:pt x="18574" y="467"/>
                    <a:pt x="18586" y="455"/>
                    <a:pt x="18574" y="455"/>
                  </a:cubicBezTo>
                  <a:lnTo>
                    <a:pt x="18562" y="479"/>
                  </a:lnTo>
                  <a:lnTo>
                    <a:pt x="18550" y="467"/>
                  </a:lnTo>
                  <a:cubicBezTo>
                    <a:pt x="18550" y="479"/>
                    <a:pt x="18538" y="479"/>
                    <a:pt x="18526" y="479"/>
                  </a:cubicBezTo>
                  <a:lnTo>
                    <a:pt x="18503" y="479"/>
                  </a:lnTo>
                  <a:cubicBezTo>
                    <a:pt x="18526" y="467"/>
                    <a:pt x="18491" y="467"/>
                    <a:pt x="18503" y="455"/>
                  </a:cubicBezTo>
                  <a:lnTo>
                    <a:pt x="18455" y="455"/>
                  </a:lnTo>
                  <a:lnTo>
                    <a:pt x="18455" y="479"/>
                  </a:lnTo>
                  <a:cubicBezTo>
                    <a:pt x="18419" y="479"/>
                    <a:pt x="18455" y="455"/>
                    <a:pt x="18431" y="455"/>
                  </a:cubicBezTo>
                  <a:lnTo>
                    <a:pt x="18431" y="467"/>
                  </a:lnTo>
                  <a:cubicBezTo>
                    <a:pt x="18417" y="457"/>
                    <a:pt x="18404" y="453"/>
                    <a:pt x="18392" y="453"/>
                  </a:cubicBezTo>
                  <a:cubicBezTo>
                    <a:pt x="18372" y="453"/>
                    <a:pt x="18355" y="462"/>
                    <a:pt x="18341" y="462"/>
                  </a:cubicBezTo>
                  <a:cubicBezTo>
                    <a:pt x="18335" y="462"/>
                    <a:pt x="18329" y="461"/>
                    <a:pt x="18324" y="455"/>
                  </a:cubicBezTo>
                  <a:cubicBezTo>
                    <a:pt x="18331" y="455"/>
                    <a:pt x="18334" y="448"/>
                    <a:pt x="18335" y="443"/>
                  </a:cubicBezTo>
                  <a:lnTo>
                    <a:pt x="18335" y="443"/>
                  </a:lnTo>
                  <a:cubicBezTo>
                    <a:pt x="18311" y="443"/>
                    <a:pt x="18264" y="444"/>
                    <a:pt x="18229" y="455"/>
                  </a:cubicBezTo>
                  <a:cubicBezTo>
                    <a:pt x="18217" y="432"/>
                    <a:pt x="18217" y="432"/>
                    <a:pt x="18193" y="420"/>
                  </a:cubicBezTo>
                  <a:cubicBezTo>
                    <a:pt x="18169" y="420"/>
                    <a:pt x="18169" y="420"/>
                    <a:pt x="18157" y="432"/>
                  </a:cubicBezTo>
                  <a:cubicBezTo>
                    <a:pt x="18152" y="429"/>
                    <a:pt x="18146" y="428"/>
                    <a:pt x="18140" y="428"/>
                  </a:cubicBezTo>
                  <a:cubicBezTo>
                    <a:pt x="18129" y="428"/>
                    <a:pt x="18118" y="431"/>
                    <a:pt x="18110" y="431"/>
                  </a:cubicBezTo>
                  <a:cubicBezTo>
                    <a:pt x="18103" y="431"/>
                    <a:pt x="18098" y="428"/>
                    <a:pt x="18098" y="420"/>
                  </a:cubicBezTo>
                  <a:cubicBezTo>
                    <a:pt x="18092" y="426"/>
                    <a:pt x="18086" y="426"/>
                    <a:pt x="18080" y="426"/>
                  </a:cubicBezTo>
                  <a:cubicBezTo>
                    <a:pt x="18074" y="426"/>
                    <a:pt x="18068" y="426"/>
                    <a:pt x="18062" y="432"/>
                  </a:cubicBezTo>
                  <a:lnTo>
                    <a:pt x="18062" y="443"/>
                  </a:lnTo>
                  <a:cubicBezTo>
                    <a:pt x="18051" y="429"/>
                    <a:pt x="18041" y="424"/>
                    <a:pt x="18032" y="424"/>
                  </a:cubicBezTo>
                  <a:cubicBezTo>
                    <a:pt x="18016" y="424"/>
                    <a:pt x="18002" y="437"/>
                    <a:pt x="17985" y="437"/>
                  </a:cubicBezTo>
                  <a:cubicBezTo>
                    <a:pt x="17979" y="437"/>
                    <a:pt x="17973" y="436"/>
                    <a:pt x="17967" y="432"/>
                  </a:cubicBezTo>
                  <a:lnTo>
                    <a:pt x="17967" y="420"/>
                  </a:lnTo>
                  <a:lnTo>
                    <a:pt x="17955" y="432"/>
                  </a:lnTo>
                  <a:cubicBezTo>
                    <a:pt x="17955" y="420"/>
                    <a:pt x="17955" y="420"/>
                    <a:pt x="17955" y="408"/>
                  </a:cubicBezTo>
                  <a:lnTo>
                    <a:pt x="17883" y="408"/>
                  </a:lnTo>
                  <a:lnTo>
                    <a:pt x="17895" y="420"/>
                  </a:lnTo>
                  <a:cubicBezTo>
                    <a:pt x="17887" y="420"/>
                    <a:pt x="17880" y="425"/>
                    <a:pt x="17868" y="425"/>
                  </a:cubicBezTo>
                  <a:cubicBezTo>
                    <a:pt x="17862" y="425"/>
                    <a:pt x="17856" y="424"/>
                    <a:pt x="17848" y="420"/>
                  </a:cubicBezTo>
                  <a:cubicBezTo>
                    <a:pt x="17861" y="411"/>
                    <a:pt x="17861" y="409"/>
                    <a:pt x="17856" y="409"/>
                  </a:cubicBezTo>
                  <a:cubicBezTo>
                    <a:pt x="17851" y="409"/>
                    <a:pt x="17839" y="411"/>
                    <a:pt x="17831" y="411"/>
                  </a:cubicBezTo>
                  <a:cubicBezTo>
                    <a:pt x="17827" y="411"/>
                    <a:pt x="17825" y="411"/>
                    <a:pt x="17824" y="408"/>
                  </a:cubicBezTo>
                  <a:lnTo>
                    <a:pt x="17824" y="408"/>
                  </a:lnTo>
                  <a:cubicBezTo>
                    <a:pt x="17824" y="411"/>
                    <a:pt x="17824" y="415"/>
                    <a:pt x="17824" y="420"/>
                  </a:cubicBezTo>
                  <a:cubicBezTo>
                    <a:pt x="17793" y="420"/>
                    <a:pt x="17798" y="393"/>
                    <a:pt x="17785" y="393"/>
                  </a:cubicBezTo>
                  <a:cubicBezTo>
                    <a:pt x="17782" y="393"/>
                    <a:pt x="17780" y="394"/>
                    <a:pt x="17776" y="396"/>
                  </a:cubicBezTo>
                  <a:lnTo>
                    <a:pt x="17788" y="396"/>
                  </a:lnTo>
                  <a:cubicBezTo>
                    <a:pt x="17800" y="408"/>
                    <a:pt x="17788" y="420"/>
                    <a:pt x="17776" y="420"/>
                  </a:cubicBezTo>
                  <a:cubicBezTo>
                    <a:pt x="17764" y="420"/>
                    <a:pt x="17764" y="408"/>
                    <a:pt x="17776" y="408"/>
                  </a:cubicBezTo>
                  <a:lnTo>
                    <a:pt x="17764" y="408"/>
                  </a:lnTo>
                  <a:cubicBezTo>
                    <a:pt x="17764" y="396"/>
                    <a:pt x="17764" y="384"/>
                    <a:pt x="17776" y="372"/>
                  </a:cubicBezTo>
                  <a:cubicBezTo>
                    <a:pt x="17742" y="361"/>
                    <a:pt x="17774" y="360"/>
                    <a:pt x="17744" y="338"/>
                  </a:cubicBezTo>
                  <a:lnTo>
                    <a:pt x="17744" y="338"/>
                  </a:lnTo>
                  <a:cubicBezTo>
                    <a:pt x="17746" y="340"/>
                    <a:pt x="17749" y="340"/>
                    <a:pt x="17752" y="340"/>
                  </a:cubicBezTo>
                  <a:cubicBezTo>
                    <a:pt x="17759" y="340"/>
                    <a:pt x="17768" y="337"/>
                    <a:pt x="17774" y="337"/>
                  </a:cubicBezTo>
                  <a:cubicBezTo>
                    <a:pt x="17779" y="337"/>
                    <a:pt x="17781" y="339"/>
                    <a:pt x="17776" y="348"/>
                  </a:cubicBezTo>
                  <a:lnTo>
                    <a:pt x="17788" y="336"/>
                  </a:lnTo>
                  <a:cubicBezTo>
                    <a:pt x="17809" y="336"/>
                    <a:pt x="17794" y="363"/>
                    <a:pt x="17812" y="363"/>
                  </a:cubicBezTo>
                  <a:cubicBezTo>
                    <a:pt x="17815" y="363"/>
                    <a:pt x="17819" y="362"/>
                    <a:pt x="17824" y="360"/>
                  </a:cubicBezTo>
                  <a:cubicBezTo>
                    <a:pt x="17824" y="348"/>
                    <a:pt x="17800" y="313"/>
                    <a:pt x="17824" y="301"/>
                  </a:cubicBezTo>
                  <a:cubicBezTo>
                    <a:pt x="17826" y="302"/>
                    <a:pt x="17827" y="303"/>
                    <a:pt x="17828" y="303"/>
                  </a:cubicBezTo>
                  <a:cubicBezTo>
                    <a:pt x="17832" y="303"/>
                    <a:pt x="17829" y="286"/>
                    <a:pt x="17839" y="286"/>
                  </a:cubicBezTo>
                  <a:cubicBezTo>
                    <a:pt x="17842" y="286"/>
                    <a:pt x="17844" y="287"/>
                    <a:pt x="17848" y="289"/>
                  </a:cubicBezTo>
                  <a:cubicBezTo>
                    <a:pt x="17848" y="301"/>
                    <a:pt x="17848" y="313"/>
                    <a:pt x="17848" y="313"/>
                  </a:cubicBezTo>
                  <a:cubicBezTo>
                    <a:pt x="17872" y="277"/>
                    <a:pt x="17824" y="289"/>
                    <a:pt x="17824" y="253"/>
                  </a:cubicBezTo>
                  <a:cubicBezTo>
                    <a:pt x="17828" y="245"/>
                    <a:pt x="17832" y="242"/>
                    <a:pt x="17836" y="242"/>
                  </a:cubicBezTo>
                  <a:cubicBezTo>
                    <a:pt x="17844" y="242"/>
                    <a:pt x="17852" y="253"/>
                    <a:pt x="17860" y="253"/>
                  </a:cubicBezTo>
                  <a:cubicBezTo>
                    <a:pt x="17869" y="253"/>
                    <a:pt x="17871" y="238"/>
                    <a:pt x="17871" y="232"/>
                  </a:cubicBezTo>
                  <a:lnTo>
                    <a:pt x="17871" y="232"/>
                  </a:lnTo>
                  <a:cubicBezTo>
                    <a:pt x="17871" y="242"/>
                    <a:pt x="17865" y="247"/>
                    <a:pt x="17858" y="247"/>
                  </a:cubicBezTo>
                  <a:cubicBezTo>
                    <a:pt x="17851" y="247"/>
                    <a:pt x="17842" y="241"/>
                    <a:pt x="17836" y="229"/>
                  </a:cubicBezTo>
                  <a:cubicBezTo>
                    <a:pt x="17860" y="229"/>
                    <a:pt x="17848" y="193"/>
                    <a:pt x="17848" y="182"/>
                  </a:cubicBezTo>
                  <a:lnTo>
                    <a:pt x="17848" y="182"/>
                  </a:lnTo>
                  <a:cubicBezTo>
                    <a:pt x="17800" y="205"/>
                    <a:pt x="17836" y="205"/>
                    <a:pt x="17788" y="229"/>
                  </a:cubicBezTo>
                  <a:cubicBezTo>
                    <a:pt x="17788" y="241"/>
                    <a:pt x="17812" y="253"/>
                    <a:pt x="17800" y="265"/>
                  </a:cubicBezTo>
                  <a:cubicBezTo>
                    <a:pt x="17795" y="255"/>
                    <a:pt x="17790" y="251"/>
                    <a:pt x="17786" y="251"/>
                  </a:cubicBezTo>
                  <a:cubicBezTo>
                    <a:pt x="17780" y="251"/>
                    <a:pt x="17776" y="258"/>
                    <a:pt x="17776" y="265"/>
                  </a:cubicBezTo>
                  <a:cubicBezTo>
                    <a:pt x="17788" y="265"/>
                    <a:pt x="17776" y="277"/>
                    <a:pt x="17776" y="289"/>
                  </a:cubicBezTo>
                  <a:cubicBezTo>
                    <a:pt x="17767" y="289"/>
                    <a:pt x="17758" y="269"/>
                    <a:pt x="17750" y="269"/>
                  </a:cubicBezTo>
                  <a:cubicBezTo>
                    <a:pt x="17747" y="269"/>
                    <a:pt x="17744" y="271"/>
                    <a:pt x="17741" y="277"/>
                  </a:cubicBezTo>
                  <a:lnTo>
                    <a:pt x="17764" y="301"/>
                  </a:lnTo>
                  <a:cubicBezTo>
                    <a:pt x="17756" y="301"/>
                    <a:pt x="17749" y="290"/>
                    <a:pt x="17744" y="290"/>
                  </a:cubicBezTo>
                  <a:cubicBezTo>
                    <a:pt x="17742" y="290"/>
                    <a:pt x="17741" y="293"/>
                    <a:pt x="17741" y="301"/>
                  </a:cubicBezTo>
                  <a:cubicBezTo>
                    <a:pt x="17729" y="289"/>
                    <a:pt x="17717" y="289"/>
                    <a:pt x="17717" y="265"/>
                  </a:cubicBezTo>
                  <a:cubicBezTo>
                    <a:pt x="17681" y="277"/>
                    <a:pt x="17717" y="313"/>
                    <a:pt x="17717" y="348"/>
                  </a:cubicBezTo>
                  <a:cubicBezTo>
                    <a:pt x="17717" y="351"/>
                    <a:pt x="17717" y="354"/>
                    <a:pt x="17717" y="360"/>
                  </a:cubicBezTo>
                  <a:cubicBezTo>
                    <a:pt x="17713" y="362"/>
                    <a:pt x="17711" y="363"/>
                    <a:pt x="17709" y="363"/>
                  </a:cubicBezTo>
                  <a:cubicBezTo>
                    <a:pt x="17696" y="363"/>
                    <a:pt x="17703" y="336"/>
                    <a:pt x="17693" y="336"/>
                  </a:cubicBezTo>
                  <a:lnTo>
                    <a:pt x="17681" y="360"/>
                  </a:lnTo>
                  <a:cubicBezTo>
                    <a:pt x="17681" y="372"/>
                    <a:pt x="17681" y="384"/>
                    <a:pt x="17669" y="384"/>
                  </a:cubicBezTo>
                  <a:cubicBezTo>
                    <a:pt x="17669" y="360"/>
                    <a:pt x="17657" y="360"/>
                    <a:pt x="17645" y="348"/>
                  </a:cubicBezTo>
                  <a:lnTo>
                    <a:pt x="17645" y="348"/>
                  </a:lnTo>
                  <a:lnTo>
                    <a:pt x="17657" y="384"/>
                  </a:lnTo>
                  <a:cubicBezTo>
                    <a:pt x="17655" y="381"/>
                    <a:pt x="17652" y="380"/>
                    <a:pt x="17649" y="380"/>
                  </a:cubicBezTo>
                  <a:cubicBezTo>
                    <a:pt x="17645" y="380"/>
                    <a:pt x="17641" y="383"/>
                    <a:pt x="17638" y="383"/>
                  </a:cubicBezTo>
                  <a:cubicBezTo>
                    <a:pt x="17635" y="383"/>
                    <a:pt x="17633" y="381"/>
                    <a:pt x="17633" y="372"/>
                  </a:cubicBezTo>
                  <a:lnTo>
                    <a:pt x="17622" y="408"/>
                  </a:lnTo>
                  <a:lnTo>
                    <a:pt x="17610" y="396"/>
                  </a:lnTo>
                  <a:cubicBezTo>
                    <a:pt x="17586" y="396"/>
                    <a:pt x="17574" y="408"/>
                    <a:pt x="17562" y="408"/>
                  </a:cubicBezTo>
                  <a:lnTo>
                    <a:pt x="17562" y="384"/>
                  </a:lnTo>
                  <a:cubicBezTo>
                    <a:pt x="17554" y="386"/>
                    <a:pt x="17548" y="387"/>
                    <a:pt x="17542" y="387"/>
                  </a:cubicBezTo>
                  <a:cubicBezTo>
                    <a:pt x="17526" y="387"/>
                    <a:pt x="17515" y="381"/>
                    <a:pt x="17499" y="381"/>
                  </a:cubicBezTo>
                  <a:cubicBezTo>
                    <a:pt x="17493" y="381"/>
                    <a:pt x="17486" y="381"/>
                    <a:pt x="17479" y="384"/>
                  </a:cubicBezTo>
                  <a:cubicBezTo>
                    <a:pt x="17467" y="384"/>
                    <a:pt x="17479" y="384"/>
                    <a:pt x="17479" y="372"/>
                  </a:cubicBezTo>
                  <a:lnTo>
                    <a:pt x="17479" y="372"/>
                  </a:lnTo>
                  <a:cubicBezTo>
                    <a:pt x="17471" y="377"/>
                    <a:pt x="17465" y="379"/>
                    <a:pt x="17461" y="379"/>
                  </a:cubicBezTo>
                  <a:cubicBezTo>
                    <a:pt x="17452" y="379"/>
                    <a:pt x="17448" y="370"/>
                    <a:pt x="17441" y="370"/>
                  </a:cubicBezTo>
                  <a:cubicBezTo>
                    <a:pt x="17436" y="370"/>
                    <a:pt x="17430" y="373"/>
                    <a:pt x="17419" y="384"/>
                  </a:cubicBezTo>
                  <a:cubicBezTo>
                    <a:pt x="17419" y="372"/>
                    <a:pt x="17407" y="372"/>
                    <a:pt x="17419" y="360"/>
                  </a:cubicBezTo>
                  <a:lnTo>
                    <a:pt x="17419" y="360"/>
                  </a:lnTo>
                  <a:lnTo>
                    <a:pt x="17395" y="372"/>
                  </a:lnTo>
                  <a:lnTo>
                    <a:pt x="17395" y="360"/>
                  </a:lnTo>
                  <a:lnTo>
                    <a:pt x="17383" y="384"/>
                  </a:lnTo>
                  <a:lnTo>
                    <a:pt x="17372" y="360"/>
                  </a:lnTo>
                  <a:lnTo>
                    <a:pt x="17360" y="372"/>
                  </a:lnTo>
                  <a:cubicBezTo>
                    <a:pt x="17348" y="336"/>
                    <a:pt x="17324" y="360"/>
                    <a:pt x="17288" y="336"/>
                  </a:cubicBezTo>
                  <a:lnTo>
                    <a:pt x="17288" y="336"/>
                  </a:lnTo>
                  <a:lnTo>
                    <a:pt x="17300" y="360"/>
                  </a:lnTo>
                  <a:cubicBezTo>
                    <a:pt x="17281" y="373"/>
                    <a:pt x="17262" y="377"/>
                    <a:pt x="17242" y="377"/>
                  </a:cubicBezTo>
                  <a:cubicBezTo>
                    <a:pt x="17197" y="377"/>
                    <a:pt x="17151" y="355"/>
                    <a:pt x="17107" y="355"/>
                  </a:cubicBezTo>
                  <a:cubicBezTo>
                    <a:pt x="17096" y="355"/>
                    <a:pt x="17085" y="357"/>
                    <a:pt x="17074" y="360"/>
                  </a:cubicBezTo>
                  <a:lnTo>
                    <a:pt x="17074" y="336"/>
                  </a:lnTo>
                  <a:lnTo>
                    <a:pt x="17038" y="360"/>
                  </a:lnTo>
                  <a:cubicBezTo>
                    <a:pt x="17014" y="348"/>
                    <a:pt x="17050" y="348"/>
                    <a:pt x="17038" y="336"/>
                  </a:cubicBezTo>
                  <a:lnTo>
                    <a:pt x="17038" y="336"/>
                  </a:lnTo>
                  <a:cubicBezTo>
                    <a:pt x="17002" y="348"/>
                    <a:pt x="17026" y="372"/>
                    <a:pt x="16991" y="372"/>
                  </a:cubicBezTo>
                  <a:cubicBezTo>
                    <a:pt x="16967" y="360"/>
                    <a:pt x="16991" y="360"/>
                    <a:pt x="17002" y="348"/>
                  </a:cubicBezTo>
                  <a:lnTo>
                    <a:pt x="17002" y="348"/>
                  </a:lnTo>
                  <a:cubicBezTo>
                    <a:pt x="16977" y="357"/>
                    <a:pt x="16940" y="365"/>
                    <a:pt x="16912" y="365"/>
                  </a:cubicBezTo>
                  <a:cubicBezTo>
                    <a:pt x="16900" y="365"/>
                    <a:pt x="16890" y="364"/>
                    <a:pt x="16883" y="360"/>
                  </a:cubicBezTo>
                  <a:cubicBezTo>
                    <a:pt x="16883" y="372"/>
                    <a:pt x="16883" y="372"/>
                    <a:pt x="16883" y="372"/>
                  </a:cubicBezTo>
                  <a:cubicBezTo>
                    <a:pt x="16875" y="376"/>
                    <a:pt x="16866" y="377"/>
                    <a:pt x="16856" y="377"/>
                  </a:cubicBezTo>
                  <a:cubicBezTo>
                    <a:pt x="16837" y="377"/>
                    <a:pt x="16816" y="372"/>
                    <a:pt x="16800" y="372"/>
                  </a:cubicBezTo>
                  <a:cubicBezTo>
                    <a:pt x="16800" y="372"/>
                    <a:pt x="16800" y="360"/>
                    <a:pt x="16812" y="360"/>
                  </a:cubicBezTo>
                  <a:lnTo>
                    <a:pt x="16776" y="360"/>
                  </a:lnTo>
                  <a:lnTo>
                    <a:pt x="16788" y="348"/>
                  </a:lnTo>
                  <a:cubicBezTo>
                    <a:pt x="16772" y="348"/>
                    <a:pt x="16751" y="354"/>
                    <a:pt x="16735" y="354"/>
                  </a:cubicBezTo>
                  <a:cubicBezTo>
                    <a:pt x="16731" y="354"/>
                    <a:pt x="16728" y="353"/>
                    <a:pt x="16724" y="352"/>
                  </a:cubicBezTo>
                  <a:lnTo>
                    <a:pt x="16724" y="352"/>
                  </a:lnTo>
                  <a:cubicBezTo>
                    <a:pt x="16725" y="356"/>
                    <a:pt x="16719" y="360"/>
                    <a:pt x="16705" y="360"/>
                  </a:cubicBezTo>
                  <a:cubicBezTo>
                    <a:pt x="16702" y="355"/>
                    <a:pt x="16699" y="353"/>
                    <a:pt x="16694" y="353"/>
                  </a:cubicBezTo>
                  <a:cubicBezTo>
                    <a:pt x="16682" y="353"/>
                    <a:pt x="16664" y="367"/>
                    <a:pt x="16644" y="367"/>
                  </a:cubicBezTo>
                  <a:cubicBezTo>
                    <a:pt x="16637" y="367"/>
                    <a:pt x="16629" y="365"/>
                    <a:pt x="16621" y="360"/>
                  </a:cubicBezTo>
                  <a:cubicBezTo>
                    <a:pt x="16633" y="360"/>
                    <a:pt x="16645" y="348"/>
                    <a:pt x="16645" y="348"/>
                  </a:cubicBezTo>
                  <a:cubicBezTo>
                    <a:pt x="16633" y="348"/>
                    <a:pt x="16610" y="360"/>
                    <a:pt x="16598" y="372"/>
                  </a:cubicBezTo>
                  <a:lnTo>
                    <a:pt x="16610" y="360"/>
                  </a:lnTo>
                  <a:lnTo>
                    <a:pt x="16610" y="360"/>
                  </a:lnTo>
                  <a:lnTo>
                    <a:pt x="16538" y="372"/>
                  </a:lnTo>
                  <a:cubicBezTo>
                    <a:pt x="16535" y="365"/>
                    <a:pt x="16529" y="363"/>
                    <a:pt x="16522" y="363"/>
                  </a:cubicBezTo>
                  <a:cubicBezTo>
                    <a:pt x="16510" y="363"/>
                    <a:pt x="16497" y="369"/>
                    <a:pt x="16488" y="369"/>
                  </a:cubicBezTo>
                  <a:cubicBezTo>
                    <a:pt x="16482" y="369"/>
                    <a:pt x="16479" y="367"/>
                    <a:pt x="16479" y="360"/>
                  </a:cubicBezTo>
                  <a:cubicBezTo>
                    <a:pt x="16455" y="360"/>
                    <a:pt x="16502" y="372"/>
                    <a:pt x="16467" y="372"/>
                  </a:cubicBezTo>
                  <a:cubicBezTo>
                    <a:pt x="16464" y="369"/>
                    <a:pt x="16461" y="368"/>
                    <a:pt x="16459" y="368"/>
                  </a:cubicBezTo>
                  <a:cubicBezTo>
                    <a:pt x="16454" y="368"/>
                    <a:pt x="16450" y="371"/>
                    <a:pt x="16447" y="371"/>
                  </a:cubicBezTo>
                  <a:cubicBezTo>
                    <a:pt x="16444" y="371"/>
                    <a:pt x="16443" y="369"/>
                    <a:pt x="16443" y="360"/>
                  </a:cubicBezTo>
                  <a:lnTo>
                    <a:pt x="16419" y="360"/>
                  </a:lnTo>
                  <a:lnTo>
                    <a:pt x="16431" y="348"/>
                  </a:lnTo>
                  <a:cubicBezTo>
                    <a:pt x="16419" y="348"/>
                    <a:pt x="16407" y="372"/>
                    <a:pt x="16407" y="384"/>
                  </a:cubicBezTo>
                  <a:cubicBezTo>
                    <a:pt x="16395" y="378"/>
                    <a:pt x="16383" y="378"/>
                    <a:pt x="16373" y="378"/>
                  </a:cubicBezTo>
                  <a:cubicBezTo>
                    <a:pt x="16362" y="378"/>
                    <a:pt x="16354" y="378"/>
                    <a:pt x="16348" y="372"/>
                  </a:cubicBezTo>
                  <a:lnTo>
                    <a:pt x="16359" y="360"/>
                  </a:lnTo>
                  <a:lnTo>
                    <a:pt x="16359" y="360"/>
                  </a:lnTo>
                  <a:cubicBezTo>
                    <a:pt x="16355" y="361"/>
                    <a:pt x="16351" y="362"/>
                    <a:pt x="16346" y="362"/>
                  </a:cubicBezTo>
                  <a:cubicBezTo>
                    <a:pt x="16316" y="362"/>
                    <a:pt x="16290" y="337"/>
                    <a:pt x="16266" y="337"/>
                  </a:cubicBezTo>
                  <a:cubicBezTo>
                    <a:pt x="16257" y="337"/>
                    <a:pt x="16249" y="340"/>
                    <a:pt x="16240" y="348"/>
                  </a:cubicBezTo>
                  <a:cubicBezTo>
                    <a:pt x="16229" y="348"/>
                    <a:pt x="16229" y="336"/>
                    <a:pt x="16240" y="336"/>
                  </a:cubicBezTo>
                  <a:lnTo>
                    <a:pt x="16205" y="336"/>
                  </a:lnTo>
                  <a:lnTo>
                    <a:pt x="16217" y="324"/>
                  </a:lnTo>
                  <a:lnTo>
                    <a:pt x="16169" y="348"/>
                  </a:lnTo>
                  <a:lnTo>
                    <a:pt x="16169" y="336"/>
                  </a:lnTo>
                  <a:cubicBezTo>
                    <a:pt x="16133" y="336"/>
                    <a:pt x="16074" y="348"/>
                    <a:pt x="16038" y="348"/>
                  </a:cubicBezTo>
                  <a:cubicBezTo>
                    <a:pt x="16028" y="351"/>
                    <a:pt x="16020" y="352"/>
                    <a:pt x="16014" y="352"/>
                  </a:cubicBezTo>
                  <a:cubicBezTo>
                    <a:pt x="15996" y="352"/>
                    <a:pt x="15989" y="345"/>
                    <a:pt x="15979" y="345"/>
                  </a:cubicBezTo>
                  <a:cubicBezTo>
                    <a:pt x="15976" y="345"/>
                    <a:pt x="15972" y="346"/>
                    <a:pt x="15967" y="348"/>
                  </a:cubicBezTo>
                  <a:lnTo>
                    <a:pt x="15931" y="348"/>
                  </a:lnTo>
                  <a:lnTo>
                    <a:pt x="15943" y="336"/>
                  </a:lnTo>
                  <a:lnTo>
                    <a:pt x="15943" y="336"/>
                  </a:lnTo>
                  <a:cubicBezTo>
                    <a:pt x="15938" y="341"/>
                    <a:pt x="15932" y="343"/>
                    <a:pt x="15926" y="343"/>
                  </a:cubicBezTo>
                  <a:cubicBezTo>
                    <a:pt x="15905" y="343"/>
                    <a:pt x="15882" y="322"/>
                    <a:pt x="15881" y="322"/>
                  </a:cubicBezTo>
                  <a:lnTo>
                    <a:pt x="15881" y="322"/>
                  </a:lnTo>
                  <a:cubicBezTo>
                    <a:pt x="15881" y="322"/>
                    <a:pt x="15882" y="323"/>
                    <a:pt x="15883" y="324"/>
                  </a:cubicBezTo>
                  <a:cubicBezTo>
                    <a:pt x="15871" y="336"/>
                    <a:pt x="15848" y="348"/>
                    <a:pt x="15848" y="360"/>
                  </a:cubicBezTo>
                  <a:cubicBezTo>
                    <a:pt x="15812" y="360"/>
                    <a:pt x="15836" y="348"/>
                    <a:pt x="15824" y="336"/>
                  </a:cubicBezTo>
                  <a:cubicBezTo>
                    <a:pt x="15805" y="336"/>
                    <a:pt x="15793" y="352"/>
                    <a:pt x="15771" y="352"/>
                  </a:cubicBezTo>
                  <a:cubicBezTo>
                    <a:pt x="15766" y="352"/>
                    <a:pt x="15759" y="351"/>
                    <a:pt x="15752" y="348"/>
                  </a:cubicBezTo>
                  <a:lnTo>
                    <a:pt x="15752" y="336"/>
                  </a:lnTo>
                  <a:cubicBezTo>
                    <a:pt x="15740" y="348"/>
                    <a:pt x="15728" y="348"/>
                    <a:pt x="15717" y="348"/>
                  </a:cubicBezTo>
                  <a:cubicBezTo>
                    <a:pt x="15709" y="353"/>
                    <a:pt x="15702" y="355"/>
                    <a:pt x="15696" y="355"/>
                  </a:cubicBezTo>
                  <a:cubicBezTo>
                    <a:pt x="15683" y="355"/>
                    <a:pt x="15674" y="346"/>
                    <a:pt x="15664" y="346"/>
                  </a:cubicBezTo>
                  <a:cubicBezTo>
                    <a:pt x="15658" y="346"/>
                    <a:pt x="15652" y="350"/>
                    <a:pt x="15645" y="360"/>
                  </a:cubicBezTo>
                  <a:cubicBezTo>
                    <a:pt x="15633" y="360"/>
                    <a:pt x="15609" y="360"/>
                    <a:pt x="15609" y="348"/>
                  </a:cubicBezTo>
                  <a:cubicBezTo>
                    <a:pt x="15562" y="360"/>
                    <a:pt x="15526" y="360"/>
                    <a:pt x="15478" y="372"/>
                  </a:cubicBezTo>
                  <a:cubicBezTo>
                    <a:pt x="15478" y="363"/>
                    <a:pt x="15478" y="361"/>
                    <a:pt x="15477" y="361"/>
                  </a:cubicBezTo>
                  <a:cubicBezTo>
                    <a:pt x="15475" y="361"/>
                    <a:pt x="15471" y="364"/>
                    <a:pt x="15462" y="364"/>
                  </a:cubicBezTo>
                  <a:cubicBezTo>
                    <a:pt x="15457" y="364"/>
                    <a:pt x="15451" y="363"/>
                    <a:pt x="15443" y="360"/>
                  </a:cubicBezTo>
                  <a:lnTo>
                    <a:pt x="15443" y="360"/>
                  </a:lnTo>
                  <a:lnTo>
                    <a:pt x="15455" y="372"/>
                  </a:lnTo>
                  <a:cubicBezTo>
                    <a:pt x="15447" y="373"/>
                    <a:pt x="15438" y="374"/>
                    <a:pt x="15430" y="374"/>
                  </a:cubicBezTo>
                  <a:cubicBezTo>
                    <a:pt x="15375" y="374"/>
                    <a:pt x="15321" y="346"/>
                    <a:pt x="15273" y="346"/>
                  </a:cubicBezTo>
                  <a:cubicBezTo>
                    <a:pt x="15266" y="346"/>
                    <a:pt x="15259" y="347"/>
                    <a:pt x="15252" y="348"/>
                  </a:cubicBezTo>
                  <a:lnTo>
                    <a:pt x="15252" y="336"/>
                  </a:lnTo>
                  <a:lnTo>
                    <a:pt x="15228" y="348"/>
                  </a:lnTo>
                  <a:cubicBezTo>
                    <a:pt x="15181" y="348"/>
                    <a:pt x="15123" y="343"/>
                    <a:pt x="15071" y="343"/>
                  </a:cubicBezTo>
                  <a:cubicBezTo>
                    <a:pt x="15046" y="343"/>
                    <a:pt x="15022" y="344"/>
                    <a:pt x="15002" y="348"/>
                  </a:cubicBezTo>
                  <a:cubicBezTo>
                    <a:pt x="14990" y="348"/>
                    <a:pt x="14955" y="372"/>
                    <a:pt x="14931" y="372"/>
                  </a:cubicBezTo>
                  <a:lnTo>
                    <a:pt x="14931" y="360"/>
                  </a:lnTo>
                  <a:cubicBezTo>
                    <a:pt x="14897" y="369"/>
                    <a:pt x="14857" y="377"/>
                    <a:pt x="14816" y="377"/>
                  </a:cubicBezTo>
                  <a:cubicBezTo>
                    <a:pt x="14799" y="377"/>
                    <a:pt x="14781" y="376"/>
                    <a:pt x="14764" y="372"/>
                  </a:cubicBezTo>
                  <a:cubicBezTo>
                    <a:pt x="14772" y="372"/>
                    <a:pt x="14769" y="366"/>
                    <a:pt x="14770" y="363"/>
                  </a:cubicBezTo>
                  <a:lnTo>
                    <a:pt x="14770" y="363"/>
                  </a:lnTo>
                  <a:cubicBezTo>
                    <a:pt x="14765" y="365"/>
                    <a:pt x="14760" y="365"/>
                    <a:pt x="14756" y="365"/>
                  </a:cubicBezTo>
                  <a:cubicBezTo>
                    <a:pt x="14744" y="365"/>
                    <a:pt x="14736" y="360"/>
                    <a:pt x="14728" y="360"/>
                  </a:cubicBezTo>
                  <a:lnTo>
                    <a:pt x="14740" y="372"/>
                  </a:lnTo>
                  <a:cubicBezTo>
                    <a:pt x="14737" y="376"/>
                    <a:pt x="14732" y="377"/>
                    <a:pt x="14727" y="377"/>
                  </a:cubicBezTo>
                  <a:cubicBezTo>
                    <a:pt x="14715" y="377"/>
                    <a:pt x="14701" y="369"/>
                    <a:pt x="14693" y="360"/>
                  </a:cubicBezTo>
                  <a:lnTo>
                    <a:pt x="14669" y="384"/>
                  </a:lnTo>
                  <a:cubicBezTo>
                    <a:pt x="14669" y="372"/>
                    <a:pt x="14657" y="372"/>
                    <a:pt x="14657" y="372"/>
                  </a:cubicBezTo>
                  <a:lnTo>
                    <a:pt x="14657" y="384"/>
                  </a:lnTo>
                  <a:lnTo>
                    <a:pt x="14645" y="360"/>
                  </a:lnTo>
                  <a:cubicBezTo>
                    <a:pt x="14633" y="360"/>
                    <a:pt x="14597" y="372"/>
                    <a:pt x="14597" y="396"/>
                  </a:cubicBezTo>
                  <a:cubicBezTo>
                    <a:pt x="14585" y="384"/>
                    <a:pt x="14562" y="372"/>
                    <a:pt x="14585" y="372"/>
                  </a:cubicBezTo>
                  <a:lnTo>
                    <a:pt x="14502" y="372"/>
                  </a:lnTo>
                  <a:cubicBezTo>
                    <a:pt x="14502" y="389"/>
                    <a:pt x="14489" y="401"/>
                    <a:pt x="14478" y="401"/>
                  </a:cubicBezTo>
                  <a:cubicBezTo>
                    <a:pt x="14474" y="401"/>
                    <a:pt x="14470" y="399"/>
                    <a:pt x="14466" y="396"/>
                  </a:cubicBezTo>
                  <a:cubicBezTo>
                    <a:pt x="14478" y="384"/>
                    <a:pt x="14466" y="372"/>
                    <a:pt x="14454" y="360"/>
                  </a:cubicBezTo>
                  <a:lnTo>
                    <a:pt x="14454" y="360"/>
                  </a:lnTo>
                  <a:cubicBezTo>
                    <a:pt x="14443" y="372"/>
                    <a:pt x="14466" y="372"/>
                    <a:pt x="14466" y="384"/>
                  </a:cubicBezTo>
                  <a:cubicBezTo>
                    <a:pt x="14443" y="396"/>
                    <a:pt x="14407" y="396"/>
                    <a:pt x="14407" y="396"/>
                  </a:cubicBezTo>
                  <a:lnTo>
                    <a:pt x="14407" y="384"/>
                  </a:lnTo>
                  <a:cubicBezTo>
                    <a:pt x="14405" y="386"/>
                    <a:pt x="14403" y="386"/>
                    <a:pt x="14402" y="386"/>
                  </a:cubicBezTo>
                  <a:cubicBezTo>
                    <a:pt x="14391" y="386"/>
                    <a:pt x="14380" y="360"/>
                    <a:pt x="14359" y="360"/>
                  </a:cubicBezTo>
                  <a:cubicBezTo>
                    <a:pt x="14335" y="384"/>
                    <a:pt x="14324" y="372"/>
                    <a:pt x="14324" y="396"/>
                  </a:cubicBezTo>
                  <a:cubicBezTo>
                    <a:pt x="14300" y="396"/>
                    <a:pt x="14324" y="372"/>
                    <a:pt x="14312" y="372"/>
                  </a:cubicBezTo>
                  <a:cubicBezTo>
                    <a:pt x="14308" y="376"/>
                    <a:pt x="14302" y="377"/>
                    <a:pt x="14294" y="377"/>
                  </a:cubicBezTo>
                  <a:cubicBezTo>
                    <a:pt x="14276" y="377"/>
                    <a:pt x="14252" y="369"/>
                    <a:pt x="14252" y="360"/>
                  </a:cubicBezTo>
                  <a:cubicBezTo>
                    <a:pt x="14248" y="375"/>
                    <a:pt x="14240" y="380"/>
                    <a:pt x="14229" y="380"/>
                  </a:cubicBezTo>
                  <a:cubicBezTo>
                    <a:pt x="14216" y="380"/>
                    <a:pt x="14199" y="372"/>
                    <a:pt x="14186" y="372"/>
                  </a:cubicBezTo>
                  <a:cubicBezTo>
                    <a:pt x="14178" y="372"/>
                    <a:pt x="14172" y="375"/>
                    <a:pt x="14169" y="384"/>
                  </a:cubicBezTo>
                  <a:lnTo>
                    <a:pt x="14145" y="360"/>
                  </a:lnTo>
                  <a:cubicBezTo>
                    <a:pt x="14145" y="372"/>
                    <a:pt x="14145" y="396"/>
                    <a:pt x="14121" y="396"/>
                  </a:cubicBezTo>
                  <a:cubicBezTo>
                    <a:pt x="14109" y="384"/>
                    <a:pt x="14109" y="372"/>
                    <a:pt x="14109" y="360"/>
                  </a:cubicBezTo>
                  <a:lnTo>
                    <a:pt x="14097" y="396"/>
                  </a:lnTo>
                  <a:cubicBezTo>
                    <a:pt x="13990" y="360"/>
                    <a:pt x="13859" y="384"/>
                    <a:pt x="13752" y="348"/>
                  </a:cubicBezTo>
                  <a:cubicBezTo>
                    <a:pt x="13704" y="348"/>
                    <a:pt x="13633" y="360"/>
                    <a:pt x="13585" y="360"/>
                  </a:cubicBezTo>
                  <a:lnTo>
                    <a:pt x="13526" y="348"/>
                  </a:lnTo>
                  <a:lnTo>
                    <a:pt x="13573" y="360"/>
                  </a:lnTo>
                  <a:cubicBezTo>
                    <a:pt x="13562" y="360"/>
                    <a:pt x="13550" y="372"/>
                    <a:pt x="13538" y="372"/>
                  </a:cubicBezTo>
                  <a:cubicBezTo>
                    <a:pt x="13494" y="355"/>
                    <a:pt x="13438" y="344"/>
                    <a:pt x="13378" y="344"/>
                  </a:cubicBezTo>
                  <a:cubicBezTo>
                    <a:pt x="13356" y="344"/>
                    <a:pt x="13334" y="345"/>
                    <a:pt x="13311" y="348"/>
                  </a:cubicBezTo>
                  <a:cubicBezTo>
                    <a:pt x="13302" y="356"/>
                    <a:pt x="13295" y="358"/>
                    <a:pt x="13290" y="358"/>
                  </a:cubicBezTo>
                  <a:cubicBezTo>
                    <a:pt x="13274" y="358"/>
                    <a:pt x="13276" y="331"/>
                    <a:pt x="13257" y="331"/>
                  </a:cubicBezTo>
                  <a:cubicBezTo>
                    <a:pt x="13253" y="331"/>
                    <a:pt x="13247" y="333"/>
                    <a:pt x="13240" y="336"/>
                  </a:cubicBezTo>
                  <a:cubicBezTo>
                    <a:pt x="13240" y="336"/>
                    <a:pt x="13240" y="324"/>
                    <a:pt x="13240" y="324"/>
                  </a:cubicBezTo>
                  <a:cubicBezTo>
                    <a:pt x="13192" y="336"/>
                    <a:pt x="13169" y="336"/>
                    <a:pt x="13109" y="360"/>
                  </a:cubicBezTo>
                  <a:cubicBezTo>
                    <a:pt x="13113" y="343"/>
                    <a:pt x="13110" y="338"/>
                    <a:pt x="13104" y="338"/>
                  </a:cubicBezTo>
                  <a:cubicBezTo>
                    <a:pt x="13097" y="338"/>
                    <a:pt x="13089" y="343"/>
                    <a:pt x="13085" y="343"/>
                  </a:cubicBezTo>
                  <a:cubicBezTo>
                    <a:pt x="13083" y="343"/>
                    <a:pt x="13083" y="342"/>
                    <a:pt x="13085" y="336"/>
                  </a:cubicBezTo>
                  <a:lnTo>
                    <a:pt x="13085" y="336"/>
                  </a:lnTo>
                  <a:lnTo>
                    <a:pt x="13073" y="348"/>
                  </a:lnTo>
                  <a:cubicBezTo>
                    <a:pt x="13073" y="336"/>
                    <a:pt x="13038" y="336"/>
                    <a:pt x="13050" y="324"/>
                  </a:cubicBezTo>
                  <a:lnTo>
                    <a:pt x="13050" y="324"/>
                  </a:lnTo>
                  <a:lnTo>
                    <a:pt x="13026" y="348"/>
                  </a:lnTo>
                  <a:lnTo>
                    <a:pt x="13026" y="324"/>
                  </a:lnTo>
                  <a:cubicBezTo>
                    <a:pt x="13011" y="324"/>
                    <a:pt x="12993" y="326"/>
                    <a:pt x="12975" y="326"/>
                  </a:cubicBezTo>
                  <a:cubicBezTo>
                    <a:pt x="12948" y="326"/>
                    <a:pt x="12921" y="322"/>
                    <a:pt x="12907" y="301"/>
                  </a:cubicBezTo>
                  <a:cubicBezTo>
                    <a:pt x="12886" y="308"/>
                    <a:pt x="12861" y="310"/>
                    <a:pt x="12834" y="310"/>
                  </a:cubicBezTo>
                  <a:cubicBezTo>
                    <a:pt x="12769" y="310"/>
                    <a:pt x="12692" y="294"/>
                    <a:pt x="12633" y="277"/>
                  </a:cubicBezTo>
                  <a:cubicBezTo>
                    <a:pt x="12609" y="289"/>
                    <a:pt x="12585" y="289"/>
                    <a:pt x="12561" y="289"/>
                  </a:cubicBezTo>
                  <a:lnTo>
                    <a:pt x="12549" y="265"/>
                  </a:lnTo>
                  <a:cubicBezTo>
                    <a:pt x="12533" y="273"/>
                    <a:pt x="12517" y="287"/>
                    <a:pt x="12500" y="287"/>
                  </a:cubicBezTo>
                  <a:cubicBezTo>
                    <a:pt x="12493" y="287"/>
                    <a:pt x="12485" y="284"/>
                    <a:pt x="12478" y="277"/>
                  </a:cubicBezTo>
                  <a:cubicBezTo>
                    <a:pt x="12462" y="277"/>
                    <a:pt x="12452" y="271"/>
                    <a:pt x="12439" y="271"/>
                  </a:cubicBezTo>
                  <a:cubicBezTo>
                    <a:pt x="12433" y="271"/>
                    <a:pt x="12426" y="273"/>
                    <a:pt x="12419" y="277"/>
                  </a:cubicBezTo>
                  <a:cubicBezTo>
                    <a:pt x="12396" y="277"/>
                    <a:pt x="12374" y="267"/>
                    <a:pt x="12381" y="246"/>
                  </a:cubicBezTo>
                  <a:lnTo>
                    <a:pt x="12381" y="246"/>
                  </a:lnTo>
                  <a:cubicBezTo>
                    <a:pt x="12377" y="254"/>
                    <a:pt x="12371" y="257"/>
                    <a:pt x="12365" y="257"/>
                  </a:cubicBezTo>
                  <a:cubicBezTo>
                    <a:pt x="12351" y="257"/>
                    <a:pt x="12335" y="241"/>
                    <a:pt x="12335" y="241"/>
                  </a:cubicBezTo>
                  <a:cubicBezTo>
                    <a:pt x="12335" y="241"/>
                    <a:pt x="12026" y="182"/>
                    <a:pt x="11692" y="110"/>
                  </a:cubicBezTo>
                  <a:cubicBezTo>
                    <a:pt x="11428" y="63"/>
                    <a:pt x="11141" y="1"/>
                    <a:pt x="10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48"/>
            <p:cNvSpPr/>
            <p:nvPr/>
          </p:nvSpPr>
          <p:spPr>
            <a:xfrm>
              <a:off x="5567250" y="32340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48"/>
            <p:cNvSpPr/>
            <p:nvPr/>
          </p:nvSpPr>
          <p:spPr>
            <a:xfrm>
              <a:off x="5549675" y="3275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48"/>
            <p:cNvSpPr/>
            <p:nvPr/>
          </p:nvSpPr>
          <p:spPr>
            <a:xfrm>
              <a:off x="5561275" y="32441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lnTo>
                    <a:pt x="1" y="25"/>
                  </a:lnTo>
                  <a:lnTo>
                    <a:pt x="13" y="13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48"/>
            <p:cNvSpPr/>
            <p:nvPr/>
          </p:nvSpPr>
          <p:spPr>
            <a:xfrm>
              <a:off x="5569025" y="322925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0" y="1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2" y="6"/>
                    <a:pt x="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48"/>
            <p:cNvSpPr/>
            <p:nvPr/>
          </p:nvSpPr>
          <p:spPr>
            <a:xfrm>
              <a:off x="5551175" y="32706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2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48"/>
            <p:cNvSpPr/>
            <p:nvPr/>
          </p:nvSpPr>
          <p:spPr>
            <a:xfrm>
              <a:off x="5556225" y="3259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48"/>
            <p:cNvSpPr/>
            <p:nvPr/>
          </p:nvSpPr>
          <p:spPr>
            <a:xfrm>
              <a:off x="5550875" y="326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48"/>
            <p:cNvSpPr/>
            <p:nvPr/>
          </p:nvSpPr>
          <p:spPr>
            <a:xfrm>
              <a:off x="5549375" y="327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48"/>
            <p:cNvSpPr/>
            <p:nvPr/>
          </p:nvSpPr>
          <p:spPr>
            <a:xfrm>
              <a:off x="5553850" y="3263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3"/>
                    <a:pt x="0" y="13"/>
                    <a:pt x="12" y="13"/>
                  </a:cubicBezTo>
                  <a:cubicBezTo>
                    <a:pt x="12" y="13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48"/>
            <p:cNvSpPr/>
            <p:nvPr/>
          </p:nvSpPr>
          <p:spPr>
            <a:xfrm>
              <a:off x="5466325" y="32730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lnTo>
                    <a:pt x="1" y="13"/>
                  </a:lnTo>
                  <a:cubicBezTo>
                    <a:pt x="13" y="13"/>
                    <a:pt x="25" y="13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48"/>
            <p:cNvSpPr/>
            <p:nvPr/>
          </p:nvSpPr>
          <p:spPr>
            <a:xfrm>
              <a:off x="5481225" y="3264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48"/>
            <p:cNvSpPr/>
            <p:nvPr/>
          </p:nvSpPr>
          <p:spPr>
            <a:xfrm>
              <a:off x="5185950" y="3330150"/>
              <a:ext cx="1500" cy="325"/>
            </a:xfrm>
            <a:custGeom>
              <a:avLst/>
              <a:gdLst/>
              <a:ahLst/>
              <a:cxnLst/>
              <a:rect l="l" t="t" r="r" b="b"/>
              <a:pathLst>
                <a:path w="60" h="13" extrusionOk="0">
                  <a:moveTo>
                    <a:pt x="60" y="1"/>
                  </a:moveTo>
                  <a:cubicBezTo>
                    <a:pt x="48" y="1"/>
                    <a:pt x="39" y="4"/>
                    <a:pt x="30" y="7"/>
                  </a:cubicBezTo>
                  <a:lnTo>
                    <a:pt x="30" y="7"/>
                  </a:lnTo>
                  <a:lnTo>
                    <a:pt x="60" y="1"/>
                  </a:lnTo>
                  <a:close/>
                  <a:moveTo>
                    <a:pt x="30" y="7"/>
                  </a:moveTo>
                  <a:lnTo>
                    <a:pt x="0" y="13"/>
                  </a:lnTo>
                  <a:cubicBezTo>
                    <a:pt x="12" y="13"/>
                    <a:pt x="21" y="10"/>
                    <a:pt x="3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48"/>
            <p:cNvSpPr/>
            <p:nvPr/>
          </p:nvSpPr>
          <p:spPr>
            <a:xfrm>
              <a:off x="5468125" y="3278075"/>
              <a:ext cx="1200" cy="900"/>
            </a:xfrm>
            <a:custGeom>
              <a:avLst/>
              <a:gdLst/>
              <a:ahLst/>
              <a:cxnLst/>
              <a:rect l="l" t="t" r="r" b="b"/>
              <a:pathLst>
                <a:path w="48" h="36" extrusionOk="0">
                  <a:moveTo>
                    <a:pt x="48" y="0"/>
                  </a:moveTo>
                  <a:lnTo>
                    <a:pt x="48" y="0"/>
                  </a:lnTo>
                  <a:cubicBezTo>
                    <a:pt x="36" y="24"/>
                    <a:pt x="0" y="24"/>
                    <a:pt x="0" y="36"/>
                  </a:cubicBezTo>
                  <a:cubicBezTo>
                    <a:pt x="24" y="24"/>
                    <a:pt x="48" y="2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48"/>
            <p:cNvSpPr/>
            <p:nvPr/>
          </p:nvSpPr>
          <p:spPr>
            <a:xfrm>
              <a:off x="5186250" y="33328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48"/>
            <p:cNvSpPr/>
            <p:nvPr/>
          </p:nvSpPr>
          <p:spPr>
            <a:xfrm>
              <a:off x="5280600" y="33212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48"/>
            <p:cNvSpPr/>
            <p:nvPr/>
          </p:nvSpPr>
          <p:spPr>
            <a:xfrm>
              <a:off x="5394000" y="330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48"/>
            <p:cNvSpPr/>
            <p:nvPr/>
          </p:nvSpPr>
          <p:spPr>
            <a:xfrm>
              <a:off x="5394000" y="330752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36" y="1"/>
                  </a:moveTo>
                  <a:cubicBezTo>
                    <a:pt x="24" y="1"/>
                    <a:pt x="1" y="13"/>
                    <a:pt x="1" y="25"/>
                  </a:cubicBezTo>
                  <a:cubicBezTo>
                    <a:pt x="13" y="25"/>
                    <a:pt x="24" y="25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48"/>
            <p:cNvSpPr/>
            <p:nvPr/>
          </p:nvSpPr>
          <p:spPr>
            <a:xfrm>
              <a:off x="5412750" y="330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48"/>
            <p:cNvSpPr/>
            <p:nvPr/>
          </p:nvSpPr>
          <p:spPr>
            <a:xfrm>
              <a:off x="5381500" y="331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48"/>
            <p:cNvSpPr/>
            <p:nvPr/>
          </p:nvSpPr>
          <p:spPr>
            <a:xfrm>
              <a:off x="5390725" y="33093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48"/>
            <p:cNvSpPr/>
            <p:nvPr/>
          </p:nvSpPr>
          <p:spPr>
            <a:xfrm>
              <a:off x="5412750" y="3303375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" y="0"/>
                  </a:moveTo>
                  <a:cubicBezTo>
                    <a:pt x="1" y="12"/>
                    <a:pt x="1" y="12"/>
                    <a:pt x="1" y="2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48"/>
            <p:cNvSpPr/>
            <p:nvPr/>
          </p:nvSpPr>
          <p:spPr>
            <a:xfrm>
              <a:off x="5381500" y="33120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24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48"/>
            <p:cNvSpPr/>
            <p:nvPr/>
          </p:nvSpPr>
          <p:spPr>
            <a:xfrm>
              <a:off x="5461575" y="3281650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4" y="0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48"/>
            <p:cNvSpPr/>
            <p:nvPr/>
          </p:nvSpPr>
          <p:spPr>
            <a:xfrm>
              <a:off x="5440875" y="3291450"/>
              <a:ext cx="475" cy="25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7" y="1"/>
                  </a:moveTo>
                  <a:cubicBezTo>
                    <a:pt x="1" y="7"/>
                    <a:pt x="1" y="10"/>
                    <a:pt x="4" y="10"/>
                  </a:cubicBezTo>
                  <a:cubicBezTo>
                    <a:pt x="7" y="10"/>
                    <a:pt x="13" y="7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48"/>
            <p:cNvSpPr/>
            <p:nvPr/>
          </p:nvSpPr>
          <p:spPr>
            <a:xfrm>
              <a:off x="5460075" y="32837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48"/>
            <p:cNvSpPr/>
            <p:nvPr/>
          </p:nvSpPr>
          <p:spPr>
            <a:xfrm>
              <a:off x="5468125" y="3278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0" y="13"/>
                    <a:pt x="0" y="13"/>
                  </a:cubicBezTo>
                  <a:lnTo>
                    <a:pt x="12" y="13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48"/>
            <p:cNvSpPr/>
            <p:nvPr/>
          </p:nvSpPr>
          <p:spPr>
            <a:xfrm>
              <a:off x="5449375" y="3288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48"/>
            <p:cNvSpPr/>
            <p:nvPr/>
          </p:nvSpPr>
          <p:spPr>
            <a:xfrm>
              <a:off x="5483600" y="32536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12" y="1"/>
                    <a:pt x="12" y="1"/>
                    <a:pt x="0" y="13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48"/>
            <p:cNvSpPr/>
            <p:nvPr/>
          </p:nvSpPr>
          <p:spPr>
            <a:xfrm>
              <a:off x="5522600" y="3291375"/>
              <a:ext cx="300" cy="25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5" y="0"/>
                  </a:moveTo>
                  <a:cubicBezTo>
                    <a:pt x="4" y="0"/>
                    <a:pt x="3" y="1"/>
                    <a:pt x="0" y="4"/>
                  </a:cubicBezTo>
                  <a:cubicBezTo>
                    <a:pt x="0" y="4"/>
                    <a:pt x="0" y="9"/>
                    <a:pt x="4" y="9"/>
                  </a:cubicBezTo>
                  <a:cubicBezTo>
                    <a:pt x="5" y="9"/>
                    <a:pt x="8" y="8"/>
                    <a:pt x="12" y="4"/>
                  </a:cubicBezTo>
                  <a:lnTo>
                    <a:pt x="12" y="4"/>
                  </a:lnTo>
                  <a:cubicBezTo>
                    <a:pt x="9" y="6"/>
                    <a:pt x="8" y="7"/>
                    <a:pt x="7" y="7"/>
                  </a:cubicBezTo>
                  <a:cubicBezTo>
                    <a:pt x="5" y="7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48"/>
            <p:cNvSpPr/>
            <p:nvPr/>
          </p:nvSpPr>
          <p:spPr>
            <a:xfrm>
              <a:off x="5483300" y="325605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0"/>
                  </a:ln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33;p48"/>
            <p:cNvSpPr/>
            <p:nvPr/>
          </p:nvSpPr>
          <p:spPr>
            <a:xfrm>
              <a:off x="5513950" y="328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34;p48"/>
            <p:cNvSpPr/>
            <p:nvPr/>
          </p:nvSpPr>
          <p:spPr>
            <a:xfrm>
              <a:off x="5515750" y="328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48"/>
            <p:cNvSpPr/>
            <p:nvPr/>
          </p:nvSpPr>
          <p:spPr>
            <a:xfrm>
              <a:off x="5511875" y="327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48"/>
            <p:cNvSpPr/>
            <p:nvPr/>
          </p:nvSpPr>
          <p:spPr>
            <a:xfrm>
              <a:off x="5513375" y="3280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48"/>
            <p:cNvSpPr/>
            <p:nvPr/>
          </p:nvSpPr>
          <p:spPr>
            <a:xfrm>
              <a:off x="5483600" y="325662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0" y="1"/>
                  </a:moveTo>
                  <a:cubicBezTo>
                    <a:pt x="4" y="5"/>
                    <a:pt x="6" y="6"/>
                    <a:pt x="6" y="6"/>
                  </a:cubicBezTo>
                  <a:cubicBezTo>
                    <a:pt x="7" y="6"/>
                    <a:pt x="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48"/>
            <p:cNvSpPr/>
            <p:nvPr/>
          </p:nvSpPr>
          <p:spPr>
            <a:xfrm>
              <a:off x="5483900" y="3256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48"/>
            <p:cNvSpPr/>
            <p:nvPr/>
          </p:nvSpPr>
          <p:spPr>
            <a:xfrm>
              <a:off x="5515450" y="32831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12" y="12"/>
                    <a:pt x="0" y="12"/>
                  </a:cubicBezTo>
                  <a:lnTo>
                    <a:pt x="12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48"/>
            <p:cNvSpPr/>
            <p:nvPr/>
          </p:nvSpPr>
          <p:spPr>
            <a:xfrm>
              <a:off x="5522600" y="328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48"/>
            <p:cNvSpPr/>
            <p:nvPr/>
          </p:nvSpPr>
          <p:spPr>
            <a:xfrm>
              <a:off x="5520500" y="328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48"/>
            <p:cNvSpPr/>
            <p:nvPr/>
          </p:nvSpPr>
          <p:spPr>
            <a:xfrm>
              <a:off x="5521700" y="328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48"/>
            <p:cNvSpPr/>
            <p:nvPr/>
          </p:nvSpPr>
          <p:spPr>
            <a:xfrm>
              <a:off x="5522300" y="32914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0" y="1"/>
                  </a:cubicBezTo>
                  <a:lnTo>
                    <a:pt x="0" y="1"/>
                  </a:ln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48"/>
            <p:cNvSpPr/>
            <p:nvPr/>
          </p:nvSpPr>
          <p:spPr>
            <a:xfrm>
              <a:off x="5483600" y="3281650"/>
              <a:ext cx="1200" cy="600"/>
            </a:xfrm>
            <a:custGeom>
              <a:avLst/>
              <a:gdLst/>
              <a:ahLst/>
              <a:cxnLst/>
              <a:rect l="l" t="t" r="r" b="b"/>
              <a:pathLst>
                <a:path w="48" h="24" extrusionOk="0">
                  <a:moveTo>
                    <a:pt x="48" y="0"/>
                  </a:moveTo>
                  <a:lnTo>
                    <a:pt x="0" y="24"/>
                  </a:lnTo>
                  <a:cubicBezTo>
                    <a:pt x="12" y="24"/>
                    <a:pt x="24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48"/>
            <p:cNvSpPr/>
            <p:nvPr/>
          </p:nvSpPr>
          <p:spPr>
            <a:xfrm>
              <a:off x="5499675" y="32736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1"/>
                  </a:moveTo>
                  <a:cubicBezTo>
                    <a:pt x="12" y="1"/>
                    <a:pt x="12" y="12"/>
                    <a:pt x="0" y="12"/>
                  </a:cubicBezTo>
                  <a:cubicBezTo>
                    <a:pt x="12" y="12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48"/>
            <p:cNvSpPr/>
            <p:nvPr/>
          </p:nvSpPr>
          <p:spPr>
            <a:xfrm>
              <a:off x="5485075" y="3287000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49" y="0"/>
                  </a:moveTo>
                  <a:cubicBezTo>
                    <a:pt x="37" y="24"/>
                    <a:pt x="1" y="24"/>
                    <a:pt x="13" y="36"/>
                  </a:cubicBezTo>
                  <a:cubicBezTo>
                    <a:pt x="25" y="24"/>
                    <a:pt x="49" y="24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48"/>
            <p:cNvSpPr/>
            <p:nvPr/>
          </p:nvSpPr>
          <p:spPr>
            <a:xfrm>
              <a:off x="5405325" y="331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48"/>
            <p:cNvSpPr/>
            <p:nvPr/>
          </p:nvSpPr>
          <p:spPr>
            <a:xfrm>
              <a:off x="5405325" y="3317350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48" y="1"/>
                  </a:moveTo>
                  <a:cubicBezTo>
                    <a:pt x="36" y="1"/>
                    <a:pt x="12" y="13"/>
                    <a:pt x="0" y="25"/>
                  </a:cubicBezTo>
                  <a:cubicBezTo>
                    <a:pt x="12" y="13"/>
                    <a:pt x="36" y="13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48"/>
            <p:cNvSpPr/>
            <p:nvPr/>
          </p:nvSpPr>
          <p:spPr>
            <a:xfrm>
              <a:off x="5425550" y="331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48"/>
            <p:cNvSpPr/>
            <p:nvPr/>
          </p:nvSpPr>
          <p:spPr>
            <a:xfrm>
              <a:off x="5391925" y="3321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48"/>
            <p:cNvSpPr/>
            <p:nvPr/>
          </p:nvSpPr>
          <p:spPr>
            <a:xfrm>
              <a:off x="5402050" y="3318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48"/>
            <p:cNvSpPr/>
            <p:nvPr/>
          </p:nvSpPr>
          <p:spPr>
            <a:xfrm>
              <a:off x="5425550" y="3312900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" y="0"/>
                  </a:moveTo>
                  <a:cubicBezTo>
                    <a:pt x="1" y="12"/>
                    <a:pt x="1" y="12"/>
                    <a:pt x="1" y="2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48"/>
            <p:cNvSpPr/>
            <p:nvPr/>
          </p:nvSpPr>
          <p:spPr>
            <a:xfrm>
              <a:off x="5391925" y="33215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0" y="12"/>
                    <a:pt x="0" y="12"/>
                    <a:pt x="12" y="12"/>
                  </a:cubicBezTo>
                  <a:cubicBezTo>
                    <a:pt x="36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48"/>
            <p:cNvSpPr/>
            <p:nvPr/>
          </p:nvSpPr>
          <p:spPr>
            <a:xfrm>
              <a:off x="5478250" y="32908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0"/>
                  </a:moveTo>
                  <a:lnTo>
                    <a:pt x="0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48"/>
            <p:cNvSpPr/>
            <p:nvPr/>
          </p:nvSpPr>
          <p:spPr>
            <a:xfrm>
              <a:off x="5455925" y="330070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2"/>
                    <a:pt x="0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48"/>
            <p:cNvSpPr/>
            <p:nvPr/>
          </p:nvSpPr>
          <p:spPr>
            <a:xfrm>
              <a:off x="5476450" y="32926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3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48"/>
            <p:cNvSpPr/>
            <p:nvPr/>
          </p:nvSpPr>
          <p:spPr>
            <a:xfrm>
              <a:off x="5485075" y="32879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" y="12"/>
                    <a:pt x="1" y="12"/>
                    <a:pt x="1" y="12"/>
                  </a:cubicBezTo>
                  <a:lnTo>
                    <a:pt x="13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48"/>
            <p:cNvSpPr/>
            <p:nvPr/>
          </p:nvSpPr>
          <p:spPr>
            <a:xfrm>
              <a:off x="5464850" y="329742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2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48"/>
            <p:cNvSpPr/>
            <p:nvPr/>
          </p:nvSpPr>
          <p:spPr>
            <a:xfrm>
              <a:off x="5485975" y="3248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48"/>
            <p:cNvSpPr/>
            <p:nvPr/>
          </p:nvSpPr>
          <p:spPr>
            <a:xfrm>
              <a:off x="5504725" y="3255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48"/>
            <p:cNvSpPr/>
            <p:nvPr/>
          </p:nvSpPr>
          <p:spPr>
            <a:xfrm>
              <a:off x="5486575" y="3248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48"/>
            <p:cNvSpPr/>
            <p:nvPr/>
          </p:nvSpPr>
          <p:spPr>
            <a:xfrm>
              <a:off x="5485975" y="32483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2"/>
                  </a:moveTo>
                  <a:cubicBezTo>
                    <a:pt x="13" y="24"/>
                    <a:pt x="13" y="1"/>
                    <a:pt x="13" y="12"/>
                  </a:cubicBezTo>
                  <a:cubicBezTo>
                    <a:pt x="13" y="12"/>
                    <a:pt x="1" y="12"/>
                    <a:pt x="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48"/>
            <p:cNvSpPr/>
            <p:nvPr/>
          </p:nvSpPr>
          <p:spPr>
            <a:xfrm>
              <a:off x="5607425" y="31616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lnTo>
                    <a:pt x="0" y="13"/>
                  </a:lnTo>
                  <a:cubicBezTo>
                    <a:pt x="12" y="13"/>
                    <a:pt x="12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48"/>
            <p:cNvSpPr/>
            <p:nvPr/>
          </p:nvSpPr>
          <p:spPr>
            <a:xfrm>
              <a:off x="5524975" y="32986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cubicBezTo>
                    <a:pt x="0" y="13"/>
                    <a:pt x="12" y="24"/>
                    <a:pt x="12" y="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48"/>
            <p:cNvSpPr/>
            <p:nvPr/>
          </p:nvSpPr>
          <p:spPr>
            <a:xfrm>
              <a:off x="5527650" y="32995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48"/>
            <p:cNvSpPr/>
            <p:nvPr/>
          </p:nvSpPr>
          <p:spPr>
            <a:xfrm>
              <a:off x="5544325" y="32483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48"/>
            <p:cNvSpPr/>
            <p:nvPr/>
          </p:nvSpPr>
          <p:spPr>
            <a:xfrm>
              <a:off x="5584500" y="3199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48"/>
            <p:cNvSpPr/>
            <p:nvPr/>
          </p:nvSpPr>
          <p:spPr>
            <a:xfrm>
              <a:off x="5580925" y="3206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48"/>
            <p:cNvSpPr/>
            <p:nvPr/>
          </p:nvSpPr>
          <p:spPr>
            <a:xfrm>
              <a:off x="5583600" y="32012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48"/>
            <p:cNvSpPr/>
            <p:nvPr/>
          </p:nvSpPr>
          <p:spPr>
            <a:xfrm>
              <a:off x="5163325" y="32727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0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48"/>
            <p:cNvSpPr/>
            <p:nvPr/>
          </p:nvSpPr>
          <p:spPr>
            <a:xfrm>
              <a:off x="5187725" y="32456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48"/>
            <p:cNvSpPr/>
            <p:nvPr/>
          </p:nvSpPr>
          <p:spPr>
            <a:xfrm>
              <a:off x="5161525" y="32774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48"/>
            <p:cNvSpPr/>
            <p:nvPr/>
          </p:nvSpPr>
          <p:spPr>
            <a:xfrm>
              <a:off x="5163625" y="3272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48"/>
            <p:cNvSpPr/>
            <p:nvPr/>
          </p:nvSpPr>
          <p:spPr>
            <a:xfrm>
              <a:off x="5185950" y="32944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48"/>
            <p:cNvSpPr/>
            <p:nvPr/>
          </p:nvSpPr>
          <p:spPr>
            <a:xfrm>
              <a:off x="5204700" y="3253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48"/>
            <p:cNvSpPr/>
            <p:nvPr/>
          </p:nvSpPr>
          <p:spPr>
            <a:xfrm>
              <a:off x="5185050" y="32745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0" y="0"/>
                    <a:pt x="12" y="0"/>
                    <a:pt x="12" y="12"/>
                  </a:cubicBezTo>
                  <a:cubicBezTo>
                    <a:pt x="24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48"/>
            <p:cNvSpPr/>
            <p:nvPr/>
          </p:nvSpPr>
          <p:spPr>
            <a:xfrm>
              <a:off x="5183250" y="32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48"/>
            <p:cNvSpPr/>
            <p:nvPr/>
          </p:nvSpPr>
          <p:spPr>
            <a:xfrm>
              <a:off x="5185650" y="327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48"/>
            <p:cNvSpPr/>
            <p:nvPr/>
          </p:nvSpPr>
          <p:spPr>
            <a:xfrm>
              <a:off x="5185050" y="32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48"/>
            <p:cNvSpPr/>
            <p:nvPr/>
          </p:nvSpPr>
          <p:spPr>
            <a:xfrm>
              <a:off x="5182975" y="32786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48"/>
            <p:cNvSpPr/>
            <p:nvPr/>
          </p:nvSpPr>
          <p:spPr>
            <a:xfrm>
              <a:off x="5207675" y="3318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0" y="12"/>
                  </a:lnTo>
                  <a:cubicBezTo>
                    <a:pt x="0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48"/>
            <p:cNvSpPr/>
            <p:nvPr/>
          </p:nvSpPr>
          <p:spPr>
            <a:xfrm>
              <a:off x="5202600" y="33161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3" y="0"/>
                    <a:pt x="1" y="12"/>
                    <a:pt x="13" y="12"/>
                  </a:cubicBezTo>
                  <a:cubicBezTo>
                    <a:pt x="1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48"/>
            <p:cNvSpPr/>
            <p:nvPr/>
          </p:nvSpPr>
          <p:spPr>
            <a:xfrm>
              <a:off x="5239525" y="3259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48"/>
            <p:cNvSpPr/>
            <p:nvPr/>
          </p:nvSpPr>
          <p:spPr>
            <a:xfrm>
              <a:off x="5213925" y="329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48"/>
            <p:cNvSpPr/>
            <p:nvPr/>
          </p:nvSpPr>
          <p:spPr>
            <a:xfrm>
              <a:off x="5210650" y="32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48"/>
            <p:cNvSpPr/>
            <p:nvPr/>
          </p:nvSpPr>
          <p:spPr>
            <a:xfrm>
              <a:off x="5215100" y="3286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48"/>
            <p:cNvSpPr/>
            <p:nvPr/>
          </p:nvSpPr>
          <p:spPr>
            <a:xfrm>
              <a:off x="5214225" y="3289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48"/>
            <p:cNvSpPr/>
            <p:nvPr/>
          </p:nvSpPr>
          <p:spPr>
            <a:xfrm>
              <a:off x="5210350" y="32965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0"/>
                  </a:moveTo>
                  <a:cubicBezTo>
                    <a:pt x="0" y="6"/>
                    <a:pt x="3" y="9"/>
                    <a:pt x="5" y="10"/>
                  </a:cubicBezTo>
                  <a:lnTo>
                    <a:pt x="5" y="10"/>
                  </a:lnTo>
                  <a:lnTo>
                    <a:pt x="0" y="0"/>
                  </a:lnTo>
                  <a:close/>
                  <a:moveTo>
                    <a:pt x="5" y="10"/>
                  </a:moveTo>
                  <a:lnTo>
                    <a:pt x="12" y="24"/>
                  </a:lnTo>
                  <a:lnTo>
                    <a:pt x="12" y="12"/>
                  </a:lnTo>
                  <a:cubicBezTo>
                    <a:pt x="12" y="12"/>
                    <a:pt x="9" y="12"/>
                    <a:pt x="5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48"/>
            <p:cNvSpPr/>
            <p:nvPr/>
          </p:nvSpPr>
          <p:spPr>
            <a:xfrm>
              <a:off x="5214825" y="32864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cubicBezTo>
                    <a:pt x="0" y="12"/>
                    <a:pt x="12" y="12"/>
                    <a:pt x="12" y="12"/>
                  </a:cubicBezTo>
                  <a:cubicBezTo>
                    <a:pt x="12" y="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48"/>
            <p:cNvSpPr/>
            <p:nvPr/>
          </p:nvSpPr>
          <p:spPr>
            <a:xfrm>
              <a:off x="5204400" y="3314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48"/>
            <p:cNvSpPr/>
            <p:nvPr/>
          </p:nvSpPr>
          <p:spPr>
            <a:xfrm>
              <a:off x="5207825" y="3307025"/>
              <a:ext cx="175" cy="225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48"/>
            <p:cNvSpPr/>
            <p:nvPr/>
          </p:nvSpPr>
          <p:spPr>
            <a:xfrm>
              <a:off x="5204100" y="331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48"/>
            <p:cNvSpPr/>
            <p:nvPr/>
          </p:nvSpPr>
          <p:spPr>
            <a:xfrm>
              <a:off x="5202600" y="3315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" y="12"/>
                  </a:lnTo>
                  <a:lnTo>
                    <a:pt x="13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48"/>
            <p:cNvSpPr/>
            <p:nvPr/>
          </p:nvSpPr>
          <p:spPr>
            <a:xfrm>
              <a:off x="5230300" y="33230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lnTo>
                    <a:pt x="12" y="1"/>
                  </a:lnTo>
                  <a:cubicBezTo>
                    <a:pt x="12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48"/>
            <p:cNvSpPr/>
            <p:nvPr/>
          </p:nvSpPr>
          <p:spPr>
            <a:xfrm>
              <a:off x="5225225" y="3320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3" y="13"/>
                    <a:pt x="1" y="13"/>
                    <a:pt x="13" y="25"/>
                  </a:cubicBezTo>
                  <a:cubicBezTo>
                    <a:pt x="1" y="13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48"/>
            <p:cNvSpPr/>
            <p:nvPr/>
          </p:nvSpPr>
          <p:spPr>
            <a:xfrm>
              <a:off x="5270175" y="3254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48"/>
            <p:cNvSpPr/>
            <p:nvPr/>
          </p:nvSpPr>
          <p:spPr>
            <a:xfrm>
              <a:off x="5235050" y="329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48"/>
            <p:cNvSpPr/>
            <p:nvPr/>
          </p:nvSpPr>
          <p:spPr>
            <a:xfrm>
              <a:off x="5240700" y="3285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48"/>
            <p:cNvSpPr/>
            <p:nvPr/>
          </p:nvSpPr>
          <p:spPr>
            <a:xfrm>
              <a:off x="5239225" y="32890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48"/>
            <p:cNvSpPr/>
            <p:nvPr/>
          </p:nvSpPr>
          <p:spPr>
            <a:xfrm>
              <a:off x="5232675" y="33248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24"/>
                    <a:pt x="12" y="12"/>
                  </a:cubicBezTo>
                  <a:cubicBezTo>
                    <a:pt x="12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48"/>
            <p:cNvSpPr/>
            <p:nvPr/>
          </p:nvSpPr>
          <p:spPr>
            <a:xfrm>
              <a:off x="5232075" y="33242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3" y="1"/>
                    <a:pt x="13" y="1"/>
                  </a:cubicBezTo>
                  <a:cubicBezTo>
                    <a:pt x="1" y="1"/>
                    <a:pt x="1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48"/>
            <p:cNvSpPr/>
            <p:nvPr/>
          </p:nvSpPr>
          <p:spPr>
            <a:xfrm>
              <a:off x="5225525" y="33221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48"/>
            <p:cNvSpPr/>
            <p:nvPr/>
          </p:nvSpPr>
          <p:spPr>
            <a:xfrm>
              <a:off x="5232075" y="33236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13"/>
                    <a:pt x="1" y="1"/>
                    <a:pt x="1" y="1"/>
                  </a:cubicBezTo>
                  <a:cubicBezTo>
                    <a:pt x="1" y="13"/>
                    <a:pt x="1" y="13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48"/>
            <p:cNvSpPr/>
            <p:nvPr/>
          </p:nvSpPr>
          <p:spPr>
            <a:xfrm>
              <a:off x="5234750" y="32971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48"/>
            <p:cNvSpPr/>
            <p:nvPr/>
          </p:nvSpPr>
          <p:spPr>
            <a:xfrm>
              <a:off x="5240400" y="32852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3"/>
                    <a:pt x="1" y="13"/>
                    <a:pt x="13" y="13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48"/>
            <p:cNvSpPr/>
            <p:nvPr/>
          </p:nvSpPr>
          <p:spPr>
            <a:xfrm>
              <a:off x="5227325" y="33179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lnTo>
                    <a:pt x="0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48"/>
            <p:cNvSpPr/>
            <p:nvPr/>
          </p:nvSpPr>
          <p:spPr>
            <a:xfrm>
              <a:off x="5231225" y="3309475"/>
              <a:ext cx="275" cy="175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48"/>
            <p:cNvSpPr/>
            <p:nvPr/>
          </p:nvSpPr>
          <p:spPr>
            <a:xfrm>
              <a:off x="5227025" y="33167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48"/>
            <p:cNvSpPr/>
            <p:nvPr/>
          </p:nvSpPr>
          <p:spPr>
            <a:xfrm>
              <a:off x="5225525" y="332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48"/>
            <p:cNvSpPr/>
            <p:nvPr/>
          </p:nvSpPr>
          <p:spPr>
            <a:xfrm>
              <a:off x="5277025" y="3314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lnTo>
                    <a:pt x="0" y="12"/>
                  </a:lnTo>
                  <a:cubicBezTo>
                    <a:pt x="12" y="12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48"/>
            <p:cNvSpPr/>
            <p:nvPr/>
          </p:nvSpPr>
          <p:spPr>
            <a:xfrm>
              <a:off x="5271675" y="33132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2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0" y="12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48"/>
            <p:cNvSpPr/>
            <p:nvPr/>
          </p:nvSpPr>
          <p:spPr>
            <a:xfrm>
              <a:off x="5326125" y="32194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48"/>
            <p:cNvSpPr/>
            <p:nvPr/>
          </p:nvSpPr>
          <p:spPr>
            <a:xfrm>
              <a:off x="5310650" y="3251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48"/>
            <p:cNvSpPr/>
            <p:nvPr/>
          </p:nvSpPr>
          <p:spPr>
            <a:xfrm>
              <a:off x="5282375" y="328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48"/>
            <p:cNvSpPr/>
            <p:nvPr/>
          </p:nvSpPr>
          <p:spPr>
            <a:xfrm>
              <a:off x="5279100" y="3291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48"/>
            <p:cNvSpPr/>
            <p:nvPr/>
          </p:nvSpPr>
          <p:spPr>
            <a:xfrm>
              <a:off x="5283875" y="328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48"/>
            <p:cNvSpPr/>
            <p:nvPr/>
          </p:nvSpPr>
          <p:spPr>
            <a:xfrm>
              <a:off x="5325400" y="32197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6" y="1"/>
                  </a:moveTo>
                  <a:lnTo>
                    <a:pt x="6" y="1"/>
                  </a:lnTo>
                  <a:cubicBezTo>
                    <a:pt x="0" y="6"/>
                    <a:pt x="3" y="9"/>
                    <a:pt x="6" y="12"/>
                  </a:cubicBezTo>
                  <a:lnTo>
                    <a:pt x="6" y="12"/>
                  </a:lnTo>
                  <a:cubicBezTo>
                    <a:pt x="6" y="6"/>
                    <a:pt x="6" y="1"/>
                    <a:pt x="6" y="1"/>
                  </a:cubicBezTo>
                  <a:close/>
                  <a:moveTo>
                    <a:pt x="6" y="12"/>
                  </a:moveTo>
                  <a:cubicBezTo>
                    <a:pt x="6" y="16"/>
                    <a:pt x="6" y="20"/>
                    <a:pt x="6" y="24"/>
                  </a:cubicBezTo>
                  <a:cubicBezTo>
                    <a:pt x="12" y="18"/>
                    <a:pt x="9" y="15"/>
                    <a:pt x="6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48"/>
            <p:cNvSpPr/>
            <p:nvPr/>
          </p:nvSpPr>
          <p:spPr>
            <a:xfrm>
              <a:off x="5272250" y="3314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48"/>
            <p:cNvSpPr/>
            <p:nvPr/>
          </p:nvSpPr>
          <p:spPr>
            <a:xfrm>
              <a:off x="5325550" y="322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48"/>
            <p:cNvSpPr/>
            <p:nvPr/>
          </p:nvSpPr>
          <p:spPr>
            <a:xfrm>
              <a:off x="5282675" y="32834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48"/>
            <p:cNvSpPr/>
            <p:nvPr/>
          </p:nvSpPr>
          <p:spPr>
            <a:xfrm>
              <a:off x="5278800" y="32911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lnTo>
                    <a:pt x="1" y="12"/>
                  </a:lnTo>
                  <a:lnTo>
                    <a:pt x="13" y="12"/>
                  </a:lnTo>
                  <a:cubicBezTo>
                    <a:pt x="13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48"/>
            <p:cNvSpPr/>
            <p:nvPr/>
          </p:nvSpPr>
          <p:spPr>
            <a:xfrm>
              <a:off x="5283575" y="32801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48"/>
            <p:cNvSpPr/>
            <p:nvPr/>
          </p:nvSpPr>
          <p:spPr>
            <a:xfrm>
              <a:off x="5273450" y="331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48"/>
            <p:cNvSpPr/>
            <p:nvPr/>
          </p:nvSpPr>
          <p:spPr>
            <a:xfrm>
              <a:off x="5276425" y="33024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48"/>
            <p:cNvSpPr/>
            <p:nvPr/>
          </p:nvSpPr>
          <p:spPr>
            <a:xfrm>
              <a:off x="5272850" y="33096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48"/>
            <p:cNvSpPr/>
            <p:nvPr/>
          </p:nvSpPr>
          <p:spPr>
            <a:xfrm>
              <a:off x="5271675" y="33129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0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48"/>
            <p:cNvSpPr/>
            <p:nvPr/>
          </p:nvSpPr>
          <p:spPr>
            <a:xfrm>
              <a:off x="5316600" y="33129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48"/>
            <p:cNvSpPr/>
            <p:nvPr/>
          </p:nvSpPr>
          <p:spPr>
            <a:xfrm>
              <a:off x="5311850" y="3309925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2" y="0"/>
                  </a:moveTo>
                  <a:cubicBezTo>
                    <a:pt x="12" y="12"/>
                    <a:pt x="0" y="12"/>
                    <a:pt x="12" y="24"/>
                  </a:cubicBezTo>
                  <a:cubicBezTo>
                    <a:pt x="0" y="12"/>
                    <a:pt x="24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48"/>
            <p:cNvSpPr/>
            <p:nvPr/>
          </p:nvSpPr>
          <p:spPr>
            <a:xfrm>
              <a:off x="5378525" y="32105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0" y="12"/>
                  </a:lnTo>
                  <a:lnTo>
                    <a:pt x="12" y="12"/>
                  </a:ln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48"/>
            <p:cNvSpPr/>
            <p:nvPr/>
          </p:nvSpPr>
          <p:spPr>
            <a:xfrm>
              <a:off x="5361550" y="3247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48"/>
            <p:cNvSpPr/>
            <p:nvPr/>
          </p:nvSpPr>
          <p:spPr>
            <a:xfrm>
              <a:off x="5327925" y="328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48"/>
            <p:cNvSpPr/>
            <p:nvPr/>
          </p:nvSpPr>
          <p:spPr>
            <a:xfrm>
              <a:off x="5323450" y="3287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48"/>
            <p:cNvSpPr/>
            <p:nvPr/>
          </p:nvSpPr>
          <p:spPr>
            <a:xfrm>
              <a:off x="5330000" y="3275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48"/>
            <p:cNvSpPr/>
            <p:nvPr/>
          </p:nvSpPr>
          <p:spPr>
            <a:xfrm>
              <a:off x="5377925" y="321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48"/>
            <p:cNvSpPr/>
            <p:nvPr/>
          </p:nvSpPr>
          <p:spPr>
            <a:xfrm>
              <a:off x="5312150" y="3311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48"/>
            <p:cNvSpPr/>
            <p:nvPr/>
          </p:nvSpPr>
          <p:spPr>
            <a:xfrm>
              <a:off x="5328225" y="3279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3"/>
                    <a:pt x="12" y="13"/>
                    <a:pt x="12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48"/>
            <p:cNvSpPr/>
            <p:nvPr/>
          </p:nvSpPr>
          <p:spPr>
            <a:xfrm>
              <a:off x="5377775" y="32112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9" y="0"/>
                  </a:moveTo>
                  <a:cubicBezTo>
                    <a:pt x="8" y="0"/>
                    <a:pt x="7" y="2"/>
                    <a:pt x="7" y="5"/>
                  </a:cubicBezTo>
                  <a:cubicBezTo>
                    <a:pt x="1" y="11"/>
                    <a:pt x="4" y="11"/>
                    <a:pt x="8" y="11"/>
                  </a:cubicBezTo>
                  <a:cubicBezTo>
                    <a:pt x="13" y="11"/>
                    <a:pt x="19" y="11"/>
                    <a:pt x="19" y="17"/>
                  </a:cubicBezTo>
                  <a:cubicBezTo>
                    <a:pt x="19" y="9"/>
                    <a:pt x="13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48"/>
            <p:cNvSpPr/>
            <p:nvPr/>
          </p:nvSpPr>
          <p:spPr>
            <a:xfrm>
              <a:off x="5323150" y="32873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48"/>
            <p:cNvSpPr/>
            <p:nvPr/>
          </p:nvSpPr>
          <p:spPr>
            <a:xfrm>
              <a:off x="5329700" y="327597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1"/>
                  </a:moveTo>
                  <a:cubicBezTo>
                    <a:pt x="1" y="5"/>
                    <a:pt x="2" y="6"/>
                    <a:pt x="4" y="6"/>
                  </a:cubicBezTo>
                  <a:cubicBezTo>
                    <a:pt x="7" y="6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48"/>
            <p:cNvSpPr/>
            <p:nvPr/>
          </p:nvSpPr>
          <p:spPr>
            <a:xfrm>
              <a:off x="5313925" y="33075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48"/>
            <p:cNvSpPr/>
            <p:nvPr/>
          </p:nvSpPr>
          <p:spPr>
            <a:xfrm>
              <a:off x="5318700" y="32992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48"/>
            <p:cNvSpPr/>
            <p:nvPr/>
          </p:nvSpPr>
          <p:spPr>
            <a:xfrm>
              <a:off x="5313625" y="33063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48"/>
            <p:cNvSpPr/>
            <p:nvPr/>
          </p:nvSpPr>
          <p:spPr>
            <a:xfrm>
              <a:off x="5311850" y="3309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lnTo>
                    <a:pt x="0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48"/>
            <p:cNvSpPr/>
            <p:nvPr/>
          </p:nvSpPr>
          <p:spPr>
            <a:xfrm>
              <a:off x="5427050" y="319830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12" y="0"/>
                  </a:moveTo>
                  <a:cubicBezTo>
                    <a:pt x="12" y="12"/>
                    <a:pt x="0" y="24"/>
                    <a:pt x="0" y="24"/>
                  </a:cubicBezTo>
                  <a:cubicBezTo>
                    <a:pt x="12" y="24"/>
                    <a:pt x="24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48"/>
            <p:cNvSpPr/>
            <p:nvPr/>
          </p:nvSpPr>
          <p:spPr>
            <a:xfrm>
              <a:off x="5379425" y="327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48"/>
            <p:cNvSpPr/>
            <p:nvPr/>
          </p:nvSpPr>
          <p:spPr>
            <a:xfrm>
              <a:off x="5413050" y="322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48"/>
            <p:cNvSpPr/>
            <p:nvPr/>
          </p:nvSpPr>
          <p:spPr>
            <a:xfrm>
              <a:off x="5407100" y="323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48"/>
            <p:cNvSpPr/>
            <p:nvPr/>
          </p:nvSpPr>
          <p:spPr>
            <a:xfrm>
              <a:off x="5408600" y="32304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48"/>
            <p:cNvSpPr/>
            <p:nvPr/>
          </p:nvSpPr>
          <p:spPr>
            <a:xfrm>
              <a:off x="5413050" y="322122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cubicBezTo>
                    <a:pt x="13" y="12"/>
                    <a:pt x="13" y="12"/>
                    <a:pt x="13" y="1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48"/>
            <p:cNvSpPr/>
            <p:nvPr/>
          </p:nvSpPr>
          <p:spPr>
            <a:xfrm>
              <a:off x="5407100" y="32346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48"/>
            <p:cNvSpPr/>
            <p:nvPr/>
          </p:nvSpPr>
          <p:spPr>
            <a:xfrm>
              <a:off x="5424650" y="3200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48"/>
            <p:cNvSpPr/>
            <p:nvPr/>
          </p:nvSpPr>
          <p:spPr>
            <a:xfrm>
              <a:off x="5418400" y="32087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48"/>
            <p:cNvSpPr/>
            <p:nvPr/>
          </p:nvSpPr>
          <p:spPr>
            <a:xfrm>
              <a:off x="5424650" y="3201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48"/>
            <p:cNvSpPr/>
            <p:nvPr/>
          </p:nvSpPr>
          <p:spPr>
            <a:xfrm>
              <a:off x="5427050" y="31989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cubicBezTo>
                    <a:pt x="0" y="0"/>
                    <a:pt x="0" y="0"/>
                    <a:pt x="0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48"/>
            <p:cNvSpPr/>
            <p:nvPr/>
          </p:nvSpPr>
          <p:spPr>
            <a:xfrm>
              <a:off x="5485075" y="31590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3"/>
                    <a:pt x="1" y="13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48"/>
            <p:cNvSpPr/>
            <p:nvPr/>
          </p:nvSpPr>
          <p:spPr>
            <a:xfrm>
              <a:off x="5489550" y="31619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2" y="1"/>
                  </a:moveTo>
                  <a:cubicBezTo>
                    <a:pt x="24" y="13"/>
                    <a:pt x="1" y="25"/>
                    <a:pt x="12" y="25"/>
                  </a:cubicBezTo>
                  <a:cubicBezTo>
                    <a:pt x="12" y="13"/>
                    <a:pt x="24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48"/>
            <p:cNvSpPr/>
            <p:nvPr/>
          </p:nvSpPr>
          <p:spPr>
            <a:xfrm>
              <a:off x="5412450" y="3303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48"/>
            <p:cNvSpPr/>
            <p:nvPr/>
          </p:nvSpPr>
          <p:spPr>
            <a:xfrm>
              <a:off x="5434475" y="325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48"/>
            <p:cNvSpPr/>
            <p:nvPr/>
          </p:nvSpPr>
          <p:spPr>
            <a:xfrm>
              <a:off x="5470800" y="3202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48"/>
            <p:cNvSpPr/>
            <p:nvPr/>
          </p:nvSpPr>
          <p:spPr>
            <a:xfrm>
              <a:off x="5475850" y="31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48"/>
            <p:cNvSpPr/>
            <p:nvPr/>
          </p:nvSpPr>
          <p:spPr>
            <a:xfrm>
              <a:off x="5468425" y="3209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48"/>
            <p:cNvSpPr/>
            <p:nvPr/>
          </p:nvSpPr>
          <p:spPr>
            <a:xfrm>
              <a:off x="5489850" y="31605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48"/>
            <p:cNvSpPr/>
            <p:nvPr/>
          </p:nvSpPr>
          <p:spPr>
            <a:xfrm>
              <a:off x="5470200" y="320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48"/>
            <p:cNvSpPr/>
            <p:nvPr/>
          </p:nvSpPr>
          <p:spPr>
            <a:xfrm>
              <a:off x="5475850" y="319265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cubicBezTo>
                    <a:pt x="1" y="12"/>
                    <a:pt x="13" y="12"/>
                    <a:pt x="13" y="1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48"/>
            <p:cNvSpPr/>
            <p:nvPr/>
          </p:nvSpPr>
          <p:spPr>
            <a:xfrm>
              <a:off x="5468425" y="320887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9" y="1"/>
                  </a:moveTo>
                  <a:cubicBezTo>
                    <a:pt x="5" y="1"/>
                    <a:pt x="0" y="6"/>
                    <a:pt x="0" y="6"/>
                  </a:cubicBezTo>
                  <a:lnTo>
                    <a:pt x="12" y="6"/>
                  </a:lnTo>
                  <a:cubicBezTo>
                    <a:pt x="12" y="2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48"/>
            <p:cNvSpPr/>
            <p:nvPr/>
          </p:nvSpPr>
          <p:spPr>
            <a:xfrm>
              <a:off x="5487175" y="3165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lnTo>
                    <a:pt x="0" y="13"/>
                  </a:lnTo>
                  <a:lnTo>
                    <a:pt x="12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48"/>
            <p:cNvSpPr/>
            <p:nvPr/>
          </p:nvSpPr>
          <p:spPr>
            <a:xfrm>
              <a:off x="5481525" y="3176575"/>
              <a:ext cx="275" cy="425"/>
            </a:xfrm>
            <a:custGeom>
              <a:avLst/>
              <a:gdLst/>
              <a:ahLst/>
              <a:cxnLst/>
              <a:rect l="l" t="t" r="r" b="b"/>
              <a:pathLst>
                <a:path w="11" h="17" extrusionOk="0">
                  <a:moveTo>
                    <a:pt x="0" y="0"/>
                  </a:moveTo>
                  <a:lnTo>
                    <a:pt x="0" y="12"/>
                  </a:lnTo>
                  <a:cubicBezTo>
                    <a:pt x="4" y="16"/>
                    <a:pt x="6" y="17"/>
                    <a:pt x="7" y="17"/>
                  </a:cubicBezTo>
                  <a:cubicBezTo>
                    <a:pt x="11" y="17"/>
                    <a:pt x="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48"/>
            <p:cNvSpPr/>
            <p:nvPr/>
          </p:nvSpPr>
          <p:spPr>
            <a:xfrm>
              <a:off x="5487475" y="31670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48"/>
            <p:cNvSpPr/>
            <p:nvPr/>
          </p:nvSpPr>
          <p:spPr>
            <a:xfrm>
              <a:off x="5489850" y="316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2"/>
                    <a:pt x="0" y="12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48"/>
            <p:cNvSpPr/>
            <p:nvPr/>
          </p:nvSpPr>
          <p:spPr>
            <a:xfrm>
              <a:off x="5474375" y="32617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48"/>
            <p:cNvSpPr/>
            <p:nvPr/>
          </p:nvSpPr>
          <p:spPr>
            <a:xfrm>
              <a:off x="5469000" y="3259325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3" y="0"/>
                  </a:moveTo>
                  <a:cubicBezTo>
                    <a:pt x="13" y="12"/>
                    <a:pt x="1" y="24"/>
                    <a:pt x="25" y="24"/>
                  </a:cubicBezTo>
                  <a:cubicBezTo>
                    <a:pt x="13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48"/>
            <p:cNvSpPr/>
            <p:nvPr/>
          </p:nvSpPr>
          <p:spPr>
            <a:xfrm>
              <a:off x="5508300" y="3186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48"/>
            <p:cNvSpPr/>
            <p:nvPr/>
          </p:nvSpPr>
          <p:spPr>
            <a:xfrm>
              <a:off x="5480625" y="322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48"/>
            <p:cNvSpPr/>
            <p:nvPr/>
          </p:nvSpPr>
          <p:spPr>
            <a:xfrm>
              <a:off x="5480625" y="322747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0" y="0"/>
                  </a:moveTo>
                  <a:cubicBezTo>
                    <a:pt x="0" y="0"/>
                    <a:pt x="0" y="12"/>
                    <a:pt x="0" y="24"/>
                  </a:cubicBezTo>
                  <a:cubicBezTo>
                    <a:pt x="12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48"/>
            <p:cNvSpPr/>
            <p:nvPr/>
          </p:nvSpPr>
          <p:spPr>
            <a:xfrm>
              <a:off x="5477050" y="32349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48"/>
            <p:cNvSpPr/>
            <p:nvPr/>
          </p:nvSpPr>
          <p:spPr>
            <a:xfrm>
              <a:off x="5481800" y="32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48"/>
            <p:cNvSpPr/>
            <p:nvPr/>
          </p:nvSpPr>
          <p:spPr>
            <a:xfrm>
              <a:off x="5469600" y="3261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48"/>
            <p:cNvSpPr/>
            <p:nvPr/>
          </p:nvSpPr>
          <p:spPr>
            <a:xfrm>
              <a:off x="5480625" y="322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48"/>
            <p:cNvSpPr/>
            <p:nvPr/>
          </p:nvSpPr>
          <p:spPr>
            <a:xfrm>
              <a:off x="5476750" y="32346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lnTo>
                    <a:pt x="12" y="25"/>
                  </a:lnTo>
                  <a:lnTo>
                    <a:pt x="12" y="13"/>
                  </a:lnTo>
                  <a:cubicBezTo>
                    <a:pt x="12" y="13"/>
                    <a:pt x="12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48"/>
            <p:cNvSpPr/>
            <p:nvPr/>
          </p:nvSpPr>
          <p:spPr>
            <a:xfrm>
              <a:off x="5481525" y="3221975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8" y="0"/>
                  </a:moveTo>
                  <a:cubicBezTo>
                    <a:pt x="7" y="0"/>
                    <a:pt x="4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48"/>
            <p:cNvSpPr/>
            <p:nvPr/>
          </p:nvSpPr>
          <p:spPr>
            <a:xfrm>
              <a:off x="5471100" y="32566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48"/>
            <p:cNvSpPr/>
            <p:nvPr/>
          </p:nvSpPr>
          <p:spPr>
            <a:xfrm>
              <a:off x="5474375" y="3247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48"/>
            <p:cNvSpPr/>
            <p:nvPr/>
          </p:nvSpPr>
          <p:spPr>
            <a:xfrm>
              <a:off x="5470500" y="32554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48"/>
            <p:cNvSpPr/>
            <p:nvPr/>
          </p:nvSpPr>
          <p:spPr>
            <a:xfrm>
              <a:off x="5469300" y="3259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48"/>
            <p:cNvSpPr/>
            <p:nvPr/>
          </p:nvSpPr>
          <p:spPr>
            <a:xfrm>
              <a:off x="5542225" y="31515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lnTo>
                    <a:pt x="1" y="12"/>
                  </a:lnTo>
                  <a:lnTo>
                    <a:pt x="13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48"/>
            <p:cNvSpPr/>
            <p:nvPr/>
          </p:nvSpPr>
          <p:spPr>
            <a:xfrm>
              <a:off x="5530925" y="318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48"/>
            <p:cNvSpPr/>
            <p:nvPr/>
          </p:nvSpPr>
          <p:spPr>
            <a:xfrm>
              <a:off x="5504725" y="32280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cubicBezTo>
                    <a:pt x="1" y="13"/>
                    <a:pt x="1" y="13"/>
                    <a:pt x="1" y="25"/>
                  </a:cubicBezTo>
                  <a:cubicBezTo>
                    <a:pt x="13" y="25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48"/>
            <p:cNvSpPr/>
            <p:nvPr/>
          </p:nvSpPr>
          <p:spPr>
            <a:xfrm>
              <a:off x="5501750" y="3235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48"/>
            <p:cNvSpPr/>
            <p:nvPr/>
          </p:nvSpPr>
          <p:spPr>
            <a:xfrm>
              <a:off x="5505925" y="322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48"/>
            <p:cNvSpPr/>
            <p:nvPr/>
          </p:nvSpPr>
          <p:spPr>
            <a:xfrm>
              <a:off x="5541950" y="31527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48"/>
            <p:cNvSpPr/>
            <p:nvPr/>
          </p:nvSpPr>
          <p:spPr>
            <a:xfrm>
              <a:off x="5541500" y="31523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9" y="1"/>
                  </a:moveTo>
                  <a:cubicBezTo>
                    <a:pt x="7" y="1"/>
                    <a:pt x="6" y="2"/>
                    <a:pt x="6" y="6"/>
                  </a:cubicBezTo>
                  <a:cubicBezTo>
                    <a:pt x="0" y="12"/>
                    <a:pt x="3" y="12"/>
                    <a:pt x="8" y="12"/>
                  </a:cubicBezTo>
                  <a:cubicBezTo>
                    <a:pt x="12" y="12"/>
                    <a:pt x="18" y="12"/>
                    <a:pt x="18" y="18"/>
                  </a:cubicBezTo>
                  <a:cubicBezTo>
                    <a:pt x="18" y="9"/>
                    <a:pt x="12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48"/>
            <p:cNvSpPr/>
            <p:nvPr/>
          </p:nvSpPr>
          <p:spPr>
            <a:xfrm>
              <a:off x="5504725" y="322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48"/>
            <p:cNvSpPr/>
            <p:nvPr/>
          </p:nvSpPr>
          <p:spPr>
            <a:xfrm>
              <a:off x="5501450" y="32352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48"/>
            <p:cNvSpPr/>
            <p:nvPr/>
          </p:nvSpPr>
          <p:spPr>
            <a:xfrm>
              <a:off x="5505325" y="32230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2" y="1"/>
                    <a:pt x="12" y="1"/>
                    <a:pt x="1" y="1"/>
                  </a:cubicBezTo>
                  <a:cubicBezTo>
                    <a:pt x="12" y="1"/>
                    <a:pt x="12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48"/>
            <p:cNvSpPr/>
            <p:nvPr/>
          </p:nvSpPr>
          <p:spPr>
            <a:xfrm>
              <a:off x="5499375" y="3247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48"/>
            <p:cNvSpPr/>
            <p:nvPr/>
          </p:nvSpPr>
          <p:spPr>
            <a:xfrm>
              <a:off x="5581525" y="3147700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2" y="0"/>
                  </a:moveTo>
                  <a:lnTo>
                    <a:pt x="12" y="0"/>
                  </a:lnTo>
                  <a:cubicBezTo>
                    <a:pt x="24" y="12"/>
                    <a:pt x="1" y="24"/>
                    <a:pt x="12" y="36"/>
                  </a:cubicBezTo>
                  <a:cubicBezTo>
                    <a:pt x="12" y="24"/>
                    <a:pt x="24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48"/>
            <p:cNvSpPr/>
            <p:nvPr/>
          </p:nvSpPr>
          <p:spPr>
            <a:xfrm>
              <a:off x="5534500" y="32367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48"/>
            <p:cNvSpPr/>
            <p:nvPr/>
          </p:nvSpPr>
          <p:spPr>
            <a:xfrm>
              <a:off x="5564850" y="3185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48"/>
            <p:cNvSpPr/>
            <p:nvPr/>
          </p:nvSpPr>
          <p:spPr>
            <a:xfrm>
              <a:off x="5569325" y="3176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48"/>
            <p:cNvSpPr/>
            <p:nvPr/>
          </p:nvSpPr>
          <p:spPr>
            <a:xfrm>
              <a:off x="5563075" y="319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48"/>
            <p:cNvSpPr/>
            <p:nvPr/>
          </p:nvSpPr>
          <p:spPr>
            <a:xfrm>
              <a:off x="5564550" y="31869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48"/>
            <p:cNvSpPr/>
            <p:nvPr/>
          </p:nvSpPr>
          <p:spPr>
            <a:xfrm>
              <a:off x="5581525" y="314637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2" y="0"/>
                  </a:moveTo>
                  <a:cubicBezTo>
                    <a:pt x="11" y="0"/>
                    <a:pt x="8" y="6"/>
                    <a:pt x="1" y="6"/>
                  </a:cubicBezTo>
                  <a:lnTo>
                    <a:pt x="12" y="6"/>
                  </a:lnTo>
                  <a:cubicBezTo>
                    <a:pt x="12" y="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48"/>
            <p:cNvSpPr/>
            <p:nvPr/>
          </p:nvSpPr>
          <p:spPr>
            <a:xfrm>
              <a:off x="5569325" y="3176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0"/>
                    <a:pt x="12" y="12"/>
                    <a:pt x="12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48"/>
            <p:cNvSpPr/>
            <p:nvPr/>
          </p:nvSpPr>
          <p:spPr>
            <a:xfrm>
              <a:off x="5563075" y="3191900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9" y="1"/>
                  </a:moveTo>
                  <a:cubicBezTo>
                    <a:pt x="6" y="1"/>
                    <a:pt x="0" y="6"/>
                    <a:pt x="0" y="6"/>
                  </a:cubicBezTo>
                  <a:lnTo>
                    <a:pt x="12" y="6"/>
                  </a:lnTo>
                  <a:cubicBezTo>
                    <a:pt x="12" y="2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48"/>
            <p:cNvSpPr/>
            <p:nvPr/>
          </p:nvSpPr>
          <p:spPr>
            <a:xfrm>
              <a:off x="5579450" y="3150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48"/>
            <p:cNvSpPr/>
            <p:nvPr/>
          </p:nvSpPr>
          <p:spPr>
            <a:xfrm>
              <a:off x="5574375" y="3161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48"/>
            <p:cNvSpPr/>
            <p:nvPr/>
          </p:nvSpPr>
          <p:spPr>
            <a:xfrm>
              <a:off x="5579750" y="315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48"/>
            <p:cNvSpPr/>
            <p:nvPr/>
          </p:nvSpPr>
          <p:spPr>
            <a:xfrm>
              <a:off x="5581825" y="3148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48"/>
            <p:cNvSpPr/>
            <p:nvPr/>
          </p:nvSpPr>
          <p:spPr>
            <a:xfrm>
              <a:off x="5574075" y="31911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1"/>
                  </a:moveTo>
                  <a:cubicBezTo>
                    <a:pt x="13" y="1"/>
                    <a:pt x="1" y="1"/>
                    <a:pt x="25" y="12"/>
                  </a:cubicBezTo>
                  <a:cubicBezTo>
                    <a:pt x="13" y="1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48"/>
            <p:cNvSpPr/>
            <p:nvPr/>
          </p:nvSpPr>
          <p:spPr>
            <a:xfrm>
              <a:off x="5594925" y="315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48"/>
            <p:cNvSpPr/>
            <p:nvPr/>
          </p:nvSpPr>
          <p:spPr>
            <a:xfrm>
              <a:off x="5593425" y="3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48"/>
            <p:cNvSpPr/>
            <p:nvPr/>
          </p:nvSpPr>
          <p:spPr>
            <a:xfrm>
              <a:off x="5578250" y="31807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"/>
                    <a:pt x="12" y="13"/>
                  </a:cubicBezTo>
                  <a:cubicBezTo>
                    <a:pt x="12" y="13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1013;p48"/>
            <p:cNvSpPr/>
            <p:nvPr/>
          </p:nvSpPr>
          <p:spPr>
            <a:xfrm>
              <a:off x="5576775" y="31831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1014;p48"/>
            <p:cNvSpPr/>
            <p:nvPr/>
          </p:nvSpPr>
          <p:spPr>
            <a:xfrm>
              <a:off x="5578250" y="31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48"/>
            <p:cNvSpPr/>
            <p:nvPr/>
          </p:nvSpPr>
          <p:spPr>
            <a:xfrm>
              <a:off x="5578250" y="31801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48"/>
            <p:cNvSpPr/>
            <p:nvPr/>
          </p:nvSpPr>
          <p:spPr>
            <a:xfrm>
              <a:off x="5594025" y="31557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1"/>
                  </a:moveTo>
                  <a:cubicBezTo>
                    <a:pt x="1" y="1"/>
                    <a:pt x="24" y="1"/>
                    <a:pt x="24" y="13"/>
                  </a:cubicBezTo>
                  <a:cubicBezTo>
                    <a:pt x="24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48"/>
            <p:cNvSpPr/>
            <p:nvPr/>
          </p:nvSpPr>
          <p:spPr>
            <a:xfrm>
              <a:off x="5594625" y="3156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48"/>
            <p:cNvSpPr/>
            <p:nvPr/>
          </p:nvSpPr>
          <p:spPr>
            <a:xfrm>
              <a:off x="5573500" y="3195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48"/>
            <p:cNvSpPr/>
            <p:nvPr/>
          </p:nvSpPr>
          <p:spPr>
            <a:xfrm>
              <a:off x="5576475" y="31828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12" y="12"/>
                  </a:ln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48"/>
            <p:cNvSpPr/>
            <p:nvPr/>
          </p:nvSpPr>
          <p:spPr>
            <a:xfrm>
              <a:off x="5575575" y="319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48"/>
            <p:cNvSpPr/>
            <p:nvPr/>
          </p:nvSpPr>
          <p:spPr>
            <a:xfrm>
              <a:off x="5574675" y="31899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48"/>
            <p:cNvSpPr/>
            <p:nvPr/>
          </p:nvSpPr>
          <p:spPr>
            <a:xfrm>
              <a:off x="5574375" y="319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48"/>
            <p:cNvSpPr/>
            <p:nvPr/>
          </p:nvSpPr>
          <p:spPr>
            <a:xfrm>
              <a:off x="5440425" y="3194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" y="12"/>
                  </a:lnTo>
                  <a:cubicBezTo>
                    <a:pt x="13" y="12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48"/>
            <p:cNvSpPr/>
            <p:nvPr/>
          </p:nvSpPr>
          <p:spPr>
            <a:xfrm>
              <a:off x="5435375" y="31920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12" y="0"/>
                    <a:pt x="1" y="0"/>
                    <a:pt x="12" y="12"/>
                  </a:cubicBezTo>
                  <a:cubicBezTo>
                    <a:pt x="1" y="0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48"/>
            <p:cNvSpPr/>
            <p:nvPr/>
          </p:nvSpPr>
          <p:spPr>
            <a:xfrm>
              <a:off x="5439850" y="3181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48"/>
            <p:cNvSpPr/>
            <p:nvPr/>
          </p:nvSpPr>
          <p:spPr>
            <a:xfrm>
              <a:off x="5433900" y="31971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48"/>
            <p:cNvSpPr/>
            <p:nvPr/>
          </p:nvSpPr>
          <p:spPr>
            <a:xfrm>
              <a:off x="5439550" y="31816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0" y="12"/>
                  </a:lnTo>
                  <a:lnTo>
                    <a:pt x="12" y="12"/>
                  </a:lnTo>
                  <a:cubicBezTo>
                    <a:pt x="12" y="12"/>
                    <a:pt x="0" y="1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48"/>
            <p:cNvSpPr/>
            <p:nvPr/>
          </p:nvSpPr>
          <p:spPr>
            <a:xfrm>
              <a:off x="5436875" y="319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48"/>
            <p:cNvSpPr/>
            <p:nvPr/>
          </p:nvSpPr>
          <p:spPr>
            <a:xfrm>
              <a:off x="5436275" y="319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48"/>
            <p:cNvSpPr/>
            <p:nvPr/>
          </p:nvSpPr>
          <p:spPr>
            <a:xfrm>
              <a:off x="5435375" y="31920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lnTo>
                    <a:pt x="1" y="0"/>
                  </a:lnTo>
                  <a:cubicBezTo>
                    <a:pt x="1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7" name="Google Shape;11317;p59"/>
          <p:cNvSpPr txBox="1">
            <a:spLocks noGrp="1"/>
          </p:cNvSpPr>
          <p:nvPr>
            <p:ph type="ctrTitle"/>
          </p:nvPr>
        </p:nvSpPr>
        <p:spPr>
          <a:xfrm>
            <a:off x="710775" y="860229"/>
            <a:ext cx="4602300" cy="9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latin typeface="Ink Free" panose="03080402000500000000" pitchFamily="66" charset="0"/>
              </a:rPr>
              <a:t>Thanks!</a:t>
            </a:r>
          </a:p>
        </p:txBody>
      </p:sp>
      <p:sp>
        <p:nvSpPr>
          <p:cNvPr id="11318" name="Google Shape;11318;p59"/>
          <p:cNvSpPr txBox="1">
            <a:spLocks noGrp="1"/>
          </p:cNvSpPr>
          <p:nvPr>
            <p:ph type="subTitle" idx="1"/>
          </p:nvPr>
        </p:nvSpPr>
        <p:spPr>
          <a:xfrm>
            <a:off x="710775" y="2077036"/>
            <a:ext cx="4602300" cy="11978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Do you have any questions?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linkClick r:id="rId3"/>
              </a:rPr>
              <a:t>gr-pbl-d21@wpi.edu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linkClick r:id="rId4"/>
              </a:rPr>
              <a:t>https://www.wpi.edu/project-based-learning</a:t>
            </a:r>
            <a:r>
              <a:rPr lang="en-US"/>
              <a:t> </a:t>
            </a:r>
            <a:endParaRPr/>
          </a:p>
        </p:txBody>
      </p:sp>
      <p:sp>
        <p:nvSpPr>
          <p:cNvPr id="11319" name="Google Shape;11319;p59"/>
          <p:cNvSpPr txBox="1"/>
          <p:nvPr/>
        </p:nvSpPr>
        <p:spPr>
          <a:xfrm>
            <a:off x="710775" y="4316400"/>
            <a:ext cx="36246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Please keep this slide for attribution.</a:t>
            </a:r>
            <a:endParaRPr sz="11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320" name="Google Shape;11320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7400" y="1855000"/>
            <a:ext cx="1499101" cy="1802023"/>
          </a:xfrm>
          <a:prstGeom prst="rect">
            <a:avLst/>
          </a:prstGeom>
          <a:noFill/>
          <a:ln>
            <a:noFill/>
          </a:ln>
        </p:spPr>
      </p:pic>
      <p:sp>
        <p:nvSpPr>
          <p:cNvPr id="11321" name="Google Shape;11321;p59"/>
          <p:cNvSpPr/>
          <p:nvPr/>
        </p:nvSpPr>
        <p:spPr>
          <a:xfrm rot="-705173">
            <a:off x="4613012" y="2426273"/>
            <a:ext cx="938879" cy="499376"/>
          </a:xfrm>
          <a:custGeom>
            <a:avLst/>
            <a:gdLst/>
            <a:ahLst/>
            <a:cxnLst/>
            <a:rect l="l" t="t" r="r" b="b"/>
            <a:pathLst>
              <a:path w="22706" h="12077" extrusionOk="0">
                <a:moveTo>
                  <a:pt x="22253" y="121"/>
                </a:moveTo>
                <a:cubicBezTo>
                  <a:pt x="22253" y="121"/>
                  <a:pt x="22252" y="121"/>
                  <a:pt x="22252" y="121"/>
                </a:cubicBezTo>
                <a:lnTo>
                  <a:pt x="22252" y="121"/>
                </a:lnTo>
                <a:cubicBezTo>
                  <a:pt x="22252" y="121"/>
                  <a:pt x="22253" y="121"/>
                  <a:pt x="22253" y="121"/>
                </a:cubicBezTo>
                <a:close/>
                <a:moveTo>
                  <a:pt x="22551" y="144"/>
                </a:moveTo>
                <a:lnTo>
                  <a:pt x="22551" y="144"/>
                </a:lnTo>
                <a:cubicBezTo>
                  <a:pt x="22556" y="153"/>
                  <a:pt x="22559" y="156"/>
                  <a:pt x="22561" y="157"/>
                </a:cubicBezTo>
                <a:lnTo>
                  <a:pt x="22561" y="157"/>
                </a:lnTo>
                <a:lnTo>
                  <a:pt x="22551" y="144"/>
                </a:lnTo>
                <a:close/>
                <a:moveTo>
                  <a:pt x="22491" y="156"/>
                </a:moveTo>
                <a:cubicBezTo>
                  <a:pt x="22472" y="156"/>
                  <a:pt x="22500" y="164"/>
                  <a:pt x="22505" y="174"/>
                </a:cubicBezTo>
                <a:lnTo>
                  <a:pt x="22505" y="174"/>
                </a:lnTo>
                <a:cubicBezTo>
                  <a:pt x="22501" y="165"/>
                  <a:pt x="22496" y="156"/>
                  <a:pt x="22491" y="156"/>
                </a:cubicBezTo>
                <a:close/>
                <a:moveTo>
                  <a:pt x="22505" y="174"/>
                </a:moveTo>
                <a:cubicBezTo>
                  <a:pt x="22505" y="174"/>
                  <a:pt x="22505" y="174"/>
                  <a:pt x="22505" y="175"/>
                </a:cubicBezTo>
                <a:lnTo>
                  <a:pt x="22505" y="175"/>
                </a:lnTo>
                <a:cubicBezTo>
                  <a:pt x="22505" y="174"/>
                  <a:pt x="22505" y="174"/>
                  <a:pt x="22505" y="174"/>
                </a:cubicBezTo>
                <a:close/>
                <a:moveTo>
                  <a:pt x="18317" y="171"/>
                </a:moveTo>
                <a:cubicBezTo>
                  <a:pt x="18312" y="171"/>
                  <a:pt x="18306" y="174"/>
                  <a:pt x="18300" y="180"/>
                </a:cubicBezTo>
                <a:lnTo>
                  <a:pt x="18300" y="180"/>
                </a:lnTo>
                <a:cubicBezTo>
                  <a:pt x="18304" y="176"/>
                  <a:pt x="18307" y="175"/>
                  <a:pt x="18309" y="175"/>
                </a:cubicBezTo>
                <a:cubicBezTo>
                  <a:pt x="18316" y="175"/>
                  <a:pt x="18314" y="194"/>
                  <a:pt x="18306" y="215"/>
                </a:cubicBezTo>
                <a:lnTo>
                  <a:pt x="18306" y="215"/>
                </a:lnTo>
                <a:cubicBezTo>
                  <a:pt x="18311" y="204"/>
                  <a:pt x="18319" y="191"/>
                  <a:pt x="18324" y="180"/>
                </a:cubicBezTo>
                <a:cubicBezTo>
                  <a:pt x="18324" y="174"/>
                  <a:pt x="18321" y="171"/>
                  <a:pt x="18317" y="171"/>
                </a:cubicBezTo>
                <a:close/>
                <a:moveTo>
                  <a:pt x="18306" y="215"/>
                </a:moveTo>
                <a:cubicBezTo>
                  <a:pt x="18305" y="218"/>
                  <a:pt x="18304" y="220"/>
                  <a:pt x="18304" y="222"/>
                </a:cubicBezTo>
                <a:lnTo>
                  <a:pt x="18304" y="222"/>
                </a:lnTo>
                <a:cubicBezTo>
                  <a:pt x="18305" y="220"/>
                  <a:pt x="18305" y="217"/>
                  <a:pt x="18306" y="215"/>
                </a:cubicBezTo>
                <a:close/>
                <a:moveTo>
                  <a:pt x="22563" y="240"/>
                </a:moveTo>
                <a:cubicBezTo>
                  <a:pt x="22567" y="241"/>
                  <a:pt x="22570" y="241"/>
                  <a:pt x="22573" y="241"/>
                </a:cubicBezTo>
                <a:lnTo>
                  <a:pt x="22573" y="241"/>
                </a:lnTo>
                <a:cubicBezTo>
                  <a:pt x="22573" y="241"/>
                  <a:pt x="22574" y="240"/>
                  <a:pt x="22575" y="240"/>
                </a:cubicBezTo>
                <a:close/>
                <a:moveTo>
                  <a:pt x="20797" y="277"/>
                </a:moveTo>
                <a:cubicBezTo>
                  <a:pt x="20796" y="277"/>
                  <a:pt x="20795" y="279"/>
                  <a:pt x="20794" y="280"/>
                </a:cubicBezTo>
                <a:lnTo>
                  <a:pt x="20794" y="280"/>
                </a:lnTo>
                <a:cubicBezTo>
                  <a:pt x="20795" y="280"/>
                  <a:pt x="20796" y="279"/>
                  <a:pt x="20797" y="277"/>
                </a:cubicBezTo>
                <a:close/>
                <a:moveTo>
                  <a:pt x="20789" y="275"/>
                </a:moveTo>
                <a:cubicBezTo>
                  <a:pt x="20789" y="287"/>
                  <a:pt x="20789" y="291"/>
                  <a:pt x="20789" y="291"/>
                </a:cubicBezTo>
                <a:cubicBezTo>
                  <a:pt x="20790" y="291"/>
                  <a:pt x="20791" y="285"/>
                  <a:pt x="20794" y="280"/>
                </a:cubicBezTo>
                <a:lnTo>
                  <a:pt x="20794" y="280"/>
                </a:lnTo>
                <a:cubicBezTo>
                  <a:pt x="20794" y="280"/>
                  <a:pt x="20794" y="280"/>
                  <a:pt x="20793" y="280"/>
                </a:cubicBezTo>
                <a:cubicBezTo>
                  <a:pt x="20792" y="280"/>
                  <a:pt x="20791" y="279"/>
                  <a:pt x="20789" y="275"/>
                </a:cubicBezTo>
                <a:close/>
                <a:moveTo>
                  <a:pt x="18681" y="228"/>
                </a:moveTo>
                <a:lnTo>
                  <a:pt x="18669" y="263"/>
                </a:lnTo>
                <a:cubicBezTo>
                  <a:pt x="18669" y="263"/>
                  <a:pt x="18669" y="263"/>
                  <a:pt x="18669" y="275"/>
                </a:cubicBezTo>
                <a:cubicBezTo>
                  <a:pt x="18669" y="275"/>
                  <a:pt x="18669" y="287"/>
                  <a:pt x="18669" y="299"/>
                </a:cubicBezTo>
                <a:cubicBezTo>
                  <a:pt x="18681" y="263"/>
                  <a:pt x="18681" y="240"/>
                  <a:pt x="18681" y="228"/>
                </a:cubicBezTo>
                <a:close/>
                <a:moveTo>
                  <a:pt x="18598" y="323"/>
                </a:moveTo>
                <a:cubicBezTo>
                  <a:pt x="18592" y="323"/>
                  <a:pt x="18592" y="334"/>
                  <a:pt x="18592" y="345"/>
                </a:cubicBezTo>
                <a:lnTo>
                  <a:pt x="18592" y="345"/>
                </a:lnTo>
                <a:cubicBezTo>
                  <a:pt x="18593" y="338"/>
                  <a:pt x="18594" y="330"/>
                  <a:pt x="18598" y="323"/>
                </a:cubicBezTo>
                <a:close/>
                <a:moveTo>
                  <a:pt x="18592" y="345"/>
                </a:moveTo>
                <a:cubicBezTo>
                  <a:pt x="18591" y="351"/>
                  <a:pt x="18591" y="357"/>
                  <a:pt x="18590" y="363"/>
                </a:cubicBezTo>
                <a:lnTo>
                  <a:pt x="18590" y="363"/>
                </a:lnTo>
                <a:cubicBezTo>
                  <a:pt x="18592" y="358"/>
                  <a:pt x="18592" y="351"/>
                  <a:pt x="18592" y="345"/>
                </a:cubicBezTo>
                <a:close/>
                <a:moveTo>
                  <a:pt x="19551" y="347"/>
                </a:moveTo>
                <a:cubicBezTo>
                  <a:pt x="19548" y="352"/>
                  <a:pt x="19545" y="354"/>
                  <a:pt x="19542" y="354"/>
                </a:cubicBezTo>
                <a:cubicBezTo>
                  <a:pt x="19538" y="354"/>
                  <a:pt x="19533" y="348"/>
                  <a:pt x="19528" y="348"/>
                </a:cubicBezTo>
                <a:cubicBezTo>
                  <a:pt x="19524" y="348"/>
                  <a:pt x="19519" y="353"/>
                  <a:pt x="19515" y="371"/>
                </a:cubicBezTo>
                <a:cubicBezTo>
                  <a:pt x="19517" y="377"/>
                  <a:pt x="19519" y="380"/>
                  <a:pt x="19522" y="380"/>
                </a:cubicBezTo>
                <a:cubicBezTo>
                  <a:pt x="19528" y="380"/>
                  <a:pt x="19534" y="360"/>
                  <a:pt x="19541" y="360"/>
                </a:cubicBezTo>
                <a:cubicBezTo>
                  <a:pt x="19544" y="360"/>
                  <a:pt x="19547" y="366"/>
                  <a:pt x="19551" y="382"/>
                </a:cubicBezTo>
                <a:cubicBezTo>
                  <a:pt x="19551" y="372"/>
                  <a:pt x="19551" y="361"/>
                  <a:pt x="19551" y="347"/>
                </a:cubicBezTo>
                <a:close/>
                <a:moveTo>
                  <a:pt x="18896" y="371"/>
                </a:moveTo>
                <a:lnTo>
                  <a:pt x="18887" y="405"/>
                </a:lnTo>
                <a:lnTo>
                  <a:pt x="18887" y="405"/>
                </a:lnTo>
                <a:cubicBezTo>
                  <a:pt x="18890" y="396"/>
                  <a:pt x="18893" y="385"/>
                  <a:pt x="18896" y="371"/>
                </a:cubicBezTo>
                <a:close/>
                <a:moveTo>
                  <a:pt x="19823" y="390"/>
                </a:moveTo>
                <a:cubicBezTo>
                  <a:pt x="19821" y="390"/>
                  <a:pt x="19817" y="404"/>
                  <a:pt x="19815" y="416"/>
                </a:cubicBezTo>
                <a:lnTo>
                  <a:pt x="19815" y="416"/>
                </a:lnTo>
                <a:cubicBezTo>
                  <a:pt x="19824" y="406"/>
                  <a:pt x="19824" y="406"/>
                  <a:pt x="19824" y="406"/>
                </a:cubicBezTo>
                <a:cubicBezTo>
                  <a:pt x="19824" y="394"/>
                  <a:pt x="19824" y="390"/>
                  <a:pt x="19823" y="390"/>
                </a:cubicBezTo>
                <a:close/>
                <a:moveTo>
                  <a:pt x="18931" y="418"/>
                </a:moveTo>
                <a:cubicBezTo>
                  <a:pt x="18931" y="418"/>
                  <a:pt x="18931" y="418"/>
                  <a:pt x="18931" y="418"/>
                </a:cubicBezTo>
                <a:cubicBezTo>
                  <a:pt x="18931" y="418"/>
                  <a:pt x="18931" y="418"/>
                  <a:pt x="18931" y="418"/>
                </a:cubicBezTo>
                <a:close/>
                <a:moveTo>
                  <a:pt x="19503" y="418"/>
                </a:moveTo>
                <a:cubicBezTo>
                  <a:pt x="19503" y="418"/>
                  <a:pt x="19503" y="418"/>
                  <a:pt x="19503" y="418"/>
                </a:cubicBezTo>
                <a:cubicBezTo>
                  <a:pt x="19503" y="418"/>
                  <a:pt x="19503" y="418"/>
                  <a:pt x="19503" y="418"/>
                </a:cubicBezTo>
                <a:close/>
                <a:moveTo>
                  <a:pt x="19705" y="418"/>
                </a:moveTo>
                <a:lnTo>
                  <a:pt x="19705" y="418"/>
                </a:lnTo>
                <a:cubicBezTo>
                  <a:pt x="19705" y="418"/>
                  <a:pt x="19705" y="418"/>
                  <a:pt x="19705" y="418"/>
                </a:cubicBezTo>
                <a:close/>
                <a:moveTo>
                  <a:pt x="19815" y="416"/>
                </a:moveTo>
                <a:cubicBezTo>
                  <a:pt x="19814" y="416"/>
                  <a:pt x="19813" y="417"/>
                  <a:pt x="19812" y="418"/>
                </a:cubicBezTo>
                <a:cubicBezTo>
                  <a:pt x="19813" y="419"/>
                  <a:pt x="19814" y="419"/>
                  <a:pt x="19814" y="419"/>
                </a:cubicBezTo>
                <a:lnTo>
                  <a:pt x="19814" y="419"/>
                </a:lnTo>
                <a:cubicBezTo>
                  <a:pt x="19815" y="418"/>
                  <a:pt x="19815" y="417"/>
                  <a:pt x="19815" y="416"/>
                </a:cubicBezTo>
                <a:close/>
                <a:moveTo>
                  <a:pt x="19717" y="430"/>
                </a:moveTo>
                <a:lnTo>
                  <a:pt x="19717" y="430"/>
                </a:lnTo>
                <a:cubicBezTo>
                  <a:pt x="19716" y="432"/>
                  <a:pt x="19715" y="435"/>
                  <a:pt x="19714" y="438"/>
                </a:cubicBezTo>
                <a:lnTo>
                  <a:pt x="19714" y="438"/>
                </a:lnTo>
                <a:cubicBezTo>
                  <a:pt x="19716" y="437"/>
                  <a:pt x="19717" y="434"/>
                  <a:pt x="19717" y="430"/>
                </a:cubicBezTo>
                <a:close/>
                <a:moveTo>
                  <a:pt x="19634" y="430"/>
                </a:moveTo>
                <a:cubicBezTo>
                  <a:pt x="19633" y="435"/>
                  <a:pt x="19632" y="439"/>
                  <a:pt x="19631" y="442"/>
                </a:cubicBezTo>
                <a:lnTo>
                  <a:pt x="19631" y="442"/>
                </a:lnTo>
                <a:cubicBezTo>
                  <a:pt x="19633" y="439"/>
                  <a:pt x="19634" y="435"/>
                  <a:pt x="19634" y="430"/>
                </a:cubicBezTo>
                <a:close/>
                <a:moveTo>
                  <a:pt x="19801" y="454"/>
                </a:moveTo>
                <a:lnTo>
                  <a:pt x="19789" y="478"/>
                </a:lnTo>
                <a:cubicBezTo>
                  <a:pt x="19789" y="478"/>
                  <a:pt x="19789" y="479"/>
                  <a:pt x="19789" y="479"/>
                </a:cubicBezTo>
                <a:lnTo>
                  <a:pt x="19789" y="479"/>
                </a:lnTo>
                <a:cubicBezTo>
                  <a:pt x="19792" y="475"/>
                  <a:pt x="19795" y="466"/>
                  <a:pt x="19801" y="454"/>
                </a:cubicBezTo>
                <a:close/>
                <a:moveTo>
                  <a:pt x="18348" y="537"/>
                </a:moveTo>
                <a:cubicBezTo>
                  <a:pt x="18349" y="539"/>
                  <a:pt x="18350" y="540"/>
                  <a:pt x="18351" y="541"/>
                </a:cubicBezTo>
                <a:lnTo>
                  <a:pt x="18351" y="541"/>
                </a:lnTo>
                <a:cubicBezTo>
                  <a:pt x="18350" y="539"/>
                  <a:pt x="18349" y="538"/>
                  <a:pt x="18348" y="537"/>
                </a:cubicBezTo>
                <a:close/>
                <a:moveTo>
                  <a:pt x="18353" y="546"/>
                </a:moveTo>
                <a:lnTo>
                  <a:pt x="18348" y="561"/>
                </a:lnTo>
                <a:cubicBezTo>
                  <a:pt x="18348" y="561"/>
                  <a:pt x="18355" y="554"/>
                  <a:pt x="18353" y="546"/>
                </a:cubicBezTo>
                <a:close/>
                <a:moveTo>
                  <a:pt x="18848" y="882"/>
                </a:moveTo>
                <a:lnTo>
                  <a:pt x="18848" y="882"/>
                </a:lnTo>
                <a:cubicBezTo>
                  <a:pt x="18848" y="882"/>
                  <a:pt x="18848" y="883"/>
                  <a:pt x="18848" y="883"/>
                </a:cubicBezTo>
                <a:lnTo>
                  <a:pt x="18848" y="883"/>
                </a:lnTo>
                <a:lnTo>
                  <a:pt x="18848" y="883"/>
                </a:lnTo>
                <a:cubicBezTo>
                  <a:pt x="18848" y="883"/>
                  <a:pt x="18848" y="882"/>
                  <a:pt x="18848" y="882"/>
                </a:cubicBezTo>
                <a:close/>
                <a:moveTo>
                  <a:pt x="18836" y="879"/>
                </a:moveTo>
                <a:cubicBezTo>
                  <a:pt x="18836" y="880"/>
                  <a:pt x="18836" y="882"/>
                  <a:pt x="18836" y="883"/>
                </a:cubicBezTo>
                <a:lnTo>
                  <a:pt x="18836" y="883"/>
                </a:lnTo>
                <a:lnTo>
                  <a:pt x="18836" y="883"/>
                </a:lnTo>
                <a:cubicBezTo>
                  <a:pt x="18836" y="881"/>
                  <a:pt x="18836" y="880"/>
                  <a:pt x="18836" y="879"/>
                </a:cubicBezTo>
                <a:close/>
                <a:moveTo>
                  <a:pt x="18836" y="883"/>
                </a:moveTo>
                <a:lnTo>
                  <a:pt x="18824" y="894"/>
                </a:lnTo>
                <a:cubicBezTo>
                  <a:pt x="18832" y="894"/>
                  <a:pt x="18835" y="894"/>
                  <a:pt x="18836" y="883"/>
                </a:cubicBezTo>
                <a:close/>
                <a:moveTo>
                  <a:pt x="18848" y="883"/>
                </a:moveTo>
                <a:cubicBezTo>
                  <a:pt x="18848" y="891"/>
                  <a:pt x="18848" y="899"/>
                  <a:pt x="18852" y="899"/>
                </a:cubicBezTo>
                <a:cubicBezTo>
                  <a:pt x="18854" y="899"/>
                  <a:pt x="18857" y="898"/>
                  <a:pt x="18860" y="894"/>
                </a:cubicBezTo>
                <a:lnTo>
                  <a:pt x="18848" y="883"/>
                </a:lnTo>
                <a:close/>
                <a:moveTo>
                  <a:pt x="19013" y="967"/>
                </a:moveTo>
                <a:cubicBezTo>
                  <a:pt x="19010" y="969"/>
                  <a:pt x="19007" y="972"/>
                  <a:pt x="19003" y="978"/>
                </a:cubicBezTo>
                <a:cubicBezTo>
                  <a:pt x="19008" y="972"/>
                  <a:pt x="19011" y="969"/>
                  <a:pt x="19013" y="967"/>
                </a:cubicBezTo>
                <a:close/>
                <a:moveTo>
                  <a:pt x="19551" y="1121"/>
                </a:moveTo>
                <a:cubicBezTo>
                  <a:pt x="19552" y="1123"/>
                  <a:pt x="19552" y="1124"/>
                  <a:pt x="19552" y="1126"/>
                </a:cubicBezTo>
                <a:lnTo>
                  <a:pt x="19552" y="1126"/>
                </a:lnTo>
                <a:cubicBezTo>
                  <a:pt x="19553" y="1123"/>
                  <a:pt x="19552" y="1122"/>
                  <a:pt x="19551" y="1121"/>
                </a:cubicBezTo>
                <a:close/>
                <a:moveTo>
                  <a:pt x="19552" y="1126"/>
                </a:moveTo>
                <a:cubicBezTo>
                  <a:pt x="19552" y="1128"/>
                  <a:pt x="19551" y="1130"/>
                  <a:pt x="19551" y="1133"/>
                </a:cubicBezTo>
                <a:cubicBezTo>
                  <a:pt x="19552" y="1134"/>
                  <a:pt x="19553" y="1135"/>
                  <a:pt x="19554" y="1135"/>
                </a:cubicBezTo>
                <a:cubicBezTo>
                  <a:pt x="19555" y="1135"/>
                  <a:pt x="19553" y="1131"/>
                  <a:pt x="19552" y="1126"/>
                </a:cubicBezTo>
                <a:close/>
                <a:moveTo>
                  <a:pt x="19873" y="1263"/>
                </a:moveTo>
                <a:lnTo>
                  <a:pt x="19873" y="1263"/>
                </a:lnTo>
                <a:cubicBezTo>
                  <a:pt x="19873" y="1263"/>
                  <a:pt x="19872" y="1263"/>
                  <a:pt x="19872" y="1264"/>
                </a:cubicBezTo>
                <a:cubicBezTo>
                  <a:pt x="19874" y="1269"/>
                  <a:pt x="19875" y="1272"/>
                  <a:pt x="19875" y="1272"/>
                </a:cubicBezTo>
                <a:cubicBezTo>
                  <a:pt x="19875" y="1272"/>
                  <a:pt x="19875" y="1268"/>
                  <a:pt x="19873" y="1263"/>
                </a:cubicBezTo>
                <a:close/>
                <a:moveTo>
                  <a:pt x="20301" y="1406"/>
                </a:moveTo>
                <a:cubicBezTo>
                  <a:pt x="20301" y="1406"/>
                  <a:pt x="20301" y="1418"/>
                  <a:pt x="20301" y="1430"/>
                </a:cubicBezTo>
                <a:cubicBezTo>
                  <a:pt x="20277" y="1430"/>
                  <a:pt x="20277" y="1418"/>
                  <a:pt x="20301" y="1406"/>
                </a:cubicBezTo>
                <a:close/>
                <a:moveTo>
                  <a:pt x="18669" y="1752"/>
                </a:moveTo>
                <a:cubicBezTo>
                  <a:pt x="18652" y="1757"/>
                  <a:pt x="18636" y="1763"/>
                  <a:pt x="18622" y="1769"/>
                </a:cubicBezTo>
                <a:lnTo>
                  <a:pt x="18622" y="1769"/>
                </a:lnTo>
                <a:lnTo>
                  <a:pt x="18669" y="1752"/>
                </a:lnTo>
                <a:close/>
                <a:moveTo>
                  <a:pt x="19777" y="1978"/>
                </a:moveTo>
                <a:lnTo>
                  <a:pt x="19805" y="1997"/>
                </a:lnTo>
                <a:lnTo>
                  <a:pt x="19805" y="1997"/>
                </a:lnTo>
                <a:cubicBezTo>
                  <a:pt x="19794" y="1987"/>
                  <a:pt x="19807" y="1978"/>
                  <a:pt x="19777" y="1978"/>
                </a:cubicBezTo>
                <a:close/>
                <a:moveTo>
                  <a:pt x="20872" y="2131"/>
                </a:moveTo>
                <a:cubicBezTo>
                  <a:pt x="20872" y="2132"/>
                  <a:pt x="20872" y="2132"/>
                  <a:pt x="20872" y="2133"/>
                </a:cubicBezTo>
                <a:cubicBezTo>
                  <a:pt x="20875" y="2136"/>
                  <a:pt x="20879" y="2138"/>
                  <a:pt x="20882" y="2140"/>
                </a:cubicBezTo>
                <a:lnTo>
                  <a:pt x="20882" y="2140"/>
                </a:lnTo>
                <a:cubicBezTo>
                  <a:pt x="20879" y="2138"/>
                  <a:pt x="20875" y="2135"/>
                  <a:pt x="20872" y="2131"/>
                </a:cubicBezTo>
                <a:close/>
                <a:moveTo>
                  <a:pt x="20882" y="2140"/>
                </a:moveTo>
                <a:cubicBezTo>
                  <a:pt x="20890" y="2146"/>
                  <a:pt x="20898" y="2151"/>
                  <a:pt x="20908" y="2157"/>
                </a:cubicBezTo>
                <a:cubicBezTo>
                  <a:pt x="20899" y="2148"/>
                  <a:pt x="20891" y="2146"/>
                  <a:pt x="20882" y="2140"/>
                </a:cubicBezTo>
                <a:close/>
                <a:moveTo>
                  <a:pt x="17761" y="2283"/>
                </a:moveTo>
                <a:cubicBezTo>
                  <a:pt x="17765" y="2285"/>
                  <a:pt x="17771" y="2286"/>
                  <a:pt x="17777" y="2287"/>
                </a:cubicBezTo>
                <a:cubicBezTo>
                  <a:pt x="17773" y="2285"/>
                  <a:pt x="17767" y="2284"/>
                  <a:pt x="17761" y="2283"/>
                </a:cubicBezTo>
                <a:close/>
                <a:moveTo>
                  <a:pt x="20782" y="2276"/>
                </a:moveTo>
                <a:lnTo>
                  <a:pt x="20782" y="2276"/>
                </a:lnTo>
                <a:cubicBezTo>
                  <a:pt x="20784" y="2279"/>
                  <a:pt x="20786" y="2283"/>
                  <a:pt x="20789" y="2287"/>
                </a:cubicBezTo>
                <a:cubicBezTo>
                  <a:pt x="20789" y="2282"/>
                  <a:pt x="20786" y="2279"/>
                  <a:pt x="20782" y="2276"/>
                </a:cubicBezTo>
                <a:close/>
                <a:moveTo>
                  <a:pt x="16809" y="2418"/>
                </a:moveTo>
                <a:cubicBezTo>
                  <a:pt x="16810" y="2418"/>
                  <a:pt x="16811" y="2418"/>
                  <a:pt x="16812" y="2418"/>
                </a:cubicBezTo>
                <a:cubicBezTo>
                  <a:pt x="16811" y="2418"/>
                  <a:pt x="16810" y="2418"/>
                  <a:pt x="16809" y="2418"/>
                </a:cubicBezTo>
                <a:close/>
                <a:moveTo>
                  <a:pt x="13288" y="2585"/>
                </a:moveTo>
                <a:cubicBezTo>
                  <a:pt x="13282" y="2587"/>
                  <a:pt x="13277" y="2590"/>
                  <a:pt x="13274" y="2592"/>
                </a:cubicBezTo>
                <a:lnTo>
                  <a:pt x="13274" y="2592"/>
                </a:lnTo>
                <a:cubicBezTo>
                  <a:pt x="13278" y="2589"/>
                  <a:pt x="13283" y="2587"/>
                  <a:pt x="13288" y="2585"/>
                </a:cubicBezTo>
                <a:close/>
                <a:moveTo>
                  <a:pt x="19551" y="2657"/>
                </a:moveTo>
                <a:cubicBezTo>
                  <a:pt x="19556" y="2659"/>
                  <a:pt x="19561" y="2661"/>
                  <a:pt x="19564" y="2662"/>
                </a:cubicBezTo>
                <a:lnTo>
                  <a:pt x="19564" y="2662"/>
                </a:lnTo>
                <a:cubicBezTo>
                  <a:pt x="19561" y="2660"/>
                  <a:pt x="19556" y="2658"/>
                  <a:pt x="19551" y="2657"/>
                </a:cubicBezTo>
                <a:close/>
                <a:moveTo>
                  <a:pt x="19682" y="2668"/>
                </a:moveTo>
                <a:cubicBezTo>
                  <a:pt x="19678" y="2668"/>
                  <a:pt x="19677" y="2669"/>
                  <a:pt x="19676" y="2670"/>
                </a:cubicBezTo>
                <a:lnTo>
                  <a:pt x="19676" y="2670"/>
                </a:lnTo>
                <a:cubicBezTo>
                  <a:pt x="19678" y="2670"/>
                  <a:pt x="19680" y="2669"/>
                  <a:pt x="19682" y="2668"/>
                </a:cubicBezTo>
                <a:close/>
                <a:moveTo>
                  <a:pt x="20289" y="2907"/>
                </a:moveTo>
                <a:lnTo>
                  <a:pt x="20289" y="2907"/>
                </a:lnTo>
                <a:cubicBezTo>
                  <a:pt x="20289" y="2907"/>
                  <a:pt x="20297" y="2907"/>
                  <a:pt x="20293" y="2913"/>
                </a:cubicBezTo>
                <a:lnTo>
                  <a:pt x="20293" y="2913"/>
                </a:lnTo>
                <a:cubicBezTo>
                  <a:pt x="20292" y="2911"/>
                  <a:pt x="20291" y="2909"/>
                  <a:pt x="20289" y="2907"/>
                </a:cubicBezTo>
                <a:close/>
                <a:moveTo>
                  <a:pt x="19336" y="3180"/>
                </a:moveTo>
                <a:cubicBezTo>
                  <a:pt x="19336" y="3186"/>
                  <a:pt x="19348" y="3191"/>
                  <a:pt x="19363" y="3196"/>
                </a:cubicBezTo>
                <a:lnTo>
                  <a:pt x="19363" y="3196"/>
                </a:lnTo>
                <a:cubicBezTo>
                  <a:pt x="19352" y="3190"/>
                  <a:pt x="19341" y="3185"/>
                  <a:pt x="19336" y="3180"/>
                </a:cubicBezTo>
                <a:close/>
                <a:moveTo>
                  <a:pt x="19875" y="3467"/>
                </a:moveTo>
                <a:cubicBezTo>
                  <a:pt x="19877" y="3470"/>
                  <a:pt x="19879" y="3473"/>
                  <a:pt x="19884" y="3478"/>
                </a:cubicBezTo>
                <a:cubicBezTo>
                  <a:pt x="19884" y="3472"/>
                  <a:pt x="19880" y="3469"/>
                  <a:pt x="19875" y="3467"/>
                </a:cubicBezTo>
                <a:close/>
                <a:moveTo>
                  <a:pt x="19777" y="3609"/>
                </a:moveTo>
                <a:lnTo>
                  <a:pt x="19777" y="3620"/>
                </a:lnTo>
                <a:lnTo>
                  <a:pt x="19777" y="3620"/>
                </a:lnTo>
                <a:cubicBezTo>
                  <a:pt x="19772" y="3619"/>
                  <a:pt x="19766" y="3618"/>
                  <a:pt x="19761" y="3618"/>
                </a:cubicBezTo>
                <a:lnTo>
                  <a:pt x="19761" y="3618"/>
                </a:lnTo>
                <a:cubicBezTo>
                  <a:pt x="19766" y="3620"/>
                  <a:pt x="19771" y="3621"/>
                  <a:pt x="19777" y="3621"/>
                </a:cubicBezTo>
                <a:lnTo>
                  <a:pt x="19777" y="3620"/>
                </a:lnTo>
                <a:lnTo>
                  <a:pt x="19777" y="3620"/>
                </a:lnTo>
                <a:cubicBezTo>
                  <a:pt x="19779" y="3620"/>
                  <a:pt x="19781" y="3620"/>
                  <a:pt x="19782" y="3620"/>
                </a:cubicBezTo>
                <a:cubicBezTo>
                  <a:pt x="19789" y="3620"/>
                  <a:pt x="19790" y="3618"/>
                  <a:pt x="19777" y="3609"/>
                </a:cubicBezTo>
                <a:close/>
                <a:moveTo>
                  <a:pt x="19149" y="3863"/>
                </a:moveTo>
                <a:cubicBezTo>
                  <a:pt x="19134" y="3863"/>
                  <a:pt x="19124" y="3869"/>
                  <a:pt x="19110" y="3883"/>
                </a:cubicBezTo>
                <a:lnTo>
                  <a:pt x="19146" y="3871"/>
                </a:lnTo>
                <a:lnTo>
                  <a:pt x="19193" y="3871"/>
                </a:lnTo>
                <a:cubicBezTo>
                  <a:pt x="19174" y="3866"/>
                  <a:pt x="19160" y="3863"/>
                  <a:pt x="19149" y="3863"/>
                </a:cubicBezTo>
                <a:close/>
                <a:moveTo>
                  <a:pt x="19634" y="3895"/>
                </a:moveTo>
                <a:lnTo>
                  <a:pt x="19634" y="3895"/>
                </a:lnTo>
                <a:cubicBezTo>
                  <a:pt x="19634" y="3895"/>
                  <a:pt x="19634" y="3895"/>
                  <a:pt x="19634" y="3895"/>
                </a:cubicBezTo>
                <a:cubicBezTo>
                  <a:pt x="19637" y="3895"/>
                  <a:pt x="19637" y="3895"/>
                  <a:pt x="19634" y="3895"/>
                </a:cubicBezTo>
                <a:close/>
                <a:moveTo>
                  <a:pt x="19223" y="3906"/>
                </a:moveTo>
                <a:cubicBezTo>
                  <a:pt x="19221" y="3906"/>
                  <a:pt x="19219" y="3906"/>
                  <a:pt x="19217" y="3907"/>
                </a:cubicBezTo>
                <a:cubicBezTo>
                  <a:pt x="19220" y="3907"/>
                  <a:pt x="19221" y="3906"/>
                  <a:pt x="19223" y="3906"/>
                </a:cubicBezTo>
                <a:close/>
                <a:moveTo>
                  <a:pt x="19434" y="4217"/>
                </a:moveTo>
                <a:lnTo>
                  <a:pt x="19455" y="4228"/>
                </a:lnTo>
                <a:cubicBezTo>
                  <a:pt x="19450" y="4223"/>
                  <a:pt x="19442" y="4220"/>
                  <a:pt x="19434" y="4217"/>
                </a:cubicBezTo>
                <a:close/>
                <a:moveTo>
                  <a:pt x="19206" y="4361"/>
                </a:moveTo>
                <a:cubicBezTo>
                  <a:pt x="19201" y="4361"/>
                  <a:pt x="19197" y="4361"/>
                  <a:pt x="19193" y="4362"/>
                </a:cubicBezTo>
                <a:lnTo>
                  <a:pt x="19193" y="4362"/>
                </a:lnTo>
                <a:cubicBezTo>
                  <a:pt x="19198" y="4362"/>
                  <a:pt x="19202" y="4362"/>
                  <a:pt x="19206" y="4361"/>
                </a:cubicBezTo>
                <a:close/>
                <a:moveTo>
                  <a:pt x="19146" y="4359"/>
                </a:moveTo>
                <a:cubicBezTo>
                  <a:pt x="19146" y="4371"/>
                  <a:pt x="19146" y="4383"/>
                  <a:pt x="19158" y="4383"/>
                </a:cubicBezTo>
                <a:cubicBezTo>
                  <a:pt x="19141" y="4375"/>
                  <a:pt x="19165" y="4366"/>
                  <a:pt x="19193" y="4362"/>
                </a:cubicBezTo>
                <a:lnTo>
                  <a:pt x="19193" y="4362"/>
                </a:lnTo>
                <a:cubicBezTo>
                  <a:pt x="19192" y="4362"/>
                  <a:pt x="19191" y="4362"/>
                  <a:pt x="19190" y="4362"/>
                </a:cubicBezTo>
                <a:cubicBezTo>
                  <a:pt x="19175" y="4362"/>
                  <a:pt x="19158" y="4359"/>
                  <a:pt x="19146" y="4359"/>
                </a:cubicBezTo>
                <a:close/>
                <a:moveTo>
                  <a:pt x="7133" y="5589"/>
                </a:moveTo>
                <a:cubicBezTo>
                  <a:pt x="7137" y="5592"/>
                  <a:pt x="7141" y="5595"/>
                  <a:pt x="7144" y="5597"/>
                </a:cubicBezTo>
                <a:cubicBezTo>
                  <a:pt x="7141" y="5594"/>
                  <a:pt x="7137" y="5591"/>
                  <a:pt x="7133" y="5589"/>
                </a:cubicBezTo>
                <a:close/>
                <a:moveTo>
                  <a:pt x="6304" y="6454"/>
                </a:moveTo>
                <a:cubicBezTo>
                  <a:pt x="6300" y="6462"/>
                  <a:pt x="6299" y="6467"/>
                  <a:pt x="6299" y="6467"/>
                </a:cubicBezTo>
                <a:cubicBezTo>
                  <a:pt x="6302" y="6461"/>
                  <a:pt x="6303" y="6457"/>
                  <a:pt x="6304" y="6454"/>
                </a:cubicBezTo>
                <a:close/>
                <a:moveTo>
                  <a:pt x="7352" y="7895"/>
                </a:moveTo>
                <a:cubicBezTo>
                  <a:pt x="7353" y="7906"/>
                  <a:pt x="7355" y="7918"/>
                  <a:pt x="7359" y="7931"/>
                </a:cubicBezTo>
                <a:cubicBezTo>
                  <a:pt x="7356" y="7919"/>
                  <a:pt x="7354" y="7907"/>
                  <a:pt x="7352" y="7895"/>
                </a:cubicBezTo>
                <a:close/>
                <a:moveTo>
                  <a:pt x="10109" y="8012"/>
                </a:moveTo>
                <a:cubicBezTo>
                  <a:pt x="10109" y="8013"/>
                  <a:pt x="10109" y="8013"/>
                  <a:pt x="10109" y="8014"/>
                </a:cubicBezTo>
                <a:cubicBezTo>
                  <a:pt x="10109" y="8014"/>
                  <a:pt x="10109" y="8013"/>
                  <a:pt x="10109" y="8012"/>
                </a:cubicBezTo>
                <a:close/>
                <a:moveTo>
                  <a:pt x="12314" y="8644"/>
                </a:moveTo>
                <a:cubicBezTo>
                  <a:pt x="12313" y="8645"/>
                  <a:pt x="12312" y="8645"/>
                  <a:pt x="12312" y="8645"/>
                </a:cubicBezTo>
                <a:cubicBezTo>
                  <a:pt x="12312" y="8645"/>
                  <a:pt x="12313" y="8645"/>
                  <a:pt x="12314" y="8644"/>
                </a:cubicBezTo>
                <a:close/>
                <a:moveTo>
                  <a:pt x="12145" y="8705"/>
                </a:moveTo>
                <a:cubicBezTo>
                  <a:pt x="12145" y="8708"/>
                  <a:pt x="12145" y="8711"/>
                  <a:pt x="12147" y="8712"/>
                </a:cubicBezTo>
                <a:lnTo>
                  <a:pt x="12147" y="8712"/>
                </a:lnTo>
                <a:lnTo>
                  <a:pt x="12145" y="8705"/>
                </a:lnTo>
                <a:close/>
                <a:moveTo>
                  <a:pt x="11585" y="8812"/>
                </a:moveTo>
                <a:lnTo>
                  <a:pt x="11585" y="8812"/>
                </a:lnTo>
                <a:cubicBezTo>
                  <a:pt x="11581" y="8817"/>
                  <a:pt x="11578" y="8821"/>
                  <a:pt x="11578" y="8824"/>
                </a:cubicBezTo>
                <a:lnTo>
                  <a:pt x="11578" y="8824"/>
                </a:lnTo>
                <a:cubicBezTo>
                  <a:pt x="11582" y="8823"/>
                  <a:pt x="11585" y="8819"/>
                  <a:pt x="11585" y="8812"/>
                </a:cubicBezTo>
                <a:close/>
                <a:moveTo>
                  <a:pt x="12001" y="8887"/>
                </a:moveTo>
                <a:lnTo>
                  <a:pt x="12001" y="8887"/>
                </a:lnTo>
                <a:cubicBezTo>
                  <a:pt x="12000" y="8887"/>
                  <a:pt x="11999" y="8891"/>
                  <a:pt x="12000" y="8896"/>
                </a:cubicBezTo>
                <a:lnTo>
                  <a:pt x="12000" y="8896"/>
                </a:lnTo>
                <a:cubicBezTo>
                  <a:pt x="12001" y="8896"/>
                  <a:pt x="12001" y="8896"/>
                  <a:pt x="12002" y="8895"/>
                </a:cubicBezTo>
                <a:cubicBezTo>
                  <a:pt x="12002" y="8889"/>
                  <a:pt x="12001" y="8887"/>
                  <a:pt x="12001" y="8887"/>
                </a:cubicBezTo>
                <a:close/>
                <a:moveTo>
                  <a:pt x="11049" y="4728"/>
                </a:moveTo>
                <a:lnTo>
                  <a:pt x="11109" y="4740"/>
                </a:lnTo>
                <a:cubicBezTo>
                  <a:pt x="11121" y="4752"/>
                  <a:pt x="11119" y="4756"/>
                  <a:pt x="11112" y="4756"/>
                </a:cubicBezTo>
                <a:cubicBezTo>
                  <a:pt x="11100" y="4756"/>
                  <a:pt x="11071" y="4745"/>
                  <a:pt x="11060" y="4745"/>
                </a:cubicBezTo>
                <a:cubicBezTo>
                  <a:pt x="11051" y="4745"/>
                  <a:pt x="11053" y="4752"/>
                  <a:pt x="11085" y="4776"/>
                </a:cubicBezTo>
                <a:lnTo>
                  <a:pt x="11157" y="4764"/>
                </a:lnTo>
                <a:cubicBezTo>
                  <a:pt x="11166" y="4783"/>
                  <a:pt x="11396" y="4905"/>
                  <a:pt x="11341" y="4905"/>
                </a:cubicBezTo>
                <a:cubicBezTo>
                  <a:pt x="11329" y="4905"/>
                  <a:pt x="11301" y="4899"/>
                  <a:pt x="11252" y="4883"/>
                </a:cubicBezTo>
                <a:lnTo>
                  <a:pt x="11252" y="4883"/>
                </a:lnTo>
                <a:cubicBezTo>
                  <a:pt x="11252" y="4883"/>
                  <a:pt x="11383" y="4955"/>
                  <a:pt x="11514" y="5038"/>
                </a:cubicBezTo>
                <a:cubicBezTo>
                  <a:pt x="11645" y="5121"/>
                  <a:pt x="11764" y="5216"/>
                  <a:pt x="11764" y="5216"/>
                </a:cubicBezTo>
                <a:cubicBezTo>
                  <a:pt x="11859" y="5300"/>
                  <a:pt x="11847" y="5216"/>
                  <a:pt x="11954" y="5324"/>
                </a:cubicBezTo>
                <a:cubicBezTo>
                  <a:pt x="11957" y="5332"/>
                  <a:pt x="11956" y="5335"/>
                  <a:pt x="11952" y="5335"/>
                </a:cubicBezTo>
                <a:cubicBezTo>
                  <a:pt x="11943" y="5335"/>
                  <a:pt x="11919" y="5318"/>
                  <a:pt x="11905" y="5318"/>
                </a:cubicBezTo>
                <a:cubicBezTo>
                  <a:pt x="11900" y="5318"/>
                  <a:pt x="11897" y="5319"/>
                  <a:pt x="11895" y="5324"/>
                </a:cubicBezTo>
                <a:cubicBezTo>
                  <a:pt x="12038" y="5490"/>
                  <a:pt x="12145" y="5562"/>
                  <a:pt x="12252" y="5633"/>
                </a:cubicBezTo>
                <a:cubicBezTo>
                  <a:pt x="12347" y="5705"/>
                  <a:pt x="12454" y="5776"/>
                  <a:pt x="12538" y="5967"/>
                </a:cubicBezTo>
                <a:lnTo>
                  <a:pt x="12514" y="5943"/>
                </a:lnTo>
                <a:lnTo>
                  <a:pt x="12514" y="5943"/>
                </a:lnTo>
                <a:cubicBezTo>
                  <a:pt x="12559" y="5988"/>
                  <a:pt x="12616" y="6098"/>
                  <a:pt x="12631" y="6098"/>
                </a:cubicBezTo>
                <a:cubicBezTo>
                  <a:pt x="12632" y="6098"/>
                  <a:pt x="12632" y="6098"/>
                  <a:pt x="12633" y="6097"/>
                </a:cubicBezTo>
                <a:cubicBezTo>
                  <a:pt x="12669" y="6026"/>
                  <a:pt x="12562" y="6050"/>
                  <a:pt x="12538" y="5931"/>
                </a:cubicBezTo>
                <a:cubicBezTo>
                  <a:pt x="12542" y="5929"/>
                  <a:pt x="12547" y="5928"/>
                  <a:pt x="12551" y="5928"/>
                </a:cubicBezTo>
                <a:cubicBezTo>
                  <a:pt x="12600" y="5928"/>
                  <a:pt x="12640" y="6029"/>
                  <a:pt x="12672" y="6029"/>
                </a:cubicBezTo>
                <a:cubicBezTo>
                  <a:pt x="12675" y="6029"/>
                  <a:pt x="12678" y="6028"/>
                  <a:pt x="12681" y="6026"/>
                </a:cubicBezTo>
                <a:cubicBezTo>
                  <a:pt x="12693" y="6121"/>
                  <a:pt x="12752" y="6157"/>
                  <a:pt x="12788" y="6240"/>
                </a:cubicBezTo>
                <a:cubicBezTo>
                  <a:pt x="12800" y="6383"/>
                  <a:pt x="12871" y="6574"/>
                  <a:pt x="12847" y="6693"/>
                </a:cubicBezTo>
                <a:cubicBezTo>
                  <a:pt x="12871" y="6752"/>
                  <a:pt x="12931" y="6824"/>
                  <a:pt x="12943" y="6979"/>
                </a:cubicBezTo>
                <a:cubicBezTo>
                  <a:pt x="12924" y="7025"/>
                  <a:pt x="12913" y="7032"/>
                  <a:pt x="12905" y="7032"/>
                </a:cubicBezTo>
                <a:cubicBezTo>
                  <a:pt x="12902" y="7032"/>
                  <a:pt x="12900" y="7030"/>
                  <a:pt x="12897" y="7030"/>
                </a:cubicBezTo>
                <a:cubicBezTo>
                  <a:pt x="12891" y="7030"/>
                  <a:pt x="12888" y="7040"/>
                  <a:pt x="12883" y="7110"/>
                </a:cubicBezTo>
                <a:lnTo>
                  <a:pt x="12907" y="7133"/>
                </a:lnTo>
                <a:cubicBezTo>
                  <a:pt x="12898" y="7218"/>
                  <a:pt x="12890" y="7231"/>
                  <a:pt x="12881" y="7231"/>
                </a:cubicBezTo>
                <a:cubicBezTo>
                  <a:pt x="12878" y="7231"/>
                  <a:pt x="12875" y="7229"/>
                  <a:pt x="12871" y="7229"/>
                </a:cubicBezTo>
                <a:cubicBezTo>
                  <a:pt x="12847" y="7360"/>
                  <a:pt x="12907" y="7336"/>
                  <a:pt x="12847" y="7502"/>
                </a:cubicBezTo>
                <a:lnTo>
                  <a:pt x="12835" y="7407"/>
                </a:lnTo>
                <a:cubicBezTo>
                  <a:pt x="12824" y="7526"/>
                  <a:pt x="12824" y="7574"/>
                  <a:pt x="12764" y="7729"/>
                </a:cubicBezTo>
                <a:cubicBezTo>
                  <a:pt x="12752" y="7717"/>
                  <a:pt x="12764" y="7657"/>
                  <a:pt x="12788" y="7610"/>
                </a:cubicBezTo>
                <a:lnTo>
                  <a:pt x="12788" y="7610"/>
                </a:lnTo>
                <a:cubicBezTo>
                  <a:pt x="12716" y="7681"/>
                  <a:pt x="12764" y="7764"/>
                  <a:pt x="12740" y="7812"/>
                </a:cubicBezTo>
                <a:cubicBezTo>
                  <a:pt x="12758" y="7803"/>
                  <a:pt x="12783" y="7740"/>
                  <a:pt x="12799" y="7740"/>
                </a:cubicBezTo>
                <a:cubicBezTo>
                  <a:pt x="12804" y="7740"/>
                  <a:pt x="12809" y="7747"/>
                  <a:pt x="12812" y="7764"/>
                </a:cubicBezTo>
                <a:cubicBezTo>
                  <a:pt x="12788" y="7836"/>
                  <a:pt x="12788" y="7943"/>
                  <a:pt x="12728" y="7991"/>
                </a:cubicBezTo>
                <a:lnTo>
                  <a:pt x="12740" y="7895"/>
                </a:lnTo>
                <a:lnTo>
                  <a:pt x="12740" y="7895"/>
                </a:lnTo>
                <a:cubicBezTo>
                  <a:pt x="12693" y="8060"/>
                  <a:pt x="12750" y="8004"/>
                  <a:pt x="12638" y="8162"/>
                </a:cubicBezTo>
                <a:lnTo>
                  <a:pt x="12638" y="8162"/>
                </a:lnTo>
                <a:cubicBezTo>
                  <a:pt x="12639" y="8157"/>
                  <a:pt x="12633" y="8157"/>
                  <a:pt x="12633" y="8157"/>
                </a:cubicBezTo>
                <a:cubicBezTo>
                  <a:pt x="12610" y="8285"/>
                  <a:pt x="12496" y="8413"/>
                  <a:pt x="12369" y="8541"/>
                </a:cubicBezTo>
                <a:lnTo>
                  <a:pt x="12369" y="8541"/>
                </a:lnTo>
                <a:cubicBezTo>
                  <a:pt x="12373" y="8532"/>
                  <a:pt x="12378" y="8523"/>
                  <a:pt x="12383" y="8514"/>
                </a:cubicBezTo>
                <a:lnTo>
                  <a:pt x="12383" y="8514"/>
                </a:lnTo>
                <a:lnTo>
                  <a:pt x="12359" y="8550"/>
                </a:lnTo>
                <a:cubicBezTo>
                  <a:pt x="12362" y="8547"/>
                  <a:pt x="12365" y="8544"/>
                  <a:pt x="12369" y="8541"/>
                </a:cubicBezTo>
                <a:lnTo>
                  <a:pt x="12369" y="8541"/>
                </a:lnTo>
                <a:cubicBezTo>
                  <a:pt x="12344" y="8589"/>
                  <a:pt x="12333" y="8632"/>
                  <a:pt x="12314" y="8644"/>
                </a:cubicBezTo>
                <a:lnTo>
                  <a:pt x="12314" y="8644"/>
                </a:lnTo>
                <a:cubicBezTo>
                  <a:pt x="12354" y="8621"/>
                  <a:pt x="12371" y="8613"/>
                  <a:pt x="12381" y="8613"/>
                </a:cubicBezTo>
                <a:cubicBezTo>
                  <a:pt x="12392" y="8613"/>
                  <a:pt x="12395" y="8622"/>
                  <a:pt x="12407" y="8634"/>
                </a:cubicBezTo>
                <a:cubicBezTo>
                  <a:pt x="12276" y="8681"/>
                  <a:pt x="12300" y="8836"/>
                  <a:pt x="12097" y="8919"/>
                </a:cubicBezTo>
                <a:cubicBezTo>
                  <a:pt x="12085" y="8895"/>
                  <a:pt x="12121" y="8860"/>
                  <a:pt x="12181" y="8836"/>
                </a:cubicBezTo>
                <a:cubicBezTo>
                  <a:pt x="12204" y="8753"/>
                  <a:pt x="12192" y="8717"/>
                  <a:pt x="12264" y="8610"/>
                </a:cubicBezTo>
                <a:lnTo>
                  <a:pt x="12264" y="8610"/>
                </a:lnTo>
                <a:cubicBezTo>
                  <a:pt x="12225" y="8658"/>
                  <a:pt x="12171" y="8715"/>
                  <a:pt x="12152" y="8715"/>
                </a:cubicBezTo>
                <a:cubicBezTo>
                  <a:pt x="12150" y="8715"/>
                  <a:pt x="12148" y="8714"/>
                  <a:pt x="12147" y="8712"/>
                </a:cubicBezTo>
                <a:lnTo>
                  <a:pt x="12147" y="8712"/>
                </a:lnTo>
                <a:lnTo>
                  <a:pt x="12157" y="8753"/>
                </a:lnTo>
                <a:cubicBezTo>
                  <a:pt x="12121" y="8776"/>
                  <a:pt x="12097" y="8800"/>
                  <a:pt x="12062" y="8812"/>
                </a:cubicBezTo>
                <a:cubicBezTo>
                  <a:pt x="12062" y="8860"/>
                  <a:pt x="12169" y="8824"/>
                  <a:pt x="12085" y="8884"/>
                </a:cubicBezTo>
                <a:cubicBezTo>
                  <a:pt x="12054" y="8904"/>
                  <a:pt x="12034" y="8911"/>
                  <a:pt x="12022" y="8911"/>
                </a:cubicBezTo>
                <a:cubicBezTo>
                  <a:pt x="12008" y="8911"/>
                  <a:pt x="12002" y="8903"/>
                  <a:pt x="12000" y="8896"/>
                </a:cubicBezTo>
                <a:lnTo>
                  <a:pt x="12000" y="8896"/>
                </a:lnTo>
                <a:cubicBezTo>
                  <a:pt x="11930" y="8931"/>
                  <a:pt x="11907" y="8943"/>
                  <a:pt x="11895" y="8955"/>
                </a:cubicBezTo>
                <a:cubicBezTo>
                  <a:pt x="11883" y="8967"/>
                  <a:pt x="11871" y="8979"/>
                  <a:pt x="11788" y="8979"/>
                </a:cubicBezTo>
                <a:cubicBezTo>
                  <a:pt x="11799" y="8973"/>
                  <a:pt x="11811" y="8967"/>
                  <a:pt x="11821" y="8964"/>
                </a:cubicBezTo>
                <a:lnTo>
                  <a:pt x="11821" y="8964"/>
                </a:lnTo>
                <a:cubicBezTo>
                  <a:pt x="11830" y="8965"/>
                  <a:pt x="11839" y="8966"/>
                  <a:pt x="11847" y="8967"/>
                </a:cubicBezTo>
                <a:cubicBezTo>
                  <a:pt x="11844" y="8963"/>
                  <a:pt x="11839" y="8962"/>
                  <a:pt x="11834" y="8962"/>
                </a:cubicBezTo>
                <a:cubicBezTo>
                  <a:pt x="11830" y="8962"/>
                  <a:pt x="11826" y="8963"/>
                  <a:pt x="11821" y="8964"/>
                </a:cubicBezTo>
                <a:lnTo>
                  <a:pt x="11821" y="8964"/>
                </a:lnTo>
                <a:cubicBezTo>
                  <a:pt x="11715" y="8954"/>
                  <a:pt x="11573" y="8948"/>
                  <a:pt x="11573" y="8872"/>
                </a:cubicBezTo>
                <a:cubicBezTo>
                  <a:pt x="11581" y="8872"/>
                  <a:pt x="11589" y="8866"/>
                  <a:pt x="11604" y="8866"/>
                </a:cubicBezTo>
                <a:cubicBezTo>
                  <a:pt x="11612" y="8866"/>
                  <a:pt x="11621" y="8868"/>
                  <a:pt x="11633" y="8872"/>
                </a:cubicBezTo>
                <a:lnTo>
                  <a:pt x="11621" y="8884"/>
                </a:lnTo>
                <a:cubicBezTo>
                  <a:pt x="11681" y="8860"/>
                  <a:pt x="11657" y="8860"/>
                  <a:pt x="11633" y="8860"/>
                </a:cubicBezTo>
                <a:cubicBezTo>
                  <a:pt x="11604" y="8850"/>
                  <a:pt x="11575" y="8840"/>
                  <a:pt x="11578" y="8824"/>
                </a:cubicBezTo>
                <a:lnTo>
                  <a:pt x="11578" y="8824"/>
                </a:lnTo>
                <a:cubicBezTo>
                  <a:pt x="11575" y="8825"/>
                  <a:pt x="11572" y="8826"/>
                  <a:pt x="11569" y="8826"/>
                </a:cubicBezTo>
                <a:cubicBezTo>
                  <a:pt x="11555" y="8826"/>
                  <a:pt x="11534" y="8819"/>
                  <a:pt x="11514" y="8812"/>
                </a:cubicBezTo>
                <a:cubicBezTo>
                  <a:pt x="11466" y="8788"/>
                  <a:pt x="11430" y="8764"/>
                  <a:pt x="11395" y="8741"/>
                </a:cubicBezTo>
                <a:lnTo>
                  <a:pt x="11395" y="8776"/>
                </a:lnTo>
                <a:cubicBezTo>
                  <a:pt x="11133" y="8717"/>
                  <a:pt x="11454" y="8741"/>
                  <a:pt x="11264" y="8586"/>
                </a:cubicBezTo>
                <a:cubicBezTo>
                  <a:pt x="11230" y="8559"/>
                  <a:pt x="11216" y="8549"/>
                  <a:pt x="11211" y="8549"/>
                </a:cubicBezTo>
                <a:cubicBezTo>
                  <a:pt x="11199" y="8549"/>
                  <a:pt x="11240" y="8599"/>
                  <a:pt x="11228" y="8599"/>
                </a:cubicBezTo>
                <a:cubicBezTo>
                  <a:pt x="11225" y="8599"/>
                  <a:pt x="11218" y="8595"/>
                  <a:pt x="11204" y="8586"/>
                </a:cubicBezTo>
                <a:cubicBezTo>
                  <a:pt x="11169" y="8538"/>
                  <a:pt x="11157" y="8503"/>
                  <a:pt x="11133" y="8467"/>
                </a:cubicBezTo>
                <a:cubicBezTo>
                  <a:pt x="11109" y="8419"/>
                  <a:pt x="11085" y="8383"/>
                  <a:pt x="11038" y="8312"/>
                </a:cubicBezTo>
                <a:cubicBezTo>
                  <a:pt x="11014" y="8264"/>
                  <a:pt x="10990" y="8169"/>
                  <a:pt x="11026" y="8145"/>
                </a:cubicBezTo>
                <a:cubicBezTo>
                  <a:pt x="10954" y="8062"/>
                  <a:pt x="10919" y="7860"/>
                  <a:pt x="10859" y="7824"/>
                </a:cubicBezTo>
                <a:lnTo>
                  <a:pt x="10859" y="7824"/>
                </a:lnTo>
                <a:cubicBezTo>
                  <a:pt x="10895" y="7991"/>
                  <a:pt x="10954" y="7967"/>
                  <a:pt x="11002" y="8169"/>
                </a:cubicBezTo>
                <a:lnTo>
                  <a:pt x="10942" y="8133"/>
                </a:lnTo>
                <a:cubicBezTo>
                  <a:pt x="10895" y="8074"/>
                  <a:pt x="10871" y="8002"/>
                  <a:pt x="10835" y="7931"/>
                </a:cubicBezTo>
                <a:cubicBezTo>
                  <a:pt x="10811" y="7860"/>
                  <a:pt x="10788" y="7788"/>
                  <a:pt x="10776" y="7741"/>
                </a:cubicBezTo>
                <a:cubicBezTo>
                  <a:pt x="10776" y="7758"/>
                  <a:pt x="10769" y="7769"/>
                  <a:pt x="10761" y="7769"/>
                </a:cubicBezTo>
                <a:cubicBezTo>
                  <a:pt x="10758" y="7769"/>
                  <a:pt x="10755" y="7768"/>
                  <a:pt x="10752" y="7764"/>
                </a:cubicBezTo>
                <a:cubicBezTo>
                  <a:pt x="10716" y="7669"/>
                  <a:pt x="10692" y="7610"/>
                  <a:pt x="10668" y="7538"/>
                </a:cubicBezTo>
                <a:cubicBezTo>
                  <a:pt x="10645" y="7479"/>
                  <a:pt x="10621" y="7407"/>
                  <a:pt x="10621" y="7300"/>
                </a:cubicBezTo>
                <a:cubicBezTo>
                  <a:pt x="10624" y="7298"/>
                  <a:pt x="10627" y="7297"/>
                  <a:pt x="10630" y="7297"/>
                </a:cubicBezTo>
                <a:cubicBezTo>
                  <a:pt x="10657" y="7297"/>
                  <a:pt x="10659" y="7403"/>
                  <a:pt x="10680" y="7479"/>
                </a:cubicBezTo>
                <a:cubicBezTo>
                  <a:pt x="10680" y="7348"/>
                  <a:pt x="10668" y="7336"/>
                  <a:pt x="10657" y="7133"/>
                </a:cubicBezTo>
                <a:cubicBezTo>
                  <a:pt x="10658" y="7133"/>
                  <a:pt x="10659" y="7133"/>
                  <a:pt x="10660" y="7133"/>
                </a:cubicBezTo>
                <a:cubicBezTo>
                  <a:pt x="10691" y="7133"/>
                  <a:pt x="10670" y="7277"/>
                  <a:pt x="10704" y="7288"/>
                </a:cubicBezTo>
                <a:lnTo>
                  <a:pt x="10668" y="7062"/>
                </a:lnTo>
                <a:lnTo>
                  <a:pt x="10680" y="7062"/>
                </a:lnTo>
                <a:cubicBezTo>
                  <a:pt x="10609" y="7038"/>
                  <a:pt x="10680" y="6883"/>
                  <a:pt x="10668" y="6740"/>
                </a:cubicBezTo>
                <a:cubicBezTo>
                  <a:pt x="10668" y="6574"/>
                  <a:pt x="10668" y="6467"/>
                  <a:pt x="10645" y="6383"/>
                </a:cubicBezTo>
                <a:cubicBezTo>
                  <a:pt x="10633" y="6300"/>
                  <a:pt x="10609" y="6240"/>
                  <a:pt x="10597" y="6133"/>
                </a:cubicBezTo>
                <a:cubicBezTo>
                  <a:pt x="10621" y="6101"/>
                  <a:pt x="10634" y="6086"/>
                  <a:pt x="10644" y="6086"/>
                </a:cubicBezTo>
                <a:cubicBezTo>
                  <a:pt x="10649" y="6086"/>
                  <a:pt x="10653" y="6090"/>
                  <a:pt x="10657" y="6097"/>
                </a:cubicBezTo>
                <a:cubicBezTo>
                  <a:pt x="10609" y="6181"/>
                  <a:pt x="10633" y="6169"/>
                  <a:pt x="10645" y="6205"/>
                </a:cubicBezTo>
                <a:cubicBezTo>
                  <a:pt x="10654" y="6109"/>
                  <a:pt x="10710" y="6006"/>
                  <a:pt x="10738" y="6006"/>
                </a:cubicBezTo>
                <a:cubicBezTo>
                  <a:pt x="10744" y="6006"/>
                  <a:pt x="10749" y="6012"/>
                  <a:pt x="10752" y="6026"/>
                </a:cubicBezTo>
                <a:cubicBezTo>
                  <a:pt x="10759" y="5969"/>
                  <a:pt x="10759" y="5952"/>
                  <a:pt x="10755" y="5952"/>
                </a:cubicBezTo>
                <a:cubicBezTo>
                  <a:pt x="10748" y="5952"/>
                  <a:pt x="10732" y="6000"/>
                  <a:pt x="10723" y="6000"/>
                </a:cubicBezTo>
                <a:cubicBezTo>
                  <a:pt x="10719" y="6000"/>
                  <a:pt x="10716" y="5991"/>
                  <a:pt x="10716" y="5967"/>
                </a:cubicBezTo>
                <a:cubicBezTo>
                  <a:pt x="10716" y="5967"/>
                  <a:pt x="10728" y="5907"/>
                  <a:pt x="10740" y="5847"/>
                </a:cubicBezTo>
                <a:cubicBezTo>
                  <a:pt x="10752" y="5776"/>
                  <a:pt x="10776" y="5717"/>
                  <a:pt x="10776" y="5716"/>
                </a:cubicBezTo>
                <a:lnTo>
                  <a:pt x="10776" y="5716"/>
                </a:lnTo>
                <a:cubicBezTo>
                  <a:pt x="10755" y="5730"/>
                  <a:pt x="10738" y="5765"/>
                  <a:pt x="10728" y="5765"/>
                </a:cubicBezTo>
                <a:cubicBezTo>
                  <a:pt x="10720" y="5765"/>
                  <a:pt x="10716" y="5747"/>
                  <a:pt x="10716" y="5693"/>
                </a:cubicBezTo>
                <a:cubicBezTo>
                  <a:pt x="10740" y="5586"/>
                  <a:pt x="10752" y="5526"/>
                  <a:pt x="10799" y="5383"/>
                </a:cubicBezTo>
                <a:cubicBezTo>
                  <a:pt x="10799" y="5391"/>
                  <a:pt x="10805" y="5391"/>
                  <a:pt x="10811" y="5391"/>
                </a:cubicBezTo>
                <a:lnTo>
                  <a:pt x="10811" y="5391"/>
                </a:lnTo>
                <a:cubicBezTo>
                  <a:pt x="10823" y="5391"/>
                  <a:pt x="10839" y="5391"/>
                  <a:pt x="10823" y="5455"/>
                </a:cubicBezTo>
                <a:cubicBezTo>
                  <a:pt x="10847" y="5395"/>
                  <a:pt x="10883" y="5288"/>
                  <a:pt x="10871" y="5240"/>
                </a:cubicBezTo>
                <a:lnTo>
                  <a:pt x="10871" y="5240"/>
                </a:lnTo>
                <a:cubicBezTo>
                  <a:pt x="10860" y="5262"/>
                  <a:pt x="10853" y="5271"/>
                  <a:pt x="10850" y="5271"/>
                </a:cubicBezTo>
                <a:cubicBezTo>
                  <a:pt x="10834" y="5271"/>
                  <a:pt x="10888" y="5067"/>
                  <a:pt x="10865" y="5067"/>
                </a:cubicBezTo>
                <a:cubicBezTo>
                  <a:pt x="10861" y="5067"/>
                  <a:pt x="10856" y="5073"/>
                  <a:pt x="10847" y="5085"/>
                </a:cubicBezTo>
                <a:lnTo>
                  <a:pt x="10930" y="4954"/>
                </a:lnTo>
                <a:lnTo>
                  <a:pt x="10930" y="4954"/>
                </a:lnTo>
                <a:cubicBezTo>
                  <a:pt x="10919" y="4978"/>
                  <a:pt x="10930" y="4990"/>
                  <a:pt x="10907" y="5038"/>
                </a:cubicBezTo>
                <a:cubicBezTo>
                  <a:pt x="10966" y="5014"/>
                  <a:pt x="10954" y="4919"/>
                  <a:pt x="10966" y="4871"/>
                </a:cubicBezTo>
                <a:cubicBezTo>
                  <a:pt x="10990" y="4835"/>
                  <a:pt x="11026" y="4764"/>
                  <a:pt x="11049" y="4728"/>
                </a:cubicBezTo>
                <a:close/>
                <a:moveTo>
                  <a:pt x="764" y="9388"/>
                </a:moveTo>
                <a:lnTo>
                  <a:pt x="764" y="9388"/>
                </a:lnTo>
                <a:cubicBezTo>
                  <a:pt x="764" y="9391"/>
                  <a:pt x="763" y="9393"/>
                  <a:pt x="762" y="9396"/>
                </a:cubicBezTo>
                <a:cubicBezTo>
                  <a:pt x="763" y="9393"/>
                  <a:pt x="764" y="9391"/>
                  <a:pt x="764" y="9388"/>
                </a:cubicBezTo>
                <a:close/>
                <a:moveTo>
                  <a:pt x="6454" y="6252"/>
                </a:moveTo>
                <a:cubicBezTo>
                  <a:pt x="6573" y="6348"/>
                  <a:pt x="6704" y="6443"/>
                  <a:pt x="6799" y="6574"/>
                </a:cubicBezTo>
                <a:cubicBezTo>
                  <a:pt x="7113" y="6899"/>
                  <a:pt x="7257" y="7395"/>
                  <a:pt x="7352" y="7895"/>
                </a:cubicBezTo>
                <a:lnTo>
                  <a:pt x="7352" y="7895"/>
                </a:lnTo>
                <a:cubicBezTo>
                  <a:pt x="7346" y="7853"/>
                  <a:pt x="7353" y="7834"/>
                  <a:pt x="7363" y="7834"/>
                </a:cubicBezTo>
                <a:cubicBezTo>
                  <a:pt x="7380" y="7834"/>
                  <a:pt x="7406" y="7881"/>
                  <a:pt x="7406" y="7955"/>
                </a:cubicBezTo>
                <a:cubicBezTo>
                  <a:pt x="7335" y="8288"/>
                  <a:pt x="7490" y="8526"/>
                  <a:pt x="7394" y="8860"/>
                </a:cubicBezTo>
                <a:cubicBezTo>
                  <a:pt x="7406" y="9479"/>
                  <a:pt x="7204" y="10015"/>
                  <a:pt x="7061" y="10479"/>
                </a:cubicBezTo>
                <a:lnTo>
                  <a:pt x="7025" y="10467"/>
                </a:lnTo>
                <a:cubicBezTo>
                  <a:pt x="6978" y="10515"/>
                  <a:pt x="6989" y="10562"/>
                  <a:pt x="6954" y="10610"/>
                </a:cubicBezTo>
                <a:lnTo>
                  <a:pt x="6942" y="10598"/>
                </a:lnTo>
                <a:cubicBezTo>
                  <a:pt x="6853" y="10721"/>
                  <a:pt x="6774" y="10802"/>
                  <a:pt x="6735" y="10802"/>
                </a:cubicBezTo>
                <a:cubicBezTo>
                  <a:pt x="6732" y="10802"/>
                  <a:pt x="6730" y="10801"/>
                  <a:pt x="6728" y="10800"/>
                </a:cubicBezTo>
                <a:lnTo>
                  <a:pt x="6728" y="10800"/>
                </a:lnTo>
                <a:lnTo>
                  <a:pt x="6739" y="10836"/>
                </a:lnTo>
                <a:cubicBezTo>
                  <a:pt x="6729" y="10841"/>
                  <a:pt x="6722" y="10843"/>
                  <a:pt x="6717" y="10843"/>
                </a:cubicBezTo>
                <a:cubicBezTo>
                  <a:pt x="6704" y="10843"/>
                  <a:pt x="6704" y="10829"/>
                  <a:pt x="6690" y="10829"/>
                </a:cubicBezTo>
                <a:cubicBezTo>
                  <a:pt x="6685" y="10829"/>
                  <a:pt x="6678" y="10831"/>
                  <a:pt x="6668" y="10836"/>
                </a:cubicBezTo>
                <a:lnTo>
                  <a:pt x="6680" y="10824"/>
                </a:lnTo>
                <a:lnTo>
                  <a:pt x="6680" y="10824"/>
                </a:lnTo>
                <a:cubicBezTo>
                  <a:pt x="6680" y="10824"/>
                  <a:pt x="6619" y="10834"/>
                  <a:pt x="6610" y="10845"/>
                </a:cubicBezTo>
                <a:lnTo>
                  <a:pt x="6610" y="10845"/>
                </a:lnTo>
                <a:cubicBezTo>
                  <a:pt x="6618" y="10822"/>
                  <a:pt x="6582" y="10788"/>
                  <a:pt x="6525" y="10777"/>
                </a:cubicBezTo>
                <a:cubicBezTo>
                  <a:pt x="6466" y="10741"/>
                  <a:pt x="6382" y="10705"/>
                  <a:pt x="6358" y="10658"/>
                </a:cubicBezTo>
                <a:cubicBezTo>
                  <a:pt x="6311" y="10622"/>
                  <a:pt x="6227" y="10562"/>
                  <a:pt x="6144" y="10479"/>
                </a:cubicBezTo>
                <a:cubicBezTo>
                  <a:pt x="6061" y="10396"/>
                  <a:pt x="5966" y="10288"/>
                  <a:pt x="5894" y="10193"/>
                </a:cubicBezTo>
                <a:cubicBezTo>
                  <a:pt x="5894" y="10134"/>
                  <a:pt x="5739" y="9919"/>
                  <a:pt x="5704" y="9753"/>
                </a:cubicBezTo>
                <a:cubicBezTo>
                  <a:pt x="5632" y="9610"/>
                  <a:pt x="5573" y="9419"/>
                  <a:pt x="5537" y="9205"/>
                </a:cubicBezTo>
                <a:cubicBezTo>
                  <a:pt x="5513" y="8991"/>
                  <a:pt x="5513" y="8753"/>
                  <a:pt x="5537" y="8526"/>
                </a:cubicBezTo>
                <a:lnTo>
                  <a:pt x="5537" y="8526"/>
                </a:lnTo>
                <a:lnTo>
                  <a:pt x="5501" y="8538"/>
                </a:lnTo>
                <a:lnTo>
                  <a:pt x="5513" y="8419"/>
                </a:lnTo>
                <a:cubicBezTo>
                  <a:pt x="5513" y="8419"/>
                  <a:pt x="5518" y="8414"/>
                  <a:pt x="5522" y="8414"/>
                </a:cubicBezTo>
                <a:cubicBezTo>
                  <a:pt x="5524" y="8414"/>
                  <a:pt x="5525" y="8415"/>
                  <a:pt x="5525" y="8419"/>
                </a:cubicBezTo>
                <a:cubicBezTo>
                  <a:pt x="5585" y="8336"/>
                  <a:pt x="5561" y="8145"/>
                  <a:pt x="5608" y="8062"/>
                </a:cubicBezTo>
                <a:lnTo>
                  <a:pt x="5608" y="8062"/>
                </a:lnTo>
                <a:cubicBezTo>
                  <a:pt x="5561" y="8110"/>
                  <a:pt x="5585" y="8133"/>
                  <a:pt x="5573" y="8205"/>
                </a:cubicBezTo>
                <a:cubicBezTo>
                  <a:pt x="5563" y="8231"/>
                  <a:pt x="5553" y="8242"/>
                  <a:pt x="5546" y="8242"/>
                </a:cubicBezTo>
                <a:cubicBezTo>
                  <a:pt x="5525" y="8242"/>
                  <a:pt x="5517" y="8161"/>
                  <a:pt x="5561" y="8074"/>
                </a:cubicBezTo>
                <a:lnTo>
                  <a:pt x="5573" y="8074"/>
                </a:lnTo>
                <a:lnTo>
                  <a:pt x="5573" y="7979"/>
                </a:lnTo>
                <a:cubicBezTo>
                  <a:pt x="5608" y="7979"/>
                  <a:pt x="5644" y="7895"/>
                  <a:pt x="5680" y="7895"/>
                </a:cubicBezTo>
                <a:cubicBezTo>
                  <a:pt x="5787" y="7514"/>
                  <a:pt x="5835" y="7229"/>
                  <a:pt x="6049" y="6859"/>
                </a:cubicBezTo>
                <a:cubicBezTo>
                  <a:pt x="6050" y="6864"/>
                  <a:pt x="6052" y="6867"/>
                  <a:pt x="6054" y="6867"/>
                </a:cubicBezTo>
                <a:cubicBezTo>
                  <a:pt x="6078" y="6867"/>
                  <a:pt x="6161" y="6671"/>
                  <a:pt x="6200" y="6671"/>
                </a:cubicBezTo>
                <a:cubicBezTo>
                  <a:pt x="6207" y="6671"/>
                  <a:pt x="6212" y="6678"/>
                  <a:pt x="6216" y="6693"/>
                </a:cubicBezTo>
                <a:cubicBezTo>
                  <a:pt x="6254" y="6612"/>
                  <a:pt x="6256" y="6591"/>
                  <a:pt x="6243" y="6591"/>
                </a:cubicBezTo>
                <a:cubicBezTo>
                  <a:pt x="6229" y="6591"/>
                  <a:pt x="6195" y="6621"/>
                  <a:pt x="6177" y="6621"/>
                </a:cubicBezTo>
                <a:cubicBezTo>
                  <a:pt x="6167" y="6621"/>
                  <a:pt x="6163" y="6612"/>
                  <a:pt x="6168" y="6586"/>
                </a:cubicBezTo>
                <a:cubicBezTo>
                  <a:pt x="6204" y="6514"/>
                  <a:pt x="6227" y="6443"/>
                  <a:pt x="6251" y="6443"/>
                </a:cubicBezTo>
                <a:cubicBezTo>
                  <a:pt x="6251" y="6456"/>
                  <a:pt x="6257" y="6460"/>
                  <a:pt x="6264" y="6460"/>
                </a:cubicBezTo>
                <a:cubicBezTo>
                  <a:pt x="6276" y="6460"/>
                  <a:pt x="6293" y="6449"/>
                  <a:pt x="6300" y="6449"/>
                </a:cubicBezTo>
                <a:cubicBezTo>
                  <a:pt x="6303" y="6449"/>
                  <a:pt x="6304" y="6451"/>
                  <a:pt x="6304" y="6454"/>
                </a:cubicBezTo>
                <a:lnTo>
                  <a:pt x="6304" y="6454"/>
                </a:lnTo>
                <a:cubicBezTo>
                  <a:pt x="6309" y="6440"/>
                  <a:pt x="6319" y="6418"/>
                  <a:pt x="6335" y="6395"/>
                </a:cubicBezTo>
                <a:cubicBezTo>
                  <a:pt x="6358" y="6359"/>
                  <a:pt x="6382" y="6324"/>
                  <a:pt x="6382" y="6324"/>
                </a:cubicBezTo>
                <a:cubicBezTo>
                  <a:pt x="6384" y="6322"/>
                  <a:pt x="6385" y="6321"/>
                  <a:pt x="6386" y="6321"/>
                </a:cubicBezTo>
                <a:cubicBezTo>
                  <a:pt x="6391" y="6321"/>
                  <a:pt x="6382" y="6351"/>
                  <a:pt x="6382" y="6371"/>
                </a:cubicBezTo>
                <a:cubicBezTo>
                  <a:pt x="6394" y="6324"/>
                  <a:pt x="6430" y="6288"/>
                  <a:pt x="6454" y="6252"/>
                </a:cubicBezTo>
                <a:close/>
                <a:moveTo>
                  <a:pt x="5879" y="11513"/>
                </a:moveTo>
                <a:lnTo>
                  <a:pt x="5879" y="11513"/>
                </a:lnTo>
                <a:cubicBezTo>
                  <a:pt x="5881" y="11514"/>
                  <a:pt x="5882" y="11515"/>
                  <a:pt x="5882" y="11515"/>
                </a:cubicBezTo>
                <a:cubicBezTo>
                  <a:pt x="5882" y="11515"/>
                  <a:pt x="5881" y="11514"/>
                  <a:pt x="5879" y="11513"/>
                </a:cubicBezTo>
                <a:close/>
                <a:moveTo>
                  <a:pt x="303" y="11939"/>
                </a:moveTo>
                <a:lnTo>
                  <a:pt x="310" y="11943"/>
                </a:lnTo>
                <a:cubicBezTo>
                  <a:pt x="307" y="11940"/>
                  <a:pt x="305" y="11939"/>
                  <a:pt x="303" y="11939"/>
                </a:cubicBezTo>
                <a:close/>
                <a:moveTo>
                  <a:pt x="21948" y="0"/>
                </a:moveTo>
                <a:cubicBezTo>
                  <a:pt x="21947" y="0"/>
                  <a:pt x="21945" y="1"/>
                  <a:pt x="21944" y="1"/>
                </a:cubicBezTo>
                <a:lnTo>
                  <a:pt x="21956" y="25"/>
                </a:lnTo>
                <a:cubicBezTo>
                  <a:pt x="21935" y="11"/>
                  <a:pt x="21919" y="7"/>
                  <a:pt x="21905" y="7"/>
                </a:cubicBezTo>
                <a:cubicBezTo>
                  <a:pt x="21877" y="7"/>
                  <a:pt x="21860" y="27"/>
                  <a:pt x="21828" y="27"/>
                </a:cubicBezTo>
                <a:cubicBezTo>
                  <a:pt x="21824" y="27"/>
                  <a:pt x="21818" y="26"/>
                  <a:pt x="21813" y="25"/>
                </a:cubicBezTo>
                <a:lnTo>
                  <a:pt x="21813" y="25"/>
                </a:lnTo>
                <a:lnTo>
                  <a:pt x="21825" y="49"/>
                </a:lnTo>
                <a:cubicBezTo>
                  <a:pt x="21837" y="73"/>
                  <a:pt x="21825" y="73"/>
                  <a:pt x="21825" y="97"/>
                </a:cubicBezTo>
                <a:cubicBezTo>
                  <a:pt x="21814" y="86"/>
                  <a:pt x="21803" y="47"/>
                  <a:pt x="21793" y="47"/>
                </a:cubicBezTo>
                <a:cubicBezTo>
                  <a:pt x="21792" y="47"/>
                  <a:pt x="21790" y="48"/>
                  <a:pt x="21789" y="49"/>
                </a:cubicBezTo>
                <a:cubicBezTo>
                  <a:pt x="21801" y="61"/>
                  <a:pt x="21813" y="73"/>
                  <a:pt x="21813" y="85"/>
                </a:cubicBezTo>
                <a:cubicBezTo>
                  <a:pt x="21792" y="64"/>
                  <a:pt x="21772" y="58"/>
                  <a:pt x="21750" y="58"/>
                </a:cubicBezTo>
                <a:cubicBezTo>
                  <a:pt x="21715" y="58"/>
                  <a:pt x="21678" y="75"/>
                  <a:pt x="21634" y="75"/>
                </a:cubicBezTo>
                <a:cubicBezTo>
                  <a:pt x="21626" y="75"/>
                  <a:pt x="21618" y="74"/>
                  <a:pt x="21610" y="73"/>
                </a:cubicBezTo>
                <a:cubicBezTo>
                  <a:pt x="21539" y="121"/>
                  <a:pt x="21444" y="109"/>
                  <a:pt x="21372" y="144"/>
                </a:cubicBezTo>
                <a:cubicBezTo>
                  <a:pt x="21383" y="144"/>
                  <a:pt x="21394" y="194"/>
                  <a:pt x="21387" y="194"/>
                </a:cubicBezTo>
                <a:cubicBezTo>
                  <a:pt x="21386" y="194"/>
                  <a:pt x="21385" y="193"/>
                  <a:pt x="21384" y="192"/>
                </a:cubicBezTo>
                <a:cubicBezTo>
                  <a:pt x="21367" y="160"/>
                  <a:pt x="21356" y="151"/>
                  <a:pt x="21349" y="151"/>
                </a:cubicBezTo>
                <a:cubicBezTo>
                  <a:pt x="21337" y="151"/>
                  <a:pt x="21333" y="177"/>
                  <a:pt x="21318" y="177"/>
                </a:cubicBezTo>
                <a:cubicBezTo>
                  <a:pt x="21311" y="177"/>
                  <a:pt x="21302" y="172"/>
                  <a:pt x="21289" y="156"/>
                </a:cubicBezTo>
                <a:cubicBezTo>
                  <a:pt x="21279" y="169"/>
                  <a:pt x="21268" y="172"/>
                  <a:pt x="21257" y="172"/>
                </a:cubicBezTo>
                <a:cubicBezTo>
                  <a:pt x="21243" y="172"/>
                  <a:pt x="21228" y="167"/>
                  <a:pt x="21214" y="167"/>
                </a:cubicBezTo>
                <a:cubicBezTo>
                  <a:pt x="21196" y="167"/>
                  <a:pt x="21180" y="176"/>
                  <a:pt x="21170" y="216"/>
                </a:cubicBezTo>
                <a:lnTo>
                  <a:pt x="21158" y="180"/>
                </a:lnTo>
                <a:cubicBezTo>
                  <a:pt x="21156" y="178"/>
                  <a:pt x="21154" y="177"/>
                  <a:pt x="21153" y="177"/>
                </a:cubicBezTo>
                <a:cubicBezTo>
                  <a:pt x="21150" y="177"/>
                  <a:pt x="21156" y="194"/>
                  <a:pt x="21146" y="204"/>
                </a:cubicBezTo>
                <a:lnTo>
                  <a:pt x="21146" y="192"/>
                </a:lnTo>
                <a:cubicBezTo>
                  <a:pt x="21142" y="190"/>
                  <a:pt x="21139" y="190"/>
                  <a:pt x="21136" y="190"/>
                </a:cubicBezTo>
                <a:cubicBezTo>
                  <a:pt x="21122" y="190"/>
                  <a:pt x="21112" y="206"/>
                  <a:pt x="21104" y="206"/>
                </a:cubicBezTo>
                <a:cubicBezTo>
                  <a:pt x="21102" y="206"/>
                  <a:pt x="21100" y="206"/>
                  <a:pt x="21098" y="204"/>
                </a:cubicBezTo>
                <a:lnTo>
                  <a:pt x="21098" y="204"/>
                </a:lnTo>
                <a:lnTo>
                  <a:pt x="21110" y="240"/>
                </a:lnTo>
                <a:cubicBezTo>
                  <a:pt x="21108" y="241"/>
                  <a:pt x="21107" y="242"/>
                  <a:pt x="21106" y="242"/>
                </a:cubicBezTo>
                <a:cubicBezTo>
                  <a:pt x="21100" y="242"/>
                  <a:pt x="21098" y="231"/>
                  <a:pt x="21094" y="231"/>
                </a:cubicBezTo>
                <a:cubicBezTo>
                  <a:pt x="21092" y="231"/>
                  <a:pt x="21090" y="233"/>
                  <a:pt x="21086" y="240"/>
                </a:cubicBezTo>
                <a:lnTo>
                  <a:pt x="21086" y="263"/>
                </a:lnTo>
                <a:cubicBezTo>
                  <a:pt x="21078" y="237"/>
                  <a:pt x="21070" y="230"/>
                  <a:pt x="21064" y="230"/>
                </a:cubicBezTo>
                <a:cubicBezTo>
                  <a:pt x="21058" y="230"/>
                  <a:pt x="21052" y="238"/>
                  <a:pt x="21047" y="238"/>
                </a:cubicBezTo>
                <a:cubicBezTo>
                  <a:pt x="21044" y="238"/>
                  <a:pt x="21042" y="236"/>
                  <a:pt x="21039" y="228"/>
                </a:cubicBezTo>
                <a:cubicBezTo>
                  <a:pt x="21027" y="240"/>
                  <a:pt x="21003" y="275"/>
                  <a:pt x="20991" y="275"/>
                </a:cubicBezTo>
                <a:cubicBezTo>
                  <a:pt x="20979" y="240"/>
                  <a:pt x="20955" y="240"/>
                  <a:pt x="20932" y="228"/>
                </a:cubicBezTo>
                <a:cubicBezTo>
                  <a:pt x="20912" y="237"/>
                  <a:pt x="20878" y="255"/>
                  <a:pt x="20846" y="255"/>
                </a:cubicBezTo>
                <a:cubicBezTo>
                  <a:pt x="20839" y="255"/>
                  <a:pt x="20831" y="254"/>
                  <a:pt x="20825" y="252"/>
                </a:cubicBezTo>
                <a:lnTo>
                  <a:pt x="20825" y="299"/>
                </a:lnTo>
                <a:cubicBezTo>
                  <a:pt x="20813" y="287"/>
                  <a:pt x="20813" y="287"/>
                  <a:pt x="20813" y="275"/>
                </a:cubicBezTo>
                <a:cubicBezTo>
                  <a:pt x="20809" y="263"/>
                  <a:pt x="20807" y="259"/>
                  <a:pt x="20805" y="259"/>
                </a:cubicBezTo>
                <a:cubicBezTo>
                  <a:pt x="20802" y="259"/>
                  <a:pt x="20800" y="270"/>
                  <a:pt x="20797" y="277"/>
                </a:cubicBezTo>
                <a:lnTo>
                  <a:pt x="20797" y="277"/>
                </a:lnTo>
                <a:cubicBezTo>
                  <a:pt x="20798" y="276"/>
                  <a:pt x="20799" y="275"/>
                  <a:pt x="20801" y="275"/>
                </a:cubicBezTo>
                <a:cubicBezTo>
                  <a:pt x="20810" y="294"/>
                  <a:pt x="20805" y="319"/>
                  <a:pt x="20797" y="319"/>
                </a:cubicBezTo>
                <a:cubicBezTo>
                  <a:pt x="20794" y="319"/>
                  <a:pt x="20792" y="317"/>
                  <a:pt x="20789" y="311"/>
                </a:cubicBezTo>
                <a:lnTo>
                  <a:pt x="20789" y="335"/>
                </a:lnTo>
                <a:cubicBezTo>
                  <a:pt x="20777" y="299"/>
                  <a:pt x="20777" y="287"/>
                  <a:pt x="20765" y="252"/>
                </a:cubicBezTo>
                <a:cubicBezTo>
                  <a:pt x="20732" y="262"/>
                  <a:pt x="20720" y="313"/>
                  <a:pt x="20691" y="313"/>
                </a:cubicBezTo>
                <a:cubicBezTo>
                  <a:pt x="20688" y="313"/>
                  <a:pt x="20685" y="312"/>
                  <a:pt x="20682" y="311"/>
                </a:cubicBezTo>
                <a:cubicBezTo>
                  <a:pt x="20682" y="298"/>
                  <a:pt x="20678" y="296"/>
                  <a:pt x="20674" y="296"/>
                </a:cubicBezTo>
                <a:cubicBezTo>
                  <a:pt x="20673" y="296"/>
                  <a:pt x="20671" y="296"/>
                  <a:pt x="20670" y="296"/>
                </a:cubicBezTo>
                <a:cubicBezTo>
                  <a:pt x="20664" y="296"/>
                  <a:pt x="20658" y="293"/>
                  <a:pt x="20658" y="263"/>
                </a:cubicBezTo>
                <a:lnTo>
                  <a:pt x="20658" y="263"/>
                </a:lnTo>
                <a:cubicBezTo>
                  <a:pt x="20634" y="287"/>
                  <a:pt x="20670" y="311"/>
                  <a:pt x="20658" y="359"/>
                </a:cubicBezTo>
                <a:cubicBezTo>
                  <a:pt x="20658" y="359"/>
                  <a:pt x="20655" y="362"/>
                  <a:pt x="20652" y="362"/>
                </a:cubicBezTo>
                <a:cubicBezTo>
                  <a:pt x="20649" y="362"/>
                  <a:pt x="20646" y="359"/>
                  <a:pt x="20646" y="347"/>
                </a:cubicBezTo>
                <a:cubicBezTo>
                  <a:pt x="20646" y="335"/>
                  <a:pt x="20634" y="311"/>
                  <a:pt x="20646" y="311"/>
                </a:cubicBezTo>
                <a:lnTo>
                  <a:pt x="20634" y="311"/>
                </a:lnTo>
                <a:cubicBezTo>
                  <a:pt x="20634" y="311"/>
                  <a:pt x="20634" y="299"/>
                  <a:pt x="20634" y="299"/>
                </a:cubicBezTo>
                <a:cubicBezTo>
                  <a:pt x="20630" y="306"/>
                  <a:pt x="20625" y="308"/>
                  <a:pt x="20620" y="308"/>
                </a:cubicBezTo>
                <a:cubicBezTo>
                  <a:pt x="20604" y="308"/>
                  <a:pt x="20585" y="284"/>
                  <a:pt x="20569" y="284"/>
                </a:cubicBezTo>
                <a:cubicBezTo>
                  <a:pt x="20562" y="284"/>
                  <a:pt x="20556" y="288"/>
                  <a:pt x="20551" y="299"/>
                </a:cubicBezTo>
                <a:cubicBezTo>
                  <a:pt x="20551" y="311"/>
                  <a:pt x="20554" y="311"/>
                  <a:pt x="20557" y="311"/>
                </a:cubicBezTo>
                <a:cubicBezTo>
                  <a:pt x="20560" y="311"/>
                  <a:pt x="20563" y="311"/>
                  <a:pt x="20563" y="323"/>
                </a:cubicBezTo>
                <a:cubicBezTo>
                  <a:pt x="20557" y="334"/>
                  <a:pt x="20553" y="338"/>
                  <a:pt x="20549" y="338"/>
                </a:cubicBezTo>
                <a:cubicBezTo>
                  <a:pt x="20540" y="338"/>
                  <a:pt x="20536" y="314"/>
                  <a:pt x="20526" y="314"/>
                </a:cubicBezTo>
                <a:cubicBezTo>
                  <a:pt x="20523" y="314"/>
                  <a:pt x="20519" y="316"/>
                  <a:pt x="20515" y="323"/>
                </a:cubicBezTo>
                <a:lnTo>
                  <a:pt x="20515" y="287"/>
                </a:lnTo>
                <a:cubicBezTo>
                  <a:pt x="20515" y="304"/>
                  <a:pt x="20515" y="321"/>
                  <a:pt x="20511" y="321"/>
                </a:cubicBezTo>
                <a:cubicBezTo>
                  <a:pt x="20509" y="321"/>
                  <a:pt x="20507" y="318"/>
                  <a:pt x="20503" y="311"/>
                </a:cubicBezTo>
                <a:cubicBezTo>
                  <a:pt x="20491" y="275"/>
                  <a:pt x="20503" y="287"/>
                  <a:pt x="20515" y="263"/>
                </a:cubicBezTo>
                <a:cubicBezTo>
                  <a:pt x="20503" y="263"/>
                  <a:pt x="20479" y="275"/>
                  <a:pt x="20491" y="311"/>
                </a:cubicBezTo>
                <a:cubicBezTo>
                  <a:pt x="20489" y="313"/>
                  <a:pt x="20488" y="313"/>
                  <a:pt x="20487" y="313"/>
                </a:cubicBezTo>
                <a:cubicBezTo>
                  <a:pt x="20479" y="313"/>
                  <a:pt x="20478" y="286"/>
                  <a:pt x="20467" y="275"/>
                </a:cubicBezTo>
                <a:lnTo>
                  <a:pt x="20467" y="275"/>
                </a:lnTo>
                <a:cubicBezTo>
                  <a:pt x="20467" y="287"/>
                  <a:pt x="20479" y="299"/>
                  <a:pt x="20479" y="323"/>
                </a:cubicBezTo>
                <a:cubicBezTo>
                  <a:pt x="20455" y="299"/>
                  <a:pt x="20444" y="299"/>
                  <a:pt x="20420" y="299"/>
                </a:cubicBezTo>
                <a:cubicBezTo>
                  <a:pt x="20420" y="287"/>
                  <a:pt x="20420" y="275"/>
                  <a:pt x="20420" y="275"/>
                </a:cubicBezTo>
                <a:cubicBezTo>
                  <a:pt x="20417" y="286"/>
                  <a:pt x="20415" y="290"/>
                  <a:pt x="20413" y="290"/>
                </a:cubicBezTo>
                <a:cubicBezTo>
                  <a:pt x="20407" y="290"/>
                  <a:pt x="20403" y="250"/>
                  <a:pt x="20389" y="250"/>
                </a:cubicBezTo>
                <a:cubicBezTo>
                  <a:pt x="20387" y="250"/>
                  <a:pt x="20386" y="251"/>
                  <a:pt x="20384" y="252"/>
                </a:cubicBezTo>
                <a:cubicBezTo>
                  <a:pt x="20342" y="262"/>
                  <a:pt x="20280" y="301"/>
                  <a:pt x="20234" y="301"/>
                </a:cubicBezTo>
                <a:cubicBezTo>
                  <a:pt x="20228" y="301"/>
                  <a:pt x="20223" y="300"/>
                  <a:pt x="20217" y="299"/>
                </a:cubicBezTo>
                <a:cubicBezTo>
                  <a:pt x="20205" y="359"/>
                  <a:pt x="20193" y="359"/>
                  <a:pt x="20170" y="371"/>
                </a:cubicBezTo>
                <a:lnTo>
                  <a:pt x="20170" y="299"/>
                </a:lnTo>
                <a:lnTo>
                  <a:pt x="20158" y="323"/>
                </a:lnTo>
                <a:cubicBezTo>
                  <a:pt x="20158" y="299"/>
                  <a:pt x="20170" y="311"/>
                  <a:pt x="20158" y="287"/>
                </a:cubicBezTo>
                <a:lnTo>
                  <a:pt x="20158" y="323"/>
                </a:lnTo>
                <a:cubicBezTo>
                  <a:pt x="20158" y="299"/>
                  <a:pt x="20122" y="311"/>
                  <a:pt x="20146" y="263"/>
                </a:cubicBezTo>
                <a:lnTo>
                  <a:pt x="20086" y="263"/>
                </a:lnTo>
                <a:cubicBezTo>
                  <a:pt x="20076" y="263"/>
                  <a:pt x="20083" y="305"/>
                  <a:pt x="20072" y="305"/>
                </a:cubicBezTo>
                <a:cubicBezTo>
                  <a:pt x="20069" y="305"/>
                  <a:pt x="20066" y="303"/>
                  <a:pt x="20063" y="299"/>
                </a:cubicBezTo>
                <a:cubicBezTo>
                  <a:pt x="20063" y="275"/>
                  <a:pt x="20074" y="287"/>
                  <a:pt x="20074" y="263"/>
                </a:cubicBezTo>
                <a:cubicBezTo>
                  <a:pt x="20070" y="258"/>
                  <a:pt x="20066" y="255"/>
                  <a:pt x="20063" y="255"/>
                </a:cubicBezTo>
                <a:cubicBezTo>
                  <a:pt x="20038" y="255"/>
                  <a:pt x="20025" y="363"/>
                  <a:pt x="20000" y="363"/>
                </a:cubicBezTo>
                <a:cubicBezTo>
                  <a:pt x="19997" y="363"/>
                  <a:pt x="19994" y="362"/>
                  <a:pt x="19991" y="359"/>
                </a:cubicBezTo>
                <a:lnTo>
                  <a:pt x="19991" y="347"/>
                </a:lnTo>
                <a:cubicBezTo>
                  <a:pt x="19991" y="371"/>
                  <a:pt x="19979" y="371"/>
                  <a:pt x="19967" y="371"/>
                </a:cubicBezTo>
                <a:cubicBezTo>
                  <a:pt x="19970" y="390"/>
                  <a:pt x="19973" y="396"/>
                  <a:pt x="19975" y="396"/>
                </a:cubicBezTo>
                <a:cubicBezTo>
                  <a:pt x="19979" y="396"/>
                  <a:pt x="19981" y="370"/>
                  <a:pt x="19985" y="370"/>
                </a:cubicBezTo>
                <a:cubicBezTo>
                  <a:pt x="19987" y="370"/>
                  <a:pt x="19989" y="373"/>
                  <a:pt x="19991" y="382"/>
                </a:cubicBezTo>
                <a:cubicBezTo>
                  <a:pt x="19991" y="430"/>
                  <a:pt x="19979" y="406"/>
                  <a:pt x="19979" y="454"/>
                </a:cubicBezTo>
                <a:cubicBezTo>
                  <a:pt x="19976" y="448"/>
                  <a:pt x="19973" y="446"/>
                  <a:pt x="19970" y="446"/>
                </a:cubicBezTo>
                <a:cubicBezTo>
                  <a:pt x="19962" y="446"/>
                  <a:pt x="19955" y="466"/>
                  <a:pt x="19955" y="466"/>
                </a:cubicBezTo>
                <a:cubicBezTo>
                  <a:pt x="19943" y="430"/>
                  <a:pt x="19920" y="454"/>
                  <a:pt x="19908" y="406"/>
                </a:cubicBezTo>
                <a:cubicBezTo>
                  <a:pt x="19908" y="430"/>
                  <a:pt x="19896" y="490"/>
                  <a:pt x="19884" y="490"/>
                </a:cubicBezTo>
                <a:cubicBezTo>
                  <a:pt x="19872" y="442"/>
                  <a:pt x="19884" y="442"/>
                  <a:pt x="19872" y="430"/>
                </a:cubicBezTo>
                <a:lnTo>
                  <a:pt x="19872" y="466"/>
                </a:lnTo>
                <a:cubicBezTo>
                  <a:pt x="19860" y="454"/>
                  <a:pt x="19860" y="442"/>
                  <a:pt x="19860" y="430"/>
                </a:cubicBezTo>
                <a:cubicBezTo>
                  <a:pt x="19851" y="430"/>
                  <a:pt x="19849" y="461"/>
                  <a:pt x="19842" y="461"/>
                </a:cubicBezTo>
                <a:cubicBezTo>
                  <a:pt x="19841" y="461"/>
                  <a:pt x="19839" y="459"/>
                  <a:pt x="19836" y="454"/>
                </a:cubicBezTo>
                <a:lnTo>
                  <a:pt x="19848" y="418"/>
                </a:lnTo>
                <a:lnTo>
                  <a:pt x="19848" y="418"/>
                </a:lnTo>
                <a:cubicBezTo>
                  <a:pt x="19842" y="424"/>
                  <a:pt x="19839" y="427"/>
                  <a:pt x="19835" y="427"/>
                </a:cubicBezTo>
                <a:cubicBezTo>
                  <a:pt x="19831" y="427"/>
                  <a:pt x="19825" y="424"/>
                  <a:pt x="19814" y="419"/>
                </a:cubicBezTo>
                <a:lnTo>
                  <a:pt x="19814" y="419"/>
                </a:lnTo>
                <a:cubicBezTo>
                  <a:pt x="19813" y="425"/>
                  <a:pt x="19812" y="430"/>
                  <a:pt x="19812" y="430"/>
                </a:cubicBezTo>
                <a:cubicBezTo>
                  <a:pt x="19812" y="442"/>
                  <a:pt x="19824" y="442"/>
                  <a:pt x="19812" y="478"/>
                </a:cubicBezTo>
                <a:cubicBezTo>
                  <a:pt x="19805" y="478"/>
                  <a:pt x="19797" y="499"/>
                  <a:pt x="19792" y="499"/>
                </a:cubicBezTo>
                <a:cubicBezTo>
                  <a:pt x="19790" y="499"/>
                  <a:pt x="19789" y="494"/>
                  <a:pt x="19789" y="479"/>
                </a:cubicBezTo>
                <a:lnTo>
                  <a:pt x="19789" y="479"/>
                </a:lnTo>
                <a:cubicBezTo>
                  <a:pt x="19787" y="481"/>
                  <a:pt x="19786" y="482"/>
                  <a:pt x="19784" y="482"/>
                </a:cubicBezTo>
                <a:cubicBezTo>
                  <a:pt x="19782" y="482"/>
                  <a:pt x="19780" y="481"/>
                  <a:pt x="19777" y="478"/>
                </a:cubicBezTo>
                <a:cubicBezTo>
                  <a:pt x="19777" y="478"/>
                  <a:pt x="19777" y="466"/>
                  <a:pt x="19777" y="466"/>
                </a:cubicBezTo>
                <a:cubicBezTo>
                  <a:pt x="19773" y="477"/>
                  <a:pt x="19769" y="481"/>
                  <a:pt x="19765" y="481"/>
                </a:cubicBezTo>
                <a:cubicBezTo>
                  <a:pt x="19756" y="481"/>
                  <a:pt x="19745" y="462"/>
                  <a:pt x="19729" y="454"/>
                </a:cubicBezTo>
                <a:cubicBezTo>
                  <a:pt x="19729" y="466"/>
                  <a:pt x="19717" y="490"/>
                  <a:pt x="19717" y="490"/>
                </a:cubicBezTo>
                <a:cubicBezTo>
                  <a:pt x="19729" y="502"/>
                  <a:pt x="19717" y="513"/>
                  <a:pt x="19717" y="549"/>
                </a:cubicBezTo>
                <a:cubicBezTo>
                  <a:pt x="19717" y="537"/>
                  <a:pt x="19716" y="532"/>
                  <a:pt x="19714" y="532"/>
                </a:cubicBezTo>
                <a:cubicBezTo>
                  <a:pt x="19709" y="532"/>
                  <a:pt x="19696" y="580"/>
                  <a:pt x="19687" y="580"/>
                </a:cubicBezTo>
                <a:cubicBezTo>
                  <a:pt x="19685" y="580"/>
                  <a:pt x="19683" y="578"/>
                  <a:pt x="19682" y="573"/>
                </a:cubicBezTo>
                <a:cubicBezTo>
                  <a:pt x="19682" y="556"/>
                  <a:pt x="19682" y="545"/>
                  <a:pt x="19686" y="545"/>
                </a:cubicBezTo>
                <a:cubicBezTo>
                  <a:pt x="19688" y="545"/>
                  <a:pt x="19690" y="546"/>
                  <a:pt x="19693" y="549"/>
                </a:cubicBezTo>
                <a:cubicBezTo>
                  <a:pt x="19704" y="506"/>
                  <a:pt x="19705" y="463"/>
                  <a:pt x="19714" y="438"/>
                </a:cubicBezTo>
                <a:lnTo>
                  <a:pt x="19714" y="438"/>
                </a:lnTo>
                <a:cubicBezTo>
                  <a:pt x="19714" y="438"/>
                  <a:pt x="19713" y="438"/>
                  <a:pt x="19713" y="438"/>
                </a:cubicBezTo>
                <a:cubicBezTo>
                  <a:pt x="19709" y="438"/>
                  <a:pt x="19705" y="432"/>
                  <a:pt x="19705" y="418"/>
                </a:cubicBezTo>
                <a:lnTo>
                  <a:pt x="19705" y="478"/>
                </a:lnTo>
                <a:cubicBezTo>
                  <a:pt x="19693" y="478"/>
                  <a:pt x="19693" y="466"/>
                  <a:pt x="19693" y="466"/>
                </a:cubicBezTo>
                <a:cubicBezTo>
                  <a:pt x="19682" y="502"/>
                  <a:pt x="19693" y="525"/>
                  <a:pt x="19682" y="549"/>
                </a:cubicBezTo>
                <a:cubicBezTo>
                  <a:pt x="19681" y="550"/>
                  <a:pt x="19680" y="551"/>
                  <a:pt x="19679" y="551"/>
                </a:cubicBezTo>
                <a:cubicBezTo>
                  <a:pt x="19673" y="551"/>
                  <a:pt x="19678" y="509"/>
                  <a:pt x="19673" y="509"/>
                </a:cubicBezTo>
                <a:lnTo>
                  <a:pt x="19673" y="509"/>
                </a:lnTo>
                <a:cubicBezTo>
                  <a:pt x="19673" y="509"/>
                  <a:pt x="19671" y="510"/>
                  <a:pt x="19670" y="513"/>
                </a:cubicBezTo>
                <a:cubicBezTo>
                  <a:pt x="19660" y="532"/>
                  <a:pt x="19658" y="557"/>
                  <a:pt x="19652" y="557"/>
                </a:cubicBezTo>
                <a:cubicBezTo>
                  <a:pt x="19651" y="557"/>
                  <a:pt x="19649" y="555"/>
                  <a:pt x="19646" y="549"/>
                </a:cubicBezTo>
                <a:cubicBezTo>
                  <a:pt x="19646" y="549"/>
                  <a:pt x="19651" y="544"/>
                  <a:pt x="19654" y="544"/>
                </a:cubicBezTo>
                <a:lnTo>
                  <a:pt x="19654" y="544"/>
                </a:lnTo>
                <a:cubicBezTo>
                  <a:pt x="19655" y="545"/>
                  <a:pt x="19657" y="547"/>
                  <a:pt x="19658" y="549"/>
                </a:cubicBezTo>
                <a:cubicBezTo>
                  <a:pt x="19658" y="545"/>
                  <a:pt x="19656" y="544"/>
                  <a:pt x="19655" y="544"/>
                </a:cubicBezTo>
                <a:cubicBezTo>
                  <a:pt x="19655" y="544"/>
                  <a:pt x="19654" y="544"/>
                  <a:pt x="19654" y="544"/>
                </a:cubicBezTo>
                <a:lnTo>
                  <a:pt x="19654" y="544"/>
                </a:lnTo>
                <a:cubicBezTo>
                  <a:pt x="19642" y="529"/>
                  <a:pt x="19622" y="544"/>
                  <a:pt x="19622" y="490"/>
                </a:cubicBezTo>
                <a:cubicBezTo>
                  <a:pt x="19632" y="480"/>
                  <a:pt x="19633" y="463"/>
                  <a:pt x="19634" y="463"/>
                </a:cubicBezTo>
                <a:cubicBezTo>
                  <a:pt x="19634" y="463"/>
                  <a:pt x="19634" y="464"/>
                  <a:pt x="19634" y="466"/>
                </a:cubicBezTo>
                <a:cubicBezTo>
                  <a:pt x="19638" y="454"/>
                  <a:pt x="19638" y="451"/>
                  <a:pt x="19637" y="451"/>
                </a:cubicBezTo>
                <a:cubicBezTo>
                  <a:pt x="19635" y="451"/>
                  <a:pt x="19634" y="453"/>
                  <a:pt x="19632" y="453"/>
                </a:cubicBezTo>
                <a:cubicBezTo>
                  <a:pt x="19631" y="453"/>
                  <a:pt x="19630" y="451"/>
                  <a:pt x="19631" y="442"/>
                </a:cubicBezTo>
                <a:lnTo>
                  <a:pt x="19631" y="442"/>
                </a:lnTo>
                <a:cubicBezTo>
                  <a:pt x="19628" y="447"/>
                  <a:pt x="19623" y="450"/>
                  <a:pt x="19619" y="450"/>
                </a:cubicBezTo>
                <a:cubicBezTo>
                  <a:pt x="19614" y="450"/>
                  <a:pt x="19610" y="447"/>
                  <a:pt x="19610" y="442"/>
                </a:cubicBezTo>
                <a:lnTo>
                  <a:pt x="19610" y="478"/>
                </a:lnTo>
                <a:cubicBezTo>
                  <a:pt x="19599" y="506"/>
                  <a:pt x="19593" y="517"/>
                  <a:pt x="19590" y="517"/>
                </a:cubicBezTo>
                <a:cubicBezTo>
                  <a:pt x="19582" y="517"/>
                  <a:pt x="19603" y="418"/>
                  <a:pt x="19588" y="418"/>
                </a:cubicBezTo>
                <a:cubicBezTo>
                  <a:pt x="19588" y="418"/>
                  <a:pt x="19587" y="418"/>
                  <a:pt x="19586" y="418"/>
                </a:cubicBezTo>
                <a:cubicBezTo>
                  <a:pt x="19574" y="442"/>
                  <a:pt x="19598" y="430"/>
                  <a:pt x="19586" y="454"/>
                </a:cubicBezTo>
                <a:cubicBezTo>
                  <a:pt x="19576" y="454"/>
                  <a:pt x="19575" y="428"/>
                  <a:pt x="19559" y="428"/>
                </a:cubicBezTo>
                <a:cubicBezTo>
                  <a:pt x="19557" y="428"/>
                  <a:pt x="19554" y="428"/>
                  <a:pt x="19551" y="430"/>
                </a:cubicBezTo>
                <a:cubicBezTo>
                  <a:pt x="19551" y="422"/>
                  <a:pt x="19551" y="407"/>
                  <a:pt x="19551" y="382"/>
                </a:cubicBezTo>
                <a:lnTo>
                  <a:pt x="19539" y="418"/>
                </a:lnTo>
                <a:cubicBezTo>
                  <a:pt x="19531" y="418"/>
                  <a:pt x="19517" y="429"/>
                  <a:pt x="19510" y="429"/>
                </a:cubicBezTo>
                <a:cubicBezTo>
                  <a:pt x="19506" y="429"/>
                  <a:pt x="19503" y="426"/>
                  <a:pt x="19503" y="418"/>
                </a:cubicBezTo>
                <a:cubicBezTo>
                  <a:pt x="19503" y="430"/>
                  <a:pt x="19503" y="442"/>
                  <a:pt x="19491" y="454"/>
                </a:cubicBezTo>
                <a:cubicBezTo>
                  <a:pt x="19481" y="464"/>
                  <a:pt x="19471" y="492"/>
                  <a:pt x="19453" y="492"/>
                </a:cubicBezTo>
                <a:cubicBezTo>
                  <a:pt x="19450" y="492"/>
                  <a:pt x="19447" y="491"/>
                  <a:pt x="19443" y="490"/>
                </a:cubicBezTo>
                <a:cubicBezTo>
                  <a:pt x="19455" y="454"/>
                  <a:pt x="19455" y="454"/>
                  <a:pt x="19467" y="454"/>
                </a:cubicBezTo>
                <a:cubicBezTo>
                  <a:pt x="19463" y="440"/>
                  <a:pt x="19460" y="437"/>
                  <a:pt x="19457" y="437"/>
                </a:cubicBezTo>
                <a:cubicBezTo>
                  <a:pt x="19455" y="437"/>
                  <a:pt x="19454" y="439"/>
                  <a:pt x="19451" y="439"/>
                </a:cubicBezTo>
                <a:cubicBezTo>
                  <a:pt x="19449" y="439"/>
                  <a:pt x="19447" y="437"/>
                  <a:pt x="19443" y="430"/>
                </a:cubicBezTo>
                <a:cubicBezTo>
                  <a:pt x="19443" y="423"/>
                  <a:pt x="19444" y="421"/>
                  <a:pt x="19446" y="421"/>
                </a:cubicBezTo>
                <a:cubicBezTo>
                  <a:pt x="19447" y="421"/>
                  <a:pt x="19450" y="423"/>
                  <a:pt x="19451" y="423"/>
                </a:cubicBezTo>
                <a:cubicBezTo>
                  <a:pt x="19453" y="423"/>
                  <a:pt x="19455" y="420"/>
                  <a:pt x="19455" y="406"/>
                </a:cubicBezTo>
                <a:lnTo>
                  <a:pt x="19455" y="406"/>
                </a:lnTo>
                <a:lnTo>
                  <a:pt x="19442" y="413"/>
                </a:lnTo>
                <a:lnTo>
                  <a:pt x="19442" y="413"/>
                </a:lnTo>
                <a:cubicBezTo>
                  <a:pt x="19442" y="411"/>
                  <a:pt x="19443" y="409"/>
                  <a:pt x="19443" y="406"/>
                </a:cubicBezTo>
                <a:lnTo>
                  <a:pt x="19443" y="406"/>
                </a:lnTo>
                <a:lnTo>
                  <a:pt x="19431" y="418"/>
                </a:lnTo>
                <a:lnTo>
                  <a:pt x="19442" y="413"/>
                </a:lnTo>
                <a:lnTo>
                  <a:pt x="19442" y="413"/>
                </a:lnTo>
                <a:cubicBezTo>
                  <a:pt x="19438" y="428"/>
                  <a:pt x="19435" y="433"/>
                  <a:pt x="19431" y="433"/>
                </a:cubicBezTo>
                <a:cubicBezTo>
                  <a:pt x="19424" y="433"/>
                  <a:pt x="19418" y="417"/>
                  <a:pt x="19411" y="417"/>
                </a:cubicBezTo>
                <a:cubicBezTo>
                  <a:pt x="19410" y="417"/>
                  <a:pt x="19409" y="417"/>
                  <a:pt x="19408" y="418"/>
                </a:cubicBezTo>
                <a:cubicBezTo>
                  <a:pt x="19406" y="417"/>
                  <a:pt x="19405" y="417"/>
                  <a:pt x="19403" y="417"/>
                </a:cubicBezTo>
                <a:cubicBezTo>
                  <a:pt x="19381" y="417"/>
                  <a:pt x="19358" y="492"/>
                  <a:pt x="19336" y="525"/>
                </a:cubicBezTo>
                <a:cubicBezTo>
                  <a:pt x="19336" y="513"/>
                  <a:pt x="19336" y="502"/>
                  <a:pt x="19348" y="478"/>
                </a:cubicBezTo>
                <a:cubicBezTo>
                  <a:pt x="19348" y="492"/>
                  <a:pt x="19348" y="497"/>
                  <a:pt x="19349" y="497"/>
                </a:cubicBezTo>
                <a:cubicBezTo>
                  <a:pt x="19350" y="497"/>
                  <a:pt x="19353" y="485"/>
                  <a:pt x="19360" y="478"/>
                </a:cubicBezTo>
                <a:cubicBezTo>
                  <a:pt x="19348" y="478"/>
                  <a:pt x="19336" y="418"/>
                  <a:pt x="19348" y="394"/>
                </a:cubicBezTo>
                <a:lnTo>
                  <a:pt x="19348" y="394"/>
                </a:lnTo>
                <a:cubicBezTo>
                  <a:pt x="19336" y="406"/>
                  <a:pt x="19348" y="430"/>
                  <a:pt x="19336" y="442"/>
                </a:cubicBezTo>
                <a:lnTo>
                  <a:pt x="19324" y="430"/>
                </a:lnTo>
                <a:cubicBezTo>
                  <a:pt x="19312" y="466"/>
                  <a:pt x="19324" y="466"/>
                  <a:pt x="19312" y="490"/>
                </a:cubicBezTo>
                <a:cubicBezTo>
                  <a:pt x="19308" y="494"/>
                  <a:pt x="19304" y="495"/>
                  <a:pt x="19301" y="495"/>
                </a:cubicBezTo>
                <a:cubicBezTo>
                  <a:pt x="19293" y="495"/>
                  <a:pt x="19285" y="490"/>
                  <a:pt x="19277" y="490"/>
                </a:cubicBezTo>
                <a:cubicBezTo>
                  <a:pt x="19289" y="478"/>
                  <a:pt x="19289" y="442"/>
                  <a:pt x="19289" y="442"/>
                </a:cubicBezTo>
                <a:cubicBezTo>
                  <a:pt x="19289" y="437"/>
                  <a:pt x="19287" y="434"/>
                  <a:pt x="19284" y="434"/>
                </a:cubicBezTo>
                <a:cubicBezTo>
                  <a:pt x="19281" y="434"/>
                  <a:pt x="19277" y="440"/>
                  <a:pt x="19277" y="454"/>
                </a:cubicBezTo>
                <a:cubicBezTo>
                  <a:pt x="19277" y="490"/>
                  <a:pt x="19253" y="478"/>
                  <a:pt x="19253" y="525"/>
                </a:cubicBezTo>
                <a:lnTo>
                  <a:pt x="19241" y="502"/>
                </a:lnTo>
                <a:cubicBezTo>
                  <a:pt x="19241" y="502"/>
                  <a:pt x="19249" y="486"/>
                  <a:pt x="19252" y="486"/>
                </a:cubicBezTo>
                <a:cubicBezTo>
                  <a:pt x="19252" y="486"/>
                  <a:pt x="19253" y="487"/>
                  <a:pt x="19253" y="490"/>
                </a:cubicBezTo>
                <a:cubicBezTo>
                  <a:pt x="19253" y="476"/>
                  <a:pt x="19252" y="471"/>
                  <a:pt x="19250" y="471"/>
                </a:cubicBezTo>
                <a:cubicBezTo>
                  <a:pt x="19246" y="471"/>
                  <a:pt x="19238" y="502"/>
                  <a:pt x="19229" y="502"/>
                </a:cubicBezTo>
                <a:cubicBezTo>
                  <a:pt x="19229" y="490"/>
                  <a:pt x="19217" y="478"/>
                  <a:pt x="19217" y="466"/>
                </a:cubicBezTo>
                <a:cubicBezTo>
                  <a:pt x="19217" y="469"/>
                  <a:pt x="19216" y="471"/>
                  <a:pt x="19215" y="471"/>
                </a:cubicBezTo>
                <a:cubicBezTo>
                  <a:pt x="19212" y="471"/>
                  <a:pt x="19205" y="459"/>
                  <a:pt x="19205" y="442"/>
                </a:cubicBezTo>
                <a:cubicBezTo>
                  <a:pt x="19205" y="454"/>
                  <a:pt x="19205" y="478"/>
                  <a:pt x="19193" y="490"/>
                </a:cubicBezTo>
                <a:lnTo>
                  <a:pt x="19181" y="478"/>
                </a:lnTo>
                <a:cubicBezTo>
                  <a:pt x="19181" y="454"/>
                  <a:pt x="19193" y="383"/>
                  <a:pt x="19193" y="382"/>
                </a:cubicBezTo>
                <a:lnTo>
                  <a:pt x="19193" y="382"/>
                </a:lnTo>
                <a:cubicBezTo>
                  <a:pt x="19183" y="393"/>
                  <a:pt x="19182" y="444"/>
                  <a:pt x="19172" y="444"/>
                </a:cubicBezTo>
                <a:cubicBezTo>
                  <a:pt x="19172" y="444"/>
                  <a:pt x="19171" y="443"/>
                  <a:pt x="19170" y="442"/>
                </a:cubicBezTo>
                <a:cubicBezTo>
                  <a:pt x="19181" y="394"/>
                  <a:pt x="19158" y="406"/>
                  <a:pt x="19181" y="359"/>
                </a:cubicBezTo>
                <a:cubicBezTo>
                  <a:pt x="19181" y="332"/>
                  <a:pt x="19168" y="319"/>
                  <a:pt x="19156" y="319"/>
                </a:cubicBezTo>
                <a:cubicBezTo>
                  <a:pt x="19152" y="319"/>
                  <a:pt x="19149" y="320"/>
                  <a:pt x="19146" y="323"/>
                </a:cubicBezTo>
                <a:cubicBezTo>
                  <a:pt x="19134" y="359"/>
                  <a:pt x="19158" y="347"/>
                  <a:pt x="19146" y="382"/>
                </a:cubicBezTo>
                <a:cubicBezTo>
                  <a:pt x="19114" y="393"/>
                  <a:pt x="19092" y="470"/>
                  <a:pt x="19079" y="470"/>
                </a:cubicBezTo>
                <a:cubicBezTo>
                  <a:pt x="19077" y="470"/>
                  <a:pt x="19076" y="468"/>
                  <a:pt x="19074" y="466"/>
                </a:cubicBezTo>
                <a:lnTo>
                  <a:pt x="19074" y="478"/>
                </a:lnTo>
                <a:cubicBezTo>
                  <a:pt x="19062" y="502"/>
                  <a:pt x="19062" y="502"/>
                  <a:pt x="19039" y="525"/>
                </a:cubicBezTo>
                <a:cubicBezTo>
                  <a:pt x="19061" y="481"/>
                  <a:pt x="19052" y="405"/>
                  <a:pt x="19031" y="405"/>
                </a:cubicBezTo>
                <a:cubicBezTo>
                  <a:pt x="19030" y="405"/>
                  <a:pt x="19028" y="406"/>
                  <a:pt x="19027" y="406"/>
                </a:cubicBezTo>
                <a:cubicBezTo>
                  <a:pt x="19027" y="430"/>
                  <a:pt x="19039" y="454"/>
                  <a:pt x="19027" y="490"/>
                </a:cubicBezTo>
                <a:lnTo>
                  <a:pt x="19003" y="490"/>
                </a:lnTo>
                <a:cubicBezTo>
                  <a:pt x="19003" y="490"/>
                  <a:pt x="19003" y="482"/>
                  <a:pt x="19009" y="479"/>
                </a:cubicBezTo>
                <a:lnTo>
                  <a:pt x="19009" y="479"/>
                </a:lnTo>
                <a:cubicBezTo>
                  <a:pt x="19010" y="479"/>
                  <a:pt x="19010" y="479"/>
                  <a:pt x="19010" y="479"/>
                </a:cubicBezTo>
                <a:cubicBezTo>
                  <a:pt x="19012" y="479"/>
                  <a:pt x="19013" y="479"/>
                  <a:pt x="19015" y="478"/>
                </a:cubicBezTo>
                <a:cubicBezTo>
                  <a:pt x="19013" y="478"/>
                  <a:pt x="19011" y="478"/>
                  <a:pt x="19009" y="479"/>
                </a:cubicBezTo>
                <a:lnTo>
                  <a:pt x="19009" y="479"/>
                </a:lnTo>
                <a:cubicBezTo>
                  <a:pt x="18998" y="477"/>
                  <a:pt x="18998" y="444"/>
                  <a:pt x="18992" y="444"/>
                </a:cubicBezTo>
                <a:cubicBezTo>
                  <a:pt x="18989" y="444"/>
                  <a:pt x="18985" y="450"/>
                  <a:pt x="18979" y="466"/>
                </a:cubicBezTo>
                <a:lnTo>
                  <a:pt x="18991" y="394"/>
                </a:lnTo>
                <a:lnTo>
                  <a:pt x="18979" y="418"/>
                </a:lnTo>
                <a:cubicBezTo>
                  <a:pt x="18979" y="442"/>
                  <a:pt x="18955" y="442"/>
                  <a:pt x="18955" y="454"/>
                </a:cubicBezTo>
                <a:cubicBezTo>
                  <a:pt x="18949" y="461"/>
                  <a:pt x="18944" y="464"/>
                  <a:pt x="18940" y="464"/>
                </a:cubicBezTo>
                <a:cubicBezTo>
                  <a:pt x="18931" y="464"/>
                  <a:pt x="18931" y="444"/>
                  <a:pt x="18931" y="418"/>
                </a:cubicBezTo>
                <a:cubicBezTo>
                  <a:pt x="18931" y="442"/>
                  <a:pt x="18920" y="490"/>
                  <a:pt x="18908" y="490"/>
                </a:cubicBezTo>
                <a:cubicBezTo>
                  <a:pt x="18931" y="418"/>
                  <a:pt x="18896" y="454"/>
                  <a:pt x="18908" y="418"/>
                </a:cubicBezTo>
                <a:cubicBezTo>
                  <a:pt x="18900" y="418"/>
                  <a:pt x="18897" y="408"/>
                  <a:pt x="18893" y="408"/>
                </a:cubicBezTo>
                <a:cubicBezTo>
                  <a:pt x="18890" y="408"/>
                  <a:pt x="18888" y="410"/>
                  <a:pt x="18884" y="418"/>
                </a:cubicBezTo>
                <a:lnTo>
                  <a:pt x="18887" y="405"/>
                </a:lnTo>
                <a:lnTo>
                  <a:pt x="18887" y="405"/>
                </a:lnTo>
                <a:cubicBezTo>
                  <a:pt x="18875" y="438"/>
                  <a:pt x="18858" y="433"/>
                  <a:pt x="18848" y="442"/>
                </a:cubicBezTo>
                <a:cubicBezTo>
                  <a:pt x="18860" y="400"/>
                  <a:pt x="18854" y="400"/>
                  <a:pt x="18848" y="400"/>
                </a:cubicBezTo>
                <a:cubicBezTo>
                  <a:pt x="18842" y="400"/>
                  <a:pt x="18836" y="400"/>
                  <a:pt x="18848" y="359"/>
                </a:cubicBezTo>
                <a:lnTo>
                  <a:pt x="18848" y="359"/>
                </a:lnTo>
                <a:cubicBezTo>
                  <a:pt x="18824" y="418"/>
                  <a:pt x="18812" y="382"/>
                  <a:pt x="18800" y="430"/>
                </a:cubicBezTo>
                <a:cubicBezTo>
                  <a:pt x="18789" y="430"/>
                  <a:pt x="18800" y="371"/>
                  <a:pt x="18812" y="359"/>
                </a:cubicBezTo>
                <a:lnTo>
                  <a:pt x="18812" y="359"/>
                </a:lnTo>
                <a:lnTo>
                  <a:pt x="18800" y="371"/>
                </a:lnTo>
                <a:cubicBezTo>
                  <a:pt x="18800" y="347"/>
                  <a:pt x="18777" y="335"/>
                  <a:pt x="18777" y="311"/>
                </a:cubicBezTo>
                <a:lnTo>
                  <a:pt x="18753" y="359"/>
                </a:lnTo>
                <a:lnTo>
                  <a:pt x="18753" y="335"/>
                </a:lnTo>
                <a:cubicBezTo>
                  <a:pt x="18741" y="347"/>
                  <a:pt x="18729" y="359"/>
                  <a:pt x="18729" y="371"/>
                </a:cubicBezTo>
                <a:cubicBezTo>
                  <a:pt x="18719" y="397"/>
                  <a:pt x="18715" y="402"/>
                  <a:pt x="18712" y="402"/>
                </a:cubicBezTo>
                <a:cubicBezTo>
                  <a:pt x="18710" y="402"/>
                  <a:pt x="18709" y="399"/>
                  <a:pt x="18705" y="399"/>
                </a:cubicBezTo>
                <a:cubicBezTo>
                  <a:pt x="18703" y="399"/>
                  <a:pt x="18699" y="401"/>
                  <a:pt x="18693" y="406"/>
                </a:cubicBezTo>
                <a:cubicBezTo>
                  <a:pt x="18693" y="394"/>
                  <a:pt x="18705" y="382"/>
                  <a:pt x="18705" y="371"/>
                </a:cubicBezTo>
                <a:cubicBezTo>
                  <a:pt x="18705" y="371"/>
                  <a:pt x="18717" y="347"/>
                  <a:pt x="18717" y="323"/>
                </a:cubicBezTo>
                <a:lnTo>
                  <a:pt x="18717" y="323"/>
                </a:lnTo>
                <a:cubicBezTo>
                  <a:pt x="18717" y="335"/>
                  <a:pt x="18658" y="418"/>
                  <a:pt x="18669" y="454"/>
                </a:cubicBezTo>
                <a:cubicBezTo>
                  <a:pt x="18669" y="464"/>
                  <a:pt x="18654" y="481"/>
                  <a:pt x="18648" y="481"/>
                </a:cubicBezTo>
                <a:cubicBezTo>
                  <a:pt x="18647" y="481"/>
                  <a:pt x="18646" y="480"/>
                  <a:pt x="18646" y="478"/>
                </a:cubicBezTo>
                <a:lnTo>
                  <a:pt x="18658" y="418"/>
                </a:lnTo>
                <a:lnTo>
                  <a:pt x="18634" y="478"/>
                </a:lnTo>
                <a:cubicBezTo>
                  <a:pt x="18622" y="478"/>
                  <a:pt x="18634" y="442"/>
                  <a:pt x="18622" y="430"/>
                </a:cubicBezTo>
                <a:cubicBezTo>
                  <a:pt x="18634" y="430"/>
                  <a:pt x="18669" y="347"/>
                  <a:pt x="18658" y="335"/>
                </a:cubicBezTo>
                <a:cubicBezTo>
                  <a:pt x="18669" y="335"/>
                  <a:pt x="18681" y="311"/>
                  <a:pt x="18693" y="299"/>
                </a:cubicBezTo>
                <a:cubicBezTo>
                  <a:pt x="18681" y="299"/>
                  <a:pt x="18681" y="287"/>
                  <a:pt x="18693" y="276"/>
                </a:cubicBezTo>
                <a:lnTo>
                  <a:pt x="18693" y="276"/>
                </a:lnTo>
                <a:cubicBezTo>
                  <a:pt x="18681" y="287"/>
                  <a:pt x="18681" y="299"/>
                  <a:pt x="18669" y="299"/>
                </a:cubicBezTo>
                <a:cubicBezTo>
                  <a:pt x="18660" y="299"/>
                  <a:pt x="18643" y="330"/>
                  <a:pt x="18636" y="330"/>
                </a:cubicBezTo>
                <a:cubicBezTo>
                  <a:pt x="18635" y="330"/>
                  <a:pt x="18634" y="328"/>
                  <a:pt x="18634" y="323"/>
                </a:cubicBezTo>
                <a:cubicBezTo>
                  <a:pt x="18622" y="394"/>
                  <a:pt x="18586" y="371"/>
                  <a:pt x="18586" y="418"/>
                </a:cubicBezTo>
                <a:cubicBezTo>
                  <a:pt x="18586" y="423"/>
                  <a:pt x="18584" y="426"/>
                  <a:pt x="18582" y="426"/>
                </a:cubicBezTo>
                <a:cubicBezTo>
                  <a:pt x="18578" y="426"/>
                  <a:pt x="18574" y="420"/>
                  <a:pt x="18574" y="406"/>
                </a:cubicBezTo>
                <a:cubicBezTo>
                  <a:pt x="18585" y="390"/>
                  <a:pt x="18589" y="376"/>
                  <a:pt x="18590" y="363"/>
                </a:cubicBezTo>
                <a:lnTo>
                  <a:pt x="18590" y="363"/>
                </a:lnTo>
                <a:cubicBezTo>
                  <a:pt x="18589" y="366"/>
                  <a:pt x="18588" y="369"/>
                  <a:pt x="18586" y="371"/>
                </a:cubicBezTo>
                <a:cubicBezTo>
                  <a:pt x="18574" y="371"/>
                  <a:pt x="18574" y="335"/>
                  <a:pt x="18574" y="323"/>
                </a:cubicBezTo>
                <a:lnTo>
                  <a:pt x="18586" y="311"/>
                </a:lnTo>
                <a:lnTo>
                  <a:pt x="18586" y="287"/>
                </a:lnTo>
                <a:cubicBezTo>
                  <a:pt x="18574" y="311"/>
                  <a:pt x="18574" y="335"/>
                  <a:pt x="18562" y="347"/>
                </a:cubicBezTo>
                <a:cubicBezTo>
                  <a:pt x="18562" y="335"/>
                  <a:pt x="18550" y="335"/>
                  <a:pt x="18562" y="323"/>
                </a:cubicBezTo>
                <a:cubicBezTo>
                  <a:pt x="18574" y="299"/>
                  <a:pt x="18586" y="252"/>
                  <a:pt x="18598" y="252"/>
                </a:cubicBezTo>
                <a:cubicBezTo>
                  <a:pt x="18594" y="252"/>
                  <a:pt x="18589" y="250"/>
                  <a:pt x="18583" y="250"/>
                </a:cubicBezTo>
                <a:cubicBezTo>
                  <a:pt x="18573" y="250"/>
                  <a:pt x="18562" y="255"/>
                  <a:pt x="18562" y="287"/>
                </a:cubicBezTo>
                <a:lnTo>
                  <a:pt x="18550" y="287"/>
                </a:lnTo>
                <a:cubicBezTo>
                  <a:pt x="18550" y="310"/>
                  <a:pt x="18550" y="342"/>
                  <a:pt x="18531" y="346"/>
                </a:cubicBezTo>
                <a:lnTo>
                  <a:pt x="18531" y="346"/>
                </a:lnTo>
                <a:lnTo>
                  <a:pt x="18539" y="335"/>
                </a:lnTo>
                <a:lnTo>
                  <a:pt x="18527" y="347"/>
                </a:lnTo>
                <a:cubicBezTo>
                  <a:pt x="18528" y="347"/>
                  <a:pt x="18530" y="347"/>
                  <a:pt x="18531" y="346"/>
                </a:cubicBezTo>
                <a:lnTo>
                  <a:pt x="18531" y="346"/>
                </a:lnTo>
                <a:lnTo>
                  <a:pt x="18515" y="371"/>
                </a:lnTo>
                <a:lnTo>
                  <a:pt x="18515" y="335"/>
                </a:lnTo>
                <a:cubicBezTo>
                  <a:pt x="18503" y="347"/>
                  <a:pt x="18503" y="359"/>
                  <a:pt x="18503" y="359"/>
                </a:cubicBezTo>
                <a:cubicBezTo>
                  <a:pt x="18503" y="347"/>
                  <a:pt x="18503" y="335"/>
                  <a:pt x="18503" y="323"/>
                </a:cubicBezTo>
                <a:cubicBezTo>
                  <a:pt x="18491" y="323"/>
                  <a:pt x="18491" y="347"/>
                  <a:pt x="18479" y="359"/>
                </a:cubicBezTo>
                <a:cubicBezTo>
                  <a:pt x="18467" y="359"/>
                  <a:pt x="18467" y="347"/>
                  <a:pt x="18479" y="323"/>
                </a:cubicBezTo>
                <a:cubicBezTo>
                  <a:pt x="18479" y="311"/>
                  <a:pt x="18455" y="311"/>
                  <a:pt x="18455" y="287"/>
                </a:cubicBezTo>
                <a:cubicBezTo>
                  <a:pt x="18443" y="299"/>
                  <a:pt x="18455" y="287"/>
                  <a:pt x="18443" y="323"/>
                </a:cubicBezTo>
                <a:cubicBezTo>
                  <a:pt x="18450" y="278"/>
                  <a:pt x="18439" y="268"/>
                  <a:pt x="18424" y="268"/>
                </a:cubicBezTo>
                <a:cubicBezTo>
                  <a:pt x="18411" y="268"/>
                  <a:pt x="18395" y="275"/>
                  <a:pt x="18384" y="275"/>
                </a:cubicBezTo>
                <a:cubicBezTo>
                  <a:pt x="18372" y="305"/>
                  <a:pt x="18369" y="305"/>
                  <a:pt x="18366" y="305"/>
                </a:cubicBezTo>
                <a:cubicBezTo>
                  <a:pt x="18363" y="305"/>
                  <a:pt x="18360" y="305"/>
                  <a:pt x="18350" y="329"/>
                </a:cubicBezTo>
                <a:lnTo>
                  <a:pt x="18350" y="329"/>
                </a:lnTo>
                <a:cubicBezTo>
                  <a:pt x="18358" y="305"/>
                  <a:pt x="18350" y="274"/>
                  <a:pt x="18372" y="263"/>
                </a:cubicBezTo>
                <a:lnTo>
                  <a:pt x="18360" y="263"/>
                </a:lnTo>
                <a:cubicBezTo>
                  <a:pt x="18372" y="228"/>
                  <a:pt x="18396" y="252"/>
                  <a:pt x="18396" y="192"/>
                </a:cubicBezTo>
                <a:lnTo>
                  <a:pt x="18396" y="192"/>
                </a:lnTo>
                <a:cubicBezTo>
                  <a:pt x="18386" y="192"/>
                  <a:pt x="18359" y="233"/>
                  <a:pt x="18351" y="233"/>
                </a:cubicBezTo>
                <a:cubicBezTo>
                  <a:pt x="18349" y="233"/>
                  <a:pt x="18348" y="232"/>
                  <a:pt x="18348" y="228"/>
                </a:cubicBezTo>
                <a:cubicBezTo>
                  <a:pt x="18356" y="212"/>
                  <a:pt x="18356" y="208"/>
                  <a:pt x="18353" y="208"/>
                </a:cubicBezTo>
                <a:cubicBezTo>
                  <a:pt x="18351" y="208"/>
                  <a:pt x="18345" y="212"/>
                  <a:pt x="18343" y="212"/>
                </a:cubicBezTo>
                <a:cubicBezTo>
                  <a:pt x="18340" y="212"/>
                  <a:pt x="18340" y="208"/>
                  <a:pt x="18348" y="192"/>
                </a:cubicBezTo>
                <a:cubicBezTo>
                  <a:pt x="18354" y="180"/>
                  <a:pt x="18357" y="177"/>
                  <a:pt x="18360" y="177"/>
                </a:cubicBezTo>
                <a:cubicBezTo>
                  <a:pt x="18363" y="177"/>
                  <a:pt x="18366" y="180"/>
                  <a:pt x="18372" y="180"/>
                </a:cubicBezTo>
                <a:lnTo>
                  <a:pt x="18372" y="168"/>
                </a:lnTo>
                <a:cubicBezTo>
                  <a:pt x="18368" y="165"/>
                  <a:pt x="18365" y="163"/>
                  <a:pt x="18362" y="163"/>
                </a:cubicBezTo>
                <a:cubicBezTo>
                  <a:pt x="18344" y="163"/>
                  <a:pt x="18333" y="219"/>
                  <a:pt x="18312" y="240"/>
                </a:cubicBezTo>
                <a:cubicBezTo>
                  <a:pt x="18301" y="240"/>
                  <a:pt x="18300" y="232"/>
                  <a:pt x="18304" y="222"/>
                </a:cubicBezTo>
                <a:lnTo>
                  <a:pt x="18304" y="222"/>
                </a:lnTo>
                <a:cubicBezTo>
                  <a:pt x="18300" y="232"/>
                  <a:pt x="18294" y="243"/>
                  <a:pt x="18288" y="252"/>
                </a:cubicBezTo>
                <a:cubicBezTo>
                  <a:pt x="18293" y="227"/>
                  <a:pt x="18290" y="219"/>
                  <a:pt x="18284" y="219"/>
                </a:cubicBezTo>
                <a:cubicBezTo>
                  <a:pt x="18275" y="219"/>
                  <a:pt x="18260" y="237"/>
                  <a:pt x="18253" y="252"/>
                </a:cubicBezTo>
                <a:cubicBezTo>
                  <a:pt x="18253" y="323"/>
                  <a:pt x="18265" y="263"/>
                  <a:pt x="18265" y="335"/>
                </a:cubicBezTo>
                <a:cubicBezTo>
                  <a:pt x="18274" y="317"/>
                  <a:pt x="18282" y="286"/>
                  <a:pt x="18291" y="286"/>
                </a:cubicBezTo>
                <a:cubicBezTo>
                  <a:pt x="18294" y="286"/>
                  <a:pt x="18297" y="290"/>
                  <a:pt x="18300" y="299"/>
                </a:cubicBezTo>
                <a:cubicBezTo>
                  <a:pt x="18277" y="311"/>
                  <a:pt x="18288" y="323"/>
                  <a:pt x="18288" y="323"/>
                </a:cubicBezTo>
                <a:cubicBezTo>
                  <a:pt x="18293" y="314"/>
                  <a:pt x="18296" y="312"/>
                  <a:pt x="18298" y="312"/>
                </a:cubicBezTo>
                <a:cubicBezTo>
                  <a:pt x="18301" y="312"/>
                  <a:pt x="18303" y="315"/>
                  <a:pt x="18306" y="315"/>
                </a:cubicBezTo>
                <a:cubicBezTo>
                  <a:pt x="18308" y="315"/>
                  <a:pt x="18310" y="314"/>
                  <a:pt x="18312" y="311"/>
                </a:cubicBezTo>
                <a:lnTo>
                  <a:pt x="18312" y="311"/>
                </a:lnTo>
                <a:cubicBezTo>
                  <a:pt x="18300" y="335"/>
                  <a:pt x="18277" y="371"/>
                  <a:pt x="18288" y="394"/>
                </a:cubicBezTo>
                <a:lnTo>
                  <a:pt x="18312" y="323"/>
                </a:lnTo>
                <a:lnTo>
                  <a:pt x="18312" y="323"/>
                </a:lnTo>
                <a:cubicBezTo>
                  <a:pt x="18312" y="333"/>
                  <a:pt x="18295" y="361"/>
                  <a:pt x="18305" y="361"/>
                </a:cubicBezTo>
                <a:cubicBezTo>
                  <a:pt x="18307" y="361"/>
                  <a:pt x="18309" y="360"/>
                  <a:pt x="18312" y="359"/>
                </a:cubicBezTo>
                <a:lnTo>
                  <a:pt x="18312" y="359"/>
                </a:lnTo>
                <a:cubicBezTo>
                  <a:pt x="18288" y="394"/>
                  <a:pt x="18288" y="418"/>
                  <a:pt x="18265" y="418"/>
                </a:cubicBezTo>
                <a:cubicBezTo>
                  <a:pt x="18265" y="435"/>
                  <a:pt x="18268" y="441"/>
                  <a:pt x="18274" y="441"/>
                </a:cubicBezTo>
                <a:cubicBezTo>
                  <a:pt x="18288" y="441"/>
                  <a:pt x="18312" y="410"/>
                  <a:pt x="18329" y="390"/>
                </a:cubicBezTo>
                <a:lnTo>
                  <a:pt x="18329" y="390"/>
                </a:lnTo>
                <a:cubicBezTo>
                  <a:pt x="18339" y="383"/>
                  <a:pt x="18348" y="382"/>
                  <a:pt x="18348" y="382"/>
                </a:cubicBezTo>
                <a:lnTo>
                  <a:pt x="18348" y="382"/>
                </a:lnTo>
                <a:cubicBezTo>
                  <a:pt x="18348" y="406"/>
                  <a:pt x="18324" y="406"/>
                  <a:pt x="18324" y="430"/>
                </a:cubicBezTo>
                <a:lnTo>
                  <a:pt x="18336" y="442"/>
                </a:lnTo>
                <a:cubicBezTo>
                  <a:pt x="18342" y="436"/>
                  <a:pt x="18345" y="433"/>
                  <a:pt x="18347" y="433"/>
                </a:cubicBezTo>
                <a:cubicBezTo>
                  <a:pt x="18348" y="433"/>
                  <a:pt x="18348" y="436"/>
                  <a:pt x="18348" y="442"/>
                </a:cubicBezTo>
                <a:cubicBezTo>
                  <a:pt x="18336" y="466"/>
                  <a:pt x="18324" y="490"/>
                  <a:pt x="18312" y="502"/>
                </a:cubicBezTo>
                <a:lnTo>
                  <a:pt x="18348" y="466"/>
                </a:lnTo>
                <a:lnTo>
                  <a:pt x="18348" y="466"/>
                </a:lnTo>
                <a:cubicBezTo>
                  <a:pt x="18336" y="490"/>
                  <a:pt x="18348" y="513"/>
                  <a:pt x="18324" y="513"/>
                </a:cubicBezTo>
                <a:lnTo>
                  <a:pt x="18360" y="525"/>
                </a:lnTo>
                <a:lnTo>
                  <a:pt x="18354" y="542"/>
                </a:lnTo>
                <a:lnTo>
                  <a:pt x="18354" y="542"/>
                </a:lnTo>
                <a:cubicBezTo>
                  <a:pt x="18353" y="542"/>
                  <a:pt x="18352" y="541"/>
                  <a:pt x="18351" y="541"/>
                </a:cubicBezTo>
                <a:lnTo>
                  <a:pt x="18351" y="541"/>
                </a:lnTo>
                <a:cubicBezTo>
                  <a:pt x="18352" y="542"/>
                  <a:pt x="18353" y="544"/>
                  <a:pt x="18353" y="546"/>
                </a:cubicBezTo>
                <a:lnTo>
                  <a:pt x="18353" y="546"/>
                </a:lnTo>
                <a:lnTo>
                  <a:pt x="18354" y="542"/>
                </a:lnTo>
                <a:lnTo>
                  <a:pt x="18354" y="542"/>
                </a:lnTo>
                <a:cubicBezTo>
                  <a:pt x="18355" y="542"/>
                  <a:pt x="18355" y="542"/>
                  <a:pt x="18355" y="542"/>
                </a:cubicBezTo>
                <a:cubicBezTo>
                  <a:pt x="18366" y="542"/>
                  <a:pt x="18383" y="526"/>
                  <a:pt x="18391" y="526"/>
                </a:cubicBezTo>
                <a:cubicBezTo>
                  <a:pt x="18397" y="526"/>
                  <a:pt x="18397" y="536"/>
                  <a:pt x="18384" y="573"/>
                </a:cubicBezTo>
                <a:cubicBezTo>
                  <a:pt x="18419" y="537"/>
                  <a:pt x="18419" y="561"/>
                  <a:pt x="18455" y="537"/>
                </a:cubicBezTo>
                <a:lnTo>
                  <a:pt x="18455" y="537"/>
                </a:lnTo>
                <a:cubicBezTo>
                  <a:pt x="18419" y="573"/>
                  <a:pt x="18455" y="597"/>
                  <a:pt x="18431" y="609"/>
                </a:cubicBezTo>
                <a:cubicBezTo>
                  <a:pt x="18431" y="613"/>
                  <a:pt x="18432" y="615"/>
                  <a:pt x="18434" y="615"/>
                </a:cubicBezTo>
                <a:cubicBezTo>
                  <a:pt x="18440" y="615"/>
                  <a:pt x="18458" y="585"/>
                  <a:pt x="18467" y="585"/>
                </a:cubicBezTo>
                <a:cubicBezTo>
                  <a:pt x="18467" y="609"/>
                  <a:pt x="18443" y="656"/>
                  <a:pt x="18431" y="668"/>
                </a:cubicBezTo>
                <a:lnTo>
                  <a:pt x="18443" y="656"/>
                </a:lnTo>
                <a:lnTo>
                  <a:pt x="18467" y="633"/>
                </a:lnTo>
                <a:lnTo>
                  <a:pt x="18467" y="633"/>
                </a:lnTo>
                <a:cubicBezTo>
                  <a:pt x="18467" y="668"/>
                  <a:pt x="18455" y="680"/>
                  <a:pt x="18467" y="692"/>
                </a:cubicBezTo>
                <a:lnTo>
                  <a:pt x="18479" y="656"/>
                </a:lnTo>
                <a:lnTo>
                  <a:pt x="18479" y="680"/>
                </a:lnTo>
                <a:cubicBezTo>
                  <a:pt x="18479" y="656"/>
                  <a:pt x="18491" y="656"/>
                  <a:pt x="18503" y="656"/>
                </a:cubicBezTo>
                <a:cubicBezTo>
                  <a:pt x="18491" y="680"/>
                  <a:pt x="18515" y="668"/>
                  <a:pt x="18503" y="692"/>
                </a:cubicBezTo>
                <a:cubicBezTo>
                  <a:pt x="18503" y="698"/>
                  <a:pt x="18503" y="701"/>
                  <a:pt x="18506" y="701"/>
                </a:cubicBezTo>
                <a:cubicBezTo>
                  <a:pt x="18509" y="701"/>
                  <a:pt x="18515" y="698"/>
                  <a:pt x="18527" y="692"/>
                </a:cubicBezTo>
                <a:lnTo>
                  <a:pt x="18527" y="668"/>
                </a:lnTo>
                <a:cubicBezTo>
                  <a:pt x="18530" y="667"/>
                  <a:pt x="18532" y="667"/>
                  <a:pt x="18534" y="667"/>
                </a:cubicBezTo>
                <a:cubicBezTo>
                  <a:pt x="18554" y="667"/>
                  <a:pt x="18517" y="716"/>
                  <a:pt x="18539" y="716"/>
                </a:cubicBezTo>
                <a:lnTo>
                  <a:pt x="18550" y="692"/>
                </a:lnTo>
                <a:cubicBezTo>
                  <a:pt x="18550" y="709"/>
                  <a:pt x="18554" y="714"/>
                  <a:pt x="18560" y="714"/>
                </a:cubicBezTo>
                <a:cubicBezTo>
                  <a:pt x="18570" y="714"/>
                  <a:pt x="18586" y="695"/>
                  <a:pt x="18594" y="695"/>
                </a:cubicBezTo>
                <a:cubicBezTo>
                  <a:pt x="18596" y="695"/>
                  <a:pt x="18598" y="697"/>
                  <a:pt x="18598" y="704"/>
                </a:cubicBezTo>
                <a:cubicBezTo>
                  <a:pt x="18588" y="714"/>
                  <a:pt x="18578" y="742"/>
                  <a:pt x="18582" y="742"/>
                </a:cubicBezTo>
                <a:cubicBezTo>
                  <a:pt x="18583" y="742"/>
                  <a:pt x="18584" y="741"/>
                  <a:pt x="18586" y="740"/>
                </a:cubicBezTo>
                <a:cubicBezTo>
                  <a:pt x="18591" y="740"/>
                  <a:pt x="18598" y="742"/>
                  <a:pt x="18605" y="742"/>
                </a:cubicBezTo>
                <a:cubicBezTo>
                  <a:pt x="18617" y="742"/>
                  <a:pt x="18631" y="737"/>
                  <a:pt x="18646" y="716"/>
                </a:cubicBezTo>
                <a:lnTo>
                  <a:pt x="18646" y="716"/>
                </a:lnTo>
                <a:cubicBezTo>
                  <a:pt x="18634" y="763"/>
                  <a:pt x="18634" y="775"/>
                  <a:pt x="18646" y="811"/>
                </a:cubicBezTo>
                <a:cubicBezTo>
                  <a:pt x="18658" y="811"/>
                  <a:pt x="18658" y="799"/>
                  <a:pt x="18669" y="775"/>
                </a:cubicBezTo>
                <a:cubicBezTo>
                  <a:pt x="18681" y="799"/>
                  <a:pt x="18705" y="775"/>
                  <a:pt x="18693" y="811"/>
                </a:cubicBezTo>
                <a:cubicBezTo>
                  <a:pt x="18697" y="805"/>
                  <a:pt x="18699" y="803"/>
                  <a:pt x="18701" y="803"/>
                </a:cubicBezTo>
                <a:cubicBezTo>
                  <a:pt x="18704" y="803"/>
                  <a:pt x="18706" y="808"/>
                  <a:pt x="18709" y="808"/>
                </a:cubicBezTo>
                <a:cubicBezTo>
                  <a:pt x="18711" y="808"/>
                  <a:pt x="18714" y="806"/>
                  <a:pt x="18717" y="799"/>
                </a:cubicBezTo>
                <a:lnTo>
                  <a:pt x="18717" y="811"/>
                </a:lnTo>
                <a:lnTo>
                  <a:pt x="18729" y="775"/>
                </a:lnTo>
                <a:cubicBezTo>
                  <a:pt x="18729" y="801"/>
                  <a:pt x="18732" y="809"/>
                  <a:pt x="18737" y="809"/>
                </a:cubicBezTo>
                <a:cubicBezTo>
                  <a:pt x="18745" y="809"/>
                  <a:pt x="18756" y="792"/>
                  <a:pt x="18765" y="792"/>
                </a:cubicBezTo>
                <a:cubicBezTo>
                  <a:pt x="18770" y="792"/>
                  <a:pt x="18774" y="797"/>
                  <a:pt x="18777" y="811"/>
                </a:cubicBezTo>
                <a:cubicBezTo>
                  <a:pt x="18777" y="823"/>
                  <a:pt x="18765" y="835"/>
                  <a:pt x="18765" y="859"/>
                </a:cubicBezTo>
                <a:lnTo>
                  <a:pt x="18800" y="871"/>
                </a:lnTo>
                <a:lnTo>
                  <a:pt x="18800" y="847"/>
                </a:lnTo>
                <a:cubicBezTo>
                  <a:pt x="18809" y="847"/>
                  <a:pt x="18818" y="827"/>
                  <a:pt x="18822" y="827"/>
                </a:cubicBezTo>
                <a:cubicBezTo>
                  <a:pt x="18824" y="827"/>
                  <a:pt x="18824" y="829"/>
                  <a:pt x="18824" y="835"/>
                </a:cubicBezTo>
                <a:cubicBezTo>
                  <a:pt x="18801" y="881"/>
                  <a:pt x="18833" y="850"/>
                  <a:pt x="18836" y="879"/>
                </a:cubicBezTo>
                <a:lnTo>
                  <a:pt x="18836" y="879"/>
                </a:lnTo>
                <a:cubicBezTo>
                  <a:pt x="18836" y="874"/>
                  <a:pt x="18836" y="867"/>
                  <a:pt x="18836" y="859"/>
                </a:cubicBezTo>
                <a:cubicBezTo>
                  <a:pt x="18838" y="858"/>
                  <a:pt x="18840" y="857"/>
                  <a:pt x="18841" y="857"/>
                </a:cubicBezTo>
                <a:cubicBezTo>
                  <a:pt x="18848" y="857"/>
                  <a:pt x="18848" y="871"/>
                  <a:pt x="18848" y="882"/>
                </a:cubicBezTo>
                <a:lnTo>
                  <a:pt x="18848" y="882"/>
                </a:lnTo>
                <a:cubicBezTo>
                  <a:pt x="18848" y="870"/>
                  <a:pt x="18860" y="847"/>
                  <a:pt x="18872" y="847"/>
                </a:cubicBezTo>
                <a:cubicBezTo>
                  <a:pt x="18872" y="847"/>
                  <a:pt x="18872" y="871"/>
                  <a:pt x="18872" y="871"/>
                </a:cubicBezTo>
                <a:cubicBezTo>
                  <a:pt x="18874" y="868"/>
                  <a:pt x="18877" y="867"/>
                  <a:pt x="18879" y="867"/>
                </a:cubicBezTo>
                <a:cubicBezTo>
                  <a:pt x="18886" y="867"/>
                  <a:pt x="18893" y="874"/>
                  <a:pt x="18900" y="874"/>
                </a:cubicBezTo>
                <a:cubicBezTo>
                  <a:pt x="18903" y="874"/>
                  <a:pt x="18905" y="873"/>
                  <a:pt x="18908" y="871"/>
                </a:cubicBezTo>
                <a:lnTo>
                  <a:pt x="18908" y="871"/>
                </a:lnTo>
                <a:cubicBezTo>
                  <a:pt x="18908" y="883"/>
                  <a:pt x="18896" y="906"/>
                  <a:pt x="18896" y="906"/>
                </a:cubicBezTo>
                <a:cubicBezTo>
                  <a:pt x="18906" y="900"/>
                  <a:pt x="18911" y="898"/>
                  <a:pt x="18914" y="898"/>
                </a:cubicBezTo>
                <a:cubicBezTo>
                  <a:pt x="18920" y="898"/>
                  <a:pt x="18920" y="903"/>
                  <a:pt x="18925" y="903"/>
                </a:cubicBezTo>
                <a:cubicBezTo>
                  <a:pt x="18928" y="903"/>
                  <a:pt x="18933" y="901"/>
                  <a:pt x="18943" y="894"/>
                </a:cubicBezTo>
                <a:lnTo>
                  <a:pt x="18943" y="894"/>
                </a:lnTo>
                <a:lnTo>
                  <a:pt x="18943" y="894"/>
                </a:lnTo>
                <a:lnTo>
                  <a:pt x="18955" y="942"/>
                </a:lnTo>
                <a:lnTo>
                  <a:pt x="18955" y="906"/>
                </a:lnTo>
                <a:cubicBezTo>
                  <a:pt x="18955" y="906"/>
                  <a:pt x="18961" y="901"/>
                  <a:pt x="18968" y="901"/>
                </a:cubicBezTo>
                <a:cubicBezTo>
                  <a:pt x="18971" y="901"/>
                  <a:pt x="18975" y="902"/>
                  <a:pt x="18979" y="906"/>
                </a:cubicBezTo>
                <a:lnTo>
                  <a:pt x="18967" y="942"/>
                </a:lnTo>
                <a:cubicBezTo>
                  <a:pt x="18969" y="941"/>
                  <a:pt x="18971" y="940"/>
                  <a:pt x="18973" y="940"/>
                </a:cubicBezTo>
                <a:cubicBezTo>
                  <a:pt x="18985" y="940"/>
                  <a:pt x="18984" y="966"/>
                  <a:pt x="18996" y="966"/>
                </a:cubicBezTo>
                <a:cubicBezTo>
                  <a:pt x="19001" y="966"/>
                  <a:pt x="19006" y="962"/>
                  <a:pt x="19015" y="954"/>
                </a:cubicBezTo>
                <a:lnTo>
                  <a:pt x="19015" y="954"/>
                </a:lnTo>
                <a:cubicBezTo>
                  <a:pt x="19015" y="961"/>
                  <a:pt x="19015" y="963"/>
                  <a:pt x="19013" y="967"/>
                </a:cubicBezTo>
                <a:lnTo>
                  <a:pt x="19013" y="967"/>
                </a:lnTo>
                <a:cubicBezTo>
                  <a:pt x="19015" y="965"/>
                  <a:pt x="19017" y="964"/>
                  <a:pt x="19019" y="964"/>
                </a:cubicBezTo>
                <a:cubicBezTo>
                  <a:pt x="19028" y="964"/>
                  <a:pt x="19026" y="992"/>
                  <a:pt x="19035" y="992"/>
                </a:cubicBezTo>
                <a:cubicBezTo>
                  <a:pt x="19037" y="992"/>
                  <a:pt x="19040" y="990"/>
                  <a:pt x="19045" y="985"/>
                </a:cubicBezTo>
                <a:lnTo>
                  <a:pt x="19045" y="985"/>
                </a:lnTo>
                <a:cubicBezTo>
                  <a:pt x="19039" y="994"/>
                  <a:pt x="19039" y="1002"/>
                  <a:pt x="19039" y="1002"/>
                </a:cubicBezTo>
                <a:lnTo>
                  <a:pt x="19050" y="990"/>
                </a:lnTo>
                <a:lnTo>
                  <a:pt x="19050" y="1025"/>
                </a:lnTo>
                <a:lnTo>
                  <a:pt x="19062" y="978"/>
                </a:lnTo>
                <a:lnTo>
                  <a:pt x="19062" y="1014"/>
                </a:lnTo>
                <a:lnTo>
                  <a:pt x="19074" y="1002"/>
                </a:lnTo>
                <a:lnTo>
                  <a:pt x="19074" y="1002"/>
                </a:lnTo>
                <a:cubicBezTo>
                  <a:pt x="19062" y="1073"/>
                  <a:pt x="19086" y="1014"/>
                  <a:pt x="19098" y="1073"/>
                </a:cubicBezTo>
                <a:lnTo>
                  <a:pt x="19098" y="1025"/>
                </a:lnTo>
                <a:cubicBezTo>
                  <a:pt x="19111" y="1007"/>
                  <a:pt x="19122" y="1000"/>
                  <a:pt x="19131" y="1000"/>
                </a:cubicBezTo>
                <a:cubicBezTo>
                  <a:pt x="19160" y="1000"/>
                  <a:pt x="19177" y="1067"/>
                  <a:pt x="19212" y="1067"/>
                </a:cubicBezTo>
                <a:cubicBezTo>
                  <a:pt x="19217" y="1067"/>
                  <a:pt x="19223" y="1065"/>
                  <a:pt x="19229" y="1061"/>
                </a:cubicBezTo>
                <a:lnTo>
                  <a:pt x="19229" y="1061"/>
                </a:lnTo>
                <a:lnTo>
                  <a:pt x="19217" y="1097"/>
                </a:lnTo>
                <a:lnTo>
                  <a:pt x="19241" y="1061"/>
                </a:lnTo>
                <a:lnTo>
                  <a:pt x="19241" y="1061"/>
                </a:lnTo>
                <a:cubicBezTo>
                  <a:pt x="19253" y="1085"/>
                  <a:pt x="19229" y="1085"/>
                  <a:pt x="19229" y="1109"/>
                </a:cubicBezTo>
                <a:cubicBezTo>
                  <a:pt x="19253" y="1085"/>
                  <a:pt x="19253" y="1049"/>
                  <a:pt x="19277" y="1049"/>
                </a:cubicBezTo>
                <a:cubicBezTo>
                  <a:pt x="19277" y="1073"/>
                  <a:pt x="19265" y="1073"/>
                  <a:pt x="19253" y="1085"/>
                </a:cubicBezTo>
                <a:cubicBezTo>
                  <a:pt x="19269" y="1077"/>
                  <a:pt x="19291" y="1063"/>
                  <a:pt x="19307" y="1063"/>
                </a:cubicBezTo>
                <a:cubicBezTo>
                  <a:pt x="19315" y="1063"/>
                  <a:pt x="19321" y="1066"/>
                  <a:pt x="19324" y="1073"/>
                </a:cubicBezTo>
                <a:cubicBezTo>
                  <a:pt x="19324" y="1073"/>
                  <a:pt x="19336" y="1061"/>
                  <a:pt x="19336" y="1061"/>
                </a:cubicBezTo>
                <a:cubicBezTo>
                  <a:pt x="19339" y="1059"/>
                  <a:pt x="19341" y="1058"/>
                  <a:pt x="19343" y="1058"/>
                </a:cubicBezTo>
                <a:cubicBezTo>
                  <a:pt x="19353" y="1058"/>
                  <a:pt x="19365" y="1073"/>
                  <a:pt x="19384" y="1073"/>
                </a:cubicBezTo>
                <a:cubicBezTo>
                  <a:pt x="19372" y="1085"/>
                  <a:pt x="19372" y="1085"/>
                  <a:pt x="19372" y="1085"/>
                </a:cubicBezTo>
                <a:cubicBezTo>
                  <a:pt x="19372" y="1092"/>
                  <a:pt x="19376" y="1099"/>
                  <a:pt x="19379" y="1099"/>
                </a:cubicBezTo>
                <a:lnTo>
                  <a:pt x="19372" y="1121"/>
                </a:lnTo>
                <a:cubicBezTo>
                  <a:pt x="19375" y="1124"/>
                  <a:pt x="19379" y="1124"/>
                  <a:pt x="19383" y="1124"/>
                </a:cubicBezTo>
                <a:cubicBezTo>
                  <a:pt x="19386" y="1124"/>
                  <a:pt x="19391" y="1124"/>
                  <a:pt x="19394" y="1124"/>
                </a:cubicBezTo>
                <a:cubicBezTo>
                  <a:pt x="19402" y="1124"/>
                  <a:pt x="19408" y="1127"/>
                  <a:pt x="19408" y="1144"/>
                </a:cubicBezTo>
                <a:cubicBezTo>
                  <a:pt x="19408" y="1133"/>
                  <a:pt x="19420" y="1097"/>
                  <a:pt x="19431" y="1097"/>
                </a:cubicBezTo>
                <a:cubicBezTo>
                  <a:pt x="19428" y="1116"/>
                  <a:pt x="19429" y="1122"/>
                  <a:pt x="19432" y="1122"/>
                </a:cubicBezTo>
                <a:cubicBezTo>
                  <a:pt x="19438" y="1122"/>
                  <a:pt x="19448" y="1110"/>
                  <a:pt x="19457" y="1110"/>
                </a:cubicBezTo>
                <a:cubicBezTo>
                  <a:pt x="19461" y="1110"/>
                  <a:pt x="19465" y="1113"/>
                  <a:pt x="19467" y="1121"/>
                </a:cubicBezTo>
                <a:cubicBezTo>
                  <a:pt x="19467" y="1133"/>
                  <a:pt x="19455" y="1133"/>
                  <a:pt x="19455" y="1133"/>
                </a:cubicBezTo>
                <a:cubicBezTo>
                  <a:pt x="19458" y="1135"/>
                  <a:pt x="19460" y="1136"/>
                  <a:pt x="19462" y="1136"/>
                </a:cubicBezTo>
                <a:cubicBezTo>
                  <a:pt x="19471" y="1136"/>
                  <a:pt x="19479" y="1118"/>
                  <a:pt x="19479" y="1109"/>
                </a:cubicBezTo>
                <a:lnTo>
                  <a:pt x="19479" y="1133"/>
                </a:lnTo>
                <a:lnTo>
                  <a:pt x="19515" y="1097"/>
                </a:lnTo>
                <a:cubicBezTo>
                  <a:pt x="19515" y="1119"/>
                  <a:pt x="19522" y="1125"/>
                  <a:pt x="19530" y="1125"/>
                </a:cubicBezTo>
                <a:cubicBezTo>
                  <a:pt x="19537" y="1125"/>
                  <a:pt x="19545" y="1120"/>
                  <a:pt x="19549" y="1120"/>
                </a:cubicBezTo>
                <a:cubicBezTo>
                  <a:pt x="19550" y="1120"/>
                  <a:pt x="19551" y="1120"/>
                  <a:pt x="19551" y="1121"/>
                </a:cubicBezTo>
                <a:lnTo>
                  <a:pt x="19551" y="1121"/>
                </a:lnTo>
                <a:cubicBezTo>
                  <a:pt x="19551" y="1115"/>
                  <a:pt x="19553" y="1109"/>
                  <a:pt x="19562" y="1109"/>
                </a:cubicBezTo>
                <a:cubicBezTo>
                  <a:pt x="19562" y="1116"/>
                  <a:pt x="19563" y="1118"/>
                  <a:pt x="19565" y="1118"/>
                </a:cubicBezTo>
                <a:cubicBezTo>
                  <a:pt x="19567" y="1118"/>
                  <a:pt x="19569" y="1116"/>
                  <a:pt x="19570" y="1116"/>
                </a:cubicBezTo>
                <a:cubicBezTo>
                  <a:pt x="19573" y="1116"/>
                  <a:pt x="19574" y="1119"/>
                  <a:pt x="19574" y="1133"/>
                </a:cubicBezTo>
                <a:lnTo>
                  <a:pt x="19586" y="1133"/>
                </a:lnTo>
                <a:lnTo>
                  <a:pt x="19574" y="1168"/>
                </a:lnTo>
                <a:cubicBezTo>
                  <a:pt x="19586" y="1168"/>
                  <a:pt x="19598" y="1121"/>
                  <a:pt x="19598" y="1097"/>
                </a:cubicBezTo>
                <a:cubicBezTo>
                  <a:pt x="19610" y="1121"/>
                  <a:pt x="19622" y="1109"/>
                  <a:pt x="19622" y="1133"/>
                </a:cubicBezTo>
                <a:lnTo>
                  <a:pt x="19622" y="1144"/>
                </a:lnTo>
                <a:cubicBezTo>
                  <a:pt x="19623" y="1144"/>
                  <a:pt x="19624" y="1144"/>
                  <a:pt x="19625" y="1144"/>
                </a:cubicBezTo>
                <a:cubicBezTo>
                  <a:pt x="19642" y="1144"/>
                  <a:pt x="19653" y="1209"/>
                  <a:pt x="19668" y="1209"/>
                </a:cubicBezTo>
                <a:cubicBezTo>
                  <a:pt x="19672" y="1209"/>
                  <a:pt x="19677" y="1204"/>
                  <a:pt x="19682" y="1192"/>
                </a:cubicBezTo>
                <a:cubicBezTo>
                  <a:pt x="19682" y="1192"/>
                  <a:pt x="19682" y="1204"/>
                  <a:pt x="19682" y="1204"/>
                </a:cubicBezTo>
                <a:lnTo>
                  <a:pt x="19693" y="1204"/>
                </a:lnTo>
                <a:lnTo>
                  <a:pt x="19693" y="1240"/>
                </a:lnTo>
                <a:lnTo>
                  <a:pt x="19717" y="1192"/>
                </a:lnTo>
                <a:lnTo>
                  <a:pt x="19717" y="1216"/>
                </a:lnTo>
                <a:cubicBezTo>
                  <a:pt x="19725" y="1220"/>
                  <a:pt x="19733" y="1221"/>
                  <a:pt x="19741" y="1221"/>
                </a:cubicBezTo>
                <a:cubicBezTo>
                  <a:pt x="19758" y="1221"/>
                  <a:pt x="19777" y="1216"/>
                  <a:pt x="19801" y="1216"/>
                </a:cubicBezTo>
                <a:lnTo>
                  <a:pt x="19789" y="1228"/>
                </a:lnTo>
                <a:cubicBezTo>
                  <a:pt x="19799" y="1218"/>
                  <a:pt x="19805" y="1214"/>
                  <a:pt x="19809" y="1214"/>
                </a:cubicBezTo>
                <a:cubicBezTo>
                  <a:pt x="19819" y="1214"/>
                  <a:pt x="19819" y="1230"/>
                  <a:pt x="19829" y="1230"/>
                </a:cubicBezTo>
                <a:cubicBezTo>
                  <a:pt x="19831" y="1230"/>
                  <a:pt x="19834" y="1229"/>
                  <a:pt x="19836" y="1228"/>
                </a:cubicBezTo>
                <a:lnTo>
                  <a:pt x="19848" y="1228"/>
                </a:lnTo>
                <a:lnTo>
                  <a:pt x="19848" y="1252"/>
                </a:lnTo>
                <a:cubicBezTo>
                  <a:pt x="19851" y="1242"/>
                  <a:pt x="19854" y="1238"/>
                  <a:pt x="19857" y="1238"/>
                </a:cubicBezTo>
                <a:cubicBezTo>
                  <a:pt x="19863" y="1238"/>
                  <a:pt x="19869" y="1253"/>
                  <a:pt x="19873" y="1263"/>
                </a:cubicBezTo>
                <a:lnTo>
                  <a:pt x="19873" y="1263"/>
                </a:lnTo>
                <a:cubicBezTo>
                  <a:pt x="19884" y="1251"/>
                  <a:pt x="19896" y="1227"/>
                  <a:pt x="19896" y="1204"/>
                </a:cubicBezTo>
                <a:cubicBezTo>
                  <a:pt x="19920" y="1204"/>
                  <a:pt x="19908" y="1228"/>
                  <a:pt x="19920" y="1252"/>
                </a:cubicBezTo>
                <a:cubicBezTo>
                  <a:pt x="19929" y="1252"/>
                  <a:pt x="19931" y="1232"/>
                  <a:pt x="19941" y="1232"/>
                </a:cubicBezTo>
                <a:cubicBezTo>
                  <a:pt x="19945" y="1232"/>
                  <a:pt x="19949" y="1234"/>
                  <a:pt x="19955" y="1240"/>
                </a:cubicBezTo>
                <a:lnTo>
                  <a:pt x="19955" y="1252"/>
                </a:lnTo>
                <a:cubicBezTo>
                  <a:pt x="19955" y="1252"/>
                  <a:pt x="19967" y="1240"/>
                  <a:pt x="19979" y="1240"/>
                </a:cubicBezTo>
                <a:cubicBezTo>
                  <a:pt x="19981" y="1234"/>
                  <a:pt x="19983" y="1231"/>
                  <a:pt x="19985" y="1231"/>
                </a:cubicBezTo>
                <a:cubicBezTo>
                  <a:pt x="19991" y="1231"/>
                  <a:pt x="19997" y="1251"/>
                  <a:pt x="20003" y="1251"/>
                </a:cubicBezTo>
                <a:cubicBezTo>
                  <a:pt x="20007" y="1251"/>
                  <a:pt x="20011" y="1243"/>
                  <a:pt x="20015" y="1216"/>
                </a:cubicBezTo>
                <a:cubicBezTo>
                  <a:pt x="20027" y="1228"/>
                  <a:pt x="20039" y="1216"/>
                  <a:pt x="20039" y="1264"/>
                </a:cubicBezTo>
                <a:cubicBezTo>
                  <a:pt x="20063" y="1240"/>
                  <a:pt x="20086" y="1228"/>
                  <a:pt x="20110" y="1216"/>
                </a:cubicBezTo>
                <a:cubicBezTo>
                  <a:pt x="20110" y="1235"/>
                  <a:pt x="20110" y="1241"/>
                  <a:pt x="20111" y="1241"/>
                </a:cubicBezTo>
                <a:cubicBezTo>
                  <a:pt x="20112" y="1241"/>
                  <a:pt x="20115" y="1229"/>
                  <a:pt x="20121" y="1229"/>
                </a:cubicBezTo>
                <a:cubicBezTo>
                  <a:pt x="20125" y="1229"/>
                  <a:pt x="20129" y="1232"/>
                  <a:pt x="20134" y="1240"/>
                </a:cubicBezTo>
                <a:lnTo>
                  <a:pt x="20134" y="1204"/>
                </a:lnTo>
                <a:cubicBezTo>
                  <a:pt x="20156" y="1204"/>
                  <a:pt x="20199" y="1277"/>
                  <a:pt x="20234" y="1277"/>
                </a:cubicBezTo>
                <a:cubicBezTo>
                  <a:pt x="20236" y="1277"/>
                  <a:pt x="20239" y="1276"/>
                  <a:pt x="20241" y="1275"/>
                </a:cubicBezTo>
                <a:lnTo>
                  <a:pt x="20241" y="1299"/>
                </a:lnTo>
                <a:lnTo>
                  <a:pt x="20253" y="1264"/>
                </a:lnTo>
                <a:cubicBezTo>
                  <a:pt x="20301" y="1287"/>
                  <a:pt x="20348" y="1299"/>
                  <a:pt x="20384" y="1299"/>
                </a:cubicBezTo>
                <a:cubicBezTo>
                  <a:pt x="20384" y="1299"/>
                  <a:pt x="20384" y="1287"/>
                  <a:pt x="20384" y="1287"/>
                </a:cubicBezTo>
                <a:cubicBezTo>
                  <a:pt x="20394" y="1268"/>
                  <a:pt x="20403" y="1248"/>
                  <a:pt x="20420" y="1248"/>
                </a:cubicBezTo>
                <a:cubicBezTo>
                  <a:pt x="20423" y="1248"/>
                  <a:pt x="20427" y="1249"/>
                  <a:pt x="20432" y="1252"/>
                </a:cubicBezTo>
                <a:lnTo>
                  <a:pt x="20420" y="1252"/>
                </a:lnTo>
                <a:cubicBezTo>
                  <a:pt x="20408" y="1264"/>
                  <a:pt x="20396" y="1275"/>
                  <a:pt x="20384" y="1287"/>
                </a:cubicBezTo>
                <a:lnTo>
                  <a:pt x="20420" y="1323"/>
                </a:lnTo>
                <a:lnTo>
                  <a:pt x="20408" y="1335"/>
                </a:lnTo>
                <a:cubicBezTo>
                  <a:pt x="20396" y="1323"/>
                  <a:pt x="20396" y="1323"/>
                  <a:pt x="20396" y="1323"/>
                </a:cubicBezTo>
                <a:cubicBezTo>
                  <a:pt x="20385" y="1315"/>
                  <a:pt x="20378" y="1312"/>
                  <a:pt x="20374" y="1312"/>
                </a:cubicBezTo>
                <a:cubicBezTo>
                  <a:pt x="20363" y="1312"/>
                  <a:pt x="20372" y="1337"/>
                  <a:pt x="20357" y="1337"/>
                </a:cubicBezTo>
                <a:cubicBezTo>
                  <a:pt x="20354" y="1337"/>
                  <a:pt x="20352" y="1336"/>
                  <a:pt x="20348" y="1335"/>
                </a:cubicBezTo>
                <a:lnTo>
                  <a:pt x="20348" y="1335"/>
                </a:lnTo>
                <a:cubicBezTo>
                  <a:pt x="20360" y="1343"/>
                  <a:pt x="20365" y="1346"/>
                  <a:pt x="20368" y="1346"/>
                </a:cubicBezTo>
                <a:cubicBezTo>
                  <a:pt x="20372" y="1346"/>
                  <a:pt x="20364" y="1335"/>
                  <a:pt x="20372" y="1335"/>
                </a:cubicBezTo>
                <a:cubicBezTo>
                  <a:pt x="20394" y="1335"/>
                  <a:pt x="20417" y="1367"/>
                  <a:pt x="20390" y="1370"/>
                </a:cubicBezTo>
                <a:lnTo>
                  <a:pt x="20390" y="1370"/>
                </a:lnTo>
                <a:lnTo>
                  <a:pt x="20384" y="1359"/>
                </a:lnTo>
                <a:lnTo>
                  <a:pt x="20384" y="1371"/>
                </a:lnTo>
                <a:cubicBezTo>
                  <a:pt x="20386" y="1371"/>
                  <a:pt x="20388" y="1371"/>
                  <a:pt x="20390" y="1370"/>
                </a:cubicBezTo>
                <a:lnTo>
                  <a:pt x="20390" y="1370"/>
                </a:lnTo>
                <a:lnTo>
                  <a:pt x="20396" y="1383"/>
                </a:lnTo>
                <a:cubicBezTo>
                  <a:pt x="20372" y="1359"/>
                  <a:pt x="20348" y="1359"/>
                  <a:pt x="20324" y="1335"/>
                </a:cubicBezTo>
                <a:cubicBezTo>
                  <a:pt x="20313" y="1359"/>
                  <a:pt x="20313" y="1371"/>
                  <a:pt x="20301" y="1395"/>
                </a:cubicBezTo>
                <a:cubicBezTo>
                  <a:pt x="20301" y="1395"/>
                  <a:pt x="20289" y="1406"/>
                  <a:pt x="20289" y="1406"/>
                </a:cubicBezTo>
                <a:cubicBezTo>
                  <a:pt x="20253" y="1418"/>
                  <a:pt x="20217" y="1442"/>
                  <a:pt x="20182" y="1454"/>
                </a:cubicBezTo>
                <a:cubicBezTo>
                  <a:pt x="20098" y="1478"/>
                  <a:pt x="20027" y="1502"/>
                  <a:pt x="20027" y="1502"/>
                </a:cubicBezTo>
                <a:lnTo>
                  <a:pt x="19979" y="1466"/>
                </a:lnTo>
                <a:cubicBezTo>
                  <a:pt x="19933" y="1489"/>
                  <a:pt x="19917" y="1502"/>
                  <a:pt x="19937" y="1502"/>
                </a:cubicBezTo>
                <a:cubicBezTo>
                  <a:pt x="19947" y="1502"/>
                  <a:pt x="19966" y="1499"/>
                  <a:pt x="19996" y="1491"/>
                </a:cubicBezTo>
                <a:lnTo>
                  <a:pt x="19996" y="1491"/>
                </a:lnTo>
                <a:cubicBezTo>
                  <a:pt x="19907" y="1515"/>
                  <a:pt x="19686" y="1645"/>
                  <a:pt x="19610" y="1645"/>
                </a:cubicBezTo>
                <a:cubicBezTo>
                  <a:pt x="19588" y="1645"/>
                  <a:pt x="19579" y="1634"/>
                  <a:pt x="19586" y="1609"/>
                </a:cubicBezTo>
                <a:lnTo>
                  <a:pt x="19586" y="1609"/>
                </a:lnTo>
                <a:cubicBezTo>
                  <a:pt x="19348" y="1716"/>
                  <a:pt x="19241" y="1716"/>
                  <a:pt x="18943" y="1823"/>
                </a:cubicBezTo>
                <a:cubicBezTo>
                  <a:pt x="19024" y="1785"/>
                  <a:pt x="19012" y="1775"/>
                  <a:pt x="18974" y="1775"/>
                </a:cubicBezTo>
                <a:cubicBezTo>
                  <a:pt x="18938" y="1775"/>
                  <a:pt x="18879" y="1784"/>
                  <a:pt x="18854" y="1784"/>
                </a:cubicBezTo>
                <a:cubicBezTo>
                  <a:pt x="18831" y="1784"/>
                  <a:pt x="18835" y="1777"/>
                  <a:pt x="18908" y="1752"/>
                </a:cubicBezTo>
                <a:lnTo>
                  <a:pt x="18908" y="1752"/>
                </a:lnTo>
                <a:cubicBezTo>
                  <a:pt x="18765" y="1764"/>
                  <a:pt x="18741" y="1811"/>
                  <a:pt x="18622" y="1847"/>
                </a:cubicBezTo>
                <a:cubicBezTo>
                  <a:pt x="18531" y="1847"/>
                  <a:pt x="18543" y="1804"/>
                  <a:pt x="18622" y="1769"/>
                </a:cubicBezTo>
                <a:lnTo>
                  <a:pt x="18622" y="1769"/>
                </a:lnTo>
                <a:lnTo>
                  <a:pt x="18539" y="1799"/>
                </a:lnTo>
                <a:lnTo>
                  <a:pt x="18539" y="1787"/>
                </a:lnTo>
                <a:lnTo>
                  <a:pt x="18419" y="1835"/>
                </a:lnTo>
                <a:cubicBezTo>
                  <a:pt x="18315" y="1835"/>
                  <a:pt x="18355" y="1805"/>
                  <a:pt x="18308" y="1805"/>
                </a:cubicBezTo>
                <a:cubicBezTo>
                  <a:pt x="18296" y="1805"/>
                  <a:pt x="18279" y="1806"/>
                  <a:pt x="18253" y="1811"/>
                </a:cubicBezTo>
                <a:lnTo>
                  <a:pt x="18229" y="1859"/>
                </a:lnTo>
                <a:lnTo>
                  <a:pt x="18134" y="1847"/>
                </a:lnTo>
                <a:lnTo>
                  <a:pt x="18134" y="1847"/>
                </a:lnTo>
                <a:cubicBezTo>
                  <a:pt x="18169" y="1859"/>
                  <a:pt x="18098" y="1883"/>
                  <a:pt x="18003" y="1895"/>
                </a:cubicBezTo>
                <a:lnTo>
                  <a:pt x="18003" y="1883"/>
                </a:lnTo>
                <a:lnTo>
                  <a:pt x="17884" y="1906"/>
                </a:lnTo>
                <a:cubicBezTo>
                  <a:pt x="17921" y="1895"/>
                  <a:pt x="17924" y="1892"/>
                  <a:pt x="17913" y="1892"/>
                </a:cubicBezTo>
                <a:cubicBezTo>
                  <a:pt x="17900" y="1892"/>
                  <a:pt x="17864" y="1897"/>
                  <a:pt x="17841" y="1897"/>
                </a:cubicBezTo>
                <a:cubicBezTo>
                  <a:pt x="17821" y="1897"/>
                  <a:pt x="17809" y="1894"/>
                  <a:pt x="17824" y="1883"/>
                </a:cubicBezTo>
                <a:lnTo>
                  <a:pt x="17824" y="1883"/>
                </a:lnTo>
                <a:cubicBezTo>
                  <a:pt x="17729" y="1895"/>
                  <a:pt x="17729" y="1895"/>
                  <a:pt x="17550" y="1918"/>
                </a:cubicBezTo>
                <a:lnTo>
                  <a:pt x="17586" y="1942"/>
                </a:lnTo>
                <a:cubicBezTo>
                  <a:pt x="17527" y="1957"/>
                  <a:pt x="17497" y="1962"/>
                  <a:pt x="17482" y="1962"/>
                </a:cubicBezTo>
                <a:cubicBezTo>
                  <a:pt x="17441" y="1962"/>
                  <a:pt x="17502" y="1926"/>
                  <a:pt x="17434" y="1926"/>
                </a:cubicBezTo>
                <a:cubicBezTo>
                  <a:pt x="17422" y="1926"/>
                  <a:pt x="17406" y="1928"/>
                  <a:pt x="17384" y="1930"/>
                </a:cubicBezTo>
                <a:lnTo>
                  <a:pt x="17396" y="1954"/>
                </a:lnTo>
                <a:cubicBezTo>
                  <a:pt x="17367" y="1952"/>
                  <a:pt x="17339" y="1951"/>
                  <a:pt x="17312" y="1951"/>
                </a:cubicBezTo>
                <a:cubicBezTo>
                  <a:pt x="17088" y="1951"/>
                  <a:pt x="16929" y="2026"/>
                  <a:pt x="16751" y="2026"/>
                </a:cubicBezTo>
                <a:cubicBezTo>
                  <a:pt x="16739" y="2026"/>
                  <a:pt x="16728" y="2026"/>
                  <a:pt x="16717" y="2026"/>
                </a:cubicBezTo>
                <a:cubicBezTo>
                  <a:pt x="16820" y="2005"/>
                  <a:pt x="16807" y="1976"/>
                  <a:pt x="16802" y="1976"/>
                </a:cubicBezTo>
                <a:cubicBezTo>
                  <a:pt x="16801" y="1976"/>
                  <a:pt x="16800" y="1976"/>
                  <a:pt x="16800" y="1978"/>
                </a:cubicBezTo>
                <a:cubicBezTo>
                  <a:pt x="16634" y="2002"/>
                  <a:pt x="16336" y="2037"/>
                  <a:pt x="16157" y="2097"/>
                </a:cubicBezTo>
                <a:cubicBezTo>
                  <a:pt x="16086" y="2061"/>
                  <a:pt x="16074" y="2049"/>
                  <a:pt x="15883" y="2049"/>
                </a:cubicBezTo>
                <a:cubicBezTo>
                  <a:pt x="15741" y="2073"/>
                  <a:pt x="15729" y="2085"/>
                  <a:pt x="15681" y="2121"/>
                </a:cubicBezTo>
                <a:cubicBezTo>
                  <a:pt x="15580" y="2121"/>
                  <a:pt x="15416" y="2156"/>
                  <a:pt x="15340" y="2156"/>
                </a:cubicBezTo>
                <a:cubicBezTo>
                  <a:pt x="15318" y="2156"/>
                  <a:pt x="15303" y="2153"/>
                  <a:pt x="15300" y="2145"/>
                </a:cubicBezTo>
                <a:cubicBezTo>
                  <a:pt x="15276" y="2180"/>
                  <a:pt x="15181" y="2168"/>
                  <a:pt x="15110" y="2204"/>
                </a:cubicBezTo>
                <a:lnTo>
                  <a:pt x="15086" y="2192"/>
                </a:lnTo>
                <a:lnTo>
                  <a:pt x="15086" y="2192"/>
                </a:lnTo>
                <a:lnTo>
                  <a:pt x="15110" y="2216"/>
                </a:lnTo>
                <a:cubicBezTo>
                  <a:pt x="15082" y="2212"/>
                  <a:pt x="15055" y="2210"/>
                  <a:pt x="15029" y="2210"/>
                </a:cubicBezTo>
                <a:cubicBezTo>
                  <a:pt x="14836" y="2210"/>
                  <a:pt x="14702" y="2312"/>
                  <a:pt x="14507" y="2312"/>
                </a:cubicBezTo>
                <a:cubicBezTo>
                  <a:pt x="14497" y="2312"/>
                  <a:pt x="14488" y="2312"/>
                  <a:pt x="14478" y="2311"/>
                </a:cubicBezTo>
                <a:lnTo>
                  <a:pt x="14514" y="2287"/>
                </a:lnTo>
                <a:lnTo>
                  <a:pt x="14419" y="2323"/>
                </a:lnTo>
                <a:cubicBezTo>
                  <a:pt x="14395" y="2311"/>
                  <a:pt x="14431" y="2299"/>
                  <a:pt x="14431" y="2276"/>
                </a:cubicBezTo>
                <a:lnTo>
                  <a:pt x="14431" y="2276"/>
                </a:lnTo>
                <a:lnTo>
                  <a:pt x="13978" y="2371"/>
                </a:lnTo>
                <a:lnTo>
                  <a:pt x="14074" y="2383"/>
                </a:lnTo>
                <a:cubicBezTo>
                  <a:pt x="13978" y="2407"/>
                  <a:pt x="13919" y="2454"/>
                  <a:pt x="13800" y="2466"/>
                </a:cubicBezTo>
                <a:cubicBezTo>
                  <a:pt x="13850" y="2436"/>
                  <a:pt x="13860" y="2425"/>
                  <a:pt x="13847" y="2425"/>
                </a:cubicBezTo>
                <a:cubicBezTo>
                  <a:pt x="13819" y="2425"/>
                  <a:pt x="13689" y="2472"/>
                  <a:pt x="13633" y="2472"/>
                </a:cubicBezTo>
                <a:cubicBezTo>
                  <a:pt x="13622" y="2472"/>
                  <a:pt x="13613" y="2470"/>
                  <a:pt x="13609" y="2466"/>
                </a:cubicBezTo>
                <a:lnTo>
                  <a:pt x="13705" y="2430"/>
                </a:lnTo>
                <a:lnTo>
                  <a:pt x="13705" y="2430"/>
                </a:lnTo>
                <a:cubicBezTo>
                  <a:pt x="13574" y="2466"/>
                  <a:pt x="13574" y="2466"/>
                  <a:pt x="13597" y="2502"/>
                </a:cubicBezTo>
                <a:cubicBezTo>
                  <a:pt x="13541" y="2521"/>
                  <a:pt x="13506" y="2525"/>
                  <a:pt x="13480" y="2525"/>
                </a:cubicBezTo>
                <a:cubicBezTo>
                  <a:pt x="13456" y="2525"/>
                  <a:pt x="13440" y="2522"/>
                  <a:pt x="13422" y="2522"/>
                </a:cubicBezTo>
                <a:cubicBezTo>
                  <a:pt x="13397" y="2522"/>
                  <a:pt x="13368" y="2528"/>
                  <a:pt x="13312" y="2561"/>
                </a:cubicBezTo>
                <a:lnTo>
                  <a:pt x="13419" y="2526"/>
                </a:lnTo>
                <a:lnTo>
                  <a:pt x="13419" y="2526"/>
                </a:lnTo>
                <a:cubicBezTo>
                  <a:pt x="13455" y="2538"/>
                  <a:pt x="13383" y="2585"/>
                  <a:pt x="13312" y="2609"/>
                </a:cubicBezTo>
                <a:cubicBezTo>
                  <a:pt x="13290" y="2609"/>
                  <a:pt x="13240" y="2609"/>
                  <a:pt x="13274" y="2592"/>
                </a:cubicBezTo>
                <a:lnTo>
                  <a:pt x="13274" y="2592"/>
                </a:lnTo>
                <a:cubicBezTo>
                  <a:pt x="13143" y="2649"/>
                  <a:pt x="12952" y="2705"/>
                  <a:pt x="12895" y="2740"/>
                </a:cubicBezTo>
                <a:cubicBezTo>
                  <a:pt x="12882" y="2742"/>
                  <a:pt x="12872" y="2743"/>
                  <a:pt x="12864" y="2743"/>
                </a:cubicBezTo>
                <a:cubicBezTo>
                  <a:pt x="12829" y="2743"/>
                  <a:pt x="12842" y="2724"/>
                  <a:pt x="12871" y="2704"/>
                </a:cubicBezTo>
                <a:lnTo>
                  <a:pt x="12871" y="2704"/>
                </a:lnTo>
                <a:cubicBezTo>
                  <a:pt x="12597" y="2847"/>
                  <a:pt x="12740" y="2740"/>
                  <a:pt x="12466" y="2895"/>
                </a:cubicBezTo>
                <a:lnTo>
                  <a:pt x="12466" y="2883"/>
                </a:lnTo>
                <a:lnTo>
                  <a:pt x="12383" y="2942"/>
                </a:lnTo>
                <a:lnTo>
                  <a:pt x="12228" y="2978"/>
                </a:lnTo>
                <a:lnTo>
                  <a:pt x="12288" y="2978"/>
                </a:lnTo>
                <a:cubicBezTo>
                  <a:pt x="12192" y="3026"/>
                  <a:pt x="12145" y="3073"/>
                  <a:pt x="12038" y="3121"/>
                </a:cubicBezTo>
                <a:lnTo>
                  <a:pt x="12062" y="3073"/>
                </a:lnTo>
                <a:lnTo>
                  <a:pt x="12062" y="3073"/>
                </a:lnTo>
                <a:cubicBezTo>
                  <a:pt x="11823" y="3228"/>
                  <a:pt x="11752" y="3216"/>
                  <a:pt x="11550" y="3407"/>
                </a:cubicBezTo>
                <a:cubicBezTo>
                  <a:pt x="11546" y="3408"/>
                  <a:pt x="11544" y="3409"/>
                  <a:pt x="11543" y="3409"/>
                </a:cubicBezTo>
                <a:cubicBezTo>
                  <a:pt x="11535" y="3409"/>
                  <a:pt x="11563" y="3380"/>
                  <a:pt x="11573" y="3359"/>
                </a:cubicBezTo>
                <a:lnTo>
                  <a:pt x="11573" y="3359"/>
                </a:lnTo>
                <a:cubicBezTo>
                  <a:pt x="11395" y="3550"/>
                  <a:pt x="11395" y="3454"/>
                  <a:pt x="11228" y="3669"/>
                </a:cubicBezTo>
                <a:cubicBezTo>
                  <a:pt x="11228" y="3645"/>
                  <a:pt x="11204" y="3657"/>
                  <a:pt x="11204" y="3645"/>
                </a:cubicBezTo>
                <a:lnTo>
                  <a:pt x="11133" y="3740"/>
                </a:lnTo>
                <a:lnTo>
                  <a:pt x="11109" y="3704"/>
                </a:lnTo>
                <a:lnTo>
                  <a:pt x="11109" y="3740"/>
                </a:lnTo>
                <a:cubicBezTo>
                  <a:pt x="10930" y="3657"/>
                  <a:pt x="10752" y="3597"/>
                  <a:pt x="10573" y="3561"/>
                </a:cubicBezTo>
                <a:lnTo>
                  <a:pt x="10561" y="3514"/>
                </a:lnTo>
                <a:lnTo>
                  <a:pt x="10466" y="3538"/>
                </a:lnTo>
                <a:cubicBezTo>
                  <a:pt x="10136" y="3451"/>
                  <a:pt x="9733" y="3406"/>
                  <a:pt x="9378" y="3406"/>
                </a:cubicBezTo>
                <a:cubicBezTo>
                  <a:pt x="9195" y="3406"/>
                  <a:pt x="9024" y="3418"/>
                  <a:pt x="8883" y="3442"/>
                </a:cubicBezTo>
                <a:cubicBezTo>
                  <a:pt x="8740" y="3478"/>
                  <a:pt x="8549" y="3561"/>
                  <a:pt x="8335" y="3609"/>
                </a:cubicBezTo>
                <a:lnTo>
                  <a:pt x="8359" y="3597"/>
                </a:lnTo>
                <a:lnTo>
                  <a:pt x="8359" y="3597"/>
                </a:lnTo>
                <a:cubicBezTo>
                  <a:pt x="8001" y="3716"/>
                  <a:pt x="7632" y="3907"/>
                  <a:pt x="7299" y="4121"/>
                </a:cubicBezTo>
                <a:cubicBezTo>
                  <a:pt x="7311" y="4097"/>
                  <a:pt x="7275" y="4109"/>
                  <a:pt x="7299" y="4073"/>
                </a:cubicBezTo>
                <a:lnTo>
                  <a:pt x="7299" y="4073"/>
                </a:lnTo>
                <a:cubicBezTo>
                  <a:pt x="7239" y="4157"/>
                  <a:pt x="7109" y="4204"/>
                  <a:pt x="7037" y="4264"/>
                </a:cubicBezTo>
                <a:lnTo>
                  <a:pt x="7144" y="4216"/>
                </a:lnTo>
                <a:lnTo>
                  <a:pt x="7144" y="4216"/>
                </a:lnTo>
                <a:cubicBezTo>
                  <a:pt x="7061" y="4312"/>
                  <a:pt x="6918" y="4395"/>
                  <a:pt x="6858" y="4407"/>
                </a:cubicBezTo>
                <a:lnTo>
                  <a:pt x="6751" y="4550"/>
                </a:lnTo>
                <a:cubicBezTo>
                  <a:pt x="6739" y="4550"/>
                  <a:pt x="6728" y="4562"/>
                  <a:pt x="6716" y="4562"/>
                </a:cubicBezTo>
                <a:lnTo>
                  <a:pt x="6704" y="4597"/>
                </a:lnTo>
                <a:lnTo>
                  <a:pt x="6608" y="4621"/>
                </a:lnTo>
                <a:cubicBezTo>
                  <a:pt x="6585" y="4657"/>
                  <a:pt x="6418" y="4835"/>
                  <a:pt x="6406" y="4907"/>
                </a:cubicBezTo>
                <a:cubicBezTo>
                  <a:pt x="6389" y="4915"/>
                  <a:pt x="6327" y="4970"/>
                  <a:pt x="6314" y="4970"/>
                </a:cubicBezTo>
                <a:cubicBezTo>
                  <a:pt x="6309" y="4970"/>
                  <a:pt x="6313" y="4960"/>
                  <a:pt x="6335" y="4931"/>
                </a:cubicBezTo>
                <a:lnTo>
                  <a:pt x="6335" y="4931"/>
                </a:lnTo>
                <a:cubicBezTo>
                  <a:pt x="6334" y="4931"/>
                  <a:pt x="6298" y="4979"/>
                  <a:pt x="6239" y="5038"/>
                </a:cubicBezTo>
                <a:cubicBezTo>
                  <a:pt x="6192" y="5014"/>
                  <a:pt x="6156" y="4990"/>
                  <a:pt x="6156" y="4990"/>
                </a:cubicBezTo>
                <a:cubicBezTo>
                  <a:pt x="6156" y="4990"/>
                  <a:pt x="6120" y="4966"/>
                  <a:pt x="6061" y="4954"/>
                </a:cubicBezTo>
                <a:cubicBezTo>
                  <a:pt x="5989" y="4931"/>
                  <a:pt x="5894" y="4907"/>
                  <a:pt x="5775" y="4871"/>
                </a:cubicBezTo>
                <a:cubicBezTo>
                  <a:pt x="5564" y="4821"/>
                  <a:pt x="5267" y="4771"/>
                  <a:pt x="4915" y="4771"/>
                </a:cubicBezTo>
                <a:cubicBezTo>
                  <a:pt x="4850" y="4771"/>
                  <a:pt x="4784" y="4772"/>
                  <a:pt x="4715" y="4776"/>
                </a:cubicBezTo>
                <a:cubicBezTo>
                  <a:pt x="3834" y="4800"/>
                  <a:pt x="2656" y="5169"/>
                  <a:pt x="1727" y="6026"/>
                </a:cubicBezTo>
                <a:cubicBezTo>
                  <a:pt x="1489" y="6240"/>
                  <a:pt x="1274" y="6502"/>
                  <a:pt x="1096" y="6764"/>
                </a:cubicBezTo>
                <a:cubicBezTo>
                  <a:pt x="929" y="7026"/>
                  <a:pt x="774" y="7300"/>
                  <a:pt x="655" y="7586"/>
                </a:cubicBezTo>
                <a:cubicBezTo>
                  <a:pt x="405" y="8145"/>
                  <a:pt x="262" y="8717"/>
                  <a:pt x="167" y="9241"/>
                </a:cubicBezTo>
                <a:cubicBezTo>
                  <a:pt x="0" y="10300"/>
                  <a:pt x="24" y="11170"/>
                  <a:pt x="96" y="11670"/>
                </a:cubicBezTo>
                <a:cubicBezTo>
                  <a:pt x="116" y="11720"/>
                  <a:pt x="136" y="11864"/>
                  <a:pt x="163" y="11864"/>
                </a:cubicBezTo>
                <a:cubicBezTo>
                  <a:pt x="168" y="11864"/>
                  <a:pt x="174" y="11859"/>
                  <a:pt x="179" y="11848"/>
                </a:cubicBezTo>
                <a:lnTo>
                  <a:pt x="179" y="11848"/>
                </a:lnTo>
                <a:cubicBezTo>
                  <a:pt x="191" y="11991"/>
                  <a:pt x="131" y="12051"/>
                  <a:pt x="155" y="12074"/>
                </a:cubicBezTo>
                <a:cubicBezTo>
                  <a:pt x="166" y="12015"/>
                  <a:pt x="179" y="11998"/>
                  <a:pt x="192" y="11998"/>
                </a:cubicBezTo>
                <a:cubicBezTo>
                  <a:pt x="208" y="11998"/>
                  <a:pt x="226" y="12024"/>
                  <a:pt x="244" y="12024"/>
                </a:cubicBezTo>
                <a:cubicBezTo>
                  <a:pt x="258" y="12024"/>
                  <a:pt x="272" y="12009"/>
                  <a:pt x="286" y="11955"/>
                </a:cubicBezTo>
                <a:lnTo>
                  <a:pt x="298" y="12074"/>
                </a:lnTo>
                <a:cubicBezTo>
                  <a:pt x="299" y="12076"/>
                  <a:pt x="299" y="12076"/>
                  <a:pt x="300" y="12076"/>
                </a:cubicBezTo>
                <a:cubicBezTo>
                  <a:pt x="305" y="12076"/>
                  <a:pt x="282" y="11939"/>
                  <a:pt x="302" y="11939"/>
                </a:cubicBezTo>
                <a:cubicBezTo>
                  <a:pt x="302" y="11939"/>
                  <a:pt x="302" y="11939"/>
                  <a:pt x="303" y="11939"/>
                </a:cubicBezTo>
                <a:lnTo>
                  <a:pt x="303" y="11939"/>
                </a:lnTo>
                <a:lnTo>
                  <a:pt x="251" y="11908"/>
                </a:lnTo>
                <a:cubicBezTo>
                  <a:pt x="262" y="11812"/>
                  <a:pt x="274" y="11753"/>
                  <a:pt x="298" y="11729"/>
                </a:cubicBezTo>
                <a:cubicBezTo>
                  <a:pt x="286" y="11634"/>
                  <a:pt x="203" y="11574"/>
                  <a:pt x="251" y="11360"/>
                </a:cubicBezTo>
                <a:lnTo>
                  <a:pt x="251" y="11360"/>
                </a:lnTo>
                <a:lnTo>
                  <a:pt x="251" y="11420"/>
                </a:lnTo>
                <a:cubicBezTo>
                  <a:pt x="262" y="11241"/>
                  <a:pt x="298" y="11312"/>
                  <a:pt x="310" y="11277"/>
                </a:cubicBezTo>
                <a:lnTo>
                  <a:pt x="310" y="11277"/>
                </a:lnTo>
                <a:lnTo>
                  <a:pt x="346" y="11170"/>
                </a:lnTo>
                <a:lnTo>
                  <a:pt x="346" y="11170"/>
                </a:lnTo>
                <a:cubicBezTo>
                  <a:pt x="326" y="11256"/>
                  <a:pt x="346" y="11398"/>
                  <a:pt x="354" y="11398"/>
                </a:cubicBezTo>
                <a:cubicBezTo>
                  <a:pt x="356" y="11398"/>
                  <a:pt x="358" y="11390"/>
                  <a:pt x="358" y="11372"/>
                </a:cubicBezTo>
                <a:cubicBezTo>
                  <a:pt x="365" y="11303"/>
                  <a:pt x="366" y="11283"/>
                  <a:pt x="363" y="11283"/>
                </a:cubicBezTo>
                <a:lnTo>
                  <a:pt x="363" y="11283"/>
                </a:lnTo>
                <a:cubicBezTo>
                  <a:pt x="359" y="11283"/>
                  <a:pt x="350" y="11317"/>
                  <a:pt x="346" y="11317"/>
                </a:cubicBezTo>
                <a:cubicBezTo>
                  <a:pt x="344" y="11317"/>
                  <a:pt x="343" y="11304"/>
                  <a:pt x="346" y="11265"/>
                </a:cubicBezTo>
                <a:cubicBezTo>
                  <a:pt x="346" y="11208"/>
                  <a:pt x="354" y="11194"/>
                  <a:pt x="366" y="11194"/>
                </a:cubicBezTo>
                <a:cubicBezTo>
                  <a:pt x="374" y="11194"/>
                  <a:pt x="384" y="11200"/>
                  <a:pt x="393" y="11205"/>
                </a:cubicBezTo>
                <a:lnTo>
                  <a:pt x="405" y="11027"/>
                </a:lnTo>
                <a:cubicBezTo>
                  <a:pt x="423" y="11036"/>
                  <a:pt x="407" y="11099"/>
                  <a:pt x="414" y="11099"/>
                </a:cubicBezTo>
                <a:cubicBezTo>
                  <a:pt x="416" y="11099"/>
                  <a:pt x="420" y="11092"/>
                  <a:pt x="429" y="11074"/>
                </a:cubicBezTo>
                <a:lnTo>
                  <a:pt x="417" y="10848"/>
                </a:lnTo>
                <a:cubicBezTo>
                  <a:pt x="489" y="10812"/>
                  <a:pt x="393" y="10610"/>
                  <a:pt x="477" y="10515"/>
                </a:cubicBezTo>
                <a:lnTo>
                  <a:pt x="477" y="10515"/>
                </a:lnTo>
                <a:cubicBezTo>
                  <a:pt x="477" y="10565"/>
                  <a:pt x="479" y="10581"/>
                  <a:pt x="483" y="10581"/>
                </a:cubicBezTo>
                <a:cubicBezTo>
                  <a:pt x="491" y="10581"/>
                  <a:pt x="505" y="10524"/>
                  <a:pt x="519" y="10524"/>
                </a:cubicBezTo>
                <a:cubicBezTo>
                  <a:pt x="521" y="10524"/>
                  <a:pt x="523" y="10525"/>
                  <a:pt x="524" y="10527"/>
                </a:cubicBezTo>
                <a:cubicBezTo>
                  <a:pt x="524" y="10527"/>
                  <a:pt x="536" y="10431"/>
                  <a:pt x="536" y="10336"/>
                </a:cubicBezTo>
                <a:cubicBezTo>
                  <a:pt x="548" y="10241"/>
                  <a:pt x="560" y="10146"/>
                  <a:pt x="560" y="10146"/>
                </a:cubicBezTo>
                <a:cubicBezTo>
                  <a:pt x="561" y="10142"/>
                  <a:pt x="563" y="10140"/>
                  <a:pt x="564" y="10140"/>
                </a:cubicBezTo>
                <a:cubicBezTo>
                  <a:pt x="570" y="10140"/>
                  <a:pt x="572" y="10208"/>
                  <a:pt x="572" y="10208"/>
                </a:cubicBezTo>
                <a:cubicBezTo>
                  <a:pt x="572" y="10208"/>
                  <a:pt x="572" y="10204"/>
                  <a:pt x="572" y="10193"/>
                </a:cubicBezTo>
                <a:cubicBezTo>
                  <a:pt x="608" y="10122"/>
                  <a:pt x="572" y="10074"/>
                  <a:pt x="572" y="10027"/>
                </a:cubicBezTo>
                <a:cubicBezTo>
                  <a:pt x="606" y="10004"/>
                  <a:pt x="619" y="9763"/>
                  <a:pt x="661" y="9763"/>
                </a:cubicBezTo>
                <a:cubicBezTo>
                  <a:pt x="663" y="9763"/>
                  <a:pt x="665" y="9764"/>
                  <a:pt x="667" y="9765"/>
                </a:cubicBezTo>
                <a:cubicBezTo>
                  <a:pt x="739" y="9515"/>
                  <a:pt x="620" y="9646"/>
                  <a:pt x="691" y="9407"/>
                </a:cubicBezTo>
                <a:cubicBezTo>
                  <a:pt x="693" y="9406"/>
                  <a:pt x="695" y="9406"/>
                  <a:pt x="696" y="9406"/>
                </a:cubicBezTo>
                <a:cubicBezTo>
                  <a:pt x="716" y="9406"/>
                  <a:pt x="687" y="9527"/>
                  <a:pt x="698" y="9527"/>
                </a:cubicBezTo>
                <a:cubicBezTo>
                  <a:pt x="701" y="9527"/>
                  <a:pt x="706" y="9520"/>
                  <a:pt x="715" y="9503"/>
                </a:cubicBezTo>
                <a:cubicBezTo>
                  <a:pt x="715" y="9503"/>
                  <a:pt x="727" y="9431"/>
                  <a:pt x="727" y="9372"/>
                </a:cubicBezTo>
                <a:cubicBezTo>
                  <a:pt x="739" y="9312"/>
                  <a:pt x="751" y="9253"/>
                  <a:pt x="751" y="9253"/>
                </a:cubicBezTo>
                <a:cubicBezTo>
                  <a:pt x="762" y="9276"/>
                  <a:pt x="785" y="9310"/>
                  <a:pt x="764" y="9388"/>
                </a:cubicBezTo>
                <a:lnTo>
                  <a:pt x="764" y="9388"/>
                </a:lnTo>
                <a:cubicBezTo>
                  <a:pt x="943" y="8738"/>
                  <a:pt x="1192" y="8441"/>
                  <a:pt x="1394" y="7883"/>
                </a:cubicBezTo>
                <a:cubicBezTo>
                  <a:pt x="1407" y="7872"/>
                  <a:pt x="1415" y="7867"/>
                  <a:pt x="1420" y="7867"/>
                </a:cubicBezTo>
                <a:cubicBezTo>
                  <a:pt x="1440" y="7867"/>
                  <a:pt x="1394" y="7956"/>
                  <a:pt x="1394" y="8014"/>
                </a:cubicBezTo>
                <a:cubicBezTo>
                  <a:pt x="1524" y="7598"/>
                  <a:pt x="1727" y="7502"/>
                  <a:pt x="1917" y="7217"/>
                </a:cubicBezTo>
                <a:lnTo>
                  <a:pt x="1894" y="7193"/>
                </a:lnTo>
                <a:cubicBezTo>
                  <a:pt x="1989" y="7110"/>
                  <a:pt x="2072" y="7014"/>
                  <a:pt x="2167" y="6919"/>
                </a:cubicBezTo>
                <a:cubicBezTo>
                  <a:pt x="2215" y="6871"/>
                  <a:pt x="2263" y="6836"/>
                  <a:pt x="2310" y="6788"/>
                </a:cubicBezTo>
                <a:cubicBezTo>
                  <a:pt x="2358" y="6740"/>
                  <a:pt x="2417" y="6693"/>
                  <a:pt x="2465" y="6645"/>
                </a:cubicBezTo>
                <a:cubicBezTo>
                  <a:pt x="2667" y="6467"/>
                  <a:pt x="2918" y="6312"/>
                  <a:pt x="3156" y="6193"/>
                </a:cubicBezTo>
                <a:lnTo>
                  <a:pt x="3156" y="6193"/>
                </a:lnTo>
                <a:lnTo>
                  <a:pt x="3096" y="6205"/>
                </a:lnTo>
                <a:cubicBezTo>
                  <a:pt x="3144" y="6133"/>
                  <a:pt x="3263" y="6086"/>
                  <a:pt x="3334" y="6038"/>
                </a:cubicBezTo>
                <a:cubicBezTo>
                  <a:pt x="3350" y="6038"/>
                  <a:pt x="3329" y="6075"/>
                  <a:pt x="3355" y="6075"/>
                </a:cubicBezTo>
                <a:cubicBezTo>
                  <a:pt x="3369" y="6075"/>
                  <a:pt x="3394" y="6066"/>
                  <a:pt x="3441" y="6038"/>
                </a:cubicBezTo>
                <a:cubicBezTo>
                  <a:pt x="3418" y="6038"/>
                  <a:pt x="3383" y="6049"/>
                  <a:pt x="3366" y="6049"/>
                </a:cubicBezTo>
                <a:cubicBezTo>
                  <a:pt x="3358" y="6049"/>
                  <a:pt x="3354" y="6046"/>
                  <a:pt x="3358" y="6038"/>
                </a:cubicBezTo>
                <a:cubicBezTo>
                  <a:pt x="3584" y="5967"/>
                  <a:pt x="3930" y="5847"/>
                  <a:pt x="4334" y="5788"/>
                </a:cubicBezTo>
                <a:cubicBezTo>
                  <a:pt x="4498" y="5763"/>
                  <a:pt x="4670" y="5751"/>
                  <a:pt x="4841" y="5751"/>
                </a:cubicBezTo>
                <a:cubicBezTo>
                  <a:pt x="5080" y="5751"/>
                  <a:pt x="5317" y="5775"/>
                  <a:pt x="5525" y="5824"/>
                </a:cubicBezTo>
                <a:cubicBezTo>
                  <a:pt x="5561" y="5836"/>
                  <a:pt x="5596" y="5847"/>
                  <a:pt x="5620" y="5859"/>
                </a:cubicBezTo>
                <a:lnTo>
                  <a:pt x="5644" y="5859"/>
                </a:lnTo>
                <a:cubicBezTo>
                  <a:pt x="5632" y="5883"/>
                  <a:pt x="5620" y="5907"/>
                  <a:pt x="5608" y="5907"/>
                </a:cubicBezTo>
                <a:lnTo>
                  <a:pt x="5620" y="5859"/>
                </a:lnTo>
                <a:lnTo>
                  <a:pt x="5620" y="5859"/>
                </a:lnTo>
                <a:cubicBezTo>
                  <a:pt x="5549" y="5978"/>
                  <a:pt x="5477" y="6002"/>
                  <a:pt x="5394" y="6133"/>
                </a:cubicBezTo>
                <a:cubicBezTo>
                  <a:pt x="5358" y="6252"/>
                  <a:pt x="5287" y="6324"/>
                  <a:pt x="5346" y="6336"/>
                </a:cubicBezTo>
                <a:cubicBezTo>
                  <a:pt x="5310" y="6408"/>
                  <a:pt x="5294" y="6424"/>
                  <a:pt x="5285" y="6424"/>
                </a:cubicBezTo>
                <a:cubicBezTo>
                  <a:pt x="5277" y="6424"/>
                  <a:pt x="5274" y="6414"/>
                  <a:pt x="5268" y="6414"/>
                </a:cubicBezTo>
                <a:cubicBezTo>
                  <a:pt x="5264" y="6414"/>
                  <a:pt x="5259" y="6418"/>
                  <a:pt x="5251" y="6431"/>
                </a:cubicBezTo>
                <a:cubicBezTo>
                  <a:pt x="5227" y="6514"/>
                  <a:pt x="5096" y="6752"/>
                  <a:pt x="5061" y="6764"/>
                </a:cubicBezTo>
                <a:cubicBezTo>
                  <a:pt x="5084" y="6895"/>
                  <a:pt x="4823" y="7229"/>
                  <a:pt x="4882" y="7300"/>
                </a:cubicBezTo>
                <a:lnTo>
                  <a:pt x="4787" y="7431"/>
                </a:lnTo>
                <a:cubicBezTo>
                  <a:pt x="4811" y="7443"/>
                  <a:pt x="4834" y="7491"/>
                  <a:pt x="4811" y="7610"/>
                </a:cubicBezTo>
                <a:cubicBezTo>
                  <a:pt x="4751" y="7717"/>
                  <a:pt x="4727" y="7681"/>
                  <a:pt x="4703" y="7717"/>
                </a:cubicBezTo>
                <a:lnTo>
                  <a:pt x="4751" y="7812"/>
                </a:lnTo>
                <a:cubicBezTo>
                  <a:pt x="4632" y="8133"/>
                  <a:pt x="4561" y="8550"/>
                  <a:pt x="4561" y="8979"/>
                </a:cubicBezTo>
                <a:cubicBezTo>
                  <a:pt x="4572" y="9419"/>
                  <a:pt x="4680" y="9872"/>
                  <a:pt x="4834" y="10265"/>
                </a:cubicBezTo>
                <a:cubicBezTo>
                  <a:pt x="4918" y="10431"/>
                  <a:pt x="5049" y="10610"/>
                  <a:pt x="5180" y="10765"/>
                </a:cubicBezTo>
                <a:cubicBezTo>
                  <a:pt x="5311" y="10920"/>
                  <a:pt x="5442" y="11074"/>
                  <a:pt x="5596" y="11229"/>
                </a:cubicBezTo>
                <a:lnTo>
                  <a:pt x="5561" y="11205"/>
                </a:lnTo>
                <a:lnTo>
                  <a:pt x="5561" y="11205"/>
                </a:lnTo>
                <a:cubicBezTo>
                  <a:pt x="5538" y="11205"/>
                  <a:pt x="5844" y="11490"/>
                  <a:pt x="5879" y="11513"/>
                </a:cubicBezTo>
                <a:lnTo>
                  <a:pt x="5879" y="11513"/>
                </a:lnTo>
                <a:cubicBezTo>
                  <a:pt x="5850" y="11493"/>
                  <a:pt x="5644" y="11277"/>
                  <a:pt x="5644" y="11277"/>
                </a:cubicBezTo>
                <a:lnTo>
                  <a:pt x="5644" y="11277"/>
                </a:lnTo>
                <a:cubicBezTo>
                  <a:pt x="5727" y="11336"/>
                  <a:pt x="5787" y="11372"/>
                  <a:pt x="5870" y="11431"/>
                </a:cubicBezTo>
                <a:cubicBezTo>
                  <a:pt x="5966" y="11515"/>
                  <a:pt x="6073" y="11598"/>
                  <a:pt x="6239" y="11670"/>
                </a:cubicBezTo>
                <a:cubicBezTo>
                  <a:pt x="6311" y="11705"/>
                  <a:pt x="6394" y="11729"/>
                  <a:pt x="6489" y="11753"/>
                </a:cubicBezTo>
                <a:cubicBezTo>
                  <a:pt x="6538" y="11767"/>
                  <a:pt x="6595" y="11773"/>
                  <a:pt x="6656" y="11773"/>
                </a:cubicBezTo>
                <a:cubicBezTo>
                  <a:pt x="6698" y="11773"/>
                  <a:pt x="6743" y="11770"/>
                  <a:pt x="6787" y="11765"/>
                </a:cubicBezTo>
                <a:cubicBezTo>
                  <a:pt x="6894" y="11765"/>
                  <a:pt x="7001" y="11729"/>
                  <a:pt x="7097" y="11705"/>
                </a:cubicBezTo>
                <a:cubicBezTo>
                  <a:pt x="7192" y="11658"/>
                  <a:pt x="7299" y="11622"/>
                  <a:pt x="7359" y="11562"/>
                </a:cubicBezTo>
                <a:cubicBezTo>
                  <a:pt x="7442" y="11503"/>
                  <a:pt x="7513" y="11443"/>
                  <a:pt x="7573" y="11372"/>
                </a:cubicBezTo>
                <a:cubicBezTo>
                  <a:pt x="7632" y="11312"/>
                  <a:pt x="7680" y="11241"/>
                  <a:pt x="7716" y="11170"/>
                </a:cubicBezTo>
                <a:cubicBezTo>
                  <a:pt x="7871" y="10800"/>
                  <a:pt x="7930" y="10979"/>
                  <a:pt x="8025" y="10622"/>
                </a:cubicBezTo>
                <a:cubicBezTo>
                  <a:pt x="8025" y="10658"/>
                  <a:pt x="8037" y="10669"/>
                  <a:pt x="8025" y="10705"/>
                </a:cubicBezTo>
                <a:cubicBezTo>
                  <a:pt x="8156" y="10336"/>
                  <a:pt x="8180" y="10146"/>
                  <a:pt x="8204" y="9777"/>
                </a:cubicBezTo>
                <a:cubicBezTo>
                  <a:pt x="8211" y="9782"/>
                  <a:pt x="8217" y="9785"/>
                  <a:pt x="8222" y="9785"/>
                </a:cubicBezTo>
                <a:cubicBezTo>
                  <a:pt x="8268" y="9785"/>
                  <a:pt x="8256" y="9583"/>
                  <a:pt x="8272" y="9583"/>
                </a:cubicBezTo>
                <a:cubicBezTo>
                  <a:pt x="8273" y="9583"/>
                  <a:pt x="8274" y="9584"/>
                  <a:pt x="8275" y="9586"/>
                </a:cubicBezTo>
                <a:lnTo>
                  <a:pt x="8252" y="9550"/>
                </a:lnTo>
                <a:cubicBezTo>
                  <a:pt x="8285" y="9483"/>
                  <a:pt x="8308" y="9322"/>
                  <a:pt x="8330" y="9322"/>
                </a:cubicBezTo>
                <a:cubicBezTo>
                  <a:pt x="8332" y="9322"/>
                  <a:pt x="8333" y="9323"/>
                  <a:pt x="8335" y="9324"/>
                </a:cubicBezTo>
                <a:lnTo>
                  <a:pt x="8311" y="9169"/>
                </a:lnTo>
                <a:lnTo>
                  <a:pt x="8335" y="9157"/>
                </a:lnTo>
                <a:cubicBezTo>
                  <a:pt x="8359" y="8943"/>
                  <a:pt x="8335" y="8503"/>
                  <a:pt x="8394" y="8395"/>
                </a:cubicBezTo>
                <a:cubicBezTo>
                  <a:pt x="8323" y="7883"/>
                  <a:pt x="8228" y="7062"/>
                  <a:pt x="7882" y="6419"/>
                </a:cubicBezTo>
                <a:cubicBezTo>
                  <a:pt x="7847" y="6383"/>
                  <a:pt x="7799" y="6324"/>
                  <a:pt x="7751" y="6252"/>
                </a:cubicBezTo>
                <a:cubicBezTo>
                  <a:pt x="7692" y="6181"/>
                  <a:pt x="7632" y="6109"/>
                  <a:pt x="7585" y="6038"/>
                </a:cubicBezTo>
                <a:cubicBezTo>
                  <a:pt x="7585" y="6038"/>
                  <a:pt x="7501" y="5895"/>
                  <a:pt x="7501" y="5895"/>
                </a:cubicBezTo>
                <a:cubicBezTo>
                  <a:pt x="7370" y="5788"/>
                  <a:pt x="7228" y="5693"/>
                  <a:pt x="7120" y="5586"/>
                </a:cubicBezTo>
                <a:lnTo>
                  <a:pt x="7120" y="5586"/>
                </a:lnTo>
                <a:cubicBezTo>
                  <a:pt x="7120" y="5586"/>
                  <a:pt x="7126" y="5586"/>
                  <a:pt x="7133" y="5589"/>
                </a:cubicBezTo>
                <a:lnTo>
                  <a:pt x="7133" y="5589"/>
                </a:lnTo>
                <a:cubicBezTo>
                  <a:pt x="7091" y="5558"/>
                  <a:pt x="7058" y="5535"/>
                  <a:pt x="7025" y="5502"/>
                </a:cubicBezTo>
                <a:cubicBezTo>
                  <a:pt x="7097" y="5455"/>
                  <a:pt x="7156" y="5431"/>
                  <a:pt x="7275" y="5300"/>
                </a:cubicBezTo>
                <a:lnTo>
                  <a:pt x="7275" y="5300"/>
                </a:lnTo>
                <a:lnTo>
                  <a:pt x="7251" y="5359"/>
                </a:lnTo>
                <a:cubicBezTo>
                  <a:pt x="7299" y="5276"/>
                  <a:pt x="7311" y="5228"/>
                  <a:pt x="7442" y="5145"/>
                </a:cubicBezTo>
                <a:lnTo>
                  <a:pt x="7442" y="5145"/>
                </a:lnTo>
                <a:cubicBezTo>
                  <a:pt x="7490" y="5157"/>
                  <a:pt x="7370" y="5264"/>
                  <a:pt x="7323" y="5324"/>
                </a:cubicBezTo>
                <a:cubicBezTo>
                  <a:pt x="7401" y="5257"/>
                  <a:pt x="7574" y="5095"/>
                  <a:pt x="7526" y="5095"/>
                </a:cubicBezTo>
                <a:cubicBezTo>
                  <a:pt x="7523" y="5095"/>
                  <a:pt x="7518" y="5096"/>
                  <a:pt x="7513" y="5097"/>
                </a:cubicBezTo>
                <a:cubicBezTo>
                  <a:pt x="7609" y="5014"/>
                  <a:pt x="7668" y="5014"/>
                  <a:pt x="7728" y="4978"/>
                </a:cubicBezTo>
                <a:lnTo>
                  <a:pt x="7728" y="4978"/>
                </a:lnTo>
                <a:cubicBezTo>
                  <a:pt x="7728" y="4978"/>
                  <a:pt x="7680" y="4999"/>
                  <a:pt x="7662" y="4999"/>
                </a:cubicBezTo>
                <a:cubicBezTo>
                  <a:pt x="7654" y="4999"/>
                  <a:pt x="7652" y="4994"/>
                  <a:pt x="7668" y="4978"/>
                </a:cubicBezTo>
                <a:cubicBezTo>
                  <a:pt x="7811" y="4883"/>
                  <a:pt x="8025" y="4752"/>
                  <a:pt x="8204" y="4669"/>
                </a:cubicBezTo>
                <a:cubicBezTo>
                  <a:pt x="8216" y="4681"/>
                  <a:pt x="8228" y="4681"/>
                  <a:pt x="8216" y="4693"/>
                </a:cubicBezTo>
                <a:cubicBezTo>
                  <a:pt x="8335" y="4585"/>
                  <a:pt x="8347" y="4669"/>
                  <a:pt x="8549" y="4585"/>
                </a:cubicBezTo>
                <a:cubicBezTo>
                  <a:pt x="8811" y="4502"/>
                  <a:pt x="9144" y="4419"/>
                  <a:pt x="9478" y="4407"/>
                </a:cubicBezTo>
                <a:cubicBezTo>
                  <a:pt x="9513" y="4406"/>
                  <a:pt x="9548" y="4405"/>
                  <a:pt x="9584" y="4405"/>
                </a:cubicBezTo>
                <a:cubicBezTo>
                  <a:pt x="9893" y="4405"/>
                  <a:pt x="10198" y="4451"/>
                  <a:pt x="10454" y="4526"/>
                </a:cubicBezTo>
                <a:lnTo>
                  <a:pt x="10561" y="4526"/>
                </a:lnTo>
                <a:cubicBezTo>
                  <a:pt x="10502" y="4657"/>
                  <a:pt x="10430" y="4788"/>
                  <a:pt x="10359" y="4931"/>
                </a:cubicBezTo>
                <a:cubicBezTo>
                  <a:pt x="10311" y="5050"/>
                  <a:pt x="10264" y="5169"/>
                  <a:pt x="10216" y="5300"/>
                </a:cubicBezTo>
                <a:cubicBezTo>
                  <a:pt x="10180" y="5431"/>
                  <a:pt x="10145" y="5550"/>
                  <a:pt x="10133" y="5681"/>
                </a:cubicBezTo>
                <a:lnTo>
                  <a:pt x="10097" y="5669"/>
                </a:lnTo>
                <a:cubicBezTo>
                  <a:pt x="10097" y="5669"/>
                  <a:pt x="10097" y="5716"/>
                  <a:pt x="10097" y="5776"/>
                </a:cubicBezTo>
                <a:cubicBezTo>
                  <a:pt x="10097" y="5836"/>
                  <a:pt x="10097" y="5883"/>
                  <a:pt x="10097" y="5883"/>
                </a:cubicBezTo>
                <a:cubicBezTo>
                  <a:pt x="10086" y="5909"/>
                  <a:pt x="10079" y="5918"/>
                  <a:pt x="10075" y="5918"/>
                </a:cubicBezTo>
                <a:cubicBezTo>
                  <a:pt x="10064" y="5918"/>
                  <a:pt x="10074" y="5843"/>
                  <a:pt x="10058" y="5843"/>
                </a:cubicBezTo>
                <a:cubicBezTo>
                  <a:pt x="10055" y="5843"/>
                  <a:pt x="10053" y="5844"/>
                  <a:pt x="10049" y="5847"/>
                </a:cubicBezTo>
                <a:cubicBezTo>
                  <a:pt x="10037" y="6074"/>
                  <a:pt x="10085" y="5943"/>
                  <a:pt x="10061" y="6217"/>
                </a:cubicBezTo>
                <a:cubicBezTo>
                  <a:pt x="10052" y="6249"/>
                  <a:pt x="10047" y="6262"/>
                  <a:pt x="10043" y="6262"/>
                </a:cubicBezTo>
                <a:cubicBezTo>
                  <a:pt x="10031" y="6262"/>
                  <a:pt x="10037" y="6142"/>
                  <a:pt x="10037" y="6097"/>
                </a:cubicBezTo>
                <a:lnTo>
                  <a:pt x="10037" y="6097"/>
                </a:lnTo>
                <a:cubicBezTo>
                  <a:pt x="10026" y="6228"/>
                  <a:pt x="10026" y="6383"/>
                  <a:pt x="10014" y="6526"/>
                </a:cubicBezTo>
                <a:cubicBezTo>
                  <a:pt x="10014" y="6669"/>
                  <a:pt x="10014" y="6812"/>
                  <a:pt x="10002" y="6907"/>
                </a:cubicBezTo>
                <a:cubicBezTo>
                  <a:pt x="10002" y="6907"/>
                  <a:pt x="10007" y="6912"/>
                  <a:pt x="10011" y="6912"/>
                </a:cubicBezTo>
                <a:cubicBezTo>
                  <a:pt x="10012" y="6912"/>
                  <a:pt x="10014" y="6911"/>
                  <a:pt x="10014" y="6907"/>
                </a:cubicBezTo>
                <a:cubicBezTo>
                  <a:pt x="10026" y="7074"/>
                  <a:pt x="10037" y="7312"/>
                  <a:pt x="10049" y="7491"/>
                </a:cubicBezTo>
                <a:cubicBezTo>
                  <a:pt x="10037" y="7491"/>
                  <a:pt x="10026" y="7443"/>
                  <a:pt x="10014" y="7395"/>
                </a:cubicBezTo>
                <a:lnTo>
                  <a:pt x="10014" y="7395"/>
                </a:lnTo>
                <a:cubicBezTo>
                  <a:pt x="10014" y="7467"/>
                  <a:pt x="10026" y="7562"/>
                  <a:pt x="10061" y="7621"/>
                </a:cubicBezTo>
                <a:lnTo>
                  <a:pt x="10014" y="7550"/>
                </a:lnTo>
                <a:lnTo>
                  <a:pt x="10014" y="7550"/>
                </a:lnTo>
                <a:cubicBezTo>
                  <a:pt x="10037" y="7702"/>
                  <a:pt x="10117" y="7968"/>
                  <a:pt x="10109" y="8012"/>
                </a:cubicBezTo>
                <a:lnTo>
                  <a:pt x="10109" y="8012"/>
                </a:lnTo>
                <a:cubicBezTo>
                  <a:pt x="10110" y="8010"/>
                  <a:pt x="10112" y="8009"/>
                  <a:pt x="10115" y="8009"/>
                </a:cubicBezTo>
                <a:cubicBezTo>
                  <a:pt x="10127" y="8009"/>
                  <a:pt x="10156" y="8031"/>
                  <a:pt x="10192" y="8122"/>
                </a:cubicBezTo>
                <a:cubicBezTo>
                  <a:pt x="10168" y="8169"/>
                  <a:pt x="10204" y="8253"/>
                  <a:pt x="10252" y="8348"/>
                </a:cubicBezTo>
                <a:cubicBezTo>
                  <a:pt x="10311" y="8443"/>
                  <a:pt x="10383" y="8538"/>
                  <a:pt x="10418" y="8634"/>
                </a:cubicBezTo>
                <a:cubicBezTo>
                  <a:pt x="10397" y="8623"/>
                  <a:pt x="10340" y="8520"/>
                  <a:pt x="10334" y="8520"/>
                </a:cubicBezTo>
                <a:lnTo>
                  <a:pt x="10334" y="8520"/>
                </a:lnTo>
                <a:cubicBezTo>
                  <a:pt x="10333" y="8520"/>
                  <a:pt x="10334" y="8522"/>
                  <a:pt x="10335" y="8526"/>
                </a:cubicBezTo>
                <a:cubicBezTo>
                  <a:pt x="10371" y="8634"/>
                  <a:pt x="10454" y="8693"/>
                  <a:pt x="10514" y="8764"/>
                </a:cubicBezTo>
                <a:lnTo>
                  <a:pt x="10478" y="8753"/>
                </a:lnTo>
                <a:lnTo>
                  <a:pt x="10478" y="8753"/>
                </a:lnTo>
                <a:cubicBezTo>
                  <a:pt x="10478" y="8753"/>
                  <a:pt x="10502" y="8776"/>
                  <a:pt x="10538" y="8812"/>
                </a:cubicBezTo>
                <a:cubicBezTo>
                  <a:pt x="10561" y="8848"/>
                  <a:pt x="10597" y="8895"/>
                  <a:pt x="10645" y="8943"/>
                </a:cubicBezTo>
                <a:cubicBezTo>
                  <a:pt x="10692" y="8991"/>
                  <a:pt x="10740" y="9038"/>
                  <a:pt x="10776" y="9074"/>
                </a:cubicBezTo>
                <a:cubicBezTo>
                  <a:pt x="10799" y="9110"/>
                  <a:pt x="10835" y="9122"/>
                  <a:pt x="10835" y="9122"/>
                </a:cubicBezTo>
                <a:cubicBezTo>
                  <a:pt x="10847" y="9169"/>
                  <a:pt x="10930" y="9265"/>
                  <a:pt x="11038" y="9312"/>
                </a:cubicBezTo>
                <a:cubicBezTo>
                  <a:pt x="11145" y="9372"/>
                  <a:pt x="11228" y="9419"/>
                  <a:pt x="11204" y="9431"/>
                </a:cubicBezTo>
                <a:cubicBezTo>
                  <a:pt x="11245" y="9449"/>
                  <a:pt x="11261" y="9455"/>
                  <a:pt x="11264" y="9455"/>
                </a:cubicBezTo>
                <a:cubicBezTo>
                  <a:pt x="11272" y="9455"/>
                  <a:pt x="11182" y="9407"/>
                  <a:pt x="11210" y="9407"/>
                </a:cubicBezTo>
                <a:cubicBezTo>
                  <a:pt x="11220" y="9407"/>
                  <a:pt x="11247" y="9414"/>
                  <a:pt x="11300" y="9431"/>
                </a:cubicBezTo>
                <a:cubicBezTo>
                  <a:pt x="11323" y="9455"/>
                  <a:pt x="11383" y="9479"/>
                  <a:pt x="11430" y="9491"/>
                </a:cubicBezTo>
                <a:cubicBezTo>
                  <a:pt x="11478" y="9503"/>
                  <a:pt x="11526" y="9515"/>
                  <a:pt x="11514" y="9526"/>
                </a:cubicBezTo>
                <a:lnTo>
                  <a:pt x="11478" y="9526"/>
                </a:lnTo>
                <a:lnTo>
                  <a:pt x="11669" y="9562"/>
                </a:lnTo>
                <a:lnTo>
                  <a:pt x="11550" y="9574"/>
                </a:lnTo>
                <a:cubicBezTo>
                  <a:pt x="11586" y="9582"/>
                  <a:pt x="11621" y="9585"/>
                  <a:pt x="11652" y="9585"/>
                </a:cubicBezTo>
                <a:cubicBezTo>
                  <a:pt x="11764" y="9585"/>
                  <a:pt x="11838" y="9545"/>
                  <a:pt x="11847" y="9526"/>
                </a:cubicBezTo>
                <a:cubicBezTo>
                  <a:pt x="11858" y="9527"/>
                  <a:pt x="11868" y="9528"/>
                  <a:pt x="11879" y="9528"/>
                </a:cubicBezTo>
                <a:cubicBezTo>
                  <a:pt x="12028" y="9528"/>
                  <a:pt x="12209" y="9455"/>
                  <a:pt x="12276" y="9455"/>
                </a:cubicBezTo>
                <a:lnTo>
                  <a:pt x="12228" y="9479"/>
                </a:lnTo>
                <a:cubicBezTo>
                  <a:pt x="12323" y="9443"/>
                  <a:pt x="12419" y="9407"/>
                  <a:pt x="12490" y="9360"/>
                </a:cubicBezTo>
                <a:cubicBezTo>
                  <a:pt x="12573" y="9324"/>
                  <a:pt x="12645" y="9288"/>
                  <a:pt x="12704" y="9241"/>
                </a:cubicBezTo>
                <a:cubicBezTo>
                  <a:pt x="12835" y="9157"/>
                  <a:pt x="12943" y="9050"/>
                  <a:pt x="13014" y="8919"/>
                </a:cubicBezTo>
                <a:cubicBezTo>
                  <a:pt x="13017" y="8916"/>
                  <a:pt x="13020" y="8915"/>
                  <a:pt x="13022" y="8915"/>
                </a:cubicBezTo>
                <a:cubicBezTo>
                  <a:pt x="13029" y="8915"/>
                  <a:pt x="13029" y="8928"/>
                  <a:pt x="13002" y="8955"/>
                </a:cubicBezTo>
                <a:cubicBezTo>
                  <a:pt x="13014" y="8955"/>
                  <a:pt x="13145" y="8765"/>
                  <a:pt x="13145" y="8764"/>
                </a:cubicBezTo>
                <a:lnTo>
                  <a:pt x="13145" y="8764"/>
                </a:lnTo>
                <a:lnTo>
                  <a:pt x="13133" y="8824"/>
                </a:lnTo>
                <a:cubicBezTo>
                  <a:pt x="13133" y="8824"/>
                  <a:pt x="13181" y="8741"/>
                  <a:pt x="13216" y="8657"/>
                </a:cubicBezTo>
                <a:cubicBezTo>
                  <a:pt x="13252" y="8574"/>
                  <a:pt x="13288" y="8479"/>
                  <a:pt x="13288" y="8479"/>
                </a:cubicBezTo>
                <a:lnTo>
                  <a:pt x="13300" y="8503"/>
                </a:lnTo>
                <a:cubicBezTo>
                  <a:pt x="13371" y="8395"/>
                  <a:pt x="13419" y="8253"/>
                  <a:pt x="13490" y="8098"/>
                </a:cubicBezTo>
                <a:cubicBezTo>
                  <a:pt x="13538" y="7943"/>
                  <a:pt x="13586" y="7764"/>
                  <a:pt x="13609" y="7621"/>
                </a:cubicBezTo>
                <a:lnTo>
                  <a:pt x="13609" y="7669"/>
                </a:lnTo>
                <a:cubicBezTo>
                  <a:pt x="13633" y="7491"/>
                  <a:pt x="13645" y="7419"/>
                  <a:pt x="13657" y="7348"/>
                </a:cubicBezTo>
                <a:cubicBezTo>
                  <a:pt x="13669" y="7276"/>
                  <a:pt x="13681" y="7217"/>
                  <a:pt x="13681" y="7086"/>
                </a:cubicBezTo>
                <a:cubicBezTo>
                  <a:pt x="13681" y="7098"/>
                  <a:pt x="13681" y="7110"/>
                  <a:pt x="13681" y="7110"/>
                </a:cubicBezTo>
                <a:cubicBezTo>
                  <a:pt x="13681" y="7110"/>
                  <a:pt x="13691" y="6923"/>
                  <a:pt x="13683" y="6889"/>
                </a:cubicBezTo>
                <a:lnTo>
                  <a:pt x="13683" y="6889"/>
                </a:lnTo>
                <a:lnTo>
                  <a:pt x="13705" y="6931"/>
                </a:lnTo>
                <a:cubicBezTo>
                  <a:pt x="13674" y="6787"/>
                  <a:pt x="13705" y="6529"/>
                  <a:pt x="13699" y="6529"/>
                </a:cubicBezTo>
                <a:lnTo>
                  <a:pt x="13699" y="6529"/>
                </a:lnTo>
                <a:cubicBezTo>
                  <a:pt x="13698" y="6529"/>
                  <a:pt x="13696" y="6535"/>
                  <a:pt x="13693" y="6550"/>
                </a:cubicBezTo>
                <a:cubicBezTo>
                  <a:pt x="13657" y="6455"/>
                  <a:pt x="13597" y="6300"/>
                  <a:pt x="13574" y="6276"/>
                </a:cubicBezTo>
                <a:cubicBezTo>
                  <a:pt x="13514" y="6038"/>
                  <a:pt x="13586" y="6217"/>
                  <a:pt x="13550" y="6062"/>
                </a:cubicBezTo>
                <a:cubicBezTo>
                  <a:pt x="13490" y="5883"/>
                  <a:pt x="13455" y="5871"/>
                  <a:pt x="13371" y="5645"/>
                </a:cubicBezTo>
                <a:lnTo>
                  <a:pt x="13383" y="5645"/>
                </a:lnTo>
                <a:cubicBezTo>
                  <a:pt x="13324" y="5550"/>
                  <a:pt x="13288" y="5478"/>
                  <a:pt x="13193" y="5359"/>
                </a:cubicBezTo>
                <a:lnTo>
                  <a:pt x="13193" y="5359"/>
                </a:lnTo>
                <a:lnTo>
                  <a:pt x="13228" y="5395"/>
                </a:lnTo>
                <a:cubicBezTo>
                  <a:pt x="13062" y="5193"/>
                  <a:pt x="13097" y="5097"/>
                  <a:pt x="12907" y="4990"/>
                </a:cubicBezTo>
                <a:cubicBezTo>
                  <a:pt x="12847" y="4895"/>
                  <a:pt x="12704" y="4764"/>
                  <a:pt x="12740" y="4740"/>
                </a:cubicBezTo>
                <a:cubicBezTo>
                  <a:pt x="12490" y="4538"/>
                  <a:pt x="12300" y="4395"/>
                  <a:pt x="12038" y="4252"/>
                </a:cubicBezTo>
                <a:cubicBezTo>
                  <a:pt x="12026" y="4169"/>
                  <a:pt x="11978" y="4216"/>
                  <a:pt x="11835" y="4085"/>
                </a:cubicBezTo>
                <a:lnTo>
                  <a:pt x="11835" y="4121"/>
                </a:lnTo>
                <a:cubicBezTo>
                  <a:pt x="11811" y="4109"/>
                  <a:pt x="11788" y="4097"/>
                  <a:pt x="11764" y="4085"/>
                </a:cubicBezTo>
                <a:cubicBezTo>
                  <a:pt x="11823" y="4026"/>
                  <a:pt x="11883" y="3978"/>
                  <a:pt x="11919" y="3931"/>
                </a:cubicBezTo>
                <a:cubicBezTo>
                  <a:pt x="11929" y="3914"/>
                  <a:pt x="11928" y="3908"/>
                  <a:pt x="11920" y="3908"/>
                </a:cubicBezTo>
                <a:cubicBezTo>
                  <a:pt x="11910" y="3908"/>
                  <a:pt x="11891" y="3917"/>
                  <a:pt x="11871" y="3931"/>
                </a:cubicBezTo>
                <a:cubicBezTo>
                  <a:pt x="11844" y="3949"/>
                  <a:pt x="11816" y="3974"/>
                  <a:pt x="11800" y="3974"/>
                </a:cubicBezTo>
                <a:cubicBezTo>
                  <a:pt x="11794" y="3974"/>
                  <a:pt x="11790" y="3972"/>
                  <a:pt x="11788" y="3966"/>
                </a:cubicBezTo>
                <a:cubicBezTo>
                  <a:pt x="11919" y="3847"/>
                  <a:pt x="11978" y="3776"/>
                  <a:pt x="12038" y="3704"/>
                </a:cubicBezTo>
                <a:cubicBezTo>
                  <a:pt x="12085" y="3633"/>
                  <a:pt x="12133" y="3573"/>
                  <a:pt x="12264" y="3514"/>
                </a:cubicBezTo>
                <a:lnTo>
                  <a:pt x="12264" y="3514"/>
                </a:lnTo>
                <a:lnTo>
                  <a:pt x="12192" y="3538"/>
                </a:lnTo>
                <a:cubicBezTo>
                  <a:pt x="12335" y="3430"/>
                  <a:pt x="12312" y="3442"/>
                  <a:pt x="12383" y="3371"/>
                </a:cubicBezTo>
                <a:lnTo>
                  <a:pt x="12383" y="3371"/>
                </a:lnTo>
                <a:cubicBezTo>
                  <a:pt x="12379" y="3390"/>
                  <a:pt x="12401" y="3399"/>
                  <a:pt x="12441" y="3399"/>
                </a:cubicBezTo>
                <a:cubicBezTo>
                  <a:pt x="12527" y="3399"/>
                  <a:pt x="12699" y="3354"/>
                  <a:pt x="12871" y="3264"/>
                </a:cubicBezTo>
                <a:cubicBezTo>
                  <a:pt x="12874" y="3255"/>
                  <a:pt x="12865" y="3252"/>
                  <a:pt x="12849" y="3252"/>
                </a:cubicBezTo>
                <a:cubicBezTo>
                  <a:pt x="12823" y="3252"/>
                  <a:pt x="12782" y="3259"/>
                  <a:pt x="12754" y="3259"/>
                </a:cubicBezTo>
                <a:cubicBezTo>
                  <a:pt x="12734" y="3259"/>
                  <a:pt x="12721" y="3255"/>
                  <a:pt x="12728" y="3240"/>
                </a:cubicBezTo>
                <a:cubicBezTo>
                  <a:pt x="12728" y="3240"/>
                  <a:pt x="12776" y="3216"/>
                  <a:pt x="12812" y="3192"/>
                </a:cubicBezTo>
                <a:cubicBezTo>
                  <a:pt x="12859" y="3180"/>
                  <a:pt x="12907" y="3157"/>
                  <a:pt x="12907" y="3157"/>
                </a:cubicBezTo>
                <a:cubicBezTo>
                  <a:pt x="12919" y="3157"/>
                  <a:pt x="12907" y="3169"/>
                  <a:pt x="12883" y="3180"/>
                </a:cubicBezTo>
                <a:cubicBezTo>
                  <a:pt x="13038" y="3109"/>
                  <a:pt x="13193" y="3121"/>
                  <a:pt x="13216" y="3061"/>
                </a:cubicBezTo>
                <a:lnTo>
                  <a:pt x="13407" y="3073"/>
                </a:lnTo>
                <a:lnTo>
                  <a:pt x="13335" y="3061"/>
                </a:lnTo>
                <a:cubicBezTo>
                  <a:pt x="13347" y="3038"/>
                  <a:pt x="13526" y="2966"/>
                  <a:pt x="13562" y="2942"/>
                </a:cubicBezTo>
                <a:cubicBezTo>
                  <a:pt x="13701" y="2878"/>
                  <a:pt x="13782" y="2870"/>
                  <a:pt x="13862" y="2870"/>
                </a:cubicBezTo>
                <a:cubicBezTo>
                  <a:pt x="13884" y="2870"/>
                  <a:pt x="13907" y="2871"/>
                  <a:pt x="13931" y="2871"/>
                </a:cubicBezTo>
                <a:cubicBezTo>
                  <a:pt x="13895" y="2859"/>
                  <a:pt x="13800" y="2835"/>
                  <a:pt x="13943" y="2788"/>
                </a:cubicBezTo>
                <a:cubicBezTo>
                  <a:pt x="13946" y="2805"/>
                  <a:pt x="13966" y="2811"/>
                  <a:pt x="13995" y="2811"/>
                </a:cubicBezTo>
                <a:cubicBezTo>
                  <a:pt x="14066" y="2811"/>
                  <a:pt x="14188" y="2776"/>
                  <a:pt x="14245" y="2776"/>
                </a:cubicBezTo>
                <a:cubicBezTo>
                  <a:pt x="14263" y="2776"/>
                  <a:pt x="14274" y="2779"/>
                  <a:pt x="14276" y="2788"/>
                </a:cubicBezTo>
                <a:cubicBezTo>
                  <a:pt x="14336" y="2764"/>
                  <a:pt x="14443" y="2764"/>
                  <a:pt x="14443" y="2740"/>
                </a:cubicBezTo>
                <a:lnTo>
                  <a:pt x="14443" y="2788"/>
                </a:lnTo>
                <a:cubicBezTo>
                  <a:pt x="14443" y="2716"/>
                  <a:pt x="14669" y="2680"/>
                  <a:pt x="14836" y="2633"/>
                </a:cubicBezTo>
                <a:lnTo>
                  <a:pt x="14836" y="2633"/>
                </a:lnTo>
                <a:cubicBezTo>
                  <a:pt x="14829" y="2658"/>
                  <a:pt x="14840" y="2667"/>
                  <a:pt x="14861" y="2667"/>
                </a:cubicBezTo>
                <a:cubicBezTo>
                  <a:pt x="14901" y="2667"/>
                  <a:pt x="14980" y="2636"/>
                  <a:pt x="15047" y="2636"/>
                </a:cubicBezTo>
                <a:cubicBezTo>
                  <a:pt x="15075" y="2636"/>
                  <a:pt x="15101" y="2641"/>
                  <a:pt x="15121" y="2657"/>
                </a:cubicBezTo>
                <a:cubicBezTo>
                  <a:pt x="15145" y="2597"/>
                  <a:pt x="15419" y="2585"/>
                  <a:pt x="15443" y="2526"/>
                </a:cubicBezTo>
                <a:cubicBezTo>
                  <a:pt x="15464" y="2522"/>
                  <a:pt x="15482" y="2520"/>
                  <a:pt x="15497" y="2520"/>
                </a:cubicBezTo>
                <a:cubicBezTo>
                  <a:pt x="15575" y="2520"/>
                  <a:pt x="15580" y="2563"/>
                  <a:pt x="15610" y="2573"/>
                </a:cubicBezTo>
                <a:lnTo>
                  <a:pt x="15669" y="2549"/>
                </a:lnTo>
                <a:cubicBezTo>
                  <a:pt x="15683" y="2552"/>
                  <a:pt x="15705" y="2553"/>
                  <a:pt x="15731" y="2553"/>
                </a:cubicBezTo>
                <a:cubicBezTo>
                  <a:pt x="15837" y="2553"/>
                  <a:pt x="16022" y="2538"/>
                  <a:pt x="16145" y="2538"/>
                </a:cubicBezTo>
                <a:lnTo>
                  <a:pt x="16276" y="2466"/>
                </a:lnTo>
                <a:lnTo>
                  <a:pt x="16336" y="2478"/>
                </a:lnTo>
                <a:cubicBezTo>
                  <a:pt x="16348" y="2466"/>
                  <a:pt x="16467" y="2442"/>
                  <a:pt x="16395" y="2430"/>
                </a:cubicBezTo>
                <a:lnTo>
                  <a:pt x="16467" y="2418"/>
                </a:lnTo>
                <a:cubicBezTo>
                  <a:pt x="16467" y="2359"/>
                  <a:pt x="16574" y="2383"/>
                  <a:pt x="16717" y="2347"/>
                </a:cubicBezTo>
                <a:cubicBezTo>
                  <a:pt x="16753" y="2359"/>
                  <a:pt x="16753" y="2371"/>
                  <a:pt x="16717" y="2383"/>
                </a:cubicBezTo>
                <a:cubicBezTo>
                  <a:pt x="16727" y="2381"/>
                  <a:pt x="16735" y="2380"/>
                  <a:pt x="16742" y="2380"/>
                </a:cubicBezTo>
                <a:cubicBezTo>
                  <a:pt x="16782" y="2380"/>
                  <a:pt x="16772" y="2407"/>
                  <a:pt x="16809" y="2418"/>
                </a:cubicBezTo>
                <a:lnTo>
                  <a:pt x="16809" y="2418"/>
                </a:lnTo>
                <a:cubicBezTo>
                  <a:pt x="16765" y="2402"/>
                  <a:pt x="17070" y="2287"/>
                  <a:pt x="16860" y="2287"/>
                </a:cubicBezTo>
                <a:cubicBezTo>
                  <a:pt x="16848" y="2264"/>
                  <a:pt x="16967" y="2228"/>
                  <a:pt x="17038" y="2228"/>
                </a:cubicBezTo>
                <a:lnTo>
                  <a:pt x="17086" y="2276"/>
                </a:lnTo>
                <a:lnTo>
                  <a:pt x="17169" y="2216"/>
                </a:lnTo>
                <a:cubicBezTo>
                  <a:pt x="17200" y="2210"/>
                  <a:pt x="17228" y="2208"/>
                  <a:pt x="17252" y="2208"/>
                </a:cubicBezTo>
                <a:cubicBezTo>
                  <a:pt x="17308" y="2208"/>
                  <a:pt x="17351" y="2219"/>
                  <a:pt x="17402" y="2219"/>
                </a:cubicBezTo>
                <a:cubicBezTo>
                  <a:pt x="17415" y="2219"/>
                  <a:pt x="17429" y="2218"/>
                  <a:pt x="17443" y="2216"/>
                </a:cubicBezTo>
                <a:lnTo>
                  <a:pt x="17443" y="2216"/>
                </a:lnTo>
                <a:cubicBezTo>
                  <a:pt x="17361" y="2237"/>
                  <a:pt x="17262" y="2319"/>
                  <a:pt x="17402" y="2319"/>
                </a:cubicBezTo>
                <a:cubicBezTo>
                  <a:pt x="17425" y="2319"/>
                  <a:pt x="17454" y="2316"/>
                  <a:pt x="17491" y="2311"/>
                </a:cubicBezTo>
                <a:lnTo>
                  <a:pt x="17491" y="2311"/>
                </a:lnTo>
                <a:cubicBezTo>
                  <a:pt x="17360" y="2335"/>
                  <a:pt x="17288" y="2371"/>
                  <a:pt x="17229" y="2395"/>
                </a:cubicBezTo>
                <a:cubicBezTo>
                  <a:pt x="17242" y="2391"/>
                  <a:pt x="17253" y="2390"/>
                  <a:pt x="17261" y="2390"/>
                </a:cubicBezTo>
                <a:cubicBezTo>
                  <a:pt x="17282" y="2390"/>
                  <a:pt x="17281" y="2401"/>
                  <a:pt x="17229" y="2418"/>
                </a:cubicBezTo>
                <a:cubicBezTo>
                  <a:pt x="17419" y="2383"/>
                  <a:pt x="17288" y="2383"/>
                  <a:pt x="17479" y="2359"/>
                </a:cubicBezTo>
                <a:cubicBezTo>
                  <a:pt x="17479" y="2407"/>
                  <a:pt x="17538" y="2407"/>
                  <a:pt x="17705" y="2407"/>
                </a:cubicBezTo>
                <a:lnTo>
                  <a:pt x="17574" y="2383"/>
                </a:lnTo>
                <a:cubicBezTo>
                  <a:pt x="17586" y="2383"/>
                  <a:pt x="17586" y="2371"/>
                  <a:pt x="17598" y="2371"/>
                </a:cubicBezTo>
                <a:cubicBezTo>
                  <a:pt x="17550" y="2371"/>
                  <a:pt x="17538" y="2371"/>
                  <a:pt x="17526" y="2347"/>
                </a:cubicBezTo>
                <a:cubicBezTo>
                  <a:pt x="17558" y="2347"/>
                  <a:pt x="17698" y="2283"/>
                  <a:pt x="17757" y="2283"/>
                </a:cubicBezTo>
                <a:cubicBezTo>
                  <a:pt x="17758" y="2283"/>
                  <a:pt x="17759" y="2283"/>
                  <a:pt x="17761" y="2283"/>
                </a:cubicBezTo>
                <a:lnTo>
                  <a:pt x="17761" y="2283"/>
                </a:lnTo>
                <a:cubicBezTo>
                  <a:pt x="17605" y="2236"/>
                  <a:pt x="18106" y="2180"/>
                  <a:pt x="17979" y="2157"/>
                </a:cubicBezTo>
                <a:cubicBezTo>
                  <a:pt x="17995" y="2148"/>
                  <a:pt x="18063" y="2134"/>
                  <a:pt x="18111" y="2134"/>
                </a:cubicBezTo>
                <a:cubicBezTo>
                  <a:pt x="18132" y="2134"/>
                  <a:pt x="18150" y="2137"/>
                  <a:pt x="18158" y="2145"/>
                </a:cubicBezTo>
                <a:cubicBezTo>
                  <a:pt x="17991" y="2204"/>
                  <a:pt x="18288" y="2180"/>
                  <a:pt x="18265" y="2204"/>
                </a:cubicBezTo>
                <a:cubicBezTo>
                  <a:pt x="18324" y="2180"/>
                  <a:pt x="18134" y="2192"/>
                  <a:pt x="18205" y="2168"/>
                </a:cubicBezTo>
                <a:cubicBezTo>
                  <a:pt x="18245" y="2158"/>
                  <a:pt x="18284" y="2155"/>
                  <a:pt x="18319" y="2155"/>
                </a:cubicBezTo>
                <a:cubicBezTo>
                  <a:pt x="18367" y="2155"/>
                  <a:pt x="18409" y="2162"/>
                  <a:pt x="18443" y="2168"/>
                </a:cubicBezTo>
                <a:lnTo>
                  <a:pt x="18396" y="2180"/>
                </a:lnTo>
                <a:lnTo>
                  <a:pt x="18550" y="2180"/>
                </a:lnTo>
                <a:cubicBezTo>
                  <a:pt x="18574" y="2145"/>
                  <a:pt x="18396" y="2168"/>
                  <a:pt x="18539" y="2133"/>
                </a:cubicBezTo>
                <a:cubicBezTo>
                  <a:pt x="18569" y="2133"/>
                  <a:pt x="18670" y="2106"/>
                  <a:pt x="18698" y="2106"/>
                </a:cubicBezTo>
                <a:cubicBezTo>
                  <a:pt x="18703" y="2106"/>
                  <a:pt x="18705" y="2107"/>
                  <a:pt x="18705" y="2109"/>
                </a:cubicBezTo>
                <a:cubicBezTo>
                  <a:pt x="18646" y="2157"/>
                  <a:pt x="18705" y="2192"/>
                  <a:pt x="18586" y="2216"/>
                </a:cubicBezTo>
                <a:cubicBezTo>
                  <a:pt x="18681" y="2204"/>
                  <a:pt x="19003" y="2145"/>
                  <a:pt x="18860" y="2121"/>
                </a:cubicBezTo>
                <a:cubicBezTo>
                  <a:pt x="18860" y="2121"/>
                  <a:pt x="18896" y="2109"/>
                  <a:pt x="18920" y="2109"/>
                </a:cubicBezTo>
                <a:cubicBezTo>
                  <a:pt x="18955" y="2097"/>
                  <a:pt x="18979" y="2097"/>
                  <a:pt x="18979" y="2097"/>
                </a:cubicBezTo>
                <a:cubicBezTo>
                  <a:pt x="18908" y="2097"/>
                  <a:pt x="18693" y="2097"/>
                  <a:pt x="18920" y="2049"/>
                </a:cubicBezTo>
                <a:lnTo>
                  <a:pt x="19074" y="1978"/>
                </a:lnTo>
                <a:lnTo>
                  <a:pt x="19158" y="1990"/>
                </a:lnTo>
                <a:cubicBezTo>
                  <a:pt x="19146" y="1978"/>
                  <a:pt x="19170" y="1954"/>
                  <a:pt x="19229" y="1942"/>
                </a:cubicBezTo>
                <a:cubicBezTo>
                  <a:pt x="19253" y="1954"/>
                  <a:pt x="19312" y="1942"/>
                  <a:pt x="19312" y="1966"/>
                </a:cubicBezTo>
                <a:cubicBezTo>
                  <a:pt x="19479" y="1918"/>
                  <a:pt x="19455" y="1906"/>
                  <a:pt x="19479" y="1883"/>
                </a:cubicBezTo>
                <a:cubicBezTo>
                  <a:pt x="19522" y="1872"/>
                  <a:pt x="19553" y="1866"/>
                  <a:pt x="19570" y="1866"/>
                </a:cubicBezTo>
                <a:cubicBezTo>
                  <a:pt x="19592" y="1866"/>
                  <a:pt x="19594" y="1875"/>
                  <a:pt x="19574" y="1895"/>
                </a:cubicBezTo>
                <a:cubicBezTo>
                  <a:pt x="19670" y="1871"/>
                  <a:pt x="19801" y="1823"/>
                  <a:pt x="19908" y="1799"/>
                </a:cubicBezTo>
                <a:lnTo>
                  <a:pt x="19908" y="1799"/>
                </a:lnTo>
                <a:cubicBezTo>
                  <a:pt x="19896" y="1847"/>
                  <a:pt x="19872" y="1895"/>
                  <a:pt x="19848" y="1930"/>
                </a:cubicBezTo>
                <a:cubicBezTo>
                  <a:pt x="19872" y="1966"/>
                  <a:pt x="19860" y="1990"/>
                  <a:pt x="19860" y="2014"/>
                </a:cubicBezTo>
                <a:lnTo>
                  <a:pt x="19801" y="1978"/>
                </a:lnTo>
                <a:lnTo>
                  <a:pt x="19812" y="2002"/>
                </a:lnTo>
                <a:lnTo>
                  <a:pt x="19812" y="2002"/>
                </a:lnTo>
                <a:lnTo>
                  <a:pt x="19805" y="1997"/>
                </a:lnTo>
                <a:lnTo>
                  <a:pt x="19805" y="1997"/>
                </a:lnTo>
                <a:cubicBezTo>
                  <a:pt x="19807" y="1998"/>
                  <a:pt x="19809" y="2000"/>
                  <a:pt x="19812" y="2002"/>
                </a:cubicBezTo>
                <a:cubicBezTo>
                  <a:pt x="19810" y="2000"/>
                  <a:pt x="19807" y="2000"/>
                  <a:pt x="19804" y="2000"/>
                </a:cubicBezTo>
                <a:cubicBezTo>
                  <a:pt x="19793" y="2000"/>
                  <a:pt x="19782" y="2009"/>
                  <a:pt x="19773" y="2009"/>
                </a:cubicBezTo>
                <a:cubicBezTo>
                  <a:pt x="19765" y="2009"/>
                  <a:pt x="19758" y="2002"/>
                  <a:pt x="19753" y="1978"/>
                </a:cubicBezTo>
                <a:cubicBezTo>
                  <a:pt x="19753" y="1978"/>
                  <a:pt x="19712" y="2039"/>
                  <a:pt x="19706" y="2039"/>
                </a:cubicBezTo>
                <a:cubicBezTo>
                  <a:pt x="19706" y="2039"/>
                  <a:pt x="19705" y="2038"/>
                  <a:pt x="19705" y="2037"/>
                </a:cubicBezTo>
                <a:lnTo>
                  <a:pt x="19705" y="2037"/>
                </a:lnTo>
                <a:cubicBezTo>
                  <a:pt x="19693" y="2061"/>
                  <a:pt x="19753" y="2085"/>
                  <a:pt x="19729" y="2085"/>
                </a:cubicBezTo>
                <a:cubicBezTo>
                  <a:pt x="19705" y="2085"/>
                  <a:pt x="19717" y="2073"/>
                  <a:pt x="19693" y="2061"/>
                </a:cubicBezTo>
                <a:lnTo>
                  <a:pt x="19693" y="2061"/>
                </a:lnTo>
                <a:cubicBezTo>
                  <a:pt x="19622" y="2085"/>
                  <a:pt x="19765" y="2192"/>
                  <a:pt x="19717" y="2216"/>
                </a:cubicBezTo>
                <a:cubicBezTo>
                  <a:pt x="19717" y="2224"/>
                  <a:pt x="19717" y="2232"/>
                  <a:pt x="19717" y="2240"/>
                </a:cubicBezTo>
                <a:cubicBezTo>
                  <a:pt x="19727" y="2244"/>
                  <a:pt x="19733" y="2246"/>
                  <a:pt x="19737" y="2246"/>
                </a:cubicBezTo>
                <a:cubicBezTo>
                  <a:pt x="19751" y="2246"/>
                  <a:pt x="19712" y="2214"/>
                  <a:pt x="19731" y="2214"/>
                </a:cubicBezTo>
                <a:cubicBezTo>
                  <a:pt x="19733" y="2214"/>
                  <a:pt x="19737" y="2215"/>
                  <a:pt x="19741" y="2216"/>
                </a:cubicBezTo>
                <a:cubicBezTo>
                  <a:pt x="19777" y="2252"/>
                  <a:pt x="19753" y="2252"/>
                  <a:pt x="19789" y="2276"/>
                </a:cubicBezTo>
                <a:cubicBezTo>
                  <a:pt x="19765" y="2276"/>
                  <a:pt x="19789" y="2299"/>
                  <a:pt x="19789" y="2311"/>
                </a:cubicBezTo>
                <a:cubicBezTo>
                  <a:pt x="19782" y="2310"/>
                  <a:pt x="19776" y="2309"/>
                  <a:pt x="19771" y="2309"/>
                </a:cubicBezTo>
                <a:cubicBezTo>
                  <a:pt x="19748" y="2309"/>
                  <a:pt x="19746" y="2326"/>
                  <a:pt x="19723" y="2326"/>
                </a:cubicBezTo>
                <a:cubicBezTo>
                  <a:pt x="19718" y="2326"/>
                  <a:pt x="19712" y="2325"/>
                  <a:pt x="19705" y="2323"/>
                </a:cubicBezTo>
                <a:lnTo>
                  <a:pt x="19705" y="2323"/>
                </a:lnTo>
                <a:cubicBezTo>
                  <a:pt x="19717" y="2335"/>
                  <a:pt x="19765" y="2371"/>
                  <a:pt x="19753" y="2395"/>
                </a:cubicBezTo>
                <a:cubicBezTo>
                  <a:pt x="19705" y="2383"/>
                  <a:pt x="19717" y="2371"/>
                  <a:pt x="19693" y="2371"/>
                </a:cubicBezTo>
                <a:lnTo>
                  <a:pt x="19717" y="2395"/>
                </a:lnTo>
                <a:cubicBezTo>
                  <a:pt x="19714" y="2398"/>
                  <a:pt x="19711" y="2400"/>
                  <a:pt x="19709" y="2400"/>
                </a:cubicBezTo>
                <a:cubicBezTo>
                  <a:pt x="19704" y="2400"/>
                  <a:pt x="19702" y="2391"/>
                  <a:pt x="19693" y="2383"/>
                </a:cubicBezTo>
                <a:lnTo>
                  <a:pt x="19693" y="2383"/>
                </a:lnTo>
                <a:cubicBezTo>
                  <a:pt x="19682" y="2395"/>
                  <a:pt x="19717" y="2418"/>
                  <a:pt x="19693" y="2430"/>
                </a:cubicBezTo>
                <a:lnTo>
                  <a:pt x="19670" y="2395"/>
                </a:lnTo>
                <a:lnTo>
                  <a:pt x="19670" y="2395"/>
                </a:lnTo>
                <a:cubicBezTo>
                  <a:pt x="19682" y="2418"/>
                  <a:pt x="19670" y="2418"/>
                  <a:pt x="19658" y="2430"/>
                </a:cubicBezTo>
                <a:cubicBezTo>
                  <a:pt x="19646" y="2430"/>
                  <a:pt x="19646" y="2418"/>
                  <a:pt x="19658" y="2418"/>
                </a:cubicBezTo>
                <a:cubicBezTo>
                  <a:pt x="19648" y="2414"/>
                  <a:pt x="19642" y="2412"/>
                  <a:pt x="19639" y="2412"/>
                </a:cubicBezTo>
                <a:cubicBezTo>
                  <a:pt x="19627" y="2412"/>
                  <a:pt x="19658" y="2442"/>
                  <a:pt x="19658" y="2442"/>
                </a:cubicBezTo>
                <a:cubicBezTo>
                  <a:pt x="19670" y="2454"/>
                  <a:pt x="19682" y="2442"/>
                  <a:pt x="19705" y="2466"/>
                </a:cubicBezTo>
                <a:cubicBezTo>
                  <a:pt x="19695" y="2466"/>
                  <a:pt x="19720" y="2492"/>
                  <a:pt x="19705" y="2492"/>
                </a:cubicBezTo>
                <a:cubicBezTo>
                  <a:pt x="19702" y="2492"/>
                  <a:pt x="19699" y="2492"/>
                  <a:pt x="19693" y="2490"/>
                </a:cubicBezTo>
                <a:lnTo>
                  <a:pt x="19670" y="2466"/>
                </a:lnTo>
                <a:lnTo>
                  <a:pt x="19670" y="2466"/>
                </a:lnTo>
                <a:cubicBezTo>
                  <a:pt x="19682" y="2502"/>
                  <a:pt x="19705" y="2502"/>
                  <a:pt x="19682" y="2514"/>
                </a:cubicBezTo>
                <a:lnTo>
                  <a:pt x="19682" y="2514"/>
                </a:lnTo>
                <a:cubicBezTo>
                  <a:pt x="19682" y="2514"/>
                  <a:pt x="19670" y="2502"/>
                  <a:pt x="19670" y="2502"/>
                </a:cubicBezTo>
                <a:lnTo>
                  <a:pt x="19670" y="2502"/>
                </a:lnTo>
                <a:cubicBezTo>
                  <a:pt x="19693" y="2538"/>
                  <a:pt x="19658" y="2538"/>
                  <a:pt x="19634" y="2549"/>
                </a:cubicBezTo>
                <a:cubicBezTo>
                  <a:pt x="19646" y="2561"/>
                  <a:pt x="19658" y="2573"/>
                  <a:pt x="19658" y="2573"/>
                </a:cubicBezTo>
                <a:cubicBezTo>
                  <a:pt x="19682" y="2573"/>
                  <a:pt x="19693" y="2585"/>
                  <a:pt x="19717" y="2597"/>
                </a:cubicBezTo>
                <a:cubicBezTo>
                  <a:pt x="19713" y="2596"/>
                  <a:pt x="19709" y="2596"/>
                  <a:pt x="19706" y="2596"/>
                </a:cubicBezTo>
                <a:cubicBezTo>
                  <a:pt x="19672" y="2596"/>
                  <a:pt x="19750" y="2657"/>
                  <a:pt x="19717" y="2657"/>
                </a:cubicBezTo>
                <a:cubicBezTo>
                  <a:pt x="19705" y="2645"/>
                  <a:pt x="19682" y="2633"/>
                  <a:pt x="19705" y="2633"/>
                </a:cubicBezTo>
                <a:cubicBezTo>
                  <a:pt x="19658" y="2597"/>
                  <a:pt x="19622" y="2573"/>
                  <a:pt x="19610" y="2549"/>
                </a:cubicBezTo>
                <a:cubicBezTo>
                  <a:pt x="19610" y="2558"/>
                  <a:pt x="19610" y="2566"/>
                  <a:pt x="19606" y="2566"/>
                </a:cubicBezTo>
                <a:cubicBezTo>
                  <a:pt x="19604" y="2566"/>
                  <a:pt x="19602" y="2565"/>
                  <a:pt x="19598" y="2561"/>
                </a:cubicBezTo>
                <a:lnTo>
                  <a:pt x="19598" y="2561"/>
                </a:lnTo>
                <a:lnTo>
                  <a:pt x="19634" y="2597"/>
                </a:lnTo>
                <a:cubicBezTo>
                  <a:pt x="19634" y="2597"/>
                  <a:pt x="19634" y="2597"/>
                  <a:pt x="19634" y="2609"/>
                </a:cubicBezTo>
                <a:cubicBezTo>
                  <a:pt x="19658" y="2621"/>
                  <a:pt x="19682" y="2621"/>
                  <a:pt x="19693" y="2645"/>
                </a:cubicBezTo>
                <a:cubicBezTo>
                  <a:pt x="19696" y="2650"/>
                  <a:pt x="19695" y="2651"/>
                  <a:pt x="19693" y="2651"/>
                </a:cubicBezTo>
                <a:cubicBezTo>
                  <a:pt x="19685" y="2651"/>
                  <a:pt x="19658" y="2631"/>
                  <a:pt x="19656" y="2631"/>
                </a:cubicBezTo>
                <a:lnTo>
                  <a:pt x="19656" y="2631"/>
                </a:lnTo>
                <a:cubicBezTo>
                  <a:pt x="19656" y="2631"/>
                  <a:pt x="19656" y="2631"/>
                  <a:pt x="19658" y="2633"/>
                </a:cubicBezTo>
                <a:cubicBezTo>
                  <a:pt x="19670" y="2668"/>
                  <a:pt x="19705" y="2668"/>
                  <a:pt x="19682" y="2680"/>
                </a:cubicBezTo>
                <a:cubicBezTo>
                  <a:pt x="19682" y="2680"/>
                  <a:pt x="19675" y="2674"/>
                  <a:pt x="19676" y="2670"/>
                </a:cubicBezTo>
                <a:lnTo>
                  <a:pt x="19676" y="2670"/>
                </a:lnTo>
                <a:cubicBezTo>
                  <a:pt x="19657" y="2679"/>
                  <a:pt x="19659" y="2691"/>
                  <a:pt x="19646" y="2691"/>
                </a:cubicBezTo>
                <a:cubicBezTo>
                  <a:pt x="19639" y="2691"/>
                  <a:pt x="19629" y="2688"/>
                  <a:pt x="19610" y="2680"/>
                </a:cubicBezTo>
                <a:cubicBezTo>
                  <a:pt x="19598" y="2669"/>
                  <a:pt x="19587" y="2669"/>
                  <a:pt x="19586" y="2657"/>
                </a:cubicBezTo>
                <a:lnTo>
                  <a:pt x="19586" y="2657"/>
                </a:lnTo>
                <a:cubicBezTo>
                  <a:pt x="19589" y="2660"/>
                  <a:pt x="19593" y="2663"/>
                  <a:pt x="19598" y="2668"/>
                </a:cubicBezTo>
                <a:lnTo>
                  <a:pt x="19586" y="2657"/>
                </a:lnTo>
                <a:lnTo>
                  <a:pt x="19586" y="2657"/>
                </a:lnTo>
                <a:cubicBezTo>
                  <a:pt x="19586" y="2657"/>
                  <a:pt x="19586" y="2657"/>
                  <a:pt x="19586" y="2657"/>
                </a:cubicBezTo>
                <a:lnTo>
                  <a:pt x="19586" y="2657"/>
                </a:lnTo>
                <a:cubicBezTo>
                  <a:pt x="19584" y="2655"/>
                  <a:pt x="19582" y="2655"/>
                  <a:pt x="19581" y="2655"/>
                </a:cubicBezTo>
                <a:cubicBezTo>
                  <a:pt x="19578" y="2655"/>
                  <a:pt x="19580" y="2664"/>
                  <a:pt x="19571" y="2664"/>
                </a:cubicBezTo>
                <a:cubicBezTo>
                  <a:pt x="19570" y="2664"/>
                  <a:pt x="19567" y="2663"/>
                  <a:pt x="19564" y="2662"/>
                </a:cubicBezTo>
                <a:lnTo>
                  <a:pt x="19564" y="2662"/>
                </a:lnTo>
                <a:cubicBezTo>
                  <a:pt x="19582" y="2672"/>
                  <a:pt x="19572" y="2682"/>
                  <a:pt x="19562" y="2692"/>
                </a:cubicBezTo>
                <a:lnTo>
                  <a:pt x="19598" y="2704"/>
                </a:lnTo>
                <a:cubicBezTo>
                  <a:pt x="19621" y="2727"/>
                  <a:pt x="19626" y="2734"/>
                  <a:pt x="19621" y="2734"/>
                </a:cubicBezTo>
                <a:cubicBezTo>
                  <a:pt x="19611" y="2734"/>
                  <a:pt x="19555" y="2697"/>
                  <a:pt x="19534" y="2697"/>
                </a:cubicBezTo>
                <a:cubicBezTo>
                  <a:pt x="19530" y="2697"/>
                  <a:pt x="19527" y="2699"/>
                  <a:pt x="19527" y="2704"/>
                </a:cubicBezTo>
                <a:cubicBezTo>
                  <a:pt x="19533" y="2716"/>
                  <a:pt x="19536" y="2716"/>
                  <a:pt x="19539" y="2716"/>
                </a:cubicBezTo>
                <a:cubicBezTo>
                  <a:pt x="19542" y="2716"/>
                  <a:pt x="19545" y="2716"/>
                  <a:pt x="19551" y="2728"/>
                </a:cubicBezTo>
                <a:cubicBezTo>
                  <a:pt x="19546" y="2728"/>
                  <a:pt x="19539" y="2726"/>
                  <a:pt x="19533" y="2726"/>
                </a:cubicBezTo>
                <a:cubicBezTo>
                  <a:pt x="19523" y="2726"/>
                  <a:pt x="19515" y="2730"/>
                  <a:pt x="19515" y="2752"/>
                </a:cubicBezTo>
                <a:cubicBezTo>
                  <a:pt x="19503" y="2740"/>
                  <a:pt x="19479" y="2740"/>
                  <a:pt x="19443" y="2728"/>
                </a:cubicBezTo>
                <a:cubicBezTo>
                  <a:pt x="19443" y="2752"/>
                  <a:pt x="19408" y="2752"/>
                  <a:pt x="19443" y="2776"/>
                </a:cubicBezTo>
                <a:cubicBezTo>
                  <a:pt x="19479" y="2776"/>
                  <a:pt x="19408" y="2740"/>
                  <a:pt x="19467" y="2740"/>
                </a:cubicBezTo>
                <a:lnTo>
                  <a:pt x="19503" y="2764"/>
                </a:lnTo>
                <a:cubicBezTo>
                  <a:pt x="19491" y="2776"/>
                  <a:pt x="19503" y="2811"/>
                  <a:pt x="19479" y="2811"/>
                </a:cubicBezTo>
                <a:cubicBezTo>
                  <a:pt x="19491" y="2811"/>
                  <a:pt x="19503" y="2823"/>
                  <a:pt x="19515" y="2823"/>
                </a:cubicBezTo>
                <a:cubicBezTo>
                  <a:pt x="19515" y="2847"/>
                  <a:pt x="19551" y="2883"/>
                  <a:pt x="19527" y="2895"/>
                </a:cubicBezTo>
                <a:cubicBezTo>
                  <a:pt x="19491" y="2883"/>
                  <a:pt x="19503" y="2871"/>
                  <a:pt x="19503" y="2859"/>
                </a:cubicBezTo>
                <a:cubicBezTo>
                  <a:pt x="19467" y="2859"/>
                  <a:pt x="19491" y="2871"/>
                  <a:pt x="19479" y="2883"/>
                </a:cubicBezTo>
                <a:cubicBezTo>
                  <a:pt x="19443" y="2871"/>
                  <a:pt x="19479" y="2871"/>
                  <a:pt x="19455" y="2859"/>
                </a:cubicBezTo>
                <a:lnTo>
                  <a:pt x="19455" y="2859"/>
                </a:lnTo>
                <a:lnTo>
                  <a:pt x="19455" y="2883"/>
                </a:lnTo>
                <a:lnTo>
                  <a:pt x="19443" y="2883"/>
                </a:lnTo>
                <a:cubicBezTo>
                  <a:pt x="19491" y="2907"/>
                  <a:pt x="19431" y="2895"/>
                  <a:pt x="19443" y="2919"/>
                </a:cubicBezTo>
                <a:cubicBezTo>
                  <a:pt x="19431" y="2954"/>
                  <a:pt x="19491" y="2990"/>
                  <a:pt x="19527" y="3026"/>
                </a:cubicBezTo>
                <a:cubicBezTo>
                  <a:pt x="19503" y="3026"/>
                  <a:pt x="19491" y="3026"/>
                  <a:pt x="19479" y="3014"/>
                </a:cubicBezTo>
                <a:cubicBezTo>
                  <a:pt x="19515" y="3014"/>
                  <a:pt x="19491" y="3014"/>
                  <a:pt x="19479" y="3002"/>
                </a:cubicBezTo>
                <a:cubicBezTo>
                  <a:pt x="19479" y="3005"/>
                  <a:pt x="19474" y="3007"/>
                  <a:pt x="19466" y="3007"/>
                </a:cubicBezTo>
                <a:cubicBezTo>
                  <a:pt x="19447" y="3007"/>
                  <a:pt x="19413" y="2998"/>
                  <a:pt x="19396" y="2990"/>
                </a:cubicBezTo>
                <a:lnTo>
                  <a:pt x="19396" y="2990"/>
                </a:lnTo>
                <a:cubicBezTo>
                  <a:pt x="19402" y="3002"/>
                  <a:pt x="19411" y="3002"/>
                  <a:pt x="19420" y="3002"/>
                </a:cubicBezTo>
                <a:cubicBezTo>
                  <a:pt x="19428" y="3002"/>
                  <a:pt x="19437" y="3002"/>
                  <a:pt x="19443" y="3014"/>
                </a:cubicBezTo>
                <a:lnTo>
                  <a:pt x="19420" y="3038"/>
                </a:lnTo>
                <a:cubicBezTo>
                  <a:pt x="19455" y="3038"/>
                  <a:pt x="19467" y="3038"/>
                  <a:pt x="19479" y="3061"/>
                </a:cubicBezTo>
                <a:cubicBezTo>
                  <a:pt x="19479" y="3073"/>
                  <a:pt x="19467" y="3073"/>
                  <a:pt x="19467" y="3085"/>
                </a:cubicBezTo>
                <a:cubicBezTo>
                  <a:pt x="19455" y="3085"/>
                  <a:pt x="19420" y="3073"/>
                  <a:pt x="19431" y="3061"/>
                </a:cubicBezTo>
                <a:lnTo>
                  <a:pt x="19431" y="3061"/>
                </a:lnTo>
                <a:cubicBezTo>
                  <a:pt x="19408" y="3073"/>
                  <a:pt x="19408" y="3073"/>
                  <a:pt x="19431" y="3097"/>
                </a:cubicBezTo>
                <a:cubicBezTo>
                  <a:pt x="19435" y="3096"/>
                  <a:pt x="19439" y="3095"/>
                  <a:pt x="19441" y="3095"/>
                </a:cubicBezTo>
                <a:cubicBezTo>
                  <a:pt x="19463" y="3095"/>
                  <a:pt x="19449" y="3133"/>
                  <a:pt x="19491" y="3133"/>
                </a:cubicBezTo>
                <a:lnTo>
                  <a:pt x="19455" y="3145"/>
                </a:lnTo>
                <a:cubicBezTo>
                  <a:pt x="19455" y="3133"/>
                  <a:pt x="19443" y="3133"/>
                  <a:pt x="19455" y="3121"/>
                </a:cubicBezTo>
                <a:cubicBezTo>
                  <a:pt x="19449" y="3119"/>
                  <a:pt x="19444" y="3119"/>
                  <a:pt x="19441" y="3119"/>
                </a:cubicBezTo>
                <a:cubicBezTo>
                  <a:pt x="19420" y="3119"/>
                  <a:pt x="19455" y="3146"/>
                  <a:pt x="19455" y="3157"/>
                </a:cubicBezTo>
                <a:cubicBezTo>
                  <a:pt x="19455" y="3157"/>
                  <a:pt x="19450" y="3162"/>
                  <a:pt x="19439" y="3162"/>
                </a:cubicBezTo>
                <a:cubicBezTo>
                  <a:pt x="19434" y="3162"/>
                  <a:pt x="19428" y="3161"/>
                  <a:pt x="19420" y="3157"/>
                </a:cubicBezTo>
                <a:lnTo>
                  <a:pt x="19420" y="3157"/>
                </a:lnTo>
                <a:cubicBezTo>
                  <a:pt x="19428" y="3165"/>
                  <a:pt x="19424" y="3173"/>
                  <a:pt x="19413" y="3173"/>
                </a:cubicBezTo>
                <a:cubicBezTo>
                  <a:pt x="19409" y="3173"/>
                  <a:pt x="19403" y="3172"/>
                  <a:pt x="19396" y="3169"/>
                </a:cubicBezTo>
                <a:lnTo>
                  <a:pt x="19396" y="3169"/>
                </a:lnTo>
                <a:cubicBezTo>
                  <a:pt x="19408" y="3180"/>
                  <a:pt x="19420" y="3180"/>
                  <a:pt x="19431" y="3192"/>
                </a:cubicBezTo>
                <a:lnTo>
                  <a:pt x="19420" y="3216"/>
                </a:lnTo>
                <a:cubicBezTo>
                  <a:pt x="19406" y="3210"/>
                  <a:pt x="19382" y="3203"/>
                  <a:pt x="19363" y="3196"/>
                </a:cubicBezTo>
                <a:lnTo>
                  <a:pt x="19363" y="3196"/>
                </a:lnTo>
                <a:cubicBezTo>
                  <a:pt x="19378" y="3204"/>
                  <a:pt x="19391" y="3214"/>
                  <a:pt x="19384" y="3228"/>
                </a:cubicBezTo>
                <a:cubicBezTo>
                  <a:pt x="19366" y="3210"/>
                  <a:pt x="19357" y="3210"/>
                  <a:pt x="19347" y="3210"/>
                </a:cubicBezTo>
                <a:cubicBezTo>
                  <a:pt x="19336" y="3210"/>
                  <a:pt x="19324" y="3210"/>
                  <a:pt x="19301" y="3192"/>
                </a:cubicBezTo>
                <a:cubicBezTo>
                  <a:pt x="19265" y="3192"/>
                  <a:pt x="19253" y="3216"/>
                  <a:pt x="19265" y="3240"/>
                </a:cubicBezTo>
                <a:cubicBezTo>
                  <a:pt x="19274" y="3246"/>
                  <a:pt x="19280" y="3248"/>
                  <a:pt x="19285" y="3248"/>
                </a:cubicBezTo>
                <a:cubicBezTo>
                  <a:pt x="19295" y="3248"/>
                  <a:pt x="19297" y="3237"/>
                  <a:pt x="19311" y="3237"/>
                </a:cubicBezTo>
                <a:cubicBezTo>
                  <a:pt x="19315" y="3237"/>
                  <a:pt x="19319" y="3238"/>
                  <a:pt x="19324" y="3240"/>
                </a:cubicBezTo>
                <a:cubicBezTo>
                  <a:pt x="19324" y="3288"/>
                  <a:pt x="19420" y="3323"/>
                  <a:pt x="19396" y="3347"/>
                </a:cubicBezTo>
                <a:lnTo>
                  <a:pt x="19408" y="3335"/>
                </a:lnTo>
                <a:cubicBezTo>
                  <a:pt x="19420" y="3359"/>
                  <a:pt x="19420" y="3359"/>
                  <a:pt x="19443" y="3383"/>
                </a:cubicBezTo>
                <a:cubicBezTo>
                  <a:pt x="19422" y="3372"/>
                  <a:pt x="19393" y="3366"/>
                  <a:pt x="19368" y="3366"/>
                </a:cubicBezTo>
                <a:cubicBezTo>
                  <a:pt x="19338" y="3366"/>
                  <a:pt x="19312" y="3375"/>
                  <a:pt x="19312" y="3395"/>
                </a:cubicBezTo>
                <a:cubicBezTo>
                  <a:pt x="19336" y="3395"/>
                  <a:pt x="19360" y="3395"/>
                  <a:pt x="19396" y="3407"/>
                </a:cubicBezTo>
                <a:lnTo>
                  <a:pt x="19396" y="3430"/>
                </a:lnTo>
                <a:cubicBezTo>
                  <a:pt x="19396" y="3430"/>
                  <a:pt x="19384" y="3419"/>
                  <a:pt x="19384" y="3419"/>
                </a:cubicBezTo>
                <a:lnTo>
                  <a:pt x="19384" y="3419"/>
                </a:lnTo>
                <a:cubicBezTo>
                  <a:pt x="19396" y="3442"/>
                  <a:pt x="19312" y="3430"/>
                  <a:pt x="19360" y="3454"/>
                </a:cubicBezTo>
                <a:lnTo>
                  <a:pt x="19289" y="3442"/>
                </a:lnTo>
                <a:lnTo>
                  <a:pt x="19324" y="3454"/>
                </a:lnTo>
                <a:cubicBezTo>
                  <a:pt x="19348" y="3454"/>
                  <a:pt x="19348" y="3478"/>
                  <a:pt x="19348" y="3490"/>
                </a:cubicBezTo>
                <a:cubicBezTo>
                  <a:pt x="19372" y="3514"/>
                  <a:pt x="19348" y="3514"/>
                  <a:pt x="19324" y="3514"/>
                </a:cubicBezTo>
                <a:cubicBezTo>
                  <a:pt x="19336" y="3514"/>
                  <a:pt x="19384" y="3526"/>
                  <a:pt x="19384" y="3538"/>
                </a:cubicBezTo>
                <a:cubicBezTo>
                  <a:pt x="19369" y="3533"/>
                  <a:pt x="19359" y="3531"/>
                  <a:pt x="19352" y="3531"/>
                </a:cubicBezTo>
                <a:cubicBezTo>
                  <a:pt x="19328" y="3531"/>
                  <a:pt x="19337" y="3551"/>
                  <a:pt x="19322" y="3551"/>
                </a:cubicBezTo>
                <a:cubicBezTo>
                  <a:pt x="19320" y="3551"/>
                  <a:pt x="19316" y="3551"/>
                  <a:pt x="19312" y="3550"/>
                </a:cubicBezTo>
                <a:cubicBezTo>
                  <a:pt x="19312" y="3561"/>
                  <a:pt x="19289" y="3561"/>
                  <a:pt x="19312" y="3573"/>
                </a:cubicBezTo>
                <a:lnTo>
                  <a:pt x="19265" y="3561"/>
                </a:lnTo>
                <a:lnTo>
                  <a:pt x="19265" y="3561"/>
                </a:lnTo>
                <a:cubicBezTo>
                  <a:pt x="19336" y="3585"/>
                  <a:pt x="19324" y="3597"/>
                  <a:pt x="19336" y="3621"/>
                </a:cubicBezTo>
                <a:cubicBezTo>
                  <a:pt x="19317" y="3616"/>
                  <a:pt x="19305" y="3614"/>
                  <a:pt x="19298" y="3614"/>
                </a:cubicBezTo>
                <a:cubicBezTo>
                  <a:pt x="19276" y="3614"/>
                  <a:pt x="19307" y="3635"/>
                  <a:pt x="19275" y="3635"/>
                </a:cubicBezTo>
                <a:cubicBezTo>
                  <a:pt x="19270" y="3635"/>
                  <a:pt x="19262" y="3634"/>
                  <a:pt x="19253" y="3633"/>
                </a:cubicBezTo>
                <a:lnTo>
                  <a:pt x="19253" y="3633"/>
                </a:lnTo>
                <a:cubicBezTo>
                  <a:pt x="19312" y="3645"/>
                  <a:pt x="19265" y="3669"/>
                  <a:pt x="19312" y="3681"/>
                </a:cubicBezTo>
                <a:cubicBezTo>
                  <a:pt x="19312" y="3684"/>
                  <a:pt x="19307" y="3686"/>
                  <a:pt x="19299" y="3686"/>
                </a:cubicBezTo>
                <a:cubicBezTo>
                  <a:pt x="19283" y="3686"/>
                  <a:pt x="19257" y="3681"/>
                  <a:pt x="19241" y="3681"/>
                </a:cubicBezTo>
                <a:lnTo>
                  <a:pt x="19265" y="3692"/>
                </a:lnTo>
                <a:cubicBezTo>
                  <a:pt x="19229" y="3692"/>
                  <a:pt x="19217" y="3716"/>
                  <a:pt x="19193" y="3728"/>
                </a:cubicBezTo>
                <a:lnTo>
                  <a:pt x="19241" y="3752"/>
                </a:lnTo>
                <a:lnTo>
                  <a:pt x="19217" y="3752"/>
                </a:lnTo>
                <a:cubicBezTo>
                  <a:pt x="19227" y="3752"/>
                  <a:pt x="19236" y="3767"/>
                  <a:pt x="19252" y="3767"/>
                </a:cubicBezTo>
                <a:cubicBezTo>
                  <a:pt x="19256" y="3767"/>
                  <a:pt x="19260" y="3766"/>
                  <a:pt x="19265" y="3764"/>
                </a:cubicBezTo>
                <a:lnTo>
                  <a:pt x="19265" y="3764"/>
                </a:lnTo>
                <a:lnTo>
                  <a:pt x="19253" y="3776"/>
                </a:lnTo>
                <a:cubicBezTo>
                  <a:pt x="19312" y="3788"/>
                  <a:pt x="19265" y="3788"/>
                  <a:pt x="19289" y="3811"/>
                </a:cubicBezTo>
                <a:cubicBezTo>
                  <a:pt x="19277" y="3811"/>
                  <a:pt x="19265" y="3811"/>
                  <a:pt x="19265" y="3800"/>
                </a:cubicBezTo>
                <a:cubicBezTo>
                  <a:pt x="19261" y="3804"/>
                  <a:pt x="19256" y="3805"/>
                  <a:pt x="19249" y="3805"/>
                </a:cubicBezTo>
                <a:cubicBezTo>
                  <a:pt x="19237" y="3805"/>
                  <a:pt x="19221" y="3800"/>
                  <a:pt x="19205" y="3800"/>
                </a:cubicBezTo>
                <a:cubicBezTo>
                  <a:pt x="19226" y="3800"/>
                  <a:pt x="19295" y="3837"/>
                  <a:pt x="19326" y="3837"/>
                </a:cubicBezTo>
                <a:cubicBezTo>
                  <a:pt x="19330" y="3837"/>
                  <a:pt x="19334" y="3837"/>
                  <a:pt x="19336" y="3835"/>
                </a:cubicBezTo>
                <a:cubicBezTo>
                  <a:pt x="19360" y="3835"/>
                  <a:pt x="19372" y="3859"/>
                  <a:pt x="19360" y="3859"/>
                </a:cubicBezTo>
                <a:lnTo>
                  <a:pt x="19312" y="3859"/>
                </a:lnTo>
                <a:lnTo>
                  <a:pt x="19360" y="3871"/>
                </a:lnTo>
                <a:cubicBezTo>
                  <a:pt x="19372" y="3883"/>
                  <a:pt x="19336" y="3883"/>
                  <a:pt x="19324" y="3895"/>
                </a:cubicBezTo>
                <a:cubicBezTo>
                  <a:pt x="19324" y="3887"/>
                  <a:pt x="19280" y="3867"/>
                  <a:pt x="19252" y="3867"/>
                </a:cubicBezTo>
                <a:cubicBezTo>
                  <a:pt x="19239" y="3867"/>
                  <a:pt x="19229" y="3872"/>
                  <a:pt x="19229" y="3883"/>
                </a:cubicBezTo>
                <a:cubicBezTo>
                  <a:pt x="19229" y="3859"/>
                  <a:pt x="19193" y="3847"/>
                  <a:pt x="19181" y="3847"/>
                </a:cubicBezTo>
                <a:cubicBezTo>
                  <a:pt x="19181" y="3847"/>
                  <a:pt x="19181" y="3847"/>
                  <a:pt x="19158" y="3835"/>
                </a:cubicBezTo>
                <a:lnTo>
                  <a:pt x="19158" y="3835"/>
                </a:lnTo>
                <a:cubicBezTo>
                  <a:pt x="19170" y="3859"/>
                  <a:pt x="19193" y="3847"/>
                  <a:pt x="19193" y="3871"/>
                </a:cubicBezTo>
                <a:cubicBezTo>
                  <a:pt x="19193" y="3882"/>
                  <a:pt x="19231" y="3902"/>
                  <a:pt x="19223" y="3906"/>
                </a:cubicBezTo>
                <a:lnTo>
                  <a:pt x="19223" y="3906"/>
                </a:lnTo>
                <a:cubicBezTo>
                  <a:pt x="19227" y="3905"/>
                  <a:pt x="19231" y="3905"/>
                  <a:pt x="19235" y="3905"/>
                </a:cubicBezTo>
                <a:cubicBezTo>
                  <a:pt x="19280" y="3905"/>
                  <a:pt x="19272" y="3944"/>
                  <a:pt x="19301" y="3944"/>
                </a:cubicBezTo>
                <a:cubicBezTo>
                  <a:pt x="19304" y="3944"/>
                  <a:pt x="19308" y="3944"/>
                  <a:pt x="19312" y="3942"/>
                </a:cubicBezTo>
                <a:cubicBezTo>
                  <a:pt x="19321" y="3951"/>
                  <a:pt x="19323" y="3959"/>
                  <a:pt x="19316" y="3959"/>
                </a:cubicBezTo>
                <a:cubicBezTo>
                  <a:pt x="19312" y="3959"/>
                  <a:pt x="19307" y="3958"/>
                  <a:pt x="19301" y="3954"/>
                </a:cubicBezTo>
                <a:cubicBezTo>
                  <a:pt x="19293" y="3950"/>
                  <a:pt x="19285" y="3949"/>
                  <a:pt x="19277" y="3949"/>
                </a:cubicBezTo>
                <a:cubicBezTo>
                  <a:pt x="19262" y="3949"/>
                  <a:pt x="19249" y="3954"/>
                  <a:pt x="19241" y="3954"/>
                </a:cubicBezTo>
                <a:lnTo>
                  <a:pt x="19265" y="3954"/>
                </a:lnTo>
                <a:cubicBezTo>
                  <a:pt x="19265" y="3966"/>
                  <a:pt x="19241" y="3978"/>
                  <a:pt x="19217" y="3978"/>
                </a:cubicBezTo>
                <a:lnTo>
                  <a:pt x="19217" y="3966"/>
                </a:lnTo>
                <a:lnTo>
                  <a:pt x="19193" y="3978"/>
                </a:lnTo>
                <a:cubicBezTo>
                  <a:pt x="19205" y="3984"/>
                  <a:pt x="19214" y="3984"/>
                  <a:pt x="19222" y="3984"/>
                </a:cubicBezTo>
                <a:cubicBezTo>
                  <a:pt x="19229" y="3984"/>
                  <a:pt x="19235" y="3984"/>
                  <a:pt x="19241" y="3990"/>
                </a:cubicBezTo>
                <a:cubicBezTo>
                  <a:pt x="19229" y="3990"/>
                  <a:pt x="19241" y="4002"/>
                  <a:pt x="19229" y="4002"/>
                </a:cubicBezTo>
                <a:cubicBezTo>
                  <a:pt x="19193" y="3990"/>
                  <a:pt x="19146" y="3990"/>
                  <a:pt x="19146" y="3978"/>
                </a:cubicBezTo>
                <a:lnTo>
                  <a:pt x="19146" y="3978"/>
                </a:lnTo>
                <a:cubicBezTo>
                  <a:pt x="19146" y="3988"/>
                  <a:pt x="19146" y="4016"/>
                  <a:pt x="19176" y="4016"/>
                </a:cubicBezTo>
                <a:cubicBezTo>
                  <a:pt x="19181" y="4016"/>
                  <a:pt x="19187" y="4016"/>
                  <a:pt x="19193" y="4014"/>
                </a:cubicBezTo>
                <a:lnTo>
                  <a:pt x="19193" y="4014"/>
                </a:lnTo>
                <a:lnTo>
                  <a:pt x="19181" y="4026"/>
                </a:lnTo>
                <a:cubicBezTo>
                  <a:pt x="19197" y="4026"/>
                  <a:pt x="19224" y="4015"/>
                  <a:pt x="19240" y="4015"/>
                </a:cubicBezTo>
                <a:cubicBezTo>
                  <a:pt x="19248" y="4015"/>
                  <a:pt x="19253" y="4018"/>
                  <a:pt x="19253" y="4026"/>
                </a:cubicBezTo>
                <a:lnTo>
                  <a:pt x="19241" y="4026"/>
                </a:lnTo>
                <a:lnTo>
                  <a:pt x="19277" y="4050"/>
                </a:lnTo>
                <a:lnTo>
                  <a:pt x="19253" y="4050"/>
                </a:lnTo>
                <a:cubicBezTo>
                  <a:pt x="19265" y="4050"/>
                  <a:pt x="19265" y="4062"/>
                  <a:pt x="19265" y="4062"/>
                </a:cubicBezTo>
                <a:cubicBezTo>
                  <a:pt x="19257" y="4062"/>
                  <a:pt x="19254" y="4067"/>
                  <a:pt x="19246" y="4067"/>
                </a:cubicBezTo>
                <a:cubicBezTo>
                  <a:pt x="19242" y="4067"/>
                  <a:pt x="19237" y="4065"/>
                  <a:pt x="19229" y="4062"/>
                </a:cubicBezTo>
                <a:lnTo>
                  <a:pt x="19229" y="4062"/>
                </a:lnTo>
                <a:cubicBezTo>
                  <a:pt x="19229" y="4085"/>
                  <a:pt x="19253" y="4085"/>
                  <a:pt x="19265" y="4085"/>
                </a:cubicBezTo>
                <a:cubicBezTo>
                  <a:pt x="19265" y="4097"/>
                  <a:pt x="19253" y="4097"/>
                  <a:pt x="19229" y="4097"/>
                </a:cubicBezTo>
                <a:cubicBezTo>
                  <a:pt x="19229" y="4109"/>
                  <a:pt x="19229" y="4133"/>
                  <a:pt x="19205" y="4145"/>
                </a:cubicBezTo>
                <a:cubicBezTo>
                  <a:pt x="19208" y="4147"/>
                  <a:pt x="19210" y="4148"/>
                  <a:pt x="19212" y="4148"/>
                </a:cubicBezTo>
                <a:cubicBezTo>
                  <a:pt x="19216" y="4148"/>
                  <a:pt x="19220" y="4141"/>
                  <a:pt x="19229" y="4141"/>
                </a:cubicBezTo>
                <a:cubicBezTo>
                  <a:pt x="19232" y="4141"/>
                  <a:pt x="19236" y="4142"/>
                  <a:pt x="19241" y="4145"/>
                </a:cubicBezTo>
                <a:cubicBezTo>
                  <a:pt x="19158" y="4157"/>
                  <a:pt x="19205" y="4204"/>
                  <a:pt x="19217" y="4240"/>
                </a:cubicBezTo>
                <a:cubicBezTo>
                  <a:pt x="19289" y="4240"/>
                  <a:pt x="19229" y="4252"/>
                  <a:pt x="19289" y="4252"/>
                </a:cubicBezTo>
                <a:cubicBezTo>
                  <a:pt x="19273" y="4252"/>
                  <a:pt x="19252" y="4268"/>
                  <a:pt x="19236" y="4268"/>
                </a:cubicBezTo>
                <a:cubicBezTo>
                  <a:pt x="19228" y="4268"/>
                  <a:pt x="19221" y="4264"/>
                  <a:pt x="19217" y="4252"/>
                </a:cubicBezTo>
                <a:lnTo>
                  <a:pt x="19217" y="4276"/>
                </a:lnTo>
                <a:cubicBezTo>
                  <a:pt x="19187" y="4276"/>
                  <a:pt x="19191" y="4250"/>
                  <a:pt x="19155" y="4250"/>
                </a:cubicBezTo>
                <a:cubicBezTo>
                  <a:pt x="19149" y="4250"/>
                  <a:pt x="19142" y="4250"/>
                  <a:pt x="19134" y="4252"/>
                </a:cubicBezTo>
                <a:cubicBezTo>
                  <a:pt x="19134" y="4276"/>
                  <a:pt x="19217" y="4288"/>
                  <a:pt x="19193" y="4312"/>
                </a:cubicBezTo>
                <a:cubicBezTo>
                  <a:pt x="19181" y="4309"/>
                  <a:pt x="19175" y="4308"/>
                  <a:pt x="19171" y="4308"/>
                </a:cubicBezTo>
                <a:cubicBezTo>
                  <a:pt x="19157" y="4308"/>
                  <a:pt x="19193" y="4323"/>
                  <a:pt x="19146" y="4323"/>
                </a:cubicBezTo>
                <a:cubicBezTo>
                  <a:pt x="19134" y="4312"/>
                  <a:pt x="19134" y="4312"/>
                  <a:pt x="19134" y="4300"/>
                </a:cubicBezTo>
                <a:lnTo>
                  <a:pt x="19122" y="4312"/>
                </a:lnTo>
                <a:cubicBezTo>
                  <a:pt x="19110" y="4347"/>
                  <a:pt x="19181" y="4323"/>
                  <a:pt x="19217" y="4347"/>
                </a:cubicBezTo>
                <a:cubicBezTo>
                  <a:pt x="19217" y="4355"/>
                  <a:pt x="19213" y="4359"/>
                  <a:pt x="19206" y="4361"/>
                </a:cubicBezTo>
                <a:lnTo>
                  <a:pt x="19206" y="4361"/>
                </a:lnTo>
                <a:cubicBezTo>
                  <a:pt x="19214" y="4360"/>
                  <a:pt x="19222" y="4359"/>
                  <a:pt x="19229" y="4359"/>
                </a:cubicBezTo>
                <a:cubicBezTo>
                  <a:pt x="19170" y="4371"/>
                  <a:pt x="19217" y="4395"/>
                  <a:pt x="19241" y="4407"/>
                </a:cubicBezTo>
                <a:cubicBezTo>
                  <a:pt x="19301" y="4371"/>
                  <a:pt x="19241" y="4383"/>
                  <a:pt x="19312" y="4347"/>
                </a:cubicBezTo>
                <a:cubicBezTo>
                  <a:pt x="19301" y="4347"/>
                  <a:pt x="19241" y="4347"/>
                  <a:pt x="19265" y="4323"/>
                </a:cubicBezTo>
                <a:lnTo>
                  <a:pt x="19265" y="4323"/>
                </a:lnTo>
                <a:cubicBezTo>
                  <a:pt x="19273" y="4331"/>
                  <a:pt x="19279" y="4334"/>
                  <a:pt x="19285" y="4334"/>
                </a:cubicBezTo>
                <a:cubicBezTo>
                  <a:pt x="19295" y="4334"/>
                  <a:pt x="19301" y="4323"/>
                  <a:pt x="19301" y="4323"/>
                </a:cubicBezTo>
                <a:cubicBezTo>
                  <a:pt x="19277" y="4323"/>
                  <a:pt x="19289" y="4312"/>
                  <a:pt x="19277" y="4312"/>
                </a:cubicBezTo>
                <a:cubicBezTo>
                  <a:pt x="19282" y="4309"/>
                  <a:pt x="19289" y="4308"/>
                  <a:pt x="19296" y="4308"/>
                </a:cubicBezTo>
                <a:cubicBezTo>
                  <a:pt x="19309" y="4308"/>
                  <a:pt x="19323" y="4311"/>
                  <a:pt x="19335" y="4311"/>
                </a:cubicBezTo>
                <a:cubicBezTo>
                  <a:pt x="19346" y="4311"/>
                  <a:pt x="19356" y="4308"/>
                  <a:pt x="19360" y="4300"/>
                </a:cubicBezTo>
                <a:lnTo>
                  <a:pt x="19289" y="4300"/>
                </a:lnTo>
                <a:cubicBezTo>
                  <a:pt x="19295" y="4294"/>
                  <a:pt x="19309" y="4294"/>
                  <a:pt x="19320" y="4294"/>
                </a:cubicBezTo>
                <a:cubicBezTo>
                  <a:pt x="19330" y="4294"/>
                  <a:pt x="19336" y="4294"/>
                  <a:pt x="19324" y="4288"/>
                </a:cubicBezTo>
                <a:lnTo>
                  <a:pt x="19324" y="4288"/>
                </a:lnTo>
                <a:cubicBezTo>
                  <a:pt x="19360" y="4300"/>
                  <a:pt x="19384" y="4288"/>
                  <a:pt x="19396" y="4312"/>
                </a:cubicBezTo>
                <a:cubicBezTo>
                  <a:pt x="19446" y="4292"/>
                  <a:pt x="19387" y="4272"/>
                  <a:pt x="19353" y="4252"/>
                </a:cubicBezTo>
                <a:lnTo>
                  <a:pt x="19353" y="4252"/>
                </a:lnTo>
                <a:cubicBezTo>
                  <a:pt x="19355" y="4252"/>
                  <a:pt x="19357" y="4252"/>
                  <a:pt x="19360" y="4252"/>
                </a:cubicBezTo>
                <a:cubicBezTo>
                  <a:pt x="19336" y="4240"/>
                  <a:pt x="19336" y="4240"/>
                  <a:pt x="19336" y="4228"/>
                </a:cubicBezTo>
                <a:cubicBezTo>
                  <a:pt x="19341" y="4226"/>
                  <a:pt x="19345" y="4225"/>
                  <a:pt x="19349" y="4225"/>
                </a:cubicBezTo>
                <a:cubicBezTo>
                  <a:pt x="19365" y="4225"/>
                  <a:pt x="19374" y="4240"/>
                  <a:pt x="19384" y="4240"/>
                </a:cubicBezTo>
                <a:lnTo>
                  <a:pt x="19384" y="4216"/>
                </a:lnTo>
                <a:lnTo>
                  <a:pt x="19396" y="4216"/>
                </a:lnTo>
                <a:cubicBezTo>
                  <a:pt x="19384" y="4216"/>
                  <a:pt x="19384" y="4204"/>
                  <a:pt x="19396" y="4204"/>
                </a:cubicBezTo>
                <a:cubicBezTo>
                  <a:pt x="19409" y="4211"/>
                  <a:pt x="19422" y="4214"/>
                  <a:pt x="19434" y="4217"/>
                </a:cubicBezTo>
                <a:lnTo>
                  <a:pt x="19434" y="4217"/>
                </a:lnTo>
                <a:lnTo>
                  <a:pt x="19408" y="4204"/>
                </a:lnTo>
                <a:cubicBezTo>
                  <a:pt x="19424" y="4204"/>
                  <a:pt x="19439" y="4199"/>
                  <a:pt x="19452" y="4199"/>
                </a:cubicBezTo>
                <a:cubicBezTo>
                  <a:pt x="19458" y="4199"/>
                  <a:pt x="19463" y="4200"/>
                  <a:pt x="19467" y="4204"/>
                </a:cubicBezTo>
                <a:lnTo>
                  <a:pt x="19455" y="4169"/>
                </a:lnTo>
                <a:lnTo>
                  <a:pt x="19479" y="4169"/>
                </a:lnTo>
                <a:cubicBezTo>
                  <a:pt x="19490" y="4169"/>
                  <a:pt x="19425" y="4131"/>
                  <a:pt x="19477" y="4131"/>
                </a:cubicBezTo>
                <a:cubicBezTo>
                  <a:pt x="19484" y="4131"/>
                  <a:pt x="19492" y="4132"/>
                  <a:pt x="19503" y="4133"/>
                </a:cubicBezTo>
                <a:cubicBezTo>
                  <a:pt x="19455" y="4109"/>
                  <a:pt x="19479" y="4097"/>
                  <a:pt x="19455" y="4062"/>
                </a:cubicBezTo>
                <a:lnTo>
                  <a:pt x="19455" y="4062"/>
                </a:lnTo>
                <a:cubicBezTo>
                  <a:pt x="19469" y="4072"/>
                  <a:pt x="19480" y="4075"/>
                  <a:pt x="19489" y="4075"/>
                </a:cubicBezTo>
                <a:cubicBezTo>
                  <a:pt x="19504" y="4075"/>
                  <a:pt x="19514" y="4066"/>
                  <a:pt x="19524" y="4066"/>
                </a:cubicBezTo>
                <a:cubicBezTo>
                  <a:pt x="19529" y="4066"/>
                  <a:pt x="19533" y="4068"/>
                  <a:pt x="19539" y="4073"/>
                </a:cubicBezTo>
                <a:cubicBezTo>
                  <a:pt x="19562" y="4062"/>
                  <a:pt x="19503" y="4050"/>
                  <a:pt x="19503" y="4038"/>
                </a:cubicBezTo>
                <a:cubicBezTo>
                  <a:pt x="19527" y="4038"/>
                  <a:pt x="19574" y="4050"/>
                  <a:pt x="19586" y="4062"/>
                </a:cubicBezTo>
                <a:lnTo>
                  <a:pt x="19574" y="4050"/>
                </a:lnTo>
                <a:lnTo>
                  <a:pt x="19551" y="4026"/>
                </a:lnTo>
                <a:cubicBezTo>
                  <a:pt x="19566" y="4026"/>
                  <a:pt x="19582" y="4031"/>
                  <a:pt x="19595" y="4031"/>
                </a:cubicBezTo>
                <a:cubicBezTo>
                  <a:pt x="19601" y="4031"/>
                  <a:pt x="19606" y="4030"/>
                  <a:pt x="19610" y="4026"/>
                </a:cubicBezTo>
                <a:lnTo>
                  <a:pt x="19562" y="4014"/>
                </a:lnTo>
                <a:lnTo>
                  <a:pt x="19586" y="4014"/>
                </a:lnTo>
                <a:cubicBezTo>
                  <a:pt x="19574" y="4014"/>
                  <a:pt x="19562" y="4002"/>
                  <a:pt x="19562" y="3990"/>
                </a:cubicBezTo>
                <a:lnTo>
                  <a:pt x="19574" y="3990"/>
                </a:lnTo>
                <a:lnTo>
                  <a:pt x="19562" y="3978"/>
                </a:lnTo>
                <a:lnTo>
                  <a:pt x="19562" y="3978"/>
                </a:lnTo>
                <a:cubicBezTo>
                  <a:pt x="19570" y="3982"/>
                  <a:pt x="19574" y="3983"/>
                  <a:pt x="19577" y="3983"/>
                </a:cubicBezTo>
                <a:cubicBezTo>
                  <a:pt x="19584" y="3983"/>
                  <a:pt x="19586" y="3978"/>
                  <a:pt x="19610" y="3978"/>
                </a:cubicBezTo>
                <a:cubicBezTo>
                  <a:pt x="19610" y="3978"/>
                  <a:pt x="19610" y="3978"/>
                  <a:pt x="19598" y="3954"/>
                </a:cubicBezTo>
                <a:lnTo>
                  <a:pt x="19574" y="3954"/>
                </a:lnTo>
                <a:cubicBezTo>
                  <a:pt x="19568" y="3948"/>
                  <a:pt x="19568" y="3946"/>
                  <a:pt x="19573" y="3946"/>
                </a:cubicBezTo>
                <a:cubicBezTo>
                  <a:pt x="19580" y="3946"/>
                  <a:pt x="19597" y="3951"/>
                  <a:pt x="19609" y="3951"/>
                </a:cubicBezTo>
                <a:cubicBezTo>
                  <a:pt x="19617" y="3951"/>
                  <a:pt x="19622" y="3949"/>
                  <a:pt x="19622" y="3942"/>
                </a:cubicBezTo>
                <a:lnTo>
                  <a:pt x="19586" y="3942"/>
                </a:lnTo>
                <a:cubicBezTo>
                  <a:pt x="19646" y="3931"/>
                  <a:pt x="19562" y="3895"/>
                  <a:pt x="19598" y="3883"/>
                </a:cubicBezTo>
                <a:lnTo>
                  <a:pt x="19598" y="3883"/>
                </a:lnTo>
                <a:cubicBezTo>
                  <a:pt x="19607" y="3891"/>
                  <a:pt x="19627" y="3894"/>
                  <a:pt x="19634" y="3895"/>
                </a:cubicBezTo>
                <a:lnTo>
                  <a:pt x="19634" y="3895"/>
                </a:lnTo>
                <a:cubicBezTo>
                  <a:pt x="19634" y="3871"/>
                  <a:pt x="19646" y="3847"/>
                  <a:pt x="19610" y="3823"/>
                </a:cubicBezTo>
                <a:lnTo>
                  <a:pt x="19610" y="3823"/>
                </a:lnTo>
                <a:cubicBezTo>
                  <a:pt x="19634" y="3829"/>
                  <a:pt x="19649" y="3832"/>
                  <a:pt x="19661" y="3832"/>
                </a:cubicBezTo>
                <a:cubicBezTo>
                  <a:pt x="19673" y="3832"/>
                  <a:pt x="19682" y="3829"/>
                  <a:pt x="19693" y="3823"/>
                </a:cubicBezTo>
                <a:cubicBezTo>
                  <a:pt x="19693" y="3811"/>
                  <a:pt x="19693" y="3811"/>
                  <a:pt x="19670" y="3800"/>
                </a:cubicBezTo>
                <a:cubicBezTo>
                  <a:pt x="19679" y="3790"/>
                  <a:pt x="19673" y="3773"/>
                  <a:pt x="19690" y="3773"/>
                </a:cubicBezTo>
                <a:cubicBezTo>
                  <a:pt x="19693" y="3773"/>
                  <a:pt x="19698" y="3773"/>
                  <a:pt x="19705" y="3776"/>
                </a:cubicBezTo>
                <a:cubicBezTo>
                  <a:pt x="19670" y="3764"/>
                  <a:pt x="19705" y="3764"/>
                  <a:pt x="19682" y="3752"/>
                </a:cubicBezTo>
                <a:lnTo>
                  <a:pt x="19705" y="3752"/>
                </a:lnTo>
                <a:lnTo>
                  <a:pt x="19670" y="3740"/>
                </a:lnTo>
                <a:cubicBezTo>
                  <a:pt x="19753" y="3740"/>
                  <a:pt x="19634" y="3704"/>
                  <a:pt x="19705" y="3692"/>
                </a:cubicBezTo>
                <a:cubicBezTo>
                  <a:pt x="19717" y="3692"/>
                  <a:pt x="19729" y="3692"/>
                  <a:pt x="19741" y="3704"/>
                </a:cubicBezTo>
                <a:lnTo>
                  <a:pt x="19765" y="3669"/>
                </a:lnTo>
                <a:lnTo>
                  <a:pt x="19741" y="3669"/>
                </a:lnTo>
                <a:cubicBezTo>
                  <a:pt x="19729" y="3657"/>
                  <a:pt x="19705" y="3645"/>
                  <a:pt x="19729" y="3633"/>
                </a:cubicBezTo>
                <a:lnTo>
                  <a:pt x="19729" y="3633"/>
                </a:lnTo>
                <a:cubicBezTo>
                  <a:pt x="19739" y="3643"/>
                  <a:pt x="19744" y="3646"/>
                  <a:pt x="19746" y="3646"/>
                </a:cubicBezTo>
                <a:cubicBezTo>
                  <a:pt x="19750" y="3646"/>
                  <a:pt x="19742" y="3631"/>
                  <a:pt x="19755" y="3631"/>
                </a:cubicBezTo>
                <a:cubicBezTo>
                  <a:pt x="19758" y="3631"/>
                  <a:pt x="19761" y="3632"/>
                  <a:pt x="19765" y="3633"/>
                </a:cubicBezTo>
                <a:lnTo>
                  <a:pt x="19777" y="3645"/>
                </a:lnTo>
                <a:cubicBezTo>
                  <a:pt x="19777" y="3633"/>
                  <a:pt x="19777" y="3633"/>
                  <a:pt x="19753" y="3621"/>
                </a:cubicBezTo>
                <a:cubicBezTo>
                  <a:pt x="19750" y="3618"/>
                  <a:pt x="19752" y="3617"/>
                  <a:pt x="19755" y="3617"/>
                </a:cubicBezTo>
                <a:cubicBezTo>
                  <a:pt x="19757" y="3617"/>
                  <a:pt x="19759" y="3618"/>
                  <a:pt x="19761" y="3618"/>
                </a:cubicBezTo>
                <a:lnTo>
                  <a:pt x="19761" y="3618"/>
                </a:lnTo>
                <a:cubicBezTo>
                  <a:pt x="19744" y="3611"/>
                  <a:pt x="19732" y="3597"/>
                  <a:pt x="19741" y="3597"/>
                </a:cubicBezTo>
                <a:lnTo>
                  <a:pt x="19765" y="3597"/>
                </a:lnTo>
                <a:cubicBezTo>
                  <a:pt x="19753" y="3585"/>
                  <a:pt x="19777" y="3573"/>
                  <a:pt x="19765" y="3561"/>
                </a:cubicBezTo>
                <a:cubicBezTo>
                  <a:pt x="19777" y="3561"/>
                  <a:pt x="19801" y="3573"/>
                  <a:pt x="19801" y="3573"/>
                </a:cubicBezTo>
                <a:cubicBezTo>
                  <a:pt x="19789" y="3538"/>
                  <a:pt x="19812" y="3561"/>
                  <a:pt x="19801" y="3526"/>
                </a:cubicBezTo>
                <a:lnTo>
                  <a:pt x="19836" y="3526"/>
                </a:lnTo>
                <a:lnTo>
                  <a:pt x="19812" y="3514"/>
                </a:lnTo>
                <a:cubicBezTo>
                  <a:pt x="19812" y="3514"/>
                  <a:pt x="19801" y="3502"/>
                  <a:pt x="19812" y="3490"/>
                </a:cubicBezTo>
                <a:lnTo>
                  <a:pt x="19836" y="3502"/>
                </a:lnTo>
                <a:cubicBezTo>
                  <a:pt x="19836" y="3478"/>
                  <a:pt x="19896" y="3502"/>
                  <a:pt x="19860" y="3466"/>
                </a:cubicBezTo>
                <a:cubicBezTo>
                  <a:pt x="19866" y="3466"/>
                  <a:pt x="19871" y="3466"/>
                  <a:pt x="19875" y="3467"/>
                </a:cubicBezTo>
                <a:lnTo>
                  <a:pt x="19875" y="3467"/>
                </a:lnTo>
                <a:cubicBezTo>
                  <a:pt x="19869" y="3452"/>
                  <a:pt x="19916" y="3468"/>
                  <a:pt x="19902" y="3441"/>
                </a:cubicBezTo>
                <a:lnTo>
                  <a:pt x="19902" y="3441"/>
                </a:lnTo>
                <a:cubicBezTo>
                  <a:pt x="19907" y="3442"/>
                  <a:pt x="19913" y="3442"/>
                  <a:pt x="19920" y="3442"/>
                </a:cubicBezTo>
                <a:lnTo>
                  <a:pt x="19908" y="3430"/>
                </a:lnTo>
                <a:lnTo>
                  <a:pt x="19908" y="3430"/>
                </a:lnTo>
                <a:lnTo>
                  <a:pt x="19943" y="3442"/>
                </a:lnTo>
                <a:lnTo>
                  <a:pt x="19896" y="3419"/>
                </a:lnTo>
                <a:lnTo>
                  <a:pt x="19932" y="3430"/>
                </a:lnTo>
                <a:lnTo>
                  <a:pt x="19920" y="3419"/>
                </a:lnTo>
                <a:lnTo>
                  <a:pt x="19920" y="3419"/>
                </a:lnTo>
                <a:cubicBezTo>
                  <a:pt x="19930" y="3420"/>
                  <a:pt x="19938" y="3421"/>
                  <a:pt x="19944" y="3421"/>
                </a:cubicBezTo>
                <a:cubicBezTo>
                  <a:pt x="19973" y="3421"/>
                  <a:pt x="19958" y="3404"/>
                  <a:pt x="19976" y="3404"/>
                </a:cubicBezTo>
                <a:cubicBezTo>
                  <a:pt x="19979" y="3404"/>
                  <a:pt x="19984" y="3405"/>
                  <a:pt x="19991" y="3407"/>
                </a:cubicBezTo>
                <a:lnTo>
                  <a:pt x="19955" y="3395"/>
                </a:lnTo>
                <a:cubicBezTo>
                  <a:pt x="19872" y="3323"/>
                  <a:pt x="20027" y="3335"/>
                  <a:pt x="20003" y="3276"/>
                </a:cubicBezTo>
                <a:lnTo>
                  <a:pt x="20003" y="3276"/>
                </a:lnTo>
                <a:lnTo>
                  <a:pt x="20039" y="3300"/>
                </a:lnTo>
                <a:lnTo>
                  <a:pt x="20039" y="3300"/>
                </a:lnTo>
                <a:lnTo>
                  <a:pt x="20003" y="3264"/>
                </a:lnTo>
                <a:cubicBezTo>
                  <a:pt x="20039" y="3264"/>
                  <a:pt x="20039" y="3276"/>
                  <a:pt x="20051" y="3288"/>
                </a:cubicBezTo>
                <a:cubicBezTo>
                  <a:pt x="20039" y="3264"/>
                  <a:pt x="20003" y="3252"/>
                  <a:pt x="20003" y="3228"/>
                </a:cubicBezTo>
                <a:cubicBezTo>
                  <a:pt x="20039" y="3228"/>
                  <a:pt x="20027" y="3240"/>
                  <a:pt x="20039" y="3252"/>
                </a:cubicBezTo>
                <a:cubicBezTo>
                  <a:pt x="20027" y="3228"/>
                  <a:pt x="20027" y="3192"/>
                  <a:pt x="20051" y="3192"/>
                </a:cubicBezTo>
                <a:cubicBezTo>
                  <a:pt x="20051" y="3180"/>
                  <a:pt x="20039" y="3180"/>
                  <a:pt x="20039" y="3180"/>
                </a:cubicBezTo>
                <a:cubicBezTo>
                  <a:pt x="20027" y="3157"/>
                  <a:pt x="20051" y="3157"/>
                  <a:pt x="20063" y="3133"/>
                </a:cubicBezTo>
                <a:cubicBezTo>
                  <a:pt x="20074" y="3145"/>
                  <a:pt x="20074" y="3145"/>
                  <a:pt x="20074" y="3157"/>
                </a:cubicBezTo>
                <a:cubicBezTo>
                  <a:pt x="20074" y="3147"/>
                  <a:pt x="20089" y="3145"/>
                  <a:pt x="20084" y="3139"/>
                </a:cubicBezTo>
                <a:lnTo>
                  <a:pt x="20084" y="3139"/>
                </a:lnTo>
                <a:lnTo>
                  <a:pt x="20110" y="3157"/>
                </a:lnTo>
                <a:cubicBezTo>
                  <a:pt x="20119" y="3148"/>
                  <a:pt x="20108" y="3125"/>
                  <a:pt x="20117" y="3125"/>
                </a:cubicBezTo>
                <a:cubicBezTo>
                  <a:pt x="20120" y="3125"/>
                  <a:pt x="20125" y="3127"/>
                  <a:pt x="20134" y="3133"/>
                </a:cubicBezTo>
                <a:cubicBezTo>
                  <a:pt x="20122" y="3121"/>
                  <a:pt x="20098" y="3109"/>
                  <a:pt x="20098" y="3097"/>
                </a:cubicBezTo>
                <a:lnTo>
                  <a:pt x="20098" y="3097"/>
                </a:lnTo>
                <a:cubicBezTo>
                  <a:pt x="20108" y="3101"/>
                  <a:pt x="20115" y="3103"/>
                  <a:pt x="20119" y="3103"/>
                </a:cubicBezTo>
                <a:cubicBezTo>
                  <a:pt x="20140" y="3103"/>
                  <a:pt x="20102" y="3061"/>
                  <a:pt x="20122" y="3061"/>
                </a:cubicBezTo>
                <a:cubicBezTo>
                  <a:pt x="20134" y="3073"/>
                  <a:pt x="20134" y="3085"/>
                  <a:pt x="20134" y="3085"/>
                </a:cubicBezTo>
                <a:cubicBezTo>
                  <a:pt x="20158" y="3085"/>
                  <a:pt x="20134" y="3061"/>
                  <a:pt x="20122" y="3049"/>
                </a:cubicBezTo>
                <a:lnTo>
                  <a:pt x="20122" y="3049"/>
                </a:lnTo>
                <a:lnTo>
                  <a:pt x="20146" y="3061"/>
                </a:lnTo>
                <a:lnTo>
                  <a:pt x="20134" y="3014"/>
                </a:lnTo>
                <a:lnTo>
                  <a:pt x="20134" y="3014"/>
                </a:lnTo>
                <a:cubicBezTo>
                  <a:pt x="20142" y="3018"/>
                  <a:pt x="20148" y="3020"/>
                  <a:pt x="20152" y="3020"/>
                </a:cubicBezTo>
                <a:cubicBezTo>
                  <a:pt x="20167" y="3020"/>
                  <a:pt x="20158" y="2996"/>
                  <a:pt x="20169" y="2996"/>
                </a:cubicBezTo>
                <a:cubicBezTo>
                  <a:pt x="20171" y="2996"/>
                  <a:pt x="20175" y="2998"/>
                  <a:pt x="20182" y="3002"/>
                </a:cubicBezTo>
                <a:cubicBezTo>
                  <a:pt x="20193" y="2990"/>
                  <a:pt x="20146" y="3002"/>
                  <a:pt x="20158" y="2978"/>
                </a:cubicBezTo>
                <a:lnTo>
                  <a:pt x="20158" y="2978"/>
                </a:lnTo>
                <a:cubicBezTo>
                  <a:pt x="20163" y="2981"/>
                  <a:pt x="20165" y="2981"/>
                  <a:pt x="20166" y="2981"/>
                </a:cubicBezTo>
                <a:cubicBezTo>
                  <a:pt x="20169" y="2981"/>
                  <a:pt x="20161" y="2975"/>
                  <a:pt x="20167" y="2975"/>
                </a:cubicBezTo>
                <a:cubicBezTo>
                  <a:pt x="20170" y="2975"/>
                  <a:pt x="20174" y="2976"/>
                  <a:pt x="20182" y="2978"/>
                </a:cubicBezTo>
                <a:lnTo>
                  <a:pt x="20193" y="2966"/>
                </a:lnTo>
                <a:lnTo>
                  <a:pt x="20217" y="2990"/>
                </a:lnTo>
                <a:cubicBezTo>
                  <a:pt x="20217" y="2978"/>
                  <a:pt x="20193" y="2954"/>
                  <a:pt x="20170" y="2942"/>
                </a:cubicBezTo>
                <a:cubicBezTo>
                  <a:pt x="20178" y="2942"/>
                  <a:pt x="20180" y="2937"/>
                  <a:pt x="20188" y="2937"/>
                </a:cubicBezTo>
                <a:cubicBezTo>
                  <a:pt x="20192" y="2937"/>
                  <a:pt x="20197" y="2938"/>
                  <a:pt x="20205" y="2942"/>
                </a:cubicBezTo>
                <a:lnTo>
                  <a:pt x="20217" y="2942"/>
                </a:lnTo>
                <a:cubicBezTo>
                  <a:pt x="20217" y="2934"/>
                  <a:pt x="20229" y="2933"/>
                  <a:pt x="20244" y="2933"/>
                </a:cubicBezTo>
                <a:cubicBezTo>
                  <a:pt x="20251" y="2933"/>
                  <a:pt x="20259" y="2933"/>
                  <a:pt x="20266" y="2933"/>
                </a:cubicBezTo>
                <a:cubicBezTo>
                  <a:pt x="20286" y="2933"/>
                  <a:pt x="20303" y="2931"/>
                  <a:pt x="20293" y="2914"/>
                </a:cubicBezTo>
                <a:lnTo>
                  <a:pt x="20293" y="2914"/>
                </a:lnTo>
                <a:lnTo>
                  <a:pt x="20301" y="2907"/>
                </a:lnTo>
                <a:lnTo>
                  <a:pt x="20324" y="2919"/>
                </a:lnTo>
                <a:lnTo>
                  <a:pt x="20324" y="2919"/>
                </a:lnTo>
                <a:lnTo>
                  <a:pt x="20301" y="2871"/>
                </a:lnTo>
                <a:lnTo>
                  <a:pt x="20324" y="2883"/>
                </a:lnTo>
                <a:cubicBezTo>
                  <a:pt x="20336" y="2871"/>
                  <a:pt x="20336" y="2835"/>
                  <a:pt x="20348" y="2823"/>
                </a:cubicBezTo>
                <a:cubicBezTo>
                  <a:pt x="20348" y="2788"/>
                  <a:pt x="20384" y="2811"/>
                  <a:pt x="20372" y="2788"/>
                </a:cubicBezTo>
                <a:lnTo>
                  <a:pt x="20384" y="2788"/>
                </a:lnTo>
                <a:lnTo>
                  <a:pt x="20384" y="2776"/>
                </a:lnTo>
                <a:lnTo>
                  <a:pt x="20408" y="2788"/>
                </a:lnTo>
                <a:cubicBezTo>
                  <a:pt x="20395" y="2779"/>
                  <a:pt x="20399" y="2776"/>
                  <a:pt x="20409" y="2776"/>
                </a:cubicBezTo>
                <a:cubicBezTo>
                  <a:pt x="20419" y="2776"/>
                  <a:pt x="20435" y="2779"/>
                  <a:pt x="20439" y="2779"/>
                </a:cubicBezTo>
                <a:cubicBezTo>
                  <a:pt x="20441" y="2779"/>
                  <a:pt x="20440" y="2778"/>
                  <a:pt x="20432" y="2776"/>
                </a:cubicBezTo>
                <a:cubicBezTo>
                  <a:pt x="20420" y="2764"/>
                  <a:pt x="20408" y="2740"/>
                  <a:pt x="20396" y="2728"/>
                </a:cubicBezTo>
                <a:cubicBezTo>
                  <a:pt x="20396" y="2722"/>
                  <a:pt x="20397" y="2720"/>
                  <a:pt x="20400" y="2720"/>
                </a:cubicBezTo>
                <a:cubicBezTo>
                  <a:pt x="20407" y="2720"/>
                  <a:pt x="20423" y="2740"/>
                  <a:pt x="20432" y="2740"/>
                </a:cubicBezTo>
                <a:cubicBezTo>
                  <a:pt x="20444" y="2728"/>
                  <a:pt x="20420" y="2704"/>
                  <a:pt x="20444" y="2704"/>
                </a:cubicBezTo>
                <a:lnTo>
                  <a:pt x="20455" y="2704"/>
                </a:lnTo>
                <a:cubicBezTo>
                  <a:pt x="20455" y="2704"/>
                  <a:pt x="20455" y="2692"/>
                  <a:pt x="20455" y="2680"/>
                </a:cubicBezTo>
                <a:cubicBezTo>
                  <a:pt x="20451" y="2667"/>
                  <a:pt x="20458" y="2665"/>
                  <a:pt x="20466" y="2665"/>
                </a:cubicBezTo>
                <a:cubicBezTo>
                  <a:pt x="20468" y="2665"/>
                  <a:pt x="20471" y="2666"/>
                  <a:pt x="20473" y="2666"/>
                </a:cubicBezTo>
                <a:cubicBezTo>
                  <a:pt x="20482" y="2666"/>
                  <a:pt x="20485" y="2663"/>
                  <a:pt x="20455" y="2633"/>
                </a:cubicBezTo>
                <a:lnTo>
                  <a:pt x="20455" y="2633"/>
                </a:lnTo>
                <a:cubicBezTo>
                  <a:pt x="20461" y="2635"/>
                  <a:pt x="20465" y="2636"/>
                  <a:pt x="20468" y="2636"/>
                </a:cubicBezTo>
                <a:cubicBezTo>
                  <a:pt x="20475" y="2636"/>
                  <a:pt x="20479" y="2634"/>
                  <a:pt x="20484" y="2634"/>
                </a:cubicBezTo>
                <a:cubicBezTo>
                  <a:pt x="20489" y="2634"/>
                  <a:pt x="20494" y="2636"/>
                  <a:pt x="20503" y="2645"/>
                </a:cubicBezTo>
                <a:cubicBezTo>
                  <a:pt x="20503" y="2609"/>
                  <a:pt x="20503" y="2585"/>
                  <a:pt x="20503" y="2561"/>
                </a:cubicBezTo>
                <a:cubicBezTo>
                  <a:pt x="20515" y="2568"/>
                  <a:pt x="20521" y="2570"/>
                  <a:pt x="20524" y="2570"/>
                </a:cubicBezTo>
                <a:cubicBezTo>
                  <a:pt x="20530" y="2570"/>
                  <a:pt x="20519" y="2559"/>
                  <a:pt x="20528" y="2559"/>
                </a:cubicBezTo>
                <a:cubicBezTo>
                  <a:pt x="20530" y="2559"/>
                  <a:pt x="20533" y="2560"/>
                  <a:pt x="20539" y="2561"/>
                </a:cubicBezTo>
                <a:lnTo>
                  <a:pt x="20515" y="2538"/>
                </a:lnTo>
                <a:cubicBezTo>
                  <a:pt x="20527" y="2514"/>
                  <a:pt x="20622" y="2526"/>
                  <a:pt x="20634" y="2490"/>
                </a:cubicBezTo>
                <a:lnTo>
                  <a:pt x="20658" y="2514"/>
                </a:lnTo>
                <a:lnTo>
                  <a:pt x="20634" y="2478"/>
                </a:lnTo>
                <a:cubicBezTo>
                  <a:pt x="20670" y="2454"/>
                  <a:pt x="20705" y="2430"/>
                  <a:pt x="20729" y="2407"/>
                </a:cubicBezTo>
                <a:cubicBezTo>
                  <a:pt x="20717" y="2383"/>
                  <a:pt x="20705" y="2347"/>
                  <a:pt x="20717" y="2335"/>
                </a:cubicBezTo>
                <a:lnTo>
                  <a:pt x="20717" y="2335"/>
                </a:lnTo>
                <a:lnTo>
                  <a:pt x="20717" y="2347"/>
                </a:lnTo>
                <a:cubicBezTo>
                  <a:pt x="20729" y="2311"/>
                  <a:pt x="20741" y="2276"/>
                  <a:pt x="20765" y="2264"/>
                </a:cubicBezTo>
                <a:cubicBezTo>
                  <a:pt x="20771" y="2270"/>
                  <a:pt x="20778" y="2273"/>
                  <a:pt x="20782" y="2276"/>
                </a:cubicBezTo>
                <a:lnTo>
                  <a:pt x="20782" y="2276"/>
                </a:lnTo>
                <a:cubicBezTo>
                  <a:pt x="20779" y="2268"/>
                  <a:pt x="20782" y="2267"/>
                  <a:pt x="20787" y="2267"/>
                </a:cubicBezTo>
                <a:cubicBezTo>
                  <a:pt x="20791" y="2267"/>
                  <a:pt x="20796" y="2267"/>
                  <a:pt x="20801" y="2267"/>
                </a:cubicBezTo>
                <a:cubicBezTo>
                  <a:pt x="20805" y="2267"/>
                  <a:pt x="20810" y="2267"/>
                  <a:pt x="20813" y="2264"/>
                </a:cubicBezTo>
                <a:lnTo>
                  <a:pt x="20789" y="2252"/>
                </a:lnTo>
                <a:cubicBezTo>
                  <a:pt x="20779" y="2242"/>
                  <a:pt x="20779" y="2238"/>
                  <a:pt x="20785" y="2238"/>
                </a:cubicBezTo>
                <a:cubicBezTo>
                  <a:pt x="20793" y="2238"/>
                  <a:pt x="20811" y="2245"/>
                  <a:pt x="20825" y="2252"/>
                </a:cubicBezTo>
                <a:lnTo>
                  <a:pt x="20801" y="2216"/>
                </a:lnTo>
                <a:lnTo>
                  <a:pt x="20801" y="2216"/>
                </a:lnTo>
                <a:lnTo>
                  <a:pt x="20801" y="2216"/>
                </a:lnTo>
                <a:cubicBezTo>
                  <a:pt x="20801" y="2216"/>
                  <a:pt x="20809" y="2216"/>
                  <a:pt x="20812" y="2224"/>
                </a:cubicBezTo>
                <a:lnTo>
                  <a:pt x="20812" y="2224"/>
                </a:lnTo>
                <a:lnTo>
                  <a:pt x="20801" y="2216"/>
                </a:lnTo>
                <a:lnTo>
                  <a:pt x="20801" y="2216"/>
                </a:lnTo>
                <a:lnTo>
                  <a:pt x="20813" y="2228"/>
                </a:lnTo>
                <a:cubicBezTo>
                  <a:pt x="20813" y="2226"/>
                  <a:pt x="20812" y="2225"/>
                  <a:pt x="20812" y="2224"/>
                </a:cubicBezTo>
                <a:lnTo>
                  <a:pt x="20812" y="2224"/>
                </a:lnTo>
                <a:lnTo>
                  <a:pt x="20836" y="2240"/>
                </a:lnTo>
                <a:cubicBezTo>
                  <a:pt x="20836" y="2228"/>
                  <a:pt x="20836" y="2204"/>
                  <a:pt x="20813" y="2168"/>
                </a:cubicBezTo>
                <a:lnTo>
                  <a:pt x="20813" y="2168"/>
                </a:lnTo>
                <a:cubicBezTo>
                  <a:pt x="20825" y="2180"/>
                  <a:pt x="20836" y="2180"/>
                  <a:pt x="20836" y="2192"/>
                </a:cubicBezTo>
                <a:lnTo>
                  <a:pt x="20884" y="2157"/>
                </a:lnTo>
                <a:lnTo>
                  <a:pt x="20872" y="2157"/>
                </a:lnTo>
                <a:cubicBezTo>
                  <a:pt x="20848" y="2133"/>
                  <a:pt x="20836" y="2109"/>
                  <a:pt x="20848" y="2109"/>
                </a:cubicBezTo>
                <a:cubicBezTo>
                  <a:pt x="20857" y="2118"/>
                  <a:pt x="20865" y="2125"/>
                  <a:pt x="20872" y="2131"/>
                </a:cubicBezTo>
                <a:lnTo>
                  <a:pt x="20872" y="2131"/>
                </a:lnTo>
                <a:cubicBezTo>
                  <a:pt x="20860" y="2108"/>
                  <a:pt x="20861" y="2085"/>
                  <a:pt x="20884" y="2085"/>
                </a:cubicBezTo>
                <a:lnTo>
                  <a:pt x="20884" y="2109"/>
                </a:lnTo>
                <a:cubicBezTo>
                  <a:pt x="20884" y="2103"/>
                  <a:pt x="20887" y="2101"/>
                  <a:pt x="20892" y="2101"/>
                </a:cubicBezTo>
                <a:cubicBezTo>
                  <a:pt x="20903" y="2101"/>
                  <a:pt x="20922" y="2111"/>
                  <a:pt x="20929" y="2111"/>
                </a:cubicBezTo>
                <a:cubicBezTo>
                  <a:pt x="20931" y="2111"/>
                  <a:pt x="20932" y="2111"/>
                  <a:pt x="20932" y="2109"/>
                </a:cubicBezTo>
                <a:cubicBezTo>
                  <a:pt x="20920" y="2085"/>
                  <a:pt x="20944" y="2097"/>
                  <a:pt x="20908" y="2061"/>
                </a:cubicBezTo>
                <a:cubicBezTo>
                  <a:pt x="20908" y="2057"/>
                  <a:pt x="20909" y="2055"/>
                  <a:pt x="20910" y="2055"/>
                </a:cubicBezTo>
                <a:cubicBezTo>
                  <a:pt x="20917" y="2055"/>
                  <a:pt x="20934" y="2085"/>
                  <a:pt x="20944" y="2085"/>
                </a:cubicBezTo>
                <a:cubicBezTo>
                  <a:pt x="20936" y="2070"/>
                  <a:pt x="20942" y="2060"/>
                  <a:pt x="20954" y="2060"/>
                </a:cubicBezTo>
                <a:cubicBezTo>
                  <a:pt x="20961" y="2060"/>
                  <a:pt x="20970" y="2064"/>
                  <a:pt x="20979" y="2073"/>
                </a:cubicBezTo>
                <a:cubicBezTo>
                  <a:pt x="20950" y="2037"/>
                  <a:pt x="20961" y="2034"/>
                  <a:pt x="20975" y="2034"/>
                </a:cubicBezTo>
                <a:cubicBezTo>
                  <a:pt x="20977" y="2034"/>
                  <a:pt x="20980" y="2035"/>
                  <a:pt x="20983" y="2035"/>
                </a:cubicBezTo>
                <a:cubicBezTo>
                  <a:pt x="20993" y="2035"/>
                  <a:pt x="20998" y="2033"/>
                  <a:pt x="20979" y="2014"/>
                </a:cubicBezTo>
                <a:lnTo>
                  <a:pt x="20979" y="2014"/>
                </a:lnTo>
                <a:lnTo>
                  <a:pt x="21015" y="2026"/>
                </a:lnTo>
                <a:cubicBezTo>
                  <a:pt x="21003" y="2014"/>
                  <a:pt x="20979" y="1990"/>
                  <a:pt x="20979" y="1978"/>
                </a:cubicBezTo>
                <a:cubicBezTo>
                  <a:pt x="21003" y="1978"/>
                  <a:pt x="21027" y="2002"/>
                  <a:pt x="21039" y="2014"/>
                </a:cubicBezTo>
                <a:lnTo>
                  <a:pt x="20991" y="1966"/>
                </a:lnTo>
                <a:lnTo>
                  <a:pt x="20991" y="1966"/>
                </a:lnTo>
                <a:cubicBezTo>
                  <a:pt x="20997" y="1967"/>
                  <a:pt x="21002" y="1967"/>
                  <a:pt x="21007" y="1967"/>
                </a:cubicBezTo>
                <a:cubicBezTo>
                  <a:pt x="21088" y="1967"/>
                  <a:pt x="21104" y="1883"/>
                  <a:pt x="21194" y="1883"/>
                </a:cubicBezTo>
                <a:cubicBezTo>
                  <a:pt x="21194" y="1859"/>
                  <a:pt x="21206" y="1811"/>
                  <a:pt x="21229" y="1799"/>
                </a:cubicBezTo>
                <a:lnTo>
                  <a:pt x="21229" y="1811"/>
                </a:lnTo>
                <a:lnTo>
                  <a:pt x="21265" y="1799"/>
                </a:lnTo>
                <a:lnTo>
                  <a:pt x="21229" y="1787"/>
                </a:lnTo>
                <a:cubicBezTo>
                  <a:pt x="21229" y="1787"/>
                  <a:pt x="21229" y="1764"/>
                  <a:pt x="21229" y="1764"/>
                </a:cubicBezTo>
                <a:cubicBezTo>
                  <a:pt x="21277" y="1764"/>
                  <a:pt x="21336" y="1764"/>
                  <a:pt x="21348" y="1704"/>
                </a:cubicBezTo>
                <a:cubicBezTo>
                  <a:pt x="21338" y="1681"/>
                  <a:pt x="21339" y="1673"/>
                  <a:pt x="21344" y="1673"/>
                </a:cubicBezTo>
                <a:cubicBezTo>
                  <a:pt x="21353" y="1673"/>
                  <a:pt x="21377" y="1698"/>
                  <a:pt x="21385" y="1698"/>
                </a:cubicBezTo>
                <a:cubicBezTo>
                  <a:pt x="21387" y="1698"/>
                  <a:pt x="21388" y="1696"/>
                  <a:pt x="21388" y="1693"/>
                </a:cubicBezTo>
                <a:lnTo>
                  <a:pt x="21388" y="1693"/>
                </a:lnTo>
                <a:cubicBezTo>
                  <a:pt x="21391" y="1699"/>
                  <a:pt x="21396" y="1704"/>
                  <a:pt x="21396" y="1704"/>
                </a:cubicBezTo>
                <a:cubicBezTo>
                  <a:pt x="21408" y="1668"/>
                  <a:pt x="21408" y="1645"/>
                  <a:pt x="21396" y="1597"/>
                </a:cubicBezTo>
                <a:lnTo>
                  <a:pt x="21396" y="1597"/>
                </a:lnTo>
                <a:cubicBezTo>
                  <a:pt x="21411" y="1616"/>
                  <a:pt x="21418" y="1622"/>
                  <a:pt x="21421" y="1622"/>
                </a:cubicBezTo>
                <a:cubicBezTo>
                  <a:pt x="21425" y="1622"/>
                  <a:pt x="21421" y="1610"/>
                  <a:pt x="21423" y="1610"/>
                </a:cubicBezTo>
                <a:lnTo>
                  <a:pt x="21423" y="1610"/>
                </a:lnTo>
                <a:cubicBezTo>
                  <a:pt x="21424" y="1610"/>
                  <a:pt x="21426" y="1613"/>
                  <a:pt x="21432" y="1621"/>
                </a:cubicBezTo>
                <a:lnTo>
                  <a:pt x="21420" y="1585"/>
                </a:lnTo>
                <a:lnTo>
                  <a:pt x="21420" y="1585"/>
                </a:lnTo>
                <a:cubicBezTo>
                  <a:pt x="21432" y="1597"/>
                  <a:pt x="21456" y="1597"/>
                  <a:pt x="21467" y="1621"/>
                </a:cubicBezTo>
                <a:lnTo>
                  <a:pt x="21444" y="1573"/>
                </a:lnTo>
                <a:lnTo>
                  <a:pt x="21467" y="1597"/>
                </a:lnTo>
                <a:cubicBezTo>
                  <a:pt x="21475" y="1597"/>
                  <a:pt x="21483" y="1576"/>
                  <a:pt x="21502" y="1576"/>
                </a:cubicBezTo>
                <a:cubicBezTo>
                  <a:pt x="21511" y="1576"/>
                  <a:pt x="21523" y="1581"/>
                  <a:pt x="21539" y="1597"/>
                </a:cubicBezTo>
                <a:cubicBezTo>
                  <a:pt x="21551" y="1537"/>
                  <a:pt x="21598" y="1502"/>
                  <a:pt x="21658" y="1490"/>
                </a:cubicBezTo>
                <a:cubicBezTo>
                  <a:pt x="21646" y="1466"/>
                  <a:pt x="21658" y="1454"/>
                  <a:pt x="21658" y="1442"/>
                </a:cubicBezTo>
                <a:lnTo>
                  <a:pt x="21694" y="1466"/>
                </a:lnTo>
                <a:cubicBezTo>
                  <a:pt x="21694" y="1455"/>
                  <a:pt x="21684" y="1416"/>
                  <a:pt x="21699" y="1416"/>
                </a:cubicBezTo>
                <a:cubicBezTo>
                  <a:pt x="21701" y="1416"/>
                  <a:pt x="21703" y="1417"/>
                  <a:pt x="21706" y="1418"/>
                </a:cubicBezTo>
                <a:cubicBezTo>
                  <a:pt x="21706" y="1418"/>
                  <a:pt x="21706" y="1430"/>
                  <a:pt x="21706" y="1430"/>
                </a:cubicBezTo>
                <a:cubicBezTo>
                  <a:pt x="21717" y="1418"/>
                  <a:pt x="21729" y="1430"/>
                  <a:pt x="21729" y="1383"/>
                </a:cubicBezTo>
                <a:cubicBezTo>
                  <a:pt x="21741" y="1383"/>
                  <a:pt x="21753" y="1395"/>
                  <a:pt x="21777" y="1430"/>
                </a:cubicBezTo>
                <a:cubicBezTo>
                  <a:pt x="21763" y="1407"/>
                  <a:pt x="21764" y="1400"/>
                  <a:pt x="21769" y="1400"/>
                </a:cubicBezTo>
                <a:cubicBezTo>
                  <a:pt x="21778" y="1400"/>
                  <a:pt x="21801" y="1418"/>
                  <a:pt x="21801" y="1418"/>
                </a:cubicBezTo>
                <a:cubicBezTo>
                  <a:pt x="21801" y="1418"/>
                  <a:pt x="21837" y="1406"/>
                  <a:pt x="21896" y="1383"/>
                </a:cubicBezTo>
                <a:cubicBezTo>
                  <a:pt x="21956" y="1359"/>
                  <a:pt x="22039" y="1323"/>
                  <a:pt x="22122" y="1275"/>
                </a:cubicBezTo>
                <a:cubicBezTo>
                  <a:pt x="22194" y="1240"/>
                  <a:pt x="22277" y="1180"/>
                  <a:pt x="22337" y="1121"/>
                </a:cubicBezTo>
                <a:cubicBezTo>
                  <a:pt x="22396" y="1061"/>
                  <a:pt x="22444" y="978"/>
                  <a:pt x="22456" y="883"/>
                </a:cubicBezTo>
                <a:cubicBezTo>
                  <a:pt x="22444" y="847"/>
                  <a:pt x="22456" y="823"/>
                  <a:pt x="22444" y="787"/>
                </a:cubicBezTo>
                <a:cubicBezTo>
                  <a:pt x="22444" y="786"/>
                  <a:pt x="22444" y="785"/>
                  <a:pt x="22445" y="785"/>
                </a:cubicBezTo>
                <a:cubicBezTo>
                  <a:pt x="22448" y="785"/>
                  <a:pt x="22460" y="806"/>
                  <a:pt x="22465" y="806"/>
                </a:cubicBezTo>
                <a:cubicBezTo>
                  <a:pt x="22467" y="806"/>
                  <a:pt x="22468" y="804"/>
                  <a:pt x="22468" y="799"/>
                </a:cubicBezTo>
                <a:cubicBezTo>
                  <a:pt x="22456" y="787"/>
                  <a:pt x="22456" y="787"/>
                  <a:pt x="22456" y="775"/>
                </a:cubicBezTo>
                <a:cubicBezTo>
                  <a:pt x="22515" y="728"/>
                  <a:pt x="22563" y="680"/>
                  <a:pt x="22610" y="621"/>
                </a:cubicBezTo>
                <a:cubicBezTo>
                  <a:pt x="22670" y="525"/>
                  <a:pt x="22706" y="418"/>
                  <a:pt x="22682" y="323"/>
                </a:cubicBezTo>
                <a:cubicBezTo>
                  <a:pt x="22670" y="299"/>
                  <a:pt x="22658" y="275"/>
                  <a:pt x="22634" y="252"/>
                </a:cubicBezTo>
                <a:cubicBezTo>
                  <a:pt x="22634" y="246"/>
                  <a:pt x="22637" y="245"/>
                  <a:pt x="22640" y="245"/>
                </a:cubicBezTo>
                <a:cubicBezTo>
                  <a:pt x="22647" y="245"/>
                  <a:pt x="22660" y="253"/>
                  <a:pt x="22664" y="253"/>
                </a:cubicBezTo>
                <a:cubicBezTo>
                  <a:pt x="22666" y="253"/>
                  <a:pt x="22665" y="250"/>
                  <a:pt x="22658" y="240"/>
                </a:cubicBezTo>
                <a:cubicBezTo>
                  <a:pt x="22634" y="240"/>
                  <a:pt x="22610" y="180"/>
                  <a:pt x="22563" y="156"/>
                </a:cubicBezTo>
                <a:lnTo>
                  <a:pt x="22563" y="144"/>
                </a:lnTo>
                <a:cubicBezTo>
                  <a:pt x="22561" y="143"/>
                  <a:pt x="22561" y="142"/>
                  <a:pt x="22560" y="142"/>
                </a:cubicBezTo>
                <a:lnTo>
                  <a:pt x="22560" y="142"/>
                </a:lnTo>
                <a:cubicBezTo>
                  <a:pt x="22557" y="142"/>
                  <a:pt x="22564" y="158"/>
                  <a:pt x="22562" y="158"/>
                </a:cubicBezTo>
                <a:cubicBezTo>
                  <a:pt x="22561" y="158"/>
                  <a:pt x="22561" y="158"/>
                  <a:pt x="22561" y="157"/>
                </a:cubicBezTo>
                <a:lnTo>
                  <a:pt x="22561" y="157"/>
                </a:lnTo>
                <a:lnTo>
                  <a:pt x="22587" y="192"/>
                </a:lnTo>
                <a:cubicBezTo>
                  <a:pt x="22575" y="192"/>
                  <a:pt x="22563" y="180"/>
                  <a:pt x="22551" y="168"/>
                </a:cubicBezTo>
                <a:lnTo>
                  <a:pt x="22551" y="168"/>
                </a:lnTo>
                <a:cubicBezTo>
                  <a:pt x="22551" y="190"/>
                  <a:pt x="22600" y="241"/>
                  <a:pt x="22573" y="241"/>
                </a:cubicBezTo>
                <a:cubicBezTo>
                  <a:pt x="22573" y="241"/>
                  <a:pt x="22573" y="241"/>
                  <a:pt x="22573" y="241"/>
                </a:cubicBezTo>
                <a:lnTo>
                  <a:pt x="22573" y="241"/>
                </a:lnTo>
                <a:cubicBezTo>
                  <a:pt x="22572" y="242"/>
                  <a:pt x="22570" y="242"/>
                  <a:pt x="22569" y="242"/>
                </a:cubicBezTo>
                <a:cubicBezTo>
                  <a:pt x="22556" y="242"/>
                  <a:pt x="22537" y="214"/>
                  <a:pt x="22527" y="204"/>
                </a:cubicBezTo>
                <a:lnTo>
                  <a:pt x="22507" y="194"/>
                </a:lnTo>
                <a:lnTo>
                  <a:pt x="22507" y="194"/>
                </a:lnTo>
                <a:cubicBezTo>
                  <a:pt x="22509" y="193"/>
                  <a:pt x="22508" y="184"/>
                  <a:pt x="22505" y="175"/>
                </a:cubicBezTo>
                <a:lnTo>
                  <a:pt x="22505" y="175"/>
                </a:lnTo>
                <a:cubicBezTo>
                  <a:pt x="22505" y="177"/>
                  <a:pt x="22505" y="178"/>
                  <a:pt x="22503" y="180"/>
                </a:cubicBezTo>
                <a:cubicBezTo>
                  <a:pt x="22503" y="182"/>
                  <a:pt x="22502" y="183"/>
                  <a:pt x="22501" y="183"/>
                </a:cubicBezTo>
                <a:cubicBezTo>
                  <a:pt x="22495" y="183"/>
                  <a:pt x="22477" y="164"/>
                  <a:pt x="22468" y="144"/>
                </a:cubicBezTo>
                <a:lnTo>
                  <a:pt x="22456" y="156"/>
                </a:lnTo>
                <a:cubicBezTo>
                  <a:pt x="22444" y="144"/>
                  <a:pt x="22468" y="156"/>
                  <a:pt x="22444" y="132"/>
                </a:cubicBezTo>
                <a:lnTo>
                  <a:pt x="22444" y="168"/>
                </a:lnTo>
                <a:cubicBezTo>
                  <a:pt x="22434" y="158"/>
                  <a:pt x="22428" y="154"/>
                  <a:pt x="22426" y="154"/>
                </a:cubicBezTo>
                <a:cubicBezTo>
                  <a:pt x="22419" y="154"/>
                  <a:pt x="22433" y="182"/>
                  <a:pt x="22426" y="182"/>
                </a:cubicBezTo>
                <a:cubicBezTo>
                  <a:pt x="22423" y="182"/>
                  <a:pt x="22418" y="178"/>
                  <a:pt x="22408" y="168"/>
                </a:cubicBezTo>
                <a:cubicBezTo>
                  <a:pt x="22408" y="144"/>
                  <a:pt x="22384" y="144"/>
                  <a:pt x="22372" y="132"/>
                </a:cubicBezTo>
                <a:lnTo>
                  <a:pt x="22349" y="156"/>
                </a:lnTo>
                <a:cubicBezTo>
                  <a:pt x="22349" y="144"/>
                  <a:pt x="22349" y="132"/>
                  <a:pt x="22349" y="132"/>
                </a:cubicBezTo>
                <a:cubicBezTo>
                  <a:pt x="22345" y="131"/>
                  <a:pt x="22343" y="130"/>
                  <a:pt x="22341" y="130"/>
                </a:cubicBezTo>
                <a:cubicBezTo>
                  <a:pt x="22331" y="130"/>
                  <a:pt x="22349" y="156"/>
                  <a:pt x="22349" y="156"/>
                </a:cubicBezTo>
                <a:cubicBezTo>
                  <a:pt x="22343" y="153"/>
                  <a:pt x="22338" y="153"/>
                  <a:pt x="22334" y="153"/>
                </a:cubicBezTo>
                <a:cubicBezTo>
                  <a:pt x="22331" y="153"/>
                  <a:pt x="22328" y="153"/>
                  <a:pt x="22325" y="153"/>
                </a:cubicBezTo>
                <a:cubicBezTo>
                  <a:pt x="22319" y="153"/>
                  <a:pt x="22313" y="150"/>
                  <a:pt x="22301" y="132"/>
                </a:cubicBezTo>
                <a:cubicBezTo>
                  <a:pt x="22298" y="132"/>
                  <a:pt x="22296" y="131"/>
                  <a:pt x="22294" y="131"/>
                </a:cubicBezTo>
                <a:cubicBezTo>
                  <a:pt x="22276" y="131"/>
                  <a:pt x="22315" y="181"/>
                  <a:pt x="22305" y="181"/>
                </a:cubicBezTo>
                <a:cubicBezTo>
                  <a:pt x="22304" y="181"/>
                  <a:pt x="22303" y="181"/>
                  <a:pt x="22301" y="180"/>
                </a:cubicBezTo>
                <a:cubicBezTo>
                  <a:pt x="22277" y="156"/>
                  <a:pt x="22301" y="156"/>
                  <a:pt x="22277" y="144"/>
                </a:cubicBezTo>
                <a:lnTo>
                  <a:pt x="22265" y="168"/>
                </a:lnTo>
                <a:cubicBezTo>
                  <a:pt x="22265" y="157"/>
                  <a:pt x="22244" y="124"/>
                  <a:pt x="22252" y="121"/>
                </a:cubicBezTo>
                <a:lnTo>
                  <a:pt x="22252" y="121"/>
                </a:lnTo>
                <a:cubicBezTo>
                  <a:pt x="22249" y="121"/>
                  <a:pt x="22247" y="121"/>
                  <a:pt x="22244" y="121"/>
                </a:cubicBezTo>
                <a:cubicBezTo>
                  <a:pt x="22196" y="121"/>
                  <a:pt x="22118" y="56"/>
                  <a:pt x="22082" y="56"/>
                </a:cubicBezTo>
                <a:cubicBezTo>
                  <a:pt x="22072" y="56"/>
                  <a:pt x="22065" y="61"/>
                  <a:pt x="22063" y="73"/>
                </a:cubicBezTo>
                <a:cubicBezTo>
                  <a:pt x="22039" y="49"/>
                  <a:pt x="22051" y="49"/>
                  <a:pt x="22039" y="25"/>
                </a:cubicBezTo>
                <a:cubicBezTo>
                  <a:pt x="22039" y="40"/>
                  <a:pt x="22035" y="45"/>
                  <a:pt x="22028" y="45"/>
                </a:cubicBezTo>
                <a:cubicBezTo>
                  <a:pt x="22009" y="45"/>
                  <a:pt x="21969" y="0"/>
                  <a:pt x="219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1AC970F7-3DC1-4055-8768-4270096C09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5" b="93973" l="4643" r="95119">
                        <a14:foregroundMark x1="57024" y1="50685" x2="57024" y2="50685"/>
                        <a14:foregroundMark x1="36310" y1="49589" x2="36310" y2="49589"/>
                        <a14:foregroundMark x1="12857" y1="22740" x2="12857" y2="22740"/>
                        <a14:foregroundMark x1="6667" y1="34795" x2="6667" y2="34795"/>
                        <a14:foregroundMark x1="4643" y1="48493" x2="4643" y2="48493"/>
                        <a14:foregroundMark x1="18452" y1="50137" x2="18452" y2="50137"/>
                        <a14:foregroundMark x1="16667" y1="48767" x2="16667" y2="48767"/>
                        <a14:foregroundMark x1="16667" y1="48767" x2="11905" y2="45753"/>
                        <a14:foregroundMark x1="27143" y1="45753" x2="21310" y2="63288"/>
                        <a14:foregroundMark x1="21310" y1="63288" x2="20595" y2="75616"/>
                        <a14:foregroundMark x1="24048" y1="49589" x2="24048" y2="49589"/>
                        <a14:foregroundMark x1="24286" y1="46575" x2="24286" y2="46575"/>
                        <a14:foregroundMark x1="90238" y1="59178" x2="90238" y2="59178"/>
                        <a14:foregroundMark x1="93690" y1="28493" x2="93690" y2="28493"/>
                        <a14:foregroundMark x1="94048" y1="75068" x2="94048" y2="75068"/>
                        <a14:foregroundMark x1="94762" y1="89315" x2="94762" y2="89315"/>
                        <a14:foregroundMark x1="95238" y1="16986" x2="95238" y2="16986"/>
                        <a14:foregroundMark x1="21310" y1="93973" x2="21310" y2="93973"/>
                        <a14:backgroundMark x1="50714" y1="41096" x2="50714" y2="41096"/>
                        <a14:backgroundMark x1="57738" y1="33973" x2="57738" y2="339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3718" y="4139985"/>
            <a:ext cx="2168894" cy="9424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31"/>
          <p:cNvSpPr txBox="1">
            <a:spLocks noGrp="1"/>
          </p:cNvSpPr>
          <p:nvPr>
            <p:ph type="subTitle" idx="1"/>
          </p:nvPr>
        </p:nvSpPr>
        <p:spPr>
          <a:xfrm>
            <a:off x="3077805" y="1438825"/>
            <a:ext cx="2703769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Introduction</a:t>
            </a:r>
          </a:p>
        </p:txBody>
      </p:sp>
      <p:sp>
        <p:nvSpPr>
          <p:cNvPr id="1469" name="Google Shape;1469;p31"/>
          <p:cNvSpPr txBox="1">
            <a:spLocks noGrp="1"/>
          </p:cNvSpPr>
          <p:nvPr>
            <p:ph type="subTitle" idx="2"/>
          </p:nvPr>
        </p:nvSpPr>
        <p:spPr>
          <a:xfrm>
            <a:off x="3077806" y="1840325"/>
            <a:ext cx="2289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Project-Based Learning</a:t>
            </a:r>
            <a:endParaRPr/>
          </a:p>
        </p:txBody>
      </p:sp>
      <p:sp>
        <p:nvSpPr>
          <p:cNvPr id="1470" name="Google Shape;1470;p31"/>
          <p:cNvSpPr txBox="1">
            <a:spLocks noGrp="1"/>
          </p:cNvSpPr>
          <p:nvPr>
            <p:ph type="title"/>
          </p:nvPr>
        </p:nvSpPr>
        <p:spPr>
          <a:xfrm>
            <a:off x="3050300" y="6569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71" name="Google Shape;1471;p31"/>
          <p:cNvSpPr txBox="1">
            <a:spLocks noGrp="1"/>
          </p:cNvSpPr>
          <p:nvPr>
            <p:ph type="subTitle" idx="3"/>
          </p:nvPr>
        </p:nvSpPr>
        <p:spPr>
          <a:xfrm>
            <a:off x="6161807" y="1438825"/>
            <a:ext cx="22893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FF99"/>
                </a:solidFill>
                <a:latin typeface="Ink Free" panose="03080402000500000000" pitchFamily="66" charset="0"/>
              </a:rPr>
              <a:t>Benefits</a:t>
            </a:r>
          </a:p>
        </p:txBody>
      </p:sp>
      <p:sp>
        <p:nvSpPr>
          <p:cNvPr id="1472" name="Google Shape;1472;p31"/>
          <p:cNvSpPr txBox="1">
            <a:spLocks noGrp="1"/>
          </p:cNvSpPr>
          <p:nvPr>
            <p:ph type="subTitle" idx="4"/>
          </p:nvPr>
        </p:nvSpPr>
        <p:spPr>
          <a:xfrm>
            <a:off x="6161807" y="1840325"/>
            <a:ext cx="22893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How project-based learning helps students</a:t>
            </a:r>
          </a:p>
        </p:txBody>
      </p:sp>
      <p:sp>
        <p:nvSpPr>
          <p:cNvPr id="1473" name="Google Shape;1473;p31"/>
          <p:cNvSpPr txBox="1">
            <a:spLocks noGrp="1"/>
          </p:cNvSpPr>
          <p:nvPr>
            <p:ph type="title" idx="5"/>
          </p:nvPr>
        </p:nvSpPr>
        <p:spPr>
          <a:xfrm>
            <a:off x="6134300" y="6569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474" name="Google Shape;1474;p31"/>
          <p:cNvSpPr txBox="1">
            <a:spLocks noGrp="1"/>
          </p:cNvSpPr>
          <p:nvPr>
            <p:ph type="subTitle" idx="6"/>
          </p:nvPr>
        </p:nvSpPr>
        <p:spPr>
          <a:xfrm>
            <a:off x="3077806" y="3415425"/>
            <a:ext cx="22890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CCFF"/>
                </a:solidFill>
                <a:latin typeface="Ink Free" panose="03080402000500000000" pitchFamily="66" charset="0"/>
              </a:rPr>
              <a:t>Why PBL?</a:t>
            </a:r>
          </a:p>
        </p:txBody>
      </p:sp>
      <p:sp>
        <p:nvSpPr>
          <p:cNvPr id="1475" name="Google Shape;1475;p31"/>
          <p:cNvSpPr txBox="1">
            <a:spLocks noGrp="1"/>
          </p:cNvSpPr>
          <p:nvPr>
            <p:ph type="subTitle" idx="7"/>
          </p:nvPr>
        </p:nvSpPr>
        <p:spPr>
          <a:xfrm>
            <a:off x="3077806" y="3816925"/>
            <a:ext cx="2289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reasons to use project-based learning</a:t>
            </a:r>
            <a:endParaRPr/>
          </a:p>
        </p:txBody>
      </p:sp>
      <p:sp>
        <p:nvSpPr>
          <p:cNvPr id="1476" name="Google Shape;1476;p31"/>
          <p:cNvSpPr txBox="1">
            <a:spLocks noGrp="1"/>
          </p:cNvSpPr>
          <p:nvPr>
            <p:ph type="title" idx="8"/>
          </p:nvPr>
        </p:nvSpPr>
        <p:spPr>
          <a:xfrm>
            <a:off x="3050300" y="26335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77" name="Google Shape;1477;p31"/>
          <p:cNvSpPr txBox="1">
            <a:spLocks noGrp="1"/>
          </p:cNvSpPr>
          <p:nvPr>
            <p:ph type="subTitle" idx="9"/>
          </p:nvPr>
        </p:nvSpPr>
        <p:spPr>
          <a:xfrm>
            <a:off x="6161807" y="3415425"/>
            <a:ext cx="22893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Impacts</a:t>
            </a:r>
          </a:p>
        </p:txBody>
      </p:sp>
      <p:sp>
        <p:nvSpPr>
          <p:cNvPr id="1478" name="Google Shape;1478;p31"/>
          <p:cNvSpPr txBox="1">
            <a:spLocks noGrp="1"/>
          </p:cNvSpPr>
          <p:nvPr>
            <p:ph type="subTitle" idx="13"/>
          </p:nvPr>
        </p:nvSpPr>
        <p:spPr>
          <a:xfrm>
            <a:off x="6161807" y="3816925"/>
            <a:ext cx="22893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Lasting affects of project-based learning</a:t>
            </a:r>
            <a:endParaRPr/>
          </a:p>
        </p:txBody>
      </p:sp>
      <p:sp>
        <p:nvSpPr>
          <p:cNvPr id="1479" name="Google Shape;1479;p31"/>
          <p:cNvSpPr txBox="1">
            <a:spLocks noGrp="1"/>
          </p:cNvSpPr>
          <p:nvPr>
            <p:ph type="title" idx="14"/>
          </p:nvPr>
        </p:nvSpPr>
        <p:spPr>
          <a:xfrm>
            <a:off x="6134300" y="26335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pic>
        <p:nvPicPr>
          <p:cNvPr id="1480" name="Google Shape;14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75" y="1392988"/>
            <a:ext cx="1814772" cy="235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34"/>
          <p:cNvSpPr txBox="1">
            <a:spLocks noGrp="1"/>
          </p:cNvSpPr>
          <p:nvPr>
            <p:ph type="title"/>
          </p:nvPr>
        </p:nvSpPr>
        <p:spPr>
          <a:xfrm>
            <a:off x="4067105" y="2294337"/>
            <a:ext cx="5085347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bg2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Introduction</a:t>
            </a:r>
          </a:p>
        </p:txBody>
      </p:sp>
      <p:sp>
        <p:nvSpPr>
          <p:cNvPr id="1630" name="Google Shape;1630;p34"/>
          <p:cNvSpPr txBox="1">
            <a:spLocks noGrp="1"/>
          </p:cNvSpPr>
          <p:nvPr>
            <p:ph type="subTitle" idx="1"/>
          </p:nvPr>
        </p:nvSpPr>
        <p:spPr>
          <a:xfrm>
            <a:off x="4572000" y="3098750"/>
            <a:ext cx="36174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 of Project-Based Learning</a:t>
            </a:r>
          </a:p>
        </p:txBody>
      </p:sp>
      <p:sp>
        <p:nvSpPr>
          <p:cNvPr id="1631" name="Google Shape;1631;p34"/>
          <p:cNvSpPr txBox="1">
            <a:spLocks noGrp="1"/>
          </p:cNvSpPr>
          <p:nvPr>
            <p:ph type="title" idx="2"/>
          </p:nvPr>
        </p:nvSpPr>
        <p:spPr>
          <a:xfrm>
            <a:off x="4572000" y="840050"/>
            <a:ext cx="3617400" cy="11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1632" name="Google Shape;16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6438" y="1546613"/>
            <a:ext cx="1109975" cy="203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3" name="Google Shape;1633;p34"/>
          <p:cNvSpPr/>
          <p:nvPr/>
        </p:nvSpPr>
        <p:spPr>
          <a:xfrm rot="5166810">
            <a:off x="5996956" y="1009804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4" name="Google Shape;11254;p55"/>
          <p:cNvSpPr txBox="1">
            <a:spLocks noGrp="1"/>
          </p:cNvSpPr>
          <p:nvPr>
            <p:ph type="title"/>
          </p:nvPr>
        </p:nvSpPr>
        <p:spPr>
          <a:xfrm>
            <a:off x="710775" y="389115"/>
            <a:ext cx="77226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are We?</a:t>
            </a:r>
            <a:endParaRPr/>
          </a:p>
        </p:txBody>
      </p:sp>
      <p:pic>
        <p:nvPicPr>
          <p:cNvPr id="11255" name="Google Shape;11255;p55"/>
          <p:cNvPicPr preferRelativeResize="0"/>
          <p:nvPr/>
        </p:nvPicPr>
        <p:blipFill>
          <a:blip r:embed="rId3"/>
          <a:srcRect t="10000" b="10000"/>
          <a:stretch/>
        </p:blipFill>
        <p:spPr>
          <a:xfrm>
            <a:off x="939713" y="1046525"/>
            <a:ext cx="1248600" cy="124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256" name="Google Shape;11256;p55"/>
          <p:cNvSpPr txBox="1">
            <a:spLocks noGrp="1"/>
          </p:cNvSpPr>
          <p:nvPr>
            <p:ph type="subTitle" idx="1"/>
          </p:nvPr>
        </p:nvSpPr>
        <p:spPr>
          <a:xfrm>
            <a:off x="505313" y="2490565"/>
            <a:ext cx="21174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9966"/>
                </a:solidFill>
                <a:latin typeface="Ink Free" panose="03080402000500000000" pitchFamily="66" charset="0"/>
              </a:rPr>
              <a:t>Brandon Simpson</a:t>
            </a:r>
          </a:p>
        </p:txBody>
      </p:sp>
      <p:sp>
        <p:nvSpPr>
          <p:cNvPr id="11257" name="Google Shape;11257;p55"/>
          <p:cNvSpPr txBox="1">
            <a:spLocks noGrp="1"/>
          </p:cNvSpPr>
          <p:nvPr>
            <p:ph type="subTitle" idx="2"/>
          </p:nvPr>
        </p:nvSpPr>
        <p:spPr>
          <a:xfrm>
            <a:off x="482857" y="2964630"/>
            <a:ext cx="1990449" cy="1186518"/>
          </a:xfrm>
          <a:prstGeom prst="rect">
            <a:avLst/>
          </a:prstGeom>
          <a:ln>
            <a:solidFill>
              <a:srgbClr val="FF9966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run the robotics lab at WPI, participate in Ski team, and I am a robotics engineering student at WPI.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8" name="Google Shape;11258;p55"/>
          <p:cNvSpPr txBox="1">
            <a:spLocks noGrp="1"/>
          </p:cNvSpPr>
          <p:nvPr>
            <p:ph type="subTitle" idx="3"/>
          </p:nvPr>
        </p:nvSpPr>
        <p:spPr>
          <a:xfrm>
            <a:off x="2495762" y="2500599"/>
            <a:ext cx="21174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1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Evan MacGregor</a:t>
            </a:r>
          </a:p>
        </p:txBody>
      </p:sp>
      <p:sp>
        <p:nvSpPr>
          <p:cNvPr id="11259" name="Google Shape;11259;p55"/>
          <p:cNvSpPr txBox="1">
            <a:spLocks noGrp="1"/>
          </p:cNvSpPr>
          <p:nvPr>
            <p:ph type="subTitle" idx="4"/>
          </p:nvPr>
        </p:nvSpPr>
        <p:spPr>
          <a:xfrm>
            <a:off x="2473306" y="2974664"/>
            <a:ext cx="2032820" cy="1176484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a mechanical engineering student actively involved in swimming and fraternity life at WPI.</a:t>
            </a:r>
            <a:endParaRPr/>
          </a:p>
        </p:txBody>
      </p:sp>
      <p:sp>
        <p:nvSpPr>
          <p:cNvPr id="11260" name="Google Shape;11260;p55"/>
          <p:cNvSpPr txBox="1">
            <a:spLocks noGrp="1"/>
          </p:cNvSpPr>
          <p:nvPr>
            <p:ph type="subTitle" idx="5"/>
          </p:nvPr>
        </p:nvSpPr>
        <p:spPr>
          <a:xfrm>
            <a:off x="6575252" y="2490565"/>
            <a:ext cx="21174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Chelsea Chang</a:t>
            </a:r>
          </a:p>
        </p:txBody>
      </p:sp>
      <p:sp>
        <p:nvSpPr>
          <p:cNvPr id="11261" name="Google Shape;11261;p55"/>
          <p:cNvSpPr txBox="1">
            <a:spLocks noGrp="1"/>
          </p:cNvSpPr>
          <p:nvPr>
            <p:ph type="subTitle" idx="6"/>
          </p:nvPr>
        </p:nvSpPr>
        <p:spPr>
          <a:xfrm>
            <a:off x="6623526" y="2964630"/>
            <a:ext cx="2180384" cy="1186518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/>
              <a:t>I am part of the Society of Asian Scientist &amp; Engineers, and I am a management engineer at WPI.</a:t>
            </a:r>
            <a:endParaRPr lang="en-US"/>
          </a:p>
        </p:txBody>
      </p:sp>
      <p:pic>
        <p:nvPicPr>
          <p:cNvPr id="11262" name="Google Shape;11262;p55"/>
          <p:cNvPicPr preferRelativeResize="0"/>
          <p:nvPr/>
        </p:nvPicPr>
        <p:blipFill rotWithShape="1">
          <a:blip r:embed="rId4"/>
          <a:srcRect l="14672" t="26692" r="34911" b="6085"/>
          <a:stretch/>
        </p:blipFill>
        <p:spPr>
          <a:xfrm>
            <a:off x="2930237" y="1056559"/>
            <a:ext cx="1248600" cy="124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263" name="Google Shape;11263;p55"/>
          <p:cNvPicPr preferRelativeResize="0"/>
          <p:nvPr/>
        </p:nvPicPr>
        <p:blipFill rotWithShape="1">
          <a:blip r:embed="rId5"/>
          <a:srcRect l="1014" t="32575" r="8068" b="16244"/>
          <a:stretch/>
        </p:blipFill>
        <p:spPr>
          <a:xfrm>
            <a:off x="7009802" y="1046525"/>
            <a:ext cx="1248600" cy="124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Google Shape;11258;p55">
            <a:extLst>
              <a:ext uri="{FF2B5EF4-FFF2-40B4-BE49-F238E27FC236}">
                <a16:creationId xmlns:a16="http://schemas.microsoft.com/office/drawing/2014/main" id="{B9E59615-5BDA-44F9-A7BA-F22E52B01065}"/>
              </a:ext>
            </a:extLst>
          </p:cNvPr>
          <p:cNvSpPr txBox="1">
            <a:spLocks/>
          </p:cNvSpPr>
          <p:nvPr/>
        </p:nvSpPr>
        <p:spPr>
          <a:xfrm>
            <a:off x="4528582" y="2490565"/>
            <a:ext cx="2117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"/>
              <a:buNone/>
              <a:defRPr sz="35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marL="914400" marR="0" lvl="1" indent="-31750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35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marL="1371600" marR="0" lvl="2" indent="-31750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35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marL="1828800" marR="0" lvl="3" indent="-31750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35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marL="2286000" marR="0" lvl="4" indent="-31750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35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marL="2743200" marR="0" lvl="5" indent="-31750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35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marL="3200400" marR="0" lvl="6" indent="-31750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35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marL="3657600" marR="0" lvl="7" indent="-31750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35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marL="4114800" marR="0" lvl="8" indent="-31750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35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pPr marL="0" indent="0"/>
            <a:r>
              <a:rPr lang="en-US" sz="2800" dirty="0">
                <a:solidFill>
                  <a:srgbClr val="CCCCFF"/>
                </a:solidFill>
                <a:latin typeface="Ink Free" panose="03080402000500000000" pitchFamily="66" charset="0"/>
              </a:rPr>
              <a:t>Joelynn Petrie</a:t>
            </a:r>
          </a:p>
        </p:txBody>
      </p:sp>
      <p:sp>
        <p:nvSpPr>
          <p:cNvPr id="13" name="Google Shape;11259;p55">
            <a:extLst>
              <a:ext uri="{FF2B5EF4-FFF2-40B4-BE49-F238E27FC236}">
                <a16:creationId xmlns:a16="http://schemas.microsoft.com/office/drawing/2014/main" id="{01A7B218-82D1-4482-BE7F-890228B7FAE1}"/>
              </a:ext>
            </a:extLst>
          </p:cNvPr>
          <p:cNvSpPr txBox="1">
            <a:spLocks/>
          </p:cNvSpPr>
          <p:nvPr/>
        </p:nvSpPr>
        <p:spPr>
          <a:xfrm>
            <a:off x="4506126" y="2964629"/>
            <a:ext cx="2117400" cy="1186519"/>
          </a:xfrm>
          <a:prstGeom prst="rect">
            <a:avLst/>
          </a:prstGeom>
          <a:noFill/>
          <a:ln>
            <a:solidFill>
              <a:srgbClr val="CCCCFF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/>
            <a:r>
              <a:rPr lang="en-US"/>
              <a:t>I am a robotics engineering student at WPI, and I am involved in theatre clubs on campus.</a:t>
            </a:r>
          </a:p>
        </p:txBody>
      </p:sp>
      <p:pic>
        <p:nvPicPr>
          <p:cNvPr id="14" name="Google Shape;11262;p55">
            <a:extLst>
              <a:ext uri="{FF2B5EF4-FFF2-40B4-BE49-F238E27FC236}">
                <a16:creationId xmlns:a16="http://schemas.microsoft.com/office/drawing/2014/main" id="{D0B9937F-D39A-4FB9-A931-C1A87C54F361}"/>
              </a:ext>
            </a:extLst>
          </p:cNvPr>
          <p:cNvPicPr preferRelativeResize="0"/>
          <p:nvPr/>
        </p:nvPicPr>
        <p:blipFill>
          <a:blip r:embed="rId6"/>
          <a:srcRect l="16667" r="16667"/>
          <a:stretch/>
        </p:blipFill>
        <p:spPr>
          <a:xfrm>
            <a:off x="4963057" y="1046525"/>
            <a:ext cx="1248600" cy="124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" name="Google Shape;11257;p55">
            <a:extLst>
              <a:ext uri="{FF2B5EF4-FFF2-40B4-BE49-F238E27FC236}">
                <a16:creationId xmlns:a16="http://schemas.microsoft.com/office/drawing/2014/main" id="{44A4B720-FAE5-471B-B19C-CD999853D8B2}"/>
              </a:ext>
            </a:extLst>
          </p:cNvPr>
          <p:cNvSpPr txBox="1">
            <a:spLocks/>
          </p:cNvSpPr>
          <p:nvPr/>
        </p:nvSpPr>
        <p:spPr>
          <a:xfrm>
            <a:off x="604572" y="4210043"/>
            <a:ext cx="7934855" cy="1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/>
            <a:r>
              <a:rPr lang="en-US"/>
              <a:t>We are students at Worcester Polytechnic Institute (WPI) in Worcester, Massachusetts, USA. We worked with Dr. Tobias Lamprecht at the Eastern Switzerland University of Applied Sciences (OST) to develop a project-based learning (PBL) module about microtechnology. </a:t>
            </a:r>
          </a:p>
          <a:p>
            <a:pPr marL="0" indent="0" algn="l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35"/>
          <p:cNvSpPr txBox="1">
            <a:spLocks noGrp="1"/>
          </p:cNvSpPr>
          <p:nvPr>
            <p:ph type="title"/>
          </p:nvPr>
        </p:nvSpPr>
        <p:spPr>
          <a:xfrm>
            <a:off x="528637" y="728412"/>
            <a:ext cx="7840144" cy="6074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All about PBL</a:t>
            </a:r>
          </a:p>
        </p:txBody>
      </p:sp>
      <p:sp>
        <p:nvSpPr>
          <p:cNvPr id="1639" name="Google Shape;1639;p35"/>
          <p:cNvSpPr txBox="1">
            <a:spLocks noGrp="1"/>
          </p:cNvSpPr>
          <p:nvPr>
            <p:ph type="body" idx="1"/>
          </p:nvPr>
        </p:nvSpPr>
        <p:spPr>
          <a:xfrm>
            <a:off x="710775" y="1431775"/>
            <a:ext cx="77223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Project-based learning is a style of teaching that integrates projects into lecture style courses. </a:t>
            </a:r>
            <a:br>
              <a:rPr lang="en" sz="1400"/>
            </a:br>
            <a:r>
              <a:rPr lang="en" sz="1400"/>
              <a:t>Here are some examples: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1400"/>
              <a:t>Robotics course where you build robot using what is taught in class</a:t>
            </a:r>
            <a:endParaRPr sz="14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1400"/>
              <a:t>Creating a poster during a history class about the French Revolution</a:t>
            </a:r>
            <a:endParaRPr sz="14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1400"/>
              <a:t>Developing a pitch for a business class and creating a product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indent="0">
              <a:buNone/>
            </a:pPr>
            <a:r>
              <a:rPr lang="en" sz="1400"/>
              <a:t>The purpose of these projects is to give students hands-on experiences needed to understand the applications. 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34"/>
          <p:cNvSpPr txBox="1">
            <a:spLocks noGrp="1"/>
          </p:cNvSpPr>
          <p:nvPr>
            <p:ph type="title"/>
          </p:nvPr>
        </p:nvSpPr>
        <p:spPr>
          <a:xfrm>
            <a:off x="4572000" y="2379931"/>
            <a:ext cx="3818144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99FF99"/>
                </a:solidFill>
                <a:latin typeface="Ink Free" panose="03080402000500000000" pitchFamily="66" charset="0"/>
              </a:rPr>
              <a:t>Benefit</a:t>
            </a:r>
            <a:r>
              <a:rPr lang="en" dirty="0">
                <a:solidFill>
                  <a:srgbClr val="99FF99"/>
                </a:solidFill>
              </a:rPr>
              <a:t>s</a:t>
            </a:r>
            <a:endParaRPr dirty="0">
              <a:solidFill>
                <a:srgbClr val="99FF99"/>
              </a:solidFill>
            </a:endParaRPr>
          </a:p>
        </p:txBody>
      </p:sp>
      <p:sp>
        <p:nvSpPr>
          <p:cNvPr id="1630" name="Google Shape;1630;p34"/>
          <p:cNvSpPr txBox="1">
            <a:spLocks noGrp="1"/>
          </p:cNvSpPr>
          <p:nvPr>
            <p:ph type="subTitle" idx="1"/>
          </p:nvPr>
        </p:nvSpPr>
        <p:spPr>
          <a:xfrm>
            <a:off x="4572000" y="3098750"/>
            <a:ext cx="36174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project-based learning helps students</a:t>
            </a:r>
          </a:p>
        </p:txBody>
      </p:sp>
      <p:sp>
        <p:nvSpPr>
          <p:cNvPr id="1631" name="Google Shape;1631;p34"/>
          <p:cNvSpPr txBox="1">
            <a:spLocks noGrp="1"/>
          </p:cNvSpPr>
          <p:nvPr>
            <p:ph type="title" idx="2"/>
          </p:nvPr>
        </p:nvSpPr>
        <p:spPr>
          <a:xfrm>
            <a:off x="4572000" y="840050"/>
            <a:ext cx="3617400" cy="11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33" name="Google Shape;1633;p34"/>
          <p:cNvSpPr/>
          <p:nvPr/>
        </p:nvSpPr>
        <p:spPr>
          <a:xfrm rot="5166810">
            <a:off x="5996956" y="1009804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8241;p60">
            <a:extLst>
              <a:ext uri="{FF2B5EF4-FFF2-40B4-BE49-F238E27FC236}">
                <a16:creationId xmlns:a16="http://schemas.microsoft.com/office/drawing/2014/main" id="{4672AED1-6E6F-4D43-8FC2-93E304EBD669}"/>
              </a:ext>
            </a:extLst>
          </p:cNvPr>
          <p:cNvGrpSpPr/>
          <p:nvPr/>
        </p:nvGrpSpPr>
        <p:grpSpPr>
          <a:xfrm>
            <a:off x="1523553" y="1779253"/>
            <a:ext cx="2057266" cy="1923697"/>
            <a:chOff x="5462875" y="2860275"/>
            <a:chExt cx="545625" cy="510200"/>
          </a:xfrm>
        </p:grpSpPr>
        <p:sp>
          <p:nvSpPr>
            <p:cNvPr id="8" name="Google Shape;18242;p60">
              <a:extLst>
                <a:ext uri="{FF2B5EF4-FFF2-40B4-BE49-F238E27FC236}">
                  <a16:creationId xmlns:a16="http://schemas.microsoft.com/office/drawing/2014/main" id="{556D29DD-E47A-4CC7-AC39-4628D4B6E5B5}"/>
                </a:ext>
              </a:extLst>
            </p:cNvPr>
            <p:cNvSpPr/>
            <p:nvPr/>
          </p:nvSpPr>
          <p:spPr>
            <a:xfrm>
              <a:off x="5896550" y="3147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13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243;p60">
              <a:extLst>
                <a:ext uri="{FF2B5EF4-FFF2-40B4-BE49-F238E27FC236}">
                  <a16:creationId xmlns:a16="http://schemas.microsoft.com/office/drawing/2014/main" id="{B831BF61-A5A6-437E-B645-31CCFF444695}"/>
                </a:ext>
              </a:extLst>
            </p:cNvPr>
            <p:cNvSpPr/>
            <p:nvPr/>
          </p:nvSpPr>
          <p:spPr>
            <a:xfrm>
              <a:off x="5904600" y="3140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244;p60">
              <a:extLst>
                <a:ext uri="{FF2B5EF4-FFF2-40B4-BE49-F238E27FC236}">
                  <a16:creationId xmlns:a16="http://schemas.microsoft.com/office/drawing/2014/main" id="{2E948F3F-3BA0-46C2-B98E-B5C6F7DD589F}"/>
                </a:ext>
              </a:extLst>
            </p:cNvPr>
            <p:cNvSpPr/>
            <p:nvPr/>
          </p:nvSpPr>
          <p:spPr>
            <a:xfrm>
              <a:off x="5903925" y="3140175"/>
              <a:ext cx="1000" cy="250"/>
            </a:xfrm>
            <a:custGeom>
              <a:avLst/>
              <a:gdLst/>
              <a:ahLst/>
              <a:cxnLst/>
              <a:rect l="l" t="t" r="r" b="b"/>
              <a:pathLst>
                <a:path w="40" h="10" extrusionOk="0">
                  <a:moveTo>
                    <a:pt x="3" y="0"/>
                  </a:moveTo>
                  <a:cubicBezTo>
                    <a:pt x="1" y="0"/>
                    <a:pt x="9" y="3"/>
                    <a:pt x="39" y="9"/>
                  </a:cubicBezTo>
                  <a:cubicBezTo>
                    <a:pt x="21" y="3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245;p60">
              <a:extLst>
                <a:ext uri="{FF2B5EF4-FFF2-40B4-BE49-F238E27FC236}">
                  <a16:creationId xmlns:a16="http://schemas.microsoft.com/office/drawing/2014/main" id="{955392E6-1B14-4160-9A69-93024CC5DA9A}"/>
                </a:ext>
              </a:extLst>
            </p:cNvPr>
            <p:cNvSpPr/>
            <p:nvPr/>
          </p:nvSpPr>
          <p:spPr>
            <a:xfrm>
              <a:off x="5883350" y="3136650"/>
              <a:ext cx="21875" cy="11225"/>
            </a:xfrm>
            <a:custGeom>
              <a:avLst/>
              <a:gdLst/>
              <a:ahLst/>
              <a:cxnLst/>
              <a:rect l="l" t="t" r="r" b="b"/>
              <a:pathLst>
                <a:path w="875" h="449" extrusionOk="0">
                  <a:moveTo>
                    <a:pt x="719" y="7"/>
                  </a:moveTo>
                  <a:cubicBezTo>
                    <a:pt x="719" y="10"/>
                    <a:pt x="720" y="12"/>
                    <a:pt x="721" y="14"/>
                  </a:cubicBezTo>
                  <a:lnTo>
                    <a:pt x="721" y="14"/>
                  </a:lnTo>
                  <a:cubicBezTo>
                    <a:pt x="720" y="12"/>
                    <a:pt x="720" y="10"/>
                    <a:pt x="719" y="7"/>
                  </a:cubicBezTo>
                  <a:close/>
                  <a:moveTo>
                    <a:pt x="758" y="19"/>
                  </a:moveTo>
                  <a:cubicBezTo>
                    <a:pt x="756" y="19"/>
                    <a:pt x="755" y="19"/>
                    <a:pt x="754" y="22"/>
                  </a:cubicBezTo>
                  <a:lnTo>
                    <a:pt x="754" y="22"/>
                  </a:lnTo>
                  <a:cubicBezTo>
                    <a:pt x="757" y="21"/>
                    <a:pt x="760" y="21"/>
                    <a:pt x="763" y="20"/>
                  </a:cubicBezTo>
                  <a:lnTo>
                    <a:pt x="763" y="20"/>
                  </a:lnTo>
                  <a:cubicBezTo>
                    <a:pt x="766" y="22"/>
                    <a:pt x="769" y="25"/>
                    <a:pt x="769" y="25"/>
                  </a:cubicBezTo>
                  <a:cubicBezTo>
                    <a:pt x="770" y="25"/>
                    <a:pt x="769" y="24"/>
                    <a:pt x="767" y="19"/>
                  </a:cubicBezTo>
                  <a:cubicBezTo>
                    <a:pt x="767" y="19"/>
                    <a:pt x="765" y="20"/>
                    <a:pt x="763" y="20"/>
                  </a:cubicBezTo>
                  <a:lnTo>
                    <a:pt x="763" y="20"/>
                  </a:lnTo>
                  <a:cubicBezTo>
                    <a:pt x="761" y="19"/>
                    <a:pt x="759" y="19"/>
                    <a:pt x="758" y="19"/>
                  </a:cubicBezTo>
                  <a:close/>
                  <a:moveTo>
                    <a:pt x="612" y="31"/>
                  </a:moveTo>
                  <a:lnTo>
                    <a:pt x="612" y="31"/>
                  </a:lnTo>
                  <a:cubicBezTo>
                    <a:pt x="613" y="33"/>
                    <a:pt x="614" y="35"/>
                    <a:pt x="615" y="37"/>
                  </a:cubicBezTo>
                  <a:lnTo>
                    <a:pt x="615" y="37"/>
                  </a:lnTo>
                  <a:cubicBezTo>
                    <a:pt x="615" y="34"/>
                    <a:pt x="615" y="31"/>
                    <a:pt x="612" y="31"/>
                  </a:cubicBezTo>
                  <a:close/>
                  <a:moveTo>
                    <a:pt x="845" y="161"/>
                  </a:moveTo>
                  <a:cubicBezTo>
                    <a:pt x="842" y="161"/>
                    <a:pt x="839" y="163"/>
                    <a:pt x="838" y="166"/>
                  </a:cubicBezTo>
                  <a:lnTo>
                    <a:pt x="838" y="166"/>
                  </a:lnTo>
                  <a:cubicBezTo>
                    <a:pt x="841" y="165"/>
                    <a:pt x="846" y="164"/>
                    <a:pt x="850" y="162"/>
                  </a:cubicBezTo>
                  <a:cubicBezTo>
                    <a:pt x="848" y="162"/>
                    <a:pt x="847" y="161"/>
                    <a:pt x="845" y="161"/>
                  </a:cubicBezTo>
                  <a:close/>
                  <a:moveTo>
                    <a:pt x="803" y="293"/>
                  </a:moveTo>
                  <a:cubicBezTo>
                    <a:pt x="820" y="300"/>
                    <a:pt x="821" y="302"/>
                    <a:pt x="817" y="302"/>
                  </a:cubicBezTo>
                  <a:cubicBezTo>
                    <a:pt x="815" y="302"/>
                    <a:pt x="812" y="302"/>
                    <a:pt x="809" y="301"/>
                  </a:cubicBezTo>
                  <a:lnTo>
                    <a:pt x="809" y="301"/>
                  </a:lnTo>
                  <a:cubicBezTo>
                    <a:pt x="807" y="299"/>
                    <a:pt x="805" y="296"/>
                    <a:pt x="803" y="293"/>
                  </a:cubicBezTo>
                  <a:close/>
                  <a:moveTo>
                    <a:pt x="469" y="388"/>
                  </a:moveTo>
                  <a:lnTo>
                    <a:pt x="469" y="388"/>
                  </a:lnTo>
                  <a:cubicBezTo>
                    <a:pt x="474" y="398"/>
                    <a:pt x="471" y="402"/>
                    <a:pt x="467" y="404"/>
                  </a:cubicBezTo>
                  <a:lnTo>
                    <a:pt x="467" y="404"/>
                  </a:lnTo>
                  <a:cubicBezTo>
                    <a:pt x="468" y="400"/>
                    <a:pt x="469" y="395"/>
                    <a:pt x="469" y="388"/>
                  </a:cubicBezTo>
                  <a:close/>
                  <a:moveTo>
                    <a:pt x="364" y="413"/>
                  </a:moveTo>
                  <a:cubicBezTo>
                    <a:pt x="366" y="416"/>
                    <a:pt x="369" y="419"/>
                    <a:pt x="374" y="424"/>
                  </a:cubicBezTo>
                  <a:cubicBezTo>
                    <a:pt x="374" y="417"/>
                    <a:pt x="370" y="414"/>
                    <a:pt x="364" y="413"/>
                  </a:cubicBezTo>
                  <a:close/>
                  <a:moveTo>
                    <a:pt x="399" y="424"/>
                  </a:moveTo>
                  <a:cubicBezTo>
                    <a:pt x="399" y="424"/>
                    <a:pt x="398" y="424"/>
                    <a:pt x="398" y="424"/>
                  </a:cubicBezTo>
                  <a:cubicBezTo>
                    <a:pt x="399" y="426"/>
                    <a:pt x="400" y="426"/>
                    <a:pt x="400" y="426"/>
                  </a:cubicBezTo>
                  <a:cubicBezTo>
                    <a:pt x="400" y="426"/>
                    <a:pt x="400" y="425"/>
                    <a:pt x="399" y="424"/>
                  </a:cubicBezTo>
                  <a:close/>
                  <a:moveTo>
                    <a:pt x="607" y="428"/>
                  </a:moveTo>
                  <a:cubicBezTo>
                    <a:pt x="603" y="433"/>
                    <a:pt x="600" y="439"/>
                    <a:pt x="600" y="448"/>
                  </a:cubicBezTo>
                  <a:cubicBezTo>
                    <a:pt x="600" y="448"/>
                    <a:pt x="604" y="437"/>
                    <a:pt x="607" y="428"/>
                  </a:cubicBezTo>
                  <a:close/>
                  <a:moveTo>
                    <a:pt x="813" y="0"/>
                  </a:moveTo>
                  <a:cubicBezTo>
                    <a:pt x="799" y="0"/>
                    <a:pt x="786" y="9"/>
                    <a:pt x="779" y="31"/>
                  </a:cubicBezTo>
                  <a:cubicBezTo>
                    <a:pt x="791" y="19"/>
                    <a:pt x="803" y="19"/>
                    <a:pt x="815" y="7"/>
                  </a:cubicBezTo>
                  <a:lnTo>
                    <a:pt x="815" y="7"/>
                  </a:lnTo>
                  <a:cubicBezTo>
                    <a:pt x="803" y="31"/>
                    <a:pt x="779" y="43"/>
                    <a:pt x="755" y="55"/>
                  </a:cubicBezTo>
                  <a:cubicBezTo>
                    <a:pt x="752" y="36"/>
                    <a:pt x="752" y="26"/>
                    <a:pt x="754" y="22"/>
                  </a:cubicBezTo>
                  <a:lnTo>
                    <a:pt x="754" y="22"/>
                  </a:lnTo>
                  <a:cubicBezTo>
                    <a:pt x="751" y="22"/>
                    <a:pt x="747" y="22"/>
                    <a:pt x="743" y="22"/>
                  </a:cubicBezTo>
                  <a:cubicBezTo>
                    <a:pt x="734" y="22"/>
                    <a:pt x="725" y="21"/>
                    <a:pt x="721" y="14"/>
                  </a:cubicBezTo>
                  <a:lnTo>
                    <a:pt x="721" y="14"/>
                  </a:lnTo>
                  <a:cubicBezTo>
                    <a:pt x="731" y="55"/>
                    <a:pt x="731" y="69"/>
                    <a:pt x="726" y="69"/>
                  </a:cubicBezTo>
                  <a:cubicBezTo>
                    <a:pt x="720" y="69"/>
                    <a:pt x="708" y="50"/>
                    <a:pt x="696" y="31"/>
                  </a:cubicBezTo>
                  <a:cubicBezTo>
                    <a:pt x="690" y="58"/>
                    <a:pt x="676" y="68"/>
                    <a:pt x="660" y="68"/>
                  </a:cubicBezTo>
                  <a:cubicBezTo>
                    <a:pt x="642" y="68"/>
                    <a:pt x="623" y="54"/>
                    <a:pt x="615" y="37"/>
                  </a:cubicBezTo>
                  <a:lnTo>
                    <a:pt x="615" y="37"/>
                  </a:lnTo>
                  <a:cubicBezTo>
                    <a:pt x="614" y="41"/>
                    <a:pt x="612" y="47"/>
                    <a:pt x="611" y="52"/>
                  </a:cubicBezTo>
                  <a:lnTo>
                    <a:pt x="611" y="52"/>
                  </a:lnTo>
                  <a:cubicBezTo>
                    <a:pt x="610" y="52"/>
                    <a:pt x="608" y="52"/>
                    <a:pt x="607" y="52"/>
                  </a:cubicBezTo>
                  <a:cubicBezTo>
                    <a:pt x="506" y="52"/>
                    <a:pt x="1" y="143"/>
                    <a:pt x="184" y="186"/>
                  </a:cubicBezTo>
                  <a:cubicBezTo>
                    <a:pt x="159" y="194"/>
                    <a:pt x="163" y="214"/>
                    <a:pt x="167" y="225"/>
                  </a:cubicBezTo>
                  <a:lnTo>
                    <a:pt x="167" y="225"/>
                  </a:lnTo>
                  <a:cubicBezTo>
                    <a:pt x="158" y="236"/>
                    <a:pt x="143" y="265"/>
                    <a:pt x="150" y="265"/>
                  </a:cubicBezTo>
                  <a:cubicBezTo>
                    <a:pt x="151" y="265"/>
                    <a:pt x="154" y="263"/>
                    <a:pt x="160" y="258"/>
                  </a:cubicBezTo>
                  <a:cubicBezTo>
                    <a:pt x="160" y="305"/>
                    <a:pt x="184" y="353"/>
                    <a:pt x="160" y="400"/>
                  </a:cubicBezTo>
                  <a:cubicBezTo>
                    <a:pt x="184" y="400"/>
                    <a:pt x="195" y="388"/>
                    <a:pt x="219" y="377"/>
                  </a:cubicBezTo>
                  <a:lnTo>
                    <a:pt x="219" y="377"/>
                  </a:lnTo>
                  <a:cubicBezTo>
                    <a:pt x="217" y="381"/>
                    <a:pt x="215" y="384"/>
                    <a:pt x="214" y="386"/>
                  </a:cubicBezTo>
                  <a:lnTo>
                    <a:pt x="214" y="386"/>
                  </a:lnTo>
                  <a:cubicBezTo>
                    <a:pt x="200" y="396"/>
                    <a:pt x="208" y="397"/>
                    <a:pt x="221" y="397"/>
                  </a:cubicBezTo>
                  <a:cubicBezTo>
                    <a:pt x="229" y="397"/>
                    <a:pt x="239" y="397"/>
                    <a:pt x="246" y="397"/>
                  </a:cubicBezTo>
                  <a:cubicBezTo>
                    <a:pt x="253" y="397"/>
                    <a:pt x="258" y="397"/>
                    <a:pt x="255" y="400"/>
                  </a:cubicBezTo>
                  <a:cubicBezTo>
                    <a:pt x="266" y="400"/>
                    <a:pt x="248" y="363"/>
                    <a:pt x="269" y="363"/>
                  </a:cubicBezTo>
                  <a:cubicBezTo>
                    <a:pt x="272" y="363"/>
                    <a:pt x="275" y="363"/>
                    <a:pt x="279" y="365"/>
                  </a:cubicBezTo>
                  <a:cubicBezTo>
                    <a:pt x="259" y="365"/>
                    <a:pt x="305" y="406"/>
                    <a:pt x="314" y="406"/>
                  </a:cubicBezTo>
                  <a:cubicBezTo>
                    <a:pt x="316" y="406"/>
                    <a:pt x="316" y="404"/>
                    <a:pt x="315" y="400"/>
                  </a:cubicBezTo>
                  <a:cubicBezTo>
                    <a:pt x="315" y="400"/>
                    <a:pt x="322" y="370"/>
                    <a:pt x="331" y="370"/>
                  </a:cubicBezTo>
                  <a:cubicBezTo>
                    <a:pt x="334" y="370"/>
                    <a:pt x="336" y="372"/>
                    <a:pt x="338" y="377"/>
                  </a:cubicBezTo>
                  <a:cubicBezTo>
                    <a:pt x="326" y="388"/>
                    <a:pt x="326" y="388"/>
                    <a:pt x="338" y="388"/>
                  </a:cubicBezTo>
                  <a:cubicBezTo>
                    <a:pt x="338" y="397"/>
                    <a:pt x="333" y="399"/>
                    <a:pt x="326" y="404"/>
                  </a:cubicBezTo>
                  <a:lnTo>
                    <a:pt x="326" y="404"/>
                  </a:lnTo>
                  <a:cubicBezTo>
                    <a:pt x="325" y="403"/>
                    <a:pt x="325" y="403"/>
                    <a:pt x="325" y="403"/>
                  </a:cubicBezTo>
                  <a:cubicBezTo>
                    <a:pt x="323" y="403"/>
                    <a:pt x="320" y="406"/>
                    <a:pt x="315" y="412"/>
                  </a:cubicBezTo>
                  <a:cubicBezTo>
                    <a:pt x="318" y="408"/>
                    <a:pt x="322" y="406"/>
                    <a:pt x="326" y="404"/>
                  </a:cubicBezTo>
                  <a:lnTo>
                    <a:pt x="326" y="404"/>
                  </a:lnTo>
                  <a:cubicBezTo>
                    <a:pt x="326" y="405"/>
                    <a:pt x="326" y="407"/>
                    <a:pt x="326" y="412"/>
                  </a:cubicBezTo>
                  <a:cubicBezTo>
                    <a:pt x="330" y="402"/>
                    <a:pt x="333" y="399"/>
                    <a:pt x="336" y="399"/>
                  </a:cubicBezTo>
                  <a:cubicBezTo>
                    <a:pt x="343" y="399"/>
                    <a:pt x="348" y="414"/>
                    <a:pt x="350" y="414"/>
                  </a:cubicBezTo>
                  <a:cubicBezTo>
                    <a:pt x="350" y="414"/>
                    <a:pt x="350" y="414"/>
                    <a:pt x="350" y="412"/>
                  </a:cubicBezTo>
                  <a:cubicBezTo>
                    <a:pt x="355" y="412"/>
                    <a:pt x="360" y="412"/>
                    <a:pt x="364" y="413"/>
                  </a:cubicBezTo>
                  <a:lnTo>
                    <a:pt x="364" y="413"/>
                  </a:lnTo>
                  <a:cubicBezTo>
                    <a:pt x="362" y="410"/>
                    <a:pt x="362" y="407"/>
                    <a:pt x="362" y="400"/>
                  </a:cubicBezTo>
                  <a:cubicBezTo>
                    <a:pt x="363" y="399"/>
                    <a:pt x="365" y="398"/>
                    <a:pt x="367" y="398"/>
                  </a:cubicBezTo>
                  <a:cubicBezTo>
                    <a:pt x="378" y="398"/>
                    <a:pt x="395" y="418"/>
                    <a:pt x="399" y="424"/>
                  </a:cubicBezTo>
                  <a:lnTo>
                    <a:pt x="399" y="424"/>
                  </a:lnTo>
                  <a:cubicBezTo>
                    <a:pt x="409" y="421"/>
                    <a:pt x="419" y="387"/>
                    <a:pt x="430" y="387"/>
                  </a:cubicBezTo>
                  <a:cubicBezTo>
                    <a:pt x="431" y="387"/>
                    <a:pt x="432" y="387"/>
                    <a:pt x="434" y="388"/>
                  </a:cubicBezTo>
                  <a:cubicBezTo>
                    <a:pt x="434" y="388"/>
                    <a:pt x="434" y="412"/>
                    <a:pt x="434" y="412"/>
                  </a:cubicBezTo>
                  <a:cubicBezTo>
                    <a:pt x="440" y="415"/>
                    <a:pt x="445" y="417"/>
                    <a:pt x="450" y="417"/>
                  </a:cubicBezTo>
                  <a:cubicBezTo>
                    <a:pt x="452" y="417"/>
                    <a:pt x="453" y="417"/>
                    <a:pt x="455" y="416"/>
                  </a:cubicBezTo>
                  <a:lnTo>
                    <a:pt x="455" y="416"/>
                  </a:lnTo>
                  <a:cubicBezTo>
                    <a:pt x="455" y="418"/>
                    <a:pt x="456" y="421"/>
                    <a:pt x="457" y="424"/>
                  </a:cubicBezTo>
                  <a:cubicBezTo>
                    <a:pt x="459" y="426"/>
                    <a:pt x="461" y="427"/>
                    <a:pt x="462" y="427"/>
                  </a:cubicBezTo>
                  <a:cubicBezTo>
                    <a:pt x="472" y="427"/>
                    <a:pt x="481" y="400"/>
                    <a:pt x="481" y="400"/>
                  </a:cubicBezTo>
                  <a:cubicBezTo>
                    <a:pt x="481" y="406"/>
                    <a:pt x="481" y="409"/>
                    <a:pt x="483" y="409"/>
                  </a:cubicBezTo>
                  <a:cubicBezTo>
                    <a:pt x="484" y="409"/>
                    <a:pt x="487" y="406"/>
                    <a:pt x="493" y="400"/>
                  </a:cubicBezTo>
                  <a:cubicBezTo>
                    <a:pt x="493" y="436"/>
                    <a:pt x="529" y="424"/>
                    <a:pt x="576" y="436"/>
                  </a:cubicBezTo>
                  <a:cubicBezTo>
                    <a:pt x="576" y="436"/>
                    <a:pt x="584" y="406"/>
                    <a:pt x="599" y="406"/>
                  </a:cubicBezTo>
                  <a:cubicBezTo>
                    <a:pt x="603" y="406"/>
                    <a:pt x="607" y="408"/>
                    <a:pt x="612" y="412"/>
                  </a:cubicBezTo>
                  <a:cubicBezTo>
                    <a:pt x="612" y="412"/>
                    <a:pt x="610" y="420"/>
                    <a:pt x="607" y="428"/>
                  </a:cubicBezTo>
                  <a:lnTo>
                    <a:pt x="607" y="428"/>
                  </a:lnTo>
                  <a:cubicBezTo>
                    <a:pt x="625" y="407"/>
                    <a:pt x="674" y="417"/>
                    <a:pt x="684" y="388"/>
                  </a:cubicBezTo>
                  <a:cubicBezTo>
                    <a:pt x="684" y="394"/>
                    <a:pt x="684" y="397"/>
                    <a:pt x="685" y="397"/>
                  </a:cubicBezTo>
                  <a:cubicBezTo>
                    <a:pt x="687" y="397"/>
                    <a:pt x="690" y="394"/>
                    <a:pt x="696" y="388"/>
                  </a:cubicBezTo>
                  <a:lnTo>
                    <a:pt x="696" y="388"/>
                  </a:lnTo>
                  <a:cubicBezTo>
                    <a:pt x="699" y="398"/>
                    <a:pt x="699" y="404"/>
                    <a:pt x="699" y="408"/>
                  </a:cubicBezTo>
                  <a:lnTo>
                    <a:pt x="699" y="408"/>
                  </a:lnTo>
                  <a:cubicBezTo>
                    <a:pt x="703" y="405"/>
                    <a:pt x="705" y="403"/>
                    <a:pt x="706" y="403"/>
                  </a:cubicBezTo>
                  <a:cubicBezTo>
                    <a:pt x="707" y="403"/>
                    <a:pt x="707" y="406"/>
                    <a:pt x="707" y="412"/>
                  </a:cubicBezTo>
                  <a:cubicBezTo>
                    <a:pt x="707" y="412"/>
                    <a:pt x="703" y="417"/>
                    <a:pt x="700" y="417"/>
                  </a:cubicBezTo>
                  <a:lnTo>
                    <a:pt x="700" y="417"/>
                  </a:lnTo>
                  <a:cubicBezTo>
                    <a:pt x="699" y="415"/>
                    <a:pt x="700" y="412"/>
                    <a:pt x="699" y="408"/>
                  </a:cubicBezTo>
                  <a:lnTo>
                    <a:pt x="699" y="408"/>
                  </a:lnTo>
                  <a:cubicBezTo>
                    <a:pt x="698" y="410"/>
                    <a:pt x="697" y="411"/>
                    <a:pt x="696" y="412"/>
                  </a:cubicBezTo>
                  <a:cubicBezTo>
                    <a:pt x="696" y="416"/>
                    <a:pt x="697" y="418"/>
                    <a:pt x="699" y="418"/>
                  </a:cubicBezTo>
                  <a:cubicBezTo>
                    <a:pt x="699" y="418"/>
                    <a:pt x="699" y="418"/>
                    <a:pt x="700" y="417"/>
                  </a:cubicBezTo>
                  <a:lnTo>
                    <a:pt x="700" y="417"/>
                  </a:lnTo>
                  <a:cubicBezTo>
                    <a:pt x="701" y="424"/>
                    <a:pt x="706" y="429"/>
                    <a:pt x="731" y="448"/>
                  </a:cubicBezTo>
                  <a:cubicBezTo>
                    <a:pt x="719" y="436"/>
                    <a:pt x="707" y="424"/>
                    <a:pt x="707" y="412"/>
                  </a:cubicBezTo>
                  <a:lnTo>
                    <a:pt x="707" y="412"/>
                  </a:lnTo>
                  <a:cubicBezTo>
                    <a:pt x="722" y="419"/>
                    <a:pt x="732" y="421"/>
                    <a:pt x="739" y="421"/>
                  </a:cubicBezTo>
                  <a:cubicBezTo>
                    <a:pt x="747" y="421"/>
                    <a:pt x="753" y="419"/>
                    <a:pt x="758" y="419"/>
                  </a:cubicBezTo>
                  <a:cubicBezTo>
                    <a:pt x="764" y="419"/>
                    <a:pt x="770" y="422"/>
                    <a:pt x="779" y="436"/>
                  </a:cubicBezTo>
                  <a:cubicBezTo>
                    <a:pt x="779" y="436"/>
                    <a:pt x="786" y="406"/>
                    <a:pt x="808" y="406"/>
                  </a:cubicBezTo>
                  <a:cubicBezTo>
                    <a:pt x="813" y="406"/>
                    <a:pt x="819" y="408"/>
                    <a:pt x="826" y="412"/>
                  </a:cubicBezTo>
                  <a:cubicBezTo>
                    <a:pt x="836" y="403"/>
                    <a:pt x="831" y="380"/>
                    <a:pt x="844" y="380"/>
                  </a:cubicBezTo>
                  <a:cubicBezTo>
                    <a:pt x="848" y="380"/>
                    <a:pt x="854" y="383"/>
                    <a:pt x="862" y="388"/>
                  </a:cubicBezTo>
                  <a:cubicBezTo>
                    <a:pt x="841" y="337"/>
                    <a:pt x="839" y="339"/>
                    <a:pt x="815" y="309"/>
                  </a:cubicBezTo>
                  <a:lnTo>
                    <a:pt x="815" y="309"/>
                  </a:lnTo>
                  <a:cubicBezTo>
                    <a:pt x="821" y="311"/>
                    <a:pt x="829" y="314"/>
                    <a:pt x="838" y="317"/>
                  </a:cubicBezTo>
                  <a:cubicBezTo>
                    <a:pt x="838" y="317"/>
                    <a:pt x="833" y="312"/>
                    <a:pt x="837" y="312"/>
                  </a:cubicBezTo>
                  <a:lnTo>
                    <a:pt x="837" y="312"/>
                  </a:lnTo>
                  <a:cubicBezTo>
                    <a:pt x="838" y="312"/>
                    <a:pt x="842" y="313"/>
                    <a:pt x="850" y="317"/>
                  </a:cubicBezTo>
                  <a:cubicBezTo>
                    <a:pt x="850" y="317"/>
                    <a:pt x="803" y="246"/>
                    <a:pt x="803" y="246"/>
                  </a:cubicBezTo>
                  <a:lnTo>
                    <a:pt x="803" y="246"/>
                  </a:lnTo>
                  <a:cubicBezTo>
                    <a:pt x="850" y="258"/>
                    <a:pt x="826" y="246"/>
                    <a:pt x="850" y="269"/>
                  </a:cubicBezTo>
                  <a:cubicBezTo>
                    <a:pt x="850" y="260"/>
                    <a:pt x="826" y="185"/>
                    <a:pt x="838" y="166"/>
                  </a:cubicBezTo>
                  <a:lnTo>
                    <a:pt x="838" y="166"/>
                  </a:lnTo>
                  <a:cubicBezTo>
                    <a:pt x="833" y="167"/>
                    <a:pt x="830" y="167"/>
                    <a:pt x="826" y="167"/>
                  </a:cubicBezTo>
                  <a:cubicBezTo>
                    <a:pt x="809" y="167"/>
                    <a:pt x="803" y="156"/>
                    <a:pt x="803" y="138"/>
                  </a:cubicBezTo>
                  <a:lnTo>
                    <a:pt x="803" y="138"/>
                  </a:lnTo>
                  <a:cubicBezTo>
                    <a:pt x="816" y="143"/>
                    <a:pt x="827" y="146"/>
                    <a:pt x="836" y="146"/>
                  </a:cubicBezTo>
                  <a:cubicBezTo>
                    <a:pt x="851" y="146"/>
                    <a:pt x="858" y="137"/>
                    <a:pt x="850" y="115"/>
                  </a:cubicBezTo>
                  <a:lnTo>
                    <a:pt x="850" y="115"/>
                  </a:lnTo>
                  <a:cubicBezTo>
                    <a:pt x="839" y="130"/>
                    <a:pt x="834" y="135"/>
                    <a:pt x="832" y="135"/>
                  </a:cubicBezTo>
                  <a:cubicBezTo>
                    <a:pt x="829" y="135"/>
                    <a:pt x="842" y="111"/>
                    <a:pt x="850" y="103"/>
                  </a:cubicBezTo>
                  <a:lnTo>
                    <a:pt x="815" y="103"/>
                  </a:lnTo>
                  <a:cubicBezTo>
                    <a:pt x="826" y="103"/>
                    <a:pt x="874" y="67"/>
                    <a:pt x="850" y="43"/>
                  </a:cubicBezTo>
                  <a:lnTo>
                    <a:pt x="850" y="43"/>
                  </a:lnTo>
                  <a:cubicBezTo>
                    <a:pt x="841" y="53"/>
                    <a:pt x="831" y="62"/>
                    <a:pt x="816" y="66"/>
                  </a:cubicBezTo>
                  <a:lnTo>
                    <a:pt x="816" y="66"/>
                  </a:lnTo>
                  <a:cubicBezTo>
                    <a:pt x="826" y="58"/>
                    <a:pt x="833" y="47"/>
                    <a:pt x="838" y="31"/>
                  </a:cubicBezTo>
                  <a:lnTo>
                    <a:pt x="838" y="31"/>
                  </a:lnTo>
                  <a:cubicBezTo>
                    <a:pt x="826" y="43"/>
                    <a:pt x="815" y="55"/>
                    <a:pt x="803" y="67"/>
                  </a:cubicBezTo>
                  <a:cubicBezTo>
                    <a:pt x="807" y="67"/>
                    <a:pt x="812" y="67"/>
                    <a:pt x="816" y="66"/>
                  </a:cubicBezTo>
                  <a:lnTo>
                    <a:pt x="816" y="66"/>
                  </a:lnTo>
                  <a:cubicBezTo>
                    <a:pt x="803" y="75"/>
                    <a:pt x="787" y="79"/>
                    <a:pt x="767" y="79"/>
                  </a:cubicBezTo>
                  <a:cubicBezTo>
                    <a:pt x="776" y="70"/>
                    <a:pt x="838" y="7"/>
                    <a:pt x="838" y="7"/>
                  </a:cubicBezTo>
                  <a:cubicBezTo>
                    <a:pt x="830" y="3"/>
                    <a:pt x="821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246;p60">
              <a:extLst>
                <a:ext uri="{FF2B5EF4-FFF2-40B4-BE49-F238E27FC236}">
                  <a16:creationId xmlns:a16="http://schemas.microsoft.com/office/drawing/2014/main" id="{F748A946-BA25-443B-B779-08903ACB4076}"/>
                </a:ext>
              </a:extLst>
            </p:cNvPr>
            <p:cNvSpPr/>
            <p:nvPr/>
          </p:nvSpPr>
          <p:spPr>
            <a:xfrm>
              <a:off x="5896550" y="314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247;p60">
              <a:extLst>
                <a:ext uri="{FF2B5EF4-FFF2-40B4-BE49-F238E27FC236}">
                  <a16:creationId xmlns:a16="http://schemas.microsoft.com/office/drawing/2014/main" id="{FDFBD3FD-5B09-47A8-AD03-02FA2D0A5B66}"/>
                </a:ext>
              </a:extLst>
            </p:cNvPr>
            <p:cNvSpPr/>
            <p:nvPr/>
          </p:nvSpPr>
          <p:spPr>
            <a:xfrm>
              <a:off x="5895675" y="31383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248;p60">
              <a:extLst>
                <a:ext uri="{FF2B5EF4-FFF2-40B4-BE49-F238E27FC236}">
                  <a16:creationId xmlns:a16="http://schemas.microsoft.com/office/drawing/2014/main" id="{02A4F4CE-77BF-4BB0-B6CD-CA5A8D981937}"/>
                </a:ext>
              </a:extLst>
            </p:cNvPr>
            <p:cNvSpPr/>
            <p:nvPr/>
          </p:nvSpPr>
          <p:spPr>
            <a:xfrm>
              <a:off x="5897750" y="313772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0"/>
                  </a:moveTo>
                  <a:cubicBezTo>
                    <a:pt x="0" y="12"/>
                    <a:pt x="0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249;p60">
              <a:extLst>
                <a:ext uri="{FF2B5EF4-FFF2-40B4-BE49-F238E27FC236}">
                  <a16:creationId xmlns:a16="http://schemas.microsoft.com/office/drawing/2014/main" id="{0203FEF8-5306-4988-8539-6AFF80485FAC}"/>
                </a:ext>
              </a:extLst>
            </p:cNvPr>
            <p:cNvSpPr/>
            <p:nvPr/>
          </p:nvSpPr>
          <p:spPr>
            <a:xfrm>
              <a:off x="5898050" y="31374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12" y="12"/>
                    <a:pt x="0" y="12"/>
                    <a:pt x="12" y="12"/>
                  </a:cubicBezTo>
                  <a:cubicBezTo>
                    <a:pt x="12" y="12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250;p60">
              <a:extLst>
                <a:ext uri="{FF2B5EF4-FFF2-40B4-BE49-F238E27FC236}">
                  <a16:creationId xmlns:a16="http://schemas.microsoft.com/office/drawing/2014/main" id="{BC25D24C-5A62-4D7C-9A2C-7A1872F4E2CB}"/>
                </a:ext>
              </a:extLst>
            </p:cNvPr>
            <p:cNvSpPr/>
            <p:nvPr/>
          </p:nvSpPr>
          <p:spPr>
            <a:xfrm>
              <a:off x="5904625" y="313705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7" y="1"/>
                  </a:moveTo>
                  <a:cubicBezTo>
                    <a:pt x="2" y="1"/>
                    <a:pt x="1" y="12"/>
                    <a:pt x="4" y="12"/>
                  </a:cubicBezTo>
                  <a:cubicBezTo>
                    <a:pt x="6" y="12"/>
                    <a:pt x="8" y="10"/>
                    <a:pt x="11" y="3"/>
                  </a:cubicBezTo>
                  <a:cubicBezTo>
                    <a:pt x="9" y="2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251;p60">
              <a:extLst>
                <a:ext uri="{FF2B5EF4-FFF2-40B4-BE49-F238E27FC236}">
                  <a16:creationId xmlns:a16="http://schemas.microsoft.com/office/drawing/2014/main" id="{3479091A-E0F9-4E48-BD48-F06808E841D9}"/>
                </a:ext>
              </a:extLst>
            </p:cNvPr>
            <p:cNvSpPr/>
            <p:nvPr/>
          </p:nvSpPr>
          <p:spPr>
            <a:xfrm>
              <a:off x="5901625" y="3147500"/>
              <a:ext cx="325" cy="375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2" y="0"/>
                  </a:moveTo>
                  <a:cubicBezTo>
                    <a:pt x="1" y="0"/>
                    <a:pt x="2" y="4"/>
                    <a:pt x="12" y="14"/>
                  </a:cubicBezTo>
                  <a:cubicBezTo>
                    <a:pt x="12" y="7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252;p60">
              <a:extLst>
                <a:ext uri="{FF2B5EF4-FFF2-40B4-BE49-F238E27FC236}">
                  <a16:creationId xmlns:a16="http://schemas.microsoft.com/office/drawing/2014/main" id="{4B553EF7-7E79-4AEA-A629-CE5065303E22}"/>
                </a:ext>
              </a:extLst>
            </p:cNvPr>
            <p:cNvSpPr/>
            <p:nvPr/>
          </p:nvSpPr>
          <p:spPr>
            <a:xfrm>
              <a:off x="5899525" y="31463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36"/>
                  </a:moveTo>
                  <a:cubicBezTo>
                    <a:pt x="1" y="48"/>
                    <a:pt x="1" y="0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253;p60">
              <a:extLst>
                <a:ext uri="{FF2B5EF4-FFF2-40B4-BE49-F238E27FC236}">
                  <a16:creationId xmlns:a16="http://schemas.microsoft.com/office/drawing/2014/main" id="{C86CCB08-B215-40C0-A977-17BB2E078C75}"/>
                </a:ext>
              </a:extLst>
            </p:cNvPr>
            <p:cNvSpPr/>
            <p:nvPr/>
          </p:nvSpPr>
          <p:spPr>
            <a:xfrm>
              <a:off x="5897750" y="31475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4" y="0"/>
                  </a:moveTo>
                  <a:cubicBezTo>
                    <a:pt x="2" y="0"/>
                    <a:pt x="0" y="3"/>
                    <a:pt x="0" y="11"/>
                  </a:cubicBezTo>
                  <a:lnTo>
                    <a:pt x="12" y="11"/>
                  </a:lnTo>
                  <a:cubicBezTo>
                    <a:pt x="12" y="11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254;p60">
              <a:extLst>
                <a:ext uri="{FF2B5EF4-FFF2-40B4-BE49-F238E27FC236}">
                  <a16:creationId xmlns:a16="http://schemas.microsoft.com/office/drawing/2014/main" id="{631869DD-6385-4833-9444-3528C6E9D924}"/>
                </a:ext>
              </a:extLst>
            </p:cNvPr>
            <p:cNvSpPr/>
            <p:nvPr/>
          </p:nvSpPr>
          <p:spPr>
            <a:xfrm>
              <a:off x="5874825" y="3147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255;p60">
              <a:extLst>
                <a:ext uri="{FF2B5EF4-FFF2-40B4-BE49-F238E27FC236}">
                  <a16:creationId xmlns:a16="http://schemas.microsoft.com/office/drawing/2014/main" id="{2A5EFB5C-8713-48F6-96BB-E4C7BB2EAC8D}"/>
                </a:ext>
              </a:extLst>
            </p:cNvPr>
            <p:cNvSpPr/>
            <p:nvPr/>
          </p:nvSpPr>
          <p:spPr>
            <a:xfrm>
              <a:off x="5882875" y="3140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256;p60">
              <a:extLst>
                <a:ext uri="{FF2B5EF4-FFF2-40B4-BE49-F238E27FC236}">
                  <a16:creationId xmlns:a16="http://schemas.microsoft.com/office/drawing/2014/main" id="{697D49DD-8F66-4897-AC44-653D0520CB41}"/>
                </a:ext>
              </a:extLst>
            </p:cNvPr>
            <p:cNvSpPr/>
            <p:nvPr/>
          </p:nvSpPr>
          <p:spPr>
            <a:xfrm>
              <a:off x="5882275" y="31401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5" y="0"/>
                  </a:moveTo>
                  <a:cubicBezTo>
                    <a:pt x="0" y="0"/>
                    <a:pt x="6" y="3"/>
                    <a:pt x="36" y="9"/>
                  </a:cubicBezTo>
                  <a:cubicBezTo>
                    <a:pt x="24" y="3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257;p60">
              <a:extLst>
                <a:ext uri="{FF2B5EF4-FFF2-40B4-BE49-F238E27FC236}">
                  <a16:creationId xmlns:a16="http://schemas.microsoft.com/office/drawing/2014/main" id="{6E20B883-2086-4D44-B422-F99EA584F29E}"/>
                </a:ext>
              </a:extLst>
            </p:cNvPr>
            <p:cNvSpPr/>
            <p:nvPr/>
          </p:nvSpPr>
          <p:spPr>
            <a:xfrm>
              <a:off x="5861850" y="3136425"/>
              <a:ext cx="21625" cy="11450"/>
            </a:xfrm>
            <a:custGeom>
              <a:avLst/>
              <a:gdLst/>
              <a:ahLst/>
              <a:cxnLst/>
              <a:rect l="l" t="t" r="r" b="b"/>
              <a:pathLst>
                <a:path w="865" h="458" extrusionOk="0">
                  <a:moveTo>
                    <a:pt x="710" y="16"/>
                  </a:moveTo>
                  <a:cubicBezTo>
                    <a:pt x="710" y="21"/>
                    <a:pt x="712" y="24"/>
                    <a:pt x="714" y="26"/>
                  </a:cubicBezTo>
                  <a:lnTo>
                    <a:pt x="714" y="26"/>
                  </a:lnTo>
                  <a:cubicBezTo>
                    <a:pt x="713" y="23"/>
                    <a:pt x="712" y="20"/>
                    <a:pt x="710" y="16"/>
                  </a:cubicBezTo>
                  <a:close/>
                  <a:moveTo>
                    <a:pt x="754" y="28"/>
                  </a:moveTo>
                  <a:cubicBezTo>
                    <a:pt x="753" y="28"/>
                    <a:pt x="751" y="28"/>
                    <a:pt x="750" y="30"/>
                  </a:cubicBezTo>
                  <a:lnTo>
                    <a:pt x="750" y="30"/>
                  </a:lnTo>
                  <a:cubicBezTo>
                    <a:pt x="753" y="29"/>
                    <a:pt x="755" y="29"/>
                    <a:pt x="757" y="29"/>
                  </a:cubicBezTo>
                  <a:lnTo>
                    <a:pt x="757" y="29"/>
                  </a:lnTo>
                  <a:cubicBezTo>
                    <a:pt x="758" y="29"/>
                    <a:pt x="759" y="30"/>
                    <a:pt x="759" y="32"/>
                  </a:cubicBezTo>
                  <a:lnTo>
                    <a:pt x="759" y="32"/>
                  </a:lnTo>
                  <a:cubicBezTo>
                    <a:pt x="759" y="31"/>
                    <a:pt x="758" y="30"/>
                    <a:pt x="758" y="28"/>
                  </a:cubicBezTo>
                  <a:cubicBezTo>
                    <a:pt x="758" y="28"/>
                    <a:pt x="757" y="29"/>
                    <a:pt x="757" y="29"/>
                  </a:cubicBezTo>
                  <a:lnTo>
                    <a:pt x="757" y="29"/>
                  </a:lnTo>
                  <a:cubicBezTo>
                    <a:pt x="756" y="28"/>
                    <a:pt x="755" y="28"/>
                    <a:pt x="754" y="28"/>
                  </a:cubicBezTo>
                  <a:close/>
                  <a:moveTo>
                    <a:pt x="759" y="32"/>
                  </a:moveTo>
                  <a:cubicBezTo>
                    <a:pt x="761" y="34"/>
                    <a:pt x="761" y="34"/>
                    <a:pt x="761" y="34"/>
                  </a:cubicBezTo>
                  <a:cubicBezTo>
                    <a:pt x="761" y="34"/>
                    <a:pt x="761" y="33"/>
                    <a:pt x="759" y="32"/>
                  </a:cubicBezTo>
                  <a:close/>
                  <a:moveTo>
                    <a:pt x="829" y="28"/>
                  </a:moveTo>
                  <a:lnTo>
                    <a:pt x="829" y="28"/>
                  </a:lnTo>
                  <a:cubicBezTo>
                    <a:pt x="818" y="51"/>
                    <a:pt x="806" y="63"/>
                    <a:pt x="795" y="75"/>
                  </a:cubicBezTo>
                  <a:lnTo>
                    <a:pt x="795" y="75"/>
                  </a:lnTo>
                  <a:cubicBezTo>
                    <a:pt x="811" y="67"/>
                    <a:pt x="822" y="50"/>
                    <a:pt x="829" y="28"/>
                  </a:cubicBezTo>
                  <a:close/>
                  <a:moveTo>
                    <a:pt x="836" y="170"/>
                  </a:moveTo>
                  <a:cubicBezTo>
                    <a:pt x="833" y="170"/>
                    <a:pt x="831" y="172"/>
                    <a:pt x="829" y="175"/>
                  </a:cubicBezTo>
                  <a:lnTo>
                    <a:pt x="829" y="175"/>
                  </a:lnTo>
                  <a:cubicBezTo>
                    <a:pt x="833" y="174"/>
                    <a:pt x="837" y="173"/>
                    <a:pt x="841" y="171"/>
                  </a:cubicBezTo>
                  <a:cubicBezTo>
                    <a:pt x="839" y="171"/>
                    <a:pt x="838" y="170"/>
                    <a:pt x="836" y="170"/>
                  </a:cubicBezTo>
                  <a:close/>
                  <a:moveTo>
                    <a:pt x="165" y="238"/>
                  </a:moveTo>
                  <a:cubicBezTo>
                    <a:pt x="165" y="241"/>
                    <a:pt x="165" y="243"/>
                    <a:pt x="162" y="243"/>
                  </a:cubicBezTo>
                  <a:cubicBezTo>
                    <a:pt x="163" y="241"/>
                    <a:pt x="164" y="239"/>
                    <a:pt x="165" y="238"/>
                  </a:cubicBezTo>
                  <a:close/>
                  <a:moveTo>
                    <a:pt x="794" y="302"/>
                  </a:moveTo>
                  <a:cubicBezTo>
                    <a:pt x="807" y="308"/>
                    <a:pt x="811" y="309"/>
                    <a:pt x="810" y="309"/>
                  </a:cubicBezTo>
                  <a:cubicBezTo>
                    <a:pt x="809" y="309"/>
                    <a:pt x="803" y="308"/>
                    <a:pt x="798" y="306"/>
                  </a:cubicBezTo>
                  <a:lnTo>
                    <a:pt x="798" y="306"/>
                  </a:lnTo>
                  <a:cubicBezTo>
                    <a:pt x="796" y="305"/>
                    <a:pt x="795" y="304"/>
                    <a:pt x="794" y="302"/>
                  </a:cubicBezTo>
                  <a:close/>
                  <a:moveTo>
                    <a:pt x="257" y="408"/>
                  </a:moveTo>
                  <a:cubicBezTo>
                    <a:pt x="257" y="409"/>
                    <a:pt x="258" y="409"/>
                    <a:pt x="258" y="409"/>
                  </a:cubicBezTo>
                  <a:cubicBezTo>
                    <a:pt x="258" y="409"/>
                    <a:pt x="257" y="408"/>
                    <a:pt x="257" y="408"/>
                  </a:cubicBezTo>
                  <a:close/>
                  <a:moveTo>
                    <a:pt x="460" y="397"/>
                  </a:moveTo>
                  <a:cubicBezTo>
                    <a:pt x="467" y="411"/>
                    <a:pt x="462" y="413"/>
                    <a:pt x="456" y="414"/>
                  </a:cubicBezTo>
                  <a:lnTo>
                    <a:pt x="456" y="414"/>
                  </a:lnTo>
                  <a:cubicBezTo>
                    <a:pt x="459" y="411"/>
                    <a:pt x="460" y="406"/>
                    <a:pt x="460" y="397"/>
                  </a:cubicBezTo>
                  <a:close/>
                  <a:moveTo>
                    <a:pt x="330" y="407"/>
                  </a:moveTo>
                  <a:cubicBezTo>
                    <a:pt x="327" y="409"/>
                    <a:pt x="324" y="409"/>
                    <a:pt x="317" y="409"/>
                  </a:cubicBezTo>
                  <a:cubicBezTo>
                    <a:pt x="317" y="409"/>
                    <a:pt x="329" y="409"/>
                    <a:pt x="329" y="421"/>
                  </a:cubicBezTo>
                  <a:cubicBezTo>
                    <a:pt x="329" y="415"/>
                    <a:pt x="330" y="411"/>
                    <a:pt x="330" y="407"/>
                  </a:cubicBezTo>
                  <a:close/>
                  <a:moveTo>
                    <a:pt x="700" y="412"/>
                  </a:moveTo>
                  <a:cubicBezTo>
                    <a:pt x="701" y="412"/>
                    <a:pt x="704" y="415"/>
                    <a:pt x="710" y="421"/>
                  </a:cubicBezTo>
                  <a:lnTo>
                    <a:pt x="698" y="421"/>
                  </a:lnTo>
                  <a:cubicBezTo>
                    <a:pt x="698" y="415"/>
                    <a:pt x="698" y="412"/>
                    <a:pt x="700" y="412"/>
                  </a:cubicBezTo>
                  <a:close/>
                  <a:moveTo>
                    <a:pt x="777" y="440"/>
                  </a:moveTo>
                  <a:cubicBezTo>
                    <a:pt x="778" y="443"/>
                    <a:pt x="779" y="445"/>
                    <a:pt x="782" y="445"/>
                  </a:cubicBezTo>
                  <a:cubicBezTo>
                    <a:pt x="780" y="443"/>
                    <a:pt x="779" y="441"/>
                    <a:pt x="777" y="440"/>
                  </a:cubicBezTo>
                  <a:close/>
                  <a:moveTo>
                    <a:pt x="594" y="442"/>
                  </a:moveTo>
                  <a:cubicBezTo>
                    <a:pt x="592" y="446"/>
                    <a:pt x="591" y="451"/>
                    <a:pt x="591" y="457"/>
                  </a:cubicBezTo>
                  <a:cubicBezTo>
                    <a:pt x="591" y="453"/>
                    <a:pt x="593" y="447"/>
                    <a:pt x="594" y="442"/>
                  </a:cubicBezTo>
                  <a:close/>
                  <a:moveTo>
                    <a:pt x="817" y="0"/>
                  </a:moveTo>
                  <a:cubicBezTo>
                    <a:pt x="794" y="0"/>
                    <a:pt x="779" y="14"/>
                    <a:pt x="770" y="40"/>
                  </a:cubicBezTo>
                  <a:cubicBezTo>
                    <a:pt x="782" y="28"/>
                    <a:pt x="794" y="28"/>
                    <a:pt x="805" y="16"/>
                  </a:cubicBezTo>
                  <a:lnTo>
                    <a:pt x="805" y="16"/>
                  </a:lnTo>
                  <a:cubicBezTo>
                    <a:pt x="794" y="40"/>
                    <a:pt x="770" y="52"/>
                    <a:pt x="746" y="64"/>
                  </a:cubicBezTo>
                  <a:cubicBezTo>
                    <a:pt x="746" y="44"/>
                    <a:pt x="748" y="34"/>
                    <a:pt x="750" y="30"/>
                  </a:cubicBezTo>
                  <a:lnTo>
                    <a:pt x="750" y="30"/>
                  </a:lnTo>
                  <a:cubicBezTo>
                    <a:pt x="746" y="31"/>
                    <a:pt x="740" y="31"/>
                    <a:pt x="734" y="31"/>
                  </a:cubicBezTo>
                  <a:cubicBezTo>
                    <a:pt x="726" y="31"/>
                    <a:pt x="719" y="30"/>
                    <a:pt x="714" y="26"/>
                  </a:cubicBezTo>
                  <a:lnTo>
                    <a:pt x="714" y="26"/>
                  </a:lnTo>
                  <a:cubicBezTo>
                    <a:pt x="728" y="60"/>
                    <a:pt x="728" y="73"/>
                    <a:pt x="722" y="73"/>
                  </a:cubicBezTo>
                  <a:cubicBezTo>
                    <a:pt x="716" y="73"/>
                    <a:pt x="704" y="58"/>
                    <a:pt x="698" y="40"/>
                  </a:cubicBezTo>
                  <a:cubicBezTo>
                    <a:pt x="698" y="46"/>
                    <a:pt x="695" y="49"/>
                    <a:pt x="692" y="49"/>
                  </a:cubicBezTo>
                  <a:cubicBezTo>
                    <a:pt x="689" y="49"/>
                    <a:pt x="686" y="46"/>
                    <a:pt x="686" y="40"/>
                  </a:cubicBezTo>
                  <a:cubicBezTo>
                    <a:pt x="686" y="67"/>
                    <a:pt x="675" y="77"/>
                    <a:pt x="661" y="77"/>
                  </a:cubicBezTo>
                  <a:cubicBezTo>
                    <a:pt x="643" y="77"/>
                    <a:pt x="622" y="60"/>
                    <a:pt x="615" y="40"/>
                  </a:cubicBezTo>
                  <a:cubicBezTo>
                    <a:pt x="615" y="39"/>
                    <a:pt x="615" y="39"/>
                    <a:pt x="614" y="39"/>
                  </a:cubicBezTo>
                  <a:cubicBezTo>
                    <a:pt x="612" y="39"/>
                    <a:pt x="607" y="45"/>
                    <a:pt x="604" y="51"/>
                  </a:cubicBezTo>
                  <a:lnTo>
                    <a:pt x="604" y="51"/>
                  </a:lnTo>
                  <a:cubicBezTo>
                    <a:pt x="520" y="55"/>
                    <a:pt x="0" y="140"/>
                    <a:pt x="186" y="195"/>
                  </a:cubicBezTo>
                  <a:cubicBezTo>
                    <a:pt x="154" y="203"/>
                    <a:pt x="160" y="222"/>
                    <a:pt x="164" y="234"/>
                  </a:cubicBezTo>
                  <a:lnTo>
                    <a:pt x="164" y="234"/>
                  </a:lnTo>
                  <a:cubicBezTo>
                    <a:pt x="155" y="244"/>
                    <a:pt x="136" y="274"/>
                    <a:pt x="141" y="274"/>
                  </a:cubicBezTo>
                  <a:cubicBezTo>
                    <a:pt x="142" y="274"/>
                    <a:pt x="145" y="272"/>
                    <a:pt x="151" y="267"/>
                  </a:cubicBezTo>
                  <a:cubicBezTo>
                    <a:pt x="151" y="314"/>
                    <a:pt x="174" y="350"/>
                    <a:pt x="162" y="409"/>
                  </a:cubicBezTo>
                  <a:cubicBezTo>
                    <a:pt x="174" y="409"/>
                    <a:pt x="198" y="398"/>
                    <a:pt x="210" y="386"/>
                  </a:cubicBezTo>
                  <a:lnTo>
                    <a:pt x="210" y="386"/>
                  </a:lnTo>
                  <a:cubicBezTo>
                    <a:pt x="205" y="391"/>
                    <a:pt x="204" y="393"/>
                    <a:pt x="207" y="393"/>
                  </a:cubicBezTo>
                  <a:cubicBezTo>
                    <a:pt x="208" y="393"/>
                    <a:pt x="209" y="393"/>
                    <a:pt x="211" y="392"/>
                  </a:cubicBezTo>
                  <a:lnTo>
                    <a:pt x="211" y="392"/>
                  </a:lnTo>
                  <a:cubicBezTo>
                    <a:pt x="193" y="413"/>
                    <a:pt x="250" y="401"/>
                    <a:pt x="257" y="408"/>
                  </a:cubicBezTo>
                  <a:lnTo>
                    <a:pt x="257" y="408"/>
                  </a:lnTo>
                  <a:cubicBezTo>
                    <a:pt x="254" y="401"/>
                    <a:pt x="242" y="372"/>
                    <a:pt x="260" y="372"/>
                  </a:cubicBezTo>
                  <a:cubicBezTo>
                    <a:pt x="262" y="372"/>
                    <a:pt x="266" y="372"/>
                    <a:pt x="270" y="374"/>
                  </a:cubicBezTo>
                  <a:cubicBezTo>
                    <a:pt x="248" y="374"/>
                    <a:pt x="303" y="411"/>
                    <a:pt x="306" y="411"/>
                  </a:cubicBezTo>
                  <a:cubicBezTo>
                    <a:pt x="307" y="411"/>
                    <a:pt x="307" y="411"/>
                    <a:pt x="305" y="409"/>
                  </a:cubicBezTo>
                  <a:cubicBezTo>
                    <a:pt x="315" y="409"/>
                    <a:pt x="317" y="379"/>
                    <a:pt x="323" y="379"/>
                  </a:cubicBezTo>
                  <a:cubicBezTo>
                    <a:pt x="325" y="379"/>
                    <a:pt x="327" y="381"/>
                    <a:pt x="329" y="386"/>
                  </a:cubicBezTo>
                  <a:cubicBezTo>
                    <a:pt x="317" y="386"/>
                    <a:pt x="317" y="397"/>
                    <a:pt x="341" y="397"/>
                  </a:cubicBezTo>
                  <a:cubicBezTo>
                    <a:pt x="340" y="399"/>
                    <a:pt x="339" y="400"/>
                    <a:pt x="338" y="401"/>
                  </a:cubicBezTo>
                  <a:lnTo>
                    <a:pt x="338" y="401"/>
                  </a:lnTo>
                  <a:cubicBezTo>
                    <a:pt x="337" y="400"/>
                    <a:pt x="336" y="400"/>
                    <a:pt x="335" y="400"/>
                  </a:cubicBezTo>
                  <a:cubicBezTo>
                    <a:pt x="333" y="400"/>
                    <a:pt x="331" y="402"/>
                    <a:pt x="330" y="407"/>
                  </a:cubicBezTo>
                  <a:lnTo>
                    <a:pt x="330" y="407"/>
                  </a:lnTo>
                  <a:cubicBezTo>
                    <a:pt x="332" y="406"/>
                    <a:pt x="334" y="404"/>
                    <a:pt x="338" y="401"/>
                  </a:cubicBezTo>
                  <a:lnTo>
                    <a:pt x="338" y="401"/>
                  </a:lnTo>
                  <a:cubicBezTo>
                    <a:pt x="345" y="404"/>
                    <a:pt x="353" y="421"/>
                    <a:pt x="353" y="421"/>
                  </a:cubicBezTo>
                  <a:cubicBezTo>
                    <a:pt x="353" y="421"/>
                    <a:pt x="365" y="421"/>
                    <a:pt x="365" y="433"/>
                  </a:cubicBezTo>
                  <a:lnTo>
                    <a:pt x="365" y="433"/>
                  </a:lnTo>
                  <a:cubicBezTo>
                    <a:pt x="365" y="421"/>
                    <a:pt x="353" y="421"/>
                    <a:pt x="365" y="409"/>
                  </a:cubicBezTo>
                  <a:cubicBezTo>
                    <a:pt x="365" y="408"/>
                    <a:pt x="366" y="407"/>
                    <a:pt x="367" y="407"/>
                  </a:cubicBezTo>
                  <a:cubicBezTo>
                    <a:pt x="374" y="407"/>
                    <a:pt x="401" y="433"/>
                    <a:pt x="401" y="433"/>
                  </a:cubicBezTo>
                  <a:cubicBezTo>
                    <a:pt x="401" y="433"/>
                    <a:pt x="410" y="396"/>
                    <a:pt x="429" y="396"/>
                  </a:cubicBezTo>
                  <a:cubicBezTo>
                    <a:pt x="431" y="396"/>
                    <a:pt x="434" y="396"/>
                    <a:pt x="436" y="397"/>
                  </a:cubicBezTo>
                  <a:cubicBezTo>
                    <a:pt x="424" y="397"/>
                    <a:pt x="424" y="421"/>
                    <a:pt x="436" y="421"/>
                  </a:cubicBezTo>
                  <a:cubicBezTo>
                    <a:pt x="440" y="421"/>
                    <a:pt x="445" y="421"/>
                    <a:pt x="448" y="420"/>
                  </a:cubicBezTo>
                  <a:lnTo>
                    <a:pt x="448" y="420"/>
                  </a:lnTo>
                  <a:cubicBezTo>
                    <a:pt x="448" y="421"/>
                    <a:pt x="448" y="421"/>
                    <a:pt x="448" y="421"/>
                  </a:cubicBezTo>
                  <a:cubicBezTo>
                    <a:pt x="451" y="427"/>
                    <a:pt x="454" y="429"/>
                    <a:pt x="457" y="429"/>
                  </a:cubicBezTo>
                  <a:cubicBezTo>
                    <a:pt x="466" y="429"/>
                    <a:pt x="475" y="409"/>
                    <a:pt x="484" y="409"/>
                  </a:cubicBezTo>
                  <a:cubicBezTo>
                    <a:pt x="484" y="445"/>
                    <a:pt x="532" y="433"/>
                    <a:pt x="567" y="445"/>
                  </a:cubicBezTo>
                  <a:cubicBezTo>
                    <a:pt x="567" y="445"/>
                    <a:pt x="583" y="415"/>
                    <a:pt x="595" y="415"/>
                  </a:cubicBezTo>
                  <a:cubicBezTo>
                    <a:pt x="598" y="415"/>
                    <a:pt x="601" y="417"/>
                    <a:pt x="603" y="421"/>
                  </a:cubicBezTo>
                  <a:cubicBezTo>
                    <a:pt x="603" y="421"/>
                    <a:pt x="598" y="431"/>
                    <a:pt x="594" y="442"/>
                  </a:cubicBezTo>
                  <a:lnTo>
                    <a:pt x="594" y="442"/>
                  </a:lnTo>
                  <a:cubicBezTo>
                    <a:pt x="609" y="415"/>
                    <a:pt x="664" y="429"/>
                    <a:pt x="674" y="397"/>
                  </a:cubicBezTo>
                  <a:cubicBezTo>
                    <a:pt x="674" y="403"/>
                    <a:pt x="674" y="406"/>
                    <a:pt x="676" y="406"/>
                  </a:cubicBezTo>
                  <a:cubicBezTo>
                    <a:pt x="677" y="406"/>
                    <a:pt x="680" y="403"/>
                    <a:pt x="686" y="397"/>
                  </a:cubicBezTo>
                  <a:lnTo>
                    <a:pt x="686" y="397"/>
                  </a:lnTo>
                  <a:cubicBezTo>
                    <a:pt x="698" y="433"/>
                    <a:pt x="674" y="421"/>
                    <a:pt x="722" y="457"/>
                  </a:cubicBezTo>
                  <a:cubicBezTo>
                    <a:pt x="710" y="445"/>
                    <a:pt x="698" y="433"/>
                    <a:pt x="710" y="421"/>
                  </a:cubicBezTo>
                  <a:lnTo>
                    <a:pt x="710" y="421"/>
                  </a:lnTo>
                  <a:cubicBezTo>
                    <a:pt x="718" y="427"/>
                    <a:pt x="725" y="428"/>
                    <a:pt x="730" y="428"/>
                  </a:cubicBezTo>
                  <a:cubicBezTo>
                    <a:pt x="739" y="428"/>
                    <a:pt x="745" y="423"/>
                    <a:pt x="753" y="423"/>
                  </a:cubicBezTo>
                  <a:cubicBezTo>
                    <a:pt x="759" y="423"/>
                    <a:pt x="766" y="427"/>
                    <a:pt x="777" y="440"/>
                  </a:cubicBezTo>
                  <a:lnTo>
                    <a:pt x="777" y="440"/>
                  </a:lnTo>
                  <a:cubicBezTo>
                    <a:pt x="776" y="431"/>
                    <a:pt x="784" y="415"/>
                    <a:pt x="799" y="415"/>
                  </a:cubicBezTo>
                  <a:cubicBezTo>
                    <a:pt x="804" y="415"/>
                    <a:pt x="810" y="417"/>
                    <a:pt x="817" y="421"/>
                  </a:cubicBezTo>
                  <a:cubicBezTo>
                    <a:pt x="817" y="415"/>
                    <a:pt x="817" y="412"/>
                    <a:pt x="819" y="412"/>
                  </a:cubicBezTo>
                  <a:cubicBezTo>
                    <a:pt x="820" y="412"/>
                    <a:pt x="823" y="415"/>
                    <a:pt x="829" y="421"/>
                  </a:cubicBezTo>
                  <a:cubicBezTo>
                    <a:pt x="829" y="413"/>
                    <a:pt x="823" y="384"/>
                    <a:pt x="834" y="384"/>
                  </a:cubicBezTo>
                  <a:cubicBezTo>
                    <a:pt x="837" y="384"/>
                    <a:pt x="844" y="388"/>
                    <a:pt x="853" y="397"/>
                  </a:cubicBezTo>
                  <a:cubicBezTo>
                    <a:pt x="833" y="347"/>
                    <a:pt x="830" y="339"/>
                    <a:pt x="807" y="316"/>
                  </a:cubicBezTo>
                  <a:lnTo>
                    <a:pt x="807" y="316"/>
                  </a:lnTo>
                  <a:cubicBezTo>
                    <a:pt x="813" y="319"/>
                    <a:pt x="820" y="322"/>
                    <a:pt x="829" y="326"/>
                  </a:cubicBezTo>
                  <a:cubicBezTo>
                    <a:pt x="829" y="326"/>
                    <a:pt x="824" y="321"/>
                    <a:pt x="827" y="321"/>
                  </a:cubicBezTo>
                  <a:lnTo>
                    <a:pt x="827" y="321"/>
                  </a:lnTo>
                  <a:cubicBezTo>
                    <a:pt x="829" y="321"/>
                    <a:pt x="833" y="322"/>
                    <a:pt x="841" y="326"/>
                  </a:cubicBezTo>
                  <a:cubicBezTo>
                    <a:pt x="841" y="314"/>
                    <a:pt x="794" y="243"/>
                    <a:pt x="794" y="243"/>
                  </a:cubicBezTo>
                  <a:lnTo>
                    <a:pt x="794" y="243"/>
                  </a:lnTo>
                  <a:cubicBezTo>
                    <a:pt x="841" y="267"/>
                    <a:pt x="817" y="255"/>
                    <a:pt x="853" y="278"/>
                  </a:cubicBezTo>
                  <a:cubicBezTo>
                    <a:pt x="853" y="269"/>
                    <a:pt x="820" y="193"/>
                    <a:pt x="829" y="175"/>
                  </a:cubicBezTo>
                  <a:lnTo>
                    <a:pt x="829" y="175"/>
                  </a:lnTo>
                  <a:cubicBezTo>
                    <a:pt x="825" y="175"/>
                    <a:pt x="821" y="176"/>
                    <a:pt x="817" y="176"/>
                  </a:cubicBezTo>
                  <a:cubicBezTo>
                    <a:pt x="800" y="176"/>
                    <a:pt x="794" y="165"/>
                    <a:pt x="794" y="147"/>
                  </a:cubicBezTo>
                  <a:lnTo>
                    <a:pt x="794" y="147"/>
                  </a:lnTo>
                  <a:cubicBezTo>
                    <a:pt x="803" y="151"/>
                    <a:pt x="812" y="152"/>
                    <a:pt x="819" y="152"/>
                  </a:cubicBezTo>
                  <a:cubicBezTo>
                    <a:pt x="839" y="152"/>
                    <a:pt x="850" y="141"/>
                    <a:pt x="841" y="124"/>
                  </a:cubicBezTo>
                  <a:lnTo>
                    <a:pt x="841" y="124"/>
                  </a:lnTo>
                  <a:cubicBezTo>
                    <a:pt x="834" y="138"/>
                    <a:pt x="830" y="144"/>
                    <a:pt x="828" y="144"/>
                  </a:cubicBezTo>
                  <a:cubicBezTo>
                    <a:pt x="825" y="144"/>
                    <a:pt x="833" y="116"/>
                    <a:pt x="841" y="100"/>
                  </a:cubicBezTo>
                  <a:lnTo>
                    <a:pt x="841" y="100"/>
                  </a:lnTo>
                  <a:cubicBezTo>
                    <a:pt x="829" y="112"/>
                    <a:pt x="829" y="112"/>
                    <a:pt x="817" y="112"/>
                  </a:cubicBezTo>
                  <a:cubicBezTo>
                    <a:pt x="817" y="112"/>
                    <a:pt x="865" y="76"/>
                    <a:pt x="841" y="52"/>
                  </a:cubicBezTo>
                  <a:lnTo>
                    <a:pt x="841" y="52"/>
                  </a:lnTo>
                  <a:cubicBezTo>
                    <a:pt x="829" y="64"/>
                    <a:pt x="817" y="76"/>
                    <a:pt x="794" y="76"/>
                  </a:cubicBezTo>
                  <a:cubicBezTo>
                    <a:pt x="794" y="76"/>
                    <a:pt x="794" y="75"/>
                    <a:pt x="795" y="75"/>
                  </a:cubicBezTo>
                  <a:lnTo>
                    <a:pt x="795" y="75"/>
                  </a:lnTo>
                  <a:cubicBezTo>
                    <a:pt x="789" y="78"/>
                    <a:pt x="783" y="79"/>
                    <a:pt x="776" y="79"/>
                  </a:cubicBezTo>
                  <a:cubicBezTo>
                    <a:pt x="771" y="79"/>
                    <a:pt x="766" y="78"/>
                    <a:pt x="761" y="77"/>
                  </a:cubicBezTo>
                  <a:lnTo>
                    <a:pt x="761" y="77"/>
                  </a:lnTo>
                  <a:cubicBezTo>
                    <a:pt x="778" y="64"/>
                    <a:pt x="832" y="5"/>
                    <a:pt x="841" y="5"/>
                  </a:cubicBezTo>
                  <a:cubicBezTo>
                    <a:pt x="832" y="2"/>
                    <a:pt x="824" y="0"/>
                    <a:pt x="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258;p60">
              <a:extLst>
                <a:ext uri="{FF2B5EF4-FFF2-40B4-BE49-F238E27FC236}">
                  <a16:creationId xmlns:a16="http://schemas.microsoft.com/office/drawing/2014/main" id="{8E2309CC-F23A-4FFC-A419-51881F92E4AC}"/>
                </a:ext>
              </a:extLst>
            </p:cNvPr>
            <p:cNvSpPr/>
            <p:nvPr/>
          </p:nvSpPr>
          <p:spPr>
            <a:xfrm>
              <a:off x="5874825" y="31472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259;p60">
              <a:extLst>
                <a:ext uri="{FF2B5EF4-FFF2-40B4-BE49-F238E27FC236}">
                  <a16:creationId xmlns:a16="http://schemas.microsoft.com/office/drawing/2014/main" id="{8C5138E3-9CA4-4E26-BBBC-2DFB7D240C0E}"/>
                </a:ext>
              </a:extLst>
            </p:cNvPr>
            <p:cNvSpPr/>
            <p:nvPr/>
          </p:nvSpPr>
          <p:spPr>
            <a:xfrm>
              <a:off x="5873925" y="31383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260;p60">
              <a:extLst>
                <a:ext uri="{FF2B5EF4-FFF2-40B4-BE49-F238E27FC236}">
                  <a16:creationId xmlns:a16="http://schemas.microsoft.com/office/drawing/2014/main" id="{509E4D69-8D7A-47C8-BFB5-14BC9FC023CE}"/>
                </a:ext>
              </a:extLst>
            </p:cNvPr>
            <p:cNvSpPr/>
            <p:nvPr/>
          </p:nvSpPr>
          <p:spPr>
            <a:xfrm>
              <a:off x="5876025" y="313772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0"/>
                  </a:moveTo>
                  <a:cubicBezTo>
                    <a:pt x="0" y="0"/>
                    <a:pt x="0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261;p60">
              <a:extLst>
                <a:ext uri="{FF2B5EF4-FFF2-40B4-BE49-F238E27FC236}">
                  <a16:creationId xmlns:a16="http://schemas.microsoft.com/office/drawing/2014/main" id="{9EFDA5F4-CBA3-49B2-B48B-D3A6B57D8148}"/>
                </a:ext>
              </a:extLst>
            </p:cNvPr>
            <p:cNvSpPr/>
            <p:nvPr/>
          </p:nvSpPr>
          <p:spPr>
            <a:xfrm>
              <a:off x="5876325" y="313742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12" y="0"/>
                  </a:moveTo>
                  <a:cubicBezTo>
                    <a:pt x="12" y="0"/>
                    <a:pt x="0" y="12"/>
                    <a:pt x="12" y="12"/>
                  </a:cubicBezTo>
                  <a:cubicBezTo>
                    <a:pt x="12" y="12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262;p60">
              <a:extLst>
                <a:ext uri="{FF2B5EF4-FFF2-40B4-BE49-F238E27FC236}">
                  <a16:creationId xmlns:a16="http://schemas.microsoft.com/office/drawing/2014/main" id="{FC8E4B23-F403-4B64-AB1A-008DB34955D9}"/>
                </a:ext>
              </a:extLst>
            </p:cNvPr>
            <p:cNvSpPr/>
            <p:nvPr/>
          </p:nvSpPr>
          <p:spPr>
            <a:xfrm>
              <a:off x="5883175" y="31368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cubicBezTo>
                    <a:pt x="0" y="0"/>
                    <a:pt x="0" y="24"/>
                    <a:pt x="0" y="0"/>
                  </a:cubicBezTo>
                  <a:cubicBezTo>
                    <a:pt x="0" y="0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263;p60">
              <a:extLst>
                <a:ext uri="{FF2B5EF4-FFF2-40B4-BE49-F238E27FC236}">
                  <a16:creationId xmlns:a16="http://schemas.microsoft.com/office/drawing/2014/main" id="{E4F70263-46EA-4030-BED9-6B28B9B02B31}"/>
                </a:ext>
              </a:extLst>
            </p:cNvPr>
            <p:cNvSpPr/>
            <p:nvPr/>
          </p:nvSpPr>
          <p:spPr>
            <a:xfrm>
              <a:off x="5879900" y="31469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24"/>
                  </a:moveTo>
                  <a:cubicBezTo>
                    <a:pt x="12" y="24"/>
                    <a:pt x="0" y="0"/>
                    <a:pt x="1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264;p60">
              <a:extLst>
                <a:ext uri="{FF2B5EF4-FFF2-40B4-BE49-F238E27FC236}">
                  <a16:creationId xmlns:a16="http://schemas.microsoft.com/office/drawing/2014/main" id="{3DF37600-7D03-4F35-A4B5-4FBBE323DF88}"/>
                </a:ext>
              </a:extLst>
            </p:cNvPr>
            <p:cNvSpPr/>
            <p:nvPr/>
          </p:nvSpPr>
          <p:spPr>
            <a:xfrm>
              <a:off x="5877800" y="31463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36"/>
                  </a:moveTo>
                  <a:cubicBezTo>
                    <a:pt x="1" y="48"/>
                    <a:pt x="1" y="0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265;p60">
              <a:extLst>
                <a:ext uri="{FF2B5EF4-FFF2-40B4-BE49-F238E27FC236}">
                  <a16:creationId xmlns:a16="http://schemas.microsoft.com/office/drawing/2014/main" id="{CCFF6823-D402-4F02-A00E-014317339E96}"/>
                </a:ext>
              </a:extLst>
            </p:cNvPr>
            <p:cNvSpPr/>
            <p:nvPr/>
          </p:nvSpPr>
          <p:spPr>
            <a:xfrm>
              <a:off x="5876325" y="31472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0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266;p60">
              <a:extLst>
                <a:ext uri="{FF2B5EF4-FFF2-40B4-BE49-F238E27FC236}">
                  <a16:creationId xmlns:a16="http://schemas.microsoft.com/office/drawing/2014/main" id="{66120E3D-B282-43FE-8A36-103DD8538CA0}"/>
                </a:ext>
              </a:extLst>
            </p:cNvPr>
            <p:cNvSpPr/>
            <p:nvPr/>
          </p:nvSpPr>
          <p:spPr>
            <a:xfrm>
              <a:off x="5853400" y="31472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2"/>
                  </a:ln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267;p60">
              <a:extLst>
                <a:ext uri="{FF2B5EF4-FFF2-40B4-BE49-F238E27FC236}">
                  <a16:creationId xmlns:a16="http://schemas.microsoft.com/office/drawing/2014/main" id="{403FE41C-99E1-4B6B-86A6-C93C7A81E824}"/>
                </a:ext>
              </a:extLst>
            </p:cNvPr>
            <p:cNvSpPr/>
            <p:nvPr/>
          </p:nvSpPr>
          <p:spPr>
            <a:xfrm>
              <a:off x="5861125" y="3139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268;p60">
              <a:extLst>
                <a:ext uri="{FF2B5EF4-FFF2-40B4-BE49-F238E27FC236}">
                  <a16:creationId xmlns:a16="http://schemas.microsoft.com/office/drawing/2014/main" id="{0E236C72-248F-4D7A-B3EF-187D250CBD96}"/>
                </a:ext>
              </a:extLst>
            </p:cNvPr>
            <p:cNvSpPr/>
            <p:nvPr/>
          </p:nvSpPr>
          <p:spPr>
            <a:xfrm>
              <a:off x="5859650" y="3139800"/>
              <a:ext cx="1800" cy="625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72" y="24"/>
                  </a:moveTo>
                  <a:cubicBezTo>
                    <a:pt x="0" y="1"/>
                    <a:pt x="72" y="24"/>
                    <a:pt x="72" y="24"/>
                  </a:cubicBezTo>
                  <a:cubicBezTo>
                    <a:pt x="60" y="12"/>
                    <a:pt x="72" y="24"/>
                    <a:pt x="7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269;p60">
              <a:extLst>
                <a:ext uri="{FF2B5EF4-FFF2-40B4-BE49-F238E27FC236}">
                  <a16:creationId xmlns:a16="http://schemas.microsoft.com/office/drawing/2014/main" id="{C463018E-469B-4590-82CE-AF0882DCA8F4}"/>
                </a:ext>
              </a:extLst>
            </p:cNvPr>
            <p:cNvSpPr/>
            <p:nvPr/>
          </p:nvSpPr>
          <p:spPr>
            <a:xfrm>
              <a:off x="5840025" y="3136400"/>
              <a:ext cx="21725" cy="11475"/>
            </a:xfrm>
            <a:custGeom>
              <a:avLst/>
              <a:gdLst/>
              <a:ahLst/>
              <a:cxnLst/>
              <a:rect l="l" t="t" r="r" b="b"/>
              <a:pathLst>
                <a:path w="869" h="459" extrusionOk="0">
                  <a:moveTo>
                    <a:pt x="762" y="17"/>
                  </a:moveTo>
                  <a:lnTo>
                    <a:pt x="762" y="17"/>
                  </a:lnTo>
                  <a:cubicBezTo>
                    <a:pt x="762" y="19"/>
                    <a:pt x="763" y="21"/>
                    <a:pt x="763" y="22"/>
                  </a:cubicBezTo>
                  <a:lnTo>
                    <a:pt x="763" y="22"/>
                  </a:lnTo>
                  <a:cubicBezTo>
                    <a:pt x="763" y="20"/>
                    <a:pt x="763" y="19"/>
                    <a:pt x="762" y="17"/>
                  </a:cubicBezTo>
                  <a:close/>
                  <a:moveTo>
                    <a:pt x="726" y="17"/>
                  </a:moveTo>
                  <a:cubicBezTo>
                    <a:pt x="723" y="24"/>
                    <a:pt x="725" y="28"/>
                    <a:pt x="729" y="30"/>
                  </a:cubicBezTo>
                  <a:lnTo>
                    <a:pt x="729" y="30"/>
                  </a:lnTo>
                  <a:cubicBezTo>
                    <a:pt x="728" y="26"/>
                    <a:pt x="727" y="22"/>
                    <a:pt x="726" y="17"/>
                  </a:cubicBezTo>
                  <a:close/>
                  <a:moveTo>
                    <a:pt x="845" y="101"/>
                  </a:moveTo>
                  <a:cubicBezTo>
                    <a:pt x="843" y="103"/>
                    <a:pt x="841" y="107"/>
                    <a:pt x="839" y="111"/>
                  </a:cubicBezTo>
                  <a:lnTo>
                    <a:pt x="839" y="111"/>
                  </a:lnTo>
                  <a:cubicBezTo>
                    <a:pt x="843" y="109"/>
                    <a:pt x="845" y="106"/>
                    <a:pt x="845" y="101"/>
                  </a:cubicBezTo>
                  <a:close/>
                  <a:moveTo>
                    <a:pt x="797" y="291"/>
                  </a:moveTo>
                  <a:lnTo>
                    <a:pt x="797" y="291"/>
                  </a:lnTo>
                  <a:cubicBezTo>
                    <a:pt x="817" y="299"/>
                    <a:pt x="816" y="301"/>
                    <a:pt x="809" y="301"/>
                  </a:cubicBezTo>
                  <a:cubicBezTo>
                    <a:pt x="806" y="301"/>
                    <a:pt x="803" y="300"/>
                    <a:pt x="799" y="300"/>
                  </a:cubicBezTo>
                  <a:lnTo>
                    <a:pt x="799" y="300"/>
                  </a:lnTo>
                  <a:cubicBezTo>
                    <a:pt x="798" y="298"/>
                    <a:pt x="797" y="294"/>
                    <a:pt x="797" y="291"/>
                  </a:cubicBezTo>
                  <a:close/>
                  <a:moveTo>
                    <a:pt x="821" y="291"/>
                  </a:moveTo>
                  <a:cubicBezTo>
                    <a:pt x="833" y="303"/>
                    <a:pt x="833" y="303"/>
                    <a:pt x="821" y="303"/>
                  </a:cubicBezTo>
                  <a:cubicBezTo>
                    <a:pt x="821" y="303"/>
                    <a:pt x="821" y="303"/>
                    <a:pt x="821" y="291"/>
                  </a:cubicBezTo>
                  <a:close/>
                  <a:moveTo>
                    <a:pt x="261" y="407"/>
                  </a:moveTo>
                  <a:cubicBezTo>
                    <a:pt x="261" y="409"/>
                    <a:pt x="262" y="410"/>
                    <a:pt x="262" y="410"/>
                  </a:cubicBezTo>
                  <a:cubicBezTo>
                    <a:pt x="262" y="409"/>
                    <a:pt x="261" y="408"/>
                    <a:pt x="261" y="407"/>
                  </a:cubicBezTo>
                  <a:close/>
                  <a:moveTo>
                    <a:pt x="488" y="410"/>
                  </a:moveTo>
                  <a:cubicBezTo>
                    <a:pt x="482" y="416"/>
                    <a:pt x="482" y="419"/>
                    <a:pt x="483" y="419"/>
                  </a:cubicBezTo>
                  <a:cubicBezTo>
                    <a:pt x="485" y="419"/>
                    <a:pt x="488" y="416"/>
                    <a:pt x="488" y="410"/>
                  </a:cubicBezTo>
                  <a:close/>
                  <a:moveTo>
                    <a:pt x="704" y="407"/>
                  </a:moveTo>
                  <a:cubicBezTo>
                    <a:pt x="705" y="407"/>
                    <a:pt x="708" y="410"/>
                    <a:pt x="714" y="410"/>
                  </a:cubicBezTo>
                  <a:cubicBezTo>
                    <a:pt x="714" y="422"/>
                    <a:pt x="702" y="422"/>
                    <a:pt x="702" y="422"/>
                  </a:cubicBezTo>
                  <a:cubicBezTo>
                    <a:pt x="702" y="410"/>
                    <a:pt x="702" y="407"/>
                    <a:pt x="704" y="407"/>
                  </a:cubicBezTo>
                  <a:close/>
                  <a:moveTo>
                    <a:pt x="782" y="442"/>
                  </a:moveTo>
                  <a:cubicBezTo>
                    <a:pt x="782" y="445"/>
                    <a:pt x="783" y="446"/>
                    <a:pt x="785" y="446"/>
                  </a:cubicBezTo>
                  <a:cubicBezTo>
                    <a:pt x="784" y="445"/>
                    <a:pt x="783" y="443"/>
                    <a:pt x="782" y="442"/>
                  </a:cubicBezTo>
                  <a:close/>
                  <a:moveTo>
                    <a:pt x="826" y="1"/>
                  </a:moveTo>
                  <a:cubicBezTo>
                    <a:pt x="808" y="1"/>
                    <a:pt x="791" y="12"/>
                    <a:pt x="774" y="29"/>
                  </a:cubicBezTo>
                  <a:cubicBezTo>
                    <a:pt x="785" y="29"/>
                    <a:pt x="809" y="17"/>
                    <a:pt x="821" y="17"/>
                  </a:cubicBezTo>
                  <a:lnTo>
                    <a:pt x="821" y="17"/>
                  </a:lnTo>
                  <a:cubicBezTo>
                    <a:pt x="797" y="41"/>
                    <a:pt x="785" y="53"/>
                    <a:pt x="762" y="65"/>
                  </a:cubicBezTo>
                  <a:cubicBezTo>
                    <a:pt x="756" y="34"/>
                    <a:pt x="758" y="28"/>
                    <a:pt x="761" y="28"/>
                  </a:cubicBezTo>
                  <a:lnTo>
                    <a:pt x="761" y="28"/>
                  </a:lnTo>
                  <a:cubicBezTo>
                    <a:pt x="762" y="28"/>
                    <a:pt x="764" y="30"/>
                    <a:pt x="765" y="30"/>
                  </a:cubicBezTo>
                  <a:cubicBezTo>
                    <a:pt x="765" y="30"/>
                    <a:pt x="765" y="28"/>
                    <a:pt x="763" y="22"/>
                  </a:cubicBezTo>
                  <a:lnTo>
                    <a:pt x="763" y="22"/>
                  </a:lnTo>
                  <a:cubicBezTo>
                    <a:pt x="761" y="27"/>
                    <a:pt x="749" y="31"/>
                    <a:pt x="738" y="31"/>
                  </a:cubicBezTo>
                  <a:cubicBezTo>
                    <a:pt x="735" y="31"/>
                    <a:pt x="732" y="31"/>
                    <a:pt x="729" y="30"/>
                  </a:cubicBezTo>
                  <a:lnTo>
                    <a:pt x="729" y="30"/>
                  </a:lnTo>
                  <a:cubicBezTo>
                    <a:pt x="737" y="60"/>
                    <a:pt x="734" y="73"/>
                    <a:pt x="728" y="73"/>
                  </a:cubicBezTo>
                  <a:cubicBezTo>
                    <a:pt x="721" y="73"/>
                    <a:pt x="708" y="54"/>
                    <a:pt x="702" y="29"/>
                  </a:cubicBezTo>
                  <a:cubicBezTo>
                    <a:pt x="702" y="41"/>
                    <a:pt x="699" y="47"/>
                    <a:pt x="696" y="47"/>
                  </a:cubicBezTo>
                  <a:cubicBezTo>
                    <a:pt x="693" y="47"/>
                    <a:pt x="690" y="41"/>
                    <a:pt x="690" y="29"/>
                  </a:cubicBezTo>
                  <a:cubicBezTo>
                    <a:pt x="690" y="63"/>
                    <a:pt x="677" y="76"/>
                    <a:pt x="662" y="76"/>
                  </a:cubicBezTo>
                  <a:cubicBezTo>
                    <a:pt x="645" y="76"/>
                    <a:pt x="625" y="60"/>
                    <a:pt x="619" y="41"/>
                  </a:cubicBezTo>
                  <a:cubicBezTo>
                    <a:pt x="619" y="40"/>
                    <a:pt x="619" y="40"/>
                    <a:pt x="618" y="40"/>
                  </a:cubicBezTo>
                  <a:cubicBezTo>
                    <a:pt x="617" y="40"/>
                    <a:pt x="614" y="46"/>
                    <a:pt x="611" y="52"/>
                  </a:cubicBezTo>
                  <a:lnTo>
                    <a:pt x="611" y="52"/>
                  </a:lnTo>
                  <a:cubicBezTo>
                    <a:pt x="541" y="53"/>
                    <a:pt x="1" y="140"/>
                    <a:pt x="190" y="196"/>
                  </a:cubicBezTo>
                  <a:cubicBezTo>
                    <a:pt x="156" y="196"/>
                    <a:pt x="165" y="220"/>
                    <a:pt x="172" y="230"/>
                  </a:cubicBezTo>
                  <a:lnTo>
                    <a:pt x="172" y="230"/>
                  </a:lnTo>
                  <a:cubicBezTo>
                    <a:pt x="163" y="241"/>
                    <a:pt x="148" y="264"/>
                    <a:pt x="149" y="264"/>
                  </a:cubicBezTo>
                  <a:cubicBezTo>
                    <a:pt x="149" y="264"/>
                    <a:pt x="151" y="261"/>
                    <a:pt x="154" y="256"/>
                  </a:cubicBezTo>
                  <a:cubicBezTo>
                    <a:pt x="154" y="315"/>
                    <a:pt x="178" y="351"/>
                    <a:pt x="166" y="410"/>
                  </a:cubicBezTo>
                  <a:cubicBezTo>
                    <a:pt x="178" y="410"/>
                    <a:pt x="202" y="399"/>
                    <a:pt x="214" y="387"/>
                  </a:cubicBezTo>
                  <a:lnTo>
                    <a:pt x="214" y="387"/>
                  </a:lnTo>
                  <a:cubicBezTo>
                    <a:pt x="209" y="392"/>
                    <a:pt x="208" y="394"/>
                    <a:pt x="211" y="394"/>
                  </a:cubicBezTo>
                  <a:cubicBezTo>
                    <a:pt x="211" y="394"/>
                    <a:pt x="212" y="394"/>
                    <a:pt x="213" y="394"/>
                  </a:cubicBezTo>
                  <a:lnTo>
                    <a:pt x="213" y="394"/>
                  </a:lnTo>
                  <a:cubicBezTo>
                    <a:pt x="208" y="400"/>
                    <a:pt x="214" y="401"/>
                    <a:pt x="223" y="401"/>
                  </a:cubicBezTo>
                  <a:cubicBezTo>
                    <a:pt x="228" y="401"/>
                    <a:pt x="234" y="401"/>
                    <a:pt x="240" y="401"/>
                  </a:cubicBezTo>
                  <a:cubicBezTo>
                    <a:pt x="249" y="401"/>
                    <a:pt x="258" y="402"/>
                    <a:pt x="261" y="407"/>
                  </a:cubicBezTo>
                  <a:lnTo>
                    <a:pt x="261" y="407"/>
                  </a:lnTo>
                  <a:cubicBezTo>
                    <a:pt x="259" y="398"/>
                    <a:pt x="255" y="373"/>
                    <a:pt x="267" y="373"/>
                  </a:cubicBezTo>
                  <a:cubicBezTo>
                    <a:pt x="269" y="373"/>
                    <a:pt x="271" y="373"/>
                    <a:pt x="273" y="375"/>
                  </a:cubicBezTo>
                  <a:cubicBezTo>
                    <a:pt x="252" y="375"/>
                    <a:pt x="316" y="412"/>
                    <a:pt x="322" y="412"/>
                  </a:cubicBezTo>
                  <a:cubicBezTo>
                    <a:pt x="323" y="412"/>
                    <a:pt x="322" y="412"/>
                    <a:pt x="321" y="410"/>
                  </a:cubicBezTo>
                  <a:cubicBezTo>
                    <a:pt x="321" y="410"/>
                    <a:pt x="321" y="373"/>
                    <a:pt x="338" y="373"/>
                  </a:cubicBezTo>
                  <a:cubicBezTo>
                    <a:pt x="340" y="373"/>
                    <a:pt x="342" y="373"/>
                    <a:pt x="345" y="375"/>
                  </a:cubicBezTo>
                  <a:cubicBezTo>
                    <a:pt x="333" y="387"/>
                    <a:pt x="333" y="398"/>
                    <a:pt x="345" y="398"/>
                  </a:cubicBezTo>
                  <a:cubicBezTo>
                    <a:pt x="333" y="398"/>
                    <a:pt x="333" y="410"/>
                    <a:pt x="321" y="410"/>
                  </a:cubicBezTo>
                  <a:cubicBezTo>
                    <a:pt x="333" y="410"/>
                    <a:pt x="333" y="410"/>
                    <a:pt x="333" y="422"/>
                  </a:cubicBezTo>
                  <a:cubicBezTo>
                    <a:pt x="333" y="406"/>
                    <a:pt x="336" y="401"/>
                    <a:pt x="339" y="401"/>
                  </a:cubicBezTo>
                  <a:cubicBezTo>
                    <a:pt x="346" y="401"/>
                    <a:pt x="357" y="422"/>
                    <a:pt x="357" y="422"/>
                  </a:cubicBezTo>
                  <a:lnTo>
                    <a:pt x="381" y="422"/>
                  </a:lnTo>
                  <a:cubicBezTo>
                    <a:pt x="369" y="422"/>
                    <a:pt x="369" y="410"/>
                    <a:pt x="369" y="398"/>
                  </a:cubicBezTo>
                  <a:lnTo>
                    <a:pt x="369" y="398"/>
                  </a:lnTo>
                  <a:cubicBezTo>
                    <a:pt x="369" y="399"/>
                    <a:pt x="404" y="434"/>
                    <a:pt x="404" y="434"/>
                  </a:cubicBezTo>
                  <a:cubicBezTo>
                    <a:pt x="415" y="434"/>
                    <a:pt x="416" y="397"/>
                    <a:pt x="433" y="397"/>
                  </a:cubicBezTo>
                  <a:cubicBezTo>
                    <a:pt x="435" y="397"/>
                    <a:pt x="438" y="397"/>
                    <a:pt x="440" y="398"/>
                  </a:cubicBezTo>
                  <a:cubicBezTo>
                    <a:pt x="428" y="398"/>
                    <a:pt x="440" y="422"/>
                    <a:pt x="440" y="422"/>
                  </a:cubicBezTo>
                  <a:cubicBezTo>
                    <a:pt x="452" y="422"/>
                    <a:pt x="464" y="410"/>
                    <a:pt x="464" y="398"/>
                  </a:cubicBezTo>
                  <a:cubicBezTo>
                    <a:pt x="470" y="410"/>
                    <a:pt x="467" y="410"/>
                    <a:pt x="464" y="410"/>
                  </a:cubicBezTo>
                  <a:cubicBezTo>
                    <a:pt x="461" y="410"/>
                    <a:pt x="458" y="410"/>
                    <a:pt x="464" y="422"/>
                  </a:cubicBezTo>
                  <a:cubicBezTo>
                    <a:pt x="467" y="428"/>
                    <a:pt x="469" y="430"/>
                    <a:pt x="471" y="430"/>
                  </a:cubicBezTo>
                  <a:cubicBezTo>
                    <a:pt x="477" y="430"/>
                    <a:pt x="479" y="410"/>
                    <a:pt x="488" y="410"/>
                  </a:cubicBezTo>
                  <a:cubicBezTo>
                    <a:pt x="488" y="446"/>
                    <a:pt x="535" y="434"/>
                    <a:pt x="571" y="446"/>
                  </a:cubicBezTo>
                  <a:cubicBezTo>
                    <a:pt x="571" y="446"/>
                    <a:pt x="586" y="416"/>
                    <a:pt x="599" y="416"/>
                  </a:cubicBezTo>
                  <a:cubicBezTo>
                    <a:pt x="602" y="416"/>
                    <a:pt x="604" y="418"/>
                    <a:pt x="607" y="422"/>
                  </a:cubicBezTo>
                  <a:cubicBezTo>
                    <a:pt x="607" y="422"/>
                    <a:pt x="595" y="446"/>
                    <a:pt x="595" y="458"/>
                  </a:cubicBezTo>
                  <a:cubicBezTo>
                    <a:pt x="607" y="410"/>
                    <a:pt x="666" y="422"/>
                    <a:pt x="678" y="398"/>
                  </a:cubicBezTo>
                  <a:cubicBezTo>
                    <a:pt x="678" y="404"/>
                    <a:pt x="678" y="407"/>
                    <a:pt x="680" y="407"/>
                  </a:cubicBezTo>
                  <a:cubicBezTo>
                    <a:pt x="681" y="407"/>
                    <a:pt x="684" y="404"/>
                    <a:pt x="690" y="398"/>
                  </a:cubicBezTo>
                  <a:lnTo>
                    <a:pt x="690" y="398"/>
                  </a:lnTo>
                  <a:cubicBezTo>
                    <a:pt x="702" y="434"/>
                    <a:pt x="678" y="422"/>
                    <a:pt x="726" y="458"/>
                  </a:cubicBezTo>
                  <a:cubicBezTo>
                    <a:pt x="714" y="446"/>
                    <a:pt x="714" y="434"/>
                    <a:pt x="714" y="410"/>
                  </a:cubicBezTo>
                  <a:lnTo>
                    <a:pt x="714" y="410"/>
                  </a:lnTo>
                  <a:cubicBezTo>
                    <a:pt x="726" y="422"/>
                    <a:pt x="734" y="425"/>
                    <a:pt x="740" y="425"/>
                  </a:cubicBezTo>
                  <a:cubicBezTo>
                    <a:pt x="746" y="425"/>
                    <a:pt x="750" y="423"/>
                    <a:pt x="755" y="423"/>
                  </a:cubicBezTo>
                  <a:cubicBezTo>
                    <a:pt x="762" y="423"/>
                    <a:pt x="770" y="427"/>
                    <a:pt x="782" y="442"/>
                  </a:cubicBezTo>
                  <a:lnTo>
                    <a:pt x="782" y="442"/>
                  </a:lnTo>
                  <a:cubicBezTo>
                    <a:pt x="783" y="434"/>
                    <a:pt x="795" y="416"/>
                    <a:pt x="813" y="416"/>
                  </a:cubicBezTo>
                  <a:cubicBezTo>
                    <a:pt x="819" y="416"/>
                    <a:pt x="826" y="418"/>
                    <a:pt x="833" y="422"/>
                  </a:cubicBezTo>
                  <a:cubicBezTo>
                    <a:pt x="821" y="410"/>
                    <a:pt x="821" y="410"/>
                    <a:pt x="833" y="410"/>
                  </a:cubicBezTo>
                  <a:cubicBezTo>
                    <a:pt x="842" y="401"/>
                    <a:pt x="831" y="379"/>
                    <a:pt x="840" y="379"/>
                  </a:cubicBezTo>
                  <a:cubicBezTo>
                    <a:pt x="843" y="379"/>
                    <a:pt x="848" y="381"/>
                    <a:pt x="857" y="387"/>
                  </a:cubicBezTo>
                  <a:cubicBezTo>
                    <a:pt x="838" y="348"/>
                    <a:pt x="842" y="341"/>
                    <a:pt x="819" y="321"/>
                  </a:cubicBezTo>
                  <a:lnTo>
                    <a:pt x="819" y="321"/>
                  </a:lnTo>
                  <a:cubicBezTo>
                    <a:pt x="823" y="323"/>
                    <a:pt x="828" y="325"/>
                    <a:pt x="833" y="327"/>
                  </a:cubicBezTo>
                  <a:cubicBezTo>
                    <a:pt x="833" y="327"/>
                    <a:pt x="833" y="312"/>
                    <a:pt x="839" y="312"/>
                  </a:cubicBezTo>
                  <a:cubicBezTo>
                    <a:pt x="841" y="312"/>
                    <a:pt x="843" y="313"/>
                    <a:pt x="845" y="315"/>
                  </a:cubicBezTo>
                  <a:cubicBezTo>
                    <a:pt x="845" y="315"/>
                    <a:pt x="797" y="244"/>
                    <a:pt x="797" y="244"/>
                  </a:cubicBezTo>
                  <a:lnTo>
                    <a:pt x="797" y="244"/>
                  </a:lnTo>
                  <a:cubicBezTo>
                    <a:pt x="845" y="268"/>
                    <a:pt x="833" y="256"/>
                    <a:pt x="857" y="268"/>
                  </a:cubicBezTo>
                  <a:cubicBezTo>
                    <a:pt x="857" y="268"/>
                    <a:pt x="819" y="182"/>
                    <a:pt x="836" y="172"/>
                  </a:cubicBezTo>
                  <a:lnTo>
                    <a:pt x="836" y="172"/>
                  </a:lnTo>
                  <a:cubicBezTo>
                    <a:pt x="839" y="172"/>
                    <a:pt x="842" y="172"/>
                    <a:pt x="845" y="172"/>
                  </a:cubicBezTo>
                  <a:cubicBezTo>
                    <a:pt x="843" y="172"/>
                    <a:pt x="841" y="171"/>
                    <a:pt x="840" y="171"/>
                  </a:cubicBezTo>
                  <a:cubicBezTo>
                    <a:pt x="839" y="171"/>
                    <a:pt x="837" y="172"/>
                    <a:pt x="836" y="172"/>
                  </a:cubicBezTo>
                  <a:lnTo>
                    <a:pt x="836" y="172"/>
                  </a:lnTo>
                  <a:cubicBezTo>
                    <a:pt x="807" y="172"/>
                    <a:pt x="797" y="170"/>
                    <a:pt x="797" y="148"/>
                  </a:cubicBezTo>
                  <a:lnTo>
                    <a:pt x="797" y="148"/>
                  </a:lnTo>
                  <a:cubicBezTo>
                    <a:pt x="810" y="152"/>
                    <a:pt x="820" y="153"/>
                    <a:pt x="828" y="153"/>
                  </a:cubicBezTo>
                  <a:cubicBezTo>
                    <a:pt x="850" y="153"/>
                    <a:pt x="854" y="142"/>
                    <a:pt x="845" y="125"/>
                  </a:cubicBezTo>
                  <a:lnTo>
                    <a:pt x="845" y="125"/>
                  </a:lnTo>
                  <a:cubicBezTo>
                    <a:pt x="838" y="138"/>
                    <a:pt x="834" y="143"/>
                    <a:pt x="833" y="143"/>
                  </a:cubicBezTo>
                  <a:cubicBezTo>
                    <a:pt x="829" y="143"/>
                    <a:pt x="833" y="124"/>
                    <a:pt x="839" y="111"/>
                  </a:cubicBezTo>
                  <a:lnTo>
                    <a:pt x="839" y="111"/>
                  </a:lnTo>
                  <a:cubicBezTo>
                    <a:pt x="834" y="113"/>
                    <a:pt x="828" y="113"/>
                    <a:pt x="821" y="113"/>
                  </a:cubicBezTo>
                  <a:cubicBezTo>
                    <a:pt x="821" y="113"/>
                    <a:pt x="869" y="65"/>
                    <a:pt x="857" y="53"/>
                  </a:cubicBezTo>
                  <a:lnTo>
                    <a:pt x="857" y="53"/>
                  </a:lnTo>
                  <a:cubicBezTo>
                    <a:pt x="845" y="53"/>
                    <a:pt x="821" y="77"/>
                    <a:pt x="797" y="77"/>
                  </a:cubicBezTo>
                  <a:cubicBezTo>
                    <a:pt x="821" y="65"/>
                    <a:pt x="833" y="53"/>
                    <a:pt x="833" y="29"/>
                  </a:cubicBezTo>
                  <a:lnTo>
                    <a:pt x="833" y="29"/>
                  </a:lnTo>
                  <a:cubicBezTo>
                    <a:pt x="821" y="65"/>
                    <a:pt x="797" y="77"/>
                    <a:pt x="774" y="77"/>
                  </a:cubicBezTo>
                  <a:cubicBezTo>
                    <a:pt x="772" y="78"/>
                    <a:pt x="771" y="78"/>
                    <a:pt x="770" y="78"/>
                  </a:cubicBezTo>
                  <a:cubicBezTo>
                    <a:pt x="761" y="78"/>
                    <a:pt x="834" y="6"/>
                    <a:pt x="845" y="6"/>
                  </a:cubicBezTo>
                  <a:cubicBezTo>
                    <a:pt x="839" y="2"/>
                    <a:pt x="832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270;p60">
              <a:extLst>
                <a:ext uri="{FF2B5EF4-FFF2-40B4-BE49-F238E27FC236}">
                  <a16:creationId xmlns:a16="http://schemas.microsoft.com/office/drawing/2014/main" id="{E65A9D0C-BBE6-42B1-A682-EE8CE487F18A}"/>
                </a:ext>
              </a:extLst>
            </p:cNvPr>
            <p:cNvSpPr/>
            <p:nvPr/>
          </p:nvSpPr>
          <p:spPr>
            <a:xfrm>
              <a:off x="5853400" y="3146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271;p60">
              <a:extLst>
                <a:ext uri="{FF2B5EF4-FFF2-40B4-BE49-F238E27FC236}">
                  <a16:creationId xmlns:a16="http://schemas.microsoft.com/office/drawing/2014/main" id="{ACF32A05-99E6-4A04-9E86-A8D0D30CCB23}"/>
                </a:ext>
              </a:extLst>
            </p:cNvPr>
            <p:cNvSpPr/>
            <p:nvPr/>
          </p:nvSpPr>
          <p:spPr>
            <a:xfrm>
              <a:off x="5852200" y="31383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272;p60">
              <a:extLst>
                <a:ext uri="{FF2B5EF4-FFF2-40B4-BE49-F238E27FC236}">
                  <a16:creationId xmlns:a16="http://schemas.microsoft.com/office/drawing/2014/main" id="{4B79BBE4-A8CA-48C8-AA87-9B6CA5349251}"/>
                </a:ext>
              </a:extLst>
            </p:cNvPr>
            <p:cNvSpPr/>
            <p:nvPr/>
          </p:nvSpPr>
          <p:spPr>
            <a:xfrm>
              <a:off x="5854325" y="3137725"/>
              <a:ext cx="300" cy="275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cubicBezTo>
                    <a:pt x="3" y="0"/>
                    <a:pt x="0" y="11"/>
                    <a:pt x="3" y="11"/>
                  </a:cubicBezTo>
                  <a:cubicBezTo>
                    <a:pt x="4" y="11"/>
                    <a:pt x="7" y="8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273;p60">
              <a:extLst>
                <a:ext uri="{FF2B5EF4-FFF2-40B4-BE49-F238E27FC236}">
                  <a16:creationId xmlns:a16="http://schemas.microsoft.com/office/drawing/2014/main" id="{C2EC3576-3484-4CB6-A9C1-D87ABC9DF102}"/>
                </a:ext>
              </a:extLst>
            </p:cNvPr>
            <p:cNvSpPr/>
            <p:nvPr/>
          </p:nvSpPr>
          <p:spPr>
            <a:xfrm>
              <a:off x="5854875" y="3137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274;p60">
              <a:extLst>
                <a:ext uri="{FF2B5EF4-FFF2-40B4-BE49-F238E27FC236}">
                  <a16:creationId xmlns:a16="http://schemas.microsoft.com/office/drawing/2014/main" id="{57C5753B-EBDB-44E0-B548-366EEECBEB11}"/>
                </a:ext>
              </a:extLst>
            </p:cNvPr>
            <p:cNvSpPr/>
            <p:nvPr/>
          </p:nvSpPr>
          <p:spPr>
            <a:xfrm>
              <a:off x="5861425" y="31368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0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275;p60">
              <a:extLst>
                <a:ext uri="{FF2B5EF4-FFF2-40B4-BE49-F238E27FC236}">
                  <a16:creationId xmlns:a16="http://schemas.microsoft.com/office/drawing/2014/main" id="{D9E12DB1-E50E-4DA5-B478-61DAE8290F2D}"/>
                </a:ext>
              </a:extLst>
            </p:cNvPr>
            <p:cNvSpPr/>
            <p:nvPr/>
          </p:nvSpPr>
          <p:spPr>
            <a:xfrm>
              <a:off x="5861125" y="3137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276;p60">
              <a:extLst>
                <a:ext uri="{FF2B5EF4-FFF2-40B4-BE49-F238E27FC236}">
                  <a16:creationId xmlns:a16="http://schemas.microsoft.com/office/drawing/2014/main" id="{5788863D-D5D8-4427-A278-BC6FB2AD50B2}"/>
                </a:ext>
              </a:extLst>
            </p:cNvPr>
            <p:cNvSpPr/>
            <p:nvPr/>
          </p:nvSpPr>
          <p:spPr>
            <a:xfrm>
              <a:off x="5858450" y="31472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cubicBezTo>
                    <a:pt x="25" y="24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277;p60">
              <a:extLst>
                <a:ext uri="{FF2B5EF4-FFF2-40B4-BE49-F238E27FC236}">
                  <a16:creationId xmlns:a16="http://schemas.microsoft.com/office/drawing/2014/main" id="{B1C2452C-0A7B-4363-B182-969C45757CC9}"/>
                </a:ext>
              </a:extLst>
            </p:cNvPr>
            <p:cNvSpPr/>
            <p:nvPr/>
          </p:nvSpPr>
          <p:spPr>
            <a:xfrm>
              <a:off x="5856075" y="31463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36"/>
                  </a:moveTo>
                  <a:cubicBezTo>
                    <a:pt x="1" y="48"/>
                    <a:pt x="1" y="0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278;p60">
              <a:extLst>
                <a:ext uri="{FF2B5EF4-FFF2-40B4-BE49-F238E27FC236}">
                  <a16:creationId xmlns:a16="http://schemas.microsoft.com/office/drawing/2014/main" id="{BBD68103-7A68-45D4-9F7D-C09C24D0A2FD}"/>
                </a:ext>
              </a:extLst>
            </p:cNvPr>
            <p:cNvSpPr/>
            <p:nvPr/>
          </p:nvSpPr>
          <p:spPr>
            <a:xfrm>
              <a:off x="5854600" y="31472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24"/>
                    <a:pt x="0" y="12"/>
                    <a:pt x="0" y="24"/>
                  </a:cubicBezTo>
                  <a:cubicBezTo>
                    <a:pt x="0" y="24"/>
                    <a:pt x="0" y="0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279;p60">
              <a:extLst>
                <a:ext uri="{FF2B5EF4-FFF2-40B4-BE49-F238E27FC236}">
                  <a16:creationId xmlns:a16="http://schemas.microsoft.com/office/drawing/2014/main" id="{3E2A6A6C-5EA8-43E4-8949-20B617AF705F}"/>
                </a:ext>
              </a:extLst>
            </p:cNvPr>
            <p:cNvSpPr/>
            <p:nvPr/>
          </p:nvSpPr>
          <p:spPr>
            <a:xfrm>
              <a:off x="5831675" y="3146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2"/>
                  </a:ln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280;p60">
              <a:extLst>
                <a:ext uri="{FF2B5EF4-FFF2-40B4-BE49-F238E27FC236}">
                  <a16:creationId xmlns:a16="http://schemas.microsoft.com/office/drawing/2014/main" id="{60BBC39A-1DB8-4742-A315-3AB4C9C83498}"/>
                </a:ext>
              </a:extLst>
            </p:cNvPr>
            <p:cNvSpPr/>
            <p:nvPr/>
          </p:nvSpPr>
          <p:spPr>
            <a:xfrm>
              <a:off x="5839700" y="313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281;p60">
              <a:extLst>
                <a:ext uri="{FF2B5EF4-FFF2-40B4-BE49-F238E27FC236}">
                  <a16:creationId xmlns:a16="http://schemas.microsoft.com/office/drawing/2014/main" id="{D29FD6EC-A0FA-426F-88E9-36A95EC4786A}"/>
                </a:ext>
              </a:extLst>
            </p:cNvPr>
            <p:cNvSpPr/>
            <p:nvPr/>
          </p:nvSpPr>
          <p:spPr>
            <a:xfrm>
              <a:off x="5838900" y="3139975"/>
              <a:ext cx="825" cy="150"/>
            </a:xfrm>
            <a:custGeom>
              <a:avLst/>
              <a:gdLst/>
              <a:ahLst/>
              <a:cxnLst/>
              <a:rect l="l" t="t" r="r" b="b"/>
              <a:pathLst>
                <a:path w="33" h="6" extrusionOk="0">
                  <a:moveTo>
                    <a:pt x="6" y="0"/>
                  </a:moveTo>
                  <a:cubicBezTo>
                    <a:pt x="1" y="0"/>
                    <a:pt x="17" y="5"/>
                    <a:pt x="33" y="5"/>
                  </a:cubicBezTo>
                  <a:cubicBezTo>
                    <a:pt x="17" y="1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282;p60">
              <a:extLst>
                <a:ext uri="{FF2B5EF4-FFF2-40B4-BE49-F238E27FC236}">
                  <a16:creationId xmlns:a16="http://schemas.microsoft.com/office/drawing/2014/main" id="{2625881F-6C80-4858-84C3-07FE5D8B224F}"/>
                </a:ext>
              </a:extLst>
            </p:cNvPr>
            <p:cNvSpPr/>
            <p:nvPr/>
          </p:nvSpPr>
          <p:spPr>
            <a:xfrm>
              <a:off x="5818300" y="3136400"/>
              <a:ext cx="21725" cy="11475"/>
            </a:xfrm>
            <a:custGeom>
              <a:avLst/>
              <a:gdLst/>
              <a:ahLst/>
              <a:cxnLst/>
              <a:rect l="l" t="t" r="r" b="b"/>
              <a:pathLst>
                <a:path w="869" h="459" extrusionOk="0">
                  <a:moveTo>
                    <a:pt x="726" y="17"/>
                  </a:moveTo>
                  <a:cubicBezTo>
                    <a:pt x="723" y="20"/>
                    <a:pt x="724" y="22"/>
                    <a:pt x="727" y="22"/>
                  </a:cubicBezTo>
                  <a:lnTo>
                    <a:pt x="727" y="22"/>
                  </a:lnTo>
                  <a:cubicBezTo>
                    <a:pt x="727" y="21"/>
                    <a:pt x="726" y="19"/>
                    <a:pt x="726" y="17"/>
                  </a:cubicBezTo>
                  <a:close/>
                  <a:moveTo>
                    <a:pt x="833" y="29"/>
                  </a:moveTo>
                  <a:cubicBezTo>
                    <a:pt x="827" y="46"/>
                    <a:pt x="819" y="58"/>
                    <a:pt x="810" y="65"/>
                  </a:cubicBezTo>
                  <a:lnTo>
                    <a:pt x="810" y="65"/>
                  </a:lnTo>
                  <a:cubicBezTo>
                    <a:pt x="821" y="64"/>
                    <a:pt x="833" y="41"/>
                    <a:pt x="833" y="29"/>
                  </a:cubicBezTo>
                  <a:close/>
                  <a:moveTo>
                    <a:pt x="810" y="65"/>
                  </a:moveTo>
                  <a:cubicBezTo>
                    <a:pt x="809" y="65"/>
                    <a:pt x="809" y="65"/>
                    <a:pt x="809" y="65"/>
                  </a:cubicBezTo>
                  <a:cubicBezTo>
                    <a:pt x="809" y="65"/>
                    <a:pt x="809" y="65"/>
                    <a:pt x="809" y="65"/>
                  </a:cubicBezTo>
                  <a:lnTo>
                    <a:pt x="809" y="65"/>
                  </a:lnTo>
                  <a:cubicBezTo>
                    <a:pt x="809" y="65"/>
                    <a:pt x="810" y="65"/>
                    <a:pt x="810" y="65"/>
                  </a:cubicBezTo>
                  <a:close/>
                  <a:moveTo>
                    <a:pt x="857" y="160"/>
                  </a:moveTo>
                  <a:cubicBezTo>
                    <a:pt x="851" y="160"/>
                    <a:pt x="847" y="162"/>
                    <a:pt x="844" y="164"/>
                  </a:cubicBezTo>
                  <a:lnTo>
                    <a:pt x="844" y="164"/>
                  </a:lnTo>
                  <a:cubicBezTo>
                    <a:pt x="848" y="163"/>
                    <a:pt x="852" y="162"/>
                    <a:pt x="857" y="160"/>
                  </a:cubicBezTo>
                  <a:close/>
                  <a:moveTo>
                    <a:pt x="805" y="295"/>
                  </a:moveTo>
                  <a:lnTo>
                    <a:pt x="805" y="295"/>
                  </a:lnTo>
                  <a:cubicBezTo>
                    <a:pt x="817" y="300"/>
                    <a:pt x="816" y="301"/>
                    <a:pt x="812" y="301"/>
                  </a:cubicBezTo>
                  <a:cubicBezTo>
                    <a:pt x="810" y="301"/>
                    <a:pt x="807" y="300"/>
                    <a:pt x="805" y="300"/>
                  </a:cubicBezTo>
                  <a:lnTo>
                    <a:pt x="805" y="300"/>
                  </a:lnTo>
                  <a:cubicBezTo>
                    <a:pt x="806" y="299"/>
                    <a:pt x="806" y="296"/>
                    <a:pt x="805" y="295"/>
                  </a:cubicBezTo>
                  <a:close/>
                  <a:moveTo>
                    <a:pt x="833" y="291"/>
                  </a:moveTo>
                  <a:cubicBezTo>
                    <a:pt x="833" y="291"/>
                    <a:pt x="833" y="303"/>
                    <a:pt x="821" y="303"/>
                  </a:cubicBezTo>
                  <a:cubicBezTo>
                    <a:pt x="821" y="303"/>
                    <a:pt x="821" y="291"/>
                    <a:pt x="833" y="291"/>
                  </a:cubicBezTo>
                  <a:close/>
                  <a:moveTo>
                    <a:pt x="261" y="408"/>
                  </a:moveTo>
                  <a:cubicBezTo>
                    <a:pt x="261" y="409"/>
                    <a:pt x="261" y="410"/>
                    <a:pt x="261" y="410"/>
                  </a:cubicBezTo>
                  <a:cubicBezTo>
                    <a:pt x="261" y="409"/>
                    <a:pt x="261" y="408"/>
                    <a:pt x="261" y="408"/>
                  </a:cubicBezTo>
                  <a:close/>
                  <a:moveTo>
                    <a:pt x="702" y="405"/>
                  </a:moveTo>
                  <a:cubicBezTo>
                    <a:pt x="703" y="405"/>
                    <a:pt x="706" y="410"/>
                    <a:pt x="714" y="410"/>
                  </a:cubicBezTo>
                  <a:cubicBezTo>
                    <a:pt x="714" y="410"/>
                    <a:pt x="709" y="416"/>
                    <a:pt x="705" y="416"/>
                  </a:cubicBezTo>
                  <a:cubicBezTo>
                    <a:pt x="703" y="416"/>
                    <a:pt x="702" y="414"/>
                    <a:pt x="702" y="410"/>
                  </a:cubicBezTo>
                  <a:cubicBezTo>
                    <a:pt x="702" y="406"/>
                    <a:pt x="702" y="405"/>
                    <a:pt x="702" y="405"/>
                  </a:cubicBezTo>
                  <a:close/>
                  <a:moveTo>
                    <a:pt x="782" y="431"/>
                  </a:moveTo>
                  <a:cubicBezTo>
                    <a:pt x="782" y="433"/>
                    <a:pt x="783" y="434"/>
                    <a:pt x="785" y="434"/>
                  </a:cubicBezTo>
                  <a:cubicBezTo>
                    <a:pt x="784" y="433"/>
                    <a:pt x="783" y="432"/>
                    <a:pt x="782" y="431"/>
                  </a:cubicBezTo>
                  <a:close/>
                  <a:moveTo>
                    <a:pt x="826" y="1"/>
                  </a:moveTo>
                  <a:cubicBezTo>
                    <a:pt x="808" y="1"/>
                    <a:pt x="791" y="12"/>
                    <a:pt x="773" y="29"/>
                  </a:cubicBezTo>
                  <a:cubicBezTo>
                    <a:pt x="797" y="29"/>
                    <a:pt x="809" y="17"/>
                    <a:pt x="821" y="17"/>
                  </a:cubicBezTo>
                  <a:lnTo>
                    <a:pt x="821" y="17"/>
                  </a:lnTo>
                  <a:cubicBezTo>
                    <a:pt x="809" y="29"/>
                    <a:pt x="785" y="53"/>
                    <a:pt x="761" y="65"/>
                  </a:cubicBezTo>
                  <a:cubicBezTo>
                    <a:pt x="757" y="31"/>
                    <a:pt x="758" y="23"/>
                    <a:pt x="761" y="23"/>
                  </a:cubicBezTo>
                  <a:lnTo>
                    <a:pt x="761" y="23"/>
                  </a:lnTo>
                  <a:cubicBezTo>
                    <a:pt x="763" y="23"/>
                    <a:pt x="767" y="28"/>
                    <a:pt x="770" y="28"/>
                  </a:cubicBezTo>
                  <a:cubicBezTo>
                    <a:pt x="772" y="28"/>
                    <a:pt x="773" y="26"/>
                    <a:pt x="773" y="17"/>
                  </a:cubicBezTo>
                  <a:lnTo>
                    <a:pt x="773" y="17"/>
                  </a:lnTo>
                  <a:cubicBezTo>
                    <a:pt x="773" y="18"/>
                    <a:pt x="747" y="23"/>
                    <a:pt x="733" y="23"/>
                  </a:cubicBezTo>
                  <a:cubicBezTo>
                    <a:pt x="731" y="23"/>
                    <a:pt x="729" y="23"/>
                    <a:pt x="727" y="22"/>
                  </a:cubicBezTo>
                  <a:lnTo>
                    <a:pt x="727" y="22"/>
                  </a:lnTo>
                  <a:cubicBezTo>
                    <a:pt x="737" y="59"/>
                    <a:pt x="735" y="73"/>
                    <a:pt x="728" y="73"/>
                  </a:cubicBezTo>
                  <a:cubicBezTo>
                    <a:pt x="721" y="73"/>
                    <a:pt x="708" y="54"/>
                    <a:pt x="702" y="29"/>
                  </a:cubicBezTo>
                  <a:cubicBezTo>
                    <a:pt x="702" y="41"/>
                    <a:pt x="702" y="47"/>
                    <a:pt x="700" y="47"/>
                  </a:cubicBezTo>
                  <a:cubicBezTo>
                    <a:pt x="699" y="47"/>
                    <a:pt x="696" y="41"/>
                    <a:pt x="690" y="29"/>
                  </a:cubicBezTo>
                  <a:cubicBezTo>
                    <a:pt x="690" y="57"/>
                    <a:pt x="677" y="67"/>
                    <a:pt x="662" y="67"/>
                  </a:cubicBezTo>
                  <a:cubicBezTo>
                    <a:pt x="645" y="67"/>
                    <a:pt x="625" y="54"/>
                    <a:pt x="619" y="41"/>
                  </a:cubicBezTo>
                  <a:cubicBezTo>
                    <a:pt x="619" y="40"/>
                    <a:pt x="618" y="40"/>
                    <a:pt x="618" y="40"/>
                  </a:cubicBezTo>
                  <a:cubicBezTo>
                    <a:pt x="617" y="40"/>
                    <a:pt x="614" y="46"/>
                    <a:pt x="611" y="52"/>
                  </a:cubicBezTo>
                  <a:lnTo>
                    <a:pt x="611" y="52"/>
                  </a:lnTo>
                  <a:cubicBezTo>
                    <a:pt x="541" y="53"/>
                    <a:pt x="1" y="140"/>
                    <a:pt x="190" y="184"/>
                  </a:cubicBezTo>
                  <a:cubicBezTo>
                    <a:pt x="159" y="192"/>
                    <a:pt x="163" y="215"/>
                    <a:pt x="170" y="227"/>
                  </a:cubicBezTo>
                  <a:lnTo>
                    <a:pt x="170" y="227"/>
                  </a:lnTo>
                  <a:cubicBezTo>
                    <a:pt x="161" y="239"/>
                    <a:pt x="147" y="263"/>
                    <a:pt x="149" y="263"/>
                  </a:cubicBezTo>
                  <a:cubicBezTo>
                    <a:pt x="149" y="263"/>
                    <a:pt x="151" y="261"/>
                    <a:pt x="154" y="256"/>
                  </a:cubicBezTo>
                  <a:cubicBezTo>
                    <a:pt x="154" y="303"/>
                    <a:pt x="190" y="351"/>
                    <a:pt x="166" y="410"/>
                  </a:cubicBezTo>
                  <a:cubicBezTo>
                    <a:pt x="190" y="399"/>
                    <a:pt x="202" y="398"/>
                    <a:pt x="214" y="375"/>
                  </a:cubicBezTo>
                  <a:lnTo>
                    <a:pt x="214" y="375"/>
                  </a:lnTo>
                  <a:cubicBezTo>
                    <a:pt x="208" y="385"/>
                    <a:pt x="208" y="391"/>
                    <a:pt x="211" y="392"/>
                  </a:cubicBezTo>
                  <a:lnTo>
                    <a:pt x="211" y="392"/>
                  </a:lnTo>
                  <a:cubicBezTo>
                    <a:pt x="209" y="401"/>
                    <a:pt x="255" y="394"/>
                    <a:pt x="261" y="408"/>
                  </a:cubicBezTo>
                  <a:lnTo>
                    <a:pt x="261" y="408"/>
                  </a:lnTo>
                  <a:cubicBezTo>
                    <a:pt x="259" y="398"/>
                    <a:pt x="255" y="369"/>
                    <a:pt x="264" y="369"/>
                  </a:cubicBezTo>
                  <a:cubicBezTo>
                    <a:pt x="266" y="369"/>
                    <a:pt x="269" y="371"/>
                    <a:pt x="273" y="375"/>
                  </a:cubicBezTo>
                  <a:cubicBezTo>
                    <a:pt x="271" y="374"/>
                    <a:pt x="270" y="373"/>
                    <a:pt x="269" y="373"/>
                  </a:cubicBezTo>
                  <a:lnTo>
                    <a:pt x="269" y="373"/>
                  </a:lnTo>
                  <a:cubicBezTo>
                    <a:pt x="265" y="373"/>
                    <a:pt x="319" y="412"/>
                    <a:pt x="322" y="412"/>
                  </a:cubicBezTo>
                  <a:cubicBezTo>
                    <a:pt x="322" y="412"/>
                    <a:pt x="322" y="411"/>
                    <a:pt x="321" y="410"/>
                  </a:cubicBezTo>
                  <a:cubicBezTo>
                    <a:pt x="321" y="400"/>
                    <a:pt x="321" y="372"/>
                    <a:pt x="336" y="372"/>
                  </a:cubicBezTo>
                  <a:cubicBezTo>
                    <a:pt x="339" y="372"/>
                    <a:pt x="341" y="373"/>
                    <a:pt x="345" y="375"/>
                  </a:cubicBezTo>
                  <a:cubicBezTo>
                    <a:pt x="333" y="387"/>
                    <a:pt x="333" y="387"/>
                    <a:pt x="345" y="387"/>
                  </a:cubicBezTo>
                  <a:cubicBezTo>
                    <a:pt x="345" y="398"/>
                    <a:pt x="333" y="410"/>
                    <a:pt x="321" y="410"/>
                  </a:cubicBezTo>
                  <a:cubicBezTo>
                    <a:pt x="333" y="410"/>
                    <a:pt x="333" y="410"/>
                    <a:pt x="333" y="422"/>
                  </a:cubicBezTo>
                  <a:cubicBezTo>
                    <a:pt x="337" y="406"/>
                    <a:pt x="341" y="401"/>
                    <a:pt x="344" y="401"/>
                  </a:cubicBezTo>
                  <a:cubicBezTo>
                    <a:pt x="351" y="401"/>
                    <a:pt x="357" y="422"/>
                    <a:pt x="357" y="422"/>
                  </a:cubicBezTo>
                  <a:lnTo>
                    <a:pt x="380" y="422"/>
                  </a:lnTo>
                  <a:cubicBezTo>
                    <a:pt x="369" y="422"/>
                    <a:pt x="369" y="410"/>
                    <a:pt x="369" y="398"/>
                  </a:cubicBezTo>
                  <a:lnTo>
                    <a:pt x="369" y="398"/>
                  </a:lnTo>
                  <a:cubicBezTo>
                    <a:pt x="380" y="398"/>
                    <a:pt x="404" y="434"/>
                    <a:pt x="404" y="434"/>
                  </a:cubicBezTo>
                  <a:cubicBezTo>
                    <a:pt x="415" y="424"/>
                    <a:pt x="425" y="396"/>
                    <a:pt x="435" y="396"/>
                  </a:cubicBezTo>
                  <a:cubicBezTo>
                    <a:pt x="437" y="396"/>
                    <a:pt x="438" y="397"/>
                    <a:pt x="440" y="398"/>
                  </a:cubicBezTo>
                  <a:cubicBezTo>
                    <a:pt x="440" y="405"/>
                    <a:pt x="440" y="422"/>
                    <a:pt x="440" y="422"/>
                  </a:cubicBezTo>
                  <a:cubicBezTo>
                    <a:pt x="452" y="422"/>
                    <a:pt x="464" y="410"/>
                    <a:pt x="464" y="398"/>
                  </a:cubicBezTo>
                  <a:cubicBezTo>
                    <a:pt x="470" y="410"/>
                    <a:pt x="467" y="410"/>
                    <a:pt x="464" y="410"/>
                  </a:cubicBezTo>
                  <a:cubicBezTo>
                    <a:pt x="461" y="410"/>
                    <a:pt x="458" y="410"/>
                    <a:pt x="464" y="422"/>
                  </a:cubicBezTo>
                  <a:cubicBezTo>
                    <a:pt x="467" y="428"/>
                    <a:pt x="470" y="430"/>
                    <a:pt x="472" y="430"/>
                  </a:cubicBezTo>
                  <a:cubicBezTo>
                    <a:pt x="481" y="430"/>
                    <a:pt x="488" y="408"/>
                    <a:pt x="488" y="398"/>
                  </a:cubicBezTo>
                  <a:cubicBezTo>
                    <a:pt x="488" y="412"/>
                    <a:pt x="488" y="418"/>
                    <a:pt x="490" y="418"/>
                  </a:cubicBezTo>
                  <a:cubicBezTo>
                    <a:pt x="492" y="418"/>
                    <a:pt x="495" y="415"/>
                    <a:pt x="500" y="410"/>
                  </a:cubicBezTo>
                  <a:lnTo>
                    <a:pt x="500" y="410"/>
                  </a:lnTo>
                  <a:cubicBezTo>
                    <a:pt x="494" y="428"/>
                    <a:pt x="503" y="431"/>
                    <a:pt x="517" y="431"/>
                  </a:cubicBezTo>
                  <a:cubicBezTo>
                    <a:pt x="525" y="431"/>
                    <a:pt x="534" y="430"/>
                    <a:pt x="543" y="430"/>
                  </a:cubicBezTo>
                  <a:cubicBezTo>
                    <a:pt x="552" y="430"/>
                    <a:pt x="562" y="431"/>
                    <a:pt x="571" y="434"/>
                  </a:cubicBezTo>
                  <a:cubicBezTo>
                    <a:pt x="580" y="434"/>
                    <a:pt x="588" y="409"/>
                    <a:pt x="597" y="409"/>
                  </a:cubicBezTo>
                  <a:cubicBezTo>
                    <a:pt x="600" y="409"/>
                    <a:pt x="603" y="413"/>
                    <a:pt x="607" y="422"/>
                  </a:cubicBezTo>
                  <a:cubicBezTo>
                    <a:pt x="607" y="422"/>
                    <a:pt x="595" y="446"/>
                    <a:pt x="607" y="458"/>
                  </a:cubicBezTo>
                  <a:cubicBezTo>
                    <a:pt x="607" y="399"/>
                    <a:pt x="666" y="422"/>
                    <a:pt x="690" y="399"/>
                  </a:cubicBezTo>
                  <a:lnTo>
                    <a:pt x="690" y="399"/>
                  </a:lnTo>
                  <a:cubicBezTo>
                    <a:pt x="684" y="404"/>
                    <a:pt x="684" y="407"/>
                    <a:pt x="686" y="407"/>
                  </a:cubicBezTo>
                  <a:cubicBezTo>
                    <a:pt x="687" y="407"/>
                    <a:pt x="690" y="404"/>
                    <a:pt x="690" y="398"/>
                  </a:cubicBezTo>
                  <a:lnTo>
                    <a:pt x="690" y="398"/>
                  </a:lnTo>
                  <a:cubicBezTo>
                    <a:pt x="690" y="398"/>
                    <a:pt x="690" y="398"/>
                    <a:pt x="690" y="398"/>
                  </a:cubicBezTo>
                  <a:cubicBezTo>
                    <a:pt x="702" y="434"/>
                    <a:pt x="690" y="422"/>
                    <a:pt x="726" y="458"/>
                  </a:cubicBezTo>
                  <a:cubicBezTo>
                    <a:pt x="714" y="446"/>
                    <a:pt x="714" y="434"/>
                    <a:pt x="714" y="410"/>
                  </a:cubicBezTo>
                  <a:lnTo>
                    <a:pt x="714" y="410"/>
                  </a:lnTo>
                  <a:cubicBezTo>
                    <a:pt x="724" y="417"/>
                    <a:pt x="732" y="419"/>
                    <a:pt x="738" y="419"/>
                  </a:cubicBezTo>
                  <a:cubicBezTo>
                    <a:pt x="745" y="419"/>
                    <a:pt x="750" y="417"/>
                    <a:pt x="756" y="417"/>
                  </a:cubicBezTo>
                  <a:cubicBezTo>
                    <a:pt x="762" y="417"/>
                    <a:pt x="770" y="420"/>
                    <a:pt x="782" y="431"/>
                  </a:cubicBezTo>
                  <a:lnTo>
                    <a:pt x="782" y="431"/>
                  </a:lnTo>
                  <a:cubicBezTo>
                    <a:pt x="782" y="426"/>
                    <a:pt x="793" y="414"/>
                    <a:pt x="809" y="414"/>
                  </a:cubicBezTo>
                  <a:cubicBezTo>
                    <a:pt x="816" y="414"/>
                    <a:pt x="824" y="416"/>
                    <a:pt x="833" y="422"/>
                  </a:cubicBezTo>
                  <a:cubicBezTo>
                    <a:pt x="824" y="414"/>
                    <a:pt x="822" y="405"/>
                    <a:pt x="826" y="405"/>
                  </a:cubicBezTo>
                  <a:lnTo>
                    <a:pt x="826" y="405"/>
                  </a:lnTo>
                  <a:cubicBezTo>
                    <a:pt x="827" y="405"/>
                    <a:pt x="829" y="407"/>
                    <a:pt x="833" y="410"/>
                  </a:cubicBezTo>
                  <a:cubicBezTo>
                    <a:pt x="842" y="401"/>
                    <a:pt x="830" y="379"/>
                    <a:pt x="840" y="379"/>
                  </a:cubicBezTo>
                  <a:cubicBezTo>
                    <a:pt x="843" y="379"/>
                    <a:pt x="848" y="381"/>
                    <a:pt x="857" y="387"/>
                  </a:cubicBezTo>
                  <a:cubicBezTo>
                    <a:pt x="837" y="347"/>
                    <a:pt x="842" y="340"/>
                    <a:pt x="817" y="319"/>
                  </a:cubicBezTo>
                  <a:lnTo>
                    <a:pt x="817" y="319"/>
                  </a:lnTo>
                  <a:cubicBezTo>
                    <a:pt x="821" y="321"/>
                    <a:pt x="827" y="324"/>
                    <a:pt x="833" y="327"/>
                  </a:cubicBezTo>
                  <a:cubicBezTo>
                    <a:pt x="833" y="319"/>
                    <a:pt x="833" y="310"/>
                    <a:pt x="841" y="310"/>
                  </a:cubicBezTo>
                  <a:cubicBezTo>
                    <a:pt x="845" y="310"/>
                    <a:pt x="850" y="312"/>
                    <a:pt x="857" y="315"/>
                  </a:cubicBezTo>
                  <a:cubicBezTo>
                    <a:pt x="857" y="315"/>
                    <a:pt x="797" y="244"/>
                    <a:pt x="809" y="244"/>
                  </a:cubicBezTo>
                  <a:lnTo>
                    <a:pt x="809" y="244"/>
                  </a:lnTo>
                  <a:cubicBezTo>
                    <a:pt x="857" y="256"/>
                    <a:pt x="833" y="244"/>
                    <a:pt x="857" y="268"/>
                  </a:cubicBezTo>
                  <a:cubicBezTo>
                    <a:pt x="857" y="268"/>
                    <a:pt x="819" y="183"/>
                    <a:pt x="844" y="164"/>
                  </a:cubicBezTo>
                  <a:lnTo>
                    <a:pt x="844" y="164"/>
                  </a:lnTo>
                  <a:cubicBezTo>
                    <a:pt x="834" y="167"/>
                    <a:pt x="826" y="168"/>
                    <a:pt x="819" y="168"/>
                  </a:cubicBezTo>
                  <a:cubicBezTo>
                    <a:pt x="805" y="168"/>
                    <a:pt x="797" y="162"/>
                    <a:pt x="797" y="148"/>
                  </a:cubicBezTo>
                  <a:lnTo>
                    <a:pt x="797" y="148"/>
                  </a:lnTo>
                  <a:cubicBezTo>
                    <a:pt x="810" y="152"/>
                    <a:pt x="820" y="153"/>
                    <a:pt x="828" y="153"/>
                  </a:cubicBezTo>
                  <a:cubicBezTo>
                    <a:pt x="850" y="153"/>
                    <a:pt x="857" y="142"/>
                    <a:pt x="857" y="125"/>
                  </a:cubicBezTo>
                  <a:lnTo>
                    <a:pt x="857" y="125"/>
                  </a:lnTo>
                  <a:cubicBezTo>
                    <a:pt x="847" y="138"/>
                    <a:pt x="841" y="143"/>
                    <a:pt x="839" y="143"/>
                  </a:cubicBezTo>
                  <a:cubicBezTo>
                    <a:pt x="833" y="143"/>
                    <a:pt x="848" y="109"/>
                    <a:pt x="857" y="101"/>
                  </a:cubicBezTo>
                  <a:lnTo>
                    <a:pt x="857" y="101"/>
                  </a:lnTo>
                  <a:cubicBezTo>
                    <a:pt x="845" y="113"/>
                    <a:pt x="833" y="113"/>
                    <a:pt x="821" y="113"/>
                  </a:cubicBezTo>
                  <a:cubicBezTo>
                    <a:pt x="821" y="113"/>
                    <a:pt x="869" y="65"/>
                    <a:pt x="857" y="53"/>
                  </a:cubicBezTo>
                  <a:lnTo>
                    <a:pt x="857" y="53"/>
                  </a:lnTo>
                  <a:cubicBezTo>
                    <a:pt x="847" y="53"/>
                    <a:pt x="830" y="68"/>
                    <a:pt x="817" y="68"/>
                  </a:cubicBezTo>
                  <a:cubicBezTo>
                    <a:pt x="814" y="68"/>
                    <a:pt x="812" y="68"/>
                    <a:pt x="809" y="65"/>
                  </a:cubicBezTo>
                  <a:lnTo>
                    <a:pt x="809" y="65"/>
                  </a:lnTo>
                  <a:cubicBezTo>
                    <a:pt x="799" y="74"/>
                    <a:pt x="786" y="77"/>
                    <a:pt x="773" y="77"/>
                  </a:cubicBezTo>
                  <a:cubicBezTo>
                    <a:pt x="783" y="68"/>
                    <a:pt x="845" y="6"/>
                    <a:pt x="845" y="6"/>
                  </a:cubicBezTo>
                  <a:cubicBezTo>
                    <a:pt x="838" y="2"/>
                    <a:pt x="832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283;p60">
              <a:extLst>
                <a:ext uri="{FF2B5EF4-FFF2-40B4-BE49-F238E27FC236}">
                  <a16:creationId xmlns:a16="http://schemas.microsoft.com/office/drawing/2014/main" id="{4841EF50-EE67-4CE8-9731-953337A5E234}"/>
                </a:ext>
              </a:extLst>
            </p:cNvPr>
            <p:cNvSpPr/>
            <p:nvPr/>
          </p:nvSpPr>
          <p:spPr>
            <a:xfrm>
              <a:off x="5831675" y="3146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284;p60">
              <a:extLst>
                <a:ext uri="{FF2B5EF4-FFF2-40B4-BE49-F238E27FC236}">
                  <a16:creationId xmlns:a16="http://schemas.microsoft.com/office/drawing/2014/main" id="{14AEB255-450C-40F5-85ED-C9ACCD824CDE}"/>
                </a:ext>
              </a:extLst>
            </p:cNvPr>
            <p:cNvSpPr/>
            <p:nvPr/>
          </p:nvSpPr>
          <p:spPr>
            <a:xfrm>
              <a:off x="5830675" y="3138175"/>
              <a:ext cx="425" cy="175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3" y="1"/>
                  </a:moveTo>
                  <a:cubicBezTo>
                    <a:pt x="1" y="1"/>
                    <a:pt x="9" y="6"/>
                    <a:pt x="16" y="6"/>
                  </a:cubicBezTo>
                  <a:cubicBezTo>
                    <a:pt x="9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285;p60">
              <a:extLst>
                <a:ext uri="{FF2B5EF4-FFF2-40B4-BE49-F238E27FC236}">
                  <a16:creationId xmlns:a16="http://schemas.microsoft.com/office/drawing/2014/main" id="{F5C49D51-FA42-49B2-B665-7526145D5D92}"/>
                </a:ext>
              </a:extLst>
            </p:cNvPr>
            <p:cNvSpPr/>
            <p:nvPr/>
          </p:nvSpPr>
          <p:spPr>
            <a:xfrm>
              <a:off x="5832725" y="3137425"/>
              <a:ext cx="150" cy="500"/>
            </a:xfrm>
            <a:custGeom>
              <a:avLst/>
              <a:gdLst/>
              <a:ahLst/>
              <a:cxnLst/>
              <a:rect l="l" t="t" r="r" b="b"/>
              <a:pathLst>
                <a:path w="6" h="20" extrusionOk="0">
                  <a:moveTo>
                    <a:pt x="6" y="0"/>
                  </a:moveTo>
                  <a:cubicBezTo>
                    <a:pt x="1" y="14"/>
                    <a:pt x="0" y="19"/>
                    <a:pt x="1" y="19"/>
                  </a:cubicBezTo>
                  <a:cubicBezTo>
                    <a:pt x="1" y="19"/>
                    <a:pt x="6" y="8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286;p60">
              <a:extLst>
                <a:ext uri="{FF2B5EF4-FFF2-40B4-BE49-F238E27FC236}">
                  <a16:creationId xmlns:a16="http://schemas.microsoft.com/office/drawing/2014/main" id="{4C147422-2F54-4603-8C8D-60EC54E565EA}"/>
                </a:ext>
              </a:extLst>
            </p:cNvPr>
            <p:cNvSpPr/>
            <p:nvPr/>
          </p:nvSpPr>
          <p:spPr>
            <a:xfrm>
              <a:off x="5833150" y="3137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287;p60">
              <a:extLst>
                <a:ext uri="{FF2B5EF4-FFF2-40B4-BE49-F238E27FC236}">
                  <a16:creationId xmlns:a16="http://schemas.microsoft.com/office/drawing/2014/main" id="{45EF30A2-08D6-460E-938F-B16C7BB46508}"/>
                </a:ext>
              </a:extLst>
            </p:cNvPr>
            <p:cNvSpPr/>
            <p:nvPr/>
          </p:nvSpPr>
          <p:spPr>
            <a:xfrm>
              <a:off x="5839700" y="31368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0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288;p60">
              <a:extLst>
                <a:ext uri="{FF2B5EF4-FFF2-40B4-BE49-F238E27FC236}">
                  <a16:creationId xmlns:a16="http://schemas.microsoft.com/office/drawing/2014/main" id="{A8B4AEA9-FF22-4D14-B1C4-37777F0A5FE6}"/>
                </a:ext>
              </a:extLst>
            </p:cNvPr>
            <p:cNvSpPr/>
            <p:nvPr/>
          </p:nvSpPr>
          <p:spPr>
            <a:xfrm>
              <a:off x="5836625" y="3147275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3" y="1"/>
                  </a:moveTo>
                  <a:cubicBezTo>
                    <a:pt x="1" y="1"/>
                    <a:pt x="9" y="11"/>
                    <a:pt x="17" y="11"/>
                  </a:cubicBezTo>
                  <a:cubicBezTo>
                    <a:pt x="9" y="3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289;p60">
              <a:extLst>
                <a:ext uri="{FF2B5EF4-FFF2-40B4-BE49-F238E27FC236}">
                  <a16:creationId xmlns:a16="http://schemas.microsoft.com/office/drawing/2014/main" id="{666A81E2-0CDF-424E-B6C9-47672C8B3EC5}"/>
                </a:ext>
              </a:extLst>
            </p:cNvPr>
            <p:cNvSpPr/>
            <p:nvPr/>
          </p:nvSpPr>
          <p:spPr>
            <a:xfrm>
              <a:off x="5834350" y="3146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8"/>
                  </a:moveTo>
                  <a:cubicBezTo>
                    <a:pt x="0" y="48"/>
                    <a:pt x="0" y="1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290;p60">
              <a:extLst>
                <a:ext uri="{FF2B5EF4-FFF2-40B4-BE49-F238E27FC236}">
                  <a16:creationId xmlns:a16="http://schemas.microsoft.com/office/drawing/2014/main" id="{8B7AEC9D-3CAA-4A30-B44F-F94141A0D137}"/>
                </a:ext>
              </a:extLst>
            </p:cNvPr>
            <p:cNvSpPr/>
            <p:nvPr/>
          </p:nvSpPr>
          <p:spPr>
            <a:xfrm>
              <a:off x="5832850" y="314745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" y="1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2" y="9"/>
                    <a:pt x="3" y="8"/>
                    <a:pt x="4" y="7"/>
                  </a:cubicBezTo>
                  <a:lnTo>
                    <a:pt x="4" y="7"/>
                  </a:lnTo>
                  <a:cubicBezTo>
                    <a:pt x="5" y="7"/>
                    <a:pt x="6" y="8"/>
                    <a:pt x="7" y="8"/>
                  </a:cubicBezTo>
                  <a:cubicBezTo>
                    <a:pt x="8" y="8"/>
                    <a:pt x="10" y="7"/>
                    <a:pt x="13" y="4"/>
                  </a:cubicBezTo>
                  <a:lnTo>
                    <a:pt x="13" y="4"/>
                  </a:lnTo>
                  <a:cubicBezTo>
                    <a:pt x="9" y="4"/>
                    <a:pt x="6" y="5"/>
                    <a:pt x="4" y="7"/>
                  </a:cubicBezTo>
                  <a:lnTo>
                    <a:pt x="4" y="7"/>
                  </a:lnTo>
                  <a:cubicBezTo>
                    <a:pt x="2" y="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291;p60">
              <a:extLst>
                <a:ext uri="{FF2B5EF4-FFF2-40B4-BE49-F238E27FC236}">
                  <a16:creationId xmlns:a16="http://schemas.microsoft.com/office/drawing/2014/main" id="{A29F8661-7CA8-40DB-ADCC-6AE408276910}"/>
                </a:ext>
              </a:extLst>
            </p:cNvPr>
            <p:cNvSpPr/>
            <p:nvPr/>
          </p:nvSpPr>
          <p:spPr>
            <a:xfrm>
              <a:off x="5809950" y="3146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2"/>
                  </a:ln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292;p60">
              <a:extLst>
                <a:ext uri="{FF2B5EF4-FFF2-40B4-BE49-F238E27FC236}">
                  <a16:creationId xmlns:a16="http://schemas.microsoft.com/office/drawing/2014/main" id="{C8BCFC9D-62D5-4FEA-8924-910190E11345}"/>
                </a:ext>
              </a:extLst>
            </p:cNvPr>
            <p:cNvSpPr/>
            <p:nvPr/>
          </p:nvSpPr>
          <p:spPr>
            <a:xfrm>
              <a:off x="5817975" y="313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293;p60">
              <a:extLst>
                <a:ext uri="{FF2B5EF4-FFF2-40B4-BE49-F238E27FC236}">
                  <a16:creationId xmlns:a16="http://schemas.microsoft.com/office/drawing/2014/main" id="{4025A7E7-C143-4079-B926-55787060ADE8}"/>
                </a:ext>
              </a:extLst>
            </p:cNvPr>
            <p:cNvSpPr/>
            <p:nvPr/>
          </p:nvSpPr>
          <p:spPr>
            <a:xfrm>
              <a:off x="5817300" y="3139875"/>
              <a:ext cx="1000" cy="250"/>
            </a:xfrm>
            <a:custGeom>
              <a:avLst/>
              <a:gdLst/>
              <a:ahLst/>
              <a:cxnLst/>
              <a:rect l="l" t="t" r="r" b="b"/>
              <a:pathLst>
                <a:path w="40" h="10" extrusionOk="0">
                  <a:moveTo>
                    <a:pt x="4" y="1"/>
                  </a:moveTo>
                  <a:cubicBezTo>
                    <a:pt x="1" y="1"/>
                    <a:pt x="10" y="4"/>
                    <a:pt x="39" y="9"/>
                  </a:cubicBezTo>
                  <a:cubicBezTo>
                    <a:pt x="22" y="4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294;p60">
              <a:extLst>
                <a:ext uri="{FF2B5EF4-FFF2-40B4-BE49-F238E27FC236}">
                  <a16:creationId xmlns:a16="http://schemas.microsoft.com/office/drawing/2014/main" id="{BDFD8B4E-2C9E-4282-A376-CDA6BFF4351B}"/>
                </a:ext>
              </a:extLst>
            </p:cNvPr>
            <p:cNvSpPr/>
            <p:nvPr/>
          </p:nvSpPr>
          <p:spPr>
            <a:xfrm>
              <a:off x="5796775" y="3136400"/>
              <a:ext cx="21825" cy="11475"/>
            </a:xfrm>
            <a:custGeom>
              <a:avLst/>
              <a:gdLst/>
              <a:ahLst/>
              <a:cxnLst/>
              <a:rect l="l" t="t" r="r" b="b"/>
              <a:pathLst>
                <a:path w="873" h="459" extrusionOk="0">
                  <a:moveTo>
                    <a:pt x="718" y="17"/>
                  </a:moveTo>
                  <a:cubicBezTo>
                    <a:pt x="718" y="18"/>
                    <a:pt x="718" y="19"/>
                    <a:pt x="718" y="20"/>
                  </a:cubicBezTo>
                  <a:lnTo>
                    <a:pt x="718" y="20"/>
                  </a:lnTo>
                  <a:cubicBezTo>
                    <a:pt x="718" y="19"/>
                    <a:pt x="718" y="18"/>
                    <a:pt x="718" y="17"/>
                  </a:cubicBezTo>
                  <a:close/>
                  <a:moveTo>
                    <a:pt x="837" y="29"/>
                  </a:moveTo>
                  <a:lnTo>
                    <a:pt x="837" y="29"/>
                  </a:lnTo>
                  <a:cubicBezTo>
                    <a:pt x="825" y="41"/>
                    <a:pt x="813" y="53"/>
                    <a:pt x="801" y="65"/>
                  </a:cubicBezTo>
                  <a:cubicBezTo>
                    <a:pt x="802" y="65"/>
                    <a:pt x="803" y="65"/>
                    <a:pt x="803" y="65"/>
                  </a:cubicBezTo>
                  <a:lnTo>
                    <a:pt x="803" y="65"/>
                  </a:lnTo>
                  <a:cubicBezTo>
                    <a:pt x="814" y="58"/>
                    <a:pt x="826" y="46"/>
                    <a:pt x="837" y="29"/>
                  </a:cubicBezTo>
                  <a:close/>
                  <a:moveTo>
                    <a:pt x="849" y="160"/>
                  </a:moveTo>
                  <a:cubicBezTo>
                    <a:pt x="844" y="160"/>
                    <a:pt x="840" y="162"/>
                    <a:pt x="837" y="164"/>
                  </a:cubicBezTo>
                  <a:lnTo>
                    <a:pt x="837" y="164"/>
                  </a:lnTo>
                  <a:cubicBezTo>
                    <a:pt x="840" y="163"/>
                    <a:pt x="844" y="162"/>
                    <a:pt x="849" y="160"/>
                  </a:cubicBezTo>
                  <a:close/>
                  <a:moveTo>
                    <a:pt x="801" y="291"/>
                  </a:moveTo>
                  <a:cubicBezTo>
                    <a:pt x="821" y="299"/>
                    <a:pt x="819" y="301"/>
                    <a:pt x="813" y="301"/>
                  </a:cubicBezTo>
                  <a:cubicBezTo>
                    <a:pt x="810" y="301"/>
                    <a:pt x="805" y="300"/>
                    <a:pt x="801" y="300"/>
                  </a:cubicBezTo>
                  <a:cubicBezTo>
                    <a:pt x="801" y="297"/>
                    <a:pt x="801" y="291"/>
                    <a:pt x="801" y="291"/>
                  </a:cubicBezTo>
                  <a:close/>
                  <a:moveTo>
                    <a:pt x="334" y="397"/>
                  </a:moveTo>
                  <a:cubicBezTo>
                    <a:pt x="331" y="398"/>
                    <a:pt x="329" y="400"/>
                    <a:pt x="327" y="405"/>
                  </a:cubicBezTo>
                  <a:lnTo>
                    <a:pt x="327" y="405"/>
                  </a:lnTo>
                  <a:cubicBezTo>
                    <a:pt x="329" y="403"/>
                    <a:pt x="332" y="400"/>
                    <a:pt x="334" y="397"/>
                  </a:cubicBezTo>
                  <a:close/>
                  <a:moveTo>
                    <a:pt x="456" y="387"/>
                  </a:moveTo>
                  <a:cubicBezTo>
                    <a:pt x="474" y="404"/>
                    <a:pt x="458" y="402"/>
                    <a:pt x="454" y="410"/>
                  </a:cubicBezTo>
                  <a:lnTo>
                    <a:pt x="454" y="410"/>
                  </a:lnTo>
                  <a:cubicBezTo>
                    <a:pt x="456" y="404"/>
                    <a:pt x="456" y="396"/>
                    <a:pt x="456" y="387"/>
                  </a:cubicBezTo>
                  <a:close/>
                  <a:moveTo>
                    <a:pt x="321" y="405"/>
                  </a:moveTo>
                  <a:cubicBezTo>
                    <a:pt x="319" y="405"/>
                    <a:pt x="317" y="406"/>
                    <a:pt x="313" y="410"/>
                  </a:cubicBezTo>
                  <a:cubicBezTo>
                    <a:pt x="317" y="410"/>
                    <a:pt x="321" y="409"/>
                    <a:pt x="324" y="407"/>
                  </a:cubicBezTo>
                  <a:lnTo>
                    <a:pt x="324" y="407"/>
                  </a:lnTo>
                  <a:cubicBezTo>
                    <a:pt x="325" y="409"/>
                    <a:pt x="325" y="410"/>
                    <a:pt x="325" y="410"/>
                  </a:cubicBezTo>
                  <a:cubicBezTo>
                    <a:pt x="325" y="408"/>
                    <a:pt x="326" y="407"/>
                    <a:pt x="327" y="405"/>
                  </a:cubicBezTo>
                  <a:lnTo>
                    <a:pt x="327" y="405"/>
                  </a:lnTo>
                  <a:cubicBezTo>
                    <a:pt x="326" y="406"/>
                    <a:pt x="325" y="406"/>
                    <a:pt x="324" y="407"/>
                  </a:cubicBezTo>
                  <a:lnTo>
                    <a:pt x="324" y="407"/>
                  </a:lnTo>
                  <a:cubicBezTo>
                    <a:pt x="323" y="406"/>
                    <a:pt x="323" y="405"/>
                    <a:pt x="321" y="405"/>
                  </a:cubicBezTo>
                  <a:close/>
                  <a:moveTo>
                    <a:pt x="697" y="405"/>
                  </a:moveTo>
                  <a:cubicBezTo>
                    <a:pt x="700" y="405"/>
                    <a:pt x="706" y="410"/>
                    <a:pt x="706" y="410"/>
                  </a:cubicBezTo>
                  <a:cubicBezTo>
                    <a:pt x="706" y="410"/>
                    <a:pt x="700" y="416"/>
                    <a:pt x="697" y="416"/>
                  </a:cubicBezTo>
                  <a:cubicBezTo>
                    <a:pt x="695" y="416"/>
                    <a:pt x="694" y="414"/>
                    <a:pt x="694" y="410"/>
                  </a:cubicBezTo>
                  <a:cubicBezTo>
                    <a:pt x="694" y="406"/>
                    <a:pt x="695" y="405"/>
                    <a:pt x="697" y="405"/>
                  </a:cubicBezTo>
                  <a:close/>
                  <a:moveTo>
                    <a:pt x="774" y="430"/>
                  </a:moveTo>
                  <a:cubicBezTo>
                    <a:pt x="774" y="433"/>
                    <a:pt x="775" y="434"/>
                    <a:pt x="777" y="434"/>
                  </a:cubicBezTo>
                  <a:cubicBezTo>
                    <a:pt x="776" y="433"/>
                    <a:pt x="775" y="431"/>
                    <a:pt x="774" y="430"/>
                  </a:cubicBezTo>
                  <a:close/>
                  <a:moveTo>
                    <a:pt x="708" y="431"/>
                  </a:moveTo>
                  <a:cubicBezTo>
                    <a:pt x="711" y="439"/>
                    <a:pt x="717" y="446"/>
                    <a:pt x="730" y="446"/>
                  </a:cubicBezTo>
                  <a:cubicBezTo>
                    <a:pt x="720" y="439"/>
                    <a:pt x="713" y="435"/>
                    <a:pt x="708" y="431"/>
                  </a:cubicBezTo>
                  <a:close/>
                  <a:moveTo>
                    <a:pt x="818" y="1"/>
                  </a:moveTo>
                  <a:cubicBezTo>
                    <a:pt x="801" y="1"/>
                    <a:pt x="786" y="12"/>
                    <a:pt x="777" y="29"/>
                  </a:cubicBezTo>
                  <a:cubicBezTo>
                    <a:pt x="789" y="29"/>
                    <a:pt x="801" y="17"/>
                    <a:pt x="813" y="17"/>
                  </a:cubicBezTo>
                  <a:lnTo>
                    <a:pt x="813" y="17"/>
                  </a:lnTo>
                  <a:cubicBezTo>
                    <a:pt x="801" y="29"/>
                    <a:pt x="777" y="53"/>
                    <a:pt x="753" y="53"/>
                  </a:cubicBezTo>
                  <a:cubicBezTo>
                    <a:pt x="748" y="27"/>
                    <a:pt x="750" y="22"/>
                    <a:pt x="753" y="22"/>
                  </a:cubicBezTo>
                  <a:lnTo>
                    <a:pt x="753" y="22"/>
                  </a:lnTo>
                  <a:cubicBezTo>
                    <a:pt x="756" y="22"/>
                    <a:pt x="759" y="25"/>
                    <a:pt x="762" y="25"/>
                  </a:cubicBezTo>
                  <a:cubicBezTo>
                    <a:pt x="764" y="25"/>
                    <a:pt x="765" y="23"/>
                    <a:pt x="765" y="17"/>
                  </a:cubicBezTo>
                  <a:lnTo>
                    <a:pt x="765" y="17"/>
                  </a:lnTo>
                  <a:cubicBezTo>
                    <a:pt x="765" y="18"/>
                    <a:pt x="744" y="23"/>
                    <a:pt x="730" y="23"/>
                  </a:cubicBezTo>
                  <a:cubicBezTo>
                    <a:pt x="724" y="23"/>
                    <a:pt x="720" y="22"/>
                    <a:pt x="718" y="20"/>
                  </a:cubicBezTo>
                  <a:lnTo>
                    <a:pt x="718" y="20"/>
                  </a:lnTo>
                  <a:cubicBezTo>
                    <a:pt x="729" y="58"/>
                    <a:pt x="727" y="73"/>
                    <a:pt x="720" y="73"/>
                  </a:cubicBezTo>
                  <a:cubicBezTo>
                    <a:pt x="713" y="73"/>
                    <a:pt x="700" y="54"/>
                    <a:pt x="694" y="29"/>
                  </a:cubicBezTo>
                  <a:cubicBezTo>
                    <a:pt x="689" y="56"/>
                    <a:pt x="674" y="66"/>
                    <a:pt x="659" y="66"/>
                  </a:cubicBezTo>
                  <a:cubicBezTo>
                    <a:pt x="639" y="66"/>
                    <a:pt x="617" y="49"/>
                    <a:pt x="610" y="29"/>
                  </a:cubicBezTo>
                  <a:cubicBezTo>
                    <a:pt x="610" y="29"/>
                    <a:pt x="605" y="43"/>
                    <a:pt x="603" y="53"/>
                  </a:cubicBezTo>
                  <a:lnTo>
                    <a:pt x="603" y="53"/>
                  </a:lnTo>
                  <a:cubicBezTo>
                    <a:pt x="498" y="61"/>
                    <a:pt x="0" y="141"/>
                    <a:pt x="182" y="184"/>
                  </a:cubicBezTo>
                  <a:cubicBezTo>
                    <a:pt x="157" y="192"/>
                    <a:pt x="161" y="211"/>
                    <a:pt x="165" y="223"/>
                  </a:cubicBezTo>
                  <a:lnTo>
                    <a:pt x="165" y="223"/>
                  </a:lnTo>
                  <a:cubicBezTo>
                    <a:pt x="156" y="233"/>
                    <a:pt x="139" y="263"/>
                    <a:pt x="141" y="263"/>
                  </a:cubicBezTo>
                  <a:cubicBezTo>
                    <a:pt x="141" y="263"/>
                    <a:pt x="143" y="261"/>
                    <a:pt x="146" y="256"/>
                  </a:cubicBezTo>
                  <a:cubicBezTo>
                    <a:pt x="146" y="303"/>
                    <a:pt x="182" y="351"/>
                    <a:pt x="158" y="410"/>
                  </a:cubicBezTo>
                  <a:cubicBezTo>
                    <a:pt x="182" y="398"/>
                    <a:pt x="194" y="387"/>
                    <a:pt x="206" y="375"/>
                  </a:cubicBezTo>
                  <a:cubicBezTo>
                    <a:pt x="206" y="381"/>
                    <a:pt x="206" y="385"/>
                    <a:pt x="206" y="388"/>
                  </a:cubicBezTo>
                  <a:lnTo>
                    <a:pt x="206" y="388"/>
                  </a:lnTo>
                  <a:cubicBezTo>
                    <a:pt x="188" y="404"/>
                    <a:pt x="253" y="391"/>
                    <a:pt x="253" y="410"/>
                  </a:cubicBezTo>
                  <a:cubicBezTo>
                    <a:pt x="253" y="401"/>
                    <a:pt x="246" y="368"/>
                    <a:pt x="261" y="368"/>
                  </a:cubicBezTo>
                  <a:cubicBezTo>
                    <a:pt x="265" y="368"/>
                    <a:pt x="270" y="370"/>
                    <a:pt x="277" y="375"/>
                  </a:cubicBezTo>
                  <a:cubicBezTo>
                    <a:pt x="275" y="374"/>
                    <a:pt x="274" y="373"/>
                    <a:pt x="273" y="373"/>
                  </a:cubicBezTo>
                  <a:lnTo>
                    <a:pt x="273" y="373"/>
                  </a:lnTo>
                  <a:cubicBezTo>
                    <a:pt x="266" y="373"/>
                    <a:pt x="313" y="412"/>
                    <a:pt x="314" y="412"/>
                  </a:cubicBezTo>
                  <a:cubicBezTo>
                    <a:pt x="314" y="412"/>
                    <a:pt x="314" y="411"/>
                    <a:pt x="313" y="410"/>
                  </a:cubicBezTo>
                  <a:cubicBezTo>
                    <a:pt x="313" y="400"/>
                    <a:pt x="322" y="372"/>
                    <a:pt x="332" y="372"/>
                  </a:cubicBezTo>
                  <a:cubicBezTo>
                    <a:pt x="333" y="372"/>
                    <a:pt x="335" y="373"/>
                    <a:pt x="337" y="375"/>
                  </a:cubicBezTo>
                  <a:cubicBezTo>
                    <a:pt x="325" y="387"/>
                    <a:pt x="325" y="387"/>
                    <a:pt x="337" y="387"/>
                  </a:cubicBezTo>
                  <a:cubicBezTo>
                    <a:pt x="337" y="390"/>
                    <a:pt x="335" y="394"/>
                    <a:pt x="334" y="397"/>
                  </a:cubicBezTo>
                  <a:lnTo>
                    <a:pt x="334" y="397"/>
                  </a:lnTo>
                  <a:cubicBezTo>
                    <a:pt x="334" y="397"/>
                    <a:pt x="334" y="397"/>
                    <a:pt x="334" y="397"/>
                  </a:cubicBezTo>
                  <a:cubicBezTo>
                    <a:pt x="342" y="397"/>
                    <a:pt x="349" y="422"/>
                    <a:pt x="349" y="422"/>
                  </a:cubicBezTo>
                  <a:lnTo>
                    <a:pt x="372" y="422"/>
                  </a:lnTo>
                  <a:cubicBezTo>
                    <a:pt x="360" y="422"/>
                    <a:pt x="360" y="410"/>
                    <a:pt x="360" y="398"/>
                  </a:cubicBezTo>
                  <a:lnTo>
                    <a:pt x="360" y="398"/>
                  </a:lnTo>
                  <a:cubicBezTo>
                    <a:pt x="371" y="398"/>
                    <a:pt x="390" y="425"/>
                    <a:pt x="395" y="425"/>
                  </a:cubicBezTo>
                  <a:cubicBezTo>
                    <a:pt x="396" y="425"/>
                    <a:pt x="396" y="424"/>
                    <a:pt x="396" y="422"/>
                  </a:cubicBezTo>
                  <a:cubicBezTo>
                    <a:pt x="407" y="422"/>
                    <a:pt x="417" y="385"/>
                    <a:pt x="428" y="385"/>
                  </a:cubicBezTo>
                  <a:cubicBezTo>
                    <a:pt x="429" y="385"/>
                    <a:pt x="431" y="385"/>
                    <a:pt x="432" y="387"/>
                  </a:cubicBezTo>
                  <a:cubicBezTo>
                    <a:pt x="432" y="387"/>
                    <a:pt x="432" y="422"/>
                    <a:pt x="432" y="422"/>
                  </a:cubicBezTo>
                  <a:cubicBezTo>
                    <a:pt x="445" y="422"/>
                    <a:pt x="451" y="419"/>
                    <a:pt x="453" y="412"/>
                  </a:cubicBezTo>
                  <a:lnTo>
                    <a:pt x="453" y="412"/>
                  </a:lnTo>
                  <a:cubicBezTo>
                    <a:pt x="453" y="414"/>
                    <a:pt x="453" y="418"/>
                    <a:pt x="456" y="422"/>
                  </a:cubicBezTo>
                  <a:cubicBezTo>
                    <a:pt x="457" y="424"/>
                    <a:pt x="459" y="425"/>
                    <a:pt x="461" y="425"/>
                  </a:cubicBezTo>
                  <a:cubicBezTo>
                    <a:pt x="471" y="425"/>
                    <a:pt x="479" y="398"/>
                    <a:pt x="479" y="398"/>
                  </a:cubicBezTo>
                  <a:cubicBezTo>
                    <a:pt x="479" y="407"/>
                    <a:pt x="479" y="415"/>
                    <a:pt x="484" y="415"/>
                  </a:cubicBezTo>
                  <a:cubicBezTo>
                    <a:pt x="485" y="415"/>
                    <a:pt x="488" y="414"/>
                    <a:pt x="491" y="410"/>
                  </a:cubicBezTo>
                  <a:lnTo>
                    <a:pt x="491" y="410"/>
                  </a:lnTo>
                  <a:cubicBezTo>
                    <a:pt x="479" y="434"/>
                    <a:pt x="527" y="422"/>
                    <a:pt x="563" y="434"/>
                  </a:cubicBezTo>
                  <a:cubicBezTo>
                    <a:pt x="572" y="434"/>
                    <a:pt x="582" y="404"/>
                    <a:pt x="597" y="404"/>
                  </a:cubicBezTo>
                  <a:cubicBezTo>
                    <a:pt x="601" y="404"/>
                    <a:pt x="606" y="406"/>
                    <a:pt x="610" y="410"/>
                  </a:cubicBezTo>
                  <a:cubicBezTo>
                    <a:pt x="599" y="422"/>
                    <a:pt x="587" y="446"/>
                    <a:pt x="599" y="458"/>
                  </a:cubicBezTo>
                  <a:cubicBezTo>
                    <a:pt x="599" y="398"/>
                    <a:pt x="658" y="422"/>
                    <a:pt x="682" y="398"/>
                  </a:cubicBezTo>
                  <a:cubicBezTo>
                    <a:pt x="682" y="398"/>
                    <a:pt x="682" y="398"/>
                    <a:pt x="682" y="387"/>
                  </a:cubicBezTo>
                  <a:cubicBezTo>
                    <a:pt x="692" y="425"/>
                    <a:pt x="686" y="417"/>
                    <a:pt x="708" y="431"/>
                  </a:cubicBezTo>
                  <a:lnTo>
                    <a:pt x="708" y="431"/>
                  </a:lnTo>
                  <a:cubicBezTo>
                    <a:pt x="706" y="424"/>
                    <a:pt x="706" y="416"/>
                    <a:pt x="706" y="410"/>
                  </a:cubicBezTo>
                  <a:lnTo>
                    <a:pt x="706" y="410"/>
                  </a:lnTo>
                  <a:cubicBezTo>
                    <a:pt x="716" y="417"/>
                    <a:pt x="725" y="419"/>
                    <a:pt x="732" y="419"/>
                  </a:cubicBezTo>
                  <a:cubicBezTo>
                    <a:pt x="740" y="419"/>
                    <a:pt x="746" y="417"/>
                    <a:pt x="753" y="417"/>
                  </a:cubicBezTo>
                  <a:cubicBezTo>
                    <a:pt x="760" y="417"/>
                    <a:pt x="766" y="420"/>
                    <a:pt x="774" y="430"/>
                  </a:cubicBezTo>
                  <a:lnTo>
                    <a:pt x="774" y="430"/>
                  </a:lnTo>
                  <a:cubicBezTo>
                    <a:pt x="776" y="424"/>
                    <a:pt x="786" y="414"/>
                    <a:pt x="801" y="414"/>
                  </a:cubicBezTo>
                  <a:cubicBezTo>
                    <a:pt x="808" y="414"/>
                    <a:pt x="816" y="416"/>
                    <a:pt x="825" y="422"/>
                  </a:cubicBezTo>
                  <a:cubicBezTo>
                    <a:pt x="818" y="408"/>
                    <a:pt x="819" y="403"/>
                    <a:pt x="821" y="403"/>
                  </a:cubicBezTo>
                  <a:lnTo>
                    <a:pt x="821" y="403"/>
                  </a:lnTo>
                  <a:cubicBezTo>
                    <a:pt x="823" y="403"/>
                    <a:pt x="825" y="405"/>
                    <a:pt x="825" y="410"/>
                  </a:cubicBezTo>
                  <a:cubicBezTo>
                    <a:pt x="834" y="401"/>
                    <a:pt x="822" y="379"/>
                    <a:pt x="832" y="379"/>
                  </a:cubicBezTo>
                  <a:cubicBezTo>
                    <a:pt x="835" y="379"/>
                    <a:pt x="840" y="381"/>
                    <a:pt x="849" y="387"/>
                  </a:cubicBezTo>
                  <a:cubicBezTo>
                    <a:pt x="828" y="345"/>
                    <a:pt x="834" y="340"/>
                    <a:pt x="813" y="316"/>
                  </a:cubicBezTo>
                  <a:lnTo>
                    <a:pt x="813" y="316"/>
                  </a:lnTo>
                  <a:cubicBezTo>
                    <a:pt x="819" y="319"/>
                    <a:pt x="827" y="323"/>
                    <a:pt x="837" y="327"/>
                  </a:cubicBezTo>
                  <a:cubicBezTo>
                    <a:pt x="828" y="319"/>
                    <a:pt x="826" y="310"/>
                    <a:pt x="833" y="310"/>
                  </a:cubicBezTo>
                  <a:cubicBezTo>
                    <a:pt x="837" y="310"/>
                    <a:pt x="842" y="312"/>
                    <a:pt x="849" y="315"/>
                  </a:cubicBezTo>
                  <a:cubicBezTo>
                    <a:pt x="849" y="315"/>
                    <a:pt x="801" y="244"/>
                    <a:pt x="801" y="244"/>
                  </a:cubicBezTo>
                  <a:lnTo>
                    <a:pt x="801" y="244"/>
                  </a:lnTo>
                  <a:cubicBezTo>
                    <a:pt x="849" y="256"/>
                    <a:pt x="825" y="244"/>
                    <a:pt x="849" y="268"/>
                  </a:cubicBezTo>
                  <a:cubicBezTo>
                    <a:pt x="849" y="268"/>
                    <a:pt x="810" y="181"/>
                    <a:pt x="837" y="164"/>
                  </a:cubicBezTo>
                  <a:lnTo>
                    <a:pt x="837" y="164"/>
                  </a:lnTo>
                  <a:cubicBezTo>
                    <a:pt x="831" y="165"/>
                    <a:pt x="826" y="165"/>
                    <a:pt x="821" y="165"/>
                  </a:cubicBezTo>
                  <a:cubicBezTo>
                    <a:pt x="802" y="165"/>
                    <a:pt x="793" y="157"/>
                    <a:pt x="801" y="148"/>
                  </a:cubicBezTo>
                  <a:lnTo>
                    <a:pt x="801" y="148"/>
                  </a:lnTo>
                  <a:cubicBezTo>
                    <a:pt x="810" y="151"/>
                    <a:pt x="818" y="153"/>
                    <a:pt x="825" y="153"/>
                  </a:cubicBezTo>
                  <a:cubicBezTo>
                    <a:pt x="846" y="153"/>
                    <a:pt x="857" y="140"/>
                    <a:pt x="849" y="113"/>
                  </a:cubicBezTo>
                  <a:lnTo>
                    <a:pt x="849" y="113"/>
                  </a:lnTo>
                  <a:cubicBezTo>
                    <a:pt x="837" y="132"/>
                    <a:pt x="832" y="139"/>
                    <a:pt x="830" y="139"/>
                  </a:cubicBezTo>
                  <a:cubicBezTo>
                    <a:pt x="827" y="139"/>
                    <a:pt x="841" y="109"/>
                    <a:pt x="849" y="101"/>
                  </a:cubicBezTo>
                  <a:lnTo>
                    <a:pt x="849" y="101"/>
                  </a:lnTo>
                  <a:cubicBezTo>
                    <a:pt x="837" y="101"/>
                    <a:pt x="825" y="113"/>
                    <a:pt x="813" y="113"/>
                  </a:cubicBezTo>
                  <a:cubicBezTo>
                    <a:pt x="813" y="113"/>
                    <a:pt x="872" y="65"/>
                    <a:pt x="849" y="53"/>
                  </a:cubicBezTo>
                  <a:lnTo>
                    <a:pt x="849" y="53"/>
                  </a:lnTo>
                  <a:cubicBezTo>
                    <a:pt x="837" y="53"/>
                    <a:pt x="826" y="64"/>
                    <a:pt x="803" y="65"/>
                  </a:cubicBezTo>
                  <a:lnTo>
                    <a:pt x="803" y="65"/>
                  </a:lnTo>
                  <a:cubicBezTo>
                    <a:pt x="791" y="74"/>
                    <a:pt x="778" y="77"/>
                    <a:pt x="765" y="77"/>
                  </a:cubicBezTo>
                  <a:cubicBezTo>
                    <a:pt x="775" y="68"/>
                    <a:pt x="837" y="6"/>
                    <a:pt x="837" y="6"/>
                  </a:cubicBezTo>
                  <a:cubicBezTo>
                    <a:pt x="830" y="2"/>
                    <a:pt x="824" y="1"/>
                    <a:pt x="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295;p60">
              <a:extLst>
                <a:ext uri="{FF2B5EF4-FFF2-40B4-BE49-F238E27FC236}">
                  <a16:creationId xmlns:a16="http://schemas.microsoft.com/office/drawing/2014/main" id="{F18B58FA-B66B-40A1-A5F8-1F8D00026962}"/>
                </a:ext>
              </a:extLst>
            </p:cNvPr>
            <p:cNvSpPr/>
            <p:nvPr/>
          </p:nvSpPr>
          <p:spPr>
            <a:xfrm>
              <a:off x="5809950" y="3146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296;p60">
              <a:extLst>
                <a:ext uri="{FF2B5EF4-FFF2-40B4-BE49-F238E27FC236}">
                  <a16:creationId xmlns:a16="http://schemas.microsoft.com/office/drawing/2014/main" id="{CC9FBAE0-FA84-44A5-9553-31A0CE4970EE}"/>
                </a:ext>
              </a:extLst>
            </p:cNvPr>
            <p:cNvSpPr/>
            <p:nvPr/>
          </p:nvSpPr>
          <p:spPr>
            <a:xfrm>
              <a:off x="5809050" y="31380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2"/>
                  </a:moveTo>
                  <a:cubicBezTo>
                    <a:pt x="0" y="0"/>
                    <a:pt x="12" y="12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297;p60">
              <a:extLst>
                <a:ext uri="{FF2B5EF4-FFF2-40B4-BE49-F238E27FC236}">
                  <a16:creationId xmlns:a16="http://schemas.microsoft.com/office/drawing/2014/main" id="{3FF4990A-69FB-4CDE-A599-B1B2B045E2AF}"/>
                </a:ext>
              </a:extLst>
            </p:cNvPr>
            <p:cNvSpPr/>
            <p:nvPr/>
          </p:nvSpPr>
          <p:spPr>
            <a:xfrm>
              <a:off x="5811125" y="31374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0"/>
                  </a:moveTo>
                  <a:cubicBezTo>
                    <a:pt x="1" y="12"/>
                    <a:pt x="1" y="3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298;p60">
              <a:extLst>
                <a:ext uri="{FF2B5EF4-FFF2-40B4-BE49-F238E27FC236}">
                  <a16:creationId xmlns:a16="http://schemas.microsoft.com/office/drawing/2014/main" id="{7AD60C2F-7108-47E3-BEF3-5C490C5732D9}"/>
                </a:ext>
              </a:extLst>
            </p:cNvPr>
            <p:cNvSpPr/>
            <p:nvPr/>
          </p:nvSpPr>
          <p:spPr>
            <a:xfrm>
              <a:off x="5811425" y="31371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3" y="12"/>
                    <a:pt x="1" y="12"/>
                    <a:pt x="13" y="12"/>
                  </a:cubicBez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299;p60">
              <a:extLst>
                <a:ext uri="{FF2B5EF4-FFF2-40B4-BE49-F238E27FC236}">
                  <a16:creationId xmlns:a16="http://schemas.microsoft.com/office/drawing/2014/main" id="{2F1CEB62-AEB9-4696-B843-F17CAEE2F839}"/>
                </a:ext>
              </a:extLst>
            </p:cNvPr>
            <p:cNvSpPr/>
            <p:nvPr/>
          </p:nvSpPr>
          <p:spPr>
            <a:xfrm>
              <a:off x="5818000" y="3136825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cubicBezTo>
                    <a:pt x="4" y="0"/>
                    <a:pt x="1" y="11"/>
                    <a:pt x="4" y="11"/>
                  </a:cubicBezTo>
                  <a:cubicBezTo>
                    <a:pt x="5" y="11"/>
                    <a:pt x="8" y="8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300;p60">
              <a:extLst>
                <a:ext uri="{FF2B5EF4-FFF2-40B4-BE49-F238E27FC236}">
                  <a16:creationId xmlns:a16="http://schemas.microsoft.com/office/drawing/2014/main" id="{1F1E3135-9CF5-47A9-86C7-E7720FFAD261}"/>
                </a:ext>
              </a:extLst>
            </p:cNvPr>
            <p:cNvSpPr/>
            <p:nvPr/>
          </p:nvSpPr>
          <p:spPr>
            <a:xfrm>
              <a:off x="5815000" y="3147200"/>
              <a:ext cx="325" cy="375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2" y="0"/>
                  </a:moveTo>
                  <a:cubicBezTo>
                    <a:pt x="1" y="0"/>
                    <a:pt x="2" y="4"/>
                    <a:pt x="12" y="14"/>
                  </a:cubicBezTo>
                  <a:cubicBezTo>
                    <a:pt x="12" y="7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301;p60">
              <a:extLst>
                <a:ext uri="{FF2B5EF4-FFF2-40B4-BE49-F238E27FC236}">
                  <a16:creationId xmlns:a16="http://schemas.microsoft.com/office/drawing/2014/main" id="{088F295A-91A0-4BEB-BFE8-7A32B135C62A}"/>
                </a:ext>
              </a:extLst>
            </p:cNvPr>
            <p:cNvSpPr/>
            <p:nvPr/>
          </p:nvSpPr>
          <p:spPr>
            <a:xfrm>
              <a:off x="5812625" y="3146050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2" y="48"/>
                  </a:moveTo>
                  <a:cubicBezTo>
                    <a:pt x="12" y="48"/>
                    <a:pt x="0" y="1"/>
                    <a:pt x="1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302;p60">
              <a:extLst>
                <a:ext uri="{FF2B5EF4-FFF2-40B4-BE49-F238E27FC236}">
                  <a16:creationId xmlns:a16="http://schemas.microsoft.com/office/drawing/2014/main" id="{7F6B0E7F-6D0F-4F91-8233-C8D730DB9B41}"/>
                </a:ext>
              </a:extLst>
            </p:cNvPr>
            <p:cNvSpPr/>
            <p:nvPr/>
          </p:nvSpPr>
          <p:spPr>
            <a:xfrm>
              <a:off x="5811125" y="3147400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1"/>
                  </a:moveTo>
                  <a:cubicBezTo>
                    <a:pt x="1" y="1"/>
                    <a:pt x="1" y="2"/>
                    <a:pt x="1" y="6"/>
                  </a:cubicBezTo>
                  <a:lnTo>
                    <a:pt x="13" y="6"/>
                  </a:lnTo>
                  <a:cubicBezTo>
                    <a:pt x="5" y="6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303;p60">
              <a:extLst>
                <a:ext uri="{FF2B5EF4-FFF2-40B4-BE49-F238E27FC236}">
                  <a16:creationId xmlns:a16="http://schemas.microsoft.com/office/drawing/2014/main" id="{F9E0342C-546D-4AF4-B7A9-ABC81656832B}"/>
                </a:ext>
              </a:extLst>
            </p:cNvPr>
            <p:cNvSpPr/>
            <p:nvPr/>
          </p:nvSpPr>
          <p:spPr>
            <a:xfrm>
              <a:off x="5788200" y="3146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13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304;p60">
              <a:extLst>
                <a:ext uri="{FF2B5EF4-FFF2-40B4-BE49-F238E27FC236}">
                  <a16:creationId xmlns:a16="http://schemas.microsoft.com/office/drawing/2014/main" id="{291BC9D8-EA56-459E-975C-8186C80128F3}"/>
                </a:ext>
              </a:extLst>
            </p:cNvPr>
            <p:cNvSpPr/>
            <p:nvPr/>
          </p:nvSpPr>
          <p:spPr>
            <a:xfrm>
              <a:off x="5796250" y="313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305;p60">
              <a:extLst>
                <a:ext uri="{FF2B5EF4-FFF2-40B4-BE49-F238E27FC236}">
                  <a16:creationId xmlns:a16="http://schemas.microsoft.com/office/drawing/2014/main" id="{458127FD-3866-4A42-B4BA-C3BDF1453B8C}"/>
                </a:ext>
              </a:extLst>
            </p:cNvPr>
            <p:cNvSpPr/>
            <p:nvPr/>
          </p:nvSpPr>
          <p:spPr>
            <a:xfrm>
              <a:off x="5795625" y="3139900"/>
              <a:ext cx="950" cy="275"/>
            </a:xfrm>
            <a:custGeom>
              <a:avLst/>
              <a:gdLst/>
              <a:ahLst/>
              <a:cxnLst/>
              <a:rect l="l" t="t" r="r" b="b"/>
              <a:pathLst>
                <a:path w="38" h="11" extrusionOk="0">
                  <a:moveTo>
                    <a:pt x="7" y="0"/>
                  </a:moveTo>
                  <a:cubicBezTo>
                    <a:pt x="0" y="0"/>
                    <a:pt x="23" y="11"/>
                    <a:pt x="33" y="11"/>
                  </a:cubicBezTo>
                  <a:cubicBezTo>
                    <a:pt x="36" y="11"/>
                    <a:pt x="37" y="10"/>
                    <a:pt x="37" y="8"/>
                  </a:cubicBezTo>
                  <a:cubicBezTo>
                    <a:pt x="19" y="2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306;p60">
              <a:extLst>
                <a:ext uri="{FF2B5EF4-FFF2-40B4-BE49-F238E27FC236}">
                  <a16:creationId xmlns:a16="http://schemas.microsoft.com/office/drawing/2014/main" id="{122B3517-0315-4D7B-91F7-4C3EC5B11926}"/>
                </a:ext>
              </a:extLst>
            </p:cNvPr>
            <p:cNvSpPr/>
            <p:nvPr/>
          </p:nvSpPr>
          <p:spPr>
            <a:xfrm>
              <a:off x="5775225" y="3136350"/>
              <a:ext cx="21650" cy="11225"/>
            </a:xfrm>
            <a:custGeom>
              <a:avLst/>
              <a:gdLst/>
              <a:ahLst/>
              <a:cxnLst/>
              <a:rect l="l" t="t" r="r" b="b"/>
              <a:pathLst>
                <a:path w="866" h="449" extrusionOk="0">
                  <a:moveTo>
                    <a:pt x="710" y="8"/>
                  </a:moveTo>
                  <a:cubicBezTo>
                    <a:pt x="710" y="11"/>
                    <a:pt x="711" y="13"/>
                    <a:pt x="712" y="15"/>
                  </a:cubicBezTo>
                  <a:lnTo>
                    <a:pt x="712" y="15"/>
                  </a:lnTo>
                  <a:cubicBezTo>
                    <a:pt x="712" y="13"/>
                    <a:pt x="711" y="10"/>
                    <a:pt x="710" y="8"/>
                  </a:cubicBezTo>
                  <a:close/>
                  <a:moveTo>
                    <a:pt x="754" y="19"/>
                  </a:moveTo>
                  <a:cubicBezTo>
                    <a:pt x="753" y="19"/>
                    <a:pt x="752" y="19"/>
                    <a:pt x="751" y="21"/>
                  </a:cubicBezTo>
                  <a:lnTo>
                    <a:pt x="751" y="21"/>
                  </a:lnTo>
                  <a:cubicBezTo>
                    <a:pt x="753" y="21"/>
                    <a:pt x="756" y="20"/>
                    <a:pt x="757" y="20"/>
                  </a:cubicBezTo>
                  <a:lnTo>
                    <a:pt x="757" y="20"/>
                  </a:lnTo>
                  <a:cubicBezTo>
                    <a:pt x="758" y="21"/>
                    <a:pt x="759" y="22"/>
                    <a:pt x="760" y="23"/>
                  </a:cubicBezTo>
                  <a:lnTo>
                    <a:pt x="760" y="23"/>
                  </a:lnTo>
                  <a:cubicBezTo>
                    <a:pt x="759" y="22"/>
                    <a:pt x="759" y="21"/>
                    <a:pt x="758" y="19"/>
                  </a:cubicBezTo>
                  <a:cubicBezTo>
                    <a:pt x="758" y="19"/>
                    <a:pt x="758" y="20"/>
                    <a:pt x="757" y="20"/>
                  </a:cubicBezTo>
                  <a:lnTo>
                    <a:pt x="757" y="20"/>
                  </a:lnTo>
                  <a:cubicBezTo>
                    <a:pt x="756" y="19"/>
                    <a:pt x="755" y="19"/>
                    <a:pt x="754" y="19"/>
                  </a:cubicBezTo>
                  <a:close/>
                  <a:moveTo>
                    <a:pt x="760" y="23"/>
                  </a:moveTo>
                  <a:lnTo>
                    <a:pt x="760" y="23"/>
                  </a:lnTo>
                  <a:cubicBezTo>
                    <a:pt x="761" y="25"/>
                    <a:pt x="761" y="26"/>
                    <a:pt x="761" y="26"/>
                  </a:cubicBezTo>
                  <a:cubicBezTo>
                    <a:pt x="761" y="26"/>
                    <a:pt x="761" y="24"/>
                    <a:pt x="760" y="23"/>
                  </a:cubicBezTo>
                  <a:close/>
                  <a:moveTo>
                    <a:pt x="837" y="162"/>
                  </a:moveTo>
                  <a:cubicBezTo>
                    <a:pt x="834" y="162"/>
                    <a:pt x="831" y="163"/>
                    <a:pt x="829" y="166"/>
                  </a:cubicBezTo>
                  <a:lnTo>
                    <a:pt x="829" y="166"/>
                  </a:lnTo>
                  <a:cubicBezTo>
                    <a:pt x="833" y="165"/>
                    <a:pt x="837" y="164"/>
                    <a:pt x="841" y="162"/>
                  </a:cubicBezTo>
                  <a:cubicBezTo>
                    <a:pt x="840" y="162"/>
                    <a:pt x="838" y="162"/>
                    <a:pt x="837" y="162"/>
                  </a:cubicBezTo>
                  <a:close/>
                  <a:moveTo>
                    <a:pt x="794" y="293"/>
                  </a:moveTo>
                  <a:cubicBezTo>
                    <a:pt x="811" y="300"/>
                    <a:pt x="812" y="302"/>
                    <a:pt x="808" y="302"/>
                  </a:cubicBezTo>
                  <a:cubicBezTo>
                    <a:pt x="806" y="302"/>
                    <a:pt x="803" y="302"/>
                    <a:pt x="800" y="302"/>
                  </a:cubicBezTo>
                  <a:lnTo>
                    <a:pt x="800" y="302"/>
                  </a:lnTo>
                  <a:cubicBezTo>
                    <a:pt x="798" y="299"/>
                    <a:pt x="796" y="296"/>
                    <a:pt x="794" y="293"/>
                  </a:cubicBezTo>
                  <a:close/>
                  <a:moveTo>
                    <a:pt x="460" y="389"/>
                  </a:moveTo>
                  <a:lnTo>
                    <a:pt x="460" y="389"/>
                  </a:lnTo>
                  <a:cubicBezTo>
                    <a:pt x="467" y="402"/>
                    <a:pt x="462" y="404"/>
                    <a:pt x="457" y="408"/>
                  </a:cubicBezTo>
                  <a:lnTo>
                    <a:pt x="457" y="408"/>
                  </a:lnTo>
                  <a:cubicBezTo>
                    <a:pt x="459" y="403"/>
                    <a:pt x="460" y="396"/>
                    <a:pt x="460" y="389"/>
                  </a:cubicBezTo>
                  <a:close/>
                  <a:moveTo>
                    <a:pt x="390" y="424"/>
                  </a:moveTo>
                  <a:lnTo>
                    <a:pt x="390" y="424"/>
                  </a:lnTo>
                  <a:cubicBezTo>
                    <a:pt x="390" y="424"/>
                    <a:pt x="389" y="424"/>
                    <a:pt x="389" y="424"/>
                  </a:cubicBezTo>
                  <a:cubicBezTo>
                    <a:pt x="390" y="426"/>
                    <a:pt x="391" y="426"/>
                    <a:pt x="391" y="426"/>
                  </a:cubicBezTo>
                  <a:cubicBezTo>
                    <a:pt x="392" y="426"/>
                    <a:pt x="391" y="425"/>
                    <a:pt x="390" y="424"/>
                  </a:cubicBezTo>
                  <a:close/>
                  <a:moveTo>
                    <a:pt x="598" y="428"/>
                  </a:moveTo>
                  <a:cubicBezTo>
                    <a:pt x="594" y="433"/>
                    <a:pt x="591" y="439"/>
                    <a:pt x="591" y="448"/>
                  </a:cubicBezTo>
                  <a:cubicBezTo>
                    <a:pt x="591" y="448"/>
                    <a:pt x="595" y="438"/>
                    <a:pt x="598" y="428"/>
                  </a:cubicBezTo>
                  <a:close/>
                  <a:moveTo>
                    <a:pt x="804" y="0"/>
                  </a:moveTo>
                  <a:cubicBezTo>
                    <a:pt x="790" y="0"/>
                    <a:pt x="778" y="9"/>
                    <a:pt x="770" y="31"/>
                  </a:cubicBezTo>
                  <a:cubicBezTo>
                    <a:pt x="782" y="19"/>
                    <a:pt x="794" y="19"/>
                    <a:pt x="806" y="8"/>
                  </a:cubicBezTo>
                  <a:lnTo>
                    <a:pt x="806" y="8"/>
                  </a:lnTo>
                  <a:cubicBezTo>
                    <a:pt x="794" y="31"/>
                    <a:pt x="770" y="43"/>
                    <a:pt x="746" y="55"/>
                  </a:cubicBezTo>
                  <a:cubicBezTo>
                    <a:pt x="746" y="35"/>
                    <a:pt x="748" y="25"/>
                    <a:pt x="751" y="21"/>
                  </a:cubicBezTo>
                  <a:lnTo>
                    <a:pt x="751" y="21"/>
                  </a:lnTo>
                  <a:cubicBezTo>
                    <a:pt x="746" y="22"/>
                    <a:pt x="740" y="22"/>
                    <a:pt x="734" y="22"/>
                  </a:cubicBezTo>
                  <a:cubicBezTo>
                    <a:pt x="725" y="22"/>
                    <a:pt x="716" y="21"/>
                    <a:pt x="712" y="15"/>
                  </a:cubicBezTo>
                  <a:lnTo>
                    <a:pt x="712" y="15"/>
                  </a:lnTo>
                  <a:cubicBezTo>
                    <a:pt x="723" y="53"/>
                    <a:pt x="722" y="69"/>
                    <a:pt x="717" y="69"/>
                  </a:cubicBezTo>
                  <a:cubicBezTo>
                    <a:pt x="713" y="69"/>
                    <a:pt x="704" y="54"/>
                    <a:pt x="699" y="31"/>
                  </a:cubicBezTo>
                  <a:cubicBezTo>
                    <a:pt x="693" y="37"/>
                    <a:pt x="690" y="40"/>
                    <a:pt x="688" y="40"/>
                  </a:cubicBezTo>
                  <a:cubicBezTo>
                    <a:pt x="687" y="40"/>
                    <a:pt x="687" y="37"/>
                    <a:pt x="687" y="31"/>
                  </a:cubicBezTo>
                  <a:cubicBezTo>
                    <a:pt x="681" y="58"/>
                    <a:pt x="667" y="68"/>
                    <a:pt x="652" y="68"/>
                  </a:cubicBezTo>
                  <a:cubicBezTo>
                    <a:pt x="634" y="68"/>
                    <a:pt x="615" y="51"/>
                    <a:pt x="615" y="31"/>
                  </a:cubicBezTo>
                  <a:cubicBezTo>
                    <a:pt x="615" y="31"/>
                    <a:pt x="608" y="44"/>
                    <a:pt x="603" y="54"/>
                  </a:cubicBezTo>
                  <a:lnTo>
                    <a:pt x="603" y="54"/>
                  </a:lnTo>
                  <a:cubicBezTo>
                    <a:pt x="516" y="59"/>
                    <a:pt x="0" y="143"/>
                    <a:pt x="175" y="186"/>
                  </a:cubicBezTo>
                  <a:cubicBezTo>
                    <a:pt x="147" y="196"/>
                    <a:pt x="155" y="220"/>
                    <a:pt x="160" y="229"/>
                  </a:cubicBezTo>
                  <a:lnTo>
                    <a:pt x="160" y="229"/>
                  </a:lnTo>
                  <a:cubicBezTo>
                    <a:pt x="151" y="242"/>
                    <a:pt x="137" y="265"/>
                    <a:pt x="141" y="265"/>
                  </a:cubicBezTo>
                  <a:cubicBezTo>
                    <a:pt x="143" y="265"/>
                    <a:pt x="146" y="263"/>
                    <a:pt x="151" y="258"/>
                  </a:cubicBezTo>
                  <a:cubicBezTo>
                    <a:pt x="151" y="305"/>
                    <a:pt x="175" y="353"/>
                    <a:pt x="151" y="412"/>
                  </a:cubicBezTo>
                  <a:cubicBezTo>
                    <a:pt x="175" y="400"/>
                    <a:pt x="187" y="389"/>
                    <a:pt x="210" y="377"/>
                  </a:cubicBezTo>
                  <a:lnTo>
                    <a:pt x="210" y="377"/>
                  </a:lnTo>
                  <a:cubicBezTo>
                    <a:pt x="208" y="381"/>
                    <a:pt x="207" y="384"/>
                    <a:pt x="205" y="386"/>
                  </a:cubicBezTo>
                  <a:lnTo>
                    <a:pt x="205" y="386"/>
                  </a:lnTo>
                  <a:cubicBezTo>
                    <a:pt x="172" y="408"/>
                    <a:pt x="257" y="391"/>
                    <a:pt x="246" y="412"/>
                  </a:cubicBezTo>
                  <a:cubicBezTo>
                    <a:pt x="257" y="402"/>
                    <a:pt x="239" y="363"/>
                    <a:pt x="260" y="363"/>
                  </a:cubicBezTo>
                  <a:cubicBezTo>
                    <a:pt x="263" y="363"/>
                    <a:pt x="266" y="363"/>
                    <a:pt x="270" y="365"/>
                  </a:cubicBezTo>
                  <a:cubicBezTo>
                    <a:pt x="248" y="365"/>
                    <a:pt x="305" y="414"/>
                    <a:pt x="307" y="414"/>
                  </a:cubicBezTo>
                  <a:cubicBezTo>
                    <a:pt x="307" y="414"/>
                    <a:pt x="307" y="413"/>
                    <a:pt x="306" y="412"/>
                  </a:cubicBezTo>
                  <a:cubicBezTo>
                    <a:pt x="306" y="403"/>
                    <a:pt x="313" y="370"/>
                    <a:pt x="323" y="370"/>
                  </a:cubicBezTo>
                  <a:cubicBezTo>
                    <a:pt x="325" y="370"/>
                    <a:pt x="327" y="372"/>
                    <a:pt x="329" y="377"/>
                  </a:cubicBezTo>
                  <a:cubicBezTo>
                    <a:pt x="318" y="389"/>
                    <a:pt x="318" y="389"/>
                    <a:pt x="329" y="389"/>
                  </a:cubicBezTo>
                  <a:cubicBezTo>
                    <a:pt x="329" y="400"/>
                    <a:pt x="318" y="400"/>
                    <a:pt x="318" y="412"/>
                  </a:cubicBezTo>
                  <a:cubicBezTo>
                    <a:pt x="321" y="403"/>
                    <a:pt x="324" y="399"/>
                    <a:pt x="327" y="399"/>
                  </a:cubicBezTo>
                  <a:cubicBezTo>
                    <a:pt x="335" y="399"/>
                    <a:pt x="341" y="424"/>
                    <a:pt x="341" y="424"/>
                  </a:cubicBezTo>
                  <a:cubicBezTo>
                    <a:pt x="345" y="420"/>
                    <a:pt x="349" y="419"/>
                    <a:pt x="353" y="419"/>
                  </a:cubicBezTo>
                  <a:cubicBezTo>
                    <a:pt x="360" y="419"/>
                    <a:pt x="365" y="424"/>
                    <a:pt x="365" y="424"/>
                  </a:cubicBezTo>
                  <a:cubicBezTo>
                    <a:pt x="365" y="412"/>
                    <a:pt x="353" y="412"/>
                    <a:pt x="353" y="400"/>
                  </a:cubicBezTo>
                  <a:cubicBezTo>
                    <a:pt x="355" y="399"/>
                    <a:pt x="356" y="399"/>
                    <a:pt x="358" y="399"/>
                  </a:cubicBezTo>
                  <a:cubicBezTo>
                    <a:pt x="369" y="399"/>
                    <a:pt x="386" y="418"/>
                    <a:pt x="390" y="424"/>
                  </a:cubicBezTo>
                  <a:lnTo>
                    <a:pt x="390" y="424"/>
                  </a:lnTo>
                  <a:cubicBezTo>
                    <a:pt x="400" y="421"/>
                    <a:pt x="411" y="387"/>
                    <a:pt x="421" y="387"/>
                  </a:cubicBezTo>
                  <a:cubicBezTo>
                    <a:pt x="422" y="387"/>
                    <a:pt x="423" y="387"/>
                    <a:pt x="425" y="389"/>
                  </a:cubicBezTo>
                  <a:cubicBezTo>
                    <a:pt x="425" y="389"/>
                    <a:pt x="425" y="412"/>
                    <a:pt x="425" y="424"/>
                  </a:cubicBezTo>
                  <a:cubicBezTo>
                    <a:pt x="435" y="424"/>
                    <a:pt x="444" y="422"/>
                    <a:pt x="449" y="417"/>
                  </a:cubicBezTo>
                  <a:lnTo>
                    <a:pt x="449" y="417"/>
                  </a:lnTo>
                  <a:cubicBezTo>
                    <a:pt x="449" y="419"/>
                    <a:pt x="449" y="421"/>
                    <a:pt x="449" y="424"/>
                  </a:cubicBezTo>
                  <a:cubicBezTo>
                    <a:pt x="450" y="426"/>
                    <a:pt x="452" y="427"/>
                    <a:pt x="454" y="427"/>
                  </a:cubicBezTo>
                  <a:cubicBezTo>
                    <a:pt x="464" y="427"/>
                    <a:pt x="472" y="400"/>
                    <a:pt x="472" y="400"/>
                  </a:cubicBezTo>
                  <a:cubicBezTo>
                    <a:pt x="472" y="406"/>
                    <a:pt x="472" y="409"/>
                    <a:pt x="474" y="409"/>
                  </a:cubicBezTo>
                  <a:cubicBezTo>
                    <a:pt x="475" y="409"/>
                    <a:pt x="478" y="406"/>
                    <a:pt x="484" y="400"/>
                  </a:cubicBezTo>
                  <a:cubicBezTo>
                    <a:pt x="484" y="436"/>
                    <a:pt x="520" y="424"/>
                    <a:pt x="568" y="436"/>
                  </a:cubicBezTo>
                  <a:cubicBezTo>
                    <a:pt x="568" y="436"/>
                    <a:pt x="575" y="406"/>
                    <a:pt x="590" y="406"/>
                  </a:cubicBezTo>
                  <a:cubicBezTo>
                    <a:pt x="594" y="406"/>
                    <a:pt x="599" y="408"/>
                    <a:pt x="603" y="412"/>
                  </a:cubicBezTo>
                  <a:cubicBezTo>
                    <a:pt x="603" y="412"/>
                    <a:pt x="601" y="420"/>
                    <a:pt x="598" y="428"/>
                  </a:cubicBezTo>
                  <a:lnTo>
                    <a:pt x="598" y="428"/>
                  </a:lnTo>
                  <a:cubicBezTo>
                    <a:pt x="616" y="407"/>
                    <a:pt x="665" y="418"/>
                    <a:pt x="675" y="389"/>
                  </a:cubicBezTo>
                  <a:cubicBezTo>
                    <a:pt x="675" y="395"/>
                    <a:pt x="675" y="398"/>
                    <a:pt x="676" y="398"/>
                  </a:cubicBezTo>
                  <a:cubicBezTo>
                    <a:pt x="678" y="398"/>
                    <a:pt x="681" y="395"/>
                    <a:pt x="687" y="389"/>
                  </a:cubicBezTo>
                  <a:lnTo>
                    <a:pt x="687" y="389"/>
                  </a:lnTo>
                  <a:cubicBezTo>
                    <a:pt x="689" y="398"/>
                    <a:pt x="690" y="404"/>
                    <a:pt x="690" y="409"/>
                  </a:cubicBezTo>
                  <a:lnTo>
                    <a:pt x="690" y="409"/>
                  </a:lnTo>
                  <a:cubicBezTo>
                    <a:pt x="694" y="405"/>
                    <a:pt x="696" y="403"/>
                    <a:pt x="697" y="403"/>
                  </a:cubicBezTo>
                  <a:cubicBezTo>
                    <a:pt x="699" y="403"/>
                    <a:pt x="699" y="406"/>
                    <a:pt x="699" y="412"/>
                  </a:cubicBezTo>
                  <a:cubicBezTo>
                    <a:pt x="699" y="412"/>
                    <a:pt x="694" y="417"/>
                    <a:pt x="691" y="418"/>
                  </a:cubicBezTo>
                  <a:lnTo>
                    <a:pt x="691" y="418"/>
                  </a:lnTo>
                  <a:cubicBezTo>
                    <a:pt x="691" y="415"/>
                    <a:pt x="691" y="413"/>
                    <a:pt x="690" y="409"/>
                  </a:cubicBezTo>
                  <a:lnTo>
                    <a:pt x="690" y="409"/>
                  </a:lnTo>
                  <a:cubicBezTo>
                    <a:pt x="689" y="410"/>
                    <a:pt x="688" y="411"/>
                    <a:pt x="687" y="412"/>
                  </a:cubicBezTo>
                  <a:cubicBezTo>
                    <a:pt x="687" y="416"/>
                    <a:pt x="688" y="418"/>
                    <a:pt x="690" y="418"/>
                  </a:cubicBezTo>
                  <a:cubicBezTo>
                    <a:pt x="690" y="418"/>
                    <a:pt x="690" y="418"/>
                    <a:pt x="691" y="418"/>
                  </a:cubicBezTo>
                  <a:lnTo>
                    <a:pt x="691" y="418"/>
                  </a:lnTo>
                  <a:cubicBezTo>
                    <a:pt x="691" y="427"/>
                    <a:pt x="691" y="425"/>
                    <a:pt x="722" y="448"/>
                  </a:cubicBezTo>
                  <a:cubicBezTo>
                    <a:pt x="710" y="436"/>
                    <a:pt x="699" y="424"/>
                    <a:pt x="699" y="412"/>
                  </a:cubicBezTo>
                  <a:lnTo>
                    <a:pt x="699" y="412"/>
                  </a:lnTo>
                  <a:cubicBezTo>
                    <a:pt x="713" y="419"/>
                    <a:pt x="723" y="421"/>
                    <a:pt x="730" y="421"/>
                  </a:cubicBezTo>
                  <a:cubicBezTo>
                    <a:pt x="738" y="421"/>
                    <a:pt x="744" y="419"/>
                    <a:pt x="749" y="419"/>
                  </a:cubicBezTo>
                  <a:cubicBezTo>
                    <a:pt x="755" y="419"/>
                    <a:pt x="761" y="422"/>
                    <a:pt x="770" y="436"/>
                  </a:cubicBezTo>
                  <a:cubicBezTo>
                    <a:pt x="770" y="436"/>
                    <a:pt x="778" y="406"/>
                    <a:pt x="799" y="406"/>
                  </a:cubicBezTo>
                  <a:cubicBezTo>
                    <a:pt x="804" y="406"/>
                    <a:pt x="810" y="408"/>
                    <a:pt x="818" y="412"/>
                  </a:cubicBezTo>
                  <a:cubicBezTo>
                    <a:pt x="818" y="406"/>
                    <a:pt x="818" y="403"/>
                    <a:pt x="819" y="403"/>
                  </a:cubicBezTo>
                  <a:cubicBezTo>
                    <a:pt x="821" y="403"/>
                    <a:pt x="824" y="406"/>
                    <a:pt x="830" y="412"/>
                  </a:cubicBezTo>
                  <a:cubicBezTo>
                    <a:pt x="830" y="403"/>
                    <a:pt x="823" y="381"/>
                    <a:pt x="835" y="381"/>
                  </a:cubicBezTo>
                  <a:cubicBezTo>
                    <a:pt x="839" y="381"/>
                    <a:pt x="845" y="383"/>
                    <a:pt x="853" y="389"/>
                  </a:cubicBezTo>
                  <a:cubicBezTo>
                    <a:pt x="833" y="337"/>
                    <a:pt x="830" y="339"/>
                    <a:pt x="806" y="309"/>
                  </a:cubicBezTo>
                  <a:lnTo>
                    <a:pt x="806" y="309"/>
                  </a:lnTo>
                  <a:cubicBezTo>
                    <a:pt x="812" y="311"/>
                    <a:pt x="820" y="314"/>
                    <a:pt x="830" y="317"/>
                  </a:cubicBezTo>
                  <a:cubicBezTo>
                    <a:pt x="830" y="317"/>
                    <a:pt x="824" y="312"/>
                    <a:pt x="828" y="312"/>
                  </a:cubicBezTo>
                  <a:lnTo>
                    <a:pt x="828" y="312"/>
                  </a:lnTo>
                  <a:cubicBezTo>
                    <a:pt x="830" y="312"/>
                    <a:pt x="833" y="313"/>
                    <a:pt x="841" y="317"/>
                  </a:cubicBezTo>
                  <a:cubicBezTo>
                    <a:pt x="841" y="317"/>
                    <a:pt x="794" y="246"/>
                    <a:pt x="794" y="246"/>
                  </a:cubicBezTo>
                  <a:lnTo>
                    <a:pt x="794" y="246"/>
                  </a:lnTo>
                  <a:cubicBezTo>
                    <a:pt x="841" y="258"/>
                    <a:pt x="818" y="246"/>
                    <a:pt x="841" y="270"/>
                  </a:cubicBezTo>
                  <a:cubicBezTo>
                    <a:pt x="841" y="270"/>
                    <a:pt x="816" y="186"/>
                    <a:pt x="829" y="166"/>
                  </a:cubicBezTo>
                  <a:lnTo>
                    <a:pt x="829" y="166"/>
                  </a:lnTo>
                  <a:cubicBezTo>
                    <a:pt x="825" y="167"/>
                    <a:pt x="821" y="167"/>
                    <a:pt x="818" y="167"/>
                  </a:cubicBezTo>
                  <a:cubicBezTo>
                    <a:pt x="800" y="167"/>
                    <a:pt x="794" y="156"/>
                    <a:pt x="794" y="139"/>
                  </a:cubicBezTo>
                  <a:lnTo>
                    <a:pt x="794" y="139"/>
                  </a:lnTo>
                  <a:cubicBezTo>
                    <a:pt x="807" y="143"/>
                    <a:pt x="818" y="146"/>
                    <a:pt x="827" y="146"/>
                  </a:cubicBezTo>
                  <a:cubicBezTo>
                    <a:pt x="842" y="146"/>
                    <a:pt x="849" y="137"/>
                    <a:pt x="841" y="115"/>
                  </a:cubicBezTo>
                  <a:lnTo>
                    <a:pt x="841" y="115"/>
                  </a:lnTo>
                  <a:cubicBezTo>
                    <a:pt x="830" y="130"/>
                    <a:pt x="825" y="135"/>
                    <a:pt x="823" y="135"/>
                  </a:cubicBezTo>
                  <a:cubicBezTo>
                    <a:pt x="820" y="135"/>
                    <a:pt x="833" y="111"/>
                    <a:pt x="841" y="103"/>
                  </a:cubicBezTo>
                  <a:lnTo>
                    <a:pt x="841" y="103"/>
                  </a:lnTo>
                  <a:cubicBezTo>
                    <a:pt x="833" y="103"/>
                    <a:pt x="826" y="108"/>
                    <a:pt x="818" y="108"/>
                  </a:cubicBezTo>
                  <a:cubicBezTo>
                    <a:pt x="814" y="108"/>
                    <a:pt x="810" y="107"/>
                    <a:pt x="806" y="103"/>
                  </a:cubicBezTo>
                  <a:cubicBezTo>
                    <a:pt x="818" y="103"/>
                    <a:pt x="865" y="67"/>
                    <a:pt x="841" y="43"/>
                  </a:cubicBezTo>
                  <a:lnTo>
                    <a:pt x="841" y="43"/>
                  </a:lnTo>
                  <a:cubicBezTo>
                    <a:pt x="832" y="53"/>
                    <a:pt x="822" y="62"/>
                    <a:pt x="807" y="66"/>
                  </a:cubicBezTo>
                  <a:lnTo>
                    <a:pt x="807" y="66"/>
                  </a:lnTo>
                  <a:cubicBezTo>
                    <a:pt x="817" y="58"/>
                    <a:pt x="824" y="47"/>
                    <a:pt x="830" y="31"/>
                  </a:cubicBezTo>
                  <a:lnTo>
                    <a:pt x="830" y="31"/>
                  </a:lnTo>
                  <a:cubicBezTo>
                    <a:pt x="818" y="43"/>
                    <a:pt x="806" y="55"/>
                    <a:pt x="794" y="67"/>
                  </a:cubicBezTo>
                  <a:cubicBezTo>
                    <a:pt x="799" y="67"/>
                    <a:pt x="803" y="67"/>
                    <a:pt x="807" y="66"/>
                  </a:cubicBezTo>
                  <a:lnTo>
                    <a:pt x="807" y="66"/>
                  </a:lnTo>
                  <a:cubicBezTo>
                    <a:pt x="794" y="75"/>
                    <a:pt x="778" y="79"/>
                    <a:pt x="758" y="79"/>
                  </a:cubicBezTo>
                  <a:cubicBezTo>
                    <a:pt x="767" y="70"/>
                    <a:pt x="830" y="8"/>
                    <a:pt x="830" y="8"/>
                  </a:cubicBezTo>
                  <a:cubicBezTo>
                    <a:pt x="821" y="3"/>
                    <a:pt x="812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307;p60">
              <a:extLst>
                <a:ext uri="{FF2B5EF4-FFF2-40B4-BE49-F238E27FC236}">
                  <a16:creationId xmlns:a16="http://schemas.microsoft.com/office/drawing/2014/main" id="{E0071DE0-8C21-4526-8B0A-C84FA3E3BFCE}"/>
                </a:ext>
              </a:extLst>
            </p:cNvPr>
            <p:cNvSpPr/>
            <p:nvPr/>
          </p:nvSpPr>
          <p:spPr>
            <a:xfrm>
              <a:off x="5788200" y="31469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308;p60">
              <a:extLst>
                <a:ext uri="{FF2B5EF4-FFF2-40B4-BE49-F238E27FC236}">
                  <a16:creationId xmlns:a16="http://schemas.microsoft.com/office/drawing/2014/main" id="{C6120560-E4E3-40A4-A11E-E3C286E1592C}"/>
                </a:ext>
              </a:extLst>
            </p:cNvPr>
            <p:cNvSpPr/>
            <p:nvPr/>
          </p:nvSpPr>
          <p:spPr>
            <a:xfrm>
              <a:off x="5787325" y="31380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309;p60">
              <a:extLst>
                <a:ext uri="{FF2B5EF4-FFF2-40B4-BE49-F238E27FC236}">
                  <a16:creationId xmlns:a16="http://schemas.microsoft.com/office/drawing/2014/main" id="{1DD5D49F-4053-4798-A38E-73056837D80B}"/>
                </a:ext>
              </a:extLst>
            </p:cNvPr>
            <p:cNvSpPr/>
            <p:nvPr/>
          </p:nvSpPr>
          <p:spPr>
            <a:xfrm>
              <a:off x="5789400" y="31374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0"/>
                  </a:moveTo>
                  <a:cubicBezTo>
                    <a:pt x="1" y="12"/>
                    <a:pt x="1" y="3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310;p60">
              <a:extLst>
                <a:ext uri="{FF2B5EF4-FFF2-40B4-BE49-F238E27FC236}">
                  <a16:creationId xmlns:a16="http://schemas.microsoft.com/office/drawing/2014/main" id="{E72729B5-FB38-426D-9E04-663EA312541D}"/>
                </a:ext>
              </a:extLst>
            </p:cNvPr>
            <p:cNvSpPr/>
            <p:nvPr/>
          </p:nvSpPr>
          <p:spPr>
            <a:xfrm>
              <a:off x="5789700" y="31371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12" y="12"/>
                    <a:pt x="0" y="12"/>
                    <a:pt x="12" y="12"/>
                  </a:cubicBezTo>
                  <a:cubicBezTo>
                    <a:pt x="12" y="12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311;p60">
              <a:extLst>
                <a:ext uri="{FF2B5EF4-FFF2-40B4-BE49-F238E27FC236}">
                  <a16:creationId xmlns:a16="http://schemas.microsoft.com/office/drawing/2014/main" id="{722E79BF-CE77-4DBB-9B4C-83438C1C687B}"/>
                </a:ext>
              </a:extLst>
            </p:cNvPr>
            <p:cNvSpPr/>
            <p:nvPr/>
          </p:nvSpPr>
          <p:spPr>
            <a:xfrm>
              <a:off x="5796300" y="3136750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6" y="1"/>
                  </a:moveTo>
                  <a:cubicBezTo>
                    <a:pt x="1" y="1"/>
                    <a:pt x="0" y="12"/>
                    <a:pt x="3" y="12"/>
                  </a:cubicBezTo>
                  <a:cubicBezTo>
                    <a:pt x="5" y="12"/>
                    <a:pt x="7" y="10"/>
                    <a:pt x="10" y="3"/>
                  </a:cubicBezTo>
                  <a:cubicBezTo>
                    <a:pt x="9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312;p60">
              <a:extLst>
                <a:ext uri="{FF2B5EF4-FFF2-40B4-BE49-F238E27FC236}">
                  <a16:creationId xmlns:a16="http://schemas.microsoft.com/office/drawing/2014/main" id="{E9FFC5EF-2BD6-4F37-94B2-715EAEC68F55}"/>
                </a:ext>
              </a:extLst>
            </p:cNvPr>
            <p:cNvSpPr/>
            <p:nvPr/>
          </p:nvSpPr>
          <p:spPr>
            <a:xfrm>
              <a:off x="5793275" y="3147200"/>
              <a:ext cx="325" cy="375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2" y="0"/>
                  </a:moveTo>
                  <a:cubicBezTo>
                    <a:pt x="1" y="0"/>
                    <a:pt x="2" y="4"/>
                    <a:pt x="12" y="14"/>
                  </a:cubicBezTo>
                  <a:cubicBezTo>
                    <a:pt x="12" y="7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313;p60">
              <a:extLst>
                <a:ext uri="{FF2B5EF4-FFF2-40B4-BE49-F238E27FC236}">
                  <a16:creationId xmlns:a16="http://schemas.microsoft.com/office/drawing/2014/main" id="{03D7E61E-BDD3-4589-8016-B76C7FBC34E0}"/>
                </a:ext>
              </a:extLst>
            </p:cNvPr>
            <p:cNvSpPr/>
            <p:nvPr/>
          </p:nvSpPr>
          <p:spPr>
            <a:xfrm>
              <a:off x="5791200" y="3146050"/>
              <a:ext cx="0" cy="1225"/>
            </a:xfrm>
            <a:custGeom>
              <a:avLst/>
              <a:gdLst/>
              <a:ahLst/>
              <a:cxnLst/>
              <a:rect l="l" t="t" r="r" b="b"/>
              <a:pathLst>
                <a:path h="49" extrusionOk="0">
                  <a:moveTo>
                    <a:pt x="0" y="48"/>
                  </a:moveTo>
                  <a:cubicBezTo>
                    <a:pt x="0" y="48"/>
                    <a:pt x="0" y="1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314;p60">
              <a:extLst>
                <a:ext uri="{FF2B5EF4-FFF2-40B4-BE49-F238E27FC236}">
                  <a16:creationId xmlns:a16="http://schemas.microsoft.com/office/drawing/2014/main" id="{95681E22-F20C-491A-BBF9-492A0AD9AAA9}"/>
                </a:ext>
              </a:extLst>
            </p:cNvPr>
            <p:cNvSpPr/>
            <p:nvPr/>
          </p:nvSpPr>
          <p:spPr>
            <a:xfrm>
              <a:off x="5789400" y="3147400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4" y="1"/>
                  </a:moveTo>
                  <a:cubicBezTo>
                    <a:pt x="2" y="1"/>
                    <a:pt x="1" y="2"/>
                    <a:pt x="1" y="6"/>
                  </a:cubicBezTo>
                  <a:lnTo>
                    <a:pt x="12" y="6"/>
                  </a:lnTo>
                  <a:cubicBezTo>
                    <a:pt x="12" y="6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315;p60">
              <a:extLst>
                <a:ext uri="{FF2B5EF4-FFF2-40B4-BE49-F238E27FC236}">
                  <a16:creationId xmlns:a16="http://schemas.microsoft.com/office/drawing/2014/main" id="{31AAC795-F535-4907-9884-1ABDCA6E3699}"/>
                </a:ext>
              </a:extLst>
            </p:cNvPr>
            <p:cNvSpPr/>
            <p:nvPr/>
          </p:nvSpPr>
          <p:spPr>
            <a:xfrm>
              <a:off x="5766475" y="3146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316;p60">
              <a:extLst>
                <a:ext uri="{FF2B5EF4-FFF2-40B4-BE49-F238E27FC236}">
                  <a16:creationId xmlns:a16="http://schemas.microsoft.com/office/drawing/2014/main" id="{EA8A6C77-CFA9-4C75-A94F-14320C8EB565}"/>
                </a:ext>
              </a:extLst>
            </p:cNvPr>
            <p:cNvSpPr/>
            <p:nvPr/>
          </p:nvSpPr>
          <p:spPr>
            <a:xfrm>
              <a:off x="5774525" y="313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317;p60">
              <a:extLst>
                <a:ext uri="{FF2B5EF4-FFF2-40B4-BE49-F238E27FC236}">
                  <a16:creationId xmlns:a16="http://schemas.microsoft.com/office/drawing/2014/main" id="{0A691E19-8801-425B-A193-EFA36E21B215}"/>
                </a:ext>
              </a:extLst>
            </p:cNvPr>
            <p:cNvSpPr/>
            <p:nvPr/>
          </p:nvSpPr>
          <p:spPr>
            <a:xfrm>
              <a:off x="5774075" y="3139875"/>
              <a:ext cx="775" cy="250"/>
            </a:xfrm>
            <a:custGeom>
              <a:avLst/>
              <a:gdLst/>
              <a:ahLst/>
              <a:cxnLst/>
              <a:rect l="l" t="t" r="r" b="b"/>
              <a:pathLst>
                <a:path w="31" h="10" extrusionOk="0">
                  <a:moveTo>
                    <a:pt x="3" y="1"/>
                  </a:moveTo>
                  <a:cubicBezTo>
                    <a:pt x="0" y="1"/>
                    <a:pt x="6" y="4"/>
                    <a:pt x="30" y="9"/>
                  </a:cubicBezTo>
                  <a:cubicBezTo>
                    <a:pt x="18" y="4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318;p60">
              <a:extLst>
                <a:ext uri="{FF2B5EF4-FFF2-40B4-BE49-F238E27FC236}">
                  <a16:creationId xmlns:a16="http://schemas.microsoft.com/office/drawing/2014/main" id="{189C9CB5-50A1-4C63-A44B-AE131E7AA3B3}"/>
                </a:ext>
              </a:extLst>
            </p:cNvPr>
            <p:cNvSpPr/>
            <p:nvPr/>
          </p:nvSpPr>
          <p:spPr>
            <a:xfrm>
              <a:off x="5753425" y="3136125"/>
              <a:ext cx="21725" cy="11450"/>
            </a:xfrm>
            <a:custGeom>
              <a:avLst/>
              <a:gdLst/>
              <a:ahLst/>
              <a:cxnLst/>
              <a:rect l="l" t="t" r="r" b="b"/>
              <a:pathLst>
                <a:path w="869" h="458" extrusionOk="0">
                  <a:moveTo>
                    <a:pt x="725" y="17"/>
                  </a:moveTo>
                  <a:cubicBezTo>
                    <a:pt x="722" y="23"/>
                    <a:pt x="723" y="27"/>
                    <a:pt x="727" y="29"/>
                  </a:cubicBezTo>
                  <a:lnTo>
                    <a:pt x="727" y="29"/>
                  </a:lnTo>
                  <a:cubicBezTo>
                    <a:pt x="726" y="25"/>
                    <a:pt x="726" y="21"/>
                    <a:pt x="725" y="17"/>
                  </a:cubicBezTo>
                  <a:close/>
                  <a:moveTo>
                    <a:pt x="757" y="28"/>
                  </a:moveTo>
                  <a:cubicBezTo>
                    <a:pt x="756" y="28"/>
                    <a:pt x="755" y="28"/>
                    <a:pt x="753" y="30"/>
                  </a:cubicBezTo>
                  <a:lnTo>
                    <a:pt x="753" y="30"/>
                  </a:lnTo>
                  <a:cubicBezTo>
                    <a:pt x="756" y="30"/>
                    <a:pt x="759" y="29"/>
                    <a:pt x="760" y="29"/>
                  </a:cubicBezTo>
                  <a:lnTo>
                    <a:pt x="760" y="29"/>
                  </a:lnTo>
                  <a:cubicBezTo>
                    <a:pt x="761" y="30"/>
                    <a:pt x="762" y="31"/>
                    <a:pt x="763" y="32"/>
                  </a:cubicBezTo>
                  <a:lnTo>
                    <a:pt x="763" y="32"/>
                  </a:lnTo>
                  <a:cubicBezTo>
                    <a:pt x="762" y="31"/>
                    <a:pt x="762" y="30"/>
                    <a:pt x="761" y="28"/>
                  </a:cubicBezTo>
                  <a:cubicBezTo>
                    <a:pt x="761" y="28"/>
                    <a:pt x="761" y="29"/>
                    <a:pt x="760" y="29"/>
                  </a:cubicBezTo>
                  <a:lnTo>
                    <a:pt x="760" y="29"/>
                  </a:lnTo>
                  <a:cubicBezTo>
                    <a:pt x="759" y="28"/>
                    <a:pt x="758" y="28"/>
                    <a:pt x="757" y="28"/>
                  </a:cubicBezTo>
                  <a:close/>
                  <a:moveTo>
                    <a:pt x="763" y="32"/>
                  </a:moveTo>
                  <a:lnTo>
                    <a:pt x="763" y="32"/>
                  </a:lnTo>
                  <a:cubicBezTo>
                    <a:pt x="764" y="34"/>
                    <a:pt x="764" y="35"/>
                    <a:pt x="764" y="35"/>
                  </a:cubicBezTo>
                  <a:cubicBezTo>
                    <a:pt x="764" y="35"/>
                    <a:pt x="764" y="33"/>
                    <a:pt x="763" y="32"/>
                  </a:cubicBezTo>
                  <a:close/>
                  <a:moveTo>
                    <a:pt x="832" y="40"/>
                  </a:moveTo>
                  <a:cubicBezTo>
                    <a:pt x="820" y="52"/>
                    <a:pt x="809" y="64"/>
                    <a:pt x="797" y="76"/>
                  </a:cubicBezTo>
                  <a:lnTo>
                    <a:pt x="797" y="76"/>
                  </a:lnTo>
                  <a:cubicBezTo>
                    <a:pt x="813" y="70"/>
                    <a:pt x="825" y="55"/>
                    <a:pt x="832" y="40"/>
                  </a:cubicBezTo>
                  <a:close/>
                  <a:moveTo>
                    <a:pt x="844" y="100"/>
                  </a:moveTo>
                  <a:cubicBezTo>
                    <a:pt x="843" y="103"/>
                    <a:pt x="842" y="106"/>
                    <a:pt x="840" y="109"/>
                  </a:cubicBezTo>
                  <a:lnTo>
                    <a:pt x="840" y="109"/>
                  </a:lnTo>
                  <a:cubicBezTo>
                    <a:pt x="843" y="107"/>
                    <a:pt x="844" y="104"/>
                    <a:pt x="844" y="100"/>
                  </a:cubicBezTo>
                  <a:close/>
                  <a:moveTo>
                    <a:pt x="839" y="170"/>
                  </a:moveTo>
                  <a:cubicBezTo>
                    <a:pt x="836" y="170"/>
                    <a:pt x="834" y="172"/>
                    <a:pt x="833" y="175"/>
                  </a:cubicBezTo>
                  <a:lnTo>
                    <a:pt x="833" y="175"/>
                  </a:lnTo>
                  <a:cubicBezTo>
                    <a:pt x="836" y="174"/>
                    <a:pt x="840" y="173"/>
                    <a:pt x="844" y="171"/>
                  </a:cubicBezTo>
                  <a:cubicBezTo>
                    <a:pt x="842" y="171"/>
                    <a:pt x="841" y="170"/>
                    <a:pt x="839" y="170"/>
                  </a:cubicBezTo>
                  <a:close/>
                  <a:moveTo>
                    <a:pt x="797" y="302"/>
                  </a:moveTo>
                  <a:cubicBezTo>
                    <a:pt x="814" y="309"/>
                    <a:pt x="815" y="311"/>
                    <a:pt x="810" y="311"/>
                  </a:cubicBezTo>
                  <a:cubicBezTo>
                    <a:pt x="809" y="311"/>
                    <a:pt x="806" y="311"/>
                    <a:pt x="803" y="311"/>
                  </a:cubicBezTo>
                  <a:lnTo>
                    <a:pt x="803" y="311"/>
                  </a:lnTo>
                  <a:cubicBezTo>
                    <a:pt x="801" y="308"/>
                    <a:pt x="799" y="305"/>
                    <a:pt x="797" y="302"/>
                  </a:cubicBezTo>
                  <a:close/>
                  <a:moveTo>
                    <a:pt x="260" y="408"/>
                  </a:moveTo>
                  <a:cubicBezTo>
                    <a:pt x="261" y="409"/>
                    <a:pt x="261" y="409"/>
                    <a:pt x="261" y="409"/>
                  </a:cubicBezTo>
                  <a:cubicBezTo>
                    <a:pt x="261" y="409"/>
                    <a:pt x="261" y="408"/>
                    <a:pt x="260" y="408"/>
                  </a:cubicBezTo>
                  <a:close/>
                  <a:moveTo>
                    <a:pt x="261" y="409"/>
                  </a:moveTo>
                  <a:cubicBezTo>
                    <a:pt x="261" y="409"/>
                    <a:pt x="261" y="409"/>
                    <a:pt x="261" y="409"/>
                  </a:cubicBezTo>
                  <a:cubicBezTo>
                    <a:pt x="261" y="409"/>
                    <a:pt x="261" y="409"/>
                    <a:pt x="261" y="409"/>
                  </a:cubicBezTo>
                  <a:close/>
                  <a:moveTo>
                    <a:pt x="463" y="398"/>
                  </a:moveTo>
                  <a:cubicBezTo>
                    <a:pt x="470" y="410"/>
                    <a:pt x="466" y="413"/>
                    <a:pt x="461" y="414"/>
                  </a:cubicBezTo>
                  <a:lnTo>
                    <a:pt x="461" y="414"/>
                  </a:lnTo>
                  <a:cubicBezTo>
                    <a:pt x="462" y="410"/>
                    <a:pt x="463" y="404"/>
                    <a:pt x="463" y="398"/>
                  </a:cubicBezTo>
                  <a:close/>
                  <a:moveTo>
                    <a:pt x="487" y="409"/>
                  </a:moveTo>
                  <a:cubicBezTo>
                    <a:pt x="481" y="415"/>
                    <a:pt x="481" y="418"/>
                    <a:pt x="483" y="418"/>
                  </a:cubicBezTo>
                  <a:cubicBezTo>
                    <a:pt x="484" y="418"/>
                    <a:pt x="487" y="415"/>
                    <a:pt x="487" y="409"/>
                  </a:cubicBezTo>
                  <a:close/>
                  <a:moveTo>
                    <a:pt x="703" y="412"/>
                  </a:moveTo>
                  <a:cubicBezTo>
                    <a:pt x="704" y="412"/>
                    <a:pt x="707" y="415"/>
                    <a:pt x="713" y="421"/>
                  </a:cubicBezTo>
                  <a:lnTo>
                    <a:pt x="701" y="421"/>
                  </a:lnTo>
                  <a:cubicBezTo>
                    <a:pt x="701" y="415"/>
                    <a:pt x="701" y="412"/>
                    <a:pt x="703" y="412"/>
                  </a:cubicBezTo>
                  <a:close/>
                  <a:moveTo>
                    <a:pt x="780" y="440"/>
                  </a:moveTo>
                  <a:lnTo>
                    <a:pt x="780" y="440"/>
                  </a:lnTo>
                  <a:cubicBezTo>
                    <a:pt x="781" y="443"/>
                    <a:pt x="782" y="445"/>
                    <a:pt x="785" y="445"/>
                  </a:cubicBezTo>
                  <a:cubicBezTo>
                    <a:pt x="783" y="443"/>
                    <a:pt x="782" y="441"/>
                    <a:pt x="780" y="440"/>
                  </a:cubicBezTo>
                  <a:close/>
                  <a:moveTo>
                    <a:pt x="601" y="437"/>
                  </a:moveTo>
                  <a:lnTo>
                    <a:pt x="601" y="437"/>
                  </a:lnTo>
                  <a:cubicBezTo>
                    <a:pt x="597" y="442"/>
                    <a:pt x="594" y="448"/>
                    <a:pt x="594" y="457"/>
                  </a:cubicBezTo>
                  <a:cubicBezTo>
                    <a:pt x="594" y="457"/>
                    <a:pt x="598" y="447"/>
                    <a:pt x="601" y="437"/>
                  </a:cubicBezTo>
                  <a:close/>
                  <a:moveTo>
                    <a:pt x="821" y="0"/>
                  </a:moveTo>
                  <a:cubicBezTo>
                    <a:pt x="802" y="0"/>
                    <a:pt x="791" y="14"/>
                    <a:pt x="773" y="40"/>
                  </a:cubicBezTo>
                  <a:cubicBezTo>
                    <a:pt x="785" y="28"/>
                    <a:pt x="797" y="28"/>
                    <a:pt x="820" y="17"/>
                  </a:cubicBezTo>
                  <a:lnTo>
                    <a:pt x="820" y="17"/>
                  </a:lnTo>
                  <a:cubicBezTo>
                    <a:pt x="797" y="40"/>
                    <a:pt x="785" y="52"/>
                    <a:pt x="749" y="64"/>
                  </a:cubicBezTo>
                  <a:cubicBezTo>
                    <a:pt x="749" y="44"/>
                    <a:pt x="751" y="34"/>
                    <a:pt x="753" y="30"/>
                  </a:cubicBezTo>
                  <a:lnTo>
                    <a:pt x="753" y="30"/>
                  </a:lnTo>
                  <a:cubicBezTo>
                    <a:pt x="749" y="31"/>
                    <a:pt x="744" y="31"/>
                    <a:pt x="739" y="31"/>
                  </a:cubicBezTo>
                  <a:cubicBezTo>
                    <a:pt x="734" y="31"/>
                    <a:pt x="730" y="31"/>
                    <a:pt x="727" y="29"/>
                  </a:cubicBezTo>
                  <a:lnTo>
                    <a:pt x="727" y="29"/>
                  </a:lnTo>
                  <a:cubicBezTo>
                    <a:pt x="731" y="64"/>
                    <a:pt x="727" y="78"/>
                    <a:pt x="721" y="78"/>
                  </a:cubicBezTo>
                  <a:cubicBezTo>
                    <a:pt x="715" y="78"/>
                    <a:pt x="707" y="63"/>
                    <a:pt x="701" y="40"/>
                  </a:cubicBezTo>
                  <a:cubicBezTo>
                    <a:pt x="701" y="46"/>
                    <a:pt x="698" y="49"/>
                    <a:pt x="695" y="49"/>
                  </a:cubicBezTo>
                  <a:cubicBezTo>
                    <a:pt x="692" y="49"/>
                    <a:pt x="689" y="46"/>
                    <a:pt x="689" y="40"/>
                  </a:cubicBezTo>
                  <a:cubicBezTo>
                    <a:pt x="689" y="67"/>
                    <a:pt x="678" y="77"/>
                    <a:pt x="664" y="77"/>
                  </a:cubicBezTo>
                  <a:cubicBezTo>
                    <a:pt x="646" y="77"/>
                    <a:pt x="625" y="60"/>
                    <a:pt x="618" y="40"/>
                  </a:cubicBezTo>
                  <a:cubicBezTo>
                    <a:pt x="618" y="40"/>
                    <a:pt x="614" y="46"/>
                    <a:pt x="610" y="51"/>
                  </a:cubicBezTo>
                  <a:lnTo>
                    <a:pt x="610" y="51"/>
                  </a:lnTo>
                  <a:cubicBezTo>
                    <a:pt x="538" y="54"/>
                    <a:pt x="0" y="151"/>
                    <a:pt x="189" y="195"/>
                  </a:cubicBezTo>
                  <a:cubicBezTo>
                    <a:pt x="157" y="203"/>
                    <a:pt x="163" y="223"/>
                    <a:pt x="171" y="234"/>
                  </a:cubicBezTo>
                  <a:lnTo>
                    <a:pt x="171" y="234"/>
                  </a:lnTo>
                  <a:cubicBezTo>
                    <a:pt x="159" y="244"/>
                    <a:pt x="140" y="274"/>
                    <a:pt x="144" y="274"/>
                  </a:cubicBezTo>
                  <a:cubicBezTo>
                    <a:pt x="145" y="274"/>
                    <a:pt x="148" y="272"/>
                    <a:pt x="154" y="267"/>
                  </a:cubicBezTo>
                  <a:cubicBezTo>
                    <a:pt x="154" y="314"/>
                    <a:pt x="178" y="350"/>
                    <a:pt x="166" y="409"/>
                  </a:cubicBezTo>
                  <a:cubicBezTo>
                    <a:pt x="178" y="409"/>
                    <a:pt x="201" y="398"/>
                    <a:pt x="213" y="386"/>
                  </a:cubicBezTo>
                  <a:lnTo>
                    <a:pt x="213" y="386"/>
                  </a:lnTo>
                  <a:cubicBezTo>
                    <a:pt x="208" y="391"/>
                    <a:pt x="207" y="394"/>
                    <a:pt x="210" y="394"/>
                  </a:cubicBezTo>
                  <a:cubicBezTo>
                    <a:pt x="211" y="394"/>
                    <a:pt x="212" y="393"/>
                    <a:pt x="214" y="392"/>
                  </a:cubicBezTo>
                  <a:lnTo>
                    <a:pt x="214" y="392"/>
                  </a:lnTo>
                  <a:cubicBezTo>
                    <a:pt x="196" y="413"/>
                    <a:pt x="253" y="401"/>
                    <a:pt x="260" y="408"/>
                  </a:cubicBezTo>
                  <a:lnTo>
                    <a:pt x="260" y="408"/>
                  </a:lnTo>
                  <a:cubicBezTo>
                    <a:pt x="257" y="401"/>
                    <a:pt x="245" y="372"/>
                    <a:pt x="263" y="372"/>
                  </a:cubicBezTo>
                  <a:cubicBezTo>
                    <a:pt x="266" y="372"/>
                    <a:pt x="269" y="372"/>
                    <a:pt x="273" y="374"/>
                  </a:cubicBezTo>
                  <a:cubicBezTo>
                    <a:pt x="253" y="374"/>
                    <a:pt x="299" y="415"/>
                    <a:pt x="315" y="415"/>
                  </a:cubicBezTo>
                  <a:cubicBezTo>
                    <a:pt x="318" y="415"/>
                    <a:pt x="320" y="413"/>
                    <a:pt x="320" y="409"/>
                  </a:cubicBezTo>
                  <a:cubicBezTo>
                    <a:pt x="320" y="409"/>
                    <a:pt x="320" y="379"/>
                    <a:pt x="326" y="379"/>
                  </a:cubicBezTo>
                  <a:cubicBezTo>
                    <a:pt x="328" y="379"/>
                    <a:pt x="330" y="381"/>
                    <a:pt x="332" y="386"/>
                  </a:cubicBezTo>
                  <a:cubicBezTo>
                    <a:pt x="320" y="398"/>
                    <a:pt x="332" y="398"/>
                    <a:pt x="344" y="398"/>
                  </a:cubicBezTo>
                  <a:cubicBezTo>
                    <a:pt x="336" y="406"/>
                    <a:pt x="333" y="408"/>
                    <a:pt x="329" y="413"/>
                  </a:cubicBezTo>
                  <a:lnTo>
                    <a:pt x="329" y="413"/>
                  </a:lnTo>
                  <a:cubicBezTo>
                    <a:pt x="328" y="413"/>
                    <a:pt x="327" y="412"/>
                    <a:pt x="326" y="412"/>
                  </a:cubicBezTo>
                  <a:cubicBezTo>
                    <a:pt x="323" y="412"/>
                    <a:pt x="320" y="415"/>
                    <a:pt x="320" y="421"/>
                  </a:cubicBezTo>
                  <a:cubicBezTo>
                    <a:pt x="324" y="418"/>
                    <a:pt x="327" y="415"/>
                    <a:pt x="329" y="413"/>
                  </a:cubicBezTo>
                  <a:lnTo>
                    <a:pt x="329" y="413"/>
                  </a:lnTo>
                  <a:cubicBezTo>
                    <a:pt x="331" y="414"/>
                    <a:pt x="332" y="417"/>
                    <a:pt x="332" y="421"/>
                  </a:cubicBezTo>
                  <a:cubicBezTo>
                    <a:pt x="332" y="409"/>
                    <a:pt x="335" y="406"/>
                    <a:pt x="338" y="406"/>
                  </a:cubicBezTo>
                  <a:cubicBezTo>
                    <a:pt x="346" y="406"/>
                    <a:pt x="356" y="421"/>
                    <a:pt x="356" y="421"/>
                  </a:cubicBezTo>
                  <a:cubicBezTo>
                    <a:pt x="356" y="421"/>
                    <a:pt x="368" y="421"/>
                    <a:pt x="368" y="433"/>
                  </a:cubicBezTo>
                  <a:lnTo>
                    <a:pt x="368" y="433"/>
                  </a:lnTo>
                  <a:cubicBezTo>
                    <a:pt x="368" y="421"/>
                    <a:pt x="356" y="421"/>
                    <a:pt x="368" y="409"/>
                  </a:cubicBezTo>
                  <a:cubicBezTo>
                    <a:pt x="368" y="408"/>
                    <a:pt x="368" y="408"/>
                    <a:pt x="369" y="408"/>
                  </a:cubicBezTo>
                  <a:cubicBezTo>
                    <a:pt x="375" y="408"/>
                    <a:pt x="397" y="435"/>
                    <a:pt x="402" y="435"/>
                  </a:cubicBezTo>
                  <a:cubicBezTo>
                    <a:pt x="403" y="435"/>
                    <a:pt x="404" y="435"/>
                    <a:pt x="404" y="433"/>
                  </a:cubicBezTo>
                  <a:cubicBezTo>
                    <a:pt x="404" y="433"/>
                    <a:pt x="413" y="396"/>
                    <a:pt x="432" y="396"/>
                  </a:cubicBezTo>
                  <a:cubicBezTo>
                    <a:pt x="434" y="396"/>
                    <a:pt x="437" y="396"/>
                    <a:pt x="439" y="398"/>
                  </a:cubicBezTo>
                  <a:cubicBezTo>
                    <a:pt x="428" y="398"/>
                    <a:pt x="428" y="421"/>
                    <a:pt x="439" y="421"/>
                  </a:cubicBezTo>
                  <a:cubicBezTo>
                    <a:pt x="443" y="425"/>
                    <a:pt x="446" y="426"/>
                    <a:pt x="449" y="426"/>
                  </a:cubicBezTo>
                  <a:cubicBezTo>
                    <a:pt x="450" y="426"/>
                    <a:pt x="452" y="426"/>
                    <a:pt x="453" y="425"/>
                  </a:cubicBezTo>
                  <a:lnTo>
                    <a:pt x="453" y="425"/>
                  </a:lnTo>
                  <a:cubicBezTo>
                    <a:pt x="456" y="428"/>
                    <a:pt x="458" y="430"/>
                    <a:pt x="460" y="430"/>
                  </a:cubicBezTo>
                  <a:cubicBezTo>
                    <a:pt x="469" y="430"/>
                    <a:pt x="478" y="409"/>
                    <a:pt x="487" y="409"/>
                  </a:cubicBezTo>
                  <a:cubicBezTo>
                    <a:pt x="487" y="445"/>
                    <a:pt x="535" y="433"/>
                    <a:pt x="570" y="445"/>
                  </a:cubicBezTo>
                  <a:cubicBezTo>
                    <a:pt x="570" y="445"/>
                    <a:pt x="586" y="415"/>
                    <a:pt x="598" y="415"/>
                  </a:cubicBezTo>
                  <a:cubicBezTo>
                    <a:pt x="601" y="415"/>
                    <a:pt x="604" y="417"/>
                    <a:pt x="606" y="421"/>
                  </a:cubicBezTo>
                  <a:cubicBezTo>
                    <a:pt x="606" y="421"/>
                    <a:pt x="604" y="429"/>
                    <a:pt x="601" y="437"/>
                  </a:cubicBezTo>
                  <a:lnTo>
                    <a:pt x="601" y="437"/>
                  </a:lnTo>
                  <a:cubicBezTo>
                    <a:pt x="619" y="416"/>
                    <a:pt x="668" y="427"/>
                    <a:pt x="678" y="398"/>
                  </a:cubicBezTo>
                  <a:cubicBezTo>
                    <a:pt x="678" y="404"/>
                    <a:pt x="678" y="407"/>
                    <a:pt x="679" y="407"/>
                  </a:cubicBezTo>
                  <a:cubicBezTo>
                    <a:pt x="681" y="407"/>
                    <a:pt x="684" y="404"/>
                    <a:pt x="689" y="398"/>
                  </a:cubicBezTo>
                  <a:lnTo>
                    <a:pt x="689" y="398"/>
                  </a:lnTo>
                  <a:cubicBezTo>
                    <a:pt x="701" y="433"/>
                    <a:pt x="678" y="421"/>
                    <a:pt x="725" y="457"/>
                  </a:cubicBezTo>
                  <a:cubicBezTo>
                    <a:pt x="713" y="445"/>
                    <a:pt x="701" y="433"/>
                    <a:pt x="713" y="421"/>
                  </a:cubicBezTo>
                  <a:lnTo>
                    <a:pt x="713" y="421"/>
                  </a:lnTo>
                  <a:cubicBezTo>
                    <a:pt x="721" y="427"/>
                    <a:pt x="728" y="429"/>
                    <a:pt x="733" y="429"/>
                  </a:cubicBezTo>
                  <a:cubicBezTo>
                    <a:pt x="742" y="429"/>
                    <a:pt x="748" y="423"/>
                    <a:pt x="756" y="423"/>
                  </a:cubicBezTo>
                  <a:cubicBezTo>
                    <a:pt x="762" y="423"/>
                    <a:pt x="770" y="427"/>
                    <a:pt x="780" y="440"/>
                  </a:cubicBezTo>
                  <a:lnTo>
                    <a:pt x="780" y="440"/>
                  </a:lnTo>
                  <a:cubicBezTo>
                    <a:pt x="779" y="431"/>
                    <a:pt x="787" y="415"/>
                    <a:pt x="802" y="415"/>
                  </a:cubicBezTo>
                  <a:cubicBezTo>
                    <a:pt x="807" y="415"/>
                    <a:pt x="813" y="417"/>
                    <a:pt x="820" y="421"/>
                  </a:cubicBezTo>
                  <a:cubicBezTo>
                    <a:pt x="820" y="415"/>
                    <a:pt x="820" y="412"/>
                    <a:pt x="822" y="412"/>
                  </a:cubicBezTo>
                  <a:cubicBezTo>
                    <a:pt x="823" y="412"/>
                    <a:pt x="826" y="415"/>
                    <a:pt x="832" y="421"/>
                  </a:cubicBezTo>
                  <a:cubicBezTo>
                    <a:pt x="832" y="412"/>
                    <a:pt x="825" y="390"/>
                    <a:pt x="838" y="390"/>
                  </a:cubicBezTo>
                  <a:cubicBezTo>
                    <a:pt x="842" y="390"/>
                    <a:pt x="848" y="392"/>
                    <a:pt x="856" y="398"/>
                  </a:cubicBezTo>
                  <a:cubicBezTo>
                    <a:pt x="835" y="346"/>
                    <a:pt x="833" y="348"/>
                    <a:pt x="809" y="318"/>
                  </a:cubicBezTo>
                  <a:lnTo>
                    <a:pt x="809" y="318"/>
                  </a:lnTo>
                  <a:cubicBezTo>
                    <a:pt x="815" y="320"/>
                    <a:pt x="823" y="323"/>
                    <a:pt x="832" y="326"/>
                  </a:cubicBezTo>
                  <a:cubicBezTo>
                    <a:pt x="832" y="326"/>
                    <a:pt x="832" y="321"/>
                    <a:pt x="836" y="321"/>
                  </a:cubicBezTo>
                  <a:cubicBezTo>
                    <a:pt x="838" y="321"/>
                    <a:pt x="840" y="322"/>
                    <a:pt x="844" y="326"/>
                  </a:cubicBezTo>
                  <a:cubicBezTo>
                    <a:pt x="844" y="326"/>
                    <a:pt x="811" y="267"/>
                    <a:pt x="800" y="256"/>
                  </a:cubicBezTo>
                  <a:lnTo>
                    <a:pt x="800" y="256"/>
                  </a:lnTo>
                  <a:cubicBezTo>
                    <a:pt x="843" y="266"/>
                    <a:pt x="821" y="255"/>
                    <a:pt x="856" y="279"/>
                  </a:cubicBezTo>
                  <a:cubicBezTo>
                    <a:pt x="856" y="269"/>
                    <a:pt x="823" y="193"/>
                    <a:pt x="833" y="175"/>
                  </a:cubicBezTo>
                  <a:lnTo>
                    <a:pt x="833" y="175"/>
                  </a:lnTo>
                  <a:cubicBezTo>
                    <a:pt x="828" y="176"/>
                    <a:pt x="824" y="176"/>
                    <a:pt x="820" y="176"/>
                  </a:cubicBezTo>
                  <a:cubicBezTo>
                    <a:pt x="803" y="176"/>
                    <a:pt x="797" y="165"/>
                    <a:pt x="797" y="148"/>
                  </a:cubicBezTo>
                  <a:lnTo>
                    <a:pt x="797" y="148"/>
                  </a:lnTo>
                  <a:cubicBezTo>
                    <a:pt x="809" y="151"/>
                    <a:pt x="820" y="152"/>
                    <a:pt x="827" y="152"/>
                  </a:cubicBezTo>
                  <a:cubicBezTo>
                    <a:pt x="849" y="152"/>
                    <a:pt x="853" y="141"/>
                    <a:pt x="844" y="124"/>
                  </a:cubicBezTo>
                  <a:lnTo>
                    <a:pt x="844" y="124"/>
                  </a:lnTo>
                  <a:cubicBezTo>
                    <a:pt x="837" y="139"/>
                    <a:pt x="833" y="144"/>
                    <a:pt x="831" y="144"/>
                  </a:cubicBezTo>
                  <a:cubicBezTo>
                    <a:pt x="828" y="144"/>
                    <a:pt x="834" y="125"/>
                    <a:pt x="840" y="109"/>
                  </a:cubicBezTo>
                  <a:lnTo>
                    <a:pt x="840" y="109"/>
                  </a:lnTo>
                  <a:cubicBezTo>
                    <a:pt x="836" y="112"/>
                    <a:pt x="828" y="112"/>
                    <a:pt x="820" y="112"/>
                  </a:cubicBezTo>
                  <a:cubicBezTo>
                    <a:pt x="820" y="112"/>
                    <a:pt x="868" y="76"/>
                    <a:pt x="844" y="52"/>
                  </a:cubicBezTo>
                  <a:lnTo>
                    <a:pt x="844" y="52"/>
                  </a:lnTo>
                  <a:cubicBezTo>
                    <a:pt x="844" y="64"/>
                    <a:pt x="820" y="76"/>
                    <a:pt x="797" y="76"/>
                  </a:cubicBezTo>
                  <a:lnTo>
                    <a:pt x="797" y="76"/>
                  </a:lnTo>
                  <a:cubicBezTo>
                    <a:pt x="791" y="78"/>
                    <a:pt x="786" y="79"/>
                    <a:pt x="779" y="79"/>
                  </a:cubicBezTo>
                  <a:cubicBezTo>
                    <a:pt x="775" y="79"/>
                    <a:pt x="770" y="79"/>
                    <a:pt x="765" y="77"/>
                  </a:cubicBezTo>
                  <a:lnTo>
                    <a:pt x="765" y="77"/>
                  </a:lnTo>
                  <a:cubicBezTo>
                    <a:pt x="781" y="64"/>
                    <a:pt x="835" y="5"/>
                    <a:pt x="844" y="5"/>
                  </a:cubicBezTo>
                  <a:cubicBezTo>
                    <a:pt x="835" y="2"/>
                    <a:pt x="828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319;p60">
              <a:extLst>
                <a:ext uri="{FF2B5EF4-FFF2-40B4-BE49-F238E27FC236}">
                  <a16:creationId xmlns:a16="http://schemas.microsoft.com/office/drawing/2014/main" id="{1C62AE16-52C6-4386-A62F-51F170DD0487}"/>
                </a:ext>
              </a:extLst>
            </p:cNvPr>
            <p:cNvSpPr/>
            <p:nvPr/>
          </p:nvSpPr>
          <p:spPr>
            <a:xfrm>
              <a:off x="5766775" y="3146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320;p60">
              <a:extLst>
                <a:ext uri="{FF2B5EF4-FFF2-40B4-BE49-F238E27FC236}">
                  <a16:creationId xmlns:a16="http://schemas.microsoft.com/office/drawing/2014/main" id="{E1BB8959-9691-491E-B33F-9CA936FE91E3}"/>
                </a:ext>
              </a:extLst>
            </p:cNvPr>
            <p:cNvSpPr/>
            <p:nvPr/>
          </p:nvSpPr>
          <p:spPr>
            <a:xfrm>
              <a:off x="5765600" y="31380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321;p60">
              <a:extLst>
                <a:ext uri="{FF2B5EF4-FFF2-40B4-BE49-F238E27FC236}">
                  <a16:creationId xmlns:a16="http://schemas.microsoft.com/office/drawing/2014/main" id="{746BFAB9-7638-4785-9639-E55B0982913C}"/>
                </a:ext>
              </a:extLst>
            </p:cNvPr>
            <p:cNvSpPr/>
            <p:nvPr/>
          </p:nvSpPr>
          <p:spPr>
            <a:xfrm>
              <a:off x="5767675" y="31374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0"/>
                  </a:moveTo>
                  <a:cubicBezTo>
                    <a:pt x="0" y="0"/>
                    <a:pt x="0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322;p60">
              <a:extLst>
                <a:ext uri="{FF2B5EF4-FFF2-40B4-BE49-F238E27FC236}">
                  <a16:creationId xmlns:a16="http://schemas.microsoft.com/office/drawing/2014/main" id="{B1D92E4D-F37B-43C2-B29D-DC99742A9722}"/>
                </a:ext>
              </a:extLst>
            </p:cNvPr>
            <p:cNvSpPr/>
            <p:nvPr/>
          </p:nvSpPr>
          <p:spPr>
            <a:xfrm>
              <a:off x="5767975" y="31371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12" y="0"/>
                    <a:pt x="0" y="12"/>
                    <a:pt x="12" y="12"/>
                  </a:cubicBezTo>
                  <a:cubicBezTo>
                    <a:pt x="12" y="12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323;p60">
              <a:extLst>
                <a:ext uri="{FF2B5EF4-FFF2-40B4-BE49-F238E27FC236}">
                  <a16:creationId xmlns:a16="http://schemas.microsoft.com/office/drawing/2014/main" id="{9633108B-BC6A-4877-A8D8-CA973047B369}"/>
                </a:ext>
              </a:extLst>
            </p:cNvPr>
            <p:cNvSpPr/>
            <p:nvPr/>
          </p:nvSpPr>
          <p:spPr>
            <a:xfrm>
              <a:off x="5774825" y="31365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"/>
                    <a:pt x="0" y="24"/>
                    <a:pt x="0" y="1"/>
                  </a:cubicBezTo>
                  <a:cubicBezTo>
                    <a:pt x="0" y="1"/>
                    <a:pt x="0" y="1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324;p60">
              <a:extLst>
                <a:ext uri="{FF2B5EF4-FFF2-40B4-BE49-F238E27FC236}">
                  <a16:creationId xmlns:a16="http://schemas.microsoft.com/office/drawing/2014/main" id="{669D8249-696A-4508-8FA0-3C6D809B8B92}"/>
                </a:ext>
              </a:extLst>
            </p:cNvPr>
            <p:cNvSpPr/>
            <p:nvPr/>
          </p:nvSpPr>
          <p:spPr>
            <a:xfrm>
              <a:off x="5774525" y="3136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325;p60">
              <a:extLst>
                <a:ext uri="{FF2B5EF4-FFF2-40B4-BE49-F238E27FC236}">
                  <a16:creationId xmlns:a16="http://schemas.microsoft.com/office/drawing/2014/main" id="{35C73EB0-BF4B-4FD5-A611-FDA9906A7C3A}"/>
                </a:ext>
              </a:extLst>
            </p:cNvPr>
            <p:cNvSpPr/>
            <p:nvPr/>
          </p:nvSpPr>
          <p:spPr>
            <a:xfrm>
              <a:off x="5774525" y="3137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326;p60">
              <a:extLst>
                <a:ext uri="{FF2B5EF4-FFF2-40B4-BE49-F238E27FC236}">
                  <a16:creationId xmlns:a16="http://schemas.microsoft.com/office/drawing/2014/main" id="{5432942D-2C49-443B-AB09-5381A211FAE4}"/>
                </a:ext>
              </a:extLst>
            </p:cNvPr>
            <p:cNvSpPr/>
            <p:nvPr/>
          </p:nvSpPr>
          <p:spPr>
            <a:xfrm>
              <a:off x="5771550" y="3146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2"/>
                  </a:moveTo>
                  <a:cubicBezTo>
                    <a:pt x="12" y="12"/>
                    <a:pt x="0" y="0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327;p60">
              <a:extLst>
                <a:ext uri="{FF2B5EF4-FFF2-40B4-BE49-F238E27FC236}">
                  <a16:creationId xmlns:a16="http://schemas.microsoft.com/office/drawing/2014/main" id="{2EEFF811-C878-4E90-A76F-A4655369B55D}"/>
                </a:ext>
              </a:extLst>
            </p:cNvPr>
            <p:cNvSpPr/>
            <p:nvPr/>
          </p:nvSpPr>
          <p:spPr>
            <a:xfrm>
              <a:off x="5769450" y="3146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36"/>
                  </a:moveTo>
                  <a:cubicBezTo>
                    <a:pt x="1" y="48"/>
                    <a:pt x="1" y="1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328;p60">
              <a:extLst>
                <a:ext uri="{FF2B5EF4-FFF2-40B4-BE49-F238E27FC236}">
                  <a16:creationId xmlns:a16="http://schemas.microsoft.com/office/drawing/2014/main" id="{DFF6894E-CC07-43BC-B418-A449105554F6}"/>
                </a:ext>
              </a:extLst>
            </p:cNvPr>
            <p:cNvSpPr/>
            <p:nvPr/>
          </p:nvSpPr>
          <p:spPr>
            <a:xfrm>
              <a:off x="5767975" y="3146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0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329;p60">
              <a:extLst>
                <a:ext uri="{FF2B5EF4-FFF2-40B4-BE49-F238E27FC236}">
                  <a16:creationId xmlns:a16="http://schemas.microsoft.com/office/drawing/2014/main" id="{120FEEA9-EF07-4F6E-B1E2-A19D332B8AD3}"/>
                </a:ext>
              </a:extLst>
            </p:cNvPr>
            <p:cNvSpPr/>
            <p:nvPr/>
          </p:nvSpPr>
          <p:spPr>
            <a:xfrm>
              <a:off x="5745050" y="3146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330;p60">
              <a:extLst>
                <a:ext uri="{FF2B5EF4-FFF2-40B4-BE49-F238E27FC236}">
                  <a16:creationId xmlns:a16="http://schemas.microsoft.com/office/drawing/2014/main" id="{42474002-DED4-430B-B41E-D5A04A4B32C6}"/>
                </a:ext>
              </a:extLst>
            </p:cNvPr>
            <p:cNvSpPr/>
            <p:nvPr/>
          </p:nvSpPr>
          <p:spPr>
            <a:xfrm>
              <a:off x="5752800" y="31395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12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331;p60">
              <a:extLst>
                <a:ext uri="{FF2B5EF4-FFF2-40B4-BE49-F238E27FC236}">
                  <a16:creationId xmlns:a16="http://schemas.microsoft.com/office/drawing/2014/main" id="{4A1890B8-7CB5-4939-B21E-1BBAEFE92FE2}"/>
                </a:ext>
              </a:extLst>
            </p:cNvPr>
            <p:cNvSpPr/>
            <p:nvPr/>
          </p:nvSpPr>
          <p:spPr>
            <a:xfrm>
              <a:off x="5752350" y="3139875"/>
              <a:ext cx="750" cy="250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3" y="1"/>
                  </a:moveTo>
                  <a:cubicBezTo>
                    <a:pt x="0" y="1"/>
                    <a:pt x="6" y="4"/>
                    <a:pt x="30" y="9"/>
                  </a:cubicBezTo>
                  <a:cubicBezTo>
                    <a:pt x="18" y="4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332;p60">
              <a:extLst>
                <a:ext uri="{FF2B5EF4-FFF2-40B4-BE49-F238E27FC236}">
                  <a16:creationId xmlns:a16="http://schemas.microsoft.com/office/drawing/2014/main" id="{7D032428-92F4-4DA6-BD5B-E7C0CFE3DC42}"/>
                </a:ext>
              </a:extLst>
            </p:cNvPr>
            <p:cNvSpPr/>
            <p:nvPr/>
          </p:nvSpPr>
          <p:spPr>
            <a:xfrm>
              <a:off x="5731675" y="3136125"/>
              <a:ext cx="21725" cy="11450"/>
            </a:xfrm>
            <a:custGeom>
              <a:avLst/>
              <a:gdLst/>
              <a:ahLst/>
              <a:cxnLst/>
              <a:rect l="l" t="t" r="r" b="b"/>
              <a:pathLst>
                <a:path w="869" h="458" extrusionOk="0">
                  <a:moveTo>
                    <a:pt x="690" y="28"/>
                  </a:moveTo>
                  <a:cubicBezTo>
                    <a:pt x="690" y="28"/>
                    <a:pt x="690" y="28"/>
                    <a:pt x="690" y="28"/>
                  </a:cubicBezTo>
                  <a:cubicBezTo>
                    <a:pt x="690" y="28"/>
                    <a:pt x="690" y="28"/>
                    <a:pt x="690" y="28"/>
                  </a:cubicBezTo>
                  <a:close/>
                  <a:moveTo>
                    <a:pt x="702" y="28"/>
                  </a:moveTo>
                  <a:cubicBezTo>
                    <a:pt x="702" y="28"/>
                    <a:pt x="702" y="28"/>
                    <a:pt x="702" y="28"/>
                  </a:cubicBezTo>
                  <a:cubicBezTo>
                    <a:pt x="702" y="28"/>
                    <a:pt x="702" y="28"/>
                    <a:pt x="702" y="28"/>
                  </a:cubicBezTo>
                  <a:close/>
                  <a:moveTo>
                    <a:pt x="726" y="17"/>
                  </a:moveTo>
                  <a:cubicBezTo>
                    <a:pt x="723" y="23"/>
                    <a:pt x="725" y="27"/>
                    <a:pt x="729" y="29"/>
                  </a:cubicBezTo>
                  <a:lnTo>
                    <a:pt x="729" y="29"/>
                  </a:lnTo>
                  <a:cubicBezTo>
                    <a:pt x="728" y="25"/>
                    <a:pt x="727" y="21"/>
                    <a:pt x="726" y="17"/>
                  </a:cubicBezTo>
                  <a:close/>
                  <a:moveTo>
                    <a:pt x="760" y="28"/>
                  </a:moveTo>
                  <a:cubicBezTo>
                    <a:pt x="760" y="28"/>
                    <a:pt x="759" y="28"/>
                    <a:pt x="759" y="30"/>
                  </a:cubicBezTo>
                  <a:lnTo>
                    <a:pt x="759" y="30"/>
                  </a:lnTo>
                  <a:cubicBezTo>
                    <a:pt x="760" y="30"/>
                    <a:pt x="761" y="30"/>
                    <a:pt x="762" y="29"/>
                  </a:cubicBezTo>
                  <a:lnTo>
                    <a:pt x="762" y="29"/>
                  </a:lnTo>
                  <a:cubicBezTo>
                    <a:pt x="764" y="33"/>
                    <a:pt x="765" y="35"/>
                    <a:pt x="765" y="35"/>
                  </a:cubicBezTo>
                  <a:cubicBezTo>
                    <a:pt x="765" y="35"/>
                    <a:pt x="764" y="31"/>
                    <a:pt x="762" y="29"/>
                  </a:cubicBezTo>
                  <a:lnTo>
                    <a:pt x="762" y="29"/>
                  </a:lnTo>
                  <a:cubicBezTo>
                    <a:pt x="764" y="29"/>
                    <a:pt x="764" y="28"/>
                    <a:pt x="762" y="28"/>
                  </a:cubicBezTo>
                  <a:lnTo>
                    <a:pt x="762" y="28"/>
                  </a:lnTo>
                  <a:cubicBezTo>
                    <a:pt x="761" y="28"/>
                    <a:pt x="761" y="28"/>
                    <a:pt x="760" y="28"/>
                  </a:cubicBezTo>
                  <a:close/>
                  <a:moveTo>
                    <a:pt x="797" y="290"/>
                  </a:moveTo>
                  <a:cubicBezTo>
                    <a:pt x="817" y="298"/>
                    <a:pt x="817" y="300"/>
                    <a:pt x="812" y="300"/>
                  </a:cubicBezTo>
                  <a:cubicBezTo>
                    <a:pt x="809" y="300"/>
                    <a:pt x="805" y="299"/>
                    <a:pt x="802" y="299"/>
                  </a:cubicBezTo>
                  <a:cubicBezTo>
                    <a:pt x="801" y="299"/>
                    <a:pt x="800" y="299"/>
                    <a:pt x="799" y="299"/>
                  </a:cubicBezTo>
                  <a:lnTo>
                    <a:pt x="799" y="299"/>
                  </a:lnTo>
                  <a:cubicBezTo>
                    <a:pt x="798" y="297"/>
                    <a:pt x="797" y="294"/>
                    <a:pt x="797" y="290"/>
                  </a:cubicBezTo>
                  <a:close/>
                  <a:moveTo>
                    <a:pt x="821" y="290"/>
                  </a:moveTo>
                  <a:cubicBezTo>
                    <a:pt x="833" y="302"/>
                    <a:pt x="833" y="302"/>
                    <a:pt x="821" y="302"/>
                  </a:cubicBezTo>
                  <a:cubicBezTo>
                    <a:pt x="821" y="302"/>
                    <a:pt x="821" y="302"/>
                    <a:pt x="821" y="290"/>
                  </a:cubicBezTo>
                  <a:close/>
                  <a:moveTo>
                    <a:pt x="853" y="312"/>
                  </a:moveTo>
                  <a:cubicBezTo>
                    <a:pt x="854" y="314"/>
                    <a:pt x="856" y="314"/>
                    <a:pt x="857" y="314"/>
                  </a:cubicBezTo>
                  <a:cubicBezTo>
                    <a:pt x="855" y="313"/>
                    <a:pt x="854" y="313"/>
                    <a:pt x="853" y="312"/>
                  </a:cubicBezTo>
                  <a:close/>
                  <a:moveTo>
                    <a:pt x="261" y="406"/>
                  </a:moveTo>
                  <a:cubicBezTo>
                    <a:pt x="261" y="408"/>
                    <a:pt x="262" y="409"/>
                    <a:pt x="262" y="409"/>
                  </a:cubicBezTo>
                  <a:cubicBezTo>
                    <a:pt x="262" y="408"/>
                    <a:pt x="261" y="407"/>
                    <a:pt x="261" y="406"/>
                  </a:cubicBezTo>
                  <a:close/>
                  <a:moveTo>
                    <a:pt x="464" y="398"/>
                  </a:moveTo>
                  <a:cubicBezTo>
                    <a:pt x="470" y="409"/>
                    <a:pt x="467" y="409"/>
                    <a:pt x="464" y="409"/>
                  </a:cubicBezTo>
                  <a:cubicBezTo>
                    <a:pt x="464" y="409"/>
                    <a:pt x="463" y="409"/>
                    <a:pt x="463" y="410"/>
                  </a:cubicBezTo>
                  <a:lnTo>
                    <a:pt x="463" y="410"/>
                  </a:lnTo>
                  <a:cubicBezTo>
                    <a:pt x="464" y="406"/>
                    <a:pt x="464" y="403"/>
                    <a:pt x="464" y="398"/>
                  </a:cubicBezTo>
                  <a:close/>
                  <a:moveTo>
                    <a:pt x="488" y="409"/>
                  </a:moveTo>
                  <a:cubicBezTo>
                    <a:pt x="482" y="415"/>
                    <a:pt x="482" y="418"/>
                    <a:pt x="483" y="418"/>
                  </a:cubicBezTo>
                  <a:cubicBezTo>
                    <a:pt x="485" y="418"/>
                    <a:pt x="488" y="415"/>
                    <a:pt x="488" y="409"/>
                  </a:cubicBezTo>
                  <a:close/>
                  <a:moveTo>
                    <a:pt x="714" y="409"/>
                  </a:moveTo>
                  <a:cubicBezTo>
                    <a:pt x="714" y="421"/>
                    <a:pt x="702" y="421"/>
                    <a:pt x="702" y="421"/>
                  </a:cubicBezTo>
                  <a:cubicBezTo>
                    <a:pt x="702" y="409"/>
                    <a:pt x="702" y="409"/>
                    <a:pt x="714" y="409"/>
                  </a:cubicBezTo>
                  <a:close/>
                  <a:moveTo>
                    <a:pt x="782" y="441"/>
                  </a:moveTo>
                  <a:lnTo>
                    <a:pt x="782" y="441"/>
                  </a:lnTo>
                  <a:cubicBezTo>
                    <a:pt x="782" y="444"/>
                    <a:pt x="783" y="445"/>
                    <a:pt x="786" y="445"/>
                  </a:cubicBezTo>
                  <a:cubicBezTo>
                    <a:pt x="785" y="444"/>
                    <a:pt x="783" y="442"/>
                    <a:pt x="782" y="441"/>
                  </a:cubicBezTo>
                  <a:close/>
                  <a:moveTo>
                    <a:pt x="826" y="0"/>
                  </a:moveTo>
                  <a:cubicBezTo>
                    <a:pt x="809" y="0"/>
                    <a:pt x="791" y="11"/>
                    <a:pt x="774" y="28"/>
                  </a:cubicBezTo>
                  <a:cubicBezTo>
                    <a:pt x="786" y="28"/>
                    <a:pt x="809" y="17"/>
                    <a:pt x="821" y="17"/>
                  </a:cubicBezTo>
                  <a:lnTo>
                    <a:pt x="821" y="17"/>
                  </a:lnTo>
                  <a:cubicBezTo>
                    <a:pt x="797" y="40"/>
                    <a:pt x="786" y="52"/>
                    <a:pt x="762" y="64"/>
                  </a:cubicBezTo>
                  <a:cubicBezTo>
                    <a:pt x="758" y="44"/>
                    <a:pt x="758" y="34"/>
                    <a:pt x="759" y="30"/>
                  </a:cubicBezTo>
                  <a:lnTo>
                    <a:pt x="759" y="30"/>
                  </a:lnTo>
                  <a:cubicBezTo>
                    <a:pt x="755" y="31"/>
                    <a:pt x="749" y="31"/>
                    <a:pt x="744" y="31"/>
                  </a:cubicBezTo>
                  <a:cubicBezTo>
                    <a:pt x="739" y="31"/>
                    <a:pt x="733" y="31"/>
                    <a:pt x="729" y="29"/>
                  </a:cubicBezTo>
                  <a:lnTo>
                    <a:pt x="729" y="29"/>
                  </a:lnTo>
                  <a:cubicBezTo>
                    <a:pt x="737" y="60"/>
                    <a:pt x="734" y="72"/>
                    <a:pt x="728" y="72"/>
                  </a:cubicBezTo>
                  <a:cubicBezTo>
                    <a:pt x="721" y="72"/>
                    <a:pt x="708" y="53"/>
                    <a:pt x="702" y="28"/>
                  </a:cubicBezTo>
                  <a:cubicBezTo>
                    <a:pt x="702" y="40"/>
                    <a:pt x="702" y="46"/>
                    <a:pt x="701" y="46"/>
                  </a:cubicBezTo>
                  <a:cubicBezTo>
                    <a:pt x="699" y="46"/>
                    <a:pt x="696" y="40"/>
                    <a:pt x="690" y="28"/>
                  </a:cubicBezTo>
                  <a:cubicBezTo>
                    <a:pt x="690" y="62"/>
                    <a:pt x="677" y="75"/>
                    <a:pt x="662" y="75"/>
                  </a:cubicBezTo>
                  <a:cubicBezTo>
                    <a:pt x="645" y="75"/>
                    <a:pt x="625" y="59"/>
                    <a:pt x="619" y="40"/>
                  </a:cubicBezTo>
                  <a:cubicBezTo>
                    <a:pt x="619" y="39"/>
                    <a:pt x="619" y="39"/>
                    <a:pt x="618" y="39"/>
                  </a:cubicBezTo>
                  <a:cubicBezTo>
                    <a:pt x="617" y="39"/>
                    <a:pt x="614" y="45"/>
                    <a:pt x="611" y="51"/>
                  </a:cubicBezTo>
                  <a:lnTo>
                    <a:pt x="611" y="51"/>
                  </a:lnTo>
                  <a:cubicBezTo>
                    <a:pt x="541" y="53"/>
                    <a:pt x="1" y="139"/>
                    <a:pt x="190" y="195"/>
                  </a:cubicBezTo>
                  <a:cubicBezTo>
                    <a:pt x="156" y="195"/>
                    <a:pt x="165" y="219"/>
                    <a:pt x="172" y="229"/>
                  </a:cubicBezTo>
                  <a:lnTo>
                    <a:pt x="172" y="229"/>
                  </a:lnTo>
                  <a:cubicBezTo>
                    <a:pt x="163" y="240"/>
                    <a:pt x="148" y="263"/>
                    <a:pt x="149" y="263"/>
                  </a:cubicBezTo>
                  <a:cubicBezTo>
                    <a:pt x="149" y="263"/>
                    <a:pt x="151" y="261"/>
                    <a:pt x="155" y="255"/>
                  </a:cubicBezTo>
                  <a:cubicBezTo>
                    <a:pt x="155" y="314"/>
                    <a:pt x="178" y="350"/>
                    <a:pt x="166" y="409"/>
                  </a:cubicBezTo>
                  <a:lnTo>
                    <a:pt x="166" y="409"/>
                  </a:lnTo>
                  <a:cubicBezTo>
                    <a:pt x="178" y="409"/>
                    <a:pt x="202" y="398"/>
                    <a:pt x="214" y="386"/>
                  </a:cubicBezTo>
                  <a:lnTo>
                    <a:pt x="214" y="386"/>
                  </a:lnTo>
                  <a:cubicBezTo>
                    <a:pt x="209" y="391"/>
                    <a:pt x="208" y="394"/>
                    <a:pt x="211" y="394"/>
                  </a:cubicBezTo>
                  <a:cubicBezTo>
                    <a:pt x="211" y="394"/>
                    <a:pt x="212" y="393"/>
                    <a:pt x="213" y="393"/>
                  </a:cubicBezTo>
                  <a:lnTo>
                    <a:pt x="213" y="393"/>
                  </a:lnTo>
                  <a:cubicBezTo>
                    <a:pt x="208" y="399"/>
                    <a:pt x="214" y="401"/>
                    <a:pt x="223" y="401"/>
                  </a:cubicBezTo>
                  <a:cubicBezTo>
                    <a:pt x="228" y="401"/>
                    <a:pt x="234" y="400"/>
                    <a:pt x="240" y="400"/>
                  </a:cubicBezTo>
                  <a:cubicBezTo>
                    <a:pt x="249" y="400"/>
                    <a:pt x="258" y="401"/>
                    <a:pt x="261" y="406"/>
                  </a:cubicBezTo>
                  <a:lnTo>
                    <a:pt x="261" y="406"/>
                  </a:lnTo>
                  <a:cubicBezTo>
                    <a:pt x="259" y="397"/>
                    <a:pt x="255" y="372"/>
                    <a:pt x="267" y="372"/>
                  </a:cubicBezTo>
                  <a:cubicBezTo>
                    <a:pt x="269" y="372"/>
                    <a:pt x="271" y="372"/>
                    <a:pt x="274" y="374"/>
                  </a:cubicBezTo>
                  <a:cubicBezTo>
                    <a:pt x="266" y="374"/>
                    <a:pt x="311" y="388"/>
                    <a:pt x="336" y="390"/>
                  </a:cubicBezTo>
                  <a:lnTo>
                    <a:pt x="336" y="390"/>
                  </a:lnTo>
                  <a:cubicBezTo>
                    <a:pt x="336" y="394"/>
                    <a:pt x="339" y="398"/>
                    <a:pt x="345" y="398"/>
                  </a:cubicBezTo>
                  <a:cubicBezTo>
                    <a:pt x="333" y="398"/>
                    <a:pt x="333" y="409"/>
                    <a:pt x="321" y="409"/>
                  </a:cubicBezTo>
                  <a:cubicBezTo>
                    <a:pt x="333" y="409"/>
                    <a:pt x="333" y="409"/>
                    <a:pt x="333" y="421"/>
                  </a:cubicBezTo>
                  <a:cubicBezTo>
                    <a:pt x="337" y="406"/>
                    <a:pt x="341" y="400"/>
                    <a:pt x="345" y="400"/>
                  </a:cubicBezTo>
                  <a:cubicBezTo>
                    <a:pt x="352" y="400"/>
                    <a:pt x="357" y="421"/>
                    <a:pt x="357" y="421"/>
                  </a:cubicBezTo>
                  <a:cubicBezTo>
                    <a:pt x="369" y="421"/>
                    <a:pt x="369" y="421"/>
                    <a:pt x="381" y="433"/>
                  </a:cubicBezTo>
                  <a:cubicBezTo>
                    <a:pt x="369" y="421"/>
                    <a:pt x="369" y="409"/>
                    <a:pt x="369" y="409"/>
                  </a:cubicBezTo>
                  <a:cubicBezTo>
                    <a:pt x="369" y="408"/>
                    <a:pt x="370" y="407"/>
                    <a:pt x="371" y="407"/>
                  </a:cubicBezTo>
                  <a:cubicBezTo>
                    <a:pt x="378" y="407"/>
                    <a:pt x="405" y="433"/>
                    <a:pt x="405" y="433"/>
                  </a:cubicBezTo>
                  <a:cubicBezTo>
                    <a:pt x="415" y="433"/>
                    <a:pt x="416" y="396"/>
                    <a:pt x="433" y="396"/>
                  </a:cubicBezTo>
                  <a:cubicBezTo>
                    <a:pt x="435" y="396"/>
                    <a:pt x="438" y="396"/>
                    <a:pt x="440" y="398"/>
                  </a:cubicBezTo>
                  <a:cubicBezTo>
                    <a:pt x="428" y="398"/>
                    <a:pt x="440" y="421"/>
                    <a:pt x="440" y="421"/>
                  </a:cubicBezTo>
                  <a:cubicBezTo>
                    <a:pt x="448" y="421"/>
                    <a:pt x="457" y="421"/>
                    <a:pt x="461" y="414"/>
                  </a:cubicBezTo>
                  <a:lnTo>
                    <a:pt x="461" y="414"/>
                  </a:lnTo>
                  <a:cubicBezTo>
                    <a:pt x="461" y="415"/>
                    <a:pt x="462" y="418"/>
                    <a:pt x="464" y="421"/>
                  </a:cubicBezTo>
                  <a:cubicBezTo>
                    <a:pt x="467" y="427"/>
                    <a:pt x="469" y="430"/>
                    <a:pt x="471" y="430"/>
                  </a:cubicBezTo>
                  <a:cubicBezTo>
                    <a:pt x="477" y="430"/>
                    <a:pt x="479" y="409"/>
                    <a:pt x="488" y="409"/>
                  </a:cubicBezTo>
                  <a:cubicBezTo>
                    <a:pt x="488" y="445"/>
                    <a:pt x="536" y="433"/>
                    <a:pt x="571" y="445"/>
                  </a:cubicBezTo>
                  <a:cubicBezTo>
                    <a:pt x="571" y="445"/>
                    <a:pt x="586" y="415"/>
                    <a:pt x="599" y="415"/>
                  </a:cubicBezTo>
                  <a:cubicBezTo>
                    <a:pt x="602" y="415"/>
                    <a:pt x="605" y="417"/>
                    <a:pt x="607" y="421"/>
                  </a:cubicBezTo>
                  <a:cubicBezTo>
                    <a:pt x="607" y="421"/>
                    <a:pt x="595" y="445"/>
                    <a:pt x="595" y="457"/>
                  </a:cubicBezTo>
                  <a:cubicBezTo>
                    <a:pt x="607" y="409"/>
                    <a:pt x="667" y="421"/>
                    <a:pt x="690" y="398"/>
                  </a:cubicBezTo>
                  <a:cubicBezTo>
                    <a:pt x="702" y="433"/>
                    <a:pt x="690" y="421"/>
                    <a:pt x="726" y="457"/>
                  </a:cubicBezTo>
                  <a:cubicBezTo>
                    <a:pt x="714" y="445"/>
                    <a:pt x="714" y="433"/>
                    <a:pt x="714" y="409"/>
                  </a:cubicBezTo>
                  <a:lnTo>
                    <a:pt x="714" y="409"/>
                  </a:lnTo>
                  <a:cubicBezTo>
                    <a:pt x="726" y="421"/>
                    <a:pt x="734" y="424"/>
                    <a:pt x="741" y="424"/>
                  </a:cubicBezTo>
                  <a:cubicBezTo>
                    <a:pt x="746" y="424"/>
                    <a:pt x="750" y="422"/>
                    <a:pt x="755" y="422"/>
                  </a:cubicBezTo>
                  <a:cubicBezTo>
                    <a:pt x="762" y="422"/>
                    <a:pt x="770" y="426"/>
                    <a:pt x="782" y="441"/>
                  </a:cubicBezTo>
                  <a:lnTo>
                    <a:pt x="782" y="441"/>
                  </a:lnTo>
                  <a:cubicBezTo>
                    <a:pt x="783" y="433"/>
                    <a:pt x="795" y="415"/>
                    <a:pt x="813" y="415"/>
                  </a:cubicBezTo>
                  <a:cubicBezTo>
                    <a:pt x="819" y="415"/>
                    <a:pt x="826" y="417"/>
                    <a:pt x="833" y="421"/>
                  </a:cubicBezTo>
                  <a:cubicBezTo>
                    <a:pt x="841" y="405"/>
                    <a:pt x="832" y="382"/>
                    <a:pt x="838" y="382"/>
                  </a:cubicBezTo>
                  <a:lnTo>
                    <a:pt x="838" y="382"/>
                  </a:lnTo>
                  <a:cubicBezTo>
                    <a:pt x="841" y="382"/>
                    <a:pt x="846" y="387"/>
                    <a:pt x="857" y="398"/>
                  </a:cubicBezTo>
                  <a:cubicBezTo>
                    <a:pt x="837" y="348"/>
                    <a:pt x="842" y="340"/>
                    <a:pt x="817" y="318"/>
                  </a:cubicBezTo>
                  <a:lnTo>
                    <a:pt x="817" y="318"/>
                  </a:lnTo>
                  <a:cubicBezTo>
                    <a:pt x="821" y="320"/>
                    <a:pt x="827" y="323"/>
                    <a:pt x="833" y="326"/>
                  </a:cubicBezTo>
                  <a:cubicBezTo>
                    <a:pt x="833" y="326"/>
                    <a:pt x="833" y="311"/>
                    <a:pt x="845" y="311"/>
                  </a:cubicBezTo>
                  <a:cubicBezTo>
                    <a:pt x="847" y="311"/>
                    <a:pt x="850" y="311"/>
                    <a:pt x="853" y="312"/>
                  </a:cubicBezTo>
                  <a:lnTo>
                    <a:pt x="853" y="312"/>
                  </a:lnTo>
                  <a:cubicBezTo>
                    <a:pt x="836" y="301"/>
                    <a:pt x="798" y="243"/>
                    <a:pt x="797" y="243"/>
                  </a:cubicBezTo>
                  <a:lnTo>
                    <a:pt x="797" y="243"/>
                  </a:lnTo>
                  <a:cubicBezTo>
                    <a:pt x="845" y="267"/>
                    <a:pt x="833" y="255"/>
                    <a:pt x="857" y="267"/>
                  </a:cubicBezTo>
                  <a:cubicBezTo>
                    <a:pt x="857" y="267"/>
                    <a:pt x="819" y="181"/>
                    <a:pt x="845" y="171"/>
                  </a:cubicBezTo>
                  <a:lnTo>
                    <a:pt x="845" y="171"/>
                  </a:lnTo>
                  <a:cubicBezTo>
                    <a:pt x="849" y="171"/>
                    <a:pt x="853" y="171"/>
                    <a:pt x="857" y="171"/>
                  </a:cubicBezTo>
                  <a:cubicBezTo>
                    <a:pt x="855" y="171"/>
                    <a:pt x="852" y="170"/>
                    <a:pt x="850" y="170"/>
                  </a:cubicBezTo>
                  <a:cubicBezTo>
                    <a:pt x="848" y="170"/>
                    <a:pt x="846" y="171"/>
                    <a:pt x="845" y="171"/>
                  </a:cubicBezTo>
                  <a:lnTo>
                    <a:pt x="845" y="171"/>
                  </a:lnTo>
                  <a:cubicBezTo>
                    <a:pt x="816" y="171"/>
                    <a:pt x="797" y="169"/>
                    <a:pt x="797" y="148"/>
                  </a:cubicBezTo>
                  <a:lnTo>
                    <a:pt x="797" y="148"/>
                  </a:lnTo>
                  <a:cubicBezTo>
                    <a:pt x="810" y="151"/>
                    <a:pt x="820" y="152"/>
                    <a:pt x="829" y="152"/>
                  </a:cubicBezTo>
                  <a:cubicBezTo>
                    <a:pt x="851" y="152"/>
                    <a:pt x="857" y="141"/>
                    <a:pt x="857" y="124"/>
                  </a:cubicBezTo>
                  <a:lnTo>
                    <a:pt x="857" y="124"/>
                  </a:lnTo>
                  <a:cubicBezTo>
                    <a:pt x="846" y="139"/>
                    <a:pt x="839" y="144"/>
                    <a:pt x="836" y="144"/>
                  </a:cubicBezTo>
                  <a:cubicBezTo>
                    <a:pt x="830" y="144"/>
                    <a:pt x="841" y="116"/>
                    <a:pt x="857" y="100"/>
                  </a:cubicBezTo>
                  <a:lnTo>
                    <a:pt x="857" y="100"/>
                  </a:lnTo>
                  <a:cubicBezTo>
                    <a:pt x="845" y="112"/>
                    <a:pt x="833" y="112"/>
                    <a:pt x="821" y="112"/>
                  </a:cubicBezTo>
                  <a:cubicBezTo>
                    <a:pt x="821" y="112"/>
                    <a:pt x="869" y="76"/>
                    <a:pt x="857" y="52"/>
                  </a:cubicBezTo>
                  <a:lnTo>
                    <a:pt x="857" y="52"/>
                  </a:lnTo>
                  <a:cubicBezTo>
                    <a:pt x="845" y="52"/>
                    <a:pt x="821" y="76"/>
                    <a:pt x="797" y="76"/>
                  </a:cubicBezTo>
                  <a:cubicBezTo>
                    <a:pt x="821" y="64"/>
                    <a:pt x="833" y="52"/>
                    <a:pt x="833" y="28"/>
                  </a:cubicBezTo>
                  <a:lnTo>
                    <a:pt x="833" y="28"/>
                  </a:lnTo>
                  <a:cubicBezTo>
                    <a:pt x="821" y="64"/>
                    <a:pt x="797" y="76"/>
                    <a:pt x="774" y="76"/>
                  </a:cubicBezTo>
                  <a:cubicBezTo>
                    <a:pt x="772" y="77"/>
                    <a:pt x="771" y="77"/>
                    <a:pt x="770" y="77"/>
                  </a:cubicBezTo>
                  <a:cubicBezTo>
                    <a:pt x="762" y="77"/>
                    <a:pt x="845" y="5"/>
                    <a:pt x="845" y="5"/>
                  </a:cubicBezTo>
                  <a:cubicBezTo>
                    <a:pt x="839" y="1"/>
                    <a:pt x="832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333;p60">
              <a:extLst>
                <a:ext uri="{FF2B5EF4-FFF2-40B4-BE49-F238E27FC236}">
                  <a16:creationId xmlns:a16="http://schemas.microsoft.com/office/drawing/2014/main" id="{F91131AB-1FF9-4085-8C49-1CD79CBFCBA3}"/>
                </a:ext>
              </a:extLst>
            </p:cNvPr>
            <p:cNvSpPr/>
            <p:nvPr/>
          </p:nvSpPr>
          <p:spPr>
            <a:xfrm>
              <a:off x="5745050" y="3146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334;p60">
              <a:extLst>
                <a:ext uri="{FF2B5EF4-FFF2-40B4-BE49-F238E27FC236}">
                  <a16:creationId xmlns:a16="http://schemas.microsoft.com/office/drawing/2014/main" id="{62DF1BC2-CE6E-47F8-8438-82707B4B5B17}"/>
                </a:ext>
              </a:extLst>
            </p:cNvPr>
            <p:cNvSpPr/>
            <p:nvPr/>
          </p:nvSpPr>
          <p:spPr>
            <a:xfrm>
              <a:off x="5743850" y="31380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335;p60">
              <a:extLst>
                <a:ext uri="{FF2B5EF4-FFF2-40B4-BE49-F238E27FC236}">
                  <a16:creationId xmlns:a16="http://schemas.microsoft.com/office/drawing/2014/main" id="{43C71D6F-3D0A-480A-BF96-120C975128AF}"/>
                </a:ext>
              </a:extLst>
            </p:cNvPr>
            <p:cNvSpPr/>
            <p:nvPr/>
          </p:nvSpPr>
          <p:spPr>
            <a:xfrm>
              <a:off x="5745950" y="31374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12" y="0"/>
                    <a:pt x="0" y="24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336;p60">
              <a:extLst>
                <a:ext uri="{FF2B5EF4-FFF2-40B4-BE49-F238E27FC236}">
                  <a16:creationId xmlns:a16="http://schemas.microsoft.com/office/drawing/2014/main" id="{38B95AEC-32B6-4B9C-A109-DAE58443710E}"/>
                </a:ext>
              </a:extLst>
            </p:cNvPr>
            <p:cNvSpPr/>
            <p:nvPr/>
          </p:nvSpPr>
          <p:spPr>
            <a:xfrm>
              <a:off x="5746550" y="31371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0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0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337;p60">
              <a:extLst>
                <a:ext uri="{FF2B5EF4-FFF2-40B4-BE49-F238E27FC236}">
                  <a16:creationId xmlns:a16="http://schemas.microsoft.com/office/drawing/2014/main" id="{BE2933CE-C3B9-436C-942E-6B0471EFCE80}"/>
                </a:ext>
              </a:extLst>
            </p:cNvPr>
            <p:cNvSpPr/>
            <p:nvPr/>
          </p:nvSpPr>
          <p:spPr>
            <a:xfrm>
              <a:off x="5753100" y="3136525"/>
              <a:ext cx="0" cy="625"/>
            </a:xfrm>
            <a:custGeom>
              <a:avLst/>
              <a:gdLst/>
              <a:ahLst/>
              <a:cxnLst/>
              <a:rect l="l" t="t" r="r" b="b"/>
              <a:pathLst>
                <a:path h="25" extrusionOk="0">
                  <a:moveTo>
                    <a:pt x="0" y="1"/>
                  </a:moveTo>
                  <a:cubicBezTo>
                    <a:pt x="0" y="1"/>
                    <a:pt x="0" y="24"/>
                    <a:pt x="0" y="1"/>
                  </a:cubicBezTo>
                  <a:cubicBezTo>
                    <a:pt x="0" y="1"/>
                    <a:pt x="0" y="1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338;p60">
              <a:extLst>
                <a:ext uri="{FF2B5EF4-FFF2-40B4-BE49-F238E27FC236}">
                  <a16:creationId xmlns:a16="http://schemas.microsoft.com/office/drawing/2014/main" id="{348B5D82-90AC-4984-A765-FD6A2F3DA961}"/>
                </a:ext>
              </a:extLst>
            </p:cNvPr>
            <p:cNvSpPr/>
            <p:nvPr/>
          </p:nvSpPr>
          <p:spPr>
            <a:xfrm>
              <a:off x="5750000" y="3146975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4" y="1"/>
                  </a:moveTo>
                  <a:cubicBezTo>
                    <a:pt x="1" y="1"/>
                    <a:pt x="9" y="11"/>
                    <a:pt x="17" y="11"/>
                  </a:cubicBezTo>
                  <a:cubicBezTo>
                    <a:pt x="9" y="3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339;p60">
              <a:extLst>
                <a:ext uri="{FF2B5EF4-FFF2-40B4-BE49-F238E27FC236}">
                  <a16:creationId xmlns:a16="http://schemas.microsoft.com/office/drawing/2014/main" id="{300EFC81-99A0-4BD3-913D-7A34D5A6B3DE}"/>
                </a:ext>
              </a:extLst>
            </p:cNvPr>
            <p:cNvSpPr/>
            <p:nvPr/>
          </p:nvSpPr>
          <p:spPr>
            <a:xfrm>
              <a:off x="5747725" y="3146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36"/>
                  </a:moveTo>
                  <a:cubicBezTo>
                    <a:pt x="1" y="48"/>
                    <a:pt x="1" y="1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340;p60">
              <a:extLst>
                <a:ext uri="{FF2B5EF4-FFF2-40B4-BE49-F238E27FC236}">
                  <a16:creationId xmlns:a16="http://schemas.microsoft.com/office/drawing/2014/main" id="{BABAE822-FC11-4B73-AB31-54418B9E5C83}"/>
                </a:ext>
              </a:extLst>
            </p:cNvPr>
            <p:cNvSpPr/>
            <p:nvPr/>
          </p:nvSpPr>
          <p:spPr>
            <a:xfrm>
              <a:off x="5746250" y="31472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1"/>
                  </a:moveTo>
                  <a:cubicBezTo>
                    <a:pt x="0" y="1"/>
                    <a:pt x="0" y="3"/>
                    <a:pt x="0" y="11"/>
                  </a:cubicBezTo>
                  <a:lnTo>
                    <a:pt x="12" y="11"/>
                  </a:lnTo>
                  <a:cubicBezTo>
                    <a:pt x="4" y="1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341;p60">
              <a:extLst>
                <a:ext uri="{FF2B5EF4-FFF2-40B4-BE49-F238E27FC236}">
                  <a16:creationId xmlns:a16="http://schemas.microsoft.com/office/drawing/2014/main" id="{3144F022-1B6E-4747-BA9E-08FC31184E55}"/>
                </a:ext>
              </a:extLst>
            </p:cNvPr>
            <p:cNvSpPr/>
            <p:nvPr/>
          </p:nvSpPr>
          <p:spPr>
            <a:xfrm>
              <a:off x="5723325" y="3146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2"/>
                  </a:ln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342;p60">
              <a:extLst>
                <a:ext uri="{FF2B5EF4-FFF2-40B4-BE49-F238E27FC236}">
                  <a16:creationId xmlns:a16="http://schemas.microsoft.com/office/drawing/2014/main" id="{2B564FA1-C01E-4FFA-A619-02C07A7A16AE}"/>
                </a:ext>
              </a:extLst>
            </p:cNvPr>
            <p:cNvSpPr/>
            <p:nvPr/>
          </p:nvSpPr>
          <p:spPr>
            <a:xfrm>
              <a:off x="5731350" y="3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343;p60">
              <a:extLst>
                <a:ext uri="{FF2B5EF4-FFF2-40B4-BE49-F238E27FC236}">
                  <a16:creationId xmlns:a16="http://schemas.microsoft.com/office/drawing/2014/main" id="{E546B964-A120-4C0E-8387-B59CFE0E3B90}"/>
                </a:ext>
              </a:extLst>
            </p:cNvPr>
            <p:cNvSpPr/>
            <p:nvPr/>
          </p:nvSpPr>
          <p:spPr>
            <a:xfrm>
              <a:off x="5730600" y="313967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8" y="0"/>
                  </a:moveTo>
                  <a:cubicBezTo>
                    <a:pt x="0" y="0"/>
                    <a:pt x="19" y="6"/>
                    <a:pt x="43" y="6"/>
                  </a:cubicBezTo>
                  <a:cubicBezTo>
                    <a:pt x="23" y="2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344;p60">
              <a:extLst>
                <a:ext uri="{FF2B5EF4-FFF2-40B4-BE49-F238E27FC236}">
                  <a16:creationId xmlns:a16="http://schemas.microsoft.com/office/drawing/2014/main" id="{7C5A49C5-337E-4D3B-BC03-421B259F4559}"/>
                </a:ext>
              </a:extLst>
            </p:cNvPr>
            <p:cNvSpPr/>
            <p:nvPr/>
          </p:nvSpPr>
          <p:spPr>
            <a:xfrm>
              <a:off x="5709950" y="3136125"/>
              <a:ext cx="21725" cy="11450"/>
            </a:xfrm>
            <a:custGeom>
              <a:avLst/>
              <a:gdLst/>
              <a:ahLst/>
              <a:cxnLst/>
              <a:rect l="l" t="t" r="r" b="b"/>
              <a:pathLst>
                <a:path w="869" h="458" extrusionOk="0">
                  <a:moveTo>
                    <a:pt x="726" y="17"/>
                  </a:moveTo>
                  <a:cubicBezTo>
                    <a:pt x="726" y="19"/>
                    <a:pt x="727" y="22"/>
                    <a:pt x="728" y="23"/>
                  </a:cubicBezTo>
                  <a:lnTo>
                    <a:pt x="728" y="23"/>
                  </a:lnTo>
                  <a:cubicBezTo>
                    <a:pt x="727" y="21"/>
                    <a:pt x="727" y="19"/>
                    <a:pt x="726" y="17"/>
                  </a:cubicBezTo>
                  <a:close/>
                  <a:moveTo>
                    <a:pt x="845" y="28"/>
                  </a:moveTo>
                  <a:lnTo>
                    <a:pt x="845" y="28"/>
                  </a:lnTo>
                  <a:cubicBezTo>
                    <a:pt x="840" y="33"/>
                    <a:pt x="835" y="40"/>
                    <a:pt x="830" y="48"/>
                  </a:cubicBezTo>
                  <a:lnTo>
                    <a:pt x="830" y="48"/>
                  </a:lnTo>
                  <a:cubicBezTo>
                    <a:pt x="835" y="42"/>
                    <a:pt x="840" y="36"/>
                    <a:pt x="845" y="28"/>
                  </a:cubicBezTo>
                  <a:close/>
                  <a:moveTo>
                    <a:pt x="857" y="159"/>
                  </a:moveTo>
                  <a:cubicBezTo>
                    <a:pt x="851" y="159"/>
                    <a:pt x="847" y="161"/>
                    <a:pt x="844" y="163"/>
                  </a:cubicBezTo>
                  <a:lnTo>
                    <a:pt x="844" y="163"/>
                  </a:lnTo>
                  <a:cubicBezTo>
                    <a:pt x="848" y="162"/>
                    <a:pt x="852" y="161"/>
                    <a:pt x="857" y="159"/>
                  </a:cubicBezTo>
                  <a:close/>
                  <a:moveTo>
                    <a:pt x="805" y="293"/>
                  </a:moveTo>
                  <a:cubicBezTo>
                    <a:pt x="821" y="299"/>
                    <a:pt x="822" y="300"/>
                    <a:pt x="818" y="300"/>
                  </a:cubicBezTo>
                  <a:cubicBezTo>
                    <a:pt x="815" y="300"/>
                    <a:pt x="811" y="299"/>
                    <a:pt x="808" y="299"/>
                  </a:cubicBezTo>
                  <a:cubicBezTo>
                    <a:pt x="807" y="299"/>
                    <a:pt x="806" y="299"/>
                    <a:pt x="805" y="299"/>
                  </a:cubicBezTo>
                  <a:lnTo>
                    <a:pt x="805" y="299"/>
                  </a:lnTo>
                  <a:cubicBezTo>
                    <a:pt x="807" y="297"/>
                    <a:pt x="807" y="295"/>
                    <a:pt x="805" y="293"/>
                  </a:cubicBezTo>
                  <a:close/>
                  <a:moveTo>
                    <a:pt x="833" y="290"/>
                  </a:moveTo>
                  <a:cubicBezTo>
                    <a:pt x="833" y="302"/>
                    <a:pt x="833" y="302"/>
                    <a:pt x="821" y="302"/>
                  </a:cubicBezTo>
                  <a:cubicBezTo>
                    <a:pt x="821" y="302"/>
                    <a:pt x="821" y="290"/>
                    <a:pt x="833" y="290"/>
                  </a:cubicBezTo>
                  <a:close/>
                  <a:moveTo>
                    <a:pt x="839" y="324"/>
                  </a:moveTo>
                  <a:lnTo>
                    <a:pt x="839" y="324"/>
                  </a:lnTo>
                  <a:cubicBezTo>
                    <a:pt x="840" y="325"/>
                    <a:pt x="842" y="326"/>
                    <a:pt x="845" y="326"/>
                  </a:cubicBezTo>
                  <a:cubicBezTo>
                    <a:pt x="843" y="325"/>
                    <a:pt x="841" y="324"/>
                    <a:pt x="839" y="324"/>
                  </a:cubicBezTo>
                  <a:close/>
                  <a:moveTo>
                    <a:pt x="261" y="407"/>
                  </a:moveTo>
                  <a:cubicBezTo>
                    <a:pt x="261" y="408"/>
                    <a:pt x="262" y="409"/>
                    <a:pt x="262" y="409"/>
                  </a:cubicBezTo>
                  <a:cubicBezTo>
                    <a:pt x="262" y="408"/>
                    <a:pt x="261" y="408"/>
                    <a:pt x="261" y="407"/>
                  </a:cubicBezTo>
                  <a:close/>
                  <a:moveTo>
                    <a:pt x="464" y="398"/>
                  </a:moveTo>
                  <a:cubicBezTo>
                    <a:pt x="476" y="409"/>
                    <a:pt x="473" y="409"/>
                    <a:pt x="468" y="409"/>
                  </a:cubicBezTo>
                  <a:cubicBezTo>
                    <a:pt x="466" y="409"/>
                    <a:pt x="464" y="409"/>
                    <a:pt x="463" y="411"/>
                  </a:cubicBezTo>
                  <a:lnTo>
                    <a:pt x="463" y="411"/>
                  </a:lnTo>
                  <a:cubicBezTo>
                    <a:pt x="464" y="407"/>
                    <a:pt x="464" y="402"/>
                    <a:pt x="464" y="398"/>
                  </a:cubicBezTo>
                  <a:close/>
                  <a:moveTo>
                    <a:pt x="708" y="407"/>
                  </a:moveTo>
                  <a:cubicBezTo>
                    <a:pt x="711" y="407"/>
                    <a:pt x="714" y="409"/>
                    <a:pt x="714" y="409"/>
                  </a:cubicBezTo>
                  <a:cubicBezTo>
                    <a:pt x="714" y="409"/>
                    <a:pt x="702" y="421"/>
                    <a:pt x="702" y="421"/>
                  </a:cubicBezTo>
                  <a:cubicBezTo>
                    <a:pt x="702" y="409"/>
                    <a:pt x="705" y="407"/>
                    <a:pt x="708" y="407"/>
                  </a:cubicBezTo>
                  <a:close/>
                  <a:moveTo>
                    <a:pt x="782" y="429"/>
                  </a:moveTo>
                  <a:lnTo>
                    <a:pt x="782" y="429"/>
                  </a:lnTo>
                  <a:cubicBezTo>
                    <a:pt x="782" y="432"/>
                    <a:pt x="783" y="433"/>
                    <a:pt x="785" y="433"/>
                  </a:cubicBezTo>
                  <a:cubicBezTo>
                    <a:pt x="784" y="432"/>
                    <a:pt x="783" y="430"/>
                    <a:pt x="782" y="429"/>
                  </a:cubicBezTo>
                  <a:close/>
                  <a:moveTo>
                    <a:pt x="826" y="0"/>
                  </a:moveTo>
                  <a:cubicBezTo>
                    <a:pt x="809" y="0"/>
                    <a:pt x="794" y="11"/>
                    <a:pt x="785" y="28"/>
                  </a:cubicBezTo>
                  <a:cubicBezTo>
                    <a:pt x="797" y="28"/>
                    <a:pt x="809" y="17"/>
                    <a:pt x="821" y="17"/>
                  </a:cubicBezTo>
                  <a:lnTo>
                    <a:pt x="821" y="17"/>
                  </a:lnTo>
                  <a:cubicBezTo>
                    <a:pt x="809" y="40"/>
                    <a:pt x="785" y="52"/>
                    <a:pt x="762" y="64"/>
                  </a:cubicBezTo>
                  <a:cubicBezTo>
                    <a:pt x="756" y="33"/>
                    <a:pt x="758" y="27"/>
                    <a:pt x="762" y="27"/>
                  </a:cubicBezTo>
                  <a:lnTo>
                    <a:pt x="762" y="27"/>
                  </a:lnTo>
                  <a:cubicBezTo>
                    <a:pt x="764" y="27"/>
                    <a:pt x="767" y="29"/>
                    <a:pt x="769" y="29"/>
                  </a:cubicBezTo>
                  <a:cubicBezTo>
                    <a:pt x="772" y="29"/>
                    <a:pt x="774" y="27"/>
                    <a:pt x="774" y="17"/>
                  </a:cubicBezTo>
                  <a:lnTo>
                    <a:pt x="774" y="17"/>
                  </a:lnTo>
                  <a:cubicBezTo>
                    <a:pt x="773" y="17"/>
                    <a:pt x="752" y="27"/>
                    <a:pt x="738" y="27"/>
                  </a:cubicBezTo>
                  <a:cubicBezTo>
                    <a:pt x="734" y="27"/>
                    <a:pt x="730" y="26"/>
                    <a:pt x="728" y="23"/>
                  </a:cubicBezTo>
                  <a:lnTo>
                    <a:pt x="728" y="23"/>
                  </a:lnTo>
                  <a:cubicBezTo>
                    <a:pt x="737" y="58"/>
                    <a:pt x="735" y="72"/>
                    <a:pt x="728" y="72"/>
                  </a:cubicBezTo>
                  <a:cubicBezTo>
                    <a:pt x="721" y="72"/>
                    <a:pt x="708" y="53"/>
                    <a:pt x="702" y="28"/>
                  </a:cubicBezTo>
                  <a:cubicBezTo>
                    <a:pt x="702" y="40"/>
                    <a:pt x="702" y="46"/>
                    <a:pt x="701" y="46"/>
                  </a:cubicBezTo>
                  <a:cubicBezTo>
                    <a:pt x="699" y="46"/>
                    <a:pt x="696" y="40"/>
                    <a:pt x="690" y="28"/>
                  </a:cubicBezTo>
                  <a:cubicBezTo>
                    <a:pt x="690" y="58"/>
                    <a:pt x="675" y="70"/>
                    <a:pt x="659" y="70"/>
                  </a:cubicBezTo>
                  <a:cubicBezTo>
                    <a:pt x="643" y="70"/>
                    <a:pt x="625" y="58"/>
                    <a:pt x="619" y="40"/>
                  </a:cubicBezTo>
                  <a:cubicBezTo>
                    <a:pt x="619" y="39"/>
                    <a:pt x="619" y="39"/>
                    <a:pt x="618" y="39"/>
                  </a:cubicBezTo>
                  <a:cubicBezTo>
                    <a:pt x="617" y="39"/>
                    <a:pt x="614" y="45"/>
                    <a:pt x="611" y="51"/>
                  </a:cubicBezTo>
                  <a:lnTo>
                    <a:pt x="611" y="51"/>
                  </a:lnTo>
                  <a:cubicBezTo>
                    <a:pt x="541" y="52"/>
                    <a:pt x="1" y="139"/>
                    <a:pt x="190" y="183"/>
                  </a:cubicBezTo>
                  <a:cubicBezTo>
                    <a:pt x="166" y="191"/>
                    <a:pt x="169" y="216"/>
                    <a:pt x="174" y="227"/>
                  </a:cubicBezTo>
                  <a:lnTo>
                    <a:pt x="174" y="227"/>
                  </a:lnTo>
                  <a:cubicBezTo>
                    <a:pt x="164" y="238"/>
                    <a:pt x="148" y="263"/>
                    <a:pt x="149" y="263"/>
                  </a:cubicBezTo>
                  <a:cubicBezTo>
                    <a:pt x="149" y="263"/>
                    <a:pt x="151" y="261"/>
                    <a:pt x="154" y="255"/>
                  </a:cubicBezTo>
                  <a:cubicBezTo>
                    <a:pt x="154" y="314"/>
                    <a:pt x="190" y="350"/>
                    <a:pt x="166" y="409"/>
                  </a:cubicBezTo>
                  <a:cubicBezTo>
                    <a:pt x="190" y="409"/>
                    <a:pt x="202" y="398"/>
                    <a:pt x="214" y="386"/>
                  </a:cubicBezTo>
                  <a:lnTo>
                    <a:pt x="214" y="386"/>
                  </a:lnTo>
                  <a:cubicBezTo>
                    <a:pt x="209" y="391"/>
                    <a:pt x="208" y="394"/>
                    <a:pt x="211" y="394"/>
                  </a:cubicBezTo>
                  <a:cubicBezTo>
                    <a:pt x="211" y="394"/>
                    <a:pt x="212" y="393"/>
                    <a:pt x="213" y="393"/>
                  </a:cubicBezTo>
                  <a:lnTo>
                    <a:pt x="213" y="393"/>
                  </a:lnTo>
                  <a:cubicBezTo>
                    <a:pt x="208" y="399"/>
                    <a:pt x="214" y="401"/>
                    <a:pt x="223" y="401"/>
                  </a:cubicBezTo>
                  <a:cubicBezTo>
                    <a:pt x="228" y="401"/>
                    <a:pt x="234" y="400"/>
                    <a:pt x="239" y="400"/>
                  </a:cubicBezTo>
                  <a:cubicBezTo>
                    <a:pt x="249" y="400"/>
                    <a:pt x="259" y="401"/>
                    <a:pt x="261" y="407"/>
                  </a:cubicBezTo>
                  <a:lnTo>
                    <a:pt x="261" y="407"/>
                  </a:lnTo>
                  <a:cubicBezTo>
                    <a:pt x="259" y="397"/>
                    <a:pt x="255" y="368"/>
                    <a:pt x="264" y="368"/>
                  </a:cubicBezTo>
                  <a:cubicBezTo>
                    <a:pt x="267" y="368"/>
                    <a:pt x="269" y="370"/>
                    <a:pt x="273" y="374"/>
                  </a:cubicBezTo>
                  <a:cubicBezTo>
                    <a:pt x="266" y="374"/>
                    <a:pt x="316" y="390"/>
                    <a:pt x="340" y="390"/>
                  </a:cubicBezTo>
                  <a:cubicBezTo>
                    <a:pt x="341" y="390"/>
                    <a:pt x="343" y="390"/>
                    <a:pt x="345" y="389"/>
                  </a:cubicBezTo>
                  <a:lnTo>
                    <a:pt x="345" y="389"/>
                  </a:lnTo>
                  <a:cubicBezTo>
                    <a:pt x="342" y="400"/>
                    <a:pt x="332" y="409"/>
                    <a:pt x="321" y="409"/>
                  </a:cubicBezTo>
                  <a:cubicBezTo>
                    <a:pt x="333" y="409"/>
                    <a:pt x="333" y="409"/>
                    <a:pt x="333" y="421"/>
                  </a:cubicBezTo>
                  <a:cubicBezTo>
                    <a:pt x="337" y="406"/>
                    <a:pt x="341" y="400"/>
                    <a:pt x="344" y="400"/>
                  </a:cubicBezTo>
                  <a:cubicBezTo>
                    <a:pt x="351" y="400"/>
                    <a:pt x="357" y="421"/>
                    <a:pt x="357" y="421"/>
                  </a:cubicBezTo>
                  <a:lnTo>
                    <a:pt x="381" y="421"/>
                  </a:lnTo>
                  <a:cubicBezTo>
                    <a:pt x="369" y="421"/>
                    <a:pt x="369" y="409"/>
                    <a:pt x="369" y="398"/>
                  </a:cubicBezTo>
                  <a:lnTo>
                    <a:pt x="369" y="398"/>
                  </a:lnTo>
                  <a:cubicBezTo>
                    <a:pt x="381" y="398"/>
                    <a:pt x="404" y="433"/>
                    <a:pt x="404" y="433"/>
                  </a:cubicBezTo>
                  <a:cubicBezTo>
                    <a:pt x="415" y="423"/>
                    <a:pt x="425" y="395"/>
                    <a:pt x="435" y="395"/>
                  </a:cubicBezTo>
                  <a:cubicBezTo>
                    <a:pt x="437" y="395"/>
                    <a:pt x="438" y="396"/>
                    <a:pt x="440" y="398"/>
                  </a:cubicBezTo>
                  <a:cubicBezTo>
                    <a:pt x="440" y="398"/>
                    <a:pt x="440" y="421"/>
                    <a:pt x="440" y="421"/>
                  </a:cubicBezTo>
                  <a:cubicBezTo>
                    <a:pt x="453" y="421"/>
                    <a:pt x="459" y="418"/>
                    <a:pt x="461" y="413"/>
                  </a:cubicBezTo>
                  <a:lnTo>
                    <a:pt x="461" y="413"/>
                  </a:lnTo>
                  <a:cubicBezTo>
                    <a:pt x="461" y="415"/>
                    <a:pt x="462" y="418"/>
                    <a:pt x="464" y="421"/>
                  </a:cubicBezTo>
                  <a:cubicBezTo>
                    <a:pt x="467" y="427"/>
                    <a:pt x="470" y="430"/>
                    <a:pt x="473" y="430"/>
                  </a:cubicBezTo>
                  <a:cubicBezTo>
                    <a:pt x="481" y="430"/>
                    <a:pt x="488" y="409"/>
                    <a:pt x="488" y="409"/>
                  </a:cubicBezTo>
                  <a:cubicBezTo>
                    <a:pt x="488" y="415"/>
                    <a:pt x="488" y="418"/>
                    <a:pt x="489" y="418"/>
                  </a:cubicBezTo>
                  <a:cubicBezTo>
                    <a:pt x="491" y="418"/>
                    <a:pt x="494" y="415"/>
                    <a:pt x="500" y="409"/>
                  </a:cubicBezTo>
                  <a:lnTo>
                    <a:pt x="500" y="409"/>
                  </a:lnTo>
                  <a:cubicBezTo>
                    <a:pt x="488" y="445"/>
                    <a:pt x="535" y="421"/>
                    <a:pt x="571" y="445"/>
                  </a:cubicBezTo>
                  <a:cubicBezTo>
                    <a:pt x="580" y="436"/>
                    <a:pt x="589" y="413"/>
                    <a:pt x="598" y="413"/>
                  </a:cubicBezTo>
                  <a:cubicBezTo>
                    <a:pt x="601" y="413"/>
                    <a:pt x="604" y="416"/>
                    <a:pt x="607" y="421"/>
                  </a:cubicBezTo>
                  <a:cubicBezTo>
                    <a:pt x="607" y="421"/>
                    <a:pt x="595" y="445"/>
                    <a:pt x="607" y="457"/>
                  </a:cubicBezTo>
                  <a:cubicBezTo>
                    <a:pt x="607" y="398"/>
                    <a:pt x="666" y="421"/>
                    <a:pt x="690" y="398"/>
                  </a:cubicBezTo>
                  <a:lnTo>
                    <a:pt x="690" y="398"/>
                  </a:lnTo>
                  <a:cubicBezTo>
                    <a:pt x="684" y="404"/>
                    <a:pt x="684" y="407"/>
                    <a:pt x="686" y="407"/>
                  </a:cubicBezTo>
                  <a:cubicBezTo>
                    <a:pt x="687" y="407"/>
                    <a:pt x="690" y="404"/>
                    <a:pt x="690" y="398"/>
                  </a:cubicBezTo>
                  <a:lnTo>
                    <a:pt x="690" y="398"/>
                  </a:lnTo>
                  <a:cubicBezTo>
                    <a:pt x="690" y="398"/>
                    <a:pt x="690" y="398"/>
                    <a:pt x="690" y="398"/>
                  </a:cubicBezTo>
                  <a:cubicBezTo>
                    <a:pt x="700" y="428"/>
                    <a:pt x="693" y="424"/>
                    <a:pt x="721" y="444"/>
                  </a:cubicBezTo>
                  <a:lnTo>
                    <a:pt x="721" y="444"/>
                  </a:lnTo>
                  <a:cubicBezTo>
                    <a:pt x="714" y="436"/>
                    <a:pt x="714" y="425"/>
                    <a:pt x="714" y="409"/>
                  </a:cubicBezTo>
                  <a:lnTo>
                    <a:pt x="714" y="409"/>
                  </a:lnTo>
                  <a:cubicBezTo>
                    <a:pt x="725" y="421"/>
                    <a:pt x="734" y="424"/>
                    <a:pt x="741" y="424"/>
                  </a:cubicBezTo>
                  <a:cubicBezTo>
                    <a:pt x="751" y="424"/>
                    <a:pt x="758" y="419"/>
                    <a:pt x="766" y="419"/>
                  </a:cubicBezTo>
                  <a:cubicBezTo>
                    <a:pt x="771" y="419"/>
                    <a:pt x="776" y="421"/>
                    <a:pt x="782" y="429"/>
                  </a:cubicBezTo>
                  <a:lnTo>
                    <a:pt x="782" y="429"/>
                  </a:lnTo>
                  <a:cubicBezTo>
                    <a:pt x="784" y="423"/>
                    <a:pt x="794" y="413"/>
                    <a:pt x="809" y="413"/>
                  </a:cubicBezTo>
                  <a:cubicBezTo>
                    <a:pt x="816" y="413"/>
                    <a:pt x="824" y="415"/>
                    <a:pt x="833" y="421"/>
                  </a:cubicBezTo>
                  <a:cubicBezTo>
                    <a:pt x="825" y="413"/>
                    <a:pt x="828" y="405"/>
                    <a:pt x="831" y="405"/>
                  </a:cubicBezTo>
                  <a:lnTo>
                    <a:pt x="831" y="405"/>
                  </a:lnTo>
                  <a:cubicBezTo>
                    <a:pt x="832" y="405"/>
                    <a:pt x="833" y="406"/>
                    <a:pt x="833" y="409"/>
                  </a:cubicBezTo>
                  <a:cubicBezTo>
                    <a:pt x="842" y="400"/>
                    <a:pt x="831" y="378"/>
                    <a:pt x="840" y="378"/>
                  </a:cubicBezTo>
                  <a:cubicBezTo>
                    <a:pt x="843" y="378"/>
                    <a:pt x="848" y="380"/>
                    <a:pt x="857" y="386"/>
                  </a:cubicBezTo>
                  <a:cubicBezTo>
                    <a:pt x="833" y="338"/>
                    <a:pt x="845" y="338"/>
                    <a:pt x="797" y="302"/>
                  </a:cubicBezTo>
                  <a:cubicBezTo>
                    <a:pt x="799" y="302"/>
                    <a:pt x="800" y="302"/>
                    <a:pt x="801" y="302"/>
                  </a:cubicBezTo>
                  <a:lnTo>
                    <a:pt x="801" y="302"/>
                  </a:lnTo>
                  <a:cubicBezTo>
                    <a:pt x="802" y="305"/>
                    <a:pt x="811" y="311"/>
                    <a:pt x="839" y="324"/>
                  </a:cubicBezTo>
                  <a:lnTo>
                    <a:pt x="839" y="324"/>
                  </a:lnTo>
                  <a:cubicBezTo>
                    <a:pt x="835" y="319"/>
                    <a:pt x="837" y="311"/>
                    <a:pt x="845" y="311"/>
                  </a:cubicBezTo>
                  <a:cubicBezTo>
                    <a:pt x="848" y="311"/>
                    <a:pt x="852" y="312"/>
                    <a:pt x="857" y="314"/>
                  </a:cubicBezTo>
                  <a:cubicBezTo>
                    <a:pt x="857" y="314"/>
                    <a:pt x="809" y="243"/>
                    <a:pt x="809" y="243"/>
                  </a:cubicBezTo>
                  <a:lnTo>
                    <a:pt x="809" y="243"/>
                  </a:lnTo>
                  <a:cubicBezTo>
                    <a:pt x="857" y="255"/>
                    <a:pt x="833" y="243"/>
                    <a:pt x="857" y="267"/>
                  </a:cubicBezTo>
                  <a:cubicBezTo>
                    <a:pt x="857" y="267"/>
                    <a:pt x="820" y="183"/>
                    <a:pt x="844" y="163"/>
                  </a:cubicBezTo>
                  <a:lnTo>
                    <a:pt x="844" y="163"/>
                  </a:lnTo>
                  <a:cubicBezTo>
                    <a:pt x="835" y="166"/>
                    <a:pt x="827" y="167"/>
                    <a:pt x="820" y="167"/>
                  </a:cubicBezTo>
                  <a:cubicBezTo>
                    <a:pt x="808" y="167"/>
                    <a:pt x="802" y="162"/>
                    <a:pt x="809" y="148"/>
                  </a:cubicBezTo>
                  <a:lnTo>
                    <a:pt x="809" y="148"/>
                  </a:lnTo>
                  <a:cubicBezTo>
                    <a:pt x="819" y="151"/>
                    <a:pt x="827" y="152"/>
                    <a:pt x="833" y="152"/>
                  </a:cubicBezTo>
                  <a:cubicBezTo>
                    <a:pt x="850" y="152"/>
                    <a:pt x="857" y="141"/>
                    <a:pt x="857" y="124"/>
                  </a:cubicBezTo>
                  <a:lnTo>
                    <a:pt x="857" y="124"/>
                  </a:lnTo>
                  <a:cubicBezTo>
                    <a:pt x="846" y="139"/>
                    <a:pt x="840" y="144"/>
                    <a:pt x="839" y="144"/>
                  </a:cubicBezTo>
                  <a:cubicBezTo>
                    <a:pt x="835" y="144"/>
                    <a:pt x="849" y="116"/>
                    <a:pt x="857" y="100"/>
                  </a:cubicBezTo>
                  <a:lnTo>
                    <a:pt x="857" y="100"/>
                  </a:lnTo>
                  <a:cubicBezTo>
                    <a:pt x="845" y="112"/>
                    <a:pt x="833" y="112"/>
                    <a:pt x="821" y="112"/>
                  </a:cubicBezTo>
                  <a:cubicBezTo>
                    <a:pt x="821" y="112"/>
                    <a:pt x="869" y="64"/>
                    <a:pt x="857" y="52"/>
                  </a:cubicBezTo>
                  <a:lnTo>
                    <a:pt x="857" y="52"/>
                  </a:lnTo>
                  <a:cubicBezTo>
                    <a:pt x="845" y="52"/>
                    <a:pt x="821" y="76"/>
                    <a:pt x="809" y="76"/>
                  </a:cubicBezTo>
                  <a:cubicBezTo>
                    <a:pt x="816" y="69"/>
                    <a:pt x="823" y="58"/>
                    <a:pt x="830" y="48"/>
                  </a:cubicBezTo>
                  <a:lnTo>
                    <a:pt x="830" y="48"/>
                  </a:lnTo>
                  <a:cubicBezTo>
                    <a:pt x="811" y="69"/>
                    <a:pt x="792" y="76"/>
                    <a:pt x="774" y="76"/>
                  </a:cubicBezTo>
                  <a:cubicBezTo>
                    <a:pt x="783" y="67"/>
                    <a:pt x="845" y="5"/>
                    <a:pt x="845" y="5"/>
                  </a:cubicBezTo>
                  <a:cubicBezTo>
                    <a:pt x="839" y="1"/>
                    <a:pt x="832" y="0"/>
                    <a:pt x="826" y="0"/>
                  </a:cubicBezTo>
                  <a:close/>
                  <a:moveTo>
                    <a:pt x="721" y="444"/>
                  </a:moveTo>
                  <a:cubicBezTo>
                    <a:pt x="724" y="449"/>
                    <a:pt x="730" y="453"/>
                    <a:pt x="738" y="457"/>
                  </a:cubicBezTo>
                  <a:cubicBezTo>
                    <a:pt x="731" y="452"/>
                    <a:pt x="725" y="448"/>
                    <a:pt x="721" y="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345;p60">
              <a:extLst>
                <a:ext uri="{FF2B5EF4-FFF2-40B4-BE49-F238E27FC236}">
                  <a16:creationId xmlns:a16="http://schemas.microsoft.com/office/drawing/2014/main" id="{706850E1-DEB0-4727-AEF5-798CC0245CFA}"/>
                </a:ext>
              </a:extLst>
            </p:cNvPr>
            <p:cNvSpPr/>
            <p:nvPr/>
          </p:nvSpPr>
          <p:spPr>
            <a:xfrm>
              <a:off x="5723325" y="31466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346;p60">
              <a:extLst>
                <a:ext uri="{FF2B5EF4-FFF2-40B4-BE49-F238E27FC236}">
                  <a16:creationId xmlns:a16="http://schemas.microsoft.com/office/drawing/2014/main" id="{67BE9C33-0D61-4659-AD57-F90B611136AD}"/>
                </a:ext>
              </a:extLst>
            </p:cNvPr>
            <p:cNvSpPr/>
            <p:nvPr/>
          </p:nvSpPr>
          <p:spPr>
            <a:xfrm>
              <a:off x="5722325" y="3137875"/>
              <a:ext cx="425" cy="175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3" y="1"/>
                  </a:moveTo>
                  <a:cubicBezTo>
                    <a:pt x="1" y="1"/>
                    <a:pt x="9" y="6"/>
                    <a:pt x="17" y="6"/>
                  </a:cubicBezTo>
                  <a:cubicBezTo>
                    <a:pt x="9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347;p60">
              <a:extLst>
                <a:ext uri="{FF2B5EF4-FFF2-40B4-BE49-F238E27FC236}">
                  <a16:creationId xmlns:a16="http://schemas.microsoft.com/office/drawing/2014/main" id="{68575AD6-A815-4D02-96F3-E1B56F4A2428}"/>
                </a:ext>
              </a:extLst>
            </p:cNvPr>
            <p:cNvSpPr/>
            <p:nvPr/>
          </p:nvSpPr>
          <p:spPr>
            <a:xfrm>
              <a:off x="5724375" y="3137125"/>
              <a:ext cx="150" cy="500"/>
            </a:xfrm>
            <a:custGeom>
              <a:avLst/>
              <a:gdLst/>
              <a:ahLst/>
              <a:cxnLst/>
              <a:rect l="l" t="t" r="r" b="b"/>
              <a:pathLst>
                <a:path w="6" h="20" extrusionOk="0">
                  <a:moveTo>
                    <a:pt x="6" y="0"/>
                  </a:moveTo>
                  <a:cubicBezTo>
                    <a:pt x="1" y="14"/>
                    <a:pt x="0" y="19"/>
                    <a:pt x="1" y="19"/>
                  </a:cubicBezTo>
                  <a:cubicBezTo>
                    <a:pt x="2" y="19"/>
                    <a:pt x="6" y="8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348;p60">
              <a:extLst>
                <a:ext uri="{FF2B5EF4-FFF2-40B4-BE49-F238E27FC236}">
                  <a16:creationId xmlns:a16="http://schemas.microsoft.com/office/drawing/2014/main" id="{EF0585FE-55C8-4E7D-9F0F-E71B06FD7CA5}"/>
                </a:ext>
              </a:extLst>
            </p:cNvPr>
            <p:cNvSpPr/>
            <p:nvPr/>
          </p:nvSpPr>
          <p:spPr>
            <a:xfrm>
              <a:off x="5724800" y="31371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349;p60">
              <a:extLst>
                <a:ext uri="{FF2B5EF4-FFF2-40B4-BE49-F238E27FC236}">
                  <a16:creationId xmlns:a16="http://schemas.microsoft.com/office/drawing/2014/main" id="{50D8E147-0D8C-46D3-90FA-4E1EA9EEC327}"/>
                </a:ext>
              </a:extLst>
            </p:cNvPr>
            <p:cNvSpPr/>
            <p:nvPr/>
          </p:nvSpPr>
          <p:spPr>
            <a:xfrm>
              <a:off x="5731400" y="3136525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lnTo>
                    <a:pt x="11" y="1"/>
                  </a:lnTo>
                  <a:cubicBezTo>
                    <a:pt x="3" y="1"/>
                    <a:pt x="0" y="6"/>
                    <a:pt x="3" y="6"/>
                  </a:cubicBezTo>
                  <a:lnTo>
                    <a:pt x="3" y="6"/>
                  </a:lnTo>
                  <a:cubicBezTo>
                    <a:pt x="1" y="9"/>
                    <a:pt x="1" y="11"/>
                    <a:pt x="3" y="11"/>
                  </a:cubicBezTo>
                  <a:cubicBezTo>
                    <a:pt x="4" y="11"/>
                    <a:pt x="7" y="9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350;p60">
              <a:extLst>
                <a:ext uri="{FF2B5EF4-FFF2-40B4-BE49-F238E27FC236}">
                  <a16:creationId xmlns:a16="http://schemas.microsoft.com/office/drawing/2014/main" id="{74828A0C-4E58-4AC2-8D5E-80AD9E9B83F7}"/>
                </a:ext>
              </a:extLst>
            </p:cNvPr>
            <p:cNvSpPr/>
            <p:nvPr/>
          </p:nvSpPr>
          <p:spPr>
            <a:xfrm>
              <a:off x="5728275" y="3146975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3" y="1"/>
                  </a:moveTo>
                  <a:cubicBezTo>
                    <a:pt x="1" y="1"/>
                    <a:pt x="9" y="11"/>
                    <a:pt x="17" y="11"/>
                  </a:cubicBezTo>
                  <a:cubicBezTo>
                    <a:pt x="9" y="3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351;p60">
              <a:extLst>
                <a:ext uri="{FF2B5EF4-FFF2-40B4-BE49-F238E27FC236}">
                  <a16:creationId xmlns:a16="http://schemas.microsoft.com/office/drawing/2014/main" id="{935570E1-6FE7-4ABD-8F25-C7B3F3B37CCE}"/>
                </a:ext>
              </a:extLst>
            </p:cNvPr>
            <p:cNvSpPr/>
            <p:nvPr/>
          </p:nvSpPr>
          <p:spPr>
            <a:xfrm>
              <a:off x="5726000" y="3145750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2" y="48"/>
                  </a:moveTo>
                  <a:cubicBezTo>
                    <a:pt x="12" y="48"/>
                    <a:pt x="1" y="1"/>
                    <a:pt x="1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352;p60">
              <a:extLst>
                <a:ext uri="{FF2B5EF4-FFF2-40B4-BE49-F238E27FC236}">
                  <a16:creationId xmlns:a16="http://schemas.microsoft.com/office/drawing/2014/main" id="{CC115DE0-0766-4D25-8D89-2DFDC307CBE0}"/>
                </a:ext>
              </a:extLst>
            </p:cNvPr>
            <p:cNvSpPr/>
            <p:nvPr/>
          </p:nvSpPr>
          <p:spPr>
            <a:xfrm>
              <a:off x="5724525" y="31472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0"/>
                  </a:moveTo>
                  <a:lnTo>
                    <a:pt x="12" y="0"/>
                  </a:lnTo>
                  <a:cubicBezTo>
                    <a:pt x="9" y="3"/>
                    <a:pt x="7" y="4"/>
                    <a:pt x="6" y="4"/>
                  </a:cubicBezTo>
                  <a:cubicBezTo>
                    <a:pt x="3" y="4"/>
                    <a:pt x="1" y="1"/>
                    <a:pt x="1" y="1"/>
                  </a:cubicBezTo>
                  <a:cubicBezTo>
                    <a:pt x="0" y="1"/>
                    <a:pt x="0" y="3"/>
                    <a:pt x="0" y="12"/>
                  </a:cubicBezTo>
                  <a:cubicBezTo>
                    <a:pt x="0" y="12"/>
                    <a:pt x="11" y="1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353;p60">
              <a:extLst>
                <a:ext uri="{FF2B5EF4-FFF2-40B4-BE49-F238E27FC236}">
                  <a16:creationId xmlns:a16="http://schemas.microsoft.com/office/drawing/2014/main" id="{7E2091F8-FD05-4332-936B-49458242B57F}"/>
                </a:ext>
              </a:extLst>
            </p:cNvPr>
            <p:cNvSpPr/>
            <p:nvPr/>
          </p:nvSpPr>
          <p:spPr>
            <a:xfrm>
              <a:off x="5701600" y="31466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0" y="12"/>
                  </a:lnTo>
                  <a:cubicBezTo>
                    <a:pt x="12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354;p60">
              <a:extLst>
                <a:ext uri="{FF2B5EF4-FFF2-40B4-BE49-F238E27FC236}">
                  <a16:creationId xmlns:a16="http://schemas.microsoft.com/office/drawing/2014/main" id="{BFEDF3AA-0B6B-4CDB-8DF5-79744523A9D4}"/>
                </a:ext>
              </a:extLst>
            </p:cNvPr>
            <p:cNvSpPr/>
            <p:nvPr/>
          </p:nvSpPr>
          <p:spPr>
            <a:xfrm>
              <a:off x="5709625" y="3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355;p60">
              <a:extLst>
                <a:ext uri="{FF2B5EF4-FFF2-40B4-BE49-F238E27FC236}">
                  <a16:creationId xmlns:a16="http://schemas.microsoft.com/office/drawing/2014/main" id="{D7A38118-0A74-4EEE-B18C-431D7FA67BC3}"/>
                </a:ext>
              </a:extLst>
            </p:cNvPr>
            <p:cNvSpPr/>
            <p:nvPr/>
          </p:nvSpPr>
          <p:spPr>
            <a:xfrm>
              <a:off x="5708950" y="3139575"/>
              <a:ext cx="1000" cy="250"/>
            </a:xfrm>
            <a:custGeom>
              <a:avLst/>
              <a:gdLst/>
              <a:ahLst/>
              <a:cxnLst/>
              <a:rect l="l" t="t" r="r" b="b"/>
              <a:pathLst>
                <a:path w="40" h="10" extrusionOk="0">
                  <a:moveTo>
                    <a:pt x="4" y="1"/>
                  </a:moveTo>
                  <a:cubicBezTo>
                    <a:pt x="1" y="1"/>
                    <a:pt x="10" y="4"/>
                    <a:pt x="40" y="10"/>
                  </a:cubicBezTo>
                  <a:cubicBezTo>
                    <a:pt x="22" y="4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356;p60">
              <a:extLst>
                <a:ext uri="{FF2B5EF4-FFF2-40B4-BE49-F238E27FC236}">
                  <a16:creationId xmlns:a16="http://schemas.microsoft.com/office/drawing/2014/main" id="{D4E7B682-05CD-4A8E-A2CC-FBE42970A09A}"/>
                </a:ext>
              </a:extLst>
            </p:cNvPr>
            <p:cNvSpPr/>
            <p:nvPr/>
          </p:nvSpPr>
          <p:spPr>
            <a:xfrm>
              <a:off x="5688425" y="3136125"/>
              <a:ext cx="21825" cy="11450"/>
            </a:xfrm>
            <a:custGeom>
              <a:avLst/>
              <a:gdLst/>
              <a:ahLst/>
              <a:cxnLst/>
              <a:rect l="l" t="t" r="r" b="b"/>
              <a:pathLst>
                <a:path w="873" h="458" extrusionOk="0">
                  <a:moveTo>
                    <a:pt x="718" y="17"/>
                  </a:moveTo>
                  <a:lnTo>
                    <a:pt x="718" y="17"/>
                  </a:lnTo>
                  <a:cubicBezTo>
                    <a:pt x="718" y="17"/>
                    <a:pt x="718" y="18"/>
                    <a:pt x="718" y="19"/>
                  </a:cubicBezTo>
                  <a:lnTo>
                    <a:pt x="718" y="19"/>
                  </a:lnTo>
                  <a:cubicBezTo>
                    <a:pt x="718" y="18"/>
                    <a:pt x="718" y="17"/>
                    <a:pt x="718" y="17"/>
                  </a:cubicBezTo>
                  <a:close/>
                  <a:moveTo>
                    <a:pt x="837" y="28"/>
                  </a:moveTo>
                  <a:cubicBezTo>
                    <a:pt x="825" y="40"/>
                    <a:pt x="813" y="52"/>
                    <a:pt x="801" y="64"/>
                  </a:cubicBezTo>
                  <a:cubicBezTo>
                    <a:pt x="802" y="64"/>
                    <a:pt x="802" y="65"/>
                    <a:pt x="802" y="65"/>
                  </a:cubicBezTo>
                  <a:lnTo>
                    <a:pt x="802" y="65"/>
                  </a:lnTo>
                  <a:cubicBezTo>
                    <a:pt x="814" y="57"/>
                    <a:pt x="825" y="46"/>
                    <a:pt x="837" y="28"/>
                  </a:cubicBezTo>
                  <a:close/>
                  <a:moveTo>
                    <a:pt x="849" y="159"/>
                  </a:moveTo>
                  <a:cubicBezTo>
                    <a:pt x="845" y="159"/>
                    <a:pt x="843" y="160"/>
                    <a:pt x="840" y="162"/>
                  </a:cubicBezTo>
                  <a:lnTo>
                    <a:pt x="840" y="162"/>
                  </a:lnTo>
                  <a:cubicBezTo>
                    <a:pt x="843" y="161"/>
                    <a:pt x="846" y="160"/>
                    <a:pt x="849" y="159"/>
                  </a:cubicBezTo>
                  <a:close/>
                  <a:moveTo>
                    <a:pt x="801" y="290"/>
                  </a:moveTo>
                  <a:cubicBezTo>
                    <a:pt x="821" y="298"/>
                    <a:pt x="820" y="300"/>
                    <a:pt x="813" y="300"/>
                  </a:cubicBezTo>
                  <a:cubicBezTo>
                    <a:pt x="811" y="300"/>
                    <a:pt x="809" y="300"/>
                    <a:pt x="806" y="299"/>
                  </a:cubicBezTo>
                  <a:lnTo>
                    <a:pt x="806" y="299"/>
                  </a:lnTo>
                  <a:cubicBezTo>
                    <a:pt x="807" y="296"/>
                    <a:pt x="801" y="290"/>
                    <a:pt x="801" y="290"/>
                  </a:cubicBezTo>
                  <a:close/>
                  <a:moveTo>
                    <a:pt x="253" y="407"/>
                  </a:moveTo>
                  <a:cubicBezTo>
                    <a:pt x="253" y="408"/>
                    <a:pt x="253" y="409"/>
                    <a:pt x="253" y="409"/>
                  </a:cubicBezTo>
                  <a:cubicBezTo>
                    <a:pt x="253" y="409"/>
                    <a:pt x="253" y="408"/>
                    <a:pt x="253" y="407"/>
                  </a:cubicBezTo>
                  <a:close/>
                  <a:moveTo>
                    <a:pt x="456" y="398"/>
                  </a:moveTo>
                  <a:cubicBezTo>
                    <a:pt x="468" y="409"/>
                    <a:pt x="465" y="409"/>
                    <a:pt x="460" y="409"/>
                  </a:cubicBezTo>
                  <a:cubicBezTo>
                    <a:pt x="458" y="409"/>
                    <a:pt x="456" y="409"/>
                    <a:pt x="454" y="411"/>
                  </a:cubicBezTo>
                  <a:lnTo>
                    <a:pt x="454" y="411"/>
                  </a:lnTo>
                  <a:cubicBezTo>
                    <a:pt x="456" y="407"/>
                    <a:pt x="456" y="402"/>
                    <a:pt x="456" y="398"/>
                  </a:cubicBezTo>
                  <a:close/>
                  <a:moveTo>
                    <a:pt x="697" y="407"/>
                  </a:moveTo>
                  <a:cubicBezTo>
                    <a:pt x="696" y="408"/>
                    <a:pt x="695" y="409"/>
                    <a:pt x="694" y="409"/>
                  </a:cubicBezTo>
                  <a:cubicBezTo>
                    <a:pt x="694" y="413"/>
                    <a:pt x="695" y="415"/>
                    <a:pt x="697" y="415"/>
                  </a:cubicBezTo>
                  <a:cubicBezTo>
                    <a:pt x="697" y="415"/>
                    <a:pt x="698" y="415"/>
                    <a:pt x="698" y="415"/>
                  </a:cubicBezTo>
                  <a:lnTo>
                    <a:pt x="698" y="415"/>
                  </a:lnTo>
                  <a:cubicBezTo>
                    <a:pt x="698" y="413"/>
                    <a:pt x="697" y="410"/>
                    <a:pt x="697" y="407"/>
                  </a:cubicBezTo>
                  <a:close/>
                  <a:moveTo>
                    <a:pt x="818" y="0"/>
                  </a:moveTo>
                  <a:cubicBezTo>
                    <a:pt x="801" y="0"/>
                    <a:pt x="786" y="11"/>
                    <a:pt x="777" y="28"/>
                  </a:cubicBezTo>
                  <a:cubicBezTo>
                    <a:pt x="789" y="28"/>
                    <a:pt x="801" y="17"/>
                    <a:pt x="813" y="17"/>
                  </a:cubicBezTo>
                  <a:lnTo>
                    <a:pt x="813" y="17"/>
                  </a:lnTo>
                  <a:cubicBezTo>
                    <a:pt x="801" y="28"/>
                    <a:pt x="777" y="52"/>
                    <a:pt x="753" y="52"/>
                  </a:cubicBezTo>
                  <a:cubicBezTo>
                    <a:pt x="749" y="30"/>
                    <a:pt x="750" y="24"/>
                    <a:pt x="752" y="24"/>
                  </a:cubicBezTo>
                  <a:lnTo>
                    <a:pt x="752" y="24"/>
                  </a:lnTo>
                  <a:cubicBezTo>
                    <a:pt x="754" y="24"/>
                    <a:pt x="758" y="29"/>
                    <a:pt x="761" y="29"/>
                  </a:cubicBezTo>
                  <a:cubicBezTo>
                    <a:pt x="764" y="29"/>
                    <a:pt x="765" y="26"/>
                    <a:pt x="765" y="17"/>
                  </a:cubicBezTo>
                  <a:lnTo>
                    <a:pt x="765" y="17"/>
                  </a:lnTo>
                  <a:cubicBezTo>
                    <a:pt x="765" y="17"/>
                    <a:pt x="744" y="22"/>
                    <a:pt x="730" y="22"/>
                  </a:cubicBezTo>
                  <a:cubicBezTo>
                    <a:pt x="724" y="22"/>
                    <a:pt x="720" y="21"/>
                    <a:pt x="718" y="19"/>
                  </a:cubicBezTo>
                  <a:lnTo>
                    <a:pt x="718" y="19"/>
                  </a:lnTo>
                  <a:cubicBezTo>
                    <a:pt x="729" y="57"/>
                    <a:pt x="727" y="72"/>
                    <a:pt x="720" y="72"/>
                  </a:cubicBezTo>
                  <a:cubicBezTo>
                    <a:pt x="713" y="72"/>
                    <a:pt x="700" y="53"/>
                    <a:pt x="694" y="28"/>
                  </a:cubicBezTo>
                  <a:cubicBezTo>
                    <a:pt x="689" y="55"/>
                    <a:pt x="674" y="65"/>
                    <a:pt x="659" y="65"/>
                  </a:cubicBezTo>
                  <a:cubicBezTo>
                    <a:pt x="639" y="65"/>
                    <a:pt x="617" y="48"/>
                    <a:pt x="611" y="28"/>
                  </a:cubicBezTo>
                  <a:cubicBezTo>
                    <a:pt x="611" y="28"/>
                    <a:pt x="605" y="42"/>
                    <a:pt x="603" y="52"/>
                  </a:cubicBezTo>
                  <a:lnTo>
                    <a:pt x="603" y="52"/>
                  </a:lnTo>
                  <a:cubicBezTo>
                    <a:pt x="498" y="60"/>
                    <a:pt x="1" y="141"/>
                    <a:pt x="182" y="183"/>
                  </a:cubicBezTo>
                  <a:cubicBezTo>
                    <a:pt x="158" y="191"/>
                    <a:pt x="161" y="216"/>
                    <a:pt x="165" y="227"/>
                  </a:cubicBezTo>
                  <a:lnTo>
                    <a:pt x="165" y="227"/>
                  </a:lnTo>
                  <a:cubicBezTo>
                    <a:pt x="156" y="238"/>
                    <a:pt x="140" y="263"/>
                    <a:pt x="141" y="263"/>
                  </a:cubicBezTo>
                  <a:cubicBezTo>
                    <a:pt x="141" y="263"/>
                    <a:pt x="142" y="261"/>
                    <a:pt x="146" y="255"/>
                  </a:cubicBezTo>
                  <a:cubicBezTo>
                    <a:pt x="146" y="302"/>
                    <a:pt x="182" y="350"/>
                    <a:pt x="158" y="409"/>
                  </a:cubicBezTo>
                  <a:cubicBezTo>
                    <a:pt x="182" y="398"/>
                    <a:pt x="194" y="398"/>
                    <a:pt x="206" y="374"/>
                  </a:cubicBezTo>
                  <a:cubicBezTo>
                    <a:pt x="206" y="380"/>
                    <a:pt x="206" y="384"/>
                    <a:pt x="206" y="387"/>
                  </a:cubicBezTo>
                  <a:lnTo>
                    <a:pt x="206" y="387"/>
                  </a:lnTo>
                  <a:cubicBezTo>
                    <a:pt x="189" y="402"/>
                    <a:pt x="247" y="391"/>
                    <a:pt x="253" y="407"/>
                  </a:cubicBezTo>
                  <a:lnTo>
                    <a:pt x="253" y="407"/>
                  </a:lnTo>
                  <a:cubicBezTo>
                    <a:pt x="251" y="398"/>
                    <a:pt x="248" y="368"/>
                    <a:pt x="263" y="368"/>
                  </a:cubicBezTo>
                  <a:cubicBezTo>
                    <a:pt x="267" y="368"/>
                    <a:pt x="271" y="370"/>
                    <a:pt x="277" y="374"/>
                  </a:cubicBezTo>
                  <a:cubicBezTo>
                    <a:pt x="275" y="373"/>
                    <a:pt x="274" y="372"/>
                    <a:pt x="273" y="372"/>
                  </a:cubicBezTo>
                  <a:lnTo>
                    <a:pt x="273" y="372"/>
                  </a:lnTo>
                  <a:cubicBezTo>
                    <a:pt x="267" y="372"/>
                    <a:pt x="313" y="411"/>
                    <a:pt x="314" y="411"/>
                  </a:cubicBezTo>
                  <a:cubicBezTo>
                    <a:pt x="314" y="411"/>
                    <a:pt x="314" y="411"/>
                    <a:pt x="313" y="409"/>
                  </a:cubicBezTo>
                  <a:cubicBezTo>
                    <a:pt x="313" y="399"/>
                    <a:pt x="322" y="371"/>
                    <a:pt x="332" y="371"/>
                  </a:cubicBezTo>
                  <a:cubicBezTo>
                    <a:pt x="333" y="371"/>
                    <a:pt x="335" y="372"/>
                    <a:pt x="337" y="374"/>
                  </a:cubicBezTo>
                  <a:cubicBezTo>
                    <a:pt x="325" y="386"/>
                    <a:pt x="325" y="386"/>
                    <a:pt x="337" y="386"/>
                  </a:cubicBezTo>
                  <a:cubicBezTo>
                    <a:pt x="337" y="398"/>
                    <a:pt x="325" y="409"/>
                    <a:pt x="313" y="409"/>
                  </a:cubicBezTo>
                  <a:cubicBezTo>
                    <a:pt x="325" y="409"/>
                    <a:pt x="325" y="409"/>
                    <a:pt x="325" y="421"/>
                  </a:cubicBezTo>
                  <a:cubicBezTo>
                    <a:pt x="329" y="406"/>
                    <a:pt x="333" y="400"/>
                    <a:pt x="336" y="400"/>
                  </a:cubicBezTo>
                  <a:cubicBezTo>
                    <a:pt x="343" y="400"/>
                    <a:pt x="349" y="421"/>
                    <a:pt x="349" y="421"/>
                  </a:cubicBezTo>
                  <a:lnTo>
                    <a:pt x="372" y="421"/>
                  </a:lnTo>
                  <a:cubicBezTo>
                    <a:pt x="361" y="421"/>
                    <a:pt x="361" y="409"/>
                    <a:pt x="361" y="398"/>
                  </a:cubicBezTo>
                  <a:lnTo>
                    <a:pt x="361" y="398"/>
                  </a:lnTo>
                  <a:cubicBezTo>
                    <a:pt x="371" y="398"/>
                    <a:pt x="398" y="424"/>
                    <a:pt x="399" y="424"/>
                  </a:cubicBezTo>
                  <a:cubicBezTo>
                    <a:pt x="399" y="424"/>
                    <a:pt x="398" y="423"/>
                    <a:pt x="396" y="421"/>
                  </a:cubicBezTo>
                  <a:cubicBezTo>
                    <a:pt x="406" y="421"/>
                    <a:pt x="417" y="395"/>
                    <a:pt x="427" y="395"/>
                  </a:cubicBezTo>
                  <a:cubicBezTo>
                    <a:pt x="429" y="395"/>
                    <a:pt x="430" y="396"/>
                    <a:pt x="432" y="398"/>
                  </a:cubicBezTo>
                  <a:cubicBezTo>
                    <a:pt x="432" y="404"/>
                    <a:pt x="432" y="421"/>
                    <a:pt x="432" y="421"/>
                  </a:cubicBezTo>
                  <a:cubicBezTo>
                    <a:pt x="445" y="421"/>
                    <a:pt x="451" y="418"/>
                    <a:pt x="453" y="413"/>
                  </a:cubicBezTo>
                  <a:lnTo>
                    <a:pt x="453" y="413"/>
                  </a:lnTo>
                  <a:cubicBezTo>
                    <a:pt x="453" y="415"/>
                    <a:pt x="454" y="418"/>
                    <a:pt x="456" y="421"/>
                  </a:cubicBezTo>
                  <a:cubicBezTo>
                    <a:pt x="457" y="423"/>
                    <a:pt x="459" y="424"/>
                    <a:pt x="461" y="424"/>
                  </a:cubicBezTo>
                  <a:cubicBezTo>
                    <a:pt x="471" y="424"/>
                    <a:pt x="480" y="398"/>
                    <a:pt x="480" y="398"/>
                  </a:cubicBezTo>
                  <a:cubicBezTo>
                    <a:pt x="480" y="412"/>
                    <a:pt x="480" y="417"/>
                    <a:pt x="482" y="417"/>
                  </a:cubicBezTo>
                  <a:cubicBezTo>
                    <a:pt x="484" y="417"/>
                    <a:pt x="487" y="414"/>
                    <a:pt x="492" y="409"/>
                  </a:cubicBezTo>
                  <a:cubicBezTo>
                    <a:pt x="492" y="427"/>
                    <a:pt x="500" y="430"/>
                    <a:pt x="515" y="430"/>
                  </a:cubicBezTo>
                  <a:cubicBezTo>
                    <a:pt x="523" y="430"/>
                    <a:pt x="532" y="430"/>
                    <a:pt x="542" y="430"/>
                  </a:cubicBezTo>
                  <a:cubicBezTo>
                    <a:pt x="552" y="430"/>
                    <a:pt x="563" y="430"/>
                    <a:pt x="575" y="433"/>
                  </a:cubicBezTo>
                  <a:cubicBezTo>
                    <a:pt x="575" y="433"/>
                    <a:pt x="581" y="408"/>
                    <a:pt x="594" y="408"/>
                  </a:cubicBezTo>
                  <a:cubicBezTo>
                    <a:pt x="598" y="408"/>
                    <a:pt x="604" y="412"/>
                    <a:pt x="611" y="421"/>
                  </a:cubicBezTo>
                  <a:cubicBezTo>
                    <a:pt x="611" y="421"/>
                    <a:pt x="609" y="425"/>
                    <a:pt x="607" y="430"/>
                  </a:cubicBezTo>
                  <a:lnTo>
                    <a:pt x="607" y="430"/>
                  </a:lnTo>
                  <a:cubicBezTo>
                    <a:pt x="626" y="405"/>
                    <a:pt x="673" y="416"/>
                    <a:pt x="682" y="398"/>
                  </a:cubicBezTo>
                  <a:cubicBezTo>
                    <a:pt x="682" y="404"/>
                    <a:pt x="682" y="407"/>
                    <a:pt x="683" y="407"/>
                  </a:cubicBezTo>
                  <a:cubicBezTo>
                    <a:pt x="685" y="407"/>
                    <a:pt x="688" y="404"/>
                    <a:pt x="694" y="398"/>
                  </a:cubicBezTo>
                  <a:lnTo>
                    <a:pt x="694" y="398"/>
                  </a:lnTo>
                  <a:cubicBezTo>
                    <a:pt x="695" y="401"/>
                    <a:pt x="696" y="404"/>
                    <a:pt x="697" y="407"/>
                  </a:cubicBezTo>
                  <a:lnTo>
                    <a:pt x="697" y="407"/>
                  </a:lnTo>
                  <a:cubicBezTo>
                    <a:pt x="699" y="405"/>
                    <a:pt x="701" y="404"/>
                    <a:pt x="702" y="404"/>
                  </a:cubicBezTo>
                  <a:cubicBezTo>
                    <a:pt x="706" y="404"/>
                    <a:pt x="706" y="409"/>
                    <a:pt x="706" y="409"/>
                  </a:cubicBezTo>
                  <a:cubicBezTo>
                    <a:pt x="706" y="409"/>
                    <a:pt x="701" y="414"/>
                    <a:pt x="698" y="415"/>
                  </a:cubicBezTo>
                  <a:lnTo>
                    <a:pt x="698" y="415"/>
                  </a:lnTo>
                  <a:cubicBezTo>
                    <a:pt x="698" y="423"/>
                    <a:pt x="696" y="421"/>
                    <a:pt x="710" y="431"/>
                  </a:cubicBezTo>
                  <a:lnTo>
                    <a:pt x="710" y="431"/>
                  </a:lnTo>
                  <a:cubicBezTo>
                    <a:pt x="707" y="425"/>
                    <a:pt x="706" y="418"/>
                    <a:pt x="706" y="409"/>
                  </a:cubicBezTo>
                  <a:lnTo>
                    <a:pt x="706" y="409"/>
                  </a:lnTo>
                  <a:cubicBezTo>
                    <a:pt x="720" y="417"/>
                    <a:pt x="730" y="418"/>
                    <a:pt x="738" y="418"/>
                  </a:cubicBezTo>
                  <a:cubicBezTo>
                    <a:pt x="746" y="418"/>
                    <a:pt x="751" y="416"/>
                    <a:pt x="756" y="416"/>
                  </a:cubicBezTo>
                  <a:cubicBezTo>
                    <a:pt x="762" y="416"/>
                    <a:pt x="768" y="419"/>
                    <a:pt x="777" y="433"/>
                  </a:cubicBezTo>
                  <a:cubicBezTo>
                    <a:pt x="777" y="433"/>
                    <a:pt x="784" y="413"/>
                    <a:pt x="802" y="413"/>
                  </a:cubicBezTo>
                  <a:cubicBezTo>
                    <a:pt x="809" y="413"/>
                    <a:pt x="816" y="415"/>
                    <a:pt x="825" y="421"/>
                  </a:cubicBezTo>
                  <a:cubicBezTo>
                    <a:pt x="825" y="416"/>
                    <a:pt x="825" y="412"/>
                    <a:pt x="825" y="409"/>
                  </a:cubicBezTo>
                  <a:cubicBezTo>
                    <a:pt x="834" y="400"/>
                    <a:pt x="822" y="378"/>
                    <a:pt x="837" y="378"/>
                  </a:cubicBezTo>
                  <a:cubicBezTo>
                    <a:pt x="842" y="378"/>
                    <a:pt x="849" y="380"/>
                    <a:pt x="861" y="386"/>
                  </a:cubicBezTo>
                  <a:cubicBezTo>
                    <a:pt x="840" y="345"/>
                    <a:pt x="837" y="339"/>
                    <a:pt x="814" y="316"/>
                  </a:cubicBezTo>
                  <a:lnTo>
                    <a:pt x="814" y="316"/>
                  </a:lnTo>
                  <a:cubicBezTo>
                    <a:pt x="820" y="319"/>
                    <a:pt x="828" y="322"/>
                    <a:pt x="837" y="326"/>
                  </a:cubicBezTo>
                  <a:cubicBezTo>
                    <a:pt x="828" y="318"/>
                    <a:pt x="826" y="309"/>
                    <a:pt x="834" y="309"/>
                  </a:cubicBezTo>
                  <a:cubicBezTo>
                    <a:pt x="837" y="309"/>
                    <a:pt x="842" y="311"/>
                    <a:pt x="849" y="314"/>
                  </a:cubicBezTo>
                  <a:cubicBezTo>
                    <a:pt x="849" y="314"/>
                    <a:pt x="801" y="243"/>
                    <a:pt x="801" y="243"/>
                  </a:cubicBezTo>
                  <a:lnTo>
                    <a:pt x="801" y="243"/>
                  </a:lnTo>
                  <a:cubicBezTo>
                    <a:pt x="849" y="255"/>
                    <a:pt x="825" y="243"/>
                    <a:pt x="849" y="267"/>
                  </a:cubicBezTo>
                  <a:cubicBezTo>
                    <a:pt x="849" y="267"/>
                    <a:pt x="819" y="179"/>
                    <a:pt x="840" y="162"/>
                  </a:cubicBezTo>
                  <a:lnTo>
                    <a:pt x="840" y="162"/>
                  </a:lnTo>
                  <a:cubicBezTo>
                    <a:pt x="830" y="165"/>
                    <a:pt x="822" y="167"/>
                    <a:pt x="816" y="167"/>
                  </a:cubicBezTo>
                  <a:cubicBezTo>
                    <a:pt x="805" y="167"/>
                    <a:pt x="801" y="162"/>
                    <a:pt x="801" y="148"/>
                  </a:cubicBezTo>
                  <a:lnTo>
                    <a:pt x="801" y="148"/>
                  </a:lnTo>
                  <a:cubicBezTo>
                    <a:pt x="810" y="151"/>
                    <a:pt x="818" y="152"/>
                    <a:pt x="825" y="152"/>
                  </a:cubicBezTo>
                  <a:cubicBezTo>
                    <a:pt x="844" y="152"/>
                    <a:pt x="855" y="141"/>
                    <a:pt x="851" y="119"/>
                  </a:cubicBezTo>
                  <a:lnTo>
                    <a:pt x="851" y="119"/>
                  </a:lnTo>
                  <a:cubicBezTo>
                    <a:pt x="852" y="120"/>
                    <a:pt x="852" y="121"/>
                    <a:pt x="853" y="121"/>
                  </a:cubicBezTo>
                  <a:cubicBezTo>
                    <a:pt x="855" y="121"/>
                    <a:pt x="855" y="118"/>
                    <a:pt x="849" y="112"/>
                  </a:cubicBezTo>
                  <a:lnTo>
                    <a:pt x="849" y="112"/>
                  </a:lnTo>
                  <a:cubicBezTo>
                    <a:pt x="837" y="131"/>
                    <a:pt x="832" y="138"/>
                    <a:pt x="830" y="138"/>
                  </a:cubicBezTo>
                  <a:cubicBezTo>
                    <a:pt x="827" y="138"/>
                    <a:pt x="841" y="108"/>
                    <a:pt x="849" y="100"/>
                  </a:cubicBezTo>
                  <a:lnTo>
                    <a:pt x="849" y="100"/>
                  </a:lnTo>
                  <a:cubicBezTo>
                    <a:pt x="837" y="112"/>
                    <a:pt x="825" y="112"/>
                    <a:pt x="813" y="112"/>
                  </a:cubicBezTo>
                  <a:cubicBezTo>
                    <a:pt x="825" y="112"/>
                    <a:pt x="873" y="64"/>
                    <a:pt x="849" y="52"/>
                  </a:cubicBezTo>
                  <a:lnTo>
                    <a:pt x="849" y="52"/>
                  </a:lnTo>
                  <a:cubicBezTo>
                    <a:pt x="839" y="52"/>
                    <a:pt x="830" y="68"/>
                    <a:pt x="814" y="68"/>
                  </a:cubicBezTo>
                  <a:cubicBezTo>
                    <a:pt x="810" y="68"/>
                    <a:pt x="807" y="67"/>
                    <a:pt x="802" y="65"/>
                  </a:cubicBezTo>
                  <a:lnTo>
                    <a:pt x="802" y="65"/>
                  </a:lnTo>
                  <a:cubicBezTo>
                    <a:pt x="790" y="73"/>
                    <a:pt x="778" y="76"/>
                    <a:pt x="765" y="76"/>
                  </a:cubicBezTo>
                  <a:cubicBezTo>
                    <a:pt x="775" y="67"/>
                    <a:pt x="837" y="5"/>
                    <a:pt x="837" y="5"/>
                  </a:cubicBezTo>
                  <a:cubicBezTo>
                    <a:pt x="830" y="1"/>
                    <a:pt x="824" y="0"/>
                    <a:pt x="818" y="0"/>
                  </a:cubicBezTo>
                  <a:close/>
                  <a:moveTo>
                    <a:pt x="710" y="431"/>
                  </a:moveTo>
                  <a:cubicBezTo>
                    <a:pt x="715" y="440"/>
                    <a:pt x="722" y="445"/>
                    <a:pt x="730" y="445"/>
                  </a:cubicBezTo>
                  <a:cubicBezTo>
                    <a:pt x="721" y="439"/>
                    <a:pt x="715" y="434"/>
                    <a:pt x="710" y="431"/>
                  </a:cubicBezTo>
                  <a:close/>
                  <a:moveTo>
                    <a:pt x="607" y="430"/>
                  </a:moveTo>
                  <a:cubicBezTo>
                    <a:pt x="602" y="436"/>
                    <a:pt x="599" y="445"/>
                    <a:pt x="599" y="457"/>
                  </a:cubicBezTo>
                  <a:lnTo>
                    <a:pt x="599" y="457"/>
                  </a:lnTo>
                  <a:cubicBezTo>
                    <a:pt x="599" y="450"/>
                    <a:pt x="603" y="438"/>
                    <a:pt x="607" y="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357;p60">
              <a:extLst>
                <a:ext uri="{FF2B5EF4-FFF2-40B4-BE49-F238E27FC236}">
                  <a16:creationId xmlns:a16="http://schemas.microsoft.com/office/drawing/2014/main" id="{6846BEA0-A2BC-4996-A305-1B14B802B4D0}"/>
                </a:ext>
              </a:extLst>
            </p:cNvPr>
            <p:cNvSpPr/>
            <p:nvPr/>
          </p:nvSpPr>
          <p:spPr>
            <a:xfrm>
              <a:off x="5701600" y="31466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358;p60">
              <a:extLst>
                <a:ext uri="{FF2B5EF4-FFF2-40B4-BE49-F238E27FC236}">
                  <a16:creationId xmlns:a16="http://schemas.microsoft.com/office/drawing/2014/main" id="{1A2A741A-C5B8-40A1-AFC5-50B324818FA6}"/>
                </a:ext>
              </a:extLst>
            </p:cNvPr>
            <p:cNvSpPr/>
            <p:nvPr/>
          </p:nvSpPr>
          <p:spPr>
            <a:xfrm>
              <a:off x="5700700" y="31377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2"/>
                  </a:moveTo>
                  <a:cubicBezTo>
                    <a:pt x="1" y="0"/>
                    <a:pt x="12" y="12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359;p60">
              <a:extLst>
                <a:ext uri="{FF2B5EF4-FFF2-40B4-BE49-F238E27FC236}">
                  <a16:creationId xmlns:a16="http://schemas.microsoft.com/office/drawing/2014/main" id="{7D7AFBBA-B643-445F-B6A4-D8E2FBA08D7C}"/>
                </a:ext>
              </a:extLst>
            </p:cNvPr>
            <p:cNvSpPr/>
            <p:nvPr/>
          </p:nvSpPr>
          <p:spPr>
            <a:xfrm>
              <a:off x="5702775" y="31371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0"/>
                  </a:moveTo>
                  <a:cubicBezTo>
                    <a:pt x="1" y="12"/>
                    <a:pt x="1" y="3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360;p60">
              <a:extLst>
                <a:ext uri="{FF2B5EF4-FFF2-40B4-BE49-F238E27FC236}">
                  <a16:creationId xmlns:a16="http://schemas.microsoft.com/office/drawing/2014/main" id="{03AA451A-AB07-4AF1-9641-E58EDCC38604}"/>
                </a:ext>
              </a:extLst>
            </p:cNvPr>
            <p:cNvSpPr/>
            <p:nvPr/>
          </p:nvSpPr>
          <p:spPr>
            <a:xfrm>
              <a:off x="5703075" y="31370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8" y="0"/>
                    <a:pt x="16" y="2"/>
                    <a:pt x="13" y="5"/>
                  </a:cubicBezTo>
                  <a:cubicBezTo>
                    <a:pt x="13" y="5"/>
                    <a:pt x="1" y="5"/>
                    <a:pt x="13" y="17"/>
                  </a:cubicBezTo>
                  <a:cubicBezTo>
                    <a:pt x="13" y="9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361;p60">
              <a:extLst>
                <a:ext uri="{FF2B5EF4-FFF2-40B4-BE49-F238E27FC236}">
                  <a16:creationId xmlns:a16="http://schemas.microsoft.com/office/drawing/2014/main" id="{BC6C69F1-6225-4124-9482-394B3047634F}"/>
                </a:ext>
              </a:extLst>
            </p:cNvPr>
            <p:cNvSpPr/>
            <p:nvPr/>
          </p:nvSpPr>
          <p:spPr>
            <a:xfrm>
              <a:off x="5709675" y="3136525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cubicBezTo>
                    <a:pt x="3" y="1"/>
                    <a:pt x="0" y="11"/>
                    <a:pt x="3" y="11"/>
                  </a:cubicBezTo>
                  <a:cubicBezTo>
                    <a:pt x="4" y="11"/>
                    <a:pt x="7" y="9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362;p60">
              <a:extLst>
                <a:ext uri="{FF2B5EF4-FFF2-40B4-BE49-F238E27FC236}">
                  <a16:creationId xmlns:a16="http://schemas.microsoft.com/office/drawing/2014/main" id="{6472D225-084D-4058-BD2E-09E3388E3D05}"/>
                </a:ext>
              </a:extLst>
            </p:cNvPr>
            <p:cNvSpPr/>
            <p:nvPr/>
          </p:nvSpPr>
          <p:spPr>
            <a:xfrm>
              <a:off x="5706350" y="31466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4"/>
                  </a:moveTo>
                  <a:cubicBezTo>
                    <a:pt x="25" y="24"/>
                    <a:pt x="1" y="0"/>
                    <a:pt x="2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363;p60">
              <a:extLst>
                <a:ext uri="{FF2B5EF4-FFF2-40B4-BE49-F238E27FC236}">
                  <a16:creationId xmlns:a16="http://schemas.microsoft.com/office/drawing/2014/main" id="{C300BE93-D051-4937-93E3-AD3C32B233DD}"/>
                </a:ext>
              </a:extLst>
            </p:cNvPr>
            <p:cNvSpPr/>
            <p:nvPr/>
          </p:nvSpPr>
          <p:spPr>
            <a:xfrm>
              <a:off x="5704575" y="3145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8"/>
                  </a:moveTo>
                  <a:cubicBezTo>
                    <a:pt x="0" y="48"/>
                    <a:pt x="0" y="1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364;p60">
              <a:extLst>
                <a:ext uri="{FF2B5EF4-FFF2-40B4-BE49-F238E27FC236}">
                  <a16:creationId xmlns:a16="http://schemas.microsoft.com/office/drawing/2014/main" id="{AB99D28C-36BB-4768-847C-A575EA4D4A3D}"/>
                </a:ext>
              </a:extLst>
            </p:cNvPr>
            <p:cNvSpPr/>
            <p:nvPr/>
          </p:nvSpPr>
          <p:spPr>
            <a:xfrm>
              <a:off x="5702775" y="3147100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4" y="1"/>
                  </a:moveTo>
                  <a:cubicBezTo>
                    <a:pt x="2" y="1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365;p60">
              <a:extLst>
                <a:ext uri="{FF2B5EF4-FFF2-40B4-BE49-F238E27FC236}">
                  <a16:creationId xmlns:a16="http://schemas.microsoft.com/office/drawing/2014/main" id="{C65111DF-E11C-447A-8899-A83A1920636F}"/>
                </a:ext>
              </a:extLst>
            </p:cNvPr>
            <p:cNvSpPr/>
            <p:nvPr/>
          </p:nvSpPr>
          <p:spPr>
            <a:xfrm>
              <a:off x="5679875" y="31466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0"/>
                  </a:moveTo>
                  <a:lnTo>
                    <a:pt x="0" y="12"/>
                  </a:lnTo>
                  <a:cubicBezTo>
                    <a:pt x="12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366;p60">
              <a:extLst>
                <a:ext uri="{FF2B5EF4-FFF2-40B4-BE49-F238E27FC236}">
                  <a16:creationId xmlns:a16="http://schemas.microsoft.com/office/drawing/2014/main" id="{0587EC93-6228-4C59-9BB5-FE2252D106E6}"/>
                </a:ext>
              </a:extLst>
            </p:cNvPr>
            <p:cNvSpPr/>
            <p:nvPr/>
          </p:nvSpPr>
          <p:spPr>
            <a:xfrm>
              <a:off x="5687900" y="3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367;p60">
              <a:extLst>
                <a:ext uri="{FF2B5EF4-FFF2-40B4-BE49-F238E27FC236}">
                  <a16:creationId xmlns:a16="http://schemas.microsoft.com/office/drawing/2014/main" id="{DE37E200-FBD4-4294-BC47-91C401B42A85}"/>
                </a:ext>
              </a:extLst>
            </p:cNvPr>
            <p:cNvSpPr/>
            <p:nvPr/>
          </p:nvSpPr>
          <p:spPr>
            <a:xfrm>
              <a:off x="5687275" y="3139600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7" y="0"/>
                  </a:moveTo>
                  <a:cubicBezTo>
                    <a:pt x="0" y="0"/>
                    <a:pt x="24" y="11"/>
                    <a:pt x="33" y="11"/>
                  </a:cubicBezTo>
                  <a:cubicBezTo>
                    <a:pt x="36" y="11"/>
                    <a:pt x="37" y="10"/>
                    <a:pt x="37" y="9"/>
                  </a:cubicBezTo>
                  <a:cubicBezTo>
                    <a:pt x="19" y="2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368;p60">
              <a:extLst>
                <a:ext uri="{FF2B5EF4-FFF2-40B4-BE49-F238E27FC236}">
                  <a16:creationId xmlns:a16="http://schemas.microsoft.com/office/drawing/2014/main" id="{A8F50C00-9E31-4C8B-956C-A5B18335E596}"/>
                </a:ext>
              </a:extLst>
            </p:cNvPr>
            <p:cNvSpPr/>
            <p:nvPr/>
          </p:nvSpPr>
          <p:spPr>
            <a:xfrm>
              <a:off x="5666875" y="3136050"/>
              <a:ext cx="21650" cy="11225"/>
            </a:xfrm>
            <a:custGeom>
              <a:avLst/>
              <a:gdLst/>
              <a:ahLst/>
              <a:cxnLst/>
              <a:rect l="l" t="t" r="r" b="b"/>
              <a:pathLst>
                <a:path w="866" h="449" extrusionOk="0">
                  <a:moveTo>
                    <a:pt x="711" y="20"/>
                  </a:moveTo>
                  <a:cubicBezTo>
                    <a:pt x="711" y="20"/>
                    <a:pt x="711" y="21"/>
                    <a:pt x="711" y="22"/>
                  </a:cubicBezTo>
                  <a:lnTo>
                    <a:pt x="711" y="22"/>
                  </a:lnTo>
                  <a:cubicBezTo>
                    <a:pt x="711" y="21"/>
                    <a:pt x="711" y="20"/>
                    <a:pt x="711" y="20"/>
                  </a:cubicBezTo>
                  <a:close/>
                  <a:moveTo>
                    <a:pt x="687" y="31"/>
                  </a:moveTo>
                  <a:cubicBezTo>
                    <a:pt x="687" y="31"/>
                    <a:pt x="687" y="31"/>
                    <a:pt x="687" y="31"/>
                  </a:cubicBezTo>
                  <a:cubicBezTo>
                    <a:pt x="687" y="31"/>
                    <a:pt x="687" y="31"/>
                    <a:pt x="687" y="31"/>
                  </a:cubicBezTo>
                  <a:close/>
                  <a:moveTo>
                    <a:pt x="837" y="162"/>
                  </a:moveTo>
                  <a:cubicBezTo>
                    <a:pt x="834" y="162"/>
                    <a:pt x="831" y="163"/>
                    <a:pt x="829" y="166"/>
                  </a:cubicBezTo>
                  <a:lnTo>
                    <a:pt x="829" y="166"/>
                  </a:lnTo>
                  <a:cubicBezTo>
                    <a:pt x="833" y="165"/>
                    <a:pt x="837" y="164"/>
                    <a:pt x="842" y="162"/>
                  </a:cubicBezTo>
                  <a:cubicBezTo>
                    <a:pt x="840" y="162"/>
                    <a:pt x="838" y="162"/>
                    <a:pt x="837" y="162"/>
                  </a:cubicBezTo>
                  <a:close/>
                  <a:moveTo>
                    <a:pt x="165" y="229"/>
                  </a:moveTo>
                  <a:lnTo>
                    <a:pt x="165" y="229"/>
                  </a:lnTo>
                  <a:cubicBezTo>
                    <a:pt x="166" y="232"/>
                    <a:pt x="166" y="234"/>
                    <a:pt x="163" y="234"/>
                  </a:cubicBezTo>
                  <a:cubicBezTo>
                    <a:pt x="164" y="232"/>
                    <a:pt x="164" y="231"/>
                    <a:pt x="165" y="229"/>
                  </a:cubicBezTo>
                  <a:close/>
                  <a:moveTo>
                    <a:pt x="794" y="293"/>
                  </a:moveTo>
                  <a:cubicBezTo>
                    <a:pt x="812" y="301"/>
                    <a:pt x="812" y="302"/>
                    <a:pt x="808" y="302"/>
                  </a:cubicBezTo>
                  <a:cubicBezTo>
                    <a:pt x="806" y="302"/>
                    <a:pt x="802" y="302"/>
                    <a:pt x="799" y="302"/>
                  </a:cubicBezTo>
                  <a:lnTo>
                    <a:pt x="799" y="302"/>
                  </a:lnTo>
                  <a:cubicBezTo>
                    <a:pt x="799" y="298"/>
                    <a:pt x="794" y="293"/>
                    <a:pt x="794" y="293"/>
                  </a:cubicBezTo>
                  <a:close/>
                  <a:moveTo>
                    <a:pt x="461" y="389"/>
                  </a:moveTo>
                  <a:cubicBezTo>
                    <a:pt x="467" y="402"/>
                    <a:pt x="462" y="404"/>
                    <a:pt x="457" y="408"/>
                  </a:cubicBezTo>
                  <a:lnTo>
                    <a:pt x="457" y="408"/>
                  </a:lnTo>
                  <a:cubicBezTo>
                    <a:pt x="459" y="403"/>
                    <a:pt x="461" y="396"/>
                    <a:pt x="461" y="389"/>
                  </a:cubicBezTo>
                  <a:close/>
                  <a:moveTo>
                    <a:pt x="690" y="409"/>
                  </a:moveTo>
                  <a:cubicBezTo>
                    <a:pt x="689" y="410"/>
                    <a:pt x="688" y="411"/>
                    <a:pt x="687" y="412"/>
                  </a:cubicBezTo>
                  <a:cubicBezTo>
                    <a:pt x="688" y="414"/>
                    <a:pt x="690" y="415"/>
                    <a:pt x="691" y="416"/>
                  </a:cubicBezTo>
                  <a:lnTo>
                    <a:pt x="691" y="416"/>
                  </a:lnTo>
                  <a:cubicBezTo>
                    <a:pt x="691" y="414"/>
                    <a:pt x="691" y="412"/>
                    <a:pt x="690" y="409"/>
                  </a:cubicBezTo>
                  <a:close/>
                  <a:moveTo>
                    <a:pt x="598" y="428"/>
                  </a:moveTo>
                  <a:cubicBezTo>
                    <a:pt x="594" y="433"/>
                    <a:pt x="592" y="439"/>
                    <a:pt x="592" y="448"/>
                  </a:cubicBezTo>
                  <a:cubicBezTo>
                    <a:pt x="592" y="448"/>
                    <a:pt x="595" y="438"/>
                    <a:pt x="598" y="428"/>
                  </a:cubicBezTo>
                  <a:close/>
                  <a:moveTo>
                    <a:pt x="807" y="1"/>
                  </a:moveTo>
                  <a:cubicBezTo>
                    <a:pt x="790" y="1"/>
                    <a:pt x="778" y="9"/>
                    <a:pt x="770" y="31"/>
                  </a:cubicBezTo>
                  <a:cubicBezTo>
                    <a:pt x="782" y="20"/>
                    <a:pt x="794" y="20"/>
                    <a:pt x="806" y="8"/>
                  </a:cubicBezTo>
                  <a:lnTo>
                    <a:pt x="806" y="8"/>
                  </a:lnTo>
                  <a:cubicBezTo>
                    <a:pt x="794" y="31"/>
                    <a:pt x="770" y="55"/>
                    <a:pt x="746" y="55"/>
                  </a:cubicBezTo>
                  <a:cubicBezTo>
                    <a:pt x="746" y="29"/>
                    <a:pt x="750" y="22"/>
                    <a:pt x="753" y="22"/>
                  </a:cubicBezTo>
                  <a:cubicBezTo>
                    <a:pt x="757" y="22"/>
                    <a:pt x="761" y="30"/>
                    <a:pt x="761" y="30"/>
                  </a:cubicBezTo>
                  <a:cubicBezTo>
                    <a:pt x="762" y="30"/>
                    <a:pt x="761" y="28"/>
                    <a:pt x="758" y="20"/>
                  </a:cubicBezTo>
                  <a:cubicBezTo>
                    <a:pt x="758" y="20"/>
                    <a:pt x="737" y="25"/>
                    <a:pt x="723" y="25"/>
                  </a:cubicBezTo>
                  <a:cubicBezTo>
                    <a:pt x="717" y="25"/>
                    <a:pt x="713" y="24"/>
                    <a:pt x="711" y="22"/>
                  </a:cubicBezTo>
                  <a:lnTo>
                    <a:pt x="711" y="22"/>
                  </a:lnTo>
                  <a:cubicBezTo>
                    <a:pt x="722" y="56"/>
                    <a:pt x="722" y="70"/>
                    <a:pt x="718" y="70"/>
                  </a:cubicBezTo>
                  <a:cubicBezTo>
                    <a:pt x="714" y="70"/>
                    <a:pt x="705" y="55"/>
                    <a:pt x="699" y="31"/>
                  </a:cubicBezTo>
                  <a:cubicBezTo>
                    <a:pt x="693" y="37"/>
                    <a:pt x="690" y="40"/>
                    <a:pt x="688" y="40"/>
                  </a:cubicBezTo>
                  <a:cubicBezTo>
                    <a:pt x="687" y="40"/>
                    <a:pt x="687" y="37"/>
                    <a:pt x="687" y="31"/>
                  </a:cubicBezTo>
                  <a:cubicBezTo>
                    <a:pt x="687" y="58"/>
                    <a:pt x="673" y="68"/>
                    <a:pt x="657" y="68"/>
                  </a:cubicBezTo>
                  <a:cubicBezTo>
                    <a:pt x="638" y="68"/>
                    <a:pt x="615" y="51"/>
                    <a:pt x="615" y="31"/>
                  </a:cubicBezTo>
                  <a:cubicBezTo>
                    <a:pt x="615" y="31"/>
                    <a:pt x="608" y="44"/>
                    <a:pt x="603" y="54"/>
                  </a:cubicBezTo>
                  <a:lnTo>
                    <a:pt x="603" y="54"/>
                  </a:lnTo>
                  <a:cubicBezTo>
                    <a:pt x="516" y="59"/>
                    <a:pt x="0" y="143"/>
                    <a:pt x="175" y="186"/>
                  </a:cubicBezTo>
                  <a:cubicBezTo>
                    <a:pt x="150" y="194"/>
                    <a:pt x="159" y="214"/>
                    <a:pt x="164" y="225"/>
                  </a:cubicBezTo>
                  <a:lnTo>
                    <a:pt x="164" y="225"/>
                  </a:lnTo>
                  <a:cubicBezTo>
                    <a:pt x="155" y="236"/>
                    <a:pt x="137" y="265"/>
                    <a:pt x="142" y="265"/>
                  </a:cubicBezTo>
                  <a:cubicBezTo>
                    <a:pt x="143" y="265"/>
                    <a:pt x="146" y="263"/>
                    <a:pt x="151" y="258"/>
                  </a:cubicBezTo>
                  <a:cubicBezTo>
                    <a:pt x="151" y="305"/>
                    <a:pt x="175" y="353"/>
                    <a:pt x="151" y="412"/>
                  </a:cubicBezTo>
                  <a:cubicBezTo>
                    <a:pt x="175" y="401"/>
                    <a:pt x="187" y="389"/>
                    <a:pt x="211" y="377"/>
                  </a:cubicBezTo>
                  <a:lnTo>
                    <a:pt x="211" y="377"/>
                  </a:lnTo>
                  <a:cubicBezTo>
                    <a:pt x="206" y="385"/>
                    <a:pt x="204" y="391"/>
                    <a:pt x="203" y="393"/>
                  </a:cubicBezTo>
                  <a:lnTo>
                    <a:pt x="203" y="393"/>
                  </a:lnTo>
                  <a:cubicBezTo>
                    <a:pt x="193" y="404"/>
                    <a:pt x="255" y="394"/>
                    <a:pt x="246" y="412"/>
                  </a:cubicBezTo>
                  <a:cubicBezTo>
                    <a:pt x="257" y="402"/>
                    <a:pt x="239" y="363"/>
                    <a:pt x="260" y="363"/>
                  </a:cubicBezTo>
                  <a:cubicBezTo>
                    <a:pt x="263" y="363"/>
                    <a:pt x="266" y="364"/>
                    <a:pt x="270" y="365"/>
                  </a:cubicBezTo>
                  <a:cubicBezTo>
                    <a:pt x="248" y="365"/>
                    <a:pt x="305" y="414"/>
                    <a:pt x="307" y="414"/>
                  </a:cubicBezTo>
                  <a:cubicBezTo>
                    <a:pt x="307" y="414"/>
                    <a:pt x="307" y="414"/>
                    <a:pt x="306" y="412"/>
                  </a:cubicBezTo>
                  <a:cubicBezTo>
                    <a:pt x="306" y="402"/>
                    <a:pt x="315" y="374"/>
                    <a:pt x="325" y="374"/>
                  </a:cubicBezTo>
                  <a:cubicBezTo>
                    <a:pt x="326" y="374"/>
                    <a:pt x="328" y="375"/>
                    <a:pt x="330" y="377"/>
                  </a:cubicBezTo>
                  <a:cubicBezTo>
                    <a:pt x="318" y="389"/>
                    <a:pt x="318" y="389"/>
                    <a:pt x="330" y="389"/>
                  </a:cubicBezTo>
                  <a:cubicBezTo>
                    <a:pt x="330" y="401"/>
                    <a:pt x="318" y="401"/>
                    <a:pt x="318" y="412"/>
                  </a:cubicBezTo>
                  <a:cubicBezTo>
                    <a:pt x="321" y="403"/>
                    <a:pt x="324" y="399"/>
                    <a:pt x="327" y="399"/>
                  </a:cubicBezTo>
                  <a:cubicBezTo>
                    <a:pt x="335" y="399"/>
                    <a:pt x="341" y="424"/>
                    <a:pt x="341" y="424"/>
                  </a:cubicBezTo>
                  <a:lnTo>
                    <a:pt x="365" y="424"/>
                  </a:lnTo>
                  <a:cubicBezTo>
                    <a:pt x="365" y="424"/>
                    <a:pt x="353" y="412"/>
                    <a:pt x="353" y="401"/>
                  </a:cubicBezTo>
                  <a:lnTo>
                    <a:pt x="353" y="401"/>
                  </a:lnTo>
                  <a:cubicBezTo>
                    <a:pt x="364" y="401"/>
                    <a:pt x="391" y="427"/>
                    <a:pt x="399" y="427"/>
                  </a:cubicBezTo>
                  <a:cubicBezTo>
                    <a:pt x="400" y="427"/>
                    <a:pt x="401" y="426"/>
                    <a:pt x="401" y="424"/>
                  </a:cubicBezTo>
                  <a:cubicBezTo>
                    <a:pt x="401" y="424"/>
                    <a:pt x="410" y="387"/>
                    <a:pt x="421" y="387"/>
                  </a:cubicBezTo>
                  <a:cubicBezTo>
                    <a:pt x="422" y="387"/>
                    <a:pt x="423" y="387"/>
                    <a:pt x="425" y="389"/>
                  </a:cubicBezTo>
                  <a:cubicBezTo>
                    <a:pt x="425" y="389"/>
                    <a:pt x="425" y="424"/>
                    <a:pt x="425" y="424"/>
                  </a:cubicBezTo>
                  <a:cubicBezTo>
                    <a:pt x="435" y="424"/>
                    <a:pt x="444" y="422"/>
                    <a:pt x="450" y="417"/>
                  </a:cubicBezTo>
                  <a:lnTo>
                    <a:pt x="450" y="417"/>
                  </a:lnTo>
                  <a:cubicBezTo>
                    <a:pt x="449" y="419"/>
                    <a:pt x="449" y="422"/>
                    <a:pt x="449" y="424"/>
                  </a:cubicBezTo>
                  <a:cubicBezTo>
                    <a:pt x="450" y="426"/>
                    <a:pt x="452" y="427"/>
                    <a:pt x="454" y="427"/>
                  </a:cubicBezTo>
                  <a:cubicBezTo>
                    <a:pt x="464" y="427"/>
                    <a:pt x="472" y="401"/>
                    <a:pt x="472" y="401"/>
                  </a:cubicBezTo>
                  <a:cubicBezTo>
                    <a:pt x="472" y="409"/>
                    <a:pt x="472" y="417"/>
                    <a:pt x="477" y="417"/>
                  </a:cubicBezTo>
                  <a:cubicBezTo>
                    <a:pt x="478" y="417"/>
                    <a:pt x="481" y="416"/>
                    <a:pt x="484" y="412"/>
                  </a:cubicBezTo>
                  <a:cubicBezTo>
                    <a:pt x="484" y="436"/>
                    <a:pt x="520" y="424"/>
                    <a:pt x="568" y="436"/>
                  </a:cubicBezTo>
                  <a:cubicBezTo>
                    <a:pt x="568" y="436"/>
                    <a:pt x="575" y="406"/>
                    <a:pt x="591" y="406"/>
                  </a:cubicBezTo>
                  <a:cubicBezTo>
                    <a:pt x="594" y="406"/>
                    <a:pt x="599" y="408"/>
                    <a:pt x="603" y="412"/>
                  </a:cubicBezTo>
                  <a:cubicBezTo>
                    <a:pt x="603" y="412"/>
                    <a:pt x="601" y="420"/>
                    <a:pt x="598" y="428"/>
                  </a:cubicBezTo>
                  <a:lnTo>
                    <a:pt x="598" y="428"/>
                  </a:lnTo>
                  <a:cubicBezTo>
                    <a:pt x="616" y="407"/>
                    <a:pt x="665" y="418"/>
                    <a:pt x="675" y="389"/>
                  </a:cubicBezTo>
                  <a:cubicBezTo>
                    <a:pt x="675" y="395"/>
                    <a:pt x="675" y="398"/>
                    <a:pt x="676" y="398"/>
                  </a:cubicBezTo>
                  <a:cubicBezTo>
                    <a:pt x="678" y="398"/>
                    <a:pt x="681" y="395"/>
                    <a:pt x="687" y="389"/>
                  </a:cubicBezTo>
                  <a:lnTo>
                    <a:pt x="687" y="389"/>
                  </a:lnTo>
                  <a:cubicBezTo>
                    <a:pt x="689" y="398"/>
                    <a:pt x="690" y="404"/>
                    <a:pt x="690" y="409"/>
                  </a:cubicBezTo>
                  <a:lnTo>
                    <a:pt x="690" y="409"/>
                  </a:lnTo>
                  <a:cubicBezTo>
                    <a:pt x="694" y="405"/>
                    <a:pt x="696" y="404"/>
                    <a:pt x="697" y="404"/>
                  </a:cubicBezTo>
                  <a:cubicBezTo>
                    <a:pt x="699" y="404"/>
                    <a:pt x="699" y="407"/>
                    <a:pt x="699" y="412"/>
                  </a:cubicBezTo>
                  <a:cubicBezTo>
                    <a:pt x="699" y="412"/>
                    <a:pt x="699" y="418"/>
                    <a:pt x="695" y="418"/>
                  </a:cubicBezTo>
                  <a:cubicBezTo>
                    <a:pt x="694" y="418"/>
                    <a:pt x="693" y="417"/>
                    <a:pt x="691" y="416"/>
                  </a:cubicBezTo>
                  <a:lnTo>
                    <a:pt x="691" y="416"/>
                  </a:lnTo>
                  <a:cubicBezTo>
                    <a:pt x="691" y="427"/>
                    <a:pt x="689" y="423"/>
                    <a:pt x="722" y="448"/>
                  </a:cubicBezTo>
                  <a:cubicBezTo>
                    <a:pt x="711" y="436"/>
                    <a:pt x="699" y="424"/>
                    <a:pt x="699" y="412"/>
                  </a:cubicBezTo>
                  <a:lnTo>
                    <a:pt x="699" y="412"/>
                  </a:lnTo>
                  <a:cubicBezTo>
                    <a:pt x="713" y="420"/>
                    <a:pt x="723" y="421"/>
                    <a:pt x="730" y="421"/>
                  </a:cubicBezTo>
                  <a:cubicBezTo>
                    <a:pt x="738" y="421"/>
                    <a:pt x="744" y="419"/>
                    <a:pt x="749" y="419"/>
                  </a:cubicBezTo>
                  <a:cubicBezTo>
                    <a:pt x="755" y="419"/>
                    <a:pt x="761" y="422"/>
                    <a:pt x="770" y="436"/>
                  </a:cubicBezTo>
                  <a:cubicBezTo>
                    <a:pt x="770" y="436"/>
                    <a:pt x="777" y="416"/>
                    <a:pt x="795" y="416"/>
                  </a:cubicBezTo>
                  <a:cubicBezTo>
                    <a:pt x="801" y="416"/>
                    <a:pt x="809" y="418"/>
                    <a:pt x="818" y="424"/>
                  </a:cubicBezTo>
                  <a:cubicBezTo>
                    <a:pt x="818" y="410"/>
                    <a:pt x="818" y="405"/>
                    <a:pt x="820" y="405"/>
                  </a:cubicBezTo>
                  <a:cubicBezTo>
                    <a:pt x="822" y="405"/>
                    <a:pt x="825" y="408"/>
                    <a:pt x="830" y="412"/>
                  </a:cubicBezTo>
                  <a:cubicBezTo>
                    <a:pt x="830" y="403"/>
                    <a:pt x="823" y="381"/>
                    <a:pt x="835" y="381"/>
                  </a:cubicBezTo>
                  <a:cubicBezTo>
                    <a:pt x="839" y="381"/>
                    <a:pt x="845" y="383"/>
                    <a:pt x="853" y="389"/>
                  </a:cubicBezTo>
                  <a:cubicBezTo>
                    <a:pt x="830" y="329"/>
                    <a:pt x="830" y="341"/>
                    <a:pt x="794" y="305"/>
                  </a:cubicBezTo>
                  <a:cubicBezTo>
                    <a:pt x="794" y="305"/>
                    <a:pt x="795" y="305"/>
                    <a:pt x="795" y="305"/>
                  </a:cubicBezTo>
                  <a:lnTo>
                    <a:pt x="795" y="305"/>
                  </a:lnTo>
                  <a:cubicBezTo>
                    <a:pt x="802" y="308"/>
                    <a:pt x="813" y="312"/>
                    <a:pt x="830" y="317"/>
                  </a:cubicBezTo>
                  <a:cubicBezTo>
                    <a:pt x="830" y="317"/>
                    <a:pt x="824" y="312"/>
                    <a:pt x="828" y="312"/>
                  </a:cubicBezTo>
                  <a:lnTo>
                    <a:pt x="828" y="312"/>
                  </a:lnTo>
                  <a:cubicBezTo>
                    <a:pt x="830" y="312"/>
                    <a:pt x="834" y="313"/>
                    <a:pt x="842" y="317"/>
                  </a:cubicBezTo>
                  <a:cubicBezTo>
                    <a:pt x="842" y="317"/>
                    <a:pt x="794" y="246"/>
                    <a:pt x="794" y="246"/>
                  </a:cubicBezTo>
                  <a:lnTo>
                    <a:pt x="794" y="246"/>
                  </a:lnTo>
                  <a:cubicBezTo>
                    <a:pt x="842" y="258"/>
                    <a:pt x="818" y="246"/>
                    <a:pt x="842" y="270"/>
                  </a:cubicBezTo>
                  <a:cubicBezTo>
                    <a:pt x="842" y="270"/>
                    <a:pt x="816" y="186"/>
                    <a:pt x="829" y="166"/>
                  </a:cubicBezTo>
                  <a:lnTo>
                    <a:pt x="829" y="166"/>
                  </a:lnTo>
                  <a:cubicBezTo>
                    <a:pt x="824" y="167"/>
                    <a:pt x="820" y="167"/>
                    <a:pt x="816" y="167"/>
                  </a:cubicBezTo>
                  <a:cubicBezTo>
                    <a:pt x="800" y="167"/>
                    <a:pt x="794" y="159"/>
                    <a:pt x="794" y="151"/>
                  </a:cubicBezTo>
                  <a:cubicBezTo>
                    <a:pt x="827" y="151"/>
                    <a:pt x="850" y="151"/>
                    <a:pt x="844" y="122"/>
                  </a:cubicBezTo>
                  <a:lnTo>
                    <a:pt x="844" y="122"/>
                  </a:lnTo>
                  <a:cubicBezTo>
                    <a:pt x="844" y="123"/>
                    <a:pt x="845" y="124"/>
                    <a:pt x="846" y="124"/>
                  </a:cubicBezTo>
                  <a:cubicBezTo>
                    <a:pt x="847" y="124"/>
                    <a:pt x="847" y="121"/>
                    <a:pt x="842" y="115"/>
                  </a:cubicBezTo>
                  <a:lnTo>
                    <a:pt x="842" y="115"/>
                  </a:lnTo>
                  <a:cubicBezTo>
                    <a:pt x="842" y="115"/>
                    <a:pt x="842" y="115"/>
                    <a:pt x="842" y="115"/>
                  </a:cubicBezTo>
                  <a:lnTo>
                    <a:pt x="842" y="115"/>
                  </a:lnTo>
                  <a:cubicBezTo>
                    <a:pt x="830" y="130"/>
                    <a:pt x="825" y="136"/>
                    <a:pt x="823" y="136"/>
                  </a:cubicBezTo>
                  <a:cubicBezTo>
                    <a:pt x="820" y="136"/>
                    <a:pt x="833" y="111"/>
                    <a:pt x="842" y="103"/>
                  </a:cubicBezTo>
                  <a:cubicBezTo>
                    <a:pt x="834" y="103"/>
                    <a:pt x="826" y="108"/>
                    <a:pt x="818" y="108"/>
                  </a:cubicBezTo>
                  <a:cubicBezTo>
                    <a:pt x="814" y="108"/>
                    <a:pt x="810" y="107"/>
                    <a:pt x="806" y="103"/>
                  </a:cubicBezTo>
                  <a:cubicBezTo>
                    <a:pt x="818" y="103"/>
                    <a:pt x="865" y="67"/>
                    <a:pt x="842" y="55"/>
                  </a:cubicBezTo>
                  <a:cubicBezTo>
                    <a:pt x="832" y="55"/>
                    <a:pt x="822" y="63"/>
                    <a:pt x="807" y="66"/>
                  </a:cubicBezTo>
                  <a:lnTo>
                    <a:pt x="807" y="66"/>
                  </a:lnTo>
                  <a:cubicBezTo>
                    <a:pt x="817" y="58"/>
                    <a:pt x="824" y="47"/>
                    <a:pt x="830" y="31"/>
                  </a:cubicBezTo>
                  <a:lnTo>
                    <a:pt x="830" y="31"/>
                  </a:lnTo>
                  <a:cubicBezTo>
                    <a:pt x="818" y="43"/>
                    <a:pt x="806" y="55"/>
                    <a:pt x="794" y="67"/>
                  </a:cubicBezTo>
                  <a:cubicBezTo>
                    <a:pt x="799" y="67"/>
                    <a:pt x="803" y="67"/>
                    <a:pt x="807" y="66"/>
                  </a:cubicBezTo>
                  <a:lnTo>
                    <a:pt x="807" y="66"/>
                  </a:lnTo>
                  <a:cubicBezTo>
                    <a:pt x="794" y="75"/>
                    <a:pt x="778" y="79"/>
                    <a:pt x="758" y="79"/>
                  </a:cubicBezTo>
                  <a:lnTo>
                    <a:pt x="758" y="79"/>
                  </a:lnTo>
                  <a:cubicBezTo>
                    <a:pt x="768" y="70"/>
                    <a:pt x="831" y="8"/>
                    <a:pt x="842" y="8"/>
                  </a:cubicBezTo>
                  <a:cubicBezTo>
                    <a:pt x="828" y="3"/>
                    <a:pt x="817" y="1"/>
                    <a:pt x="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369;p60">
              <a:extLst>
                <a:ext uri="{FF2B5EF4-FFF2-40B4-BE49-F238E27FC236}">
                  <a16:creationId xmlns:a16="http://schemas.microsoft.com/office/drawing/2014/main" id="{02BA2B7A-6CFC-490C-ADE7-48A0AC3DC501}"/>
                </a:ext>
              </a:extLst>
            </p:cNvPr>
            <p:cNvSpPr/>
            <p:nvPr/>
          </p:nvSpPr>
          <p:spPr>
            <a:xfrm>
              <a:off x="5679875" y="31466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0"/>
                  </a:moveTo>
                  <a:cubicBezTo>
                    <a:pt x="12" y="0"/>
                    <a:pt x="0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370;p60">
              <a:extLst>
                <a:ext uri="{FF2B5EF4-FFF2-40B4-BE49-F238E27FC236}">
                  <a16:creationId xmlns:a16="http://schemas.microsoft.com/office/drawing/2014/main" id="{DB1E1EB2-9A92-447C-B3E4-A1D4ECCD6B0F}"/>
                </a:ext>
              </a:extLst>
            </p:cNvPr>
            <p:cNvSpPr/>
            <p:nvPr/>
          </p:nvSpPr>
          <p:spPr>
            <a:xfrm>
              <a:off x="5679125" y="313780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371;p60">
              <a:extLst>
                <a:ext uri="{FF2B5EF4-FFF2-40B4-BE49-F238E27FC236}">
                  <a16:creationId xmlns:a16="http://schemas.microsoft.com/office/drawing/2014/main" id="{2AA6D5D7-7744-44EE-925E-F4CEE4E6BA09}"/>
                </a:ext>
              </a:extLst>
            </p:cNvPr>
            <p:cNvSpPr/>
            <p:nvPr/>
          </p:nvSpPr>
          <p:spPr>
            <a:xfrm>
              <a:off x="5681050" y="31371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0"/>
                  </a:moveTo>
                  <a:cubicBezTo>
                    <a:pt x="1" y="12"/>
                    <a:pt x="1" y="3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372;p60">
              <a:extLst>
                <a:ext uri="{FF2B5EF4-FFF2-40B4-BE49-F238E27FC236}">
                  <a16:creationId xmlns:a16="http://schemas.microsoft.com/office/drawing/2014/main" id="{A80DF30B-AD10-4EBC-969F-8BCCB98510B8}"/>
                </a:ext>
              </a:extLst>
            </p:cNvPr>
            <p:cNvSpPr/>
            <p:nvPr/>
          </p:nvSpPr>
          <p:spPr>
            <a:xfrm>
              <a:off x="5681350" y="31368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3" y="12"/>
                    <a:pt x="1" y="12"/>
                    <a:pt x="13" y="12"/>
                  </a:cubicBezTo>
                  <a:cubicBezTo>
                    <a:pt x="13" y="12"/>
                    <a:pt x="24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8373;p60">
              <a:extLst>
                <a:ext uri="{FF2B5EF4-FFF2-40B4-BE49-F238E27FC236}">
                  <a16:creationId xmlns:a16="http://schemas.microsoft.com/office/drawing/2014/main" id="{C1816B38-A52B-46B8-8846-D81E3B2042DE}"/>
                </a:ext>
              </a:extLst>
            </p:cNvPr>
            <p:cNvSpPr/>
            <p:nvPr/>
          </p:nvSpPr>
          <p:spPr>
            <a:xfrm>
              <a:off x="5688000" y="3136525"/>
              <a:ext cx="225" cy="300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8" y="1"/>
                  </a:moveTo>
                  <a:lnTo>
                    <a:pt x="8" y="1"/>
                  </a:lnTo>
                  <a:cubicBezTo>
                    <a:pt x="1" y="1"/>
                    <a:pt x="3" y="11"/>
                    <a:pt x="6" y="11"/>
                  </a:cubicBezTo>
                  <a:cubicBezTo>
                    <a:pt x="7" y="11"/>
                    <a:pt x="8" y="9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374;p60">
              <a:extLst>
                <a:ext uri="{FF2B5EF4-FFF2-40B4-BE49-F238E27FC236}">
                  <a16:creationId xmlns:a16="http://schemas.microsoft.com/office/drawing/2014/main" id="{33F854CC-179D-45EB-8F39-3F0089508E4A}"/>
                </a:ext>
              </a:extLst>
            </p:cNvPr>
            <p:cNvSpPr/>
            <p:nvPr/>
          </p:nvSpPr>
          <p:spPr>
            <a:xfrm>
              <a:off x="5684925" y="3146950"/>
              <a:ext cx="550" cy="275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8"/>
                    <a:pt x="18" y="11"/>
                    <a:pt x="19" y="11"/>
                  </a:cubicBezTo>
                  <a:cubicBezTo>
                    <a:pt x="22" y="11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8375;p60">
              <a:extLst>
                <a:ext uri="{FF2B5EF4-FFF2-40B4-BE49-F238E27FC236}">
                  <a16:creationId xmlns:a16="http://schemas.microsoft.com/office/drawing/2014/main" id="{D20A4008-72BC-4770-B202-C8DF0B42AF1E}"/>
                </a:ext>
              </a:extLst>
            </p:cNvPr>
            <p:cNvSpPr/>
            <p:nvPr/>
          </p:nvSpPr>
          <p:spPr>
            <a:xfrm>
              <a:off x="5682850" y="3145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8"/>
                  </a:moveTo>
                  <a:cubicBezTo>
                    <a:pt x="0" y="48"/>
                    <a:pt x="0" y="1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8376;p60">
              <a:extLst>
                <a:ext uri="{FF2B5EF4-FFF2-40B4-BE49-F238E27FC236}">
                  <a16:creationId xmlns:a16="http://schemas.microsoft.com/office/drawing/2014/main" id="{A5C37860-04CB-48B3-9FAD-649AE40FE855}"/>
                </a:ext>
              </a:extLst>
            </p:cNvPr>
            <p:cNvSpPr/>
            <p:nvPr/>
          </p:nvSpPr>
          <p:spPr>
            <a:xfrm>
              <a:off x="5681050" y="3146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" y="0"/>
                    <a:pt x="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377;p60">
              <a:extLst>
                <a:ext uri="{FF2B5EF4-FFF2-40B4-BE49-F238E27FC236}">
                  <a16:creationId xmlns:a16="http://schemas.microsoft.com/office/drawing/2014/main" id="{6F15A710-04BA-4E8F-BD28-3C8C43AA75DD}"/>
                </a:ext>
              </a:extLst>
            </p:cNvPr>
            <p:cNvSpPr/>
            <p:nvPr/>
          </p:nvSpPr>
          <p:spPr>
            <a:xfrm>
              <a:off x="5658125" y="31466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8378;p60">
              <a:extLst>
                <a:ext uri="{FF2B5EF4-FFF2-40B4-BE49-F238E27FC236}">
                  <a16:creationId xmlns:a16="http://schemas.microsoft.com/office/drawing/2014/main" id="{269AD3F2-7C41-47DD-A396-F9D8636746B1}"/>
                </a:ext>
              </a:extLst>
            </p:cNvPr>
            <p:cNvSpPr/>
            <p:nvPr/>
          </p:nvSpPr>
          <p:spPr>
            <a:xfrm>
              <a:off x="5666175" y="3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8379;p60">
              <a:extLst>
                <a:ext uri="{FF2B5EF4-FFF2-40B4-BE49-F238E27FC236}">
                  <a16:creationId xmlns:a16="http://schemas.microsoft.com/office/drawing/2014/main" id="{F9DE8A77-77F7-4A3E-A1AA-38F801B6C93E}"/>
                </a:ext>
              </a:extLst>
            </p:cNvPr>
            <p:cNvSpPr/>
            <p:nvPr/>
          </p:nvSpPr>
          <p:spPr>
            <a:xfrm>
              <a:off x="5665725" y="3139575"/>
              <a:ext cx="775" cy="250"/>
            </a:xfrm>
            <a:custGeom>
              <a:avLst/>
              <a:gdLst/>
              <a:ahLst/>
              <a:cxnLst/>
              <a:rect l="l" t="t" r="r" b="b"/>
              <a:pathLst>
                <a:path w="31" h="10" extrusionOk="0">
                  <a:moveTo>
                    <a:pt x="4" y="1"/>
                  </a:moveTo>
                  <a:cubicBezTo>
                    <a:pt x="1" y="1"/>
                    <a:pt x="6" y="4"/>
                    <a:pt x="30" y="10"/>
                  </a:cubicBezTo>
                  <a:cubicBezTo>
                    <a:pt x="18" y="4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8380;p60">
              <a:extLst>
                <a:ext uri="{FF2B5EF4-FFF2-40B4-BE49-F238E27FC236}">
                  <a16:creationId xmlns:a16="http://schemas.microsoft.com/office/drawing/2014/main" id="{0EC66176-A9C9-44BF-9B85-70AE7CCDC7D1}"/>
                </a:ext>
              </a:extLst>
            </p:cNvPr>
            <p:cNvSpPr/>
            <p:nvPr/>
          </p:nvSpPr>
          <p:spPr>
            <a:xfrm>
              <a:off x="5645225" y="3135825"/>
              <a:ext cx="21575" cy="11450"/>
            </a:xfrm>
            <a:custGeom>
              <a:avLst/>
              <a:gdLst/>
              <a:ahLst/>
              <a:cxnLst/>
              <a:rect l="l" t="t" r="r" b="b"/>
              <a:pathLst>
                <a:path w="863" h="458" extrusionOk="0">
                  <a:moveTo>
                    <a:pt x="753" y="28"/>
                  </a:moveTo>
                  <a:cubicBezTo>
                    <a:pt x="753" y="28"/>
                    <a:pt x="752" y="28"/>
                    <a:pt x="752" y="29"/>
                  </a:cubicBezTo>
                  <a:lnTo>
                    <a:pt x="752" y="29"/>
                  </a:lnTo>
                  <a:cubicBezTo>
                    <a:pt x="754" y="29"/>
                    <a:pt x="755" y="29"/>
                    <a:pt x="755" y="29"/>
                  </a:cubicBezTo>
                  <a:lnTo>
                    <a:pt x="755" y="29"/>
                  </a:lnTo>
                  <a:cubicBezTo>
                    <a:pt x="755" y="28"/>
                    <a:pt x="754" y="28"/>
                    <a:pt x="753" y="28"/>
                  </a:cubicBezTo>
                  <a:close/>
                  <a:moveTo>
                    <a:pt x="719" y="17"/>
                  </a:moveTo>
                  <a:cubicBezTo>
                    <a:pt x="716" y="24"/>
                    <a:pt x="718" y="28"/>
                    <a:pt x="722" y="30"/>
                  </a:cubicBezTo>
                  <a:lnTo>
                    <a:pt x="722" y="30"/>
                  </a:lnTo>
                  <a:cubicBezTo>
                    <a:pt x="722" y="26"/>
                    <a:pt x="721" y="21"/>
                    <a:pt x="719" y="17"/>
                  </a:cubicBezTo>
                  <a:close/>
                  <a:moveTo>
                    <a:pt x="755" y="29"/>
                  </a:moveTo>
                  <a:lnTo>
                    <a:pt x="755" y="29"/>
                  </a:lnTo>
                  <a:cubicBezTo>
                    <a:pt x="757" y="33"/>
                    <a:pt x="758" y="35"/>
                    <a:pt x="758" y="35"/>
                  </a:cubicBezTo>
                  <a:cubicBezTo>
                    <a:pt x="759" y="35"/>
                    <a:pt x="757" y="30"/>
                    <a:pt x="755" y="29"/>
                  </a:cubicBezTo>
                  <a:close/>
                  <a:moveTo>
                    <a:pt x="826" y="40"/>
                  </a:moveTo>
                  <a:cubicBezTo>
                    <a:pt x="815" y="52"/>
                    <a:pt x="815" y="64"/>
                    <a:pt x="791" y="76"/>
                  </a:cubicBezTo>
                  <a:lnTo>
                    <a:pt x="791" y="76"/>
                  </a:lnTo>
                  <a:cubicBezTo>
                    <a:pt x="807" y="70"/>
                    <a:pt x="819" y="55"/>
                    <a:pt x="826" y="40"/>
                  </a:cubicBezTo>
                  <a:close/>
                  <a:moveTo>
                    <a:pt x="838" y="100"/>
                  </a:moveTo>
                  <a:lnTo>
                    <a:pt x="838" y="100"/>
                  </a:lnTo>
                  <a:cubicBezTo>
                    <a:pt x="837" y="103"/>
                    <a:pt x="836" y="106"/>
                    <a:pt x="834" y="109"/>
                  </a:cubicBezTo>
                  <a:lnTo>
                    <a:pt x="834" y="109"/>
                  </a:lnTo>
                  <a:cubicBezTo>
                    <a:pt x="837" y="107"/>
                    <a:pt x="838" y="104"/>
                    <a:pt x="838" y="100"/>
                  </a:cubicBezTo>
                  <a:close/>
                  <a:moveTo>
                    <a:pt x="833" y="171"/>
                  </a:moveTo>
                  <a:cubicBezTo>
                    <a:pt x="830" y="171"/>
                    <a:pt x="828" y="172"/>
                    <a:pt x="827" y="175"/>
                  </a:cubicBezTo>
                  <a:lnTo>
                    <a:pt x="827" y="175"/>
                  </a:lnTo>
                  <a:cubicBezTo>
                    <a:pt x="830" y="174"/>
                    <a:pt x="834" y="173"/>
                    <a:pt x="838" y="171"/>
                  </a:cubicBezTo>
                  <a:cubicBezTo>
                    <a:pt x="837" y="171"/>
                    <a:pt x="835" y="171"/>
                    <a:pt x="833" y="171"/>
                  </a:cubicBezTo>
                  <a:close/>
                  <a:moveTo>
                    <a:pt x="791" y="302"/>
                  </a:moveTo>
                  <a:cubicBezTo>
                    <a:pt x="808" y="310"/>
                    <a:pt x="809" y="311"/>
                    <a:pt x="805" y="311"/>
                  </a:cubicBezTo>
                  <a:cubicBezTo>
                    <a:pt x="803" y="311"/>
                    <a:pt x="800" y="311"/>
                    <a:pt x="797" y="311"/>
                  </a:cubicBezTo>
                  <a:lnTo>
                    <a:pt x="797" y="311"/>
                  </a:lnTo>
                  <a:cubicBezTo>
                    <a:pt x="795" y="308"/>
                    <a:pt x="793" y="305"/>
                    <a:pt x="791" y="302"/>
                  </a:cubicBezTo>
                  <a:close/>
                  <a:moveTo>
                    <a:pt x="254" y="408"/>
                  </a:moveTo>
                  <a:cubicBezTo>
                    <a:pt x="255" y="409"/>
                    <a:pt x="255" y="410"/>
                    <a:pt x="255" y="410"/>
                  </a:cubicBezTo>
                  <a:cubicBezTo>
                    <a:pt x="255" y="409"/>
                    <a:pt x="255" y="408"/>
                    <a:pt x="254" y="408"/>
                  </a:cubicBezTo>
                  <a:close/>
                  <a:moveTo>
                    <a:pt x="457" y="398"/>
                  </a:moveTo>
                  <a:cubicBezTo>
                    <a:pt x="464" y="411"/>
                    <a:pt x="459" y="413"/>
                    <a:pt x="454" y="415"/>
                  </a:cubicBezTo>
                  <a:lnTo>
                    <a:pt x="454" y="415"/>
                  </a:lnTo>
                  <a:cubicBezTo>
                    <a:pt x="456" y="411"/>
                    <a:pt x="457" y="406"/>
                    <a:pt x="457" y="398"/>
                  </a:cubicBezTo>
                  <a:close/>
                  <a:moveTo>
                    <a:pt x="481" y="410"/>
                  </a:moveTo>
                  <a:cubicBezTo>
                    <a:pt x="475" y="416"/>
                    <a:pt x="475" y="419"/>
                    <a:pt x="477" y="419"/>
                  </a:cubicBezTo>
                  <a:cubicBezTo>
                    <a:pt x="478" y="419"/>
                    <a:pt x="481" y="416"/>
                    <a:pt x="481" y="410"/>
                  </a:cubicBezTo>
                  <a:close/>
                  <a:moveTo>
                    <a:pt x="697" y="413"/>
                  </a:moveTo>
                  <a:cubicBezTo>
                    <a:pt x="698" y="413"/>
                    <a:pt x="701" y="416"/>
                    <a:pt x="707" y="421"/>
                  </a:cubicBezTo>
                  <a:cubicBezTo>
                    <a:pt x="699" y="421"/>
                    <a:pt x="697" y="427"/>
                    <a:pt x="696" y="427"/>
                  </a:cubicBezTo>
                  <a:cubicBezTo>
                    <a:pt x="696" y="427"/>
                    <a:pt x="696" y="425"/>
                    <a:pt x="696" y="421"/>
                  </a:cubicBezTo>
                  <a:cubicBezTo>
                    <a:pt x="696" y="416"/>
                    <a:pt x="696" y="413"/>
                    <a:pt x="697" y="413"/>
                  </a:cubicBezTo>
                  <a:close/>
                  <a:moveTo>
                    <a:pt x="774" y="440"/>
                  </a:moveTo>
                  <a:cubicBezTo>
                    <a:pt x="775" y="443"/>
                    <a:pt x="776" y="445"/>
                    <a:pt x="779" y="445"/>
                  </a:cubicBezTo>
                  <a:cubicBezTo>
                    <a:pt x="777" y="443"/>
                    <a:pt x="776" y="441"/>
                    <a:pt x="774" y="440"/>
                  </a:cubicBezTo>
                  <a:close/>
                  <a:moveTo>
                    <a:pt x="595" y="437"/>
                  </a:moveTo>
                  <a:lnTo>
                    <a:pt x="595" y="437"/>
                  </a:lnTo>
                  <a:cubicBezTo>
                    <a:pt x="591" y="442"/>
                    <a:pt x="588" y="448"/>
                    <a:pt x="588" y="457"/>
                  </a:cubicBezTo>
                  <a:cubicBezTo>
                    <a:pt x="588" y="457"/>
                    <a:pt x="592" y="447"/>
                    <a:pt x="595" y="437"/>
                  </a:cubicBezTo>
                  <a:close/>
                  <a:moveTo>
                    <a:pt x="816" y="0"/>
                  </a:moveTo>
                  <a:cubicBezTo>
                    <a:pt x="796" y="0"/>
                    <a:pt x="785" y="14"/>
                    <a:pt x="767" y="40"/>
                  </a:cubicBezTo>
                  <a:cubicBezTo>
                    <a:pt x="779" y="29"/>
                    <a:pt x="791" y="29"/>
                    <a:pt x="815" y="17"/>
                  </a:cubicBezTo>
                  <a:lnTo>
                    <a:pt x="815" y="17"/>
                  </a:lnTo>
                  <a:cubicBezTo>
                    <a:pt x="791" y="40"/>
                    <a:pt x="779" y="52"/>
                    <a:pt x="755" y="64"/>
                  </a:cubicBezTo>
                  <a:cubicBezTo>
                    <a:pt x="751" y="42"/>
                    <a:pt x="751" y="33"/>
                    <a:pt x="752" y="29"/>
                  </a:cubicBezTo>
                  <a:lnTo>
                    <a:pt x="752" y="29"/>
                  </a:lnTo>
                  <a:cubicBezTo>
                    <a:pt x="748" y="30"/>
                    <a:pt x="740" y="32"/>
                    <a:pt x="733" y="32"/>
                  </a:cubicBezTo>
                  <a:cubicBezTo>
                    <a:pt x="729" y="32"/>
                    <a:pt x="725" y="31"/>
                    <a:pt x="722" y="30"/>
                  </a:cubicBezTo>
                  <a:lnTo>
                    <a:pt x="722" y="30"/>
                  </a:lnTo>
                  <a:cubicBezTo>
                    <a:pt x="730" y="65"/>
                    <a:pt x="728" y="78"/>
                    <a:pt x="722" y="78"/>
                  </a:cubicBezTo>
                  <a:cubicBezTo>
                    <a:pt x="714" y="78"/>
                    <a:pt x="702" y="59"/>
                    <a:pt x="696" y="40"/>
                  </a:cubicBezTo>
                  <a:cubicBezTo>
                    <a:pt x="696" y="46"/>
                    <a:pt x="693" y="49"/>
                    <a:pt x="690" y="49"/>
                  </a:cubicBezTo>
                  <a:cubicBezTo>
                    <a:pt x="687" y="49"/>
                    <a:pt x="684" y="46"/>
                    <a:pt x="684" y="40"/>
                  </a:cubicBezTo>
                  <a:cubicBezTo>
                    <a:pt x="684" y="67"/>
                    <a:pt x="672" y="77"/>
                    <a:pt x="658" y="77"/>
                  </a:cubicBezTo>
                  <a:cubicBezTo>
                    <a:pt x="640" y="77"/>
                    <a:pt x="619" y="60"/>
                    <a:pt x="612" y="40"/>
                  </a:cubicBezTo>
                  <a:cubicBezTo>
                    <a:pt x="612" y="40"/>
                    <a:pt x="606" y="51"/>
                    <a:pt x="601" y="61"/>
                  </a:cubicBezTo>
                  <a:lnTo>
                    <a:pt x="601" y="61"/>
                  </a:lnTo>
                  <a:cubicBezTo>
                    <a:pt x="599" y="61"/>
                    <a:pt x="597" y="61"/>
                    <a:pt x="595" y="61"/>
                  </a:cubicBezTo>
                  <a:cubicBezTo>
                    <a:pt x="497" y="61"/>
                    <a:pt x="1" y="152"/>
                    <a:pt x="184" y="195"/>
                  </a:cubicBezTo>
                  <a:cubicBezTo>
                    <a:pt x="151" y="203"/>
                    <a:pt x="157" y="223"/>
                    <a:pt x="165" y="234"/>
                  </a:cubicBezTo>
                  <a:lnTo>
                    <a:pt x="165" y="234"/>
                  </a:lnTo>
                  <a:cubicBezTo>
                    <a:pt x="153" y="245"/>
                    <a:pt x="134" y="274"/>
                    <a:pt x="138" y="274"/>
                  </a:cubicBezTo>
                  <a:cubicBezTo>
                    <a:pt x="140" y="274"/>
                    <a:pt x="143" y="272"/>
                    <a:pt x="148" y="267"/>
                  </a:cubicBezTo>
                  <a:cubicBezTo>
                    <a:pt x="148" y="314"/>
                    <a:pt x="172" y="362"/>
                    <a:pt x="160" y="410"/>
                  </a:cubicBezTo>
                  <a:cubicBezTo>
                    <a:pt x="172" y="410"/>
                    <a:pt x="195" y="398"/>
                    <a:pt x="207" y="386"/>
                  </a:cubicBezTo>
                  <a:lnTo>
                    <a:pt x="207" y="386"/>
                  </a:lnTo>
                  <a:cubicBezTo>
                    <a:pt x="202" y="391"/>
                    <a:pt x="202" y="394"/>
                    <a:pt x="204" y="394"/>
                  </a:cubicBezTo>
                  <a:cubicBezTo>
                    <a:pt x="205" y="394"/>
                    <a:pt x="206" y="393"/>
                    <a:pt x="208" y="392"/>
                  </a:cubicBezTo>
                  <a:lnTo>
                    <a:pt x="208" y="392"/>
                  </a:lnTo>
                  <a:cubicBezTo>
                    <a:pt x="197" y="406"/>
                    <a:pt x="216" y="406"/>
                    <a:pt x="233" y="406"/>
                  </a:cubicBezTo>
                  <a:lnTo>
                    <a:pt x="233" y="406"/>
                  </a:lnTo>
                  <a:cubicBezTo>
                    <a:pt x="243" y="406"/>
                    <a:pt x="252" y="406"/>
                    <a:pt x="254" y="408"/>
                  </a:cubicBezTo>
                  <a:lnTo>
                    <a:pt x="254" y="408"/>
                  </a:lnTo>
                  <a:cubicBezTo>
                    <a:pt x="251" y="401"/>
                    <a:pt x="239" y="372"/>
                    <a:pt x="257" y="372"/>
                  </a:cubicBezTo>
                  <a:cubicBezTo>
                    <a:pt x="260" y="372"/>
                    <a:pt x="263" y="373"/>
                    <a:pt x="267" y="374"/>
                  </a:cubicBezTo>
                  <a:cubicBezTo>
                    <a:pt x="258" y="374"/>
                    <a:pt x="313" y="399"/>
                    <a:pt x="329" y="399"/>
                  </a:cubicBezTo>
                  <a:cubicBezTo>
                    <a:pt x="332" y="399"/>
                    <a:pt x="333" y="398"/>
                    <a:pt x="334" y="397"/>
                  </a:cubicBezTo>
                  <a:lnTo>
                    <a:pt x="334" y="397"/>
                  </a:lnTo>
                  <a:cubicBezTo>
                    <a:pt x="335" y="397"/>
                    <a:pt x="337" y="398"/>
                    <a:pt x="338" y="398"/>
                  </a:cubicBezTo>
                  <a:cubicBezTo>
                    <a:pt x="330" y="406"/>
                    <a:pt x="328" y="408"/>
                    <a:pt x="323" y="413"/>
                  </a:cubicBezTo>
                  <a:lnTo>
                    <a:pt x="323" y="413"/>
                  </a:lnTo>
                  <a:cubicBezTo>
                    <a:pt x="322" y="413"/>
                    <a:pt x="321" y="413"/>
                    <a:pt x="320" y="413"/>
                  </a:cubicBezTo>
                  <a:cubicBezTo>
                    <a:pt x="317" y="413"/>
                    <a:pt x="315" y="416"/>
                    <a:pt x="315" y="421"/>
                  </a:cubicBezTo>
                  <a:cubicBezTo>
                    <a:pt x="318" y="418"/>
                    <a:pt x="321" y="415"/>
                    <a:pt x="323" y="413"/>
                  </a:cubicBezTo>
                  <a:lnTo>
                    <a:pt x="323" y="413"/>
                  </a:lnTo>
                  <a:cubicBezTo>
                    <a:pt x="325" y="414"/>
                    <a:pt x="326" y="417"/>
                    <a:pt x="326" y="421"/>
                  </a:cubicBezTo>
                  <a:cubicBezTo>
                    <a:pt x="326" y="410"/>
                    <a:pt x="329" y="406"/>
                    <a:pt x="333" y="406"/>
                  </a:cubicBezTo>
                  <a:cubicBezTo>
                    <a:pt x="340" y="406"/>
                    <a:pt x="350" y="421"/>
                    <a:pt x="350" y="421"/>
                  </a:cubicBezTo>
                  <a:cubicBezTo>
                    <a:pt x="350" y="421"/>
                    <a:pt x="362" y="421"/>
                    <a:pt x="362" y="433"/>
                  </a:cubicBezTo>
                  <a:lnTo>
                    <a:pt x="362" y="433"/>
                  </a:lnTo>
                  <a:cubicBezTo>
                    <a:pt x="362" y="421"/>
                    <a:pt x="350" y="421"/>
                    <a:pt x="362" y="410"/>
                  </a:cubicBezTo>
                  <a:cubicBezTo>
                    <a:pt x="362" y="408"/>
                    <a:pt x="363" y="408"/>
                    <a:pt x="363" y="408"/>
                  </a:cubicBezTo>
                  <a:cubicBezTo>
                    <a:pt x="369" y="408"/>
                    <a:pt x="391" y="435"/>
                    <a:pt x="397" y="435"/>
                  </a:cubicBezTo>
                  <a:cubicBezTo>
                    <a:pt x="397" y="435"/>
                    <a:pt x="398" y="435"/>
                    <a:pt x="398" y="433"/>
                  </a:cubicBezTo>
                  <a:cubicBezTo>
                    <a:pt x="398" y="433"/>
                    <a:pt x="407" y="396"/>
                    <a:pt x="426" y="396"/>
                  </a:cubicBezTo>
                  <a:cubicBezTo>
                    <a:pt x="428" y="396"/>
                    <a:pt x="431" y="396"/>
                    <a:pt x="434" y="398"/>
                  </a:cubicBezTo>
                  <a:cubicBezTo>
                    <a:pt x="422" y="398"/>
                    <a:pt x="422" y="421"/>
                    <a:pt x="434" y="421"/>
                  </a:cubicBezTo>
                  <a:cubicBezTo>
                    <a:pt x="438" y="421"/>
                    <a:pt x="442" y="421"/>
                    <a:pt x="446" y="420"/>
                  </a:cubicBezTo>
                  <a:lnTo>
                    <a:pt x="446" y="420"/>
                  </a:lnTo>
                  <a:cubicBezTo>
                    <a:pt x="445" y="421"/>
                    <a:pt x="445" y="421"/>
                    <a:pt x="445" y="421"/>
                  </a:cubicBezTo>
                  <a:cubicBezTo>
                    <a:pt x="448" y="427"/>
                    <a:pt x="451" y="430"/>
                    <a:pt x="454" y="430"/>
                  </a:cubicBezTo>
                  <a:cubicBezTo>
                    <a:pt x="463" y="430"/>
                    <a:pt x="472" y="410"/>
                    <a:pt x="481" y="410"/>
                  </a:cubicBezTo>
                  <a:cubicBezTo>
                    <a:pt x="481" y="445"/>
                    <a:pt x="529" y="433"/>
                    <a:pt x="565" y="445"/>
                  </a:cubicBezTo>
                  <a:cubicBezTo>
                    <a:pt x="565" y="445"/>
                    <a:pt x="580" y="415"/>
                    <a:pt x="592" y="415"/>
                  </a:cubicBezTo>
                  <a:cubicBezTo>
                    <a:pt x="595" y="415"/>
                    <a:pt x="598" y="417"/>
                    <a:pt x="600" y="421"/>
                  </a:cubicBezTo>
                  <a:cubicBezTo>
                    <a:pt x="600" y="421"/>
                    <a:pt x="598" y="429"/>
                    <a:pt x="595" y="437"/>
                  </a:cubicBezTo>
                  <a:lnTo>
                    <a:pt x="595" y="437"/>
                  </a:lnTo>
                  <a:cubicBezTo>
                    <a:pt x="613" y="416"/>
                    <a:pt x="662" y="427"/>
                    <a:pt x="672" y="398"/>
                  </a:cubicBezTo>
                  <a:cubicBezTo>
                    <a:pt x="672" y="404"/>
                    <a:pt x="672" y="407"/>
                    <a:pt x="673" y="407"/>
                  </a:cubicBezTo>
                  <a:cubicBezTo>
                    <a:pt x="675" y="407"/>
                    <a:pt x="678" y="404"/>
                    <a:pt x="684" y="398"/>
                  </a:cubicBezTo>
                  <a:lnTo>
                    <a:pt x="684" y="398"/>
                  </a:lnTo>
                  <a:cubicBezTo>
                    <a:pt x="696" y="433"/>
                    <a:pt x="672" y="421"/>
                    <a:pt x="719" y="457"/>
                  </a:cubicBezTo>
                  <a:cubicBezTo>
                    <a:pt x="707" y="445"/>
                    <a:pt x="696" y="433"/>
                    <a:pt x="707" y="421"/>
                  </a:cubicBezTo>
                  <a:lnTo>
                    <a:pt x="707" y="421"/>
                  </a:lnTo>
                  <a:cubicBezTo>
                    <a:pt x="716" y="427"/>
                    <a:pt x="722" y="429"/>
                    <a:pt x="727" y="429"/>
                  </a:cubicBezTo>
                  <a:cubicBezTo>
                    <a:pt x="736" y="429"/>
                    <a:pt x="743" y="423"/>
                    <a:pt x="750" y="423"/>
                  </a:cubicBezTo>
                  <a:cubicBezTo>
                    <a:pt x="757" y="423"/>
                    <a:pt x="764" y="427"/>
                    <a:pt x="774" y="440"/>
                  </a:cubicBezTo>
                  <a:lnTo>
                    <a:pt x="774" y="440"/>
                  </a:lnTo>
                  <a:cubicBezTo>
                    <a:pt x="774" y="431"/>
                    <a:pt x="781" y="415"/>
                    <a:pt x="796" y="415"/>
                  </a:cubicBezTo>
                  <a:cubicBezTo>
                    <a:pt x="801" y="415"/>
                    <a:pt x="807" y="417"/>
                    <a:pt x="815" y="421"/>
                  </a:cubicBezTo>
                  <a:cubicBezTo>
                    <a:pt x="815" y="416"/>
                    <a:pt x="815" y="413"/>
                    <a:pt x="816" y="413"/>
                  </a:cubicBezTo>
                  <a:cubicBezTo>
                    <a:pt x="818" y="413"/>
                    <a:pt x="821" y="416"/>
                    <a:pt x="826" y="421"/>
                  </a:cubicBezTo>
                  <a:cubicBezTo>
                    <a:pt x="826" y="412"/>
                    <a:pt x="820" y="390"/>
                    <a:pt x="832" y="390"/>
                  </a:cubicBezTo>
                  <a:cubicBezTo>
                    <a:pt x="836" y="390"/>
                    <a:pt x="842" y="392"/>
                    <a:pt x="850" y="398"/>
                  </a:cubicBezTo>
                  <a:cubicBezTo>
                    <a:pt x="830" y="346"/>
                    <a:pt x="827" y="348"/>
                    <a:pt x="803" y="318"/>
                  </a:cubicBezTo>
                  <a:lnTo>
                    <a:pt x="803" y="318"/>
                  </a:lnTo>
                  <a:cubicBezTo>
                    <a:pt x="809" y="320"/>
                    <a:pt x="817" y="323"/>
                    <a:pt x="826" y="326"/>
                  </a:cubicBezTo>
                  <a:cubicBezTo>
                    <a:pt x="826" y="326"/>
                    <a:pt x="826" y="321"/>
                    <a:pt x="830" y="321"/>
                  </a:cubicBezTo>
                  <a:cubicBezTo>
                    <a:pt x="832" y="321"/>
                    <a:pt x="834" y="322"/>
                    <a:pt x="838" y="326"/>
                  </a:cubicBezTo>
                  <a:cubicBezTo>
                    <a:pt x="838" y="326"/>
                    <a:pt x="791" y="255"/>
                    <a:pt x="791" y="255"/>
                  </a:cubicBezTo>
                  <a:lnTo>
                    <a:pt x="791" y="255"/>
                  </a:lnTo>
                  <a:cubicBezTo>
                    <a:pt x="838" y="267"/>
                    <a:pt x="815" y="255"/>
                    <a:pt x="850" y="279"/>
                  </a:cubicBezTo>
                  <a:cubicBezTo>
                    <a:pt x="850" y="269"/>
                    <a:pt x="818" y="193"/>
                    <a:pt x="827" y="175"/>
                  </a:cubicBezTo>
                  <a:lnTo>
                    <a:pt x="827" y="175"/>
                  </a:lnTo>
                  <a:cubicBezTo>
                    <a:pt x="822" y="176"/>
                    <a:pt x="818" y="176"/>
                    <a:pt x="815" y="176"/>
                  </a:cubicBezTo>
                  <a:cubicBezTo>
                    <a:pt x="797" y="176"/>
                    <a:pt x="791" y="165"/>
                    <a:pt x="791" y="148"/>
                  </a:cubicBezTo>
                  <a:lnTo>
                    <a:pt x="791" y="148"/>
                  </a:lnTo>
                  <a:cubicBezTo>
                    <a:pt x="804" y="151"/>
                    <a:pt x="814" y="152"/>
                    <a:pt x="822" y="152"/>
                  </a:cubicBezTo>
                  <a:cubicBezTo>
                    <a:pt x="843" y="152"/>
                    <a:pt x="847" y="141"/>
                    <a:pt x="838" y="124"/>
                  </a:cubicBezTo>
                  <a:lnTo>
                    <a:pt x="838" y="124"/>
                  </a:lnTo>
                  <a:cubicBezTo>
                    <a:pt x="831" y="139"/>
                    <a:pt x="827" y="144"/>
                    <a:pt x="825" y="144"/>
                  </a:cubicBezTo>
                  <a:cubicBezTo>
                    <a:pt x="823" y="144"/>
                    <a:pt x="828" y="125"/>
                    <a:pt x="834" y="109"/>
                  </a:cubicBezTo>
                  <a:lnTo>
                    <a:pt x="834" y="109"/>
                  </a:lnTo>
                  <a:cubicBezTo>
                    <a:pt x="830" y="112"/>
                    <a:pt x="822" y="112"/>
                    <a:pt x="815" y="112"/>
                  </a:cubicBezTo>
                  <a:cubicBezTo>
                    <a:pt x="815" y="112"/>
                    <a:pt x="862" y="76"/>
                    <a:pt x="838" y="52"/>
                  </a:cubicBezTo>
                  <a:lnTo>
                    <a:pt x="838" y="52"/>
                  </a:lnTo>
                  <a:cubicBezTo>
                    <a:pt x="838" y="64"/>
                    <a:pt x="815" y="76"/>
                    <a:pt x="791" y="76"/>
                  </a:cubicBezTo>
                  <a:lnTo>
                    <a:pt x="791" y="76"/>
                  </a:lnTo>
                  <a:cubicBezTo>
                    <a:pt x="785" y="78"/>
                    <a:pt x="780" y="79"/>
                    <a:pt x="773" y="79"/>
                  </a:cubicBezTo>
                  <a:cubicBezTo>
                    <a:pt x="769" y="79"/>
                    <a:pt x="765" y="79"/>
                    <a:pt x="760" y="78"/>
                  </a:cubicBezTo>
                  <a:lnTo>
                    <a:pt x="760" y="78"/>
                  </a:lnTo>
                  <a:cubicBezTo>
                    <a:pt x="778" y="65"/>
                    <a:pt x="829" y="14"/>
                    <a:pt x="838" y="5"/>
                  </a:cubicBezTo>
                  <a:cubicBezTo>
                    <a:pt x="829" y="2"/>
                    <a:pt x="822" y="0"/>
                    <a:pt x="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8381;p60">
              <a:extLst>
                <a:ext uri="{FF2B5EF4-FFF2-40B4-BE49-F238E27FC236}">
                  <a16:creationId xmlns:a16="http://schemas.microsoft.com/office/drawing/2014/main" id="{0C99D458-668F-4A3C-AA71-D89E4065E75E}"/>
                </a:ext>
              </a:extLst>
            </p:cNvPr>
            <p:cNvSpPr/>
            <p:nvPr/>
          </p:nvSpPr>
          <p:spPr>
            <a:xfrm>
              <a:off x="5658425" y="314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8382;p60">
              <a:extLst>
                <a:ext uri="{FF2B5EF4-FFF2-40B4-BE49-F238E27FC236}">
                  <a16:creationId xmlns:a16="http://schemas.microsoft.com/office/drawing/2014/main" id="{679F5F9A-3FEE-4092-893A-E78B57084D28}"/>
                </a:ext>
              </a:extLst>
            </p:cNvPr>
            <p:cNvSpPr/>
            <p:nvPr/>
          </p:nvSpPr>
          <p:spPr>
            <a:xfrm>
              <a:off x="5657250" y="31377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8383;p60">
              <a:extLst>
                <a:ext uri="{FF2B5EF4-FFF2-40B4-BE49-F238E27FC236}">
                  <a16:creationId xmlns:a16="http://schemas.microsoft.com/office/drawing/2014/main" id="{106CE35C-EB7E-4C5A-A1DE-1FD1C957FF82}"/>
                </a:ext>
              </a:extLst>
            </p:cNvPr>
            <p:cNvSpPr/>
            <p:nvPr/>
          </p:nvSpPr>
          <p:spPr>
            <a:xfrm>
              <a:off x="5659325" y="31371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0"/>
                  </a:moveTo>
                  <a:cubicBezTo>
                    <a:pt x="1" y="12"/>
                    <a:pt x="1" y="3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8384;p60">
              <a:extLst>
                <a:ext uri="{FF2B5EF4-FFF2-40B4-BE49-F238E27FC236}">
                  <a16:creationId xmlns:a16="http://schemas.microsoft.com/office/drawing/2014/main" id="{043025FF-F0CA-45F5-959A-2539740853C3}"/>
                </a:ext>
              </a:extLst>
            </p:cNvPr>
            <p:cNvSpPr/>
            <p:nvPr/>
          </p:nvSpPr>
          <p:spPr>
            <a:xfrm>
              <a:off x="5659625" y="31368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12" y="12"/>
                    <a:pt x="0" y="12"/>
                    <a:pt x="12" y="12"/>
                  </a:cubicBezTo>
                  <a:cubicBezTo>
                    <a:pt x="12" y="12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8385;p60">
              <a:extLst>
                <a:ext uri="{FF2B5EF4-FFF2-40B4-BE49-F238E27FC236}">
                  <a16:creationId xmlns:a16="http://schemas.microsoft.com/office/drawing/2014/main" id="{50B1016C-AD9B-4ED8-9C5C-43677F12E31A}"/>
                </a:ext>
              </a:extLst>
            </p:cNvPr>
            <p:cNvSpPr/>
            <p:nvPr/>
          </p:nvSpPr>
          <p:spPr>
            <a:xfrm>
              <a:off x="5666475" y="31362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"/>
                    <a:pt x="0" y="24"/>
                    <a:pt x="0" y="1"/>
                  </a:cubicBezTo>
                  <a:cubicBezTo>
                    <a:pt x="0" y="1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8386;p60">
              <a:extLst>
                <a:ext uri="{FF2B5EF4-FFF2-40B4-BE49-F238E27FC236}">
                  <a16:creationId xmlns:a16="http://schemas.microsoft.com/office/drawing/2014/main" id="{1D591EEB-5481-44CF-B635-7C0FE8A94765}"/>
                </a:ext>
              </a:extLst>
            </p:cNvPr>
            <p:cNvSpPr/>
            <p:nvPr/>
          </p:nvSpPr>
          <p:spPr>
            <a:xfrm>
              <a:off x="5663200" y="31466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2"/>
                  </a:moveTo>
                  <a:cubicBezTo>
                    <a:pt x="12" y="12"/>
                    <a:pt x="0" y="0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8387;p60">
              <a:extLst>
                <a:ext uri="{FF2B5EF4-FFF2-40B4-BE49-F238E27FC236}">
                  <a16:creationId xmlns:a16="http://schemas.microsoft.com/office/drawing/2014/main" id="{188D0D66-9C5A-4537-AB64-5097B7F52EB3}"/>
                </a:ext>
              </a:extLst>
            </p:cNvPr>
            <p:cNvSpPr/>
            <p:nvPr/>
          </p:nvSpPr>
          <p:spPr>
            <a:xfrm>
              <a:off x="5661100" y="3145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36"/>
                  </a:moveTo>
                  <a:cubicBezTo>
                    <a:pt x="1" y="48"/>
                    <a:pt x="1" y="1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8388;p60">
              <a:extLst>
                <a:ext uri="{FF2B5EF4-FFF2-40B4-BE49-F238E27FC236}">
                  <a16:creationId xmlns:a16="http://schemas.microsoft.com/office/drawing/2014/main" id="{4A6DEC44-7E96-43B2-9A1E-1315663D6463}"/>
                </a:ext>
              </a:extLst>
            </p:cNvPr>
            <p:cNvSpPr/>
            <p:nvPr/>
          </p:nvSpPr>
          <p:spPr>
            <a:xfrm>
              <a:off x="5659625" y="31466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0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8389;p60">
              <a:extLst>
                <a:ext uri="{FF2B5EF4-FFF2-40B4-BE49-F238E27FC236}">
                  <a16:creationId xmlns:a16="http://schemas.microsoft.com/office/drawing/2014/main" id="{109D6B64-0567-4BE0-9228-CF371ADE6CD3}"/>
                </a:ext>
              </a:extLst>
            </p:cNvPr>
            <p:cNvSpPr/>
            <p:nvPr/>
          </p:nvSpPr>
          <p:spPr>
            <a:xfrm>
              <a:off x="5636700" y="31466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8390;p60">
              <a:extLst>
                <a:ext uri="{FF2B5EF4-FFF2-40B4-BE49-F238E27FC236}">
                  <a16:creationId xmlns:a16="http://schemas.microsoft.com/office/drawing/2014/main" id="{86F6AA13-5033-4EA3-90E4-352AE3896874}"/>
                </a:ext>
              </a:extLst>
            </p:cNvPr>
            <p:cNvSpPr/>
            <p:nvPr/>
          </p:nvSpPr>
          <p:spPr>
            <a:xfrm>
              <a:off x="5644750" y="31392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8391;p60">
              <a:extLst>
                <a:ext uri="{FF2B5EF4-FFF2-40B4-BE49-F238E27FC236}">
                  <a16:creationId xmlns:a16="http://schemas.microsoft.com/office/drawing/2014/main" id="{3834E4B6-71FF-4A67-BBA1-07B793FC468F}"/>
                </a:ext>
              </a:extLst>
            </p:cNvPr>
            <p:cNvSpPr/>
            <p:nvPr/>
          </p:nvSpPr>
          <p:spPr>
            <a:xfrm>
              <a:off x="5644000" y="3139575"/>
              <a:ext cx="775" cy="250"/>
            </a:xfrm>
            <a:custGeom>
              <a:avLst/>
              <a:gdLst/>
              <a:ahLst/>
              <a:cxnLst/>
              <a:rect l="l" t="t" r="r" b="b"/>
              <a:pathLst>
                <a:path w="31" h="10" extrusionOk="0">
                  <a:moveTo>
                    <a:pt x="3" y="1"/>
                  </a:moveTo>
                  <a:cubicBezTo>
                    <a:pt x="0" y="1"/>
                    <a:pt x="6" y="4"/>
                    <a:pt x="30" y="10"/>
                  </a:cubicBezTo>
                  <a:cubicBezTo>
                    <a:pt x="18" y="4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8392;p60">
              <a:extLst>
                <a:ext uri="{FF2B5EF4-FFF2-40B4-BE49-F238E27FC236}">
                  <a16:creationId xmlns:a16="http://schemas.microsoft.com/office/drawing/2014/main" id="{E5C8E57B-36F4-406F-B1CF-9A5ED835A9AB}"/>
                </a:ext>
              </a:extLst>
            </p:cNvPr>
            <p:cNvSpPr/>
            <p:nvPr/>
          </p:nvSpPr>
          <p:spPr>
            <a:xfrm>
              <a:off x="5623350" y="3135825"/>
              <a:ext cx="21725" cy="11450"/>
            </a:xfrm>
            <a:custGeom>
              <a:avLst/>
              <a:gdLst/>
              <a:ahLst/>
              <a:cxnLst/>
              <a:rect l="l" t="t" r="r" b="b"/>
              <a:pathLst>
                <a:path w="869" h="458" extrusionOk="0">
                  <a:moveTo>
                    <a:pt x="725" y="17"/>
                  </a:moveTo>
                  <a:cubicBezTo>
                    <a:pt x="722" y="23"/>
                    <a:pt x="724" y="27"/>
                    <a:pt x="728" y="29"/>
                  </a:cubicBezTo>
                  <a:lnTo>
                    <a:pt x="728" y="29"/>
                  </a:lnTo>
                  <a:cubicBezTo>
                    <a:pt x="728" y="25"/>
                    <a:pt x="726" y="21"/>
                    <a:pt x="725" y="17"/>
                  </a:cubicBezTo>
                  <a:close/>
                  <a:moveTo>
                    <a:pt x="760" y="28"/>
                  </a:moveTo>
                  <a:lnTo>
                    <a:pt x="760" y="28"/>
                  </a:lnTo>
                  <a:cubicBezTo>
                    <a:pt x="759" y="28"/>
                    <a:pt x="758" y="29"/>
                    <a:pt x="758" y="31"/>
                  </a:cubicBezTo>
                  <a:lnTo>
                    <a:pt x="758" y="31"/>
                  </a:lnTo>
                  <a:cubicBezTo>
                    <a:pt x="760" y="31"/>
                    <a:pt x="762" y="30"/>
                    <a:pt x="764" y="30"/>
                  </a:cubicBezTo>
                  <a:lnTo>
                    <a:pt x="764" y="30"/>
                  </a:lnTo>
                  <a:cubicBezTo>
                    <a:pt x="767" y="32"/>
                    <a:pt x="769" y="35"/>
                    <a:pt x="771" y="35"/>
                  </a:cubicBezTo>
                  <a:cubicBezTo>
                    <a:pt x="772" y="35"/>
                    <a:pt x="773" y="33"/>
                    <a:pt x="773" y="29"/>
                  </a:cubicBezTo>
                  <a:lnTo>
                    <a:pt x="773" y="29"/>
                  </a:lnTo>
                  <a:cubicBezTo>
                    <a:pt x="773" y="29"/>
                    <a:pt x="769" y="29"/>
                    <a:pt x="764" y="30"/>
                  </a:cubicBezTo>
                  <a:lnTo>
                    <a:pt x="764" y="30"/>
                  </a:lnTo>
                  <a:cubicBezTo>
                    <a:pt x="763" y="29"/>
                    <a:pt x="761" y="28"/>
                    <a:pt x="760" y="28"/>
                  </a:cubicBezTo>
                  <a:close/>
                  <a:moveTo>
                    <a:pt x="832" y="29"/>
                  </a:moveTo>
                  <a:cubicBezTo>
                    <a:pt x="826" y="47"/>
                    <a:pt x="817" y="62"/>
                    <a:pt x="806" y="71"/>
                  </a:cubicBezTo>
                  <a:lnTo>
                    <a:pt x="806" y="71"/>
                  </a:lnTo>
                  <a:cubicBezTo>
                    <a:pt x="824" y="61"/>
                    <a:pt x="832" y="49"/>
                    <a:pt x="832" y="29"/>
                  </a:cubicBezTo>
                  <a:close/>
                  <a:moveTo>
                    <a:pt x="849" y="171"/>
                  </a:moveTo>
                  <a:cubicBezTo>
                    <a:pt x="844" y="171"/>
                    <a:pt x="841" y="172"/>
                    <a:pt x="839" y="176"/>
                  </a:cubicBezTo>
                  <a:lnTo>
                    <a:pt x="839" y="176"/>
                  </a:lnTo>
                  <a:cubicBezTo>
                    <a:pt x="844" y="175"/>
                    <a:pt x="850" y="174"/>
                    <a:pt x="856" y="171"/>
                  </a:cubicBezTo>
                  <a:cubicBezTo>
                    <a:pt x="854" y="171"/>
                    <a:pt x="851" y="171"/>
                    <a:pt x="849" y="171"/>
                  </a:cubicBezTo>
                  <a:close/>
                  <a:moveTo>
                    <a:pt x="802" y="304"/>
                  </a:moveTo>
                  <a:cubicBezTo>
                    <a:pt x="812" y="306"/>
                    <a:pt x="815" y="306"/>
                    <a:pt x="814" y="306"/>
                  </a:cubicBezTo>
                  <a:cubicBezTo>
                    <a:pt x="813" y="306"/>
                    <a:pt x="809" y="306"/>
                    <a:pt x="805" y="306"/>
                  </a:cubicBezTo>
                  <a:lnTo>
                    <a:pt x="805" y="306"/>
                  </a:lnTo>
                  <a:cubicBezTo>
                    <a:pt x="804" y="305"/>
                    <a:pt x="804" y="304"/>
                    <a:pt x="802" y="304"/>
                  </a:cubicBezTo>
                  <a:close/>
                  <a:moveTo>
                    <a:pt x="344" y="400"/>
                  </a:moveTo>
                  <a:cubicBezTo>
                    <a:pt x="341" y="400"/>
                    <a:pt x="339" y="402"/>
                    <a:pt x="337" y="408"/>
                  </a:cubicBezTo>
                  <a:lnTo>
                    <a:pt x="337" y="408"/>
                  </a:lnTo>
                  <a:cubicBezTo>
                    <a:pt x="340" y="407"/>
                    <a:pt x="343" y="405"/>
                    <a:pt x="344" y="400"/>
                  </a:cubicBezTo>
                  <a:lnTo>
                    <a:pt x="344" y="400"/>
                  </a:lnTo>
                  <a:cubicBezTo>
                    <a:pt x="344" y="400"/>
                    <a:pt x="344" y="400"/>
                    <a:pt x="344" y="400"/>
                  </a:cubicBezTo>
                  <a:close/>
                  <a:moveTo>
                    <a:pt x="261" y="409"/>
                  </a:moveTo>
                  <a:cubicBezTo>
                    <a:pt x="261" y="409"/>
                    <a:pt x="261" y="410"/>
                    <a:pt x="261" y="410"/>
                  </a:cubicBezTo>
                  <a:cubicBezTo>
                    <a:pt x="261" y="409"/>
                    <a:pt x="261" y="409"/>
                    <a:pt x="261" y="409"/>
                  </a:cubicBezTo>
                  <a:close/>
                  <a:moveTo>
                    <a:pt x="463" y="398"/>
                  </a:moveTo>
                  <a:cubicBezTo>
                    <a:pt x="469" y="410"/>
                    <a:pt x="466" y="410"/>
                    <a:pt x="463" y="410"/>
                  </a:cubicBezTo>
                  <a:cubicBezTo>
                    <a:pt x="463" y="410"/>
                    <a:pt x="462" y="410"/>
                    <a:pt x="462" y="410"/>
                  </a:cubicBezTo>
                  <a:lnTo>
                    <a:pt x="462" y="410"/>
                  </a:lnTo>
                  <a:cubicBezTo>
                    <a:pt x="463" y="407"/>
                    <a:pt x="463" y="403"/>
                    <a:pt x="463" y="398"/>
                  </a:cubicBezTo>
                  <a:close/>
                  <a:moveTo>
                    <a:pt x="713" y="410"/>
                  </a:moveTo>
                  <a:cubicBezTo>
                    <a:pt x="713" y="421"/>
                    <a:pt x="701" y="421"/>
                    <a:pt x="701" y="421"/>
                  </a:cubicBezTo>
                  <a:cubicBezTo>
                    <a:pt x="701" y="410"/>
                    <a:pt x="701" y="410"/>
                    <a:pt x="713" y="410"/>
                  </a:cubicBezTo>
                  <a:close/>
                  <a:moveTo>
                    <a:pt x="782" y="441"/>
                  </a:moveTo>
                  <a:cubicBezTo>
                    <a:pt x="782" y="444"/>
                    <a:pt x="783" y="445"/>
                    <a:pt x="785" y="445"/>
                  </a:cubicBezTo>
                  <a:cubicBezTo>
                    <a:pt x="784" y="444"/>
                    <a:pt x="783" y="443"/>
                    <a:pt x="782" y="441"/>
                  </a:cubicBezTo>
                  <a:close/>
                  <a:moveTo>
                    <a:pt x="826" y="0"/>
                  </a:moveTo>
                  <a:cubicBezTo>
                    <a:pt x="809" y="0"/>
                    <a:pt x="791" y="14"/>
                    <a:pt x="773" y="40"/>
                  </a:cubicBezTo>
                  <a:cubicBezTo>
                    <a:pt x="797" y="29"/>
                    <a:pt x="808" y="29"/>
                    <a:pt x="820" y="17"/>
                  </a:cubicBezTo>
                  <a:lnTo>
                    <a:pt x="820" y="17"/>
                  </a:lnTo>
                  <a:cubicBezTo>
                    <a:pt x="797" y="41"/>
                    <a:pt x="785" y="52"/>
                    <a:pt x="761" y="64"/>
                  </a:cubicBezTo>
                  <a:cubicBezTo>
                    <a:pt x="758" y="45"/>
                    <a:pt x="757" y="35"/>
                    <a:pt x="758" y="31"/>
                  </a:cubicBezTo>
                  <a:lnTo>
                    <a:pt x="758" y="31"/>
                  </a:lnTo>
                  <a:cubicBezTo>
                    <a:pt x="754" y="31"/>
                    <a:pt x="749" y="32"/>
                    <a:pt x="745" y="32"/>
                  </a:cubicBezTo>
                  <a:cubicBezTo>
                    <a:pt x="738" y="32"/>
                    <a:pt x="732" y="31"/>
                    <a:pt x="728" y="29"/>
                  </a:cubicBezTo>
                  <a:lnTo>
                    <a:pt x="728" y="29"/>
                  </a:lnTo>
                  <a:cubicBezTo>
                    <a:pt x="737" y="64"/>
                    <a:pt x="733" y="78"/>
                    <a:pt x="726" y="78"/>
                  </a:cubicBezTo>
                  <a:cubicBezTo>
                    <a:pt x="718" y="78"/>
                    <a:pt x="707" y="63"/>
                    <a:pt x="701" y="40"/>
                  </a:cubicBezTo>
                  <a:cubicBezTo>
                    <a:pt x="701" y="46"/>
                    <a:pt x="701" y="49"/>
                    <a:pt x="700" y="49"/>
                  </a:cubicBezTo>
                  <a:cubicBezTo>
                    <a:pt x="698" y="49"/>
                    <a:pt x="695" y="46"/>
                    <a:pt x="689" y="40"/>
                  </a:cubicBezTo>
                  <a:cubicBezTo>
                    <a:pt x="689" y="67"/>
                    <a:pt x="678" y="77"/>
                    <a:pt x="664" y="77"/>
                  </a:cubicBezTo>
                  <a:cubicBezTo>
                    <a:pt x="646" y="77"/>
                    <a:pt x="625" y="60"/>
                    <a:pt x="618" y="40"/>
                  </a:cubicBezTo>
                  <a:cubicBezTo>
                    <a:pt x="618" y="39"/>
                    <a:pt x="618" y="39"/>
                    <a:pt x="617" y="39"/>
                  </a:cubicBezTo>
                  <a:cubicBezTo>
                    <a:pt x="616" y="39"/>
                    <a:pt x="613" y="45"/>
                    <a:pt x="610" y="52"/>
                  </a:cubicBezTo>
                  <a:lnTo>
                    <a:pt x="610" y="52"/>
                  </a:lnTo>
                  <a:cubicBezTo>
                    <a:pt x="540" y="54"/>
                    <a:pt x="0" y="151"/>
                    <a:pt x="189" y="195"/>
                  </a:cubicBezTo>
                  <a:cubicBezTo>
                    <a:pt x="155" y="204"/>
                    <a:pt x="164" y="224"/>
                    <a:pt x="172" y="236"/>
                  </a:cubicBezTo>
                  <a:lnTo>
                    <a:pt x="172" y="236"/>
                  </a:lnTo>
                  <a:cubicBezTo>
                    <a:pt x="162" y="247"/>
                    <a:pt x="147" y="274"/>
                    <a:pt x="148" y="274"/>
                  </a:cubicBezTo>
                  <a:cubicBezTo>
                    <a:pt x="148" y="274"/>
                    <a:pt x="150" y="272"/>
                    <a:pt x="154" y="267"/>
                  </a:cubicBezTo>
                  <a:cubicBezTo>
                    <a:pt x="154" y="314"/>
                    <a:pt x="177" y="350"/>
                    <a:pt x="166" y="410"/>
                  </a:cubicBezTo>
                  <a:cubicBezTo>
                    <a:pt x="177" y="410"/>
                    <a:pt x="201" y="398"/>
                    <a:pt x="213" y="386"/>
                  </a:cubicBezTo>
                  <a:lnTo>
                    <a:pt x="213" y="386"/>
                  </a:lnTo>
                  <a:cubicBezTo>
                    <a:pt x="208" y="391"/>
                    <a:pt x="207" y="394"/>
                    <a:pt x="210" y="394"/>
                  </a:cubicBezTo>
                  <a:cubicBezTo>
                    <a:pt x="211" y="394"/>
                    <a:pt x="212" y="393"/>
                    <a:pt x="214" y="392"/>
                  </a:cubicBezTo>
                  <a:lnTo>
                    <a:pt x="214" y="392"/>
                  </a:lnTo>
                  <a:cubicBezTo>
                    <a:pt x="202" y="406"/>
                    <a:pt x="222" y="406"/>
                    <a:pt x="239" y="406"/>
                  </a:cubicBezTo>
                  <a:lnTo>
                    <a:pt x="239" y="406"/>
                  </a:lnTo>
                  <a:cubicBezTo>
                    <a:pt x="249" y="406"/>
                    <a:pt x="259" y="406"/>
                    <a:pt x="261" y="409"/>
                  </a:cubicBezTo>
                  <a:lnTo>
                    <a:pt x="261" y="409"/>
                  </a:lnTo>
                  <a:cubicBezTo>
                    <a:pt x="259" y="403"/>
                    <a:pt x="253" y="372"/>
                    <a:pt x="266" y="372"/>
                  </a:cubicBezTo>
                  <a:cubicBezTo>
                    <a:pt x="268" y="372"/>
                    <a:pt x="270" y="373"/>
                    <a:pt x="273" y="374"/>
                  </a:cubicBezTo>
                  <a:cubicBezTo>
                    <a:pt x="252" y="374"/>
                    <a:pt x="315" y="411"/>
                    <a:pt x="321" y="411"/>
                  </a:cubicBezTo>
                  <a:cubicBezTo>
                    <a:pt x="322" y="411"/>
                    <a:pt x="322" y="411"/>
                    <a:pt x="320" y="410"/>
                  </a:cubicBezTo>
                  <a:lnTo>
                    <a:pt x="320" y="410"/>
                  </a:lnTo>
                  <a:cubicBezTo>
                    <a:pt x="332" y="410"/>
                    <a:pt x="332" y="410"/>
                    <a:pt x="332" y="421"/>
                  </a:cubicBezTo>
                  <a:cubicBezTo>
                    <a:pt x="334" y="416"/>
                    <a:pt x="335" y="411"/>
                    <a:pt x="337" y="408"/>
                  </a:cubicBezTo>
                  <a:lnTo>
                    <a:pt x="337" y="408"/>
                  </a:lnTo>
                  <a:cubicBezTo>
                    <a:pt x="332" y="410"/>
                    <a:pt x="326" y="410"/>
                    <a:pt x="320" y="410"/>
                  </a:cubicBezTo>
                  <a:cubicBezTo>
                    <a:pt x="320" y="410"/>
                    <a:pt x="320" y="372"/>
                    <a:pt x="337" y="372"/>
                  </a:cubicBezTo>
                  <a:cubicBezTo>
                    <a:pt x="339" y="372"/>
                    <a:pt x="342" y="373"/>
                    <a:pt x="344" y="374"/>
                  </a:cubicBezTo>
                  <a:cubicBezTo>
                    <a:pt x="332" y="386"/>
                    <a:pt x="332" y="398"/>
                    <a:pt x="344" y="398"/>
                  </a:cubicBezTo>
                  <a:cubicBezTo>
                    <a:pt x="344" y="399"/>
                    <a:pt x="344" y="400"/>
                    <a:pt x="344" y="400"/>
                  </a:cubicBezTo>
                  <a:lnTo>
                    <a:pt x="344" y="400"/>
                  </a:lnTo>
                  <a:cubicBezTo>
                    <a:pt x="351" y="401"/>
                    <a:pt x="356" y="421"/>
                    <a:pt x="356" y="421"/>
                  </a:cubicBezTo>
                  <a:cubicBezTo>
                    <a:pt x="368" y="421"/>
                    <a:pt x="368" y="421"/>
                    <a:pt x="380" y="433"/>
                  </a:cubicBezTo>
                  <a:cubicBezTo>
                    <a:pt x="368" y="421"/>
                    <a:pt x="368" y="421"/>
                    <a:pt x="368" y="410"/>
                  </a:cubicBezTo>
                  <a:cubicBezTo>
                    <a:pt x="368" y="408"/>
                    <a:pt x="369" y="407"/>
                    <a:pt x="370" y="407"/>
                  </a:cubicBezTo>
                  <a:cubicBezTo>
                    <a:pt x="377" y="407"/>
                    <a:pt x="404" y="433"/>
                    <a:pt x="404" y="433"/>
                  </a:cubicBezTo>
                  <a:cubicBezTo>
                    <a:pt x="414" y="433"/>
                    <a:pt x="415" y="396"/>
                    <a:pt x="432" y="396"/>
                  </a:cubicBezTo>
                  <a:cubicBezTo>
                    <a:pt x="434" y="396"/>
                    <a:pt x="437" y="396"/>
                    <a:pt x="439" y="398"/>
                  </a:cubicBezTo>
                  <a:cubicBezTo>
                    <a:pt x="439" y="398"/>
                    <a:pt x="439" y="421"/>
                    <a:pt x="439" y="421"/>
                  </a:cubicBezTo>
                  <a:cubicBezTo>
                    <a:pt x="448" y="421"/>
                    <a:pt x="456" y="421"/>
                    <a:pt x="460" y="414"/>
                  </a:cubicBezTo>
                  <a:lnTo>
                    <a:pt x="460" y="414"/>
                  </a:lnTo>
                  <a:cubicBezTo>
                    <a:pt x="461" y="416"/>
                    <a:pt x="461" y="418"/>
                    <a:pt x="463" y="421"/>
                  </a:cubicBezTo>
                  <a:cubicBezTo>
                    <a:pt x="466" y="427"/>
                    <a:pt x="469" y="430"/>
                    <a:pt x="472" y="430"/>
                  </a:cubicBezTo>
                  <a:cubicBezTo>
                    <a:pt x="480" y="430"/>
                    <a:pt x="487" y="410"/>
                    <a:pt x="487" y="410"/>
                  </a:cubicBezTo>
                  <a:cubicBezTo>
                    <a:pt x="487" y="416"/>
                    <a:pt x="487" y="419"/>
                    <a:pt x="489" y="419"/>
                  </a:cubicBezTo>
                  <a:cubicBezTo>
                    <a:pt x="490" y="419"/>
                    <a:pt x="493" y="416"/>
                    <a:pt x="499" y="410"/>
                  </a:cubicBezTo>
                  <a:lnTo>
                    <a:pt x="499" y="410"/>
                  </a:lnTo>
                  <a:cubicBezTo>
                    <a:pt x="487" y="445"/>
                    <a:pt x="535" y="433"/>
                    <a:pt x="570" y="445"/>
                  </a:cubicBezTo>
                  <a:cubicBezTo>
                    <a:pt x="580" y="445"/>
                    <a:pt x="589" y="415"/>
                    <a:pt x="599" y="415"/>
                  </a:cubicBezTo>
                  <a:cubicBezTo>
                    <a:pt x="601" y="415"/>
                    <a:pt x="604" y="417"/>
                    <a:pt x="606" y="421"/>
                  </a:cubicBezTo>
                  <a:cubicBezTo>
                    <a:pt x="606" y="421"/>
                    <a:pt x="594" y="445"/>
                    <a:pt x="594" y="457"/>
                  </a:cubicBezTo>
                  <a:cubicBezTo>
                    <a:pt x="606" y="410"/>
                    <a:pt x="666" y="421"/>
                    <a:pt x="689" y="398"/>
                  </a:cubicBezTo>
                  <a:lnTo>
                    <a:pt x="689" y="398"/>
                  </a:lnTo>
                  <a:cubicBezTo>
                    <a:pt x="683" y="404"/>
                    <a:pt x="683" y="407"/>
                    <a:pt x="685" y="407"/>
                  </a:cubicBezTo>
                  <a:cubicBezTo>
                    <a:pt x="686" y="407"/>
                    <a:pt x="689" y="404"/>
                    <a:pt x="689" y="398"/>
                  </a:cubicBezTo>
                  <a:lnTo>
                    <a:pt x="689" y="398"/>
                  </a:lnTo>
                  <a:cubicBezTo>
                    <a:pt x="689" y="398"/>
                    <a:pt x="689" y="398"/>
                    <a:pt x="689" y="398"/>
                  </a:cubicBezTo>
                  <a:cubicBezTo>
                    <a:pt x="701" y="433"/>
                    <a:pt x="689" y="421"/>
                    <a:pt x="725" y="457"/>
                  </a:cubicBezTo>
                  <a:cubicBezTo>
                    <a:pt x="713" y="445"/>
                    <a:pt x="713" y="433"/>
                    <a:pt x="713" y="421"/>
                  </a:cubicBezTo>
                  <a:lnTo>
                    <a:pt x="713" y="421"/>
                  </a:lnTo>
                  <a:cubicBezTo>
                    <a:pt x="721" y="427"/>
                    <a:pt x="728" y="429"/>
                    <a:pt x="733" y="429"/>
                  </a:cubicBezTo>
                  <a:cubicBezTo>
                    <a:pt x="742" y="429"/>
                    <a:pt x="748" y="423"/>
                    <a:pt x="756" y="423"/>
                  </a:cubicBezTo>
                  <a:cubicBezTo>
                    <a:pt x="763" y="423"/>
                    <a:pt x="770" y="427"/>
                    <a:pt x="782" y="441"/>
                  </a:cubicBezTo>
                  <a:lnTo>
                    <a:pt x="782" y="441"/>
                  </a:lnTo>
                  <a:cubicBezTo>
                    <a:pt x="782" y="433"/>
                    <a:pt x="794" y="415"/>
                    <a:pt x="813" y="415"/>
                  </a:cubicBezTo>
                  <a:cubicBezTo>
                    <a:pt x="819" y="415"/>
                    <a:pt x="825" y="417"/>
                    <a:pt x="832" y="421"/>
                  </a:cubicBezTo>
                  <a:cubicBezTo>
                    <a:pt x="841" y="405"/>
                    <a:pt x="831" y="388"/>
                    <a:pt x="838" y="388"/>
                  </a:cubicBezTo>
                  <a:lnTo>
                    <a:pt x="838" y="388"/>
                  </a:lnTo>
                  <a:cubicBezTo>
                    <a:pt x="840" y="388"/>
                    <a:pt x="846" y="391"/>
                    <a:pt x="856" y="398"/>
                  </a:cubicBezTo>
                  <a:cubicBezTo>
                    <a:pt x="837" y="351"/>
                    <a:pt x="841" y="341"/>
                    <a:pt x="820" y="322"/>
                  </a:cubicBezTo>
                  <a:lnTo>
                    <a:pt x="820" y="322"/>
                  </a:lnTo>
                  <a:cubicBezTo>
                    <a:pt x="824" y="323"/>
                    <a:pt x="828" y="325"/>
                    <a:pt x="832" y="326"/>
                  </a:cubicBezTo>
                  <a:cubicBezTo>
                    <a:pt x="832" y="326"/>
                    <a:pt x="832" y="321"/>
                    <a:pt x="839" y="321"/>
                  </a:cubicBezTo>
                  <a:cubicBezTo>
                    <a:pt x="843" y="321"/>
                    <a:pt x="848" y="322"/>
                    <a:pt x="856" y="326"/>
                  </a:cubicBezTo>
                  <a:cubicBezTo>
                    <a:pt x="856" y="314"/>
                    <a:pt x="797" y="243"/>
                    <a:pt x="809" y="243"/>
                  </a:cubicBezTo>
                  <a:lnTo>
                    <a:pt x="809" y="243"/>
                  </a:lnTo>
                  <a:cubicBezTo>
                    <a:pt x="856" y="267"/>
                    <a:pt x="832" y="255"/>
                    <a:pt x="856" y="279"/>
                  </a:cubicBezTo>
                  <a:cubicBezTo>
                    <a:pt x="856" y="269"/>
                    <a:pt x="824" y="196"/>
                    <a:pt x="839" y="176"/>
                  </a:cubicBezTo>
                  <a:lnTo>
                    <a:pt x="839" y="176"/>
                  </a:lnTo>
                  <a:cubicBezTo>
                    <a:pt x="836" y="176"/>
                    <a:pt x="833" y="176"/>
                    <a:pt x="830" y="176"/>
                  </a:cubicBezTo>
                  <a:cubicBezTo>
                    <a:pt x="809" y="176"/>
                    <a:pt x="797" y="165"/>
                    <a:pt x="797" y="148"/>
                  </a:cubicBezTo>
                  <a:lnTo>
                    <a:pt x="797" y="148"/>
                  </a:lnTo>
                  <a:cubicBezTo>
                    <a:pt x="809" y="151"/>
                    <a:pt x="820" y="152"/>
                    <a:pt x="828" y="152"/>
                  </a:cubicBezTo>
                  <a:cubicBezTo>
                    <a:pt x="850" y="152"/>
                    <a:pt x="856" y="141"/>
                    <a:pt x="856" y="124"/>
                  </a:cubicBezTo>
                  <a:lnTo>
                    <a:pt x="856" y="124"/>
                  </a:lnTo>
                  <a:cubicBezTo>
                    <a:pt x="845" y="139"/>
                    <a:pt x="839" y="144"/>
                    <a:pt x="836" y="144"/>
                  </a:cubicBezTo>
                  <a:cubicBezTo>
                    <a:pt x="829" y="144"/>
                    <a:pt x="840" y="116"/>
                    <a:pt x="856" y="100"/>
                  </a:cubicBezTo>
                  <a:lnTo>
                    <a:pt x="856" y="100"/>
                  </a:lnTo>
                  <a:cubicBezTo>
                    <a:pt x="844" y="112"/>
                    <a:pt x="832" y="112"/>
                    <a:pt x="820" y="112"/>
                  </a:cubicBezTo>
                  <a:cubicBezTo>
                    <a:pt x="820" y="112"/>
                    <a:pt x="868" y="76"/>
                    <a:pt x="856" y="52"/>
                  </a:cubicBezTo>
                  <a:lnTo>
                    <a:pt x="856" y="52"/>
                  </a:lnTo>
                  <a:cubicBezTo>
                    <a:pt x="844" y="64"/>
                    <a:pt x="821" y="76"/>
                    <a:pt x="798" y="76"/>
                  </a:cubicBezTo>
                  <a:lnTo>
                    <a:pt x="798" y="76"/>
                  </a:lnTo>
                  <a:cubicBezTo>
                    <a:pt x="801" y="75"/>
                    <a:pt x="803" y="73"/>
                    <a:pt x="806" y="71"/>
                  </a:cubicBezTo>
                  <a:lnTo>
                    <a:pt x="806" y="71"/>
                  </a:lnTo>
                  <a:cubicBezTo>
                    <a:pt x="803" y="73"/>
                    <a:pt x="800" y="75"/>
                    <a:pt x="797" y="76"/>
                  </a:cubicBezTo>
                  <a:cubicBezTo>
                    <a:pt x="797" y="76"/>
                    <a:pt x="798" y="76"/>
                    <a:pt x="798" y="76"/>
                  </a:cubicBezTo>
                  <a:lnTo>
                    <a:pt x="798" y="76"/>
                  </a:lnTo>
                  <a:cubicBezTo>
                    <a:pt x="794" y="78"/>
                    <a:pt x="790" y="79"/>
                    <a:pt x="785" y="79"/>
                  </a:cubicBezTo>
                  <a:cubicBezTo>
                    <a:pt x="781" y="79"/>
                    <a:pt x="777" y="78"/>
                    <a:pt x="773" y="76"/>
                  </a:cubicBezTo>
                  <a:cubicBezTo>
                    <a:pt x="771" y="77"/>
                    <a:pt x="770" y="77"/>
                    <a:pt x="770" y="77"/>
                  </a:cubicBezTo>
                  <a:cubicBezTo>
                    <a:pt x="761" y="77"/>
                    <a:pt x="844" y="5"/>
                    <a:pt x="844" y="5"/>
                  </a:cubicBezTo>
                  <a:cubicBezTo>
                    <a:pt x="838" y="2"/>
                    <a:pt x="832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8393;p60">
              <a:extLst>
                <a:ext uri="{FF2B5EF4-FFF2-40B4-BE49-F238E27FC236}">
                  <a16:creationId xmlns:a16="http://schemas.microsoft.com/office/drawing/2014/main" id="{56EEDEEE-ED51-4E2C-B7CC-13EFBE400BB7}"/>
                </a:ext>
              </a:extLst>
            </p:cNvPr>
            <p:cNvSpPr/>
            <p:nvPr/>
          </p:nvSpPr>
          <p:spPr>
            <a:xfrm>
              <a:off x="5636700" y="314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8394;p60">
              <a:extLst>
                <a:ext uri="{FF2B5EF4-FFF2-40B4-BE49-F238E27FC236}">
                  <a16:creationId xmlns:a16="http://schemas.microsoft.com/office/drawing/2014/main" id="{6D91C7DC-69A0-4C5A-9009-4DC3B93128F1}"/>
                </a:ext>
              </a:extLst>
            </p:cNvPr>
            <p:cNvSpPr/>
            <p:nvPr/>
          </p:nvSpPr>
          <p:spPr>
            <a:xfrm>
              <a:off x="5635525" y="31377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8395;p60">
              <a:extLst>
                <a:ext uri="{FF2B5EF4-FFF2-40B4-BE49-F238E27FC236}">
                  <a16:creationId xmlns:a16="http://schemas.microsoft.com/office/drawing/2014/main" id="{AF1E0096-5316-470E-A288-3E3140AEBB11}"/>
                </a:ext>
              </a:extLst>
            </p:cNvPr>
            <p:cNvSpPr/>
            <p:nvPr/>
          </p:nvSpPr>
          <p:spPr>
            <a:xfrm>
              <a:off x="5637600" y="313712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0"/>
                  </a:moveTo>
                  <a:cubicBezTo>
                    <a:pt x="12" y="0"/>
                    <a:pt x="0" y="3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8396;p60">
              <a:extLst>
                <a:ext uri="{FF2B5EF4-FFF2-40B4-BE49-F238E27FC236}">
                  <a16:creationId xmlns:a16="http://schemas.microsoft.com/office/drawing/2014/main" id="{9F501A31-3764-4E65-BF58-8FA5C537B792}"/>
                </a:ext>
              </a:extLst>
            </p:cNvPr>
            <p:cNvSpPr/>
            <p:nvPr/>
          </p:nvSpPr>
          <p:spPr>
            <a:xfrm>
              <a:off x="5638200" y="31368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0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8397;p60">
              <a:extLst>
                <a:ext uri="{FF2B5EF4-FFF2-40B4-BE49-F238E27FC236}">
                  <a16:creationId xmlns:a16="http://schemas.microsoft.com/office/drawing/2014/main" id="{EDBCB7F8-0174-4B1F-B8E3-FC76568344D3}"/>
                </a:ext>
              </a:extLst>
            </p:cNvPr>
            <p:cNvSpPr/>
            <p:nvPr/>
          </p:nvSpPr>
          <p:spPr>
            <a:xfrm>
              <a:off x="5644750" y="31362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"/>
                    <a:pt x="0" y="24"/>
                    <a:pt x="0" y="1"/>
                  </a:cubicBezTo>
                  <a:cubicBezTo>
                    <a:pt x="0" y="1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8398;p60">
              <a:extLst>
                <a:ext uri="{FF2B5EF4-FFF2-40B4-BE49-F238E27FC236}">
                  <a16:creationId xmlns:a16="http://schemas.microsoft.com/office/drawing/2014/main" id="{37B29AA3-F4B9-41EF-AFAC-7B2514C1B00A}"/>
                </a:ext>
              </a:extLst>
            </p:cNvPr>
            <p:cNvSpPr/>
            <p:nvPr/>
          </p:nvSpPr>
          <p:spPr>
            <a:xfrm>
              <a:off x="5641675" y="3146675"/>
              <a:ext cx="400" cy="300"/>
            </a:xfrm>
            <a:custGeom>
              <a:avLst/>
              <a:gdLst/>
              <a:ahLst/>
              <a:cxnLst/>
              <a:rect l="l" t="t" r="r" b="b"/>
              <a:pathLst>
                <a:path w="16" h="12" extrusionOk="0">
                  <a:moveTo>
                    <a:pt x="3" y="1"/>
                  </a:moveTo>
                  <a:cubicBezTo>
                    <a:pt x="0" y="1"/>
                    <a:pt x="8" y="11"/>
                    <a:pt x="16" y="11"/>
                  </a:cubicBezTo>
                  <a:cubicBezTo>
                    <a:pt x="8" y="3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8399;p60">
              <a:extLst>
                <a:ext uri="{FF2B5EF4-FFF2-40B4-BE49-F238E27FC236}">
                  <a16:creationId xmlns:a16="http://schemas.microsoft.com/office/drawing/2014/main" id="{16C146BB-51FC-4F58-927D-02BCD00C5E33}"/>
                </a:ext>
              </a:extLst>
            </p:cNvPr>
            <p:cNvSpPr/>
            <p:nvPr/>
          </p:nvSpPr>
          <p:spPr>
            <a:xfrm>
              <a:off x="5639375" y="3145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36"/>
                  </a:moveTo>
                  <a:cubicBezTo>
                    <a:pt x="1" y="48"/>
                    <a:pt x="1" y="1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8400;p60">
              <a:extLst>
                <a:ext uri="{FF2B5EF4-FFF2-40B4-BE49-F238E27FC236}">
                  <a16:creationId xmlns:a16="http://schemas.microsoft.com/office/drawing/2014/main" id="{0064C22B-F7AC-4855-AB82-8C941E622AE8}"/>
                </a:ext>
              </a:extLst>
            </p:cNvPr>
            <p:cNvSpPr/>
            <p:nvPr/>
          </p:nvSpPr>
          <p:spPr>
            <a:xfrm>
              <a:off x="5637900" y="31469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1"/>
                  </a:moveTo>
                  <a:cubicBezTo>
                    <a:pt x="0" y="1"/>
                    <a:pt x="0" y="3"/>
                    <a:pt x="0" y="11"/>
                  </a:cubicBezTo>
                  <a:lnTo>
                    <a:pt x="12" y="11"/>
                  </a:lnTo>
                  <a:cubicBezTo>
                    <a:pt x="4" y="11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8401;p60">
              <a:extLst>
                <a:ext uri="{FF2B5EF4-FFF2-40B4-BE49-F238E27FC236}">
                  <a16:creationId xmlns:a16="http://schemas.microsoft.com/office/drawing/2014/main" id="{EE3D1C72-3B31-47AF-8AD7-F322AA074AAF}"/>
                </a:ext>
              </a:extLst>
            </p:cNvPr>
            <p:cNvSpPr/>
            <p:nvPr/>
          </p:nvSpPr>
          <p:spPr>
            <a:xfrm>
              <a:off x="5614975" y="31466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8402;p60">
              <a:extLst>
                <a:ext uri="{FF2B5EF4-FFF2-40B4-BE49-F238E27FC236}">
                  <a16:creationId xmlns:a16="http://schemas.microsoft.com/office/drawing/2014/main" id="{F9DD07F5-BC4D-4169-94E3-F7EAC89706B2}"/>
                </a:ext>
              </a:extLst>
            </p:cNvPr>
            <p:cNvSpPr/>
            <p:nvPr/>
          </p:nvSpPr>
          <p:spPr>
            <a:xfrm>
              <a:off x="5623000" y="3139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8403;p60">
              <a:extLst>
                <a:ext uri="{FF2B5EF4-FFF2-40B4-BE49-F238E27FC236}">
                  <a16:creationId xmlns:a16="http://schemas.microsoft.com/office/drawing/2014/main" id="{E873F32C-23F0-4763-87B3-0489C6F4C2BB}"/>
                </a:ext>
              </a:extLst>
            </p:cNvPr>
            <p:cNvSpPr/>
            <p:nvPr/>
          </p:nvSpPr>
          <p:spPr>
            <a:xfrm>
              <a:off x="5622375" y="3139450"/>
              <a:ext cx="950" cy="375"/>
            </a:xfrm>
            <a:custGeom>
              <a:avLst/>
              <a:gdLst/>
              <a:ahLst/>
              <a:cxnLst/>
              <a:rect l="l" t="t" r="r" b="b"/>
              <a:pathLst>
                <a:path w="38" h="15" extrusionOk="0">
                  <a:moveTo>
                    <a:pt x="2" y="1"/>
                  </a:moveTo>
                  <a:cubicBezTo>
                    <a:pt x="1" y="1"/>
                    <a:pt x="17" y="8"/>
                    <a:pt x="38" y="15"/>
                  </a:cubicBezTo>
                  <a:cubicBezTo>
                    <a:pt x="13" y="4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8404;p60">
              <a:extLst>
                <a:ext uri="{FF2B5EF4-FFF2-40B4-BE49-F238E27FC236}">
                  <a16:creationId xmlns:a16="http://schemas.microsoft.com/office/drawing/2014/main" id="{BEF13AC4-A70D-4033-884F-E16665B02B25}"/>
                </a:ext>
              </a:extLst>
            </p:cNvPr>
            <p:cNvSpPr/>
            <p:nvPr/>
          </p:nvSpPr>
          <p:spPr>
            <a:xfrm>
              <a:off x="5601600" y="3135825"/>
              <a:ext cx="22025" cy="11450"/>
            </a:xfrm>
            <a:custGeom>
              <a:avLst/>
              <a:gdLst/>
              <a:ahLst/>
              <a:cxnLst/>
              <a:rect l="l" t="t" r="r" b="b"/>
              <a:pathLst>
                <a:path w="881" h="458" extrusionOk="0">
                  <a:moveTo>
                    <a:pt x="726" y="17"/>
                  </a:moveTo>
                  <a:cubicBezTo>
                    <a:pt x="726" y="20"/>
                    <a:pt x="727" y="22"/>
                    <a:pt x="728" y="24"/>
                  </a:cubicBezTo>
                  <a:lnTo>
                    <a:pt x="728" y="24"/>
                  </a:lnTo>
                  <a:cubicBezTo>
                    <a:pt x="727" y="22"/>
                    <a:pt x="727" y="19"/>
                    <a:pt x="726" y="17"/>
                  </a:cubicBezTo>
                  <a:close/>
                  <a:moveTo>
                    <a:pt x="774" y="17"/>
                  </a:moveTo>
                  <a:cubicBezTo>
                    <a:pt x="774" y="20"/>
                    <a:pt x="769" y="24"/>
                    <a:pt x="762" y="27"/>
                  </a:cubicBezTo>
                  <a:lnTo>
                    <a:pt x="762" y="27"/>
                  </a:lnTo>
                  <a:cubicBezTo>
                    <a:pt x="762" y="27"/>
                    <a:pt x="762" y="27"/>
                    <a:pt x="762" y="27"/>
                  </a:cubicBezTo>
                  <a:lnTo>
                    <a:pt x="762" y="27"/>
                  </a:lnTo>
                  <a:cubicBezTo>
                    <a:pt x="761" y="27"/>
                    <a:pt x="760" y="27"/>
                    <a:pt x="760" y="28"/>
                  </a:cubicBezTo>
                  <a:lnTo>
                    <a:pt x="760" y="28"/>
                  </a:lnTo>
                  <a:cubicBezTo>
                    <a:pt x="761" y="28"/>
                    <a:pt x="761" y="27"/>
                    <a:pt x="762" y="27"/>
                  </a:cubicBezTo>
                  <a:lnTo>
                    <a:pt x="762" y="27"/>
                  </a:lnTo>
                  <a:cubicBezTo>
                    <a:pt x="764" y="27"/>
                    <a:pt x="767" y="29"/>
                    <a:pt x="769" y="29"/>
                  </a:cubicBezTo>
                  <a:cubicBezTo>
                    <a:pt x="772" y="29"/>
                    <a:pt x="774" y="27"/>
                    <a:pt x="774" y="17"/>
                  </a:cubicBezTo>
                  <a:close/>
                  <a:moveTo>
                    <a:pt x="809" y="291"/>
                  </a:moveTo>
                  <a:cubicBezTo>
                    <a:pt x="829" y="298"/>
                    <a:pt x="828" y="300"/>
                    <a:pt x="821" y="300"/>
                  </a:cubicBezTo>
                  <a:cubicBezTo>
                    <a:pt x="818" y="300"/>
                    <a:pt x="813" y="299"/>
                    <a:pt x="809" y="299"/>
                  </a:cubicBezTo>
                  <a:cubicBezTo>
                    <a:pt x="809" y="297"/>
                    <a:pt x="809" y="294"/>
                    <a:pt x="809" y="291"/>
                  </a:cubicBezTo>
                  <a:close/>
                  <a:moveTo>
                    <a:pt x="833" y="291"/>
                  </a:moveTo>
                  <a:cubicBezTo>
                    <a:pt x="833" y="302"/>
                    <a:pt x="833" y="302"/>
                    <a:pt x="833" y="302"/>
                  </a:cubicBezTo>
                  <a:cubicBezTo>
                    <a:pt x="821" y="302"/>
                    <a:pt x="833" y="302"/>
                    <a:pt x="833" y="291"/>
                  </a:cubicBezTo>
                  <a:close/>
                  <a:moveTo>
                    <a:pt x="839" y="324"/>
                  </a:moveTo>
                  <a:cubicBezTo>
                    <a:pt x="841" y="325"/>
                    <a:pt x="843" y="326"/>
                    <a:pt x="845" y="326"/>
                  </a:cubicBezTo>
                  <a:cubicBezTo>
                    <a:pt x="843" y="325"/>
                    <a:pt x="841" y="324"/>
                    <a:pt x="839" y="324"/>
                  </a:cubicBezTo>
                  <a:close/>
                  <a:moveTo>
                    <a:pt x="261" y="407"/>
                  </a:moveTo>
                  <a:cubicBezTo>
                    <a:pt x="261" y="409"/>
                    <a:pt x="262" y="410"/>
                    <a:pt x="262" y="410"/>
                  </a:cubicBezTo>
                  <a:cubicBezTo>
                    <a:pt x="262" y="409"/>
                    <a:pt x="262" y="408"/>
                    <a:pt x="261" y="407"/>
                  </a:cubicBezTo>
                  <a:close/>
                  <a:moveTo>
                    <a:pt x="338" y="372"/>
                  </a:moveTo>
                  <a:cubicBezTo>
                    <a:pt x="340" y="372"/>
                    <a:pt x="342" y="373"/>
                    <a:pt x="345" y="374"/>
                  </a:cubicBezTo>
                  <a:cubicBezTo>
                    <a:pt x="333" y="386"/>
                    <a:pt x="333" y="398"/>
                    <a:pt x="345" y="398"/>
                  </a:cubicBezTo>
                  <a:cubicBezTo>
                    <a:pt x="345" y="398"/>
                    <a:pt x="333" y="410"/>
                    <a:pt x="321" y="410"/>
                  </a:cubicBezTo>
                  <a:cubicBezTo>
                    <a:pt x="321" y="410"/>
                    <a:pt x="321" y="372"/>
                    <a:pt x="338" y="372"/>
                  </a:cubicBezTo>
                  <a:close/>
                  <a:moveTo>
                    <a:pt x="464" y="398"/>
                  </a:moveTo>
                  <a:cubicBezTo>
                    <a:pt x="476" y="410"/>
                    <a:pt x="473" y="410"/>
                    <a:pt x="469" y="410"/>
                  </a:cubicBezTo>
                  <a:cubicBezTo>
                    <a:pt x="466" y="410"/>
                    <a:pt x="464" y="410"/>
                    <a:pt x="463" y="411"/>
                  </a:cubicBezTo>
                  <a:lnTo>
                    <a:pt x="463" y="411"/>
                  </a:lnTo>
                  <a:cubicBezTo>
                    <a:pt x="464" y="407"/>
                    <a:pt x="464" y="402"/>
                    <a:pt x="464" y="398"/>
                  </a:cubicBezTo>
                  <a:close/>
                  <a:moveTo>
                    <a:pt x="714" y="410"/>
                  </a:moveTo>
                  <a:cubicBezTo>
                    <a:pt x="714" y="420"/>
                    <a:pt x="705" y="421"/>
                    <a:pt x="703" y="421"/>
                  </a:cubicBezTo>
                  <a:lnTo>
                    <a:pt x="703" y="421"/>
                  </a:lnTo>
                  <a:cubicBezTo>
                    <a:pt x="703" y="421"/>
                    <a:pt x="702" y="420"/>
                    <a:pt x="702" y="420"/>
                  </a:cubicBezTo>
                  <a:lnTo>
                    <a:pt x="702" y="420"/>
                  </a:lnTo>
                  <a:cubicBezTo>
                    <a:pt x="702" y="420"/>
                    <a:pt x="702" y="421"/>
                    <a:pt x="702" y="421"/>
                  </a:cubicBezTo>
                  <a:cubicBezTo>
                    <a:pt x="702" y="421"/>
                    <a:pt x="702" y="421"/>
                    <a:pt x="703" y="421"/>
                  </a:cubicBezTo>
                  <a:lnTo>
                    <a:pt x="703" y="421"/>
                  </a:lnTo>
                  <a:cubicBezTo>
                    <a:pt x="705" y="429"/>
                    <a:pt x="706" y="432"/>
                    <a:pt x="720" y="443"/>
                  </a:cubicBezTo>
                  <a:lnTo>
                    <a:pt x="720" y="443"/>
                  </a:lnTo>
                  <a:cubicBezTo>
                    <a:pt x="714" y="435"/>
                    <a:pt x="714" y="425"/>
                    <a:pt x="714" y="410"/>
                  </a:cubicBezTo>
                  <a:close/>
                  <a:moveTo>
                    <a:pt x="826" y="0"/>
                  </a:moveTo>
                  <a:cubicBezTo>
                    <a:pt x="809" y="0"/>
                    <a:pt x="794" y="11"/>
                    <a:pt x="786" y="29"/>
                  </a:cubicBezTo>
                  <a:cubicBezTo>
                    <a:pt x="797" y="29"/>
                    <a:pt x="809" y="17"/>
                    <a:pt x="821" y="17"/>
                  </a:cubicBezTo>
                  <a:cubicBezTo>
                    <a:pt x="809" y="40"/>
                    <a:pt x="786" y="52"/>
                    <a:pt x="762" y="64"/>
                  </a:cubicBezTo>
                  <a:cubicBezTo>
                    <a:pt x="758" y="40"/>
                    <a:pt x="758" y="31"/>
                    <a:pt x="760" y="28"/>
                  </a:cubicBezTo>
                  <a:lnTo>
                    <a:pt x="760" y="28"/>
                  </a:lnTo>
                  <a:cubicBezTo>
                    <a:pt x="755" y="29"/>
                    <a:pt x="749" y="30"/>
                    <a:pt x="744" y="30"/>
                  </a:cubicBezTo>
                  <a:cubicBezTo>
                    <a:pt x="737" y="30"/>
                    <a:pt x="731" y="29"/>
                    <a:pt x="728" y="24"/>
                  </a:cubicBezTo>
                  <a:lnTo>
                    <a:pt x="728" y="24"/>
                  </a:lnTo>
                  <a:cubicBezTo>
                    <a:pt x="737" y="58"/>
                    <a:pt x="738" y="72"/>
                    <a:pt x="733" y="72"/>
                  </a:cubicBezTo>
                  <a:cubicBezTo>
                    <a:pt x="727" y="72"/>
                    <a:pt x="715" y="53"/>
                    <a:pt x="702" y="29"/>
                  </a:cubicBezTo>
                  <a:cubicBezTo>
                    <a:pt x="697" y="62"/>
                    <a:pt x="680" y="75"/>
                    <a:pt x="663" y="75"/>
                  </a:cubicBezTo>
                  <a:cubicBezTo>
                    <a:pt x="645" y="75"/>
                    <a:pt x="625" y="59"/>
                    <a:pt x="619" y="40"/>
                  </a:cubicBezTo>
                  <a:cubicBezTo>
                    <a:pt x="619" y="39"/>
                    <a:pt x="619" y="39"/>
                    <a:pt x="618" y="39"/>
                  </a:cubicBezTo>
                  <a:cubicBezTo>
                    <a:pt x="617" y="39"/>
                    <a:pt x="614" y="45"/>
                    <a:pt x="611" y="51"/>
                  </a:cubicBezTo>
                  <a:lnTo>
                    <a:pt x="611" y="51"/>
                  </a:lnTo>
                  <a:cubicBezTo>
                    <a:pt x="541" y="53"/>
                    <a:pt x="1" y="139"/>
                    <a:pt x="190" y="183"/>
                  </a:cubicBezTo>
                  <a:cubicBezTo>
                    <a:pt x="166" y="191"/>
                    <a:pt x="169" y="216"/>
                    <a:pt x="174" y="227"/>
                  </a:cubicBezTo>
                  <a:lnTo>
                    <a:pt x="174" y="227"/>
                  </a:lnTo>
                  <a:cubicBezTo>
                    <a:pt x="165" y="238"/>
                    <a:pt x="148" y="263"/>
                    <a:pt x="149" y="263"/>
                  </a:cubicBezTo>
                  <a:cubicBezTo>
                    <a:pt x="149" y="263"/>
                    <a:pt x="151" y="261"/>
                    <a:pt x="155" y="255"/>
                  </a:cubicBezTo>
                  <a:cubicBezTo>
                    <a:pt x="155" y="314"/>
                    <a:pt x="190" y="350"/>
                    <a:pt x="166" y="410"/>
                  </a:cubicBezTo>
                  <a:cubicBezTo>
                    <a:pt x="190" y="410"/>
                    <a:pt x="202" y="398"/>
                    <a:pt x="214" y="386"/>
                  </a:cubicBezTo>
                  <a:lnTo>
                    <a:pt x="214" y="386"/>
                  </a:lnTo>
                  <a:cubicBezTo>
                    <a:pt x="209" y="391"/>
                    <a:pt x="208" y="394"/>
                    <a:pt x="211" y="394"/>
                  </a:cubicBezTo>
                  <a:cubicBezTo>
                    <a:pt x="211" y="394"/>
                    <a:pt x="212" y="393"/>
                    <a:pt x="213" y="393"/>
                  </a:cubicBezTo>
                  <a:lnTo>
                    <a:pt x="213" y="393"/>
                  </a:lnTo>
                  <a:cubicBezTo>
                    <a:pt x="208" y="400"/>
                    <a:pt x="214" y="401"/>
                    <a:pt x="223" y="401"/>
                  </a:cubicBezTo>
                  <a:cubicBezTo>
                    <a:pt x="228" y="401"/>
                    <a:pt x="234" y="400"/>
                    <a:pt x="240" y="400"/>
                  </a:cubicBezTo>
                  <a:cubicBezTo>
                    <a:pt x="250" y="400"/>
                    <a:pt x="259" y="401"/>
                    <a:pt x="261" y="407"/>
                  </a:cubicBezTo>
                  <a:lnTo>
                    <a:pt x="261" y="407"/>
                  </a:lnTo>
                  <a:cubicBezTo>
                    <a:pt x="260" y="398"/>
                    <a:pt x="256" y="368"/>
                    <a:pt x="271" y="368"/>
                  </a:cubicBezTo>
                  <a:cubicBezTo>
                    <a:pt x="275" y="368"/>
                    <a:pt x="280" y="370"/>
                    <a:pt x="285" y="374"/>
                  </a:cubicBezTo>
                  <a:cubicBezTo>
                    <a:pt x="264" y="374"/>
                    <a:pt x="318" y="411"/>
                    <a:pt x="322" y="411"/>
                  </a:cubicBezTo>
                  <a:cubicBezTo>
                    <a:pt x="323" y="411"/>
                    <a:pt x="323" y="411"/>
                    <a:pt x="321" y="410"/>
                  </a:cubicBezTo>
                  <a:lnTo>
                    <a:pt x="321" y="410"/>
                  </a:lnTo>
                  <a:cubicBezTo>
                    <a:pt x="333" y="410"/>
                    <a:pt x="333" y="410"/>
                    <a:pt x="333" y="421"/>
                  </a:cubicBezTo>
                  <a:cubicBezTo>
                    <a:pt x="337" y="406"/>
                    <a:pt x="341" y="400"/>
                    <a:pt x="345" y="400"/>
                  </a:cubicBezTo>
                  <a:cubicBezTo>
                    <a:pt x="352" y="400"/>
                    <a:pt x="357" y="421"/>
                    <a:pt x="357" y="421"/>
                  </a:cubicBezTo>
                  <a:lnTo>
                    <a:pt x="381" y="421"/>
                  </a:lnTo>
                  <a:cubicBezTo>
                    <a:pt x="369" y="421"/>
                    <a:pt x="369" y="410"/>
                    <a:pt x="369" y="398"/>
                  </a:cubicBezTo>
                  <a:lnTo>
                    <a:pt x="369" y="398"/>
                  </a:lnTo>
                  <a:cubicBezTo>
                    <a:pt x="381" y="398"/>
                    <a:pt x="405" y="433"/>
                    <a:pt x="405" y="433"/>
                  </a:cubicBezTo>
                  <a:cubicBezTo>
                    <a:pt x="415" y="433"/>
                    <a:pt x="426" y="396"/>
                    <a:pt x="436" y="396"/>
                  </a:cubicBezTo>
                  <a:cubicBezTo>
                    <a:pt x="438" y="396"/>
                    <a:pt x="439" y="396"/>
                    <a:pt x="440" y="398"/>
                  </a:cubicBezTo>
                  <a:cubicBezTo>
                    <a:pt x="440" y="398"/>
                    <a:pt x="440" y="421"/>
                    <a:pt x="440" y="421"/>
                  </a:cubicBezTo>
                  <a:cubicBezTo>
                    <a:pt x="453" y="421"/>
                    <a:pt x="459" y="418"/>
                    <a:pt x="462" y="413"/>
                  </a:cubicBezTo>
                  <a:lnTo>
                    <a:pt x="462" y="413"/>
                  </a:lnTo>
                  <a:cubicBezTo>
                    <a:pt x="461" y="415"/>
                    <a:pt x="462" y="418"/>
                    <a:pt x="464" y="421"/>
                  </a:cubicBezTo>
                  <a:cubicBezTo>
                    <a:pt x="467" y="427"/>
                    <a:pt x="470" y="430"/>
                    <a:pt x="473" y="430"/>
                  </a:cubicBezTo>
                  <a:cubicBezTo>
                    <a:pt x="481" y="430"/>
                    <a:pt x="488" y="410"/>
                    <a:pt x="488" y="410"/>
                  </a:cubicBezTo>
                  <a:cubicBezTo>
                    <a:pt x="488" y="416"/>
                    <a:pt x="488" y="419"/>
                    <a:pt x="489" y="419"/>
                  </a:cubicBezTo>
                  <a:cubicBezTo>
                    <a:pt x="491" y="419"/>
                    <a:pt x="494" y="416"/>
                    <a:pt x="500" y="410"/>
                  </a:cubicBezTo>
                  <a:cubicBezTo>
                    <a:pt x="500" y="445"/>
                    <a:pt x="536" y="421"/>
                    <a:pt x="571" y="445"/>
                  </a:cubicBezTo>
                  <a:cubicBezTo>
                    <a:pt x="580" y="436"/>
                    <a:pt x="589" y="413"/>
                    <a:pt x="604" y="413"/>
                  </a:cubicBezTo>
                  <a:cubicBezTo>
                    <a:pt x="608" y="413"/>
                    <a:pt x="613" y="416"/>
                    <a:pt x="619" y="421"/>
                  </a:cubicBezTo>
                  <a:cubicBezTo>
                    <a:pt x="619" y="421"/>
                    <a:pt x="595" y="445"/>
                    <a:pt x="607" y="457"/>
                  </a:cubicBezTo>
                  <a:cubicBezTo>
                    <a:pt x="607" y="410"/>
                    <a:pt x="666" y="421"/>
                    <a:pt x="690" y="398"/>
                  </a:cubicBezTo>
                  <a:cubicBezTo>
                    <a:pt x="698" y="409"/>
                    <a:pt x="700" y="415"/>
                    <a:pt x="702" y="420"/>
                  </a:cubicBezTo>
                  <a:lnTo>
                    <a:pt x="702" y="420"/>
                  </a:lnTo>
                  <a:cubicBezTo>
                    <a:pt x="702" y="409"/>
                    <a:pt x="705" y="407"/>
                    <a:pt x="708" y="407"/>
                  </a:cubicBezTo>
                  <a:cubicBezTo>
                    <a:pt x="711" y="407"/>
                    <a:pt x="714" y="410"/>
                    <a:pt x="714" y="410"/>
                  </a:cubicBezTo>
                  <a:cubicBezTo>
                    <a:pt x="714" y="410"/>
                    <a:pt x="714" y="410"/>
                    <a:pt x="714" y="410"/>
                  </a:cubicBezTo>
                  <a:lnTo>
                    <a:pt x="714" y="410"/>
                  </a:lnTo>
                  <a:cubicBezTo>
                    <a:pt x="730" y="421"/>
                    <a:pt x="741" y="424"/>
                    <a:pt x="748" y="424"/>
                  </a:cubicBezTo>
                  <a:cubicBezTo>
                    <a:pt x="755" y="424"/>
                    <a:pt x="760" y="422"/>
                    <a:pt x="764" y="422"/>
                  </a:cubicBezTo>
                  <a:cubicBezTo>
                    <a:pt x="770" y="422"/>
                    <a:pt x="776" y="426"/>
                    <a:pt x="786" y="445"/>
                  </a:cubicBezTo>
                  <a:cubicBezTo>
                    <a:pt x="786" y="436"/>
                    <a:pt x="792" y="413"/>
                    <a:pt x="811" y="413"/>
                  </a:cubicBezTo>
                  <a:cubicBezTo>
                    <a:pt x="817" y="413"/>
                    <a:pt x="825" y="416"/>
                    <a:pt x="833" y="421"/>
                  </a:cubicBezTo>
                  <a:cubicBezTo>
                    <a:pt x="833" y="410"/>
                    <a:pt x="833" y="410"/>
                    <a:pt x="833" y="410"/>
                  </a:cubicBezTo>
                  <a:cubicBezTo>
                    <a:pt x="842" y="401"/>
                    <a:pt x="831" y="378"/>
                    <a:pt x="840" y="378"/>
                  </a:cubicBezTo>
                  <a:cubicBezTo>
                    <a:pt x="843" y="378"/>
                    <a:pt x="848" y="380"/>
                    <a:pt x="857" y="386"/>
                  </a:cubicBezTo>
                  <a:cubicBezTo>
                    <a:pt x="836" y="345"/>
                    <a:pt x="842" y="339"/>
                    <a:pt x="822" y="315"/>
                  </a:cubicBezTo>
                  <a:lnTo>
                    <a:pt x="822" y="315"/>
                  </a:lnTo>
                  <a:cubicBezTo>
                    <a:pt x="826" y="318"/>
                    <a:pt x="832" y="320"/>
                    <a:pt x="839" y="324"/>
                  </a:cubicBezTo>
                  <a:lnTo>
                    <a:pt x="839" y="324"/>
                  </a:lnTo>
                  <a:cubicBezTo>
                    <a:pt x="835" y="319"/>
                    <a:pt x="837" y="311"/>
                    <a:pt x="845" y="311"/>
                  </a:cubicBezTo>
                  <a:cubicBezTo>
                    <a:pt x="848" y="311"/>
                    <a:pt x="852" y="312"/>
                    <a:pt x="857" y="314"/>
                  </a:cubicBezTo>
                  <a:cubicBezTo>
                    <a:pt x="857" y="314"/>
                    <a:pt x="809" y="243"/>
                    <a:pt x="809" y="243"/>
                  </a:cubicBezTo>
                  <a:lnTo>
                    <a:pt x="809" y="243"/>
                  </a:lnTo>
                  <a:cubicBezTo>
                    <a:pt x="857" y="255"/>
                    <a:pt x="833" y="255"/>
                    <a:pt x="857" y="267"/>
                  </a:cubicBezTo>
                  <a:cubicBezTo>
                    <a:pt x="857" y="267"/>
                    <a:pt x="828" y="181"/>
                    <a:pt x="848" y="171"/>
                  </a:cubicBezTo>
                  <a:lnTo>
                    <a:pt x="848" y="171"/>
                  </a:lnTo>
                  <a:cubicBezTo>
                    <a:pt x="851" y="171"/>
                    <a:pt x="854" y="171"/>
                    <a:pt x="857" y="171"/>
                  </a:cubicBezTo>
                  <a:cubicBezTo>
                    <a:pt x="855" y="171"/>
                    <a:pt x="853" y="171"/>
                    <a:pt x="852" y="171"/>
                  </a:cubicBezTo>
                  <a:cubicBezTo>
                    <a:pt x="850" y="171"/>
                    <a:pt x="849" y="171"/>
                    <a:pt x="848" y="171"/>
                  </a:cubicBezTo>
                  <a:lnTo>
                    <a:pt x="848" y="171"/>
                  </a:lnTo>
                  <a:cubicBezTo>
                    <a:pt x="817" y="171"/>
                    <a:pt x="798" y="169"/>
                    <a:pt x="809" y="148"/>
                  </a:cubicBezTo>
                  <a:lnTo>
                    <a:pt x="809" y="148"/>
                  </a:lnTo>
                  <a:cubicBezTo>
                    <a:pt x="819" y="151"/>
                    <a:pt x="827" y="152"/>
                    <a:pt x="833" y="152"/>
                  </a:cubicBezTo>
                  <a:cubicBezTo>
                    <a:pt x="851" y="152"/>
                    <a:pt x="857" y="141"/>
                    <a:pt x="857" y="124"/>
                  </a:cubicBezTo>
                  <a:lnTo>
                    <a:pt x="857" y="124"/>
                  </a:lnTo>
                  <a:cubicBezTo>
                    <a:pt x="846" y="139"/>
                    <a:pt x="841" y="144"/>
                    <a:pt x="839" y="144"/>
                  </a:cubicBezTo>
                  <a:cubicBezTo>
                    <a:pt x="835" y="144"/>
                    <a:pt x="849" y="116"/>
                    <a:pt x="857" y="100"/>
                  </a:cubicBezTo>
                  <a:lnTo>
                    <a:pt x="857" y="100"/>
                  </a:lnTo>
                  <a:cubicBezTo>
                    <a:pt x="845" y="112"/>
                    <a:pt x="833" y="112"/>
                    <a:pt x="821" y="112"/>
                  </a:cubicBezTo>
                  <a:cubicBezTo>
                    <a:pt x="821" y="112"/>
                    <a:pt x="881" y="64"/>
                    <a:pt x="857" y="52"/>
                  </a:cubicBezTo>
                  <a:lnTo>
                    <a:pt x="857" y="52"/>
                  </a:lnTo>
                  <a:cubicBezTo>
                    <a:pt x="845" y="52"/>
                    <a:pt x="821" y="76"/>
                    <a:pt x="809" y="76"/>
                  </a:cubicBezTo>
                  <a:cubicBezTo>
                    <a:pt x="821" y="64"/>
                    <a:pt x="833" y="52"/>
                    <a:pt x="845" y="29"/>
                  </a:cubicBezTo>
                  <a:lnTo>
                    <a:pt x="845" y="29"/>
                  </a:lnTo>
                  <a:cubicBezTo>
                    <a:pt x="821" y="64"/>
                    <a:pt x="797" y="76"/>
                    <a:pt x="774" y="76"/>
                  </a:cubicBezTo>
                  <a:cubicBezTo>
                    <a:pt x="783" y="67"/>
                    <a:pt x="845" y="5"/>
                    <a:pt x="845" y="5"/>
                  </a:cubicBezTo>
                  <a:cubicBezTo>
                    <a:pt x="839" y="2"/>
                    <a:pt x="832" y="0"/>
                    <a:pt x="826" y="0"/>
                  </a:cubicBezTo>
                  <a:close/>
                  <a:moveTo>
                    <a:pt x="720" y="443"/>
                  </a:moveTo>
                  <a:cubicBezTo>
                    <a:pt x="723" y="448"/>
                    <a:pt x="729" y="453"/>
                    <a:pt x="738" y="457"/>
                  </a:cubicBezTo>
                  <a:cubicBezTo>
                    <a:pt x="730" y="451"/>
                    <a:pt x="724" y="447"/>
                    <a:pt x="720" y="4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8405;p60">
              <a:extLst>
                <a:ext uri="{FF2B5EF4-FFF2-40B4-BE49-F238E27FC236}">
                  <a16:creationId xmlns:a16="http://schemas.microsoft.com/office/drawing/2014/main" id="{8694DE04-B6FE-4841-BCE4-439DD7310653}"/>
                </a:ext>
              </a:extLst>
            </p:cNvPr>
            <p:cNvSpPr/>
            <p:nvPr/>
          </p:nvSpPr>
          <p:spPr>
            <a:xfrm>
              <a:off x="5614975" y="31463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8406;p60">
              <a:extLst>
                <a:ext uri="{FF2B5EF4-FFF2-40B4-BE49-F238E27FC236}">
                  <a16:creationId xmlns:a16="http://schemas.microsoft.com/office/drawing/2014/main" id="{8389A772-465C-41F6-9FEA-A202D25525BA}"/>
                </a:ext>
              </a:extLst>
            </p:cNvPr>
            <p:cNvSpPr/>
            <p:nvPr/>
          </p:nvSpPr>
          <p:spPr>
            <a:xfrm>
              <a:off x="5614075" y="3137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2"/>
                  </a:moveTo>
                  <a:cubicBezTo>
                    <a:pt x="1" y="0"/>
                    <a:pt x="13" y="12"/>
                    <a:pt x="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8407;p60">
              <a:extLst>
                <a:ext uri="{FF2B5EF4-FFF2-40B4-BE49-F238E27FC236}">
                  <a16:creationId xmlns:a16="http://schemas.microsoft.com/office/drawing/2014/main" id="{E35BA2E6-F79E-450B-85C7-5A3FCC2156BE}"/>
                </a:ext>
              </a:extLst>
            </p:cNvPr>
            <p:cNvSpPr/>
            <p:nvPr/>
          </p:nvSpPr>
          <p:spPr>
            <a:xfrm>
              <a:off x="5616175" y="31371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cubicBezTo>
                    <a:pt x="0" y="0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8408;p60">
              <a:extLst>
                <a:ext uri="{FF2B5EF4-FFF2-40B4-BE49-F238E27FC236}">
                  <a16:creationId xmlns:a16="http://schemas.microsoft.com/office/drawing/2014/main" id="{A0B49AA0-485F-4601-AEB4-DBA0AE55F732}"/>
                </a:ext>
              </a:extLst>
            </p:cNvPr>
            <p:cNvSpPr/>
            <p:nvPr/>
          </p:nvSpPr>
          <p:spPr>
            <a:xfrm>
              <a:off x="5616475" y="31368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0"/>
                  </a:moveTo>
                  <a:cubicBezTo>
                    <a:pt x="12" y="0"/>
                    <a:pt x="0" y="1"/>
                    <a:pt x="0" y="12"/>
                  </a:cubicBezTo>
                  <a:cubicBezTo>
                    <a:pt x="12" y="1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8409;p60">
              <a:extLst>
                <a:ext uri="{FF2B5EF4-FFF2-40B4-BE49-F238E27FC236}">
                  <a16:creationId xmlns:a16="http://schemas.microsoft.com/office/drawing/2014/main" id="{EA67D478-CE80-45CA-8B1B-E351EA4C978E}"/>
                </a:ext>
              </a:extLst>
            </p:cNvPr>
            <p:cNvSpPr/>
            <p:nvPr/>
          </p:nvSpPr>
          <p:spPr>
            <a:xfrm>
              <a:off x="5623050" y="3136225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11" y="1"/>
                  </a:lnTo>
                  <a:cubicBezTo>
                    <a:pt x="3" y="1"/>
                    <a:pt x="0" y="11"/>
                    <a:pt x="3" y="11"/>
                  </a:cubicBezTo>
                  <a:cubicBezTo>
                    <a:pt x="4" y="11"/>
                    <a:pt x="7" y="9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8410;p60">
              <a:extLst>
                <a:ext uri="{FF2B5EF4-FFF2-40B4-BE49-F238E27FC236}">
                  <a16:creationId xmlns:a16="http://schemas.microsoft.com/office/drawing/2014/main" id="{06D28D4C-6C23-4321-B925-14CE41F41F88}"/>
                </a:ext>
              </a:extLst>
            </p:cNvPr>
            <p:cNvSpPr/>
            <p:nvPr/>
          </p:nvSpPr>
          <p:spPr>
            <a:xfrm>
              <a:off x="5622725" y="31365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411;p60">
              <a:extLst>
                <a:ext uri="{FF2B5EF4-FFF2-40B4-BE49-F238E27FC236}">
                  <a16:creationId xmlns:a16="http://schemas.microsoft.com/office/drawing/2014/main" id="{6DE047E2-6948-4F58-96A7-19F498E93FDF}"/>
                </a:ext>
              </a:extLst>
            </p:cNvPr>
            <p:cNvSpPr/>
            <p:nvPr/>
          </p:nvSpPr>
          <p:spPr>
            <a:xfrm>
              <a:off x="5623000" y="313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8412;p60">
              <a:extLst>
                <a:ext uri="{FF2B5EF4-FFF2-40B4-BE49-F238E27FC236}">
                  <a16:creationId xmlns:a16="http://schemas.microsoft.com/office/drawing/2014/main" id="{76A6C8B1-4F6A-4A92-BB8F-147724B96D7A}"/>
                </a:ext>
              </a:extLst>
            </p:cNvPr>
            <p:cNvSpPr/>
            <p:nvPr/>
          </p:nvSpPr>
          <p:spPr>
            <a:xfrm>
              <a:off x="5619750" y="314635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24" y="24"/>
                  </a:moveTo>
                  <a:cubicBezTo>
                    <a:pt x="24" y="24"/>
                    <a:pt x="0" y="0"/>
                    <a:pt x="2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8413;p60">
              <a:extLst>
                <a:ext uri="{FF2B5EF4-FFF2-40B4-BE49-F238E27FC236}">
                  <a16:creationId xmlns:a16="http://schemas.microsoft.com/office/drawing/2014/main" id="{CC52A9E2-EDC8-4FC4-B7D0-2794CC3C652D}"/>
                </a:ext>
              </a:extLst>
            </p:cNvPr>
            <p:cNvSpPr/>
            <p:nvPr/>
          </p:nvSpPr>
          <p:spPr>
            <a:xfrm>
              <a:off x="5617800" y="3146175"/>
              <a:ext cx="175" cy="550"/>
            </a:xfrm>
            <a:custGeom>
              <a:avLst/>
              <a:gdLst/>
              <a:ahLst/>
              <a:cxnLst/>
              <a:rect l="l" t="t" r="r" b="b"/>
              <a:pathLst>
                <a:path w="7" h="22" extrusionOk="0">
                  <a:moveTo>
                    <a:pt x="1" y="1"/>
                  </a:moveTo>
                  <a:cubicBezTo>
                    <a:pt x="1" y="1"/>
                    <a:pt x="5" y="21"/>
                    <a:pt x="6" y="21"/>
                  </a:cubicBezTo>
                  <a:cubicBezTo>
                    <a:pt x="6" y="21"/>
                    <a:pt x="7" y="21"/>
                    <a:pt x="7" y="19"/>
                  </a:cubicBezTo>
                  <a:cubicBezTo>
                    <a:pt x="3" y="5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414;p60">
              <a:extLst>
                <a:ext uri="{FF2B5EF4-FFF2-40B4-BE49-F238E27FC236}">
                  <a16:creationId xmlns:a16="http://schemas.microsoft.com/office/drawing/2014/main" id="{A0C72FA2-CD46-421E-B4BB-C8907F455E94}"/>
                </a:ext>
              </a:extLst>
            </p:cNvPr>
            <p:cNvSpPr/>
            <p:nvPr/>
          </p:nvSpPr>
          <p:spPr>
            <a:xfrm>
              <a:off x="5616175" y="3146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9" y="3"/>
                    <a:pt x="7" y="4"/>
                    <a:pt x="6" y="4"/>
                  </a:cubicBezTo>
                  <a:cubicBezTo>
                    <a:pt x="3" y="4"/>
                    <a:pt x="1" y="1"/>
                    <a:pt x="1" y="1"/>
                  </a:cubicBezTo>
                  <a:cubicBezTo>
                    <a:pt x="0" y="1"/>
                    <a:pt x="0" y="3"/>
                    <a:pt x="0" y="12"/>
                  </a:cubicBezTo>
                  <a:cubicBezTo>
                    <a:pt x="0" y="12"/>
                    <a:pt x="11" y="1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415;p60">
              <a:extLst>
                <a:ext uri="{FF2B5EF4-FFF2-40B4-BE49-F238E27FC236}">
                  <a16:creationId xmlns:a16="http://schemas.microsoft.com/office/drawing/2014/main" id="{C2F45F8A-5638-478B-A1B1-2E86C5DC97EE}"/>
                </a:ext>
              </a:extLst>
            </p:cNvPr>
            <p:cNvSpPr/>
            <p:nvPr/>
          </p:nvSpPr>
          <p:spPr>
            <a:xfrm>
              <a:off x="5594425" y="3130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" y="1"/>
                  </a:ln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416;p60">
              <a:extLst>
                <a:ext uri="{FF2B5EF4-FFF2-40B4-BE49-F238E27FC236}">
                  <a16:creationId xmlns:a16="http://schemas.microsoft.com/office/drawing/2014/main" id="{CDE37E24-BF95-47C8-A7E5-F7CBDF75900E}"/>
                </a:ext>
              </a:extLst>
            </p:cNvPr>
            <p:cNvSpPr/>
            <p:nvPr/>
          </p:nvSpPr>
          <p:spPr>
            <a:xfrm>
              <a:off x="5595625" y="31225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417;p60">
              <a:extLst>
                <a:ext uri="{FF2B5EF4-FFF2-40B4-BE49-F238E27FC236}">
                  <a16:creationId xmlns:a16="http://schemas.microsoft.com/office/drawing/2014/main" id="{CFD200F7-ED35-4F82-A7C0-C6FF3A6ED662}"/>
                </a:ext>
              </a:extLst>
            </p:cNvPr>
            <p:cNvSpPr/>
            <p:nvPr/>
          </p:nvSpPr>
          <p:spPr>
            <a:xfrm>
              <a:off x="5604850" y="314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18;p60">
              <a:extLst>
                <a:ext uri="{FF2B5EF4-FFF2-40B4-BE49-F238E27FC236}">
                  <a16:creationId xmlns:a16="http://schemas.microsoft.com/office/drawing/2014/main" id="{ED9A03CD-FCEB-473C-9359-720386037F5B}"/>
                </a:ext>
              </a:extLst>
            </p:cNvPr>
            <p:cNvSpPr/>
            <p:nvPr/>
          </p:nvSpPr>
          <p:spPr>
            <a:xfrm>
              <a:off x="5603950" y="31401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cubicBezTo>
                    <a:pt x="25" y="12"/>
                    <a:pt x="37" y="24"/>
                    <a:pt x="49" y="48"/>
                  </a:cubicBezTo>
                  <a:cubicBezTo>
                    <a:pt x="37" y="24"/>
                    <a:pt x="3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419;p60">
              <a:extLst>
                <a:ext uri="{FF2B5EF4-FFF2-40B4-BE49-F238E27FC236}">
                  <a16:creationId xmlns:a16="http://schemas.microsoft.com/office/drawing/2014/main" id="{BEB720DC-759B-464A-9415-F94DB7C8F894}"/>
                </a:ext>
              </a:extLst>
            </p:cNvPr>
            <p:cNvSpPr/>
            <p:nvPr/>
          </p:nvSpPr>
          <p:spPr>
            <a:xfrm>
              <a:off x="5594150" y="3112725"/>
              <a:ext cx="11625" cy="29175"/>
            </a:xfrm>
            <a:custGeom>
              <a:avLst/>
              <a:gdLst/>
              <a:ahLst/>
              <a:cxnLst/>
              <a:rect l="l" t="t" r="r" b="b"/>
              <a:pathLst>
                <a:path w="465" h="1167" extrusionOk="0">
                  <a:moveTo>
                    <a:pt x="50" y="308"/>
                  </a:moveTo>
                  <a:lnTo>
                    <a:pt x="50" y="308"/>
                  </a:lnTo>
                  <a:cubicBezTo>
                    <a:pt x="49" y="309"/>
                    <a:pt x="48" y="310"/>
                    <a:pt x="48" y="310"/>
                  </a:cubicBezTo>
                  <a:cubicBezTo>
                    <a:pt x="49" y="310"/>
                    <a:pt x="50" y="309"/>
                    <a:pt x="50" y="308"/>
                  </a:cubicBezTo>
                  <a:close/>
                  <a:moveTo>
                    <a:pt x="60" y="369"/>
                  </a:moveTo>
                  <a:cubicBezTo>
                    <a:pt x="72" y="369"/>
                    <a:pt x="83" y="381"/>
                    <a:pt x="83" y="405"/>
                  </a:cubicBezTo>
                  <a:cubicBezTo>
                    <a:pt x="77" y="399"/>
                    <a:pt x="72" y="396"/>
                    <a:pt x="67" y="396"/>
                  </a:cubicBezTo>
                  <a:cubicBezTo>
                    <a:pt x="63" y="396"/>
                    <a:pt x="60" y="399"/>
                    <a:pt x="60" y="405"/>
                  </a:cubicBezTo>
                  <a:cubicBezTo>
                    <a:pt x="49" y="405"/>
                    <a:pt x="48" y="395"/>
                    <a:pt x="48" y="376"/>
                  </a:cubicBezTo>
                  <a:lnTo>
                    <a:pt x="48" y="376"/>
                  </a:lnTo>
                  <a:cubicBezTo>
                    <a:pt x="50" y="382"/>
                    <a:pt x="53" y="387"/>
                    <a:pt x="55" y="387"/>
                  </a:cubicBezTo>
                  <a:cubicBezTo>
                    <a:pt x="58" y="387"/>
                    <a:pt x="60" y="382"/>
                    <a:pt x="60" y="369"/>
                  </a:cubicBezTo>
                  <a:close/>
                  <a:moveTo>
                    <a:pt x="30" y="457"/>
                  </a:moveTo>
                  <a:cubicBezTo>
                    <a:pt x="28" y="460"/>
                    <a:pt x="26" y="462"/>
                    <a:pt x="24" y="464"/>
                  </a:cubicBezTo>
                  <a:cubicBezTo>
                    <a:pt x="26" y="464"/>
                    <a:pt x="28" y="462"/>
                    <a:pt x="30" y="457"/>
                  </a:cubicBezTo>
                  <a:close/>
                  <a:moveTo>
                    <a:pt x="46" y="594"/>
                  </a:moveTo>
                  <a:cubicBezTo>
                    <a:pt x="50" y="595"/>
                    <a:pt x="55" y="595"/>
                    <a:pt x="60" y="595"/>
                  </a:cubicBezTo>
                  <a:cubicBezTo>
                    <a:pt x="52" y="603"/>
                    <a:pt x="49" y="606"/>
                    <a:pt x="48" y="606"/>
                  </a:cubicBezTo>
                  <a:cubicBezTo>
                    <a:pt x="47" y="606"/>
                    <a:pt x="49" y="600"/>
                    <a:pt x="46" y="594"/>
                  </a:cubicBezTo>
                  <a:close/>
                  <a:moveTo>
                    <a:pt x="52" y="935"/>
                  </a:moveTo>
                  <a:cubicBezTo>
                    <a:pt x="49" y="935"/>
                    <a:pt x="52" y="941"/>
                    <a:pt x="60" y="941"/>
                  </a:cubicBezTo>
                  <a:cubicBezTo>
                    <a:pt x="56" y="937"/>
                    <a:pt x="53" y="935"/>
                    <a:pt x="52" y="935"/>
                  </a:cubicBezTo>
                  <a:close/>
                  <a:moveTo>
                    <a:pt x="36" y="964"/>
                  </a:moveTo>
                  <a:cubicBezTo>
                    <a:pt x="60" y="964"/>
                    <a:pt x="48" y="964"/>
                    <a:pt x="48" y="976"/>
                  </a:cubicBezTo>
                  <a:cubicBezTo>
                    <a:pt x="36" y="964"/>
                    <a:pt x="36" y="964"/>
                    <a:pt x="36" y="964"/>
                  </a:cubicBezTo>
                  <a:close/>
                  <a:moveTo>
                    <a:pt x="413" y="1085"/>
                  </a:moveTo>
                  <a:lnTo>
                    <a:pt x="413" y="1085"/>
                  </a:lnTo>
                  <a:cubicBezTo>
                    <a:pt x="423" y="1093"/>
                    <a:pt x="438" y="1099"/>
                    <a:pt x="441" y="1099"/>
                  </a:cubicBezTo>
                  <a:cubicBezTo>
                    <a:pt x="443" y="1099"/>
                    <a:pt x="437" y="1095"/>
                    <a:pt x="413" y="1085"/>
                  </a:cubicBezTo>
                  <a:close/>
                  <a:moveTo>
                    <a:pt x="191" y="1119"/>
                  </a:moveTo>
                  <a:cubicBezTo>
                    <a:pt x="191" y="1129"/>
                    <a:pt x="190" y="1132"/>
                    <a:pt x="189" y="1132"/>
                  </a:cubicBezTo>
                  <a:cubicBezTo>
                    <a:pt x="188" y="1132"/>
                    <a:pt x="187" y="1128"/>
                    <a:pt x="185" y="1124"/>
                  </a:cubicBezTo>
                  <a:lnTo>
                    <a:pt x="185" y="1124"/>
                  </a:lnTo>
                  <a:cubicBezTo>
                    <a:pt x="187" y="1123"/>
                    <a:pt x="189" y="1121"/>
                    <a:pt x="191" y="1119"/>
                  </a:cubicBezTo>
                  <a:close/>
                  <a:moveTo>
                    <a:pt x="191" y="1165"/>
                  </a:moveTo>
                  <a:cubicBezTo>
                    <a:pt x="189" y="1166"/>
                    <a:pt x="189" y="1167"/>
                    <a:pt x="191" y="1167"/>
                  </a:cubicBezTo>
                  <a:cubicBezTo>
                    <a:pt x="191" y="1166"/>
                    <a:pt x="191" y="1166"/>
                    <a:pt x="191" y="1165"/>
                  </a:cubicBezTo>
                  <a:close/>
                  <a:moveTo>
                    <a:pt x="36" y="0"/>
                  </a:moveTo>
                  <a:lnTo>
                    <a:pt x="36" y="0"/>
                  </a:lnTo>
                  <a:cubicBezTo>
                    <a:pt x="60" y="48"/>
                    <a:pt x="72" y="226"/>
                    <a:pt x="83" y="262"/>
                  </a:cubicBezTo>
                  <a:cubicBezTo>
                    <a:pt x="77" y="256"/>
                    <a:pt x="72" y="253"/>
                    <a:pt x="69" y="253"/>
                  </a:cubicBezTo>
                  <a:cubicBezTo>
                    <a:pt x="53" y="253"/>
                    <a:pt x="56" y="298"/>
                    <a:pt x="50" y="308"/>
                  </a:cubicBezTo>
                  <a:lnTo>
                    <a:pt x="50" y="308"/>
                  </a:lnTo>
                  <a:cubicBezTo>
                    <a:pt x="57" y="303"/>
                    <a:pt x="71" y="294"/>
                    <a:pt x="79" y="294"/>
                  </a:cubicBezTo>
                  <a:cubicBezTo>
                    <a:pt x="85" y="294"/>
                    <a:pt x="87" y="298"/>
                    <a:pt x="83" y="310"/>
                  </a:cubicBezTo>
                  <a:cubicBezTo>
                    <a:pt x="83" y="310"/>
                    <a:pt x="59" y="351"/>
                    <a:pt x="50" y="351"/>
                  </a:cubicBezTo>
                  <a:cubicBezTo>
                    <a:pt x="49" y="351"/>
                    <a:pt x="48" y="349"/>
                    <a:pt x="48" y="345"/>
                  </a:cubicBezTo>
                  <a:lnTo>
                    <a:pt x="48" y="345"/>
                  </a:lnTo>
                  <a:cubicBezTo>
                    <a:pt x="43" y="350"/>
                    <a:pt x="44" y="364"/>
                    <a:pt x="47" y="374"/>
                  </a:cubicBezTo>
                  <a:lnTo>
                    <a:pt x="47" y="374"/>
                  </a:lnTo>
                  <a:cubicBezTo>
                    <a:pt x="45" y="389"/>
                    <a:pt x="38" y="439"/>
                    <a:pt x="30" y="457"/>
                  </a:cubicBezTo>
                  <a:lnTo>
                    <a:pt x="30" y="457"/>
                  </a:lnTo>
                  <a:cubicBezTo>
                    <a:pt x="36" y="449"/>
                    <a:pt x="38" y="442"/>
                    <a:pt x="45" y="441"/>
                  </a:cubicBezTo>
                  <a:lnTo>
                    <a:pt x="45" y="441"/>
                  </a:lnTo>
                  <a:cubicBezTo>
                    <a:pt x="40" y="451"/>
                    <a:pt x="56" y="549"/>
                    <a:pt x="59" y="559"/>
                  </a:cubicBezTo>
                  <a:lnTo>
                    <a:pt x="59" y="559"/>
                  </a:lnTo>
                  <a:cubicBezTo>
                    <a:pt x="57" y="558"/>
                    <a:pt x="48" y="554"/>
                    <a:pt x="42" y="554"/>
                  </a:cubicBezTo>
                  <a:cubicBezTo>
                    <a:pt x="38" y="554"/>
                    <a:pt x="36" y="556"/>
                    <a:pt x="36" y="560"/>
                  </a:cubicBezTo>
                  <a:cubicBezTo>
                    <a:pt x="30" y="571"/>
                    <a:pt x="30" y="580"/>
                    <a:pt x="34" y="586"/>
                  </a:cubicBezTo>
                  <a:lnTo>
                    <a:pt x="34" y="586"/>
                  </a:lnTo>
                  <a:cubicBezTo>
                    <a:pt x="14" y="608"/>
                    <a:pt x="48" y="620"/>
                    <a:pt x="48" y="631"/>
                  </a:cubicBezTo>
                  <a:cubicBezTo>
                    <a:pt x="48" y="631"/>
                    <a:pt x="42" y="642"/>
                    <a:pt x="35" y="642"/>
                  </a:cubicBezTo>
                  <a:cubicBezTo>
                    <a:pt x="32" y="642"/>
                    <a:pt x="28" y="639"/>
                    <a:pt x="24" y="631"/>
                  </a:cubicBezTo>
                  <a:cubicBezTo>
                    <a:pt x="24" y="667"/>
                    <a:pt x="12" y="726"/>
                    <a:pt x="12" y="762"/>
                  </a:cubicBezTo>
                  <a:cubicBezTo>
                    <a:pt x="12" y="774"/>
                    <a:pt x="60" y="798"/>
                    <a:pt x="36" y="822"/>
                  </a:cubicBezTo>
                  <a:cubicBezTo>
                    <a:pt x="36" y="822"/>
                    <a:pt x="21" y="806"/>
                    <a:pt x="8" y="806"/>
                  </a:cubicBezTo>
                  <a:cubicBezTo>
                    <a:pt x="5" y="806"/>
                    <a:pt x="2" y="807"/>
                    <a:pt x="0" y="810"/>
                  </a:cubicBezTo>
                  <a:cubicBezTo>
                    <a:pt x="48" y="810"/>
                    <a:pt x="36" y="917"/>
                    <a:pt x="60" y="941"/>
                  </a:cubicBezTo>
                  <a:cubicBezTo>
                    <a:pt x="36" y="964"/>
                    <a:pt x="36" y="953"/>
                    <a:pt x="0" y="988"/>
                  </a:cubicBezTo>
                  <a:cubicBezTo>
                    <a:pt x="5" y="986"/>
                    <a:pt x="9" y="985"/>
                    <a:pt x="13" y="985"/>
                  </a:cubicBezTo>
                  <a:cubicBezTo>
                    <a:pt x="50" y="985"/>
                    <a:pt x="57" y="1076"/>
                    <a:pt x="36" y="1119"/>
                  </a:cubicBezTo>
                  <a:cubicBezTo>
                    <a:pt x="36" y="1143"/>
                    <a:pt x="95" y="1131"/>
                    <a:pt x="83" y="1167"/>
                  </a:cubicBezTo>
                  <a:cubicBezTo>
                    <a:pt x="129" y="1158"/>
                    <a:pt x="147" y="1156"/>
                    <a:pt x="169" y="1139"/>
                  </a:cubicBezTo>
                  <a:lnTo>
                    <a:pt x="169" y="1139"/>
                  </a:lnTo>
                  <a:cubicBezTo>
                    <a:pt x="168" y="1143"/>
                    <a:pt x="168" y="1149"/>
                    <a:pt x="167" y="1155"/>
                  </a:cubicBezTo>
                  <a:cubicBezTo>
                    <a:pt x="172" y="1150"/>
                    <a:pt x="177" y="1147"/>
                    <a:pt x="181" y="1147"/>
                  </a:cubicBezTo>
                  <a:cubicBezTo>
                    <a:pt x="186" y="1147"/>
                    <a:pt x="190" y="1153"/>
                    <a:pt x="191" y="1165"/>
                  </a:cubicBezTo>
                  <a:lnTo>
                    <a:pt x="191" y="1165"/>
                  </a:lnTo>
                  <a:cubicBezTo>
                    <a:pt x="198" y="1158"/>
                    <a:pt x="259" y="1127"/>
                    <a:pt x="274" y="1119"/>
                  </a:cubicBezTo>
                  <a:lnTo>
                    <a:pt x="274" y="1119"/>
                  </a:lnTo>
                  <a:cubicBezTo>
                    <a:pt x="250" y="1155"/>
                    <a:pt x="262" y="1143"/>
                    <a:pt x="238" y="1167"/>
                  </a:cubicBezTo>
                  <a:cubicBezTo>
                    <a:pt x="255" y="1158"/>
                    <a:pt x="308" y="1150"/>
                    <a:pt x="337" y="1150"/>
                  </a:cubicBezTo>
                  <a:cubicBezTo>
                    <a:pt x="349" y="1150"/>
                    <a:pt x="357" y="1152"/>
                    <a:pt x="357" y="1155"/>
                  </a:cubicBezTo>
                  <a:cubicBezTo>
                    <a:pt x="361" y="1155"/>
                    <a:pt x="373" y="1156"/>
                    <a:pt x="385" y="1156"/>
                  </a:cubicBezTo>
                  <a:cubicBezTo>
                    <a:pt x="401" y="1156"/>
                    <a:pt x="417" y="1154"/>
                    <a:pt x="419" y="1145"/>
                  </a:cubicBezTo>
                  <a:lnTo>
                    <a:pt x="419" y="1145"/>
                  </a:lnTo>
                  <a:cubicBezTo>
                    <a:pt x="422" y="1148"/>
                    <a:pt x="425" y="1152"/>
                    <a:pt x="429" y="1155"/>
                  </a:cubicBezTo>
                  <a:cubicBezTo>
                    <a:pt x="417" y="1131"/>
                    <a:pt x="393" y="1084"/>
                    <a:pt x="381" y="1072"/>
                  </a:cubicBezTo>
                  <a:lnTo>
                    <a:pt x="381" y="1072"/>
                  </a:lnTo>
                  <a:cubicBezTo>
                    <a:pt x="394" y="1077"/>
                    <a:pt x="405" y="1081"/>
                    <a:pt x="413" y="1085"/>
                  </a:cubicBezTo>
                  <a:lnTo>
                    <a:pt x="413" y="1085"/>
                  </a:lnTo>
                  <a:cubicBezTo>
                    <a:pt x="409" y="1081"/>
                    <a:pt x="405" y="1076"/>
                    <a:pt x="405" y="1072"/>
                  </a:cubicBezTo>
                  <a:cubicBezTo>
                    <a:pt x="464" y="1048"/>
                    <a:pt x="393" y="1048"/>
                    <a:pt x="393" y="1036"/>
                  </a:cubicBezTo>
                  <a:lnTo>
                    <a:pt x="393" y="1036"/>
                  </a:lnTo>
                  <a:cubicBezTo>
                    <a:pt x="412" y="1044"/>
                    <a:pt x="423" y="1047"/>
                    <a:pt x="429" y="1047"/>
                  </a:cubicBezTo>
                  <a:cubicBezTo>
                    <a:pt x="447" y="1047"/>
                    <a:pt x="405" y="1012"/>
                    <a:pt x="405" y="1012"/>
                  </a:cubicBezTo>
                  <a:lnTo>
                    <a:pt x="405" y="1012"/>
                  </a:lnTo>
                  <a:cubicBezTo>
                    <a:pt x="411" y="1015"/>
                    <a:pt x="417" y="1017"/>
                    <a:pt x="421" y="1017"/>
                  </a:cubicBezTo>
                  <a:cubicBezTo>
                    <a:pt x="433" y="1017"/>
                    <a:pt x="437" y="1007"/>
                    <a:pt x="430" y="991"/>
                  </a:cubicBezTo>
                  <a:lnTo>
                    <a:pt x="430" y="991"/>
                  </a:lnTo>
                  <a:cubicBezTo>
                    <a:pt x="430" y="991"/>
                    <a:pt x="430" y="991"/>
                    <a:pt x="430" y="991"/>
                  </a:cubicBezTo>
                  <a:cubicBezTo>
                    <a:pt x="431" y="991"/>
                    <a:pt x="430" y="990"/>
                    <a:pt x="429" y="988"/>
                  </a:cubicBezTo>
                  <a:lnTo>
                    <a:pt x="429" y="988"/>
                  </a:lnTo>
                  <a:cubicBezTo>
                    <a:pt x="429" y="989"/>
                    <a:pt x="429" y="990"/>
                    <a:pt x="430" y="991"/>
                  </a:cubicBezTo>
                  <a:lnTo>
                    <a:pt x="430" y="991"/>
                  </a:lnTo>
                  <a:cubicBezTo>
                    <a:pt x="425" y="991"/>
                    <a:pt x="381" y="963"/>
                    <a:pt x="381" y="953"/>
                  </a:cubicBezTo>
                  <a:lnTo>
                    <a:pt x="381" y="953"/>
                  </a:lnTo>
                  <a:cubicBezTo>
                    <a:pt x="393" y="959"/>
                    <a:pt x="402" y="962"/>
                    <a:pt x="409" y="962"/>
                  </a:cubicBezTo>
                  <a:cubicBezTo>
                    <a:pt x="417" y="962"/>
                    <a:pt x="423" y="959"/>
                    <a:pt x="429" y="953"/>
                  </a:cubicBezTo>
                  <a:cubicBezTo>
                    <a:pt x="393" y="953"/>
                    <a:pt x="369" y="941"/>
                    <a:pt x="381" y="905"/>
                  </a:cubicBezTo>
                  <a:lnTo>
                    <a:pt x="381" y="905"/>
                  </a:lnTo>
                  <a:cubicBezTo>
                    <a:pt x="381" y="905"/>
                    <a:pt x="453" y="941"/>
                    <a:pt x="453" y="941"/>
                  </a:cubicBezTo>
                  <a:cubicBezTo>
                    <a:pt x="464" y="905"/>
                    <a:pt x="453" y="893"/>
                    <a:pt x="429" y="893"/>
                  </a:cubicBezTo>
                  <a:cubicBezTo>
                    <a:pt x="429" y="893"/>
                    <a:pt x="411" y="911"/>
                    <a:pt x="400" y="911"/>
                  </a:cubicBezTo>
                  <a:cubicBezTo>
                    <a:pt x="393" y="911"/>
                    <a:pt x="389" y="904"/>
                    <a:pt x="393" y="882"/>
                  </a:cubicBezTo>
                  <a:lnTo>
                    <a:pt x="393" y="882"/>
                  </a:lnTo>
                  <a:cubicBezTo>
                    <a:pt x="401" y="879"/>
                    <a:pt x="461" y="834"/>
                    <a:pt x="441" y="834"/>
                  </a:cubicBezTo>
                  <a:lnTo>
                    <a:pt x="441" y="834"/>
                  </a:lnTo>
                  <a:cubicBezTo>
                    <a:pt x="409" y="843"/>
                    <a:pt x="392" y="847"/>
                    <a:pt x="384" y="847"/>
                  </a:cubicBezTo>
                  <a:cubicBezTo>
                    <a:pt x="361" y="847"/>
                    <a:pt x="411" y="818"/>
                    <a:pt x="429" y="810"/>
                  </a:cubicBezTo>
                  <a:cubicBezTo>
                    <a:pt x="405" y="810"/>
                    <a:pt x="405" y="798"/>
                    <a:pt x="429" y="798"/>
                  </a:cubicBezTo>
                  <a:cubicBezTo>
                    <a:pt x="357" y="786"/>
                    <a:pt x="393" y="691"/>
                    <a:pt x="417" y="679"/>
                  </a:cubicBezTo>
                  <a:cubicBezTo>
                    <a:pt x="425" y="679"/>
                    <a:pt x="401" y="658"/>
                    <a:pt x="395" y="658"/>
                  </a:cubicBezTo>
                  <a:lnTo>
                    <a:pt x="395" y="658"/>
                  </a:lnTo>
                  <a:cubicBezTo>
                    <a:pt x="392" y="658"/>
                    <a:pt x="393" y="663"/>
                    <a:pt x="405" y="679"/>
                  </a:cubicBezTo>
                  <a:cubicBezTo>
                    <a:pt x="369" y="679"/>
                    <a:pt x="369" y="441"/>
                    <a:pt x="381" y="417"/>
                  </a:cubicBezTo>
                  <a:cubicBezTo>
                    <a:pt x="322" y="357"/>
                    <a:pt x="405" y="131"/>
                    <a:pt x="357" y="60"/>
                  </a:cubicBezTo>
                  <a:cubicBezTo>
                    <a:pt x="342" y="28"/>
                    <a:pt x="317" y="22"/>
                    <a:pt x="290" y="22"/>
                  </a:cubicBezTo>
                  <a:cubicBezTo>
                    <a:pt x="272" y="22"/>
                    <a:pt x="255" y="25"/>
                    <a:pt x="237" y="25"/>
                  </a:cubicBezTo>
                  <a:cubicBezTo>
                    <a:pt x="220" y="25"/>
                    <a:pt x="204" y="22"/>
                    <a:pt x="191" y="12"/>
                  </a:cubicBezTo>
                  <a:lnTo>
                    <a:pt x="191" y="12"/>
                  </a:lnTo>
                  <a:cubicBezTo>
                    <a:pt x="191" y="24"/>
                    <a:pt x="202" y="24"/>
                    <a:pt x="202" y="36"/>
                  </a:cubicBezTo>
                  <a:cubicBezTo>
                    <a:pt x="191" y="12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420;p60">
              <a:extLst>
                <a:ext uri="{FF2B5EF4-FFF2-40B4-BE49-F238E27FC236}">
                  <a16:creationId xmlns:a16="http://schemas.microsoft.com/office/drawing/2014/main" id="{CF038909-FEE8-43DA-B328-DA77FE4D3C2A}"/>
                </a:ext>
              </a:extLst>
            </p:cNvPr>
            <p:cNvSpPr/>
            <p:nvPr/>
          </p:nvSpPr>
          <p:spPr>
            <a:xfrm>
              <a:off x="5595025" y="311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421;p60">
              <a:extLst>
                <a:ext uri="{FF2B5EF4-FFF2-40B4-BE49-F238E27FC236}">
                  <a16:creationId xmlns:a16="http://schemas.microsoft.com/office/drawing/2014/main" id="{A24582CD-1AA9-4A9D-9460-8D9A91610EF3}"/>
                </a:ext>
              </a:extLst>
            </p:cNvPr>
            <p:cNvSpPr/>
            <p:nvPr/>
          </p:nvSpPr>
          <p:spPr>
            <a:xfrm>
              <a:off x="5594725" y="313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422;p60">
              <a:extLst>
                <a:ext uri="{FF2B5EF4-FFF2-40B4-BE49-F238E27FC236}">
                  <a16:creationId xmlns:a16="http://schemas.microsoft.com/office/drawing/2014/main" id="{D91BD385-EC46-4726-90F8-4742BEA2C2BD}"/>
                </a:ext>
              </a:extLst>
            </p:cNvPr>
            <p:cNvSpPr/>
            <p:nvPr/>
          </p:nvSpPr>
          <p:spPr>
            <a:xfrm>
              <a:off x="5603375" y="31252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12" y="0"/>
                    <a:pt x="0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423;p60">
              <a:extLst>
                <a:ext uri="{FF2B5EF4-FFF2-40B4-BE49-F238E27FC236}">
                  <a16:creationId xmlns:a16="http://schemas.microsoft.com/office/drawing/2014/main" id="{4C42C62E-072F-45EE-A8A6-098B4C42BF97}"/>
                </a:ext>
              </a:extLst>
            </p:cNvPr>
            <p:cNvSpPr/>
            <p:nvPr/>
          </p:nvSpPr>
          <p:spPr>
            <a:xfrm>
              <a:off x="5603950" y="3128050"/>
              <a:ext cx="575" cy="175"/>
            </a:xfrm>
            <a:custGeom>
              <a:avLst/>
              <a:gdLst/>
              <a:ahLst/>
              <a:cxnLst/>
              <a:rect l="l" t="t" r="r" b="b"/>
              <a:pathLst>
                <a:path w="23" h="7" extrusionOk="0">
                  <a:moveTo>
                    <a:pt x="19" y="1"/>
                  </a:moveTo>
                  <a:cubicBezTo>
                    <a:pt x="18" y="1"/>
                    <a:pt x="13" y="2"/>
                    <a:pt x="1" y="6"/>
                  </a:cubicBezTo>
                  <a:cubicBezTo>
                    <a:pt x="9" y="6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8424;p60">
              <a:extLst>
                <a:ext uri="{FF2B5EF4-FFF2-40B4-BE49-F238E27FC236}">
                  <a16:creationId xmlns:a16="http://schemas.microsoft.com/office/drawing/2014/main" id="{3E875BE0-DC45-4FC2-BF89-F6677B2B996C}"/>
                </a:ext>
              </a:extLst>
            </p:cNvPr>
            <p:cNvSpPr/>
            <p:nvPr/>
          </p:nvSpPr>
          <p:spPr>
            <a:xfrm>
              <a:off x="5604250" y="3128650"/>
              <a:ext cx="325" cy="425"/>
            </a:xfrm>
            <a:custGeom>
              <a:avLst/>
              <a:gdLst/>
              <a:ahLst/>
              <a:cxnLst/>
              <a:rect l="l" t="t" r="r" b="b"/>
              <a:pathLst>
                <a:path w="13" h="17" extrusionOk="0">
                  <a:moveTo>
                    <a:pt x="4" y="1"/>
                  </a:moveTo>
                  <a:cubicBezTo>
                    <a:pt x="2" y="1"/>
                    <a:pt x="1" y="2"/>
                    <a:pt x="1" y="6"/>
                  </a:cubicBezTo>
                  <a:cubicBezTo>
                    <a:pt x="9" y="6"/>
                    <a:pt x="11" y="17"/>
                    <a:pt x="12" y="17"/>
                  </a:cubicBezTo>
                  <a:cubicBezTo>
                    <a:pt x="13" y="17"/>
                    <a:pt x="13" y="14"/>
                    <a:pt x="13" y="6"/>
                  </a:cubicBezTo>
                  <a:cubicBezTo>
                    <a:pt x="13" y="6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8425;p60">
              <a:extLst>
                <a:ext uri="{FF2B5EF4-FFF2-40B4-BE49-F238E27FC236}">
                  <a16:creationId xmlns:a16="http://schemas.microsoft.com/office/drawing/2014/main" id="{455DAB5B-18CC-493C-9126-B47D31D5DF1F}"/>
                </a:ext>
              </a:extLst>
            </p:cNvPr>
            <p:cNvSpPr/>
            <p:nvPr/>
          </p:nvSpPr>
          <p:spPr>
            <a:xfrm>
              <a:off x="5604900" y="3136525"/>
              <a:ext cx="275" cy="375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11" y="1"/>
                  </a:lnTo>
                  <a:cubicBezTo>
                    <a:pt x="3" y="1"/>
                    <a:pt x="0" y="11"/>
                    <a:pt x="3" y="11"/>
                  </a:cubicBezTo>
                  <a:cubicBezTo>
                    <a:pt x="4" y="11"/>
                    <a:pt x="7" y="9"/>
                    <a:pt x="11" y="1"/>
                  </a:cubicBezTo>
                  <a:lnTo>
                    <a:pt x="11" y="1"/>
                  </a:lnTo>
                  <a:cubicBezTo>
                    <a:pt x="6" y="11"/>
                    <a:pt x="5" y="14"/>
                    <a:pt x="6" y="14"/>
                  </a:cubicBezTo>
                  <a:cubicBezTo>
                    <a:pt x="7" y="14"/>
                    <a:pt x="11" y="7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8426;p60">
              <a:extLst>
                <a:ext uri="{FF2B5EF4-FFF2-40B4-BE49-F238E27FC236}">
                  <a16:creationId xmlns:a16="http://schemas.microsoft.com/office/drawing/2014/main" id="{1621FA7F-BF0E-4CC4-A2FE-6C2F1494D20D}"/>
                </a:ext>
              </a:extLst>
            </p:cNvPr>
            <p:cNvSpPr/>
            <p:nvPr/>
          </p:nvSpPr>
          <p:spPr>
            <a:xfrm>
              <a:off x="5594425" y="31375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13" y="3"/>
                    <a:pt x="13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8427;p60">
              <a:extLst>
                <a:ext uri="{FF2B5EF4-FFF2-40B4-BE49-F238E27FC236}">
                  <a16:creationId xmlns:a16="http://schemas.microsoft.com/office/drawing/2014/main" id="{492C88A6-F970-4970-8705-6748AE09FE56}"/>
                </a:ext>
              </a:extLst>
            </p:cNvPr>
            <p:cNvSpPr/>
            <p:nvPr/>
          </p:nvSpPr>
          <p:spPr>
            <a:xfrm>
              <a:off x="5594725" y="31344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12"/>
                  </a:moveTo>
                  <a:cubicBezTo>
                    <a:pt x="37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8428;p60">
              <a:extLst>
                <a:ext uri="{FF2B5EF4-FFF2-40B4-BE49-F238E27FC236}">
                  <a16:creationId xmlns:a16="http://schemas.microsoft.com/office/drawing/2014/main" id="{0B13ABA9-A291-4F34-8B2C-C89DBC69C579}"/>
                </a:ext>
              </a:extLst>
            </p:cNvPr>
            <p:cNvSpPr/>
            <p:nvPr/>
          </p:nvSpPr>
          <p:spPr>
            <a:xfrm>
              <a:off x="5594150" y="3132050"/>
              <a:ext cx="450" cy="325"/>
            </a:xfrm>
            <a:custGeom>
              <a:avLst/>
              <a:gdLst/>
              <a:ahLst/>
              <a:cxnLst/>
              <a:rect l="l" t="t" r="r" b="b"/>
              <a:pathLst>
                <a:path w="18" h="13" extrusionOk="0">
                  <a:moveTo>
                    <a:pt x="0" y="1"/>
                  </a:moveTo>
                  <a:cubicBezTo>
                    <a:pt x="0" y="6"/>
                    <a:pt x="2" y="9"/>
                    <a:pt x="4" y="11"/>
                  </a:cubicBezTo>
                  <a:lnTo>
                    <a:pt x="4" y="11"/>
                  </a:lnTo>
                  <a:cubicBezTo>
                    <a:pt x="9" y="7"/>
                    <a:pt x="17" y="1"/>
                    <a:pt x="0" y="1"/>
                  </a:cubicBezTo>
                  <a:close/>
                  <a:moveTo>
                    <a:pt x="4" y="11"/>
                  </a:moveTo>
                  <a:lnTo>
                    <a:pt x="4" y="11"/>
                  </a:lnTo>
                  <a:cubicBezTo>
                    <a:pt x="2" y="12"/>
                    <a:pt x="0" y="13"/>
                    <a:pt x="0" y="13"/>
                  </a:cubicBezTo>
                  <a:cubicBezTo>
                    <a:pt x="7" y="13"/>
                    <a:pt x="6" y="13"/>
                    <a:pt x="4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8429;p60">
              <a:extLst>
                <a:ext uri="{FF2B5EF4-FFF2-40B4-BE49-F238E27FC236}">
                  <a16:creationId xmlns:a16="http://schemas.microsoft.com/office/drawing/2014/main" id="{D33C238B-589A-4BE2-BA62-804EE5D6A8EB}"/>
                </a:ext>
              </a:extLst>
            </p:cNvPr>
            <p:cNvSpPr/>
            <p:nvPr/>
          </p:nvSpPr>
          <p:spPr>
            <a:xfrm>
              <a:off x="5594425" y="3090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3"/>
                    <a:pt x="13" y="13"/>
                    <a:pt x="13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8430;p60">
              <a:extLst>
                <a:ext uri="{FF2B5EF4-FFF2-40B4-BE49-F238E27FC236}">
                  <a16:creationId xmlns:a16="http://schemas.microsoft.com/office/drawing/2014/main" id="{4AC6A3A4-BC80-4E03-A806-BF2D16C39326}"/>
                </a:ext>
              </a:extLst>
            </p:cNvPr>
            <p:cNvSpPr/>
            <p:nvPr/>
          </p:nvSpPr>
          <p:spPr>
            <a:xfrm>
              <a:off x="5595650" y="3083400"/>
              <a:ext cx="300" cy="175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4" y="1"/>
                  </a:moveTo>
                  <a:cubicBezTo>
                    <a:pt x="1" y="1"/>
                    <a:pt x="4" y="6"/>
                    <a:pt x="12" y="6"/>
                  </a:cubicBezTo>
                  <a:cubicBezTo>
                    <a:pt x="8" y="2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8431;p60">
              <a:extLst>
                <a:ext uri="{FF2B5EF4-FFF2-40B4-BE49-F238E27FC236}">
                  <a16:creationId xmlns:a16="http://schemas.microsoft.com/office/drawing/2014/main" id="{26C9F43B-20A0-48D6-A978-3F16AD0BB30E}"/>
                </a:ext>
              </a:extLst>
            </p:cNvPr>
            <p:cNvSpPr/>
            <p:nvPr/>
          </p:nvSpPr>
          <p:spPr>
            <a:xfrm>
              <a:off x="5604850" y="3101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8432;p60">
              <a:extLst>
                <a:ext uri="{FF2B5EF4-FFF2-40B4-BE49-F238E27FC236}">
                  <a16:creationId xmlns:a16="http://schemas.microsoft.com/office/drawing/2014/main" id="{5934BD1A-08DD-472F-8127-A70A54F7F6E2}"/>
                </a:ext>
              </a:extLst>
            </p:cNvPr>
            <p:cNvSpPr/>
            <p:nvPr/>
          </p:nvSpPr>
          <p:spPr>
            <a:xfrm>
              <a:off x="5603950" y="31011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cubicBezTo>
                    <a:pt x="25" y="13"/>
                    <a:pt x="37" y="25"/>
                    <a:pt x="49" y="48"/>
                  </a:cubicBezTo>
                  <a:cubicBezTo>
                    <a:pt x="46" y="44"/>
                    <a:pt x="45" y="40"/>
                    <a:pt x="44" y="38"/>
                  </a:cubicBezTo>
                  <a:lnTo>
                    <a:pt x="44" y="38"/>
                  </a:lnTo>
                  <a:cubicBezTo>
                    <a:pt x="45" y="41"/>
                    <a:pt x="47" y="45"/>
                    <a:pt x="49" y="48"/>
                  </a:cubicBezTo>
                  <a:cubicBezTo>
                    <a:pt x="49" y="41"/>
                    <a:pt x="45" y="35"/>
                    <a:pt x="44" y="35"/>
                  </a:cubicBezTo>
                  <a:lnTo>
                    <a:pt x="44" y="35"/>
                  </a:lnTo>
                  <a:cubicBezTo>
                    <a:pt x="43" y="35"/>
                    <a:pt x="43" y="36"/>
                    <a:pt x="44" y="38"/>
                  </a:cubicBezTo>
                  <a:lnTo>
                    <a:pt x="44" y="38"/>
                  </a:lnTo>
                  <a:cubicBezTo>
                    <a:pt x="36" y="18"/>
                    <a:pt x="3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8433;p60">
              <a:extLst>
                <a:ext uri="{FF2B5EF4-FFF2-40B4-BE49-F238E27FC236}">
                  <a16:creationId xmlns:a16="http://schemas.microsoft.com/office/drawing/2014/main" id="{0DE465D1-D7A2-4250-9FE6-0D6080FA6154}"/>
                </a:ext>
              </a:extLst>
            </p:cNvPr>
            <p:cNvSpPr/>
            <p:nvPr/>
          </p:nvSpPr>
          <p:spPr>
            <a:xfrm>
              <a:off x="5594150" y="3073725"/>
              <a:ext cx="11625" cy="29200"/>
            </a:xfrm>
            <a:custGeom>
              <a:avLst/>
              <a:gdLst/>
              <a:ahLst/>
              <a:cxnLst/>
              <a:rect l="l" t="t" r="r" b="b"/>
              <a:pathLst>
                <a:path w="465" h="1168" extrusionOk="0">
                  <a:moveTo>
                    <a:pt x="50" y="308"/>
                  </a:moveTo>
                  <a:lnTo>
                    <a:pt x="50" y="308"/>
                  </a:lnTo>
                  <a:cubicBezTo>
                    <a:pt x="49" y="309"/>
                    <a:pt x="48" y="310"/>
                    <a:pt x="48" y="310"/>
                  </a:cubicBezTo>
                  <a:cubicBezTo>
                    <a:pt x="49" y="310"/>
                    <a:pt x="50" y="309"/>
                    <a:pt x="50" y="308"/>
                  </a:cubicBezTo>
                  <a:close/>
                  <a:moveTo>
                    <a:pt x="48" y="346"/>
                  </a:moveTo>
                  <a:cubicBezTo>
                    <a:pt x="48" y="348"/>
                    <a:pt x="48" y="349"/>
                    <a:pt x="48" y="350"/>
                  </a:cubicBezTo>
                  <a:lnTo>
                    <a:pt x="48" y="350"/>
                  </a:lnTo>
                  <a:cubicBezTo>
                    <a:pt x="48" y="347"/>
                    <a:pt x="48" y="346"/>
                    <a:pt x="48" y="346"/>
                  </a:cubicBezTo>
                  <a:close/>
                  <a:moveTo>
                    <a:pt x="38" y="442"/>
                  </a:moveTo>
                  <a:lnTo>
                    <a:pt x="38" y="442"/>
                  </a:lnTo>
                  <a:cubicBezTo>
                    <a:pt x="36" y="443"/>
                    <a:pt x="36" y="446"/>
                    <a:pt x="36" y="453"/>
                  </a:cubicBezTo>
                  <a:cubicBezTo>
                    <a:pt x="36" y="454"/>
                    <a:pt x="36" y="454"/>
                    <a:pt x="36" y="454"/>
                  </a:cubicBezTo>
                  <a:cubicBezTo>
                    <a:pt x="36" y="454"/>
                    <a:pt x="37" y="449"/>
                    <a:pt x="38" y="442"/>
                  </a:cubicBezTo>
                  <a:close/>
                  <a:moveTo>
                    <a:pt x="395" y="664"/>
                  </a:moveTo>
                  <a:cubicBezTo>
                    <a:pt x="396" y="667"/>
                    <a:pt x="400" y="672"/>
                    <a:pt x="405" y="679"/>
                  </a:cubicBezTo>
                  <a:cubicBezTo>
                    <a:pt x="401" y="679"/>
                    <a:pt x="398" y="673"/>
                    <a:pt x="395" y="664"/>
                  </a:cubicBezTo>
                  <a:close/>
                  <a:moveTo>
                    <a:pt x="413" y="1085"/>
                  </a:moveTo>
                  <a:cubicBezTo>
                    <a:pt x="423" y="1093"/>
                    <a:pt x="438" y="1099"/>
                    <a:pt x="441" y="1099"/>
                  </a:cubicBezTo>
                  <a:cubicBezTo>
                    <a:pt x="443" y="1099"/>
                    <a:pt x="437" y="1095"/>
                    <a:pt x="413" y="1085"/>
                  </a:cubicBezTo>
                  <a:close/>
                  <a:moveTo>
                    <a:pt x="191" y="1108"/>
                  </a:moveTo>
                  <a:lnTo>
                    <a:pt x="191" y="1108"/>
                  </a:lnTo>
                  <a:cubicBezTo>
                    <a:pt x="191" y="1122"/>
                    <a:pt x="190" y="1127"/>
                    <a:pt x="189" y="1127"/>
                  </a:cubicBezTo>
                  <a:cubicBezTo>
                    <a:pt x="187" y="1127"/>
                    <a:pt x="186" y="1121"/>
                    <a:pt x="183" y="1117"/>
                  </a:cubicBezTo>
                  <a:lnTo>
                    <a:pt x="183" y="1117"/>
                  </a:lnTo>
                  <a:cubicBezTo>
                    <a:pt x="184" y="1116"/>
                    <a:pt x="185" y="1115"/>
                    <a:pt x="186" y="1114"/>
                  </a:cubicBezTo>
                  <a:lnTo>
                    <a:pt x="186" y="1114"/>
                  </a:lnTo>
                  <a:cubicBezTo>
                    <a:pt x="185" y="1116"/>
                    <a:pt x="185" y="1117"/>
                    <a:pt x="186" y="1117"/>
                  </a:cubicBezTo>
                  <a:cubicBezTo>
                    <a:pt x="188" y="1117"/>
                    <a:pt x="191" y="1114"/>
                    <a:pt x="191" y="1108"/>
                  </a:cubicBezTo>
                  <a:close/>
                  <a:moveTo>
                    <a:pt x="191" y="1166"/>
                  </a:moveTo>
                  <a:lnTo>
                    <a:pt x="191" y="1166"/>
                  </a:lnTo>
                  <a:cubicBezTo>
                    <a:pt x="189" y="1167"/>
                    <a:pt x="189" y="1167"/>
                    <a:pt x="191" y="1167"/>
                  </a:cubicBezTo>
                  <a:cubicBezTo>
                    <a:pt x="191" y="1167"/>
                    <a:pt x="191" y="1166"/>
                    <a:pt x="191" y="1166"/>
                  </a:cubicBezTo>
                  <a:close/>
                  <a:moveTo>
                    <a:pt x="36" y="0"/>
                  </a:moveTo>
                  <a:cubicBezTo>
                    <a:pt x="60" y="48"/>
                    <a:pt x="72" y="227"/>
                    <a:pt x="83" y="262"/>
                  </a:cubicBezTo>
                  <a:cubicBezTo>
                    <a:pt x="77" y="256"/>
                    <a:pt x="72" y="253"/>
                    <a:pt x="69" y="253"/>
                  </a:cubicBezTo>
                  <a:cubicBezTo>
                    <a:pt x="53" y="253"/>
                    <a:pt x="56" y="298"/>
                    <a:pt x="50" y="308"/>
                  </a:cubicBezTo>
                  <a:lnTo>
                    <a:pt x="50" y="308"/>
                  </a:lnTo>
                  <a:cubicBezTo>
                    <a:pt x="57" y="304"/>
                    <a:pt x="71" y="294"/>
                    <a:pt x="79" y="294"/>
                  </a:cubicBezTo>
                  <a:cubicBezTo>
                    <a:pt x="85" y="294"/>
                    <a:pt x="87" y="298"/>
                    <a:pt x="83" y="310"/>
                  </a:cubicBezTo>
                  <a:cubicBezTo>
                    <a:pt x="83" y="309"/>
                    <a:pt x="83" y="309"/>
                    <a:pt x="83" y="309"/>
                  </a:cubicBezTo>
                  <a:cubicBezTo>
                    <a:pt x="79" y="309"/>
                    <a:pt x="57" y="351"/>
                    <a:pt x="50" y="351"/>
                  </a:cubicBezTo>
                  <a:cubicBezTo>
                    <a:pt x="49" y="351"/>
                    <a:pt x="49" y="350"/>
                    <a:pt x="48" y="350"/>
                  </a:cubicBezTo>
                  <a:lnTo>
                    <a:pt x="48" y="350"/>
                  </a:lnTo>
                  <a:cubicBezTo>
                    <a:pt x="50" y="359"/>
                    <a:pt x="54" y="381"/>
                    <a:pt x="57" y="381"/>
                  </a:cubicBezTo>
                  <a:cubicBezTo>
                    <a:pt x="59" y="381"/>
                    <a:pt x="60" y="375"/>
                    <a:pt x="60" y="358"/>
                  </a:cubicBezTo>
                  <a:cubicBezTo>
                    <a:pt x="72" y="369"/>
                    <a:pt x="83" y="381"/>
                    <a:pt x="83" y="405"/>
                  </a:cubicBezTo>
                  <a:cubicBezTo>
                    <a:pt x="78" y="395"/>
                    <a:pt x="73" y="391"/>
                    <a:pt x="69" y="391"/>
                  </a:cubicBezTo>
                  <a:cubicBezTo>
                    <a:pt x="64" y="391"/>
                    <a:pt x="60" y="398"/>
                    <a:pt x="60" y="405"/>
                  </a:cubicBezTo>
                  <a:cubicBezTo>
                    <a:pt x="60" y="393"/>
                    <a:pt x="48" y="381"/>
                    <a:pt x="48" y="369"/>
                  </a:cubicBezTo>
                  <a:cubicBezTo>
                    <a:pt x="48" y="369"/>
                    <a:pt x="42" y="418"/>
                    <a:pt x="38" y="442"/>
                  </a:cubicBezTo>
                  <a:lnTo>
                    <a:pt x="38" y="442"/>
                  </a:lnTo>
                  <a:cubicBezTo>
                    <a:pt x="39" y="441"/>
                    <a:pt x="41" y="441"/>
                    <a:pt x="45" y="441"/>
                  </a:cubicBezTo>
                  <a:lnTo>
                    <a:pt x="45" y="441"/>
                  </a:lnTo>
                  <a:cubicBezTo>
                    <a:pt x="43" y="456"/>
                    <a:pt x="54" y="533"/>
                    <a:pt x="58" y="548"/>
                  </a:cubicBezTo>
                  <a:lnTo>
                    <a:pt x="36" y="548"/>
                  </a:lnTo>
                  <a:cubicBezTo>
                    <a:pt x="36" y="572"/>
                    <a:pt x="36" y="584"/>
                    <a:pt x="60" y="596"/>
                  </a:cubicBezTo>
                  <a:cubicBezTo>
                    <a:pt x="52" y="603"/>
                    <a:pt x="49" y="606"/>
                    <a:pt x="48" y="606"/>
                  </a:cubicBezTo>
                  <a:cubicBezTo>
                    <a:pt x="46" y="606"/>
                    <a:pt x="52" y="592"/>
                    <a:pt x="36" y="584"/>
                  </a:cubicBezTo>
                  <a:lnTo>
                    <a:pt x="36" y="584"/>
                  </a:lnTo>
                  <a:cubicBezTo>
                    <a:pt x="12" y="608"/>
                    <a:pt x="48" y="619"/>
                    <a:pt x="48" y="631"/>
                  </a:cubicBezTo>
                  <a:cubicBezTo>
                    <a:pt x="48" y="631"/>
                    <a:pt x="42" y="642"/>
                    <a:pt x="35" y="642"/>
                  </a:cubicBezTo>
                  <a:cubicBezTo>
                    <a:pt x="32" y="642"/>
                    <a:pt x="28" y="639"/>
                    <a:pt x="24" y="631"/>
                  </a:cubicBezTo>
                  <a:cubicBezTo>
                    <a:pt x="24" y="667"/>
                    <a:pt x="24" y="727"/>
                    <a:pt x="12" y="762"/>
                  </a:cubicBezTo>
                  <a:cubicBezTo>
                    <a:pt x="24" y="762"/>
                    <a:pt x="60" y="786"/>
                    <a:pt x="36" y="822"/>
                  </a:cubicBezTo>
                  <a:cubicBezTo>
                    <a:pt x="36" y="822"/>
                    <a:pt x="12" y="798"/>
                    <a:pt x="0" y="798"/>
                  </a:cubicBezTo>
                  <a:lnTo>
                    <a:pt x="0" y="798"/>
                  </a:lnTo>
                  <a:cubicBezTo>
                    <a:pt x="12" y="822"/>
                    <a:pt x="24" y="834"/>
                    <a:pt x="36" y="846"/>
                  </a:cubicBezTo>
                  <a:cubicBezTo>
                    <a:pt x="48" y="870"/>
                    <a:pt x="36" y="905"/>
                    <a:pt x="60" y="929"/>
                  </a:cubicBezTo>
                  <a:cubicBezTo>
                    <a:pt x="48" y="929"/>
                    <a:pt x="48" y="929"/>
                    <a:pt x="60" y="941"/>
                  </a:cubicBezTo>
                  <a:cubicBezTo>
                    <a:pt x="49" y="951"/>
                    <a:pt x="44" y="953"/>
                    <a:pt x="38" y="954"/>
                  </a:cubicBezTo>
                  <a:lnTo>
                    <a:pt x="38" y="954"/>
                  </a:lnTo>
                  <a:cubicBezTo>
                    <a:pt x="37" y="953"/>
                    <a:pt x="36" y="953"/>
                    <a:pt x="36" y="953"/>
                  </a:cubicBezTo>
                  <a:lnTo>
                    <a:pt x="36" y="953"/>
                  </a:lnTo>
                  <a:cubicBezTo>
                    <a:pt x="36" y="953"/>
                    <a:pt x="36" y="954"/>
                    <a:pt x="36" y="954"/>
                  </a:cubicBezTo>
                  <a:lnTo>
                    <a:pt x="36" y="954"/>
                  </a:lnTo>
                  <a:cubicBezTo>
                    <a:pt x="36" y="954"/>
                    <a:pt x="37" y="954"/>
                    <a:pt x="38" y="954"/>
                  </a:cubicBezTo>
                  <a:lnTo>
                    <a:pt x="38" y="954"/>
                  </a:lnTo>
                  <a:cubicBezTo>
                    <a:pt x="59" y="965"/>
                    <a:pt x="48" y="965"/>
                    <a:pt x="48" y="965"/>
                  </a:cubicBezTo>
                  <a:cubicBezTo>
                    <a:pt x="36" y="965"/>
                    <a:pt x="36" y="965"/>
                    <a:pt x="36" y="954"/>
                  </a:cubicBezTo>
                  <a:lnTo>
                    <a:pt x="36" y="954"/>
                  </a:lnTo>
                  <a:cubicBezTo>
                    <a:pt x="28" y="956"/>
                    <a:pt x="19" y="958"/>
                    <a:pt x="0" y="977"/>
                  </a:cubicBezTo>
                  <a:cubicBezTo>
                    <a:pt x="3" y="976"/>
                    <a:pt x="5" y="976"/>
                    <a:pt x="7" y="976"/>
                  </a:cubicBezTo>
                  <a:cubicBezTo>
                    <a:pt x="49" y="976"/>
                    <a:pt x="58" y="1074"/>
                    <a:pt x="36" y="1120"/>
                  </a:cubicBezTo>
                  <a:cubicBezTo>
                    <a:pt x="36" y="1143"/>
                    <a:pt x="95" y="1131"/>
                    <a:pt x="83" y="1167"/>
                  </a:cubicBezTo>
                  <a:cubicBezTo>
                    <a:pt x="129" y="1149"/>
                    <a:pt x="147" y="1152"/>
                    <a:pt x="168" y="1133"/>
                  </a:cubicBezTo>
                  <a:lnTo>
                    <a:pt x="168" y="1133"/>
                  </a:lnTo>
                  <a:cubicBezTo>
                    <a:pt x="168" y="1136"/>
                    <a:pt x="167" y="1139"/>
                    <a:pt x="167" y="1143"/>
                  </a:cubicBezTo>
                  <a:cubicBezTo>
                    <a:pt x="178" y="1143"/>
                    <a:pt x="190" y="1143"/>
                    <a:pt x="191" y="1166"/>
                  </a:cubicBezTo>
                  <a:lnTo>
                    <a:pt x="191" y="1166"/>
                  </a:lnTo>
                  <a:cubicBezTo>
                    <a:pt x="198" y="1159"/>
                    <a:pt x="250" y="1131"/>
                    <a:pt x="269" y="1117"/>
                  </a:cubicBezTo>
                  <a:lnTo>
                    <a:pt x="269" y="1117"/>
                  </a:lnTo>
                  <a:cubicBezTo>
                    <a:pt x="252" y="1154"/>
                    <a:pt x="260" y="1145"/>
                    <a:pt x="238" y="1167"/>
                  </a:cubicBezTo>
                  <a:cubicBezTo>
                    <a:pt x="255" y="1159"/>
                    <a:pt x="308" y="1150"/>
                    <a:pt x="337" y="1150"/>
                  </a:cubicBezTo>
                  <a:cubicBezTo>
                    <a:pt x="349" y="1150"/>
                    <a:pt x="357" y="1152"/>
                    <a:pt x="357" y="1155"/>
                  </a:cubicBezTo>
                  <a:cubicBezTo>
                    <a:pt x="361" y="1155"/>
                    <a:pt x="373" y="1157"/>
                    <a:pt x="385" y="1157"/>
                  </a:cubicBezTo>
                  <a:cubicBezTo>
                    <a:pt x="410" y="1157"/>
                    <a:pt x="437" y="1151"/>
                    <a:pt x="405" y="1120"/>
                  </a:cubicBezTo>
                  <a:lnTo>
                    <a:pt x="405" y="1120"/>
                  </a:lnTo>
                  <a:cubicBezTo>
                    <a:pt x="406" y="1120"/>
                    <a:pt x="417" y="1132"/>
                    <a:pt x="429" y="1143"/>
                  </a:cubicBezTo>
                  <a:cubicBezTo>
                    <a:pt x="417" y="1120"/>
                    <a:pt x="393" y="1084"/>
                    <a:pt x="381" y="1072"/>
                  </a:cubicBezTo>
                  <a:lnTo>
                    <a:pt x="381" y="1072"/>
                  </a:lnTo>
                  <a:cubicBezTo>
                    <a:pt x="394" y="1077"/>
                    <a:pt x="405" y="1082"/>
                    <a:pt x="413" y="1085"/>
                  </a:cubicBezTo>
                  <a:lnTo>
                    <a:pt x="413" y="1085"/>
                  </a:lnTo>
                  <a:cubicBezTo>
                    <a:pt x="409" y="1081"/>
                    <a:pt x="405" y="1077"/>
                    <a:pt x="405" y="1072"/>
                  </a:cubicBezTo>
                  <a:cubicBezTo>
                    <a:pt x="464" y="1048"/>
                    <a:pt x="393" y="1048"/>
                    <a:pt x="393" y="1024"/>
                  </a:cubicBezTo>
                  <a:lnTo>
                    <a:pt x="393" y="1024"/>
                  </a:lnTo>
                  <a:cubicBezTo>
                    <a:pt x="417" y="1038"/>
                    <a:pt x="428" y="1043"/>
                    <a:pt x="432" y="1043"/>
                  </a:cubicBezTo>
                  <a:cubicBezTo>
                    <a:pt x="441" y="1043"/>
                    <a:pt x="405" y="1012"/>
                    <a:pt x="405" y="1012"/>
                  </a:cubicBezTo>
                  <a:lnTo>
                    <a:pt x="405" y="1012"/>
                  </a:lnTo>
                  <a:cubicBezTo>
                    <a:pt x="411" y="1016"/>
                    <a:pt x="417" y="1017"/>
                    <a:pt x="421" y="1017"/>
                  </a:cubicBezTo>
                  <a:cubicBezTo>
                    <a:pt x="433" y="1017"/>
                    <a:pt x="437" y="1006"/>
                    <a:pt x="429" y="989"/>
                  </a:cubicBezTo>
                  <a:cubicBezTo>
                    <a:pt x="441" y="989"/>
                    <a:pt x="381" y="965"/>
                    <a:pt x="381" y="953"/>
                  </a:cubicBezTo>
                  <a:lnTo>
                    <a:pt x="429" y="953"/>
                  </a:lnTo>
                  <a:cubicBezTo>
                    <a:pt x="393" y="953"/>
                    <a:pt x="369" y="941"/>
                    <a:pt x="381" y="905"/>
                  </a:cubicBezTo>
                  <a:lnTo>
                    <a:pt x="381" y="905"/>
                  </a:lnTo>
                  <a:cubicBezTo>
                    <a:pt x="381" y="905"/>
                    <a:pt x="434" y="931"/>
                    <a:pt x="449" y="931"/>
                  </a:cubicBezTo>
                  <a:cubicBezTo>
                    <a:pt x="451" y="931"/>
                    <a:pt x="453" y="931"/>
                    <a:pt x="453" y="929"/>
                  </a:cubicBezTo>
                  <a:cubicBezTo>
                    <a:pt x="464" y="905"/>
                    <a:pt x="453" y="893"/>
                    <a:pt x="429" y="881"/>
                  </a:cubicBezTo>
                  <a:lnTo>
                    <a:pt x="429" y="881"/>
                  </a:lnTo>
                  <a:cubicBezTo>
                    <a:pt x="429" y="893"/>
                    <a:pt x="441" y="905"/>
                    <a:pt x="441" y="917"/>
                  </a:cubicBezTo>
                  <a:cubicBezTo>
                    <a:pt x="417" y="917"/>
                    <a:pt x="405" y="905"/>
                    <a:pt x="393" y="881"/>
                  </a:cubicBezTo>
                  <a:cubicBezTo>
                    <a:pt x="381" y="881"/>
                    <a:pt x="464" y="834"/>
                    <a:pt x="441" y="822"/>
                  </a:cubicBezTo>
                  <a:lnTo>
                    <a:pt x="441" y="822"/>
                  </a:lnTo>
                  <a:cubicBezTo>
                    <a:pt x="407" y="836"/>
                    <a:pt x="389" y="840"/>
                    <a:pt x="382" y="840"/>
                  </a:cubicBezTo>
                  <a:cubicBezTo>
                    <a:pt x="364" y="840"/>
                    <a:pt x="412" y="810"/>
                    <a:pt x="429" y="810"/>
                  </a:cubicBezTo>
                  <a:cubicBezTo>
                    <a:pt x="405" y="798"/>
                    <a:pt x="405" y="798"/>
                    <a:pt x="429" y="786"/>
                  </a:cubicBezTo>
                  <a:cubicBezTo>
                    <a:pt x="357" y="786"/>
                    <a:pt x="393" y="691"/>
                    <a:pt x="417" y="679"/>
                  </a:cubicBezTo>
                  <a:cubicBezTo>
                    <a:pt x="425" y="679"/>
                    <a:pt x="401" y="658"/>
                    <a:pt x="395" y="658"/>
                  </a:cubicBezTo>
                  <a:lnTo>
                    <a:pt x="395" y="658"/>
                  </a:lnTo>
                  <a:cubicBezTo>
                    <a:pt x="394" y="658"/>
                    <a:pt x="394" y="658"/>
                    <a:pt x="393" y="659"/>
                  </a:cubicBezTo>
                  <a:lnTo>
                    <a:pt x="393" y="659"/>
                  </a:lnTo>
                  <a:cubicBezTo>
                    <a:pt x="378" y="601"/>
                    <a:pt x="371" y="435"/>
                    <a:pt x="381" y="405"/>
                  </a:cubicBezTo>
                  <a:cubicBezTo>
                    <a:pt x="322" y="346"/>
                    <a:pt x="405" y="119"/>
                    <a:pt x="357" y="60"/>
                  </a:cubicBezTo>
                  <a:cubicBezTo>
                    <a:pt x="339" y="24"/>
                    <a:pt x="310" y="18"/>
                    <a:pt x="278" y="18"/>
                  </a:cubicBezTo>
                  <a:cubicBezTo>
                    <a:pt x="263" y="18"/>
                    <a:pt x="247" y="20"/>
                    <a:pt x="232" y="20"/>
                  </a:cubicBezTo>
                  <a:cubicBezTo>
                    <a:pt x="217" y="20"/>
                    <a:pt x="202" y="18"/>
                    <a:pt x="191" y="12"/>
                  </a:cubicBezTo>
                  <a:lnTo>
                    <a:pt x="191" y="12"/>
                  </a:lnTo>
                  <a:cubicBezTo>
                    <a:pt x="191" y="12"/>
                    <a:pt x="202" y="24"/>
                    <a:pt x="202" y="36"/>
                  </a:cubicBezTo>
                  <a:cubicBezTo>
                    <a:pt x="191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8434;p60">
              <a:extLst>
                <a:ext uri="{FF2B5EF4-FFF2-40B4-BE49-F238E27FC236}">
                  <a16:creationId xmlns:a16="http://schemas.microsoft.com/office/drawing/2014/main" id="{A5B6FF39-6412-4DFE-92F2-BE6AEBD42252}"/>
                </a:ext>
              </a:extLst>
            </p:cNvPr>
            <p:cNvSpPr/>
            <p:nvPr/>
          </p:nvSpPr>
          <p:spPr>
            <a:xfrm>
              <a:off x="5595025" y="307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8435;p60">
              <a:extLst>
                <a:ext uri="{FF2B5EF4-FFF2-40B4-BE49-F238E27FC236}">
                  <a16:creationId xmlns:a16="http://schemas.microsoft.com/office/drawing/2014/main" id="{115B0484-AF3C-4292-B414-0B6575D81F17}"/>
                </a:ext>
              </a:extLst>
            </p:cNvPr>
            <p:cNvSpPr/>
            <p:nvPr/>
          </p:nvSpPr>
          <p:spPr>
            <a:xfrm>
              <a:off x="5594725" y="309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8436;p60">
              <a:extLst>
                <a:ext uri="{FF2B5EF4-FFF2-40B4-BE49-F238E27FC236}">
                  <a16:creationId xmlns:a16="http://schemas.microsoft.com/office/drawing/2014/main" id="{48701810-B51F-46AD-8917-614E2C7B41AA}"/>
                </a:ext>
              </a:extLst>
            </p:cNvPr>
            <p:cNvSpPr/>
            <p:nvPr/>
          </p:nvSpPr>
          <p:spPr>
            <a:xfrm>
              <a:off x="5603525" y="3085925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6" y="1"/>
                  </a:moveTo>
                  <a:cubicBezTo>
                    <a:pt x="1" y="11"/>
                    <a:pt x="0" y="14"/>
                    <a:pt x="1" y="14"/>
                  </a:cubicBezTo>
                  <a:cubicBezTo>
                    <a:pt x="2" y="14"/>
                    <a:pt x="6" y="7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8437;p60">
              <a:extLst>
                <a:ext uri="{FF2B5EF4-FFF2-40B4-BE49-F238E27FC236}">
                  <a16:creationId xmlns:a16="http://schemas.microsoft.com/office/drawing/2014/main" id="{A0354EC8-2B6D-4210-B48C-7E836879CD67}"/>
                </a:ext>
              </a:extLst>
            </p:cNvPr>
            <p:cNvSpPr/>
            <p:nvPr/>
          </p:nvSpPr>
          <p:spPr>
            <a:xfrm>
              <a:off x="5603950" y="3088975"/>
              <a:ext cx="550" cy="25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9" y="1"/>
                  </a:moveTo>
                  <a:lnTo>
                    <a:pt x="19" y="1"/>
                  </a:lnTo>
                  <a:cubicBezTo>
                    <a:pt x="16" y="1"/>
                    <a:pt x="7" y="4"/>
                    <a:pt x="1" y="9"/>
                  </a:cubicBezTo>
                  <a:cubicBezTo>
                    <a:pt x="19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8438;p60">
              <a:extLst>
                <a:ext uri="{FF2B5EF4-FFF2-40B4-BE49-F238E27FC236}">
                  <a16:creationId xmlns:a16="http://schemas.microsoft.com/office/drawing/2014/main" id="{5B3565F7-2508-4F8C-85F8-4C26EBC79C0D}"/>
                </a:ext>
              </a:extLst>
            </p:cNvPr>
            <p:cNvSpPr/>
            <p:nvPr/>
          </p:nvSpPr>
          <p:spPr>
            <a:xfrm>
              <a:off x="5604250" y="3089675"/>
              <a:ext cx="325" cy="275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4" y="0"/>
                  </a:moveTo>
                  <a:cubicBezTo>
                    <a:pt x="2" y="0"/>
                    <a:pt x="1" y="1"/>
                    <a:pt x="1" y="5"/>
                  </a:cubicBezTo>
                  <a:cubicBezTo>
                    <a:pt x="9" y="5"/>
                    <a:pt x="11" y="11"/>
                    <a:pt x="12" y="11"/>
                  </a:cubicBezTo>
                  <a:cubicBezTo>
                    <a:pt x="13" y="11"/>
                    <a:pt x="13" y="9"/>
                    <a:pt x="13" y="5"/>
                  </a:cubicBezTo>
                  <a:cubicBezTo>
                    <a:pt x="13" y="5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8439;p60">
              <a:extLst>
                <a:ext uri="{FF2B5EF4-FFF2-40B4-BE49-F238E27FC236}">
                  <a16:creationId xmlns:a16="http://schemas.microsoft.com/office/drawing/2014/main" id="{911DECA0-634A-4343-8A84-18B6ADFD8FC6}"/>
                </a:ext>
              </a:extLst>
            </p:cNvPr>
            <p:cNvSpPr/>
            <p:nvPr/>
          </p:nvSpPr>
          <p:spPr>
            <a:xfrm>
              <a:off x="5604850" y="30978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3" y="13"/>
                    <a:pt x="13" y="13"/>
                    <a:pt x="1" y="1"/>
                  </a:cubicBezTo>
                  <a:cubicBezTo>
                    <a:pt x="13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8440;p60">
              <a:extLst>
                <a:ext uri="{FF2B5EF4-FFF2-40B4-BE49-F238E27FC236}">
                  <a16:creationId xmlns:a16="http://schemas.microsoft.com/office/drawing/2014/main" id="{F3D5E2A8-307C-477A-8E34-E56276201FB0}"/>
                </a:ext>
              </a:extLst>
            </p:cNvPr>
            <p:cNvSpPr/>
            <p:nvPr/>
          </p:nvSpPr>
          <p:spPr>
            <a:xfrm>
              <a:off x="5594150" y="3098425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24" y="1"/>
                  </a:moveTo>
                  <a:cubicBezTo>
                    <a:pt x="0" y="24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8441;p60">
              <a:extLst>
                <a:ext uri="{FF2B5EF4-FFF2-40B4-BE49-F238E27FC236}">
                  <a16:creationId xmlns:a16="http://schemas.microsoft.com/office/drawing/2014/main" id="{10F6E308-FF13-41DF-BFCB-17F065F371B2}"/>
                </a:ext>
              </a:extLst>
            </p:cNvPr>
            <p:cNvSpPr/>
            <p:nvPr/>
          </p:nvSpPr>
          <p:spPr>
            <a:xfrm>
              <a:off x="5594725" y="30954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12"/>
                  </a:moveTo>
                  <a:cubicBezTo>
                    <a:pt x="37" y="1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8442;p60">
              <a:extLst>
                <a:ext uri="{FF2B5EF4-FFF2-40B4-BE49-F238E27FC236}">
                  <a16:creationId xmlns:a16="http://schemas.microsoft.com/office/drawing/2014/main" id="{68615DD7-04B8-46CE-9064-48520B7EF351}"/>
                </a:ext>
              </a:extLst>
            </p:cNvPr>
            <p:cNvSpPr/>
            <p:nvPr/>
          </p:nvSpPr>
          <p:spPr>
            <a:xfrm>
              <a:off x="5594150" y="3093075"/>
              <a:ext cx="450" cy="325"/>
            </a:xfrm>
            <a:custGeom>
              <a:avLst/>
              <a:gdLst/>
              <a:ahLst/>
              <a:cxnLst/>
              <a:rect l="l" t="t" r="r" b="b"/>
              <a:pathLst>
                <a:path w="18" h="13" extrusionOk="0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lnTo>
                    <a:pt x="4" y="5"/>
                  </a:lnTo>
                  <a:cubicBezTo>
                    <a:pt x="9" y="0"/>
                    <a:pt x="18" y="0"/>
                    <a:pt x="0" y="0"/>
                  </a:cubicBezTo>
                  <a:close/>
                  <a:moveTo>
                    <a:pt x="4" y="5"/>
                  </a:moveTo>
                  <a:lnTo>
                    <a:pt x="4" y="5"/>
                  </a:lnTo>
                  <a:cubicBezTo>
                    <a:pt x="2" y="7"/>
                    <a:pt x="0" y="9"/>
                    <a:pt x="0" y="12"/>
                  </a:cubicBezTo>
                  <a:cubicBezTo>
                    <a:pt x="7" y="12"/>
                    <a:pt x="6" y="8"/>
                    <a:pt x="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8443;p60">
              <a:extLst>
                <a:ext uri="{FF2B5EF4-FFF2-40B4-BE49-F238E27FC236}">
                  <a16:creationId xmlns:a16="http://schemas.microsoft.com/office/drawing/2014/main" id="{4A05B637-CF93-4AA6-A762-85A0BC9AEA9F}"/>
                </a:ext>
              </a:extLst>
            </p:cNvPr>
            <p:cNvSpPr/>
            <p:nvPr/>
          </p:nvSpPr>
          <p:spPr>
            <a:xfrm>
              <a:off x="5594425" y="30520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12"/>
                    <a:pt x="13" y="12"/>
                    <a:pt x="13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8444;p60">
              <a:extLst>
                <a:ext uri="{FF2B5EF4-FFF2-40B4-BE49-F238E27FC236}">
                  <a16:creationId xmlns:a16="http://schemas.microsoft.com/office/drawing/2014/main" id="{8D14814B-FFDC-4BFE-8CA9-95D47E4265E8}"/>
                </a:ext>
              </a:extLst>
            </p:cNvPr>
            <p:cNvSpPr/>
            <p:nvPr/>
          </p:nvSpPr>
          <p:spPr>
            <a:xfrm>
              <a:off x="5595625" y="3044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8445;p60">
              <a:extLst>
                <a:ext uri="{FF2B5EF4-FFF2-40B4-BE49-F238E27FC236}">
                  <a16:creationId xmlns:a16="http://schemas.microsoft.com/office/drawing/2014/main" id="{1171BB52-9503-4C18-8974-2DD389837C0C}"/>
                </a:ext>
              </a:extLst>
            </p:cNvPr>
            <p:cNvSpPr/>
            <p:nvPr/>
          </p:nvSpPr>
          <p:spPr>
            <a:xfrm>
              <a:off x="5604850" y="306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8446;p60">
              <a:extLst>
                <a:ext uri="{FF2B5EF4-FFF2-40B4-BE49-F238E27FC236}">
                  <a16:creationId xmlns:a16="http://schemas.microsoft.com/office/drawing/2014/main" id="{2ECC38E9-272D-44B3-A7EE-586D22AC9401}"/>
                </a:ext>
              </a:extLst>
            </p:cNvPr>
            <p:cNvSpPr/>
            <p:nvPr/>
          </p:nvSpPr>
          <p:spPr>
            <a:xfrm>
              <a:off x="5603950" y="3062125"/>
              <a:ext cx="1225" cy="900"/>
            </a:xfrm>
            <a:custGeom>
              <a:avLst/>
              <a:gdLst/>
              <a:ahLst/>
              <a:cxnLst/>
              <a:rect l="l" t="t" r="r" b="b"/>
              <a:pathLst>
                <a:path w="49" h="36" extrusionOk="0">
                  <a:moveTo>
                    <a:pt x="1" y="0"/>
                  </a:moveTo>
                  <a:cubicBezTo>
                    <a:pt x="25" y="12"/>
                    <a:pt x="37" y="24"/>
                    <a:pt x="49" y="36"/>
                  </a:cubicBezTo>
                  <a:cubicBezTo>
                    <a:pt x="37" y="12"/>
                    <a:pt x="3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8447;p60">
              <a:extLst>
                <a:ext uri="{FF2B5EF4-FFF2-40B4-BE49-F238E27FC236}">
                  <a16:creationId xmlns:a16="http://schemas.microsoft.com/office/drawing/2014/main" id="{ECA403A2-5EE9-4E7D-8786-26748C651318}"/>
                </a:ext>
              </a:extLst>
            </p:cNvPr>
            <p:cNvSpPr/>
            <p:nvPr/>
          </p:nvSpPr>
          <p:spPr>
            <a:xfrm>
              <a:off x="5594150" y="3034725"/>
              <a:ext cx="11625" cy="29200"/>
            </a:xfrm>
            <a:custGeom>
              <a:avLst/>
              <a:gdLst/>
              <a:ahLst/>
              <a:cxnLst/>
              <a:rect l="l" t="t" r="r" b="b"/>
              <a:pathLst>
                <a:path w="465" h="1168" extrusionOk="0">
                  <a:moveTo>
                    <a:pt x="50" y="308"/>
                  </a:moveTo>
                  <a:lnTo>
                    <a:pt x="50" y="308"/>
                  </a:lnTo>
                  <a:cubicBezTo>
                    <a:pt x="49" y="309"/>
                    <a:pt x="48" y="310"/>
                    <a:pt x="48" y="310"/>
                  </a:cubicBezTo>
                  <a:cubicBezTo>
                    <a:pt x="49" y="310"/>
                    <a:pt x="50" y="310"/>
                    <a:pt x="50" y="308"/>
                  </a:cubicBezTo>
                  <a:close/>
                  <a:moveTo>
                    <a:pt x="48" y="346"/>
                  </a:moveTo>
                  <a:cubicBezTo>
                    <a:pt x="48" y="348"/>
                    <a:pt x="48" y="349"/>
                    <a:pt x="48" y="350"/>
                  </a:cubicBezTo>
                  <a:lnTo>
                    <a:pt x="48" y="350"/>
                  </a:lnTo>
                  <a:cubicBezTo>
                    <a:pt x="48" y="348"/>
                    <a:pt x="48" y="346"/>
                    <a:pt x="48" y="346"/>
                  </a:cubicBezTo>
                  <a:close/>
                  <a:moveTo>
                    <a:pt x="38" y="442"/>
                  </a:moveTo>
                  <a:lnTo>
                    <a:pt x="38" y="442"/>
                  </a:lnTo>
                  <a:cubicBezTo>
                    <a:pt x="36" y="443"/>
                    <a:pt x="36" y="446"/>
                    <a:pt x="36" y="453"/>
                  </a:cubicBezTo>
                  <a:cubicBezTo>
                    <a:pt x="36" y="454"/>
                    <a:pt x="36" y="454"/>
                    <a:pt x="36" y="454"/>
                  </a:cubicBezTo>
                  <a:cubicBezTo>
                    <a:pt x="36" y="454"/>
                    <a:pt x="37" y="449"/>
                    <a:pt x="38" y="442"/>
                  </a:cubicBezTo>
                  <a:close/>
                  <a:moveTo>
                    <a:pt x="395" y="664"/>
                  </a:moveTo>
                  <a:cubicBezTo>
                    <a:pt x="396" y="667"/>
                    <a:pt x="400" y="672"/>
                    <a:pt x="405" y="679"/>
                  </a:cubicBezTo>
                  <a:cubicBezTo>
                    <a:pt x="401" y="679"/>
                    <a:pt x="398" y="674"/>
                    <a:pt x="395" y="664"/>
                  </a:cubicBezTo>
                  <a:close/>
                  <a:moveTo>
                    <a:pt x="36" y="953"/>
                  </a:moveTo>
                  <a:cubicBezTo>
                    <a:pt x="60" y="965"/>
                    <a:pt x="48" y="965"/>
                    <a:pt x="48" y="965"/>
                  </a:cubicBezTo>
                  <a:cubicBezTo>
                    <a:pt x="36" y="965"/>
                    <a:pt x="36" y="953"/>
                    <a:pt x="36" y="953"/>
                  </a:cubicBezTo>
                  <a:close/>
                  <a:moveTo>
                    <a:pt x="410" y="1076"/>
                  </a:moveTo>
                  <a:cubicBezTo>
                    <a:pt x="419" y="1088"/>
                    <a:pt x="436" y="1097"/>
                    <a:pt x="440" y="1097"/>
                  </a:cubicBezTo>
                  <a:cubicBezTo>
                    <a:pt x="443" y="1097"/>
                    <a:pt x="438" y="1091"/>
                    <a:pt x="410" y="1076"/>
                  </a:cubicBezTo>
                  <a:close/>
                  <a:moveTo>
                    <a:pt x="191" y="1108"/>
                  </a:moveTo>
                  <a:cubicBezTo>
                    <a:pt x="191" y="1122"/>
                    <a:pt x="190" y="1127"/>
                    <a:pt x="189" y="1127"/>
                  </a:cubicBezTo>
                  <a:cubicBezTo>
                    <a:pt x="187" y="1127"/>
                    <a:pt x="185" y="1121"/>
                    <a:pt x="183" y="1116"/>
                  </a:cubicBezTo>
                  <a:lnTo>
                    <a:pt x="183" y="1116"/>
                  </a:lnTo>
                  <a:cubicBezTo>
                    <a:pt x="185" y="1113"/>
                    <a:pt x="188" y="1111"/>
                    <a:pt x="191" y="1108"/>
                  </a:cubicBezTo>
                  <a:close/>
                  <a:moveTo>
                    <a:pt x="36" y="1"/>
                  </a:moveTo>
                  <a:cubicBezTo>
                    <a:pt x="60" y="36"/>
                    <a:pt x="72" y="227"/>
                    <a:pt x="83" y="263"/>
                  </a:cubicBezTo>
                  <a:cubicBezTo>
                    <a:pt x="77" y="256"/>
                    <a:pt x="72" y="254"/>
                    <a:pt x="69" y="254"/>
                  </a:cubicBezTo>
                  <a:cubicBezTo>
                    <a:pt x="53" y="254"/>
                    <a:pt x="56" y="298"/>
                    <a:pt x="50" y="308"/>
                  </a:cubicBezTo>
                  <a:lnTo>
                    <a:pt x="50" y="308"/>
                  </a:lnTo>
                  <a:cubicBezTo>
                    <a:pt x="57" y="304"/>
                    <a:pt x="71" y="294"/>
                    <a:pt x="79" y="294"/>
                  </a:cubicBezTo>
                  <a:cubicBezTo>
                    <a:pt x="85" y="294"/>
                    <a:pt x="87" y="298"/>
                    <a:pt x="83" y="310"/>
                  </a:cubicBezTo>
                  <a:cubicBezTo>
                    <a:pt x="83" y="309"/>
                    <a:pt x="83" y="309"/>
                    <a:pt x="83" y="309"/>
                  </a:cubicBezTo>
                  <a:cubicBezTo>
                    <a:pt x="79" y="309"/>
                    <a:pt x="57" y="351"/>
                    <a:pt x="50" y="351"/>
                  </a:cubicBezTo>
                  <a:cubicBezTo>
                    <a:pt x="49" y="351"/>
                    <a:pt x="49" y="351"/>
                    <a:pt x="48" y="350"/>
                  </a:cubicBezTo>
                  <a:lnTo>
                    <a:pt x="48" y="350"/>
                  </a:lnTo>
                  <a:cubicBezTo>
                    <a:pt x="50" y="359"/>
                    <a:pt x="54" y="382"/>
                    <a:pt x="57" y="382"/>
                  </a:cubicBezTo>
                  <a:cubicBezTo>
                    <a:pt x="59" y="382"/>
                    <a:pt x="60" y="375"/>
                    <a:pt x="60" y="358"/>
                  </a:cubicBezTo>
                  <a:cubicBezTo>
                    <a:pt x="72" y="370"/>
                    <a:pt x="83" y="382"/>
                    <a:pt x="83" y="405"/>
                  </a:cubicBezTo>
                  <a:cubicBezTo>
                    <a:pt x="77" y="394"/>
                    <a:pt x="72" y="388"/>
                    <a:pt x="67" y="388"/>
                  </a:cubicBezTo>
                  <a:cubicBezTo>
                    <a:pt x="63" y="388"/>
                    <a:pt x="60" y="394"/>
                    <a:pt x="60" y="405"/>
                  </a:cubicBezTo>
                  <a:cubicBezTo>
                    <a:pt x="60" y="394"/>
                    <a:pt x="48" y="382"/>
                    <a:pt x="48" y="370"/>
                  </a:cubicBezTo>
                  <a:cubicBezTo>
                    <a:pt x="48" y="370"/>
                    <a:pt x="42" y="419"/>
                    <a:pt x="38" y="442"/>
                  </a:cubicBezTo>
                  <a:lnTo>
                    <a:pt x="38" y="442"/>
                  </a:lnTo>
                  <a:cubicBezTo>
                    <a:pt x="39" y="441"/>
                    <a:pt x="41" y="441"/>
                    <a:pt x="44" y="441"/>
                  </a:cubicBezTo>
                  <a:lnTo>
                    <a:pt x="44" y="441"/>
                  </a:lnTo>
                  <a:cubicBezTo>
                    <a:pt x="43" y="457"/>
                    <a:pt x="57" y="540"/>
                    <a:pt x="59" y="548"/>
                  </a:cubicBezTo>
                  <a:lnTo>
                    <a:pt x="36" y="548"/>
                  </a:lnTo>
                  <a:cubicBezTo>
                    <a:pt x="36" y="572"/>
                    <a:pt x="36" y="584"/>
                    <a:pt x="60" y="596"/>
                  </a:cubicBezTo>
                  <a:cubicBezTo>
                    <a:pt x="55" y="598"/>
                    <a:pt x="52" y="599"/>
                    <a:pt x="50" y="599"/>
                  </a:cubicBezTo>
                  <a:cubicBezTo>
                    <a:pt x="43" y="599"/>
                    <a:pt x="55" y="584"/>
                    <a:pt x="36" y="584"/>
                  </a:cubicBezTo>
                  <a:cubicBezTo>
                    <a:pt x="12" y="608"/>
                    <a:pt x="48" y="608"/>
                    <a:pt x="48" y="620"/>
                  </a:cubicBezTo>
                  <a:cubicBezTo>
                    <a:pt x="48" y="628"/>
                    <a:pt x="42" y="642"/>
                    <a:pt x="35" y="642"/>
                  </a:cubicBezTo>
                  <a:cubicBezTo>
                    <a:pt x="31" y="642"/>
                    <a:pt x="28" y="639"/>
                    <a:pt x="24" y="632"/>
                  </a:cubicBezTo>
                  <a:cubicBezTo>
                    <a:pt x="24" y="667"/>
                    <a:pt x="24" y="715"/>
                    <a:pt x="12" y="763"/>
                  </a:cubicBezTo>
                  <a:cubicBezTo>
                    <a:pt x="24" y="763"/>
                    <a:pt x="60" y="786"/>
                    <a:pt x="36" y="810"/>
                  </a:cubicBezTo>
                  <a:cubicBezTo>
                    <a:pt x="36" y="810"/>
                    <a:pt x="21" y="795"/>
                    <a:pt x="8" y="795"/>
                  </a:cubicBezTo>
                  <a:cubicBezTo>
                    <a:pt x="5" y="795"/>
                    <a:pt x="2" y="796"/>
                    <a:pt x="0" y="798"/>
                  </a:cubicBezTo>
                  <a:cubicBezTo>
                    <a:pt x="12" y="822"/>
                    <a:pt x="24" y="834"/>
                    <a:pt x="36" y="846"/>
                  </a:cubicBezTo>
                  <a:cubicBezTo>
                    <a:pt x="48" y="870"/>
                    <a:pt x="36" y="906"/>
                    <a:pt x="60" y="929"/>
                  </a:cubicBezTo>
                  <a:cubicBezTo>
                    <a:pt x="48" y="929"/>
                    <a:pt x="48" y="929"/>
                    <a:pt x="60" y="941"/>
                  </a:cubicBezTo>
                  <a:cubicBezTo>
                    <a:pt x="36" y="953"/>
                    <a:pt x="36" y="941"/>
                    <a:pt x="0" y="977"/>
                  </a:cubicBezTo>
                  <a:cubicBezTo>
                    <a:pt x="3" y="976"/>
                    <a:pt x="5" y="976"/>
                    <a:pt x="7" y="976"/>
                  </a:cubicBezTo>
                  <a:cubicBezTo>
                    <a:pt x="49" y="976"/>
                    <a:pt x="58" y="1075"/>
                    <a:pt x="36" y="1120"/>
                  </a:cubicBezTo>
                  <a:cubicBezTo>
                    <a:pt x="36" y="1144"/>
                    <a:pt x="95" y="1132"/>
                    <a:pt x="83" y="1167"/>
                  </a:cubicBezTo>
                  <a:cubicBezTo>
                    <a:pt x="130" y="1149"/>
                    <a:pt x="147" y="1145"/>
                    <a:pt x="170" y="1127"/>
                  </a:cubicBezTo>
                  <a:lnTo>
                    <a:pt x="170" y="1127"/>
                  </a:lnTo>
                  <a:cubicBezTo>
                    <a:pt x="169" y="1131"/>
                    <a:pt x="168" y="1137"/>
                    <a:pt x="167" y="1144"/>
                  </a:cubicBezTo>
                  <a:cubicBezTo>
                    <a:pt x="179" y="1144"/>
                    <a:pt x="191" y="1144"/>
                    <a:pt x="191" y="1156"/>
                  </a:cubicBezTo>
                  <a:cubicBezTo>
                    <a:pt x="189" y="1157"/>
                    <a:pt x="189" y="1157"/>
                    <a:pt x="190" y="1157"/>
                  </a:cubicBezTo>
                  <a:cubicBezTo>
                    <a:pt x="197" y="1157"/>
                    <a:pt x="249" y="1131"/>
                    <a:pt x="269" y="1117"/>
                  </a:cubicBezTo>
                  <a:lnTo>
                    <a:pt x="269" y="1117"/>
                  </a:lnTo>
                  <a:cubicBezTo>
                    <a:pt x="252" y="1153"/>
                    <a:pt x="260" y="1134"/>
                    <a:pt x="238" y="1167"/>
                  </a:cubicBezTo>
                  <a:cubicBezTo>
                    <a:pt x="255" y="1159"/>
                    <a:pt x="308" y="1151"/>
                    <a:pt x="337" y="1151"/>
                  </a:cubicBezTo>
                  <a:cubicBezTo>
                    <a:pt x="349" y="1151"/>
                    <a:pt x="357" y="1152"/>
                    <a:pt x="357" y="1156"/>
                  </a:cubicBezTo>
                  <a:cubicBezTo>
                    <a:pt x="361" y="1156"/>
                    <a:pt x="370" y="1157"/>
                    <a:pt x="380" y="1157"/>
                  </a:cubicBezTo>
                  <a:cubicBezTo>
                    <a:pt x="400" y="1157"/>
                    <a:pt x="423" y="1153"/>
                    <a:pt x="419" y="1134"/>
                  </a:cubicBezTo>
                  <a:lnTo>
                    <a:pt x="419" y="1134"/>
                  </a:lnTo>
                  <a:cubicBezTo>
                    <a:pt x="422" y="1137"/>
                    <a:pt x="425" y="1140"/>
                    <a:pt x="429" y="1144"/>
                  </a:cubicBezTo>
                  <a:cubicBezTo>
                    <a:pt x="417" y="1120"/>
                    <a:pt x="393" y="1084"/>
                    <a:pt x="381" y="1060"/>
                  </a:cubicBezTo>
                  <a:lnTo>
                    <a:pt x="381" y="1060"/>
                  </a:lnTo>
                  <a:cubicBezTo>
                    <a:pt x="393" y="1066"/>
                    <a:pt x="403" y="1071"/>
                    <a:pt x="410" y="1076"/>
                  </a:cubicBezTo>
                  <a:lnTo>
                    <a:pt x="410" y="1076"/>
                  </a:lnTo>
                  <a:cubicBezTo>
                    <a:pt x="407" y="1071"/>
                    <a:pt x="405" y="1066"/>
                    <a:pt x="405" y="1060"/>
                  </a:cubicBezTo>
                  <a:cubicBezTo>
                    <a:pt x="464" y="1048"/>
                    <a:pt x="393" y="1048"/>
                    <a:pt x="393" y="1025"/>
                  </a:cubicBezTo>
                  <a:lnTo>
                    <a:pt x="393" y="1025"/>
                  </a:lnTo>
                  <a:cubicBezTo>
                    <a:pt x="417" y="1038"/>
                    <a:pt x="428" y="1043"/>
                    <a:pt x="432" y="1043"/>
                  </a:cubicBezTo>
                  <a:cubicBezTo>
                    <a:pt x="441" y="1043"/>
                    <a:pt x="405" y="1013"/>
                    <a:pt x="405" y="1013"/>
                  </a:cubicBezTo>
                  <a:cubicBezTo>
                    <a:pt x="429" y="1013"/>
                    <a:pt x="441" y="1013"/>
                    <a:pt x="429" y="989"/>
                  </a:cubicBezTo>
                  <a:cubicBezTo>
                    <a:pt x="441" y="989"/>
                    <a:pt x="381" y="965"/>
                    <a:pt x="381" y="953"/>
                  </a:cubicBezTo>
                  <a:cubicBezTo>
                    <a:pt x="405" y="953"/>
                    <a:pt x="417" y="953"/>
                    <a:pt x="429" y="941"/>
                  </a:cubicBezTo>
                  <a:lnTo>
                    <a:pt x="429" y="941"/>
                  </a:lnTo>
                  <a:cubicBezTo>
                    <a:pt x="420" y="944"/>
                    <a:pt x="412" y="946"/>
                    <a:pt x="405" y="946"/>
                  </a:cubicBezTo>
                  <a:cubicBezTo>
                    <a:pt x="383" y="946"/>
                    <a:pt x="372" y="932"/>
                    <a:pt x="381" y="906"/>
                  </a:cubicBezTo>
                  <a:lnTo>
                    <a:pt x="381" y="906"/>
                  </a:lnTo>
                  <a:cubicBezTo>
                    <a:pt x="381" y="906"/>
                    <a:pt x="434" y="932"/>
                    <a:pt x="449" y="932"/>
                  </a:cubicBezTo>
                  <a:cubicBezTo>
                    <a:pt x="451" y="932"/>
                    <a:pt x="453" y="931"/>
                    <a:pt x="453" y="929"/>
                  </a:cubicBezTo>
                  <a:cubicBezTo>
                    <a:pt x="464" y="906"/>
                    <a:pt x="453" y="894"/>
                    <a:pt x="429" y="882"/>
                  </a:cubicBezTo>
                  <a:lnTo>
                    <a:pt x="429" y="882"/>
                  </a:lnTo>
                  <a:cubicBezTo>
                    <a:pt x="429" y="894"/>
                    <a:pt x="441" y="906"/>
                    <a:pt x="441" y="917"/>
                  </a:cubicBezTo>
                  <a:cubicBezTo>
                    <a:pt x="417" y="917"/>
                    <a:pt x="405" y="906"/>
                    <a:pt x="393" y="882"/>
                  </a:cubicBezTo>
                  <a:cubicBezTo>
                    <a:pt x="381" y="882"/>
                    <a:pt x="464" y="822"/>
                    <a:pt x="441" y="822"/>
                  </a:cubicBezTo>
                  <a:lnTo>
                    <a:pt x="441" y="822"/>
                  </a:lnTo>
                  <a:cubicBezTo>
                    <a:pt x="407" y="835"/>
                    <a:pt x="390" y="840"/>
                    <a:pt x="383" y="840"/>
                  </a:cubicBezTo>
                  <a:cubicBezTo>
                    <a:pt x="363" y="840"/>
                    <a:pt x="412" y="807"/>
                    <a:pt x="429" y="798"/>
                  </a:cubicBezTo>
                  <a:cubicBezTo>
                    <a:pt x="405" y="798"/>
                    <a:pt x="405" y="798"/>
                    <a:pt x="429" y="786"/>
                  </a:cubicBezTo>
                  <a:cubicBezTo>
                    <a:pt x="357" y="786"/>
                    <a:pt x="393" y="691"/>
                    <a:pt x="417" y="679"/>
                  </a:cubicBezTo>
                  <a:cubicBezTo>
                    <a:pt x="425" y="679"/>
                    <a:pt x="401" y="658"/>
                    <a:pt x="395" y="658"/>
                  </a:cubicBezTo>
                  <a:lnTo>
                    <a:pt x="395" y="658"/>
                  </a:lnTo>
                  <a:cubicBezTo>
                    <a:pt x="394" y="658"/>
                    <a:pt x="394" y="658"/>
                    <a:pt x="393" y="659"/>
                  </a:cubicBezTo>
                  <a:lnTo>
                    <a:pt x="393" y="659"/>
                  </a:lnTo>
                  <a:cubicBezTo>
                    <a:pt x="378" y="601"/>
                    <a:pt x="371" y="435"/>
                    <a:pt x="381" y="405"/>
                  </a:cubicBezTo>
                  <a:cubicBezTo>
                    <a:pt x="322" y="346"/>
                    <a:pt x="405" y="120"/>
                    <a:pt x="357" y="60"/>
                  </a:cubicBezTo>
                  <a:cubicBezTo>
                    <a:pt x="339" y="24"/>
                    <a:pt x="310" y="19"/>
                    <a:pt x="278" y="19"/>
                  </a:cubicBezTo>
                  <a:cubicBezTo>
                    <a:pt x="263" y="19"/>
                    <a:pt x="247" y="20"/>
                    <a:pt x="232" y="20"/>
                  </a:cubicBezTo>
                  <a:cubicBezTo>
                    <a:pt x="217" y="20"/>
                    <a:pt x="202" y="19"/>
                    <a:pt x="191" y="13"/>
                  </a:cubicBezTo>
                  <a:lnTo>
                    <a:pt x="191" y="13"/>
                  </a:lnTo>
                  <a:cubicBezTo>
                    <a:pt x="191" y="13"/>
                    <a:pt x="194" y="16"/>
                    <a:pt x="198" y="20"/>
                  </a:cubicBezTo>
                  <a:lnTo>
                    <a:pt x="198" y="20"/>
                  </a:lnTo>
                  <a:cubicBezTo>
                    <a:pt x="168" y="1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8448;p60">
              <a:extLst>
                <a:ext uri="{FF2B5EF4-FFF2-40B4-BE49-F238E27FC236}">
                  <a16:creationId xmlns:a16="http://schemas.microsoft.com/office/drawing/2014/main" id="{824D447D-6436-49C6-AC5B-D519D7779F33}"/>
                </a:ext>
              </a:extLst>
            </p:cNvPr>
            <p:cNvSpPr/>
            <p:nvPr/>
          </p:nvSpPr>
          <p:spPr>
            <a:xfrm>
              <a:off x="5595025" y="303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8449;p60">
              <a:extLst>
                <a:ext uri="{FF2B5EF4-FFF2-40B4-BE49-F238E27FC236}">
                  <a16:creationId xmlns:a16="http://schemas.microsoft.com/office/drawing/2014/main" id="{A1D15EF9-DA69-4F63-BDDC-EA9587DA75B7}"/>
                </a:ext>
              </a:extLst>
            </p:cNvPr>
            <p:cNvSpPr/>
            <p:nvPr/>
          </p:nvSpPr>
          <p:spPr>
            <a:xfrm>
              <a:off x="5594725" y="305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8450;p60">
              <a:extLst>
                <a:ext uri="{FF2B5EF4-FFF2-40B4-BE49-F238E27FC236}">
                  <a16:creationId xmlns:a16="http://schemas.microsoft.com/office/drawing/2014/main" id="{5B13B97F-86D3-4A8E-9EB9-ACD0956DC71B}"/>
                </a:ext>
              </a:extLst>
            </p:cNvPr>
            <p:cNvSpPr/>
            <p:nvPr/>
          </p:nvSpPr>
          <p:spPr>
            <a:xfrm>
              <a:off x="5603525" y="3046925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6" y="1"/>
                  </a:moveTo>
                  <a:cubicBezTo>
                    <a:pt x="1" y="11"/>
                    <a:pt x="0" y="15"/>
                    <a:pt x="1" y="15"/>
                  </a:cubicBezTo>
                  <a:cubicBezTo>
                    <a:pt x="2" y="15"/>
                    <a:pt x="6" y="8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8451;p60">
              <a:extLst>
                <a:ext uri="{FF2B5EF4-FFF2-40B4-BE49-F238E27FC236}">
                  <a16:creationId xmlns:a16="http://schemas.microsoft.com/office/drawing/2014/main" id="{B462BF8A-0F47-4D7D-B388-3FE2D7829E6A}"/>
                </a:ext>
              </a:extLst>
            </p:cNvPr>
            <p:cNvSpPr/>
            <p:nvPr/>
          </p:nvSpPr>
          <p:spPr>
            <a:xfrm>
              <a:off x="5603950" y="3049975"/>
              <a:ext cx="550" cy="25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9" y="1"/>
                  </a:moveTo>
                  <a:lnTo>
                    <a:pt x="19" y="1"/>
                  </a:lnTo>
                  <a:cubicBezTo>
                    <a:pt x="16" y="1"/>
                    <a:pt x="7" y="4"/>
                    <a:pt x="1" y="10"/>
                  </a:cubicBezTo>
                  <a:cubicBezTo>
                    <a:pt x="19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8452;p60">
              <a:extLst>
                <a:ext uri="{FF2B5EF4-FFF2-40B4-BE49-F238E27FC236}">
                  <a16:creationId xmlns:a16="http://schemas.microsoft.com/office/drawing/2014/main" id="{03CF1DDA-F2BD-45EB-834B-61DA52C08C09}"/>
                </a:ext>
              </a:extLst>
            </p:cNvPr>
            <p:cNvSpPr/>
            <p:nvPr/>
          </p:nvSpPr>
          <p:spPr>
            <a:xfrm>
              <a:off x="5604250" y="3050675"/>
              <a:ext cx="325" cy="275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cubicBezTo>
                    <a:pt x="9" y="6"/>
                    <a:pt x="11" y="11"/>
                    <a:pt x="12" y="11"/>
                  </a:cubicBezTo>
                  <a:cubicBezTo>
                    <a:pt x="13" y="11"/>
                    <a:pt x="13" y="10"/>
                    <a:pt x="13" y="6"/>
                  </a:cubicBez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8453;p60">
              <a:extLst>
                <a:ext uri="{FF2B5EF4-FFF2-40B4-BE49-F238E27FC236}">
                  <a16:creationId xmlns:a16="http://schemas.microsoft.com/office/drawing/2014/main" id="{775F0C90-CCF1-4704-AF0D-07CF6452B8C7}"/>
                </a:ext>
              </a:extLst>
            </p:cNvPr>
            <p:cNvSpPr/>
            <p:nvPr/>
          </p:nvSpPr>
          <p:spPr>
            <a:xfrm>
              <a:off x="5604850" y="305885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cubicBezTo>
                    <a:pt x="13" y="12"/>
                    <a:pt x="13" y="12"/>
                    <a:pt x="1" y="0"/>
                  </a:cubicBez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8454;p60">
              <a:extLst>
                <a:ext uri="{FF2B5EF4-FFF2-40B4-BE49-F238E27FC236}">
                  <a16:creationId xmlns:a16="http://schemas.microsoft.com/office/drawing/2014/main" id="{67093ED6-72E4-40D3-850A-E206A2475849}"/>
                </a:ext>
              </a:extLst>
            </p:cNvPr>
            <p:cNvSpPr/>
            <p:nvPr/>
          </p:nvSpPr>
          <p:spPr>
            <a:xfrm>
              <a:off x="5594150" y="305942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24" y="1"/>
                  </a:moveTo>
                  <a:cubicBezTo>
                    <a:pt x="0" y="13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8455;p60">
              <a:extLst>
                <a:ext uri="{FF2B5EF4-FFF2-40B4-BE49-F238E27FC236}">
                  <a16:creationId xmlns:a16="http://schemas.microsoft.com/office/drawing/2014/main" id="{E1B5CE67-4C76-4344-9FC9-F978D3A5A49C}"/>
                </a:ext>
              </a:extLst>
            </p:cNvPr>
            <p:cNvSpPr/>
            <p:nvPr/>
          </p:nvSpPr>
          <p:spPr>
            <a:xfrm>
              <a:off x="5594725" y="30564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8456;p60">
              <a:extLst>
                <a:ext uri="{FF2B5EF4-FFF2-40B4-BE49-F238E27FC236}">
                  <a16:creationId xmlns:a16="http://schemas.microsoft.com/office/drawing/2014/main" id="{FD532EE9-42C1-44B2-BF53-5770BF4696F3}"/>
                </a:ext>
              </a:extLst>
            </p:cNvPr>
            <p:cNvSpPr/>
            <p:nvPr/>
          </p:nvSpPr>
          <p:spPr>
            <a:xfrm>
              <a:off x="5594150" y="3054075"/>
              <a:ext cx="450" cy="325"/>
            </a:xfrm>
            <a:custGeom>
              <a:avLst/>
              <a:gdLst/>
              <a:ahLst/>
              <a:cxnLst/>
              <a:rect l="l" t="t" r="r" b="b"/>
              <a:pathLst>
                <a:path w="18" h="13" extrusionOk="0">
                  <a:moveTo>
                    <a:pt x="0" y="1"/>
                  </a:moveTo>
                  <a:cubicBezTo>
                    <a:pt x="0" y="1"/>
                    <a:pt x="2" y="3"/>
                    <a:pt x="4" y="5"/>
                  </a:cubicBezTo>
                  <a:lnTo>
                    <a:pt x="4" y="5"/>
                  </a:lnTo>
                  <a:cubicBezTo>
                    <a:pt x="9" y="1"/>
                    <a:pt x="18" y="1"/>
                    <a:pt x="0" y="1"/>
                  </a:cubicBezTo>
                  <a:close/>
                  <a:moveTo>
                    <a:pt x="4" y="5"/>
                  </a:moveTo>
                  <a:cubicBezTo>
                    <a:pt x="2" y="7"/>
                    <a:pt x="0" y="9"/>
                    <a:pt x="0" y="12"/>
                  </a:cubicBezTo>
                  <a:cubicBezTo>
                    <a:pt x="7" y="12"/>
                    <a:pt x="6" y="9"/>
                    <a:pt x="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8457;p60">
              <a:extLst>
                <a:ext uri="{FF2B5EF4-FFF2-40B4-BE49-F238E27FC236}">
                  <a16:creationId xmlns:a16="http://schemas.microsoft.com/office/drawing/2014/main" id="{A7E0D2D4-EC02-4334-99E6-3412EABFB0BA}"/>
                </a:ext>
              </a:extLst>
            </p:cNvPr>
            <p:cNvSpPr/>
            <p:nvPr/>
          </p:nvSpPr>
          <p:spPr>
            <a:xfrm>
              <a:off x="5594425" y="30130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6"/>
                    <a:pt x="4" y="6"/>
                    <a:pt x="7" y="6"/>
                  </a:cubicBezTo>
                  <a:lnTo>
                    <a:pt x="1" y="1"/>
                  </a:lnTo>
                  <a:close/>
                  <a:moveTo>
                    <a:pt x="7" y="6"/>
                  </a:moveTo>
                  <a:lnTo>
                    <a:pt x="13" y="12"/>
                  </a:lnTo>
                  <a:cubicBezTo>
                    <a:pt x="13" y="6"/>
                    <a:pt x="10" y="6"/>
                    <a:pt x="7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8458;p60">
              <a:extLst>
                <a:ext uri="{FF2B5EF4-FFF2-40B4-BE49-F238E27FC236}">
                  <a16:creationId xmlns:a16="http://schemas.microsoft.com/office/drawing/2014/main" id="{1AD5BB3D-9B43-4D8C-82C5-5C2C6C74FEE3}"/>
                </a:ext>
              </a:extLst>
            </p:cNvPr>
            <p:cNvSpPr/>
            <p:nvPr/>
          </p:nvSpPr>
          <p:spPr>
            <a:xfrm>
              <a:off x="5595625" y="30052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8459;p60">
              <a:extLst>
                <a:ext uri="{FF2B5EF4-FFF2-40B4-BE49-F238E27FC236}">
                  <a16:creationId xmlns:a16="http://schemas.microsoft.com/office/drawing/2014/main" id="{D235A55E-FF78-47A7-8B62-14BBA1837706}"/>
                </a:ext>
              </a:extLst>
            </p:cNvPr>
            <p:cNvSpPr/>
            <p:nvPr/>
          </p:nvSpPr>
          <p:spPr>
            <a:xfrm>
              <a:off x="5604850" y="3023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8460;p60">
              <a:extLst>
                <a:ext uri="{FF2B5EF4-FFF2-40B4-BE49-F238E27FC236}">
                  <a16:creationId xmlns:a16="http://schemas.microsoft.com/office/drawing/2014/main" id="{9C458922-32AF-4EF6-934F-929C2ECA6D05}"/>
                </a:ext>
              </a:extLst>
            </p:cNvPr>
            <p:cNvSpPr/>
            <p:nvPr/>
          </p:nvSpPr>
          <p:spPr>
            <a:xfrm>
              <a:off x="5603950" y="3022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4"/>
                    <a:pt x="37" y="36"/>
                    <a:pt x="49" y="48"/>
                  </a:cubicBezTo>
                  <a:cubicBezTo>
                    <a:pt x="37" y="24"/>
                    <a:pt x="37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8461;p60">
              <a:extLst>
                <a:ext uri="{FF2B5EF4-FFF2-40B4-BE49-F238E27FC236}">
                  <a16:creationId xmlns:a16="http://schemas.microsoft.com/office/drawing/2014/main" id="{BA24E2A9-F690-49C0-AB08-8095BFC55196}"/>
                </a:ext>
              </a:extLst>
            </p:cNvPr>
            <p:cNvSpPr/>
            <p:nvPr/>
          </p:nvSpPr>
          <p:spPr>
            <a:xfrm>
              <a:off x="5595025" y="299545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8462;p60">
              <a:extLst>
                <a:ext uri="{FF2B5EF4-FFF2-40B4-BE49-F238E27FC236}">
                  <a16:creationId xmlns:a16="http://schemas.microsoft.com/office/drawing/2014/main" id="{2FD36BC1-841F-47D5-AA94-F4A5B7441109}"/>
                </a:ext>
              </a:extLst>
            </p:cNvPr>
            <p:cNvSpPr/>
            <p:nvPr/>
          </p:nvSpPr>
          <p:spPr>
            <a:xfrm>
              <a:off x="5594150" y="2995450"/>
              <a:ext cx="11625" cy="29475"/>
            </a:xfrm>
            <a:custGeom>
              <a:avLst/>
              <a:gdLst/>
              <a:ahLst/>
              <a:cxnLst/>
              <a:rect l="l" t="t" r="r" b="b"/>
              <a:pathLst>
                <a:path w="465" h="1179" extrusionOk="0">
                  <a:moveTo>
                    <a:pt x="48" y="345"/>
                  </a:moveTo>
                  <a:cubicBezTo>
                    <a:pt x="48" y="346"/>
                    <a:pt x="48" y="346"/>
                    <a:pt x="48" y="346"/>
                  </a:cubicBezTo>
                  <a:lnTo>
                    <a:pt x="48" y="346"/>
                  </a:lnTo>
                  <a:cubicBezTo>
                    <a:pt x="48" y="346"/>
                    <a:pt x="48" y="346"/>
                    <a:pt x="48" y="345"/>
                  </a:cubicBezTo>
                  <a:close/>
                  <a:moveTo>
                    <a:pt x="38" y="453"/>
                  </a:moveTo>
                  <a:lnTo>
                    <a:pt x="38" y="453"/>
                  </a:lnTo>
                  <a:cubicBezTo>
                    <a:pt x="36" y="455"/>
                    <a:pt x="36" y="457"/>
                    <a:pt x="36" y="464"/>
                  </a:cubicBezTo>
                  <a:cubicBezTo>
                    <a:pt x="36" y="465"/>
                    <a:pt x="36" y="465"/>
                    <a:pt x="36" y="465"/>
                  </a:cubicBezTo>
                  <a:cubicBezTo>
                    <a:pt x="36" y="465"/>
                    <a:pt x="37" y="461"/>
                    <a:pt x="38" y="453"/>
                  </a:cubicBezTo>
                  <a:close/>
                  <a:moveTo>
                    <a:pt x="395" y="676"/>
                  </a:moveTo>
                  <a:lnTo>
                    <a:pt x="395" y="676"/>
                  </a:lnTo>
                  <a:cubicBezTo>
                    <a:pt x="397" y="680"/>
                    <a:pt x="400" y="684"/>
                    <a:pt x="405" y="691"/>
                  </a:cubicBezTo>
                  <a:cubicBezTo>
                    <a:pt x="401" y="691"/>
                    <a:pt x="398" y="685"/>
                    <a:pt x="395" y="676"/>
                  </a:cubicBezTo>
                  <a:close/>
                  <a:moveTo>
                    <a:pt x="36" y="964"/>
                  </a:moveTo>
                  <a:cubicBezTo>
                    <a:pt x="60" y="964"/>
                    <a:pt x="48" y="976"/>
                    <a:pt x="48" y="976"/>
                  </a:cubicBezTo>
                  <a:cubicBezTo>
                    <a:pt x="36" y="976"/>
                    <a:pt x="36" y="964"/>
                    <a:pt x="36" y="964"/>
                  </a:cubicBezTo>
                  <a:close/>
                  <a:moveTo>
                    <a:pt x="429" y="988"/>
                  </a:moveTo>
                  <a:cubicBezTo>
                    <a:pt x="429" y="989"/>
                    <a:pt x="430" y="990"/>
                    <a:pt x="430" y="991"/>
                  </a:cubicBezTo>
                  <a:lnTo>
                    <a:pt x="430" y="991"/>
                  </a:lnTo>
                  <a:cubicBezTo>
                    <a:pt x="431" y="991"/>
                    <a:pt x="430" y="990"/>
                    <a:pt x="429" y="988"/>
                  </a:cubicBezTo>
                  <a:close/>
                  <a:moveTo>
                    <a:pt x="410" y="1087"/>
                  </a:moveTo>
                  <a:cubicBezTo>
                    <a:pt x="419" y="1099"/>
                    <a:pt x="436" y="1108"/>
                    <a:pt x="440" y="1108"/>
                  </a:cubicBezTo>
                  <a:cubicBezTo>
                    <a:pt x="443" y="1108"/>
                    <a:pt x="438" y="1102"/>
                    <a:pt x="410" y="1087"/>
                  </a:cubicBezTo>
                  <a:close/>
                  <a:moveTo>
                    <a:pt x="191" y="1119"/>
                  </a:moveTo>
                  <a:cubicBezTo>
                    <a:pt x="191" y="1132"/>
                    <a:pt x="190" y="1137"/>
                    <a:pt x="189" y="1137"/>
                  </a:cubicBezTo>
                  <a:cubicBezTo>
                    <a:pt x="188" y="1137"/>
                    <a:pt x="186" y="1131"/>
                    <a:pt x="184" y="1126"/>
                  </a:cubicBezTo>
                  <a:lnTo>
                    <a:pt x="184" y="1126"/>
                  </a:lnTo>
                  <a:cubicBezTo>
                    <a:pt x="186" y="1124"/>
                    <a:pt x="188" y="1122"/>
                    <a:pt x="191" y="1119"/>
                  </a:cubicBezTo>
                  <a:close/>
                  <a:moveTo>
                    <a:pt x="191" y="1165"/>
                  </a:moveTo>
                  <a:cubicBezTo>
                    <a:pt x="189" y="1166"/>
                    <a:pt x="189" y="1167"/>
                    <a:pt x="191" y="1167"/>
                  </a:cubicBezTo>
                  <a:cubicBezTo>
                    <a:pt x="191" y="1166"/>
                    <a:pt x="191" y="1166"/>
                    <a:pt x="191" y="1165"/>
                  </a:cubicBezTo>
                  <a:close/>
                  <a:moveTo>
                    <a:pt x="36" y="12"/>
                  </a:moveTo>
                  <a:cubicBezTo>
                    <a:pt x="60" y="48"/>
                    <a:pt x="72" y="226"/>
                    <a:pt x="83" y="274"/>
                  </a:cubicBezTo>
                  <a:cubicBezTo>
                    <a:pt x="76" y="267"/>
                    <a:pt x="71" y="264"/>
                    <a:pt x="67" y="264"/>
                  </a:cubicBezTo>
                  <a:cubicBezTo>
                    <a:pt x="51" y="264"/>
                    <a:pt x="57" y="312"/>
                    <a:pt x="48" y="322"/>
                  </a:cubicBezTo>
                  <a:cubicBezTo>
                    <a:pt x="48" y="322"/>
                    <a:pt x="69" y="306"/>
                    <a:pt x="79" y="306"/>
                  </a:cubicBezTo>
                  <a:cubicBezTo>
                    <a:pt x="85" y="306"/>
                    <a:pt x="87" y="310"/>
                    <a:pt x="83" y="322"/>
                  </a:cubicBezTo>
                  <a:cubicBezTo>
                    <a:pt x="83" y="320"/>
                    <a:pt x="83" y="320"/>
                    <a:pt x="83" y="320"/>
                  </a:cubicBezTo>
                  <a:cubicBezTo>
                    <a:pt x="78" y="320"/>
                    <a:pt x="58" y="351"/>
                    <a:pt x="50" y="351"/>
                  </a:cubicBezTo>
                  <a:cubicBezTo>
                    <a:pt x="49" y="351"/>
                    <a:pt x="48" y="350"/>
                    <a:pt x="48" y="346"/>
                  </a:cubicBezTo>
                  <a:lnTo>
                    <a:pt x="48" y="346"/>
                  </a:lnTo>
                  <a:cubicBezTo>
                    <a:pt x="48" y="356"/>
                    <a:pt x="54" y="387"/>
                    <a:pt x="57" y="387"/>
                  </a:cubicBezTo>
                  <a:cubicBezTo>
                    <a:pt x="59" y="387"/>
                    <a:pt x="60" y="382"/>
                    <a:pt x="60" y="369"/>
                  </a:cubicBezTo>
                  <a:cubicBezTo>
                    <a:pt x="72" y="381"/>
                    <a:pt x="83" y="393"/>
                    <a:pt x="83" y="405"/>
                  </a:cubicBezTo>
                  <a:cubicBezTo>
                    <a:pt x="78" y="400"/>
                    <a:pt x="74" y="397"/>
                    <a:pt x="69" y="397"/>
                  </a:cubicBezTo>
                  <a:cubicBezTo>
                    <a:pt x="64" y="397"/>
                    <a:pt x="60" y="403"/>
                    <a:pt x="60" y="417"/>
                  </a:cubicBezTo>
                  <a:cubicBezTo>
                    <a:pt x="60" y="405"/>
                    <a:pt x="48" y="393"/>
                    <a:pt x="48" y="381"/>
                  </a:cubicBezTo>
                  <a:cubicBezTo>
                    <a:pt x="48" y="381"/>
                    <a:pt x="42" y="430"/>
                    <a:pt x="38" y="453"/>
                  </a:cubicBezTo>
                  <a:lnTo>
                    <a:pt x="38" y="453"/>
                  </a:lnTo>
                  <a:cubicBezTo>
                    <a:pt x="39" y="453"/>
                    <a:pt x="41" y="453"/>
                    <a:pt x="44" y="452"/>
                  </a:cubicBezTo>
                  <a:lnTo>
                    <a:pt x="44" y="452"/>
                  </a:lnTo>
                  <a:cubicBezTo>
                    <a:pt x="43" y="469"/>
                    <a:pt x="57" y="551"/>
                    <a:pt x="59" y="560"/>
                  </a:cubicBezTo>
                  <a:lnTo>
                    <a:pt x="36" y="560"/>
                  </a:lnTo>
                  <a:cubicBezTo>
                    <a:pt x="36" y="583"/>
                    <a:pt x="36" y="595"/>
                    <a:pt x="60" y="595"/>
                  </a:cubicBezTo>
                  <a:cubicBezTo>
                    <a:pt x="52" y="603"/>
                    <a:pt x="49" y="606"/>
                    <a:pt x="48" y="606"/>
                  </a:cubicBezTo>
                  <a:cubicBezTo>
                    <a:pt x="46" y="606"/>
                    <a:pt x="52" y="595"/>
                    <a:pt x="36" y="595"/>
                  </a:cubicBezTo>
                  <a:cubicBezTo>
                    <a:pt x="12" y="607"/>
                    <a:pt x="48" y="619"/>
                    <a:pt x="48" y="631"/>
                  </a:cubicBezTo>
                  <a:cubicBezTo>
                    <a:pt x="48" y="631"/>
                    <a:pt x="42" y="647"/>
                    <a:pt x="35" y="647"/>
                  </a:cubicBezTo>
                  <a:cubicBezTo>
                    <a:pt x="32" y="647"/>
                    <a:pt x="28" y="643"/>
                    <a:pt x="24" y="631"/>
                  </a:cubicBezTo>
                  <a:cubicBezTo>
                    <a:pt x="24" y="679"/>
                    <a:pt x="24" y="726"/>
                    <a:pt x="12" y="774"/>
                  </a:cubicBezTo>
                  <a:cubicBezTo>
                    <a:pt x="24" y="774"/>
                    <a:pt x="60" y="798"/>
                    <a:pt x="36" y="822"/>
                  </a:cubicBezTo>
                  <a:cubicBezTo>
                    <a:pt x="36" y="822"/>
                    <a:pt x="21" y="806"/>
                    <a:pt x="8" y="806"/>
                  </a:cubicBezTo>
                  <a:cubicBezTo>
                    <a:pt x="5" y="806"/>
                    <a:pt x="2" y="807"/>
                    <a:pt x="0" y="810"/>
                  </a:cubicBezTo>
                  <a:cubicBezTo>
                    <a:pt x="12" y="822"/>
                    <a:pt x="24" y="845"/>
                    <a:pt x="36" y="857"/>
                  </a:cubicBezTo>
                  <a:cubicBezTo>
                    <a:pt x="48" y="869"/>
                    <a:pt x="36" y="917"/>
                    <a:pt x="60" y="941"/>
                  </a:cubicBezTo>
                  <a:cubicBezTo>
                    <a:pt x="48" y="941"/>
                    <a:pt x="48" y="941"/>
                    <a:pt x="60" y="953"/>
                  </a:cubicBezTo>
                  <a:cubicBezTo>
                    <a:pt x="36" y="964"/>
                    <a:pt x="36" y="953"/>
                    <a:pt x="0" y="988"/>
                  </a:cubicBezTo>
                  <a:cubicBezTo>
                    <a:pt x="4" y="986"/>
                    <a:pt x="8" y="985"/>
                    <a:pt x="12" y="985"/>
                  </a:cubicBezTo>
                  <a:cubicBezTo>
                    <a:pt x="50" y="985"/>
                    <a:pt x="57" y="1088"/>
                    <a:pt x="36" y="1131"/>
                  </a:cubicBezTo>
                  <a:cubicBezTo>
                    <a:pt x="36" y="1143"/>
                    <a:pt x="95" y="1143"/>
                    <a:pt x="83" y="1179"/>
                  </a:cubicBezTo>
                  <a:cubicBezTo>
                    <a:pt x="129" y="1160"/>
                    <a:pt x="147" y="1156"/>
                    <a:pt x="169" y="1139"/>
                  </a:cubicBezTo>
                  <a:lnTo>
                    <a:pt x="169" y="1139"/>
                  </a:lnTo>
                  <a:cubicBezTo>
                    <a:pt x="168" y="1143"/>
                    <a:pt x="168" y="1149"/>
                    <a:pt x="167" y="1155"/>
                  </a:cubicBezTo>
                  <a:cubicBezTo>
                    <a:pt x="173" y="1155"/>
                    <a:pt x="179" y="1152"/>
                    <a:pt x="183" y="1152"/>
                  </a:cubicBezTo>
                  <a:cubicBezTo>
                    <a:pt x="187" y="1152"/>
                    <a:pt x="190" y="1155"/>
                    <a:pt x="191" y="1165"/>
                  </a:cubicBezTo>
                  <a:lnTo>
                    <a:pt x="191" y="1165"/>
                  </a:lnTo>
                  <a:cubicBezTo>
                    <a:pt x="198" y="1158"/>
                    <a:pt x="259" y="1127"/>
                    <a:pt x="274" y="1119"/>
                  </a:cubicBezTo>
                  <a:lnTo>
                    <a:pt x="274" y="1119"/>
                  </a:lnTo>
                  <a:cubicBezTo>
                    <a:pt x="250" y="1167"/>
                    <a:pt x="262" y="1143"/>
                    <a:pt x="238" y="1179"/>
                  </a:cubicBezTo>
                  <a:cubicBezTo>
                    <a:pt x="257" y="1169"/>
                    <a:pt x="323" y="1152"/>
                    <a:pt x="348" y="1152"/>
                  </a:cubicBezTo>
                  <a:cubicBezTo>
                    <a:pt x="354" y="1152"/>
                    <a:pt x="357" y="1153"/>
                    <a:pt x="357" y="1155"/>
                  </a:cubicBezTo>
                  <a:cubicBezTo>
                    <a:pt x="363" y="1155"/>
                    <a:pt x="382" y="1160"/>
                    <a:pt x="398" y="1160"/>
                  </a:cubicBezTo>
                  <a:cubicBezTo>
                    <a:pt x="410" y="1160"/>
                    <a:pt x="421" y="1157"/>
                    <a:pt x="419" y="1145"/>
                  </a:cubicBezTo>
                  <a:lnTo>
                    <a:pt x="419" y="1145"/>
                  </a:lnTo>
                  <a:cubicBezTo>
                    <a:pt x="422" y="1149"/>
                    <a:pt x="425" y="1152"/>
                    <a:pt x="429" y="1155"/>
                  </a:cubicBezTo>
                  <a:cubicBezTo>
                    <a:pt x="417" y="1131"/>
                    <a:pt x="393" y="1095"/>
                    <a:pt x="381" y="1072"/>
                  </a:cubicBezTo>
                  <a:lnTo>
                    <a:pt x="381" y="1072"/>
                  </a:lnTo>
                  <a:cubicBezTo>
                    <a:pt x="393" y="1078"/>
                    <a:pt x="403" y="1083"/>
                    <a:pt x="410" y="1087"/>
                  </a:cubicBezTo>
                  <a:lnTo>
                    <a:pt x="410" y="1087"/>
                  </a:lnTo>
                  <a:cubicBezTo>
                    <a:pt x="407" y="1082"/>
                    <a:pt x="405" y="1077"/>
                    <a:pt x="405" y="1072"/>
                  </a:cubicBezTo>
                  <a:cubicBezTo>
                    <a:pt x="464" y="1060"/>
                    <a:pt x="393" y="1060"/>
                    <a:pt x="393" y="1036"/>
                  </a:cubicBezTo>
                  <a:lnTo>
                    <a:pt x="393" y="1036"/>
                  </a:lnTo>
                  <a:cubicBezTo>
                    <a:pt x="416" y="1046"/>
                    <a:pt x="427" y="1049"/>
                    <a:pt x="431" y="1049"/>
                  </a:cubicBezTo>
                  <a:cubicBezTo>
                    <a:pt x="443" y="1049"/>
                    <a:pt x="405" y="1024"/>
                    <a:pt x="405" y="1024"/>
                  </a:cubicBezTo>
                  <a:cubicBezTo>
                    <a:pt x="428" y="1024"/>
                    <a:pt x="440" y="1013"/>
                    <a:pt x="430" y="991"/>
                  </a:cubicBezTo>
                  <a:lnTo>
                    <a:pt x="430" y="991"/>
                  </a:lnTo>
                  <a:cubicBezTo>
                    <a:pt x="430" y="991"/>
                    <a:pt x="429" y="992"/>
                    <a:pt x="429" y="992"/>
                  </a:cubicBezTo>
                  <a:cubicBezTo>
                    <a:pt x="420" y="992"/>
                    <a:pt x="381" y="974"/>
                    <a:pt x="381" y="964"/>
                  </a:cubicBezTo>
                  <a:cubicBezTo>
                    <a:pt x="405" y="964"/>
                    <a:pt x="417" y="964"/>
                    <a:pt x="429" y="953"/>
                  </a:cubicBezTo>
                  <a:lnTo>
                    <a:pt x="429" y="953"/>
                  </a:lnTo>
                  <a:cubicBezTo>
                    <a:pt x="422" y="955"/>
                    <a:pt x="416" y="956"/>
                    <a:pt x="410" y="956"/>
                  </a:cubicBezTo>
                  <a:cubicBezTo>
                    <a:pt x="385" y="956"/>
                    <a:pt x="371" y="936"/>
                    <a:pt x="381" y="917"/>
                  </a:cubicBezTo>
                  <a:lnTo>
                    <a:pt x="381" y="917"/>
                  </a:lnTo>
                  <a:cubicBezTo>
                    <a:pt x="381" y="917"/>
                    <a:pt x="453" y="941"/>
                    <a:pt x="453" y="941"/>
                  </a:cubicBezTo>
                  <a:cubicBezTo>
                    <a:pt x="464" y="917"/>
                    <a:pt x="453" y="905"/>
                    <a:pt x="429" y="893"/>
                  </a:cubicBezTo>
                  <a:lnTo>
                    <a:pt x="429" y="893"/>
                  </a:lnTo>
                  <a:cubicBezTo>
                    <a:pt x="429" y="905"/>
                    <a:pt x="441" y="917"/>
                    <a:pt x="441" y="929"/>
                  </a:cubicBezTo>
                  <a:cubicBezTo>
                    <a:pt x="417" y="917"/>
                    <a:pt x="405" y="905"/>
                    <a:pt x="393" y="882"/>
                  </a:cubicBezTo>
                  <a:lnTo>
                    <a:pt x="393" y="882"/>
                  </a:lnTo>
                  <a:cubicBezTo>
                    <a:pt x="404" y="876"/>
                    <a:pt x="461" y="833"/>
                    <a:pt x="441" y="833"/>
                  </a:cubicBezTo>
                  <a:lnTo>
                    <a:pt x="441" y="833"/>
                  </a:lnTo>
                  <a:cubicBezTo>
                    <a:pt x="409" y="843"/>
                    <a:pt x="392" y="847"/>
                    <a:pt x="384" y="847"/>
                  </a:cubicBezTo>
                  <a:cubicBezTo>
                    <a:pt x="361" y="847"/>
                    <a:pt x="411" y="818"/>
                    <a:pt x="429" y="810"/>
                  </a:cubicBezTo>
                  <a:cubicBezTo>
                    <a:pt x="405" y="810"/>
                    <a:pt x="405" y="810"/>
                    <a:pt x="429" y="798"/>
                  </a:cubicBezTo>
                  <a:cubicBezTo>
                    <a:pt x="358" y="798"/>
                    <a:pt x="392" y="705"/>
                    <a:pt x="416" y="680"/>
                  </a:cubicBezTo>
                  <a:lnTo>
                    <a:pt x="416" y="680"/>
                  </a:lnTo>
                  <a:cubicBezTo>
                    <a:pt x="417" y="680"/>
                    <a:pt x="418" y="681"/>
                    <a:pt x="418" y="681"/>
                  </a:cubicBezTo>
                  <a:cubicBezTo>
                    <a:pt x="419" y="681"/>
                    <a:pt x="418" y="680"/>
                    <a:pt x="417" y="679"/>
                  </a:cubicBezTo>
                  <a:lnTo>
                    <a:pt x="417" y="679"/>
                  </a:lnTo>
                  <a:cubicBezTo>
                    <a:pt x="417" y="679"/>
                    <a:pt x="416" y="679"/>
                    <a:pt x="416" y="680"/>
                  </a:cubicBezTo>
                  <a:lnTo>
                    <a:pt x="416" y="680"/>
                  </a:lnTo>
                  <a:cubicBezTo>
                    <a:pt x="411" y="677"/>
                    <a:pt x="400" y="669"/>
                    <a:pt x="395" y="669"/>
                  </a:cubicBezTo>
                  <a:lnTo>
                    <a:pt x="395" y="669"/>
                  </a:lnTo>
                  <a:cubicBezTo>
                    <a:pt x="394" y="669"/>
                    <a:pt x="394" y="669"/>
                    <a:pt x="393" y="670"/>
                  </a:cubicBezTo>
                  <a:lnTo>
                    <a:pt x="393" y="670"/>
                  </a:lnTo>
                  <a:cubicBezTo>
                    <a:pt x="378" y="609"/>
                    <a:pt x="371" y="436"/>
                    <a:pt x="381" y="417"/>
                  </a:cubicBezTo>
                  <a:cubicBezTo>
                    <a:pt x="322" y="357"/>
                    <a:pt x="405" y="131"/>
                    <a:pt x="357" y="71"/>
                  </a:cubicBezTo>
                  <a:cubicBezTo>
                    <a:pt x="322" y="0"/>
                    <a:pt x="238" y="48"/>
                    <a:pt x="191" y="12"/>
                  </a:cubicBezTo>
                  <a:lnTo>
                    <a:pt x="191" y="12"/>
                  </a:lnTo>
                  <a:cubicBezTo>
                    <a:pt x="191" y="20"/>
                    <a:pt x="196" y="28"/>
                    <a:pt x="199" y="32"/>
                  </a:cubicBezTo>
                  <a:lnTo>
                    <a:pt x="199" y="32"/>
                  </a:lnTo>
                  <a:cubicBezTo>
                    <a:pt x="174" y="12"/>
                    <a:pt x="36" y="12"/>
                    <a:pt x="36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8463;p60">
              <a:extLst>
                <a:ext uri="{FF2B5EF4-FFF2-40B4-BE49-F238E27FC236}">
                  <a16:creationId xmlns:a16="http://schemas.microsoft.com/office/drawing/2014/main" id="{7210D20F-3AF2-4EC8-8050-53CFE1ACAAD3}"/>
                </a:ext>
              </a:extLst>
            </p:cNvPr>
            <p:cNvSpPr/>
            <p:nvPr/>
          </p:nvSpPr>
          <p:spPr>
            <a:xfrm>
              <a:off x="5594725" y="30130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1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8464;p60">
              <a:extLst>
                <a:ext uri="{FF2B5EF4-FFF2-40B4-BE49-F238E27FC236}">
                  <a16:creationId xmlns:a16="http://schemas.microsoft.com/office/drawing/2014/main" id="{4CD77885-C5B2-42FD-BA11-DD1538C72A60}"/>
                </a:ext>
              </a:extLst>
            </p:cNvPr>
            <p:cNvSpPr/>
            <p:nvPr/>
          </p:nvSpPr>
          <p:spPr>
            <a:xfrm>
              <a:off x="5603525" y="3007950"/>
              <a:ext cx="175" cy="350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6" y="0"/>
                  </a:moveTo>
                  <a:cubicBezTo>
                    <a:pt x="1" y="10"/>
                    <a:pt x="0" y="14"/>
                    <a:pt x="1" y="14"/>
                  </a:cubicBezTo>
                  <a:cubicBezTo>
                    <a:pt x="2" y="14"/>
                    <a:pt x="6" y="7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8465;p60">
              <a:extLst>
                <a:ext uri="{FF2B5EF4-FFF2-40B4-BE49-F238E27FC236}">
                  <a16:creationId xmlns:a16="http://schemas.microsoft.com/office/drawing/2014/main" id="{53D49DEF-6F3B-48C9-8F97-9B0C6D7D74B8}"/>
                </a:ext>
              </a:extLst>
            </p:cNvPr>
            <p:cNvSpPr/>
            <p:nvPr/>
          </p:nvSpPr>
          <p:spPr>
            <a:xfrm>
              <a:off x="5603950" y="30109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37" y="0"/>
                    <a:pt x="1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8466;p60">
              <a:extLst>
                <a:ext uri="{FF2B5EF4-FFF2-40B4-BE49-F238E27FC236}">
                  <a16:creationId xmlns:a16="http://schemas.microsoft.com/office/drawing/2014/main" id="{3FC8FB09-14B4-41CA-A28F-F62ACACAC702}"/>
                </a:ext>
              </a:extLst>
            </p:cNvPr>
            <p:cNvSpPr/>
            <p:nvPr/>
          </p:nvSpPr>
          <p:spPr>
            <a:xfrm>
              <a:off x="5604250" y="30116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4" y="1"/>
                  </a:moveTo>
                  <a:cubicBezTo>
                    <a:pt x="2" y="1"/>
                    <a:pt x="1" y="2"/>
                    <a:pt x="1" y="6"/>
                  </a:cubicBezTo>
                  <a:cubicBezTo>
                    <a:pt x="9" y="6"/>
                    <a:pt x="11" y="11"/>
                    <a:pt x="12" y="11"/>
                  </a:cubicBezTo>
                  <a:cubicBezTo>
                    <a:pt x="13" y="11"/>
                    <a:pt x="13" y="10"/>
                    <a:pt x="13" y="6"/>
                  </a:cubicBezTo>
                  <a:cubicBezTo>
                    <a:pt x="13" y="6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8467;p60">
              <a:extLst>
                <a:ext uri="{FF2B5EF4-FFF2-40B4-BE49-F238E27FC236}">
                  <a16:creationId xmlns:a16="http://schemas.microsoft.com/office/drawing/2014/main" id="{65EE9014-9AA9-428A-B49F-B152434AC07C}"/>
                </a:ext>
              </a:extLst>
            </p:cNvPr>
            <p:cNvSpPr/>
            <p:nvPr/>
          </p:nvSpPr>
          <p:spPr>
            <a:xfrm>
              <a:off x="5604850" y="30198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1" y="0"/>
                  </a:moveTo>
                  <a:cubicBezTo>
                    <a:pt x="5" y="4"/>
                    <a:pt x="7" y="6"/>
                    <a:pt x="9" y="6"/>
                  </a:cubicBezTo>
                  <a:cubicBezTo>
                    <a:pt x="11" y="6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8468;p60">
              <a:extLst>
                <a:ext uri="{FF2B5EF4-FFF2-40B4-BE49-F238E27FC236}">
                  <a16:creationId xmlns:a16="http://schemas.microsoft.com/office/drawing/2014/main" id="{D991A0C7-E405-4E3E-9A2A-DBB31767FECA}"/>
                </a:ext>
              </a:extLst>
            </p:cNvPr>
            <p:cNvSpPr/>
            <p:nvPr/>
          </p:nvSpPr>
          <p:spPr>
            <a:xfrm>
              <a:off x="5594150" y="30204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24" y="0"/>
                  </a:moveTo>
                  <a:cubicBezTo>
                    <a:pt x="0" y="12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8469;p60">
              <a:extLst>
                <a:ext uri="{FF2B5EF4-FFF2-40B4-BE49-F238E27FC236}">
                  <a16:creationId xmlns:a16="http://schemas.microsoft.com/office/drawing/2014/main" id="{CE199E12-02EA-4D2F-9B45-7E3D6FE35809}"/>
                </a:ext>
              </a:extLst>
            </p:cNvPr>
            <p:cNvSpPr/>
            <p:nvPr/>
          </p:nvSpPr>
          <p:spPr>
            <a:xfrm>
              <a:off x="5594725" y="30171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12"/>
                  </a:moveTo>
                  <a:cubicBezTo>
                    <a:pt x="37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8470;p60">
              <a:extLst>
                <a:ext uri="{FF2B5EF4-FFF2-40B4-BE49-F238E27FC236}">
                  <a16:creationId xmlns:a16="http://schemas.microsoft.com/office/drawing/2014/main" id="{4648B499-E553-4A77-A778-C87A6F99D3C0}"/>
                </a:ext>
              </a:extLst>
            </p:cNvPr>
            <p:cNvSpPr/>
            <p:nvPr/>
          </p:nvSpPr>
          <p:spPr>
            <a:xfrm>
              <a:off x="5594150" y="3015075"/>
              <a:ext cx="400" cy="325"/>
            </a:xfrm>
            <a:custGeom>
              <a:avLst/>
              <a:gdLst/>
              <a:ahLst/>
              <a:cxnLst/>
              <a:rect l="l" t="t" r="r" b="b"/>
              <a:pathLst>
                <a:path w="16" h="13" extrusionOk="0">
                  <a:moveTo>
                    <a:pt x="0" y="1"/>
                  </a:moveTo>
                  <a:cubicBezTo>
                    <a:pt x="0" y="1"/>
                    <a:pt x="5" y="1"/>
                    <a:pt x="5" y="4"/>
                  </a:cubicBezTo>
                  <a:lnTo>
                    <a:pt x="5" y="4"/>
                  </a:lnTo>
                  <a:cubicBezTo>
                    <a:pt x="11" y="1"/>
                    <a:pt x="16" y="1"/>
                    <a:pt x="0" y="1"/>
                  </a:cubicBezTo>
                  <a:close/>
                  <a:moveTo>
                    <a:pt x="5" y="4"/>
                  </a:moveTo>
                  <a:cubicBezTo>
                    <a:pt x="3" y="6"/>
                    <a:pt x="0" y="9"/>
                    <a:pt x="0" y="13"/>
                  </a:cubicBezTo>
                  <a:cubicBezTo>
                    <a:pt x="4" y="9"/>
                    <a:pt x="5" y="6"/>
                    <a:pt x="5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8471;p60">
              <a:extLst>
                <a:ext uri="{FF2B5EF4-FFF2-40B4-BE49-F238E27FC236}">
                  <a16:creationId xmlns:a16="http://schemas.microsoft.com/office/drawing/2014/main" id="{8341EE92-6CC4-423A-A243-10F81C2E52E1}"/>
                </a:ext>
              </a:extLst>
            </p:cNvPr>
            <p:cNvSpPr/>
            <p:nvPr/>
          </p:nvSpPr>
          <p:spPr>
            <a:xfrm>
              <a:off x="5594425" y="2974000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1"/>
                  </a:moveTo>
                  <a:cubicBezTo>
                    <a:pt x="1" y="5"/>
                    <a:pt x="2" y="6"/>
                    <a:pt x="4" y="6"/>
                  </a:cubicBezTo>
                  <a:cubicBezTo>
                    <a:pt x="8" y="6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8472;p60">
              <a:extLst>
                <a:ext uri="{FF2B5EF4-FFF2-40B4-BE49-F238E27FC236}">
                  <a16:creationId xmlns:a16="http://schemas.microsoft.com/office/drawing/2014/main" id="{6FEE6E85-C2E9-450B-90B4-4F10466CAD8C}"/>
                </a:ext>
              </a:extLst>
            </p:cNvPr>
            <p:cNvSpPr/>
            <p:nvPr/>
          </p:nvSpPr>
          <p:spPr>
            <a:xfrm>
              <a:off x="5595625" y="296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8473;p60">
              <a:extLst>
                <a:ext uri="{FF2B5EF4-FFF2-40B4-BE49-F238E27FC236}">
                  <a16:creationId xmlns:a16="http://schemas.microsoft.com/office/drawing/2014/main" id="{F83C31CC-82F2-4867-9557-F5484BFE476F}"/>
                </a:ext>
              </a:extLst>
            </p:cNvPr>
            <p:cNvSpPr/>
            <p:nvPr/>
          </p:nvSpPr>
          <p:spPr>
            <a:xfrm>
              <a:off x="5604850" y="29841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8474;p60">
              <a:extLst>
                <a:ext uri="{FF2B5EF4-FFF2-40B4-BE49-F238E27FC236}">
                  <a16:creationId xmlns:a16="http://schemas.microsoft.com/office/drawing/2014/main" id="{6A47202F-0112-4D09-81B7-A2A8B70BB175}"/>
                </a:ext>
              </a:extLst>
            </p:cNvPr>
            <p:cNvSpPr/>
            <p:nvPr/>
          </p:nvSpPr>
          <p:spPr>
            <a:xfrm>
              <a:off x="5603950" y="2983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1"/>
                  </a:lnTo>
                  <a:cubicBezTo>
                    <a:pt x="25" y="25"/>
                    <a:pt x="37" y="36"/>
                    <a:pt x="49" y="48"/>
                  </a:cubicBezTo>
                  <a:cubicBezTo>
                    <a:pt x="37" y="25"/>
                    <a:pt x="37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8475;p60">
              <a:extLst>
                <a:ext uri="{FF2B5EF4-FFF2-40B4-BE49-F238E27FC236}">
                  <a16:creationId xmlns:a16="http://schemas.microsoft.com/office/drawing/2014/main" id="{BCD89DA2-9A98-4940-8F6C-78A46A92407B}"/>
                </a:ext>
              </a:extLst>
            </p:cNvPr>
            <p:cNvSpPr/>
            <p:nvPr/>
          </p:nvSpPr>
          <p:spPr>
            <a:xfrm>
              <a:off x="5595025" y="29564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8476;p60">
              <a:extLst>
                <a:ext uri="{FF2B5EF4-FFF2-40B4-BE49-F238E27FC236}">
                  <a16:creationId xmlns:a16="http://schemas.microsoft.com/office/drawing/2014/main" id="{27720D12-D8AF-4B3D-A3B2-08585E394C4C}"/>
                </a:ext>
              </a:extLst>
            </p:cNvPr>
            <p:cNvSpPr/>
            <p:nvPr/>
          </p:nvSpPr>
          <p:spPr>
            <a:xfrm>
              <a:off x="5594150" y="2956450"/>
              <a:ext cx="11625" cy="29500"/>
            </a:xfrm>
            <a:custGeom>
              <a:avLst/>
              <a:gdLst/>
              <a:ahLst/>
              <a:cxnLst/>
              <a:rect l="l" t="t" r="r" b="b"/>
              <a:pathLst>
                <a:path w="465" h="1180" extrusionOk="0">
                  <a:moveTo>
                    <a:pt x="48" y="346"/>
                  </a:moveTo>
                  <a:cubicBezTo>
                    <a:pt x="48" y="346"/>
                    <a:pt x="48" y="346"/>
                    <a:pt x="48" y="347"/>
                  </a:cubicBezTo>
                  <a:lnTo>
                    <a:pt x="48" y="347"/>
                  </a:lnTo>
                  <a:cubicBezTo>
                    <a:pt x="48" y="346"/>
                    <a:pt x="48" y="346"/>
                    <a:pt x="48" y="346"/>
                  </a:cubicBezTo>
                  <a:close/>
                  <a:moveTo>
                    <a:pt x="38" y="454"/>
                  </a:moveTo>
                  <a:cubicBezTo>
                    <a:pt x="36" y="455"/>
                    <a:pt x="36" y="458"/>
                    <a:pt x="36" y="465"/>
                  </a:cubicBezTo>
                  <a:cubicBezTo>
                    <a:pt x="36" y="465"/>
                    <a:pt x="36" y="466"/>
                    <a:pt x="36" y="466"/>
                  </a:cubicBezTo>
                  <a:cubicBezTo>
                    <a:pt x="36" y="466"/>
                    <a:pt x="37" y="461"/>
                    <a:pt x="38" y="454"/>
                  </a:cubicBezTo>
                  <a:close/>
                  <a:moveTo>
                    <a:pt x="36" y="965"/>
                  </a:moveTo>
                  <a:cubicBezTo>
                    <a:pt x="60" y="965"/>
                    <a:pt x="48" y="965"/>
                    <a:pt x="48" y="977"/>
                  </a:cubicBezTo>
                  <a:cubicBezTo>
                    <a:pt x="36" y="977"/>
                    <a:pt x="36" y="965"/>
                    <a:pt x="36" y="965"/>
                  </a:cubicBezTo>
                  <a:close/>
                  <a:moveTo>
                    <a:pt x="429" y="989"/>
                  </a:moveTo>
                  <a:cubicBezTo>
                    <a:pt x="429" y="990"/>
                    <a:pt x="430" y="990"/>
                    <a:pt x="430" y="991"/>
                  </a:cubicBezTo>
                  <a:lnTo>
                    <a:pt x="430" y="991"/>
                  </a:lnTo>
                  <a:cubicBezTo>
                    <a:pt x="431" y="991"/>
                    <a:pt x="430" y="990"/>
                    <a:pt x="429" y="989"/>
                  </a:cubicBezTo>
                  <a:close/>
                  <a:moveTo>
                    <a:pt x="420" y="1092"/>
                  </a:moveTo>
                  <a:cubicBezTo>
                    <a:pt x="429" y="1099"/>
                    <a:pt x="440" y="1104"/>
                    <a:pt x="441" y="1104"/>
                  </a:cubicBezTo>
                  <a:cubicBezTo>
                    <a:pt x="442" y="1104"/>
                    <a:pt x="437" y="1101"/>
                    <a:pt x="420" y="1092"/>
                  </a:cubicBezTo>
                  <a:close/>
                  <a:moveTo>
                    <a:pt x="191" y="1120"/>
                  </a:moveTo>
                  <a:cubicBezTo>
                    <a:pt x="191" y="1129"/>
                    <a:pt x="190" y="1132"/>
                    <a:pt x="189" y="1132"/>
                  </a:cubicBezTo>
                  <a:cubicBezTo>
                    <a:pt x="188" y="1132"/>
                    <a:pt x="187" y="1129"/>
                    <a:pt x="185" y="1125"/>
                  </a:cubicBezTo>
                  <a:lnTo>
                    <a:pt x="185" y="1125"/>
                  </a:lnTo>
                  <a:cubicBezTo>
                    <a:pt x="187" y="1123"/>
                    <a:pt x="189" y="1121"/>
                    <a:pt x="191" y="1120"/>
                  </a:cubicBezTo>
                  <a:close/>
                  <a:moveTo>
                    <a:pt x="191" y="1166"/>
                  </a:moveTo>
                  <a:cubicBezTo>
                    <a:pt x="189" y="1167"/>
                    <a:pt x="189" y="1167"/>
                    <a:pt x="191" y="1167"/>
                  </a:cubicBezTo>
                  <a:cubicBezTo>
                    <a:pt x="191" y="1167"/>
                    <a:pt x="191" y="1166"/>
                    <a:pt x="191" y="1166"/>
                  </a:cubicBezTo>
                  <a:close/>
                  <a:moveTo>
                    <a:pt x="36" y="0"/>
                  </a:moveTo>
                  <a:lnTo>
                    <a:pt x="36" y="0"/>
                  </a:lnTo>
                  <a:cubicBezTo>
                    <a:pt x="60" y="48"/>
                    <a:pt x="72" y="227"/>
                    <a:pt x="83" y="274"/>
                  </a:cubicBezTo>
                  <a:cubicBezTo>
                    <a:pt x="76" y="267"/>
                    <a:pt x="71" y="264"/>
                    <a:pt x="67" y="264"/>
                  </a:cubicBezTo>
                  <a:cubicBezTo>
                    <a:pt x="52" y="264"/>
                    <a:pt x="57" y="310"/>
                    <a:pt x="48" y="310"/>
                  </a:cubicBezTo>
                  <a:cubicBezTo>
                    <a:pt x="48" y="312"/>
                    <a:pt x="49" y="312"/>
                    <a:pt x="51" y="312"/>
                  </a:cubicBezTo>
                  <a:cubicBezTo>
                    <a:pt x="57" y="312"/>
                    <a:pt x="70" y="305"/>
                    <a:pt x="78" y="305"/>
                  </a:cubicBezTo>
                  <a:cubicBezTo>
                    <a:pt x="84" y="305"/>
                    <a:pt x="88" y="309"/>
                    <a:pt x="83" y="322"/>
                  </a:cubicBezTo>
                  <a:cubicBezTo>
                    <a:pt x="83" y="321"/>
                    <a:pt x="83" y="320"/>
                    <a:pt x="83" y="320"/>
                  </a:cubicBezTo>
                  <a:cubicBezTo>
                    <a:pt x="78" y="320"/>
                    <a:pt x="58" y="351"/>
                    <a:pt x="50" y="351"/>
                  </a:cubicBezTo>
                  <a:cubicBezTo>
                    <a:pt x="49" y="351"/>
                    <a:pt x="48" y="350"/>
                    <a:pt x="48" y="347"/>
                  </a:cubicBezTo>
                  <a:lnTo>
                    <a:pt x="48" y="347"/>
                  </a:lnTo>
                  <a:cubicBezTo>
                    <a:pt x="48" y="356"/>
                    <a:pt x="54" y="388"/>
                    <a:pt x="57" y="388"/>
                  </a:cubicBezTo>
                  <a:cubicBezTo>
                    <a:pt x="59" y="388"/>
                    <a:pt x="60" y="383"/>
                    <a:pt x="60" y="369"/>
                  </a:cubicBezTo>
                  <a:cubicBezTo>
                    <a:pt x="72" y="381"/>
                    <a:pt x="83" y="393"/>
                    <a:pt x="83" y="405"/>
                  </a:cubicBezTo>
                  <a:cubicBezTo>
                    <a:pt x="78" y="400"/>
                    <a:pt x="74" y="397"/>
                    <a:pt x="69" y="397"/>
                  </a:cubicBezTo>
                  <a:cubicBezTo>
                    <a:pt x="64" y="397"/>
                    <a:pt x="60" y="403"/>
                    <a:pt x="60" y="417"/>
                  </a:cubicBezTo>
                  <a:cubicBezTo>
                    <a:pt x="60" y="405"/>
                    <a:pt x="48" y="393"/>
                    <a:pt x="48" y="381"/>
                  </a:cubicBezTo>
                  <a:cubicBezTo>
                    <a:pt x="48" y="381"/>
                    <a:pt x="48" y="380"/>
                    <a:pt x="48" y="380"/>
                  </a:cubicBezTo>
                  <a:cubicBezTo>
                    <a:pt x="47" y="380"/>
                    <a:pt x="41" y="430"/>
                    <a:pt x="38" y="454"/>
                  </a:cubicBezTo>
                  <a:lnTo>
                    <a:pt x="38" y="454"/>
                  </a:lnTo>
                  <a:cubicBezTo>
                    <a:pt x="39" y="453"/>
                    <a:pt x="41" y="453"/>
                    <a:pt x="44" y="453"/>
                  </a:cubicBezTo>
                  <a:lnTo>
                    <a:pt x="44" y="453"/>
                  </a:lnTo>
                  <a:cubicBezTo>
                    <a:pt x="43" y="469"/>
                    <a:pt x="56" y="550"/>
                    <a:pt x="59" y="560"/>
                  </a:cubicBezTo>
                  <a:lnTo>
                    <a:pt x="59" y="560"/>
                  </a:lnTo>
                  <a:cubicBezTo>
                    <a:pt x="57" y="559"/>
                    <a:pt x="48" y="555"/>
                    <a:pt x="42" y="555"/>
                  </a:cubicBezTo>
                  <a:cubicBezTo>
                    <a:pt x="38" y="555"/>
                    <a:pt x="36" y="556"/>
                    <a:pt x="36" y="560"/>
                  </a:cubicBezTo>
                  <a:cubicBezTo>
                    <a:pt x="36" y="584"/>
                    <a:pt x="36" y="596"/>
                    <a:pt x="60" y="596"/>
                  </a:cubicBezTo>
                  <a:cubicBezTo>
                    <a:pt x="52" y="604"/>
                    <a:pt x="49" y="606"/>
                    <a:pt x="48" y="606"/>
                  </a:cubicBezTo>
                  <a:cubicBezTo>
                    <a:pt x="46" y="606"/>
                    <a:pt x="52" y="596"/>
                    <a:pt x="36" y="596"/>
                  </a:cubicBezTo>
                  <a:cubicBezTo>
                    <a:pt x="12" y="608"/>
                    <a:pt x="48" y="619"/>
                    <a:pt x="48" y="631"/>
                  </a:cubicBezTo>
                  <a:cubicBezTo>
                    <a:pt x="48" y="631"/>
                    <a:pt x="42" y="647"/>
                    <a:pt x="35" y="647"/>
                  </a:cubicBezTo>
                  <a:cubicBezTo>
                    <a:pt x="32" y="647"/>
                    <a:pt x="28" y="643"/>
                    <a:pt x="24" y="631"/>
                  </a:cubicBezTo>
                  <a:cubicBezTo>
                    <a:pt x="24" y="667"/>
                    <a:pt x="24" y="727"/>
                    <a:pt x="12" y="762"/>
                  </a:cubicBezTo>
                  <a:cubicBezTo>
                    <a:pt x="24" y="774"/>
                    <a:pt x="60" y="798"/>
                    <a:pt x="36" y="822"/>
                  </a:cubicBezTo>
                  <a:cubicBezTo>
                    <a:pt x="36" y="822"/>
                    <a:pt x="21" y="807"/>
                    <a:pt x="8" y="807"/>
                  </a:cubicBezTo>
                  <a:cubicBezTo>
                    <a:pt x="5" y="807"/>
                    <a:pt x="2" y="808"/>
                    <a:pt x="0" y="810"/>
                  </a:cubicBezTo>
                  <a:cubicBezTo>
                    <a:pt x="12" y="822"/>
                    <a:pt x="24" y="834"/>
                    <a:pt x="36" y="858"/>
                  </a:cubicBezTo>
                  <a:cubicBezTo>
                    <a:pt x="48" y="869"/>
                    <a:pt x="36" y="905"/>
                    <a:pt x="60" y="941"/>
                  </a:cubicBezTo>
                  <a:cubicBezTo>
                    <a:pt x="48" y="941"/>
                    <a:pt x="48" y="941"/>
                    <a:pt x="60" y="953"/>
                  </a:cubicBezTo>
                  <a:cubicBezTo>
                    <a:pt x="36" y="965"/>
                    <a:pt x="36" y="953"/>
                    <a:pt x="0" y="989"/>
                  </a:cubicBezTo>
                  <a:cubicBezTo>
                    <a:pt x="4" y="986"/>
                    <a:pt x="8" y="985"/>
                    <a:pt x="12" y="985"/>
                  </a:cubicBezTo>
                  <a:cubicBezTo>
                    <a:pt x="50" y="985"/>
                    <a:pt x="57" y="1088"/>
                    <a:pt x="36" y="1131"/>
                  </a:cubicBezTo>
                  <a:cubicBezTo>
                    <a:pt x="36" y="1143"/>
                    <a:pt x="95" y="1143"/>
                    <a:pt x="83" y="1179"/>
                  </a:cubicBezTo>
                  <a:cubicBezTo>
                    <a:pt x="129" y="1161"/>
                    <a:pt x="147" y="1156"/>
                    <a:pt x="169" y="1139"/>
                  </a:cubicBezTo>
                  <a:lnTo>
                    <a:pt x="169" y="1139"/>
                  </a:lnTo>
                  <a:cubicBezTo>
                    <a:pt x="168" y="1144"/>
                    <a:pt x="168" y="1149"/>
                    <a:pt x="167" y="1155"/>
                  </a:cubicBezTo>
                  <a:cubicBezTo>
                    <a:pt x="173" y="1155"/>
                    <a:pt x="179" y="1152"/>
                    <a:pt x="183" y="1152"/>
                  </a:cubicBezTo>
                  <a:cubicBezTo>
                    <a:pt x="187" y="1152"/>
                    <a:pt x="190" y="1155"/>
                    <a:pt x="191" y="1166"/>
                  </a:cubicBezTo>
                  <a:lnTo>
                    <a:pt x="191" y="1166"/>
                  </a:lnTo>
                  <a:cubicBezTo>
                    <a:pt x="198" y="1158"/>
                    <a:pt x="259" y="1127"/>
                    <a:pt x="274" y="1120"/>
                  </a:cubicBezTo>
                  <a:lnTo>
                    <a:pt x="274" y="1120"/>
                  </a:lnTo>
                  <a:cubicBezTo>
                    <a:pt x="250" y="1155"/>
                    <a:pt x="262" y="1143"/>
                    <a:pt x="238" y="1167"/>
                  </a:cubicBezTo>
                  <a:cubicBezTo>
                    <a:pt x="257" y="1167"/>
                    <a:pt x="322" y="1152"/>
                    <a:pt x="347" y="1152"/>
                  </a:cubicBezTo>
                  <a:cubicBezTo>
                    <a:pt x="353" y="1152"/>
                    <a:pt x="357" y="1153"/>
                    <a:pt x="357" y="1155"/>
                  </a:cubicBezTo>
                  <a:cubicBezTo>
                    <a:pt x="363" y="1155"/>
                    <a:pt x="382" y="1160"/>
                    <a:pt x="398" y="1160"/>
                  </a:cubicBezTo>
                  <a:cubicBezTo>
                    <a:pt x="410" y="1160"/>
                    <a:pt x="421" y="1157"/>
                    <a:pt x="419" y="1146"/>
                  </a:cubicBezTo>
                  <a:lnTo>
                    <a:pt x="419" y="1146"/>
                  </a:lnTo>
                  <a:cubicBezTo>
                    <a:pt x="422" y="1149"/>
                    <a:pt x="425" y="1152"/>
                    <a:pt x="429" y="1155"/>
                  </a:cubicBezTo>
                  <a:cubicBezTo>
                    <a:pt x="417" y="1131"/>
                    <a:pt x="393" y="1084"/>
                    <a:pt x="381" y="1072"/>
                  </a:cubicBezTo>
                  <a:lnTo>
                    <a:pt x="381" y="1072"/>
                  </a:lnTo>
                  <a:cubicBezTo>
                    <a:pt x="398" y="1080"/>
                    <a:pt x="411" y="1087"/>
                    <a:pt x="420" y="1092"/>
                  </a:cubicBezTo>
                  <a:lnTo>
                    <a:pt x="420" y="1092"/>
                  </a:lnTo>
                  <a:cubicBezTo>
                    <a:pt x="412" y="1086"/>
                    <a:pt x="405" y="1078"/>
                    <a:pt x="405" y="1072"/>
                  </a:cubicBezTo>
                  <a:cubicBezTo>
                    <a:pt x="464" y="1060"/>
                    <a:pt x="393" y="1060"/>
                    <a:pt x="393" y="1036"/>
                  </a:cubicBezTo>
                  <a:lnTo>
                    <a:pt x="393" y="1036"/>
                  </a:lnTo>
                  <a:cubicBezTo>
                    <a:pt x="415" y="1046"/>
                    <a:pt x="426" y="1049"/>
                    <a:pt x="431" y="1049"/>
                  </a:cubicBezTo>
                  <a:cubicBezTo>
                    <a:pt x="444" y="1049"/>
                    <a:pt x="405" y="1021"/>
                    <a:pt x="405" y="1012"/>
                  </a:cubicBezTo>
                  <a:lnTo>
                    <a:pt x="405" y="1012"/>
                  </a:lnTo>
                  <a:cubicBezTo>
                    <a:pt x="411" y="1016"/>
                    <a:pt x="417" y="1017"/>
                    <a:pt x="421" y="1017"/>
                  </a:cubicBezTo>
                  <a:cubicBezTo>
                    <a:pt x="433" y="1017"/>
                    <a:pt x="437" y="1007"/>
                    <a:pt x="430" y="991"/>
                  </a:cubicBezTo>
                  <a:lnTo>
                    <a:pt x="430" y="991"/>
                  </a:lnTo>
                  <a:cubicBezTo>
                    <a:pt x="430" y="992"/>
                    <a:pt x="429" y="992"/>
                    <a:pt x="429" y="992"/>
                  </a:cubicBezTo>
                  <a:cubicBezTo>
                    <a:pt x="421" y="992"/>
                    <a:pt x="381" y="972"/>
                    <a:pt x="381" y="953"/>
                  </a:cubicBezTo>
                  <a:lnTo>
                    <a:pt x="381" y="953"/>
                  </a:lnTo>
                  <a:cubicBezTo>
                    <a:pt x="393" y="959"/>
                    <a:pt x="402" y="962"/>
                    <a:pt x="409" y="962"/>
                  </a:cubicBezTo>
                  <a:cubicBezTo>
                    <a:pt x="417" y="962"/>
                    <a:pt x="423" y="959"/>
                    <a:pt x="429" y="953"/>
                  </a:cubicBezTo>
                  <a:cubicBezTo>
                    <a:pt x="393" y="953"/>
                    <a:pt x="369" y="941"/>
                    <a:pt x="381" y="917"/>
                  </a:cubicBezTo>
                  <a:lnTo>
                    <a:pt x="381" y="917"/>
                  </a:lnTo>
                  <a:cubicBezTo>
                    <a:pt x="381" y="917"/>
                    <a:pt x="453" y="941"/>
                    <a:pt x="453" y="941"/>
                  </a:cubicBezTo>
                  <a:cubicBezTo>
                    <a:pt x="464" y="917"/>
                    <a:pt x="453" y="893"/>
                    <a:pt x="429" y="893"/>
                  </a:cubicBezTo>
                  <a:cubicBezTo>
                    <a:pt x="429" y="905"/>
                    <a:pt x="441" y="917"/>
                    <a:pt x="441" y="917"/>
                  </a:cubicBezTo>
                  <a:cubicBezTo>
                    <a:pt x="417" y="917"/>
                    <a:pt x="405" y="906"/>
                    <a:pt x="393" y="882"/>
                  </a:cubicBezTo>
                  <a:lnTo>
                    <a:pt x="393" y="882"/>
                  </a:lnTo>
                  <a:cubicBezTo>
                    <a:pt x="404" y="877"/>
                    <a:pt x="461" y="834"/>
                    <a:pt x="441" y="834"/>
                  </a:cubicBezTo>
                  <a:lnTo>
                    <a:pt x="441" y="834"/>
                  </a:lnTo>
                  <a:cubicBezTo>
                    <a:pt x="409" y="843"/>
                    <a:pt x="392" y="847"/>
                    <a:pt x="384" y="847"/>
                  </a:cubicBezTo>
                  <a:cubicBezTo>
                    <a:pt x="361" y="847"/>
                    <a:pt x="411" y="819"/>
                    <a:pt x="429" y="810"/>
                  </a:cubicBezTo>
                  <a:cubicBezTo>
                    <a:pt x="405" y="810"/>
                    <a:pt x="405" y="798"/>
                    <a:pt x="429" y="798"/>
                  </a:cubicBezTo>
                  <a:cubicBezTo>
                    <a:pt x="369" y="788"/>
                    <a:pt x="384" y="720"/>
                    <a:pt x="405" y="691"/>
                  </a:cubicBezTo>
                  <a:lnTo>
                    <a:pt x="405" y="691"/>
                  </a:lnTo>
                  <a:cubicBezTo>
                    <a:pt x="405" y="691"/>
                    <a:pt x="405" y="691"/>
                    <a:pt x="405" y="691"/>
                  </a:cubicBezTo>
                  <a:cubicBezTo>
                    <a:pt x="405" y="691"/>
                    <a:pt x="405" y="691"/>
                    <a:pt x="405" y="691"/>
                  </a:cubicBezTo>
                  <a:lnTo>
                    <a:pt x="405" y="691"/>
                  </a:lnTo>
                  <a:cubicBezTo>
                    <a:pt x="405" y="691"/>
                    <a:pt x="405" y="691"/>
                    <a:pt x="405" y="691"/>
                  </a:cubicBezTo>
                  <a:lnTo>
                    <a:pt x="405" y="691"/>
                  </a:lnTo>
                  <a:cubicBezTo>
                    <a:pt x="401" y="691"/>
                    <a:pt x="398" y="685"/>
                    <a:pt x="395" y="675"/>
                  </a:cubicBezTo>
                  <a:lnTo>
                    <a:pt x="395" y="675"/>
                  </a:lnTo>
                  <a:cubicBezTo>
                    <a:pt x="396" y="679"/>
                    <a:pt x="400" y="684"/>
                    <a:pt x="405" y="691"/>
                  </a:cubicBezTo>
                  <a:lnTo>
                    <a:pt x="405" y="691"/>
                  </a:lnTo>
                  <a:cubicBezTo>
                    <a:pt x="409" y="685"/>
                    <a:pt x="413" y="681"/>
                    <a:pt x="417" y="679"/>
                  </a:cubicBezTo>
                  <a:cubicBezTo>
                    <a:pt x="424" y="679"/>
                    <a:pt x="405" y="666"/>
                    <a:pt x="397" y="666"/>
                  </a:cubicBezTo>
                  <a:cubicBezTo>
                    <a:pt x="395" y="666"/>
                    <a:pt x="393" y="667"/>
                    <a:pt x="393" y="670"/>
                  </a:cubicBezTo>
                  <a:lnTo>
                    <a:pt x="393" y="670"/>
                  </a:lnTo>
                  <a:cubicBezTo>
                    <a:pt x="378" y="609"/>
                    <a:pt x="371" y="437"/>
                    <a:pt x="381" y="417"/>
                  </a:cubicBezTo>
                  <a:cubicBezTo>
                    <a:pt x="322" y="358"/>
                    <a:pt x="405" y="131"/>
                    <a:pt x="357" y="72"/>
                  </a:cubicBezTo>
                  <a:cubicBezTo>
                    <a:pt x="322" y="0"/>
                    <a:pt x="238" y="48"/>
                    <a:pt x="191" y="12"/>
                  </a:cubicBezTo>
                  <a:lnTo>
                    <a:pt x="191" y="12"/>
                  </a:lnTo>
                  <a:cubicBezTo>
                    <a:pt x="191" y="24"/>
                    <a:pt x="202" y="24"/>
                    <a:pt x="202" y="36"/>
                  </a:cubicBezTo>
                  <a:cubicBezTo>
                    <a:pt x="191" y="12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8477;p60">
              <a:extLst>
                <a:ext uri="{FF2B5EF4-FFF2-40B4-BE49-F238E27FC236}">
                  <a16:creationId xmlns:a16="http://schemas.microsoft.com/office/drawing/2014/main" id="{09EA3D1C-1D22-4C6E-AB2C-9EFF4AFD6791}"/>
                </a:ext>
              </a:extLst>
            </p:cNvPr>
            <p:cNvSpPr/>
            <p:nvPr/>
          </p:nvSpPr>
          <p:spPr>
            <a:xfrm>
              <a:off x="5594725" y="2974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8478;p60">
              <a:extLst>
                <a:ext uri="{FF2B5EF4-FFF2-40B4-BE49-F238E27FC236}">
                  <a16:creationId xmlns:a16="http://schemas.microsoft.com/office/drawing/2014/main" id="{76C5F465-B612-46F4-B994-9E06D575119D}"/>
                </a:ext>
              </a:extLst>
            </p:cNvPr>
            <p:cNvSpPr/>
            <p:nvPr/>
          </p:nvSpPr>
          <p:spPr>
            <a:xfrm>
              <a:off x="5603375" y="29689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12" y="0"/>
                    <a:pt x="0" y="24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8479;p60">
              <a:extLst>
                <a:ext uri="{FF2B5EF4-FFF2-40B4-BE49-F238E27FC236}">
                  <a16:creationId xmlns:a16="http://schemas.microsoft.com/office/drawing/2014/main" id="{17D884DE-410C-4B53-BD41-22BEEA85676D}"/>
                </a:ext>
              </a:extLst>
            </p:cNvPr>
            <p:cNvSpPr/>
            <p:nvPr/>
          </p:nvSpPr>
          <p:spPr>
            <a:xfrm>
              <a:off x="5603950" y="29719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37" y="0"/>
                    <a:pt x="1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8480;p60">
              <a:extLst>
                <a:ext uri="{FF2B5EF4-FFF2-40B4-BE49-F238E27FC236}">
                  <a16:creationId xmlns:a16="http://schemas.microsoft.com/office/drawing/2014/main" id="{92A9B28D-B26F-49AF-A409-FFBE3CCCA283}"/>
                </a:ext>
              </a:extLst>
            </p:cNvPr>
            <p:cNvSpPr/>
            <p:nvPr/>
          </p:nvSpPr>
          <p:spPr>
            <a:xfrm>
              <a:off x="5604250" y="29726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4" y="1"/>
                  </a:moveTo>
                  <a:cubicBezTo>
                    <a:pt x="2" y="1"/>
                    <a:pt x="1" y="2"/>
                    <a:pt x="1" y="6"/>
                  </a:cubicBezTo>
                  <a:cubicBezTo>
                    <a:pt x="9" y="6"/>
                    <a:pt x="11" y="11"/>
                    <a:pt x="12" y="11"/>
                  </a:cubicBezTo>
                  <a:cubicBezTo>
                    <a:pt x="13" y="11"/>
                    <a:pt x="13" y="10"/>
                    <a:pt x="13" y="6"/>
                  </a:cubicBezTo>
                  <a:cubicBezTo>
                    <a:pt x="13" y="6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8481;p60">
              <a:extLst>
                <a:ext uri="{FF2B5EF4-FFF2-40B4-BE49-F238E27FC236}">
                  <a16:creationId xmlns:a16="http://schemas.microsoft.com/office/drawing/2014/main" id="{ADCC88B2-E4D8-4522-8AEE-0EB8B9E57D23}"/>
                </a:ext>
              </a:extLst>
            </p:cNvPr>
            <p:cNvSpPr/>
            <p:nvPr/>
          </p:nvSpPr>
          <p:spPr>
            <a:xfrm>
              <a:off x="5604850" y="2980550"/>
              <a:ext cx="275" cy="375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" y="1"/>
                  </a:moveTo>
                  <a:cubicBezTo>
                    <a:pt x="1" y="7"/>
                    <a:pt x="4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lnTo>
                    <a:pt x="6" y="10"/>
                  </a:lnTo>
                  <a:cubicBezTo>
                    <a:pt x="8" y="13"/>
                    <a:pt x="9" y="14"/>
                    <a:pt x="9" y="14"/>
                  </a:cubicBezTo>
                  <a:cubicBezTo>
                    <a:pt x="10" y="14"/>
                    <a:pt x="8" y="8"/>
                    <a:pt x="1" y="1"/>
                  </a:cubicBezTo>
                  <a:lnTo>
                    <a:pt x="1" y="1"/>
                  </a:lnTo>
                  <a:cubicBezTo>
                    <a:pt x="6" y="6"/>
                    <a:pt x="7" y="9"/>
                    <a:pt x="6" y="10"/>
                  </a:cubicBezTo>
                  <a:lnTo>
                    <a:pt x="6" y="10"/>
                  </a:lnTo>
                  <a:cubicBezTo>
                    <a:pt x="4" y="7"/>
                    <a:pt x="3" y="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8482;p60">
              <a:extLst>
                <a:ext uri="{FF2B5EF4-FFF2-40B4-BE49-F238E27FC236}">
                  <a16:creationId xmlns:a16="http://schemas.microsoft.com/office/drawing/2014/main" id="{3140D0EF-559E-4CA6-8618-53E8240D4A8B}"/>
                </a:ext>
              </a:extLst>
            </p:cNvPr>
            <p:cNvSpPr/>
            <p:nvPr/>
          </p:nvSpPr>
          <p:spPr>
            <a:xfrm>
              <a:off x="5594450" y="2981150"/>
              <a:ext cx="300" cy="375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2" y="1"/>
                  </a:moveTo>
                  <a:cubicBezTo>
                    <a:pt x="2" y="11"/>
                    <a:pt x="0" y="14"/>
                    <a:pt x="2" y="14"/>
                  </a:cubicBezTo>
                  <a:cubicBezTo>
                    <a:pt x="4" y="14"/>
                    <a:pt x="12" y="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8483;p60">
              <a:extLst>
                <a:ext uri="{FF2B5EF4-FFF2-40B4-BE49-F238E27FC236}">
                  <a16:creationId xmlns:a16="http://schemas.microsoft.com/office/drawing/2014/main" id="{5A79D784-5F80-442F-A569-CE511E00D5E1}"/>
                </a:ext>
              </a:extLst>
            </p:cNvPr>
            <p:cNvSpPr/>
            <p:nvPr/>
          </p:nvSpPr>
          <p:spPr>
            <a:xfrm>
              <a:off x="5594725" y="29781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12"/>
                  </a:moveTo>
                  <a:cubicBezTo>
                    <a:pt x="37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8484;p60">
              <a:extLst>
                <a:ext uri="{FF2B5EF4-FFF2-40B4-BE49-F238E27FC236}">
                  <a16:creationId xmlns:a16="http://schemas.microsoft.com/office/drawing/2014/main" id="{77EEAEC4-C4A6-47F7-8A06-6B82C523075F}"/>
                </a:ext>
              </a:extLst>
            </p:cNvPr>
            <p:cNvSpPr/>
            <p:nvPr/>
          </p:nvSpPr>
          <p:spPr>
            <a:xfrm>
              <a:off x="5594150" y="2975800"/>
              <a:ext cx="425" cy="625"/>
            </a:xfrm>
            <a:custGeom>
              <a:avLst/>
              <a:gdLst/>
              <a:ahLst/>
              <a:cxnLst/>
              <a:rect l="l" t="t" r="r" b="b"/>
              <a:pathLst>
                <a:path w="17" h="25" extrusionOk="0">
                  <a:moveTo>
                    <a:pt x="0" y="0"/>
                  </a:moveTo>
                  <a:cubicBezTo>
                    <a:pt x="0" y="7"/>
                    <a:pt x="4" y="10"/>
                    <a:pt x="5" y="13"/>
                  </a:cubicBezTo>
                  <a:lnTo>
                    <a:pt x="5" y="13"/>
                  </a:lnTo>
                  <a:cubicBezTo>
                    <a:pt x="10" y="6"/>
                    <a:pt x="16" y="0"/>
                    <a:pt x="0" y="0"/>
                  </a:cubicBezTo>
                  <a:close/>
                  <a:moveTo>
                    <a:pt x="5" y="13"/>
                  </a:moveTo>
                  <a:cubicBezTo>
                    <a:pt x="2" y="17"/>
                    <a:pt x="0" y="20"/>
                    <a:pt x="0" y="24"/>
                  </a:cubicBezTo>
                  <a:cubicBezTo>
                    <a:pt x="5" y="19"/>
                    <a:pt x="6" y="16"/>
                    <a:pt x="5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8485;p60">
              <a:extLst>
                <a:ext uri="{FF2B5EF4-FFF2-40B4-BE49-F238E27FC236}">
                  <a16:creationId xmlns:a16="http://schemas.microsoft.com/office/drawing/2014/main" id="{87B23CB1-7A71-4453-AEAA-CA080A119510}"/>
                </a:ext>
              </a:extLst>
            </p:cNvPr>
            <p:cNvSpPr/>
            <p:nvPr/>
          </p:nvSpPr>
          <p:spPr>
            <a:xfrm>
              <a:off x="5594425" y="29350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8486;p60">
              <a:extLst>
                <a:ext uri="{FF2B5EF4-FFF2-40B4-BE49-F238E27FC236}">
                  <a16:creationId xmlns:a16="http://schemas.microsoft.com/office/drawing/2014/main" id="{878BFA96-B648-463F-923C-EA5AF75B22CE}"/>
                </a:ext>
              </a:extLst>
            </p:cNvPr>
            <p:cNvSpPr/>
            <p:nvPr/>
          </p:nvSpPr>
          <p:spPr>
            <a:xfrm>
              <a:off x="5595625" y="2927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8487;p60">
              <a:extLst>
                <a:ext uri="{FF2B5EF4-FFF2-40B4-BE49-F238E27FC236}">
                  <a16:creationId xmlns:a16="http://schemas.microsoft.com/office/drawing/2014/main" id="{6F71F1B8-1A89-40B5-923A-68F7981A90DD}"/>
                </a:ext>
              </a:extLst>
            </p:cNvPr>
            <p:cNvSpPr/>
            <p:nvPr/>
          </p:nvSpPr>
          <p:spPr>
            <a:xfrm>
              <a:off x="5604850" y="2945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8488;p60">
              <a:extLst>
                <a:ext uri="{FF2B5EF4-FFF2-40B4-BE49-F238E27FC236}">
                  <a16:creationId xmlns:a16="http://schemas.microsoft.com/office/drawing/2014/main" id="{C2442CBE-2DEA-4225-952C-95B8CF63BF76}"/>
                </a:ext>
              </a:extLst>
            </p:cNvPr>
            <p:cNvSpPr/>
            <p:nvPr/>
          </p:nvSpPr>
          <p:spPr>
            <a:xfrm>
              <a:off x="5603950" y="2944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1"/>
                  </a:lnTo>
                  <a:cubicBezTo>
                    <a:pt x="25" y="13"/>
                    <a:pt x="37" y="37"/>
                    <a:pt x="49" y="49"/>
                  </a:cubicBezTo>
                  <a:cubicBezTo>
                    <a:pt x="37" y="25"/>
                    <a:pt x="37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8489;p60">
              <a:extLst>
                <a:ext uri="{FF2B5EF4-FFF2-40B4-BE49-F238E27FC236}">
                  <a16:creationId xmlns:a16="http://schemas.microsoft.com/office/drawing/2014/main" id="{823B0E31-E5CC-4080-B710-D2344897A8BD}"/>
                </a:ext>
              </a:extLst>
            </p:cNvPr>
            <p:cNvSpPr/>
            <p:nvPr/>
          </p:nvSpPr>
          <p:spPr>
            <a:xfrm>
              <a:off x="5595025" y="2917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8490;p60">
              <a:extLst>
                <a:ext uri="{FF2B5EF4-FFF2-40B4-BE49-F238E27FC236}">
                  <a16:creationId xmlns:a16="http://schemas.microsoft.com/office/drawing/2014/main" id="{69B6B7BB-BB0B-4DA7-AA69-C1AC248C9E75}"/>
                </a:ext>
              </a:extLst>
            </p:cNvPr>
            <p:cNvSpPr/>
            <p:nvPr/>
          </p:nvSpPr>
          <p:spPr>
            <a:xfrm>
              <a:off x="5594150" y="2917450"/>
              <a:ext cx="11625" cy="29500"/>
            </a:xfrm>
            <a:custGeom>
              <a:avLst/>
              <a:gdLst/>
              <a:ahLst/>
              <a:cxnLst/>
              <a:rect l="l" t="t" r="r" b="b"/>
              <a:pathLst>
                <a:path w="465" h="1180" extrusionOk="0">
                  <a:moveTo>
                    <a:pt x="50" y="308"/>
                  </a:moveTo>
                  <a:lnTo>
                    <a:pt x="50" y="308"/>
                  </a:lnTo>
                  <a:cubicBezTo>
                    <a:pt x="49" y="309"/>
                    <a:pt x="48" y="310"/>
                    <a:pt x="48" y="310"/>
                  </a:cubicBezTo>
                  <a:cubicBezTo>
                    <a:pt x="49" y="310"/>
                    <a:pt x="50" y="309"/>
                    <a:pt x="50" y="308"/>
                  </a:cubicBezTo>
                  <a:close/>
                  <a:moveTo>
                    <a:pt x="48" y="346"/>
                  </a:moveTo>
                  <a:cubicBezTo>
                    <a:pt x="48" y="346"/>
                    <a:pt x="48" y="347"/>
                    <a:pt x="48" y="347"/>
                  </a:cubicBezTo>
                  <a:lnTo>
                    <a:pt x="48" y="347"/>
                  </a:lnTo>
                  <a:cubicBezTo>
                    <a:pt x="48" y="347"/>
                    <a:pt x="48" y="346"/>
                    <a:pt x="48" y="346"/>
                  </a:cubicBezTo>
                  <a:close/>
                  <a:moveTo>
                    <a:pt x="38" y="449"/>
                  </a:moveTo>
                  <a:cubicBezTo>
                    <a:pt x="36" y="452"/>
                    <a:pt x="36" y="458"/>
                    <a:pt x="36" y="465"/>
                  </a:cubicBezTo>
                  <a:cubicBezTo>
                    <a:pt x="36" y="465"/>
                    <a:pt x="37" y="459"/>
                    <a:pt x="38" y="449"/>
                  </a:cubicBezTo>
                  <a:close/>
                  <a:moveTo>
                    <a:pt x="396" y="661"/>
                  </a:moveTo>
                  <a:cubicBezTo>
                    <a:pt x="392" y="661"/>
                    <a:pt x="391" y="668"/>
                    <a:pt x="405" y="691"/>
                  </a:cubicBezTo>
                  <a:lnTo>
                    <a:pt x="405" y="691"/>
                  </a:lnTo>
                  <a:cubicBezTo>
                    <a:pt x="409" y="685"/>
                    <a:pt x="413" y="681"/>
                    <a:pt x="417" y="679"/>
                  </a:cubicBezTo>
                  <a:cubicBezTo>
                    <a:pt x="424" y="679"/>
                    <a:pt x="404" y="661"/>
                    <a:pt x="396" y="661"/>
                  </a:cubicBezTo>
                  <a:close/>
                  <a:moveTo>
                    <a:pt x="36" y="965"/>
                  </a:moveTo>
                  <a:cubicBezTo>
                    <a:pt x="60" y="965"/>
                    <a:pt x="48" y="965"/>
                    <a:pt x="48" y="977"/>
                  </a:cubicBezTo>
                  <a:cubicBezTo>
                    <a:pt x="36" y="965"/>
                    <a:pt x="36" y="965"/>
                    <a:pt x="36" y="965"/>
                  </a:cubicBezTo>
                  <a:close/>
                  <a:moveTo>
                    <a:pt x="429" y="989"/>
                  </a:moveTo>
                  <a:cubicBezTo>
                    <a:pt x="429" y="990"/>
                    <a:pt x="430" y="991"/>
                    <a:pt x="430" y="992"/>
                  </a:cubicBezTo>
                  <a:lnTo>
                    <a:pt x="430" y="992"/>
                  </a:lnTo>
                  <a:cubicBezTo>
                    <a:pt x="431" y="991"/>
                    <a:pt x="430" y="990"/>
                    <a:pt x="429" y="989"/>
                  </a:cubicBezTo>
                  <a:close/>
                  <a:moveTo>
                    <a:pt x="420" y="1092"/>
                  </a:moveTo>
                  <a:cubicBezTo>
                    <a:pt x="429" y="1099"/>
                    <a:pt x="440" y="1105"/>
                    <a:pt x="441" y="1105"/>
                  </a:cubicBezTo>
                  <a:cubicBezTo>
                    <a:pt x="442" y="1105"/>
                    <a:pt x="437" y="1101"/>
                    <a:pt x="420" y="1092"/>
                  </a:cubicBezTo>
                  <a:close/>
                  <a:moveTo>
                    <a:pt x="191" y="1120"/>
                  </a:moveTo>
                  <a:cubicBezTo>
                    <a:pt x="191" y="1129"/>
                    <a:pt x="190" y="1133"/>
                    <a:pt x="189" y="1133"/>
                  </a:cubicBezTo>
                  <a:cubicBezTo>
                    <a:pt x="188" y="1133"/>
                    <a:pt x="187" y="1129"/>
                    <a:pt x="185" y="1125"/>
                  </a:cubicBezTo>
                  <a:lnTo>
                    <a:pt x="185" y="1125"/>
                  </a:lnTo>
                  <a:cubicBezTo>
                    <a:pt x="187" y="1123"/>
                    <a:pt x="189" y="1122"/>
                    <a:pt x="191" y="1120"/>
                  </a:cubicBezTo>
                  <a:close/>
                  <a:moveTo>
                    <a:pt x="191" y="1166"/>
                  </a:moveTo>
                  <a:cubicBezTo>
                    <a:pt x="189" y="1167"/>
                    <a:pt x="189" y="1167"/>
                    <a:pt x="191" y="1167"/>
                  </a:cubicBezTo>
                  <a:cubicBezTo>
                    <a:pt x="191" y="1167"/>
                    <a:pt x="191" y="1166"/>
                    <a:pt x="191" y="1166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60" y="48"/>
                    <a:pt x="72" y="227"/>
                    <a:pt x="83" y="263"/>
                  </a:cubicBezTo>
                  <a:cubicBezTo>
                    <a:pt x="77" y="256"/>
                    <a:pt x="72" y="254"/>
                    <a:pt x="69" y="254"/>
                  </a:cubicBezTo>
                  <a:cubicBezTo>
                    <a:pt x="53" y="254"/>
                    <a:pt x="56" y="298"/>
                    <a:pt x="50" y="308"/>
                  </a:cubicBezTo>
                  <a:lnTo>
                    <a:pt x="50" y="308"/>
                  </a:lnTo>
                  <a:cubicBezTo>
                    <a:pt x="57" y="304"/>
                    <a:pt x="71" y="294"/>
                    <a:pt x="79" y="294"/>
                  </a:cubicBezTo>
                  <a:cubicBezTo>
                    <a:pt x="85" y="294"/>
                    <a:pt x="87" y="298"/>
                    <a:pt x="83" y="310"/>
                  </a:cubicBezTo>
                  <a:cubicBezTo>
                    <a:pt x="83" y="310"/>
                    <a:pt x="59" y="352"/>
                    <a:pt x="50" y="352"/>
                  </a:cubicBezTo>
                  <a:cubicBezTo>
                    <a:pt x="49" y="352"/>
                    <a:pt x="48" y="350"/>
                    <a:pt x="48" y="347"/>
                  </a:cubicBezTo>
                  <a:lnTo>
                    <a:pt x="48" y="347"/>
                  </a:lnTo>
                  <a:cubicBezTo>
                    <a:pt x="48" y="357"/>
                    <a:pt x="54" y="388"/>
                    <a:pt x="57" y="388"/>
                  </a:cubicBezTo>
                  <a:cubicBezTo>
                    <a:pt x="59" y="388"/>
                    <a:pt x="60" y="383"/>
                    <a:pt x="60" y="370"/>
                  </a:cubicBezTo>
                  <a:cubicBezTo>
                    <a:pt x="72" y="382"/>
                    <a:pt x="83" y="394"/>
                    <a:pt x="83" y="405"/>
                  </a:cubicBezTo>
                  <a:cubicBezTo>
                    <a:pt x="77" y="399"/>
                    <a:pt x="72" y="396"/>
                    <a:pt x="67" y="396"/>
                  </a:cubicBezTo>
                  <a:cubicBezTo>
                    <a:pt x="63" y="396"/>
                    <a:pt x="60" y="399"/>
                    <a:pt x="60" y="405"/>
                  </a:cubicBezTo>
                  <a:cubicBezTo>
                    <a:pt x="60" y="405"/>
                    <a:pt x="48" y="394"/>
                    <a:pt x="48" y="382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47" y="381"/>
                    <a:pt x="41" y="425"/>
                    <a:pt x="38" y="449"/>
                  </a:cubicBezTo>
                  <a:lnTo>
                    <a:pt x="38" y="449"/>
                  </a:lnTo>
                  <a:cubicBezTo>
                    <a:pt x="38" y="449"/>
                    <a:pt x="39" y="448"/>
                    <a:pt x="40" y="448"/>
                  </a:cubicBezTo>
                  <a:cubicBezTo>
                    <a:pt x="41" y="448"/>
                    <a:pt x="43" y="449"/>
                    <a:pt x="45" y="451"/>
                  </a:cubicBezTo>
                  <a:lnTo>
                    <a:pt x="45" y="451"/>
                  </a:lnTo>
                  <a:cubicBezTo>
                    <a:pt x="41" y="456"/>
                    <a:pt x="56" y="549"/>
                    <a:pt x="59" y="560"/>
                  </a:cubicBezTo>
                  <a:lnTo>
                    <a:pt x="59" y="560"/>
                  </a:lnTo>
                  <a:cubicBezTo>
                    <a:pt x="57" y="559"/>
                    <a:pt x="48" y="555"/>
                    <a:pt x="42" y="555"/>
                  </a:cubicBezTo>
                  <a:cubicBezTo>
                    <a:pt x="38" y="555"/>
                    <a:pt x="36" y="556"/>
                    <a:pt x="36" y="560"/>
                  </a:cubicBezTo>
                  <a:cubicBezTo>
                    <a:pt x="36" y="584"/>
                    <a:pt x="36" y="596"/>
                    <a:pt x="60" y="596"/>
                  </a:cubicBezTo>
                  <a:cubicBezTo>
                    <a:pt x="52" y="604"/>
                    <a:pt x="49" y="607"/>
                    <a:pt x="48" y="607"/>
                  </a:cubicBezTo>
                  <a:cubicBezTo>
                    <a:pt x="46" y="607"/>
                    <a:pt x="52" y="596"/>
                    <a:pt x="36" y="596"/>
                  </a:cubicBezTo>
                  <a:cubicBezTo>
                    <a:pt x="12" y="608"/>
                    <a:pt x="48" y="620"/>
                    <a:pt x="48" y="632"/>
                  </a:cubicBezTo>
                  <a:cubicBezTo>
                    <a:pt x="48" y="632"/>
                    <a:pt x="42" y="648"/>
                    <a:pt x="35" y="648"/>
                  </a:cubicBezTo>
                  <a:cubicBezTo>
                    <a:pt x="32" y="648"/>
                    <a:pt x="28" y="644"/>
                    <a:pt x="24" y="632"/>
                  </a:cubicBezTo>
                  <a:cubicBezTo>
                    <a:pt x="24" y="667"/>
                    <a:pt x="24" y="727"/>
                    <a:pt x="12" y="763"/>
                  </a:cubicBezTo>
                  <a:cubicBezTo>
                    <a:pt x="24" y="775"/>
                    <a:pt x="60" y="798"/>
                    <a:pt x="36" y="822"/>
                  </a:cubicBezTo>
                  <a:cubicBezTo>
                    <a:pt x="36" y="822"/>
                    <a:pt x="21" y="807"/>
                    <a:pt x="8" y="807"/>
                  </a:cubicBezTo>
                  <a:cubicBezTo>
                    <a:pt x="5" y="807"/>
                    <a:pt x="2" y="808"/>
                    <a:pt x="0" y="810"/>
                  </a:cubicBezTo>
                  <a:cubicBezTo>
                    <a:pt x="12" y="822"/>
                    <a:pt x="24" y="834"/>
                    <a:pt x="36" y="846"/>
                  </a:cubicBezTo>
                  <a:cubicBezTo>
                    <a:pt x="48" y="870"/>
                    <a:pt x="36" y="905"/>
                    <a:pt x="60" y="941"/>
                  </a:cubicBezTo>
                  <a:cubicBezTo>
                    <a:pt x="56" y="938"/>
                    <a:pt x="54" y="936"/>
                    <a:pt x="52" y="936"/>
                  </a:cubicBezTo>
                  <a:lnTo>
                    <a:pt x="52" y="936"/>
                  </a:lnTo>
                  <a:cubicBezTo>
                    <a:pt x="49" y="936"/>
                    <a:pt x="51" y="945"/>
                    <a:pt x="60" y="953"/>
                  </a:cubicBezTo>
                  <a:cubicBezTo>
                    <a:pt x="36" y="965"/>
                    <a:pt x="36" y="953"/>
                    <a:pt x="0" y="989"/>
                  </a:cubicBezTo>
                  <a:cubicBezTo>
                    <a:pt x="5" y="986"/>
                    <a:pt x="9" y="985"/>
                    <a:pt x="13" y="985"/>
                  </a:cubicBezTo>
                  <a:cubicBezTo>
                    <a:pt x="50" y="985"/>
                    <a:pt x="57" y="1077"/>
                    <a:pt x="36" y="1120"/>
                  </a:cubicBezTo>
                  <a:cubicBezTo>
                    <a:pt x="36" y="1144"/>
                    <a:pt x="95" y="1132"/>
                    <a:pt x="83" y="1179"/>
                  </a:cubicBezTo>
                  <a:cubicBezTo>
                    <a:pt x="129" y="1161"/>
                    <a:pt x="147" y="1157"/>
                    <a:pt x="169" y="1139"/>
                  </a:cubicBezTo>
                  <a:lnTo>
                    <a:pt x="169" y="1139"/>
                  </a:lnTo>
                  <a:cubicBezTo>
                    <a:pt x="168" y="1144"/>
                    <a:pt x="168" y="1149"/>
                    <a:pt x="167" y="1156"/>
                  </a:cubicBezTo>
                  <a:cubicBezTo>
                    <a:pt x="172" y="1151"/>
                    <a:pt x="177" y="1148"/>
                    <a:pt x="181" y="1148"/>
                  </a:cubicBezTo>
                  <a:cubicBezTo>
                    <a:pt x="186" y="1148"/>
                    <a:pt x="190" y="1153"/>
                    <a:pt x="191" y="1166"/>
                  </a:cubicBezTo>
                  <a:lnTo>
                    <a:pt x="191" y="1166"/>
                  </a:lnTo>
                  <a:cubicBezTo>
                    <a:pt x="198" y="1159"/>
                    <a:pt x="259" y="1127"/>
                    <a:pt x="274" y="1120"/>
                  </a:cubicBezTo>
                  <a:lnTo>
                    <a:pt x="274" y="1120"/>
                  </a:lnTo>
                  <a:cubicBezTo>
                    <a:pt x="250" y="1155"/>
                    <a:pt x="262" y="1144"/>
                    <a:pt x="238" y="1167"/>
                  </a:cubicBezTo>
                  <a:cubicBezTo>
                    <a:pt x="257" y="1167"/>
                    <a:pt x="322" y="1152"/>
                    <a:pt x="347" y="1152"/>
                  </a:cubicBezTo>
                  <a:cubicBezTo>
                    <a:pt x="353" y="1152"/>
                    <a:pt x="357" y="1153"/>
                    <a:pt x="357" y="1156"/>
                  </a:cubicBezTo>
                  <a:cubicBezTo>
                    <a:pt x="361" y="1156"/>
                    <a:pt x="373" y="1157"/>
                    <a:pt x="385" y="1157"/>
                  </a:cubicBezTo>
                  <a:cubicBezTo>
                    <a:pt x="401" y="1157"/>
                    <a:pt x="417" y="1155"/>
                    <a:pt x="419" y="1146"/>
                  </a:cubicBezTo>
                  <a:lnTo>
                    <a:pt x="419" y="1146"/>
                  </a:lnTo>
                  <a:cubicBezTo>
                    <a:pt x="422" y="1149"/>
                    <a:pt x="425" y="1152"/>
                    <a:pt x="429" y="1156"/>
                  </a:cubicBezTo>
                  <a:cubicBezTo>
                    <a:pt x="417" y="1132"/>
                    <a:pt x="393" y="1084"/>
                    <a:pt x="381" y="1072"/>
                  </a:cubicBezTo>
                  <a:lnTo>
                    <a:pt x="381" y="1072"/>
                  </a:lnTo>
                  <a:cubicBezTo>
                    <a:pt x="398" y="1081"/>
                    <a:pt x="411" y="1087"/>
                    <a:pt x="420" y="1092"/>
                  </a:cubicBezTo>
                  <a:lnTo>
                    <a:pt x="420" y="1092"/>
                  </a:lnTo>
                  <a:cubicBezTo>
                    <a:pt x="412" y="1086"/>
                    <a:pt x="405" y="1079"/>
                    <a:pt x="405" y="1072"/>
                  </a:cubicBezTo>
                  <a:cubicBezTo>
                    <a:pt x="464" y="1048"/>
                    <a:pt x="393" y="1048"/>
                    <a:pt x="393" y="1036"/>
                  </a:cubicBezTo>
                  <a:lnTo>
                    <a:pt x="393" y="1036"/>
                  </a:lnTo>
                  <a:cubicBezTo>
                    <a:pt x="415" y="1046"/>
                    <a:pt x="426" y="1050"/>
                    <a:pt x="431" y="1050"/>
                  </a:cubicBezTo>
                  <a:cubicBezTo>
                    <a:pt x="444" y="1050"/>
                    <a:pt x="405" y="1021"/>
                    <a:pt x="405" y="1013"/>
                  </a:cubicBezTo>
                  <a:lnTo>
                    <a:pt x="405" y="1013"/>
                  </a:lnTo>
                  <a:cubicBezTo>
                    <a:pt x="411" y="1016"/>
                    <a:pt x="417" y="1017"/>
                    <a:pt x="421" y="1017"/>
                  </a:cubicBezTo>
                  <a:cubicBezTo>
                    <a:pt x="433" y="1017"/>
                    <a:pt x="437" y="1007"/>
                    <a:pt x="430" y="992"/>
                  </a:cubicBezTo>
                  <a:lnTo>
                    <a:pt x="430" y="992"/>
                  </a:lnTo>
                  <a:cubicBezTo>
                    <a:pt x="430" y="992"/>
                    <a:pt x="429" y="992"/>
                    <a:pt x="429" y="992"/>
                  </a:cubicBezTo>
                  <a:cubicBezTo>
                    <a:pt x="421" y="992"/>
                    <a:pt x="381" y="973"/>
                    <a:pt x="381" y="953"/>
                  </a:cubicBezTo>
                  <a:lnTo>
                    <a:pt x="381" y="953"/>
                  </a:lnTo>
                  <a:cubicBezTo>
                    <a:pt x="393" y="959"/>
                    <a:pt x="402" y="962"/>
                    <a:pt x="409" y="962"/>
                  </a:cubicBezTo>
                  <a:cubicBezTo>
                    <a:pt x="417" y="962"/>
                    <a:pt x="423" y="959"/>
                    <a:pt x="429" y="953"/>
                  </a:cubicBezTo>
                  <a:cubicBezTo>
                    <a:pt x="393" y="953"/>
                    <a:pt x="369" y="941"/>
                    <a:pt x="381" y="917"/>
                  </a:cubicBezTo>
                  <a:lnTo>
                    <a:pt x="381" y="917"/>
                  </a:lnTo>
                  <a:cubicBezTo>
                    <a:pt x="381" y="917"/>
                    <a:pt x="453" y="941"/>
                    <a:pt x="453" y="941"/>
                  </a:cubicBezTo>
                  <a:cubicBezTo>
                    <a:pt x="464" y="917"/>
                    <a:pt x="453" y="894"/>
                    <a:pt x="429" y="894"/>
                  </a:cubicBezTo>
                  <a:cubicBezTo>
                    <a:pt x="429" y="905"/>
                    <a:pt x="441" y="905"/>
                    <a:pt x="441" y="917"/>
                  </a:cubicBezTo>
                  <a:cubicBezTo>
                    <a:pt x="417" y="917"/>
                    <a:pt x="405" y="906"/>
                    <a:pt x="393" y="883"/>
                  </a:cubicBezTo>
                  <a:lnTo>
                    <a:pt x="393" y="883"/>
                  </a:lnTo>
                  <a:cubicBezTo>
                    <a:pt x="404" y="877"/>
                    <a:pt x="461" y="834"/>
                    <a:pt x="441" y="834"/>
                  </a:cubicBezTo>
                  <a:lnTo>
                    <a:pt x="441" y="834"/>
                  </a:lnTo>
                  <a:cubicBezTo>
                    <a:pt x="409" y="843"/>
                    <a:pt x="392" y="847"/>
                    <a:pt x="384" y="847"/>
                  </a:cubicBezTo>
                  <a:cubicBezTo>
                    <a:pt x="361" y="847"/>
                    <a:pt x="411" y="819"/>
                    <a:pt x="429" y="810"/>
                  </a:cubicBezTo>
                  <a:cubicBezTo>
                    <a:pt x="405" y="810"/>
                    <a:pt x="405" y="798"/>
                    <a:pt x="429" y="798"/>
                  </a:cubicBezTo>
                  <a:cubicBezTo>
                    <a:pt x="369" y="788"/>
                    <a:pt x="384" y="720"/>
                    <a:pt x="405" y="691"/>
                  </a:cubicBezTo>
                  <a:lnTo>
                    <a:pt x="405" y="691"/>
                  </a:lnTo>
                  <a:cubicBezTo>
                    <a:pt x="405" y="691"/>
                    <a:pt x="405" y="691"/>
                    <a:pt x="405" y="691"/>
                  </a:cubicBezTo>
                  <a:cubicBezTo>
                    <a:pt x="405" y="691"/>
                    <a:pt x="405" y="691"/>
                    <a:pt x="405" y="691"/>
                  </a:cubicBezTo>
                  <a:lnTo>
                    <a:pt x="405" y="691"/>
                  </a:lnTo>
                  <a:cubicBezTo>
                    <a:pt x="405" y="691"/>
                    <a:pt x="405" y="691"/>
                    <a:pt x="405" y="691"/>
                  </a:cubicBezTo>
                  <a:lnTo>
                    <a:pt x="405" y="691"/>
                  </a:lnTo>
                  <a:cubicBezTo>
                    <a:pt x="381" y="689"/>
                    <a:pt x="369" y="441"/>
                    <a:pt x="381" y="417"/>
                  </a:cubicBezTo>
                  <a:cubicBezTo>
                    <a:pt x="322" y="358"/>
                    <a:pt x="405" y="132"/>
                    <a:pt x="357" y="72"/>
                  </a:cubicBezTo>
                  <a:cubicBezTo>
                    <a:pt x="339" y="30"/>
                    <a:pt x="310" y="24"/>
                    <a:pt x="278" y="24"/>
                  </a:cubicBezTo>
                  <a:cubicBezTo>
                    <a:pt x="266" y="24"/>
                    <a:pt x="253" y="25"/>
                    <a:pt x="241" y="25"/>
                  </a:cubicBezTo>
                  <a:cubicBezTo>
                    <a:pt x="222" y="25"/>
                    <a:pt x="205" y="23"/>
                    <a:pt x="191" y="13"/>
                  </a:cubicBezTo>
                  <a:lnTo>
                    <a:pt x="191" y="13"/>
                  </a:lnTo>
                  <a:cubicBezTo>
                    <a:pt x="191" y="24"/>
                    <a:pt x="202" y="24"/>
                    <a:pt x="202" y="36"/>
                  </a:cubicBezTo>
                  <a:cubicBezTo>
                    <a:pt x="191" y="13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8491;p60">
              <a:extLst>
                <a:ext uri="{FF2B5EF4-FFF2-40B4-BE49-F238E27FC236}">
                  <a16:creationId xmlns:a16="http://schemas.microsoft.com/office/drawing/2014/main" id="{0DC40C36-5E14-4877-9651-08B977DD7EEE}"/>
                </a:ext>
              </a:extLst>
            </p:cNvPr>
            <p:cNvSpPr/>
            <p:nvPr/>
          </p:nvSpPr>
          <p:spPr>
            <a:xfrm>
              <a:off x="5594725" y="2935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8492;p60">
              <a:extLst>
                <a:ext uri="{FF2B5EF4-FFF2-40B4-BE49-F238E27FC236}">
                  <a16:creationId xmlns:a16="http://schemas.microsoft.com/office/drawing/2014/main" id="{FDEB33D1-356D-414D-9D36-17B528E80C60}"/>
                </a:ext>
              </a:extLst>
            </p:cNvPr>
            <p:cNvSpPr/>
            <p:nvPr/>
          </p:nvSpPr>
          <p:spPr>
            <a:xfrm>
              <a:off x="5603375" y="29299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cubicBezTo>
                    <a:pt x="12" y="1"/>
                    <a:pt x="0" y="24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8493;p60">
              <a:extLst>
                <a:ext uri="{FF2B5EF4-FFF2-40B4-BE49-F238E27FC236}">
                  <a16:creationId xmlns:a16="http://schemas.microsoft.com/office/drawing/2014/main" id="{ACEB690C-1417-4B80-B8C1-C20D118E616B}"/>
                </a:ext>
              </a:extLst>
            </p:cNvPr>
            <p:cNvSpPr/>
            <p:nvPr/>
          </p:nvSpPr>
          <p:spPr>
            <a:xfrm>
              <a:off x="5603950" y="29329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1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8494;p60">
              <a:extLst>
                <a:ext uri="{FF2B5EF4-FFF2-40B4-BE49-F238E27FC236}">
                  <a16:creationId xmlns:a16="http://schemas.microsoft.com/office/drawing/2014/main" id="{E05823DA-EB39-4460-9655-96FA3BBA3668}"/>
                </a:ext>
              </a:extLst>
            </p:cNvPr>
            <p:cNvSpPr/>
            <p:nvPr/>
          </p:nvSpPr>
          <p:spPr>
            <a:xfrm>
              <a:off x="5604250" y="2933400"/>
              <a:ext cx="325" cy="525"/>
            </a:xfrm>
            <a:custGeom>
              <a:avLst/>
              <a:gdLst/>
              <a:ahLst/>
              <a:cxnLst/>
              <a:rect l="l" t="t" r="r" b="b"/>
              <a:pathLst>
                <a:path w="13" h="21" extrusionOk="0">
                  <a:moveTo>
                    <a:pt x="3" y="1"/>
                  </a:moveTo>
                  <a:cubicBezTo>
                    <a:pt x="2" y="1"/>
                    <a:pt x="1" y="2"/>
                    <a:pt x="1" y="6"/>
                  </a:cubicBezTo>
                  <a:cubicBezTo>
                    <a:pt x="10" y="6"/>
                    <a:pt x="12" y="21"/>
                    <a:pt x="13" y="21"/>
                  </a:cubicBezTo>
                  <a:cubicBezTo>
                    <a:pt x="13" y="21"/>
                    <a:pt x="13" y="20"/>
                    <a:pt x="13" y="17"/>
                  </a:cubicBezTo>
                  <a:cubicBezTo>
                    <a:pt x="13" y="9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8495;p60">
              <a:extLst>
                <a:ext uri="{FF2B5EF4-FFF2-40B4-BE49-F238E27FC236}">
                  <a16:creationId xmlns:a16="http://schemas.microsoft.com/office/drawing/2014/main" id="{139B402F-3C19-4CC2-A772-2EE8928F21E0}"/>
                </a:ext>
              </a:extLst>
            </p:cNvPr>
            <p:cNvSpPr/>
            <p:nvPr/>
          </p:nvSpPr>
          <p:spPr>
            <a:xfrm>
              <a:off x="5604850" y="29415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cubicBezTo>
                    <a:pt x="13" y="12"/>
                    <a:pt x="13" y="12"/>
                    <a:pt x="1" y="0"/>
                  </a:cubicBezTo>
                  <a:cubicBezTo>
                    <a:pt x="13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8496;p60">
              <a:extLst>
                <a:ext uri="{FF2B5EF4-FFF2-40B4-BE49-F238E27FC236}">
                  <a16:creationId xmlns:a16="http://schemas.microsoft.com/office/drawing/2014/main" id="{DE7A8F22-A3EE-4851-8828-FCFFA26EE92E}"/>
                </a:ext>
              </a:extLst>
            </p:cNvPr>
            <p:cNvSpPr/>
            <p:nvPr/>
          </p:nvSpPr>
          <p:spPr>
            <a:xfrm>
              <a:off x="5594150" y="294215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24" y="1"/>
                  </a:moveTo>
                  <a:cubicBezTo>
                    <a:pt x="0" y="25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8497;p60">
              <a:extLst>
                <a:ext uri="{FF2B5EF4-FFF2-40B4-BE49-F238E27FC236}">
                  <a16:creationId xmlns:a16="http://schemas.microsoft.com/office/drawing/2014/main" id="{D8305D2C-16BD-43F7-A48E-DF6602077865}"/>
                </a:ext>
              </a:extLst>
            </p:cNvPr>
            <p:cNvSpPr/>
            <p:nvPr/>
          </p:nvSpPr>
          <p:spPr>
            <a:xfrm>
              <a:off x="5594725" y="29391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13"/>
                  </a:moveTo>
                  <a:cubicBezTo>
                    <a:pt x="37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8498;p60">
              <a:extLst>
                <a:ext uri="{FF2B5EF4-FFF2-40B4-BE49-F238E27FC236}">
                  <a16:creationId xmlns:a16="http://schemas.microsoft.com/office/drawing/2014/main" id="{98FFB30B-9C50-43E6-9FEE-7B72505C113E}"/>
                </a:ext>
              </a:extLst>
            </p:cNvPr>
            <p:cNvSpPr/>
            <p:nvPr/>
          </p:nvSpPr>
          <p:spPr>
            <a:xfrm>
              <a:off x="5594150" y="2936800"/>
              <a:ext cx="450" cy="325"/>
            </a:xfrm>
            <a:custGeom>
              <a:avLst/>
              <a:gdLst/>
              <a:ahLst/>
              <a:cxnLst/>
              <a:rect l="l" t="t" r="r" b="b"/>
              <a:pathLst>
                <a:path w="18" h="13" extrusionOk="0">
                  <a:moveTo>
                    <a:pt x="0" y="1"/>
                  </a:moveTo>
                  <a:cubicBezTo>
                    <a:pt x="0" y="6"/>
                    <a:pt x="2" y="9"/>
                    <a:pt x="4" y="10"/>
                  </a:cubicBezTo>
                  <a:lnTo>
                    <a:pt x="4" y="10"/>
                  </a:lnTo>
                  <a:cubicBezTo>
                    <a:pt x="9" y="7"/>
                    <a:pt x="17" y="1"/>
                    <a:pt x="0" y="1"/>
                  </a:cubicBezTo>
                  <a:close/>
                  <a:moveTo>
                    <a:pt x="4" y="10"/>
                  </a:moveTo>
                  <a:cubicBezTo>
                    <a:pt x="2" y="12"/>
                    <a:pt x="0" y="12"/>
                    <a:pt x="0" y="12"/>
                  </a:cubicBezTo>
                  <a:cubicBezTo>
                    <a:pt x="7" y="12"/>
                    <a:pt x="6" y="12"/>
                    <a:pt x="4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8499;p60">
              <a:extLst>
                <a:ext uri="{FF2B5EF4-FFF2-40B4-BE49-F238E27FC236}">
                  <a16:creationId xmlns:a16="http://schemas.microsoft.com/office/drawing/2014/main" id="{EA0B0F1D-408A-4DA5-8D02-A1D16DF3FF04}"/>
                </a:ext>
              </a:extLst>
            </p:cNvPr>
            <p:cNvSpPr/>
            <p:nvPr/>
          </p:nvSpPr>
          <p:spPr>
            <a:xfrm>
              <a:off x="5594425" y="28960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8500;p60">
              <a:extLst>
                <a:ext uri="{FF2B5EF4-FFF2-40B4-BE49-F238E27FC236}">
                  <a16:creationId xmlns:a16="http://schemas.microsoft.com/office/drawing/2014/main" id="{4D44976A-F4AE-4437-AF27-D9960418DC9C}"/>
                </a:ext>
              </a:extLst>
            </p:cNvPr>
            <p:cNvSpPr/>
            <p:nvPr/>
          </p:nvSpPr>
          <p:spPr>
            <a:xfrm>
              <a:off x="5595625" y="2888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8501;p60">
              <a:extLst>
                <a:ext uri="{FF2B5EF4-FFF2-40B4-BE49-F238E27FC236}">
                  <a16:creationId xmlns:a16="http://schemas.microsoft.com/office/drawing/2014/main" id="{A60DE5E3-D707-43CA-8222-01D750C8AD79}"/>
                </a:ext>
              </a:extLst>
            </p:cNvPr>
            <p:cNvSpPr/>
            <p:nvPr/>
          </p:nvSpPr>
          <p:spPr>
            <a:xfrm>
              <a:off x="5604850" y="2906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8502;p60">
              <a:extLst>
                <a:ext uri="{FF2B5EF4-FFF2-40B4-BE49-F238E27FC236}">
                  <a16:creationId xmlns:a16="http://schemas.microsoft.com/office/drawing/2014/main" id="{62B3F41A-AC1A-4926-8F00-5F19CD06C8E1}"/>
                </a:ext>
              </a:extLst>
            </p:cNvPr>
            <p:cNvSpPr/>
            <p:nvPr/>
          </p:nvSpPr>
          <p:spPr>
            <a:xfrm>
              <a:off x="5603950" y="2905850"/>
              <a:ext cx="1225" cy="1200"/>
            </a:xfrm>
            <a:custGeom>
              <a:avLst/>
              <a:gdLst/>
              <a:ahLst/>
              <a:cxnLst/>
              <a:rect l="l" t="t" r="r" b="b"/>
              <a:pathLst>
                <a:path w="49" h="48" extrusionOk="0">
                  <a:moveTo>
                    <a:pt x="1" y="0"/>
                  </a:moveTo>
                  <a:cubicBezTo>
                    <a:pt x="25" y="12"/>
                    <a:pt x="37" y="24"/>
                    <a:pt x="49" y="48"/>
                  </a:cubicBezTo>
                  <a:cubicBezTo>
                    <a:pt x="37" y="24"/>
                    <a:pt x="3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8503;p60">
              <a:extLst>
                <a:ext uri="{FF2B5EF4-FFF2-40B4-BE49-F238E27FC236}">
                  <a16:creationId xmlns:a16="http://schemas.microsoft.com/office/drawing/2014/main" id="{5AAD53A7-B744-44CB-9330-F753974C42A6}"/>
                </a:ext>
              </a:extLst>
            </p:cNvPr>
            <p:cNvSpPr/>
            <p:nvPr/>
          </p:nvSpPr>
          <p:spPr>
            <a:xfrm>
              <a:off x="5594150" y="2878450"/>
              <a:ext cx="11625" cy="29200"/>
            </a:xfrm>
            <a:custGeom>
              <a:avLst/>
              <a:gdLst/>
              <a:ahLst/>
              <a:cxnLst/>
              <a:rect l="l" t="t" r="r" b="b"/>
              <a:pathLst>
                <a:path w="465" h="1168" extrusionOk="0">
                  <a:moveTo>
                    <a:pt x="50" y="308"/>
                  </a:moveTo>
                  <a:lnTo>
                    <a:pt x="50" y="308"/>
                  </a:lnTo>
                  <a:cubicBezTo>
                    <a:pt x="49" y="310"/>
                    <a:pt x="48" y="310"/>
                    <a:pt x="48" y="310"/>
                  </a:cubicBezTo>
                  <a:cubicBezTo>
                    <a:pt x="49" y="310"/>
                    <a:pt x="50" y="310"/>
                    <a:pt x="50" y="308"/>
                  </a:cubicBezTo>
                  <a:close/>
                  <a:moveTo>
                    <a:pt x="48" y="346"/>
                  </a:moveTo>
                  <a:cubicBezTo>
                    <a:pt x="48" y="347"/>
                    <a:pt x="48" y="347"/>
                    <a:pt x="48" y="347"/>
                  </a:cubicBezTo>
                  <a:lnTo>
                    <a:pt x="48" y="347"/>
                  </a:lnTo>
                  <a:cubicBezTo>
                    <a:pt x="48" y="347"/>
                    <a:pt x="48" y="347"/>
                    <a:pt x="48" y="346"/>
                  </a:cubicBezTo>
                  <a:close/>
                  <a:moveTo>
                    <a:pt x="38" y="447"/>
                  </a:moveTo>
                  <a:lnTo>
                    <a:pt x="38" y="447"/>
                  </a:lnTo>
                  <a:cubicBezTo>
                    <a:pt x="36" y="451"/>
                    <a:pt x="36" y="458"/>
                    <a:pt x="36" y="465"/>
                  </a:cubicBezTo>
                  <a:cubicBezTo>
                    <a:pt x="36" y="465"/>
                    <a:pt x="37" y="458"/>
                    <a:pt x="38" y="447"/>
                  </a:cubicBezTo>
                  <a:close/>
                  <a:moveTo>
                    <a:pt x="44" y="591"/>
                  </a:moveTo>
                  <a:lnTo>
                    <a:pt x="44" y="591"/>
                  </a:lnTo>
                  <a:cubicBezTo>
                    <a:pt x="48" y="594"/>
                    <a:pt x="53" y="596"/>
                    <a:pt x="60" y="596"/>
                  </a:cubicBezTo>
                  <a:cubicBezTo>
                    <a:pt x="52" y="604"/>
                    <a:pt x="49" y="606"/>
                    <a:pt x="48" y="606"/>
                  </a:cubicBezTo>
                  <a:cubicBezTo>
                    <a:pt x="47" y="606"/>
                    <a:pt x="50" y="598"/>
                    <a:pt x="44" y="591"/>
                  </a:cubicBezTo>
                  <a:close/>
                  <a:moveTo>
                    <a:pt x="395" y="664"/>
                  </a:moveTo>
                  <a:cubicBezTo>
                    <a:pt x="396" y="668"/>
                    <a:pt x="400" y="673"/>
                    <a:pt x="405" y="680"/>
                  </a:cubicBezTo>
                  <a:cubicBezTo>
                    <a:pt x="401" y="680"/>
                    <a:pt x="398" y="674"/>
                    <a:pt x="395" y="664"/>
                  </a:cubicBezTo>
                  <a:close/>
                  <a:moveTo>
                    <a:pt x="36" y="965"/>
                  </a:moveTo>
                  <a:cubicBezTo>
                    <a:pt x="60" y="965"/>
                    <a:pt x="48" y="965"/>
                    <a:pt x="48" y="977"/>
                  </a:cubicBezTo>
                  <a:cubicBezTo>
                    <a:pt x="36" y="965"/>
                    <a:pt x="36" y="965"/>
                    <a:pt x="36" y="965"/>
                  </a:cubicBezTo>
                  <a:close/>
                  <a:moveTo>
                    <a:pt x="413" y="1086"/>
                  </a:moveTo>
                  <a:lnTo>
                    <a:pt x="413" y="1086"/>
                  </a:lnTo>
                  <a:cubicBezTo>
                    <a:pt x="423" y="1094"/>
                    <a:pt x="438" y="1100"/>
                    <a:pt x="441" y="1100"/>
                  </a:cubicBezTo>
                  <a:cubicBezTo>
                    <a:pt x="443" y="1100"/>
                    <a:pt x="437" y="1096"/>
                    <a:pt x="413" y="1086"/>
                  </a:cubicBezTo>
                  <a:close/>
                  <a:moveTo>
                    <a:pt x="191" y="1108"/>
                  </a:moveTo>
                  <a:lnTo>
                    <a:pt x="191" y="1108"/>
                  </a:lnTo>
                  <a:cubicBezTo>
                    <a:pt x="191" y="1123"/>
                    <a:pt x="190" y="1127"/>
                    <a:pt x="189" y="1127"/>
                  </a:cubicBezTo>
                  <a:cubicBezTo>
                    <a:pt x="187" y="1127"/>
                    <a:pt x="185" y="1122"/>
                    <a:pt x="183" y="1118"/>
                  </a:cubicBezTo>
                  <a:lnTo>
                    <a:pt x="183" y="1118"/>
                  </a:lnTo>
                  <a:cubicBezTo>
                    <a:pt x="184" y="1117"/>
                    <a:pt x="185" y="1116"/>
                    <a:pt x="186" y="1115"/>
                  </a:cubicBezTo>
                  <a:lnTo>
                    <a:pt x="186" y="1115"/>
                  </a:lnTo>
                  <a:cubicBezTo>
                    <a:pt x="185" y="1116"/>
                    <a:pt x="185" y="1117"/>
                    <a:pt x="186" y="1117"/>
                  </a:cubicBezTo>
                  <a:cubicBezTo>
                    <a:pt x="188" y="1117"/>
                    <a:pt x="191" y="1114"/>
                    <a:pt x="191" y="1108"/>
                  </a:cubicBezTo>
                  <a:close/>
                  <a:moveTo>
                    <a:pt x="191" y="1166"/>
                  </a:moveTo>
                  <a:cubicBezTo>
                    <a:pt x="189" y="1167"/>
                    <a:pt x="189" y="1168"/>
                    <a:pt x="191" y="1168"/>
                  </a:cubicBezTo>
                  <a:cubicBezTo>
                    <a:pt x="191" y="1167"/>
                    <a:pt x="191" y="1167"/>
                    <a:pt x="191" y="1166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60" y="49"/>
                    <a:pt x="72" y="227"/>
                    <a:pt x="83" y="263"/>
                  </a:cubicBezTo>
                  <a:cubicBezTo>
                    <a:pt x="77" y="257"/>
                    <a:pt x="72" y="254"/>
                    <a:pt x="69" y="254"/>
                  </a:cubicBezTo>
                  <a:cubicBezTo>
                    <a:pt x="53" y="254"/>
                    <a:pt x="56" y="298"/>
                    <a:pt x="50" y="308"/>
                  </a:cubicBezTo>
                  <a:lnTo>
                    <a:pt x="50" y="308"/>
                  </a:lnTo>
                  <a:cubicBezTo>
                    <a:pt x="57" y="304"/>
                    <a:pt x="71" y="295"/>
                    <a:pt x="79" y="295"/>
                  </a:cubicBezTo>
                  <a:cubicBezTo>
                    <a:pt x="85" y="295"/>
                    <a:pt x="87" y="299"/>
                    <a:pt x="83" y="310"/>
                  </a:cubicBezTo>
                  <a:cubicBezTo>
                    <a:pt x="83" y="310"/>
                    <a:pt x="59" y="352"/>
                    <a:pt x="50" y="352"/>
                  </a:cubicBezTo>
                  <a:cubicBezTo>
                    <a:pt x="49" y="352"/>
                    <a:pt x="48" y="350"/>
                    <a:pt x="48" y="347"/>
                  </a:cubicBezTo>
                  <a:lnTo>
                    <a:pt x="48" y="347"/>
                  </a:lnTo>
                  <a:cubicBezTo>
                    <a:pt x="48" y="357"/>
                    <a:pt x="54" y="388"/>
                    <a:pt x="57" y="388"/>
                  </a:cubicBezTo>
                  <a:cubicBezTo>
                    <a:pt x="59" y="388"/>
                    <a:pt x="60" y="383"/>
                    <a:pt x="60" y="370"/>
                  </a:cubicBezTo>
                  <a:cubicBezTo>
                    <a:pt x="72" y="370"/>
                    <a:pt x="83" y="382"/>
                    <a:pt x="83" y="406"/>
                  </a:cubicBezTo>
                  <a:cubicBezTo>
                    <a:pt x="77" y="400"/>
                    <a:pt x="72" y="397"/>
                    <a:pt x="67" y="397"/>
                  </a:cubicBezTo>
                  <a:cubicBezTo>
                    <a:pt x="63" y="397"/>
                    <a:pt x="60" y="400"/>
                    <a:pt x="60" y="406"/>
                  </a:cubicBezTo>
                  <a:cubicBezTo>
                    <a:pt x="60" y="394"/>
                    <a:pt x="48" y="394"/>
                    <a:pt x="48" y="370"/>
                  </a:cubicBezTo>
                  <a:cubicBezTo>
                    <a:pt x="48" y="370"/>
                    <a:pt x="42" y="419"/>
                    <a:pt x="38" y="447"/>
                  </a:cubicBezTo>
                  <a:lnTo>
                    <a:pt x="38" y="447"/>
                  </a:lnTo>
                  <a:cubicBezTo>
                    <a:pt x="39" y="444"/>
                    <a:pt x="41" y="442"/>
                    <a:pt x="45" y="442"/>
                  </a:cubicBezTo>
                  <a:lnTo>
                    <a:pt x="45" y="442"/>
                  </a:lnTo>
                  <a:cubicBezTo>
                    <a:pt x="43" y="459"/>
                    <a:pt x="56" y="550"/>
                    <a:pt x="59" y="560"/>
                  </a:cubicBezTo>
                  <a:lnTo>
                    <a:pt x="59" y="560"/>
                  </a:lnTo>
                  <a:cubicBezTo>
                    <a:pt x="57" y="559"/>
                    <a:pt x="48" y="555"/>
                    <a:pt x="42" y="555"/>
                  </a:cubicBezTo>
                  <a:cubicBezTo>
                    <a:pt x="38" y="555"/>
                    <a:pt x="36" y="557"/>
                    <a:pt x="36" y="560"/>
                  </a:cubicBezTo>
                  <a:cubicBezTo>
                    <a:pt x="36" y="568"/>
                    <a:pt x="36" y="580"/>
                    <a:pt x="42" y="588"/>
                  </a:cubicBezTo>
                  <a:lnTo>
                    <a:pt x="42" y="588"/>
                  </a:lnTo>
                  <a:cubicBezTo>
                    <a:pt x="40" y="587"/>
                    <a:pt x="38" y="586"/>
                    <a:pt x="36" y="584"/>
                  </a:cubicBezTo>
                  <a:lnTo>
                    <a:pt x="36" y="584"/>
                  </a:lnTo>
                  <a:cubicBezTo>
                    <a:pt x="12" y="608"/>
                    <a:pt x="48" y="620"/>
                    <a:pt x="48" y="632"/>
                  </a:cubicBezTo>
                  <a:cubicBezTo>
                    <a:pt x="48" y="632"/>
                    <a:pt x="42" y="643"/>
                    <a:pt x="35" y="643"/>
                  </a:cubicBezTo>
                  <a:cubicBezTo>
                    <a:pt x="32" y="643"/>
                    <a:pt x="28" y="640"/>
                    <a:pt x="24" y="632"/>
                  </a:cubicBezTo>
                  <a:cubicBezTo>
                    <a:pt x="24" y="668"/>
                    <a:pt x="24" y="727"/>
                    <a:pt x="12" y="763"/>
                  </a:cubicBezTo>
                  <a:cubicBezTo>
                    <a:pt x="24" y="775"/>
                    <a:pt x="60" y="799"/>
                    <a:pt x="36" y="822"/>
                  </a:cubicBezTo>
                  <a:cubicBezTo>
                    <a:pt x="36" y="822"/>
                    <a:pt x="21" y="807"/>
                    <a:pt x="8" y="807"/>
                  </a:cubicBezTo>
                  <a:cubicBezTo>
                    <a:pt x="5" y="807"/>
                    <a:pt x="2" y="808"/>
                    <a:pt x="0" y="811"/>
                  </a:cubicBezTo>
                  <a:cubicBezTo>
                    <a:pt x="12" y="822"/>
                    <a:pt x="24" y="834"/>
                    <a:pt x="36" y="846"/>
                  </a:cubicBezTo>
                  <a:cubicBezTo>
                    <a:pt x="48" y="870"/>
                    <a:pt x="36" y="906"/>
                    <a:pt x="60" y="930"/>
                  </a:cubicBezTo>
                  <a:cubicBezTo>
                    <a:pt x="48" y="930"/>
                    <a:pt x="48" y="930"/>
                    <a:pt x="60" y="941"/>
                  </a:cubicBezTo>
                  <a:cubicBezTo>
                    <a:pt x="36" y="965"/>
                    <a:pt x="36" y="941"/>
                    <a:pt x="0" y="989"/>
                  </a:cubicBezTo>
                  <a:cubicBezTo>
                    <a:pt x="5" y="987"/>
                    <a:pt x="9" y="986"/>
                    <a:pt x="13" y="986"/>
                  </a:cubicBezTo>
                  <a:cubicBezTo>
                    <a:pt x="50" y="986"/>
                    <a:pt x="57" y="1077"/>
                    <a:pt x="36" y="1120"/>
                  </a:cubicBezTo>
                  <a:cubicBezTo>
                    <a:pt x="36" y="1144"/>
                    <a:pt x="95" y="1132"/>
                    <a:pt x="83" y="1168"/>
                  </a:cubicBezTo>
                  <a:cubicBezTo>
                    <a:pt x="130" y="1158"/>
                    <a:pt x="148" y="1156"/>
                    <a:pt x="170" y="1133"/>
                  </a:cubicBezTo>
                  <a:lnTo>
                    <a:pt x="170" y="1133"/>
                  </a:lnTo>
                  <a:cubicBezTo>
                    <a:pt x="169" y="1138"/>
                    <a:pt x="168" y="1146"/>
                    <a:pt x="167" y="1156"/>
                  </a:cubicBezTo>
                  <a:cubicBezTo>
                    <a:pt x="172" y="1151"/>
                    <a:pt x="177" y="1148"/>
                    <a:pt x="181" y="1148"/>
                  </a:cubicBezTo>
                  <a:cubicBezTo>
                    <a:pt x="186" y="1148"/>
                    <a:pt x="190" y="1153"/>
                    <a:pt x="191" y="1166"/>
                  </a:cubicBezTo>
                  <a:lnTo>
                    <a:pt x="191" y="1166"/>
                  </a:lnTo>
                  <a:cubicBezTo>
                    <a:pt x="198" y="1159"/>
                    <a:pt x="259" y="1128"/>
                    <a:pt x="274" y="1120"/>
                  </a:cubicBezTo>
                  <a:lnTo>
                    <a:pt x="274" y="1120"/>
                  </a:lnTo>
                  <a:cubicBezTo>
                    <a:pt x="250" y="1156"/>
                    <a:pt x="262" y="1144"/>
                    <a:pt x="238" y="1168"/>
                  </a:cubicBezTo>
                  <a:cubicBezTo>
                    <a:pt x="255" y="1159"/>
                    <a:pt x="308" y="1151"/>
                    <a:pt x="337" y="1151"/>
                  </a:cubicBezTo>
                  <a:cubicBezTo>
                    <a:pt x="349" y="1151"/>
                    <a:pt x="357" y="1152"/>
                    <a:pt x="357" y="1156"/>
                  </a:cubicBezTo>
                  <a:cubicBezTo>
                    <a:pt x="357" y="1156"/>
                    <a:pt x="368" y="1157"/>
                    <a:pt x="380" y="1157"/>
                  </a:cubicBezTo>
                  <a:cubicBezTo>
                    <a:pt x="398" y="1157"/>
                    <a:pt x="419" y="1154"/>
                    <a:pt x="418" y="1141"/>
                  </a:cubicBezTo>
                  <a:lnTo>
                    <a:pt x="418" y="1141"/>
                  </a:lnTo>
                  <a:cubicBezTo>
                    <a:pt x="421" y="1143"/>
                    <a:pt x="425" y="1144"/>
                    <a:pt x="429" y="1144"/>
                  </a:cubicBezTo>
                  <a:cubicBezTo>
                    <a:pt x="417" y="1132"/>
                    <a:pt x="393" y="1084"/>
                    <a:pt x="381" y="1072"/>
                  </a:cubicBezTo>
                  <a:lnTo>
                    <a:pt x="381" y="1072"/>
                  </a:lnTo>
                  <a:cubicBezTo>
                    <a:pt x="394" y="1078"/>
                    <a:pt x="405" y="1082"/>
                    <a:pt x="413" y="1086"/>
                  </a:cubicBezTo>
                  <a:lnTo>
                    <a:pt x="413" y="1086"/>
                  </a:lnTo>
                  <a:cubicBezTo>
                    <a:pt x="409" y="1082"/>
                    <a:pt x="405" y="1077"/>
                    <a:pt x="405" y="1072"/>
                  </a:cubicBezTo>
                  <a:cubicBezTo>
                    <a:pt x="464" y="1049"/>
                    <a:pt x="393" y="1049"/>
                    <a:pt x="393" y="1037"/>
                  </a:cubicBezTo>
                  <a:lnTo>
                    <a:pt x="393" y="1037"/>
                  </a:lnTo>
                  <a:cubicBezTo>
                    <a:pt x="412" y="1045"/>
                    <a:pt x="423" y="1048"/>
                    <a:pt x="429" y="1048"/>
                  </a:cubicBezTo>
                  <a:cubicBezTo>
                    <a:pt x="447" y="1048"/>
                    <a:pt x="405" y="1013"/>
                    <a:pt x="405" y="1013"/>
                  </a:cubicBezTo>
                  <a:lnTo>
                    <a:pt x="405" y="1013"/>
                  </a:lnTo>
                  <a:cubicBezTo>
                    <a:pt x="411" y="1016"/>
                    <a:pt x="417" y="1018"/>
                    <a:pt x="421" y="1018"/>
                  </a:cubicBezTo>
                  <a:cubicBezTo>
                    <a:pt x="433" y="1018"/>
                    <a:pt x="437" y="1007"/>
                    <a:pt x="429" y="989"/>
                  </a:cubicBezTo>
                  <a:cubicBezTo>
                    <a:pt x="441" y="989"/>
                    <a:pt x="381" y="965"/>
                    <a:pt x="381" y="953"/>
                  </a:cubicBezTo>
                  <a:lnTo>
                    <a:pt x="381" y="953"/>
                  </a:lnTo>
                  <a:cubicBezTo>
                    <a:pt x="389" y="957"/>
                    <a:pt x="396" y="959"/>
                    <a:pt x="401" y="959"/>
                  </a:cubicBezTo>
                  <a:cubicBezTo>
                    <a:pt x="413" y="959"/>
                    <a:pt x="421" y="953"/>
                    <a:pt x="429" y="953"/>
                  </a:cubicBezTo>
                  <a:cubicBezTo>
                    <a:pt x="393" y="953"/>
                    <a:pt x="369" y="941"/>
                    <a:pt x="381" y="906"/>
                  </a:cubicBezTo>
                  <a:lnTo>
                    <a:pt x="381" y="906"/>
                  </a:lnTo>
                  <a:cubicBezTo>
                    <a:pt x="381" y="918"/>
                    <a:pt x="453" y="941"/>
                    <a:pt x="453" y="941"/>
                  </a:cubicBezTo>
                  <a:cubicBezTo>
                    <a:pt x="464" y="906"/>
                    <a:pt x="453" y="894"/>
                    <a:pt x="429" y="894"/>
                  </a:cubicBezTo>
                  <a:cubicBezTo>
                    <a:pt x="429" y="894"/>
                    <a:pt x="441" y="906"/>
                    <a:pt x="441" y="918"/>
                  </a:cubicBezTo>
                  <a:cubicBezTo>
                    <a:pt x="417" y="918"/>
                    <a:pt x="405" y="906"/>
                    <a:pt x="393" y="883"/>
                  </a:cubicBezTo>
                  <a:lnTo>
                    <a:pt x="393" y="883"/>
                  </a:lnTo>
                  <a:cubicBezTo>
                    <a:pt x="404" y="877"/>
                    <a:pt x="461" y="833"/>
                    <a:pt x="441" y="822"/>
                  </a:cubicBezTo>
                  <a:lnTo>
                    <a:pt x="441" y="822"/>
                  </a:lnTo>
                  <a:cubicBezTo>
                    <a:pt x="406" y="838"/>
                    <a:pt x="390" y="843"/>
                    <a:pt x="385" y="843"/>
                  </a:cubicBezTo>
                  <a:cubicBezTo>
                    <a:pt x="374" y="843"/>
                    <a:pt x="413" y="819"/>
                    <a:pt x="429" y="811"/>
                  </a:cubicBezTo>
                  <a:cubicBezTo>
                    <a:pt x="405" y="799"/>
                    <a:pt x="405" y="799"/>
                    <a:pt x="429" y="799"/>
                  </a:cubicBezTo>
                  <a:cubicBezTo>
                    <a:pt x="357" y="787"/>
                    <a:pt x="393" y="691"/>
                    <a:pt x="417" y="680"/>
                  </a:cubicBezTo>
                  <a:cubicBezTo>
                    <a:pt x="425" y="680"/>
                    <a:pt x="401" y="658"/>
                    <a:pt x="395" y="658"/>
                  </a:cubicBezTo>
                  <a:lnTo>
                    <a:pt x="395" y="658"/>
                  </a:lnTo>
                  <a:cubicBezTo>
                    <a:pt x="394" y="658"/>
                    <a:pt x="393" y="659"/>
                    <a:pt x="393" y="659"/>
                  </a:cubicBezTo>
                  <a:lnTo>
                    <a:pt x="393" y="659"/>
                  </a:lnTo>
                  <a:cubicBezTo>
                    <a:pt x="378" y="601"/>
                    <a:pt x="371" y="437"/>
                    <a:pt x="381" y="418"/>
                  </a:cubicBezTo>
                  <a:cubicBezTo>
                    <a:pt x="322" y="358"/>
                    <a:pt x="405" y="132"/>
                    <a:pt x="357" y="60"/>
                  </a:cubicBezTo>
                  <a:cubicBezTo>
                    <a:pt x="342" y="29"/>
                    <a:pt x="317" y="23"/>
                    <a:pt x="290" y="23"/>
                  </a:cubicBezTo>
                  <a:cubicBezTo>
                    <a:pt x="272" y="23"/>
                    <a:pt x="255" y="25"/>
                    <a:pt x="237" y="25"/>
                  </a:cubicBezTo>
                  <a:cubicBezTo>
                    <a:pt x="220" y="25"/>
                    <a:pt x="204" y="23"/>
                    <a:pt x="191" y="13"/>
                  </a:cubicBezTo>
                  <a:lnTo>
                    <a:pt x="191" y="13"/>
                  </a:lnTo>
                  <a:cubicBezTo>
                    <a:pt x="191" y="25"/>
                    <a:pt x="202" y="25"/>
                    <a:pt x="202" y="37"/>
                  </a:cubicBezTo>
                  <a:cubicBezTo>
                    <a:pt x="191" y="13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8504;p60">
              <a:extLst>
                <a:ext uri="{FF2B5EF4-FFF2-40B4-BE49-F238E27FC236}">
                  <a16:creationId xmlns:a16="http://schemas.microsoft.com/office/drawing/2014/main" id="{32FAD117-A3A6-4358-A0D2-70D208D41FB7}"/>
                </a:ext>
              </a:extLst>
            </p:cNvPr>
            <p:cNvSpPr/>
            <p:nvPr/>
          </p:nvSpPr>
          <p:spPr>
            <a:xfrm>
              <a:off x="5595025" y="2878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8505;p60">
              <a:extLst>
                <a:ext uri="{FF2B5EF4-FFF2-40B4-BE49-F238E27FC236}">
                  <a16:creationId xmlns:a16="http://schemas.microsoft.com/office/drawing/2014/main" id="{D817191C-8369-466E-ADC0-9A19216DDDBB}"/>
                </a:ext>
              </a:extLst>
            </p:cNvPr>
            <p:cNvSpPr/>
            <p:nvPr/>
          </p:nvSpPr>
          <p:spPr>
            <a:xfrm>
              <a:off x="5594725" y="2896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8506;p60">
              <a:extLst>
                <a:ext uri="{FF2B5EF4-FFF2-40B4-BE49-F238E27FC236}">
                  <a16:creationId xmlns:a16="http://schemas.microsoft.com/office/drawing/2014/main" id="{1126512C-8E1F-4345-BCFB-A66091E96177}"/>
                </a:ext>
              </a:extLst>
            </p:cNvPr>
            <p:cNvSpPr/>
            <p:nvPr/>
          </p:nvSpPr>
          <p:spPr>
            <a:xfrm>
              <a:off x="5603375" y="2890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0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8507;p60">
              <a:extLst>
                <a:ext uri="{FF2B5EF4-FFF2-40B4-BE49-F238E27FC236}">
                  <a16:creationId xmlns:a16="http://schemas.microsoft.com/office/drawing/2014/main" id="{E090CB2B-EB69-4D4A-B4C3-6578A3E92003}"/>
                </a:ext>
              </a:extLst>
            </p:cNvPr>
            <p:cNvSpPr/>
            <p:nvPr/>
          </p:nvSpPr>
          <p:spPr>
            <a:xfrm>
              <a:off x="5603950" y="289365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0"/>
                  </a:moveTo>
                  <a:cubicBezTo>
                    <a:pt x="1" y="24"/>
                    <a:pt x="13" y="0"/>
                    <a:pt x="13" y="0"/>
                  </a:cubicBez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8508;p60">
              <a:extLst>
                <a:ext uri="{FF2B5EF4-FFF2-40B4-BE49-F238E27FC236}">
                  <a16:creationId xmlns:a16="http://schemas.microsoft.com/office/drawing/2014/main" id="{1E288A1A-2086-4EA2-9B4C-181B1063882C}"/>
                </a:ext>
              </a:extLst>
            </p:cNvPr>
            <p:cNvSpPr/>
            <p:nvPr/>
          </p:nvSpPr>
          <p:spPr>
            <a:xfrm>
              <a:off x="5604250" y="2894400"/>
              <a:ext cx="325" cy="425"/>
            </a:xfrm>
            <a:custGeom>
              <a:avLst/>
              <a:gdLst/>
              <a:ahLst/>
              <a:cxnLst/>
              <a:rect l="l" t="t" r="r" b="b"/>
              <a:pathLst>
                <a:path w="13" h="17" extrusionOk="0">
                  <a:moveTo>
                    <a:pt x="4" y="1"/>
                  </a:moveTo>
                  <a:cubicBezTo>
                    <a:pt x="2" y="1"/>
                    <a:pt x="1" y="2"/>
                    <a:pt x="1" y="6"/>
                  </a:cubicBezTo>
                  <a:cubicBezTo>
                    <a:pt x="9" y="6"/>
                    <a:pt x="11" y="16"/>
                    <a:pt x="12" y="16"/>
                  </a:cubicBezTo>
                  <a:cubicBezTo>
                    <a:pt x="13" y="16"/>
                    <a:pt x="13" y="14"/>
                    <a:pt x="13" y="6"/>
                  </a:cubicBezTo>
                  <a:cubicBezTo>
                    <a:pt x="13" y="6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8509;p60">
              <a:extLst>
                <a:ext uri="{FF2B5EF4-FFF2-40B4-BE49-F238E27FC236}">
                  <a16:creationId xmlns:a16="http://schemas.microsoft.com/office/drawing/2014/main" id="{133C747D-D6DA-460A-B898-20520A4D48B4}"/>
                </a:ext>
              </a:extLst>
            </p:cNvPr>
            <p:cNvSpPr/>
            <p:nvPr/>
          </p:nvSpPr>
          <p:spPr>
            <a:xfrm>
              <a:off x="5604850" y="2902575"/>
              <a:ext cx="400" cy="250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6"/>
                    <a:pt x="13" y="9"/>
                    <a:pt x="14" y="9"/>
                  </a:cubicBezTo>
                  <a:cubicBezTo>
                    <a:pt x="16" y="9"/>
                    <a:pt x="13" y="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8510;p60">
              <a:extLst>
                <a:ext uri="{FF2B5EF4-FFF2-40B4-BE49-F238E27FC236}">
                  <a16:creationId xmlns:a16="http://schemas.microsoft.com/office/drawing/2014/main" id="{AB1FE01B-FFF6-4126-984B-015D4A2911DB}"/>
                </a:ext>
              </a:extLst>
            </p:cNvPr>
            <p:cNvSpPr/>
            <p:nvPr/>
          </p:nvSpPr>
          <p:spPr>
            <a:xfrm>
              <a:off x="5594150" y="290317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0"/>
                  </a:moveTo>
                  <a:cubicBezTo>
                    <a:pt x="0" y="24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8511;p60">
              <a:extLst>
                <a:ext uri="{FF2B5EF4-FFF2-40B4-BE49-F238E27FC236}">
                  <a16:creationId xmlns:a16="http://schemas.microsoft.com/office/drawing/2014/main" id="{B5904B08-740F-4BB7-AAFC-93EEC910E06F}"/>
                </a:ext>
              </a:extLst>
            </p:cNvPr>
            <p:cNvSpPr/>
            <p:nvPr/>
          </p:nvSpPr>
          <p:spPr>
            <a:xfrm>
              <a:off x="5594725" y="2900200"/>
              <a:ext cx="925" cy="300"/>
            </a:xfrm>
            <a:custGeom>
              <a:avLst/>
              <a:gdLst/>
              <a:ahLst/>
              <a:cxnLst/>
              <a:rect l="l" t="t" r="r" b="b"/>
              <a:pathLst>
                <a:path w="37" h="12" extrusionOk="0">
                  <a:moveTo>
                    <a:pt x="1" y="12"/>
                  </a:moveTo>
                  <a:cubicBezTo>
                    <a:pt x="37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8512;p60">
              <a:extLst>
                <a:ext uri="{FF2B5EF4-FFF2-40B4-BE49-F238E27FC236}">
                  <a16:creationId xmlns:a16="http://schemas.microsoft.com/office/drawing/2014/main" id="{BC117C61-9A5A-4281-9CA6-E67687BCF37D}"/>
                </a:ext>
              </a:extLst>
            </p:cNvPr>
            <p:cNvSpPr/>
            <p:nvPr/>
          </p:nvSpPr>
          <p:spPr>
            <a:xfrm>
              <a:off x="5594150" y="289780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8513;p60">
              <a:extLst>
                <a:ext uri="{FF2B5EF4-FFF2-40B4-BE49-F238E27FC236}">
                  <a16:creationId xmlns:a16="http://schemas.microsoft.com/office/drawing/2014/main" id="{C3A25245-EF87-4246-B32E-B434301F6D5E}"/>
                </a:ext>
              </a:extLst>
            </p:cNvPr>
            <p:cNvSpPr/>
            <p:nvPr/>
          </p:nvSpPr>
          <p:spPr>
            <a:xfrm>
              <a:off x="5471500" y="3235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0"/>
                    <a:pt x="13" y="0"/>
                    <a:pt x="13" y="1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8514;p60">
              <a:extLst>
                <a:ext uri="{FF2B5EF4-FFF2-40B4-BE49-F238E27FC236}">
                  <a16:creationId xmlns:a16="http://schemas.microsoft.com/office/drawing/2014/main" id="{89DB6714-ADCC-4AB4-829A-3AFD71FA785B}"/>
                </a:ext>
              </a:extLst>
            </p:cNvPr>
            <p:cNvSpPr/>
            <p:nvPr/>
          </p:nvSpPr>
          <p:spPr>
            <a:xfrm>
              <a:off x="5476575" y="323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8515;p60">
              <a:extLst>
                <a:ext uri="{FF2B5EF4-FFF2-40B4-BE49-F238E27FC236}">
                  <a16:creationId xmlns:a16="http://schemas.microsoft.com/office/drawing/2014/main" id="{4E900A23-A2D4-4018-B5EC-D118A8A43739}"/>
                </a:ext>
              </a:extLst>
            </p:cNvPr>
            <p:cNvSpPr/>
            <p:nvPr/>
          </p:nvSpPr>
          <p:spPr>
            <a:xfrm>
              <a:off x="5470025" y="3246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8516;p60">
              <a:extLst>
                <a:ext uri="{FF2B5EF4-FFF2-40B4-BE49-F238E27FC236}">
                  <a16:creationId xmlns:a16="http://schemas.microsoft.com/office/drawing/2014/main" id="{8D6FBBF4-77FA-4F91-8AF6-F9E3230C51A1}"/>
                </a:ext>
              </a:extLst>
            </p:cNvPr>
            <p:cNvSpPr/>
            <p:nvPr/>
          </p:nvSpPr>
          <p:spPr>
            <a:xfrm>
              <a:off x="5469550" y="3246325"/>
              <a:ext cx="875" cy="350"/>
            </a:xfrm>
            <a:custGeom>
              <a:avLst/>
              <a:gdLst/>
              <a:ahLst/>
              <a:cxnLst/>
              <a:rect l="l" t="t" r="r" b="b"/>
              <a:pathLst>
                <a:path w="35" h="14" extrusionOk="0">
                  <a:moveTo>
                    <a:pt x="29" y="0"/>
                  </a:moveTo>
                  <a:cubicBezTo>
                    <a:pt x="21" y="0"/>
                    <a:pt x="0" y="7"/>
                    <a:pt x="7" y="14"/>
                  </a:cubicBezTo>
                  <a:cubicBezTo>
                    <a:pt x="32" y="4"/>
                    <a:pt x="34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8517;p60">
              <a:extLst>
                <a:ext uri="{FF2B5EF4-FFF2-40B4-BE49-F238E27FC236}">
                  <a16:creationId xmlns:a16="http://schemas.microsoft.com/office/drawing/2014/main" id="{1713FE32-96AB-4F82-8C7A-33095B507CEA}"/>
                </a:ext>
              </a:extLst>
            </p:cNvPr>
            <p:cNvSpPr/>
            <p:nvPr/>
          </p:nvSpPr>
          <p:spPr>
            <a:xfrm>
              <a:off x="5465850" y="3229950"/>
              <a:ext cx="18800" cy="18825"/>
            </a:xfrm>
            <a:custGeom>
              <a:avLst/>
              <a:gdLst/>
              <a:ahLst/>
              <a:cxnLst/>
              <a:rect l="l" t="t" r="r" b="b"/>
              <a:pathLst>
                <a:path w="752" h="753" extrusionOk="0">
                  <a:moveTo>
                    <a:pt x="417" y="97"/>
                  </a:moveTo>
                  <a:cubicBezTo>
                    <a:pt x="417" y="102"/>
                    <a:pt x="419" y="105"/>
                    <a:pt x="421" y="106"/>
                  </a:cubicBezTo>
                  <a:lnTo>
                    <a:pt x="421" y="106"/>
                  </a:lnTo>
                  <a:cubicBezTo>
                    <a:pt x="420" y="103"/>
                    <a:pt x="419" y="101"/>
                    <a:pt x="417" y="97"/>
                  </a:cubicBezTo>
                  <a:close/>
                  <a:moveTo>
                    <a:pt x="393" y="109"/>
                  </a:moveTo>
                  <a:cubicBezTo>
                    <a:pt x="391" y="109"/>
                    <a:pt x="391" y="111"/>
                    <a:pt x="393" y="112"/>
                  </a:cubicBezTo>
                  <a:lnTo>
                    <a:pt x="393" y="112"/>
                  </a:lnTo>
                  <a:cubicBezTo>
                    <a:pt x="393" y="111"/>
                    <a:pt x="393" y="110"/>
                    <a:pt x="393" y="109"/>
                  </a:cubicBezTo>
                  <a:close/>
                  <a:moveTo>
                    <a:pt x="429" y="98"/>
                  </a:moveTo>
                  <a:lnTo>
                    <a:pt x="429" y="98"/>
                  </a:lnTo>
                  <a:cubicBezTo>
                    <a:pt x="429" y="103"/>
                    <a:pt x="426" y="106"/>
                    <a:pt x="423" y="106"/>
                  </a:cubicBezTo>
                  <a:cubicBezTo>
                    <a:pt x="422" y="106"/>
                    <a:pt x="422" y="106"/>
                    <a:pt x="421" y="106"/>
                  </a:cubicBezTo>
                  <a:lnTo>
                    <a:pt x="421" y="106"/>
                  </a:lnTo>
                  <a:cubicBezTo>
                    <a:pt x="422" y="109"/>
                    <a:pt x="423" y="112"/>
                    <a:pt x="423" y="114"/>
                  </a:cubicBezTo>
                  <a:lnTo>
                    <a:pt x="423" y="114"/>
                  </a:lnTo>
                  <a:cubicBezTo>
                    <a:pt x="426" y="110"/>
                    <a:pt x="429" y="104"/>
                    <a:pt x="429" y="98"/>
                  </a:cubicBezTo>
                  <a:close/>
                  <a:moveTo>
                    <a:pt x="423" y="114"/>
                  </a:moveTo>
                  <a:cubicBezTo>
                    <a:pt x="420" y="118"/>
                    <a:pt x="417" y="121"/>
                    <a:pt x="417" y="121"/>
                  </a:cubicBezTo>
                  <a:cubicBezTo>
                    <a:pt x="418" y="121"/>
                    <a:pt x="419" y="121"/>
                    <a:pt x="420" y="121"/>
                  </a:cubicBezTo>
                  <a:lnTo>
                    <a:pt x="420" y="121"/>
                  </a:lnTo>
                  <a:cubicBezTo>
                    <a:pt x="422" y="120"/>
                    <a:pt x="423" y="118"/>
                    <a:pt x="423" y="114"/>
                  </a:cubicBezTo>
                  <a:close/>
                  <a:moveTo>
                    <a:pt x="728" y="213"/>
                  </a:moveTo>
                  <a:cubicBezTo>
                    <a:pt x="727" y="214"/>
                    <a:pt x="727" y="215"/>
                    <a:pt x="727" y="216"/>
                  </a:cubicBezTo>
                  <a:cubicBezTo>
                    <a:pt x="727" y="215"/>
                    <a:pt x="727" y="214"/>
                    <a:pt x="728" y="213"/>
                  </a:cubicBezTo>
                  <a:close/>
                  <a:moveTo>
                    <a:pt x="28" y="381"/>
                  </a:moveTo>
                  <a:cubicBezTo>
                    <a:pt x="27" y="381"/>
                    <a:pt x="26" y="382"/>
                    <a:pt x="24" y="383"/>
                  </a:cubicBezTo>
                  <a:cubicBezTo>
                    <a:pt x="27" y="384"/>
                    <a:pt x="30" y="384"/>
                    <a:pt x="33" y="385"/>
                  </a:cubicBezTo>
                  <a:lnTo>
                    <a:pt x="33" y="385"/>
                  </a:lnTo>
                  <a:cubicBezTo>
                    <a:pt x="32" y="383"/>
                    <a:pt x="30" y="381"/>
                    <a:pt x="28" y="381"/>
                  </a:cubicBezTo>
                  <a:close/>
                  <a:moveTo>
                    <a:pt x="96" y="511"/>
                  </a:moveTo>
                  <a:cubicBezTo>
                    <a:pt x="99" y="513"/>
                    <a:pt x="103" y="514"/>
                    <a:pt x="108" y="514"/>
                  </a:cubicBezTo>
                  <a:cubicBezTo>
                    <a:pt x="97" y="518"/>
                    <a:pt x="92" y="520"/>
                    <a:pt x="90" y="520"/>
                  </a:cubicBezTo>
                  <a:cubicBezTo>
                    <a:pt x="86" y="520"/>
                    <a:pt x="91" y="515"/>
                    <a:pt x="96" y="511"/>
                  </a:cubicBezTo>
                  <a:close/>
                  <a:moveTo>
                    <a:pt x="428" y="573"/>
                  </a:moveTo>
                  <a:cubicBezTo>
                    <a:pt x="428" y="574"/>
                    <a:pt x="429" y="575"/>
                    <a:pt x="429" y="575"/>
                  </a:cubicBezTo>
                  <a:cubicBezTo>
                    <a:pt x="429" y="575"/>
                    <a:pt x="429" y="575"/>
                    <a:pt x="429" y="574"/>
                  </a:cubicBezTo>
                  <a:cubicBezTo>
                    <a:pt x="429" y="574"/>
                    <a:pt x="428" y="573"/>
                    <a:pt x="428" y="573"/>
                  </a:cubicBezTo>
                  <a:close/>
                  <a:moveTo>
                    <a:pt x="208" y="682"/>
                  </a:moveTo>
                  <a:lnTo>
                    <a:pt x="208" y="682"/>
                  </a:lnTo>
                  <a:cubicBezTo>
                    <a:pt x="206" y="684"/>
                    <a:pt x="204" y="688"/>
                    <a:pt x="203" y="692"/>
                  </a:cubicBezTo>
                  <a:lnTo>
                    <a:pt x="203" y="692"/>
                  </a:lnTo>
                  <a:cubicBezTo>
                    <a:pt x="209" y="690"/>
                    <a:pt x="210" y="687"/>
                    <a:pt x="208" y="682"/>
                  </a:cubicBezTo>
                  <a:close/>
                  <a:moveTo>
                    <a:pt x="551" y="1"/>
                  </a:moveTo>
                  <a:cubicBezTo>
                    <a:pt x="550" y="1"/>
                    <a:pt x="549" y="1"/>
                    <a:pt x="548" y="2"/>
                  </a:cubicBezTo>
                  <a:cubicBezTo>
                    <a:pt x="524" y="38"/>
                    <a:pt x="536" y="50"/>
                    <a:pt x="512" y="74"/>
                  </a:cubicBezTo>
                  <a:cubicBezTo>
                    <a:pt x="512" y="62"/>
                    <a:pt x="512" y="50"/>
                    <a:pt x="512" y="38"/>
                  </a:cubicBezTo>
                  <a:cubicBezTo>
                    <a:pt x="501" y="62"/>
                    <a:pt x="489" y="62"/>
                    <a:pt x="465" y="62"/>
                  </a:cubicBezTo>
                  <a:cubicBezTo>
                    <a:pt x="465" y="62"/>
                    <a:pt x="524" y="85"/>
                    <a:pt x="489" y="97"/>
                  </a:cubicBezTo>
                  <a:lnTo>
                    <a:pt x="429" y="97"/>
                  </a:lnTo>
                  <a:cubicBezTo>
                    <a:pt x="429" y="97"/>
                    <a:pt x="453" y="133"/>
                    <a:pt x="429" y="133"/>
                  </a:cubicBezTo>
                  <a:cubicBezTo>
                    <a:pt x="440" y="122"/>
                    <a:pt x="431" y="121"/>
                    <a:pt x="420" y="121"/>
                  </a:cubicBezTo>
                  <a:lnTo>
                    <a:pt x="420" y="121"/>
                  </a:lnTo>
                  <a:cubicBezTo>
                    <a:pt x="419" y="122"/>
                    <a:pt x="417" y="122"/>
                    <a:pt x="416" y="122"/>
                  </a:cubicBezTo>
                  <a:cubicBezTo>
                    <a:pt x="408" y="122"/>
                    <a:pt x="397" y="116"/>
                    <a:pt x="393" y="112"/>
                  </a:cubicBezTo>
                  <a:lnTo>
                    <a:pt x="393" y="112"/>
                  </a:lnTo>
                  <a:cubicBezTo>
                    <a:pt x="391" y="121"/>
                    <a:pt x="380" y="121"/>
                    <a:pt x="370" y="121"/>
                  </a:cubicBezTo>
                  <a:cubicBezTo>
                    <a:pt x="381" y="121"/>
                    <a:pt x="393" y="121"/>
                    <a:pt x="393" y="133"/>
                  </a:cubicBezTo>
                  <a:cubicBezTo>
                    <a:pt x="393" y="137"/>
                    <a:pt x="388" y="138"/>
                    <a:pt x="381" y="138"/>
                  </a:cubicBezTo>
                  <a:cubicBezTo>
                    <a:pt x="367" y="138"/>
                    <a:pt x="346" y="133"/>
                    <a:pt x="346" y="133"/>
                  </a:cubicBezTo>
                  <a:lnTo>
                    <a:pt x="346" y="133"/>
                  </a:lnTo>
                  <a:cubicBezTo>
                    <a:pt x="346" y="145"/>
                    <a:pt x="358" y="181"/>
                    <a:pt x="346" y="193"/>
                  </a:cubicBezTo>
                  <a:cubicBezTo>
                    <a:pt x="346" y="181"/>
                    <a:pt x="322" y="169"/>
                    <a:pt x="322" y="169"/>
                  </a:cubicBezTo>
                  <a:cubicBezTo>
                    <a:pt x="310" y="181"/>
                    <a:pt x="310" y="193"/>
                    <a:pt x="322" y="205"/>
                  </a:cubicBezTo>
                  <a:cubicBezTo>
                    <a:pt x="286" y="193"/>
                    <a:pt x="322" y="193"/>
                    <a:pt x="310" y="181"/>
                  </a:cubicBezTo>
                  <a:cubicBezTo>
                    <a:pt x="307" y="179"/>
                    <a:pt x="304" y="178"/>
                    <a:pt x="302" y="178"/>
                  </a:cubicBezTo>
                  <a:cubicBezTo>
                    <a:pt x="289" y="178"/>
                    <a:pt x="298" y="206"/>
                    <a:pt x="298" y="216"/>
                  </a:cubicBezTo>
                  <a:cubicBezTo>
                    <a:pt x="292" y="205"/>
                    <a:pt x="289" y="199"/>
                    <a:pt x="288" y="199"/>
                  </a:cubicBezTo>
                  <a:cubicBezTo>
                    <a:pt x="286" y="199"/>
                    <a:pt x="286" y="205"/>
                    <a:pt x="286" y="216"/>
                  </a:cubicBezTo>
                  <a:cubicBezTo>
                    <a:pt x="280" y="207"/>
                    <a:pt x="274" y="203"/>
                    <a:pt x="267" y="203"/>
                  </a:cubicBezTo>
                  <a:cubicBezTo>
                    <a:pt x="249" y="203"/>
                    <a:pt x="229" y="232"/>
                    <a:pt x="203" y="240"/>
                  </a:cubicBezTo>
                  <a:cubicBezTo>
                    <a:pt x="203" y="240"/>
                    <a:pt x="215" y="288"/>
                    <a:pt x="179" y="288"/>
                  </a:cubicBezTo>
                  <a:cubicBezTo>
                    <a:pt x="179" y="276"/>
                    <a:pt x="179" y="252"/>
                    <a:pt x="167" y="252"/>
                  </a:cubicBezTo>
                  <a:lnTo>
                    <a:pt x="167" y="252"/>
                  </a:lnTo>
                  <a:cubicBezTo>
                    <a:pt x="203" y="288"/>
                    <a:pt x="131" y="324"/>
                    <a:pt x="131" y="347"/>
                  </a:cubicBezTo>
                  <a:cubicBezTo>
                    <a:pt x="131" y="351"/>
                    <a:pt x="131" y="355"/>
                    <a:pt x="131" y="359"/>
                  </a:cubicBezTo>
                  <a:cubicBezTo>
                    <a:pt x="114" y="342"/>
                    <a:pt x="109" y="331"/>
                    <a:pt x="94" y="331"/>
                  </a:cubicBezTo>
                  <a:cubicBezTo>
                    <a:pt x="88" y="331"/>
                    <a:pt x="81" y="332"/>
                    <a:pt x="72" y="336"/>
                  </a:cubicBezTo>
                  <a:cubicBezTo>
                    <a:pt x="84" y="336"/>
                    <a:pt x="96" y="336"/>
                    <a:pt x="108" y="347"/>
                  </a:cubicBezTo>
                  <a:cubicBezTo>
                    <a:pt x="120" y="359"/>
                    <a:pt x="108" y="359"/>
                    <a:pt x="108" y="359"/>
                  </a:cubicBezTo>
                  <a:cubicBezTo>
                    <a:pt x="108" y="355"/>
                    <a:pt x="108" y="351"/>
                    <a:pt x="108" y="347"/>
                  </a:cubicBezTo>
                  <a:cubicBezTo>
                    <a:pt x="67" y="358"/>
                    <a:pt x="79" y="386"/>
                    <a:pt x="45" y="386"/>
                  </a:cubicBezTo>
                  <a:cubicBezTo>
                    <a:pt x="41" y="386"/>
                    <a:pt x="37" y="385"/>
                    <a:pt x="33" y="385"/>
                  </a:cubicBezTo>
                  <a:lnTo>
                    <a:pt x="33" y="385"/>
                  </a:lnTo>
                  <a:cubicBezTo>
                    <a:pt x="38" y="394"/>
                    <a:pt x="35" y="419"/>
                    <a:pt x="0" y="419"/>
                  </a:cubicBezTo>
                  <a:cubicBezTo>
                    <a:pt x="0" y="431"/>
                    <a:pt x="36" y="466"/>
                    <a:pt x="0" y="466"/>
                  </a:cubicBezTo>
                  <a:cubicBezTo>
                    <a:pt x="48" y="502"/>
                    <a:pt x="48" y="502"/>
                    <a:pt x="96" y="502"/>
                  </a:cubicBezTo>
                  <a:cubicBezTo>
                    <a:pt x="93" y="502"/>
                    <a:pt x="92" y="503"/>
                    <a:pt x="91" y="504"/>
                  </a:cubicBezTo>
                  <a:lnTo>
                    <a:pt x="91" y="504"/>
                  </a:lnTo>
                  <a:cubicBezTo>
                    <a:pt x="85" y="505"/>
                    <a:pt x="75" y="509"/>
                    <a:pt x="60" y="514"/>
                  </a:cubicBezTo>
                  <a:cubicBezTo>
                    <a:pt x="60" y="514"/>
                    <a:pt x="72" y="526"/>
                    <a:pt x="48" y="526"/>
                  </a:cubicBezTo>
                  <a:cubicBezTo>
                    <a:pt x="40" y="526"/>
                    <a:pt x="93" y="546"/>
                    <a:pt x="121" y="554"/>
                  </a:cubicBezTo>
                  <a:lnTo>
                    <a:pt x="121" y="554"/>
                  </a:lnTo>
                  <a:cubicBezTo>
                    <a:pt x="100" y="563"/>
                    <a:pt x="104" y="572"/>
                    <a:pt x="90" y="573"/>
                  </a:cubicBezTo>
                  <a:lnTo>
                    <a:pt x="90" y="573"/>
                  </a:lnTo>
                  <a:cubicBezTo>
                    <a:pt x="88" y="573"/>
                    <a:pt x="87" y="572"/>
                    <a:pt x="86" y="572"/>
                  </a:cubicBezTo>
                  <a:cubicBezTo>
                    <a:pt x="84" y="572"/>
                    <a:pt x="84" y="573"/>
                    <a:pt x="84" y="574"/>
                  </a:cubicBezTo>
                  <a:cubicBezTo>
                    <a:pt x="86" y="574"/>
                    <a:pt x="88" y="574"/>
                    <a:pt x="90" y="573"/>
                  </a:cubicBezTo>
                  <a:lnTo>
                    <a:pt x="90" y="573"/>
                  </a:lnTo>
                  <a:cubicBezTo>
                    <a:pt x="108" y="580"/>
                    <a:pt x="161" y="618"/>
                    <a:pt x="162" y="643"/>
                  </a:cubicBezTo>
                  <a:lnTo>
                    <a:pt x="162" y="643"/>
                  </a:lnTo>
                  <a:cubicBezTo>
                    <a:pt x="157" y="640"/>
                    <a:pt x="153" y="639"/>
                    <a:pt x="150" y="639"/>
                  </a:cubicBezTo>
                  <a:cubicBezTo>
                    <a:pt x="145" y="639"/>
                    <a:pt x="145" y="644"/>
                    <a:pt x="155" y="657"/>
                  </a:cubicBezTo>
                  <a:cubicBezTo>
                    <a:pt x="161" y="653"/>
                    <a:pt x="163" y="648"/>
                    <a:pt x="162" y="643"/>
                  </a:cubicBezTo>
                  <a:lnTo>
                    <a:pt x="162" y="643"/>
                  </a:lnTo>
                  <a:cubicBezTo>
                    <a:pt x="171" y="647"/>
                    <a:pt x="182" y="654"/>
                    <a:pt x="191" y="662"/>
                  </a:cubicBezTo>
                  <a:lnTo>
                    <a:pt x="191" y="662"/>
                  </a:lnTo>
                  <a:cubicBezTo>
                    <a:pt x="191" y="660"/>
                    <a:pt x="191" y="659"/>
                    <a:pt x="191" y="657"/>
                  </a:cubicBezTo>
                  <a:cubicBezTo>
                    <a:pt x="191" y="659"/>
                    <a:pt x="191" y="660"/>
                    <a:pt x="191" y="662"/>
                  </a:cubicBezTo>
                  <a:lnTo>
                    <a:pt x="191" y="662"/>
                  </a:lnTo>
                  <a:cubicBezTo>
                    <a:pt x="191" y="662"/>
                    <a:pt x="191" y="662"/>
                    <a:pt x="191" y="662"/>
                  </a:cubicBezTo>
                  <a:lnTo>
                    <a:pt x="191" y="662"/>
                  </a:lnTo>
                  <a:cubicBezTo>
                    <a:pt x="191" y="672"/>
                    <a:pt x="189" y="682"/>
                    <a:pt x="179" y="693"/>
                  </a:cubicBezTo>
                  <a:cubicBezTo>
                    <a:pt x="184" y="693"/>
                    <a:pt x="189" y="694"/>
                    <a:pt x="192" y="694"/>
                  </a:cubicBezTo>
                  <a:cubicBezTo>
                    <a:pt x="193" y="694"/>
                    <a:pt x="194" y="694"/>
                    <a:pt x="195" y="694"/>
                  </a:cubicBezTo>
                  <a:lnTo>
                    <a:pt x="195" y="694"/>
                  </a:lnTo>
                  <a:cubicBezTo>
                    <a:pt x="197" y="697"/>
                    <a:pt x="199" y="701"/>
                    <a:pt x="203" y="705"/>
                  </a:cubicBezTo>
                  <a:cubicBezTo>
                    <a:pt x="203" y="700"/>
                    <a:pt x="203" y="696"/>
                    <a:pt x="203" y="692"/>
                  </a:cubicBezTo>
                  <a:lnTo>
                    <a:pt x="203" y="692"/>
                  </a:lnTo>
                  <a:cubicBezTo>
                    <a:pt x="201" y="693"/>
                    <a:pt x="199" y="693"/>
                    <a:pt x="195" y="694"/>
                  </a:cubicBezTo>
                  <a:lnTo>
                    <a:pt x="195" y="694"/>
                  </a:lnTo>
                  <a:cubicBezTo>
                    <a:pt x="191" y="685"/>
                    <a:pt x="191" y="676"/>
                    <a:pt x="191" y="662"/>
                  </a:cubicBezTo>
                  <a:lnTo>
                    <a:pt x="191" y="662"/>
                  </a:lnTo>
                  <a:cubicBezTo>
                    <a:pt x="200" y="669"/>
                    <a:pt x="207" y="676"/>
                    <a:pt x="208" y="682"/>
                  </a:cubicBezTo>
                  <a:lnTo>
                    <a:pt x="208" y="682"/>
                  </a:lnTo>
                  <a:cubicBezTo>
                    <a:pt x="210" y="681"/>
                    <a:pt x="212" y="681"/>
                    <a:pt x="215" y="681"/>
                  </a:cubicBezTo>
                  <a:cubicBezTo>
                    <a:pt x="197" y="715"/>
                    <a:pt x="193" y="726"/>
                    <a:pt x="194" y="726"/>
                  </a:cubicBezTo>
                  <a:cubicBezTo>
                    <a:pt x="196" y="726"/>
                    <a:pt x="215" y="693"/>
                    <a:pt x="215" y="693"/>
                  </a:cubicBezTo>
                  <a:lnTo>
                    <a:pt x="215" y="693"/>
                  </a:lnTo>
                  <a:cubicBezTo>
                    <a:pt x="227" y="693"/>
                    <a:pt x="203" y="752"/>
                    <a:pt x="227" y="752"/>
                  </a:cubicBezTo>
                  <a:cubicBezTo>
                    <a:pt x="227" y="740"/>
                    <a:pt x="239" y="681"/>
                    <a:pt x="251" y="669"/>
                  </a:cubicBezTo>
                  <a:cubicBezTo>
                    <a:pt x="251" y="681"/>
                    <a:pt x="251" y="705"/>
                    <a:pt x="262" y="717"/>
                  </a:cubicBezTo>
                  <a:cubicBezTo>
                    <a:pt x="251" y="681"/>
                    <a:pt x="251" y="657"/>
                    <a:pt x="274" y="645"/>
                  </a:cubicBezTo>
                  <a:cubicBezTo>
                    <a:pt x="274" y="655"/>
                    <a:pt x="274" y="740"/>
                    <a:pt x="274" y="740"/>
                  </a:cubicBezTo>
                  <a:cubicBezTo>
                    <a:pt x="286" y="705"/>
                    <a:pt x="346" y="752"/>
                    <a:pt x="310" y="681"/>
                  </a:cubicBezTo>
                  <a:lnTo>
                    <a:pt x="310" y="681"/>
                  </a:lnTo>
                  <a:cubicBezTo>
                    <a:pt x="298" y="693"/>
                    <a:pt x="298" y="705"/>
                    <a:pt x="286" y="717"/>
                  </a:cubicBezTo>
                  <a:cubicBezTo>
                    <a:pt x="286" y="693"/>
                    <a:pt x="286" y="669"/>
                    <a:pt x="298" y="645"/>
                  </a:cubicBezTo>
                  <a:cubicBezTo>
                    <a:pt x="346" y="669"/>
                    <a:pt x="310" y="669"/>
                    <a:pt x="322" y="681"/>
                  </a:cubicBezTo>
                  <a:cubicBezTo>
                    <a:pt x="331" y="681"/>
                    <a:pt x="340" y="654"/>
                    <a:pt x="349" y="651"/>
                  </a:cubicBezTo>
                  <a:lnTo>
                    <a:pt x="349" y="651"/>
                  </a:lnTo>
                  <a:cubicBezTo>
                    <a:pt x="352" y="653"/>
                    <a:pt x="355" y="655"/>
                    <a:pt x="358" y="657"/>
                  </a:cubicBezTo>
                  <a:cubicBezTo>
                    <a:pt x="355" y="652"/>
                    <a:pt x="353" y="650"/>
                    <a:pt x="351" y="650"/>
                  </a:cubicBezTo>
                  <a:cubicBezTo>
                    <a:pt x="350" y="650"/>
                    <a:pt x="349" y="650"/>
                    <a:pt x="349" y="651"/>
                  </a:cubicBezTo>
                  <a:lnTo>
                    <a:pt x="349" y="651"/>
                  </a:lnTo>
                  <a:cubicBezTo>
                    <a:pt x="313" y="624"/>
                    <a:pt x="310" y="614"/>
                    <a:pt x="319" y="614"/>
                  </a:cubicBezTo>
                  <a:cubicBezTo>
                    <a:pt x="328" y="614"/>
                    <a:pt x="347" y="622"/>
                    <a:pt x="358" y="633"/>
                  </a:cubicBezTo>
                  <a:cubicBezTo>
                    <a:pt x="358" y="627"/>
                    <a:pt x="358" y="624"/>
                    <a:pt x="359" y="624"/>
                  </a:cubicBezTo>
                  <a:cubicBezTo>
                    <a:pt x="361" y="624"/>
                    <a:pt x="364" y="627"/>
                    <a:pt x="370" y="633"/>
                  </a:cubicBezTo>
                  <a:cubicBezTo>
                    <a:pt x="342" y="587"/>
                    <a:pt x="371" y="569"/>
                    <a:pt x="403" y="569"/>
                  </a:cubicBezTo>
                  <a:cubicBezTo>
                    <a:pt x="411" y="569"/>
                    <a:pt x="420" y="571"/>
                    <a:pt x="428" y="573"/>
                  </a:cubicBezTo>
                  <a:lnTo>
                    <a:pt x="428" y="573"/>
                  </a:lnTo>
                  <a:cubicBezTo>
                    <a:pt x="426" y="567"/>
                    <a:pt x="422" y="545"/>
                    <a:pt x="419" y="545"/>
                  </a:cubicBezTo>
                  <a:cubicBezTo>
                    <a:pt x="418" y="545"/>
                    <a:pt x="417" y="550"/>
                    <a:pt x="417" y="562"/>
                  </a:cubicBezTo>
                  <a:cubicBezTo>
                    <a:pt x="393" y="538"/>
                    <a:pt x="489" y="478"/>
                    <a:pt x="512" y="455"/>
                  </a:cubicBezTo>
                  <a:cubicBezTo>
                    <a:pt x="536" y="443"/>
                    <a:pt x="752" y="216"/>
                    <a:pt x="729" y="216"/>
                  </a:cubicBezTo>
                  <a:lnTo>
                    <a:pt x="729" y="216"/>
                  </a:lnTo>
                  <a:cubicBezTo>
                    <a:pt x="728" y="216"/>
                    <a:pt x="728" y="216"/>
                    <a:pt x="727" y="216"/>
                  </a:cubicBezTo>
                  <a:cubicBezTo>
                    <a:pt x="745" y="211"/>
                    <a:pt x="745" y="208"/>
                    <a:pt x="740" y="208"/>
                  </a:cubicBezTo>
                  <a:cubicBezTo>
                    <a:pt x="737" y="208"/>
                    <a:pt x="730" y="209"/>
                    <a:pt x="728" y="213"/>
                  </a:cubicBezTo>
                  <a:lnTo>
                    <a:pt x="728" y="213"/>
                  </a:lnTo>
                  <a:cubicBezTo>
                    <a:pt x="735" y="185"/>
                    <a:pt x="721" y="166"/>
                    <a:pt x="703" y="166"/>
                  </a:cubicBezTo>
                  <a:cubicBezTo>
                    <a:pt x="699" y="166"/>
                    <a:pt x="695" y="167"/>
                    <a:pt x="691" y="169"/>
                  </a:cubicBezTo>
                  <a:cubicBezTo>
                    <a:pt x="710" y="141"/>
                    <a:pt x="684" y="127"/>
                    <a:pt x="672" y="123"/>
                  </a:cubicBezTo>
                  <a:lnTo>
                    <a:pt x="672" y="123"/>
                  </a:lnTo>
                  <a:cubicBezTo>
                    <a:pt x="673" y="106"/>
                    <a:pt x="670" y="66"/>
                    <a:pt x="668" y="66"/>
                  </a:cubicBezTo>
                  <a:cubicBezTo>
                    <a:pt x="668" y="66"/>
                    <a:pt x="667" y="72"/>
                    <a:pt x="667" y="85"/>
                  </a:cubicBezTo>
                  <a:cubicBezTo>
                    <a:pt x="645" y="74"/>
                    <a:pt x="571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8518;p60">
              <a:extLst>
                <a:ext uri="{FF2B5EF4-FFF2-40B4-BE49-F238E27FC236}">
                  <a16:creationId xmlns:a16="http://schemas.microsoft.com/office/drawing/2014/main" id="{26398C5C-27B2-4B5B-AF8E-C257AFA27B3F}"/>
                </a:ext>
              </a:extLst>
            </p:cNvPr>
            <p:cNvSpPr/>
            <p:nvPr/>
          </p:nvSpPr>
          <p:spPr>
            <a:xfrm>
              <a:off x="5471800" y="32353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8519;p60">
              <a:extLst>
                <a:ext uri="{FF2B5EF4-FFF2-40B4-BE49-F238E27FC236}">
                  <a16:creationId xmlns:a16="http://schemas.microsoft.com/office/drawing/2014/main" id="{CA382441-EB14-4C2B-9090-93F308EB9B09}"/>
                </a:ext>
              </a:extLst>
            </p:cNvPr>
            <p:cNvSpPr/>
            <p:nvPr/>
          </p:nvSpPr>
          <p:spPr>
            <a:xfrm>
              <a:off x="5478350" y="3241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8520;p60">
              <a:extLst>
                <a:ext uri="{FF2B5EF4-FFF2-40B4-BE49-F238E27FC236}">
                  <a16:creationId xmlns:a16="http://schemas.microsoft.com/office/drawing/2014/main" id="{16891FD0-4855-4BAD-99A3-019451A5CC17}"/>
                </a:ext>
              </a:extLst>
            </p:cNvPr>
            <p:cNvSpPr/>
            <p:nvPr/>
          </p:nvSpPr>
          <p:spPr>
            <a:xfrm>
              <a:off x="5477150" y="3243100"/>
              <a:ext cx="175" cy="350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1" y="0"/>
                  </a:moveTo>
                  <a:cubicBezTo>
                    <a:pt x="1" y="7"/>
                    <a:pt x="5" y="14"/>
                    <a:pt x="6" y="14"/>
                  </a:cubicBezTo>
                  <a:cubicBezTo>
                    <a:pt x="7" y="14"/>
                    <a:pt x="6" y="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8521;p60">
              <a:extLst>
                <a:ext uri="{FF2B5EF4-FFF2-40B4-BE49-F238E27FC236}">
                  <a16:creationId xmlns:a16="http://schemas.microsoft.com/office/drawing/2014/main" id="{DBCCAC2C-9548-4958-B50C-44B0ED73B3BB}"/>
                </a:ext>
              </a:extLst>
            </p:cNvPr>
            <p:cNvSpPr/>
            <p:nvPr/>
          </p:nvSpPr>
          <p:spPr>
            <a:xfrm>
              <a:off x="5476875" y="32436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cubicBezTo>
                    <a:pt x="0" y="1"/>
                    <a:pt x="0" y="8"/>
                    <a:pt x="0" y="13"/>
                  </a:cubicBezTo>
                  <a:cubicBezTo>
                    <a:pt x="0" y="13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8522;p60">
              <a:extLst>
                <a:ext uri="{FF2B5EF4-FFF2-40B4-BE49-F238E27FC236}">
                  <a16:creationId xmlns:a16="http://schemas.microsoft.com/office/drawing/2014/main" id="{A1632071-00C7-4032-A0FA-437EDB692DEA}"/>
                </a:ext>
              </a:extLst>
            </p:cNvPr>
            <p:cNvSpPr/>
            <p:nvPr/>
          </p:nvSpPr>
          <p:spPr>
            <a:xfrm>
              <a:off x="5471700" y="3248125"/>
              <a:ext cx="725" cy="950"/>
            </a:xfrm>
            <a:custGeom>
              <a:avLst/>
              <a:gdLst/>
              <a:ahLst/>
              <a:cxnLst/>
              <a:rect l="l" t="t" r="r" b="b"/>
              <a:pathLst>
                <a:path w="29" h="38" extrusionOk="0">
                  <a:moveTo>
                    <a:pt x="7" y="0"/>
                  </a:moveTo>
                  <a:lnTo>
                    <a:pt x="7" y="0"/>
                  </a:lnTo>
                  <a:cubicBezTo>
                    <a:pt x="3" y="0"/>
                    <a:pt x="1" y="9"/>
                    <a:pt x="5" y="37"/>
                  </a:cubicBezTo>
                  <a:cubicBezTo>
                    <a:pt x="28" y="37"/>
                    <a:pt x="15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8523;p60">
              <a:extLst>
                <a:ext uri="{FF2B5EF4-FFF2-40B4-BE49-F238E27FC236}">
                  <a16:creationId xmlns:a16="http://schemas.microsoft.com/office/drawing/2014/main" id="{22413184-BBEC-4EDF-90CD-B22E748FAD0C}"/>
                </a:ext>
              </a:extLst>
            </p:cNvPr>
            <p:cNvSpPr/>
            <p:nvPr/>
          </p:nvSpPr>
          <p:spPr>
            <a:xfrm>
              <a:off x="5466750" y="32386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0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8524;p60">
              <a:extLst>
                <a:ext uri="{FF2B5EF4-FFF2-40B4-BE49-F238E27FC236}">
                  <a16:creationId xmlns:a16="http://schemas.microsoft.com/office/drawing/2014/main" id="{4B08DED3-E4FB-4A94-85D1-FBB7C86CA88E}"/>
                </a:ext>
              </a:extLst>
            </p:cNvPr>
            <p:cNvSpPr/>
            <p:nvPr/>
          </p:nvSpPr>
          <p:spPr>
            <a:xfrm>
              <a:off x="5469425" y="32373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7" y="9"/>
                    <a:pt x="10" y="11"/>
                    <a:pt x="11" y="11"/>
                  </a:cubicBezTo>
                  <a:cubicBezTo>
                    <a:pt x="13" y="11"/>
                    <a:pt x="5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8525;p60">
              <a:extLst>
                <a:ext uri="{FF2B5EF4-FFF2-40B4-BE49-F238E27FC236}">
                  <a16:creationId xmlns:a16="http://schemas.microsoft.com/office/drawing/2014/main" id="{72A6DC53-60BC-4FEB-867B-97C5E7A61744}"/>
                </a:ext>
              </a:extLst>
            </p:cNvPr>
            <p:cNvSpPr/>
            <p:nvPr/>
          </p:nvSpPr>
          <p:spPr>
            <a:xfrm>
              <a:off x="5470325" y="3235950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0" y="0"/>
                  </a:moveTo>
                  <a:cubicBezTo>
                    <a:pt x="0" y="0"/>
                    <a:pt x="11" y="6"/>
                    <a:pt x="14" y="6"/>
                  </a:cubicBezTo>
                  <a:cubicBezTo>
                    <a:pt x="16" y="6"/>
                    <a:pt x="16" y="4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8526;p60">
              <a:extLst>
                <a:ext uri="{FF2B5EF4-FFF2-40B4-BE49-F238E27FC236}">
                  <a16:creationId xmlns:a16="http://schemas.microsoft.com/office/drawing/2014/main" id="{FD44E4C3-118A-452E-8972-0BE6C15FCF10}"/>
                </a:ext>
              </a:extLst>
            </p:cNvPr>
            <p:cNvSpPr/>
            <p:nvPr/>
          </p:nvSpPr>
          <p:spPr>
            <a:xfrm>
              <a:off x="5490250" y="32204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2"/>
                  </a:moveTo>
                  <a:lnTo>
                    <a:pt x="1" y="0"/>
                  </a:lnTo>
                  <a:cubicBezTo>
                    <a:pt x="1" y="0"/>
                    <a:pt x="13" y="12"/>
                    <a:pt x="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8527;p60">
              <a:extLst>
                <a:ext uri="{FF2B5EF4-FFF2-40B4-BE49-F238E27FC236}">
                  <a16:creationId xmlns:a16="http://schemas.microsoft.com/office/drawing/2014/main" id="{DCBD3CDB-9DB4-4503-A24C-895FC99BF527}"/>
                </a:ext>
              </a:extLst>
            </p:cNvPr>
            <p:cNvSpPr/>
            <p:nvPr/>
          </p:nvSpPr>
          <p:spPr>
            <a:xfrm>
              <a:off x="5495325" y="321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8528;p60">
              <a:extLst>
                <a:ext uri="{FF2B5EF4-FFF2-40B4-BE49-F238E27FC236}">
                  <a16:creationId xmlns:a16="http://schemas.microsoft.com/office/drawing/2014/main" id="{505C6F9D-8603-44DD-B487-A502B68E6965}"/>
                </a:ext>
              </a:extLst>
            </p:cNvPr>
            <p:cNvSpPr/>
            <p:nvPr/>
          </p:nvSpPr>
          <p:spPr>
            <a:xfrm>
              <a:off x="5488775" y="3232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8529;p60">
              <a:extLst>
                <a:ext uri="{FF2B5EF4-FFF2-40B4-BE49-F238E27FC236}">
                  <a16:creationId xmlns:a16="http://schemas.microsoft.com/office/drawing/2014/main" id="{FE9B32A3-1E9B-46AC-806E-4A01B2F9BD17}"/>
                </a:ext>
              </a:extLst>
            </p:cNvPr>
            <p:cNvSpPr/>
            <p:nvPr/>
          </p:nvSpPr>
          <p:spPr>
            <a:xfrm>
              <a:off x="5488300" y="3231425"/>
              <a:ext cx="875" cy="500"/>
            </a:xfrm>
            <a:custGeom>
              <a:avLst/>
              <a:gdLst/>
              <a:ahLst/>
              <a:cxnLst/>
              <a:rect l="l" t="t" r="r" b="b"/>
              <a:pathLst>
                <a:path w="35" h="20" extrusionOk="0">
                  <a:moveTo>
                    <a:pt x="29" y="1"/>
                  </a:moveTo>
                  <a:cubicBezTo>
                    <a:pt x="21" y="1"/>
                    <a:pt x="0" y="8"/>
                    <a:pt x="7" y="15"/>
                  </a:cubicBezTo>
                  <a:cubicBezTo>
                    <a:pt x="33" y="5"/>
                    <a:pt x="34" y="1"/>
                    <a:pt x="29" y="1"/>
                  </a:cubicBezTo>
                  <a:close/>
                  <a:moveTo>
                    <a:pt x="7" y="15"/>
                  </a:moveTo>
                  <a:cubicBezTo>
                    <a:pt x="7" y="19"/>
                    <a:pt x="9" y="20"/>
                    <a:pt x="10" y="20"/>
                  </a:cubicBezTo>
                  <a:cubicBezTo>
                    <a:pt x="13" y="20"/>
                    <a:pt x="15" y="15"/>
                    <a:pt x="7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8530;p60">
              <a:extLst>
                <a:ext uri="{FF2B5EF4-FFF2-40B4-BE49-F238E27FC236}">
                  <a16:creationId xmlns:a16="http://schemas.microsoft.com/office/drawing/2014/main" id="{7D7D7478-15C3-4548-805C-E18E0FFFBB6D}"/>
                </a:ext>
              </a:extLst>
            </p:cNvPr>
            <p:cNvSpPr/>
            <p:nvPr/>
          </p:nvSpPr>
          <p:spPr>
            <a:xfrm>
              <a:off x="5484300" y="3215100"/>
              <a:ext cx="19050" cy="18775"/>
            </a:xfrm>
            <a:custGeom>
              <a:avLst/>
              <a:gdLst/>
              <a:ahLst/>
              <a:cxnLst/>
              <a:rect l="l" t="t" r="r" b="b"/>
              <a:pathLst>
                <a:path w="762" h="751" extrusionOk="0">
                  <a:moveTo>
                    <a:pt x="405" y="108"/>
                  </a:moveTo>
                  <a:cubicBezTo>
                    <a:pt x="404" y="108"/>
                    <a:pt x="403" y="109"/>
                    <a:pt x="404" y="110"/>
                  </a:cubicBezTo>
                  <a:lnTo>
                    <a:pt x="404" y="110"/>
                  </a:lnTo>
                  <a:cubicBezTo>
                    <a:pt x="404" y="109"/>
                    <a:pt x="405" y="109"/>
                    <a:pt x="405" y="108"/>
                  </a:cubicBezTo>
                  <a:close/>
                  <a:moveTo>
                    <a:pt x="679" y="120"/>
                  </a:moveTo>
                  <a:cubicBezTo>
                    <a:pt x="679" y="120"/>
                    <a:pt x="680" y="121"/>
                    <a:pt x="680" y="122"/>
                  </a:cubicBezTo>
                  <a:lnTo>
                    <a:pt x="680" y="122"/>
                  </a:lnTo>
                  <a:cubicBezTo>
                    <a:pt x="677" y="120"/>
                    <a:pt x="677" y="120"/>
                    <a:pt x="679" y="120"/>
                  </a:cubicBezTo>
                  <a:close/>
                  <a:moveTo>
                    <a:pt x="317" y="194"/>
                  </a:moveTo>
                  <a:cubicBezTo>
                    <a:pt x="318" y="197"/>
                    <a:pt x="319" y="200"/>
                    <a:pt x="322" y="203"/>
                  </a:cubicBezTo>
                  <a:cubicBezTo>
                    <a:pt x="309" y="203"/>
                    <a:pt x="314" y="199"/>
                    <a:pt x="317" y="194"/>
                  </a:cubicBezTo>
                  <a:close/>
                  <a:moveTo>
                    <a:pt x="72" y="334"/>
                  </a:moveTo>
                  <a:cubicBezTo>
                    <a:pt x="81" y="334"/>
                    <a:pt x="88" y="335"/>
                    <a:pt x="94" y="335"/>
                  </a:cubicBezTo>
                  <a:lnTo>
                    <a:pt x="94" y="335"/>
                  </a:lnTo>
                  <a:cubicBezTo>
                    <a:pt x="88" y="334"/>
                    <a:pt x="81" y="334"/>
                    <a:pt x="72" y="334"/>
                  </a:cubicBezTo>
                  <a:close/>
                  <a:moveTo>
                    <a:pt x="120" y="346"/>
                  </a:moveTo>
                  <a:cubicBezTo>
                    <a:pt x="120" y="346"/>
                    <a:pt x="119" y="346"/>
                    <a:pt x="119" y="346"/>
                  </a:cubicBezTo>
                  <a:lnTo>
                    <a:pt x="119" y="346"/>
                  </a:lnTo>
                  <a:cubicBezTo>
                    <a:pt x="119" y="346"/>
                    <a:pt x="120" y="346"/>
                    <a:pt x="120" y="347"/>
                  </a:cubicBezTo>
                  <a:lnTo>
                    <a:pt x="120" y="347"/>
                  </a:lnTo>
                  <a:cubicBezTo>
                    <a:pt x="120" y="346"/>
                    <a:pt x="120" y="346"/>
                    <a:pt x="120" y="346"/>
                  </a:cubicBezTo>
                  <a:close/>
                  <a:moveTo>
                    <a:pt x="94" y="335"/>
                  </a:moveTo>
                  <a:cubicBezTo>
                    <a:pt x="103" y="338"/>
                    <a:pt x="108" y="343"/>
                    <a:pt x="108" y="358"/>
                  </a:cubicBezTo>
                  <a:cubicBezTo>
                    <a:pt x="108" y="358"/>
                    <a:pt x="108" y="347"/>
                    <a:pt x="119" y="346"/>
                  </a:cubicBezTo>
                  <a:lnTo>
                    <a:pt x="119" y="346"/>
                  </a:lnTo>
                  <a:cubicBezTo>
                    <a:pt x="112" y="341"/>
                    <a:pt x="107" y="337"/>
                    <a:pt x="94" y="335"/>
                  </a:cubicBezTo>
                  <a:close/>
                  <a:moveTo>
                    <a:pt x="36" y="382"/>
                  </a:moveTo>
                  <a:lnTo>
                    <a:pt x="36" y="382"/>
                  </a:lnTo>
                  <a:cubicBezTo>
                    <a:pt x="37" y="382"/>
                    <a:pt x="38" y="382"/>
                    <a:pt x="39" y="382"/>
                  </a:cubicBezTo>
                  <a:lnTo>
                    <a:pt x="39" y="382"/>
                  </a:lnTo>
                  <a:cubicBezTo>
                    <a:pt x="38" y="382"/>
                    <a:pt x="37" y="382"/>
                    <a:pt x="36" y="382"/>
                  </a:cubicBezTo>
                  <a:close/>
                  <a:moveTo>
                    <a:pt x="99" y="511"/>
                  </a:moveTo>
                  <a:cubicBezTo>
                    <a:pt x="101" y="512"/>
                    <a:pt x="105" y="512"/>
                    <a:pt x="108" y="513"/>
                  </a:cubicBezTo>
                  <a:cubicBezTo>
                    <a:pt x="97" y="517"/>
                    <a:pt x="92" y="519"/>
                    <a:pt x="91" y="519"/>
                  </a:cubicBezTo>
                  <a:cubicBezTo>
                    <a:pt x="88" y="519"/>
                    <a:pt x="93" y="515"/>
                    <a:pt x="99" y="511"/>
                  </a:cubicBezTo>
                  <a:close/>
                  <a:moveTo>
                    <a:pt x="440" y="572"/>
                  </a:moveTo>
                  <a:cubicBezTo>
                    <a:pt x="441" y="573"/>
                    <a:pt x="441" y="574"/>
                    <a:pt x="441" y="574"/>
                  </a:cubicBezTo>
                  <a:cubicBezTo>
                    <a:pt x="441" y="574"/>
                    <a:pt x="441" y="573"/>
                    <a:pt x="441" y="572"/>
                  </a:cubicBezTo>
                  <a:cubicBezTo>
                    <a:pt x="441" y="572"/>
                    <a:pt x="441" y="572"/>
                    <a:pt x="440" y="572"/>
                  </a:cubicBezTo>
                  <a:close/>
                  <a:moveTo>
                    <a:pt x="367" y="654"/>
                  </a:moveTo>
                  <a:cubicBezTo>
                    <a:pt x="368" y="655"/>
                    <a:pt x="369" y="655"/>
                    <a:pt x="370" y="656"/>
                  </a:cubicBezTo>
                  <a:cubicBezTo>
                    <a:pt x="369" y="655"/>
                    <a:pt x="368" y="654"/>
                    <a:pt x="367" y="654"/>
                  </a:cubicBezTo>
                  <a:close/>
                  <a:moveTo>
                    <a:pt x="221" y="685"/>
                  </a:moveTo>
                  <a:cubicBezTo>
                    <a:pt x="219" y="687"/>
                    <a:pt x="218" y="689"/>
                    <a:pt x="216" y="691"/>
                  </a:cubicBezTo>
                  <a:lnTo>
                    <a:pt x="216" y="691"/>
                  </a:lnTo>
                  <a:cubicBezTo>
                    <a:pt x="219" y="689"/>
                    <a:pt x="221" y="688"/>
                    <a:pt x="221" y="685"/>
                  </a:cubicBezTo>
                  <a:close/>
                  <a:moveTo>
                    <a:pt x="203" y="668"/>
                  </a:moveTo>
                  <a:cubicBezTo>
                    <a:pt x="203" y="668"/>
                    <a:pt x="191" y="679"/>
                    <a:pt x="191" y="691"/>
                  </a:cubicBezTo>
                  <a:cubicBezTo>
                    <a:pt x="196" y="692"/>
                    <a:pt x="200" y="692"/>
                    <a:pt x="203" y="692"/>
                  </a:cubicBezTo>
                  <a:lnTo>
                    <a:pt x="203" y="692"/>
                  </a:lnTo>
                  <a:cubicBezTo>
                    <a:pt x="203" y="682"/>
                    <a:pt x="203" y="675"/>
                    <a:pt x="203" y="668"/>
                  </a:cubicBezTo>
                  <a:close/>
                  <a:moveTo>
                    <a:pt x="216" y="691"/>
                  </a:moveTo>
                  <a:cubicBezTo>
                    <a:pt x="213" y="692"/>
                    <a:pt x="210" y="692"/>
                    <a:pt x="204" y="692"/>
                  </a:cubicBezTo>
                  <a:cubicBezTo>
                    <a:pt x="204" y="692"/>
                    <a:pt x="203" y="692"/>
                    <a:pt x="203" y="692"/>
                  </a:cubicBezTo>
                  <a:lnTo>
                    <a:pt x="203" y="692"/>
                  </a:lnTo>
                  <a:cubicBezTo>
                    <a:pt x="203" y="699"/>
                    <a:pt x="203" y="706"/>
                    <a:pt x="203" y="715"/>
                  </a:cubicBezTo>
                  <a:cubicBezTo>
                    <a:pt x="203" y="707"/>
                    <a:pt x="209" y="699"/>
                    <a:pt x="216" y="691"/>
                  </a:cubicBezTo>
                  <a:close/>
                  <a:moveTo>
                    <a:pt x="263" y="676"/>
                  </a:moveTo>
                  <a:cubicBezTo>
                    <a:pt x="257" y="689"/>
                    <a:pt x="256" y="702"/>
                    <a:pt x="263" y="715"/>
                  </a:cubicBezTo>
                  <a:cubicBezTo>
                    <a:pt x="263" y="705"/>
                    <a:pt x="263" y="694"/>
                    <a:pt x="263" y="676"/>
                  </a:cubicBezTo>
                  <a:close/>
                  <a:moveTo>
                    <a:pt x="560" y="1"/>
                  </a:moveTo>
                  <a:cubicBezTo>
                    <a:pt x="536" y="37"/>
                    <a:pt x="548" y="48"/>
                    <a:pt x="525" y="72"/>
                  </a:cubicBezTo>
                  <a:cubicBezTo>
                    <a:pt x="525" y="60"/>
                    <a:pt x="525" y="60"/>
                    <a:pt x="525" y="48"/>
                  </a:cubicBezTo>
                  <a:cubicBezTo>
                    <a:pt x="513" y="60"/>
                    <a:pt x="501" y="72"/>
                    <a:pt x="477" y="72"/>
                  </a:cubicBezTo>
                  <a:cubicBezTo>
                    <a:pt x="477" y="72"/>
                    <a:pt x="525" y="96"/>
                    <a:pt x="501" y="108"/>
                  </a:cubicBezTo>
                  <a:cubicBezTo>
                    <a:pt x="501" y="98"/>
                    <a:pt x="450" y="96"/>
                    <a:pt x="441" y="96"/>
                  </a:cubicBezTo>
                  <a:lnTo>
                    <a:pt x="441" y="96"/>
                  </a:lnTo>
                  <a:cubicBezTo>
                    <a:pt x="441" y="108"/>
                    <a:pt x="465" y="144"/>
                    <a:pt x="441" y="144"/>
                  </a:cubicBezTo>
                  <a:cubicBezTo>
                    <a:pt x="441" y="130"/>
                    <a:pt x="441" y="124"/>
                    <a:pt x="439" y="124"/>
                  </a:cubicBezTo>
                  <a:cubicBezTo>
                    <a:pt x="437" y="124"/>
                    <a:pt x="434" y="127"/>
                    <a:pt x="429" y="132"/>
                  </a:cubicBezTo>
                  <a:cubicBezTo>
                    <a:pt x="429" y="120"/>
                    <a:pt x="429" y="108"/>
                    <a:pt x="441" y="96"/>
                  </a:cubicBezTo>
                  <a:lnTo>
                    <a:pt x="441" y="96"/>
                  </a:lnTo>
                  <a:cubicBezTo>
                    <a:pt x="441" y="96"/>
                    <a:pt x="441" y="96"/>
                    <a:pt x="441" y="96"/>
                  </a:cubicBezTo>
                  <a:lnTo>
                    <a:pt x="441" y="96"/>
                  </a:lnTo>
                  <a:cubicBezTo>
                    <a:pt x="441" y="96"/>
                    <a:pt x="441" y="96"/>
                    <a:pt x="441" y="96"/>
                  </a:cubicBezTo>
                  <a:cubicBezTo>
                    <a:pt x="439" y="96"/>
                    <a:pt x="440" y="96"/>
                    <a:pt x="441" y="96"/>
                  </a:cubicBezTo>
                  <a:lnTo>
                    <a:pt x="441" y="96"/>
                  </a:lnTo>
                  <a:cubicBezTo>
                    <a:pt x="441" y="96"/>
                    <a:pt x="441" y="96"/>
                    <a:pt x="441" y="96"/>
                  </a:cubicBezTo>
                  <a:lnTo>
                    <a:pt x="441" y="96"/>
                  </a:lnTo>
                  <a:cubicBezTo>
                    <a:pt x="441" y="96"/>
                    <a:pt x="441" y="96"/>
                    <a:pt x="441" y="96"/>
                  </a:cubicBezTo>
                  <a:lnTo>
                    <a:pt x="441" y="96"/>
                  </a:lnTo>
                  <a:cubicBezTo>
                    <a:pt x="441" y="96"/>
                    <a:pt x="441" y="96"/>
                    <a:pt x="441" y="96"/>
                  </a:cubicBezTo>
                  <a:lnTo>
                    <a:pt x="441" y="96"/>
                  </a:lnTo>
                  <a:cubicBezTo>
                    <a:pt x="435" y="102"/>
                    <a:pt x="433" y="105"/>
                    <a:pt x="431" y="105"/>
                  </a:cubicBezTo>
                  <a:lnTo>
                    <a:pt x="431" y="105"/>
                  </a:lnTo>
                  <a:cubicBezTo>
                    <a:pt x="431" y="102"/>
                    <a:pt x="430" y="99"/>
                    <a:pt x="429" y="96"/>
                  </a:cubicBezTo>
                  <a:lnTo>
                    <a:pt x="429" y="96"/>
                  </a:lnTo>
                  <a:cubicBezTo>
                    <a:pt x="429" y="102"/>
                    <a:pt x="429" y="105"/>
                    <a:pt x="431" y="105"/>
                  </a:cubicBezTo>
                  <a:cubicBezTo>
                    <a:pt x="431" y="105"/>
                    <a:pt x="431" y="105"/>
                    <a:pt x="431" y="105"/>
                  </a:cubicBezTo>
                  <a:lnTo>
                    <a:pt x="431" y="105"/>
                  </a:lnTo>
                  <a:cubicBezTo>
                    <a:pt x="432" y="117"/>
                    <a:pt x="428" y="121"/>
                    <a:pt x="423" y="121"/>
                  </a:cubicBezTo>
                  <a:cubicBezTo>
                    <a:pt x="415" y="121"/>
                    <a:pt x="405" y="113"/>
                    <a:pt x="404" y="110"/>
                  </a:cubicBezTo>
                  <a:lnTo>
                    <a:pt x="404" y="110"/>
                  </a:lnTo>
                  <a:cubicBezTo>
                    <a:pt x="394" y="120"/>
                    <a:pt x="393" y="120"/>
                    <a:pt x="382" y="120"/>
                  </a:cubicBezTo>
                  <a:cubicBezTo>
                    <a:pt x="394" y="120"/>
                    <a:pt x="394" y="132"/>
                    <a:pt x="405" y="132"/>
                  </a:cubicBezTo>
                  <a:cubicBezTo>
                    <a:pt x="405" y="138"/>
                    <a:pt x="391" y="138"/>
                    <a:pt x="377" y="138"/>
                  </a:cubicBezTo>
                  <a:cubicBezTo>
                    <a:pt x="364" y="138"/>
                    <a:pt x="352" y="138"/>
                    <a:pt x="358" y="144"/>
                  </a:cubicBezTo>
                  <a:cubicBezTo>
                    <a:pt x="346" y="144"/>
                    <a:pt x="370" y="191"/>
                    <a:pt x="346" y="191"/>
                  </a:cubicBezTo>
                  <a:cubicBezTo>
                    <a:pt x="358" y="191"/>
                    <a:pt x="334" y="168"/>
                    <a:pt x="334" y="168"/>
                  </a:cubicBezTo>
                  <a:cubicBezTo>
                    <a:pt x="328" y="174"/>
                    <a:pt x="321" y="180"/>
                    <a:pt x="318" y="187"/>
                  </a:cubicBezTo>
                  <a:lnTo>
                    <a:pt x="318" y="187"/>
                  </a:lnTo>
                  <a:cubicBezTo>
                    <a:pt x="318" y="184"/>
                    <a:pt x="315" y="182"/>
                    <a:pt x="310" y="179"/>
                  </a:cubicBezTo>
                  <a:cubicBezTo>
                    <a:pt x="286" y="179"/>
                    <a:pt x="310" y="215"/>
                    <a:pt x="298" y="215"/>
                  </a:cubicBezTo>
                  <a:cubicBezTo>
                    <a:pt x="293" y="209"/>
                    <a:pt x="287" y="207"/>
                    <a:pt x="281" y="207"/>
                  </a:cubicBezTo>
                  <a:cubicBezTo>
                    <a:pt x="262" y="207"/>
                    <a:pt x="239" y="230"/>
                    <a:pt x="203" y="239"/>
                  </a:cubicBezTo>
                  <a:cubicBezTo>
                    <a:pt x="203" y="250"/>
                    <a:pt x="222" y="288"/>
                    <a:pt x="201" y="288"/>
                  </a:cubicBezTo>
                  <a:cubicBezTo>
                    <a:pt x="198" y="288"/>
                    <a:pt x="195" y="288"/>
                    <a:pt x="191" y="287"/>
                  </a:cubicBezTo>
                  <a:cubicBezTo>
                    <a:pt x="191" y="287"/>
                    <a:pt x="191" y="251"/>
                    <a:pt x="179" y="251"/>
                  </a:cubicBezTo>
                  <a:lnTo>
                    <a:pt x="179" y="251"/>
                  </a:lnTo>
                  <a:cubicBezTo>
                    <a:pt x="203" y="287"/>
                    <a:pt x="144" y="322"/>
                    <a:pt x="144" y="358"/>
                  </a:cubicBezTo>
                  <a:cubicBezTo>
                    <a:pt x="144" y="352"/>
                    <a:pt x="141" y="349"/>
                    <a:pt x="139" y="349"/>
                  </a:cubicBezTo>
                  <a:lnTo>
                    <a:pt x="139" y="349"/>
                  </a:lnTo>
                  <a:cubicBezTo>
                    <a:pt x="138" y="349"/>
                    <a:pt x="138" y="352"/>
                    <a:pt x="144" y="358"/>
                  </a:cubicBezTo>
                  <a:cubicBezTo>
                    <a:pt x="132" y="354"/>
                    <a:pt x="125" y="350"/>
                    <a:pt x="120" y="347"/>
                  </a:cubicBezTo>
                  <a:lnTo>
                    <a:pt x="120" y="347"/>
                  </a:lnTo>
                  <a:cubicBezTo>
                    <a:pt x="120" y="358"/>
                    <a:pt x="120" y="358"/>
                    <a:pt x="108" y="358"/>
                  </a:cubicBezTo>
                  <a:cubicBezTo>
                    <a:pt x="67" y="358"/>
                    <a:pt x="79" y="384"/>
                    <a:pt x="53" y="384"/>
                  </a:cubicBezTo>
                  <a:cubicBezTo>
                    <a:pt x="49" y="384"/>
                    <a:pt x="45" y="384"/>
                    <a:pt x="39" y="382"/>
                  </a:cubicBezTo>
                  <a:lnTo>
                    <a:pt x="39" y="382"/>
                  </a:lnTo>
                  <a:cubicBezTo>
                    <a:pt x="48" y="387"/>
                    <a:pt x="46" y="418"/>
                    <a:pt x="13" y="429"/>
                  </a:cubicBezTo>
                  <a:cubicBezTo>
                    <a:pt x="13" y="441"/>
                    <a:pt x="48" y="465"/>
                    <a:pt x="1" y="477"/>
                  </a:cubicBezTo>
                  <a:cubicBezTo>
                    <a:pt x="48" y="496"/>
                    <a:pt x="50" y="500"/>
                    <a:pt x="79" y="507"/>
                  </a:cubicBezTo>
                  <a:lnTo>
                    <a:pt x="79" y="507"/>
                  </a:lnTo>
                  <a:cubicBezTo>
                    <a:pt x="74" y="508"/>
                    <a:pt x="68" y="510"/>
                    <a:pt x="60" y="513"/>
                  </a:cubicBezTo>
                  <a:cubicBezTo>
                    <a:pt x="72" y="513"/>
                    <a:pt x="84" y="525"/>
                    <a:pt x="60" y="525"/>
                  </a:cubicBezTo>
                  <a:cubicBezTo>
                    <a:pt x="51" y="525"/>
                    <a:pt x="122" y="554"/>
                    <a:pt x="142" y="561"/>
                  </a:cubicBezTo>
                  <a:lnTo>
                    <a:pt x="142" y="561"/>
                  </a:lnTo>
                  <a:cubicBezTo>
                    <a:pt x="97" y="572"/>
                    <a:pt x="119" y="572"/>
                    <a:pt x="84" y="572"/>
                  </a:cubicBezTo>
                  <a:cubicBezTo>
                    <a:pt x="84" y="572"/>
                    <a:pt x="166" y="614"/>
                    <a:pt x="174" y="641"/>
                  </a:cubicBezTo>
                  <a:lnTo>
                    <a:pt x="174" y="641"/>
                  </a:lnTo>
                  <a:cubicBezTo>
                    <a:pt x="169" y="639"/>
                    <a:pt x="165" y="638"/>
                    <a:pt x="162" y="638"/>
                  </a:cubicBezTo>
                  <a:cubicBezTo>
                    <a:pt x="157" y="638"/>
                    <a:pt x="157" y="643"/>
                    <a:pt x="167" y="656"/>
                  </a:cubicBezTo>
                  <a:cubicBezTo>
                    <a:pt x="173" y="652"/>
                    <a:pt x="175" y="647"/>
                    <a:pt x="174" y="641"/>
                  </a:cubicBezTo>
                  <a:lnTo>
                    <a:pt x="174" y="641"/>
                  </a:lnTo>
                  <a:cubicBezTo>
                    <a:pt x="193" y="650"/>
                    <a:pt x="223" y="674"/>
                    <a:pt x="221" y="685"/>
                  </a:cubicBezTo>
                  <a:lnTo>
                    <a:pt x="221" y="685"/>
                  </a:lnTo>
                  <a:cubicBezTo>
                    <a:pt x="223" y="683"/>
                    <a:pt x="225" y="681"/>
                    <a:pt x="227" y="679"/>
                  </a:cubicBezTo>
                  <a:lnTo>
                    <a:pt x="227" y="679"/>
                  </a:lnTo>
                  <a:cubicBezTo>
                    <a:pt x="210" y="714"/>
                    <a:pt x="205" y="725"/>
                    <a:pt x="206" y="725"/>
                  </a:cubicBezTo>
                  <a:cubicBezTo>
                    <a:pt x="208" y="725"/>
                    <a:pt x="227" y="691"/>
                    <a:pt x="227" y="691"/>
                  </a:cubicBezTo>
                  <a:lnTo>
                    <a:pt x="227" y="691"/>
                  </a:lnTo>
                  <a:cubicBezTo>
                    <a:pt x="239" y="691"/>
                    <a:pt x="215" y="751"/>
                    <a:pt x="239" y="751"/>
                  </a:cubicBezTo>
                  <a:cubicBezTo>
                    <a:pt x="239" y="739"/>
                    <a:pt x="239" y="691"/>
                    <a:pt x="263" y="668"/>
                  </a:cubicBezTo>
                  <a:cubicBezTo>
                    <a:pt x="263" y="671"/>
                    <a:pt x="263" y="673"/>
                    <a:pt x="263" y="676"/>
                  </a:cubicBezTo>
                  <a:lnTo>
                    <a:pt x="263" y="676"/>
                  </a:lnTo>
                  <a:cubicBezTo>
                    <a:pt x="267" y="665"/>
                    <a:pt x="276" y="654"/>
                    <a:pt x="286" y="644"/>
                  </a:cubicBezTo>
                  <a:cubicBezTo>
                    <a:pt x="286" y="644"/>
                    <a:pt x="286" y="739"/>
                    <a:pt x="286" y="739"/>
                  </a:cubicBezTo>
                  <a:cubicBezTo>
                    <a:pt x="298" y="715"/>
                    <a:pt x="358" y="751"/>
                    <a:pt x="322" y="679"/>
                  </a:cubicBezTo>
                  <a:lnTo>
                    <a:pt x="322" y="679"/>
                  </a:lnTo>
                  <a:cubicBezTo>
                    <a:pt x="310" y="691"/>
                    <a:pt x="298" y="703"/>
                    <a:pt x="298" y="715"/>
                  </a:cubicBezTo>
                  <a:cubicBezTo>
                    <a:pt x="298" y="691"/>
                    <a:pt x="298" y="668"/>
                    <a:pt x="310" y="656"/>
                  </a:cubicBezTo>
                  <a:cubicBezTo>
                    <a:pt x="346" y="679"/>
                    <a:pt x="322" y="668"/>
                    <a:pt x="334" y="679"/>
                  </a:cubicBezTo>
                  <a:cubicBezTo>
                    <a:pt x="334" y="679"/>
                    <a:pt x="352" y="653"/>
                    <a:pt x="364" y="653"/>
                  </a:cubicBezTo>
                  <a:cubicBezTo>
                    <a:pt x="365" y="653"/>
                    <a:pt x="366" y="653"/>
                    <a:pt x="367" y="654"/>
                  </a:cubicBezTo>
                  <a:lnTo>
                    <a:pt x="367" y="654"/>
                  </a:lnTo>
                  <a:cubicBezTo>
                    <a:pt x="328" y="626"/>
                    <a:pt x="322" y="617"/>
                    <a:pt x="330" y="617"/>
                  </a:cubicBezTo>
                  <a:cubicBezTo>
                    <a:pt x="337" y="617"/>
                    <a:pt x="358" y="626"/>
                    <a:pt x="370" y="632"/>
                  </a:cubicBezTo>
                  <a:cubicBezTo>
                    <a:pt x="364" y="626"/>
                    <a:pt x="364" y="623"/>
                    <a:pt x="367" y="623"/>
                  </a:cubicBezTo>
                  <a:cubicBezTo>
                    <a:pt x="370" y="623"/>
                    <a:pt x="376" y="626"/>
                    <a:pt x="382" y="632"/>
                  </a:cubicBezTo>
                  <a:cubicBezTo>
                    <a:pt x="352" y="592"/>
                    <a:pt x="388" y="569"/>
                    <a:pt x="421" y="569"/>
                  </a:cubicBezTo>
                  <a:cubicBezTo>
                    <a:pt x="428" y="569"/>
                    <a:pt x="434" y="570"/>
                    <a:pt x="440" y="572"/>
                  </a:cubicBezTo>
                  <a:lnTo>
                    <a:pt x="440" y="572"/>
                  </a:lnTo>
                  <a:cubicBezTo>
                    <a:pt x="439" y="569"/>
                    <a:pt x="438" y="562"/>
                    <a:pt x="436" y="556"/>
                  </a:cubicBezTo>
                  <a:lnTo>
                    <a:pt x="436" y="556"/>
                  </a:lnTo>
                  <a:cubicBezTo>
                    <a:pt x="483" y="514"/>
                    <a:pt x="762" y="215"/>
                    <a:pt x="740" y="215"/>
                  </a:cubicBezTo>
                  <a:lnTo>
                    <a:pt x="740" y="215"/>
                  </a:lnTo>
                  <a:cubicBezTo>
                    <a:pt x="740" y="215"/>
                    <a:pt x="739" y="215"/>
                    <a:pt x="739" y="215"/>
                  </a:cubicBezTo>
                  <a:cubicBezTo>
                    <a:pt x="749" y="195"/>
                    <a:pt x="724" y="165"/>
                    <a:pt x="702" y="165"/>
                  </a:cubicBezTo>
                  <a:cubicBezTo>
                    <a:pt x="698" y="165"/>
                    <a:pt x="694" y="166"/>
                    <a:pt x="691" y="168"/>
                  </a:cubicBezTo>
                  <a:cubicBezTo>
                    <a:pt x="716" y="143"/>
                    <a:pt x="696" y="130"/>
                    <a:pt x="684" y="124"/>
                  </a:cubicBezTo>
                  <a:lnTo>
                    <a:pt x="684" y="124"/>
                  </a:lnTo>
                  <a:cubicBezTo>
                    <a:pt x="685" y="108"/>
                    <a:pt x="680" y="65"/>
                    <a:pt x="674" y="65"/>
                  </a:cubicBezTo>
                  <a:cubicBezTo>
                    <a:pt x="672" y="65"/>
                    <a:pt x="670" y="70"/>
                    <a:pt x="667" y="84"/>
                  </a:cubicBezTo>
                  <a:cubicBezTo>
                    <a:pt x="656" y="72"/>
                    <a:pt x="560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8531;p60">
              <a:extLst>
                <a:ext uri="{FF2B5EF4-FFF2-40B4-BE49-F238E27FC236}">
                  <a16:creationId xmlns:a16="http://schemas.microsoft.com/office/drawing/2014/main" id="{C71ABBFB-C189-45A3-A42D-B8C1BD4A8560}"/>
                </a:ext>
              </a:extLst>
            </p:cNvPr>
            <p:cNvSpPr/>
            <p:nvPr/>
          </p:nvSpPr>
          <p:spPr>
            <a:xfrm>
              <a:off x="5490550" y="32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8532;p60">
              <a:extLst>
                <a:ext uri="{FF2B5EF4-FFF2-40B4-BE49-F238E27FC236}">
                  <a16:creationId xmlns:a16="http://schemas.microsoft.com/office/drawing/2014/main" id="{D66F7079-5E69-467A-8DF5-ED6038141FAA}"/>
                </a:ext>
              </a:extLst>
            </p:cNvPr>
            <p:cNvSpPr/>
            <p:nvPr/>
          </p:nvSpPr>
          <p:spPr>
            <a:xfrm>
              <a:off x="5496800" y="3226875"/>
              <a:ext cx="425" cy="175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14" y="1"/>
                  </a:moveTo>
                  <a:cubicBezTo>
                    <a:pt x="13" y="1"/>
                    <a:pt x="9" y="2"/>
                    <a:pt x="1" y="6"/>
                  </a:cubicBezTo>
                  <a:cubicBezTo>
                    <a:pt x="9" y="6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8533;p60">
              <a:extLst>
                <a:ext uri="{FF2B5EF4-FFF2-40B4-BE49-F238E27FC236}">
                  <a16:creationId xmlns:a16="http://schemas.microsoft.com/office/drawing/2014/main" id="{BBAF5C81-6128-47F7-891D-B2240A9648C2}"/>
                </a:ext>
              </a:extLst>
            </p:cNvPr>
            <p:cNvSpPr/>
            <p:nvPr/>
          </p:nvSpPr>
          <p:spPr>
            <a:xfrm>
              <a:off x="5495625" y="3228500"/>
              <a:ext cx="400" cy="300"/>
            </a:xfrm>
            <a:custGeom>
              <a:avLst/>
              <a:gdLst/>
              <a:ahLst/>
              <a:cxnLst/>
              <a:rect l="l" t="t" r="r" b="b"/>
              <a:pathLst>
                <a:path w="16" h="12" extrusionOk="0">
                  <a:moveTo>
                    <a:pt x="0" y="1"/>
                  </a:moveTo>
                  <a:cubicBezTo>
                    <a:pt x="8" y="9"/>
                    <a:pt x="12" y="11"/>
                    <a:pt x="13" y="11"/>
                  </a:cubicBezTo>
                  <a:cubicBezTo>
                    <a:pt x="16" y="11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8534;p60">
              <a:extLst>
                <a:ext uri="{FF2B5EF4-FFF2-40B4-BE49-F238E27FC236}">
                  <a16:creationId xmlns:a16="http://schemas.microsoft.com/office/drawing/2014/main" id="{78A67353-59A6-4D1E-B814-E94F31133DF0}"/>
                </a:ext>
              </a:extLst>
            </p:cNvPr>
            <p:cNvSpPr/>
            <p:nvPr/>
          </p:nvSpPr>
          <p:spPr>
            <a:xfrm>
              <a:off x="5495475" y="3228800"/>
              <a:ext cx="175" cy="450"/>
            </a:xfrm>
            <a:custGeom>
              <a:avLst/>
              <a:gdLst/>
              <a:ahLst/>
              <a:cxnLst/>
              <a:rect l="l" t="t" r="r" b="b"/>
              <a:pathLst>
                <a:path w="7" h="18" extrusionOk="0">
                  <a:moveTo>
                    <a:pt x="6" y="1"/>
                  </a:moveTo>
                  <a:cubicBezTo>
                    <a:pt x="6" y="9"/>
                    <a:pt x="0" y="17"/>
                    <a:pt x="1" y="17"/>
                  </a:cubicBezTo>
                  <a:cubicBezTo>
                    <a:pt x="1" y="17"/>
                    <a:pt x="3" y="16"/>
                    <a:pt x="6" y="12"/>
                  </a:cubicBezTo>
                  <a:cubicBezTo>
                    <a:pt x="6" y="12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8535;p60">
              <a:extLst>
                <a:ext uri="{FF2B5EF4-FFF2-40B4-BE49-F238E27FC236}">
                  <a16:creationId xmlns:a16="http://schemas.microsoft.com/office/drawing/2014/main" id="{C9A83206-839B-4CC3-A971-5768BF73B3E4}"/>
                </a:ext>
              </a:extLst>
            </p:cNvPr>
            <p:cNvSpPr/>
            <p:nvPr/>
          </p:nvSpPr>
          <p:spPr>
            <a:xfrm>
              <a:off x="5490450" y="3233375"/>
              <a:ext cx="450" cy="800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5" y="0"/>
                  </a:moveTo>
                  <a:cubicBezTo>
                    <a:pt x="2" y="0"/>
                    <a:pt x="1" y="8"/>
                    <a:pt x="5" y="32"/>
                  </a:cubicBezTo>
                  <a:cubicBezTo>
                    <a:pt x="7" y="32"/>
                    <a:pt x="9" y="31"/>
                    <a:pt x="10" y="30"/>
                  </a:cubicBezTo>
                  <a:lnTo>
                    <a:pt x="10" y="30"/>
                  </a:lnTo>
                  <a:cubicBezTo>
                    <a:pt x="18" y="24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8536;p60">
              <a:extLst>
                <a:ext uri="{FF2B5EF4-FFF2-40B4-BE49-F238E27FC236}">
                  <a16:creationId xmlns:a16="http://schemas.microsoft.com/office/drawing/2014/main" id="{37B09FC1-40A9-451C-A31D-3BE54CD60491}"/>
                </a:ext>
              </a:extLst>
            </p:cNvPr>
            <p:cNvSpPr/>
            <p:nvPr/>
          </p:nvSpPr>
          <p:spPr>
            <a:xfrm>
              <a:off x="5485950" y="3223750"/>
              <a:ext cx="450" cy="25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18" y="0"/>
                  </a:moveTo>
                  <a:cubicBezTo>
                    <a:pt x="0" y="6"/>
                    <a:pt x="0" y="9"/>
                    <a:pt x="5" y="9"/>
                  </a:cubicBezTo>
                  <a:cubicBezTo>
                    <a:pt x="9" y="9"/>
                    <a:pt x="18" y="6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8537;p60">
              <a:extLst>
                <a:ext uri="{FF2B5EF4-FFF2-40B4-BE49-F238E27FC236}">
                  <a16:creationId xmlns:a16="http://schemas.microsoft.com/office/drawing/2014/main" id="{79E6D1BA-3A8E-4061-B853-E2DD722C39B2}"/>
                </a:ext>
              </a:extLst>
            </p:cNvPr>
            <p:cNvSpPr/>
            <p:nvPr/>
          </p:nvSpPr>
          <p:spPr>
            <a:xfrm>
              <a:off x="5487975" y="3222550"/>
              <a:ext cx="450" cy="425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8" y="0"/>
                  </a:moveTo>
                  <a:cubicBezTo>
                    <a:pt x="1" y="0"/>
                    <a:pt x="14" y="16"/>
                    <a:pt x="16" y="16"/>
                  </a:cubicBezTo>
                  <a:cubicBezTo>
                    <a:pt x="18" y="16"/>
                    <a:pt x="16" y="12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8538;p60">
              <a:extLst>
                <a:ext uri="{FF2B5EF4-FFF2-40B4-BE49-F238E27FC236}">
                  <a16:creationId xmlns:a16="http://schemas.microsoft.com/office/drawing/2014/main" id="{A1A8A746-2C28-4288-9B24-AC2099451BA3}"/>
                </a:ext>
              </a:extLst>
            </p:cNvPr>
            <p:cNvSpPr/>
            <p:nvPr/>
          </p:nvSpPr>
          <p:spPr>
            <a:xfrm>
              <a:off x="5489075" y="3221050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0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7"/>
                    <a:pt x="3" y="7"/>
                    <a:pt x="5" y="7"/>
                  </a:cubicBezTo>
                  <a:cubicBezTo>
                    <a:pt x="6" y="7"/>
                    <a:pt x="6" y="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8539;p60">
              <a:extLst>
                <a:ext uri="{FF2B5EF4-FFF2-40B4-BE49-F238E27FC236}">
                  <a16:creationId xmlns:a16="http://schemas.microsoft.com/office/drawing/2014/main" id="{C7E5C651-5AF2-43F8-A7EE-9225B67E7C27}"/>
                </a:ext>
              </a:extLst>
            </p:cNvPr>
            <p:cNvSpPr/>
            <p:nvPr/>
          </p:nvSpPr>
          <p:spPr>
            <a:xfrm>
              <a:off x="5509000" y="3205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8540;p60">
              <a:extLst>
                <a:ext uri="{FF2B5EF4-FFF2-40B4-BE49-F238E27FC236}">
                  <a16:creationId xmlns:a16="http://schemas.microsoft.com/office/drawing/2014/main" id="{29D00260-C334-45A5-A3E3-BFB720A2D05A}"/>
                </a:ext>
              </a:extLst>
            </p:cNvPr>
            <p:cNvSpPr/>
            <p:nvPr/>
          </p:nvSpPr>
          <p:spPr>
            <a:xfrm>
              <a:off x="5514075" y="32032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1"/>
                    <a:pt x="0" y="1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8541;p60">
              <a:extLst>
                <a:ext uri="{FF2B5EF4-FFF2-40B4-BE49-F238E27FC236}">
                  <a16:creationId xmlns:a16="http://schemas.microsoft.com/office/drawing/2014/main" id="{A61D55FC-247A-4842-965C-4ED4A1BE6B71}"/>
                </a:ext>
              </a:extLst>
            </p:cNvPr>
            <p:cNvSpPr/>
            <p:nvPr/>
          </p:nvSpPr>
          <p:spPr>
            <a:xfrm>
              <a:off x="5507525" y="3217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8542;p60">
              <a:extLst>
                <a:ext uri="{FF2B5EF4-FFF2-40B4-BE49-F238E27FC236}">
                  <a16:creationId xmlns:a16="http://schemas.microsoft.com/office/drawing/2014/main" id="{417241A2-1E35-48FE-B9C6-A4B778203301}"/>
                </a:ext>
              </a:extLst>
            </p:cNvPr>
            <p:cNvSpPr/>
            <p:nvPr/>
          </p:nvSpPr>
          <p:spPr>
            <a:xfrm>
              <a:off x="5506925" y="3216725"/>
              <a:ext cx="875" cy="500"/>
            </a:xfrm>
            <a:custGeom>
              <a:avLst/>
              <a:gdLst/>
              <a:ahLst/>
              <a:cxnLst/>
              <a:rect l="l" t="t" r="r" b="b"/>
              <a:pathLst>
                <a:path w="35" h="20" extrusionOk="0">
                  <a:moveTo>
                    <a:pt x="32" y="0"/>
                  </a:moveTo>
                  <a:cubicBezTo>
                    <a:pt x="27" y="0"/>
                    <a:pt x="1" y="12"/>
                    <a:pt x="1" y="19"/>
                  </a:cubicBezTo>
                  <a:cubicBezTo>
                    <a:pt x="29" y="5"/>
                    <a:pt x="3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8543;p60">
              <a:extLst>
                <a:ext uri="{FF2B5EF4-FFF2-40B4-BE49-F238E27FC236}">
                  <a16:creationId xmlns:a16="http://schemas.microsoft.com/office/drawing/2014/main" id="{4A3C44F6-513C-4C0B-8340-573AC66BCF09}"/>
                </a:ext>
              </a:extLst>
            </p:cNvPr>
            <p:cNvSpPr/>
            <p:nvPr/>
          </p:nvSpPr>
          <p:spPr>
            <a:xfrm>
              <a:off x="5503050" y="3200225"/>
              <a:ext cx="18800" cy="18775"/>
            </a:xfrm>
            <a:custGeom>
              <a:avLst/>
              <a:gdLst/>
              <a:ahLst/>
              <a:cxnLst/>
              <a:rect l="l" t="t" r="r" b="b"/>
              <a:pathLst>
                <a:path w="752" h="751" extrusionOk="0">
                  <a:moveTo>
                    <a:pt x="317" y="202"/>
                  </a:moveTo>
                  <a:cubicBezTo>
                    <a:pt x="318" y="206"/>
                    <a:pt x="320" y="210"/>
                    <a:pt x="322" y="215"/>
                  </a:cubicBezTo>
                  <a:cubicBezTo>
                    <a:pt x="310" y="209"/>
                    <a:pt x="314" y="206"/>
                    <a:pt x="317" y="202"/>
                  </a:cubicBezTo>
                  <a:close/>
                  <a:moveTo>
                    <a:pt x="99" y="511"/>
                  </a:moveTo>
                  <a:lnTo>
                    <a:pt x="99" y="511"/>
                  </a:lnTo>
                  <a:cubicBezTo>
                    <a:pt x="102" y="511"/>
                    <a:pt x="105" y="512"/>
                    <a:pt x="108" y="512"/>
                  </a:cubicBezTo>
                  <a:cubicBezTo>
                    <a:pt x="97" y="517"/>
                    <a:pt x="92" y="518"/>
                    <a:pt x="91" y="518"/>
                  </a:cubicBezTo>
                  <a:cubicBezTo>
                    <a:pt x="88" y="518"/>
                    <a:pt x="94" y="515"/>
                    <a:pt x="99" y="511"/>
                  </a:cubicBezTo>
                  <a:close/>
                  <a:moveTo>
                    <a:pt x="365" y="663"/>
                  </a:moveTo>
                  <a:lnTo>
                    <a:pt x="365" y="663"/>
                  </a:lnTo>
                  <a:cubicBezTo>
                    <a:pt x="367" y="664"/>
                    <a:pt x="368" y="666"/>
                    <a:pt x="370" y="667"/>
                  </a:cubicBezTo>
                  <a:cubicBezTo>
                    <a:pt x="368" y="666"/>
                    <a:pt x="367" y="664"/>
                    <a:pt x="365" y="663"/>
                  </a:cubicBezTo>
                  <a:close/>
                  <a:moveTo>
                    <a:pt x="263" y="679"/>
                  </a:moveTo>
                  <a:cubicBezTo>
                    <a:pt x="263" y="679"/>
                    <a:pt x="262" y="679"/>
                    <a:pt x="262" y="679"/>
                  </a:cubicBezTo>
                  <a:lnTo>
                    <a:pt x="262" y="679"/>
                  </a:lnTo>
                  <a:cubicBezTo>
                    <a:pt x="262" y="679"/>
                    <a:pt x="262" y="680"/>
                    <a:pt x="262" y="680"/>
                  </a:cubicBezTo>
                  <a:lnTo>
                    <a:pt x="262" y="680"/>
                  </a:lnTo>
                  <a:cubicBezTo>
                    <a:pt x="262" y="679"/>
                    <a:pt x="263" y="679"/>
                    <a:pt x="263" y="679"/>
                  </a:cubicBezTo>
                  <a:close/>
                  <a:moveTo>
                    <a:pt x="262" y="680"/>
                  </a:moveTo>
                  <a:cubicBezTo>
                    <a:pt x="257" y="685"/>
                    <a:pt x="257" y="691"/>
                    <a:pt x="258" y="698"/>
                  </a:cubicBezTo>
                  <a:lnTo>
                    <a:pt x="258" y="698"/>
                  </a:lnTo>
                  <a:cubicBezTo>
                    <a:pt x="258" y="691"/>
                    <a:pt x="260" y="685"/>
                    <a:pt x="262" y="680"/>
                  </a:cubicBezTo>
                  <a:close/>
                  <a:moveTo>
                    <a:pt x="258" y="698"/>
                  </a:moveTo>
                  <a:cubicBezTo>
                    <a:pt x="258" y="706"/>
                    <a:pt x="259" y="716"/>
                    <a:pt x="263" y="727"/>
                  </a:cubicBezTo>
                  <a:cubicBezTo>
                    <a:pt x="263" y="715"/>
                    <a:pt x="260" y="705"/>
                    <a:pt x="258" y="698"/>
                  </a:cubicBezTo>
                  <a:close/>
                  <a:moveTo>
                    <a:pt x="279" y="734"/>
                  </a:moveTo>
                  <a:cubicBezTo>
                    <a:pt x="277" y="735"/>
                    <a:pt x="276" y="737"/>
                    <a:pt x="275" y="739"/>
                  </a:cubicBezTo>
                  <a:cubicBezTo>
                    <a:pt x="276" y="739"/>
                    <a:pt x="278" y="737"/>
                    <a:pt x="279" y="734"/>
                  </a:cubicBezTo>
                  <a:close/>
                  <a:moveTo>
                    <a:pt x="560" y="1"/>
                  </a:moveTo>
                  <a:cubicBezTo>
                    <a:pt x="537" y="48"/>
                    <a:pt x="537" y="60"/>
                    <a:pt x="525" y="84"/>
                  </a:cubicBezTo>
                  <a:cubicBezTo>
                    <a:pt x="525" y="72"/>
                    <a:pt x="525" y="60"/>
                    <a:pt x="513" y="48"/>
                  </a:cubicBezTo>
                  <a:cubicBezTo>
                    <a:pt x="501" y="60"/>
                    <a:pt x="489" y="72"/>
                    <a:pt x="477" y="72"/>
                  </a:cubicBezTo>
                  <a:cubicBezTo>
                    <a:pt x="477" y="72"/>
                    <a:pt x="525" y="96"/>
                    <a:pt x="489" y="108"/>
                  </a:cubicBezTo>
                  <a:cubicBezTo>
                    <a:pt x="495" y="102"/>
                    <a:pt x="480" y="99"/>
                    <a:pt x="465" y="99"/>
                  </a:cubicBezTo>
                  <a:cubicBezTo>
                    <a:pt x="450" y="99"/>
                    <a:pt x="435" y="102"/>
                    <a:pt x="441" y="108"/>
                  </a:cubicBezTo>
                  <a:cubicBezTo>
                    <a:pt x="441" y="108"/>
                    <a:pt x="465" y="143"/>
                    <a:pt x="441" y="143"/>
                  </a:cubicBezTo>
                  <a:cubicBezTo>
                    <a:pt x="441" y="135"/>
                    <a:pt x="441" y="127"/>
                    <a:pt x="437" y="127"/>
                  </a:cubicBezTo>
                  <a:cubicBezTo>
                    <a:pt x="435" y="127"/>
                    <a:pt x="433" y="128"/>
                    <a:pt x="429" y="131"/>
                  </a:cubicBezTo>
                  <a:cubicBezTo>
                    <a:pt x="429" y="120"/>
                    <a:pt x="429" y="108"/>
                    <a:pt x="429" y="108"/>
                  </a:cubicBezTo>
                  <a:lnTo>
                    <a:pt x="417" y="108"/>
                  </a:lnTo>
                  <a:cubicBezTo>
                    <a:pt x="428" y="123"/>
                    <a:pt x="425" y="127"/>
                    <a:pt x="418" y="127"/>
                  </a:cubicBezTo>
                  <a:cubicBezTo>
                    <a:pt x="409" y="127"/>
                    <a:pt x="394" y="120"/>
                    <a:pt x="394" y="120"/>
                  </a:cubicBezTo>
                  <a:cubicBezTo>
                    <a:pt x="394" y="120"/>
                    <a:pt x="382" y="131"/>
                    <a:pt x="382" y="131"/>
                  </a:cubicBezTo>
                  <a:cubicBezTo>
                    <a:pt x="382" y="131"/>
                    <a:pt x="394" y="131"/>
                    <a:pt x="394" y="143"/>
                  </a:cubicBezTo>
                  <a:cubicBezTo>
                    <a:pt x="394" y="147"/>
                    <a:pt x="388" y="149"/>
                    <a:pt x="381" y="149"/>
                  </a:cubicBezTo>
                  <a:cubicBezTo>
                    <a:pt x="367" y="149"/>
                    <a:pt x="346" y="143"/>
                    <a:pt x="346" y="143"/>
                  </a:cubicBezTo>
                  <a:lnTo>
                    <a:pt x="346" y="143"/>
                  </a:lnTo>
                  <a:cubicBezTo>
                    <a:pt x="346" y="155"/>
                    <a:pt x="370" y="191"/>
                    <a:pt x="346" y="191"/>
                  </a:cubicBezTo>
                  <a:cubicBezTo>
                    <a:pt x="346" y="191"/>
                    <a:pt x="334" y="167"/>
                    <a:pt x="334" y="167"/>
                  </a:cubicBezTo>
                  <a:cubicBezTo>
                    <a:pt x="319" y="175"/>
                    <a:pt x="313" y="183"/>
                    <a:pt x="315" y="193"/>
                  </a:cubicBezTo>
                  <a:lnTo>
                    <a:pt x="315" y="193"/>
                  </a:lnTo>
                  <a:cubicBezTo>
                    <a:pt x="313" y="193"/>
                    <a:pt x="312" y="192"/>
                    <a:pt x="310" y="191"/>
                  </a:cubicBezTo>
                  <a:cubicBezTo>
                    <a:pt x="307" y="189"/>
                    <a:pt x="304" y="189"/>
                    <a:pt x="302" y="189"/>
                  </a:cubicBezTo>
                  <a:cubicBezTo>
                    <a:pt x="294" y="189"/>
                    <a:pt x="295" y="201"/>
                    <a:pt x="297" y="208"/>
                  </a:cubicBezTo>
                  <a:lnTo>
                    <a:pt x="297" y="208"/>
                  </a:lnTo>
                  <a:cubicBezTo>
                    <a:pt x="296" y="207"/>
                    <a:pt x="294" y="206"/>
                    <a:pt x="292" y="206"/>
                  </a:cubicBezTo>
                  <a:cubicBezTo>
                    <a:pt x="289" y="206"/>
                    <a:pt x="287" y="209"/>
                    <a:pt x="287" y="215"/>
                  </a:cubicBezTo>
                  <a:cubicBezTo>
                    <a:pt x="284" y="210"/>
                    <a:pt x="281" y="208"/>
                    <a:pt x="277" y="208"/>
                  </a:cubicBezTo>
                  <a:cubicBezTo>
                    <a:pt x="261" y="208"/>
                    <a:pt x="232" y="241"/>
                    <a:pt x="203" y="251"/>
                  </a:cubicBezTo>
                  <a:cubicBezTo>
                    <a:pt x="203" y="251"/>
                    <a:pt x="213" y="288"/>
                    <a:pt x="198" y="288"/>
                  </a:cubicBezTo>
                  <a:cubicBezTo>
                    <a:pt x="196" y="288"/>
                    <a:pt x="194" y="288"/>
                    <a:pt x="191" y="286"/>
                  </a:cubicBezTo>
                  <a:cubicBezTo>
                    <a:pt x="191" y="286"/>
                    <a:pt x="191" y="262"/>
                    <a:pt x="167" y="251"/>
                  </a:cubicBezTo>
                  <a:lnTo>
                    <a:pt x="167" y="251"/>
                  </a:lnTo>
                  <a:cubicBezTo>
                    <a:pt x="203" y="298"/>
                    <a:pt x="132" y="322"/>
                    <a:pt x="144" y="358"/>
                  </a:cubicBezTo>
                  <a:cubicBezTo>
                    <a:pt x="138" y="352"/>
                    <a:pt x="135" y="349"/>
                    <a:pt x="133" y="349"/>
                  </a:cubicBezTo>
                  <a:cubicBezTo>
                    <a:pt x="132" y="349"/>
                    <a:pt x="132" y="352"/>
                    <a:pt x="132" y="358"/>
                  </a:cubicBezTo>
                  <a:cubicBezTo>
                    <a:pt x="108" y="346"/>
                    <a:pt x="120" y="334"/>
                    <a:pt x="72" y="334"/>
                  </a:cubicBezTo>
                  <a:cubicBezTo>
                    <a:pt x="84" y="334"/>
                    <a:pt x="96" y="346"/>
                    <a:pt x="108" y="358"/>
                  </a:cubicBezTo>
                  <a:cubicBezTo>
                    <a:pt x="108" y="358"/>
                    <a:pt x="108" y="346"/>
                    <a:pt x="108" y="346"/>
                  </a:cubicBezTo>
                  <a:cubicBezTo>
                    <a:pt x="114" y="358"/>
                    <a:pt x="117" y="361"/>
                    <a:pt x="117" y="361"/>
                  </a:cubicBezTo>
                  <a:cubicBezTo>
                    <a:pt x="117" y="361"/>
                    <a:pt x="114" y="358"/>
                    <a:pt x="108" y="358"/>
                  </a:cubicBezTo>
                  <a:cubicBezTo>
                    <a:pt x="70" y="358"/>
                    <a:pt x="77" y="388"/>
                    <a:pt x="58" y="388"/>
                  </a:cubicBezTo>
                  <a:cubicBezTo>
                    <a:pt x="53" y="388"/>
                    <a:pt x="46" y="386"/>
                    <a:pt x="36" y="382"/>
                  </a:cubicBezTo>
                  <a:lnTo>
                    <a:pt x="36" y="382"/>
                  </a:lnTo>
                  <a:cubicBezTo>
                    <a:pt x="36" y="382"/>
                    <a:pt x="48" y="429"/>
                    <a:pt x="13" y="429"/>
                  </a:cubicBezTo>
                  <a:cubicBezTo>
                    <a:pt x="1" y="441"/>
                    <a:pt x="48" y="477"/>
                    <a:pt x="1" y="477"/>
                  </a:cubicBezTo>
                  <a:cubicBezTo>
                    <a:pt x="39" y="496"/>
                    <a:pt x="47" y="500"/>
                    <a:pt x="79" y="507"/>
                  </a:cubicBezTo>
                  <a:lnTo>
                    <a:pt x="79" y="507"/>
                  </a:lnTo>
                  <a:cubicBezTo>
                    <a:pt x="74" y="508"/>
                    <a:pt x="67" y="510"/>
                    <a:pt x="60" y="512"/>
                  </a:cubicBezTo>
                  <a:cubicBezTo>
                    <a:pt x="60" y="512"/>
                    <a:pt x="82" y="523"/>
                    <a:pt x="63" y="535"/>
                  </a:cubicBezTo>
                  <a:lnTo>
                    <a:pt x="63" y="535"/>
                  </a:lnTo>
                  <a:cubicBezTo>
                    <a:pt x="62" y="534"/>
                    <a:pt x="61" y="534"/>
                    <a:pt x="61" y="534"/>
                  </a:cubicBezTo>
                  <a:cubicBezTo>
                    <a:pt x="59" y="534"/>
                    <a:pt x="59" y="535"/>
                    <a:pt x="60" y="536"/>
                  </a:cubicBezTo>
                  <a:cubicBezTo>
                    <a:pt x="61" y="536"/>
                    <a:pt x="62" y="535"/>
                    <a:pt x="63" y="535"/>
                  </a:cubicBezTo>
                  <a:lnTo>
                    <a:pt x="63" y="535"/>
                  </a:lnTo>
                  <a:cubicBezTo>
                    <a:pt x="77" y="537"/>
                    <a:pt x="126" y="555"/>
                    <a:pt x="142" y="561"/>
                  </a:cubicBezTo>
                  <a:lnTo>
                    <a:pt x="142" y="561"/>
                  </a:lnTo>
                  <a:cubicBezTo>
                    <a:pt x="97" y="572"/>
                    <a:pt x="119" y="572"/>
                    <a:pt x="84" y="572"/>
                  </a:cubicBezTo>
                  <a:cubicBezTo>
                    <a:pt x="84" y="572"/>
                    <a:pt x="153" y="618"/>
                    <a:pt x="162" y="642"/>
                  </a:cubicBezTo>
                  <a:lnTo>
                    <a:pt x="162" y="642"/>
                  </a:lnTo>
                  <a:cubicBezTo>
                    <a:pt x="157" y="640"/>
                    <a:pt x="153" y="639"/>
                    <a:pt x="150" y="639"/>
                  </a:cubicBezTo>
                  <a:cubicBezTo>
                    <a:pt x="146" y="639"/>
                    <a:pt x="146" y="643"/>
                    <a:pt x="156" y="655"/>
                  </a:cubicBezTo>
                  <a:cubicBezTo>
                    <a:pt x="163" y="653"/>
                    <a:pt x="164" y="648"/>
                    <a:pt x="162" y="642"/>
                  </a:cubicBezTo>
                  <a:lnTo>
                    <a:pt x="162" y="642"/>
                  </a:lnTo>
                  <a:cubicBezTo>
                    <a:pt x="173" y="648"/>
                    <a:pt x="189" y="659"/>
                    <a:pt x="201" y="669"/>
                  </a:cubicBezTo>
                  <a:lnTo>
                    <a:pt x="201" y="669"/>
                  </a:lnTo>
                  <a:cubicBezTo>
                    <a:pt x="202" y="669"/>
                    <a:pt x="202" y="668"/>
                    <a:pt x="203" y="667"/>
                  </a:cubicBezTo>
                  <a:cubicBezTo>
                    <a:pt x="203" y="669"/>
                    <a:pt x="203" y="670"/>
                    <a:pt x="203" y="671"/>
                  </a:cubicBezTo>
                  <a:lnTo>
                    <a:pt x="203" y="671"/>
                  </a:lnTo>
                  <a:cubicBezTo>
                    <a:pt x="202" y="671"/>
                    <a:pt x="202" y="670"/>
                    <a:pt x="201" y="669"/>
                  </a:cubicBezTo>
                  <a:lnTo>
                    <a:pt x="201" y="669"/>
                  </a:lnTo>
                  <a:cubicBezTo>
                    <a:pt x="191" y="681"/>
                    <a:pt x="191" y="692"/>
                    <a:pt x="191" y="703"/>
                  </a:cubicBezTo>
                  <a:cubicBezTo>
                    <a:pt x="196" y="704"/>
                    <a:pt x="200" y="704"/>
                    <a:pt x="203" y="704"/>
                  </a:cubicBezTo>
                  <a:lnTo>
                    <a:pt x="203" y="704"/>
                  </a:lnTo>
                  <a:cubicBezTo>
                    <a:pt x="203" y="693"/>
                    <a:pt x="203" y="680"/>
                    <a:pt x="203" y="671"/>
                  </a:cubicBezTo>
                  <a:lnTo>
                    <a:pt x="203" y="671"/>
                  </a:lnTo>
                  <a:cubicBezTo>
                    <a:pt x="207" y="675"/>
                    <a:pt x="210" y="678"/>
                    <a:pt x="213" y="682"/>
                  </a:cubicBezTo>
                  <a:lnTo>
                    <a:pt x="213" y="682"/>
                  </a:lnTo>
                  <a:cubicBezTo>
                    <a:pt x="214" y="681"/>
                    <a:pt x="214" y="680"/>
                    <a:pt x="215" y="679"/>
                  </a:cubicBezTo>
                  <a:lnTo>
                    <a:pt x="215" y="679"/>
                  </a:lnTo>
                  <a:cubicBezTo>
                    <a:pt x="215" y="680"/>
                    <a:pt x="214" y="681"/>
                    <a:pt x="213" y="682"/>
                  </a:cubicBezTo>
                  <a:lnTo>
                    <a:pt x="213" y="682"/>
                  </a:lnTo>
                  <a:cubicBezTo>
                    <a:pt x="213" y="682"/>
                    <a:pt x="213" y="682"/>
                    <a:pt x="213" y="682"/>
                  </a:cubicBezTo>
                  <a:lnTo>
                    <a:pt x="213" y="682"/>
                  </a:lnTo>
                  <a:cubicBezTo>
                    <a:pt x="207" y="689"/>
                    <a:pt x="204" y="696"/>
                    <a:pt x="204" y="703"/>
                  </a:cubicBezTo>
                  <a:lnTo>
                    <a:pt x="204" y="703"/>
                  </a:lnTo>
                  <a:cubicBezTo>
                    <a:pt x="206" y="698"/>
                    <a:pt x="209" y="691"/>
                    <a:pt x="213" y="682"/>
                  </a:cubicBezTo>
                  <a:lnTo>
                    <a:pt x="213" y="682"/>
                  </a:lnTo>
                  <a:cubicBezTo>
                    <a:pt x="223" y="694"/>
                    <a:pt x="223" y="704"/>
                    <a:pt x="204" y="704"/>
                  </a:cubicBezTo>
                  <a:lnTo>
                    <a:pt x="204" y="704"/>
                  </a:lnTo>
                  <a:cubicBezTo>
                    <a:pt x="204" y="704"/>
                    <a:pt x="204" y="703"/>
                    <a:pt x="204" y="703"/>
                  </a:cubicBezTo>
                  <a:lnTo>
                    <a:pt x="204" y="703"/>
                  </a:lnTo>
                  <a:cubicBezTo>
                    <a:pt x="203" y="703"/>
                    <a:pt x="203" y="704"/>
                    <a:pt x="203" y="704"/>
                  </a:cubicBezTo>
                  <a:lnTo>
                    <a:pt x="203" y="704"/>
                  </a:lnTo>
                  <a:cubicBezTo>
                    <a:pt x="203" y="704"/>
                    <a:pt x="203" y="704"/>
                    <a:pt x="203" y="704"/>
                  </a:cubicBezTo>
                  <a:cubicBezTo>
                    <a:pt x="203" y="704"/>
                    <a:pt x="203" y="704"/>
                    <a:pt x="203" y="704"/>
                  </a:cubicBezTo>
                  <a:lnTo>
                    <a:pt x="203" y="704"/>
                  </a:lnTo>
                  <a:cubicBezTo>
                    <a:pt x="203" y="704"/>
                    <a:pt x="203" y="704"/>
                    <a:pt x="203" y="704"/>
                  </a:cubicBezTo>
                  <a:lnTo>
                    <a:pt x="203" y="704"/>
                  </a:lnTo>
                  <a:cubicBezTo>
                    <a:pt x="196" y="720"/>
                    <a:pt x="195" y="725"/>
                    <a:pt x="198" y="725"/>
                  </a:cubicBezTo>
                  <a:cubicBezTo>
                    <a:pt x="203" y="725"/>
                    <a:pt x="221" y="703"/>
                    <a:pt x="226" y="702"/>
                  </a:cubicBezTo>
                  <a:lnTo>
                    <a:pt x="226" y="702"/>
                  </a:lnTo>
                  <a:cubicBezTo>
                    <a:pt x="221" y="707"/>
                    <a:pt x="208" y="751"/>
                    <a:pt x="239" y="751"/>
                  </a:cubicBezTo>
                  <a:cubicBezTo>
                    <a:pt x="239" y="751"/>
                    <a:pt x="239" y="692"/>
                    <a:pt x="262" y="679"/>
                  </a:cubicBezTo>
                  <a:lnTo>
                    <a:pt x="262" y="679"/>
                  </a:lnTo>
                  <a:cubicBezTo>
                    <a:pt x="267" y="669"/>
                    <a:pt x="276" y="661"/>
                    <a:pt x="286" y="655"/>
                  </a:cubicBezTo>
                  <a:lnTo>
                    <a:pt x="286" y="655"/>
                  </a:lnTo>
                  <a:cubicBezTo>
                    <a:pt x="286" y="663"/>
                    <a:pt x="285" y="717"/>
                    <a:pt x="279" y="734"/>
                  </a:cubicBezTo>
                  <a:lnTo>
                    <a:pt x="279" y="734"/>
                  </a:lnTo>
                  <a:cubicBezTo>
                    <a:pt x="297" y="721"/>
                    <a:pt x="343" y="744"/>
                    <a:pt x="310" y="679"/>
                  </a:cubicBezTo>
                  <a:lnTo>
                    <a:pt x="310" y="679"/>
                  </a:lnTo>
                  <a:cubicBezTo>
                    <a:pt x="310" y="691"/>
                    <a:pt x="298" y="715"/>
                    <a:pt x="298" y="727"/>
                  </a:cubicBezTo>
                  <a:cubicBezTo>
                    <a:pt x="287" y="703"/>
                    <a:pt x="298" y="679"/>
                    <a:pt x="310" y="655"/>
                  </a:cubicBezTo>
                  <a:cubicBezTo>
                    <a:pt x="346" y="679"/>
                    <a:pt x="310" y="679"/>
                    <a:pt x="334" y="679"/>
                  </a:cubicBezTo>
                  <a:cubicBezTo>
                    <a:pt x="334" y="679"/>
                    <a:pt x="341" y="659"/>
                    <a:pt x="354" y="659"/>
                  </a:cubicBezTo>
                  <a:cubicBezTo>
                    <a:pt x="357" y="659"/>
                    <a:pt x="361" y="660"/>
                    <a:pt x="365" y="663"/>
                  </a:cubicBezTo>
                  <a:lnTo>
                    <a:pt x="365" y="663"/>
                  </a:lnTo>
                  <a:cubicBezTo>
                    <a:pt x="327" y="631"/>
                    <a:pt x="319" y="620"/>
                    <a:pt x="325" y="620"/>
                  </a:cubicBezTo>
                  <a:cubicBezTo>
                    <a:pt x="331" y="620"/>
                    <a:pt x="352" y="632"/>
                    <a:pt x="370" y="643"/>
                  </a:cubicBezTo>
                  <a:cubicBezTo>
                    <a:pt x="361" y="635"/>
                    <a:pt x="359" y="627"/>
                    <a:pt x="362" y="627"/>
                  </a:cubicBezTo>
                  <a:lnTo>
                    <a:pt x="362" y="627"/>
                  </a:lnTo>
                  <a:cubicBezTo>
                    <a:pt x="364" y="627"/>
                    <a:pt x="366" y="628"/>
                    <a:pt x="370" y="632"/>
                  </a:cubicBezTo>
                  <a:cubicBezTo>
                    <a:pt x="344" y="597"/>
                    <a:pt x="375" y="575"/>
                    <a:pt x="403" y="575"/>
                  </a:cubicBezTo>
                  <a:cubicBezTo>
                    <a:pt x="413" y="575"/>
                    <a:pt x="423" y="578"/>
                    <a:pt x="429" y="584"/>
                  </a:cubicBezTo>
                  <a:cubicBezTo>
                    <a:pt x="438" y="584"/>
                    <a:pt x="434" y="554"/>
                    <a:pt x="427" y="554"/>
                  </a:cubicBezTo>
                  <a:cubicBezTo>
                    <a:pt x="424" y="554"/>
                    <a:pt x="421" y="558"/>
                    <a:pt x="417" y="572"/>
                  </a:cubicBezTo>
                  <a:cubicBezTo>
                    <a:pt x="394" y="536"/>
                    <a:pt x="489" y="477"/>
                    <a:pt x="513" y="465"/>
                  </a:cubicBezTo>
                  <a:cubicBezTo>
                    <a:pt x="536" y="453"/>
                    <a:pt x="752" y="226"/>
                    <a:pt x="729" y="226"/>
                  </a:cubicBezTo>
                  <a:lnTo>
                    <a:pt x="729" y="226"/>
                  </a:lnTo>
                  <a:cubicBezTo>
                    <a:pt x="729" y="226"/>
                    <a:pt x="728" y="226"/>
                    <a:pt x="727" y="227"/>
                  </a:cubicBezTo>
                  <a:cubicBezTo>
                    <a:pt x="745" y="221"/>
                    <a:pt x="748" y="218"/>
                    <a:pt x="745" y="218"/>
                  </a:cubicBezTo>
                  <a:lnTo>
                    <a:pt x="745" y="218"/>
                  </a:lnTo>
                  <a:cubicBezTo>
                    <a:pt x="742" y="218"/>
                    <a:pt x="733" y="221"/>
                    <a:pt x="727" y="227"/>
                  </a:cubicBezTo>
                  <a:cubicBezTo>
                    <a:pt x="739" y="191"/>
                    <a:pt x="715" y="167"/>
                    <a:pt x="691" y="167"/>
                  </a:cubicBezTo>
                  <a:cubicBezTo>
                    <a:pt x="708" y="151"/>
                    <a:pt x="690" y="134"/>
                    <a:pt x="677" y="130"/>
                  </a:cubicBezTo>
                  <a:lnTo>
                    <a:pt x="677" y="130"/>
                  </a:lnTo>
                  <a:cubicBezTo>
                    <a:pt x="680" y="111"/>
                    <a:pt x="673" y="65"/>
                    <a:pt x="670" y="65"/>
                  </a:cubicBezTo>
                  <a:cubicBezTo>
                    <a:pt x="668" y="65"/>
                    <a:pt x="668" y="70"/>
                    <a:pt x="668" y="84"/>
                  </a:cubicBezTo>
                  <a:cubicBezTo>
                    <a:pt x="644" y="72"/>
                    <a:pt x="560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8544;p60">
              <a:extLst>
                <a:ext uri="{FF2B5EF4-FFF2-40B4-BE49-F238E27FC236}">
                  <a16:creationId xmlns:a16="http://schemas.microsoft.com/office/drawing/2014/main" id="{953C1318-28A0-489B-85D5-87735E8F91AB}"/>
                </a:ext>
              </a:extLst>
            </p:cNvPr>
            <p:cNvSpPr/>
            <p:nvPr/>
          </p:nvSpPr>
          <p:spPr>
            <a:xfrm>
              <a:off x="5509000" y="3205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3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8545;p60">
              <a:extLst>
                <a:ext uri="{FF2B5EF4-FFF2-40B4-BE49-F238E27FC236}">
                  <a16:creationId xmlns:a16="http://schemas.microsoft.com/office/drawing/2014/main" id="{E214B34C-F318-4340-A0C1-A0316E959E18}"/>
                </a:ext>
              </a:extLst>
            </p:cNvPr>
            <p:cNvSpPr/>
            <p:nvPr/>
          </p:nvSpPr>
          <p:spPr>
            <a:xfrm>
              <a:off x="5515550" y="32121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8546;p60">
              <a:extLst>
                <a:ext uri="{FF2B5EF4-FFF2-40B4-BE49-F238E27FC236}">
                  <a16:creationId xmlns:a16="http://schemas.microsoft.com/office/drawing/2014/main" id="{7E87B819-FD7F-4637-99EE-A65E628AE38B}"/>
                </a:ext>
              </a:extLst>
            </p:cNvPr>
            <p:cNvSpPr/>
            <p:nvPr/>
          </p:nvSpPr>
          <p:spPr>
            <a:xfrm>
              <a:off x="5514375" y="3213625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0" y="0"/>
                  </a:moveTo>
                  <a:cubicBezTo>
                    <a:pt x="24" y="24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8547;p60">
              <a:extLst>
                <a:ext uri="{FF2B5EF4-FFF2-40B4-BE49-F238E27FC236}">
                  <a16:creationId xmlns:a16="http://schemas.microsoft.com/office/drawing/2014/main" id="{BF0D790C-BC73-41FF-B9A6-0D0314E74E95}"/>
                </a:ext>
              </a:extLst>
            </p:cNvPr>
            <p:cNvSpPr/>
            <p:nvPr/>
          </p:nvSpPr>
          <p:spPr>
            <a:xfrm>
              <a:off x="5514075" y="32142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8548;p60">
              <a:extLst>
                <a:ext uri="{FF2B5EF4-FFF2-40B4-BE49-F238E27FC236}">
                  <a16:creationId xmlns:a16="http://schemas.microsoft.com/office/drawing/2014/main" id="{78CFC4FE-85EB-41CA-80D4-D8B9F7BDA4A9}"/>
                </a:ext>
              </a:extLst>
            </p:cNvPr>
            <p:cNvSpPr/>
            <p:nvPr/>
          </p:nvSpPr>
          <p:spPr>
            <a:xfrm>
              <a:off x="5509000" y="3218575"/>
              <a:ext cx="575" cy="1025"/>
            </a:xfrm>
            <a:custGeom>
              <a:avLst/>
              <a:gdLst/>
              <a:ahLst/>
              <a:cxnLst/>
              <a:rect l="l" t="t" r="r" b="b"/>
              <a:pathLst>
                <a:path w="23" h="41" extrusionOk="0">
                  <a:moveTo>
                    <a:pt x="10" y="1"/>
                  </a:moveTo>
                  <a:cubicBezTo>
                    <a:pt x="5" y="1"/>
                    <a:pt x="1" y="11"/>
                    <a:pt x="1" y="40"/>
                  </a:cubicBezTo>
                  <a:cubicBezTo>
                    <a:pt x="3" y="40"/>
                    <a:pt x="4" y="40"/>
                    <a:pt x="5" y="39"/>
                  </a:cubicBezTo>
                  <a:lnTo>
                    <a:pt x="5" y="39"/>
                  </a:lnTo>
                  <a:cubicBezTo>
                    <a:pt x="23" y="28"/>
                    <a:pt x="17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8549;p60">
              <a:extLst>
                <a:ext uri="{FF2B5EF4-FFF2-40B4-BE49-F238E27FC236}">
                  <a16:creationId xmlns:a16="http://schemas.microsoft.com/office/drawing/2014/main" id="{0FB6A697-D5DF-4520-8850-438CDA55AADF}"/>
                </a:ext>
              </a:extLst>
            </p:cNvPr>
            <p:cNvSpPr/>
            <p:nvPr/>
          </p:nvSpPr>
          <p:spPr>
            <a:xfrm>
              <a:off x="5504250" y="32091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0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8550;p60">
              <a:extLst>
                <a:ext uri="{FF2B5EF4-FFF2-40B4-BE49-F238E27FC236}">
                  <a16:creationId xmlns:a16="http://schemas.microsoft.com/office/drawing/2014/main" id="{34543198-9DD0-4272-A3BA-4E114F43B9A6}"/>
                </a:ext>
              </a:extLst>
            </p:cNvPr>
            <p:cNvSpPr/>
            <p:nvPr/>
          </p:nvSpPr>
          <p:spPr>
            <a:xfrm>
              <a:off x="5506625" y="3207675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" y="0"/>
                  </a:moveTo>
                  <a:cubicBezTo>
                    <a:pt x="1" y="0"/>
                    <a:pt x="36" y="3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8551;p60">
              <a:extLst>
                <a:ext uri="{FF2B5EF4-FFF2-40B4-BE49-F238E27FC236}">
                  <a16:creationId xmlns:a16="http://schemas.microsoft.com/office/drawing/2014/main" id="{6B778C83-4647-4BDF-BA50-AF9E90C1D6DE}"/>
                </a:ext>
              </a:extLst>
            </p:cNvPr>
            <p:cNvSpPr/>
            <p:nvPr/>
          </p:nvSpPr>
          <p:spPr>
            <a:xfrm>
              <a:off x="5507525" y="3206175"/>
              <a:ext cx="475" cy="400"/>
            </a:xfrm>
            <a:custGeom>
              <a:avLst/>
              <a:gdLst/>
              <a:ahLst/>
              <a:cxnLst/>
              <a:rect l="l" t="t" r="r" b="b"/>
              <a:pathLst>
                <a:path w="19" h="16" extrusionOk="0">
                  <a:moveTo>
                    <a:pt x="12" y="1"/>
                  </a:moveTo>
                  <a:cubicBezTo>
                    <a:pt x="12" y="13"/>
                    <a:pt x="12" y="13"/>
                    <a:pt x="0" y="13"/>
                  </a:cubicBezTo>
                  <a:cubicBezTo>
                    <a:pt x="6" y="13"/>
                    <a:pt x="12" y="16"/>
                    <a:pt x="15" y="16"/>
                  </a:cubicBezTo>
                  <a:cubicBezTo>
                    <a:pt x="18" y="16"/>
                    <a:pt x="18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8552;p60">
              <a:extLst>
                <a:ext uri="{FF2B5EF4-FFF2-40B4-BE49-F238E27FC236}">
                  <a16:creationId xmlns:a16="http://schemas.microsoft.com/office/drawing/2014/main" id="{FD43CEF7-0FBA-45BE-9852-37262CA4595F}"/>
                </a:ext>
              </a:extLst>
            </p:cNvPr>
            <p:cNvSpPr/>
            <p:nvPr/>
          </p:nvSpPr>
          <p:spPr>
            <a:xfrm>
              <a:off x="5527475" y="31910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0"/>
                  </a:moveTo>
                  <a:cubicBezTo>
                    <a:pt x="0" y="0"/>
                    <a:pt x="12" y="0"/>
                    <a:pt x="12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8553;p60">
              <a:extLst>
                <a:ext uri="{FF2B5EF4-FFF2-40B4-BE49-F238E27FC236}">
                  <a16:creationId xmlns:a16="http://schemas.microsoft.com/office/drawing/2014/main" id="{06753D6D-8DD8-4D98-BF51-BF9052A0CBC4}"/>
                </a:ext>
              </a:extLst>
            </p:cNvPr>
            <p:cNvSpPr/>
            <p:nvPr/>
          </p:nvSpPr>
          <p:spPr>
            <a:xfrm>
              <a:off x="5532525" y="3188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8554;p60">
              <a:extLst>
                <a:ext uri="{FF2B5EF4-FFF2-40B4-BE49-F238E27FC236}">
                  <a16:creationId xmlns:a16="http://schemas.microsoft.com/office/drawing/2014/main" id="{99CD50C1-382A-4ADD-9823-3438ADDF8895}"/>
                </a:ext>
              </a:extLst>
            </p:cNvPr>
            <p:cNvSpPr/>
            <p:nvPr/>
          </p:nvSpPr>
          <p:spPr>
            <a:xfrm>
              <a:off x="5525975" y="3202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8555;p60">
              <a:extLst>
                <a:ext uri="{FF2B5EF4-FFF2-40B4-BE49-F238E27FC236}">
                  <a16:creationId xmlns:a16="http://schemas.microsoft.com/office/drawing/2014/main" id="{EDFB45EE-2284-4DFA-BECA-3C7AE41AA997}"/>
                </a:ext>
              </a:extLst>
            </p:cNvPr>
            <p:cNvSpPr/>
            <p:nvPr/>
          </p:nvSpPr>
          <p:spPr>
            <a:xfrm>
              <a:off x="5525475" y="3202050"/>
              <a:ext cx="850" cy="275"/>
            </a:xfrm>
            <a:custGeom>
              <a:avLst/>
              <a:gdLst/>
              <a:ahLst/>
              <a:cxnLst/>
              <a:rect l="l" t="t" r="r" b="b"/>
              <a:pathLst>
                <a:path w="34" h="11" extrusionOk="0">
                  <a:moveTo>
                    <a:pt x="32" y="0"/>
                  </a:moveTo>
                  <a:cubicBezTo>
                    <a:pt x="30" y="0"/>
                    <a:pt x="1" y="11"/>
                    <a:pt x="9" y="11"/>
                  </a:cubicBezTo>
                  <a:cubicBezTo>
                    <a:pt x="28" y="3"/>
                    <a:pt x="34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8556;p60">
              <a:extLst>
                <a:ext uri="{FF2B5EF4-FFF2-40B4-BE49-F238E27FC236}">
                  <a16:creationId xmlns:a16="http://schemas.microsoft.com/office/drawing/2014/main" id="{373AFA51-9D78-498B-A3F4-44BD6FAF7D63}"/>
                </a:ext>
              </a:extLst>
            </p:cNvPr>
            <p:cNvSpPr/>
            <p:nvPr/>
          </p:nvSpPr>
          <p:spPr>
            <a:xfrm>
              <a:off x="5521800" y="3185600"/>
              <a:ext cx="18750" cy="18825"/>
            </a:xfrm>
            <a:custGeom>
              <a:avLst/>
              <a:gdLst/>
              <a:ahLst/>
              <a:cxnLst/>
              <a:rect l="l" t="t" r="r" b="b"/>
              <a:pathLst>
                <a:path w="750" h="753" extrusionOk="0">
                  <a:moveTo>
                    <a:pt x="418" y="97"/>
                  </a:moveTo>
                  <a:cubicBezTo>
                    <a:pt x="418" y="102"/>
                    <a:pt x="419" y="105"/>
                    <a:pt x="421" y="106"/>
                  </a:cubicBezTo>
                  <a:lnTo>
                    <a:pt x="421" y="106"/>
                  </a:lnTo>
                  <a:cubicBezTo>
                    <a:pt x="420" y="103"/>
                    <a:pt x="419" y="100"/>
                    <a:pt x="418" y="97"/>
                  </a:cubicBezTo>
                  <a:close/>
                  <a:moveTo>
                    <a:pt x="429" y="97"/>
                  </a:moveTo>
                  <a:cubicBezTo>
                    <a:pt x="426" y="100"/>
                    <a:pt x="424" y="103"/>
                    <a:pt x="423" y="106"/>
                  </a:cubicBezTo>
                  <a:lnTo>
                    <a:pt x="423" y="106"/>
                  </a:lnTo>
                  <a:cubicBezTo>
                    <a:pt x="422" y="106"/>
                    <a:pt x="422" y="106"/>
                    <a:pt x="421" y="106"/>
                  </a:cubicBezTo>
                  <a:lnTo>
                    <a:pt x="421" y="106"/>
                  </a:lnTo>
                  <a:cubicBezTo>
                    <a:pt x="421" y="106"/>
                    <a:pt x="422" y="107"/>
                    <a:pt x="422" y="107"/>
                  </a:cubicBezTo>
                  <a:lnTo>
                    <a:pt x="422" y="107"/>
                  </a:lnTo>
                  <a:cubicBezTo>
                    <a:pt x="422" y="107"/>
                    <a:pt x="422" y="107"/>
                    <a:pt x="423" y="106"/>
                  </a:cubicBezTo>
                  <a:lnTo>
                    <a:pt x="423" y="106"/>
                  </a:lnTo>
                  <a:cubicBezTo>
                    <a:pt x="423" y="106"/>
                    <a:pt x="423" y="106"/>
                    <a:pt x="424" y="106"/>
                  </a:cubicBezTo>
                  <a:cubicBezTo>
                    <a:pt x="426" y="106"/>
                    <a:pt x="429" y="103"/>
                    <a:pt x="429" y="97"/>
                  </a:cubicBezTo>
                  <a:close/>
                  <a:moveTo>
                    <a:pt x="394" y="109"/>
                  </a:moveTo>
                  <a:cubicBezTo>
                    <a:pt x="392" y="109"/>
                    <a:pt x="392" y="110"/>
                    <a:pt x="392" y="111"/>
                  </a:cubicBezTo>
                  <a:lnTo>
                    <a:pt x="392" y="111"/>
                  </a:lnTo>
                  <a:cubicBezTo>
                    <a:pt x="393" y="110"/>
                    <a:pt x="393" y="110"/>
                    <a:pt x="394" y="109"/>
                  </a:cubicBezTo>
                  <a:close/>
                  <a:moveTo>
                    <a:pt x="422" y="107"/>
                  </a:moveTo>
                  <a:cubicBezTo>
                    <a:pt x="418" y="115"/>
                    <a:pt x="418" y="121"/>
                    <a:pt x="418" y="121"/>
                  </a:cubicBezTo>
                  <a:cubicBezTo>
                    <a:pt x="418" y="121"/>
                    <a:pt x="419" y="121"/>
                    <a:pt x="420" y="121"/>
                  </a:cubicBezTo>
                  <a:lnTo>
                    <a:pt x="420" y="121"/>
                  </a:lnTo>
                  <a:cubicBezTo>
                    <a:pt x="423" y="120"/>
                    <a:pt x="424" y="115"/>
                    <a:pt x="422" y="107"/>
                  </a:cubicBezTo>
                  <a:close/>
                  <a:moveTo>
                    <a:pt x="728" y="213"/>
                  </a:moveTo>
                  <a:cubicBezTo>
                    <a:pt x="728" y="214"/>
                    <a:pt x="728" y="215"/>
                    <a:pt x="727" y="216"/>
                  </a:cubicBezTo>
                  <a:cubicBezTo>
                    <a:pt x="727" y="215"/>
                    <a:pt x="728" y="214"/>
                    <a:pt x="728" y="213"/>
                  </a:cubicBezTo>
                  <a:close/>
                  <a:moveTo>
                    <a:pt x="108" y="347"/>
                  </a:moveTo>
                  <a:cubicBezTo>
                    <a:pt x="114" y="353"/>
                    <a:pt x="114" y="356"/>
                    <a:pt x="112" y="356"/>
                  </a:cubicBezTo>
                  <a:cubicBezTo>
                    <a:pt x="111" y="356"/>
                    <a:pt x="108" y="353"/>
                    <a:pt x="108" y="347"/>
                  </a:cubicBezTo>
                  <a:close/>
                  <a:moveTo>
                    <a:pt x="29" y="381"/>
                  </a:moveTo>
                  <a:cubicBezTo>
                    <a:pt x="27" y="381"/>
                    <a:pt x="26" y="382"/>
                    <a:pt x="25" y="383"/>
                  </a:cubicBezTo>
                  <a:cubicBezTo>
                    <a:pt x="28" y="384"/>
                    <a:pt x="31" y="384"/>
                    <a:pt x="33" y="385"/>
                  </a:cubicBezTo>
                  <a:lnTo>
                    <a:pt x="33" y="385"/>
                  </a:lnTo>
                  <a:cubicBezTo>
                    <a:pt x="32" y="383"/>
                    <a:pt x="30" y="381"/>
                    <a:pt x="29" y="381"/>
                  </a:cubicBezTo>
                  <a:close/>
                  <a:moveTo>
                    <a:pt x="96" y="511"/>
                  </a:moveTo>
                  <a:cubicBezTo>
                    <a:pt x="100" y="513"/>
                    <a:pt x="104" y="514"/>
                    <a:pt x="108" y="514"/>
                  </a:cubicBezTo>
                  <a:cubicBezTo>
                    <a:pt x="98" y="518"/>
                    <a:pt x="92" y="520"/>
                    <a:pt x="90" y="520"/>
                  </a:cubicBezTo>
                  <a:cubicBezTo>
                    <a:pt x="86" y="520"/>
                    <a:pt x="92" y="515"/>
                    <a:pt x="96" y="511"/>
                  </a:cubicBezTo>
                  <a:close/>
                  <a:moveTo>
                    <a:pt x="429" y="573"/>
                  </a:moveTo>
                  <a:cubicBezTo>
                    <a:pt x="429" y="574"/>
                    <a:pt x="429" y="575"/>
                    <a:pt x="429" y="575"/>
                  </a:cubicBezTo>
                  <a:cubicBezTo>
                    <a:pt x="429" y="575"/>
                    <a:pt x="429" y="575"/>
                    <a:pt x="429" y="574"/>
                  </a:cubicBezTo>
                  <a:cubicBezTo>
                    <a:pt x="429" y="574"/>
                    <a:pt x="429" y="573"/>
                    <a:pt x="429" y="573"/>
                  </a:cubicBezTo>
                  <a:close/>
                  <a:moveTo>
                    <a:pt x="209" y="682"/>
                  </a:moveTo>
                  <a:cubicBezTo>
                    <a:pt x="205" y="684"/>
                    <a:pt x="203" y="688"/>
                    <a:pt x="200" y="693"/>
                  </a:cubicBezTo>
                  <a:lnTo>
                    <a:pt x="200" y="693"/>
                  </a:lnTo>
                  <a:cubicBezTo>
                    <a:pt x="208" y="692"/>
                    <a:pt x="211" y="688"/>
                    <a:pt x="209" y="682"/>
                  </a:cubicBezTo>
                  <a:close/>
                  <a:moveTo>
                    <a:pt x="200" y="693"/>
                  </a:moveTo>
                  <a:cubicBezTo>
                    <a:pt x="198" y="693"/>
                    <a:pt x="196" y="694"/>
                    <a:pt x="193" y="694"/>
                  </a:cubicBezTo>
                  <a:cubicBezTo>
                    <a:pt x="192" y="694"/>
                    <a:pt x="192" y="694"/>
                    <a:pt x="191" y="694"/>
                  </a:cubicBezTo>
                  <a:lnTo>
                    <a:pt x="191" y="694"/>
                  </a:lnTo>
                  <a:cubicBezTo>
                    <a:pt x="191" y="697"/>
                    <a:pt x="191" y="701"/>
                    <a:pt x="191" y="705"/>
                  </a:cubicBezTo>
                  <a:cubicBezTo>
                    <a:pt x="195" y="701"/>
                    <a:pt x="198" y="697"/>
                    <a:pt x="200" y="693"/>
                  </a:cubicBezTo>
                  <a:close/>
                  <a:moveTo>
                    <a:pt x="550" y="1"/>
                  </a:moveTo>
                  <a:cubicBezTo>
                    <a:pt x="549" y="1"/>
                    <a:pt x="549" y="1"/>
                    <a:pt x="549" y="2"/>
                  </a:cubicBezTo>
                  <a:cubicBezTo>
                    <a:pt x="525" y="38"/>
                    <a:pt x="537" y="50"/>
                    <a:pt x="513" y="74"/>
                  </a:cubicBezTo>
                  <a:cubicBezTo>
                    <a:pt x="513" y="62"/>
                    <a:pt x="513" y="50"/>
                    <a:pt x="513" y="38"/>
                  </a:cubicBezTo>
                  <a:cubicBezTo>
                    <a:pt x="501" y="62"/>
                    <a:pt x="489" y="62"/>
                    <a:pt x="465" y="62"/>
                  </a:cubicBezTo>
                  <a:cubicBezTo>
                    <a:pt x="465" y="62"/>
                    <a:pt x="525" y="97"/>
                    <a:pt x="489" y="97"/>
                  </a:cubicBezTo>
                  <a:lnTo>
                    <a:pt x="429" y="97"/>
                  </a:lnTo>
                  <a:cubicBezTo>
                    <a:pt x="429" y="97"/>
                    <a:pt x="453" y="133"/>
                    <a:pt x="429" y="133"/>
                  </a:cubicBezTo>
                  <a:cubicBezTo>
                    <a:pt x="440" y="122"/>
                    <a:pt x="431" y="121"/>
                    <a:pt x="420" y="121"/>
                  </a:cubicBezTo>
                  <a:lnTo>
                    <a:pt x="420" y="121"/>
                  </a:lnTo>
                  <a:cubicBezTo>
                    <a:pt x="419" y="122"/>
                    <a:pt x="418" y="122"/>
                    <a:pt x="416" y="122"/>
                  </a:cubicBezTo>
                  <a:cubicBezTo>
                    <a:pt x="407" y="122"/>
                    <a:pt x="394" y="114"/>
                    <a:pt x="392" y="111"/>
                  </a:cubicBezTo>
                  <a:lnTo>
                    <a:pt x="392" y="111"/>
                  </a:lnTo>
                  <a:cubicBezTo>
                    <a:pt x="382" y="121"/>
                    <a:pt x="381" y="121"/>
                    <a:pt x="370" y="121"/>
                  </a:cubicBezTo>
                  <a:cubicBezTo>
                    <a:pt x="382" y="121"/>
                    <a:pt x="394" y="121"/>
                    <a:pt x="394" y="133"/>
                  </a:cubicBezTo>
                  <a:cubicBezTo>
                    <a:pt x="394" y="137"/>
                    <a:pt x="388" y="138"/>
                    <a:pt x="381" y="138"/>
                  </a:cubicBezTo>
                  <a:cubicBezTo>
                    <a:pt x="367" y="138"/>
                    <a:pt x="346" y="133"/>
                    <a:pt x="346" y="133"/>
                  </a:cubicBezTo>
                  <a:lnTo>
                    <a:pt x="346" y="133"/>
                  </a:lnTo>
                  <a:cubicBezTo>
                    <a:pt x="346" y="145"/>
                    <a:pt x="358" y="181"/>
                    <a:pt x="346" y="193"/>
                  </a:cubicBezTo>
                  <a:cubicBezTo>
                    <a:pt x="346" y="193"/>
                    <a:pt x="322" y="169"/>
                    <a:pt x="322" y="169"/>
                  </a:cubicBezTo>
                  <a:cubicBezTo>
                    <a:pt x="310" y="181"/>
                    <a:pt x="310" y="193"/>
                    <a:pt x="322" y="205"/>
                  </a:cubicBezTo>
                  <a:cubicBezTo>
                    <a:pt x="287" y="193"/>
                    <a:pt x="322" y="193"/>
                    <a:pt x="310" y="181"/>
                  </a:cubicBezTo>
                  <a:cubicBezTo>
                    <a:pt x="307" y="179"/>
                    <a:pt x="304" y="178"/>
                    <a:pt x="302" y="178"/>
                  </a:cubicBezTo>
                  <a:cubicBezTo>
                    <a:pt x="290" y="178"/>
                    <a:pt x="299" y="206"/>
                    <a:pt x="299" y="216"/>
                  </a:cubicBezTo>
                  <a:cubicBezTo>
                    <a:pt x="293" y="205"/>
                    <a:pt x="290" y="199"/>
                    <a:pt x="288" y="199"/>
                  </a:cubicBezTo>
                  <a:cubicBezTo>
                    <a:pt x="287" y="199"/>
                    <a:pt x="287" y="205"/>
                    <a:pt x="287" y="216"/>
                  </a:cubicBezTo>
                  <a:cubicBezTo>
                    <a:pt x="280" y="207"/>
                    <a:pt x="274" y="203"/>
                    <a:pt x="268" y="203"/>
                  </a:cubicBezTo>
                  <a:cubicBezTo>
                    <a:pt x="249" y="203"/>
                    <a:pt x="230" y="231"/>
                    <a:pt x="203" y="240"/>
                  </a:cubicBezTo>
                  <a:cubicBezTo>
                    <a:pt x="203" y="240"/>
                    <a:pt x="215" y="288"/>
                    <a:pt x="179" y="288"/>
                  </a:cubicBezTo>
                  <a:cubicBezTo>
                    <a:pt x="179" y="276"/>
                    <a:pt x="179" y="252"/>
                    <a:pt x="168" y="252"/>
                  </a:cubicBezTo>
                  <a:lnTo>
                    <a:pt x="168" y="252"/>
                  </a:lnTo>
                  <a:cubicBezTo>
                    <a:pt x="203" y="288"/>
                    <a:pt x="132" y="324"/>
                    <a:pt x="132" y="347"/>
                  </a:cubicBezTo>
                  <a:cubicBezTo>
                    <a:pt x="132" y="351"/>
                    <a:pt x="132" y="355"/>
                    <a:pt x="132" y="359"/>
                  </a:cubicBezTo>
                  <a:cubicBezTo>
                    <a:pt x="114" y="342"/>
                    <a:pt x="110" y="331"/>
                    <a:pt x="90" y="331"/>
                  </a:cubicBezTo>
                  <a:cubicBezTo>
                    <a:pt x="82" y="331"/>
                    <a:pt x="73" y="332"/>
                    <a:pt x="60" y="335"/>
                  </a:cubicBezTo>
                  <a:cubicBezTo>
                    <a:pt x="84" y="335"/>
                    <a:pt x="96" y="335"/>
                    <a:pt x="108" y="359"/>
                  </a:cubicBezTo>
                  <a:cubicBezTo>
                    <a:pt x="67" y="359"/>
                    <a:pt x="70" y="386"/>
                    <a:pt x="42" y="386"/>
                  </a:cubicBezTo>
                  <a:cubicBezTo>
                    <a:pt x="39" y="386"/>
                    <a:pt x="36" y="385"/>
                    <a:pt x="33" y="385"/>
                  </a:cubicBezTo>
                  <a:lnTo>
                    <a:pt x="33" y="385"/>
                  </a:lnTo>
                  <a:cubicBezTo>
                    <a:pt x="39" y="394"/>
                    <a:pt x="35" y="419"/>
                    <a:pt x="1" y="419"/>
                  </a:cubicBezTo>
                  <a:cubicBezTo>
                    <a:pt x="1" y="431"/>
                    <a:pt x="37" y="466"/>
                    <a:pt x="1" y="466"/>
                  </a:cubicBezTo>
                  <a:cubicBezTo>
                    <a:pt x="48" y="502"/>
                    <a:pt x="48" y="502"/>
                    <a:pt x="96" y="502"/>
                  </a:cubicBezTo>
                  <a:cubicBezTo>
                    <a:pt x="93" y="502"/>
                    <a:pt x="92" y="503"/>
                    <a:pt x="91" y="504"/>
                  </a:cubicBezTo>
                  <a:lnTo>
                    <a:pt x="91" y="504"/>
                  </a:lnTo>
                  <a:cubicBezTo>
                    <a:pt x="85" y="505"/>
                    <a:pt x="75" y="509"/>
                    <a:pt x="60" y="514"/>
                  </a:cubicBezTo>
                  <a:cubicBezTo>
                    <a:pt x="60" y="514"/>
                    <a:pt x="72" y="526"/>
                    <a:pt x="48" y="526"/>
                  </a:cubicBezTo>
                  <a:cubicBezTo>
                    <a:pt x="40" y="526"/>
                    <a:pt x="98" y="548"/>
                    <a:pt x="125" y="555"/>
                  </a:cubicBezTo>
                  <a:lnTo>
                    <a:pt x="125" y="555"/>
                  </a:lnTo>
                  <a:cubicBezTo>
                    <a:pt x="99" y="573"/>
                    <a:pt x="106" y="574"/>
                    <a:pt x="87" y="574"/>
                  </a:cubicBezTo>
                  <a:lnTo>
                    <a:pt x="87" y="574"/>
                  </a:lnTo>
                  <a:cubicBezTo>
                    <a:pt x="85" y="573"/>
                    <a:pt x="84" y="572"/>
                    <a:pt x="84" y="572"/>
                  </a:cubicBezTo>
                  <a:lnTo>
                    <a:pt x="84" y="572"/>
                  </a:lnTo>
                  <a:cubicBezTo>
                    <a:pt x="83" y="572"/>
                    <a:pt x="83" y="573"/>
                    <a:pt x="84" y="574"/>
                  </a:cubicBezTo>
                  <a:cubicBezTo>
                    <a:pt x="85" y="574"/>
                    <a:pt x="86" y="574"/>
                    <a:pt x="87" y="574"/>
                  </a:cubicBezTo>
                  <a:lnTo>
                    <a:pt x="87" y="574"/>
                  </a:lnTo>
                  <a:cubicBezTo>
                    <a:pt x="102" y="581"/>
                    <a:pt x="158" y="618"/>
                    <a:pt x="162" y="643"/>
                  </a:cubicBezTo>
                  <a:lnTo>
                    <a:pt x="162" y="643"/>
                  </a:lnTo>
                  <a:cubicBezTo>
                    <a:pt x="157" y="640"/>
                    <a:pt x="153" y="639"/>
                    <a:pt x="150" y="639"/>
                  </a:cubicBezTo>
                  <a:cubicBezTo>
                    <a:pt x="145" y="639"/>
                    <a:pt x="145" y="644"/>
                    <a:pt x="156" y="657"/>
                  </a:cubicBezTo>
                  <a:cubicBezTo>
                    <a:pt x="161" y="653"/>
                    <a:pt x="163" y="648"/>
                    <a:pt x="162" y="643"/>
                  </a:cubicBezTo>
                  <a:lnTo>
                    <a:pt x="162" y="643"/>
                  </a:lnTo>
                  <a:cubicBezTo>
                    <a:pt x="171" y="647"/>
                    <a:pt x="182" y="654"/>
                    <a:pt x="191" y="661"/>
                  </a:cubicBezTo>
                  <a:lnTo>
                    <a:pt x="191" y="661"/>
                  </a:lnTo>
                  <a:cubicBezTo>
                    <a:pt x="191" y="660"/>
                    <a:pt x="191" y="658"/>
                    <a:pt x="191" y="657"/>
                  </a:cubicBezTo>
                  <a:cubicBezTo>
                    <a:pt x="191" y="659"/>
                    <a:pt x="191" y="660"/>
                    <a:pt x="191" y="662"/>
                  </a:cubicBezTo>
                  <a:lnTo>
                    <a:pt x="191" y="662"/>
                  </a:lnTo>
                  <a:cubicBezTo>
                    <a:pt x="191" y="662"/>
                    <a:pt x="191" y="661"/>
                    <a:pt x="191" y="661"/>
                  </a:cubicBezTo>
                  <a:lnTo>
                    <a:pt x="191" y="661"/>
                  </a:lnTo>
                  <a:cubicBezTo>
                    <a:pt x="189" y="672"/>
                    <a:pt x="179" y="682"/>
                    <a:pt x="179" y="693"/>
                  </a:cubicBezTo>
                  <a:cubicBezTo>
                    <a:pt x="184" y="693"/>
                    <a:pt x="188" y="694"/>
                    <a:pt x="191" y="694"/>
                  </a:cubicBezTo>
                  <a:lnTo>
                    <a:pt x="191" y="694"/>
                  </a:lnTo>
                  <a:cubicBezTo>
                    <a:pt x="191" y="685"/>
                    <a:pt x="191" y="676"/>
                    <a:pt x="191" y="662"/>
                  </a:cubicBezTo>
                  <a:lnTo>
                    <a:pt x="191" y="662"/>
                  </a:lnTo>
                  <a:cubicBezTo>
                    <a:pt x="200" y="669"/>
                    <a:pt x="207" y="676"/>
                    <a:pt x="209" y="682"/>
                  </a:cubicBezTo>
                  <a:lnTo>
                    <a:pt x="209" y="682"/>
                  </a:lnTo>
                  <a:cubicBezTo>
                    <a:pt x="211" y="681"/>
                    <a:pt x="213" y="681"/>
                    <a:pt x="215" y="681"/>
                  </a:cubicBezTo>
                  <a:cubicBezTo>
                    <a:pt x="198" y="715"/>
                    <a:pt x="193" y="726"/>
                    <a:pt x="194" y="726"/>
                  </a:cubicBezTo>
                  <a:cubicBezTo>
                    <a:pt x="196" y="726"/>
                    <a:pt x="215" y="693"/>
                    <a:pt x="215" y="693"/>
                  </a:cubicBezTo>
                  <a:lnTo>
                    <a:pt x="215" y="693"/>
                  </a:lnTo>
                  <a:cubicBezTo>
                    <a:pt x="227" y="693"/>
                    <a:pt x="203" y="752"/>
                    <a:pt x="227" y="752"/>
                  </a:cubicBezTo>
                  <a:cubicBezTo>
                    <a:pt x="227" y="740"/>
                    <a:pt x="227" y="681"/>
                    <a:pt x="251" y="669"/>
                  </a:cubicBezTo>
                  <a:cubicBezTo>
                    <a:pt x="251" y="693"/>
                    <a:pt x="251" y="705"/>
                    <a:pt x="263" y="716"/>
                  </a:cubicBezTo>
                  <a:cubicBezTo>
                    <a:pt x="251" y="681"/>
                    <a:pt x="251" y="657"/>
                    <a:pt x="275" y="645"/>
                  </a:cubicBezTo>
                  <a:cubicBezTo>
                    <a:pt x="275" y="655"/>
                    <a:pt x="275" y="740"/>
                    <a:pt x="275" y="740"/>
                  </a:cubicBezTo>
                  <a:cubicBezTo>
                    <a:pt x="287" y="705"/>
                    <a:pt x="346" y="752"/>
                    <a:pt x="310" y="681"/>
                  </a:cubicBezTo>
                  <a:lnTo>
                    <a:pt x="310" y="681"/>
                  </a:lnTo>
                  <a:cubicBezTo>
                    <a:pt x="299" y="693"/>
                    <a:pt x="299" y="705"/>
                    <a:pt x="287" y="716"/>
                  </a:cubicBezTo>
                  <a:cubicBezTo>
                    <a:pt x="287" y="693"/>
                    <a:pt x="287" y="669"/>
                    <a:pt x="299" y="645"/>
                  </a:cubicBezTo>
                  <a:cubicBezTo>
                    <a:pt x="346" y="669"/>
                    <a:pt x="310" y="669"/>
                    <a:pt x="322" y="681"/>
                  </a:cubicBezTo>
                  <a:cubicBezTo>
                    <a:pt x="331" y="681"/>
                    <a:pt x="340" y="654"/>
                    <a:pt x="349" y="651"/>
                  </a:cubicBezTo>
                  <a:lnTo>
                    <a:pt x="349" y="651"/>
                  </a:lnTo>
                  <a:cubicBezTo>
                    <a:pt x="352" y="653"/>
                    <a:pt x="355" y="655"/>
                    <a:pt x="358" y="657"/>
                  </a:cubicBezTo>
                  <a:cubicBezTo>
                    <a:pt x="356" y="652"/>
                    <a:pt x="353" y="650"/>
                    <a:pt x="351" y="650"/>
                  </a:cubicBezTo>
                  <a:cubicBezTo>
                    <a:pt x="350" y="650"/>
                    <a:pt x="350" y="650"/>
                    <a:pt x="349" y="651"/>
                  </a:cubicBezTo>
                  <a:lnTo>
                    <a:pt x="349" y="651"/>
                  </a:lnTo>
                  <a:cubicBezTo>
                    <a:pt x="316" y="626"/>
                    <a:pt x="311" y="618"/>
                    <a:pt x="318" y="618"/>
                  </a:cubicBezTo>
                  <a:cubicBezTo>
                    <a:pt x="325" y="618"/>
                    <a:pt x="346" y="627"/>
                    <a:pt x="358" y="633"/>
                  </a:cubicBezTo>
                  <a:cubicBezTo>
                    <a:pt x="358" y="627"/>
                    <a:pt x="358" y="624"/>
                    <a:pt x="360" y="624"/>
                  </a:cubicBezTo>
                  <a:cubicBezTo>
                    <a:pt x="361" y="624"/>
                    <a:pt x="364" y="627"/>
                    <a:pt x="370" y="633"/>
                  </a:cubicBezTo>
                  <a:cubicBezTo>
                    <a:pt x="342" y="587"/>
                    <a:pt x="372" y="569"/>
                    <a:pt x="403" y="569"/>
                  </a:cubicBezTo>
                  <a:cubicBezTo>
                    <a:pt x="412" y="569"/>
                    <a:pt x="421" y="571"/>
                    <a:pt x="429" y="573"/>
                  </a:cubicBezTo>
                  <a:lnTo>
                    <a:pt x="429" y="573"/>
                  </a:lnTo>
                  <a:cubicBezTo>
                    <a:pt x="427" y="570"/>
                    <a:pt x="426" y="562"/>
                    <a:pt x="424" y="555"/>
                  </a:cubicBezTo>
                  <a:lnTo>
                    <a:pt x="424" y="555"/>
                  </a:lnTo>
                  <a:cubicBezTo>
                    <a:pt x="469" y="508"/>
                    <a:pt x="750" y="216"/>
                    <a:pt x="729" y="216"/>
                  </a:cubicBezTo>
                  <a:lnTo>
                    <a:pt x="729" y="216"/>
                  </a:lnTo>
                  <a:cubicBezTo>
                    <a:pt x="728" y="216"/>
                    <a:pt x="728" y="216"/>
                    <a:pt x="727" y="216"/>
                  </a:cubicBezTo>
                  <a:cubicBezTo>
                    <a:pt x="745" y="210"/>
                    <a:pt x="745" y="207"/>
                    <a:pt x="741" y="207"/>
                  </a:cubicBezTo>
                  <a:cubicBezTo>
                    <a:pt x="737" y="207"/>
                    <a:pt x="731" y="209"/>
                    <a:pt x="728" y="213"/>
                  </a:cubicBezTo>
                  <a:lnTo>
                    <a:pt x="728" y="213"/>
                  </a:lnTo>
                  <a:cubicBezTo>
                    <a:pt x="736" y="185"/>
                    <a:pt x="722" y="166"/>
                    <a:pt x="704" y="166"/>
                  </a:cubicBezTo>
                  <a:cubicBezTo>
                    <a:pt x="700" y="166"/>
                    <a:pt x="696" y="167"/>
                    <a:pt x="691" y="169"/>
                  </a:cubicBezTo>
                  <a:cubicBezTo>
                    <a:pt x="710" y="140"/>
                    <a:pt x="684" y="127"/>
                    <a:pt x="673" y="123"/>
                  </a:cubicBezTo>
                  <a:lnTo>
                    <a:pt x="673" y="123"/>
                  </a:lnTo>
                  <a:cubicBezTo>
                    <a:pt x="673" y="106"/>
                    <a:pt x="668" y="66"/>
                    <a:pt x="662" y="66"/>
                  </a:cubicBezTo>
                  <a:cubicBezTo>
                    <a:pt x="660" y="66"/>
                    <a:pt x="658" y="72"/>
                    <a:pt x="656" y="85"/>
                  </a:cubicBezTo>
                  <a:cubicBezTo>
                    <a:pt x="645" y="74"/>
                    <a:pt x="561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8557;p60">
              <a:extLst>
                <a:ext uri="{FF2B5EF4-FFF2-40B4-BE49-F238E27FC236}">
                  <a16:creationId xmlns:a16="http://schemas.microsoft.com/office/drawing/2014/main" id="{3E40080D-55D4-41AC-A8BE-5CA4BBE788D0}"/>
                </a:ext>
              </a:extLst>
            </p:cNvPr>
            <p:cNvSpPr/>
            <p:nvPr/>
          </p:nvSpPr>
          <p:spPr>
            <a:xfrm>
              <a:off x="5527750" y="31910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8558;p60">
              <a:extLst>
                <a:ext uri="{FF2B5EF4-FFF2-40B4-BE49-F238E27FC236}">
                  <a16:creationId xmlns:a16="http://schemas.microsoft.com/office/drawing/2014/main" id="{A2BD8724-4AD9-494F-88E3-D364F67A4CB0}"/>
                </a:ext>
              </a:extLst>
            </p:cNvPr>
            <p:cNvSpPr/>
            <p:nvPr/>
          </p:nvSpPr>
          <p:spPr>
            <a:xfrm>
              <a:off x="5534300" y="31972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8559;p60">
              <a:extLst>
                <a:ext uri="{FF2B5EF4-FFF2-40B4-BE49-F238E27FC236}">
                  <a16:creationId xmlns:a16="http://schemas.microsoft.com/office/drawing/2014/main" id="{DBE3F32C-CF03-4934-972F-51B260D89A95}"/>
                </a:ext>
              </a:extLst>
            </p:cNvPr>
            <p:cNvSpPr/>
            <p:nvPr/>
          </p:nvSpPr>
          <p:spPr>
            <a:xfrm>
              <a:off x="5532825" y="3198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cubicBezTo>
                    <a:pt x="24" y="25"/>
                    <a:pt x="12" y="13"/>
                    <a:pt x="0" y="1"/>
                  </a:cubicBezTo>
                  <a:cubicBezTo>
                    <a:pt x="0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8560;p60">
              <a:extLst>
                <a:ext uri="{FF2B5EF4-FFF2-40B4-BE49-F238E27FC236}">
                  <a16:creationId xmlns:a16="http://schemas.microsoft.com/office/drawing/2014/main" id="{0EABF219-E368-4E86-9227-D55B2978CFDC}"/>
                </a:ext>
              </a:extLst>
            </p:cNvPr>
            <p:cNvSpPr/>
            <p:nvPr/>
          </p:nvSpPr>
          <p:spPr>
            <a:xfrm>
              <a:off x="5532825" y="31993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"/>
                    <a:pt x="0" y="25"/>
                    <a:pt x="0" y="13"/>
                  </a:cubicBezTo>
                  <a:cubicBezTo>
                    <a:pt x="0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8561;p60">
              <a:extLst>
                <a:ext uri="{FF2B5EF4-FFF2-40B4-BE49-F238E27FC236}">
                  <a16:creationId xmlns:a16="http://schemas.microsoft.com/office/drawing/2014/main" id="{977BE373-CAFF-46A1-9EA2-A8F6F94634AC}"/>
                </a:ext>
              </a:extLst>
            </p:cNvPr>
            <p:cNvSpPr/>
            <p:nvPr/>
          </p:nvSpPr>
          <p:spPr>
            <a:xfrm>
              <a:off x="5527675" y="3203775"/>
              <a:ext cx="700" cy="950"/>
            </a:xfrm>
            <a:custGeom>
              <a:avLst/>
              <a:gdLst/>
              <a:ahLst/>
              <a:cxnLst/>
              <a:rect l="l" t="t" r="r" b="b"/>
              <a:pathLst>
                <a:path w="28" h="38" extrusionOk="0">
                  <a:moveTo>
                    <a:pt x="7" y="0"/>
                  </a:moveTo>
                  <a:lnTo>
                    <a:pt x="7" y="0"/>
                  </a:lnTo>
                  <a:cubicBezTo>
                    <a:pt x="3" y="0"/>
                    <a:pt x="0" y="9"/>
                    <a:pt x="4" y="37"/>
                  </a:cubicBezTo>
                  <a:cubicBezTo>
                    <a:pt x="28" y="37"/>
                    <a:pt x="15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8562;p60">
              <a:extLst>
                <a:ext uri="{FF2B5EF4-FFF2-40B4-BE49-F238E27FC236}">
                  <a16:creationId xmlns:a16="http://schemas.microsoft.com/office/drawing/2014/main" id="{9FA0025B-2CAE-4D10-982D-AC2449E79068}"/>
                </a:ext>
              </a:extLst>
            </p:cNvPr>
            <p:cNvSpPr/>
            <p:nvPr/>
          </p:nvSpPr>
          <p:spPr>
            <a:xfrm>
              <a:off x="5522700" y="31942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1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8563;p60">
              <a:extLst>
                <a:ext uri="{FF2B5EF4-FFF2-40B4-BE49-F238E27FC236}">
                  <a16:creationId xmlns:a16="http://schemas.microsoft.com/office/drawing/2014/main" id="{C871B715-25F3-4B96-88CF-BF99AD0C46FB}"/>
                </a:ext>
              </a:extLst>
            </p:cNvPr>
            <p:cNvSpPr/>
            <p:nvPr/>
          </p:nvSpPr>
          <p:spPr>
            <a:xfrm>
              <a:off x="5525375" y="3193025"/>
              <a:ext cx="350" cy="300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2" y="0"/>
                  </a:moveTo>
                  <a:cubicBezTo>
                    <a:pt x="1" y="0"/>
                    <a:pt x="1" y="1"/>
                    <a:pt x="1" y="3"/>
                  </a:cubicBezTo>
                  <a:cubicBezTo>
                    <a:pt x="7" y="9"/>
                    <a:pt x="10" y="11"/>
                    <a:pt x="11" y="11"/>
                  </a:cubicBezTo>
                  <a:cubicBezTo>
                    <a:pt x="13" y="11"/>
                    <a:pt x="5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8564;p60">
              <a:extLst>
                <a:ext uri="{FF2B5EF4-FFF2-40B4-BE49-F238E27FC236}">
                  <a16:creationId xmlns:a16="http://schemas.microsoft.com/office/drawing/2014/main" id="{DF4E1934-DD63-40BF-9430-382A842E441E}"/>
                </a:ext>
              </a:extLst>
            </p:cNvPr>
            <p:cNvSpPr/>
            <p:nvPr/>
          </p:nvSpPr>
          <p:spPr>
            <a:xfrm>
              <a:off x="5526275" y="31916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4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8565;p60">
              <a:extLst>
                <a:ext uri="{FF2B5EF4-FFF2-40B4-BE49-F238E27FC236}">
                  <a16:creationId xmlns:a16="http://schemas.microsoft.com/office/drawing/2014/main" id="{B8AD7C7E-303F-40AF-8B94-D889AF50D8D6}"/>
                </a:ext>
              </a:extLst>
            </p:cNvPr>
            <p:cNvSpPr/>
            <p:nvPr/>
          </p:nvSpPr>
          <p:spPr>
            <a:xfrm>
              <a:off x="5546225" y="31761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0" y="0"/>
                    <a:pt x="0" y="12"/>
                    <a:pt x="12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8566;p60">
              <a:extLst>
                <a:ext uri="{FF2B5EF4-FFF2-40B4-BE49-F238E27FC236}">
                  <a16:creationId xmlns:a16="http://schemas.microsoft.com/office/drawing/2014/main" id="{3774EED6-33A1-4E6B-86E0-A3BCA806DFAB}"/>
                </a:ext>
              </a:extLst>
            </p:cNvPr>
            <p:cNvSpPr/>
            <p:nvPr/>
          </p:nvSpPr>
          <p:spPr>
            <a:xfrm>
              <a:off x="5551275" y="317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8567;p60">
              <a:extLst>
                <a:ext uri="{FF2B5EF4-FFF2-40B4-BE49-F238E27FC236}">
                  <a16:creationId xmlns:a16="http://schemas.microsoft.com/office/drawing/2014/main" id="{ED2FFFCE-4D69-4BA2-809F-E199FDC2F711}"/>
                </a:ext>
              </a:extLst>
            </p:cNvPr>
            <p:cNvSpPr/>
            <p:nvPr/>
          </p:nvSpPr>
          <p:spPr>
            <a:xfrm>
              <a:off x="5544725" y="318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8568;p60">
              <a:extLst>
                <a:ext uri="{FF2B5EF4-FFF2-40B4-BE49-F238E27FC236}">
                  <a16:creationId xmlns:a16="http://schemas.microsoft.com/office/drawing/2014/main" id="{0DF4C231-339A-4674-80BB-8AF78F2AD037}"/>
                </a:ext>
              </a:extLst>
            </p:cNvPr>
            <p:cNvSpPr/>
            <p:nvPr/>
          </p:nvSpPr>
          <p:spPr>
            <a:xfrm>
              <a:off x="5544225" y="3187150"/>
              <a:ext cx="850" cy="425"/>
            </a:xfrm>
            <a:custGeom>
              <a:avLst/>
              <a:gdLst/>
              <a:ahLst/>
              <a:cxnLst/>
              <a:rect l="l" t="t" r="r" b="b"/>
              <a:pathLst>
                <a:path w="34" h="17" extrusionOk="0">
                  <a:moveTo>
                    <a:pt x="33" y="1"/>
                  </a:moveTo>
                  <a:cubicBezTo>
                    <a:pt x="30" y="1"/>
                    <a:pt x="1" y="12"/>
                    <a:pt x="9" y="12"/>
                  </a:cubicBezTo>
                  <a:cubicBezTo>
                    <a:pt x="29" y="4"/>
                    <a:pt x="34" y="1"/>
                    <a:pt x="33" y="1"/>
                  </a:cubicBezTo>
                  <a:close/>
                  <a:moveTo>
                    <a:pt x="9" y="12"/>
                  </a:moveTo>
                  <a:cubicBezTo>
                    <a:pt x="9" y="16"/>
                    <a:pt x="10" y="17"/>
                    <a:pt x="11" y="17"/>
                  </a:cubicBezTo>
                  <a:cubicBezTo>
                    <a:pt x="14" y="17"/>
                    <a:pt x="17" y="12"/>
                    <a:pt x="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8569;p60">
              <a:extLst>
                <a:ext uri="{FF2B5EF4-FFF2-40B4-BE49-F238E27FC236}">
                  <a16:creationId xmlns:a16="http://schemas.microsoft.com/office/drawing/2014/main" id="{80237E4B-DC33-4E66-90BE-FCAC2DB8E904}"/>
                </a:ext>
              </a:extLst>
            </p:cNvPr>
            <p:cNvSpPr/>
            <p:nvPr/>
          </p:nvSpPr>
          <p:spPr>
            <a:xfrm>
              <a:off x="5540275" y="3170750"/>
              <a:ext cx="19025" cy="18775"/>
            </a:xfrm>
            <a:custGeom>
              <a:avLst/>
              <a:gdLst/>
              <a:ahLst/>
              <a:cxnLst/>
              <a:rect l="l" t="t" r="r" b="b"/>
              <a:pathLst>
                <a:path w="761" h="751" extrusionOk="0">
                  <a:moveTo>
                    <a:pt x="405" y="108"/>
                  </a:moveTo>
                  <a:cubicBezTo>
                    <a:pt x="403" y="108"/>
                    <a:pt x="403" y="109"/>
                    <a:pt x="403" y="110"/>
                  </a:cubicBezTo>
                  <a:lnTo>
                    <a:pt x="403" y="110"/>
                  </a:lnTo>
                  <a:cubicBezTo>
                    <a:pt x="404" y="109"/>
                    <a:pt x="404" y="109"/>
                    <a:pt x="405" y="108"/>
                  </a:cubicBezTo>
                  <a:close/>
                  <a:moveTo>
                    <a:pt x="316" y="196"/>
                  </a:moveTo>
                  <a:cubicBezTo>
                    <a:pt x="317" y="198"/>
                    <a:pt x="319" y="201"/>
                    <a:pt x="322" y="203"/>
                  </a:cubicBezTo>
                  <a:cubicBezTo>
                    <a:pt x="309" y="203"/>
                    <a:pt x="313" y="200"/>
                    <a:pt x="316" y="196"/>
                  </a:cubicBezTo>
                  <a:close/>
                  <a:moveTo>
                    <a:pt x="71" y="334"/>
                  </a:moveTo>
                  <a:cubicBezTo>
                    <a:pt x="81" y="334"/>
                    <a:pt x="88" y="335"/>
                    <a:pt x="93" y="335"/>
                  </a:cubicBezTo>
                  <a:lnTo>
                    <a:pt x="93" y="335"/>
                  </a:lnTo>
                  <a:cubicBezTo>
                    <a:pt x="88" y="334"/>
                    <a:pt x="80" y="334"/>
                    <a:pt x="71" y="334"/>
                  </a:cubicBezTo>
                  <a:close/>
                  <a:moveTo>
                    <a:pt x="93" y="335"/>
                  </a:moveTo>
                  <a:cubicBezTo>
                    <a:pt x="103" y="338"/>
                    <a:pt x="107" y="343"/>
                    <a:pt x="107" y="358"/>
                  </a:cubicBezTo>
                  <a:cubicBezTo>
                    <a:pt x="107" y="348"/>
                    <a:pt x="107" y="346"/>
                    <a:pt x="115" y="346"/>
                  </a:cubicBezTo>
                  <a:lnTo>
                    <a:pt x="115" y="346"/>
                  </a:lnTo>
                  <a:cubicBezTo>
                    <a:pt x="116" y="347"/>
                    <a:pt x="118" y="349"/>
                    <a:pt x="119" y="350"/>
                  </a:cubicBezTo>
                  <a:lnTo>
                    <a:pt x="119" y="350"/>
                  </a:lnTo>
                  <a:cubicBezTo>
                    <a:pt x="119" y="349"/>
                    <a:pt x="119" y="348"/>
                    <a:pt x="119" y="346"/>
                  </a:cubicBezTo>
                  <a:cubicBezTo>
                    <a:pt x="118" y="346"/>
                    <a:pt x="116" y="346"/>
                    <a:pt x="115" y="346"/>
                  </a:cubicBezTo>
                  <a:lnTo>
                    <a:pt x="115" y="346"/>
                  </a:lnTo>
                  <a:cubicBezTo>
                    <a:pt x="110" y="341"/>
                    <a:pt x="106" y="337"/>
                    <a:pt x="93" y="335"/>
                  </a:cubicBezTo>
                  <a:close/>
                  <a:moveTo>
                    <a:pt x="102" y="507"/>
                  </a:moveTo>
                  <a:lnTo>
                    <a:pt x="102" y="507"/>
                  </a:lnTo>
                  <a:cubicBezTo>
                    <a:pt x="100" y="513"/>
                    <a:pt x="107" y="513"/>
                    <a:pt x="107" y="513"/>
                  </a:cubicBezTo>
                  <a:cubicBezTo>
                    <a:pt x="97" y="517"/>
                    <a:pt x="92" y="519"/>
                    <a:pt x="90" y="519"/>
                  </a:cubicBezTo>
                  <a:cubicBezTo>
                    <a:pt x="87" y="519"/>
                    <a:pt x="97" y="512"/>
                    <a:pt x="102" y="507"/>
                  </a:cubicBezTo>
                  <a:close/>
                  <a:moveTo>
                    <a:pt x="367" y="654"/>
                  </a:moveTo>
                  <a:cubicBezTo>
                    <a:pt x="368" y="655"/>
                    <a:pt x="368" y="655"/>
                    <a:pt x="369" y="656"/>
                  </a:cubicBezTo>
                  <a:cubicBezTo>
                    <a:pt x="368" y="655"/>
                    <a:pt x="368" y="654"/>
                    <a:pt x="367" y="654"/>
                  </a:cubicBezTo>
                  <a:close/>
                  <a:moveTo>
                    <a:pt x="202" y="668"/>
                  </a:moveTo>
                  <a:cubicBezTo>
                    <a:pt x="191" y="668"/>
                    <a:pt x="191" y="679"/>
                    <a:pt x="191" y="691"/>
                  </a:cubicBezTo>
                  <a:cubicBezTo>
                    <a:pt x="195" y="692"/>
                    <a:pt x="199" y="692"/>
                    <a:pt x="202" y="692"/>
                  </a:cubicBezTo>
                  <a:lnTo>
                    <a:pt x="202" y="692"/>
                  </a:lnTo>
                  <a:cubicBezTo>
                    <a:pt x="202" y="682"/>
                    <a:pt x="202" y="675"/>
                    <a:pt x="202" y="668"/>
                  </a:cubicBezTo>
                  <a:close/>
                  <a:moveTo>
                    <a:pt x="209" y="692"/>
                  </a:moveTo>
                  <a:cubicBezTo>
                    <a:pt x="207" y="692"/>
                    <a:pt x="206" y="692"/>
                    <a:pt x="204" y="692"/>
                  </a:cubicBezTo>
                  <a:cubicBezTo>
                    <a:pt x="203" y="692"/>
                    <a:pt x="203" y="692"/>
                    <a:pt x="202" y="692"/>
                  </a:cubicBezTo>
                  <a:lnTo>
                    <a:pt x="202" y="692"/>
                  </a:lnTo>
                  <a:cubicBezTo>
                    <a:pt x="202" y="699"/>
                    <a:pt x="202" y="706"/>
                    <a:pt x="202" y="715"/>
                  </a:cubicBezTo>
                  <a:cubicBezTo>
                    <a:pt x="202" y="703"/>
                    <a:pt x="206" y="697"/>
                    <a:pt x="209" y="692"/>
                  </a:cubicBezTo>
                  <a:close/>
                  <a:moveTo>
                    <a:pt x="560" y="1"/>
                  </a:moveTo>
                  <a:cubicBezTo>
                    <a:pt x="536" y="37"/>
                    <a:pt x="548" y="48"/>
                    <a:pt x="524" y="72"/>
                  </a:cubicBezTo>
                  <a:cubicBezTo>
                    <a:pt x="524" y="60"/>
                    <a:pt x="524" y="60"/>
                    <a:pt x="524" y="48"/>
                  </a:cubicBezTo>
                  <a:cubicBezTo>
                    <a:pt x="512" y="60"/>
                    <a:pt x="488" y="60"/>
                    <a:pt x="476" y="72"/>
                  </a:cubicBezTo>
                  <a:cubicBezTo>
                    <a:pt x="476" y="72"/>
                    <a:pt x="524" y="96"/>
                    <a:pt x="488" y="96"/>
                  </a:cubicBezTo>
                  <a:lnTo>
                    <a:pt x="441" y="96"/>
                  </a:lnTo>
                  <a:cubicBezTo>
                    <a:pt x="441" y="108"/>
                    <a:pt x="464" y="144"/>
                    <a:pt x="441" y="144"/>
                  </a:cubicBezTo>
                  <a:cubicBezTo>
                    <a:pt x="441" y="130"/>
                    <a:pt x="441" y="124"/>
                    <a:pt x="438" y="124"/>
                  </a:cubicBezTo>
                  <a:cubicBezTo>
                    <a:pt x="436" y="124"/>
                    <a:pt x="434" y="127"/>
                    <a:pt x="429" y="132"/>
                  </a:cubicBezTo>
                  <a:cubicBezTo>
                    <a:pt x="429" y="120"/>
                    <a:pt x="429" y="108"/>
                    <a:pt x="441" y="96"/>
                  </a:cubicBezTo>
                  <a:lnTo>
                    <a:pt x="441" y="96"/>
                  </a:lnTo>
                  <a:cubicBezTo>
                    <a:pt x="435" y="102"/>
                    <a:pt x="432" y="105"/>
                    <a:pt x="429" y="105"/>
                  </a:cubicBezTo>
                  <a:cubicBezTo>
                    <a:pt x="426" y="105"/>
                    <a:pt x="423" y="102"/>
                    <a:pt x="417" y="96"/>
                  </a:cubicBezTo>
                  <a:lnTo>
                    <a:pt x="417" y="96"/>
                  </a:lnTo>
                  <a:cubicBezTo>
                    <a:pt x="426" y="115"/>
                    <a:pt x="424" y="121"/>
                    <a:pt x="419" y="121"/>
                  </a:cubicBezTo>
                  <a:cubicBezTo>
                    <a:pt x="414" y="121"/>
                    <a:pt x="404" y="113"/>
                    <a:pt x="403" y="110"/>
                  </a:cubicBezTo>
                  <a:lnTo>
                    <a:pt x="403" y="110"/>
                  </a:lnTo>
                  <a:cubicBezTo>
                    <a:pt x="393" y="120"/>
                    <a:pt x="392" y="120"/>
                    <a:pt x="381" y="120"/>
                  </a:cubicBezTo>
                  <a:cubicBezTo>
                    <a:pt x="393" y="120"/>
                    <a:pt x="393" y="132"/>
                    <a:pt x="405" y="132"/>
                  </a:cubicBezTo>
                  <a:cubicBezTo>
                    <a:pt x="405" y="138"/>
                    <a:pt x="390" y="138"/>
                    <a:pt x="377" y="138"/>
                  </a:cubicBezTo>
                  <a:cubicBezTo>
                    <a:pt x="363" y="138"/>
                    <a:pt x="351" y="138"/>
                    <a:pt x="357" y="144"/>
                  </a:cubicBezTo>
                  <a:cubicBezTo>
                    <a:pt x="345" y="144"/>
                    <a:pt x="369" y="191"/>
                    <a:pt x="345" y="191"/>
                  </a:cubicBezTo>
                  <a:cubicBezTo>
                    <a:pt x="357" y="191"/>
                    <a:pt x="333" y="167"/>
                    <a:pt x="333" y="167"/>
                  </a:cubicBezTo>
                  <a:cubicBezTo>
                    <a:pt x="323" y="173"/>
                    <a:pt x="317" y="178"/>
                    <a:pt x="315" y="183"/>
                  </a:cubicBezTo>
                  <a:lnTo>
                    <a:pt x="315" y="183"/>
                  </a:lnTo>
                  <a:cubicBezTo>
                    <a:pt x="314" y="182"/>
                    <a:pt x="312" y="181"/>
                    <a:pt x="310" y="179"/>
                  </a:cubicBezTo>
                  <a:cubicBezTo>
                    <a:pt x="286" y="179"/>
                    <a:pt x="310" y="215"/>
                    <a:pt x="298" y="215"/>
                  </a:cubicBezTo>
                  <a:cubicBezTo>
                    <a:pt x="298" y="209"/>
                    <a:pt x="298" y="206"/>
                    <a:pt x="296" y="206"/>
                  </a:cubicBezTo>
                  <a:cubicBezTo>
                    <a:pt x="295" y="206"/>
                    <a:pt x="292" y="209"/>
                    <a:pt x="286" y="215"/>
                  </a:cubicBezTo>
                  <a:cubicBezTo>
                    <a:pt x="283" y="209"/>
                    <a:pt x="279" y="207"/>
                    <a:pt x="275" y="207"/>
                  </a:cubicBezTo>
                  <a:cubicBezTo>
                    <a:pt x="261" y="207"/>
                    <a:pt x="239" y="230"/>
                    <a:pt x="202" y="239"/>
                  </a:cubicBezTo>
                  <a:cubicBezTo>
                    <a:pt x="202" y="250"/>
                    <a:pt x="212" y="288"/>
                    <a:pt x="197" y="288"/>
                  </a:cubicBezTo>
                  <a:cubicBezTo>
                    <a:pt x="195" y="288"/>
                    <a:pt x="193" y="288"/>
                    <a:pt x="191" y="287"/>
                  </a:cubicBezTo>
                  <a:cubicBezTo>
                    <a:pt x="191" y="287"/>
                    <a:pt x="191" y="251"/>
                    <a:pt x="179" y="251"/>
                  </a:cubicBezTo>
                  <a:lnTo>
                    <a:pt x="179" y="251"/>
                  </a:lnTo>
                  <a:cubicBezTo>
                    <a:pt x="202" y="287"/>
                    <a:pt x="143" y="322"/>
                    <a:pt x="143" y="358"/>
                  </a:cubicBezTo>
                  <a:cubicBezTo>
                    <a:pt x="137" y="352"/>
                    <a:pt x="134" y="349"/>
                    <a:pt x="132" y="349"/>
                  </a:cubicBezTo>
                  <a:cubicBezTo>
                    <a:pt x="131" y="349"/>
                    <a:pt x="131" y="352"/>
                    <a:pt x="131" y="358"/>
                  </a:cubicBezTo>
                  <a:cubicBezTo>
                    <a:pt x="126" y="355"/>
                    <a:pt x="122" y="353"/>
                    <a:pt x="119" y="350"/>
                  </a:cubicBezTo>
                  <a:lnTo>
                    <a:pt x="119" y="350"/>
                  </a:lnTo>
                  <a:cubicBezTo>
                    <a:pt x="119" y="358"/>
                    <a:pt x="118" y="358"/>
                    <a:pt x="107" y="358"/>
                  </a:cubicBezTo>
                  <a:cubicBezTo>
                    <a:pt x="66" y="358"/>
                    <a:pt x="78" y="384"/>
                    <a:pt x="52" y="384"/>
                  </a:cubicBezTo>
                  <a:cubicBezTo>
                    <a:pt x="48" y="384"/>
                    <a:pt x="43" y="384"/>
                    <a:pt x="36" y="382"/>
                  </a:cubicBezTo>
                  <a:lnTo>
                    <a:pt x="36" y="382"/>
                  </a:lnTo>
                  <a:cubicBezTo>
                    <a:pt x="36" y="382"/>
                    <a:pt x="48" y="418"/>
                    <a:pt x="12" y="429"/>
                  </a:cubicBezTo>
                  <a:cubicBezTo>
                    <a:pt x="12" y="441"/>
                    <a:pt x="48" y="465"/>
                    <a:pt x="0" y="477"/>
                  </a:cubicBezTo>
                  <a:cubicBezTo>
                    <a:pt x="60" y="501"/>
                    <a:pt x="48" y="501"/>
                    <a:pt x="107" y="501"/>
                  </a:cubicBezTo>
                  <a:cubicBezTo>
                    <a:pt x="107" y="501"/>
                    <a:pt x="107" y="502"/>
                    <a:pt x="106" y="502"/>
                  </a:cubicBezTo>
                  <a:lnTo>
                    <a:pt x="106" y="502"/>
                  </a:lnTo>
                  <a:cubicBezTo>
                    <a:pt x="106" y="501"/>
                    <a:pt x="105" y="501"/>
                    <a:pt x="103" y="501"/>
                  </a:cubicBezTo>
                  <a:cubicBezTo>
                    <a:pt x="98" y="501"/>
                    <a:pt x="86" y="504"/>
                    <a:pt x="60" y="513"/>
                  </a:cubicBezTo>
                  <a:cubicBezTo>
                    <a:pt x="71" y="513"/>
                    <a:pt x="83" y="525"/>
                    <a:pt x="60" y="525"/>
                  </a:cubicBezTo>
                  <a:cubicBezTo>
                    <a:pt x="50" y="525"/>
                    <a:pt x="121" y="554"/>
                    <a:pt x="141" y="561"/>
                  </a:cubicBezTo>
                  <a:lnTo>
                    <a:pt x="141" y="561"/>
                  </a:lnTo>
                  <a:cubicBezTo>
                    <a:pt x="96" y="572"/>
                    <a:pt x="119" y="572"/>
                    <a:pt x="83" y="572"/>
                  </a:cubicBezTo>
                  <a:cubicBezTo>
                    <a:pt x="83" y="572"/>
                    <a:pt x="153" y="611"/>
                    <a:pt x="161" y="638"/>
                  </a:cubicBezTo>
                  <a:lnTo>
                    <a:pt x="161" y="638"/>
                  </a:lnTo>
                  <a:cubicBezTo>
                    <a:pt x="159" y="638"/>
                    <a:pt x="157" y="638"/>
                    <a:pt x="156" y="638"/>
                  </a:cubicBezTo>
                  <a:cubicBezTo>
                    <a:pt x="149" y="638"/>
                    <a:pt x="147" y="643"/>
                    <a:pt x="155" y="656"/>
                  </a:cubicBezTo>
                  <a:cubicBezTo>
                    <a:pt x="162" y="651"/>
                    <a:pt x="163" y="645"/>
                    <a:pt x="161" y="638"/>
                  </a:cubicBezTo>
                  <a:lnTo>
                    <a:pt x="161" y="638"/>
                  </a:lnTo>
                  <a:cubicBezTo>
                    <a:pt x="186" y="644"/>
                    <a:pt x="239" y="684"/>
                    <a:pt x="214" y="691"/>
                  </a:cubicBezTo>
                  <a:lnTo>
                    <a:pt x="214" y="691"/>
                  </a:lnTo>
                  <a:cubicBezTo>
                    <a:pt x="214" y="687"/>
                    <a:pt x="214" y="683"/>
                    <a:pt x="214" y="679"/>
                  </a:cubicBezTo>
                  <a:lnTo>
                    <a:pt x="214" y="679"/>
                  </a:lnTo>
                  <a:cubicBezTo>
                    <a:pt x="214" y="685"/>
                    <a:pt x="212" y="688"/>
                    <a:pt x="209" y="692"/>
                  </a:cubicBezTo>
                  <a:lnTo>
                    <a:pt x="209" y="692"/>
                  </a:lnTo>
                  <a:cubicBezTo>
                    <a:pt x="211" y="692"/>
                    <a:pt x="213" y="692"/>
                    <a:pt x="214" y="691"/>
                  </a:cubicBezTo>
                  <a:lnTo>
                    <a:pt x="214" y="691"/>
                  </a:lnTo>
                  <a:cubicBezTo>
                    <a:pt x="213" y="699"/>
                    <a:pt x="210" y="707"/>
                    <a:pt x="202" y="715"/>
                  </a:cubicBezTo>
                  <a:cubicBezTo>
                    <a:pt x="212" y="705"/>
                    <a:pt x="223" y="704"/>
                    <a:pt x="225" y="696"/>
                  </a:cubicBezTo>
                  <a:lnTo>
                    <a:pt x="225" y="696"/>
                  </a:lnTo>
                  <a:cubicBezTo>
                    <a:pt x="223" y="710"/>
                    <a:pt x="219" y="751"/>
                    <a:pt x="238" y="751"/>
                  </a:cubicBezTo>
                  <a:cubicBezTo>
                    <a:pt x="238" y="739"/>
                    <a:pt x="238" y="692"/>
                    <a:pt x="262" y="668"/>
                  </a:cubicBezTo>
                  <a:lnTo>
                    <a:pt x="262" y="668"/>
                  </a:lnTo>
                  <a:cubicBezTo>
                    <a:pt x="256" y="680"/>
                    <a:pt x="256" y="696"/>
                    <a:pt x="262" y="715"/>
                  </a:cubicBezTo>
                  <a:cubicBezTo>
                    <a:pt x="262" y="703"/>
                    <a:pt x="262" y="691"/>
                    <a:pt x="262" y="668"/>
                  </a:cubicBezTo>
                  <a:cubicBezTo>
                    <a:pt x="262" y="668"/>
                    <a:pt x="262" y="668"/>
                    <a:pt x="262" y="668"/>
                  </a:cubicBezTo>
                  <a:lnTo>
                    <a:pt x="262" y="668"/>
                  </a:lnTo>
                  <a:cubicBezTo>
                    <a:pt x="266" y="657"/>
                    <a:pt x="275" y="649"/>
                    <a:pt x="286" y="644"/>
                  </a:cubicBezTo>
                  <a:cubicBezTo>
                    <a:pt x="286" y="644"/>
                    <a:pt x="286" y="739"/>
                    <a:pt x="286" y="739"/>
                  </a:cubicBezTo>
                  <a:cubicBezTo>
                    <a:pt x="286" y="715"/>
                    <a:pt x="345" y="751"/>
                    <a:pt x="310" y="679"/>
                  </a:cubicBezTo>
                  <a:lnTo>
                    <a:pt x="310" y="679"/>
                  </a:lnTo>
                  <a:cubicBezTo>
                    <a:pt x="310" y="691"/>
                    <a:pt x="298" y="703"/>
                    <a:pt x="298" y="715"/>
                  </a:cubicBezTo>
                  <a:cubicBezTo>
                    <a:pt x="286" y="691"/>
                    <a:pt x="298" y="668"/>
                    <a:pt x="310" y="644"/>
                  </a:cubicBezTo>
                  <a:cubicBezTo>
                    <a:pt x="345" y="679"/>
                    <a:pt x="310" y="668"/>
                    <a:pt x="333" y="679"/>
                  </a:cubicBezTo>
                  <a:cubicBezTo>
                    <a:pt x="333" y="679"/>
                    <a:pt x="351" y="653"/>
                    <a:pt x="363" y="653"/>
                  </a:cubicBezTo>
                  <a:cubicBezTo>
                    <a:pt x="365" y="653"/>
                    <a:pt x="366" y="653"/>
                    <a:pt x="367" y="654"/>
                  </a:cubicBezTo>
                  <a:lnTo>
                    <a:pt x="367" y="654"/>
                  </a:lnTo>
                  <a:cubicBezTo>
                    <a:pt x="327" y="626"/>
                    <a:pt x="319" y="617"/>
                    <a:pt x="324" y="617"/>
                  </a:cubicBezTo>
                  <a:cubicBezTo>
                    <a:pt x="330" y="617"/>
                    <a:pt x="351" y="626"/>
                    <a:pt x="369" y="632"/>
                  </a:cubicBezTo>
                  <a:cubicBezTo>
                    <a:pt x="363" y="626"/>
                    <a:pt x="360" y="623"/>
                    <a:pt x="362" y="623"/>
                  </a:cubicBezTo>
                  <a:lnTo>
                    <a:pt x="362" y="623"/>
                  </a:lnTo>
                  <a:cubicBezTo>
                    <a:pt x="363" y="623"/>
                    <a:pt x="369" y="626"/>
                    <a:pt x="381" y="632"/>
                  </a:cubicBezTo>
                  <a:cubicBezTo>
                    <a:pt x="351" y="592"/>
                    <a:pt x="387" y="569"/>
                    <a:pt x="414" y="569"/>
                  </a:cubicBezTo>
                  <a:cubicBezTo>
                    <a:pt x="419" y="569"/>
                    <a:pt x="425" y="570"/>
                    <a:pt x="429" y="572"/>
                  </a:cubicBezTo>
                  <a:cubicBezTo>
                    <a:pt x="430" y="573"/>
                    <a:pt x="430" y="574"/>
                    <a:pt x="431" y="574"/>
                  </a:cubicBezTo>
                  <a:cubicBezTo>
                    <a:pt x="435" y="574"/>
                    <a:pt x="434" y="561"/>
                    <a:pt x="431" y="552"/>
                  </a:cubicBezTo>
                  <a:lnTo>
                    <a:pt x="431" y="552"/>
                  </a:lnTo>
                  <a:cubicBezTo>
                    <a:pt x="497" y="498"/>
                    <a:pt x="760" y="215"/>
                    <a:pt x="740" y="215"/>
                  </a:cubicBezTo>
                  <a:lnTo>
                    <a:pt x="740" y="215"/>
                  </a:lnTo>
                  <a:cubicBezTo>
                    <a:pt x="739" y="215"/>
                    <a:pt x="739" y="215"/>
                    <a:pt x="738" y="215"/>
                  </a:cubicBezTo>
                  <a:cubicBezTo>
                    <a:pt x="749" y="195"/>
                    <a:pt x="723" y="165"/>
                    <a:pt x="701" y="165"/>
                  </a:cubicBezTo>
                  <a:cubicBezTo>
                    <a:pt x="697" y="165"/>
                    <a:pt x="694" y="166"/>
                    <a:pt x="691" y="167"/>
                  </a:cubicBezTo>
                  <a:cubicBezTo>
                    <a:pt x="707" y="143"/>
                    <a:pt x="689" y="130"/>
                    <a:pt x="677" y="124"/>
                  </a:cubicBezTo>
                  <a:lnTo>
                    <a:pt x="677" y="124"/>
                  </a:lnTo>
                  <a:cubicBezTo>
                    <a:pt x="679" y="108"/>
                    <a:pt x="673" y="65"/>
                    <a:pt x="669" y="65"/>
                  </a:cubicBezTo>
                  <a:cubicBezTo>
                    <a:pt x="668" y="65"/>
                    <a:pt x="667" y="70"/>
                    <a:pt x="667" y="84"/>
                  </a:cubicBezTo>
                  <a:cubicBezTo>
                    <a:pt x="655" y="72"/>
                    <a:pt x="560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8570;p60">
              <a:extLst>
                <a:ext uri="{FF2B5EF4-FFF2-40B4-BE49-F238E27FC236}">
                  <a16:creationId xmlns:a16="http://schemas.microsoft.com/office/drawing/2014/main" id="{FBCBDFE9-67CE-49BB-8689-E8F48FADC6FA}"/>
                </a:ext>
              </a:extLst>
            </p:cNvPr>
            <p:cNvSpPr/>
            <p:nvPr/>
          </p:nvSpPr>
          <p:spPr>
            <a:xfrm>
              <a:off x="5546525" y="317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8571;p60">
              <a:extLst>
                <a:ext uri="{FF2B5EF4-FFF2-40B4-BE49-F238E27FC236}">
                  <a16:creationId xmlns:a16="http://schemas.microsoft.com/office/drawing/2014/main" id="{556BFBB9-9D8C-4730-9255-C5FE6CBD553B}"/>
                </a:ext>
              </a:extLst>
            </p:cNvPr>
            <p:cNvSpPr/>
            <p:nvPr/>
          </p:nvSpPr>
          <p:spPr>
            <a:xfrm>
              <a:off x="5552775" y="3182525"/>
              <a:ext cx="400" cy="175"/>
            </a:xfrm>
            <a:custGeom>
              <a:avLst/>
              <a:gdLst/>
              <a:ahLst/>
              <a:cxnLst/>
              <a:rect l="l" t="t" r="r" b="b"/>
              <a:pathLst>
                <a:path w="16" h="7" extrusionOk="0">
                  <a:moveTo>
                    <a:pt x="13" y="1"/>
                  </a:moveTo>
                  <a:cubicBezTo>
                    <a:pt x="12" y="1"/>
                    <a:pt x="8" y="2"/>
                    <a:pt x="0" y="6"/>
                  </a:cubicBezTo>
                  <a:cubicBezTo>
                    <a:pt x="8" y="6"/>
                    <a:pt x="16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8572;p60">
              <a:extLst>
                <a:ext uri="{FF2B5EF4-FFF2-40B4-BE49-F238E27FC236}">
                  <a16:creationId xmlns:a16="http://schemas.microsoft.com/office/drawing/2014/main" id="{F85D5706-9074-4BBC-AB7C-C894C271F72C}"/>
                </a:ext>
              </a:extLst>
            </p:cNvPr>
            <p:cNvSpPr/>
            <p:nvPr/>
          </p:nvSpPr>
          <p:spPr>
            <a:xfrm>
              <a:off x="5551575" y="3184150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0" y="1"/>
                  </a:moveTo>
                  <a:cubicBezTo>
                    <a:pt x="8" y="9"/>
                    <a:pt x="12" y="11"/>
                    <a:pt x="14" y="11"/>
                  </a:cubicBezTo>
                  <a:cubicBezTo>
                    <a:pt x="16" y="11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8573;p60">
              <a:extLst>
                <a:ext uri="{FF2B5EF4-FFF2-40B4-BE49-F238E27FC236}">
                  <a16:creationId xmlns:a16="http://schemas.microsoft.com/office/drawing/2014/main" id="{E75468C3-1AE7-4CBE-ACFD-B660E612D7EF}"/>
                </a:ext>
              </a:extLst>
            </p:cNvPr>
            <p:cNvSpPr/>
            <p:nvPr/>
          </p:nvSpPr>
          <p:spPr>
            <a:xfrm>
              <a:off x="5551275" y="3184450"/>
              <a:ext cx="325" cy="450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1" y="0"/>
                  </a:moveTo>
                  <a:cubicBezTo>
                    <a:pt x="9" y="9"/>
                    <a:pt x="6" y="17"/>
                    <a:pt x="7" y="17"/>
                  </a:cubicBezTo>
                  <a:cubicBezTo>
                    <a:pt x="8" y="17"/>
                    <a:pt x="9" y="16"/>
                    <a:pt x="12" y="12"/>
                  </a:cubicBezTo>
                  <a:cubicBezTo>
                    <a:pt x="12" y="12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8574;p60">
              <a:extLst>
                <a:ext uri="{FF2B5EF4-FFF2-40B4-BE49-F238E27FC236}">
                  <a16:creationId xmlns:a16="http://schemas.microsoft.com/office/drawing/2014/main" id="{763B41DF-D5D8-407F-B124-C437F249D9AE}"/>
                </a:ext>
              </a:extLst>
            </p:cNvPr>
            <p:cNvSpPr/>
            <p:nvPr/>
          </p:nvSpPr>
          <p:spPr>
            <a:xfrm>
              <a:off x="5546425" y="3189025"/>
              <a:ext cx="475" cy="800"/>
            </a:xfrm>
            <a:custGeom>
              <a:avLst/>
              <a:gdLst/>
              <a:ahLst/>
              <a:cxnLst/>
              <a:rect l="l" t="t" r="r" b="b"/>
              <a:pathLst>
                <a:path w="19" h="32" extrusionOk="0">
                  <a:moveTo>
                    <a:pt x="4" y="0"/>
                  </a:moveTo>
                  <a:cubicBezTo>
                    <a:pt x="2" y="0"/>
                    <a:pt x="0" y="7"/>
                    <a:pt x="3" y="27"/>
                  </a:cubicBezTo>
                  <a:lnTo>
                    <a:pt x="3" y="27"/>
                  </a:lnTo>
                  <a:cubicBezTo>
                    <a:pt x="3" y="27"/>
                    <a:pt x="2" y="27"/>
                    <a:pt x="1" y="27"/>
                  </a:cubicBezTo>
                  <a:lnTo>
                    <a:pt x="1" y="27"/>
                  </a:lnTo>
                  <a:cubicBezTo>
                    <a:pt x="0" y="27"/>
                    <a:pt x="0" y="28"/>
                    <a:pt x="4" y="32"/>
                  </a:cubicBezTo>
                  <a:cubicBezTo>
                    <a:pt x="5" y="32"/>
                    <a:pt x="6" y="32"/>
                    <a:pt x="7" y="31"/>
                  </a:cubicBezTo>
                  <a:lnTo>
                    <a:pt x="7" y="31"/>
                  </a:lnTo>
                  <a:cubicBezTo>
                    <a:pt x="19" y="28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8575;p60">
              <a:extLst>
                <a:ext uri="{FF2B5EF4-FFF2-40B4-BE49-F238E27FC236}">
                  <a16:creationId xmlns:a16="http://schemas.microsoft.com/office/drawing/2014/main" id="{320E3A16-72C5-4D72-9902-41B01E5ECA04}"/>
                </a:ext>
              </a:extLst>
            </p:cNvPr>
            <p:cNvSpPr/>
            <p:nvPr/>
          </p:nvSpPr>
          <p:spPr>
            <a:xfrm>
              <a:off x="5541450" y="3179400"/>
              <a:ext cx="925" cy="300"/>
            </a:xfrm>
            <a:custGeom>
              <a:avLst/>
              <a:gdLst/>
              <a:ahLst/>
              <a:cxnLst/>
              <a:rect l="l" t="t" r="r" b="b"/>
              <a:pathLst>
                <a:path w="37" h="12" extrusionOk="0">
                  <a:moveTo>
                    <a:pt x="36" y="0"/>
                  </a:moveTo>
                  <a:cubicBezTo>
                    <a:pt x="1" y="0"/>
                    <a:pt x="24" y="0"/>
                    <a:pt x="36" y="0"/>
                  </a:cubicBezTo>
                  <a:cubicBezTo>
                    <a:pt x="36" y="0"/>
                    <a:pt x="24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8576;p60">
              <a:extLst>
                <a:ext uri="{FF2B5EF4-FFF2-40B4-BE49-F238E27FC236}">
                  <a16:creationId xmlns:a16="http://schemas.microsoft.com/office/drawing/2014/main" id="{E4B2A566-0404-4832-8370-48CEDC95C3EE}"/>
                </a:ext>
              </a:extLst>
            </p:cNvPr>
            <p:cNvSpPr/>
            <p:nvPr/>
          </p:nvSpPr>
          <p:spPr>
            <a:xfrm>
              <a:off x="5543925" y="3178200"/>
              <a:ext cx="475" cy="425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9" y="0"/>
                  </a:moveTo>
                  <a:cubicBezTo>
                    <a:pt x="1" y="0"/>
                    <a:pt x="14" y="16"/>
                    <a:pt x="17" y="16"/>
                  </a:cubicBezTo>
                  <a:cubicBezTo>
                    <a:pt x="18" y="16"/>
                    <a:pt x="17" y="12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8577;p60">
              <a:extLst>
                <a:ext uri="{FF2B5EF4-FFF2-40B4-BE49-F238E27FC236}">
                  <a16:creationId xmlns:a16="http://schemas.microsoft.com/office/drawing/2014/main" id="{9FA7E7B8-2487-4219-A8AF-07033E828208}"/>
                </a:ext>
              </a:extLst>
            </p:cNvPr>
            <p:cNvSpPr/>
            <p:nvPr/>
          </p:nvSpPr>
          <p:spPr>
            <a:xfrm>
              <a:off x="5545025" y="3176700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1" y="7"/>
                    <a:pt x="4" y="7"/>
                    <a:pt x="5" y="7"/>
                  </a:cubicBezTo>
                  <a:cubicBezTo>
                    <a:pt x="6" y="7"/>
                    <a:pt x="6" y="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8578;p60">
              <a:extLst>
                <a:ext uri="{FF2B5EF4-FFF2-40B4-BE49-F238E27FC236}">
                  <a16:creationId xmlns:a16="http://schemas.microsoft.com/office/drawing/2014/main" id="{B5681072-5062-466B-BA9E-4CB582AEF2E8}"/>
                </a:ext>
              </a:extLst>
            </p:cNvPr>
            <p:cNvSpPr/>
            <p:nvPr/>
          </p:nvSpPr>
          <p:spPr>
            <a:xfrm>
              <a:off x="5564975" y="31612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8579;p60">
              <a:extLst>
                <a:ext uri="{FF2B5EF4-FFF2-40B4-BE49-F238E27FC236}">
                  <a16:creationId xmlns:a16="http://schemas.microsoft.com/office/drawing/2014/main" id="{43CE67DF-0998-4A97-B064-3973C66CDAB4}"/>
                </a:ext>
              </a:extLst>
            </p:cNvPr>
            <p:cNvSpPr/>
            <p:nvPr/>
          </p:nvSpPr>
          <p:spPr>
            <a:xfrm>
              <a:off x="5569725" y="315892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7" y="1"/>
                  </a:moveTo>
                  <a:cubicBezTo>
                    <a:pt x="4" y="1"/>
                    <a:pt x="1" y="4"/>
                    <a:pt x="1" y="9"/>
                  </a:cubicBezTo>
                  <a:lnTo>
                    <a:pt x="13" y="9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8580;p60">
              <a:extLst>
                <a:ext uri="{FF2B5EF4-FFF2-40B4-BE49-F238E27FC236}">
                  <a16:creationId xmlns:a16="http://schemas.microsoft.com/office/drawing/2014/main" id="{5102AA01-26B1-4F5C-84C3-50195EC2599E}"/>
                </a:ext>
              </a:extLst>
            </p:cNvPr>
            <p:cNvSpPr/>
            <p:nvPr/>
          </p:nvSpPr>
          <p:spPr>
            <a:xfrm>
              <a:off x="5563175" y="31728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8581;p60">
              <a:extLst>
                <a:ext uri="{FF2B5EF4-FFF2-40B4-BE49-F238E27FC236}">
                  <a16:creationId xmlns:a16="http://schemas.microsoft.com/office/drawing/2014/main" id="{7F7EF4A1-5A28-4C96-A28A-74A2FDC2691D}"/>
                </a:ext>
              </a:extLst>
            </p:cNvPr>
            <p:cNvSpPr/>
            <p:nvPr/>
          </p:nvSpPr>
          <p:spPr>
            <a:xfrm>
              <a:off x="5562875" y="3172375"/>
              <a:ext cx="875" cy="500"/>
            </a:xfrm>
            <a:custGeom>
              <a:avLst/>
              <a:gdLst/>
              <a:ahLst/>
              <a:cxnLst/>
              <a:rect l="l" t="t" r="r" b="b"/>
              <a:pathLst>
                <a:path w="35" h="20" extrusionOk="0">
                  <a:moveTo>
                    <a:pt x="32" y="0"/>
                  </a:moveTo>
                  <a:cubicBezTo>
                    <a:pt x="27" y="0"/>
                    <a:pt x="1" y="12"/>
                    <a:pt x="1" y="19"/>
                  </a:cubicBezTo>
                  <a:cubicBezTo>
                    <a:pt x="29" y="5"/>
                    <a:pt x="3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8582;p60">
              <a:extLst>
                <a:ext uri="{FF2B5EF4-FFF2-40B4-BE49-F238E27FC236}">
                  <a16:creationId xmlns:a16="http://schemas.microsoft.com/office/drawing/2014/main" id="{A0F14AA3-41B9-414B-BFA8-95F8E8AF20AD}"/>
                </a:ext>
              </a:extLst>
            </p:cNvPr>
            <p:cNvSpPr/>
            <p:nvPr/>
          </p:nvSpPr>
          <p:spPr>
            <a:xfrm>
              <a:off x="5559025" y="3155875"/>
              <a:ext cx="19250" cy="18775"/>
            </a:xfrm>
            <a:custGeom>
              <a:avLst/>
              <a:gdLst/>
              <a:ahLst/>
              <a:cxnLst/>
              <a:rect l="l" t="t" r="r" b="b"/>
              <a:pathLst>
                <a:path w="770" h="751" extrusionOk="0">
                  <a:moveTo>
                    <a:pt x="316" y="202"/>
                  </a:moveTo>
                  <a:cubicBezTo>
                    <a:pt x="318" y="206"/>
                    <a:pt x="319" y="210"/>
                    <a:pt x="322" y="215"/>
                  </a:cubicBezTo>
                  <a:cubicBezTo>
                    <a:pt x="309" y="209"/>
                    <a:pt x="313" y="206"/>
                    <a:pt x="316" y="202"/>
                  </a:cubicBezTo>
                  <a:close/>
                  <a:moveTo>
                    <a:pt x="103" y="512"/>
                  </a:moveTo>
                  <a:cubicBezTo>
                    <a:pt x="104" y="512"/>
                    <a:pt x="106" y="512"/>
                    <a:pt x="107" y="512"/>
                  </a:cubicBezTo>
                  <a:cubicBezTo>
                    <a:pt x="95" y="517"/>
                    <a:pt x="90" y="519"/>
                    <a:pt x="90" y="519"/>
                  </a:cubicBezTo>
                  <a:cubicBezTo>
                    <a:pt x="89" y="519"/>
                    <a:pt x="98" y="515"/>
                    <a:pt x="103" y="512"/>
                  </a:cubicBezTo>
                  <a:close/>
                  <a:moveTo>
                    <a:pt x="51" y="534"/>
                  </a:moveTo>
                  <a:lnTo>
                    <a:pt x="51" y="534"/>
                  </a:lnTo>
                  <a:cubicBezTo>
                    <a:pt x="49" y="534"/>
                    <a:pt x="48" y="535"/>
                    <a:pt x="48" y="536"/>
                  </a:cubicBezTo>
                  <a:cubicBezTo>
                    <a:pt x="49" y="536"/>
                    <a:pt x="50" y="535"/>
                    <a:pt x="51" y="534"/>
                  </a:cubicBezTo>
                  <a:close/>
                  <a:moveTo>
                    <a:pt x="364" y="663"/>
                  </a:moveTo>
                  <a:cubicBezTo>
                    <a:pt x="366" y="664"/>
                    <a:pt x="368" y="666"/>
                    <a:pt x="369" y="667"/>
                  </a:cubicBezTo>
                  <a:cubicBezTo>
                    <a:pt x="368" y="666"/>
                    <a:pt x="366" y="664"/>
                    <a:pt x="364" y="663"/>
                  </a:cubicBezTo>
                  <a:close/>
                  <a:moveTo>
                    <a:pt x="262" y="679"/>
                  </a:moveTo>
                  <a:cubicBezTo>
                    <a:pt x="262" y="679"/>
                    <a:pt x="262" y="679"/>
                    <a:pt x="262" y="679"/>
                  </a:cubicBezTo>
                  <a:lnTo>
                    <a:pt x="262" y="679"/>
                  </a:lnTo>
                  <a:cubicBezTo>
                    <a:pt x="262" y="679"/>
                    <a:pt x="262" y="680"/>
                    <a:pt x="262" y="680"/>
                  </a:cubicBezTo>
                  <a:lnTo>
                    <a:pt x="262" y="680"/>
                  </a:lnTo>
                  <a:cubicBezTo>
                    <a:pt x="262" y="679"/>
                    <a:pt x="262" y="679"/>
                    <a:pt x="262" y="679"/>
                  </a:cubicBezTo>
                  <a:close/>
                  <a:moveTo>
                    <a:pt x="214" y="684"/>
                  </a:moveTo>
                  <a:cubicBezTo>
                    <a:pt x="221" y="693"/>
                    <a:pt x="221" y="701"/>
                    <a:pt x="211" y="703"/>
                  </a:cubicBezTo>
                  <a:lnTo>
                    <a:pt x="211" y="703"/>
                  </a:lnTo>
                  <a:cubicBezTo>
                    <a:pt x="214" y="697"/>
                    <a:pt x="214" y="691"/>
                    <a:pt x="214" y="684"/>
                  </a:cubicBezTo>
                  <a:close/>
                  <a:moveTo>
                    <a:pt x="201" y="704"/>
                  </a:moveTo>
                  <a:cubicBezTo>
                    <a:pt x="202" y="708"/>
                    <a:pt x="203" y="712"/>
                    <a:pt x="203" y="715"/>
                  </a:cubicBezTo>
                  <a:cubicBezTo>
                    <a:pt x="203" y="711"/>
                    <a:pt x="203" y="707"/>
                    <a:pt x="203" y="704"/>
                  </a:cubicBezTo>
                  <a:lnTo>
                    <a:pt x="203" y="704"/>
                  </a:lnTo>
                  <a:cubicBezTo>
                    <a:pt x="203" y="704"/>
                    <a:pt x="203" y="704"/>
                    <a:pt x="203" y="704"/>
                  </a:cubicBezTo>
                  <a:cubicBezTo>
                    <a:pt x="202" y="704"/>
                    <a:pt x="201" y="704"/>
                    <a:pt x="201" y="704"/>
                  </a:cubicBezTo>
                  <a:close/>
                  <a:moveTo>
                    <a:pt x="262" y="680"/>
                  </a:moveTo>
                  <a:cubicBezTo>
                    <a:pt x="250" y="691"/>
                    <a:pt x="250" y="703"/>
                    <a:pt x="262" y="727"/>
                  </a:cubicBezTo>
                  <a:cubicBezTo>
                    <a:pt x="256" y="708"/>
                    <a:pt x="256" y="692"/>
                    <a:pt x="262" y="680"/>
                  </a:cubicBezTo>
                  <a:close/>
                  <a:moveTo>
                    <a:pt x="548" y="0"/>
                  </a:moveTo>
                  <a:cubicBezTo>
                    <a:pt x="524" y="36"/>
                    <a:pt x="536" y="48"/>
                    <a:pt x="524" y="72"/>
                  </a:cubicBezTo>
                  <a:cubicBezTo>
                    <a:pt x="512" y="72"/>
                    <a:pt x="512" y="60"/>
                    <a:pt x="512" y="48"/>
                  </a:cubicBezTo>
                  <a:cubicBezTo>
                    <a:pt x="500" y="60"/>
                    <a:pt x="488" y="72"/>
                    <a:pt x="476" y="72"/>
                  </a:cubicBezTo>
                  <a:cubicBezTo>
                    <a:pt x="476" y="72"/>
                    <a:pt x="524" y="96"/>
                    <a:pt x="488" y="108"/>
                  </a:cubicBezTo>
                  <a:cubicBezTo>
                    <a:pt x="500" y="96"/>
                    <a:pt x="429" y="96"/>
                    <a:pt x="429" y="96"/>
                  </a:cubicBezTo>
                  <a:lnTo>
                    <a:pt x="429" y="96"/>
                  </a:lnTo>
                  <a:cubicBezTo>
                    <a:pt x="441" y="108"/>
                    <a:pt x="464" y="143"/>
                    <a:pt x="441" y="143"/>
                  </a:cubicBezTo>
                  <a:cubicBezTo>
                    <a:pt x="441" y="135"/>
                    <a:pt x="435" y="127"/>
                    <a:pt x="431" y="127"/>
                  </a:cubicBezTo>
                  <a:cubicBezTo>
                    <a:pt x="430" y="127"/>
                    <a:pt x="429" y="128"/>
                    <a:pt x="429" y="131"/>
                  </a:cubicBezTo>
                  <a:cubicBezTo>
                    <a:pt x="417" y="120"/>
                    <a:pt x="429" y="108"/>
                    <a:pt x="429" y="96"/>
                  </a:cubicBezTo>
                  <a:lnTo>
                    <a:pt x="429" y="96"/>
                  </a:lnTo>
                  <a:cubicBezTo>
                    <a:pt x="429" y="108"/>
                    <a:pt x="417" y="108"/>
                    <a:pt x="417" y="108"/>
                  </a:cubicBezTo>
                  <a:cubicBezTo>
                    <a:pt x="427" y="123"/>
                    <a:pt x="424" y="127"/>
                    <a:pt x="417" y="127"/>
                  </a:cubicBezTo>
                  <a:cubicBezTo>
                    <a:pt x="409" y="127"/>
                    <a:pt x="393" y="120"/>
                    <a:pt x="393" y="120"/>
                  </a:cubicBezTo>
                  <a:cubicBezTo>
                    <a:pt x="393" y="120"/>
                    <a:pt x="381" y="131"/>
                    <a:pt x="369" y="131"/>
                  </a:cubicBezTo>
                  <a:cubicBezTo>
                    <a:pt x="381" y="131"/>
                    <a:pt x="393" y="131"/>
                    <a:pt x="393" y="143"/>
                  </a:cubicBezTo>
                  <a:lnTo>
                    <a:pt x="345" y="143"/>
                  </a:lnTo>
                  <a:cubicBezTo>
                    <a:pt x="345" y="155"/>
                    <a:pt x="369" y="191"/>
                    <a:pt x="345" y="191"/>
                  </a:cubicBezTo>
                  <a:cubicBezTo>
                    <a:pt x="345" y="191"/>
                    <a:pt x="322" y="167"/>
                    <a:pt x="322" y="167"/>
                  </a:cubicBezTo>
                  <a:cubicBezTo>
                    <a:pt x="314" y="175"/>
                    <a:pt x="311" y="182"/>
                    <a:pt x="313" y="193"/>
                  </a:cubicBezTo>
                  <a:lnTo>
                    <a:pt x="313" y="193"/>
                  </a:lnTo>
                  <a:cubicBezTo>
                    <a:pt x="312" y="192"/>
                    <a:pt x="311" y="192"/>
                    <a:pt x="310" y="191"/>
                  </a:cubicBezTo>
                  <a:cubicBezTo>
                    <a:pt x="306" y="189"/>
                    <a:pt x="304" y="189"/>
                    <a:pt x="302" y="189"/>
                  </a:cubicBezTo>
                  <a:cubicBezTo>
                    <a:pt x="289" y="189"/>
                    <a:pt x="298" y="215"/>
                    <a:pt x="298" y="215"/>
                  </a:cubicBezTo>
                  <a:cubicBezTo>
                    <a:pt x="292" y="209"/>
                    <a:pt x="289" y="206"/>
                    <a:pt x="287" y="206"/>
                  </a:cubicBezTo>
                  <a:cubicBezTo>
                    <a:pt x="286" y="206"/>
                    <a:pt x="286" y="209"/>
                    <a:pt x="286" y="215"/>
                  </a:cubicBezTo>
                  <a:cubicBezTo>
                    <a:pt x="283" y="209"/>
                    <a:pt x="279" y="207"/>
                    <a:pt x="274" y="207"/>
                  </a:cubicBezTo>
                  <a:cubicBezTo>
                    <a:pt x="257" y="207"/>
                    <a:pt x="230" y="232"/>
                    <a:pt x="203" y="251"/>
                  </a:cubicBezTo>
                  <a:cubicBezTo>
                    <a:pt x="203" y="251"/>
                    <a:pt x="212" y="288"/>
                    <a:pt x="197" y="288"/>
                  </a:cubicBezTo>
                  <a:cubicBezTo>
                    <a:pt x="195" y="288"/>
                    <a:pt x="193" y="288"/>
                    <a:pt x="191" y="286"/>
                  </a:cubicBezTo>
                  <a:cubicBezTo>
                    <a:pt x="191" y="286"/>
                    <a:pt x="179" y="262"/>
                    <a:pt x="167" y="251"/>
                  </a:cubicBezTo>
                  <a:lnTo>
                    <a:pt x="167" y="251"/>
                  </a:lnTo>
                  <a:cubicBezTo>
                    <a:pt x="203" y="298"/>
                    <a:pt x="131" y="322"/>
                    <a:pt x="131" y="358"/>
                  </a:cubicBezTo>
                  <a:cubicBezTo>
                    <a:pt x="107" y="346"/>
                    <a:pt x="119" y="334"/>
                    <a:pt x="72" y="334"/>
                  </a:cubicBezTo>
                  <a:cubicBezTo>
                    <a:pt x="83" y="334"/>
                    <a:pt x="95" y="346"/>
                    <a:pt x="107" y="358"/>
                  </a:cubicBezTo>
                  <a:cubicBezTo>
                    <a:pt x="107" y="358"/>
                    <a:pt x="107" y="346"/>
                    <a:pt x="107" y="346"/>
                  </a:cubicBezTo>
                  <a:cubicBezTo>
                    <a:pt x="113" y="358"/>
                    <a:pt x="113" y="361"/>
                    <a:pt x="112" y="361"/>
                  </a:cubicBezTo>
                  <a:cubicBezTo>
                    <a:pt x="110" y="361"/>
                    <a:pt x="107" y="358"/>
                    <a:pt x="107" y="358"/>
                  </a:cubicBezTo>
                  <a:cubicBezTo>
                    <a:pt x="66" y="358"/>
                    <a:pt x="78" y="384"/>
                    <a:pt x="52" y="384"/>
                  </a:cubicBezTo>
                  <a:cubicBezTo>
                    <a:pt x="48" y="384"/>
                    <a:pt x="43" y="383"/>
                    <a:pt x="36" y="381"/>
                  </a:cubicBezTo>
                  <a:lnTo>
                    <a:pt x="36" y="381"/>
                  </a:lnTo>
                  <a:cubicBezTo>
                    <a:pt x="36" y="382"/>
                    <a:pt x="48" y="429"/>
                    <a:pt x="0" y="429"/>
                  </a:cubicBezTo>
                  <a:cubicBezTo>
                    <a:pt x="0" y="441"/>
                    <a:pt x="48" y="477"/>
                    <a:pt x="0" y="477"/>
                  </a:cubicBezTo>
                  <a:cubicBezTo>
                    <a:pt x="40" y="497"/>
                    <a:pt x="47" y="500"/>
                    <a:pt x="83" y="508"/>
                  </a:cubicBezTo>
                  <a:lnTo>
                    <a:pt x="83" y="508"/>
                  </a:lnTo>
                  <a:cubicBezTo>
                    <a:pt x="77" y="509"/>
                    <a:pt x="69" y="510"/>
                    <a:pt x="60" y="512"/>
                  </a:cubicBezTo>
                  <a:cubicBezTo>
                    <a:pt x="60" y="512"/>
                    <a:pt x="70" y="523"/>
                    <a:pt x="51" y="534"/>
                  </a:cubicBezTo>
                  <a:lnTo>
                    <a:pt x="51" y="534"/>
                  </a:lnTo>
                  <a:cubicBezTo>
                    <a:pt x="51" y="534"/>
                    <a:pt x="52" y="534"/>
                    <a:pt x="52" y="534"/>
                  </a:cubicBezTo>
                  <a:cubicBezTo>
                    <a:pt x="68" y="534"/>
                    <a:pt x="123" y="555"/>
                    <a:pt x="141" y="561"/>
                  </a:cubicBezTo>
                  <a:lnTo>
                    <a:pt x="141" y="561"/>
                  </a:lnTo>
                  <a:cubicBezTo>
                    <a:pt x="96" y="572"/>
                    <a:pt x="107" y="572"/>
                    <a:pt x="83" y="572"/>
                  </a:cubicBezTo>
                  <a:cubicBezTo>
                    <a:pt x="83" y="572"/>
                    <a:pt x="153" y="618"/>
                    <a:pt x="161" y="642"/>
                  </a:cubicBezTo>
                  <a:lnTo>
                    <a:pt x="161" y="642"/>
                  </a:lnTo>
                  <a:cubicBezTo>
                    <a:pt x="156" y="640"/>
                    <a:pt x="152" y="639"/>
                    <a:pt x="150" y="639"/>
                  </a:cubicBezTo>
                  <a:cubicBezTo>
                    <a:pt x="145" y="639"/>
                    <a:pt x="145" y="643"/>
                    <a:pt x="155" y="655"/>
                  </a:cubicBezTo>
                  <a:cubicBezTo>
                    <a:pt x="162" y="653"/>
                    <a:pt x="163" y="648"/>
                    <a:pt x="161" y="642"/>
                  </a:cubicBezTo>
                  <a:lnTo>
                    <a:pt x="161" y="642"/>
                  </a:lnTo>
                  <a:cubicBezTo>
                    <a:pt x="173" y="648"/>
                    <a:pt x="188" y="659"/>
                    <a:pt x="200" y="669"/>
                  </a:cubicBezTo>
                  <a:lnTo>
                    <a:pt x="200" y="669"/>
                  </a:lnTo>
                  <a:cubicBezTo>
                    <a:pt x="201" y="669"/>
                    <a:pt x="202" y="668"/>
                    <a:pt x="203" y="667"/>
                  </a:cubicBezTo>
                  <a:lnTo>
                    <a:pt x="203" y="667"/>
                  </a:lnTo>
                  <a:cubicBezTo>
                    <a:pt x="202" y="668"/>
                    <a:pt x="201" y="669"/>
                    <a:pt x="201" y="670"/>
                  </a:cubicBezTo>
                  <a:lnTo>
                    <a:pt x="201" y="670"/>
                  </a:lnTo>
                  <a:cubicBezTo>
                    <a:pt x="201" y="670"/>
                    <a:pt x="200" y="670"/>
                    <a:pt x="200" y="669"/>
                  </a:cubicBezTo>
                  <a:lnTo>
                    <a:pt x="200" y="669"/>
                  </a:lnTo>
                  <a:cubicBezTo>
                    <a:pt x="191" y="681"/>
                    <a:pt x="191" y="692"/>
                    <a:pt x="191" y="703"/>
                  </a:cubicBezTo>
                  <a:cubicBezTo>
                    <a:pt x="194" y="703"/>
                    <a:pt x="198" y="704"/>
                    <a:pt x="201" y="704"/>
                  </a:cubicBezTo>
                  <a:lnTo>
                    <a:pt x="201" y="704"/>
                  </a:lnTo>
                  <a:cubicBezTo>
                    <a:pt x="198" y="693"/>
                    <a:pt x="194" y="679"/>
                    <a:pt x="201" y="670"/>
                  </a:cubicBezTo>
                  <a:lnTo>
                    <a:pt x="201" y="670"/>
                  </a:lnTo>
                  <a:cubicBezTo>
                    <a:pt x="205" y="674"/>
                    <a:pt x="209" y="678"/>
                    <a:pt x="212" y="682"/>
                  </a:cubicBezTo>
                  <a:lnTo>
                    <a:pt x="212" y="682"/>
                  </a:lnTo>
                  <a:cubicBezTo>
                    <a:pt x="213" y="681"/>
                    <a:pt x="214" y="680"/>
                    <a:pt x="214" y="679"/>
                  </a:cubicBezTo>
                  <a:lnTo>
                    <a:pt x="214" y="679"/>
                  </a:lnTo>
                  <a:cubicBezTo>
                    <a:pt x="214" y="681"/>
                    <a:pt x="214" y="683"/>
                    <a:pt x="214" y="684"/>
                  </a:cubicBezTo>
                  <a:lnTo>
                    <a:pt x="214" y="684"/>
                  </a:lnTo>
                  <a:cubicBezTo>
                    <a:pt x="214" y="683"/>
                    <a:pt x="213" y="683"/>
                    <a:pt x="212" y="682"/>
                  </a:cubicBezTo>
                  <a:lnTo>
                    <a:pt x="212" y="682"/>
                  </a:lnTo>
                  <a:cubicBezTo>
                    <a:pt x="206" y="689"/>
                    <a:pt x="204" y="696"/>
                    <a:pt x="203" y="704"/>
                  </a:cubicBezTo>
                  <a:lnTo>
                    <a:pt x="203" y="704"/>
                  </a:lnTo>
                  <a:cubicBezTo>
                    <a:pt x="206" y="704"/>
                    <a:pt x="209" y="704"/>
                    <a:pt x="211" y="703"/>
                  </a:cubicBezTo>
                  <a:lnTo>
                    <a:pt x="211" y="703"/>
                  </a:lnTo>
                  <a:cubicBezTo>
                    <a:pt x="209" y="707"/>
                    <a:pt x="206" y="711"/>
                    <a:pt x="203" y="715"/>
                  </a:cubicBezTo>
                  <a:cubicBezTo>
                    <a:pt x="214" y="715"/>
                    <a:pt x="214" y="703"/>
                    <a:pt x="226" y="691"/>
                  </a:cubicBezTo>
                  <a:lnTo>
                    <a:pt x="226" y="691"/>
                  </a:lnTo>
                  <a:cubicBezTo>
                    <a:pt x="226" y="691"/>
                    <a:pt x="203" y="751"/>
                    <a:pt x="226" y="751"/>
                  </a:cubicBezTo>
                  <a:cubicBezTo>
                    <a:pt x="238" y="751"/>
                    <a:pt x="238" y="692"/>
                    <a:pt x="262" y="679"/>
                  </a:cubicBezTo>
                  <a:lnTo>
                    <a:pt x="262" y="679"/>
                  </a:lnTo>
                  <a:cubicBezTo>
                    <a:pt x="266" y="669"/>
                    <a:pt x="275" y="661"/>
                    <a:pt x="285" y="656"/>
                  </a:cubicBezTo>
                  <a:lnTo>
                    <a:pt x="285" y="656"/>
                  </a:lnTo>
                  <a:cubicBezTo>
                    <a:pt x="283" y="666"/>
                    <a:pt x="274" y="739"/>
                    <a:pt x="274" y="739"/>
                  </a:cubicBezTo>
                  <a:cubicBezTo>
                    <a:pt x="286" y="715"/>
                    <a:pt x="345" y="751"/>
                    <a:pt x="310" y="679"/>
                  </a:cubicBezTo>
                  <a:lnTo>
                    <a:pt x="310" y="679"/>
                  </a:lnTo>
                  <a:cubicBezTo>
                    <a:pt x="310" y="691"/>
                    <a:pt x="298" y="703"/>
                    <a:pt x="286" y="727"/>
                  </a:cubicBezTo>
                  <a:cubicBezTo>
                    <a:pt x="286" y="691"/>
                    <a:pt x="286" y="679"/>
                    <a:pt x="310" y="655"/>
                  </a:cubicBezTo>
                  <a:cubicBezTo>
                    <a:pt x="345" y="679"/>
                    <a:pt x="310" y="679"/>
                    <a:pt x="334" y="679"/>
                  </a:cubicBezTo>
                  <a:cubicBezTo>
                    <a:pt x="334" y="679"/>
                    <a:pt x="340" y="659"/>
                    <a:pt x="354" y="659"/>
                  </a:cubicBezTo>
                  <a:cubicBezTo>
                    <a:pt x="357" y="659"/>
                    <a:pt x="360" y="660"/>
                    <a:pt x="364" y="663"/>
                  </a:cubicBezTo>
                  <a:lnTo>
                    <a:pt x="364" y="663"/>
                  </a:lnTo>
                  <a:cubicBezTo>
                    <a:pt x="327" y="631"/>
                    <a:pt x="319" y="620"/>
                    <a:pt x="325" y="620"/>
                  </a:cubicBezTo>
                  <a:cubicBezTo>
                    <a:pt x="331" y="620"/>
                    <a:pt x="351" y="632"/>
                    <a:pt x="369" y="643"/>
                  </a:cubicBezTo>
                  <a:cubicBezTo>
                    <a:pt x="361" y="635"/>
                    <a:pt x="358" y="627"/>
                    <a:pt x="362" y="627"/>
                  </a:cubicBezTo>
                  <a:lnTo>
                    <a:pt x="362" y="627"/>
                  </a:lnTo>
                  <a:cubicBezTo>
                    <a:pt x="363" y="627"/>
                    <a:pt x="366" y="628"/>
                    <a:pt x="369" y="632"/>
                  </a:cubicBezTo>
                  <a:cubicBezTo>
                    <a:pt x="343" y="597"/>
                    <a:pt x="374" y="575"/>
                    <a:pt x="402" y="575"/>
                  </a:cubicBezTo>
                  <a:cubicBezTo>
                    <a:pt x="413" y="575"/>
                    <a:pt x="422" y="578"/>
                    <a:pt x="429" y="584"/>
                  </a:cubicBezTo>
                  <a:cubicBezTo>
                    <a:pt x="435" y="584"/>
                    <a:pt x="432" y="570"/>
                    <a:pt x="428" y="561"/>
                  </a:cubicBezTo>
                  <a:lnTo>
                    <a:pt x="428" y="561"/>
                  </a:lnTo>
                  <a:cubicBezTo>
                    <a:pt x="487" y="501"/>
                    <a:pt x="769" y="215"/>
                    <a:pt x="726" y="215"/>
                  </a:cubicBezTo>
                  <a:cubicBezTo>
                    <a:pt x="738" y="191"/>
                    <a:pt x="715" y="167"/>
                    <a:pt x="691" y="167"/>
                  </a:cubicBezTo>
                  <a:cubicBezTo>
                    <a:pt x="707" y="143"/>
                    <a:pt x="690" y="129"/>
                    <a:pt x="677" y="123"/>
                  </a:cubicBezTo>
                  <a:lnTo>
                    <a:pt x="677" y="123"/>
                  </a:lnTo>
                  <a:cubicBezTo>
                    <a:pt x="679" y="108"/>
                    <a:pt x="673" y="65"/>
                    <a:pt x="669" y="65"/>
                  </a:cubicBezTo>
                  <a:cubicBezTo>
                    <a:pt x="668" y="65"/>
                    <a:pt x="667" y="70"/>
                    <a:pt x="667" y="84"/>
                  </a:cubicBezTo>
                  <a:cubicBezTo>
                    <a:pt x="643" y="72"/>
                    <a:pt x="560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8583;p60">
              <a:extLst>
                <a:ext uri="{FF2B5EF4-FFF2-40B4-BE49-F238E27FC236}">
                  <a16:creationId xmlns:a16="http://schemas.microsoft.com/office/drawing/2014/main" id="{CBD8B0EE-B1DF-48A5-98EE-5CD12397ABCE}"/>
                </a:ext>
              </a:extLst>
            </p:cNvPr>
            <p:cNvSpPr/>
            <p:nvPr/>
          </p:nvSpPr>
          <p:spPr>
            <a:xfrm>
              <a:off x="5564975" y="31615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8584;p60">
              <a:extLst>
                <a:ext uri="{FF2B5EF4-FFF2-40B4-BE49-F238E27FC236}">
                  <a16:creationId xmlns:a16="http://schemas.microsoft.com/office/drawing/2014/main" id="{14EA3C46-0866-4746-B5A2-8C2C612E52F1}"/>
                </a:ext>
              </a:extLst>
            </p:cNvPr>
            <p:cNvSpPr/>
            <p:nvPr/>
          </p:nvSpPr>
          <p:spPr>
            <a:xfrm>
              <a:off x="5571525" y="31674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cubicBezTo>
                    <a:pt x="12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8585;p60">
              <a:extLst>
                <a:ext uri="{FF2B5EF4-FFF2-40B4-BE49-F238E27FC236}">
                  <a16:creationId xmlns:a16="http://schemas.microsoft.com/office/drawing/2014/main" id="{58783FE2-D11C-439C-B030-4C36B3859070}"/>
                </a:ext>
              </a:extLst>
            </p:cNvPr>
            <p:cNvSpPr/>
            <p:nvPr/>
          </p:nvSpPr>
          <p:spPr>
            <a:xfrm>
              <a:off x="5570325" y="3169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cubicBezTo>
                    <a:pt x="24" y="24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8586;p60">
              <a:extLst>
                <a:ext uri="{FF2B5EF4-FFF2-40B4-BE49-F238E27FC236}">
                  <a16:creationId xmlns:a16="http://schemas.microsoft.com/office/drawing/2014/main" id="{5827F423-2867-4D20-B6F8-E9A470FFE55D}"/>
                </a:ext>
              </a:extLst>
            </p:cNvPr>
            <p:cNvSpPr/>
            <p:nvPr/>
          </p:nvSpPr>
          <p:spPr>
            <a:xfrm>
              <a:off x="5570025" y="31698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cubicBezTo>
                    <a:pt x="1" y="0"/>
                    <a:pt x="1" y="12"/>
                    <a:pt x="13" y="12"/>
                  </a:cubicBez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8587;p60">
              <a:extLst>
                <a:ext uri="{FF2B5EF4-FFF2-40B4-BE49-F238E27FC236}">
                  <a16:creationId xmlns:a16="http://schemas.microsoft.com/office/drawing/2014/main" id="{C3423462-7F96-4AAF-9BFA-0E5BB655E991}"/>
                </a:ext>
              </a:extLst>
            </p:cNvPr>
            <p:cNvSpPr/>
            <p:nvPr/>
          </p:nvSpPr>
          <p:spPr>
            <a:xfrm>
              <a:off x="5564975" y="3174225"/>
              <a:ext cx="600" cy="1025"/>
            </a:xfrm>
            <a:custGeom>
              <a:avLst/>
              <a:gdLst/>
              <a:ahLst/>
              <a:cxnLst/>
              <a:rect l="l" t="t" r="r" b="b"/>
              <a:pathLst>
                <a:path w="24" h="41" extrusionOk="0">
                  <a:moveTo>
                    <a:pt x="9" y="1"/>
                  </a:moveTo>
                  <a:cubicBezTo>
                    <a:pt x="5" y="1"/>
                    <a:pt x="0" y="11"/>
                    <a:pt x="0" y="40"/>
                  </a:cubicBezTo>
                  <a:cubicBezTo>
                    <a:pt x="23" y="33"/>
                    <a:pt x="17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8588;p60">
              <a:extLst>
                <a:ext uri="{FF2B5EF4-FFF2-40B4-BE49-F238E27FC236}">
                  <a16:creationId xmlns:a16="http://schemas.microsoft.com/office/drawing/2014/main" id="{CABAF0CF-54AD-4ECD-BDEB-806BCF142418}"/>
                </a:ext>
              </a:extLst>
            </p:cNvPr>
            <p:cNvSpPr/>
            <p:nvPr/>
          </p:nvSpPr>
          <p:spPr>
            <a:xfrm>
              <a:off x="5559900" y="316480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8589;p60">
              <a:extLst>
                <a:ext uri="{FF2B5EF4-FFF2-40B4-BE49-F238E27FC236}">
                  <a16:creationId xmlns:a16="http://schemas.microsoft.com/office/drawing/2014/main" id="{3528EC5D-CA3E-4482-A34C-B0DEAAE974AC}"/>
                </a:ext>
              </a:extLst>
            </p:cNvPr>
            <p:cNvSpPr/>
            <p:nvPr/>
          </p:nvSpPr>
          <p:spPr>
            <a:xfrm>
              <a:off x="5562600" y="316332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cubicBezTo>
                    <a:pt x="0" y="0"/>
                    <a:pt x="36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8590;p60">
              <a:extLst>
                <a:ext uri="{FF2B5EF4-FFF2-40B4-BE49-F238E27FC236}">
                  <a16:creationId xmlns:a16="http://schemas.microsoft.com/office/drawing/2014/main" id="{F4C0D157-F56E-4C06-B889-3592DE550CA8}"/>
                </a:ext>
              </a:extLst>
            </p:cNvPr>
            <p:cNvSpPr/>
            <p:nvPr/>
          </p:nvSpPr>
          <p:spPr>
            <a:xfrm>
              <a:off x="5563475" y="3161825"/>
              <a:ext cx="475" cy="400"/>
            </a:xfrm>
            <a:custGeom>
              <a:avLst/>
              <a:gdLst/>
              <a:ahLst/>
              <a:cxnLst/>
              <a:rect l="l" t="t" r="r" b="b"/>
              <a:pathLst>
                <a:path w="19" h="16" extrusionOk="0">
                  <a:moveTo>
                    <a:pt x="13" y="1"/>
                  </a:moveTo>
                  <a:cubicBezTo>
                    <a:pt x="13" y="13"/>
                    <a:pt x="13" y="13"/>
                    <a:pt x="1" y="13"/>
                  </a:cubicBezTo>
                  <a:cubicBezTo>
                    <a:pt x="7" y="13"/>
                    <a:pt x="13" y="16"/>
                    <a:pt x="16" y="16"/>
                  </a:cubicBezTo>
                  <a:cubicBezTo>
                    <a:pt x="19" y="16"/>
                    <a:pt x="19" y="13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8591;p60">
              <a:extLst>
                <a:ext uri="{FF2B5EF4-FFF2-40B4-BE49-F238E27FC236}">
                  <a16:creationId xmlns:a16="http://schemas.microsoft.com/office/drawing/2014/main" id="{59D686EE-2AF4-4A39-81F8-3E35CB0DC6F5}"/>
                </a:ext>
              </a:extLst>
            </p:cNvPr>
            <p:cNvSpPr/>
            <p:nvPr/>
          </p:nvSpPr>
          <p:spPr>
            <a:xfrm>
              <a:off x="5583425" y="31466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0"/>
                    <a:pt x="12" y="0"/>
                    <a:pt x="12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8592;p60">
              <a:extLst>
                <a:ext uri="{FF2B5EF4-FFF2-40B4-BE49-F238E27FC236}">
                  <a16:creationId xmlns:a16="http://schemas.microsoft.com/office/drawing/2014/main" id="{1EF3BA54-2683-437F-89AE-CB59B5718F2C}"/>
                </a:ext>
              </a:extLst>
            </p:cNvPr>
            <p:cNvSpPr/>
            <p:nvPr/>
          </p:nvSpPr>
          <p:spPr>
            <a:xfrm>
              <a:off x="5588475" y="314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8593;p60">
              <a:extLst>
                <a:ext uri="{FF2B5EF4-FFF2-40B4-BE49-F238E27FC236}">
                  <a16:creationId xmlns:a16="http://schemas.microsoft.com/office/drawing/2014/main" id="{1540AF29-5DDD-4082-86CE-3EDB04597078}"/>
                </a:ext>
              </a:extLst>
            </p:cNvPr>
            <p:cNvSpPr/>
            <p:nvPr/>
          </p:nvSpPr>
          <p:spPr>
            <a:xfrm>
              <a:off x="5581925" y="3157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3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8594;p60">
              <a:extLst>
                <a:ext uri="{FF2B5EF4-FFF2-40B4-BE49-F238E27FC236}">
                  <a16:creationId xmlns:a16="http://schemas.microsoft.com/office/drawing/2014/main" id="{2F984509-0552-40EC-854C-3F71427B5378}"/>
                </a:ext>
              </a:extLst>
            </p:cNvPr>
            <p:cNvSpPr/>
            <p:nvPr/>
          </p:nvSpPr>
          <p:spPr>
            <a:xfrm>
              <a:off x="5581450" y="3157700"/>
              <a:ext cx="850" cy="275"/>
            </a:xfrm>
            <a:custGeom>
              <a:avLst/>
              <a:gdLst/>
              <a:ahLst/>
              <a:cxnLst/>
              <a:rect l="l" t="t" r="r" b="b"/>
              <a:pathLst>
                <a:path w="34" h="11" extrusionOk="0">
                  <a:moveTo>
                    <a:pt x="32" y="0"/>
                  </a:moveTo>
                  <a:cubicBezTo>
                    <a:pt x="29" y="0"/>
                    <a:pt x="0" y="11"/>
                    <a:pt x="8" y="11"/>
                  </a:cubicBezTo>
                  <a:cubicBezTo>
                    <a:pt x="28" y="3"/>
                    <a:pt x="33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8595;p60">
              <a:extLst>
                <a:ext uri="{FF2B5EF4-FFF2-40B4-BE49-F238E27FC236}">
                  <a16:creationId xmlns:a16="http://schemas.microsoft.com/office/drawing/2014/main" id="{90ED76CC-8D58-4B8B-A050-567F89547BDB}"/>
                </a:ext>
              </a:extLst>
            </p:cNvPr>
            <p:cNvSpPr/>
            <p:nvPr/>
          </p:nvSpPr>
          <p:spPr>
            <a:xfrm>
              <a:off x="5577775" y="3141250"/>
              <a:ext cx="18750" cy="18825"/>
            </a:xfrm>
            <a:custGeom>
              <a:avLst/>
              <a:gdLst/>
              <a:ahLst/>
              <a:cxnLst/>
              <a:rect l="l" t="t" r="r" b="b"/>
              <a:pathLst>
                <a:path w="750" h="753" extrusionOk="0">
                  <a:moveTo>
                    <a:pt x="417" y="97"/>
                  </a:moveTo>
                  <a:cubicBezTo>
                    <a:pt x="417" y="102"/>
                    <a:pt x="419" y="104"/>
                    <a:pt x="421" y="106"/>
                  </a:cubicBezTo>
                  <a:lnTo>
                    <a:pt x="421" y="106"/>
                  </a:lnTo>
                  <a:cubicBezTo>
                    <a:pt x="420" y="103"/>
                    <a:pt x="419" y="100"/>
                    <a:pt x="417" y="97"/>
                  </a:cubicBezTo>
                  <a:close/>
                  <a:moveTo>
                    <a:pt x="429" y="97"/>
                  </a:moveTo>
                  <a:lnTo>
                    <a:pt x="429" y="97"/>
                  </a:lnTo>
                  <a:cubicBezTo>
                    <a:pt x="425" y="101"/>
                    <a:pt x="423" y="104"/>
                    <a:pt x="421" y="106"/>
                  </a:cubicBezTo>
                  <a:lnTo>
                    <a:pt x="421" y="106"/>
                  </a:lnTo>
                  <a:cubicBezTo>
                    <a:pt x="421" y="106"/>
                    <a:pt x="421" y="106"/>
                    <a:pt x="421" y="106"/>
                  </a:cubicBezTo>
                  <a:lnTo>
                    <a:pt x="421" y="106"/>
                  </a:lnTo>
                  <a:cubicBezTo>
                    <a:pt x="421" y="106"/>
                    <a:pt x="421" y="106"/>
                    <a:pt x="421" y="106"/>
                  </a:cubicBezTo>
                  <a:lnTo>
                    <a:pt x="421" y="106"/>
                  </a:lnTo>
                  <a:cubicBezTo>
                    <a:pt x="421" y="106"/>
                    <a:pt x="421" y="106"/>
                    <a:pt x="421" y="106"/>
                  </a:cubicBezTo>
                  <a:lnTo>
                    <a:pt x="421" y="106"/>
                  </a:lnTo>
                  <a:cubicBezTo>
                    <a:pt x="421" y="106"/>
                    <a:pt x="422" y="106"/>
                    <a:pt x="423" y="106"/>
                  </a:cubicBezTo>
                  <a:cubicBezTo>
                    <a:pt x="426" y="106"/>
                    <a:pt x="429" y="103"/>
                    <a:pt x="429" y="97"/>
                  </a:cubicBezTo>
                  <a:close/>
                  <a:moveTo>
                    <a:pt x="393" y="109"/>
                  </a:moveTo>
                  <a:cubicBezTo>
                    <a:pt x="392" y="109"/>
                    <a:pt x="391" y="110"/>
                    <a:pt x="392" y="111"/>
                  </a:cubicBezTo>
                  <a:lnTo>
                    <a:pt x="392" y="111"/>
                  </a:lnTo>
                  <a:cubicBezTo>
                    <a:pt x="392" y="110"/>
                    <a:pt x="393" y="110"/>
                    <a:pt x="393" y="109"/>
                  </a:cubicBezTo>
                  <a:close/>
                  <a:moveTo>
                    <a:pt x="421" y="106"/>
                  </a:moveTo>
                  <a:cubicBezTo>
                    <a:pt x="417" y="110"/>
                    <a:pt x="417" y="113"/>
                    <a:pt x="417" y="121"/>
                  </a:cubicBezTo>
                  <a:cubicBezTo>
                    <a:pt x="418" y="121"/>
                    <a:pt x="419" y="121"/>
                    <a:pt x="420" y="121"/>
                  </a:cubicBezTo>
                  <a:lnTo>
                    <a:pt x="420" y="121"/>
                  </a:lnTo>
                  <a:cubicBezTo>
                    <a:pt x="423" y="119"/>
                    <a:pt x="424" y="115"/>
                    <a:pt x="421" y="106"/>
                  </a:cubicBezTo>
                  <a:close/>
                  <a:moveTo>
                    <a:pt x="667" y="121"/>
                  </a:moveTo>
                  <a:cubicBezTo>
                    <a:pt x="667" y="122"/>
                    <a:pt x="667" y="122"/>
                    <a:pt x="667" y="123"/>
                  </a:cubicBezTo>
                  <a:lnTo>
                    <a:pt x="667" y="123"/>
                  </a:lnTo>
                  <a:cubicBezTo>
                    <a:pt x="665" y="122"/>
                    <a:pt x="664" y="121"/>
                    <a:pt x="667" y="121"/>
                  </a:cubicBezTo>
                  <a:close/>
                  <a:moveTo>
                    <a:pt x="727" y="213"/>
                  </a:moveTo>
                  <a:cubicBezTo>
                    <a:pt x="727" y="214"/>
                    <a:pt x="727" y="215"/>
                    <a:pt x="727" y="216"/>
                  </a:cubicBezTo>
                  <a:cubicBezTo>
                    <a:pt x="727" y="215"/>
                    <a:pt x="727" y="214"/>
                    <a:pt x="727" y="213"/>
                  </a:cubicBezTo>
                  <a:close/>
                  <a:moveTo>
                    <a:pt x="28" y="381"/>
                  </a:moveTo>
                  <a:cubicBezTo>
                    <a:pt x="27" y="381"/>
                    <a:pt x="25" y="382"/>
                    <a:pt x="24" y="383"/>
                  </a:cubicBezTo>
                  <a:cubicBezTo>
                    <a:pt x="27" y="384"/>
                    <a:pt x="30" y="384"/>
                    <a:pt x="33" y="385"/>
                  </a:cubicBezTo>
                  <a:lnTo>
                    <a:pt x="33" y="385"/>
                  </a:lnTo>
                  <a:cubicBezTo>
                    <a:pt x="32" y="383"/>
                    <a:pt x="30" y="381"/>
                    <a:pt x="28" y="381"/>
                  </a:cubicBezTo>
                  <a:close/>
                  <a:moveTo>
                    <a:pt x="93" y="509"/>
                  </a:moveTo>
                  <a:cubicBezTo>
                    <a:pt x="97" y="512"/>
                    <a:pt x="102" y="514"/>
                    <a:pt x="107" y="514"/>
                  </a:cubicBezTo>
                  <a:cubicBezTo>
                    <a:pt x="95" y="518"/>
                    <a:pt x="88" y="520"/>
                    <a:pt x="85" y="520"/>
                  </a:cubicBezTo>
                  <a:cubicBezTo>
                    <a:pt x="79" y="520"/>
                    <a:pt x="87" y="514"/>
                    <a:pt x="93" y="509"/>
                  </a:cubicBezTo>
                  <a:close/>
                  <a:moveTo>
                    <a:pt x="428" y="573"/>
                  </a:moveTo>
                  <a:lnTo>
                    <a:pt x="428" y="573"/>
                  </a:lnTo>
                  <a:cubicBezTo>
                    <a:pt x="428" y="574"/>
                    <a:pt x="428" y="575"/>
                    <a:pt x="429" y="575"/>
                  </a:cubicBezTo>
                  <a:cubicBezTo>
                    <a:pt x="429" y="575"/>
                    <a:pt x="429" y="575"/>
                    <a:pt x="429" y="574"/>
                  </a:cubicBezTo>
                  <a:cubicBezTo>
                    <a:pt x="428" y="573"/>
                    <a:pt x="428" y="573"/>
                    <a:pt x="428" y="573"/>
                  </a:cubicBezTo>
                  <a:close/>
                  <a:moveTo>
                    <a:pt x="208" y="682"/>
                  </a:moveTo>
                  <a:lnTo>
                    <a:pt x="208" y="682"/>
                  </a:lnTo>
                  <a:cubicBezTo>
                    <a:pt x="202" y="684"/>
                    <a:pt x="197" y="688"/>
                    <a:pt x="194" y="694"/>
                  </a:cubicBezTo>
                  <a:lnTo>
                    <a:pt x="194" y="694"/>
                  </a:lnTo>
                  <a:cubicBezTo>
                    <a:pt x="207" y="693"/>
                    <a:pt x="210" y="688"/>
                    <a:pt x="208" y="682"/>
                  </a:cubicBezTo>
                  <a:close/>
                  <a:moveTo>
                    <a:pt x="194" y="694"/>
                  </a:moveTo>
                  <a:lnTo>
                    <a:pt x="194" y="694"/>
                  </a:lnTo>
                  <a:cubicBezTo>
                    <a:pt x="193" y="694"/>
                    <a:pt x="193" y="694"/>
                    <a:pt x="192" y="694"/>
                  </a:cubicBezTo>
                  <a:cubicBezTo>
                    <a:pt x="192" y="694"/>
                    <a:pt x="191" y="694"/>
                    <a:pt x="191" y="694"/>
                  </a:cubicBezTo>
                  <a:lnTo>
                    <a:pt x="191" y="694"/>
                  </a:lnTo>
                  <a:cubicBezTo>
                    <a:pt x="191" y="697"/>
                    <a:pt x="191" y="701"/>
                    <a:pt x="191" y="705"/>
                  </a:cubicBezTo>
                  <a:cubicBezTo>
                    <a:pt x="191" y="701"/>
                    <a:pt x="192" y="697"/>
                    <a:pt x="194" y="694"/>
                  </a:cubicBezTo>
                  <a:close/>
                  <a:moveTo>
                    <a:pt x="549" y="1"/>
                  </a:moveTo>
                  <a:cubicBezTo>
                    <a:pt x="548" y="1"/>
                    <a:pt x="548" y="1"/>
                    <a:pt x="548" y="2"/>
                  </a:cubicBezTo>
                  <a:cubicBezTo>
                    <a:pt x="524" y="38"/>
                    <a:pt x="536" y="50"/>
                    <a:pt x="512" y="74"/>
                  </a:cubicBezTo>
                  <a:cubicBezTo>
                    <a:pt x="512" y="62"/>
                    <a:pt x="512" y="50"/>
                    <a:pt x="512" y="38"/>
                  </a:cubicBezTo>
                  <a:cubicBezTo>
                    <a:pt x="500" y="62"/>
                    <a:pt x="488" y="62"/>
                    <a:pt x="465" y="62"/>
                  </a:cubicBezTo>
                  <a:cubicBezTo>
                    <a:pt x="465" y="62"/>
                    <a:pt x="524" y="85"/>
                    <a:pt x="488" y="97"/>
                  </a:cubicBezTo>
                  <a:lnTo>
                    <a:pt x="429" y="97"/>
                  </a:lnTo>
                  <a:cubicBezTo>
                    <a:pt x="429" y="97"/>
                    <a:pt x="453" y="133"/>
                    <a:pt x="429" y="133"/>
                  </a:cubicBezTo>
                  <a:cubicBezTo>
                    <a:pt x="429" y="122"/>
                    <a:pt x="429" y="121"/>
                    <a:pt x="420" y="121"/>
                  </a:cubicBezTo>
                  <a:lnTo>
                    <a:pt x="420" y="121"/>
                  </a:lnTo>
                  <a:cubicBezTo>
                    <a:pt x="418" y="122"/>
                    <a:pt x="417" y="122"/>
                    <a:pt x="415" y="122"/>
                  </a:cubicBezTo>
                  <a:cubicBezTo>
                    <a:pt x="407" y="122"/>
                    <a:pt x="393" y="114"/>
                    <a:pt x="392" y="111"/>
                  </a:cubicBezTo>
                  <a:lnTo>
                    <a:pt x="392" y="111"/>
                  </a:lnTo>
                  <a:cubicBezTo>
                    <a:pt x="381" y="121"/>
                    <a:pt x="381" y="121"/>
                    <a:pt x="369" y="121"/>
                  </a:cubicBezTo>
                  <a:cubicBezTo>
                    <a:pt x="381" y="121"/>
                    <a:pt x="393" y="121"/>
                    <a:pt x="393" y="133"/>
                  </a:cubicBezTo>
                  <a:cubicBezTo>
                    <a:pt x="393" y="137"/>
                    <a:pt x="388" y="138"/>
                    <a:pt x="381" y="138"/>
                  </a:cubicBezTo>
                  <a:cubicBezTo>
                    <a:pt x="367" y="138"/>
                    <a:pt x="346" y="133"/>
                    <a:pt x="346" y="133"/>
                  </a:cubicBezTo>
                  <a:lnTo>
                    <a:pt x="346" y="133"/>
                  </a:lnTo>
                  <a:cubicBezTo>
                    <a:pt x="346" y="145"/>
                    <a:pt x="357" y="181"/>
                    <a:pt x="334" y="193"/>
                  </a:cubicBezTo>
                  <a:cubicBezTo>
                    <a:pt x="346" y="181"/>
                    <a:pt x="322" y="169"/>
                    <a:pt x="322" y="169"/>
                  </a:cubicBezTo>
                  <a:cubicBezTo>
                    <a:pt x="310" y="181"/>
                    <a:pt x="310" y="193"/>
                    <a:pt x="322" y="204"/>
                  </a:cubicBezTo>
                  <a:cubicBezTo>
                    <a:pt x="286" y="193"/>
                    <a:pt x="322" y="193"/>
                    <a:pt x="298" y="181"/>
                  </a:cubicBezTo>
                  <a:cubicBezTo>
                    <a:pt x="296" y="179"/>
                    <a:pt x="295" y="178"/>
                    <a:pt x="294" y="178"/>
                  </a:cubicBezTo>
                  <a:lnTo>
                    <a:pt x="294" y="178"/>
                  </a:lnTo>
                  <a:cubicBezTo>
                    <a:pt x="289" y="178"/>
                    <a:pt x="298" y="206"/>
                    <a:pt x="298" y="216"/>
                  </a:cubicBezTo>
                  <a:cubicBezTo>
                    <a:pt x="292" y="204"/>
                    <a:pt x="289" y="199"/>
                    <a:pt x="287" y="199"/>
                  </a:cubicBezTo>
                  <a:cubicBezTo>
                    <a:pt x="286" y="199"/>
                    <a:pt x="286" y="204"/>
                    <a:pt x="286" y="216"/>
                  </a:cubicBezTo>
                  <a:cubicBezTo>
                    <a:pt x="280" y="207"/>
                    <a:pt x="273" y="203"/>
                    <a:pt x="267" y="203"/>
                  </a:cubicBezTo>
                  <a:cubicBezTo>
                    <a:pt x="249" y="203"/>
                    <a:pt x="229" y="231"/>
                    <a:pt x="203" y="240"/>
                  </a:cubicBezTo>
                  <a:cubicBezTo>
                    <a:pt x="191" y="240"/>
                    <a:pt x="215" y="288"/>
                    <a:pt x="179" y="288"/>
                  </a:cubicBezTo>
                  <a:cubicBezTo>
                    <a:pt x="179" y="276"/>
                    <a:pt x="179" y="252"/>
                    <a:pt x="167" y="252"/>
                  </a:cubicBezTo>
                  <a:lnTo>
                    <a:pt x="167" y="252"/>
                  </a:lnTo>
                  <a:cubicBezTo>
                    <a:pt x="203" y="288"/>
                    <a:pt x="131" y="324"/>
                    <a:pt x="131" y="347"/>
                  </a:cubicBezTo>
                  <a:cubicBezTo>
                    <a:pt x="131" y="350"/>
                    <a:pt x="131" y="354"/>
                    <a:pt x="131" y="359"/>
                  </a:cubicBezTo>
                  <a:cubicBezTo>
                    <a:pt x="105" y="342"/>
                    <a:pt x="104" y="331"/>
                    <a:pt x="87" y="331"/>
                  </a:cubicBezTo>
                  <a:cubicBezTo>
                    <a:pt x="81" y="331"/>
                    <a:pt x="73" y="332"/>
                    <a:pt x="60" y="335"/>
                  </a:cubicBezTo>
                  <a:cubicBezTo>
                    <a:pt x="84" y="335"/>
                    <a:pt x="95" y="335"/>
                    <a:pt x="107" y="347"/>
                  </a:cubicBezTo>
                  <a:cubicBezTo>
                    <a:pt x="66" y="358"/>
                    <a:pt x="69" y="385"/>
                    <a:pt x="41" y="385"/>
                  </a:cubicBezTo>
                  <a:cubicBezTo>
                    <a:pt x="38" y="385"/>
                    <a:pt x="36" y="385"/>
                    <a:pt x="33" y="385"/>
                  </a:cubicBezTo>
                  <a:lnTo>
                    <a:pt x="33" y="385"/>
                  </a:lnTo>
                  <a:cubicBezTo>
                    <a:pt x="38" y="394"/>
                    <a:pt x="34" y="419"/>
                    <a:pt x="0" y="419"/>
                  </a:cubicBezTo>
                  <a:cubicBezTo>
                    <a:pt x="0" y="431"/>
                    <a:pt x="36" y="466"/>
                    <a:pt x="0" y="466"/>
                  </a:cubicBezTo>
                  <a:cubicBezTo>
                    <a:pt x="48" y="502"/>
                    <a:pt x="48" y="502"/>
                    <a:pt x="95" y="502"/>
                  </a:cubicBezTo>
                  <a:cubicBezTo>
                    <a:pt x="93" y="502"/>
                    <a:pt x="92" y="503"/>
                    <a:pt x="91" y="503"/>
                  </a:cubicBezTo>
                  <a:lnTo>
                    <a:pt x="91" y="503"/>
                  </a:lnTo>
                  <a:cubicBezTo>
                    <a:pt x="85" y="505"/>
                    <a:pt x="75" y="508"/>
                    <a:pt x="60" y="514"/>
                  </a:cubicBezTo>
                  <a:cubicBezTo>
                    <a:pt x="60" y="514"/>
                    <a:pt x="72" y="526"/>
                    <a:pt x="48" y="526"/>
                  </a:cubicBezTo>
                  <a:cubicBezTo>
                    <a:pt x="40" y="526"/>
                    <a:pt x="97" y="548"/>
                    <a:pt x="124" y="555"/>
                  </a:cubicBezTo>
                  <a:lnTo>
                    <a:pt x="124" y="555"/>
                  </a:lnTo>
                  <a:cubicBezTo>
                    <a:pt x="98" y="573"/>
                    <a:pt x="105" y="574"/>
                    <a:pt x="86" y="574"/>
                  </a:cubicBezTo>
                  <a:lnTo>
                    <a:pt x="86" y="574"/>
                  </a:lnTo>
                  <a:cubicBezTo>
                    <a:pt x="85" y="573"/>
                    <a:pt x="84" y="572"/>
                    <a:pt x="83" y="572"/>
                  </a:cubicBezTo>
                  <a:lnTo>
                    <a:pt x="83" y="572"/>
                  </a:lnTo>
                  <a:cubicBezTo>
                    <a:pt x="83" y="572"/>
                    <a:pt x="83" y="573"/>
                    <a:pt x="84" y="574"/>
                  </a:cubicBezTo>
                  <a:cubicBezTo>
                    <a:pt x="85" y="574"/>
                    <a:pt x="86" y="574"/>
                    <a:pt x="86" y="574"/>
                  </a:cubicBezTo>
                  <a:lnTo>
                    <a:pt x="86" y="574"/>
                  </a:lnTo>
                  <a:cubicBezTo>
                    <a:pt x="101" y="581"/>
                    <a:pt x="157" y="618"/>
                    <a:pt x="161" y="643"/>
                  </a:cubicBezTo>
                  <a:lnTo>
                    <a:pt x="161" y="643"/>
                  </a:lnTo>
                  <a:cubicBezTo>
                    <a:pt x="157" y="640"/>
                    <a:pt x="152" y="639"/>
                    <a:pt x="150" y="639"/>
                  </a:cubicBezTo>
                  <a:cubicBezTo>
                    <a:pt x="144" y="639"/>
                    <a:pt x="145" y="644"/>
                    <a:pt x="155" y="657"/>
                  </a:cubicBezTo>
                  <a:cubicBezTo>
                    <a:pt x="161" y="653"/>
                    <a:pt x="162" y="648"/>
                    <a:pt x="161" y="643"/>
                  </a:cubicBezTo>
                  <a:lnTo>
                    <a:pt x="161" y="643"/>
                  </a:lnTo>
                  <a:cubicBezTo>
                    <a:pt x="170" y="647"/>
                    <a:pt x="181" y="654"/>
                    <a:pt x="190" y="661"/>
                  </a:cubicBezTo>
                  <a:lnTo>
                    <a:pt x="190" y="661"/>
                  </a:lnTo>
                  <a:cubicBezTo>
                    <a:pt x="191" y="660"/>
                    <a:pt x="191" y="658"/>
                    <a:pt x="191" y="657"/>
                  </a:cubicBezTo>
                  <a:cubicBezTo>
                    <a:pt x="191" y="659"/>
                    <a:pt x="191" y="660"/>
                    <a:pt x="191" y="662"/>
                  </a:cubicBezTo>
                  <a:lnTo>
                    <a:pt x="191" y="662"/>
                  </a:lnTo>
                  <a:cubicBezTo>
                    <a:pt x="191" y="661"/>
                    <a:pt x="190" y="661"/>
                    <a:pt x="190" y="661"/>
                  </a:cubicBezTo>
                  <a:lnTo>
                    <a:pt x="190" y="661"/>
                  </a:lnTo>
                  <a:cubicBezTo>
                    <a:pt x="188" y="672"/>
                    <a:pt x="179" y="682"/>
                    <a:pt x="179" y="693"/>
                  </a:cubicBezTo>
                  <a:cubicBezTo>
                    <a:pt x="183" y="693"/>
                    <a:pt x="187" y="694"/>
                    <a:pt x="191" y="694"/>
                  </a:cubicBezTo>
                  <a:lnTo>
                    <a:pt x="191" y="694"/>
                  </a:lnTo>
                  <a:cubicBezTo>
                    <a:pt x="191" y="685"/>
                    <a:pt x="191" y="676"/>
                    <a:pt x="191" y="662"/>
                  </a:cubicBezTo>
                  <a:lnTo>
                    <a:pt x="191" y="662"/>
                  </a:lnTo>
                  <a:cubicBezTo>
                    <a:pt x="199" y="669"/>
                    <a:pt x="206" y="676"/>
                    <a:pt x="208" y="682"/>
                  </a:cubicBezTo>
                  <a:lnTo>
                    <a:pt x="208" y="682"/>
                  </a:lnTo>
                  <a:cubicBezTo>
                    <a:pt x="210" y="681"/>
                    <a:pt x="212" y="681"/>
                    <a:pt x="215" y="681"/>
                  </a:cubicBezTo>
                  <a:cubicBezTo>
                    <a:pt x="197" y="715"/>
                    <a:pt x="192" y="726"/>
                    <a:pt x="193" y="726"/>
                  </a:cubicBezTo>
                  <a:cubicBezTo>
                    <a:pt x="195" y="726"/>
                    <a:pt x="215" y="693"/>
                    <a:pt x="215" y="693"/>
                  </a:cubicBezTo>
                  <a:lnTo>
                    <a:pt x="215" y="693"/>
                  </a:lnTo>
                  <a:cubicBezTo>
                    <a:pt x="226" y="693"/>
                    <a:pt x="203" y="752"/>
                    <a:pt x="226" y="752"/>
                  </a:cubicBezTo>
                  <a:cubicBezTo>
                    <a:pt x="226" y="740"/>
                    <a:pt x="226" y="681"/>
                    <a:pt x="250" y="669"/>
                  </a:cubicBezTo>
                  <a:cubicBezTo>
                    <a:pt x="250" y="681"/>
                    <a:pt x="250" y="705"/>
                    <a:pt x="262" y="716"/>
                  </a:cubicBezTo>
                  <a:cubicBezTo>
                    <a:pt x="250" y="681"/>
                    <a:pt x="250" y="657"/>
                    <a:pt x="274" y="645"/>
                  </a:cubicBezTo>
                  <a:cubicBezTo>
                    <a:pt x="274" y="655"/>
                    <a:pt x="274" y="740"/>
                    <a:pt x="274" y="740"/>
                  </a:cubicBezTo>
                  <a:cubicBezTo>
                    <a:pt x="286" y="705"/>
                    <a:pt x="346" y="752"/>
                    <a:pt x="310" y="681"/>
                  </a:cubicBezTo>
                  <a:lnTo>
                    <a:pt x="310" y="681"/>
                  </a:lnTo>
                  <a:cubicBezTo>
                    <a:pt x="298" y="693"/>
                    <a:pt x="298" y="705"/>
                    <a:pt x="286" y="716"/>
                  </a:cubicBezTo>
                  <a:cubicBezTo>
                    <a:pt x="286" y="693"/>
                    <a:pt x="286" y="669"/>
                    <a:pt x="298" y="645"/>
                  </a:cubicBezTo>
                  <a:cubicBezTo>
                    <a:pt x="346" y="669"/>
                    <a:pt x="310" y="669"/>
                    <a:pt x="322" y="681"/>
                  </a:cubicBezTo>
                  <a:cubicBezTo>
                    <a:pt x="322" y="681"/>
                    <a:pt x="336" y="652"/>
                    <a:pt x="348" y="650"/>
                  </a:cubicBezTo>
                  <a:lnTo>
                    <a:pt x="348" y="650"/>
                  </a:lnTo>
                  <a:cubicBezTo>
                    <a:pt x="351" y="652"/>
                    <a:pt x="354" y="655"/>
                    <a:pt x="357" y="657"/>
                  </a:cubicBezTo>
                  <a:cubicBezTo>
                    <a:pt x="355" y="652"/>
                    <a:pt x="352" y="650"/>
                    <a:pt x="349" y="650"/>
                  </a:cubicBezTo>
                  <a:cubicBezTo>
                    <a:pt x="349" y="650"/>
                    <a:pt x="349" y="650"/>
                    <a:pt x="348" y="650"/>
                  </a:cubicBezTo>
                  <a:lnTo>
                    <a:pt x="348" y="650"/>
                  </a:lnTo>
                  <a:cubicBezTo>
                    <a:pt x="312" y="623"/>
                    <a:pt x="310" y="614"/>
                    <a:pt x="319" y="614"/>
                  </a:cubicBezTo>
                  <a:cubicBezTo>
                    <a:pt x="328" y="614"/>
                    <a:pt x="346" y="622"/>
                    <a:pt x="357" y="633"/>
                  </a:cubicBezTo>
                  <a:cubicBezTo>
                    <a:pt x="357" y="627"/>
                    <a:pt x="357" y="624"/>
                    <a:pt x="359" y="624"/>
                  </a:cubicBezTo>
                  <a:cubicBezTo>
                    <a:pt x="360" y="624"/>
                    <a:pt x="363" y="627"/>
                    <a:pt x="369" y="633"/>
                  </a:cubicBezTo>
                  <a:cubicBezTo>
                    <a:pt x="343" y="589"/>
                    <a:pt x="369" y="564"/>
                    <a:pt x="398" y="564"/>
                  </a:cubicBezTo>
                  <a:cubicBezTo>
                    <a:pt x="408" y="564"/>
                    <a:pt x="419" y="567"/>
                    <a:pt x="428" y="573"/>
                  </a:cubicBezTo>
                  <a:lnTo>
                    <a:pt x="428" y="573"/>
                  </a:lnTo>
                  <a:cubicBezTo>
                    <a:pt x="427" y="569"/>
                    <a:pt x="425" y="562"/>
                    <a:pt x="423" y="555"/>
                  </a:cubicBezTo>
                  <a:lnTo>
                    <a:pt x="423" y="555"/>
                  </a:lnTo>
                  <a:cubicBezTo>
                    <a:pt x="469" y="508"/>
                    <a:pt x="749" y="216"/>
                    <a:pt x="728" y="216"/>
                  </a:cubicBezTo>
                  <a:lnTo>
                    <a:pt x="728" y="216"/>
                  </a:lnTo>
                  <a:cubicBezTo>
                    <a:pt x="728" y="216"/>
                    <a:pt x="727" y="216"/>
                    <a:pt x="727" y="216"/>
                  </a:cubicBezTo>
                  <a:cubicBezTo>
                    <a:pt x="744" y="210"/>
                    <a:pt x="744" y="207"/>
                    <a:pt x="740" y="207"/>
                  </a:cubicBezTo>
                  <a:cubicBezTo>
                    <a:pt x="736" y="207"/>
                    <a:pt x="730" y="209"/>
                    <a:pt x="727" y="213"/>
                  </a:cubicBezTo>
                  <a:lnTo>
                    <a:pt x="727" y="213"/>
                  </a:lnTo>
                  <a:cubicBezTo>
                    <a:pt x="735" y="185"/>
                    <a:pt x="713" y="166"/>
                    <a:pt x="692" y="166"/>
                  </a:cubicBezTo>
                  <a:cubicBezTo>
                    <a:pt x="688" y="166"/>
                    <a:pt x="683" y="167"/>
                    <a:pt x="679" y="169"/>
                  </a:cubicBezTo>
                  <a:cubicBezTo>
                    <a:pt x="703" y="144"/>
                    <a:pt x="683" y="131"/>
                    <a:pt x="672" y="125"/>
                  </a:cubicBezTo>
                  <a:lnTo>
                    <a:pt x="672" y="125"/>
                  </a:lnTo>
                  <a:cubicBezTo>
                    <a:pt x="673" y="110"/>
                    <a:pt x="668" y="66"/>
                    <a:pt x="662" y="66"/>
                  </a:cubicBezTo>
                  <a:cubicBezTo>
                    <a:pt x="660" y="66"/>
                    <a:pt x="657" y="72"/>
                    <a:pt x="655" y="85"/>
                  </a:cubicBezTo>
                  <a:cubicBezTo>
                    <a:pt x="644" y="63"/>
                    <a:pt x="562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8596;p60">
              <a:extLst>
                <a:ext uri="{FF2B5EF4-FFF2-40B4-BE49-F238E27FC236}">
                  <a16:creationId xmlns:a16="http://schemas.microsoft.com/office/drawing/2014/main" id="{93EBC4C2-959F-4A1E-8418-8134D24F3FCD}"/>
                </a:ext>
              </a:extLst>
            </p:cNvPr>
            <p:cNvSpPr/>
            <p:nvPr/>
          </p:nvSpPr>
          <p:spPr>
            <a:xfrm>
              <a:off x="5583725" y="31466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8597;p60">
              <a:extLst>
                <a:ext uri="{FF2B5EF4-FFF2-40B4-BE49-F238E27FC236}">
                  <a16:creationId xmlns:a16="http://schemas.microsoft.com/office/drawing/2014/main" id="{E3D87047-E18E-4394-A939-6E3491F2047C}"/>
                </a:ext>
              </a:extLst>
            </p:cNvPr>
            <p:cNvSpPr/>
            <p:nvPr/>
          </p:nvSpPr>
          <p:spPr>
            <a:xfrm>
              <a:off x="5590275" y="31529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8598;p60">
              <a:extLst>
                <a:ext uri="{FF2B5EF4-FFF2-40B4-BE49-F238E27FC236}">
                  <a16:creationId xmlns:a16="http://schemas.microsoft.com/office/drawing/2014/main" id="{86AC4DF7-95FB-441C-9209-A79602C61FEA}"/>
                </a:ext>
              </a:extLst>
            </p:cNvPr>
            <p:cNvSpPr/>
            <p:nvPr/>
          </p:nvSpPr>
          <p:spPr>
            <a:xfrm>
              <a:off x="5588775" y="3154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cubicBezTo>
                    <a:pt x="25" y="25"/>
                    <a:pt x="13" y="13"/>
                    <a:pt x="1" y="1"/>
                  </a:cubicBezTo>
                  <a:cubicBezTo>
                    <a:pt x="1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8599;p60">
              <a:extLst>
                <a:ext uri="{FF2B5EF4-FFF2-40B4-BE49-F238E27FC236}">
                  <a16:creationId xmlns:a16="http://schemas.microsoft.com/office/drawing/2014/main" id="{0EC2AE42-5B1E-4525-AA3E-3D548E2B7234}"/>
                </a:ext>
              </a:extLst>
            </p:cNvPr>
            <p:cNvSpPr/>
            <p:nvPr/>
          </p:nvSpPr>
          <p:spPr>
            <a:xfrm>
              <a:off x="5588775" y="31549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8600;p60">
              <a:extLst>
                <a:ext uri="{FF2B5EF4-FFF2-40B4-BE49-F238E27FC236}">
                  <a16:creationId xmlns:a16="http://schemas.microsoft.com/office/drawing/2014/main" id="{FEAA2F34-E687-48A1-BA21-61C274107B06}"/>
                </a:ext>
              </a:extLst>
            </p:cNvPr>
            <p:cNvSpPr/>
            <p:nvPr/>
          </p:nvSpPr>
          <p:spPr>
            <a:xfrm>
              <a:off x="5583625" y="3159425"/>
              <a:ext cx="525" cy="950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4" y="0"/>
                  </a:moveTo>
                  <a:cubicBezTo>
                    <a:pt x="2" y="0"/>
                    <a:pt x="0" y="9"/>
                    <a:pt x="4" y="37"/>
                  </a:cubicBezTo>
                  <a:cubicBezTo>
                    <a:pt x="20" y="37"/>
                    <a:pt x="10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8601;p60">
              <a:extLst>
                <a:ext uri="{FF2B5EF4-FFF2-40B4-BE49-F238E27FC236}">
                  <a16:creationId xmlns:a16="http://schemas.microsoft.com/office/drawing/2014/main" id="{08008A66-A03D-41DA-9EDA-7AB32601EDDB}"/>
                </a:ext>
              </a:extLst>
            </p:cNvPr>
            <p:cNvSpPr/>
            <p:nvPr/>
          </p:nvSpPr>
          <p:spPr>
            <a:xfrm>
              <a:off x="5578650" y="31499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37" y="0"/>
                    <a:pt x="37" y="0"/>
                  </a:cubicBezTo>
                  <a:cubicBezTo>
                    <a:pt x="37" y="0"/>
                    <a:pt x="25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8602;p60">
              <a:extLst>
                <a:ext uri="{FF2B5EF4-FFF2-40B4-BE49-F238E27FC236}">
                  <a16:creationId xmlns:a16="http://schemas.microsoft.com/office/drawing/2014/main" id="{1411F655-CBDD-4C32-9077-FE1FEEE03671}"/>
                </a:ext>
              </a:extLst>
            </p:cNvPr>
            <p:cNvSpPr/>
            <p:nvPr/>
          </p:nvSpPr>
          <p:spPr>
            <a:xfrm>
              <a:off x="5581350" y="31486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6" y="9"/>
                    <a:pt x="9" y="11"/>
                    <a:pt x="10" y="11"/>
                  </a:cubicBezTo>
                  <a:cubicBezTo>
                    <a:pt x="13" y="11"/>
                    <a:pt x="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8603;p60">
              <a:extLst>
                <a:ext uri="{FF2B5EF4-FFF2-40B4-BE49-F238E27FC236}">
                  <a16:creationId xmlns:a16="http://schemas.microsoft.com/office/drawing/2014/main" id="{05644DB1-806D-4ACC-AF74-E95CA15BD61A}"/>
                </a:ext>
              </a:extLst>
            </p:cNvPr>
            <p:cNvSpPr/>
            <p:nvPr/>
          </p:nvSpPr>
          <p:spPr>
            <a:xfrm>
              <a:off x="5582225" y="3147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8604;p60">
              <a:extLst>
                <a:ext uri="{FF2B5EF4-FFF2-40B4-BE49-F238E27FC236}">
                  <a16:creationId xmlns:a16="http://schemas.microsoft.com/office/drawing/2014/main" id="{6A57DE4E-FEFC-4970-9DD7-73D544EF2214}"/>
                </a:ext>
              </a:extLst>
            </p:cNvPr>
            <p:cNvSpPr/>
            <p:nvPr/>
          </p:nvSpPr>
          <p:spPr>
            <a:xfrm>
              <a:off x="5474175" y="3068075"/>
              <a:ext cx="25" cy="2100"/>
            </a:xfrm>
            <a:custGeom>
              <a:avLst/>
              <a:gdLst/>
              <a:ahLst/>
              <a:cxnLst/>
              <a:rect l="l" t="t" r="r" b="b"/>
              <a:pathLst>
                <a:path w="1" h="84" extrusionOk="0">
                  <a:moveTo>
                    <a:pt x="1" y="0"/>
                  </a:moveTo>
                  <a:lnTo>
                    <a:pt x="1" y="84"/>
                  </a:lnTo>
                  <a:cubicBezTo>
                    <a:pt x="1" y="36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8605;p60">
              <a:extLst>
                <a:ext uri="{FF2B5EF4-FFF2-40B4-BE49-F238E27FC236}">
                  <a16:creationId xmlns:a16="http://schemas.microsoft.com/office/drawing/2014/main" id="{16D2C0B6-7BEA-4193-BBED-D97635993AA1}"/>
                </a:ext>
              </a:extLst>
            </p:cNvPr>
            <p:cNvSpPr/>
            <p:nvPr/>
          </p:nvSpPr>
          <p:spPr>
            <a:xfrm>
              <a:off x="5473875" y="3052875"/>
              <a:ext cx="325" cy="650"/>
            </a:xfrm>
            <a:custGeom>
              <a:avLst/>
              <a:gdLst/>
              <a:ahLst/>
              <a:cxnLst/>
              <a:rect l="l" t="t" r="r" b="b"/>
              <a:pathLst>
                <a:path w="13" h="26" extrusionOk="0">
                  <a:moveTo>
                    <a:pt x="1" y="1"/>
                  </a:moveTo>
                  <a:cubicBezTo>
                    <a:pt x="1" y="16"/>
                    <a:pt x="5" y="26"/>
                    <a:pt x="9" y="26"/>
                  </a:cubicBezTo>
                  <a:cubicBezTo>
                    <a:pt x="11" y="26"/>
                    <a:pt x="13" y="22"/>
                    <a:pt x="13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8606;p60">
              <a:extLst>
                <a:ext uri="{FF2B5EF4-FFF2-40B4-BE49-F238E27FC236}">
                  <a16:creationId xmlns:a16="http://schemas.microsoft.com/office/drawing/2014/main" id="{33F19993-BED5-450D-9464-B17E878E043A}"/>
                </a:ext>
              </a:extLst>
            </p:cNvPr>
            <p:cNvSpPr/>
            <p:nvPr/>
          </p:nvSpPr>
          <p:spPr>
            <a:xfrm>
              <a:off x="5651550" y="2963175"/>
              <a:ext cx="6275" cy="1325"/>
            </a:xfrm>
            <a:custGeom>
              <a:avLst/>
              <a:gdLst/>
              <a:ahLst/>
              <a:cxnLst/>
              <a:rect l="l" t="t" r="r" b="b"/>
              <a:pathLst>
                <a:path w="251" h="53" extrusionOk="0">
                  <a:moveTo>
                    <a:pt x="12" y="0"/>
                  </a:moveTo>
                  <a:cubicBezTo>
                    <a:pt x="4" y="0"/>
                    <a:pt x="0" y="2"/>
                    <a:pt x="2" y="5"/>
                  </a:cubicBezTo>
                  <a:cubicBezTo>
                    <a:pt x="73" y="53"/>
                    <a:pt x="145" y="41"/>
                    <a:pt x="240" y="53"/>
                  </a:cubicBezTo>
                  <a:cubicBezTo>
                    <a:pt x="250" y="53"/>
                    <a:pt x="59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8607;p60">
              <a:extLst>
                <a:ext uri="{FF2B5EF4-FFF2-40B4-BE49-F238E27FC236}">
                  <a16:creationId xmlns:a16="http://schemas.microsoft.com/office/drawing/2014/main" id="{078E1A0D-9BF6-4EC5-B421-5DA255639744}"/>
                </a:ext>
              </a:extLst>
            </p:cNvPr>
            <p:cNvSpPr/>
            <p:nvPr/>
          </p:nvSpPr>
          <p:spPr>
            <a:xfrm>
              <a:off x="5506025" y="2968650"/>
              <a:ext cx="3000" cy="925"/>
            </a:xfrm>
            <a:custGeom>
              <a:avLst/>
              <a:gdLst/>
              <a:ahLst/>
              <a:cxnLst/>
              <a:rect l="l" t="t" r="r" b="b"/>
              <a:pathLst>
                <a:path w="120" h="37" extrusionOk="0">
                  <a:moveTo>
                    <a:pt x="120" y="0"/>
                  </a:moveTo>
                  <a:lnTo>
                    <a:pt x="120" y="0"/>
                  </a:lnTo>
                  <a:cubicBezTo>
                    <a:pt x="84" y="12"/>
                    <a:pt x="48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lnTo>
                    <a:pt x="1" y="24"/>
                  </a:lnTo>
                  <a:cubicBezTo>
                    <a:pt x="4" y="27"/>
                    <a:pt x="8" y="29"/>
                    <a:pt x="12" y="29"/>
                  </a:cubicBezTo>
                  <a:lnTo>
                    <a:pt x="12" y="29"/>
                  </a:lnTo>
                  <a:cubicBezTo>
                    <a:pt x="24" y="34"/>
                    <a:pt x="36" y="37"/>
                    <a:pt x="47" y="37"/>
                  </a:cubicBezTo>
                  <a:cubicBezTo>
                    <a:pt x="74" y="37"/>
                    <a:pt x="97" y="24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8608;p60">
              <a:extLst>
                <a:ext uri="{FF2B5EF4-FFF2-40B4-BE49-F238E27FC236}">
                  <a16:creationId xmlns:a16="http://schemas.microsoft.com/office/drawing/2014/main" id="{54C33FA3-1320-40E7-983D-15F94D277B84}"/>
                </a:ext>
              </a:extLst>
            </p:cNvPr>
            <p:cNvSpPr/>
            <p:nvPr/>
          </p:nvSpPr>
          <p:spPr>
            <a:xfrm>
              <a:off x="5500075" y="2972225"/>
              <a:ext cx="3900" cy="625"/>
            </a:xfrm>
            <a:custGeom>
              <a:avLst/>
              <a:gdLst/>
              <a:ahLst/>
              <a:cxnLst/>
              <a:rect l="l" t="t" r="r" b="b"/>
              <a:pathLst>
                <a:path w="156" h="25" extrusionOk="0">
                  <a:moveTo>
                    <a:pt x="1" y="0"/>
                  </a:moveTo>
                  <a:cubicBezTo>
                    <a:pt x="32" y="11"/>
                    <a:pt x="72" y="12"/>
                    <a:pt x="130" y="20"/>
                  </a:cubicBezTo>
                  <a:lnTo>
                    <a:pt x="130" y="20"/>
                  </a:lnTo>
                  <a:lnTo>
                    <a:pt x="1" y="0"/>
                  </a:lnTo>
                  <a:close/>
                  <a:moveTo>
                    <a:pt x="130" y="20"/>
                  </a:moveTo>
                  <a:lnTo>
                    <a:pt x="155" y="24"/>
                  </a:lnTo>
                  <a:cubicBezTo>
                    <a:pt x="147" y="23"/>
                    <a:pt x="138" y="21"/>
                    <a:pt x="13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8609;p60">
              <a:extLst>
                <a:ext uri="{FF2B5EF4-FFF2-40B4-BE49-F238E27FC236}">
                  <a16:creationId xmlns:a16="http://schemas.microsoft.com/office/drawing/2014/main" id="{BC317AF6-1A8E-4A15-A19F-19AE5AE84131}"/>
                </a:ext>
              </a:extLst>
            </p:cNvPr>
            <p:cNvSpPr/>
            <p:nvPr/>
          </p:nvSpPr>
          <p:spPr>
            <a:xfrm>
              <a:off x="5475075" y="3148375"/>
              <a:ext cx="925" cy="2475"/>
            </a:xfrm>
            <a:custGeom>
              <a:avLst/>
              <a:gdLst/>
              <a:ahLst/>
              <a:cxnLst/>
              <a:rect l="l" t="t" r="r" b="b"/>
              <a:pathLst>
                <a:path w="37" h="99" extrusionOk="0">
                  <a:moveTo>
                    <a:pt x="19" y="0"/>
                  </a:moveTo>
                  <a:cubicBezTo>
                    <a:pt x="14" y="0"/>
                    <a:pt x="9" y="5"/>
                    <a:pt x="5" y="5"/>
                  </a:cubicBezTo>
                  <a:cubicBezTo>
                    <a:pt x="3" y="5"/>
                    <a:pt x="2" y="4"/>
                    <a:pt x="1" y="3"/>
                  </a:cubicBezTo>
                  <a:lnTo>
                    <a:pt x="1" y="3"/>
                  </a:lnTo>
                  <a:lnTo>
                    <a:pt x="36" y="98"/>
                  </a:lnTo>
                  <a:cubicBezTo>
                    <a:pt x="36" y="15"/>
                    <a:pt x="28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8610;p60">
              <a:extLst>
                <a:ext uri="{FF2B5EF4-FFF2-40B4-BE49-F238E27FC236}">
                  <a16:creationId xmlns:a16="http://schemas.microsoft.com/office/drawing/2014/main" id="{8F952AA7-367B-4DA6-AE54-72CBFCB17FE3}"/>
                </a:ext>
              </a:extLst>
            </p:cNvPr>
            <p:cNvSpPr/>
            <p:nvPr/>
          </p:nvSpPr>
          <p:spPr>
            <a:xfrm>
              <a:off x="5778225" y="2974300"/>
              <a:ext cx="775" cy="7175"/>
            </a:xfrm>
            <a:custGeom>
              <a:avLst/>
              <a:gdLst/>
              <a:ahLst/>
              <a:cxnLst/>
              <a:rect l="l" t="t" r="r" b="b"/>
              <a:pathLst>
                <a:path w="31" h="287" extrusionOk="0">
                  <a:moveTo>
                    <a:pt x="6" y="197"/>
                  </a:moveTo>
                  <a:cubicBezTo>
                    <a:pt x="4" y="197"/>
                    <a:pt x="1" y="215"/>
                    <a:pt x="2" y="215"/>
                  </a:cubicBezTo>
                  <a:cubicBezTo>
                    <a:pt x="3" y="215"/>
                    <a:pt x="4" y="212"/>
                    <a:pt x="7" y="203"/>
                  </a:cubicBezTo>
                  <a:cubicBezTo>
                    <a:pt x="7" y="199"/>
                    <a:pt x="7" y="197"/>
                    <a:pt x="6" y="197"/>
                  </a:cubicBezTo>
                  <a:close/>
                  <a:moveTo>
                    <a:pt x="31" y="1"/>
                  </a:moveTo>
                  <a:lnTo>
                    <a:pt x="31" y="1"/>
                  </a:lnTo>
                  <a:cubicBezTo>
                    <a:pt x="31" y="60"/>
                    <a:pt x="19" y="132"/>
                    <a:pt x="7" y="203"/>
                  </a:cubicBezTo>
                  <a:cubicBezTo>
                    <a:pt x="7" y="227"/>
                    <a:pt x="7" y="263"/>
                    <a:pt x="19" y="286"/>
                  </a:cubicBezTo>
                  <a:cubicBezTo>
                    <a:pt x="31" y="191"/>
                    <a:pt x="31" y="96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8611;p60">
              <a:extLst>
                <a:ext uri="{FF2B5EF4-FFF2-40B4-BE49-F238E27FC236}">
                  <a16:creationId xmlns:a16="http://schemas.microsoft.com/office/drawing/2014/main" id="{F1F9F7F2-E574-4D1D-91A5-4D9E71EC1DF6}"/>
                </a:ext>
              </a:extLst>
            </p:cNvPr>
            <p:cNvSpPr/>
            <p:nvPr/>
          </p:nvSpPr>
          <p:spPr>
            <a:xfrm>
              <a:off x="5465250" y="3062050"/>
              <a:ext cx="625" cy="1875"/>
            </a:xfrm>
            <a:custGeom>
              <a:avLst/>
              <a:gdLst/>
              <a:ahLst/>
              <a:cxnLst/>
              <a:rect l="l" t="t" r="r" b="b"/>
              <a:pathLst>
                <a:path w="25" h="75" extrusionOk="0">
                  <a:moveTo>
                    <a:pt x="5" y="1"/>
                  </a:moveTo>
                  <a:cubicBezTo>
                    <a:pt x="4" y="1"/>
                    <a:pt x="2" y="1"/>
                    <a:pt x="1" y="3"/>
                  </a:cubicBezTo>
                  <a:cubicBezTo>
                    <a:pt x="13" y="51"/>
                    <a:pt x="13" y="74"/>
                    <a:pt x="24" y="74"/>
                  </a:cubicBezTo>
                  <a:cubicBezTo>
                    <a:pt x="14" y="33"/>
                    <a:pt x="13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8612;p60">
              <a:extLst>
                <a:ext uri="{FF2B5EF4-FFF2-40B4-BE49-F238E27FC236}">
                  <a16:creationId xmlns:a16="http://schemas.microsoft.com/office/drawing/2014/main" id="{AF5BA992-4A58-4BB8-8677-F2981DF8E452}"/>
                </a:ext>
              </a:extLst>
            </p:cNvPr>
            <p:cNvSpPr/>
            <p:nvPr/>
          </p:nvSpPr>
          <p:spPr>
            <a:xfrm>
              <a:off x="5664375" y="32407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cubicBezTo>
                    <a:pt x="1" y="13"/>
                    <a:pt x="13" y="13"/>
                    <a:pt x="25" y="13"/>
                  </a:cubicBezTo>
                  <a:cubicBezTo>
                    <a:pt x="25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8613;p60">
              <a:extLst>
                <a:ext uri="{FF2B5EF4-FFF2-40B4-BE49-F238E27FC236}">
                  <a16:creationId xmlns:a16="http://schemas.microsoft.com/office/drawing/2014/main" id="{F82F5675-B963-44EE-98AF-03D17E82F30F}"/>
                </a:ext>
              </a:extLst>
            </p:cNvPr>
            <p:cNvSpPr/>
            <p:nvPr/>
          </p:nvSpPr>
          <p:spPr>
            <a:xfrm>
              <a:off x="5745650" y="3249350"/>
              <a:ext cx="3600" cy="25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143" y="0"/>
                  </a:moveTo>
                  <a:cubicBezTo>
                    <a:pt x="108" y="0"/>
                    <a:pt x="60" y="0"/>
                    <a:pt x="0" y="0"/>
                  </a:cubicBezTo>
                  <a:cubicBezTo>
                    <a:pt x="24" y="0"/>
                    <a:pt x="72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8614;p60">
              <a:extLst>
                <a:ext uri="{FF2B5EF4-FFF2-40B4-BE49-F238E27FC236}">
                  <a16:creationId xmlns:a16="http://schemas.microsoft.com/office/drawing/2014/main" id="{52E04674-07DC-4FA7-A18D-2D2113D990E2}"/>
                </a:ext>
              </a:extLst>
            </p:cNvPr>
            <p:cNvSpPr/>
            <p:nvPr/>
          </p:nvSpPr>
          <p:spPr>
            <a:xfrm>
              <a:off x="5753375" y="2969250"/>
              <a:ext cx="550" cy="25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" y="0"/>
                  </a:moveTo>
                  <a:cubicBezTo>
                    <a:pt x="13" y="6"/>
                    <a:pt x="19" y="9"/>
                    <a:pt x="20" y="9"/>
                  </a:cubicBezTo>
                  <a:cubicBezTo>
                    <a:pt x="22" y="9"/>
                    <a:pt x="19" y="6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8615;p60">
              <a:extLst>
                <a:ext uri="{FF2B5EF4-FFF2-40B4-BE49-F238E27FC236}">
                  <a16:creationId xmlns:a16="http://schemas.microsoft.com/office/drawing/2014/main" id="{4B4F3EED-46BC-4879-BEDF-864D29580978}"/>
                </a:ext>
              </a:extLst>
            </p:cNvPr>
            <p:cNvSpPr/>
            <p:nvPr/>
          </p:nvSpPr>
          <p:spPr>
            <a:xfrm>
              <a:off x="5779275" y="3040075"/>
              <a:ext cx="25" cy="1825"/>
            </a:xfrm>
            <a:custGeom>
              <a:avLst/>
              <a:gdLst/>
              <a:ahLst/>
              <a:cxnLst/>
              <a:rect l="l" t="t" r="r" b="b"/>
              <a:pathLst>
                <a:path w="1" h="73" extrusionOk="0">
                  <a:moveTo>
                    <a:pt x="1" y="1"/>
                  </a:moveTo>
                  <a:cubicBezTo>
                    <a:pt x="1" y="25"/>
                    <a:pt x="1" y="49"/>
                    <a:pt x="1" y="61"/>
                  </a:cubicBezTo>
                  <a:cubicBezTo>
                    <a:pt x="1" y="72"/>
                    <a:pt x="1" y="6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8616;p60">
              <a:extLst>
                <a:ext uri="{FF2B5EF4-FFF2-40B4-BE49-F238E27FC236}">
                  <a16:creationId xmlns:a16="http://schemas.microsoft.com/office/drawing/2014/main" id="{6FFF7E9A-86F7-495F-A218-B206C0386BC2}"/>
                </a:ext>
              </a:extLst>
            </p:cNvPr>
            <p:cNvSpPr/>
            <p:nvPr/>
          </p:nvSpPr>
          <p:spPr>
            <a:xfrm>
              <a:off x="5507825" y="3242875"/>
              <a:ext cx="1725" cy="250"/>
            </a:xfrm>
            <a:custGeom>
              <a:avLst/>
              <a:gdLst/>
              <a:ahLst/>
              <a:cxnLst/>
              <a:rect l="l" t="t" r="r" b="b"/>
              <a:pathLst>
                <a:path w="69" h="10" extrusionOk="0">
                  <a:moveTo>
                    <a:pt x="61" y="0"/>
                  </a:moveTo>
                  <a:cubicBezTo>
                    <a:pt x="54" y="0"/>
                    <a:pt x="30" y="3"/>
                    <a:pt x="0" y="9"/>
                  </a:cubicBezTo>
                  <a:lnTo>
                    <a:pt x="24" y="9"/>
                  </a:lnTo>
                  <a:cubicBezTo>
                    <a:pt x="60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8617;p60">
              <a:extLst>
                <a:ext uri="{FF2B5EF4-FFF2-40B4-BE49-F238E27FC236}">
                  <a16:creationId xmlns:a16="http://schemas.microsoft.com/office/drawing/2014/main" id="{3A943FD4-1FA6-4C1D-9CA5-5160DA4D1AB8}"/>
                </a:ext>
              </a:extLst>
            </p:cNvPr>
            <p:cNvSpPr/>
            <p:nvPr/>
          </p:nvSpPr>
          <p:spPr>
            <a:xfrm>
              <a:off x="5607625" y="2972975"/>
              <a:ext cx="475" cy="175"/>
            </a:xfrm>
            <a:custGeom>
              <a:avLst/>
              <a:gdLst/>
              <a:ahLst/>
              <a:cxnLst/>
              <a:rect l="l" t="t" r="r" b="b"/>
              <a:pathLst>
                <a:path w="19" h="7" extrusionOk="0">
                  <a:moveTo>
                    <a:pt x="17" y="1"/>
                  </a:moveTo>
                  <a:cubicBezTo>
                    <a:pt x="14" y="1"/>
                    <a:pt x="1" y="6"/>
                    <a:pt x="9" y="6"/>
                  </a:cubicBezTo>
                  <a:cubicBezTo>
                    <a:pt x="17" y="2"/>
                    <a:pt x="18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8618;p60">
              <a:extLst>
                <a:ext uri="{FF2B5EF4-FFF2-40B4-BE49-F238E27FC236}">
                  <a16:creationId xmlns:a16="http://schemas.microsoft.com/office/drawing/2014/main" id="{9AF5DEF7-1F11-4D60-A3CA-DA2C9D8DECE9}"/>
                </a:ext>
              </a:extLst>
            </p:cNvPr>
            <p:cNvSpPr/>
            <p:nvPr/>
          </p:nvSpPr>
          <p:spPr>
            <a:xfrm>
              <a:off x="5600975" y="2970925"/>
              <a:ext cx="6875" cy="2800"/>
            </a:xfrm>
            <a:custGeom>
              <a:avLst/>
              <a:gdLst/>
              <a:ahLst/>
              <a:cxnLst/>
              <a:rect l="l" t="t" r="r" b="b"/>
              <a:pathLst>
                <a:path w="275" h="112" extrusionOk="0">
                  <a:moveTo>
                    <a:pt x="184" y="0"/>
                  </a:moveTo>
                  <a:cubicBezTo>
                    <a:pt x="129" y="0"/>
                    <a:pt x="70" y="66"/>
                    <a:pt x="1" y="112"/>
                  </a:cubicBezTo>
                  <a:cubicBezTo>
                    <a:pt x="96" y="76"/>
                    <a:pt x="180" y="76"/>
                    <a:pt x="275" y="76"/>
                  </a:cubicBezTo>
                  <a:cubicBezTo>
                    <a:pt x="245" y="21"/>
                    <a:pt x="215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8619;p60">
              <a:extLst>
                <a:ext uri="{FF2B5EF4-FFF2-40B4-BE49-F238E27FC236}">
                  <a16:creationId xmlns:a16="http://schemas.microsoft.com/office/drawing/2014/main" id="{487F8847-800D-43B9-9B15-34B1ED255D78}"/>
                </a:ext>
              </a:extLst>
            </p:cNvPr>
            <p:cNvSpPr/>
            <p:nvPr/>
          </p:nvSpPr>
          <p:spPr>
            <a:xfrm>
              <a:off x="5503050" y="29719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5" y="0"/>
                  </a:moveTo>
                  <a:cubicBezTo>
                    <a:pt x="1" y="0"/>
                    <a:pt x="1" y="12"/>
                    <a:pt x="48" y="24"/>
                  </a:cubicBezTo>
                  <a:cubicBezTo>
                    <a:pt x="36" y="12"/>
                    <a:pt x="36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8620;p60">
              <a:extLst>
                <a:ext uri="{FF2B5EF4-FFF2-40B4-BE49-F238E27FC236}">
                  <a16:creationId xmlns:a16="http://schemas.microsoft.com/office/drawing/2014/main" id="{649DA87A-92A5-4D08-A3AB-D006AAF8BBC4}"/>
                </a:ext>
              </a:extLst>
            </p:cNvPr>
            <p:cNvSpPr/>
            <p:nvPr/>
          </p:nvSpPr>
          <p:spPr>
            <a:xfrm>
              <a:off x="5474775" y="314812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" y="1"/>
                  </a:moveTo>
                  <a:cubicBezTo>
                    <a:pt x="1" y="1"/>
                    <a:pt x="13" y="3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8621;p60">
              <a:extLst>
                <a:ext uri="{FF2B5EF4-FFF2-40B4-BE49-F238E27FC236}">
                  <a16:creationId xmlns:a16="http://schemas.microsoft.com/office/drawing/2014/main" id="{C252F4E4-3FEC-4ADC-9EAA-E14F7B99D2A4}"/>
                </a:ext>
              </a:extLst>
            </p:cNvPr>
            <p:cNvSpPr/>
            <p:nvPr/>
          </p:nvSpPr>
          <p:spPr>
            <a:xfrm>
              <a:off x="5725100" y="2972525"/>
              <a:ext cx="2700" cy="325"/>
            </a:xfrm>
            <a:custGeom>
              <a:avLst/>
              <a:gdLst/>
              <a:ahLst/>
              <a:cxnLst/>
              <a:rect l="l" t="t" r="r" b="b"/>
              <a:pathLst>
                <a:path w="108" h="13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12"/>
                    <a:pt x="25" y="12"/>
                    <a:pt x="108" y="12"/>
                  </a:cubicBezTo>
                  <a:cubicBezTo>
                    <a:pt x="60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8622;p60">
              <a:extLst>
                <a:ext uri="{FF2B5EF4-FFF2-40B4-BE49-F238E27FC236}">
                  <a16:creationId xmlns:a16="http://schemas.microsoft.com/office/drawing/2014/main" id="{81062EB6-A30D-4706-BBF3-874C4213663B}"/>
                </a:ext>
              </a:extLst>
            </p:cNvPr>
            <p:cNvSpPr/>
            <p:nvPr/>
          </p:nvSpPr>
          <p:spPr>
            <a:xfrm>
              <a:off x="5771550" y="3003700"/>
              <a:ext cx="1500" cy="2475"/>
            </a:xfrm>
            <a:custGeom>
              <a:avLst/>
              <a:gdLst/>
              <a:ahLst/>
              <a:cxnLst/>
              <a:rect l="l" t="t" r="r" b="b"/>
              <a:pathLst>
                <a:path w="60" h="99" extrusionOk="0">
                  <a:moveTo>
                    <a:pt x="23" y="0"/>
                  </a:moveTo>
                  <a:cubicBezTo>
                    <a:pt x="9" y="0"/>
                    <a:pt x="0" y="3"/>
                    <a:pt x="12" y="15"/>
                  </a:cubicBezTo>
                  <a:cubicBezTo>
                    <a:pt x="0" y="27"/>
                    <a:pt x="24" y="63"/>
                    <a:pt x="24" y="99"/>
                  </a:cubicBezTo>
                  <a:cubicBezTo>
                    <a:pt x="24" y="84"/>
                    <a:pt x="29" y="74"/>
                    <a:pt x="32" y="74"/>
                  </a:cubicBezTo>
                  <a:cubicBezTo>
                    <a:pt x="34" y="74"/>
                    <a:pt x="36" y="78"/>
                    <a:pt x="36" y="87"/>
                  </a:cubicBezTo>
                  <a:cubicBezTo>
                    <a:pt x="36" y="51"/>
                    <a:pt x="36" y="27"/>
                    <a:pt x="60" y="3"/>
                  </a:cubicBezTo>
                  <a:cubicBezTo>
                    <a:pt x="54" y="3"/>
                    <a:pt x="36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8623;p60">
              <a:extLst>
                <a:ext uri="{FF2B5EF4-FFF2-40B4-BE49-F238E27FC236}">
                  <a16:creationId xmlns:a16="http://schemas.microsoft.com/office/drawing/2014/main" id="{31E23F57-2A06-474A-98B0-FCBEF82F9533}"/>
                </a:ext>
              </a:extLst>
            </p:cNvPr>
            <p:cNvSpPr/>
            <p:nvPr/>
          </p:nvSpPr>
          <p:spPr>
            <a:xfrm>
              <a:off x="5770950" y="2987750"/>
              <a:ext cx="925" cy="5575"/>
            </a:xfrm>
            <a:custGeom>
              <a:avLst/>
              <a:gdLst/>
              <a:ahLst/>
              <a:cxnLst/>
              <a:rect l="l" t="t" r="r" b="b"/>
              <a:pathLst>
                <a:path w="37" h="223" extrusionOk="0">
                  <a:moveTo>
                    <a:pt x="6" y="1"/>
                  </a:moveTo>
                  <a:cubicBezTo>
                    <a:pt x="3" y="1"/>
                    <a:pt x="0" y="28"/>
                    <a:pt x="0" y="106"/>
                  </a:cubicBezTo>
                  <a:cubicBezTo>
                    <a:pt x="17" y="122"/>
                    <a:pt x="22" y="222"/>
                    <a:pt x="27" y="222"/>
                  </a:cubicBezTo>
                  <a:cubicBezTo>
                    <a:pt x="30" y="222"/>
                    <a:pt x="32" y="201"/>
                    <a:pt x="36" y="141"/>
                  </a:cubicBezTo>
                  <a:cubicBezTo>
                    <a:pt x="28" y="133"/>
                    <a:pt x="14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8624;p60">
              <a:extLst>
                <a:ext uri="{FF2B5EF4-FFF2-40B4-BE49-F238E27FC236}">
                  <a16:creationId xmlns:a16="http://schemas.microsoft.com/office/drawing/2014/main" id="{64188A79-C35E-4459-B379-90857201EC49}"/>
                </a:ext>
              </a:extLst>
            </p:cNvPr>
            <p:cNvSpPr/>
            <p:nvPr/>
          </p:nvSpPr>
          <p:spPr>
            <a:xfrm>
              <a:off x="5719150" y="296775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4" y="1"/>
                  </a:moveTo>
                  <a:cubicBezTo>
                    <a:pt x="1" y="84"/>
                    <a:pt x="72" y="48"/>
                    <a:pt x="84" y="72"/>
                  </a:cubicBezTo>
                  <a:cubicBezTo>
                    <a:pt x="84" y="48"/>
                    <a:pt x="84" y="25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8625;p60">
              <a:extLst>
                <a:ext uri="{FF2B5EF4-FFF2-40B4-BE49-F238E27FC236}">
                  <a16:creationId xmlns:a16="http://schemas.microsoft.com/office/drawing/2014/main" id="{E21EF46A-FD5F-463C-BD93-95395D5DFF46}"/>
                </a:ext>
              </a:extLst>
            </p:cNvPr>
            <p:cNvSpPr/>
            <p:nvPr/>
          </p:nvSpPr>
          <p:spPr>
            <a:xfrm>
              <a:off x="5651925" y="2973200"/>
              <a:ext cx="7725" cy="1250"/>
            </a:xfrm>
            <a:custGeom>
              <a:avLst/>
              <a:gdLst/>
              <a:ahLst/>
              <a:cxnLst/>
              <a:rect l="l" t="t" r="r" b="b"/>
              <a:pathLst>
                <a:path w="309" h="50" extrusionOk="0">
                  <a:moveTo>
                    <a:pt x="92" y="0"/>
                  </a:moveTo>
                  <a:cubicBezTo>
                    <a:pt x="36" y="0"/>
                    <a:pt x="0" y="10"/>
                    <a:pt x="41" y="41"/>
                  </a:cubicBezTo>
                  <a:lnTo>
                    <a:pt x="41" y="41"/>
                  </a:lnTo>
                  <a:cubicBezTo>
                    <a:pt x="43" y="42"/>
                    <a:pt x="44" y="43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47" y="45"/>
                  </a:lnTo>
                  <a:cubicBezTo>
                    <a:pt x="49" y="45"/>
                    <a:pt x="52" y="45"/>
                    <a:pt x="55" y="46"/>
                  </a:cubicBezTo>
                  <a:lnTo>
                    <a:pt x="55" y="46"/>
                  </a:lnTo>
                  <a:cubicBezTo>
                    <a:pt x="86" y="48"/>
                    <a:pt x="107" y="50"/>
                    <a:pt x="120" y="50"/>
                  </a:cubicBezTo>
                  <a:cubicBezTo>
                    <a:pt x="141" y="50"/>
                    <a:pt x="142" y="47"/>
                    <a:pt x="132" y="43"/>
                  </a:cubicBezTo>
                  <a:lnTo>
                    <a:pt x="132" y="43"/>
                  </a:lnTo>
                  <a:cubicBezTo>
                    <a:pt x="183" y="35"/>
                    <a:pt x="226" y="19"/>
                    <a:pt x="277" y="19"/>
                  </a:cubicBezTo>
                  <a:cubicBezTo>
                    <a:pt x="287" y="19"/>
                    <a:pt x="298" y="20"/>
                    <a:pt x="308" y="21"/>
                  </a:cubicBezTo>
                  <a:cubicBezTo>
                    <a:pt x="308" y="21"/>
                    <a:pt x="177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8626;p60">
              <a:extLst>
                <a:ext uri="{FF2B5EF4-FFF2-40B4-BE49-F238E27FC236}">
                  <a16:creationId xmlns:a16="http://schemas.microsoft.com/office/drawing/2014/main" id="{11653637-D266-401E-A9C5-C5489E4FEED5}"/>
                </a:ext>
              </a:extLst>
            </p:cNvPr>
            <p:cNvSpPr/>
            <p:nvPr/>
          </p:nvSpPr>
          <p:spPr>
            <a:xfrm>
              <a:off x="5656650" y="2972525"/>
              <a:ext cx="2100" cy="325"/>
            </a:xfrm>
            <a:custGeom>
              <a:avLst/>
              <a:gdLst/>
              <a:ahLst/>
              <a:cxnLst/>
              <a:rect l="l" t="t" r="r" b="b"/>
              <a:pathLst>
                <a:path w="84" h="13" extrusionOk="0">
                  <a:moveTo>
                    <a:pt x="84" y="0"/>
                  </a:moveTo>
                  <a:cubicBezTo>
                    <a:pt x="36" y="0"/>
                    <a:pt x="12" y="12"/>
                    <a:pt x="0" y="12"/>
                  </a:cubicBezTo>
                  <a:cubicBezTo>
                    <a:pt x="24" y="12"/>
                    <a:pt x="48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8627;p60">
              <a:extLst>
                <a:ext uri="{FF2B5EF4-FFF2-40B4-BE49-F238E27FC236}">
                  <a16:creationId xmlns:a16="http://schemas.microsoft.com/office/drawing/2014/main" id="{3B01CF78-BD71-4223-B7E8-9BAE90349F92}"/>
                </a:ext>
              </a:extLst>
            </p:cNvPr>
            <p:cNvSpPr/>
            <p:nvPr/>
          </p:nvSpPr>
          <p:spPr>
            <a:xfrm>
              <a:off x="5763500" y="3250175"/>
              <a:ext cx="3600" cy="675"/>
            </a:xfrm>
            <a:custGeom>
              <a:avLst/>
              <a:gdLst/>
              <a:ahLst/>
              <a:cxnLst/>
              <a:rect l="l" t="t" r="r" b="b"/>
              <a:pathLst>
                <a:path w="144" h="27" extrusionOk="0">
                  <a:moveTo>
                    <a:pt x="58" y="1"/>
                  </a:moveTo>
                  <a:cubicBezTo>
                    <a:pt x="39" y="1"/>
                    <a:pt x="20" y="3"/>
                    <a:pt x="1" y="3"/>
                  </a:cubicBezTo>
                  <a:cubicBezTo>
                    <a:pt x="48" y="15"/>
                    <a:pt x="96" y="15"/>
                    <a:pt x="144" y="27"/>
                  </a:cubicBezTo>
                  <a:cubicBezTo>
                    <a:pt x="115" y="5"/>
                    <a:pt x="86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8628;p60">
              <a:extLst>
                <a:ext uri="{FF2B5EF4-FFF2-40B4-BE49-F238E27FC236}">
                  <a16:creationId xmlns:a16="http://schemas.microsoft.com/office/drawing/2014/main" id="{36B6DD1D-E87A-4533-B5EE-2C29DC67CC0D}"/>
                </a:ext>
              </a:extLst>
            </p:cNvPr>
            <p:cNvSpPr/>
            <p:nvPr/>
          </p:nvSpPr>
          <p:spPr>
            <a:xfrm>
              <a:off x="5770650" y="3248750"/>
              <a:ext cx="3300" cy="1175"/>
            </a:xfrm>
            <a:custGeom>
              <a:avLst/>
              <a:gdLst/>
              <a:ahLst/>
              <a:cxnLst/>
              <a:rect l="l" t="t" r="r" b="b"/>
              <a:pathLst>
                <a:path w="132" h="47" extrusionOk="0">
                  <a:moveTo>
                    <a:pt x="0" y="0"/>
                  </a:moveTo>
                  <a:lnTo>
                    <a:pt x="0" y="0"/>
                  </a:lnTo>
                  <a:cubicBezTo>
                    <a:pt x="39" y="16"/>
                    <a:pt x="53" y="46"/>
                    <a:pt x="77" y="46"/>
                  </a:cubicBezTo>
                  <a:cubicBezTo>
                    <a:pt x="90" y="46"/>
                    <a:pt x="106" y="37"/>
                    <a:pt x="131" y="12"/>
                  </a:cubicBezTo>
                  <a:cubicBezTo>
                    <a:pt x="96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8629;p60">
              <a:extLst>
                <a:ext uri="{FF2B5EF4-FFF2-40B4-BE49-F238E27FC236}">
                  <a16:creationId xmlns:a16="http://schemas.microsoft.com/office/drawing/2014/main" id="{BC3F4E28-A8CA-40B6-9719-4100FE9CA132}"/>
                </a:ext>
              </a:extLst>
            </p:cNvPr>
            <p:cNvSpPr/>
            <p:nvPr/>
          </p:nvSpPr>
          <p:spPr>
            <a:xfrm>
              <a:off x="5475675" y="3020725"/>
              <a:ext cx="625" cy="3025"/>
            </a:xfrm>
            <a:custGeom>
              <a:avLst/>
              <a:gdLst/>
              <a:ahLst/>
              <a:cxnLst/>
              <a:rect l="l" t="t" r="r" b="b"/>
              <a:pathLst>
                <a:path w="25" h="121" extrusionOk="0">
                  <a:moveTo>
                    <a:pt x="24" y="0"/>
                  </a:moveTo>
                  <a:cubicBezTo>
                    <a:pt x="23" y="0"/>
                    <a:pt x="20" y="10"/>
                    <a:pt x="17" y="24"/>
                  </a:cubicBezTo>
                  <a:lnTo>
                    <a:pt x="17" y="24"/>
                  </a:lnTo>
                  <a:cubicBezTo>
                    <a:pt x="19" y="16"/>
                    <a:pt x="22" y="9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lose/>
                  <a:moveTo>
                    <a:pt x="17" y="24"/>
                  </a:moveTo>
                  <a:cubicBezTo>
                    <a:pt x="8" y="53"/>
                    <a:pt x="0" y="83"/>
                    <a:pt x="0" y="120"/>
                  </a:cubicBezTo>
                  <a:cubicBezTo>
                    <a:pt x="0" y="98"/>
                    <a:pt x="10" y="52"/>
                    <a:pt x="17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8630;p60">
              <a:extLst>
                <a:ext uri="{FF2B5EF4-FFF2-40B4-BE49-F238E27FC236}">
                  <a16:creationId xmlns:a16="http://schemas.microsoft.com/office/drawing/2014/main" id="{350D171F-E1B7-42AE-A04E-51B97EFC02E7}"/>
                </a:ext>
              </a:extLst>
            </p:cNvPr>
            <p:cNvSpPr/>
            <p:nvPr/>
          </p:nvSpPr>
          <p:spPr>
            <a:xfrm>
              <a:off x="5474175" y="3072500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41" y="0"/>
                  </a:moveTo>
                  <a:cubicBezTo>
                    <a:pt x="35" y="0"/>
                    <a:pt x="23" y="10"/>
                    <a:pt x="1" y="49"/>
                  </a:cubicBezTo>
                  <a:cubicBezTo>
                    <a:pt x="13" y="37"/>
                    <a:pt x="37" y="26"/>
                    <a:pt x="48" y="14"/>
                  </a:cubicBezTo>
                  <a:cubicBezTo>
                    <a:pt x="48" y="14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8631;p60">
              <a:extLst>
                <a:ext uri="{FF2B5EF4-FFF2-40B4-BE49-F238E27FC236}">
                  <a16:creationId xmlns:a16="http://schemas.microsoft.com/office/drawing/2014/main" id="{405DF016-2424-4BEF-934B-DFBB3DC1B25D}"/>
                </a:ext>
              </a:extLst>
            </p:cNvPr>
            <p:cNvSpPr/>
            <p:nvPr/>
          </p:nvSpPr>
          <p:spPr>
            <a:xfrm>
              <a:off x="5475775" y="3110925"/>
              <a:ext cx="1100" cy="5775"/>
            </a:xfrm>
            <a:custGeom>
              <a:avLst/>
              <a:gdLst/>
              <a:ahLst/>
              <a:cxnLst/>
              <a:rect l="l" t="t" r="r" b="b"/>
              <a:pathLst>
                <a:path w="44" h="231" extrusionOk="0">
                  <a:moveTo>
                    <a:pt x="32" y="1"/>
                  </a:moveTo>
                  <a:cubicBezTo>
                    <a:pt x="32" y="17"/>
                    <a:pt x="33" y="34"/>
                    <a:pt x="34" y="51"/>
                  </a:cubicBezTo>
                  <a:lnTo>
                    <a:pt x="34" y="51"/>
                  </a:lnTo>
                  <a:cubicBezTo>
                    <a:pt x="34" y="35"/>
                    <a:pt x="33" y="18"/>
                    <a:pt x="32" y="1"/>
                  </a:cubicBezTo>
                  <a:close/>
                  <a:moveTo>
                    <a:pt x="34" y="51"/>
                  </a:moveTo>
                  <a:cubicBezTo>
                    <a:pt x="32" y="161"/>
                    <a:pt x="0" y="231"/>
                    <a:pt x="29" y="231"/>
                  </a:cubicBezTo>
                  <a:cubicBezTo>
                    <a:pt x="33" y="231"/>
                    <a:pt x="38" y="229"/>
                    <a:pt x="44" y="227"/>
                  </a:cubicBezTo>
                  <a:cubicBezTo>
                    <a:pt x="44" y="172"/>
                    <a:pt x="37" y="109"/>
                    <a:pt x="34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8632;p60">
              <a:extLst>
                <a:ext uri="{FF2B5EF4-FFF2-40B4-BE49-F238E27FC236}">
                  <a16:creationId xmlns:a16="http://schemas.microsoft.com/office/drawing/2014/main" id="{5FBA590E-0223-4611-9664-AC07E8E7651E}"/>
                </a:ext>
              </a:extLst>
            </p:cNvPr>
            <p:cNvSpPr/>
            <p:nvPr/>
          </p:nvSpPr>
          <p:spPr>
            <a:xfrm>
              <a:off x="5909050" y="3140250"/>
              <a:ext cx="925" cy="825"/>
            </a:xfrm>
            <a:custGeom>
              <a:avLst/>
              <a:gdLst/>
              <a:ahLst/>
              <a:cxnLst/>
              <a:rect l="l" t="t" r="r" b="b"/>
              <a:pathLst>
                <a:path w="37" h="33" extrusionOk="0">
                  <a:moveTo>
                    <a:pt x="19" y="0"/>
                  </a:moveTo>
                  <a:cubicBezTo>
                    <a:pt x="10" y="0"/>
                    <a:pt x="1" y="6"/>
                    <a:pt x="1" y="6"/>
                  </a:cubicBezTo>
                  <a:cubicBezTo>
                    <a:pt x="1" y="28"/>
                    <a:pt x="14" y="32"/>
                    <a:pt x="24" y="32"/>
                  </a:cubicBezTo>
                  <a:cubicBezTo>
                    <a:pt x="31" y="32"/>
                    <a:pt x="37" y="30"/>
                    <a:pt x="37" y="30"/>
                  </a:cubicBezTo>
                  <a:cubicBezTo>
                    <a:pt x="37" y="6"/>
                    <a:pt x="28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8633;p60">
              <a:extLst>
                <a:ext uri="{FF2B5EF4-FFF2-40B4-BE49-F238E27FC236}">
                  <a16:creationId xmlns:a16="http://schemas.microsoft.com/office/drawing/2014/main" id="{42C00172-ACB0-4A79-9611-2FD7BB2C205C}"/>
                </a:ext>
              </a:extLst>
            </p:cNvPr>
            <p:cNvSpPr/>
            <p:nvPr/>
          </p:nvSpPr>
          <p:spPr>
            <a:xfrm>
              <a:off x="5905925" y="3113000"/>
              <a:ext cx="1975" cy="8675"/>
            </a:xfrm>
            <a:custGeom>
              <a:avLst/>
              <a:gdLst/>
              <a:ahLst/>
              <a:cxnLst/>
              <a:rect l="l" t="t" r="r" b="b"/>
              <a:pathLst>
                <a:path w="79" h="347" extrusionOk="0">
                  <a:moveTo>
                    <a:pt x="54" y="1"/>
                  </a:moveTo>
                  <a:lnTo>
                    <a:pt x="54" y="1"/>
                  </a:lnTo>
                  <a:cubicBezTo>
                    <a:pt x="54" y="1"/>
                    <a:pt x="54" y="1"/>
                    <a:pt x="54" y="1"/>
                  </a:cubicBezTo>
                  <a:lnTo>
                    <a:pt x="54" y="1"/>
                  </a:lnTo>
                  <a:cubicBezTo>
                    <a:pt x="38" y="18"/>
                    <a:pt x="31" y="33"/>
                    <a:pt x="30" y="42"/>
                  </a:cubicBezTo>
                  <a:lnTo>
                    <a:pt x="30" y="42"/>
                  </a:lnTo>
                  <a:cubicBezTo>
                    <a:pt x="1" y="134"/>
                    <a:pt x="48" y="296"/>
                    <a:pt x="78" y="346"/>
                  </a:cubicBezTo>
                  <a:cubicBezTo>
                    <a:pt x="67" y="245"/>
                    <a:pt x="35" y="124"/>
                    <a:pt x="51" y="20"/>
                  </a:cubicBezTo>
                  <a:lnTo>
                    <a:pt x="51" y="20"/>
                  </a:lnTo>
                  <a:cubicBezTo>
                    <a:pt x="52" y="15"/>
                    <a:pt x="53" y="8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8634;p60">
              <a:extLst>
                <a:ext uri="{FF2B5EF4-FFF2-40B4-BE49-F238E27FC236}">
                  <a16:creationId xmlns:a16="http://schemas.microsoft.com/office/drawing/2014/main" id="{F959EEBC-8EBE-4E43-9F9B-606B915AC2CD}"/>
                </a:ext>
              </a:extLst>
            </p:cNvPr>
            <p:cNvSpPr/>
            <p:nvPr/>
          </p:nvSpPr>
          <p:spPr>
            <a:xfrm>
              <a:off x="5909625" y="3104575"/>
              <a:ext cx="950" cy="3100"/>
            </a:xfrm>
            <a:custGeom>
              <a:avLst/>
              <a:gdLst/>
              <a:ahLst/>
              <a:cxnLst/>
              <a:rect l="l" t="t" r="r" b="b"/>
              <a:pathLst>
                <a:path w="38" h="124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1"/>
                    <a:pt x="3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lnTo>
                    <a:pt x="18" y="56"/>
                  </a:lnTo>
                  <a:cubicBezTo>
                    <a:pt x="18" y="58"/>
                    <a:pt x="18" y="59"/>
                    <a:pt x="19" y="61"/>
                  </a:cubicBezTo>
                  <a:lnTo>
                    <a:pt x="19" y="61"/>
                  </a:lnTo>
                  <a:cubicBezTo>
                    <a:pt x="13" y="69"/>
                    <a:pt x="15" y="75"/>
                    <a:pt x="18" y="75"/>
                  </a:cubicBezTo>
                  <a:cubicBezTo>
                    <a:pt x="18" y="75"/>
                    <a:pt x="19" y="74"/>
                    <a:pt x="20" y="73"/>
                  </a:cubicBezTo>
                  <a:lnTo>
                    <a:pt x="20" y="73"/>
                  </a:lnTo>
                  <a:cubicBezTo>
                    <a:pt x="22" y="88"/>
                    <a:pt x="24" y="104"/>
                    <a:pt x="26" y="124"/>
                  </a:cubicBezTo>
                  <a:cubicBezTo>
                    <a:pt x="37" y="100"/>
                    <a:pt x="37" y="88"/>
                    <a:pt x="26" y="52"/>
                  </a:cubicBezTo>
                  <a:cubicBezTo>
                    <a:pt x="26" y="52"/>
                    <a:pt x="25" y="52"/>
                    <a:pt x="25" y="52"/>
                  </a:cubicBezTo>
                  <a:lnTo>
                    <a:pt x="25" y="52"/>
                  </a:lnTo>
                  <a:cubicBezTo>
                    <a:pt x="23" y="55"/>
                    <a:pt x="20" y="56"/>
                    <a:pt x="18" y="56"/>
                  </a:cubicBezTo>
                  <a:lnTo>
                    <a:pt x="18" y="56"/>
                  </a:lnTo>
                  <a:cubicBezTo>
                    <a:pt x="12" y="15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8635;p60">
              <a:extLst>
                <a:ext uri="{FF2B5EF4-FFF2-40B4-BE49-F238E27FC236}">
                  <a16:creationId xmlns:a16="http://schemas.microsoft.com/office/drawing/2014/main" id="{7A18A498-45D2-4882-B033-26C823919203}"/>
                </a:ext>
              </a:extLst>
            </p:cNvPr>
            <p:cNvSpPr/>
            <p:nvPr/>
          </p:nvSpPr>
          <p:spPr>
            <a:xfrm>
              <a:off x="5910250" y="3107150"/>
              <a:ext cx="375" cy="725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9" y="1"/>
                  </a:moveTo>
                  <a:lnTo>
                    <a:pt x="9" y="1"/>
                  </a:lnTo>
                  <a:cubicBezTo>
                    <a:pt x="7" y="1"/>
                    <a:pt x="4" y="3"/>
                    <a:pt x="1" y="9"/>
                  </a:cubicBezTo>
                  <a:cubicBezTo>
                    <a:pt x="1" y="24"/>
                    <a:pt x="2" y="29"/>
                    <a:pt x="4" y="29"/>
                  </a:cubicBezTo>
                  <a:cubicBezTo>
                    <a:pt x="8" y="29"/>
                    <a:pt x="15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8636;p60">
              <a:extLst>
                <a:ext uri="{FF2B5EF4-FFF2-40B4-BE49-F238E27FC236}">
                  <a16:creationId xmlns:a16="http://schemas.microsoft.com/office/drawing/2014/main" id="{F112652A-3DFE-490A-BA0A-9C5CC7502D70}"/>
                </a:ext>
              </a:extLst>
            </p:cNvPr>
            <p:cNvSpPr/>
            <p:nvPr/>
          </p:nvSpPr>
          <p:spPr>
            <a:xfrm>
              <a:off x="5909950" y="3100000"/>
              <a:ext cx="1175" cy="2925"/>
            </a:xfrm>
            <a:custGeom>
              <a:avLst/>
              <a:gdLst/>
              <a:ahLst/>
              <a:cxnLst/>
              <a:rect l="l" t="t" r="r" b="b"/>
              <a:pathLst>
                <a:path w="47" h="117" extrusionOk="0">
                  <a:moveTo>
                    <a:pt x="27" y="1"/>
                  </a:moveTo>
                  <a:cubicBezTo>
                    <a:pt x="21" y="1"/>
                    <a:pt x="12" y="10"/>
                    <a:pt x="1" y="33"/>
                  </a:cubicBezTo>
                  <a:cubicBezTo>
                    <a:pt x="13" y="57"/>
                    <a:pt x="13" y="92"/>
                    <a:pt x="24" y="116"/>
                  </a:cubicBezTo>
                  <a:cubicBezTo>
                    <a:pt x="42" y="89"/>
                    <a:pt x="47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8637;p60">
              <a:extLst>
                <a:ext uri="{FF2B5EF4-FFF2-40B4-BE49-F238E27FC236}">
                  <a16:creationId xmlns:a16="http://schemas.microsoft.com/office/drawing/2014/main" id="{AB6586B0-0C5D-400E-A3EC-2E9C521BEB00}"/>
                </a:ext>
              </a:extLst>
            </p:cNvPr>
            <p:cNvSpPr/>
            <p:nvPr/>
          </p:nvSpPr>
          <p:spPr>
            <a:xfrm>
              <a:off x="5909050" y="309932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" y="0"/>
                  </a:moveTo>
                  <a:lnTo>
                    <a:pt x="1" y="36"/>
                  </a:lnTo>
                  <a:cubicBezTo>
                    <a:pt x="13" y="24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8638;p60">
              <a:extLst>
                <a:ext uri="{FF2B5EF4-FFF2-40B4-BE49-F238E27FC236}">
                  <a16:creationId xmlns:a16="http://schemas.microsoft.com/office/drawing/2014/main" id="{6C10AEEE-FA3D-435D-8357-00544FAB750B}"/>
                </a:ext>
              </a:extLst>
            </p:cNvPr>
            <p:cNvSpPr/>
            <p:nvPr/>
          </p:nvSpPr>
          <p:spPr>
            <a:xfrm>
              <a:off x="5908750" y="3100225"/>
              <a:ext cx="925" cy="2100"/>
            </a:xfrm>
            <a:custGeom>
              <a:avLst/>
              <a:gdLst/>
              <a:ahLst/>
              <a:cxnLst/>
              <a:rect l="l" t="t" r="r" b="b"/>
              <a:pathLst>
                <a:path w="37" h="84" extrusionOk="0">
                  <a:moveTo>
                    <a:pt x="13" y="0"/>
                  </a:moveTo>
                  <a:cubicBezTo>
                    <a:pt x="1" y="12"/>
                    <a:pt x="25" y="48"/>
                    <a:pt x="37" y="83"/>
                  </a:cubicBezTo>
                  <a:cubicBezTo>
                    <a:pt x="25" y="48"/>
                    <a:pt x="25" y="2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8639;p60">
              <a:extLst>
                <a:ext uri="{FF2B5EF4-FFF2-40B4-BE49-F238E27FC236}">
                  <a16:creationId xmlns:a16="http://schemas.microsoft.com/office/drawing/2014/main" id="{E9D009AA-4BB8-4196-A8D1-8842BECFB088}"/>
                </a:ext>
              </a:extLst>
            </p:cNvPr>
            <p:cNvSpPr/>
            <p:nvPr/>
          </p:nvSpPr>
          <p:spPr>
            <a:xfrm>
              <a:off x="5908475" y="3103200"/>
              <a:ext cx="1075" cy="3000"/>
            </a:xfrm>
            <a:custGeom>
              <a:avLst/>
              <a:gdLst/>
              <a:ahLst/>
              <a:cxnLst/>
              <a:rect l="l" t="t" r="r" b="b"/>
              <a:pathLst>
                <a:path w="43" h="120" extrusionOk="0">
                  <a:moveTo>
                    <a:pt x="36" y="0"/>
                  </a:moveTo>
                  <a:lnTo>
                    <a:pt x="36" y="0"/>
                  </a:lnTo>
                  <a:cubicBezTo>
                    <a:pt x="28" y="30"/>
                    <a:pt x="21" y="60"/>
                    <a:pt x="13" y="60"/>
                  </a:cubicBezTo>
                  <a:cubicBezTo>
                    <a:pt x="9" y="60"/>
                    <a:pt x="4" y="50"/>
                    <a:pt x="0" y="24"/>
                  </a:cubicBezTo>
                  <a:lnTo>
                    <a:pt x="0" y="24"/>
                  </a:lnTo>
                  <a:cubicBezTo>
                    <a:pt x="0" y="89"/>
                    <a:pt x="10" y="120"/>
                    <a:pt x="20" y="120"/>
                  </a:cubicBezTo>
                  <a:cubicBezTo>
                    <a:pt x="31" y="120"/>
                    <a:pt x="42" y="77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8640;p60">
              <a:extLst>
                <a:ext uri="{FF2B5EF4-FFF2-40B4-BE49-F238E27FC236}">
                  <a16:creationId xmlns:a16="http://schemas.microsoft.com/office/drawing/2014/main" id="{3B6B2FAE-D444-48B2-8454-1B494E2D88A6}"/>
                </a:ext>
              </a:extLst>
            </p:cNvPr>
            <p:cNvSpPr/>
            <p:nvPr/>
          </p:nvSpPr>
          <p:spPr>
            <a:xfrm>
              <a:off x="5905200" y="3112425"/>
              <a:ext cx="900" cy="2700"/>
            </a:xfrm>
            <a:custGeom>
              <a:avLst/>
              <a:gdLst/>
              <a:ahLst/>
              <a:cxnLst/>
              <a:rect l="l" t="t" r="r" b="b"/>
              <a:pathLst>
                <a:path w="36" h="108" extrusionOk="0">
                  <a:moveTo>
                    <a:pt x="24" y="0"/>
                  </a:moveTo>
                  <a:lnTo>
                    <a:pt x="24" y="0"/>
                  </a:lnTo>
                  <a:cubicBezTo>
                    <a:pt x="24" y="48"/>
                    <a:pt x="0" y="60"/>
                    <a:pt x="36" y="107"/>
                  </a:cubicBezTo>
                  <a:cubicBezTo>
                    <a:pt x="36" y="72"/>
                    <a:pt x="36" y="36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8641;p60">
              <a:extLst>
                <a:ext uri="{FF2B5EF4-FFF2-40B4-BE49-F238E27FC236}">
                  <a16:creationId xmlns:a16="http://schemas.microsoft.com/office/drawing/2014/main" id="{BEA6C453-29CB-422B-B5B3-D43488C84B30}"/>
                </a:ext>
              </a:extLst>
            </p:cNvPr>
            <p:cNvSpPr/>
            <p:nvPr/>
          </p:nvSpPr>
          <p:spPr>
            <a:xfrm>
              <a:off x="5909400" y="3089475"/>
              <a:ext cx="1175" cy="2125"/>
            </a:xfrm>
            <a:custGeom>
              <a:avLst/>
              <a:gdLst/>
              <a:ahLst/>
              <a:cxnLst/>
              <a:rect l="l" t="t" r="r" b="b"/>
              <a:pathLst>
                <a:path w="47" h="85" extrusionOk="0">
                  <a:moveTo>
                    <a:pt x="37" y="0"/>
                  </a:moveTo>
                  <a:cubicBezTo>
                    <a:pt x="1" y="0"/>
                    <a:pt x="12" y="63"/>
                    <a:pt x="23" y="85"/>
                  </a:cubicBezTo>
                  <a:cubicBezTo>
                    <a:pt x="23" y="61"/>
                    <a:pt x="35" y="25"/>
                    <a:pt x="46" y="1"/>
                  </a:cubicBezTo>
                  <a:cubicBezTo>
                    <a:pt x="43" y="1"/>
                    <a:pt x="40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8642;p60">
              <a:extLst>
                <a:ext uri="{FF2B5EF4-FFF2-40B4-BE49-F238E27FC236}">
                  <a16:creationId xmlns:a16="http://schemas.microsoft.com/office/drawing/2014/main" id="{B8D2E9F8-BA6C-4B51-81CE-E59A791C0A1D}"/>
                </a:ext>
              </a:extLst>
            </p:cNvPr>
            <p:cNvSpPr/>
            <p:nvPr/>
          </p:nvSpPr>
          <p:spPr>
            <a:xfrm>
              <a:off x="5909050" y="3088300"/>
              <a:ext cx="625" cy="2125"/>
            </a:xfrm>
            <a:custGeom>
              <a:avLst/>
              <a:gdLst/>
              <a:ahLst/>
              <a:cxnLst/>
              <a:rect l="l" t="t" r="r" b="b"/>
              <a:pathLst>
                <a:path w="25" h="85" extrusionOk="0">
                  <a:moveTo>
                    <a:pt x="1" y="1"/>
                  </a:moveTo>
                  <a:cubicBezTo>
                    <a:pt x="1" y="72"/>
                    <a:pt x="1" y="84"/>
                    <a:pt x="25" y="8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8643;p60">
              <a:extLst>
                <a:ext uri="{FF2B5EF4-FFF2-40B4-BE49-F238E27FC236}">
                  <a16:creationId xmlns:a16="http://schemas.microsoft.com/office/drawing/2014/main" id="{1FD71A43-D05E-44FB-9187-2A0DFB478346}"/>
                </a:ext>
              </a:extLst>
            </p:cNvPr>
            <p:cNvSpPr/>
            <p:nvPr/>
          </p:nvSpPr>
          <p:spPr>
            <a:xfrm>
              <a:off x="5907300" y="3098775"/>
              <a:ext cx="1200" cy="3550"/>
            </a:xfrm>
            <a:custGeom>
              <a:avLst/>
              <a:gdLst/>
              <a:ahLst/>
              <a:cxnLst/>
              <a:rect l="l" t="t" r="r" b="b"/>
              <a:pathLst>
                <a:path w="48" h="142" extrusionOk="0">
                  <a:moveTo>
                    <a:pt x="5" y="1"/>
                  </a:moveTo>
                  <a:cubicBezTo>
                    <a:pt x="0" y="1"/>
                    <a:pt x="37" y="111"/>
                    <a:pt x="47" y="141"/>
                  </a:cubicBezTo>
                  <a:cubicBezTo>
                    <a:pt x="35" y="94"/>
                    <a:pt x="23" y="46"/>
                    <a:pt x="11" y="10"/>
                  </a:cubicBezTo>
                  <a:cubicBezTo>
                    <a:pt x="8" y="4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8644;p60">
              <a:extLst>
                <a:ext uri="{FF2B5EF4-FFF2-40B4-BE49-F238E27FC236}">
                  <a16:creationId xmlns:a16="http://schemas.microsoft.com/office/drawing/2014/main" id="{948561CA-E96F-47C2-B432-4F64F79C7513}"/>
                </a:ext>
              </a:extLst>
            </p:cNvPr>
            <p:cNvSpPr/>
            <p:nvPr/>
          </p:nvSpPr>
          <p:spPr>
            <a:xfrm>
              <a:off x="5910125" y="3081325"/>
              <a:ext cx="1350" cy="1650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4" y="0"/>
                  </a:moveTo>
                  <a:cubicBezTo>
                    <a:pt x="0" y="0"/>
                    <a:pt x="22" y="24"/>
                    <a:pt x="40" y="47"/>
                  </a:cubicBezTo>
                  <a:lnTo>
                    <a:pt x="40" y="47"/>
                  </a:lnTo>
                  <a:cubicBezTo>
                    <a:pt x="34" y="37"/>
                    <a:pt x="29" y="25"/>
                    <a:pt x="29" y="18"/>
                  </a:cubicBezTo>
                  <a:cubicBezTo>
                    <a:pt x="14" y="5"/>
                    <a:pt x="6" y="0"/>
                    <a:pt x="4" y="0"/>
                  </a:cubicBezTo>
                  <a:close/>
                  <a:moveTo>
                    <a:pt x="40" y="47"/>
                  </a:moveTo>
                  <a:cubicBezTo>
                    <a:pt x="44" y="54"/>
                    <a:pt x="48" y="61"/>
                    <a:pt x="53" y="65"/>
                  </a:cubicBezTo>
                  <a:cubicBezTo>
                    <a:pt x="49" y="60"/>
                    <a:pt x="45" y="54"/>
                    <a:pt x="40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8645;p60">
              <a:extLst>
                <a:ext uri="{FF2B5EF4-FFF2-40B4-BE49-F238E27FC236}">
                  <a16:creationId xmlns:a16="http://schemas.microsoft.com/office/drawing/2014/main" id="{DAD2AA36-018D-46F1-AB30-96EBE7DEE5BC}"/>
                </a:ext>
              </a:extLst>
            </p:cNvPr>
            <p:cNvSpPr/>
            <p:nvPr/>
          </p:nvSpPr>
          <p:spPr>
            <a:xfrm>
              <a:off x="5910550" y="3072825"/>
              <a:ext cx="1225" cy="3900"/>
            </a:xfrm>
            <a:custGeom>
              <a:avLst/>
              <a:gdLst/>
              <a:ahLst/>
              <a:cxnLst/>
              <a:rect l="l" t="t" r="r" b="b"/>
              <a:pathLst>
                <a:path w="49" h="156" extrusionOk="0">
                  <a:moveTo>
                    <a:pt x="12" y="1"/>
                  </a:moveTo>
                  <a:lnTo>
                    <a:pt x="12" y="1"/>
                  </a:lnTo>
                  <a:cubicBezTo>
                    <a:pt x="24" y="48"/>
                    <a:pt x="24" y="96"/>
                    <a:pt x="0" y="155"/>
                  </a:cubicBezTo>
                  <a:cubicBezTo>
                    <a:pt x="24" y="155"/>
                    <a:pt x="36" y="144"/>
                    <a:pt x="48" y="144"/>
                  </a:cubicBezTo>
                  <a:cubicBezTo>
                    <a:pt x="48" y="104"/>
                    <a:pt x="40" y="65"/>
                    <a:pt x="24" y="26"/>
                  </a:cubicBezTo>
                  <a:lnTo>
                    <a:pt x="24" y="26"/>
                  </a:lnTo>
                  <a:cubicBezTo>
                    <a:pt x="25" y="27"/>
                    <a:pt x="25" y="27"/>
                    <a:pt x="26" y="27"/>
                  </a:cubicBezTo>
                  <a:cubicBezTo>
                    <a:pt x="27" y="27"/>
                    <a:pt x="24" y="19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8646;p60">
              <a:extLst>
                <a:ext uri="{FF2B5EF4-FFF2-40B4-BE49-F238E27FC236}">
                  <a16:creationId xmlns:a16="http://schemas.microsoft.com/office/drawing/2014/main" id="{F9CDCE08-CC5B-4D1A-95CD-C681D4A35478}"/>
                </a:ext>
              </a:extLst>
            </p:cNvPr>
            <p:cNvSpPr/>
            <p:nvPr/>
          </p:nvSpPr>
          <p:spPr>
            <a:xfrm>
              <a:off x="5909050" y="3083250"/>
              <a:ext cx="925" cy="1500"/>
            </a:xfrm>
            <a:custGeom>
              <a:avLst/>
              <a:gdLst/>
              <a:ahLst/>
              <a:cxnLst/>
              <a:rect l="l" t="t" r="r" b="b"/>
              <a:pathLst>
                <a:path w="37" h="60" extrusionOk="0">
                  <a:moveTo>
                    <a:pt x="37" y="0"/>
                  </a:moveTo>
                  <a:cubicBezTo>
                    <a:pt x="13" y="36"/>
                    <a:pt x="1" y="12"/>
                    <a:pt x="1" y="60"/>
                  </a:cubicBezTo>
                  <a:cubicBezTo>
                    <a:pt x="25" y="48"/>
                    <a:pt x="37" y="2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8647;p60">
              <a:extLst>
                <a:ext uri="{FF2B5EF4-FFF2-40B4-BE49-F238E27FC236}">
                  <a16:creationId xmlns:a16="http://schemas.microsoft.com/office/drawing/2014/main" id="{4E8DC881-F3C4-4696-B2FA-EB435E80BD00}"/>
                </a:ext>
              </a:extLst>
            </p:cNvPr>
            <p:cNvSpPr/>
            <p:nvPr/>
          </p:nvSpPr>
          <p:spPr>
            <a:xfrm>
              <a:off x="5909050" y="3082350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13" y="1"/>
                  </a:moveTo>
                  <a:cubicBezTo>
                    <a:pt x="1" y="24"/>
                    <a:pt x="1" y="48"/>
                    <a:pt x="1" y="72"/>
                  </a:cubicBezTo>
                  <a:cubicBezTo>
                    <a:pt x="13" y="48"/>
                    <a:pt x="25" y="24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8648;p60">
              <a:extLst>
                <a:ext uri="{FF2B5EF4-FFF2-40B4-BE49-F238E27FC236}">
                  <a16:creationId xmlns:a16="http://schemas.microsoft.com/office/drawing/2014/main" id="{77BC8A93-F2A0-47AB-9452-5ED7B4C8FB5D}"/>
                </a:ext>
              </a:extLst>
            </p:cNvPr>
            <p:cNvSpPr/>
            <p:nvPr/>
          </p:nvSpPr>
          <p:spPr>
            <a:xfrm>
              <a:off x="5907575" y="3085925"/>
              <a:ext cx="1200" cy="2400"/>
            </a:xfrm>
            <a:custGeom>
              <a:avLst/>
              <a:gdLst/>
              <a:ahLst/>
              <a:cxnLst/>
              <a:rect l="l" t="t" r="r" b="b"/>
              <a:pathLst>
                <a:path w="48" h="96" extrusionOk="0">
                  <a:moveTo>
                    <a:pt x="24" y="1"/>
                  </a:moveTo>
                  <a:cubicBezTo>
                    <a:pt x="0" y="72"/>
                    <a:pt x="36" y="72"/>
                    <a:pt x="48" y="96"/>
                  </a:cubicBezTo>
                  <a:cubicBezTo>
                    <a:pt x="36" y="60"/>
                    <a:pt x="36" y="36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8649;p60">
              <a:extLst>
                <a:ext uri="{FF2B5EF4-FFF2-40B4-BE49-F238E27FC236}">
                  <a16:creationId xmlns:a16="http://schemas.microsoft.com/office/drawing/2014/main" id="{E84A0093-616D-4F9B-95E0-27B1372CA5FA}"/>
                </a:ext>
              </a:extLst>
            </p:cNvPr>
            <p:cNvSpPr/>
            <p:nvPr/>
          </p:nvSpPr>
          <p:spPr>
            <a:xfrm>
              <a:off x="5908675" y="3071650"/>
              <a:ext cx="700" cy="3875"/>
            </a:xfrm>
            <a:custGeom>
              <a:avLst/>
              <a:gdLst/>
              <a:ahLst/>
              <a:cxnLst/>
              <a:rect l="l" t="t" r="r" b="b"/>
              <a:pathLst>
                <a:path w="28" h="155" extrusionOk="0">
                  <a:moveTo>
                    <a:pt x="16" y="0"/>
                  </a:moveTo>
                  <a:cubicBezTo>
                    <a:pt x="1" y="113"/>
                    <a:pt x="10" y="155"/>
                    <a:pt x="18" y="155"/>
                  </a:cubicBezTo>
                  <a:cubicBezTo>
                    <a:pt x="22" y="155"/>
                    <a:pt x="26" y="146"/>
                    <a:pt x="27" y="132"/>
                  </a:cubicBezTo>
                  <a:lnTo>
                    <a:pt x="27" y="132"/>
                  </a:lnTo>
                  <a:cubicBezTo>
                    <a:pt x="28" y="130"/>
                    <a:pt x="28" y="126"/>
                    <a:pt x="28" y="119"/>
                  </a:cubicBezTo>
                  <a:lnTo>
                    <a:pt x="28" y="119"/>
                  </a:lnTo>
                  <a:cubicBezTo>
                    <a:pt x="28" y="119"/>
                    <a:pt x="28" y="119"/>
                    <a:pt x="28" y="119"/>
                  </a:cubicBezTo>
                  <a:cubicBezTo>
                    <a:pt x="28" y="83"/>
                    <a:pt x="16" y="36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8650;p60">
              <a:extLst>
                <a:ext uri="{FF2B5EF4-FFF2-40B4-BE49-F238E27FC236}">
                  <a16:creationId xmlns:a16="http://schemas.microsoft.com/office/drawing/2014/main" id="{A6A9E0EA-93BD-474B-962E-FAABC78E0693}"/>
                </a:ext>
              </a:extLst>
            </p:cNvPr>
            <p:cNvSpPr/>
            <p:nvPr/>
          </p:nvSpPr>
          <p:spPr>
            <a:xfrm>
              <a:off x="5909050" y="3079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" y="1"/>
                  </a:ln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8651;p60">
              <a:extLst>
                <a:ext uri="{FF2B5EF4-FFF2-40B4-BE49-F238E27FC236}">
                  <a16:creationId xmlns:a16="http://schemas.microsoft.com/office/drawing/2014/main" id="{CE99AC9F-18F3-4B39-9046-D0747AC4929A}"/>
                </a:ext>
              </a:extLst>
            </p:cNvPr>
            <p:cNvSpPr/>
            <p:nvPr/>
          </p:nvSpPr>
          <p:spPr>
            <a:xfrm>
              <a:off x="5908750" y="30603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" y="13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8652;p60">
              <a:extLst>
                <a:ext uri="{FF2B5EF4-FFF2-40B4-BE49-F238E27FC236}">
                  <a16:creationId xmlns:a16="http://schemas.microsoft.com/office/drawing/2014/main" id="{9FB760E2-CEAF-4319-8747-CFE5F391BFF7}"/>
                </a:ext>
              </a:extLst>
            </p:cNvPr>
            <p:cNvSpPr/>
            <p:nvPr/>
          </p:nvSpPr>
          <p:spPr>
            <a:xfrm>
              <a:off x="5908500" y="3075100"/>
              <a:ext cx="800" cy="2225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7" y="15"/>
                  </a:moveTo>
                  <a:cubicBezTo>
                    <a:pt x="2" y="15"/>
                    <a:pt x="1" y="30"/>
                    <a:pt x="4" y="30"/>
                  </a:cubicBezTo>
                  <a:cubicBezTo>
                    <a:pt x="5" y="30"/>
                    <a:pt x="8" y="27"/>
                    <a:pt x="11" y="17"/>
                  </a:cubicBezTo>
                  <a:cubicBezTo>
                    <a:pt x="10" y="15"/>
                    <a:pt x="8" y="15"/>
                    <a:pt x="7" y="15"/>
                  </a:cubicBezTo>
                  <a:close/>
                  <a:moveTo>
                    <a:pt x="21" y="1"/>
                  </a:moveTo>
                  <a:cubicBezTo>
                    <a:pt x="18" y="1"/>
                    <a:pt x="15" y="6"/>
                    <a:pt x="11" y="17"/>
                  </a:cubicBezTo>
                  <a:cubicBezTo>
                    <a:pt x="11" y="41"/>
                    <a:pt x="11" y="64"/>
                    <a:pt x="23" y="88"/>
                  </a:cubicBezTo>
                  <a:cubicBezTo>
                    <a:pt x="31" y="30"/>
                    <a:pt x="28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8653;p60">
              <a:extLst>
                <a:ext uri="{FF2B5EF4-FFF2-40B4-BE49-F238E27FC236}">
                  <a16:creationId xmlns:a16="http://schemas.microsoft.com/office/drawing/2014/main" id="{55A6BFBE-CCB3-47A4-992A-C70294EA0C04}"/>
                </a:ext>
              </a:extLst>
            </p:cNvPr>
            <p:cNvSpPr/>
            <p:nvPr/>
          </p:nvSpPr>
          <p:spPr>
            <a:xfrm>
              <a:off x="5909350" y="3067775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25" y="0"/>
                  </a:moveTo>
                  <a:lnTo>
                    <a:pt x="25" y="0"/>
                  </a:lnTo>
                  <a:cubicBezTo>
                    <a:pt x="13" y="24"/>
                    <a:pt x="13" y="36"/>
                    <a:pt x="1" y="60"/>
                  </a:cubicBezTo>
                  <a:cubicBezTo>
                    <a:pt x="13" y="48"/>
                    <a:pt x="25" y="12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8654;p60">
              <a:extLst>
                <a:ext uri="{FF2B5EF4-FFF2-40B4-BE49-F238E27FC236}">
                  <a16:creationId xmlns:a16="http://schemas.microsoft.com/office/drawing/2014/main" id="{920DA4B0-49A7-4EF1-B036-E9314F917466}"/>
                </a:ext>
              </a:extLst>
            </p:cNvPr>
            <p:cNvSpPr/>
            <p:nvPr/>
          </p:nvSpPr>
          <p:spPr>
            <a:xfrm>
              <a:off x="5909350" y="30784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3" y="1"/>
                    <a:pt x="13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8655;p60">
              <a:extLst>
                <a:ext uri="{FF2B5EF4-FFF2-40B4-BE49-F238E27FC236}">
                  <a16:creationId xmlns:a16="http://schemas.microsoft.com/office/drawing/2014/main" id="{6AC90EFD-A3A2-4356-8AF8-DFA4DFC6AEFE}"/>
                </a:ext>
              </a:extLst>
            </p:cNvPr>
            <p:cNvSpPr/>
            <p:nvPr/>
          </p:nvSpPr>
          <p:spPr>
            <a:xfrm>
              <a:off x="5908575" y="3077375"/>
              <a:ext cx="800" cy="1550"/>
            </a:xfrm>
            <a:custGeom>
              <a:avLst/>
              <a:gdLst/>
              <a:ahLst/>
              <a:cxnLst/>
              <a:rect l="l" t="t" r="r" b="b"/>
              <a:pathLst>
                <a:path w="32" h="62" extrusionOk="0">
                  <a:moveTo>
                    <a:pt x="10" y="1"/>
                  </a:moveTo>
                  <a:cubicBezTo>
                    <a:pt x="1" y="1"/>
                    <a:pt x="5" y="62"/>
                    <a:pt x="23" y="62"/>
                  </a:cubicBezTo>
                  <a:cubicBezTo>
                    <a:pt x="25" y="62"/>
                    <a:pt x="28" y="60"/>
                    <a:pt x="32" y="57"/>
                  </a:cubicBezTo>
                  <a:cubicBezTo>
                    <a:pt x="21" y="15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8656;p60">
              <a:extLst>
                <a:ext uri="{FF2B5EF4-FFF2-40B4-BE49-F238E27FC236}">
                  <a16:creationId xmlns:a16="http://schemas.microsoft.com/office/drawing/2014/main" id="{5B900E10-95AD-463B-B5E8-DA3FBB23267B}"/>
                </a:ext>
              </a:extLst>
            </p:cNvPr>
            <p:cNvSpPr/>
            <p:nvPr/>
          </p:nvSpPr>
          <p:spPr>
            <a:xfrm>
              <a:off x="5909050" y="3058250"/>
              <a:ext cx="1100" cy="1650"/>
            </a:xfrm>
            <a:custGeom>
              <a:avLst/>
              <a:gdLst/>
              <a:ahLst/>
              <a:cxnLst/>
              <a:rect l="l" t="t" r="r" b="b"/>
              <a:pathLst>
                <a:path w="44" h="66" extrusionOk="0">
                  <a:moveTo>
                    <a:pt x="1" y="0"/>
                  </a:moveTo>
                  <a:cubicBezTo>
                    <a:pt x="1" y="36"/>
                    <a:pt x="25" y="48"/>
                    <a:pt x="13" y="60"/>
                  </a:cubicBezTo>
                  <a:cubicBezTo>
                    <a:pt x="13" y="63"/>
                    <a:pt x="17" y="66"/>
                    <a:pt x="21" y="66"/>
                  </a:cubicBezTo>
                  <a:cubicBezTo>
                    <a:pt x="31" y="66"/>
                    <a:pt x="43" y="5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8657;p60">
              <a:extLst>
                <a:ext uri="{FF2B5EF4-FFF2-40B4-BE49-F238E27FC236}">
                  <a16:creationId xmlns:a16="http://schemas.microsoft.com/office/drawing/2014/main" id="{2627D1E8-E783-4B2C-8B5F-979E3C8D4FF4}"/>
                </a:ext>
              </a:extLst>
            </p:cNvPr>
            <p:cNvSpPr/>
            <p:nvPr/>
          </p:nvSpPr>
          <p:spPr>
            <a:xfrm>
              <a:off x="5909350" y="3054325"/>
              <a:ext cx="850" cy="1350"/>
            </a:xfrm>
            <a:custGeom>
              <a:avLst/>
              <a:gdLst/>
              <a:ahLst/>
              <a:cxnLst/>
              <a:rect l="l" t="t" r="r" b="b"/>
              <a:pathLst>
                <a:path w="34" h="54" extrusionOk="0">
                  <a:moveTo>
                    <a:pt x="11" y="0"/>
                  </a:moveTo>
                  <a:cubicBezTo>
                    <a:pt x="6" y="0"/>
                    <a:pt x="9" y="30"/>
                    <a:pt x="1" y="38"/>
                  </a:cubicBezTo>
                  <a:cubicBezTo>
                    <a:pt x="2" y="37"/>
                    <a:pt x="3" y="37"/>
                    <a:pt x="5" y="37"/>
                  </a:cubicBezTo>
                  <a:cubicBezTo>
                    <a:pt x="14" y="37"/>
                    <a:pt x="27" y="53"/>
                    <a:pt x="31" y="53"/>
                  </a:cubicBezTo>
                  <a:cubicBezTo>
                    <a:pt x="34" y="53"/>
                    <a:pt x="33" y="47"/>
                    <a:pt x="25" y="26"/>
                  </a:cubicBezTo>
                  <a:cubicBezTo>
                    <a:pt x="17" y="7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8658;p60">
              <a:extLst>
                <a:ext uri="{FF2B5EF4-FFF2-40B4-BE49-F238E27FC236}">
                  <a16:creationId xmlns:a16="http://schemas.microsoft.com/office/drawing/2014/main" id="{933467F1-149F-45D4-8201-EE30818B0E5D}"/>
                </a:ext>
              </a:extLst>
            </p:cNvPr>
            <p:cNvSpPr/>
            <p:nvPr/>
          </p:nvSpPr>
          <p:spPr>
            <a:xfrm>
              <a:off x="5839700" y="28701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1"/>
                  </a:moveTo>
                  <a:cubicBezTo>
                    <a:pt x="30" y="1"/>
                    <a:pt x="25" y="3"/>
                    <a:pt x="19" y="6"/>
                  </a:cubicBezTo>
                  <a:lnTo>
                    <a:pt x="19" y="6"/>
                  </a:lnTo>
                  <a:lnTo>
                    <a:pt x="36" y="1"/>
                  </a:lnTo>
                  <a:close/>
                  <a:moveTo>
                    <a:pt x="19" y="6"/>
                  </a:moveTo>
                  <a:lnTo>
                    <a:pt x="1" y="12"/>
                  </a:lnTo>
                  <a:cubicBezTo>
                    <a:pt x="7" y="12"/>
                    <a:pt x="13" y="9"/>
                    <a:pt x="1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8659;p60">
              <a:extLst>
                <a:ext uri="{FF2B5EF4-FFF2-40B4-BE49-F238E27FC236}">
                  <a16:creationId xmlns:a16="http://schemas.microsoft.com/office/drawing/2014/main" id="{5DB496A4-AF51-4382-8AFA-1193E802211C}"/>
                </a:ext>
              </a:extLst>
            </p:cNvPr>
            <p:cNvSpPr/>
            <p:nvPr/>
          </p:nvSpPr>
          <p:spPr>
            <a:xfrm>
              <a:off x="5847750" y="28698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3"/>
                    <a:pt x="0" y="13"/>
                    <a:pt x="12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8660;p60">
              <a:extLst>
                <a:ext uri="{FF2B5EF4-FFF2-40B4-BE49-F238E27FC236}">
                  <a16:creationId xmlns:a16="http://schemas.microsoft.com/office/drawing/2014/main" id="{D4969080-DCE9-42D8-9B47-0C14DC3DA041}"/>
                </a:ext>
              </a:extLst>
            </p:cNvPr>
            <p:cNvSpPr/>
            <p:nvPr/>
          </p:nvSpPr>
          <p:spPr>
            <a:xfrm>
              <a:off x="5908850" y="2942150"/>
              <a:ext cx="1725" cy="2700"/>
            </a:xfrm>
            <a:custGeom>
              <a:avLst/>
              <a:gdLst/>
              <a:ahLst/>
              <a:cxnLst/>
              <a:rect l="l" t="t" r="r" b="b"/>
              <a:pathLst>
                <a:path w="69" h="108" extrusionOk="0">
                  <a:moveTo>
                    <a:pt x="57" y="1"/>
                  </a:moveTo>
                  <a:lnTo>
                    <a:pt x="57" y="1"/>
                  </a:lnTo>
                  <a:cubicBezTo>
                    <a:pt x="1" y="12"/>
                    <a:pt x="29" y="34"/>
                    <a:pt x="22" y="95"/>
                  </a:cubicBezTo>
                  <a:lnTo>
                    <a:pt x="22" y="95"/>
                  </a:lnTo>
                  <a:cubicBezTo>
                    <a:pt x="21" y="100"/>
                    <a:pt x="21" y="104"/>
                    <a:pt x="21" y="108"/>
                  </a:cubicBezTo>
                  <a:cubicBezTo>
                    <a:pt x="57" y="84"/>
                    <a:pt x="68" y="37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8661;p60">
              <a:extLst>
                <a:ext uri="{FF2B5EF4-FFF2-40B4-BE49-F238E27FC236}">
                  <a16:creationId xmlns:a16="http://schemas.microsoft.com/office/drawing/2014/main" id="{0F78AAE0-EB4D-4D0A-B426-AC3AFB28AFA5}"/>
                </a:ext>
              </a:extLst>
            </p:cNvPr>
            <p:cNvSpPr/>
            <p:nvPr/>
          </p:nvSpPr>
          <p:spPr>
            <a:xfrm>
              <a:off x="5903700" y="28695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1"/>
                  </a:moveTo>
                  <a:cubicBezTo>
                    <a:pt x="1" y="25"/>
                    <a:pt x="12" y="36"/>
                    <a:pt x="48" y="48"/>
                  </a:cubicBezTo>
                  <a:cubicBezTo>
                    <a:pt x="36" y="36"/>
                    <a:pt x="36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8662;p60">
              <a:extLst>
                <a:ext uri="{FF2B5EF4-FFF2-40B4-BE49-F238E27FC236}">
                  <a16:creationId xmlns:a16="http://schemas.microsoft.com/office/drawing/2014/main" id="{DC6B8A38-FCBC-4BEA-AF61-0A5CEE13BB63}"/>
                </a:ext>
              </a:extLst>
            </p:cNvPr>
            <p:cNvSpPr/>
            <p:nvPr/>
          </p:nvSpPr>
          <p:spPr>
            <a:xfrm>
              <a:off x="5799225" y="2871025"/>
              <a:ext cx="1800" cy="900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48" y="0"/>
                  </a:moveTo>
                  <a:lnTo>
                    <a:pt x="0" y="36"/>
                  </a:lnTo>
                  <a:cubicBezTo>
                    <a:pt x="72" y="36"/>
                    <a:pt x="48" y="2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8663;p60">
              <a:extLst>
                <a:ext uri="{FF2B5EF4-FFF2-40B4-BE49-F238E27FC236}">
                  <a16:creationId xmlns:a16="http://schemas.microsoft.com/office/drawing/2014/main" id="{D6EC66BD-A67D-45C0-BA25-66FE535A5D61}"/>
                </a:ext>
              </a:extLst>
            </p:cNvPr>
            <p:cNvSpPr/>
            <p:nvPr/>
          </p:nvSpPr>
          <p:spPr>
            <a:xfrm>
              <a:off x="5908475" y="3006150"/>
              <a:ext cx="1200" cy="3300"/>
            </a:xfrm>
            <a:custGeom>
              <a:avLst/>
              <a:gdLst/>
              <a:ahLst/>
              <a:cxnLst/>
              <a:rect l="l" t="t" r="r" b="b"/>
              <a:pathLst>
                <a:path w="48" h="132" extrusionOk="0">
                  <a:moveTo>
                    <a:pt x="48" y="1"/>
                  </a:moveTo>
                  <a:lnTo>
                    <a:pt x="48" y="1"/>
                  </a:lnTo>
                  <a:cubicBezTo>
                    <a:pt x="24" y="60"/>
                    <a:pt x="0" y="108"/>
                    <a:pt x="24" y="132"/>
                  </a:cubicBezTo>
                  <a:cubicBezTo>
                    <a:pt x="36" y="72"/>
                    <a:pt x="36" y="3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8664;p60">
              <a:extLst>
                <a:ext uri="{FF2B5EF4-FFF2-40B4-BE49-F238E27FC236}">
                  <a16:creationId xmlns:a16="http://schemas.microsoft.com/office/drawing/2014/main" id="{50D6BDBC-11B9-41C6-959F-BA432F2B2CB1}"/>
                </a:ext>
              </a:extLst>
            </p:cNvPr>
            <p:cNvSpPr/>
            <p:nvPr/>
          </p:nvSpPr>
          <p:spPr>
            <a:xfrm>
              <a:off x="5842675" y="286120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37" y="0"/>
                  </a:moveTo>
                  <a:cubicBezTo>
                    <a:pt x="13" y="12"/>
                    <a:pt x="1" y="24"/>
                    <a:pt x="1" y="24"/>
                  </a:cubicBezTo>
                  <a:cubicBezTo>
                    <a:pt x="25" y="24"/>
                    <a:pt x="37" y="12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8665;p60">
              <a:extLst>
                <a:ext uri="{FF2B5EF4-FFF2-40B4-BE49-F238E27FC236}">
                  <a16:creationId xmlns:a16="http://schemas.microsoft.com/office/drawing/2014/main" id="{2AA85D3A-4038-47EB-89F7-B8ABC8CA733B}"/>
                </a:ext>
              </a:extLst>
            </p:cNvPr>
            <p:cNvSpPr/>
            <p:nvPr/>
          </p:nvSpPr>
          <p:spPr>
            <a:xfrm>
              <a:off x="5909050" y="3002275"/>
              <a:ext cx="925" cy="3900"/>
            </a:xfrm>
            <a:custGeom>
              <a:avLst/>
              <a:gdLst/>
              <a:ahLst/>
              <a:cxnLst/>
              <a:rect l="l" t="t" r="r" b="b"/>
              <a:pathLst>
                <a:path w="37" h="156" extrusionOk="0">
                  <a:moveTo>
                    <a:pt x="25" y="1"/>
                  </a:moveTo>
                  <a:cubicBezTo>
                    <a:pt x="25" y="1"/>
                    <a:pt x="25" y="1"/>
                    <a:pt x="25" y="1"/>
                  </a:cubicBezTo>
                  <a:lnTo>
                    <a:pt x="25" y="1"/>
                  </a:lnTo>
                  <a:cubicBezTo>
                    <a:pt x="23" y="2"/>
                    <a:pt x="23" y="4"/>
                    <a:pt x="22" y="6"/>
                  </a:cubicBezTo>
                  <a:lnTo>
                    <a:pt x="22" y="6"/>
                  </a:lnTo>
                  <a:cubicBezTo>
                    <a:pt x="1" y="52"/>
                    <a:pt x="2" y="110"/>
                    <a:pt x="25" y="156"/>
                  </a:cubicBezTo>
                  <a:cubicBezTo>
                    <a:pt x="35" y="115"/>
                    <a:pt x="36" y="75"/>
                    <a:pt x="29" y="28"/>
                  </a:cubicBezTo>
                  <a:lnTo>
                    <a:pt x="29" y="28"/>
                  </a:lnTo>
                  <a:cubicBezTo>
                    <a:pt x="30" y="29"/>
                    <a:pt x="31" y="30"/>
                    <a:pt x="32" y="30"/>
                  </a:cubicBezTo>
                  <a:cubicBezTo>
                    <a:pt x="34" y="30"/>
                    <a:pt x="33" y="23"/>
                    <a:pt x="25" y="1"/>
                  </a:cubicBezTo>
                  <a:lnTo>
                    <a:pt x="25" y="1"/>
                  </a:lnTo>
                  <a:cubicBezTo>
                    <a:pt x="25" y="1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8666;p60">
              <a:extLst>
                <a:ext uri="{FF2B5EF4-FFF2-40B4-BE49-F238E27FC236}">
                  <a16:creationId xmlns:a16="http://schemas.microsoft.com/office/drawing/2014/main" id="{C334D073-4B7C-4EC6-865D-56B2851AD3D6}"/>
                </a:ext>
              </a:extLst>
            </p:cNvPr>
            <p:cNvSpPr/>
            <p:nvPr/>
          </p:nvSpPr>
          <p:spPr>
            <a:xfrm>
              <a:off x="5654575" y="28704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8667;p60">
              <a:extLst>
                <a:ext uri="{FF2B5EF4-FFF2-40B4-BE49-F238E27FC236}">
                  <a16:creationId xmlns:a16="http://schemas.microsoft.com/office/drawing/2014/main" id="{A88F11F7-3EF0-4FE6-801E-23BD050D2334}"/>
                </a:ext>
              </a:extLst>
            </p:cNvPr>
            <p:cNvSpPr/>
            <p:nvPr/>
          </p:nvSpPr>
          <p:spPr>
            <a:xfrm>
              <a:off x="5612300" y="2861800"/>
              <a:ext cx="1800" cy="325"/>
            </a:xfrm>
            <a:custGeom>
              <a:avLst/>
              <a:gdLst/>
              <a:ahLst/>
              <a:cxnLst/>
              <a:rect l="l" t="t" r="r" b="b"/>
              <a:pathLst>
                <a:path w="72" h="13" extrusionOk="0">
                  <a:moveTo>
                    <a:pt x="72" y="0"/>
                  </a:moveTo>
                  <a:cubicBezTo>
                    <a:pt x="48" y="0"/>
                    <a:pt x="24" y="0"/>
                    <a:pt x="0" y="12"/>
                  </a:cubicBezTo>
                  <a:cubicBezTo>
                    <a:pt x="36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8668;p60">
              <a:extLst>
                <a:ext uri="{FF2B5EF4-FFF2-40B4-BE49-F238E27FC236}">
                  <a16:creationId xmlns:a16="http://schemas.microsoft.com/office/drawing/2014/main" id="{E983E8E7-111D-4B2B-BDD8-978BF06373F8}"/>
                </a:ext>
              </a:extLst>
            </p:cNvPr>
            <p:cNvSpPr/>
            <p:nvPr/>
          </p:nvSpPr>
          <p:spPr>
            <a:xfrm>
              <a:off x="5909650" y="30371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1"/>
                  </a:moveTo>
                  <a:cubicBezTo>
                    <a:pt x="1" y="49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8669;p60">
              <a:extLst>
                <a:ext uri="{FF2B5EF4-FFF2-40B4-BE49-F238E27FC236}">
                  <a16:creationId xmlns:a16="http://schemas.microsoft.com/office/drawing/2014/main" id="{8E8815C2-EB01-4FCA-863E-E502A7809B99}"/>
                </a:ext>
              </a:extLst>
            </p:cNvPr>
            <p:cNvSpPr/>
            <p:nvPr/>
          </p:nvSpPr>
          <p:spPr>
            <a:xfrm>
              <a:off x="5909350" y="3037400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3" y="1"/>
                  </a:moveTo>
                  <a:cubicBezTo>
                    <a:pt x="1" y="13"/>
                    <a:pt x="1" y="25"/>
                    <a:pt x="1" y="48"/>
                  </a:cubicBezTo>
                  <a:cubicBezTo>
                    <a:pt x="1" y="37"/>
                    <a:pt x="1" y="25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8670;p60">
              <a:extLst>
                <a:ext uri="{FF2B5EF4-FFF2-40B4-BE49-F238E27FC236}">
                  <a16:creationId xmlns:a16="http://schemas.microsoft.com/office/drawing/2014/main" id="{B03A9397-BEE5-43C9-BE73-577723D1065B}"/>
                </a:ext>
              </a:extLst>
            </p:cNvPr>
            <p:cNvSpPr/>
            <p:nvPr/>
          </p:nvSpPr>
          <p:spPr>
            <a:xfrm>
              <a:off x="5909650" y="3038600"/>
              <a:ext cx="250" cy="725"/>
            </a:xfrm>
            <a:custGeom>
              <a:avLst/>
              <a:gdLst/>
              <a:ahLst/>
              <a:cxnLst/>
              <a:rect l="l" t="t" r="r" b="b"/>
              <a:pathLst>
                <a:path w="10" h="29" extrusionOk="0">
                  <a:moveTo>
                    <a:pt x="1" y="0"/>
                  </a:moveTo>
                  <a:cubicBezTo>
                    <a:pt x="1" y="12"/>
                    <a:pt x="1" y="24"/>
                    <a:pt x="1" y="24"/>
                  </a:cubicBezTo>
                  <a:cubicBezTo>
                    <a:pt x="1" y="27"/>
                    <a:pt x="2" y="29"/>
                    <a:pt x="3" y="29"/>
                  </a:cubicBezTo>
                  <a:cubicBezTo>
                    <a:pt x="5" y="29"/>
                    <a:pt x="9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8671;p60">
              <a:extLst>
                <a:ext uri="{FF2B5EF4-FFF2-40B4-BE49-F238E27FC236}">
                  <a16:creationId xmlns:a16="http://schemas.microsoft.com/office/drawing/2014/main" id="{2509A584-7EF0-4D3B-A200-1D8674D4CF6E}"/>
                </a:ext>
              </a:extLst>
            </p:cNvPr>
            <p:cNvSpPr/>
            <p:nvPr/>
          </p:nvSpPr>
          <p:spPr>
            <a:xfrm>
              <a:off x="5909650" y="3035925"/>
              <a:ext cx="325" cy="1500"/>
            </a:xfrm>
            <a:custGeom>
              <a:avLst/>
              <a:gdLst/>
              <a:ahLst/>
              <a:cxnLst/>
              <a:rect l="l" t="t" r="r" b="b"/>
              <a:pathLst>
                <a:path w="13" h="60" extrusionOk="0">
                  <a:moveTo>
                    <a:pt x="1" y="0"/>
                  </a:moveTo>
                  <a:cubicBezTo>
                    <a:pt x="1" y="24"/>
                    <a:pt x="1" y="36"/>
                    <a:pt x="1" y="60"/>
                  </a:cubicBezTo>
                  <a:cubicBezTo>
                    <a:pt x="13" y="48"/>
                    <a:pt x="13" y="2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8672;p60">
              <a:extLst>
                <a:ext uri="{FF2B5EF4-FFF2-40B4-BE49-F238E27FC236}">
                  <a16:creationId xmlns:a16="http://schemas.microsoft.com/office/drawing/2014/main" id="{254D65BA-C01D-4B24-9E08-3424E31D3917}"/>
                </a:ext>
              </a:extLst>
            </p:cNvPr>
            <p:cNvSpPr/>
            <p:nvPr/>
          </p:nvSpPr>
          <p:spPr>
            <a:xfrm>
              <a:off x="5732025" y="2868050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21" y="0"/>
                  </a:moveTo>
                  <a:cubicBezTo>
                    <a:pt x="4" y="6"/>
                    <a:pt x="1" y="9"/>
                    <a:pt x="5" y="9"/>
                  </a:cubicBezTo>
                  <a:cubicBezTo>
                    <a:pt x="10" y="9"/>
                    <a:pt x="21" y="6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8673;p60">
              <a:extLst>
                <a:ext uri="{FF2B5EF4-FFF2-40B4-BE49-F238E27FC236}">
                  <a16:creationId xmlns:a16="http://schemas.microsoft.com/office/drawing/2014/main" id="{8BCE5279-61DF-43B4-A7E5-1B3E2F7A7725}"/>
                </a:ext>
              </a:extLst>
            </p:cNvPr>
            <p:cNvSpPr/>
            <p:nvPr/>
          </p:nvSpPr>
          <p:spPr>
            <a:xfrm>
              <a:off x="5900725" y="29201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8674;p60">
              <a:extLst>
                <a:ext uri="{FF2B5EF4-FFF2-40B4-BE49-F238E27FC236}">
                  <a16:creationId xmlns:a16="http://schemas.microsoft.com/office/drawing/2014/main" id="{7588932D-6E4C-4F32-9D98-C24DDFE2095D}"/>
                </a:ext>
              </a:extLst>
            </p:cNvPr>
            <p:cNvSpPr/>
            <p:nvPr/>
          </p:nvSpPr>
          <p:spPr>
            <a:xfrm>
              <a:off x="5754275" y="28710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3" y="0"/>
                    <a:pt x="13" y="0"/>
                    <a:pt x="1" y="0"/>
                  </a:cubicBezTo>
                  <a:cubicBezTo>
                    <a:pt x="13" y="0"/>
                    <a:pt x="13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8675;p60">
              <a:extLst>
                <a:ext uri="{FF2B5EF4-FFF2-40B4-BE49-F238E27FC236}">
                  <a16:creationId xmlns:a16="http://schemas.microsoft.com/office/drawing/2014/main" id="{39C92BB8-EBCD-41FA-AA69-8B0387485922}"/>
                </a:ext>
              </a:extLst>
            </p:cNvPr>
            <p:cNvSpPr/>
            <p:nvPr/>
          </p:nvSpPr>
          <p:spPr>
            <a:xfrm>
              <a:off x="5901325" y="2870000"/>
              <a:ext cx="325" cy="450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10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0" y="17"/>
                    <a:pt x="12" y="6"/>
                    <a:pt x="12" y="6"/>
                  </a:cubicBezTo>
                  <a:cubicBezTo>
                    <a:pt x="12" y="2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8676;p60">
              <a:extLst>
                <a:ext uri="{FF2B5EF4-FFF2-40B4-BE49-F238E27FC236}">
                  <a16:creationId xmlns:a16="http://schemas.microsoft.com/office/drawing/2014/main" id="{88C83CC6-3703-46ED-94A8-73B01C9D5737}"/>
                </a:ext>
              </a:extLst>
            </p:cNvPr>
            <p:cNvSpPr/>
            <p:nvPr/>
          </p:nvSpPr>
          <p:spPr>
            <a:xfrm>
              <a:off x="5800125" y="287102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24" y="0"/>
                  </a:moveTo>
                  <a:cubicBezTo>
                    <a:pt x="24" y="0"/>
                    <a:pt x="0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8677;p60">
              <a:extLst>
                <a:ext uri="{FF2B5EF4-FFF2-40B4-BE49-F238E27FC236}">
                  <a16:creationId xmlns:a16="http://schemas.microsoft.com/office/drawing/2014/main" id="{EF47284F-6E19-4458-9C05-9A841C74681D}"/>
                </a:ext>
              </a:extLst>
            </p:cNvPr>
            <p:cNvSpPr/>
            <p:nvPr/>
          </p:nvSpPr>
          <p:spPr>
            <a:xfrm>
              <a:off x="5900725" y="2978775"/>
              <a:ext cx="325" cy="120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12" y="0"/>
                  </a:moveTo>
                  <a:cubicBezTo>
                    <a:pt x="12" y="0"/>
                    <a:pt x="1" y="12"/>
                    <a:pt x="1" y="48"/>
                  </a:cubicBezTo>
                  <a:cubicBezTo>
                    <a:pt x="1" y="24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8678;p60">
              <a:extLst>
                <a:ext uri="{FF2B5EF4-FFF2-40B4-BE49-F238E27FC236}">
                  <a16:creationId xmlns:a16="http://schemas.microsoft.com/office/drawing/2014/main" id="{56633585-1C53-474E-83F7-52E5BC25DB16}"/>
                </a:ext>
              </a:extLst>
            </p:cNvPr>
            <p:cNvSpPr/>
            <p:nvPr/>
          </p:nvSpPr>
          <p:spPr>
            <a:xfrm>
              <a:off x="5899200" y="2942400"/>
              <a:ext cx="2425" cy="3675"/>
            </a:xfrm>
            <a:custGeom>
              <a:avLst/>
              <a:gdLst/>
              <a:ahLst/>
              <a:cxnLst/>
              <a:rect l="l" t="t" r="r" b="b"/>
              <a:pathLst>
                <a:path w="97" h="147" extrusionOk="0">
                  <a:moveTo>
                    <a:pt x="42" y="0"/>
                  </a:moveTo>
                  <a:cubicBezTo>
                    <a:pt x="34" y="0"/>
                    <a:pt x="24" y="3"/>
                    <a:pt x="11" y="10"/>
                  </a:cubicBezTo>
                  <a:lnTo>
                    <a:pt x="11" y="10"/>
                  </a:lnTo>
                  <a:cubicBezTo>
                    <a:pt x="8" y="10"/>
                    <a:pt x="5" y="12"/>
                    <a:pt x="2" y="15"/>
                  </a:cubicBezTo>
                  <a:cubicBezTo>
                    <a:pt x="1" y="23"/>
                    <a:pt x="0" y="31"/>
                    <a:pt x="0" y="37"/>
                  </a:cubicBezTo>
                  <a:lnTo>
                    <a:pt x="0" y="37"/>
                  </a:lnTo>
                  <a:cubicBezTo>
                    <a:pt x="0" y="53"/>
                    <a:pt x="2" y="60"/>
                    <a:pt x="5" y="60"/>
                  </a:cubicBezTo>
                  <a:lnTo>
                    <a:pt x="5" y="60"/>
                  </a:lnTo>
                  <a:cubicBezTo>
                    <a:pt x="16" y="87"/>
                    <a:pt x="43" y="84"/>
                    <a:pt x="26" y="146"/>
                  </a:cubicBezTo>
                  <a:cubicBezTo>
                    <a:pt x="26" y="146"/>
                    <a:pt x="26" y="146"/>
                    <a:pt x="27" y="146"/>
                  </a:cubicBezTo>
                  <a:cubicBezTo>
                    <a:pt x="40" y="146"/>
                    <a:pt x="97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8679;p60">
              <a:extLst>
                <a:ext uri="{FF2B5EF4-FFF2-40B4-BE49-F238E27FC236}">
                  <a16:creationId xmlns:a16="http://schemas.microsoft.com/office/drawing/2014/main" id="{271DF24B-6825-4BFA-986B-D82976DDE8A4}"/>
                </a:ext>
              </a:extLst>
            </p:cNvPr>
            <p:cNvSpPr/>
            <p:nvPr/>
          </p:nvSpPr>
          <p:spPr>
            <a:xfrm>
              <a:off x="5900575" y="2944575"/>
              <a:ext cx="475" cy="1775"/>
            </a:xfrm>
            <a:custGeom>
              <a:avLst/>
              <a:gdLst/>
              <a:ahLst/>
              <a:cxnLst/>
              <a:rect l="l" t="t" r="r" b="b"/>
              <a:pathLst>
                <a:path w="19" h="71" extrusionOk="0">
                  <a:moveTo>
                    <a:pt x="15" y="17"/>
                  </a:moveTo>
                  <a:cubicBezTo>
                    <a:pt x="15" y="17"/>
                    <a:pt x="15" y="21"/>
                    <a:pt x="17" y="31"/>
                  </a:cubicBezTo>
                  <a:lnTo>
                    <a:pt x="17" y="31"/>
                  </a:lnTo>
                  <a:cubicBezTo>
                    <a:pt x="17" y="23"/>
                    <a:pt x="15" y="17"/>
                    <a:pt x="15" y="17"/>
                  </a:cubicBezTo>
                  <a:close/>
                  <a:moveTo>
                    <a:pt x="6" y="0"/>
                  </a:moveTo>
                  <a:cubicBezTo>
                    <a:pt x="0" y="0"/>
                    <a:pt x="7" y="71"/>
                    <a:pt x="7" y="71"/>
                  </a:cubicBezTo>
                  <a:cubicBezTo>
                    <a:pt x="17" y="60"/>
                    <a:pt x="18" y="43"/>
                    <a:pt x="17" y="31"/>
                  </a:cubicBezTo>
                  <a:lnTo>
                    <a:pt x="17" y="31"/>
                  </a:lnTo>
                  <a:cubicBezTo>
                    <a:pt x="18" y="32"/>
                    <a:pt x="18" y="33"/>
                    <a:pt x="18" y="35"/>
                  </a:cubicBezTo>
                  <a:cubicBezTo>
                    <a:pt x="18" y="33"/>
                    <a:pt x="18" y="32"/>
                    <a:pt x="17" y="31"/>
                  </a:cubicBezTo>
                  <a:lnTo>
                    <a:pt x="17" y="31"/>
                  </a:lnTo>
                  <a:cubicBezTo>
                    <a:pt x="17" y="31"/>
                    <a:pt x="17" y="31"/>
                    <a:pt x="17" y="31"/>
                  </a:cubicBezTo>
                  <a:lnTo>
                    <a:pt x="17" y="31"/>
                  </a:lnTo>
                  <a:cubicBezTo>
                    <a:pt x="12" y="8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8680;p60">
              <a:extLst>
                <a:ext uri="{FF2B5EF4-FFF2-40B4-BE49-F238E27FC236}">
                  <a16:creationId xmlns:a16="http://schemas.microsoft.com/office/drawing/2014/main" id="{DA4DFFCE-5701-4DAB-9EC8-EE6B1A912062}"/>
                </a:ext>
              </a:extLst>
            </p:cNvPr>
            <p:cNvSpPr/>
            <p:nvPr/>
          </p:nvSpPr>
          <p:spPr>
            <a:xfrm>
              <a:off x="5603375" y="2860600"/>
              <a:ext cx="2100" cy="400"/>
            </a:xfrm>
            <a:custGeom>
              <a:avLst/>
              <a:gdLst/>
              <a:ahLst/>
              <a:cxnLst/>
              <a:rect l="l" t="t" r="r" b="b"/>
              <a:pathLst>
                <a:path w="84" h="16" extrusionOk="0">
                  <a:moveTo>
                    <a:pt x="0" y="1"/>
                  </a:moveTo>
                  <a:cubicBezTo>
                    <a:pt x="18" y="12"/>
                    <a:pt x="30" y="15"/>
                    <a:pt x="42" y="15"/>
                  </a:cubicBezTo>
                  <a:cubicBezTo>
                    <a:pt x="54" y="15"/>
                    <a:pt x="66" y="12"/>
                    <a:pt x="84" y="12"/>
                  </a:cubicBezTo>
                  <a:cubicBezTo>
                    <a:pt x="48" y="12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8681;p60">
              <a:extLst>
                <a:ext uri="{FF2B5EF4-FFF2-40B4-BE49-F238E27FC236}">
                  <a16:creationId xmlns:a16="http://schemas.microsoft.com/office/drawing/2014/main" id="{B811A6BA-14BD-4C8A-911D-BC50A8F585D2}"/>
                </a:ext>
              </a:extLst>
            </p:cNvPr>
            <p:cNvSpPr/>
            <p:nvPr/>
          </p:nvSpPr>
          <p:spPr>
            <a:xfrm>
              <a:off x="5600100" y="2861200"/>
              <a:ext cx="1500" cy="1200"/>
            </a:xfrm>
            <a:custGeom>
              <a:avLst/>
              <a:gdLst/>
              <a:ahLst/>
              <a:cxnLst/>
              <a:rect l="l" t="t" r="r" b="b"/>
              <a:pathLst>
                <a:path w="60" h="48" extrusionOk="0">
                  <a:moveTo>
                    <a:pt x="48" y="0"/>
                  </a:moveTo>
                  <a:cubicBezTo>
                    <a:pt x="24" y="12"/>
                    <a:pt x="12" y="24"/>
                    <a:pt x="0" y="48"/>
                  </a:cubicBezTo>
                  <a:lnTo>
                    <a:pt x="60" y="48"/>
                  </a:lnTo>
                  <a:cubicBezTo>
                    <a:pt x="60" y="36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8682;p60">
              <a:extLst>
                <a:ext uri="{FF2B5EF4-FFF2-40B4-BE49-F238E27FC236}">
                  <a16:creationId xmlns:a16="http://schemas.microsoft.com/office/drawing/2014/main" id="{5CFE04A9-3A9C-49F1-8467-CB0C91CCB23C}"/>
                </a:ext>
              </a:extLst>
            </p:cNvPr>
            <p:cNvSpPr/>
            <p:nvPr/>
          </p:nvSpPr>
          <p:spPr>
            <a:xfrm>
              <a:off x="5862925" y="2871625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0" y="0"/>
                  </a:moveTo>
                  <a:cubicBezTo>
                    <a:pt x="6" y="12"/>
                    <a:pt x="18" y="15"/>
                    <a:pt x="30" y="15"/>
                  </a:cubicBezTo>
                  <a:cubicBezTo>
                    <a:pt x="42" y="15"/>
                    <a:pt x="54" y="12"/>
                    <a:pt x="60" y="12"/>
                  </a:cubicBezTo>
                  <a:cubicBezTo>
                    <a:pt x="36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8683;p60">
              <a:extLst>
                <a:ext uri="{FF2B5EF4-FFF2-40B4-BE49-F238E27FC236}">
                  <a16:creationId xmlns:a16="http://schemas.microsoft.com/office/drawing/2014/main" id="{48BC419B-FE2B-4DDF-AF00-002284CF76F1}"/>
                </a:ext>
              </a:extLst>
            </p:cNvPr>
            <p:cNvSpPr/>
            <p:nvPr/>
          </p:nvSpPr>
          <p:spPr>
            <a:xfrm>
              <a:off x="5837925" y="2870425"/>
              <a:ext cx="900" cy="925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0"/>
                  </a:moveTo>
                  <a:cubicBezTo>
                    <a:pt x="12" y="24"/>
                    <a:pt x="0" y="36"/>
                    <a:pt x="36" y="36"/>
                  </a:cubicBezTo>
                  <a:cubicBezTo>
                    <a:pt x="24" y="24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8684;p60">
              <a:extLst>
                <a:ext uri="{FF2B5EF4-FFF2-40B4-BE49-F238E27FC236}">
                  <a16:creationId xmlns:a16="http://schemas.microsoft.com/office/drawing/2014/main" id="{F74BA3F2-5D41-4CE7-8D3B-32C1B34670BD}"/>
                </a:ext>
              </a:extLst>
            </p:cNvPr>
            <p:cNvSpPr/>
            <p:nvPr/>
          </p:nvSpPr>
          <p:spPr>
            <a:xfrm>
              <a:off x="5816400" y="2872150"/>
              <a:ext cx="2800" cy="675"/>
            </a:xfrm>
            <a:custGeom>
              <a:avLst/>
              <a:gdLst/>
              <a:ahLst/>
              <a:cxnLst/>
              <a:rect l="l" t="t" r="r" b="b"/>
              <a:pathLst>
                <a:path w="112" h="27" extrusionOk="0">
                  <a:moveTo>
                    <a:pt x="8" y="0"/>
                  </a:moveTo>
                  <a:cubicBezTo>
                    <a:pt x="1" y="0"/>
                    <a:pt x="0" y="7"/>
                    <a:pt x="4" y="27"/>
                  </a:cubicBezTo>
                  <a:cubicBezTo>
                    <a:pt x="19" y="27"/>
                    <a:pt x="44" y="22"/>
                    <a:pt x="69" y="21"/>
                  </a:cubicBezTo>
                  <a:lnTo>
                    <a:pt x="69" y="21"/>
                  </a:lnTo>
                  <a:cubicBezTo>
                    <a:pt x="38" y="14"/>
                    <a:pt x="17" y="0"/>
                    <a:pt x="8" y="0"/>
                  </a:cubicBezTo>
                  <a:close/>
                  <a:moveTo>
                    <a:pt x="73" y="21"/>
                  </a:moveTo>
                  <a:cubicBezTo>
                    <a:pt x="71" y="21"/>
                    <a:pt x="70" y="21"/>
                    <a:pt x="69" y="21"/>
                  </a:cubicBezTo>
                  <a:lnTo>
                    <a:pt x="69" y="21"/>
                  </a:lnTo>
                  <a:cubicBezTo>
                    <a:pt x="81" y="25"/>
                    <a:pt x="95" y="27"/>
                    <a:pt x="111" y="27"/>
                  </a:cubicBezTo>
                  <a:cubicBezTo>
                    <a:pt x="99" y="23"/>
                    <a:pt x="86" y="21"/>
                    <a:pt x="73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8685;p60">
              <a:extLst>
                <a:ext uri="{FF2B5EF4-FFF2-40B4-BE49-F238E27FC236}">
                  <a16:creationId xmlns:a16="http://schemas.microsoft.com/office/drawing/2014/main" id="{0D8A14B5-7330-4F0F-949A-A94F3528EBA5}"/>
                </a:ext>
              </a:extLst>
            </p:cNvPr>
            <p:cNvSpPr/>
            <p:nvPr/>
          </p:nvSpPr>
          <p:spPr>
            <a:xfrm>
              <a:off x="5900775" y="2861200"/>
              <a:ext cx="775" cy="925"/>
            </a:xfrm>
            <a:custGeom>
              <a:avLst/>
              <a:gdLst/>
              <a:ahLst/>
              <a:cxnLst/>
              <a:rect l="l" t="t" r="r" b="b"/>
              <a:pathLst>
                <a:path w="31" h="37" extrusionOk="0">
                  <a:moveTo>
                    <a:pt x="10" y="0"/>
                  </a:moveTo>
                  <a:lnTo>
                    <a:pt x="10" y="0"/>
                  </a:lnTo>
                  <a:cubicBezTo>
                    <a:pt x="0" y="21"/>
                    <a:pt x="26" y="33"/>
                    <a:pt x="25" y="35"/>
                  </a:cubicBezTo>
                  <a:lnTo>
                    <a:pt x="25" y="35"/>
                  </a:lnTo>
                  <a:cubicBezTo>
                    <a:pt x="30" y="32"/>
                    <a:pt x="10" y="11"/>
                    <a:pt x="10" y="0"/>
                  </a:cubicBezTo>
                  <a:close/>
                  <a:moveTo>
                    <a:pt x="25" y="35"/>
                  </a:moveTo>
                  <a:cubicBezTo>
                    <a:pt x="24" y="36"/>
                    <a:pt x="23" y="36"/>
                    <a:pt x="22" y="36"/>
                  </a:cubicBezTo>
                  <a:cubicBezTo>
                    <a:pt x="24" y="36"/>
                    <a:pt x="25" y="36"/>
                    <a:pt x="25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8686;p60">
              <a:extLst>
                <a:ext uri="{FF2B5EF4-FFF2-40B4-BE49-F238E27FC236}">
                  <a16:creationId xmlns:a16="http://schemas.microsoft.com/office/drawing/2014/main" id="{FCDC94D0-93EC-4564-8E3C-858CA3CBECD1}"/>
                </a:ext>
              </a:extLst>
            </p:cNvPr>
            <p:cNvSpPr/>
            <p:nvPr/>
          </p:nvSpPr>
          <p:spPr>
            <a:xfrm>
              <a:off x="5892100" y="28692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"/>
                    <a:pt x="0" y="1"/>
                    <a:pt x="12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8687;p60">
              <a:extLst>
                <a:ext uri="{FF2B5EF4-FFF2-40B4-BE49-F238E27FC236}">
                  <a16:creationId xmlns:a16="http://schemas.microsoft.com/office/drawing/2014/main" id="{4F6A5353-20CA-4E88-86C5-A4E3F11676D5}"/>
                </a:ext>
              </a:extLst>
            </p:cNvPr>
            <p:cNvSpPr/>
            <p:nvPr/>
          </p:nvSpPr>
          <p:spPr>
            <a:xfrm>
              <a:off x="5889125" y="2869825"/>
              <a:ext cx="525" cy="925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0" y="1"/>
                  </a:moveTo>
                  <a:cubicBezTo>
                    <a:pt x="0" y="7"/>
                    <a:pt x="4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14"/>
                  </a:lnTo>
                  <a:cubicBezTo>
                    <a:pt x="11" y="27"/>
                    <a:pt x="18" y="37"/>
                    <a:pt x="19" y="37"/>
                  </a:cubicBezTo>
                  <a:cubicBezTo>
                    <a:pt x="20" y="37"/>
                    <a:pt x="16" y="27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8688;p60">
              <a:extLst>
                <a:ext uri="{FF2B5EF4-FFF2-40B4-BE49-F238E27FC236}">
                  <a16:creationId xmlns:a16="http://schemas.microsoft.com/office/drawing/2014/main" id="{AA1F9FD4-E16B-41C8-94B1-260A3A735E65}"/>
                </a:ext>
              </a:extLst>
            </p:cNvPr>
            <p:cNvSpPr/>
            <p:nvPr/>
          </p:nvSpPr>
          <p:spPr>
            <a:xfrm>
              <a:off x="5889700" y="2870725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13" y="0"/>
                  </a:moveTo>
                  <a:lnTo>
                    <a:pt x="1" y="36"/>
                  </a:lnTo>
                  <a:cubicBezTo>
                    <a:pt x="25" y="24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8689;p60">
              <a:extLst>
                <a:ext uri="{FF2B5EF4-FFF2-40B4-BE49-F238E27FC236}">
                  <a16:creationId xmlns:a16="http://schemas.microsoft.com/office/drawing/2014/main" id="{5AD198D7-6AF2-4DEB-B75A-CAE9F5635D3C}"/>
                </a:ext>
              </a:extLst>
            </p:cNvPr>
            <p:cNvSpPr/>
            <p:nvPr/>
          </p:nvSpPr>
          <p:spPr>
            <a:xfrm>
              <a:off x="5892975" y="2869525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13" y="1"/>
                  </a:moveTo>
                  <a:cubicBezTo>
                    <a:pt x="13" y="13"/>
                    <a:pt x="1" y="36"/>
                    <a:pt x="1" y="60"/>
                  </a:cubicBezTo>
                  <a:cubicBezTo>
                    <a:pt x="13" y="36"/>
                    <a:pt x="13" y="13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8690;p60">
              <a:extLst>
                <a:ext uri="{FF2B5EF4-FFF2-40B4-BE49-F238E27FC236}">
                  <a16:creationId xmlns:a16="http://schemas.microsoft.com/office/drawing/2014/main" id="{F2119465-8111-40CD-820D-F4E594374E82}"/>
                </a:ext>
              </a:extLst>
            </p:cNvPr>
            <p:cNvSpPr/>
            <p:nvPr/>
          </p:nvSpPr>
          <p:spPr>
            <a:xfrm>
              <a:off x="5887100" y="287072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" y="36"/>
                    <a:pt x="12" y="36"/>
                  </a:cubicBezTo>
                  <a:cubicBezTo>
                    <a:pt x="12" y="36"/>
                    <a:pt x="12" y="33"/>
                    <a:pt x="10" y="24"/>
                  </a:cubicBezTo>
                  <a:cubicBezTo>
                    <a:pt x="4" y="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8691;p60">
              <a:extLst>
                <a:ext uri="{FF2B5EF4-FFF2-40B4-BE49-F238E27FC236}">
                  <a16:creationId xmlns:a16="http://schemas.microsoft.com/office/drawing/2014/main" id="{0BAE9352-C662-4C00-9CF0-1216A97F97ED}"/>
                </a:ext>
              </a:extLst>
            </p:cNvPr>
            <p:cNvSpPr/>
            <p:nvPr/>
          </p:nvSpPr>
          <p:spPr>
            <a:xfrm>
              <a:off x="5884675" y="2871600"/>
              <a:ext cx="1500" cy="625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29" y="1"/>
                  </a:moveTo>
                  <a:cubicBezTo>
                    <a:pt x="10" y="1"/>
                    <a:pt x="1" y="16"/>
                    <a:pt x="52" y="24"/>
                  </a:cubicBezTo>
                  <a:lnTo>
                    <a:pt x="52" y="24"/>
                  </a:lnTo>
                  <a:cubicBezTo>
                    <a:pt x="54" y="25"/>
                    <a:pt x="56" y="25"/>
                    <a:pt x="59" y="25"/>
                  </a:cubicBezTo>
                  <a:cubicBezTo>
                    <a:pt x="59" y="18"/>
                    <a:pt x="57" y="15"/>
                    <a:pt x="55" y="14"/>
                  </a:cubicBezTo>
                  <a:lnTo>
                    <a:pt x="55" y="14"/>
                  </a:lnTo>
                  <a:cubicBezTo>
                    <a:pt x="48" y="4"/>
                    <a:pt x="37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8692;p60">
              <a:extLst>
                <a:ext uri="{FF2B5EF4-FFF2-40B4-BE49-F238E27FC236}">
                  <a16:creationId xmlns:a16="http://schemas.microsoft.com/office/drawing/2014/main" id="{B15A08B2-9706-4E9A-8D8C-B333E201E4DE}"/>
                </a:ext>
              </a:extLst>
            </p:cNvPr>
            <p:cNvSpPr/>
            <p:nvPr/>
          </p:nvSpPr>
          <p:spPr>
            <a:xfrm>
              <a:off x="5887925" y="2871625"/>
              <a:ext cx="950" cy="400"/>
            </a:xfrm>
            <a:custGeom>
              <a:avLst/>
              <a:gdLst/>
              <a:ahLst/>
              <a:cxnLst/>
              <a:rect l="l" t="t" r="r" b="b"/>
              <a:pathLst>
                <a:path w="38" h="16" extrusionOk="0">
                  <a:moveTo>
                    <a:pt x="1" y="0"/>
                  </a:moveTo>
                  <a:cubicBezTo>
                    <a:pt x="20" y="12"/>
                    <a:pt x="30" y="16"/>
                    <a:pt x="32" y="16"/>
                  </a:cubicBezTo>
                  <a:cubicBezTo>
                    <a:pt x="38" y="16"/>
                    <a:pt x="1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8693;p60">
              <a:extLst>
                <a:ext uri="{FF2B5EF4-FFF2-40B4-BE49-F238E27FC236}">
                  <a16:creationId xmlns:a16="http://schemas.microsoft.com/office/drawing/2014/main" id="{6345F8C4-82DF-413C-977D-E21E729FF4FA}"/>
                </a:ext>
              </a:extLst>
            </p:cNvPr>
            <p:cNvSpPr/>
            <p:nvPr/>
          </p:nvSpPr>
          <p:spPr>
            <a:xfrm>
              <a:off x="5888150" y="2872200"/>
              <a:ext cx="700" cy="300"/>
            </a:xfrm>
            <a:custGeom>
              <a:avLst/>
              <a:gdLst/>
              <a:ahLst/>
              <a:cxnLst/>
              <a:rect l="l" t="t" r="r" b="b"/>
              <a:pathLst>
                <a:path w="28" h="12" extrusionOk="0">
                  <a:moveTo>
                    <a:pt x="27" y="1"/>
                  </a:moveTo>
                  <a:cubicBezTo>
                    <a:pt x="19" y="1"/>
                    <a:pt x="1" y="11"/>
                    <a:pt x="3" y="11"/>
                  </a:cubicBezTo>
                  <a:cubicBezTo>
                    <a:pt x="5" y="11"/>
                    <a:pt x="11" y="9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8694;p60">
              <a:extLst>
                <a:ext uri="{FF2B5EF4-FFF2-40B4-BE49-F238E27FC236}">
                  <a16:creationId xmlns:a16="http://schemas.microsoft.com/office/drawing/2014/main" id="{CAF2B9BA-A37F-40C4-9069-B594D274AD41}"/>
                </a:ext>
              </a:extLst>
            </p:cNvPr>
            <p:cNvSpPr/>
            <p:nvPr/>
          </p:nvSpPr>
          <p:spPr>
            <a:xfrm>
              <a:off x="5891200" y="2871325"/>
              <a:ext cx="925" cy="1500"/>
            </a:xfrm>
            <a:custGeom>
              <a:avLst/>
              <a:gdLst/>
              <a:ahLst/>
              <a:cxnLst/>
              <a:rect l="l" t="t" r="r" b="b"/>
              <a:pathLst>
                <a:path w="37" h="60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24"/>
                    <a:pt x="1" y="48"/>
                    <a:pt x="36" y="60"/>
                  </a:cubicBezTo>
                  <a:cubicBezTo>
                    <a:pt x="36" y="36"/>
                    <a:pt x="12" y="3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8695;p60">
              <a:extLst>
                <a:ext uri="{FF2B5EF4-FFF2-40B4-BE49-F238E27FC236}">
                  <a16:creationId xmlns:a16="http://schemas.microsoft.com/office/drawing/2014/main" id="{899BF5CE-168B-437A-A931-114E1A7B63C2}"/>
                </a:ext>
              </a:extLst>
            </p:cNvPr>
            <p:cNvSpPr/>
            <p:nvPr/>
          </p:nvSpPr>
          <p:spPr>
            <a:xfrm>
              <a:off x="5890000" y="2871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0"/>
                  </a:moveTo>
                  <a:cubicBezTo>
                    <a:pt x="1" y="48"/>
                    <a:pt x="1" y="48"/>
                    <a:pt x="1" y="0"/>
                  </a:cubicBezTo>
                  <a:cubicBezTo>
                    <a:pt x="1" y="0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8696;p60">
              <a:extLst>
                <a:ext uri="{FF2B5EF4-FFF2-40B4-BE49-F238E27FC236}">
                  <a16:creationId xmlns:a16="http://schemas.microsoft.com/office/drawing/2014/main" id="{F5724D2A-510E-42EC-8BB2-C004B6F21D16}"/>
                </a:ext>
              </a:extLst>
            </p:cNvPr>
            <p:cNvSpPr/>
            <p:nvPr/>
          </p:nvSpPr>
          <p:spPr>
            <a:xfrm>
              <a:off x="5889700" y="28725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cubicBezTo>
                    <a:pt x="1" y="1"/>
                    <a:pt x="1" y="1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8697;p60">
              <a:extLst>
                <a:ext uri="{FF2B5EF4-FFF2-40B4-BE49-F238E27FC236}">
                  <a16:creationId xmlns:a16="http://schemas.microsoft.com/office/drawing/2014/main" id="{5F6D71AD-36A4-406F-A1CA-B73FCB250F4B}"/>
                </a:ext>
              </a:extLst>
            </p:cNvPr>
            <p:cNvSpPr/>
            <p:nvPr/>
          </p:nvSpPr>
          <p:spPr>
            <a:xfrm>
              <a:off x="5886450" y="2873600"/>
              <a:ext cx="175" cy="975"/>
            </a:xfrm>
            <a:custGeom>
              <a:avLst/>
              <a:gdLst/>
              <a:ahLst/>
              <a:cxnLst/>
              <a:rect l="l" t="t" r="r" b="b"/>
              <a:pathLst>
                <a:path w="7" h="39" extrusionOk="0">
                  <a:moveTo>
                    <a:pt x="5" y="1"/>
                  </a:moveTo>
                  <a:cubicBezTo>
                    <a:pt x="4" y="1"/>
                    <a:pt x="3" y="2"/>
                    <a:pt x="0" y="4"/>
                  </a:cubicBezTo>
                  <a:cubicBezTo>
                    <a:pt x="0" y="30"/>
                    <a:pt x="1" y="39"/>
                    <a:pt x="2" y="39"/>
                  </a:cubicBezTo>
                  <a:cubicBezTo>
                    <a:pt x="5" y="39"/>
                    <a:pt x="7" y="13"/>
                    <a:pt x="4" y="5"/>
                  </a:cubicBezTo>
                  <a:lnTo>
                    <a:pt x="4" y="5"/>
                  </a:lnTo>
                  <a:cubicBezTo>
                    <a:pt x="5" y="3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8698;p60">
              <a:extLst>
                <a:ext uri="{FF2B5EF4-FFF2-40B4-BE49-F238E27FC236}">
                  <a16:creationId xmlns:a16="http://schemas.microsoft.com/office/drawing/2014/main" id="{85311F0F-6A1B-49A9-ABC2-CEC237A9CB98}"/>
                </a:ext>
              </a:extLst>
            </p:cNvPr>
            <p:cNvSpPr/>
            <p:nvPr/>
          </p:nvSpPr>
          <p:spPr>
            <a:xfrm>
              <a:off x="5883450" y="28763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"/>
                    <a:pt x="1" y="1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8699;p60">
              <a:extLst>
                <a:ext uri="{FF2B5EF4-FFF2-40B4-BE49-F238E27FC236}">
                  <a16:creationId xmlns:a16="http://schemas.microsoft.com/office/drawing/2014/main" id="{277302F6-0384-46A4-B4DB-B92183BAAD59}"/>
                </a:ext>
              </a:extLst>
            </p:cNvPr>
            <p:cNvSpPr/>
            <p:nvPr/>
          </p:nvSpPr>
          <p:spPr>
            <a:xfrm>
              <a:off x="5887025" y="2873600"/>
              <a:ext cx="425" cy="550"/>
            </a:xfrm>
            <a:custGeom>
              <a:avLst/>
              <a:gdLst/>
              <a:ahLst/>
              <a:cxnLst/>
              <a:rect l="l" t="t" r="r" b="b"/>
              <a:pathLst>
                <a:path w="17" h="22" extrusionOk="0">
                  <a:moveTo>
                    <a:pt x="14" y="0"/>
                  </a:moveTo>
                  <a:cubicBezTo>
                    <a:pt x="13" y="0"/>
                    <a:pt x="9" y="4"/>
                    <a:pt x="1" y="16"/>
                  </a:cubicBezTo>
                  <a:cubicBezTo>
                    <a:pt x="9" y="16"/>
                    <a:pt x="17" y="0"/>
                    <a:pt x="14" y="0"/>
                  </a:cubicBezTo>
                  <a:close/>
                  <a:moveTo>
                    <a:pt x="1" y="16"/>
                  </a:moveTo>
                  <a:cubicBezTo>
                    <a:pt x="1" y="20"/>
                    <a:pt x="2" y="22"/>
                    <a:pt x="3" y="22"/>
                  </a:cubicBezTo>
                  <a:cubicBezTo>
                    <a:pt x="6" y="22"/>
                    <a:pt x="9" y="16"/>
                    <a:pt x="1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8700;p60">
              <a:extLst>
                <a:ext uri="{FF2B5EF4-FFF2-40B4-BE49-F238E27FC236}">
                  <a16:creationId xmlns:a16="http://schemas.microsoft.com/office/drawing/2014/main" id="{93D2F081-AB6A-43E5-8AC2-4099884D0FF6}"/>
                </a:ext>
              </a:extLst>
            </p:cNvPr>
            <p:cNvSpPr/>
            <p:nvPr/>
          </p:nvSpPr>
          <p:spPr>
            <a:xfrm>
              <a:off x="5884650" y="2874450"/>
              <a:ext cx="625" cy="17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4" y="1"/>
                  </a:moveTo>
                  <a:cubicBezTo>
                    <a:pt x="2" y="1"/>
                    <a:pt x="1" y="2"/>
                    <a:pt x="1" y="6"/>
                  </a:cubicBezTo>
                  <a:lnTo>
                    <a:pt x="24" y="6"/>
                  </a:lnTo>
                  <a:cubicBezTo>
                    <a:pt x="16" y="6"/>
                    <a:pt x="9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8701;p60">
              <a:extLst>
                <a:ext uri="{FF2B5EF4-FFF2-40B4-BE49-F238E27FC236}">
                  <a16:creationId xmlns:a16="http://schemas.microsoft.com/office/drawing/2014/main" id="{BA5D8A08-E4CF-4F58-BABF-85F46BAC246A}"/>
                </a:ext>
              </a:extLst>
            </p:cNvPr>
            <p:cNvSpPr/>
            <p:nvPr/>
          </p:nvSpPr>
          <p:spPr>
            <a:xfrm>
              <a:off x="5887025" y="2872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8702;p60">
              <a:extLst>
                <a:ext uri="{FF2B5EF4-FFF2-40B4-BE49-F238E27FC236}">
                  <a16:creationId xmlns:a16="http://schemas.microsoft.com/office/drawing/2014/main" id="{982C7CC7-2997-45A9-A509-C13BBE8E6A3D}"/>
                </a:ext>
              </a:extLst>
            </p:cNvPr>
            <p:cNvSpPr/>
            <p:nvPr/>
          </p:nvSpPr>
          <p:spPr>
            <a:xfrm>
              <a:off x="5887225" y="2872800"/>
              <a:ext cx="500" cy="625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19"/>
                    <a:pt x="3" y="25"/>
                    <a:pt x="6" y="25"/>
                  </a:cubicBezTo>
                  <a:cubicBezTo>
                    <a:pt x="11" y="25"/>
                    <a:pt x="20" y="8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8703;p60">
              <a:extLst>
                <a:ext uri="{FF2B5EF4-FFF2-40B4-BE49-F238E27FC236}">
                  <a16:creationId xmlns:a16="http://schemas.microsoft.com/office/drawing/2014/main" id="{D4639650-96A4-4F76-B239-B71467AFBED1}"/>
                </a:ext>
              </a:extLst>
            </p:cNvPr>
            <p:cNvSpPr/>
            <p:nvPr/>
          </p:nvSpPr>
          <p:spPr>
            <a:xfrm>
              <a:off x="5883750" y="2876625"/>
              <a:ext cx="2225" cy="4825"/>
            </a:xfrm>
            <a:custGeom>
              <a:avLst/>
              <a:gdLst/>
              <a:ahLst/>
              <a:cxnLst/>
              <a:rect l="l" t="t" r="r" b="b"/>
              <a:pathLst>
                <a:path w="89" h="193" extrusionOk="0">
                  <a:moveTo>
                    <a:pt x="31" y="1"/>
                  </a:moveTo>
                  <a:cubicBezTo>
                    <a:pt x="21" y="1"/>
                    <a:pt x="11" y="15"/>
                    <a:pt x="1" y="50"/>
                  </a:cubicBezTo>
                  <a:cubicBezTo>
                    <a:pt x="23" y="50"/>
                    <a:pt x="46" y="50"/>
                    <a:pt x="68" y="70"/>
                  </a:cubicBezTo>
                  <a:lnTo>
                    <a:pt x="68" y="70"/>
                  </a:lnTo>
                  <a:cubicBezTo>
                    <a:pt x="59" y="33"/>
                    <a:pt x="45" y="1"/>
                    <a:pt x="31" y="1"/>
                  </a:cubicBezTo>
                  <a:close/>
                  <a:moveTo>
                    <a:pt x="68" y="70"/>
                  </a:moveTo>
                  <a:cubicBezTo>
                    <a:pt x="69" y="72"/>
                    <a:pt x="69" y="74"/>
                    <a:pt x="70" y="76"/>
                  </a:cubicBezTo>
                  <a:lnTo>
                    <a:pt x="70" y="76"/>
                  </a:lnTo>
                  <a:cubicBezTo>
                    <a:pt x="71" y="75"/>
                    <a:pt x="71" y="75"/>
                    <a:pt x="72" y="74"/>
                  </a:cubicBezTo>
                  <a:cubicBezTo>
                    <a:pt x="71" y="73"/>
                    <a:pt x="70" y="71"/>
                    <a:pt x="68" y="70"/>
                  </a:cubicBezTo>
                  <a:close/>
                  <a:moveTo>
                    <a:pt x="70" y="76"/>
                  </a:moveTo>
                  <a:cubicBezTo>
                    <a:pt x="57" y="88"/>
                    <a:pt x="48" y="94"/>
                    <a:pt x="38" y="94"/>
                  </a:cubicBezTo>
                  <a:cubicBezTo>
                    <a:pt x="30" y="94"/>
                    <a:pt x="23" y="91"/>
                    <a:pt x="13" y="86"/>
                  </a:cubicBezTo>
                  <a:lnTo>
                    <a:pt x="13" y="86"/>
                  </a:lnTo>
                  <a:cubicBezTo>
                    <a:pt x="37" y="122"/>
                    <a:pt x="48" y="157"/>
                    <a:pt x="60" y="193"/>
                  </a:cubicBezTo>
                  <a:cubicBezTo>
                    <a:pt x="75" y="187"/>
                    <a:pt x="80" y="183"/>
                    <a:pt x="79" y="181"/>
                  </a:cubicBezTo>
                  <a:lnTo>
                    <a:pt x="79" y="181"/>
                  </a:lnTo>
                  <a:cubicBezTo>
                    <a:pt x="81" y="181"/>
                    <a:pt x="82" y="181"/>
                    <a:pt x="84" y="181"/>
                  </a:cubicBezTo>
                  <a:cubicBezTo>
                    <a:pt x="84" y="181"/>
                    <a:pt x="85" y="181"/>
                    <a:pt x="85" y="181"/>
                  </a:cubicBezTo>
                  <a:cubicBezTo>
                    <a:pt x="89" y="181"/>
                    <a:pt x="82" y="126"/>
                    <a:pt x="70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8704;p60">
              <a:extLst>
                <a:ext uri="{FF2B5EF4-FFF2-40B4-BE49-F238E27FC236}">
                  <a16:creationId xmlns:a16="http://schemas.microsoft.com/office/drawing/2014/main" id="{F8B81AEC-6337-4529-AE33-52A3774DE825}"/>
                </a:ext>
              </a:extLst>
            </p:cNvPr>
            <p:cNvSpPr/>
            <p:nvPr/>
          </p:nvSpPr>
          <p:spPr>
            <a:xfrm>
              <a:off x="5883100" y="2875250"/>
              <a:ext cx="1575" cy="1150"/>
            </a:xfrm>
            <a:custGeom>
              <a:avLst/>
              <a:gdLst/>
              <a:ahLst/>
              <a:cxnLst/>
              <a:rect l="l" t="t" r="r" b="b"/>
              <a:pathLst>
                <a:path w="63" h="46" extrusionOk="0">
                  <a:moveTo>
                    <a:pt x="19" y="1"/>
                  </a:moveTo>
                  <a:cubicBezTo>
                    <a:pt x="4" y="1"/>
                    <a:pt x="1" y="17"/>
                    <a:pt x="15" y="46"/>
                  </a:cubicBezTo>
                  <a:cubicBezTo>
                    <a:pt x="39" y="34"/>
                    <a:pt x="51" y="22"/>
                    <a:pt x="63" y="22"/>
                  </a:cubicBezTo>
                  <a:cubicBezTo>
                    <a:pt x="44" y="8"/>
                    <a:pt x="29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8705;p60">
              <a:extLst>
                <a:ext uri="{FF2B5EF4-FFF2-40B4-BE49-F238E27FC236}">
                  <a16:creationId xmlns:a16="http://schemas.microsoft.com/office/drawing/2014/main" id="{2F2FDDD1-9C68-4336-B8C6-6F6A77885940}"/>
                </a:ext>
              </a:extLst>
            </p:cNvPr>
            <p:cNvSpPr/>
            <p:nvPr/>
          </p:nvSpPr>
          <p:spPr>
            <a:xfrm>
              <a:off x="5884925" y="2874450"/>
              <a:ext cx="2250" cy="2550"/>
            </a:xfrm>
            <a:custGeom>
              <a:avLst/>
              <a:gdLst/>
              <a:ahLst/>
              <a:cxnLst/>
              <a:rect l="l" t="t" r="r" b="b"/>
              <a:pathLst>
                <a:path w="90" h="102" extrusionOk="0">
                  <a:moveTo>
                    <a:pt x="25" y="18"/>
                  </a:moveTo>
                  <a:lnTo>
                    <a:pt x="25" y="18"/>
                  </a:lnTo>
                  <a:cubicBezTo>
                    <a:pt x="30" y="32"/>
                    <a:pt x="29" y="39"/>
                    <a:pt x="27" y="40"/>
                  </a:cubicBezTo>
                  <a:lnTo>
                    <a:pt x="27" y="40"/>
                  </a:lnTo>
                  <a:cubicBezTo>
                    <a:pt x="26" y="33"/>
                    <a:pt x="25" y="26"/>
                    <a:pt x="25" y="18"/>
                  </a:cubicBezTo>
                  <a:close/>
                  <a:moveTo>
                    <a:pt x="25" y="18"/>
                  </a:moveTo>
                  <a:cubicBezTo>
                    <a:pt x="18" y="26"/>
                    <a:pt x="1" y="47"/>
                    <a:pt x="1" y="47"/>
                  </a:cubicBezTo>
                  <a:cubicBezTo>
                    <a:pt x="2" y="47"/>
                    <a:pt x="8" y="40"/>
                    <a:pt x="25" y="18"/>
                  </a:cubicBezTo>
                  <a:close/>
                  <a:moveTo>
                    <a:pt x="24" y="0"/>
                  </a:moveTo>
                  <a:lnTo>
                    <a:pt x="24" y="0"/>
                  </a:lnTo>
                  <a:cubicBezTo>
                    <a:pt x="21" y="0"/>
                    <a:pt x="20" y="6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lnTo>
                    <a:pt x="25" y="18"/>
                  </a:lnTo>
                  <a:cubicBezTo>
                    <a:pt x="25" y="18"/>
                    <a:pt x="25" y="18"/>
                    <a:pt x="25" y="18"/>
                  </a:cubicBezTo>
                  <a:lnTo>
                    <a:pt x="25" y="18"/>
                  </a:lnTo>
                  <a:cubicBezTo>
                    <a:pt x="19" y="31"/>
                    <a:pt x="23" y="41"/>
                    <a:pt x="26" y="41"/>
                  </a:cubicBezTo>
                  <a:cubicBezTo>
                    <a:pt x="26" y="41"/>
                    <a:pt x="27" y="40"/>
                    <a:pt x="27" y="40"/>
                  </a:cubicBezTo>
                  <a:lnTo>
                    <a:pt x="27" y="40"/>
                  </a:lnTo>
                  <a:cubicBezTo>
                    <a:pt x="31" y="64"/>
                    <a:pt x="43" y="83"/>
                    <a:pt x="61" y="101"/>
                  </a:cubicBezTo>
                  <a:cubicBezTo>
                    <a:pt x="89" y="73"/>
                    <a:pt x="3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8706;p60">
              <a:extLst>
                <a:ext uri="{FF2B5EF4-FFF2-40B4-BE49-F238E27FC236}">
                  <a16:creationId xmlns:a16="http://schemas.microsoft.com/office/drawing/2014/main" id="{E4575010-ED24-424A-BF4D-CC73E33D0AF1}"/>
                </a:ext>
              </a:extLst>
            </p:cNvPr>
            <p:cNvSpPr/>
            <p:nvPr/>
          </p:nvSpPr>
          <p:spPr>
            <a:xfrm>
              <a:off x="5890300" y="2873100"/>
              <a:ext cx="2475" cy="1375"/>
            </a:xfrm>
            <a:custGeom>
              <a:avLst/>
              <a:gdLst/>
              <a:ahLst/>
              <a:cxnLst/>
              <a:rect l="l" t="t" r="r" b="b"/>
              <a:pathLst>
                <a:path w="99" h="55" extrusionOk="0">
                  <a:moveTo>
                    <a:pt x="1" y="1"/>
                  </a:moveTo>
                  <a:cubicBezTo>
                    <a:pt x="1" y="13"/>
                    <a:pt x="11" y="18"/>
                    <a:pt x="24" y="21"/>
                  </a:cubicBezTo>
                  <a:lnTo>
                    <a:pt x="24" y="21"/>
                  </a:lnTo>
                  <a:cubicBezTo>
                    <a:pt x="17" y="15"/>
                    <a:pt x="9" y="8"/>
                    <a:pt x="1" y="1"/>
                  </a:cubicBezTo>
                  <a:close/>
                  <a:moveTo>
                    <a:pt x="24" y="21"/>
                  </a:moveTo>
                  <a:lnTo>
                    <a:pt x="24" y="21"/>
                  </a:lnTo>
                  <a:cubicBezTo>
                    <a:pt x="40" y="32"/>
                    <a:pt x="56" y="40"/>
                    <a:pt x="72" y="48"/>
                  </a:cubicBezTo>
                  <a:cubicBezTo>
                    <a:pt x="72" y="34"/>
                    <a:pt x="74" y="30"/>
                    <a:pt x="77" y="30"/>
                  </a:cubicBezTo>
                  <a:cubicBezTo>
                    <a:pt x="83" y="30"/>
                    <a:pt x="95" y="55"/>
                    <a:pt x="98" y="55"/>
                  </a:cubicBezTo>
                  <a:cubicBezTo>
                    <a:pt x="99" y="55"/>
                    <a:pt x="99" y="50"/>
                    <a:pt x="96" y="36"/>
                  </a:cubicBezTo>
                  <a:cubicBezTo>
                    <a:pt x="88" y="21"/>
                    <a:pt x="50" y="26"/>
                    <a:pt x="2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8707;p60">
              <a:extLst>
                <a:ext uri="{FF2B5EF4-FFF2-40B4-BE49-F238E27FC236}">
                  <a16:creationId xmlns:a16="http://schemas.microsoft.com/office/drawing/2014/main" id="{0F84B5F3-9EE3-4543-AD80-7D9178288C06}"/>
                </a:ext>
              </a:extLst>
            </p:cNvPr>
            <p:cNvSpPr/>
            <p:nvPr/>
          </p:nvSpPr>
          <p:spPr>
            <a:xfrm>
              <a:off x="5888525" y="2874975"/>
              <a:ext cx="875" cy="1025"/>
            </a:xfrm>
            <a:custGeom>
              <a:avLst/>
              <a:gdLst/>
              <a:ahLst/>
              <a:cxnLst/>
              <a:rect l="l" t="t" r="r" b="b"/>
              <a:pathLst>
                <a:path w="35" h="41" extrusionOk="0">
                  <a:moveTo>
                    <a:pt x="16" y="0"/>
                  </a:moveTo>
                  <a:cubicBezTo>
                    <a:pt x="11" y="0"/>
                    <a:pt x="8" y="25"/>
                    <a:pt x="0" y="33"/>
                  </a:cubicBezTo>
                  <a:cubicBezTo>
                    <a:pt x="7" y="33"/>
                    <a:pt x="22" y="41"/>
                    <a:pt x="29" y="41"/>
                  </a:cubicBezTo>
                  <a:cubicBezTo>
                    <a:pt x="34" y="41"/>
                    <a:pt x="34" y="36"/>
                    <a:pt x="24" y="21"/>
                  </a:cubicBezTo>
                  <a:cubicBezTo>
                    <a:pt x="20" y="6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8708;p60">
              <a:extLst>
                <a:ext uri="{FF2B5EF4-FFF2-40B4-BE49-F238E27FC236}">
                  <a16:creationId xmlns:a16="http://schemas.microsoft.com/office/drawing/2014/main" id="{8F3290AC-A7F4-4DAD-941F-895BABAC42A9}"/>
                </a:ext>
              </a:extLst>
            </p:cNvPr>
            <p:cNvSpPr/>
            <p:nvPr/>
          </p:nvSpPr>
          <p:spPr>
            <a:xfrm>
              <a:off x="5882575" y="2875475"/>
              <a:ext cx="550" cy="1225"/>
            </a:xfrm>
            <a:custGeom>
              <a:avLst/>
              <a:gdLst/>
              <a:ahLst/>
              <a:cxnLst/>
              <a:rect l="l" t="t" r="r" b="b"/>
              <a:pathLst>
                <a:path w="22" h="49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6"/>
                    <a:pt x="6" y="10"/>
                    <a:pt x="8" y="14"/>
                  </a:cubicBezTo>
                  <a:lnTo>
                    <a:pt x="8" y="14"/>
                  </a:lnTo>
                  <a:cubicBezTo>
                    <a:pt x="6" y="9"/>
                    <a:pt x="4" y="4"/>
                    <a:pt x="0" y="1"/>
                  </a:cubicBezTo>
                  <a:close/>
                  <a:moveTo>
                    <a:pt x="8" y="14"/>
                  </a:moveTo>
                  <a:cubicBezTo>
                    <a:pt x="12" y="26"/>
                    <a:pt x="12" y="40"/>
                    <a:pt x="12" y="48"/>
                  </a:cubicBezTo>
                  <a:cubicBezTo>
                    <a:pt x="21" y="30"/>
                    <a:pt x="16" y="26"/>
                    <a:pt x="8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8709;p60">
              <a:extLst>
                <a:ext uri="{FF2B5EF4-FFF2-40B4-BE49-F238E27FC236}">
                  <a16:creationId xmlns:a16="http://schemas.microsoft.com/office/drawing/2014/main" id="{A5929EB2-1E30-4F0A-8791-424A44449D84}"/>
                </a:ext>
              </a:extLst>
            </p:cNvPr>
            <p:cNvSpPr/>
            <p:nvPr/>
          </p:nvSpPr>
          <p:spPr>
            <a:xfrm>
              <a:off x="5881675" y="287637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" y="1"/>
                  </a:moveTo>
                  <a:cubicBezTo>
                    <a:pt x="12" y="36"/>
                    <a:pt x="12" y="3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8710;p60">
              <a:extLst>
                <a:ext uri="{FF2B5EF4-FFF2-40B4-BE49-F238E27FC236}">
                  <a16:creationId xmlns:a16="http://schemas.microsoft.com/office/drawing/2014/main" id="{EC227969-A03F-4FFB-AAE6-EF6538C82CD7}"/>
                </a:ext>
              </a:extLst>
            </p:cNvPr>
            <p:cNvSpPr/>
            <p:nvPr/>
          </p:nvSpPr>
          <p:spPr>
            <a:xfrm>
              <a:off x="5832550" y="2928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0"/>
                  </a:ln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8711;p60">
              <a:extLst>
                <a:ext uri="{FF2B5EF4-FFF2-40B4-BE49-F238E27FC236}">
                  <a16:creationId xmlns:a16="http://schemas.microsoft.com/office/drawing/2014/main" id="{2A135E2D-33F8-49A6-A0D7-B17348AAA1A7}"/>
                </a:ext>
              </a:extLst>
            </p:cNvPr>
            <p:cNvSpPr/>
            <p:nvPr/>
          </p:nvSpPr>
          <p:spPr>
            <a:xfrm>
              <a:off x="5856075" y="2896300"/>
              <a:ext cx="1225" cy="825"/>
            </a:xfrm>
            <a:custGeom>
              <a:avLst/>
              <a:gdLst/>
              <a:ahLst/>
              <a:cxnLst/>
              <a:rect l="l" t="t" r="r" b="b"/>
              <a:pathLst>
                <a:path w="49" h="33" extrusionOk="0">
                  <a:moveTo>
                    <a:pt x="15" y="0"/>
                  </a:moveTo>
                  <a:cubicBezTo>
                    <a:pt x="10" y="0"/>
                    <a:pt x="5" y="4"/>
                    <a:pt x="1" y="13"/>
                  </a:cubicBezTo>
                  <a:cubicBezTo>
                    <a:pt x="11" y="28"/>
                    <a:pt x="17" y="33"/>
                    <a:pt x="22" y="33"/>
                  </a:cubicBezTo>
                  <a:cubicBezTo>
                    <a:pt x="29" y="33"/>
                    <a:pt x="35" y="25"/>
                    <a:pt x="48" y="25"/>
                  </a:cubicBezTo>
                  <a:cubicBezTo>
                    <a:pt x="33" y="10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8712;p60">
              <a:extLst>
                <a:ext uri="{FF2B5EF4-FFF2-40B4-BE49-F238E27FC236}">
                  <a16:creationId xmlns:a16="http://schemas.microsoft.com/office/drawing/2014/main" id="{5FA8E0BE-9A59-4269-9532-C46FC43959A8}"/>
                </a:ext>
              </a:extLst>
            </p:cNvPr>
            <p:cNvSpPr/>
            <p:nvPr/>
          </p:nvSpPr>
          <p:spPr>
            <a:xfrm>
              <a:off x="5843325" y="2913500"/>
              <a:ext cx="275" cy="800"/>
            </a:xfrm>
            <a:custGeom>
              <a:avLst/>
              <a:gdLst/>
              <a:ahLst/>
              <a:cxnLst/>
              <a:rect l="l" t="t" r="r" b="b"/>
              <a:pathLst>
                <a:path w="11" h="32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1"/>
                    <a:pt x="1" y="32"/>
                    <a:pt x="7" y="32"/>
                  </a:cubicBezTo>
                  <a:cubicBezTo>
                    <a:pt x="8" y="32"/>
                    <a:pt x="9" y="30"/>
                    <a:pt x="11" y="28"/>
                  </a:cubicBezTo>
                  <a:cubicBezTo>
                    <a:pt x="7" y="7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8713;p60">
              <a:extLst>
                <a:ext uri="{FF2B5EF4-FFF2-40B4-BE49-F238E27FC236}">
                  <a16:creationId xmlns:a16="http://schemas.microsoft.com/office/drawing/2014/main" id="{BEE2C8BD-1B51-4E65-9693-FDAF1569666A}"/>
                </a:ext>
              </a:extLst>
            </p:cNvPr>
            <p:cNvSpPr/>
            <p:nvPr/>
          </p:nvSpPr>
          <p:spPr>
            <a:xfrm>
              <a:off x="5822450" y="2937700"/>
              <a:ext cx="600" cy="900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0" y="0"/>
                  </a:moveTo>
                  <a:lnTo>
                    <a:pt x="12" y="36"/>
                  </a:lnTo>
                  <a:cubicBezTo>
                    <a:pt x="24" y="24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8714;p60">
              <a:extLst>
                <a:ext uri="{FF2B5EF4-FFF2-40B4-BE49-F238E27FC236}">
                  <a16:creationId xmlns:a16="http://schemas.microsoft.com/office/drawing/2014/main" id="{90DF6292-1900-4DF7-B57B-FF7E677CA3FC}"/>
                </a:ext>
              </a:extLst>
            </p:cNvPr>
            <p:cNvSpPr/>
            <p:nvPr/>
          </p:nvSpPr>
          <p:spPr>
            <a:xfrm>
              <a:off x="5870950" y="2885600"/>
              <a:ext cx="1175" cy="375"/>
            </a:xfrm>
            <a:custGeom>
              <a:avLst/>
              <a:gdLst/>
              <a:ahLst/>
              <a:cxnLst/>
              <a:rect l="l" t="t" r="r" b="b"/>
              <a:pathLst>
                <a:path w="47" h="15" extrusionOk="0">
                  <a:moveTo>
                    <a:pt x="1" y="1"/>
                  </a:moveTo>
                  <a:cubicBezTo>
                    <a:pt x="15" y="8"/>
                    <a:pt x="32" y="14"/>
                    <a:pt x="40" y="14"/>
                  </a:cubicBezTo>
                  <a:cubicBezTo>
                    <a:pt x="46" y="14"/>
                    <a:pt x="47" y="1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8715;p60">
              <a:extLst>
                <a:ext uri="{FF2B5EF4-FFF2-40B4-BE49-F238E27FC236}">
                  <a16:creationId xmlns:a16="http://schemas.microsoft.com/office/drawing/2014/main" id="{FBBD2CAC-3A74-42A3-BD35-69C53ED4D599}"/>
                </a:ext>
              </a:extLst>
            </p:cNvPr>
            <p:cNvSpPr/>
            <p:nvPr/>
          </p:nvSpPr>
          <p:spPr>
            <a:xfrm>
              <a:off x="5870050" y="2885600"/>
              <a:ext cx="925" cy="550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37" y="1"/>
                  </a:moveTo>
                  <a:cubicBezTo>
                    <a:pt x="23" y="1"/>
                    <a:pt x="21" y="5"/>
                    <a:pt x="25" y="6"/>
                  </a:cubicBezTo>
                  <a:lnTo>
                    <a:pt x="25" y="6"/>
                  </a:lnTo>
                  <a:cubicBezTo>
                    <a:pt x="14" y="12"/>
                    <a:pt x="1" y="22"/>
                    <a:pt x="2" y="22"/>
                  </a:cubicBezTo>
                  <a:cubicBezTo>
                    <a:pt x="4" y="22"/>
                    <a:pt x="11" y="18"/>
                    <a:pt x="30" y="5"/>
                  </a:cubicBezTo>
                  <a:lnTo>
                    <a:pt x="30" y="5"/>
                  </a:lnTo>
                  <a:cubicBezTo>
                    <a:pt x="32" y="4"/>
                    <a:pt x="34" y="3"/>
                    <a:pt x="37" y="1"/>
                  </a:cubicBezTo>
                  <a:lnTo>
                    <a:pt x="37" y="1"/>
                  </a:lnTo>
                  <a:cubicBezTo>
                    <a:pt x="37" y="1"/>
                    <a:pt x="37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8716;p60">
              <a:extLst>
                <a:ext uri="{FF2B5EF4-FFF2-40B4-BE49-F238E27FC236}">
                  <a16:creationId xmlns:a16="http://schemas.microsoft.com/office/drawing/2014/main" id="{939BD512-4C6A-42A0-B6F2-DEB231D34F86}"/>
                </a:ext>
              </a:extLst>
            </p:cNvPr>
            <p:cNvSpPr/>
            <p:nvPr/>
          </p:nvSpPr>
          <p:spPr>
            <a:xfrm>
              <a:off x="5774525" y="296360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0"/>
                  </a:moveTo>
                  <a:cubicBezTo>
                    <a:pt x="12" y="0"/>
                    <a:pt x="0" y="12"/>
                    <a:pt x="0" y="24"/>
                  </a:cubicBezTo>
                  <a:cubicBezTo>
                    <a:pt x="0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8717;p60">
              <a:extLst>
                <a:ext uri="{FF2B5EF4-FFF2-40B4-BE49-F238E27FC236}">
                  <a16:creationId xmlns:a16="http://schemas.microsoft.com/office/drawing/2014/main" id="{F3F878C1-6ECF-434D-8D99-857B3F552670}"/>
                </a:ext>
              </a:extLst>
            </p:cNvPr>
            <p:cNvSpPr/>
            <p:nvPr/>
          </p:nvSpPr>
          <p:spPr>
            <a:xfrm>
              <a:off x="5871250" y="289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8718;p60">
              <a:extLst>
                <a:ext uri="{FF2B5EF4-FFF2-40B4-BE49-F238E27FC236}">
                  <a16:creationId xmlns:a16="http://schemas.microsoft.com/office/drawing/2014/main" id="{CDE4167D-89C9-4C41-8334-3F9FDE612171}"/>
                </a:ext>
              </a:extLst>
            </p:cNvPr>
            <p:cNvSpPr/>
            <p:nvPr/>
          </p:nvSpPr>
          <p:spPr>
            <a:xfrm>
              <a:off x="5878100" y="28796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"/>
                    <a:pt x="13" y="1"/>
                    <a:pt x="13" y="1"/>
                  </a:cubicBezTo>
                  <a:cubicBezTo>
                    <a:pt x="13" y="1"/>
                    <a:pt x="1" y="1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8719;p60">
              <a:extLst>
                <a:ext uri="{FF2B5EF4-FFF2-40B4-BE49-F238E27FC236}">
                  <a16:creationId xmlns:a16="http://schemas.microsoft.com/office/drawing/2014/main" id="{DFAC845A-4494-41CC-9237-09A3AE01CB29}"/>
                </a:ext>
              </a:extLst>
            </p:cNvPr>
            <p:cNvSpPr/>
            <p:nvPr/>
          </p:nvSpPr>
          <p:spPr>
            <a:xfrm>
              <a:off x="5876925" y="2880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36" y="0"/>
                    <a:pt x="0" y="0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8720;p60">
              <a:extLst>
                <a:ext uri="{FF2B5EF4-FFF2-40B4-BE49-F238E27FC236}">
                  <a16:creationId xmlns:a16="http://schemas.microsoft.com/office/drawing/2014/main" id="{339797EA-5552-4049-94CE-D25F660A95BB}"/>
                </a:ext>
              </a:extLst>
            </p:cNvPr>
            <p:cNvSpPr/>
            <p:nvPr/>
          </p:nvSpPr>
          <p:spPr>
            <a:xfrm>
              <a:off x="5805475" y="29475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8721;p60">
              <a:extLst>
                <a:ext uri="{FF2B5EF4-FFF2-40B4-BE49-F238E27FC236}">
                  <a16:creationId xmlns:a16="http://schemas.microsoft.com/office/drawing/2014/main" id="{362B5EDC-8B59-4845-9B6C-0EA109487972}"/>
                </a:ext>
              </a:extLst>
            </p:cNvPr>
            <p:cNvSpPr/>
            <p:nvPr/>
          </p:nvSpPr>
          <p:spPr>
            <a:xfrm>
              <a:off x="5857125" y="290800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8722;p60">
              <a:extLst>
                <a:ext uri="{FF2B5EF4-FFF2-40B4-BE49-F238E27FC236}">
                  <a16:creationId xmlns:a16="http://schemas.microsoft.com/office/drawing/2014/main" id="{E72372A2-552F-4DA6-8CE5-84FC2CB1E2D0}"/>
                </a:ext>
              </a:extLst>
            </p:cNvPr>
            <p:cNvSpPr/>
            <p:nvPr/>
          </p:nvSpPr>
          <p:spPr>
            <a:xfrm>
              <a:off x="5855475" y="2906450"/>
              <a:ext cx="1825" cy="2700"/>
            </a:xfrm>
            <a:custGeom>
              <a:avLst/>
              <a:gdLst/>
              <a:ahLst/>
              <a:cxnLst/>
              <a:rect l="l" t="t" r="r" b="b"/>
              <a:pathLst>
                <a:path w="73" h="108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36"/>
                    <a:pt x="36" y="72"/>
                    <a:pt x="48" y="107"/>
                  </a:cubicBezTo>
                  <a:cubicBezTo>
                    <a:pt x="36" y="60"/>
                    <a:pt x="72" y="3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8723;p60">
              <a:extLst>
                <a:ext uri="{FF2B5EF4-FFF2-40B4-BE49-F238E27FC236}">
                  <a16:creationId xmlns:a16="http://schemas.microsoft.com/office/drawing/2014/main" id="{BC0D0FA2-397B-43F9-8347-7536FF5BA553}"/>
                </a:ext>
              </a:extLst>
            </p:cNvPr>
            <p:cNvSpPr/>
            <p:nvPr/>
          </p:nvSpPr>
          <p:spPr>
            <a:xfrm>
              <a:off x="5822450" y="2937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cubicBezTo>
                    <a:pt x="0" y="0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8724;p60">
              <a:extLst>
                <a:ext uri="{FF2B5EF4-FFF2-40B4-BE49-F238E27FC236}">
                  <a16:creationId xmlns:a16="http://schemas.microsoft.com/office/drawing/2014/main" id="{6A95EFDB-FC39-4721-A370-8047C80F6564}"/>
                </a:ext>
              </a:extLst>
            </p:cNvPr>
            <p:cNvSpPr/>
            <p:nvPr/>
          </p:nvSpPr>
          <p:spPr>
            <a:xfrm>
              <a:off x="5870075" y="2897200"/>
              <a:ext cx="600" cy="250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0" y="1"/>
                  </a:moveTo>
                  <a:cubicBezTo>
                    <a:pt x="0" y="7"/>
                    <a:pt x="3" y="10"/>
                    <a:pt x="8" y="10"/>
                  </a:cubicBezTo>
                  <a:cubicBezTo>
                    <a:pt x="12" y="10"/>
                    <a:pt x="18" y="7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8725;p60">
              <a:extLst>
                <a:ext uri="{FF2B5EF4-FFF2-40B4-BE49-F238E27FC236}">
                  <a16:creationId xmlns:a16="http://schemas.microsoft.com/office/drawing/2014/main" id="{C5493801-FCF3-486E-A563-0330B960436E}"/>
                </a:ext>
              </a:extLst>
            </p:cNvPr>
            <p:cNvSpPr/>
            <p:nvPr/>
          </p:nvSpPr>
          <p:spPr>
            <a:xfrm>
              <a:off x="5879600" y="2877875"/>
              <a:ext cx="325" cy="1500"/>
            </a:xfrm>
            <a:custGeom>
              <a:avLst/>
              <a:gdLst/>
              <a:ahLst/>
              <a:cxnLst/>
              <a:rect l="l" t="t" r="r" b="b"/>
              <a:pathLst>
                <a:path w="13" h="60" extrusionOk="0">
                  <a:moveTo>
                    <a:pt x="12" y="0"/>
                  </a:moveTo>
                  <a:cubicBezTo>
                    <a:pt x="0" y="60"/>
                    <a:pt x="12" y="0"/>
                    <a:pt x="12" y="0"/>
                  </a:cubicBezTo>
                  <a:cubicBezTo>
                    <a:pt x="12" y="0"/>
                    <a:pt x="0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8726;p60">
              <a:extLst>
                <a:ext uri="{FF2B5EF4-FFF2-40B4-BE49-F238E27FC236}">
                  <a16:creationId xmlns:a16="http://schemas.microsoft.com/office/drawing/2014/main" id="{FE3B03CF-54DB-4537-88E7-E328EB5E9745}"/>
                </a:ext>
              </a:extLst>
            </p:cNvPr>
            <p:cNvSpPr/>
            <p:nvPr/>
          </p:nvSpPr>
          <p:spPr>
            <a:xfrm>
              <a:off x="5887125" y="2878975"/>
              <a:ext cx="525" cy="200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7" y="0"/>
                  </a:moveTo>
                  <a:cubicBezTo>
                    <a:pt x="1" y="0"/>
                    <a:pt x="11" y="7"/>
                    <a:pt x="17" y="7"/>
                  </a:cubicBezTo>
                  <a:cubicBezTo>
                    <a:pt x="19" y="7"/>
                    <a:pt x="21" y="6"/>
                    <a:pt x="21" y="4"/>
                  </a:cubicBezTo>
                  <a:cubicBezTo>
                    <a:pt x="13" y="1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8727;p60">
              <a:extLst>
                <a:ext uri="{FF2B5EF4-FFF2-40B4-BE49-F238E27FC236}">
                  <a16:creationId xmlns:a16="http://schemas.microsoft.com/office/drawing/2014/main" id="{29318803-962A-4F85-92BB-62869A570E8E}"/>
                </a:ext>
              </a:extLst>
            </p:cNvPr>
            <p:cNvSpPr/>
            <p:nvPr/>
          </p:nvSpPr>
          <p:spPr>
            <a:xfrm>
              <a:off x="5882275" y="2879275"/>
              <a:ext cx="775" cy="1075"/>
            </a:xfrm>
            <a:custGeom>
              <a:avLst/>
              <a:gdLst/>
              <a:ahLst/>
              <a:cxnLst/>
              <a:rect l="l" t="t" r="r" b="b"/>
              <a:pathLst>
                <a:path w="31" h="43" extrusionOk="0">
                  <a:moveTo>
                    <a:pt x="11" y="1"/>
                  </a:moveTo>
                  <a:cubicBezTo>
                    <a:pt x="8" y="1"/>
                    <a:pt x="4" y="6"/>
                    <a:pt x="1" y="21"/>
                  </a:cubicBezTo>
                  <a:lnTo>
                    <a:pt x="1" y="21"/>
                  </a:lnTo>
                  <a:cubicBezTo>
                    <a:pt x="1" y="21"/>
                    <a:pt x="0" y="23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27"/>
                  </a:lnTo>
                  <a:cubicBezTo>
                    <a:pt x="3" y="32"/>
                    <a:pt x="4" y="34"/>
                    <a:pt x="5" y="34"/>
                  </a:cubicBezTo>
                  <a:cubicBezTo>
                    <a:pt x="5" y="34"/>
                    <a:pt x="5" y="34"/>
                    <a:pt x="6" y="34"/>
                  </a:cubicBezTo>
                  <a:lnTo>
                    <a:pt x="6" y="34"/>
                  </a:lnTo>
                  <a:cubicBezTo>
                    <a:pt x="11" y="40"/>
                    <a:pt x="16" y="42"/>
                    <a:pt x="19" y="42"/>
                  </a:cubicBezTo>
                  <a:cubicBezTo>
                    <a:pt x="31" y="42"/>
                    <a:pt x="21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8728;p60">
              <a:extLst>
                <a:ext uri="{FF2B5EF4-FFF2-40B4-BE49-F238E27FC236}">
                  <a16:creationId xmlns:a16="http://schemas.microsoft.com/office/drawing/2014/main" id="{7779C9AE-7E8B-418A-A575-0EA7561E894E}"/>
                </a:ext>
              </a:extLst>
            </p:cNvPr>
            <p:cNvSpPr/>
            <p:nvPr/>
          </p:nvSpPr>
          <p:spPr>
            <a:xfrm>
              <a:off x="5883175" y="2879275"/>
              <a:ext cx="300" cy="400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6" y="0"/>
                  </a:moveTo>
                  <a:cubicBezTo>
                    <a:pt x="0" y="0"/>
                    <a:pt x="0" y="16"/>
                    <a:pt x="0" y="16"/>
                  </a:cubicBezTo>
                  <a:cubicBezTo>
                    <a:pt x="0" y="16"/>
                    <a:pt x="0" y="16"/>
                    <a:pt x="12" y="4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8729;p60">
              <a:extLst>
                <a:ext uri="{FF2B5EF4-FFF2-40B4-BE49-F238E27FC236}">
                  <a16:creationId xmlns:a16="http://schemas.microsoft.com/office/drawing/2014/main" id="{4FF7E136-C301-4F11-A625-E055CCF53864}"/>
                </a:ext>
              </a:extLst>
            </p:cNvPr>
            <p:cNvSpPr/>
            <p:nvPr/>
          </p:nvSpPr>
          <p:spPr>
            <a:xfrm>
              <a:off x="5876975" y="2880350"/>
              <a:ext cx="825" cy="1125"/>
            </a:xfrm>
            <a:custGeom>
              <a:avLst/>
              <a:gdLst/>
              <a:ahLst/>
              <a:cxnLst/>
              <a:rect l="l" t="t" r="r" b="b"/>
              <a:pathLst>
                <a:path w="33" h="45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1"/>
                    <a:pt x="1" y="44"/>
                    <a:pt x="11" y="44"/>
                  </a:cubicBezTo>
                  <a:cubicBezTo>
                    <a:pt x="14" y="44"/>
                    <a:pt x="17" y="41"/>
                    <a:pt x="22" y="32"/>
                  </a:cubicBezTo>
                  <a:cubicBezTo>
                    <a:pt x="32" y="32"/>
                    <a:pt x="7" y="6"/>
                    <a:pt x="7" y="6"/>
                  </a:cubicBezTo>
                  <a:lnTo>
                    <a:pt x="7" y="6"/>
                  </a:lnTo>
                  <a:cubicBezTo>
                    <a:pt x="7" y="6"/>
                    <a:pt x="8" y="7"/>
                    <a:pt x="10" y="8"/>
                  </a:cubicBezTo>
                  <a:cubicBezTo>
                    <a:pt x="8" y="3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8730;p60">
              <a:extLst>
                <a:ext uri="{FF2B5EF4-FFF2-40B4-BE49-F238E27FC236}">
                  <a16:creationId xmlns:a16="http://schemas.microsoft.com/office/drawing/2014/main" id="{0C0E30C8-EEE1-4C3E-BD1E-C950869447BA}"/>
                </a:ext>
              </a:extLst>
            </p:cNvPr>
            <p:cNvSpPr/>
            <p:nvPr/>
          </p:nvSpPr>
          <p:spPr>
            <a:xfrm>
              <a:off x="5883450" y="2880550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1" y="60"/>
                  </a:moveTo>
                  <a:cubicBezTo>
                    <a:pt x="1" y="60"/>
                    <a:pt x="1" y="0"/>
                    <a:pt x="1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8731;p60">
              <a:extLst>
                <a:ext uri="{FF2B5EF4-FFF2-40B4-BE49-F238E27FC236}">
                  <a16:creationId xmlns:a16="http://schemas.microsoft.com/office/drawing/2014/main" id="{7743C600-9757-4823-BEF4-796B6A36BAF6}"/>
                </a:ext>
              </a:extLst>
            </p:cNvPr>
            <p:cNvSpPr/>
            <p:nvPr/>
          </p:nvSpPr>
          <p:spPr>
            <a:xfrm>
              <a:off x="5880775" y="2882325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3" y="36"/>
                  </a:moveTo>
                  <a:cubicBezTo>
                    <a:pt x="72" y="1"/>
                    <a:pt x="13" y="36"/>
                    <a:pt x="13" y="36"/>
                  </a:cubicBezTo>
                  <a:cubicBezTo>
                    <a:pt x="13" y="36"/>
                    <a:pt x="1" y="36"/>
                    <a:pt x="13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8732;p60">
              <a:extLst>
                <a:ext uri="{FF2B5EF4-FFF2-40B4-BE49-F238E27FC236}">
                  <a16:creationId xmlns:a16="http://schemas.microsoft.com/office/drawing/2014/main" id="{CE44F790-5D86-48FC-A7A4-E42963318E78}"/>
                </a:ext>
              </a:extLst>
            </p:cNvPr>
            <p:cNvSpPr/>
            <p:nvPr/>
          </p:nvSpPr>
          <p:spPr>
            <a:xfrm>
              <a:off x="5881675" y="28823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1" y="13"/>
                    <a:pt x="1" y="13"/>
                  </a:cubicBezTo>
                  <a:cubicBezTo>
                    <a:pt x="1" y="13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8733;p60">
              <a:extLst>
                <a:ext uri="{FF2B5EF4-FFF2-40B4-BE49-F238E27FC236}">
                  <a16:creationId xmlns:a16="http://schemas.microsoft.com/office/drawing/2014/main" id="{6EE588FB-C806-4C34-8927-C4CA647BAA3C}"/>
                </a:ext>
              </a:extLst>
            </p:cNvPr>
            <p:cNvSpPr/>
            <p:nvPr/>
          </p:nvSpPr>
          <p:spPr>
            <a:xfrm>
              <a:off x="5882675" y="2882625"/>
              <a:ext cx="800" cy="150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1"/>
                  </a:moveTo>
                  <a:lnTo>
                    <a:pt x="32" y="1"/>
                  </a:lnTo>
                  <a:cubicBezTo>
                    <a:pt x="24" y="1"/>
                    <a:pt x="0" y="6"/>
                    <a:pt x="3" y="6"/>
                  </a:cubicBezTo>
                  <a:cubicBezTo>
                    <a:pt x="4" y="6"/>
                    <a:pt x="12" y="5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8734;p60">
              <a:extLst>
                <a:ext uri="{FF2B5EF4-FFF2-40B4-BE49-F238E27FC236}">
                  <a16:creationId xmlns:a16="http://schemas.microsoft.com/office/drawing/2014/main" id="{410898D9-68B1-4804-AA1C-63FC949BE036}"/>
                </a:ext>
              </a:extLst>
            </p:cNvPr>
            <p:cNvSpPr/>
            <p:nvPr/>
          </p:nvSpPr>
          <p:spPr>
            <a:xfrm>
              <a:off x="5875075" y="2887475"/>
              <a:ext cx="375" cy="1175"/>
            </a:xfrm>
            <a:custGeom>
              <a:avLst/>
              <a:gdLst/>
              <a:ahLst/>
              <a:cxnLst/>
              <a:rect l="l" t="t" r="r" b="b"/>
              <a:pathLst>
                <a:path w="15" h="47" extrusionOk="0">
                  <a:moveTo>
                    <a:pt x="11" y="1"/>
                  </a:moveTo>
                  <a:cubicBezTo>
                    <a:pt x="7" y="1"/>
                    <a:pt x="0" y="47"/>
                    <a:pt x="6" y="47"/>
                  </a:cubicBezTo>
                  <a:cubicBezTo>
                    <a:pt x="8" y="47"/>
                    <a:pt x="10" y="43"/>
                    <a:pt x="14" y="33"/>
                  </a:cubicBezTo>
                  <a:cubicBezTo>
                    <a:pt x="14" y="9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8735;p60">
              <a:extLst>
                <a:ext uri="{FF2B5EF4-FFF2-40B4-BE49-F238E27FC236}">
                  <a16:creationId xmlns:a16="http://schemas.microsoft.com/office/drawing/2014/main" id="{B8340188-DA3C-4742-8B2E-9BFDB28CE965}"/>
                </a:ext>
              </a:extLst>
            </p:cNvPr>
            <p:cNvSpPr/>
            <p:nvPr/>
          </p:nvSpPr>
          <p:spPr>
            <a:xfrm>
              <a:off x="5877200" y="28882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60" y="1"/>
                  </a:moveTo>
                  <a:cubicBezTo>
                    <a:pt x="1" y="1"/>
                    <a:pt x="72" y="1"/>
                    <a:pt x="60" y="1"/>
                  </a:cubicBezTo>
                  <a:cubicBezTo>
                    <a:pt x="49" y="1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8736;p60">
              <a:extLst>
                <a:ext uri="{FF2B5EF4-FFF2-40B4-BE49-F238E27FC236}">
                  <a16:creationId xmlns:a16="http://schemas.microsoft.com/office/drawing/2014/main" id="{7313B964-635B-4931-9064-9C57261302A6}"/>
                </a:ext>
              </a:extLst>
            </p:cNvPr>
            <p:cNvSpPr/>
            <p:nvPr/>
          </p:nvSpPr>
          <p:spPr>
            <a:xfrm>
              <a:off x="5877025" y="2889775"/>
              <a:ext cx="800" cy="1075"/>
            </a:xfrm>
            <a:custGeom>
              <a:avLst/>
              <a:gdLst/>
              <a:ahLst/>
              <a:cxnLst/>
              <a:rect l="l" t="t" r="r" b="b"/>
              <a:pathLst>
                <a:path w="32" h="43" extrusionOk="0">
                  <a:moveTo>
                    <a:pt x="8" y="0"/>
                  </a:moveTo>
                  <a:cubicBezTo>
                    <a:pt x="8" y="10"/>
                    <a:pt x="0" y="43"/>
                    <a:pt x="10" y="43"/>
                  </a:cubicBezTo>
                  <a:cubicBezTo>
                    <a:pt x="12" y="43"/>
                    <a:pt x="15" y="41"/>
                    <a:pt x="20" y="36"/>
                  </a:cubicBezTo>
                  <a:cubicBezTo>
                    <a:pt x="20" y="24"/>
                    <a:pt x="32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8737;p60">
              <a:extLst>
                <a:ext uri="{FF2B5EF4-FFF2-40B4-BE49-F238E27FC236}">
                  <a16:creationId xmlns:a16="http://schemas.microsoft.com/office/drawing/2014/main" id="{77A389F3-AA1C-4647-AE60-121266A28216}"/>
                </a:ext>
              </a:extLst>
            </p:cNvPr>
            <p:cNvSpPr/>
            <p:nvPr/>
          </p:nvSpPr>
          <p:spPr>
            <a:xfrm>
              <a:off x="5866500" y="2893950"/>
              <a:ext cx="1200" cy="1500"/>
            </a:xfrm>
            <a:custGeom>
              <a:avLst/>
              <a:gdLst/>
              <a:ahLst/>
              <a:cxnLst/>
              <a:rect l="l" t="t" r="r" b="b"/>
              <a:pathLst>
                <a:path w="48" h="60" extrusionOk="0">
                  <a:moveTo>
                    <a:pt x="0" y="0"/>
                  </a:moveTo>
                  <a:cubicBezTo>
                    <a:pt x="12" y="12"/>
                    <a:pt x="48" y="60"/>
                    <a:pt x="48" y="60"/>
                  </a:cubicBezTo>
                  <a:cubicBezTo>
                    <a:pt x="36" y="36"/>
                    <a:pt x="24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8738;p60">
              <a:extLst>
                <a:ext uri="{FF2B5EF4-FFF2-40B4-BE49-F238E27FC236}">
                  <a16:creationId xmlns:a16="http://schemas.microsoft.com/office/drawing/2014/main" id="{641AB4BE-0EA0-4136-AB08-FE4819DB8480}"/>
                </a:ext>
              </a:extLst>
            </p:cNvPr>
            <p:cNvSpPr/>
            <p:nvPr/>
          </p:nvSpPr>
          <p:spPr>
            <a:xfrm>
              <a:off x="5862325" y="2903525"/>
              <a:ext cx="1225" cy="18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0" y="1"/>
                  </a:moveTo>
                  <a:cubicBezTo>
                    <a:pt x="10" y="1"/>
                    <a:pt x="1" y="10"/>
                    <a:pt x="1" y="34"/>
                  </a:cubicBezTo>
                  <a:cubicBezTo>
                    <a:pt x="4" y="63"/>
                    <a:pt x="10" y="73"/>
                    <a:pt x="17" y="73"/>
                  </a:cubicBezTo>
                  <a:cubicBezTo>
                    <a:pt x="31" y="73"/>
                    <a:pt x="48" y="22"/>
                    <a:pt x="48" y="22"/>
                  </a:cubicBezTo>
                  <a:cubicBezTo>
                    <a:pt x="42" y="10"/>
                    <a:pt x="30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8739;p60">
              <a:extLst>
                <a:ext uri="{FF2B5EF4-FFF2-40B4-BE49-F238E27FC236}">
                  <a16:creationId xmlns:a16="http://schemas.microsoft.com/office/drawing/2014/main" id="{5DADEC45-093B-47D9-AF0F-339E477E2087}"/>
                </a:ext>
              </a:extLst>
            </p:cNvPr>
            <p:cNvSpPr/>
            <p:nvPr/>
          </p:nvSpPr>
          <p:spPr>
            <a:xfrm>
              <a:off x="5836725" y="2926900"/>
              <a:ext cx="1025" cy="200"/>
            </a:xfrm>
            <a:custGeom>
              <a:avLst/>
              <a:gdLst/>
              <a:ahLst/>
              <a:cxnLst/>
              <a:rect l="l" t="t" r="r" b="b"/>
              <a:pathLst>
                <a:path w="41" h="8" extrusionOk="0">
                  <a:moveTo>
                    <a:pt x="16" y="0"/>
                  </a:moveTo>
                  <a:cubicBezTo>
                    <a:pt x="11" y="0"/>
                    <a:pt x="6" y="1"/>
                    <a:pt x="1" y="4"/>
                  </a:cubicBezTo>
                  <a:cubicBezTo>
                    <a:pt x="13" y="6"/>
                    <a:pt x="22" y="7"/>
                    <a:pt x="27" y="7"/>
                  </a:cubicBezTo>
                  <a:cubicBezTo>
                    <a:pt x="41" y="7"/>
                    <a:pt x="30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8740;p60">
              <a:extLst>
                <a:ext uri="{FF2B5EF4-FFF2-40B4-BE49-F238E27FC236}">
                  <a16:creationId xmlns:a16="http://schemas.microsoft.com/office/drawing/2014/main" id="{0C95992C-67D7-463E-BA10-4DC079DA347F}"/>
                </a:ext>
              </a:extLst>
            </p:cNvPr>
            <p:cNvSpPr/>
            <p:nvPr/>
          </p:nvSpPr>
          <p:spPr>
            <a:xfrm>
              <a:off x="5830575" y="2930450"/>
              <a:ext cx="525" cy="725"/>
            </a:xfrm>
            <a:custGeom>
              <a:avLst/>
              <a:gdLst/>
              <a:ahLst/>
              <a:cxnLst/>
              <a:rect l="l" t="t" r="r" b="b"/>
              <a:pathLst>
                <a:path w="21" h="29" extrusionOk="0">
                  <a:moveTo>
                    <a:pt x="2" y="1"/>
                  </a:moveTo>
                  <a:cubicBezTo>
                    <a:pt x="1" y="1"/>
                    <a:pt x="5" y="8"/>
                    <a:pt x="20" y="28"/>
                  </a:cubicBezTo>
                  <a:cubicBezTo>
                    <a:pt x="14" y="15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8741;p60">
              <a:extLst>
                <a:ext uri="{FF2B5EF4-FFF2-40B4-BE49-F238E27FC236}">
                  <a16:creationId xmlns:a16="http://schemas.microsoft.com/office/drawing/2014/main" id="{FEC4F220-ECB0-4F67-9463-EC10127CA65E}"/>
                </a:ext>
              </a:extLst>
            </p:cNvPr>
            <p:cNvSpPr/>
            <p:nvPr/>
          </p:nvSpPr>
          <p:spPr>
            <a:xfrm>
              <a:off x="5826825" y="2935600"/>
              <a:ext cx="1000" cy="625"/>
            </a:xfrm>
            <a:custGeom>
              <a:avLst/>
              <a:gdLst/>
              <a:ahLst/>
              <a:cxnLst/>
              <a:rect l="l" t="t" r="r" b="b"/>
              <a:pathLst>
                <a:path w="40" h="25" extrusionOk="0">
                  <a:moveTo>
                    <a:pt x="39" y="1"/>
                  </a:moveTo>
                  <a:cubicBezTo>
                    <a:pt x="35" y="1"/>
                    <a:pt x="33" y="4"/>
                    <a:pt x="30" y="8"/>
                  </a:cubicBezTo>
                  <a:lnTo>
                    <a:pt x="30" y="8"/>
                  </a:lnTo>
                  <a:cubicBezTo>
                    <a:pt x="34" y="7"/>
                    <a:pt x="37" y="5"/>
                    <a:pt x="39" y="1"/>
                  </a:cubicBezTo>
                  <a:close/>
                  <a:moveTo>
                    <a:pt x="4" y="3"/>
                  </a:moveTo>
                  <a:cubicBezTo>
                    <a:pt x="1" y="3"/>
                    <a:pt x="2" y="7"/>
                    <a:pt x="16" y="25"/>
                  </a:cubicBezTo>
                  <a:cubicBezTo>
                    <a:pt x="23" y="25"/>
                    <a:pt x="26" y="15"/>
                    <a:pt x="30" y="8"/>
                  </a:cubicBezTo>
                  <a:lnTo>
                    <a:pt x="30" y="8"/>
                  </a:lnTo>
                  <a:cubicBezTo>
                    <a:pt x="29" y="8"/>
                    <a:pt x="28" y="8"/>
                    <a:pt x="27" y="8"/>
                  </a:cubicBezTo>
                  <a:cubicBezTo>
                    <a:pt x="18" y="8"/>
                    <a:pt x="8" y="3"/>
                    <a:pt x="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8742;p60">
              <a:extLst>
                <a:ext uri="{FF2B5EF4-FFF2-40B4-BE49-F238E27FC236}">
                  <a16:creationId xmlns:a16="http://schemas.microsoft.com/office/drawing/2014/main" id="{083C5163-47DB-4A63-BEDF-BEDE8435FC49}"/>
                </a:ext>
              </a:extLst>
            </p:cNvPr>
            <p:cNvSpPr/>
            <p:nvPr/>
          </p:nvSpPr>
          <p:spPr>
            <a:xfrm>
              <a:off x="5596225" y="286120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2" y="0"/>
                  </a:moveTo>
                  <a:cubicBezTo>
                    <a:pt x="0" y="24"/>
                    <a:pt x="36" y="36"/>
                    <a:pt x="36" y="36"/>
                  </a:cubicBezTo>
                  <a:cubicBezTo>
                    <a:pt x="36" y="36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8743;p60">
              <a:extLst>
                <a:ext uri="{FF2B5EF4-FFF2-40B4-BE49-F238E27FC236}">
                  <a16:creationId xmlns:a16="http://schemas.microsoft.com/office/drawing/2014/main" id="{77ED7632-6166-4AD1-A3CD-D7CB0062BA9A}"/>
                </a:ext>
              </a:extLst>
            </p:cNvPr>
            <p:cNvSpPr/>
            <p:nvPr/>
          </p:nvSpPr>
          <p:spPr>
            <a:xfrm>
              <a:off x="5588425" y="2867100"/>
              <a:ext cx="675" cy="550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20" y="1"/>
                  </a:moveTo>
                  <a:cubicBezTo>
                    <a:pt x="7" y="1"/>
                    <a:pt x="0" y="21"/>
                    <a:pt x="7" y="21"/>
                  </a:cubicBezTo>
                  <a:cubicBezTo>
                    <a:pt x="8" y="21"/>
                    <a:pt x="10" y="20"/>
                    <a:pt x="13" y="18"/>
                  </a:cubicBezTo>
                  <a:lnTo>
                    <a:pt x="13" y="18"/>
                  </a:lnTo>
                  <a:cubicBezTo>
                    <a:pt x="13" y="18"/>
                    <a:pt x="13" y="18"/>
                    <a:pt x="13" y="18"/>
                  </a:cubicBezTo>
                  <a:cubicBezTo>
                    <a:pt x="15" y="18"/>
                    <a:pt x="19" y="14"/>
                    <a:pt x="27" y="2"/>
                  </a:cubicBezTo>
                  <a:lnTo>
                    <a:pt x="27" y="2"/>
                  </a:lnTo>
                  <a:cubicBezTo>
                    <a:pt x="27" y="2"/>
                    <a:pt x="27" y="2"/>
                    <a:pt x="27" y="2"/>
                  </a:cubicBezTo>
                  <a:cubicBezTo>
                    <a:pt x="24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8744;p60">
              <a:extLst>
                <a:ext uri="{FF2B5EF4-FFF2-40B4-BE49-F238E27FC236}">
                  <a16:creationId xmlns:a16="http://schemas.microsoft.com/office/drawing/2014/main" id="{83E06ACF-590C-4420-B642-4F70D96E1C92}"/>
                </a:ext>
              </a:extLst>
            </p:cNvPr>
            <p:cNvSpPr/>
            <p:nvPr/>
          </p:nvSpPr>
          <p:spPr>
            <a:xfrm>
              <a:off x="5588625" y="286692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7" y="1"/>
                  </a:moveTo>
                  <a:cubicBezTo>
                    <a:pt x="4" y="1"/>
                    <a:pt x="1" y="4"/>
                    <a:pt x="7" y="9"/>
                  </a:cubicBez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8745;p60">
              <a:extLst>
                <a:ext uri="{FF2B5EF4-FFF2-40B4-BE49-F238E27FC236}">
                  <a16:creationId xmlns:a16="http://schemas.microsoft.com/office/drawing/2014/main" id="{CA7DB7CE-5E1F-47F8-9DE7-7C59597793BB}"/>
                </a:ext>
              </a:extLst>
            </p:cNvPr>
            <p:cNvSpPr/>
            <p:nvPr/>
          </p:nvSpPr>
          <p:spPr>
            <a:xfrm>
              <a:off x="5586925" y="2867675"/>
              <a:ext cx="700" cy="300"/>
            </a:xfrm>
            <a:custGeom>
              <a:avLst/>
              <a:gdLst/>
              <a:ahLst/>
              <a:cxnLst/>
              <a:rect l="l" t="t" r="r" b="b"/>
              <a:pathLst>
                <a:path w="28" h="12" extrusionOk="0">
                  <a:moveTo>
                    <a:pt x="17" y="1"/>
                  </a:moveTo>
                  <a:cubicBezTo>
                    <a:pt x="6" y="1"/>
                    <a:pt x="0" y="12"/>
                    <a:pt x="8" y="12"/>
                  </a:cubicBezTo>
                  <a:cubicBezTo>
                    <a:pt x="12" y="12"/>
                    <a:pt x="18" y="9"/>
                    <a:pt x="27" y="3"/>
                  </a:cubicBezTo>
                  <a:cubicBezTo>
                    <a:pt x="24" y="1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8746;p60">
              <a:extLst>
                <a:ext uri="{FF2B5EF4-FFF2-40B4-BE49-F238E27FC236}">
                  <a16:creationId xmlns:a16="http://schemas.microsoft.com/office/drawing/2014/main" id="{B1348030-7099-435F-AD67-EFEC862E0BD5}"/>
                </a:ext>
              </a:extLst>
            </p:cNvPr>
            <p:cNvSpPr/>
            <p:nvPr/>
          </p:nvSpPr>
          <p:spPr>
            <a:xfrm>
              <a:off x="5584475" y="2870000"/>
              <a:ext cx="1250" cy="150"/>
            </a:xfrm>
            <a:custGeom>
              <a:avLst/>
              <a:gdLst/>
              <a:ahLst/>
              <a:cxnLst/>
              <a:rect l="l" t="t" r="r" b="b"/>
              <a:pathLst>
                <a:path w="50" h="6" extrusionOk="0">
                  <a:moveTo>
                    <a:pt x="2" y="0"/>
                  </a:moveTo>
                  <a:cubicBezTo>
                    <a:pt x="1" y="0"/>
                    <a:pt x="10" y="2"/>
                    <a:pt x="42" y="6"/>
                  </a:cubicBezTo>
                  <a:cubicBezTo>
                    <a:pt x="50" y="6"/>
                    <a:pt x="5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8747;p60">
              <a:extLst>
                <a:ext uri="{FF2B5EF4-FFF2-40B4-BE49-F238E27FC236}">
                  <a16:creationId xmlns:a16="http://schemas.microsoft.com/office/drawing/2014/main" id="{80059853-BDF9-4FC6-BBC5-5F3F75F3C751}"/>
                </a:ext>
              </a:extLst>
            </p:cNvPr>
            <p:cNvSpPr/>
            <p:nvPr/>
          </p:nvSpPr>
          <p:spPr>
            <a:xfrm>
              <a:off x="5585200" y="2870725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13" y="0"/>
                  </a:moveTo>
                  <a:lnTo>
                    <a:pt x="1" y="36"/>
                  </a:lnTo>
                  <a:cubicBezTo>
                    <a:pt x="25" y="24"/>
                    <a:pt x="25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8748;p60">
              <a:extLst>
                <a:ext uri="{FF2B5EF4-FFF2-40B4-BE49-F238E27FC236}">
                  <a16:creationId xmlns:a16="http://schemas.microsoft.com/office/drawing/2014/main" id="{E77E605B-F586-4122-B1B4-81985E81F297}"/>
                </a:ext>
              </a:extLst>
            </p:cNvPr>
            <p:cNvSpPr/>
            <p:nvPr/>
          </p:nvSpPr>
          <p:spPr>
            <a:xfrm>
              <a:off x="5582600" y="287072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" y="1"/>
                  </a:moveTo>
                  <a:cubicBezTo>
                    <a:pt x="1" y="1"/>
                    <a:pt x="11" y="36"/>
                    <a:pt x="12" y="36"/>
                  </a:cubicBezTo>
                  <a:cubicBezTo>
                    <a:pt x="12" y="36"/>
                    <a:pt x="12" y="33"/>
                    <a:pt x="10" y="24"/>
                  </a:cubicBezTo>
                  <a:cubicBezTo>
                    <a:pt x="4" y="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8749;p60">
              <a:extLst>
                <a:ext uri="{FF2B5EF4-FFF2-40B4-BE49-F238E27FC236}">
                  <a16:creationId xmlns:a16="http://schemas.microsoft.com/office/drawing/2014/main" id="{88A8A19F-110A-48A0-BD4B-A62BEA1FE46F}"/>
                </a:ext>
              </a:extLst>
            </p:cNvPr>
            <p:cNvSpPr/>
            <p:nvPr/>
          </p:nvSpPr>
          <p:spPr>
            <a:xfrm>
              <a:off x="5580350" y="2871600"/>
              <a:ext cx="1300" cy="625"/>
            </a:xfrm>
            <a:custGeom>
              <a:avLst/>
              <a:gdLst/>
              <a:ahLst/>
              <a:cxnLst/>
              <a:rect l="l" t="t" r="r" b="b"/>
              <a:pathLst>
                <a:path w="52" h="25" extrusionOk="0">
                  <a:moveTo>
                    <a:pt x="25" y="1"/>
                  </a:moveTo>
                  <a:cubicBezTo>
                    <a:pt x="9" y="1"/>
                    <a:pt x="1" y="16"/>
                    <a:pt x="45" y="24"/>
                  </a:cubicBezTo>
                  <a:lnTo>
                    <a:pt x="45" y="24"/>
                  </a:lnTo>
                  <a:cubicBezTo>
                    <a:pt x="46" y="24"/>
                    <a:pt x="49" y="25"/>
                    <a:pt x="52" y="25"/>
                  </a:cubicBezTo>
                  <a:cubicBezTo>
                    <a:pt x="52" y="18"/>
                    <a:pt x="50" y="15"/>
                    <a:pt x="48" y="14"/>
                  </a:cubicBezTo>
                  <a:lnTo>
                    <a:pt x="48" y="14"/>
                  </a:lnTo>
                  <a:cubicBezTo>
                    <a:pt x="42" y="4"/>
                    <a:pt x="32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8750;p60">
              <a:extLst>
                <a:ext uri="{FF2B5EF4-FFF2-40B4-BE49-F238E27FC236}">
                  <a16:creationId xmlns:a16="http://schemas.microsoft.com/office/drawing/2014/main" id="{66031D03-DBF5-4548-8A84-E7BC9F284C9A}"/>
                </a:ext>
              </a:extLst>
            </p:cNvPr>
            <p:cNvSpPr/>
            <p:nvPr/>
          </p:nvSpPr>
          <p:spPr>
            <a:xfrm>
              <a:off x="5583425" y="2871625"/>
              <a:ext cx="1075" cy="400"/>
            </a:xfrm>
            <a:custGeom>
              <a:avLst/>
              <a:gdLst/>
              <a:ahLst/>
              <a:cxnLst/>
              <a:rect l="l" t="t" r="r" b="b"/>
              <a:pathLst>
                <a:path w="43" h="16" extrusionOk="0">
                  <a:moveTo>
                    <a:pt x="0" y="0"/>
                  </a:moveTo>
                  <a:cubicBezTo>
                    <a:pt x="20" y="12"/>
                    <a:pt x="31" y="16"/>
                    <a:pt x="35" y="16"/>
                  </a:cubicBezTo>
                  <a:cubicBezTo>
                    <a:pt x="43" y="16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8751;p60">
              <a:extLst>
                <a:ext uri="{FF2B5EF4-FFF2-40B4-BE49-F238E27FC236}">
                  <a16:creationId xmlns:a16="http://schemas.microsoft.com/office/drawing/2014/main" id="{08CD326B-F7F5-4496-BCC5-0992ED925866}"/>
                </a:ext>
              </a:extLst>
            </p:cNvPr>
            <p:cNvSpPr/>
            <p:nvPr/>
          </p:nvSpPr>
          <p:spPr>
            <a:xfrm>
              <a:off x="5582825" y="2872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8752;p60">
              <a:extLst>
                <a:ext uri="{FF2B5EF4-FFF2-40B4-BE49-F238E27FC236}">
                  <a16:creationId xmlns:a16="http://schemas.microsoft.com/office/drawing/2014/main" id="{CB123DB7-066E-45AE-BEC9-15F19F26C6A5}"/>
                </a:ext>
              </a:extLst>
            </p:cNvPr>
            <p:cNvSpPr/>
            <p:nvPr/>
          </p:nvSpPr>
          <p:spPr>
            <a:xfrm>
              <a:off x="5576875" y="287637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" y="1"/>
                    <a:pt x="12" y="12"/>
                    <a:pt x="36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8753;p60">
              <a:extLst>
                <a:ext uri="{FF2B5EF4-FFF2-40B4-BE49-F238E27FC236}">
                  <a16:creationId xmlns:a16="http://schemas.microsoft.com/office/drawing/2014/main" id="{4AC0352D-997A-4D86-98E4-7A84C6AE0C94}"/>
                </a:ext>
              </a:extLst>
            </p:cNvPr>
            <p:cNvSpPr/>
            <p:nvPr/>
          </p:nvSpPr>
          <p:spPr>
            <a:xfrm>
              <a:off x="5528050" y="2928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0"/>
                  </a:ln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8754;p60">
              <a:extLst>
                <a:ext uri="{FF2B5EF4-FFF2-40B4-BE49-F238E27FC236}">
                  <a16:creationId xmlns:a16="http://schemas.microsoft.com/office/drawing/2014/main" id="{7CA0ED3C-7DA8-44B9-A8AF-F42383645301}"/>
                </a:ext>
              </a:extLst>
            </p:cNvPr>
            <p:cNvSpPr/>
            <p:nvPr/>
          </p:nvSpPr>
          <p:spPr>
            <a:xfrm>
              <a:off x="5517950" y="293770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12" y="36"/>
                  </a:lnTo>
                  <a:cubicBezTo>
                    <a:pt x="36" y="24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8755;p60">
              <a:extLst>
                <a:ext uri="{FF2B5EF4-FFF2-40B4-BE49-F238E27FC236}">
                  <a16:creationId xmlns:a16="http://schemas.microsoft.com/office/drawing/2014/main" id="{5C3A645D-0367-4395-B236-6FCAD9B38072}"/>
                </a:ext>
              </a:extLst>
            </p:cNvPr>
            <p:cNvSpPr/>
            <p:nvPr/>
          </p:nvSpPr>
          <p:spPr>
            <a:xfrm>
              <a:off x="5470025" y="296360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0"/>
                  </a:moveTo>
                  <a:cubicBezTo>
                    <a:pt x="12" y="0"/>
                    <a:pt x="12" y="2"/>
                    <a:pt x="11" y="4"/>
                  </a:cubicBezTo>
                  <a:lnTo>
                    <a:pt x="11" y="4"/>
                  </a:lnTo>
                  <a:cubicBezTo>
                    <a:pt x="12" y="3"/>
                    <a:pt x="12" y="2"/>
                    <a:pt x="12" y="0"/>
                  </a:cubicBezTo>
                  <a:close/>
                  <a:moveTo>
                    <a:pt x="11" y="4"/>
                  </a:moveTo>
                  <a:lnTo>
                    <a:pt x="11" y="4"/>
                  </a:lnTo>
                  <a:cubicBezTo>
                    <a:pt x="9" y="12"/>
                    <a:pt x="0" y="14"/>
                    <a:pt x="0" y="24"/>
                  </a:cubicBezTo>
                  <a:cubicBezTo>
                    <a:pt x="8" y="16"/>
                    <a:pt x="10" y="9"/>
                    <a:pt x="11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8756;p60">
              <a:extLst>
                <a:ext uri="{FF2B5EF4-FFF2-40B4-BE49-F238E27FC236}">
                  <a16:creationId xmlns:a16="http://schemas.microsoft.com/office/drawing/2014/main" id="{91108204-CC3E-4B69-A625-F50D5D49C9CA}"/>
                </a:ext>
              </a:extLst>
            </p:cNvPr>
            <p:cNvSpPr/>
            <p:nvPr/>
          </p:nvSpPr>
          <p:spPr>
            <a:xfrm>
              <a:off x="5573600" y="28796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8757;p60">
              <a:extLst>
                <a:ext uri="{FF2B5EF4-FFF2-40B4-BE49-F238E27FC236}">
                  <a16:creationId xmlns:a16="http://schemas.microsoft.com/office/drawing/2014/main" id="{AC10974B-D313-4905-9DD9-CAAFEBA86274}"/>
                </a:ext>
              </a:extLst>
            </p:cNvPr>
            <p:cNvSpPr/>
            <p:nvPr/>
          </p:nvSpPr>
          <p:spPr>
            <a:xfrm>
              <a:off x="5573025" y="2879950"/>
              <a:ext cx="300" cy="375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2" y="0"/>
                  </a:moveTo>
                  <a:lnTo>
                    <a:pt x="12" y="0"/>
                  </a:lnTo>
                  <a:cubicBezTo>
                    <a:pt x="2" y="10"/>
                    <a:pt x="0" y="14"/>
                    <a:pt x="2" y="14"/>
                  </a:cubicBezTo>
                  <a:cubicBezTo>
                    <a:pt x="4" y="14"/>
                    <a:pt x="12" y="7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8758;p60">
              <a:extLst>
                <a:ext uri="{FF2B5EF4-FFF2-40B4-BE49-F238E27FC236}">
                  <a16:creationId xmlns:a16="http://schemas.microsoft.com/office/drawing/2014/main" id="{7FED3CAB-8F37-4B81-B4E7-920116D35914}"/>
                </a:ext>
              </a:extLst>
            </p:cNvPr>
            <p:cNvSpPr/>
            <p:nvPr/>
          </p:nvSpPr>
          <p:spPr>
            <a:xfrm>
              <a:off x="5552775" y="29079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8759;p60">
              <a:extLst>
                <a:ext uri="{FF2B5EF4-FFF2-40B4-BE49-F238E27FC236}">
                  <a16:creationId xmlns:a16="http://schemas.microsoft.com/office/drawing/2014/main" id="{457725B7-5CFE-4541-B839-7121162F20CD}"/>
                </a:ext>
              </a:extLst>
            </p:cNvPr>
            <p:cNvSpPr/>
            <p:nvPr/>
          </p:nvSpPr>
          <p:spPr>
            <a:xfrm>
              <a:off x="5517950" y="2937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cubicBezTo>
                    <a:pt x="0" y="0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8760;p60">
              <a:extLst>
                <a:ext uri="{FF2B5EF4-FFF2-40B4-BE49-F238E27FC236}">
                  <a16:creationId xmlns:a16="http://schemas.microsoft.com/office/drawing/2014/main" id="{B9E13264-6D56-4AA9-814D-43A4679C43D9}"/>
                </a:ext>
              </a:extLst>
            </p:cNvPr>
            <p:cNvSpPr/>
            <p:nvPr/>
          </p:nvSpPr>
          <p:spPr>
            <a:xfrm>
              <a:off x="5565575" y="2897200"/>
              <a:ext cx="600" cy="250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0" y="1"/>
                  </a:moveTo>
                  <a:cubicBezTo>
                    <a:pt x="0" y="7"/>
                    <a:pt x="3" y="10"/>
                    <a:pt x="8" y="10"/>
                  </a:cubicBezTo>
                  <a:cubicBezTo>
                    <a:pt x="12" y="10"/>
                    <a:pt x="18" y="7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8761;p60">
              <a:extLst>
                <a:ext uri="{FF2B5EF4-FFF2-40B4-BE49-F238E27FC236}">
                  <a16:creationId xmlns:a16="http://schemas.microsoft.com/office/drawing/2014/main" id="{BD6A3B6B-6747-4EFB-B07D-1BB400F0EFB5}"/>
                </a:ext>
              </a:extLst>
            </p:cNvPr>
            <p:cNvSpPr/>
            <p:nvPr/>
          </p:nvSpPr>
          <p:spPr>
            <a:xfrm>
              <a:off x="5575025" y="2878200"/>
              <a:ext cx="675" cy="275"/>
            </a:xfrm>
            <a:custGeom>
              <a:avLst/>
              <a:gdLst/>
              <a:ahLst/>
              <a:cxnLst/>
              <a:rect l="l" t="t" r="r" b="b"/>
              <a:pathLst>
                <a:path w="27" h="11" extrusionOk="0">
                  <a:moveTo>
                    <a:pt x="8" y="0"/>
                  </a:moveTo>
                  <a:cubicBezTo>
                    <a:pt x="0" y="0"/>
                    <a:pt x="3" y="11"/>
                    <a:pt x="27" y="11"/>
                  </a:cubicBezTo>
                  <a:cubicBezTo>
                    <a:pt x="19" y="3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8762;p60">
              <a:extLst>
                <a:ext uri="{FF2B5EF4-FFF2-40B4-BE49-F238E27FC236}">
                  <a16:creationId xmlns:a16="http://schemas.microsoft.com/office/drawing/2014/main" id="{56AE94A6-4666-4D32-90E0-AE7BCDEDA980}"/>
                </a:ext>
              </a:extLst>
            </p:cNvPr>
            <p:cNvSpPr/>
            <p:nvPr/>
          </p:nvSpPr>
          <p:spPr>
            <a:xfrm>
              <a:off x="5572575" y="2880350"/>
              <a:ext cx="700" cy="1125"/>
            </a:xfrm>
            <a:custGeom>
              <a:avLst/>
              <a:gdLst/>
              <a:ahLst/>
              <a:cxnLst/>
              <a:rect l="l" t="t" r="r" b="b"/>
              <a:pathLst>
                <a:path w="28" h="45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4" y="44"/>
                    <a:pt x="11" y="44"/>
                  </a:cubicBezTo>
                  <a:cubicBezTo>
                    <a:pt x="13" y="44"/>
                    <a:pt x="15" y="41"/>
                    <a:pt x="18" y="32"/>
                  </a:cubicBezTo>
                  <a:cubicBezTo>
                    <a:pt x="28" y="32"/>
                    <a:pt x="12" y="6"/>
                    <a:pt x="15" y="6"/>
                  </a:cubicBezTo>
                  <a:lnTo>
                    <a:pt x="15" y="6"/>
                  </a:lnTo>
                  <a:cubicBezTo>
                    <a:pt x="15" y="6"/>
                    <a:pt x="16" y="7"/>
                    <a:pt x="18" y="8"/>
                  </a:cubicBezTo>
                  <a:cubicBezTo>
                    <a:pt x="14" y="3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8763;p60">
              <a:extLst>
                <a:ext uri="{FF2B5EF4-FFF2-40B4-BE49-F238E27FC236}">
                  <a16:creationId xmlns:a16="http://schemas.microsoft.com/office/drawing/2014/main" id="{C35DE6EA-3FD8-40F7-A9E6-48D328B06C5F}"/>
                </a:ext>
              </a:extLst>
            </p:cNvPr>
            <p:cNvSpPr/>
            <p:nvPr/>
          </p:nvSpPr>
          <p:spPr>
            <a:xfrm>
              <a:off x="5557825" y="2903525"/>
              <a:ext cx="1225" cy="18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4" y="1"/>
                  </a:moveTo>
                  <a:cubicBezTo>
                    <a:pt x="12" y="1"/>
                    <a:pt x="1" y="10"/>
                    <a:pt x="1" y="34"/>
                  </a:cubicBezTo>
                  <a:cubicBezTo>
                    <a:pt x="4" y="63"/>
                    <a:pt x="10" y="73"/>
                    <a:pt x="17" y="73"/>
                  </a:cubicBezTo>
                  <a:cubicBezTo>
                    <a:pt x="31" y="73"/>
                    <a:pt x="48" y="22"/>
                    <a:pt x="48" y="22"/>
                  </a:cubicBezTo>
                  <a:cubicBezTo>
                    <a:pt x="48" y="10"/>
                    <a:pt x="36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8764;p60">
              <a:extLst>
                <a:ext uri="{FF2B5EF4-FFF2-40B4-BE49-F238E27FC236}">
                  <a16:creationId xmlns:a16="http://schemas.microsoft.com/office/drawing/2014/main" id="{D49B5A53-B73B-46D6-8D13-E9C58AB443A6}"/>
                </a:ext>
              </a:extLst>
            </p:cNvPr>
            <p:cNvSpPr/>
            <p:nvPr/>
          </p:nvSpPr>
          <p:spPr>
            <a:xfrm>
              <a:off x="5466450" y="2964475"/>
              <a:ext cx="1500" cy="625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60" y="1"/>
                  </a:moveTo>
                  <a:cubicBezTo>
                    <a:pt x="0" y="25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8765;p60">
              <a:extLst>
                <a:ext uri="{FF2B5EF4-FFF2-40B4-BE49-F238E27FC236}">
                  <a16:creationId xmlns:a16="http://schemas.microsoft.com/office/drawing/2014/main" id="{E06EBDC4-BDCB-4C85-900A-8989735D79D6}"/>
                </a:ext>
              </a:extLst>
            </p:cNvPr>
            <p:cNvSpPr/>
            <p:nvPr/>
          </p:nvSpPr>
          <p:spPr>
            <a:xfrm>
              <a:off x="5467100" y="2965800"/>
              <a:ext cx="850" cy="500"/>
            </a:xfrm>
            <a:custGeom>
              <a:avLst/>
              <a:gdLst/>
              <a:ahLst/>
              <a:cxnLst/>
              <a:rect l="l" t="t" r="r" b="b"/>
              <a:pathLst>
                <a:path w="34" h="20" extrusionOk="0">
                  <a:moveTo>
                    <a:pt x="1" y="0"/>
                  </a:moveTo>
                  <a:cubicBezTo>
                    <a:pt x="0" y="0"/>
                    <a:pt x="19" y="12"/>
                    <a:pt x="34" y="19"/>
                  </a:cubicBezTo>
                  <a:cubicBezTo>
                    <a:pt x="10" y="5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8766;p60">
              <a:extLst>
                <a:ext uri="{FF2B5EF4-FFF2-40B4-BE49-F238E27FC236}">
                  <a16:creationId xmlns:a16="http://schemas.microsoft.com/office/drawing/2014/main" id="{BCA392DE-597F-41DA-81AE-9A2EDCEB6E17}"/>
                </a:ext>
              </a:extLst>
            </p:cNvPr>
            <p:cNvSpPr/>
            <p:nvPr/>
          </p:nvSpPr>
          <p:spPr>
            <a:xfrm>
              <a:off x="5532525" y="2926900"/>
              <a:ext cx="775" cy="200"/>
            </a:xfrm>
            <a:custGeom>
              <a:avLst/>
              <a:gdLst/>
              <a:ahLst/>
              <a:cxnLst/>
              <a:rect l="l" t="t" r="r" b="b"/>
              <a:pathLst>
                <a:path w="31" h="8" extrusionOk="0">
                  <a:moveTo>
                    <a:pt x="10" y="0"/>
                  </a:moveTo>
                  <a:cubicBezTo>
                    <a:pt x="7" y="0"/>
                    <a:pt x="3" y="1"/>
                    <a:pt x="0" y="4"/>
                  </a:cubicBezTo>
                  <a:cubicBezTo>
                    <a:pt x="11" y="6"/>
                    <a:pt x="17" y="7"/>
                    <a:pt x="21" y="7"/>
                  </a:cubicBezTo>
                  <a:cubicBezTo>
                    <a:pt x="30" y="7"/>
                    <a:pt x="20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8767;p60">
              <a:extLst>
                <a:ext uri="{FF2B5EF4-FFF2-40B4-BE49-F238E27FC236}">
                  <a16:creationId xmlns:a16="http://schemas.microsoft.com/office/drawing/2014/main" id="{C42D69FB-02E7-48FD-AD49-97D480570942}"/>
                </a:ext>
              </a:extLst>
            </p:cNvPr>
            <p:cNvSpPr/>
            <p:nvPr/>
          </p:nvSpPr>
          <p:spPr>
            <a:xfrm>
              <a:off x="5525675" y="29299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48"/>
                  </a:moveTo>
                  <a:cubicBezTo>
                    <a:pt x="24" y="24"/>
                    <a:pt x="1" y="1"/>
                    <a:pt x="48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8768;p60">
              <a:extLst>
                <a:ext uri="{FF2B5EF4-FFF2-40B4-BE49-F238E27FC236}">
                  <a16:creationId xmlns:a16="http://schemas.microsoft.com/office/drawing/2014/main" id="{DD1EB86E-176D-439F-80DF-C48581CD877E}"/>
                </a:ext>
              </a:extLst>
            </p:cNvPr>
            <p:cNvSpPr/>
            <p:nvPr/>
          </p:nvSpPr>
          <p:spPr>
            <a:xfrm>
              <a:off x="5522325" y="2935600"/>
              <a:ext cx="1000" cy="625"/>
            </a:xfrm>
            <a:custGeom>
              <a:avLst/>
              <a:gdLst/>
              <a:ahLst/>
              <a:cxnLst/>
              <a:rect l="l" t="t" r="r" b="b"/>
              <a:pathLst>
                <a:path w="40" h="25" extrusionOk="0">
                  <a:moveTo>
                    <a:pt x="39" y="1"/>
                  </a:moveTo>
                  <a:cubicBezTo>
                    <a:pt x="35" y="1"/>
                    <a:pt x="32" y="4"/>
                    <a:pt x="30" y="8"/>
                  </a:cubicBezTo>
                  <a:lnTo>
                    <a:pt x="30" y="8"/>
                  </a:lnTo>
                  <a:cubicBezTo>
                    <a:pt x="34" y="7"/>
                    <a:pt x="37" y="5"/>
                    <a:pt x="39" y="1"/>
                  </a:cubicBezTo>
                  <a:close/>
                  <a:moveTo>
                    <a:pt x="4" y="3"/>
                  </a:moveTo>
                  <a:cubicBezTo>
                    <a:pt x="1" y="3"/>
                    <a:pt x="2" y="7"/>
                    <a:pt x="16" y="25"/>
                  </a:cubicBezTo>
                  <a:cubicBezTo>
                    <a:pt x="23" y="25"/>
                    <a:pt x="26" y="15"/>
                    <a:pt x="30" y="8"/>
                  </a:cubicBezTo>
                  <a:lnTo>
                    <a:pt x="30" y="8"/>
                  </a:lnTo>
                  <a:cubicBezTo>
                    <a:pt x="29" y="8"/>
                    <a:pt x="28" y="8"/>
                    <a:pt x="27" y="8"/>
                  </a:cubicBezTo>
                  <a:cubicBezTo>
                    <a:pt x="18" y="8"/>
                    <a:pt x="8" y="3"/>
                    <a:pt x="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8769;p60">
              <a:extLst>
                <a:ext uri="{FF2B5EF4-FFF2-40B4-BE49-F238E27FC236}">
                  <a16:creationId xmlns:a16="http://schemas.microsoft.com/office/drawing/2014/main" id="{4E6725AE-655F-4273-A98C-E7B37299DBBA}"/>
                </a:ext>
              </a:extLst>
            </p:cNvPr>
            <p:cNvSpPr/>
            <p:nvPr/>
          </p:nvSpPr>
          <p:spPr>
            <a:xfrm>
              <a:off x="5892875" y="3143625"/>
              <a:ext cx="425" cy="400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3" y="0"/>
                  </a:moveTo>
                  <a:cubicBezTo>
                    <a:pt x="6" y="0"/>
                    <a:pt x="1" y="16"/>
                    <a:pt x="4" y="16"/>
                  </a:cubicBezTo>
                  <a:cubicBezTo>
                    <a:pt x="6" y="16"/>
                    <a:pt x="10" y="12"/>
                    <a:pt x="17" y="2"/>
                  </a:cubicBez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8770;p60">
              <a:extLst>
                <a:ext uri="{FF2B5EF4-FFF2-40B4-BE49-F238E27FC236}">
                  <a16:creationId xmlns:a16="http://schemas.microsoft.com/office/drawing/2014/main" id="{9DB2A7D9-1BC2-4E09-A280-2CC25D05E2DC}"/>
                </a:ext>
              </a:extLst>
            </p:cNvPr>
            <p:cNvSpPr/>
            <p:nvPr/>
          </p:nvSpPr>
          <p:spPr>
            <a:xfrm>
              <a:off x="5892975" y="3143450"/>
              <a:ext cx="475" cy="25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8" y="0"/>
                  </a:moveTo>
                  <a:cubicBezTo>
                    <a:pt x="4" y="0"/>
                    <a:pt x="1" y="3"/>
                    <a:pt x="13" y="9"/>
                  </a:cubicBezTo>
                  <a:cubicBezTo>
                    <a:pt x="19" y="3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8771;p60">
              <a:extLst>
                <a:ext uri="{FF2B5EF4-FFF2-40B4-BE49-F238E27FC236}">
                  <a16:creationId xmlns:a16="http://schemas.microsoft.com/office/drawing/2014/main" id="{74F65E2F-BDA8-4A4C-A1E8-2D1D61B1132B}"/>
                </a:ext>
              </a:extLst>
            </p:cNvPr>
            <p:cNvSpPr/>
            <p:nvPr/>
          </p:nvSpPr>
          <p:spPr>
            <a:xfrm>
              <a:off x="5891450" y="3144050"/>
              <a:ext cx="675" cy="300"/>
            </a:xfrm>
            <a:custGeom>
              <a:avLst/>
              <a:gdLst/>
              <a:ahLst/>
              <a:cxnLst/>
              <a:rect l="l" t="t" r="r" b="b"/>
              <a:pathLst>
                <a:path w="27" h="12" extrusionOk="0">
                  <a:moveTo>
                    <a:pt x="11" y="1"/>
                  </a:moveTo>
                  <a:cubicBezTo>
                    <a:pt x="2" y="1"/>
                    <a:pt x="0" y="12"/>
                    <a:pt x="13" y="12"/>
                  </a:cubicBezTo>
                  <a:cubicBezTo>
                    <a:pt x="17" y="12"/>
                    <a:pt x="21" y="11"/>
                    <a:pt x="26" y="9"/>
                  </a:cubicBezTo>
                  <a:cubicBezTo>
                    <a:pt x="20" y="3"/>
                    <a:pt x="15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8772;p60">
              <a:extLst>
                <a:ext uri="{FF2B5EF4-FFF2-40B4-BE49-F238E27FC236}">
                  <a16:creationId xmlns:a16="http://schemas.microsoft.com/office/drawing/2014/main" id="{A70CAF94-71BA-45DE-8384-4A74E314C407}"/>
                </a:ext>
              </a:extLst>
            </p:cNvPr>
            <p:cNvSpPr/>
            <p:nvPr/>
          </p:nvSpPr>
          <p:spPr>
            <a:xfrm>
              <a:off x="5892100" y="31457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"/>
                    <a:pt x="0" y="1"/>
                    <a:pt x="12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8773;p60">
              <a:extLst>
                <a:ext uri="{FF2B5EF4-FFF2-40B4-BE49-F238E27FC236}">
                  <a16:creationId xmlns:a16="http://schemas.microsoft.com/office/drawing/2014/main" id="{8E005083-69A8-436C-B2B9-6FF7BC52B671}"/>
                </a:ext>
              </a:extLst>
            </p:cNvPr>
            <p:cNvSpPr/>
            <p:nvPr/>
          </p:nvSpPr>
          <p:spPr>
            <a:xfrm>
              <a:off x="5892400" y="314485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1"/>
                  </a:moveTo>
                  <a:cubicBezTo>
                    <a:pt x="0" y="60"/>
                    <a:pt x="0" y="37"/>
                    <a:pt x="0" y="1"/>
                  </a:cubicBezTo>
                  <a:cubicBezTo>
                    <a:pt x="0" y="1"/>
                    <a:pt x="0" y="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8774;p60">
              <a:extLst>
                <a:ext uri="{FF2B5EF4-FFF2-40B4-BE49-F238E27FC236}">
                  <a16:creationId xmlns:a16="http://schemas.microsoft.com/office/drawing/2014/main" id="{919DE25D-00E1-49EE-A904-D387D97C5910}"/>
                </a:ext>
              </a:extLst>
            </p:cNvPr>
            <p:cNvSpPr/>
            <p:nvPr/>
          </p:nvSpPr>
          <p:spPr>
            <a:xfrm>
              <a:off x="5892975" y="3144625"/>
              <a:ext cx="1050" cy="1150"/>
            </a:xfrm>
            <a:custGeom>
              <a:avLst/>
              <a:gdLst/>
              <a:ahLst/>
              <a:cxnLst/>
              <a:rect l="l" t="t" r="r" b="b"/>
              <a:pathLst>
                <a:path w="42" h="46" extrusionOk="0">
                  <a:moveTo>
                    <a:pt x="20" y="0"/>
                  </a:moveTo>
                  <a:cubicBezTo>
                    <a:pt x="14" y="0"/>
                    <a:pt x="8" y="3"/>
                    <a:pt x="1" y="10"/>
                  </a:cubicBezTo>
                  <a:cubicBezTo>
                    <a:pt x="13" y="10"/>
                    <a:pt x="37" y="10"/>
                    <a:pt x="25" y="46"/>
                  </a:cubicBezTo>
                  <a:cubicBezTo>
                    <a:pt x="42" y="20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8775;p60">
              <a:extLst>
                <a:ext uri="{FF2B5EF4-FFF2-40B4-BE49-F238E27FC236}">
                  <a16:creationId xmlns:a16="http://schemas.microsoft.com/office/drawing/2014/main" id="{012339D7-103A-43C6-B0D8-22041857161D}"/>
                </a:ext>
              </a:extLst>
            </p:cNvPr>
            <p:cNvSpPr/>
            <p:nvPr/>
          </p:nvSpPr>
          <p:spPr>
            <a:xfrm>
              <a:off x="5889125" y="3146350"/>
              <a:ext cx="525" cy="800"/>
            </a:xfrm>
            <a:custGeom>
              <a:avLst/>
              <a:gdLst/>
              <a:ahLst/>
              <a:cxnLst/>
              <a:rect l="l" t="t" r="r" b="b"/>
              <a:pathLst>
                <a:path w="21" h="3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5"/>
                    <a:pt x="2" y="8"/>
                    <a:pt x="3" y="9"/>
                  </a:cubicBezTo>
                  <a:lnTo>
                    <a:pt x="3" y="9"/>
                  </a:lnTo>
                  <a:cubicBezTo>
                    <a:pt x="9" y="23"/>
                    <a:pt x="17" y="32"/>
                    <a:pt x="19" y="32"/>
                  </a:cubicBezTo>
                  <a:cubicBezTo>
                    <a:pt x="20" y="32"/>
                    <a:pt x="18" y="25"/>
                    <a:pt x="5" y="7"/>
                  </a:cubicBezTo>
                  <a:lnTo>
                    <a:pt x="5" y="7"/>
                  </a:lnTo>
                  <a:cubicBezTo>
                    <a:pt x="5" y="6"/>
                    <a:pt x="3" y="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8776;p60">
              <a:extLst>
                <a:ext uri="{FF2B5EF4-FFF2-40B4-BE49-F238E27FC236}">
                  <a16:creationId xmlns:a16="http://schemas.microsoft.com/office/drawing/2014/main" id="{8C6797CB-71C6-4958-88FA-C42097B536A7}"/>
                </a:ext>
              </a:extLst>
            </p:cNvPr>
            <p:cNvSpPr/>
            <p:nvPr/>
          </p:nvSpPr>
          <p:spPr>
            <a:xfrm>
              <a:off x="5889700" y="31472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0"/>
                  </a:moveTo>
                  <a:lnTo>
                    <a:pt x="1" y="24"/>
                  </a:lnTo>
                  <a:cubicBezTo>
                    <a:pt x="25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8777;p60">
              <a:extLst>
                <a:ext uri="{FF2B5EF4-FFF2-40B4-BE49-F238E27FC236}">
                  <a16:creationId xmlns:a16="http://schemas.microsoft.com/office/drawing/2014/main" id="{9D484F43-FD8B-4939-987E-46BE09AA9CAE}"/>
                </a:ext>
              </a:extLst>
            </p:cNvPr>
            <p:cNvSpPr/>
            <p:nvPr/>
          </p:nvSpPr>
          <p:spPr>
            <a:xfrm>
              <a:off x="5892975" y="3145750"/>
              <a:ext cx="325" cy="1625"/>
            </a:xfrm>
            <a:custGeom>
              <a:avLst/>
              <a:gdLst/>
              <a:ahLst/>
              <a:cxnLst/>
              <a:rect l="l" t="t" r="r" b="b"/>
              <a:pathLst>
                <a:path w="13" h="65" extrusionOk="0">
                  <a:moveTo>
                    <a:pt x="13" y="1"/>
                  </a:moveTo>
                  <a:lnTo>
                    <a:pt x="13" y="1"/>
                  </a:lnTo>
                  <a:cubicBezTo>
                    <a:pt x="13" y="1"/>
                    <a:pt x="8" y="34"/>
                    <a:pt x="5" y="52"/>
                  </a:cubicBezTo>
                  <a:lnTo>
                    <a:pt x="5" y="52"/>
                  </a:lnTo>
                  <a:cubicBezTo>
                    <a:pt x="13" y="34"/>
                    <a:pt x="13" y="22"/>
                    <a:pt x="13" y="1"/>
                  </a:cubicBezTo>
                  <a:close/>
                  <a:moveTo>
                    <a:pt x="5" y="52"/>
                  </a:moveTo>
                  <a:cubicBezTo>
                    <a:pt x="4" y="55"/>
                    <a:pt x="2" y="57"/>
                    <a:pt x="1" y="60"/>
                  </a:cubicBezTo>
                  <a:cubicBezTo>
                    <a:pt x="1" y="63"/>
                    <a:pt x="1" y="64"/>
                    <a:pt x="1" y="64"/>
                  </a:cubicBezTo>
                  <a:cubicBezTo>
                    <a:pt x="2" y="64"/>
                    <a:pt x="3" y="60"/>
                    <a:pt x="5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8778;p60">
              <a:extLst>
                <a:ext uri="{FF2B5EF4-FFF2-40B4-BE49-F238E27FC236}">
                  <a16:creationId xmlns:a16="http://schemas.microsoft.com/office/drawing/2014/main" id="{5A3E224F-6A39-4063-9249-A938973F12D9}"/>
                </a:ext>
              </a:extLst>
            </p:cNvPr>
            <p:cNvSpPr/>
            <p:nvPr/>
          </p:nvSpPr>
          <p:spPr>
            <a:xfrm>
              <a:off x="5887025" y="3146950"/>
              <a:ext cx="325" cy="120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13" y="48"/>
                  </a:moveTo>
                  <a:cubicBezTo>
                    <a:pt x="1" y="0"/>
                    <a:pt x="1" y="0"/>
                    <a:pt x="13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18779;p60">
              <a:extLst>
                <a:ext uri="{FF2B5EF4-FFF2-40B4-BE49-F238E27FC236}">
                  <a16:creationId xmlns:a16="http://schemas.microsoft.com/office/drawing/2014/main" id="{01B3A0AA-5C92-4DA7-A6E6-1D07B5B16B01}"/>
                </a:ext>
              </a:extLst>
            </p:cNvPr>
            <p:cNvSpPr/>
            <p:nvPr/>
          </p:nvSpPr>
          <p:spPr>
            <a:xfrm>
              <a:off x="5884650" y="3148000"/>
              <a:ext cx="1525" cy="750"/>
            </a:xfrm>
            <a:custGeom>
              <a:avLst/>
              <a:gdLst/>
              <a:ahLst/>
              <a:cxnLst/>
              <a:rect l="l" t="t" r="r" b="b"/>
              <a:pathLst>
                <a:path w="61" h="30" extrusionOk="0">
                  <a:moveTo>
                    <a:pt x="30" y="0"/>
                  </a:moveTo>
                  <a:cubicBezTo>
                    <a:pt x="12" y="0"/>
                    <a:pt x="1" y="21"/>
                    <a:pt x="53" y="29"/>
                  </a:cubicBezTo>
                  <a:lnTo>
                    <a:pt x="53" y="29"/>
                  </a:lnTo>
                  <a:cubicBezTo>
                    <a:pt x="55" y="29"/>
                    <a:pt x="57" y="30"/>
                    <a:pt x="60" y="30"/>
                  </a:cubicBezTo>
                  <a:cubicBezTo>
                    <a:pt x="60" y="24"/>
                    <a:pt x="59" y="21"/>
                    <a:pt x="57" y="20"/>
                  </a:cubicBezTo>
                  <a:lnTo>
                    <a:pt x="57" y="20"/>
                  </a:lnTo>
                  <a:cubicBezTo>
                    <a:pt x="51" y="6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8780;p60">
              <a:extLst>
                <a:ext uri="{FF2B5EF4-FFF2-40B4-BE49-F238E27FC236}">
                  <a16:creationId xmlns:a16="http://schemas.microsoft.com/office/drawing/2014/main" id="{056C71E2-89D1-4EA7-8D06-59327D78A702}"/>
                </a:ext>
              </a:extLst>
            </p:cNvPr>
            <p:cNvSpPr/>
            <p:nvPr/>
          </p:nvSpPr>
          <p:spPr>
            <a:xfrm>
              <a:off x="5887925" y="3148075"/>
              <a:ext cx="1000" cy="300"/>
            </a:xfrm>
            <a:custGeom>
              <a:avLst/>
              <a:gdLst/>
              <a:ahLst/>
              <a:cxnLst/>
              <a:rect l="l" t="t" r="r" b="b"/>
              <a:pathLst>
                <a:path w="40" h="12" extrusionOk="0">
                  <a:moveTo>
                    <a:pt x="12" y="0"/>
                  </a:moveTo>
                  <a:cubicBezTo>
                    <a:pt x="8" y="0"/>
                    <a:pt x="4" y="1"/>
                    <a:pt x="1" y="3"/>
                  </a:cubicBezTo>
                  <a:cubicBezTo>
                    <a:pt x="16" y="9"/>
                    <a:pt x="25" y="11"/>
                    <a:pt x="30" y="11"/>
                  </a:cubicBezTo>
                  <a:cubicBezTo>
                    <a:pt x="40" y="11"/>
                    <a:pt x="26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8781;p60">
              <a:extLst>
                <a:ext uri="{FF2B5EF4-FFF2-40B4-BE49-F238E27FC236}">
                  <a16:creationId xmlns:a16="http://schemas.microsoft.com/office/drawing/2014/main" id="{3C816074-DAE1-4750-8B00-C4154C3E376D}"/>
                </a:ext>
              </a:extLst>
            </p:cNvPr>
            <p:cNvSpPr/>
            <p:nvPr/>
          </p:nvSpPr>
          <p:spPr>
            <a:xfrm>
              <a:off x="5888200" y="3148425"/>
              <a:ext cx="650" cy="500"/>
            </a:xfrm>
            <a:custGeom>
              <a:avLst/>
              <a:gdLst/>
              <a:ahLst/>
              <a:cxnLst/>
              <a:rect l="l" t="t" r="r" b="b"/>
              <a:pathLst>
                <a:path w="26" h="20" extrusionOk="0">
                  <a:moveTo>
                    <a:pt x="25" y="1"/>
                  </a:moveTo>
                  <a:lnTo>
                    <a:pt x="25" y="1"/>
                  </a:lnTo>
                  <a:cubicBezTo>
                    <a:pt x="7" y="15"/>
                    <a:pt x="1" y="20"/>
                    <a:pt x="1" y="20"/>
                  </a:cubicBezTo>
                  <a:cubicBezTo>
                    <a:pt x="2" y="20"/>
                    <a:pt x="18" y="8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8782;p60">
              <a:extLst>
                <a:ext uri="{FF2B5EF4-FFF2-40B4-BE49-F238E27FC236}">
                  <a16:creationId xmlns:a16="http://schemas.microsoft.com/office/drawing/2014/main" id="{D5FD32DE-E5CA-4228-8418-BA51B8D1140F}"/>
                </a:ext>
              </a:extLst>
            </p:cNvPr>
            <p:cNvSpPr/>
            <p:nvPr/>
          </p:nvSpPr>
          <p:spPr>
            <a:xfrm>
              <a:off x="5891200" y="3147550"/>
              <a:ext cx="925" cy="1500"/>
            </a:xfrm>
            <a:custGeom>
              <a:avLst/>
              <a:gdLst/>
              <a:ahLst/>
              <a:cxnLst/>
              <a:rect l="l" t="t" r="r" b="b"/>
              <a:pathLst>
                <a:path w="37" h="60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24"/>
                    <a:pt x="1" y="60"/>
                    <a:pt x="36" y="60"/>
                  </a:cubicBezTo>
                  <a:cubicBezTo>
                    <a:pt x="36" y="36"/>
                    <a:pt x="12" y="3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8783;p60">
              <a:extLst>
                <a:ext uri="{FF2B5EF4-FFF2-40B4-BE49-F238E27FC236}">
                  <a16:creationId xmlns:a16="http://schemas.microsoft.com/office/drawing/2014/main" id="{D81EFA89-F5C0-4213-9306-96F82D90E4EF}"/>
                </a:ext>
              </a:extLst>
            </p:cNvPr>
            <p:cNvSpPr/>
            <p:nvPr/>
          </p:nvSpPr>
          <p:spPr>
            <a:xfrm>
              <a:off x="5890000" y="31481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1"/>
                  </a:moveTo>
                  <a:cubicBezTo>
                    <a:pt x="1" y="49"/>
                    <a:pt x="1" y="37"/>
                    <a:pt x="1" y="1"/>
                  </a:cubicBezTo>
                  <a:cubicBezTo>
                    <a:pt x="1" y="1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8784;p60">
              <a:extLst>
                <a:ext uri="{FF2B5EF4-FFF2-40B4-BE49-F238E27FC236}">
                  <a16:creationId xmlns:a16="http://schemas.microsoft.com/office/drawing/2014/main" id="{28DF932B-179C-4857-8466-11AFC4EA7ABC}"/>
                </a:ext>
              </a:extLst>
            </p:cNvPr>
            <p:cNvSpPr/>
            <p:nvPr/>
          </p:nvSpPr>
          <p:spPr>
            <a:xfrm>
              <a:off x="5889700" y="31487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cubicBezTo>
                    <a:pt x="1" y="1"/>
                    <a:pt x="1" y="13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8785;p60">
              <a:extLst>
                <a:ext uri="{FF2B5EF4-FFF2-40B4-BE49-F238E27FC236}">
                  <a16:creationId xmlns:a16="http://schemas.microsoft.com/office/drawing/2014/main" id="{9E929201-93D9-43BC-A135-8452BCCE586D}"/>
                </a:ext>
              </a:extLst>
            </p:cNvPr>
            <p:cNvSpPr/>
            <p:nvPr/>
          </p:nvSpPr>
          <p:spPr>
            <a:xfrm>
              <a:off x="5886450" y="3149850"/>
              <a:ext cx="175" cy="1100"/>
            </a:xfrm>
            <a:custGeom>
              <a:avLst/>
              <a:gdLst/>
              <a:ahLst/>
              <a:cxnLst/>
              <a:rect l="l" t="t" r="r" b="b"/>
              <a:pathLst>
                <a:path w="7" h="44" extrusionOk="0">
                  <a:moveTo>
                    <a:pt x="4" y="1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0" y="33"/>
                    <a:pt x="1" y="43"/>
                    <a:pt x="2" y="43"/>
                  </a:cubicBezTo>
                  <a:cubicBezTo>
                    <a:pt x="4" y="43"/>
                    <a:pt x="6" y="19"/>
                    <a:pt x="5" y="8"/>
                  </a:cubicBezTo>
                  <a:lnTo>
                    <a:pt x="5" y="8"/>
                  </a:lnTo>
                  <a:cubicBezTo>
                    <a:pt x="6" y="5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8786;p60">
              <a:extLst>
                <a:ext uri="{FF2B5EF4-FFF2-40B4-BE49-F238E27FC236}">
                  <a16:creationId xmlns:a16="http://schemas.microsoft.com/office/drawing/2014/main" id="{B2ECB5FC-3B74-4767-943F-9380A5A3380B}"/>
                </a:ext>
              </a:extLst>
            </p:cNvPr>
            <p:cNvSpPr/>
            <p:nvPr/>
          </p:nvSpPr>
          <p:spPr>
            <a:xfrm>
              <a:off x="5883450" y="315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8787;p60">
              <a:extLst>
                <a:ext uri="{FF2B5EF4-FFF2-40B4-BE49-F238E27FC236}">
                  <a16:creationId xmlns:a16="http://schemas.microsoft.com/office/drawing/2014/main" id="{A5F579A5-F905-467B-95C4-C9D1E9375C35}"/>
                </a:ext>
              </a:extLst>
            </p:cNvPr>
            <p:cNvSpPr/>
            <p:nvPr/>
          </p:nvSpPr>
          <p:spPr>
            <a:xfrm>
              <a:off x="5887025" y="31501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4" y="0"/>
                  </a:moveTo>
                  <a:cubicBezTo>
                    <a:pt x="13" y="0"/>
                    <a:pt x="9" y="4"/>
                    <a:pt x="1" y="16"/>
                  </a:cubicBezTo>
                  <a:cubicBezTo>
                    <a:pt x="9" y="16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18788;p60">
              <a:extLst>
                <a:ext uri="{FF2B5EF4-FFF2-40B4-BE49-F238E27FC236}">
                  <a16:creationId xmlns:a16="http://schemas.microsoft.com/office/drawing/2014/main" id="{9DB4118A-E19E-4C77-80EE-462644F9C63A}"/>
                </a:ext>
              </a:extLst>
            </p:cNvPr>
            <p:cNvSpPr/>
            <p:nvPr/>
          </p:nvSpPr>
          <p:spPr>
            <a:xfrm>
              <a:off x="5884650" y="3150825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1" y="0"/>
                  </a:moveTo>
                  <a:cubicBezTo>
                    <a:pt x="12" y="12"/>
                    <a:pt x="12" y="12"/>
                    <a:pt x="24" y="12"/>
                  </a:cubicBezTo>
                  <a:cubicBezTo>
                    <a:pt x="1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18789;p60">
              <a:extLst>
                <a:ext uri="{FF2B5EF4-FFF2-40B4-BE49-F238E27FC236}">
                  <a16:creationId xmlns:a16="http://schemas.microsoft.com/office/drawing/2014/main" id="{422D61D6-45E3-43AF-B4BB-F193119EDD8C}"/>
                </a:ext>
              </a:extLst>
            </p:cNvPr>
            <p:cNvSpPr/>
            <p:nvPr/>
          </p:nvSpPr>
          <p:spPr>
            <a:xfrm>
              <a:off x="5887025" y="31493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8790;p60">
              <a:extLst>
                <a:ext uri="{FF2B5EF4-FFF2-40B4-BE49-F238E27FC236}">
                  <a16:creationId xmlns:a16="http://schemas.microsoft.com/office/drawing/2014/main" id="{3C101CEE-A8F8-4349-80DA-F9E30BAF16AF}"/>
                </a:ext>
              </a:extLst>
            </p:cNvPr>
            <p:cNvSpPr/>
            <p:nvPr/>
          </p:nvSpPr>
          <p:spPr>
            <a:xfrm>
              <a:off x="5887325" y="3149225"/>
              <a:ext cx="200" cy="725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4" y="1"/>
                  </a:moveTo>
                  <a:cubicBezTo>
                    <a:pt x="3" y="1"/>
                    <a:pt x="1" y="8"/>
                    <a:pt x="1" y="28"/>
                  </a:cubicBezTo>
                  <a:cubicBezTo>
                    <a:pt x="8" y="15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8791;p60">
              <a:extLst>
                <a:ext uri="{FF2B5EF4-FFF2-40B4-BE49-F238E27FC236}">
                  <a16:creationId xmlns:a16="http://schemas.microsoft.com/office/drawing/2014/main" id="{14CED109-D92D-4A93-8817-D73D772DBA2C}"/>
                </a:ext>
              </a:extLst>
            </p:cNvPr>
            <p:cNvSpPr/>
            <p:nvPr/>
          </p:nvSpPr>
          <p:spPr>
            <a:xfrm>
              <a:off x="5883750" y="3153000"/>
              <a:ext cx="2250" cy="4975"/>
            </a:xfrm>
            <a:custGeom>
              <a:avLst/>
              <a:gdLst/>
              <a:ahLst/>
              <a:cxnLst/>
              <a:rect l="l" t="t" r="r" b="b"/>
              <a:pathLst>
                <a:path w="90" h="199" extrusionOk="0">
                  <a:moveTo>
                    <a:pt x="32" y="0"/>
                  </a:moveTo>
                  <a:cubicBezTo>
                    <a:pt x="22" y="0"/>
                    <a:pt x="12" y="16"/>
                    <a:pt x="1" y="56"/>
                  </a:cubicBezTo>
                  <a:cubicBezTo>
                    <a:pt x="3" y="56"/>
                    <a:pt x="4" y="55"/>
                    <a:pt x="5" y="54"/>
                  </a:cubicBezTo>
                  <a:lnTo>
                    <a:pt x="5" y="54"/>
                  </a:lnTo>
                  <a:cubicBezTo>
                    <a:pt x="10" y="52"/>
                    <a:pt x="15" y="51"/>
                    <a:pt x="20" y="51"/>
                  </a:cubicBezTo>
                  <a:cubicBezTo>
                    <a:pt x="37" y="51"/>
                    <a:pt x="54" y="62"/>
                    <a:pt x="71" y="79"/>
                  </a:cubicBezTo>
                  <a:lnTo>
                    <a:pt x="71" y="79"/>
                  </a:lnTo>
                  <a:cubicBezTo>
                    <a:pt x="62" y="38"/>
                    <a:pt x="48" y="0"/>
                    <a:pt x="32" y="0"/>
                  </a:cubicBezTo>
                  <a:close/>
                  <a:moveTo>
                    <a:pt x="71" y="79"/>
                  </a:moveTo>
                  <a:lnTo>
                    <a:pt x="71" y="79"/>
                  </a:lnTo>
                  <a:cubicBezTo>
                    <a:pt x="71" y="79"/>
                    <a:pt x="72" y="80"/>
                    <a:pt x="72" y="80"/>
                  </a:cubicBezTo>
                  <a:lnTo>
                    <a:pt x="72" y="80"/>
                  </a:lnTo>
                  <a:cubicBezTo>
                    <a:pt x="72" y="80"/>
                    <a:pt x="72" y="80"/>
                    <a:pt x="72" y="80"/>
                  </a:cubicBezTo>
                  <a:cubicBezTo>
                    <a:pt x="72" y="79"/>
                    <a:pt x="72" y="79"/>
                    <a:pt x="71" y="79"/>
                  </a:cubicBezTo>
                  <a:close/>
                  <a:moveTo>
                    <a:pt x="72" y="80"/>
                  </a:moveTo>
                  <a:cubicBezTo>
                    <a:pt x="58" y="94"/>
                    <a:pt x="48" y="100"/>
                    <a:pt x="38" y="100"/>
                  </a:cubicBezTo>
                  <a:cubicBezTo>
                    <a:pt x="30" y="100"/>
                    <a:pt x="23" y="97"/>
                    <a:pt x="13" y="92"/>
                  </a:cubicBezTo>
                  <a:lnTo>
                    <a:pt x="13" y="92"/>
                  </a:lnTo>
                  <a:cubicBezTo>
                    <a:pt x="37" y="127"/>
                    <a:pt x="48" y="163"/>
                    <a:pt x="60" y="199"/>
                  </a:cubicBezTo>
                  <a:cubicBezTo>
                    <a:pt x="69" y="193"/>
                    <a:pt x="75" y="189"/>
                    <a:pt x="77" y="186"/>
                  </a:cubicBezTo>
                  <a:lnTo>
                    <a:pt x="77" y="186"/>
                  </a:lnTo>
                  <a:cubicBezTo>
                    <a:pt x="79" y="186"/>
                    <a:pt x="82" y="187"/>
                    <a:pt x="84" y="187"/>
                  </a:cubicBezTo>
                  <a:cubicBezTo>
                    <a:pt x="89" y="187"/>
                    <a:pt x="84" y="131"/>
                    <a:pt x="72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8792;p60">
              <a:extLst>
                <a:ext uri="{FF2B5EF4-FFF2-40B4-BE49-F238E27FC236}">
                  <a16:creationId xmlns:a16="http://schemas.microsoft.com/office/drawing/2014/main" id="{150156F8-04AF-436C-A51A-69D306742BC2}"/>
                </a:ext>
              </a:extLst>
            </p:cNvPr>
            <p:cNvSpPr/>
            <p:nvPr/>
          </p:nvSpPr>
          <p:spPr>
            <a:xfrm>
              <a:off x="5883075" y="3151700"/>
              <a:ext cx="1600" cy="1225"/>
            </a:xfrm>
            <a:custGeom>
              <a:avLst/>
              <a:gdLst/>
              <a:ahLst/>
              <a:cxnLst/>
              <a:rect l="l" t="t" r="r" b="b"/>
              <a:pathLst>
                <a:path w="64" h="49" extrusionOk="0">
                  <a:moveTo>
                    <a:pt x="25" y="1"/>
                  </a:moveTo>
                  <a:cubicBezTo>
                    <a:pt x="5" y="1"/>
                    <a:pt x="0" y="17"/>
                    <a:pt x="16" y="48"/>
                  </a:cubicBezTo>
                  <a:cubicBezTo>
                    <a:pt x="40" y="37"/>
                    <a:pt x="52" y="25"/>
                    <a:pt x="64" y="13"/>
                  </a:cubicBezTo>
                  <a:cubicBezTo>
                    <a:pt x="48" y="5"/>
                    <a:pt x="34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8793;p60">
              <a:extLst>
                <a:ext uri="{FF2B5EF4-FFF2-40B4-BE49-F238E27FC236}">
                  <a16:creationId xmlns:a16="http://schemas.microsoft.com/office/drawing/2014/main" id="{55DA751F-E8CD-4E0A-83E1-DFD54FC6F98A}"/>
                </a:ext>
              </a:extLst>
            </p:cNvPr>
            <p:cNvSpPr/>
            <p:nvPr/>
          </p:nvSpPr>
          <p:spPr>
            <a:xfrm>
              <a:off x="5884650" y="3151075"/>
              <a:ext cx="2900" cy="2150"/>
            </a:xfrm>
            <a:custGeom>
              <a:avLst/>
              <a:gdLst/>
              <a:ahLst/>
              <a:cxnLst/>
              <a:rect l="l" t="t" r="r" b="b"/>
              <a:pathLst>
                <a:path w="116" h="86" extrusionOk="0"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36" y="2"/>
                    <a:pt x="36" y="2"/>
                    <a:pt x="36" y="14"/>
                  </a:cubicBezTo>
                  <a:cubicBezTo>
                    <a:pt x="30" y="14"/>
                    <a:pt x="24" y="8"/>
                    <a:pt x="18" y="8"/>
                  </a:cubicBezTo>
                  <a:cubicBezTo>
                    <a:pt x="12" y="8"/>
                    <a:pt x="7" y="14"/>
                    <a:pt x="1" y="38"/>
                  </a:cubicBezTo>
                  <a:cubicBezTo>
                    <a:pt x="26" y="31"/>
                    <a:pt x="37" y="28"/>
                    <a:pt x="41" y="28"/>
                  </a:cubicBezTo>
                  <a:cubicBezTo>
                    <a:pt x="52" y="28"/>
                    <a:pt x="11" y="50"/>
                    <a:pt x="72" y="85"/>
                  </a:cubicBezTo>
                  <a:cubicBezTo>
                    <a:pt x="115" y="53"/>
                    <a:pt x="40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8794;p60">
              <a:extLst>
                <a:ext uri="{FF2B5EF4-FFF2-40B4-BE49-F238E27FC236}">
                  <a16:creationId xmlns:a16="http://schemas.microsoft.com/office/drawing/2014/main" id="{AFB3ECC5-5545-438F-8651-93E6A94B7F1D}"/>
                </a:ext>
              </a:extLst>
            </p:cNvPr>
            <p:cNvSpPr/>
            <p:nvPr/>
          </p:nvSpPr>
          <p:spPr>
            <a:xfrm>
              <a:off x="5890300" y="3149625"/>
              <a:ext cx="2325" cy="1025"/>
            </a:xfrm>
            <a:custGeom>
              <a:avLst/>
              <a:gdLst/>
              <a:ahLst/>
              <a:cxnLst/>
              <a:rect l="l" t="t" r="r" b="b"/>
              <a:pathLst>
                <a:path w="93" h="41" extrusionOk="0">
                  <a:moveTo>
                    <a:pt x="72" y="12"/>
                  </a:moveTo>
                  <a:lnTo>
                    <a:pt x="72" y="12"/>
                  </a:lnTo>
                  <a:cubicBezTo>
                    <a:pt x="72" y="12"/>
                    <a:pt x="73" y="12"/>
                    <a:pt x="73" y="12"/>
                  </a:cubicBezTo>
                  <a:lnTo>
                    <a:pt x="73" y="12"/>
                  </a:lnTo>
                  <a:cubicBezTo>
                    <a:pt x="73" y="12"/>
                    <a:pt x="73" y="12"/>
                    <a:pt x="72" y="12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" y="7"/>
                    <a:pt x="7" y="11"/>
                    <a:pt x="16" y="13"/>
                  </a:cubicBezTo>
                  <a:lnTo>
                    <a:pt x="16" y="13"/>
                  </a:lnTo>
                  <a:cubicBezTo>
                    <a:pt x="11" y="9"/>
                    <a:pt x="6" y="5"/>
                    <a:pt x="1" y="0"/>
                  </a:cubicBezTo>
                  <a:close/>
                  <a:moveTo>
                    <a:pt x="73" y="12"/>
                  </a:moveTo>
                  <a:cubicBezTo>
                    <a:pt x="76" y="13"/>
                    <a:pt x="59" y="15"/>
                    <a:pt x="41" y="15"/>
                  </a:cubicBezTo>
                  <a:cubicBezTo>
                    <a:pt x="32" y="15"/>
                    <a:pt x="23" y="15"/>
                    <a:pt x="16" y="13"/>
                  </a:cubicBezTo>
                  <a:lnTo>
                    <a:pt x="16" y="13"/>
                  </a:lnTo>
                  <a:cubicBezTo>
                    <a:pt x="42" y="34"/>
                    <a:pt x="60" y="41"/>
                    <a:pt x="71" y="41"/>
                  </a:cubicBezTo>
                  <a:cubicBezTo>
                    <a:pt x="92" y="41"/>
                    <a:pt x="87" y="13"/>
                    <a:pt x="7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8795;p60">
              <a:extLst>
                <a:ext uri="{FF2B5EF4-FFF2-40B4-BE49-F238E27FC236}">
                  <a16:creationId xmlns:a16="http://schemas.microsoft.com/office/drawing/2014/main" id="{C12145D3-DBFB-40BA-8C01-50E3A9FFD4DC}"/>
                </a:ext>
              </a:extLst>
            </p:cNvPr>
            <p:cNvSpPr/>
            <p:nvPr/>
          </p:nvSpPr>
          <p:spPr>
            <a:xfrm>
              <a:off x="5887925" y="31514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6" y="1"/>
                  </a:moveTo>
                  <a:cubicBezTo>
                    <a:pt x="36" y="25"/>
                    <a:pt x="1" y="37"/>
                    <a:pt x="48" y="49"/>
                  </a:cubicBezTo>
                  <a:cubicBezTo>
                    <a:pt x="48" y="25"/>
                    <a:pt x="48" y="25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8796;p60">
              <a:extLst>
                <a:ext uri="{FF2B5EF4-FFF2-40B4-BE49-F238E27FC236}">
                  <a16:creationId xmlns:a16="http://schemas.microsoft.com/office/drawing/2014/main" id="{49781577-B4C5-4101-8FBF-37593132B55F}"/>
                </a:ext>
              </a:extLst>
            </p:cNvPr>
            <p:cNvSpPr/>
            <p:nvPr/>
          </p:nvSpPr>
          <p:spPr>
            <a:xfrm>
              <a:off x="5882575" y="31520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3"/>
                    <a:pt x="12" y="36"/>
                    <a:pt x="12" y="48"/>
                  </a:cubicBezTo>
                  <a:cubicBezTo>
                    <a:pt x="12" y="25"/>
                    <a:pt x="24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8797;p60">
              <a:extLst>
                <a:ext uri="{FF2B5EF4-FFF2-40B4-BE49-F238E27FC236}">
                  <a16:creationId xmlns:a16="http://schemas.microsoft.com/office/drawing/2014/main" id="{94FDEF29-7E2C-4FC6-B7F2-92DAABAC28D8}"/>
                </a:ext>
              </a:extLst>
            </p:cNvPr>
            <p:cNvSpPr/>
            <p:nvPr/>
          </p:nvSpPr>
          <p:spPr>
            <a:xfrm>
              <a:off x="5881675" y="3153150"/>
              <a:ext cx="625" cy="375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2" y="0"/>
                  </a:moveTo>
                  <a:cubicBezTo>
                    <a:pt x="1" y="0"/>
                    <a:pt x="11" y="7"/>
                    <a:pt x="24" y="14"/>
                  </a:cubicBezTo>
                  <a:cubicBezTo>
                    <a:pt x="9" y="4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8798;p60">
              <a:extLst>
                <a:ext uri="{FF2B5EF4-FFF2-40B4-BE49-F238E27FC236}">
                  <a16:creationId xmlns:a16="http://schemas.microsoft.com/office/drawing/2014/main" id="{436A5CAC-6BF9-4DEB-A9DF-C42618390A45}"/>
                </a:ext>
              </a:extLst>
            </p:cNvPr>
            <p:cNvSpPr/>
            <p:nvPr/>
          </p:nvSpPr>
          <p:spPr>
            <a:xfrm>
              <a:off x="5832550" y="32047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0"/>
                  </a:ln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8799;p60">
              <a:extLst>
                <a:ext uri="{FF2B5EF4-FFF2-40B4-BE49-F238E27FC236}">
                  <a16:creationId xmlns:a16="http://schemas.microsoft.com/office/drawing/2014/main" id="{22819F1E-CEF7-49C2-994A-DEB01156636D}"/>
                </a:ext>
              </a:extLst>
            </p:cNvPr>
            <p:cNvSpPr/>
            <p:nvPr/>
          </p:nvSpPr>
          <p:spPr>
            <a:xfrm>
              <a:off x="5856075" y="3172725"/>
              <a:ext cx="1225" cy="850"/>
            </a:xfrm>
            <a:custGeom>
              <a:avLst/>
              <a:gdLst/>
              <a:ahLst/>
              <a:cxnLst/>
              <a:rect l="l" t="t" r="r" b="b"/>
              <a:pathLst>
                <a:path w="49" h="34" extrusionOk="0">
                  <a:moveTo>
                    <a:pt x="18" y="0"/>
                  </a:moveTo>
                  <a:cubicBezTo>
                    <a:pt x="11" y="0"/>
                    <a:pt x="6" y="6"/>
                    <a:pt x="1" y="17"/>
                  </a:cubicBezTo>
                  <a:cubicBezTo>
                    <a:pt x="9" y="30"/>
                    <a:pt x="14" y="33"/>
                    <a:pt x="19" y="33"/>
                  </a:cubicBezTo>
                  <a:cubicBezTo>
                    <a:pt x="25" y="33"/>
                    <a:pt x="30" y="27"/>
                    <a:pt x="38" y="26"/>
                  </a:cubicBezTo>
                  <a:lnTo>
                    <a:pt x="38" y="26"/>
                  </a:lnTo>
                  <a:cubicBezTo>
                    <a:pt x="40" y="28"/>
                    <a:pt x="44" y="29"/>
                    <a:pt x="48" y="29"/>
                  </a:cubicBezTo>
                  <a:cubicBezTo>
                    <a:pt x="35" y="9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8800;p60">
              <a:extLst>
                <a:ext uri="{FF2B5EF4-FFF2-40B4-BE49-F238E27FC236}">
                  <a16:creationId xmlns:a16="http://schemas.microsoft.com/office/drawing/2014/main" id="{7A35D8CC-12B2-4CCC-BDB4-8D935B2A349D}"/>
                </a:ext>
              </a:extLst>
            </p:cNvPr>
            <p:cNvSpPr/>
            <p:nvPr/>
          </p:nvSpPr>
          <p:spPr>
            <a:xfrm>
              <a:off x="5843325" y="3190025"/>
              <a:ext cx="275" cy="800"/>
            </a:xfrm>
            <a:custGeom>
              <a:avLst/>
              <a:gdLst/>
              <a:ahLst/>
              <a:cxnLst/>
              <a:rect l="l" t="t" r="r" b="b"/>
              <a:pathLst>
                <a:path w="11" h="32" extrusionOk="0">
                  <a:moveTo>
                    <a:pt x="3" y="0"/>
                  </a:moveTo>
                  <a:cubicBezTo>
                    <a:pt x="0" y="0"/>
                    <a:pt x="1" y="31"/>
                    <a:pt x="7" y="31"/>
                  </a:cubicBezTo>
                  <a:cubicBezTo>
                    <a:pt x="8" y="31"/>
                    <a:pt x="9" y="30"/>
                    <a:pt x="11" y="28"/>
                  </a:cubicBezTo>
                  <a:cubicBezTo>
                    <a:pt x="7" y="7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8801;p60">
              <a:extLst>
                <a:ext uri="{FF2B5EF4-FFF2-40B4-BE49-F238E27FC236}">
                  <a16:creationId xmlns:a16="http://schemas.microsoft.com/office/drawing/2014/main" id="{693F8088-C03D-4C0A-A3C3-B12EADAD1B8D}"/>
                </a:ext>
              </a:extLst>
            </p:cNvPr>
            <p:cNvSpPr/>
            <p:nvPr/>
          </p:nvSpPr>
          <p:spPr>
            <a:xfrm>
              <a:off x="5822450" y="3213925"/>
              <a:ext cx="600" cy="900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0" y="0"/>
                  </a:moveTo>
                  <a:lnTo>
                    <a:pt x="12" y="36"/>
                  </a:lnTo>
                  <a:cubicBezTo>
                    <a:pt x="24" y="24"/>
                    <a:pt x="12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8802;p60">
              <a:extLst>
                <a:ext uri="{FF2B5EF4-FFF2-40B4-BE49-F238E27FC236}">
                  <a16:creationId xmlns:a16="http://schemas.microsoft.com/office/drawing/2014/main" id="{34061D7F-A0ED-4876-B467-5C35C2C41C67}"/>
                </a:ext>
              </a:extLst>
            </p:cNvPr>
            <p:cNvSpPr/>
            <p:nvPr/>
          </p:nvSpPr>
          <p:spPr>
            <a:xfrm>
              <a:off x="5870950" y="3162125"/>
              <a:ext cx="1175" cy="375"/>
            </a:xfrm>
            <a:custGeom>
              <a:avLst/>
              <a:gdLst/>
              <a:ahLst/>
              <a:cxnLst/>
              <a:rect l="l" t="t" r="r" b="b"/>
              <a:pathLst>
                <a:path w="47" h="15" extrusionOk="0">
                  <a:moveTo>
                    <a:pt x="1" y="1"/>
                  </a:moveTo>
                  <a:cubicBezTo>
                    <a:pt x="15" y="7"/>
                    <a:pt x="32" y="14"/>
                    <a:pt x="40" y="14"/>
                  </a:cubicBezTo>
                  <a:cubicBezTo>
                    <a:pt x="46" y="14"/>
                    <a:pt x="47" y="1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8803;p60">
              <a:extLst>
                <a:ext uri="{FF2B5EF4-FFF2-40B4-BE49-F238E27FC236}">
                  <a16:creationId xmlns:a16="http://schemas.microsoft.com/office/drawing/2014/main" id="{366B5C26-4AFF-460C-A292-BC203AA32F0B}"/>
                </a:ext>
              </a:extLst>
            </p:cNvPr>
            <p:cNvSpPr/>
            <p:nvPr/>
          </p:nvSpPr>
          <p:spPr>
            <a:xfrm>
              <a:off x="5870050" y="3162125"/>
              <a:ext cx="925" cy="550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37" y="1"/>
                  </a:moveTo>
                  <a:cubicBezTo>
                    <a:pt x="23" y="1"/>
                    <a:pt x="21" y="5"/>
                    <a:pt x="25" y="6"/>
                  </a:cubicBezTo>
                  <a:lnTo>
                    <a:pt x="25" y="6"/>
                  </a:lnTo>
                  <a:cubicBezTo>
                    <a:pt x="14" y="12"/>
                    <a:pt x="1" y="22"/>
                    <a:pt x="2" y="22"/>
                  </a:cubicBezTo>
                  <a:cubicBezTo>
                    <a:pt x="4" y="22"/>
                    <a:pt x="11" y="17"/>
                    <a:pt x="30" y="5"/>
                  </a:cubicBezTo>
                  <a:lnTo>
                    <a:pt x="30" y="5"/>
                  </a:lnTo>
                  <a:cubicBezTo>
                    <a:pt x="32" y="4"/>
                    <a:pt x="34" y="3"/>
                    <a:pt x="37" y="1"/>
                  </a:cubicBezTo>
                  <a:lnTo>
                    <a:pt x="37" y="1"/>
                  </a:lnTo>
                  <a:cubicBezTo>
                    <a:pt x="37" y="1"/>
                    <a:pt x="37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8804;p60">
              <a:extLst>
                <a:ext uri="{FF2B5EF4-FFF2-40B4-BE49-F238E27FC236}">
                  <a16:creationId xmlns:a16="http://schemas.microsoft.com/office/drawing/2014/main" id="{BCB35DC4-10EA-44B2-B504-55A5F516A883}"/>
                </a:ext>
              </a:extLst>
            </p:cNvPr>
            <p:cNvSpPr/>
            <p:nvPr/>
          </p:nvSpPr>
          <p:spPr>
            <a:xfrm>
              <a:off x="5871250" y="316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8805;p60">
              <a:extLst>
                <a:ext uri="{FF2B5EF4-FFF2-40B4-BE49-F238E27FC236}">
                  <a16:creationId xmlns:a16="http://schemas.microsoft.com/office/drawing/2014/main" id="{E9207DF4-ED2F-452E-B219-DCF91775F99F}"/>
                </a:ext>
              </a:extLst>
            </p:cNvPr>
            <p:cNvSpPr/>
            <p:nvPr/>
          </p:nvSpPr>
          <p:spPr>
            <a:xfrm>
              <a:off x="5878100" y="315605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1"/>
                    <a:pt x="1" y="5"/>
                  </a:cubicBezTo>
                  <a:lnTo>
                    <a:pt x="13" y="5"/>
                  </a:lnTo>
                  <a:cubicBezTo>
                    <a:pt x="13" y="5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18806;p60">
              <a:extLst>
                <a:ext uri="{FF2B5EF4-FFF2-40B4-BE49-F238E27FC236}">
                  <a16:creationId xmlns:a16="http://schemas.microsoft.com/office/drawing/2014/main" id="{2E393276-F767-4A19-AC87-BA6874633F6D}"/>
                </a:ext>
              </a:extLst>
            </p:cNvPr>
            <p:cNvSpPr/>
            <p:nvPr/>
          </p:nvSpPr>
          <p:spPr>
            <a:xfrm>
              <a:off x="5877525" y="3156475"/>
              <a:ext cx="300" cy="375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2" y="0"/>
                  </a:moveTo>
                  <a:lnTo>
                    <a:pt x="12" y="0"/>
                  </a:lnTo>
                  <a:cubicBezTo>
                    <a:pt x="2" y="10"/>
                    <a:pt x="0" y="14"/>
                    <a:pt x="2" y="14"/>
                  </a:cubicBezTo>
                  <a:cubicBezTo>
                    <a:pt x="4" y="14"/>
                    <a:pt x="12" y="7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8807;p60">
              <a:extLst>
                <a:ext uri="{FF2B5EF4-FFF2-40B4-BE49-F238E27FC236}">
                  <a16:creationId xmlns:a16="http://schemas.microsoft.com/office/drawing/2014/main" id="{6E557810-A6FD-4FE8-8969-6DED43B8BEA0}"/>
                </a:ext>
              </a:extLst>
            </p:cNvPr>
            <p:cNvSpPr/>
            <p:nvPr/>
          </p:nvSpPr>
          <p:spPr>
            <a:xfrm>
              <a:off x="5805475" y="32237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18808;p60">
              <a:extLst>
                <a:ext uri="{FF2B5EF4-FFF2-40B4-BE49-F238E27FC236}">
                  <a16:creationId xmlns:a16="http://schemas.microsoft.com/office/drawing/2014/main" id="{9A7D296D-AD49-4E15-8259-B2C6A1CE918B}"/>
                </a:ext>
              </a:extLst>
            </p:cNvPr>
            <p:cNvSpPr/>
            <p:nvPr/>
          </p:nvSpPr>
          <p:spPr>
            <a:xfrm>
              <a:off x="5856975" y="31844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18809;p60">
              <a:extLst>
                <a:ext uri="{FF2B5EF4-FFF2-40B4-BE49-F238E27FC236}">
                  <a16:creationId xmlns:a16="http://schemas.microsoft.com/office/drawing/2014/main" id="{4F254850-3325-4F13-9F5E-8A0C6DF9474C}"/>
                </a:ext>
              </a:extLst>
            </p:cNvPr>
            <p:cNvSpPr/>
            <p:nvPr/>
          </p:nvSpPr>
          <p:spPr>
            <a:xfrm>
              <a:off x="5855475" y="3182675"/>
              <a:ext cx="1825" cy="3000"/>
            </a:xfrm>
            <a:custGeom>
              <a:avLst/>
              <a:gdLst/>
              <a:ahLst/>
              <a:cxnLst/>
              <a:rect l="l" t="t" r="r" b="b"/>
              <a:pathLst>
                <a:path w="73" h="120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48"/>
                    <a:pt x="36" y="83"/>
                    <a:pt x="48" y="119"/>
                  </a:cubicBezTo>
                  <a:cubicBezTo>
                    <a:pt x="36" y="71"/>
                    <a:pt x="72" y="4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18810;p60">
              <a:extLst>
                <a:ext uri="{FF2B5EF4-FFF2-40B4-BE49-F238E27FC236}">
                  <a16:creationId xmlns:a16="http://schemas.microsoft.com/office/drawing/2014/main" id="{4A1F74AF-837F-4882-9643-5FB7225ED82B}"/>
                </a:ext>
              </a:extLst>
            </p:cNvPr>
            <p:cNvSpPr/>
            <p:nvPr/>
          </p:nvSpPr>
          <p:spPr>
            <a:xfrm>
              <a:off x="5463475" y="2865650"/>
              <a:ext cx="419800" cy="384600"/>
            </a:xfrm>
            <a:custGeom>
              <a:avLst/>
              <a:gdLst/>
              <a:ahLst/>
              <a:cxnLst/>
              <a:rect l="l" t="t" r="r" b="b"/>
              <a:pathLst>
                <a:path w="16792" h="15384" extrusionOk="0">
                  <a:moveTo>
                    <a:pt x="4948" y="212"/>
                  </a:moveTo>
                  <a:cubicBezTo>
                    <a:pt x="4954" y="212"/>
                    <a:pt x="4959" y="216"/>
                    <a:pt x="4965" y="227"/>
                  </a:cubicBezTo>
                  <a:cubicBezTo>
                    <a:pt x="4955" y="222"/>
                    <a:pt x="4945" y="220"/>
                    <a:pt x="4935" y="220"/>
                  </a:cubicBezTo>
                  <a:cubicBezTo>
                    <a:pt x="4933" y="220"/>
                    <a:pt x="4931" y="220"/>
                    <a:pt x="4929" y="220"/>
                  </a:cubicBezTo>
                  <a:lnTo>
                    <a:pt x="4929" y="220"/>
                  </a:lnTo>
                  <a:cubicBezTo>
                    <a:pt x="4935" y="216"/>
                    <a:pt x="4941" y="212"/>
                    <a:pt x="4948" y="212"/>
                  </a:cubicBezTo>
                  <a:close/>
                  <a:moveTo>
                    <a:pt x="4572" y="501"/>
                  </a:moveTo>
                  <a:lnTo>
                    <a:pt x="4572" y="501"/>
                  </a:lnTo>
                  <a:cubicBezTo>
                    <a:pt x="4559" y="523"/>
                    <a:pt x="4549" y="530"/>
                    <a:pt x="4544" y="530"/>
                  </a:cubicBezTo>
                  <a:cubicBezTo>
                    <a:pt x="4536" y="530"/>
                    <a:pt x="4542" y="509"/>
                    <a:pt x="4572" y="501"/>
                  </a:cubicBezTo>
                  <a:close/>
                  <a:moveTo>
                    <a:pt x="4322" y="751"/>
                  </a:moveTo>
                  <a:cubicBezTo>
                    <a:pt x="4334" y="763"/>
                    <a:pt x="4334" y="787"/>
                    <a:pt x="4322" y="799"/>
                  </a:cubicBezTo>
                  <a:cubicBezTo>
                    <a:pt x="4322" y="787"/>
                    <a:pt x="4322" y="763"/>
                    <a:pt x="4322" y="751"/>
                  </a:cubicBezTo>
                  <a:close/>
                  <a:moveTo>
                    <a:pt x="16590" y="846"/>
                  </a:moveTo>
                  <a:lnTo>
                    <a:pt x="16590" y="846"/>
                  </a:lnTo>
                  <a:cubicBezTo>
                    <a:pt x="16571" y="853"/>
                    <a:pt x="16556" y="858"/>
                    <a:pt x="16547" y="859"/>
                  </a:cubicBezTo>
                  <a:lnTo>
                    <a:pt x="16547" y="859"/>
                  </a:lnTo>
                  <a:cubicBezTo>
                    <a:pt x="16544" y="859"/>
                    <a:pt x="16541" y="858"/>
                    <a:pt x="16538" y="858"/>
                  </a:cubicBezTo>
                  <a:lnTo>
                    <a:pt x="16538" y="858"/>
                  </a:lnTo>
                  <a:cubicBezTo>
                    <a:pt x="16539" y="859"/>
                    <a:pt x="16540" y="859"/>
                    <a:pt x="16542" y="859"/>
                  </a:cubicBezTo>
                  <a:cubicBezTo>
                    <a:pt x="16543" y="859"/>
                    <a:pt x="16545" y="859"/>
                    <a:pt x="16547" y="859"/>
                  </a:cubicBezTo>
                  <a:lnTo>
                    <a:pt x="16547" y="859"/>
                  </a:lnTo>
                  <a:cubicBezTo>
                    <a:pt x="16553" y="859"/>
                    <a:pt x="16559" y="860"/>
                    <a:pt x="16564" y="860"/>
                  </a:cubicBezTo>
                  <a:cubicBezTo>
                    <a:pt x="16590" y="860"/>
                    <a:pt x="16595" y="854"/>
                    <a:pt x="16590" y="846"/>
                  </a:cubicBezTo>
                  <a:close/>
                  <a:moveTo>
                    <a:pt x="4368" y="1004"/>
                  </a:moveTo>
                  <a:cubicBezTo>
                    <a:pt x="4370" y="1004"/>
                    <a:pt x="4370" y="1007"/>
                    <a:pt x="4370" y="1013"/>
                  </a:cubicBezTo>
                  <a:lnTo>
                    <a:pt x="4358" y="1013"/>
                  </a:lnTo>
                  <a:cubicBezTo>
                    <a:pt x="4364" y="1007"/>
                    <a:pt x="4367" y="1004"/>
                    <a:pt x="4368" y="1004"/>
                  </a:cubicBezTo>
                  <a:close/>
                  <a:moveTo>
                    <a:pt x="16497" y="962"/>
                  </a:moveTo>
                  <a:cubicBezTo>
                    <a:pt x="16479" y="962"/>
                    <a:pt x="16471" y="976"/>
                    <a:pt x="16468" y="996"/>
                  </a:cubicBezTo>
                  <a:lnTo>
                    <a:pt x="16468" y="996"/>
                  </a:lnTo>
                  <a:cubicBezTo>
                    <a:pt x="16475" y="992"/>
                    <a:pt x="16478" y="989"/>
                    <a:pt x="16478" y="989"/>
                  </a:cubicBezTo>
                  <a:lnTo>
                    <a:pt x="16478" y="989"/>
                  </a:lnTo>
                  <a:cubicBezTo>
                    <a:pt x="16526" y="1013"/>
                    <a:pt x="16455" y="1025"/>
                    <a:pt x="16502" y="1049"/>
                  </a:cubicBezTo>
                  <a:cubicBezTo>
                    <a:pt x="16502" y="1025"/>
                    <a:pt x="16502" y="989"/>
                    <a:pt x="16514" y="965"/>
                  </a:cubicBezTo>
                  <a:cubicBezTo>
                    <a:pt x="16508" y="963"/>
                    <a:pt x="16502" y="962"/>
                    <a:pt x="16497" y="962"/>
                  </a:cubicBezTo>
                  <a:close/>
                  <a:moveTo>
                    <a:pt x="4286" y="1090"/>
                  </a:moveTo>
                  <a:lnTo>
                    <a:pt x="4286" y="1090"/>
                  </a:lnTo>
                  <a:cubicBezTo>
                    <a:pt x="4283" y="1092"/>
                    <a:pt x="4279" y="1094"/>
                    <a:pt x="4275" y="1096"/>
                  </a:cubicBezTo>
                  <a:cubicBezTo>
                    <a:pt x="4280" y="1094"/>
                    <a:pt x="4283" y="1092"/>
                    <a:pt x="4286" y="1090"/>
                  </a:cubicBezTo>
                  <a:close/>
                  <a:moveTo>
                    <a:pt x="4324" y="1084"/>
                  </a:moveTo>
                  <a:cubicBezTo>
                    <a:pt x="4324" y="1088"/>
                    <a:pt x="4323" y="1092"/>
                    <a:pt x="4322" y="1096"/>
                  </a:cubicBezTo>
                  <a:cubicBezTo>
                    <a:pt x="4326" y="1096"/>
                    <a:pt x="4326" y="1091"/>
                    <a:pt x="4324" y="1084"/>
                  </a:cubicBezTo>
                  <a:close/>
                  <a:moveTo>
                    <a:pt x="4049" y="1318"/>
                  </a:moveTo>
                  <a:cubicBezTo>
                    <a:pt x="4056" y="1324"/>
                    <a:pt x="4063" y="1329"/>
                    <a:pt x="4072" y="1334"/>
                  </a:cubicBezTo>
                  <a:cubicBezTo>
                    <a:pt x="4064" y="1325"/>
                    <a:pt x="4057" y="1320"/>
                    <a:pt x="4049" y="1318"/>
                  </a:cubicBezTo>
                  <a:close/>
                  <a:moveTo>
                    <a:pt x="16223" y="1313"/>
                  </a:moveTo>
                  <a:cubicBezTo>
                    <a:pt x="16233" y="1321"/>
                    <a:pt x="16243" y="1328"/>
                    <a:pt x="16252" y="1334"/>
                  </a:cubicBezTo>
                  <a:cubicBezTo>
                    <a:pt x="16242" y="1320"/>
                    <a:pt x="16233" y="1314"/>
                    <a:pt x="16223" y="1313"/>
                  </a:cubicBezTo>
                  <a:close/>
                  <a:moveTo>
                    <a:pt x="3649" y="1581"/>
                  </a:moveTo>
                  <a:cubicBezTo>
                    <a:pt x="3652" y="1594"/>
                    <a:pt x="3655" y="1607"/>
                    <a:pt x="3655" y="1620"/>
                  </a:cubicBezTo>
                  <a:cubicBezTo>
                    <a:pt x="3655" y="1601"/>
                    <a:pt x="3653" y="1588"/>
                    <a:pt x="3649" y="1581"/>
                  </a:cubicBezTo>
                  <a:close/>
                  <a:moveTo>
                    <a:pt x="3626" y="1625"/>
                  </a:moveTo>
                  <a:cubicBezTo>
                    <a:pt x="3630" y="1628"/>
                    <a:pt x="3636" y="1631"/>
                    <a:pt x="3644" y="1632"/>
                  </a:cubicBezTo>
                  <a:cubicBezTo>
                    <a:pt x="3638" y="1629"/>
                    <a:pt x="3632" y="1627"/>
                    <a:pt x="3626" y="1625"/>
                  </a:cubicBezTo>
                  <a:close/>
                  <a:moveTo>
                    <a:pt x="2870" y="1668"/>
                  </a:moveTo>
                  <a:cubicBezTo>
                    <a:pt x="2895" y="1672"/>
                    <a:pt x="2912" y="1676"/>
                    <a:pt x="2923" y="1681"/>
                  </a:cubicBezTo>
                  <a:lnTo>
                    <a:pt x="2923" y="1681"/>
                  </a:lnTo>
                  <a:cubicBezTo>
                    <a:pt x="2908" y="1672"/>
                    <a:pt x="2890" y="1668"/>
                    <a:pt x="2870" y="1668"/>
                  </a:cubicBezTo>
                  <a:close/>
                  <a:moveTo>
                    <a:pt x="2818" y="1761"/>
                  </a:moveTo>
                  <a:cubicBezTo>
                    <a:pt x="2816" y="1761"/>
                    <a:pt x="2813" y="1762"/>
                    <a:pt x="2810" y="1763"/>
                  </a:cubicBezTo>
                  <a:cubicBezTo>
                    <a:pt x="2815" y="1768"/>
                    <a:pt x="2820" y="1773"/>
                    <a:pt x="2825" y="1777"/>
                  </a:cubicBezTo>
                  <a:lnTo>
                    <a:pt x="2825" y="1777"/>
                  </a:lnTo>
                  <a:cubicBezTo>
                    <a:pt x="2825" y="1767"/>
                    <a:pt x="2824" y="1761"/>
                    <a:pt x="2818" y="1761"/>
                  </a:cubicBezTo>
                  <a:close/>
                  <a:moveTo>
                    <a:pt x="3335" y="1859"/>
                  </a:moveTo>
                  <a:cubicBezTo>
                    <a:pt x="3335" y="1862"/>
                    <a:pt x="3334" y="1865"/>
                    <a:pt x="3333" y="1868"/>
                  </a:cubicBezTo>
                  <a:lnTo>
                    <a:pt x="3333" y="1868"/>
                  </a:lnTo>
                  <a:cubicBezTo>
                    <a:pt x="3338" y="1864"/>
                    <a:pt x="3338" y="1861"/>
                    <a:pt x="3335" y="1859"/>
                  </a:cubicBezTo>
                  <a:close/>
                  <a:moveTo>
                    <a:pt x="15506" y="1843"/>
                  </a:moveTo>
                  <a:cubicBezTo>
                    <a:pt x="15487" y="1862"/>
                    <a:pt x="15477" y="1876"/>
                    <a:pt x="15490" y="1882"/>
                  </a:cubicBezTo>
                  <a:cubicBezTo>
                    <a:pt x="15506" y="1866"/>
                    <a:pt x="15511" y="1856"/>
                    <a:pt x="15506" y="1843"/>
                  </a:cubicBezTo>
                  <a:close/>
                  <a:moveTo>
                    <a:pt x="3333" y="1868"/>
                  </a:moveTo>
                  <a:lnTo>
                    <a:pt x="3333" y="1868"/>
                  </a:lnTo>
                  <a:cubicBezTo>
                    <a:pt x="3329" y="1872"/>
                    <a:pt x="3322" y="1876"/>
                    <a:pt x="3310" y="1882"/>
                  </a:cubicBezTo>
                  <a:cubicBezTo>
                    <a:pt x="3313" y="1883"/>
                    <a:pt x="3315" y="1883"/>
                    <a:pt x="3318" y="1883"/>
                  </a:cubicBezTo>
                  <a:cubicBezTo>
                    <a:pt x="3326" y="1883"/>
                    <a:pt x="3331" y="1877"/>
                    <a:pt x="3333" y="1868"/>
                  </a:cubicBezTo>
                  <a:close/>
                  <a:moveTo>
                    <a:pt x="2751" y="1894"/>
                  </a:moveTo>
                  <a:cubicBezTo>
                    <a:pt x="2751" y="1898"/>
                    <a:pt x="2752" y="1903"/>
                    <a:pt x="2755" y="1907"/>
                  </a:cubicBezTo>
                  <a:lnTo>
                    <a:pt x="2755" y="1907"/>
                  </a:lnTo>
                  <a:cubicBezTo>
                    <a:pt x="2754" y="1902"/>
                    <a:pt x="2752" y="1898"/>
                    <a:pt x="2751" y="1894"/>
                  </a:cubicBezTo>
                  <a:close/>
                  <a:moveTo>
                    <a:pt x="3222" y="1926"/>
                  </a:moveTo>
                  <a:cubicBezTo>
                    <a:pt x="3223" y="1927"/>
                    <a:pt x="3225" y="1929"/>
                    <a:pt x="3227" y="1930"/>
                  </a:cubicBezTo>
                  <a:cubicBezTo>
                    <a:pt x="3222" y="1930"/>
                    <a:pt x="3221" y="1927"/>
                    <a:pt x="3222" y="1926"/>
                  </a:cubicBezTo>
                  <a:close/>
                  <a:moveTo>
                    <a:pt x="3226" y="1900"/>
                  </a:moveTo>
                  <a:lnTo>
                    <a:pt x="3226" y="1900"/>
                  </a:lnTo>
                  <a:cubicBezTo>
                    <a:pt x="3229" y="1900"/>
                    <a:pt x="3231" y="1908"/>
                    <a:pt x="3227" y="1930"/>
                  </a:cubicBezTo>
                  <a:cubicBezTo>
                    <a:pt x="3227" y="1926"/>
                    <a:pt x="3225" y="1924"/>
                    <a:pt x="3224" y="1924"/>
                  </a:cubicBezTo>
                  <a:lnTo>
                    <a:pt x="3224" y="1924"/>
                  </a:lnTo>
                  <a:cubicBezTo>
                    <a:pt x="3223" y="1924"/>
                    <a:pt x="3222" y="1925"/>
                    <a:pt x="3222" y="1926"/>
                  </a:cubicBezTo>
                  <a:lnTo>
                    <a:pt x="3222" y="1926"/>
                  </a:lnTo>
                  <a:cubicBezTo>
                    <a:pt x="3214" y="1917"/>
                    <a:pt x="3221" y="1900"/>
                    <a:pt x="3226" y="1900"/>
                  </a:cubicBezTo>
                  <a:close/>
                  <a:moveTo>
                    <a:pt x="15288" y="1965"/>
                  </a:moveTo>
                  <a:cubicBezTo>
                    <a:pt x="15300" y="1977"/>
                    <a:pt x="15288" y="1977"/>
                    <a:pt x="15264" y="1977"/>
                  </a:cubicBezTo>
                  <a:cubicBezTo>
                    <a:pt x="15276" y="1965"/>
                    <a:pt x="15276" y="1965"/>
                    <a:pt x="15288" y="1965"/>
                  </a:cubicBezTo>
                  <a:close/>
                  <a:moveTo>
                    <a:pt x="2902" y="2264"/>
                  </a:moveTo>
                  <a:lnTo>
                    <a:pt x="2902" y="2264"/>
                  </a:lnTo>
                  <a:cubicBezTo>
                    <a:pt x="2903" y="2268"/>
                    <a:pt x="2904" y="2272"/>
                    <a:pt x="2905" y="2275"/>
                  </a:cubicBezTo>
                  <a:cubicBezTo>
                    <a:pt x="2905" y="2271"/>
                    <a:pt x="2904" y="2268"/>
                    <a:pt x="2902" y="2264"/>
                  </a:cubicBezTo>
                  <a:close/>
                  <a:moveTo>
                    <a:pt x="2824" y="2378"/>
                  </a:moveTo>
                  <a:cubicBezTo>
                    <a:pt x="2824" y="2389"/>
                    <a:pt x="2828" y="2396"/>
                    <a:pt x="2836" y="2396"/>
                  </a:cubicBezTo>
                  <a:cubicBezTo>
                    <a:pt x="2839" y="2396"/>
                    <a:pt x="2842" y="2396"/>
                    <a:pt x="2846" y="2394"/>
                  </a:cubicBezTo>
                  <a:cubicBezTo>
                    <a:pt x="2838" y="2388"/>
                    <a:pt x="2831" y="2383"/>
                    <a:pt x="2824" y="2378"/>
                  </a:cubicBezTo>
                  <a:close/>
                  <a:moveTo>
                    <a:pt x="15005" y="2376"/>
                  </a:moveTo>
                  <a:lnTo>
                    <a:pt x="15005" y="2376"/>
                  </a:lnTo>
                  <a:cubicBezTo>
                    <a:pt x="15004" y="2388"/>
                    <a:pt x="15007" y="2396"/>
                    <a:pt x="15016" y="2396"/>
                  </a:cubicBezTo>
                  <a:cubicBezTo>
                    <a:pt x="15019" y="2396"/>
                    <a:pt x="15022" y="2396"/>
                    <a:pt x="15026" y="2394"/>
                  </a:cubicBezTo>
                  <a:cubicBezTo>
                    <a:pt x="15018" y="2387"/>
                    <a:pt x="15011" y="2381"/>
                    <a:pt x="15005" y="2376"/>
                  </a:cubicBezTo>
                  <a:close/>
                  <a:moveTo>
                    <a:pt x="2143" y="2418"/>
                  </a:moveTo>
                  <a:lnTo>
                    <a:pt x="2143" y="2418"/>
                  </a:lnTo>
                  <a:cubicBezTo>
                    <a:pt x="2145" y="2422"/>
                    <a:pt x="2148" y="2425"/>
                    <a:pt x="2152" y="2428"/>
                  </a:cubicBezTo>
                  <a:lnTo>
                    <a:pt x="2152" y="2428"/>
                  </a:lnTo>
                  <a:cubicBezTo>
                    <a:pt x="2150" y="2425"/>
                    <a:pt x="2147" y="2421"/>
                    <a:pt x="2143" y="2418"/>
                  </a:cubicBezTo>
                  <a:close/>
                  <a:moveTo>
                    <a:pt x="14840" y="2417"/>
                  </a:moveTo>
                  <a:cubicBezTo>
                    <a:pt x="14845" y="2417"/>
                    <a:pt x="14851" y="2418"/>
                    <a:pt x="14859" y="2418"/>
                  </a:cubicBezTo>
                  <a:cubicBezTo>
                    <a:pt x="14859" y="2428"/>
                    <a:pt x="14859" y="2456"/>
                    <a:pt x="14844" y="2456"/>
                  </a:cubicBezTo>
                  <a:cubicBezTo>
                    <a:pt x="14842" y="2456"/>
                    <a:pt x="14839" y="2455"/>
                    <a:pt x="14835" y="2454"/>
                  </a:cubicBezTo>
                  <a:cubicBezTo>
                    <a:pt x="14827" y="2422"/>
                    <a:pt x="14830" y="2417"/>
                    <a:pt x="14840" y="2417"/>
                  </a:cubicBezTo>
                  <a:close/>
                  <a:moveTo>
                    <a:pt x="14922" y="2490"/>
                  </a:moveTo>
                  <a:cubicBezTo>
                    <a:pt x="14932" y="2495"/>
                    <a:pt x="14943" y="2498"/>
                    <a:pt x="14954" y="2501"/>
                  </a:cubicBezTo>
                  <a:cubicBezTo>
                    <a:pt x="14942" y="2497"/>
                    <a:pt x="14931" y="2493"/>
                    <a:pt x="14922" y="2490"/>
                  </a:cubicBezTo>
                  <a:close/>
                  <a:moveTo>
                    <a:pt x="2024" y="2525"/>
                  </a:moveTo>
                  <a:cubicBezTo>
                    <a:pt x="2031" y="2527"/>
                    <a:pt x="2036" y="2528"/>
                    <a:pt x="2040" y="2529"/>
                  </a:cubicBezTo>
                  <a:lnTo>
                    <a:pt x="2040" y="2529"/>
                  </a:lnTo>
                  <a:cubicBezTo>
                    <a:pt x="2037" y="2527"/>
                    <a:pt x="2032" y="2525"/>
                    <a:pt x="2024" y="2525"/>
                  </a:cubicBezTo>
                  <a:close/>
                  <a:moveTo>
                    <a:pt x="1774" y="2680"/>
                  </a:moveTo>
                  <a:cubicBezTo>
                    <a:pt x="1788" y="2694"/>
                    <a:pt x="1786" y="2712"/>
                    <a:pt x="1781" y="2712"/>
                  </a:cubicBezTo>
                  <a:cubicBezTo>
                    <a:pt x="1778" y="2712"/>
                    <a:pt x="1774" y="2704"/>
                    <a:pt x="1774" y="2680"/>
                  </a:cubicBezTo>
                  <a:close/>
                  <a:moveTo>
                    <a:pt x="14520" y="2750"/>
                  </a:moveTo>
                  <a:cubicBezTo>
                    <a:pt x="14522" y="2754"/>
                    <a:pt x="14524" y="2759"/>
                    <a:pt x="14526" y="2763"/>
                  </a:cubicBezTo>
                  <a:cubicBezTo>
                    <a:pt x="14524" y="2758"/>
                    <a:pt x="14522" y="2754"/>
                    <a:pt x="14520" y="2750"/>
                  </a:cubicBezTo>
                  <a:close/>
                  <a:moveTo>
                    <a:pt x="13478" y="3073"/>
                  </a:moveTo>
                  <a:cubicBezTo>
                    <a:pt x="13476" y="3073"/>
                    <a:pt x="13475" y="3075"/>
                    <a:pt x="13475" y="3079"/>
                  </a:cubicBezTo>
                  <a:lnTo>
                    <a:pt x="13475" y="3079"/>
                  </a:lnTo>
                  <a:cubicBezTo>
                    <a:pt x="13476" y="3077"/>
                    <a:pt x="13476" y="3074"/>
                    <a:pt x="13478" y="3073"/>
                  </a:cubicBezTo>
                  <a:close/>
                  <a:moveTo>
                    <a:pt x="1310" y="3073"/>
                  </a:moveTo>
                  <a:cubicBezTo>
                    <a:pt x="1306" y="3073"/>
                    <a:pt x="1305" y="3078"/>
                    <a:pt x="1306" y="3086"/>
                  </a:cubicBezTo>
                  <a:lnTo>
                    <a:pt x="1306" y="3086"/>
                  </a:lnTo>
                  <a:cubicBezTo>
                    <a:pt x="1307" y="3081"/>
                    <a:pt x="1308" y="3077"/>
                    <a:pt x="1310" y="3073"/>
                  </a:cubicBezTo>
                  <a:close/>
                  <a:moveTo>
                    <a:pt x="1358" y="3073"/>
                  </a:moveTo>
                  <a:lnTo>
                    <a:pt x="1358" y="3073"/>
                  </a:lnTo>
                  <a:cubicBezTo>
                    <a:pt x="1344" y="3078"/>
                    <a:pt x="1338" y="3083"/>
                    <a:pt x="1338" y="3086"/>
                  </a:cubicBezTo>
                  <a:lnTo>
                    <a:pt x="1338" y="3086"/>
                  </a:lnTo>
                  <a:cubicBezTo>
                    <a:pt x="1342" y="3081"/>
                    <a:pt x="1349" y="3077"/>
                    <a:pt x="1358" y="3073"/>
                  </a:cubicBezTo>
                  <a:close/>
                  <a:moveTo>
                    <a:pt x="1250" y="3144"/>
                  </a:moveTo>
                  <a:lnTo>
                    <a:pt x="1250" y="3144"/>
                  </a:lnTo>
                  <a:cubicBezTo>
                    <a:pt x="1255" y="3149"/>
                    <a:pt x="1258" y="3153"/>
                    <a:pt x="1259" y="3156"/>
                  </a:cubicBezTo>
                  <a:lnTo>
                    <a:pt x="1259" y="3156"/>
                  </a:lnTo>
                  <a:cubicBezTo>
                    <a:pt x="1260" y="3156"/>
                    <a:pt x="1261" y="3156"/>
                    <a:pt x="1262" y="3156"/>
                  </a:cubicBezTo>
                  <a:lnTo>
                    <a:pt x="1262" y="3156"/>
                  </a:lnTo>
                  <a:cubicBezTo>
                    <a:pt x="1262" y="3156"/>
                    <a:pt x="1262" y="3156"/>
                    <a:pt x="1262" y="3156"/>
                  </a:cubicBezTo>
                  <a:lnTo>
                    <a:pt x="1250" y="3144"/>
                  </a:lnTo>
                  <a:close/>
                  <a:moveTo>
                    <a:pt x="13772" y="3256"/>
                  </a:moveTo>
                  <a:lnTo>
                    <a:pt x="13772" y="3256"/>
                  </a:lnTo>
                  <a:cubicBezTo>
                    <a:pt x="13768" y="3264"/>
                    <a:pt x="13773" y="3268"/>
                    <a:pt x="13778" y="3268"/>
                  </a:cubicBezTo>
                  <a:cubicBezTo>
                    <a:pt x="13782" y="3268"/>
                    <a:pt x="13784" y="3264"/>
                    <a:pt x="13772" y="3256"/>
                  </a:cubicBezTo>
                  <a:close/>
                  <a:moveTo>
                    <a:pt x="13690" y="3259"/>
                  </a:moveTo>
                  <a:cubicBezTo>
                    <a:pt x="13686" y="3267"/>
                    <a:pt x="13690" y="3279"/>
                    <a:pt x="13692" y="3279"/>
                  </a:cubicBezTo>
                  <a:cubicBezTo>
                    <a:pt x="13693" y="3279"/>
                    <a:pt x="13694" y="3274"/>
                    <a:pt x="13690" y="3259"/>
                  </a:cubicBezTo>
                  <a:close/>
                  <a:moveTo>
                    <a:pt x="1547" y="3333"/>
                  </a:moveTo>
                  <a:cubicBezTo>
                    <a:pt x="1547" y="3333"/>
                    <a:pt x="1547" y="3334"/>
                    <a:pt x="1547" y="3335"/>
                  </a:cubicBezTo>
                  <a:lnTo>
                    <a:pt x="1548" y="3335"/>
                  </a:lnTo>
                  <a:cubicBezTo>
                    <a:pt x="1548" y="3334"/>
                    <a:pt x="1547" y="3333"/>
                    <a:pt x="1547" y="3333"/>
                  </a:cubicBezTo>
                  <a:close/>
                  <a:moveTo>
                    <a:pt x="13085" y="3406"/>
                  </a:moveTo>
                  <a:cubicBezTo>
                    <a:pt x="13087" y="3407"/>
                    <a:pt x="13088" y="3408"/>
                    <a:pt x="13089" y="3408"/>
                  </a:cubicBezTo>
                  <a:lnTo>
                    <a:pt x="13089" y="3408"/>
                  </a:lnTo>
                  <a:cubicBezTo>
                    <a:pt x="13088" y="3408"/>
                    <a:pt x="13087" y="3407"/>
                    <a:pt x="13085" y="3406"/>
                  </a:cubicBezTo>
                  <a:close/>
                  <a:moveTo>
                    <a:pt x="905" y="3406"/>
                  </a:moveTo>
                  <a:lnTo>
                    <a:pt x="905" y="3406"/>
                  </a:lnTo>
                  <a:cubicBezTo>
                    <a:pt x="908" y="3409"/>
                    <a:pt x="911" y="3411"/>
                    <a:pt x="914" y="3413"/>
                  </a:cubicBezTo>
                  <a:lnTo>
                    <a:pt x="914" y="3413"/>
                  </a:lnTo>
                  <a:cubicBezTo>
                    <a:pt x="912" y="3410"/>
                    <a:pt x="909" y="3408"/>
                    <a:pt x="905" y="3406"/>
                  </a:cubicBezTo>
                  <a:close/>
                  <a:moveTo>
                    <a:pt x="1326" y="3350"/>
                  </a:moveTo>
                  <a:cubicBezTo>
                    <a:pt x="1337" y="3350"/>
                    <a:pt x="1352" y="3357"/>
                    <a:pt x="1369" y="3370"/>
                  </a:cubicBezTo>
                  <a:cubicBezTo>
                    <a:pt x="1366" y="3369"/>
                    <a:pt x="1363" y="3368"/>
                    <a:pt x="1362" y="3368"/>
                  </a:cubicBezTo>
                  <a:cubicBezTo>
                    <a:pt x="1355" y="3368"/>
                    <a:pt x="1361" y="3379"/>
                    <a:pt x="1366" y="3379"/>
                  </a:cubicBezTo>
                  <a:cubicBezTo>
                    <a:pt x="1368" y="3379"/>
                    <a:pt x="1369" y="3377"/>
                    <a:pt x="1369" y="3370"/>
                  </a:cubicBezTo>
                  <a:lnTo>
                    <a:pt x="1369" y="3370"/>
                  </a:lnTo>
                  <a:cubicBezTo>
                    <a:pt x="1369" y="3402"/>
                    <a:pt x="1348" y="3423"/>
                    <a:pt x="1327" y="3423"/>
                  </a:cubicBezTo>
                  <a:cubicBezTo>
                    <a:pt x="1317" y="3423"/>
                    <a:pt x="1306" y="3418"/>
                    <a:pt x="1298" y="3406"/>
                  </a:cubicBezTo>
                  <a:cubicBezTo>
                    <a:pt x="1298" y="3369"/>
                    <a:pt x="1307" y="3350"/>
                    <a:pt x="1326" y="3350"/>
                  </a:cubicBezTo>
                  <a:close/>
                  <a:moveTo>
                    <a:pt x="917" y="3847"/>
                  </a:moveTo>
                  <a:cubicBezTo>
                    <a:pt x="906" y="3847"/>
                    <a:pt x="900" y="3851"/>
                    <a:pt x="896" y="3858"/>
                  </a:cubicBezTo>
                  <a:lnTo>
                    <a:pt x="896" y="3858"/>
                  </a:lnTo>
                  <a:cubicBezTo>
                    <a:pt x="903" y="3857"/>
                    <a:pt x="910" y="3854"/>
                    <a:pt x="917" y="3847"/>
                  </a:cubicBezTo>
                  <a:close/>
                  <a:moveTo>
                    <a:pt x="2298" y="3918"/>
                  </a:moveTo>
                  <a:cubicBezTo>
                    <a:pt x="2267" y="3918"/>
                    <a:pt x="2246" y="3918"/>
                    <a:pt x="2229" y="3928"/>
                  </a:cubicBezTo>
                  <a:lnTo>
                    <a:pt x="2229" y="3928"/>
                  </a:lnTo>
                  <a:cubicBezTo>
                    <a:pt x="2256" y="3922"/>
                    <a:pt x="2280" y="3918"/>
                    <a:pt x="2298" y="3918"/>
                  </a:cubicBezTo>
                  <a:close/>
                  <a:moveTo>
                    <a:pt x="9190" y="3963"/>
                  </a:moveTo>
                  <a:cubicBezTo>
                    <a:pt x="9195" y="3964"/>
                    <a:pt x="9199" y="3965"/>
                    <a:pt x="9204" y="3966"/>
                  </a:cubicBezTo>
                  <a:cubicBezTo>
                    <a:pt x="9199" y="3965"/>
                    <a:pt x="9195" y="3964"/>
                    <a:pt x="9190" y="3963"/>
                  </a:cubicBezTo>
                  <a:close/>
                  <a:moveTo>
                    <a:pt x="688" y="3984"/>
                  </a:moveTo>
                  <a:cubicBezTo>
                    <a:pt x="688" y="3984"/>
                    <a:pt x="688" y="3984"/>
                    <a:pt x="687" y="3984"/>
                  </a:cubicBezTo>
                  <a:lnTo>
                    <a:pt x="687" y="3984"/>
                  </a:lnTo>
                  <a:cubicBezTo>
                    <a:pt x="688" y="3986"/>
                    <a:pt x="690" y="3988"/>
                    <a:pt x="691" y="3990"/>
                  </a:cubicBezTo>
                  <a:cubicBezTo>
                    <a:pt x="690" y="3987"/>
                    <a:pt x="689" y="3986"/>
                    <a:pt x="688" y="3984"/>
                  </a:cubicBezTo>
                  <a:close/>
                  <a:moveTo>
                    <a:pt x="222" y="4032"/>
                  </a:moveTo>
                  <a:cubicBezTo>
                    <a:pt x="225" y="4032"/>
                    <a:pt x="222" y="4037"/>
                    <a:pt x="215" y="4037"/>
                  </a:cubicBezTo>
                  <a:cubicBezTo>
                    <a:pt x="219" y="4033"/>
                    <a:pt x="221" y="4032"/>
                    <a:pt x="222" y="4032"/>
                  </a:cubicBezTo>
                  <a:close/>
                  <a:moveTo>
                    <a:pt x="1847" y="4120"/>
                  </a:moveTo>
                  <a:lnTo>
                    <a:pt x="1847" y="4120"/>
                  </a:lnTo>
                  <a:cubicBezTo>
                    <a:pt x="1838" y="4123"/>
                    <a:pt x="1830" y="4127"/>
                    <a:pt x="1822" y="4132"/>
                  </a:cubicBezTo>
                  <a:cubicBezTo>
                    <a:pt x="1833" y="4128"/>
                    <a:pt x="1841" y="4124"/>
                    <a:pt x="1847" y="4120"/>
                  </a:cubicBezTo>
                  <a:close/>
                  <a:moveTo>
                    <a:pt x="2004" y="4210"/>
                  </a:moveTo>
                  <a:cubicBezTo>
                    <a:pt x="2041" y="4210"/>
                    <a:pt x="2084" y="4216"/>
                    <a:pt x="2131" y="4216"/>
                  </a:cubicBezTo>
                  <a:cubicBezTo>
                    <a:pt x="2114" y="4222"/>
                    <a:pt x="2087" y="4225"/>
                    <a:pt x="2056" y="4225"/>
                  </a:cubicBezTo>
                  <a:cubicBezTo>
                    <a:pt x="2024" y="4225"/>
                    <a:pt x="1989" y="4222"/>
                    <a:pt x="1953" y="4216"/>
                  </a:cubicBezTo>
                  <a:cubicBezTo>
                    <a:pt x="1969" y="4212"/>
                    <a:pt x="1986" y="4210"/>
                    <a:pt x="2004" y="4210"/>
                  </a:cubicBezTo>
                  <a:close/>
                  <a:moveTo>
                    <a:pt x="4082" y="4236"/>
                  </a:moveTo>
                  <a:cubicBezTo>
                    <a:pt x="4052" y="4240"/>
                    <a:pt x="4025" y="4245"/>
                    <a:pt x="4001" y="4251"/>
                  </a:cubicBezTo>
                  <a:cubicBezTo>
                    <a:pt x="4097" y="4243"/>
                    <a:pt x="4123" y="4241"/>
                    <a:pt x="4082" y="4236"/>
                  </a:cubicBezTo>
                  <a:close/>
                  <a:moveTo>
                    <a:pt x="3572" y="4275"/>
                  </a:moveTo>
                  <a:lnTo>
                    <a:pt x="3572" y="4275"/>
                  </a:lnTo>
                  <a:cubicBezTo>
                    <a:pt x="3571" y="4275"/>
                    <a:pt x="3572" y="4275"/>
                    <a:pt x="3573" y="4275"/>
                  </a:cubicBezTo>
                  <a:lnTo>
                    <a:pt x="3573" y="4275"/>
                  </a:lnTo>
                  <a:cubicBezTo>
                    <a:pt x="3573" y="4275"/>
                    <a:pt x="3572" y="4275"/>
                    <a:pt x="3572" y="4275"/>
                  </a:cubicBezTo>
                  <a:close/>
                  <a:moveTo>
                    <a:pt x="6453" y="4293"/>
                  </a:moveTo>
                  <a:lnTo>
                    <a:pt x="6453" y="4293"/>
                  </a:lnTo>
                  <a:cubicBezTo>
                    <a:pt x="6459" y="4295"/>
                    <a:pt x="6467" y="4297"/>
                    <a:pt x="6477" y="4299"/>
                  </a:cubicBezTo>
                  <a:cubicBezTo>
                    <a:pt x="6473" y="4298"/>
                    <a:pt x="6465" y="4296"/>
                    <a:pt x="6453" y="4293"/>
                  </a:cubicBezTo>
                  <a:close/>
                  <a:moveTo>
                    <a:pt x="10110" y="4318"/>
                  </a:moveTo>
                  <a:cubicBezTo>
                    <a:pt x="10113" y="4319"/>
                    <a:pt x="10117" y="4321"/>
                    <a:pt x="10121" y="4323"/>
                  </a:cubicBezTo>
                  <a:cubicBezTo>
                    <a:pt x="10121" y="4321"/>
                    <a:pt x="10118" y="4319"/>
                    <a:pt x="10110" y="4318"/>
                  </a:cubicBezTo>
                  <a:close/>
                  <a:moveTo>
                    <a:pt x="8306" y="4358"/>
                  </a:moveTo>
                  <a:cubicBezTo>
                    <a:pt x="8276" y="4358"/>
                    <a:pt x="8256" y="4359"/>
                    <a:pt x="8251" y="4359"/>
                  </a:cubicBezTo>
                  <a:cubicBezTo>
                    <a:pt x="8267" y="4359"/>
                    <a:pt x="8286" y="4359"/>
                    <a:pt x="8306" y="4358"/>
                  </a:cubicBezTo>
                  <a:close/>
                  <a:moveTo>
                    <a:pt x="12370" y="4392"/>
                  </a:moveTo>
                  <a:cubicBezTo>
                    <a:pt x="12366" y="4392"/>
                    <a:pt x="12363" y="4393"/>
                    <a:pt x="12359" y="4394"/>
                  </a:cubicBezTo>
                  <a:cubicBezTo>
                    <a:pt x="12361" y="4411"/>
                    <a:pt x="12364" y="4432"/>
                    <a:pt x="12369" y="4455"/>
                  </a:cubicBezTo>
                  <a:lnTo>
                    <a:pt x="12369" y="4455"/>
                  </a:lnTo>
                  <a:cubicBezTo>
                    <a:pt x="12369" y="4435"/>
                    <a:pt x="12370" y="4413"/>
                    <a:pt x="12370" y="4392"/>
                  </a:cubicBezTo>
                  <a:lnTo>
                    <a:pt x="12370" y="4392"/>
                  </a:lnTo>
                  <a:cubicBezTo>
                    <a:pt x="12370" y="4392"/>
                    <a:pt x="12370" y="4392"/>
                    <a:pt x="12370" y="4392"/>
                  </a:cubicBezTo>
                  <a:close/>
                  <a:moveTo>
                    <a:pt x="12335" y="4430"/>
                  </a:moveTo>
                  <a:cubicBezTo>
                    <a:pt x="12323" y="4430"/>
                    <a:pt x="12347" y="4585"/>
                    <a:pt x="12347" y="4585"/>
                  </a:cubicBezTo>
                  <a:cubicBezTo>
                    <a:pt x="12348" y="4584"/>
                    <a:pt x="12349" y="4582"/>
                    <a:pt x="12350" y="4581"/>
                  </a:cubicBezTo>
                  <a:lnTo>
                    <a:pt x="12350" y="4581"/>
                  </a:lnTo>
                  <a:cubicBezTo>
                    <a:pt x="12353" y="4680"/>
                    <a:pt x="12352" y="4798"/>
                    <a:pt x="12359" y="4871"/>
                  </a:cubicBezTo>
                  <a:cubicBezTo>
                    <a:pt x="12439" y="4800"/>
                    <a:pt x="12392" y="4585"/>
                    <a:pt x="12369" y="4455"/>
                  </a:cubicBezTo>
                  <a:lnTo>
                    <a:pt x="12369" y="4455"/>
                  </a:lnTo>
                  <a:cubicBezTo>
                    <a:pt x="12367" y="4512"/>
                    <a:pt x="12363" y="4562"/>
                    <a:pt x="12350" y="4581"/>
                  </a:cubicBezTo>
                  <a:lnTo>
                    <a:pt x="12350" y="4581"/>
                  </a:lnTo>
                  <a:cubicBezTo>
                    <a:pt x="12348" y="4518"/>
                    <a:pt x="12344" y="4462"/>
                    <a:pt x="12335" y="4430"/>
                  </a:cubicBezTo>
                  <a:close/>
                  <a:moveTo>
                    <a:pt x="12430" y="5454"/>
                  </a:moveTo>
                  <a:lnTo>
                    <a:pt x="12430" y="5454"/>
                  </a:lnTo>
                  <a:cubicBezTo>
                    <a:pt x="12429" y="5459"/>
                    <a:pt x="12428" y="5466"/>
                    <a:pt x="12427" y="5474"/>
                  </a:cubicBezTo>
                  <a:lnTo>
                    <a:pt x="12427" y="5474"/>
                  </a:lnTo>
                  <a:cubicBezTo>
                    <a:pt x="12427" y="5469"/>
                    <a:pt x="12429" y="5463"/>
                    <a:pt x="12430" y="5454"/>
                  </a:cubicBezTo>
                  <a:close/>
                  <a:moveTo>
                    <a:pt x="12427" y="5474"/>
                  </a:moveTo>
                  <a:cubicBezTo>
                    <a:pt x="12426" y="5476"/>
                    <a:pt x="12426" y="5478"/>
                    <a:pt x="12426" y="5479"/>
                  </a:cubicBezTo>
                  <a:lnTo>
                    <a:pt x="12426" y="5479"/>
                  </a:lnTo>
                  <a:cubicBezTo>
                    <a:pt x="12426" y="5477"/>
                    <a:pt x="12426" y="5476"/>
                    <a:pt x="12427" y="5474"/>
                  </a:cubicBezTo>
                  <a:close/>
                  <a:moveTo>
                    <a:pt x="12454" y="5681"/>
                  </a:moveTo>
                  <a:lnTo>
                    <a:pt x="12454" y="5681"/>
                  </a:lnTo>
                  <a:cubicBezTo>
                    <a:pt x="12454" y="5684"/>
                    <a:pt x="12454" y="5687"/>
                    <a:pt x="12454" y="5690"/>
                  </a:cubicBezTo>
                  <a:lnTo>
                    <a:pt x="12454" y="5690"/>
                  </a:lnTo>
                  <a:cubicBezTo>
                    <a:pt x="12454" y="5687"/>
                    <a:pt x="12454" y="5684"/>
                    <a:pt x="12454" y="5681"/>
                  </a:cubicBezTo>
                  <a:close/>
                  <a:moveTo>
                    <a:pt x="12609" y="5954"/>
                  </a:moveTo>
                  <a:cubicBezTo>
                    <a:pt x="12609" y="5976"/>
                    <a:pt x="12609" y="6039"/>
                    <a:pt x="12600" y="6039"/>
                  </a:cubicBezTo>
                  <a:cubicBezTo>
                    <a:pt x="12599" y="6039"/>
                    <a:pt x="12598" y="6038"/>
                    <a:pt x="12597" y="6037"/>
                  </a:cubicBezTo>
                  <a:cubicBezTo>
                    <a:pt x="12597" y="6014"/>
                    <a:pt x="12609" y="5990"/>
                    <a:pt x="12609" y="5954"/>
                  </a:cubicBezTo>
                  <a:close/>
                  <a:moveTo>
                    <a:pt x="48" y="5990"/>
                  </a:moveTo>
                  <a:lnTo>
                    <a:pt x="48" y="5990"/>
                  </a:lnTo>
                  <a:cubicBezTo>
                    <a:pt x="40" y="6015"/>
                    <a:pt x="43" y="6034"/>
                    <a:pt x="50" y="6055"/>
                  </a:cubicBezTo>
                  <a:lnTo>
                    <a:pt x="50" y="6055"/>
                  </a:lnTo>
                  <a:cubicBezTo>
                    <a:pt x="47" y="6028"/>
                    <a:pt x="45" y="6005"/>
                    <a:pt x="48" y="5990"/>
                  </a:cubicBezTo>
                  <a:close/>
                  <a:moveTo>
                    <a:pt x="12549" y="5823"/>
                  </a:moveTo>
                  <a:cubicBezTo>
                    <a:pt x="12589" y="5967"/>
                    <a:pt x="12541" y="6068"/>
                    <a:pt x="12497" y="6068"/>
                  </a:cubicBezTo>
                  <a:cubicBezTo>
                    <a:pt x="12461" y="6068"/>
                    <a:pt x="12426" y="6001"/>
                    <a:pt x="12442" y="5835"/>
                  </a:cubicBezTo>
                  <a:lnTo>
                    <a:pt x="12442" y="5835"/>
                  </a:lnTo>
                  <a:cubicBezTo>
                    <a:pt x="12460" y="5844"/>
                    <a:pt x="12471" y="5853"/>
                    <a:pt x="12476" y="5867"/>
                  </a:cubicBezTo>
                  <a:lnTo>
                    <a:pt x="12476" y="5867"/>
                  </a:lnTo>
                  <a:cubicBezTo>
                    <a:pt x="12475" y="5870"/>
                    <a:pt x="12475" y="5875"/>
                    <a:pt x="12478" y="5883"/>
                  </a:cubicBezTo>
                  <a:cubicBezTo>
                    <a:pt x="12488" y="5878"/>
                    <a:pt x="12487" y="5871"/>
                    <a:pt x="12484" y="5867"/>
                  </a:cubicBezTo>
                  <a:lnTo>
                    <a:pt x="12484" y="5867"/>
                  </a:lnTo>
                  <a:cubicBezTo>
                    <a:pt x="12498" y="5840"/>
                    <a:pt x="12519" y="5823"/>
                    <a:pt x="12549" y="5823"/>
                  </a:cubicBezTo>
                  <a:close/>
                  <a:moveTo>
                    <a:pt x="12585" y="6466"/>
                  </a:moveTo>
                  <a:cubicBezTo>
                    <a:pt x="12585" y="6502"/>
                    <a:pt x="12573" y="6526"/>
                    <a:pt x="12561" y="6561"/>
                  </a:cubicBezTo>
                  <a:cubicBezTo>
                    <a:pt x="12561" y="6490"/>
                    <a:pt x="12514" y="6478"/>
                    <a:pt x="12585" y="6466"/>
                  </a:cubicBezTo>
                  <a:close/>
                  <a:moveTo>
                    <a:pt x="12549" y="6585"/>
                  </a:moveTo>
                  <a:cubicBezTo>
                    <a:pt x="12549" y="6585"/>
                    <a:pt x="12549" y="6585"/>
                    <a:pt x="12549" y="6585"/>
                  </a:cubicBezTo>
                  <a:cubicBezTo>
                    <a:pt x="12549" y="6586"/>
                    <a:pt x="12549" y="6587"/>
                    <a:pt x="12548" y="6588"/>
                  </a:cubicBezTo>
                  <a:lnTo>
                    <a:pt x="12548" y="6588"/>
                  </a:lnTo>
                  <a:cubicBezTo>
                    <a:pt x="12548" y="6586"/>
                    <a:pt x="12549" y="6585"/>
                    <a:pt x="12549" y="6585"/>
                  </a:cubicBezTo>
                  <a:close/>
                  <a:moveTo>
                    <a:pt x="12618" y="6624"/>
                  </a:moveTo>
                  <a:cubicBezTo>
                    <a:pt x="12621" y="6656"/>
                    <a:pt x="12626" y="6682"/>
                    <a:pt x="12633" y="6692"/>
                  </a:cubicBezTo>
                  <a:cubicBezTo>
                    <a:pt x="12637" y="6678"/>
                    <a:pt x="12629" y="6652"/>
                    <a:pt x="12618" y="6624"/>
                  </a:cubicBezTo>
                  <a:close/>
                  <a:moveTo>
                    <a:pt x="12632" y="6788"/>
                  </a:moveTo>
                  <a:cubicBezTo>
                    <a:pt x="12632" y="6800"/>
                    <a:pt x="12632" y="6809"/>
                    <a:pt x="12631" y="6817"/>
                  </a:cubicBezTo>
                  <a:lnTo>
                    <a:pt x="12631" y="6817"/>
                  </a:lnTo>
                  <a:cubicBezTo>
                    <a:pt x="12629" y="6808"/>
                    <a:pt x="12629" y="6798"/>
                    <a:pt x="12632" y="6788"/>
                  </a:cubicBezTo>
                  <a:close/>
                  <a:moveTo>
                    <a:pt x="417" y="6633"/>
                  </a:moveTo>
                  <a:cubicBezTo>
                    <a:pt x="417" y="6680"/>
                    <a:pt x="441" y="6799"/>
                    <a:pt x="417" y="6835"/>
                  </a:cubicBezTo>
                  <a:cubicBezTo>
                    <a:pt x="381" y="6776"/>
                    <a:pt x="393" y="6728"/>
                    <a:pt x="417" y="6633"/>
                  </a:cubicBezTo>
                  <a:close/>
                  <a:moveTo>
                    <a:pt x="12657" y="6752"/>
                  </a:moveTo>
                  <a:cubicBezTo>
                    <a:pt x="12644" y="6764"/>
                    <a:pt x="12636" y="6776"/>
                    <a:pt x="12632" y="6788"/>
                  </a:cubicBezTo>
                  <a:lnTo>
                    <a:pt x="12632" y="6788"/>
                  </a:lnTo>
                  <a:cubicBezTo>
                    <a:pt x="12633" y="6781"/>
                    <a:pt x="12633" y="6773"/>
                    <a:pt x="12633" y="6764"/>
                  </a:cubicBezTo>
                  <a:lnTo>
                    <a:pt x="12633" y="6764"/>
                  </a:lnTo>
                  <a:cubicBezTo>
                    <a:pt x="12607" y="6806"/>
                    <a:pt x="12606" y="6837"/>
                    <a:pt x="12625" y="6851"/>
                  </a:cubicBezTo>
                  <a:lnTo>
                    <a:pt x="12625" y="6851"/>
                  </a:lnTo>
                  <a:cubicBezTo>
                    <a:pt x="12628" y="6845"/>
                    <a:pt x="12630" y="6834"/>
                    <a:pt x="12631" y="6817"/>
                  </a:cubicBezTo>
                  <a:lnTo>
                    <a:pt x="12631" y="6817"/>
                  </a:lnTo>
                  <a:cubicBezTo>
                    <a:pt x="12633" y="6828"/>
                    <a:pt x="12639" y="6839"/>
                    <a:pt x="12648" y="6849"/>
                  </a:cubicBezTo>
                  <a:lnTo>
                    <a:pt x="12648" y="6849"/>
                  </a:lnTo>
                  <a:cubicBezTo>
                    <a:pt x="12647" y="6843"/>
                    <a:pt x="12646" y="6834"/>
                    <a:pt x="12645" y="6823"/>
                  </a:cubicBezTo>
                  <a:cubicBezTo>
                    <a:pt x="12654" y="6814"/>
                    <a:pt x="12660" y="6811"/>
                    <a:pt x="12664" y="6811"/>
                  </a:cubicBezTo>
                  <a:cubicBezTo>
                    <a:pt x="12679" y="6811"/>
                    <a:pt x="12670" y="6854"/>
                    <a:pt x="12688" y="6854"/>
                  </a:cubicBezTo>
                  <a:cubicBezTo>
                    <a:pt x="12692" y="6854"/>
                    <a:pt x="12697" y="6852"/>
                    <a:pt x="12704" y="6847"/>
                  </a:cubicBezTo>
                  <a:cubicBezTo>
                    <a:pt x="12680" y="6823"/>
                    <a:pt x="12657" y="6787"/>
                    <a:pt x="12657" y="6752"/>
                  </a:cubicBezTo>
                  <a:close/>
                  <a:moveTo>
                    <a:pt x="12606" y="6986"/>
                  </a:moveTo>
                  <a:cubicBezTo>
                    <a:pt x="12608" y="6986"/>
                    <a:pt x="12609" y="6991"/>
                    <a:pt x="12609" y="7002"/>
                  </a:cubicBezTo>
                  <a:cubicBezTo>
                    <a:pt x="12609" y="7026"/>
                    <a:pt x="12597" y="7049"/>
                    <a:pt x="12597" y="7073"/>
                  </a:cubicBezTo>
                  <a:cubicBezTo>
                    <a:pt x="12597" y="7015"/>
                    <a:pt x="12603" y="6986"/>
                    <a:pt x="12606" y="6986"/>
                  </a:cubicBezTo>
                  <a:close/>
                  <a:moveTo>
                    <a:pt x="63" y="7172"/>
                  </a:moveTo>
                  <a:cubicBezTo>
                    <a:pt x="61" y="7178"/>
                    <a:pt x="60" y="7184"/>
                    <a:pt x="60" y="7192"/>
                  </a:cubicBezTo>
                  <a:cubicBezTo>
                    <a:pt x="61" y="7188"/>
                    <a:pt x="62" y="7181"/>
                    <a:pt x="63" y="7172"/>
                  </a:cubicBezTo>
                  <a:close/>
                  <a:moveTo>
                    <a:pt x="12538" y="7383"/>
                  </a:moveTo>
                  <a:cubicBezTo>
                    <a:pt x="12538" y="7407"/>
                    <a:pt x="12538" y="7407"/>
                    <a:pt x="12526" y="7407"/>
                  </a:cubicBezTo>
                  <a:cubicBezTo>
                    <a:pt x="12538" y="7419"/>
                    <a:pt x="12526" y="7466"/>
                    <a:pt x="12490" y="7466"/>
                  </a:cubicBezTo>
                  <a:cubicBezTo>
                    <a:pt x="12490" y="7462"/>
                    <a:pt x="12490" y="7459"/>
                    <a:pt x="12490" y="7455"/>
                  </a:cubicBezTo>
                  <a:lnTo>
                    <a:pt x="12490" y="7455"/>
                  </a:lnTo>
                  <a:cubicBezTo>
                    <a:pt x="12488" y="7460"/>
                    <a:pt x="12483" y="7466"/>
                    <a:pt x="12478" y="7466"/>
                  </a:cubicBezTo>
                  <a:cubicBezTo>
                    <a:pt x="12485" y="7455"/>
                    <a:pt x="12489" y="7451"/>
                    <a:pt x="12491" y="7450"/>
                  </a:cubicBezTo>
                  <a:lnTo>
                    <a:pt x="12491" y="7450"/>
                  </a:lnTo>
                  <a:cubicBezTo>
                    <a:pt x="12491" y="7452"/>
                    <a:pt x="12490" y="7454"/>
                    <a:pt x="12490" y="7455"/>
                  </a:cubicBezTo>
                  <a:lnTo>
                    <a:pt x="12490" y="7455"/>
                  </a:lnTo>
                  <a:cubicBezTo>
                    <a:pt x="12492" y="7452"/>
                    <a:pt x="12492" y="7450"/>
                    <a:pt x="12491" y="7450"/>
                  </a:cubicBezTo>
                  <a:lnTo>
                    <a:pt x="12491" y="7450"/>
                  </a:lnTo>
                  <a:cubicBezTo>
                    <a:pt x="12491" y="7450"/>
                    <a:pt x="12491" y="7450"/>
                    <a:pt x="12491" y="7450"/>
                  </a:cubicBezTo>
                  <a:lnTo>
                    <a:pt x="12491" y="7450"/>
                  </a:lnTo>
                  <a:cubicBezTo>
                    <a:pt x="12494" y="7423"/>
                    <a:pt x="12507" y="7403"/>
                    <a:pt x="12538" y="7383"/>
                  </a:cubicBezTo>
                  <a:close/>
                  <a:moveTo>
                    <a:pt x="12758" y="7454"/>
                  </a:moveTo>
                  <a:cubicBezTo>
                    <a:pt x="12747" y="7454"/>
                    <a:pt x="12739" y="7459"/>
                    <a:pt x="12734" y="7469"/>
                  </a:cubicBezTo>
                  <a:lnTo>
                    <a:pt x="12734" y="7469"/>
                  </a:lnTo>
                  <a:cubicBezTo>
                    <a:pt x="12743" y="7464"/>
                    <a:pt x="12753" y="7460"/>
                    <a:pt x="12764" y="7454"/>
                  </a:cubicBezTo>
                  <a:cubicBezTo>
                    <a:pt x="12762" y="7454"/>
                    <a:pt x="12760" y="7454"/>
                    <a:pt x="12758" y="7454"/>
                  </a:cubicBezTo>
                  <a:close/>
                  <a:moveTo>
                    <a:pt x="12466" y="7716"/>
                  </a:moveTo>
                  <a:lnTo>
                    <a:pt x="12466" y="7716"/>
                  </a:lnTo>
                  <a:cubicBezTo>
                    <a:pt x="12549" y="7740"/>
                    <a:pt x="12597" y="7800"/>
                    <a:pt x="12573" y="7883"/>
                  </a:cubicBezTo>
                  <a:cubicBezTo>
                    <a:pt x="12538" y="7859"/>
                    <a:pt x="12478" y="7823"/>
                    <a:pt x="12466" y="7788"/>
                  </a:cubicBezTo>
                  <a:cubicBezTo>
                    <a:pt x="12466" y="7764"/>
                    <a:pt x="12502" y="7752"/>
                    <a:pt x="12466" y="7716"/>
                  </a:cubicBezTo>
                  <a:close/>
                  <a:moveTo>
                    <a:pt x="12440" y="8287"/>
                  </a:moveTo>
                  <a:lnTo>
                    <a:pt x="12440" y="8287"/>
                  </a:lnTo>
                  <a:cubicBezTo>
                    <a:pt x="12450" y="8292"/>
                    <a:pt x="12463" y="8297"/>
                    <a:pt x="12478" y="8300"/>
                  </a:cubicBezTo>
                  <a:cubicBezTo>
                    <a:pt x="12442" y="8300"/>
                    <a:pt x="12466" y="8347"/>
                    <a:pt x="12454" y="8371"/>
                  </a:cubicBezTo>
                  <a:cubicBezTo>
                    <a:pt x="12462" y="8334"/>
                    <a:pt x="12455" y="8306"/>
                    <a:pt x="12440" y="8287"/>
                  </a:cubicBezTo>
                  <a:close/>
                  <a:moveTo>
                    <a:pt x="12469" y="8427"/>
                  </a:moveTo>
                  <a:lnTo>
                    <a:pt x="12469" y="8427"/>
                  </a:lnTo>
                  <a:cubicBezTo>
                    <a:pt x="12470" y="8427"/>
                    <a:pt x="12473" y="8428"/>
                    <a:pt x="12478" y="8431"/>
                  </a:cubicBezTo>
                  <a:cubicBezTo>
                    <a:pt x="12478" y="8433"/>
                    <a:pt x="12477" y="8434"/>
                    <a:pt x="12475" y="8434"/>
                  </a:cubicBezTo>
                  <a:cubicBezTo>
                    <a:pt x="12471" y="8434"/>
                    <a:pt x="12465" y="8427"/>
                    <a:pt x="12469" y="8427"/>
                  </a:cubicBezTo>
                  <a:close/>
                  <a:moveTo>
                    <a:pt x="12407" y="8419"/>
                  </a:moveTo>
                  <a:cubicBezTo>
                    <a:pt x="12407" y="8428"/>
                    <a:pt x="12414" y="8437"/>
                    <a:pt x="12417" y="8447"/>
                  </a:cubicBezTo>
                  <a:lnTo>
                    <a:pt x="12417" y="8447"/>
                  </a:lnTo>
                  <a:cubicBezTo>
                    <a:pt x="12416" y="8440"/>
                    <a:pt x="12415" y="8433"/>
                    <a:pt x="12414" y="8426"/>
                  </a:cubicBezTo>
                  <a:lnTo>
                    <a:pt x="12414" y="8426"/>
                  </a:lnTo>
                  <a:cubicBezTo>
                    <a:pt x="12412" y="8423"/>
                    <a:pt x="12409" y="8421"/>
                    <a:pt x="12407" y="8419"/>
                  </a:cubicBezTo>
                  <a:close/>
                  <a:moveTo>
                    <a:pt x="12417" y="8447"/>
                  </a:moveTo>
                  <a:cubicBezTo>
                    <a:pt x="12417" y="8449"/>
                    <a:pt x="12418" y="8452"/>
                    <a:pt x="12418" y="8454"/>
                  </a:cubicBezTo>
                  <a:cubicBezTo>
                    <a:pt x="12418" y="8452"/>
                    <a:pt x="12418" y="8449"/>
                    <a:pt x="12417" y="8447"/>
                  </a:cubicBezTo>
                  <a:close/>
                  <a:moveTo>
                    <a:pt x="12621" y="9323"/>
                  </a:moveTo>
                  <a:lnTo>
                    <a:pt x="12621" y="9323"/>
                  </a:lnTo>
                  <a:cubicBezTo>
                    <a:pt x="12633" y="9335"/>
                    <a:pt x="12621" y="9347"/>
                    <a:pt x="12609" y="9359"/>
                  </a:cubicBezTo>
                  <a:cubicBezTo>
                    <a:pt x="12609" y="9347"/>
                    <a:pt x="12609" y="9335"/>
                    <a:pt x="12621" y="9323"/>
                  </a:cubicBezTo>
                  <a:close/>
                  <a:moveTo>
                    <a:pt x="12584" y="9381"/>
                  </a:moveTo>
                  <a:lnTo>
                    <a:pt x="12584" y="9381"/>
                  </a:lnTo>
                  <a:cubicBezTo>
                    <a:pt x="12587" y="9381"/>
                    <a:pt x="12592" y="9388"/>
                    <a:pt x="12585" y="9395"/>
                  </a:cubicBezTo>
                  <a:cubicBezTo>
                    <a:pt x="12580" y="9385"/>
                    <a:pt x="12581" y="9381"/>
                    <a:pt x="12584" y="9381"/>
                  </a:cubicBezTo>
                  <a:close/>
                  <a:moveTo>
                    <a:pt x="12593" y="9434"/>
                  </a:moveTo>
                  <a:cubicBezTo>
                    <a:pt x="12594" y="9434"/>
                    <a:pt x="12597" y="9437"/>
                    <a:pt x="12597" y="9443"/>
                  </a:cubicBezTo>
                  <a:cubicBezTo>
                    <a:pt x="12591" y="9437"/>
                    <a:pt x="12591" y="9434"/>
                    <a:pt x="12593" y="9434"/>
                  </a:cubicBezTo>
                  <a:close/>
                  <a:moveTo>
                    <a:pt x="12494" y="9374"/>
                  </a:moveTo>
                  <a:cubicBezTo>
                    <a:pt x="12517" y="9374"/>
                    <a:pt x="12521" y="9435"/>
                    <a:pt x="12502" y="9454"/>
                  </a:cubicBezTo>
                  <a:cubicBezTo>
                    <a:pt x="12502" y="9431"/>
                    <a:pt x="12490" y="9407"/>
                    <a:pt x="12478" y="9383"/>
                  </a:cubicBezTo>
                  <a:cubicBezTo>
                    <a:pt x="12484" y="9377"/>
                    <a:pt x="12490" y="9374"/>
                    <a:pt x="12494" y="9374"/>
                  </a:cubicBezTo>
                  <a:close/>
                  <a:moveTo>
                    <a:pt x="12597" y="9431"/>
                  </a:moveTo>
                  <a:cubicBezTo>
                    <a:pt x="12607" y="9441"/>
                    <a:pt x="12609" y="9451"/>
                    <a:pt x="12616" y="9454"/>
                  </a:cubicBezTo>
                  <a:lnTo>
                    <a:pt x="12616" y="9454"/>
                  </a:lnTo>
                  <a:cubicBezTo>
                    <a:pt x="12613" y="9458"/>
                    <a:pt x="12609" y="9466"/>
                    <a:pt x="12609" y="9466"/>
                  </a:cubicBezTo>
                  <a:cubicBezTo>
                    <a:pt x="12609" y="9454"/>
                    <a:pt x="12597" y="9443"/>
                    <a:pt x="12597" y="9431"/>
                  </a:cubicBezTo>
                  <a:close/>
                  <a:moveTo>
                    <a:pt x="12776" y="10109"/>
                  </a:moveTo>
                  <a:cubicBezTo>
                    <a:pt x="12770" y="10109"/>
                    <a:pt x="12764" y="10110"/>
                    <a:pt x="12758" y="10111"/>
                  </a:cubicBezTo>
                  <a:lnTo>
                    <a:pt x="12758" y="10111"/>
                  </a:lnTo>
                  <a:cubicBezTo>
                    <a:pt x="12762" y="10118"/>
                    <a:pt x="12765" y="10123"/>
                    <a:pt x="12769" y="10123"/>
                  </a:cubicBezTo>
                  <a:cubicBezTo>
                    <a:pt x="12772" y="10123"/>
                    <a:pt x="12774" y="10119"/>
                    <a:pt x="12776" y="10109"/>
                  </a:cubicBezTo>
                  <a:close/>
                  <a:moveTo>
                    <a:pt x="476" y="10193"/>
                  </a:moveTo>
                  <a:cubicBezTo>
                    <a:pt x="469" y="10198"/>
                    <a:pt x="463" y="10214"/>
                    <a:pt x="460" y="10237"/>
                  </a:cubicBezTo>
                  <a:lnTo>
                    <a:pt x="460" y="10237"/>
                  </a:lnTo>
                  <a:cubicBezTo>
                    <a:pt x="469" y="10219"/>
                    <a:pt x="476" y="10198"/>
                    <a:pt x="476" y="10193"/>
                  </a:cubicBezTo>
                  <a:close/>
                  <a:moveTo>
                    <a:pt x="12692" y="10347"/>
                  </a:moveTo>
                  <a:cubicBezTo>
                    <a:pt x="12692" y="10359"/>
                    <a:pt x="12716" y="10383"/>
                    <a:pt x="12692" y="10395"/>
                  </a:cubicBezTo>
                  <a:cubicBezTo>
                    <a:pt x="12657" y="10383"/>
                    <a:pt x="12680" y="10371"/>
                    <a:pt x="12692" y="10347"/>
                  </a:cubicBezTo>
                  <a:close/>
                  <a:moveTo>
                    <a:pt x="16590" y="11909"/>
                  </a:moveTo>
                  <a:lnTo>
                    <a:pt x="16590" y="11909"/>
                  </a:lnTo>
                  <a:cubicBezTo>
                    <a:pt x="16573" y="11915"/>
                    <a:pt x="16558" y="11919"/>
                    <a:pt x="16548" y="11920"/>
                  </a:cubicBezTo>
                  <a:lnTo>
                    <a:pt x="16548" y="11920"/>
                  </a:lnTo>
                  <a:cubicBezTo>
                    <a:pt x="16545" y="11920"/>
                    <a:pt x="16542" y="11919"/>
                    <a:pt x="16538" y="11919"/>
                  </a:cubicBezTo>
                  <a:lnTo>
                    <a:pt x="16538" y="11919"/>
                  </a:lnTo>
                  <a:cubicBezTo>
                    <a:pt x="16539" y="11920"/>
                    <a:pt x="16541" y="11920"/>
                    <a:pt x="16544" y="11920"/>
                  </a:cubicBezTo>
                  <a:cubicBezTo>
                    <a:pt x="16545" y="11920"/>
                    <a:pt x="16547" y="11920"/>
                    <a:pt x="16548" y="11920"/>
                  </a:cubicBezTo>
                  <a:lnTo>
                    <a:pt x="16548" y="11920"/>
                  </a:lnTo>
                  <a:cubicBezTo>
                    <a:pt x="16554" y="11920"/>
                    <a:pt x="16559" y="11920"/>
                    <a:pt x="16564" y="11920"/>
                  </a:cubicBezTo>
                  <a:cubicBezTo>
                    <a:pt x="16588" y="11920"/>
                    <a:pt x="16594" y="11915"/>
                    <a:pt x="16590" y="11909"/>
                  </a:cubicBezTo>
                  <a:close/>
                  <a:moveTo>
                    <a:pt x="12645" y="12038"/>
                  </a:moveTo>
                  <a:lnTo>
                    <a:pt x="12645" y="12038"/>
                  </a:lnTo>
                  <a:cubicBezTo>
                    <a:pt x="12645" y="12044"/>
                    <a:pt x="12648" y="12061"/>
                    <a:pt x="12651" y="12078"/>
                  </a:cubicBezTo>
                  <a:lnTo>
                    <a:pt x="12651" y="12078"/>
                  </a:lnTo>
                  <a:cubicBezTo>
                    <a:pt x="12645" y="12065"/>
                    <a:pt x="12645" y="12048"/>
                    <a:pt x="12645" y="12038"/>
                  </a:cubicBezTo>
                  <a:close/>
                  <a:moveTo>
                    <a:pt x="16497" y="12023"/>
                  </a:moveTo>
                  <a:cubicBezTo>
                    <a:pt x="16479" y="12023"/>
                    <a:pt x="16471" y="12036"/>
                    <a:pt x="16468" y="12056"/>
                  </a:cubicBezTo>
                  <a:lnTo>
                    <a:pt x="16468" y="12056"/>
                  </a:lnTo>
                  <a:cubicBezTo>
                    <a:pt x="16475" y="12052"/>
                    <a:pt x="16478" y="12050"/>
                    <a:pt x="16478" y="12050"/>
                  </a:cubicBezTo>
                  <a:lnTo>
                    <a:pt x="16478" y="12050"/>
                  </a:lnTo>
                  <a:cubicBezTo>
                    <a:pt x="16526" y="12074"/>
                    <a:pt x="16467" y="12086"/>
                    <a:pt x="16502" y="12110"/>
                  </a:cubicBezTo>
                  <a:cubicBezTo>
                    <a:pt x="16502" y="12074"/>
                    <a:pt x="16502" y="12050"/>
                    <a:pt x="16514" y="12026"/>
                  </a:cubicBezTo>
                  <a:cubicBezTo>
                    <a:pt x="16508" y="12024"/>
                    <a:pt x="16502" y="12023"/>
                    <a:pt x="16497" y="12023"/>
                  </a:cubicBezTo>
                  <a:close/>
                  <a:moveTo>
                    <a:pt x="12692" y="12300"/>
                  </a:moveTo>
                  <a:cubicBezTo>
                    <a:pt x="12694" y="12309"/>
                    <a:pt x="12694" y="12318"/>
                    <a:pt x="12694" y="12326"/>
                  </a:cubicBezTo>
                  <a:lnTo>
                    <a:pt x="12694" y="12326"/>
                  </a:lnTo>
                  <a:cubicBezTo>
                    <a:pt x="12696" y="12320"/>
                    <a:pt x="12696" y="12311"/>
                    <a:pt x="12692" y="12300"/>
                  </a:cubicBezTo>
                  <a:close/>
                  <a:moveTo>
                    <a:pt x="16225" y="12372"/>
                  </a:moveTo>
                  <a:cubicBezTo>
                    <a:pt x="16224" y="12372"/>
                    <a:pt x="16223" y="12373"/>
                    <a:pt x="16222" y="12373"/>
                  </a:cubicBezTo>
                  <a:lnTo>
                    <a:pt x="16222" y="12373"/>
                  </a:lnTo>
                  <a:cubicBezTo>
                    <a:pt x="16232" y="12381"/>
                    <a:pt x="16242" y="12389"/>
                    <a:pt x="16252" y="12395"/>
                  </a:cubicBezTo>
                  <a:cubicBezTo>
                    <a:pt x="16244" y="12379"/>
                    <a:pt x="16235" y="12372"/>
                    <a:pt x="16225" y="12372"/>
                  </a:cubicBezTo>
                  <a:close/>
                  <a:moveTo>
                    <a:pt x="12692" y="12443"/>
                  </a:moveTo>
                  <a:lnTo>
                    <a:pt x="12692" y="12443"/>
                  </a:lnTo>
                  <a:cubicBezTo>
                    <a:pt x="12684" y="12456"/>
                    <a:pt x="12678" y="12470"/>
                    <a:pt x="12675" y="12485"/>
                  </a:cubicBezTo>
                  <a:lnTo>
                    <a:pt x="12675" y="12485"/>
                  </a:lnTo>
                  <a:cubicBezTo>
                    <a:pt x="12687" y="12476"/>
                    <a:pt x="12692" y="12460"/>
                    <a:pt x="12692" y="12443"/>
                  </a:cubicBezTo>
                  <a:close/>
                  <a:moveTo>
                    <a:pt x="12645" y="12407"/>
                  </a:moveTo>
                  <a:cubicBezTo>
                    <a:pt x="12640" y="12410"/>
                    <a:pt x="12636" y="12413"/>
                    <a:pt x="12633" y="12416"/>
                  </a:cubicBezTo>
                  <a:lnTo>
                    <a:pt x="12633" y="12416"/>
                  </a:lnTo>
                  <a:cubicBezTo>
                    <a:pt x="12637" y="12416"/>
                    <a:pt x="12645" y="12413"/>
                    <a:pt x="12645" y="12407"/>
                  </a:cubicBezTo>
                  <a:lnTo>
                    <a:pt x="12645" y="12407"/>
                  </a:lnTo>
                  <a:cubicBezTo>
                    <a:pt x="12668" y="12455"/>
                    <a:pt x="12657" y="12491"/>
                    <a:pt x="12621" y="12502"/>
                  </a:cubicBezTo>
                  <a:cubicBezTo>
                    <a:pt x="12600" y="12461"/>
                    <a:pt x="12607" y="12437"/>
                    <a:pt x="12633" y="12416"/>
                  </a:cubicBezTo>
                  <a:lnTo>
                    <a:pt x="12633" y="12416"/>
                  </a:lnTo>
                  <a:cubicBezTo>
                    <a:pt x="12632" y="12416"/>
                    <a:pt x="12632" y="12416"/>
                    <a:pt x="12631" y="12416"/>
                  </a:cubicBezTo>
                  <a:cubicBezTo>
                    <a:pt x="12627" y="12416"/>
                    <a:pt x="12627" y="12413"/>
                    <a:pt x="12645" y="12407"/>
                  </a:cubicBezTo>
                  <a:close/>
                  <a:moveTo>
                    <a:pt x="12568" y="12685"/>
                  </a:moveTo>
                  <a:cubicBezTo>
                    <a:pt x="12571" y="12694"/>
                    <a:pt x="12580" y="12699"/>
                    <a:pt x="12583" y="12699"/>
                  </a:cubicBezTo>
                  <a:cubicBezTo>
                    <a:pt x="12586" y="12699"/>
                    <a:pt x="12585" y="12694"/>
                    <a:pt x="12568" y="12685"/>
                  </a:cubicBezTo>
                  <a:close/>
                  <a:moveTo>
                    <a:pt x="12323" y="12693"/>
                  </a:moveTo>
                  <a:cubicBezTo>
                    <a:pt x="12317" y="12696"/>
                    <a:pt x="12318" y="12705"/>
                    <a:pt x="12322" y="12717"/>
                  </a:cubicBezTo>
                  <a:lnTo>
                    <a:pt x="12322" y="12717"/>
                  </a:lnTo>
                  <a:cubicBezTo>
                    <a:pt x="12322" y="12711"/>
                    <a:pt x="12322" y="12703"/>
                    <a:pt x="12323" y="12693"/>
                  </a:cubicBezTo>
                  <a:close/>
                  <a:moveTo>
                    <a:pt x="12322" y="12717"/>
                  </a:moveTo>
                  <a:cubicBezTo>
                    <a:pt x="12322" y="12725"/>
                    <a:pt x="12324" y="12729"/>
                    <a:pt x="12327" y="12729"/>
                  </a:cubicBezTo>
                  <a:lnTo>
                    <a:pt x="12327" y="12729"/>
                  </a:lnTo>
                  <a:cubicBezTo>
                    <a:pt x="12325" y="12725"/>
                    <a:pt x="12323" y="12721"/>
                    <a:pt x="12322" y="12717"/>
                  </a:cubicBezTo>
                  <a:close/>
                  <a:moveTo>
                    <a:pt x="15506" y="12904"/>
                  </a:moveTo>
                  <a:cubicBezTo>
                    <a:pt x="15487" y="12923"/>
                    <a:pt x="15477" y="12936"/>
                    <a:pt x="15490" y="12943"/>
                  </a:cubicBezTo>
                  <a:cubicBezTo>
                    <a:pt x="15506" y="12927"/>
                    <a:pt x="15511" y="12917"/>
                    <a:pt x="15506" y="12904"/>
                  </a:cubicBezTo>
                  <a:close/>
                  <a:moveTo>
                    <a:pt x="15279" y="13021"/>
                  </a:moveTo>
                  <a:cubicBezTo>
                    <a:pt x="15281" y="13021"/>
                    <a:pt x="15284" y="13022"/>
                    <a:pt x="15288" y="13026"/>
                  </a:cubicBezTo>
                  <a:cubicBezTo>
                    <a:pt x="15294" y="13032"/>
                    <a:pt x="15294" y="13035"/>
                    <a:pt x="15289" y="13035"/>
                  </a:cubicBezTo>
                  <a:cubicBezTo>
                    <a:pt x="15285" y="13035"/>
                    <a:pt x="15276" y="13032"/>
                    <a:pt x="15264" y="13026"/>
                  </a:cubicBezTo>
                  <a:cubicBezTo>
                    <a:pt x="15272" y="13026"/>
                    <a:pt x="15275" y="13021"/>
                    <a:pt x="15279" y="13021"/>
                  </a:cubicBezTo>
                  <a:close/>
                  <a:moveTo>
                    <a:pt x="15409" y="13034"/>
                  </a:moveTo>
                  <a:cubicBezTo>
                    <a:pt x="15408" y="13036"/>
                    <a:pt x="15408" y="13037"/>
                    <a:pt x="15407" y="13038"/>
                  </a:cubicBezTo>
                  <a:cubicBezTo>
                    <a:pt x="15407" y="13039"/>
                    <a:pt x="15408" y="13039"/>
                    <a:pt x="15408" y="13039"/>
                  </a:cubicBezTo>
                  <a:cubicBezTo>
                    <a:pt x="15409" y="13039"/>
                    <a:pt x="15409" y="13037"/>
                    <a:pt x="15409" y="13034"/>
                  </a:cubicBezTo>
                  <a:close/>
                  <a:moveTo>
                    <a:pt x="15080" y="13314"/>
                  </a:moveTo>
                  <a:cubicBezTo>
                    <a:pt x="15081" y="13322"/>
                    <a:pt x="15083" y="13329"/>
                    <a:pt x="15085" y="13336"/>
                  </a:cubicBezTo>
                  <a:cubicBezTo>
                    <a:pt x="15085" y="13327"/>
                    <a:pt x="15084" y="13319"/>
                    <a:pt x="15080" y="13314"/>
                  </a:cubicBezTo>
                  <a:close/>
                  <a:moveTo>
                    <a:pt x="15005" y="13437"/>
                  </a:moveTo>
                  <a:lnTo>
                    <a:pt x="15005" y="13437"/>
                  </a:lnTo>
                  <a:cubicBezTo>
                    <a:pt x="15004" y="13449"/>
                    <a:pt x="15007" y="13457"/>
                    <a:pt x="15016" y="13457"/>
                  </a:cubicBezTo>
                  <a:cubicBezTo>
                    <a:pt x="15019" y="13457"/>
                    <a:pt x="15022" y="13456"/>
                    <a:pt x="15026" y="13455"/>
                  </a:cubicBezTo>
                  <a:cubicBezTo>
                    <a:pt x="15018" y="13448"/>
                    <a:pt x="15011" y="13442"/>
                    <a:pt x="15005" y="13437"/>
                  </a:cubicBezTo>
                  <a:close/>
                  <a:moveTo>
                    <a:pt x="14837" y="13477"/>
                  </a:moveTo>
                  <a:cubicBezTo>
                    <a:pt x="14842" y="13477"/>
                    <a:pt x="14850" y="13479"/>
                    <a:pt x="14859" y="13479"/>
                  </a:cubicBezTo>
                  <a:cubicBezTo>
                    <a:pt x="14859" y="13488"/>
                    <a:pt x="14859" y="13506"/>
                    <a:pt x="14847" y="13506"/>
                  </a:cubicBezTo>
                  <a:cubicBezTo>
                    <a:pt x="14844" y="13506"/>
                    <a:pt x="14840" y="13505"/>
                    <a:pt x="14835" y="13503"/>
                  </a:cubicBezTo>
                  <a:cubicBezTo>
                    <a:pt x="14828" y="13481"/>
                    <a:pt x="14830" y="13477"/>
                    <a:pt x="14837" y="13477"/>
                  </a:cubicBezTo>
                  <a:close/>
                  <a:moveTo>
                    <a:pt x="14910" y="13540"/>
                  </a:moveTo>
                  <a:cubicBezTo>
                    <a:pt x="14923" y="13547"/>
                    <a:pt x="14937" y="13550"/>
                    <a:pt x="14954" y="13550"/>
                  </a:cubicBezTo>
                  <a:cubicBezTo>
                    <a:pt x="14935" y="13547"/>
                    <a:pt x="14921" y="13544"/>
                    <a:pt x="14910" y="13540"/>
                  </a:cubicBezTo>
                  <a:close/>
                  <a:moveTo>
                    <a:pt x="12294" y="13606"/>
                  </a:moveTo>
                  <a:cubicBezTo>
                    <a:pt x="12292" y="13607"/>
                    <a:pt x="12290" y="13608"/>
                    <a:pt x="12287" y="13610"/>
                  </a:cubicBezTo>
                  <a:cubicBezTo>
                    <a:pt x="12290" y="13609"/>
                    <a:pt x="12292" y="13607"/>
                    <a:pt x="12294" y="13606"/>
                  </a:cubicBezTo>
                  <a:close/>
                  <a:moveTo>
                    <a:pt x="14520" y="13811"/>
                  </a:moveTo>
                  <a:cubicBezTo>
                    <a:pt x="14522" y="13815"/>
                    <a:pt x="14524" y="13819"/>
                    <a:pt x="14526" y="13824"/>
                  </a:cubicBezTo>
                  <a:cubicBezTo>
                    <a:pt x="14524" y="13819"/>
                    <a:pt x="14522" y="13815"/>
                    <a:pt x="14520" y="13811"/>
                  </a:cubicBezTo>
                  <a:close/>
                  <a:moveTo>
                    <a:pt x="191" y="13824"/>
                  </a:moveTo>
                  <a:cubicBezTo>
                    <a:pt x="191" y="13870"/>
                    <a:pt x="157" y="13860"/>
                    <a:pt x="188" y="13914"/>
                  </a:cubicBezTo>
                  <a:lnTo>
                    <a:pt x="188" y="13914"/>
                  </a:lnTo>
                  <a:cubicBezTo>
                    <a:pt x="192" y="13861"/>
                    <a:pt x="193" y="13826"/>
                    <a:pt x="191" y="13824"/>
                  </a:cubicBezTo>
                  <a:close/>
                  <a:moveTo>
                    <a:pt x="13478" y="14122"/>
                  </a:moveTo>
                  <a:cubicBezTo>
                    <a:pt x="13476" y="14124"/>
                    <a:pt x="13475" y="14128"/>
                    <a:pt x="13475" y="14133"/>
                  </a:cubicBezTo>
                  <a:lnTo>
                    <a:pt x="13475" y="14133"/>
                  </a:lnTo>
                  <a:cubicBezTo>
                    <a:pt x="13475" y="14129"/>
                    <a:pt x="13476" y="14125"/>
                    <a:pt x="13478" y="14122"/>
                  </a:cubicBezTo>
                  <a:close/>
                  <a:moveTo>
                    <a:pt x="13772" y="14317"/>
                  </a:moveTo>
                  <a:cubicBezTo>
                    <a:pt x="13768" y="14325"/>
                    <a:pt x="13773" y="14329"/>
                    <a:pt x="13778" y="14329"/>
                  </a:cubicBezTo>
                  <a:cubicBezTo>
                    <a:pt x="13782" y="14329"/>
                    <a:pt x="13784" y="14325"/>
                    <a:pt x="13772" y="14317"/>
                  </a:cubicBezTo>
                  <a:close/>
                  <a:moveTo>
                    <a:pt x="13690" y="14320"/>
                  </a:moveTo>
                  <a:cubicBezTo>
                    <a:pt x="13686" y="14328"/>
                    <a:pt x="13690" y="14340"/>
                    <a:pt x="13692" y="14340"/>
                  </a:cubicBezTo>
                  <a:cubicBezTo>
                    <a:pt x="13693" y="14340"/>
                    <a:pt x="13694" y="14335"/>
                    <a:pt x="13690" y="14320"/>
                  </a:cubicBezTo>
                  <a:close/>
                  <a:moveTo>
                    <a:pt x="13085" y="14467"/>
                  </a:moveTo>
                  <a:lnTo>
                    <a:pt x="13085" y="14467"/>
                  </a:lnTo>
                  <a:cubicBezTo>
                    <a:pt x="13087" y="14468"/>
                    <a:pt x="13088" y="14469"/>
                    <a:pt x="13089" y="14469"/>
                  </a:cubicBezTo>
                  <a:lnTo>
                    <a:pt x="13089" y="14469"/>
                  </a:lnTo>
                  <a:cubicBezTo>
                    <a:pt x="13088" y="14468"/>
                    <a:pt x="13087" y="14468"/>
                    <a:pt x="13085" y="14467"/>
                  </a:cubicBezTo>
                  <a:close/>
                  <a:moveTo>
                    <a:pt x="12563" y="14443"/>
                  </a:moveTo>
                  <a:lnTo>
                    <a:pt x="12563" y="14443"/>
                  </a:lnTo>
                  <a:cubicBezTo>
                    <a:pt x="12560" y="14461"/>
                    <a:pt x="12560" y="14486"/>
                    <a:pt x="12544" y="14486"/>
                  </a:cubicBezTo>
                  <a:cubicBezTo>
                    <a:pt x="12540" y="14486"/>
                    <a:pt x="12534" y="14484"/>
                    <a:pt x="12526" y="14479"/>
                  </a:cubicBezTo>
                  <a:cubicBezTo>
                    <a:pt x="12541" y="14471"/>
                    <a:pt x="12554" y="14459"/>
                    <a:pt x="12563" y="14443"/>
                  </a:cubicBezTo>
                  <a:close/>
                  <a:moveTo>
                    <a:pt x="12850" y="15023"/>
                  </a:moveTo>
                  <a:cubicBezTo>
                    <a:pt x="12848" y="15024"/>
                    <a:pt x="12846" y="15024"/>
                    <a:pt x="12845" y="15025"/>
                  </a:cubicBezTo>
                  <a:lnTo>
                    <a:pt x="12845" y="15025"/>
                  </a:lnTo>
                  <a:cubicBezTo>
                    <a:pt x="12847" y="15025"/>
                    <a:pt x="12849" y="15024"/>
                    <a:pt x="12850" y="15023"/>
                  </a:cubicBezTo>
                  <a:close/>
                  <a:moveTo>
                    <a:pt x="12872" y="15011"/>
                  </a:moveTo>
                  <a:cubicBezTo>
                    <a:pt x="12866" y="15011"/>
                    <a:pt x="12858" y="15020"/>
                    <a:pt x="12850" y="15023"/>
                  </a:cubicBezTo>
                  <a:lnTo>
                    <a:pt x="12850" y="15023"/>
                  </a:lnTo>
                  <a:cubicBezTo>
                    <a:pt x="12851" y="15023"/>
                    <a:pt x="12853" y="15023"/>
                    <a:pt x="12854" y="15023"/>
                  </a:cubicBezTo>
                  <a:cubicBezTo>
                    <a:pt x="12860" y="15023"/>
                    <a:pt x="12869" y="15024"/>
                    <a:pt x="12883" y="15027"/>
                  </a:cubicBezTo>
                  <a:cubicBezTo>
                    <a:pt x="12880" y="15015"/>
                    <a:pt x="12876" y="15011"/>
                    <a:pt x="12872" y="15011"/>
                  </a:cubicBezTo>
                  <a:close/>
                  <a:moveTo>
                    <a:pt x="4950" y="15300"/>
                  </a:moveTo>
                  <a:cubicBezTo>
                    <a:pt x="4951" y="15300"/>
                    <a:pt x="4952" y="15300"/>
                    <a:pt x="4953" y="15300"/>
                  </a:cubicBezTo>
                  <a:cubicBezTo>
                    <a:pt x="4952" y="15300"/>
                    <a:pt x="4951" y="15300"/>
                    <a:pt x="4950" y="15300"/>
                  </a:cubicBezTo>
                  <a:close/>
                  <a:moveTo>
                    <a:pt x="2605" y="15331"/>
                  </a:moveTo>
                  <a:cubicBezTo>
                    <a:pt x="2635" y="15331"/>
                    <a:pt x="2613" y="15340"/>
                    <a:pt x="2596" y="15348"/>
                  </a:cubicBezTo>
                  <a:lnTo>
                    <a:pt x="2536" y="15336"/>
                  </a:lnTo>
                  <a:cubicBezTo>
                    <a:pt x="2571" y="15333"/>
                    <a:pt x="2593" y="15331"/>
                    <a:pt x="2605" y="15331"/>
                  </a:cubicBezTo>
                  <a:close/>
                  <a:moveTo>
                    <a:pt x="1985" y="15374"/>
                  </a:moveTo>
                  <a:lnTo>
                    <a:pt x="1985" y="15374"/>
                  </a:lnTo>
                  <a:cubicBezTo>
                    <a:pt x="1973" y="15375"/>
                    <a:pt x="1965" y="15378"/>
                    <a:pt x="1965" y="15384"/>
                  </a:cubicBezTo>
                  <a:cubicBezTo>
                    <a:pt x="1965" y="15381"/>
                    <a:pt x="1973" y="15378"/>
                    <a:pt x="1985" y="15374"/>
                  </a:cubicBezTo>
                  <a:close/>
                  <a:moveTo>
                    <a:pt x="5251" y="1"/>
                  </a:moveTo>
                  <a:cubicBezTo>
                    <a:pt x="5232" y="20"/>
                    <a:pt x="5181" y="55"/>
                    <a:pt x="5144" y="55"/>
                  </a:cubicBezTo>
                  <a:cubicBezTo>
                    <a:pt x="5135" y="55"/>
                    <a:pt x="5127" y="53"/>
                    <a:pt x="5120" y="49"/>
                  </a:cubicBezTo>
                  <a:lnTo>
                    <a:pt x="5120" y="49"/>
                  </a:lnTo>
                  <a:cubicBezTo>
                    <a:pt x="5144" y="120"/>
                    <a:pt x="5001" y="108"/>
                    <a:pt x="5001" y="120"/>
                  </a:cubicBezTo>
                  <a:cubicBezTo>
                    <a:pt x="5044" y="120"/>
                    <a:pt x="5024" y="145"/>
                    <a:pt x="5001" y="145"/>
                  </a:cubicBezTo>
                  <a:cubicBezTo>
                    <a:pt x="4993" y="145"/>
                    <a:pt x="4984" y="142"/>
                    <a:pt x="4977" y="132"/>
                  </a:cubicBezTo>
                  <a:lnTo>
                    <a:pt x="4977" y="132"/>
                  </a:lnTo>
                  <a:cubicBezTo>
                    <a:pt x="4981" y="135"/>
                    <a:pt x="4983" y="137"/>
                    <a:pt x="4985" y="137"/>
                  </a:cubicBezTo>
                  <a:cubicBezTo>
                    <a:pt x="4989" y="137"/>
                    <a:pt x="4989" y="128"/>
                    <a:pt x="4989" y="120"/>
                  </a:cubicBezTo>
                  <a:lnTo>
                    <a:pt x="4989" y="120"/>
                  </a:lnTo>
                  <a:cubicBezTo>
                    <a:pt x="4965" y="132"/>
                    <a:pt x="4965" y="144"/>
                    <a:pt x="4977" y="156"/>
                  </a:cubicBezTo>
                  <a:cubicBezTo>
                    <a:pt x="4972" y="156"/>
                    <a:pt x="4973" y="154"/>
                    <a:pt x="4971" y="154"/>
                  </a:cubicBezTo>
                  <a:cubicBezTo>
                    <a:pt x="4967" y="154"/>
                    <a:pt x="4956" y="158"/>
                    <a:pt x="4906" y="180"/>
                  </a:cubicBezTo>
                  <a:cubicBezTo>
                    <a:pt x="4925" y="189"/>
                    <a:pt x="4952" y="207"/>
                    <a:pt x="4924" y="207"/>
                  </a:cubicBezTo>
                  <a:cubicBezTo>
                    <a:pt x="4917" y="207"/>
                    <a:pt x="4907" y="206"/>
                    <a:pt x="4894" y="203"/>
                  </a:cubicBezTo>
                  <a:lnTo>
                    <a:pt x="4894" y="203"/>
                  </a:lnTo>
                  <a:cubicBezTo>
                    <a:pt x="4899" y="216"/>
                    <a:pt x="4904" y="222"/>
                    <a:pt x="4909" y="225"/>
                  </a:cubicBezTo>
                  <a:lnTo>
                    <a:pt x="4909" y="225"/>
                  </a:lnTo>
                  <a:cubicBezTo>
                    <a:pt x="4878" y="236"/>
                    <a:pt x="4851" y="263"/>
                    <a:pt x="4825" y="263"/>
                  </a:cubicBezTo>
                  <a:cubicBezTo>
                    <a:pt x="4816" y="263"/>
                    <a:pt x="4807" y="260"/>
                    <a:pt x="4798" y="251"/>
                  </a:cubicBezTo>
                  <a:cubicBezTo>
                    <a:pt x="4787" y="263"/>
                    <a:pt x="4798" y="310"/>
                    <a:pt x="4798" y="310"/>
                  </a:cubicBezTo>
                  <a:cubicBezTo>
                    <a:pt x="4790" y="316"/>
                    <a:pt x="4785" y="318"/>
                    <a:pt x="4782" y="318"/>
                  </a:cubicBezTo>
                  <a:cubicBezTo>
                    <a:pt x="4772" y="318"/>
                    <a:pt x="4784" y="296"/>
                    <a:pt x="4775" y="287"/>
                  </a:cubicBezTo>
                  <a:lnTo>
                    <a:pt x="4775" y="287"/>
                  </a:lnTo>
                  <a:cubicBezTo>
                    <a:pt x="4770" y="304"/>
                    <a:pt x="4765" y="310"/>
                    <a:pt x="4759" y="310"/>
                  </a:cubicBezTo>
                  <a:cubicBezTo>
                    <a:pt x="4750" y="310"/>
                    <a:pt x="4743" y="290"/>
                    <a:pt x="4751" y="275"/>
                  </a:cubicBezTo>
                  <a:lnTo>
                    <a:pt x="4751" y="275"/>
                  </a:lnTo>
                  <a:cubicBezTo>
                    <a:pt x="4727" y="287"/>
                    <a:pt x="4715" y="299"/>
                    <a:pt x="4703" y="322"/>
                  </a:cubicBezTo>
                  <a:cubicBezTo>
                    <a:pt x="4703" y="322"/>
                    <a:pt x="4715" y="322"/>
                    <a:pt x="4727" y="310"/>
                  </a:cubicBezTo>
                  <a:lnTo>
                    <a:pt x="4727" y="310"/>
                  </a:lnTo>
                  <a:cubicBezTo>
                    <a:pt x="4715" y="346"/>
                    <a:pt x="4691" y="358"/>
                    <a:pt x="4667" y="358"/>
                  </a:cubicBezTo>
                  <a:cubicBezTo>
                    <a:pt x="4691" y="358"/>
                    <a:pt x="4620" y="418"/>
                    <a:pt x="4608" y="430"/>
                  </a:cubicBezTo>
                  <a:cubicBezTo>
                    <a:pt x="4608" y="430"/>
                    <a:pt x="4596" y="394"/>
                    <a:pt x="4584" y="394"/>
                  </a:cubicBezTo>
                  <a:lnTo>
                    <a:pt x="4584" y="394"/>
                  </a:lnTo>
                  <a:cubicBezTo>
                    <a:pt x="4575" y="431"/>
                    <a:pt x="4588" y="491"/>
                    <a:pt x="4552" y="491"/>
                  </a:cubicBezTo>
                  <a:cubicBezTo>
                    <a:pt x="4543" y="491"/>
                    <a:pt x="4530" y="487"/>
                    <a:pt x="4513" y="477"/>
                  </a:cubicBezTo>
                  <a:lnTo>
                    <a:pt x="4513" y="477"/>
                  </a:lnTo>
                  <a:cubicBezTo>
                    <a:pt x="4568" y="514"/>
                    <a:pt x="4508" y="544"/>
                    <a:pt x="4456" y="544"/>
                  </a:cubicBezTo>
                  <a:cubicBezTo>
                    <a:pt x="4442" y="544"/>
                    <a:pt x="4428" y="542"/>
                    <a:pt x="4417" y="537"/>
                  </a:cubicBezTo>
                  <a:lnTo>
                    <a:pt x="4417" y="537"/>
                  </a:lnTo>
                  <a:cubicBezTo>
                    <a:pt x="4429" y="549"/>
                    <a:pt x="4417" y="644"/>
                    <a:pt x="4429" y="680"/>
                  </a:cubicBezTo>
                  <a:cubicBezTo>
                    <a:pt x="4417" y="668"/>
                    <a:pt x="4406" y="656"/>
                    <a:pt x="4406" y="644"/>
                  </a:cubicBezTo>
                  <a:cubicBezTo>
                    <a:pt x="4406" y="644"/>
                    <a:pt x="4406" y="680"/>
                    <a:pt x="4406" y="680"/>
                  </a:cubicBezTo>
                  <a:cubicBezTo>
                    <a:pt x="4370" y="680"/>
                    <a:pt x="4358" y="656"/>
                    <a:pt x="4358" y="620"/>
                  </a:cubicBezTo>
                  <a:cubicBezTo>
                    <a:pt x="4239" y="703"/>
                    <a:pt x="4215" y="751"/>
                    <a:pt x="4120" y="811"/>
                  </a:cubicBezTo>
                  <a:cubicBezTo>
                    <a:pt x="4137" y="811"/>
                    <a:pt x="4145" y="810"/>
                    <a:pt x="4148" y="809"/>
                  </a:cubicBezTo>
                  <a:lnTo>
                    <a:pt x="4148" y="809"/>
                  </a:lnTo>
                  <a:cubicBezTo>
                    <a:pt x="4144" y="810"/>
                    <a:pt x="4132" y="816"/>
                    <a:pt x="4132" y="834"/>
                  </a:cubicBezTo>
                  <a:cubicBezTo>
                    <a:pt x="4108" y="834"/>
                    <a:pt x="4108" y="811"/>
                    <a:pt x="4120" y="811"/>
                  </a:cubicBezTo>
                  <a:cubicBezTo>
                    <a:pt x="4117" y="810"/>
                    <a:pt x="4114" y="809"/>
                    <a:pt x="4111" y="809"/>
                  </a:cubicBezTo>
                  <a:cubicBezTo>
                    <a:pt x="4086" y="809"/>
                    <a:pt x="4088" y="844"/>
                    <a:pt x="4083" y="844"/>
                  </a:cubicBezTo>
                  <a:cubicBezTo>
                    <a:pt x="4082" y="844"/>
                    <a:pt x="4079" y="838"/>
                    <a:pt x="4072" y="822"/>
                  </a:cubicBezTo>
                  <a:lnTo>
                    <a:pt x="4072" y="822"/>
                  </a:lnTo>
                  <a:cubicBezTo>
                    <a:pt x="4096" y="882"/>
                    <a:pt x="3905" y="906"/>
                    <a:pt x="3858" y="965"/>
                  </a:cubicBezTo>
                  <a:cubicBezTo>
                    <a:pt x="3858" y="965"/>
                    <a:pt x="3858" y="965"/>
                    <a:pt x="3858" y="965"/>
                  </a:cubicBezTo>
                  <a:cubicBezTo>
                    <a:pt x="3855" y="965"/>
                    <a:pt x="3821" y="1121"/>
                    <a:pt x="3798" y="1132"/>
                  </a:cubicBezTo>
                  <a:cubicBezTo>
                    <a:pt x="3798" y="1108"/>
                    <a:pt x="3786" y="1096"/>
                    <a:pt x="3786" y="1084"/>
                  </a:cubicBezTo>
                  <a:cubicBezTo>
                    <a:pt x="3775" y="1096"/>
                    <a:pt x="3772" y="1105"/>
                    <a:pt x="3769" y="1105"/>
                  </a:cubicBezTo>
                  <a:cubicBezTo>
                    <a:pt x="3766" y="1105"/>
                    <a:pt x="3763" y="1096"/>
                    <a:pt x="3751" y="1072"/>
                  </a:cubicBezTo>
                  <a:cubicBezTo>
                    <a:pt x="3751" y="1120"/>
                    <a:pt x="3715" y="1132"/>
                    <a:pt x="3703" y="1156"/>
                  </a:cubicBezTo>
                  <a:cubicBezTo>
                    <a:pt x="3691" y="1168"/>
                    <a:pt x="3691" y="1168"/>
                    <a:pt x="3679" y="1180"/>
                  </a:cubicBezTo>
                  <a:cubicBezTo>
                    <a:pt x="3679" y="1170"/>
                    <a:pt x="3671" y="1153"/>
                    <a:pt x="3687" y="1153"/>
                  </a:cubicBezTo>
                  <a:cubicBezTo>
                    <a:pt x="3691" y="1153"/>
                    <a:pt x="3696" y="1154"/>
                    <a:pt x="3703" y="1156"/>
                  </a:cubicBezTo>
                  <a:cubicBezTo>
                    <a:pt x="3686" y="1134"/>
                    <a:pt x="3678" y="1124"/>
                    <a:pt x="3669" y="1124"/>
                  </a:cubicBezTo>
                  <a:cubicBezTo>
                    <a:pt x="3660" y="1124"/>
                    <a:pt x="3651" y="1137"/>
                    <a:pt x="3632" y="1156"/>
                  </a:cubicBezTo>
                  <a:cubicBezTo>
                    <a:pt x="3634" y="1155"/>
                    <a:pt x="3637" y="1154"/>
                    <a:pt x="3639" y="1154"/>
                  </a:cubicBezTo>
                  <a:cubicBezTo>
                    <a:pt x="3664" y="1154"/>
                    <a:pt x="3644" y="1216"/>
                    <a:pt x="3644" y="1227"/>
                  </a:cubicBezTo>
                  <a:cubicBezTo>
                    <a:pt x="3641" y="1227"/>
                    <a:pt x="3634" y="1228"/>
                    <a:pt x="3626" y="1228"/>
                  </a:cubicBezTo>
                  <a:cubicBezTo>
                    <a:pt x="3602" y="1228"/>
                    <a:pt x="3566" y="1221"/>
                    <a:pt x="3584" y="1168"/>
                  </a:cubicBezTo>
                  <a:lnTo>
                    <a:pt x="3584" y="1168"/>
                  </a:lnTo>
                  <a:cubicBezTo>
                    <a:pt x="3541" y="1211"/>
                    <a:pt x="3449" y="1351"/>
                    <a:pt x="3353" y="1351"/>
                  </a:cubicBezTo>
                  <a:cubicBezTo>
                    <a:pt x="3343" y="1351"/>
                    <a:pt x="3332" y="1350"/>
                    <a:pt x="3322" y="1346"/>
                  </a:cubicBezTo>
                  <a:lnTo>
                    <a:pt x="3322" y="1346"/>
                  </a:lnTo>
                  <a:cubicBezTo>
                    <a:pt x="3298" y="1382"/>
                    <a:pt x="3382" y="1382"/>
                    <a:pt x="3358" y="1430"/>
                  </a:cubicBezTo>
                  <a:cubicBezTo>
                    <a:pt x="3348" y="1433"/>
                    <a:pt x="3340" y="1434"/>
                    <a:pt x="3334" y="1434"/>
                  </a:cubicBezTo>
                  <a:cubicBezTo>
                    <a:pt x="3316" y="1434"/>
                    <a:pt x="3307" y="1423"/>
                    <a:pt x="3298" y="1406"/>
                  </a:cubicBezTo>
                  <a:lnTo>
                    <a:pt x="3298" y="1406"/>
                  </a:lnTo>
                  <a:cubicBezTo>
                    <a:pt x="3310" y="1453"/>
                    <a:pt x="3298" y="1477"/>
                    <a:pt x="3251" y="1489"/>
                  </a:cubicBezTo>
                  <a:cubicBezTo>
                    <a:pt x="3251" y="1477"/>
                    <a:pt x="3251" y="1394"/>
                    <a:pt x="3203" y="1382"/>
                  </a:cubicBezTo>
                  <a:lnTo>
                    <a:pt x="3203" y="1382"/>
                  </a:lnTo>
                  <a:cubicBezTo>
                    <a:pt x="3263" y="1465"/>
                    <a:pt x="3132" y="1453"/>
                    <a:pt x="3191" y="1537"/>
                  </a:cubicBezTo>
                  <a:cubicBezTo>
                    <a:pt x="3167" y="1537"/>
                    <a:pt x="3155" y="1537"/>
                    <a:pt x="3179" y="1525"/>
                  </a:cubicBezTo>
                  <a:cubicBezTo>
                    <a:pt x="3175" y="1524"/>
                    <a:pt x="3172" y="1524"/>
                    <a:pt x="3169" y="1524"/>
                  </a:cubicBezTo>
                  <a:cubicBezTo>
                    <a:pt x="3129" y="1524"/>
                    <a:pt x="3189" y="1598"/>
                    <a:pt x="3155" y="1620"/>
                  </a:cubicBezTo>
                  <a:cubicBezTo>
                    <a:pt x="3096" y="1632"/>
                    <a:pt x="3072" y="1620"/>
                    <a:pt x="3072" y="1727"/>
                  </a:cubicBezTo>
                  <a:cubicBezTo>
                    <a:pt x="3055" y="1710"/>
                    <a:pt x="3056" y="1694"/>
                    <a:pt x="3050" y="1694"/>
                  </a:cubicBezTo>
                  <a:cubicBezTo>
                    <a:pt x="3047" y="1694"/>
                    <a:pt x="3043" y="1697"/>
                    <a:pt x="3036" y="1704"/>
                  </a:cubicBezTo>
                  <a:cubicBezTo>
                    <a:pt x="3060" y="1680"/>
                    <a:pt x="3048" y="1668"/>
                    <a:pt x="3001" y="1656"/>
                  </a:cubicBezTo>
                  <a:lnTo>
                    <a:pt x="3001" y="1656"/>
                  </a:lnTo>
                  <a:cubicBezTo>
                    <a:pt x="3009" y="1681"/>
                    <a:pt x="3000" y="1695"/>
                    <a:pt x="2980" y="1700"/>
                  </a:cubicBezTo>
                  <a:lnTo>
                    <a:pt x="2980" y="1700"/>
                  </a:lnTo>
                  <a:cubicBezTo>
                    <a:pt x="2980" y="1700"/>
                    <a:pt x="2980" y="1700"/>
                    <a:pt x="2979" y="1700"/>
                  </a:cubicBezTo>
                  <a:lnTo>
                    <a:pt x="2979" y="1700"/>
                  </a:lnTo>
                  <a:cubicBezTo>
                    <a:pt x="2979" y="1700"/>
                    <a:pt x="2979" y="1700"/>
                    <a:pt x="2979" y="1700"/>
                  </a:cubicBezTo>
                  <a:lnTo>
                    <a:pt x="2979" y="1700"/>
                  </a:lnTo>
                  <a:cubicBezTo>
                    <a:pt x="2979" y="1700"/>
                    <a:pt x="2978" y="1700"/>
                    <a:pt x="2978" y="1700"/>
                  </a:cubicBezTo>
                  <a:cubicBezTo>
                    <a:pt x="2976" y="1700"/>
                    <a:pt x="2975" y="1701"/>
                    <a:pt x="2974" y="1702"/>
                  </a:cubicBezTo>
                  <a:lnTo>
                    <a:pt x="2974" y="1702"/>
                  </a:lnTo>
                  <a:cubicBezTo>
                    <a:pt x="2975" y="1701"/>
                    <a:pt x="2977" y="1701"/>
                    <a:pt x="2978" y="1701"/>
                  </a:cubicBezTo>
                  <a:lnTo>
                    <a:pt x="2978" y="1701"/>
                  </a:lnTo>
                  <a:cubicBezTo>
                    <a:pt x="2978" y="1703"/>
                    <a:pt x="2983" y="1707"/>
                    <a:pt x="2986" y="1707"/>
                  </a:cubicBezTo>
                  <a:cubicBezTo>
                    <a:pt x="2988" y="1707"/>
                    <a:pt x="2989" y="1706"/>
                    <a:pt x="2989" y="1704"/>
                  </a:cubicBezTo>
                  <a:cubicBezTo>
                    <a:pt x="2985" y="1702"/>
                    <a:pt x="2982" y="1701"/>
                    <a:pt x="2980" y="1700"/>
                  </a:cubicBezTo>
                  <a:lnTo>
                    <a:pt x="2980" y="1700"/>
                  </a:lnTo>
                  <a:cubicBezTo>
                    <a:pt x="2980" y="1700"/>
                    <a:pt x="2980" y="1700"/>
                    <a:pt x="2980" y="1700"/>
                  </a:cubicBezTo>
                  <a:lnTo>
                    <a:pt x="2980" y="1700"/>
                  </a:lnTo>
                  <a:cubicBezTo>
                    <a:pt x="2982" y="1701"/>
                    <a:pt x="2985" y="1702"/>
                    <a:pt x="2989" y="1704"/>
                  </a:cubicBezTo>
                  <a:cubicBezTo>
                    <a:pt x="2999" y="1728"/>
                    <a:pt x="2999" y="1736"/>
                    <a:pt x="2996" y="1736"/>
                  </a:cubicBezTo>
                  <a:cubicBezTo>
                    <a:pt x="2989" y="1736"/>
                    <a:pt x="2970" y="1709"/>
                    <a:pt x="2974" y="1702"/>
                  </a:cubicBezTo>
                  <a:lnTo>
                    <a:pt x="2974" y="1702"/>
                  </a:lnTo>
                  <a:cubicBezTo>
                    <a:pt x="2968" y="1703"/>
                    <a:pt x="2961" y="1704"/>
                    <a:pt x="2953" y="1704"/>
                  </a:cubicBezTo>
                  <a:cubicBezTo>
                    <a:pt x="2945" y="1696"/>
                    <a:pt x="2943" y="1688"/>
                    <a:pt x="2923" y="1681"/>
                  </a:cubicBezTo>
                  <a:lnTo>
                    <a:pt x="2923" y="1681"/>
                  </a:lnTo>
                  <a:cubicBezTo>
                    <a:pt x="2943" y="1692"/>
                    <a:pt x="2957" y="1710"/>
                    <a:pt x="2964" y="1736"/>
                  </a:cubicBezTo>
                  <a:lnTo>
                    <a:pt x="2964" y="1736"/>
                  </a:lnTo>
                  <a:cubicBezTo>
                    <a:pt x="2963" y="1741"/>
                    <a:pt x="2961" y="1744"/>
                    <a:pt x="2959" y="1744"/>
                  </a:cubicBezTo>
                  <a:cubicBezTo>
                    <a:pt x="2954" y="1744"/>
                    <a:pt x="2948" y="1735"/>
                    <a:pt x="2941" y="1715"/>
                  </a:cubicBezTo>
                  <a:cubicBezTo>
                    <a:pt x="2916" y="1747"/>
                    <a:pt x="2917" y="1759"/>
                    <a:pt x="2914" y="1759"/>
                  </a:cubicBezTo>
                  <a:cubicBezTo>
                    <a:pt x="2910" y="1759"/>
                    <a:pt x="2903" y="1750"/>
                    <a:pt x="2870" y="1739"/>
                  </a:cubicBezTo>
                  <a:cubicBezTo>
                    <a:pt x="2854" y="1770"/>
                    <a:pt x="2868" y="1805"/>
                    <a:pt x="2859" y="1805"/>
                  </a:cubicBezTo>
                  <a:cubicBezTo>
                    <a:pt x="2854" y="1805"/>
                    <a:pt x="2845" y="1797"/>
                    <a:pt x="2825" y="1777"/>
                  </a:cubicBezTo>
                  <a:lnTo>
                    <a:pt x="2825" y="1777"/>
                  </a:lnTo>
                  <a:cubicBezTo>
                    <a:pt x="2821" y="1818"/>
                    <a:pt x="2774" y="1918"/>
                    <a:pt x="2774" y="1918"/>
                  </a:cubicBezTo>
                  <a:cubicBezTo>
                    <a:pt x="2767" y="1918"/>
                    <a:pt x="2759" y="1913"/>
                    <a:pt x="2755" y="1907"/>
                  </a:cubicBezTo>
                  <a:lnTo>
                    <a:pt x="2755" y="1907"/>
                  </a:lnTo>
                  <a:cubicBezTo>
                    <a:pt x="2764" y="1947"/>
                    <a:pt x="2740" y="2016"/>
                    <a:pt x="2695" y="2016"/>
                  </a:cubicBezTo>
                  <a:cubicBezTo>
                    <a:pt x="2680" y="2016"/>
                    <a:pt x="2663" y="2009"/>
                    <a:pt x="2643" y="1989"/>
                  </a:cubicBezTo>
                  <a:cubicBezTo>
                    <a:pt x="2620" y="2120"/>
                    <a:pt x="2608" y="2073"/>
                    <a:pt x="2632" y="2144"/>
                  </a:cubicBezTo>
                  <a:cubicBezTo>
                    <a:pt x="2596" y="2144"/>
                    <a:pt x="2512" y="2108"/>
                    <a:pt x="2524" y="2085"/>
                  </a:cubicBezTo>
                  <a:cubicBezTo>
                    <a:pt x="2489" y="2085"/>
                    <a:pt x="2489" y="2108"/>
                    <a:pt x="2524" y="2132"/>
                  </a:cubicBezTo>
                  <a:cubicBezTo>
                    <a:pt x="2518" y="2135"/>
                    <a:pt x="2512" y="2137"/>
                    <a:pt x="2505" y="2137"/>
                  </a:cubicBezTo>
                  <a:cubicBezTo>
                    <a:pt x="2489" y="2137"/>
                    <a:pt x="2474" y="2126"/>
                    <a:pt x="2465" y="2108"/>
                  </a:cubicBezTo>
                  <a:cubicBezTo>
                    <a:pt x="2454" y="2108"/>
                    <a:pt x="2442" y="2205"/>
                    <a:pt x="2411" y="2205"/>
                  </a:cubicBezTo>
                  <a:cubicBezTo>
                    <a:pt x="2409" y="2205"/>
                    <a:pt x="2407" y="2204"/>
                    <a:pt x="2405" y="2204"/>
                  </a:cubicBezTo>
                  <a:lnTo>
                    <a:pt x="2405" y="2204"/>
                  </a:lnTo>
                  <a:cubicBezTo>
                    <a:pt x="2429" y="2215"/>
                    <a:pt x="2405" y="2227"/>
                    <a:pt x="2405" y="2251"/>
                  </a:cubicBezTo>
                  <a:cubicBezTo>
                    <a:pt x="2393" y="2227"/>
                    <a:pt x="2381" y="2227"/>
                    <a:pt x="2358" y="2227"/>
                  </a:cubicBezTo>
                  <a:cubicBezTo>
                    <a:pt x="2367" y="2236"/>
                    <a:pt x="2360" y="2258"/>
                    <a:pt x="2344" y="2283"/>
                  </a:cubicBezTo>
                  <a:lnTo>
                    <a:pt x="2344" y="2283"/>
                  </a:lnTo>
                  <a:cubicBezTo>
                    <a:pt x="2344" y="2282"/>
                    <a:pt x="2344" y="2281"/>
                    <a:pt x="2345" y="2280"/>
                  </a:cubicBezTo>
                  <a:lnTo>
                    <a:pt x="2345" y="2280"/>
                  </a:lnTo>
                  <a:cubicBezTo>
                    <a:pt x="2345" y="2279"/>
                    <a:pt x="2346" y="2277"/>
                    <a:pt x="2346" y="2275"/>
                  </a:cubicBezTo>
                  <a:lnTo>
                    <a:pt x="2346" y="2275"/>
                  </a:lnTo>
                  <a:cubicBezTo>
                    <a:pt x="2346" y="2275"/>
                    <a:pt x="2346" y="2275"/>
                    <a:pt x="2346" y="2275"/>
                  </a:cubicBezTo>
                  <a:cubicBezTo>
                    <a:pt x="2339" y="2275"/>
                    <a:pt x="2340" y="2279"/>
                    <a:pt x="2342" y="2280"/>
                  </a:cubicBezTo>
                  <a:lnTo>
                    <a:pt x="2342" y="2280"/>
                  </a:lnTo>
                  <a:cubicBezTo>
                    <a:pt x="2340" y="2284"/>
                    <a:pt x="2338" y="2289"/>
                    <a:pt x="2337" y="2293"/>
                  </a:cubicBezTo>
                  <a:lnTo>
                    <a:pt x="2337" y="2293"/>
                  </a:lnTo>
                  <a:cubicBezTo>
                    <a:pt x="2340" y="2290"/>
                    <a:pt x="2342" y="2286"/>
                    <a:pt x="2344" y="2283"/>
                  </a:cubicBezTo>
                  <a:lnTo>
                    <a:pt x="2344" y="2283"/>
                  </a:lnTo>
                  <a:cubicBezTo>
                    <a:pt x="2340" y="2295"/>
                    <a:pt x="2338" y="2299"/>
                    <a:pt x="2337" y="2299"/>
                  </a:cubicBezTo>
                  <a:cubicBezTo>
                    <a:pt x="2337" y="2299"/>
                    <a:pt x="2337" y="2296"/>
                    <a:pt x="2337" y="2293"/>
                  </a:cubicBezTo>
                  <a:lnTo>
                    <a:pt x="2337" y="2293"/>
                  </a:lnTo>
                  <a:cubicBezTo>
                    <a:pt x="2296" y="2354"/>
                    <a:pt x="2211" y="2432"/>
                    <a:pt x="2167" y="2432"/>
                  </a:cubicBezTo>
                  <a:cubicBezTo>
                    <a:pt x="2161" y="2432"/>
                    <a:pt x="2156" y="2430"/>
                    <a:pt x="2152" y="2428"/>
                  </a:cubicBezTo>
                  <a:lnTo>
                    <a:pt x="2152" y="2428"/>
                  </a:lnTo>
                  <a:cubicBezTo>
                    <a:pt x="2163" y="2445"/>
                    <a:pt x="2152" y="2455"/>
                    <a:pt x="2131" y="2466"/>
                  </a:cubicBezTo>
                  <a:cubicBezTo>
                    <a:pt x="2131" y="2442"/>
                    <a:pt x="2120" y="2430"/>
                    <a:pt x="2108" y="2418"/>
                  </a:cubicBezTo>
                  <a:lnTo>
                    <a:pt x="2108" y="2418"/>
                  </a:lnTo>
                  <a:cubicBezTo>
                    <a:pt x="2120" y="2442"/>
                    <a:pt x="2108" y="2466"/>
                    <a:pt x="2096" y="2477"/>
                  </a:cubicBezTo>
                  <a:cubicBezTo>
                    <a:pt x="2103" y="2463"/>
                    <a:pt x="2102" y="2458"/>
                    <a:pt x="2095" y="2458"/>
                  </a:cubicBezTo>
                  <a:cubicBezTo>
                    <a:pt x="2090" y="2458"/>
                    <a:pt x="2082" y="2461"/>
                    <a:pt x="2072" y="2466"/>
                  </a:cubicBezTo>
                  <a:cubicBezTo>
                    <a:pt x="2036" y="2489"/>
                    <a:pt x="2084" y="2513"/>
                    <a:pt x="2096" y="2537"/>
                  </a:cubicBezTo>
                  <a:cubicBezTo>
                    <a:pt x="2078" y="2531"/>
                    <a:pt x="2069" y="2531"/>
                    <a:pt x="2060" y="2531"/>
                  </a:cubicBezTo>
                  <a:cubicBezTo>
                    <a:pt x="2054" y="2531"/>
                    <a:pt x="2048" y="2531"/>
                    <a:pt x="2040" y="2529"/>
                  </a:cubicBezTo>
                  <a:lnTo>
                    <a:pt x="2040" y="2529"/>
                  </a:lnTo>
                  <a:cubicBezTo>
                    <a:pt x="2049" y="2538"/>
                    <a:pt x="2034" y="2555"/>
                    <a:pt x="2023" y="2555"/>
                  </a:cubicBezTo>
                  <a:cubicBezTo>
                    <a:pt x="2017" y="2555"/>
                    <a:pt x="2012" y="2551"/>
                    <a:pt x="2012" y="2537"/>
                  </a:cubicBezTo>
                  <a:cubicBezTo>
                    <a:pt x="2012" y="2537"/>
                    <a:pt x="2012" y="2596"/>
                    <a:pt x="2012" y="2596"/>
                  </a:cubicBezTo>
                  <a:cubicBezTo>
                    <a:pt x="1998" y="2582"/>
                    <a:pt x="1976" y="2564"/>
                    <a:pt x="1957" y="2564"/>
                  </a:cubicBezTo>
                  <a:cubicBezTo>
                    <a:pt x="1945" y="2564"/>
                    <a:pt x="1934" y="2572"/>
                    <a:pt x="1929" y="2596"/>
                  </a:cubicBezTo>
                  <a:cubicBezTo>
                    <a:pt x="1913" y="2645"/>
                    <a:pt x="1879" y="2659"/>
                    <a:pt x="1849" y="2659"/>
                  </a:cubicBezTo>
                  <a:cubicBezTo>
                    <a:pt x="1812" y="2659"/>
                    <a:pt x="1780" y="2639"/>
                    <a:pt x="1786" y="2632"/>
                  </a:cubicBezTo>
                  <a:lnTo>
                    <a:pt x="1786" y="2632"/>
                  </a:lnTo>
                  <a:cubicBezTo>
                    <a:pt x="1766" y="2642"/>
                    <a:pt x="1703" y="2746"/>
                    <a:pt x="1699" y="2785"/>
                  </a:cubicBezTo>
                  <a:lnTo>
                    <a:pt x="1699" y="2785"/>
                  </a:lnTo>
                  <a:cubicBezTo>
                    <a:pt x="1695" y="2778"/>
                    <a:pt x="1691" y="2770"/>
                    <a:pt x="1691" y="2763"/>
                  </a:cubicBezTo>
                  <a:cubicBezTo>
                    <a:pt x="1608" y="2763"/>
                    <a:pt x="1619" y="2835"/>
                    <a:pt x="1667" y="2882"/>
                  </a:cubicBezTo>
                  <a:cubicBezTo>
                    <a:pt x="1655" y="2894"/>
                    <a:pt x="1596" y="2894"/>
                    <a:pt x="1596" y="2894"/>
                  </a:cubicBezTo>
                  <a:cubicBezTo>
                    <a:pt x="1619" y="2918"/>
                    <a:pt x="1393" y="3025"/>
                    <a:pt x="1358" y="3049"/>
                  </a:cubicBezTo>
                  <a:cubicBezTo>
                    <a:pt x="1369" y="3061"/>
                    <a:pt x="1381" y="3073"/>
                    <a:pt x="1393" y="3085"/>
                  </a:cubicBezTo>
                  <a:cubicBezTo>
                    <a:pt x="1393" y="3090"/>
                    <a:pt x="1377" y="3092"/>
                    <a:pt x="1362" y="3092"/>
                  </a:cubicBezTo>
                  <a:cubicBezTo>
                    <a:pt x="1349" y="3092"/>
                    <a:pt x="1338" y="3090"/>
                    <a:pt x="1338" y="3086"/>
                  </a:cubicBezTo>
                  <a:lnTo>
                    <a:pt x="1338" y="3086"/>
                  </a:lnTo>
                  <a:cubicBezTo>
                    <a:pt x="1330" y="3094"/>
                    <a:pt x="1330" y="3105"/>
                    <a:pt x="1346" y="3120"/>
                  </a:cubicBezTo>
                  <a:cubicBezTo>
                    <a:pt x="1342" y="3121"/>
                    <a:pt x="1339" y="3122"/>
                    <a:pt x="1336" y="3122"/>
                  </a:cubicBezTo>
                  <a:cubicBezTo>
                    <a:pt x="1317" y="3122"/>
                    <a:pt x="1307" y="3100"/>
                    <a:pt x="1306" y="3086"/>
                  </a:cubicBezTo>
                  <a:lnTo>
                    <a:pt x="1306" y="3086"/>
                  </a:lnTo>
                  <a:cubicBezTo>
                    <a:pt x="1301" y="3108"/>
                    <a:pt x="1306" y="3136"/>
                    <a:pt x="1286" y="3156"/>
                  </a:cubicBezTo>
                  <a:cubicBezTo>
                    <a:pt x="1276" y="3156"/>
                    <a:pt x="1269" y="3156"/>
                    <a:pt x="1262" y="3156"/>
                  </a:cubicBezTo>
                  <a:lnTo>
                    <a:pt x="1262" y="3156"/>
                  </a:lnTo>
                  <a:cubicBezTo>
                    <a:pt x="1262" y="3160"/>
                    <a:pt x="1262" y="3161"/>
                    <a:pt x="1262" y="3161"/>
                  </a:cubicBezTo>
                  <a:cubicBezTo>
                    <a:pt x="1262" y="3161"/>
                    <a:pt x="1261" y="3159"/>
                    <a:pt x="1259" y="3156"/>
                  </a:cubicBezTo>
                  <a:lnTo>
                    <a:pt x="1259" y="3156"/>
                  </a:lnTo>
                  <a:cubicBezTo>
                    <a:pt x="1245" y="3157"/>
                    <a:pt x="1235" y="3160"/>
                    <a:pt x="1203" y="3168"/>
                  </a:cubicBezTo>
                  <a:cubicBezTo>
                    <a:pt x="1238" y="3204"/>
                    <a:pt x="1215" y="3216"/>
                    <a:pt x="1250" y="3239"/>
                  </a:cubicBezTo>
                  <a:cubicBezTo>
                    <a:pt x="1233" y="3229"/>
                    <a:pt x="1217" y="3225"/>
                    <a:pt x="1201" y="3225"/>
                  </a:cubicBezTo>
                  <a:cubicBezTo>
                    <a:pt x="1094" y="3225"/>
                    <a:pt x="1047" y="3454"/>
                    <a:pt x="1036" y="3454"/>
                  </a:cubicBezTo>
                  <a:cubicBezTo>
                    <a:pt x="1018" y="3422"/>
                    <a:pt x="1004" y="3415"/>
                    <a:pt x="989" y="3415"/>
                  </a:cubicBezTo>
                  <a:cubicBezTo>
                    <a:pt x="975" y="3415"/>
                    <a:pt x="961" y="3422"/>
                    <a:pt x="945" y="3422"/>
                  </a:cubicBezTo>
                  <a:cubicBezTo>
                    <a:pt x="936" y="3422"/>
                    <a:pt x="926" y="3420"/>
                    <a:pt x="914" y="3413"/>
                  </a:cubicBezTo>
                  <a:lnTo>
                    <a:pt x="914" y="3413"/>
                  </a:lnTo>
                  <a:cubicBezTo>
                    <a:pt x="935" y="3436"/>
                    <a:pt x="852" y="3469"/>
                    <a:pt x="917" y="3501"/>
                  </a:cubicBezTo>
                  <a:cubicBezTo>
                    <a:pt x="834" y="3525"/>
                    <a:pt x="715" y="3489"/>
                    <a:pt x="715" y="3632"/>
                  </a:cubicBezTo>
                  <a:cubicBezTo>
                    <a:pt x="691" y="3620"/>
                    <a:pt x="667" y="3609"/>
                    <a:pt x="643" y="3597"/>
                  </a:cubicBezTo>
                  <a:lnTo>
                    <a:pt x="643" y="3597"/>
                  </a:lnTo>
                  <a:cubicBezTo>
                    <a:pt x="631" y="3632"/>
                    <a:pt x="655" y="3668"/>
                    <a:pt x="655" y="3680"/>
                  </a:cubicBezTo>
                  <a:cubicBezTo>
                    <a:pt x="505" y="3715"/>
                    <a:pt x="444" y="3895"/>
                    <a:pt x="278" y="3895"/>
                  </a:cubicBezTo>
                  <a:cubicBezTo>
                    <a:pt x="273" y="3895"/>
                    <a:pt x="268" y="3895"/>
                    <a:pt x="262" y="3894"/>
                  </a:cubicBezTo>
                  <a:lnTo>
                    <a:pt x="262" y="3894"/>
                  </a:lnTo>
                  <a:cubicBezTo>
                    <a:pt x="286" y="3906"/>
                    <a:pt x="286" y="3942"/>
                    <a:pt x="310" y="3966"/>
                  </a:cubicBezTo>
                  <a:cubicBezTo>
                    <a:pt x="262" y="3978"/>
                    <a:pt x="203" y="4037"/>
                    <a:pt x="191" y="4037"/>
                  </a:cubicBezTo>
                  <a:cubicBezTo>
                    <a:pt x="226" y="4049"/>
                    <a:pt x="215" y="4037"/>
                    <a:pt x="238" y="4073"/>
                  </a:cubicBezTo>
                  <a:cubicBezTo>
                    <a:pt x="95" y="4109"/>
                    <a:pt x="155" y="4835"/>
                    <a:pt x="131" y="5037"/>
                  </a:cubicBezTo>
                  <a:cubicBezTo>
                    <a:pt x="134" y="5037"/>
                    <a:pt x="137" y="5036"/>
                    <a:pt x="140" y="5036"/>
                  </a:cubicBezTo>
                  <a:cubicBezTo>
                    <a:pt x="257" y="5036"/>
                    <a:pt x="143" y="5528"/>
                    <a:pt x="155" y="5644"/>
                  </a:cubicBezTo>
                  <a:cubicBezTo>
                    <a:pt x="167" y="5621"/>
                    <a:pt x="167" y="5585"/>
                    <a:pt x="179" y="5561"/>
                  </a:cubicBezTo>
                  <a:lnTo>
                    <a:pt x="179" y="5561"/>
                  </a:lnTo>
                  <a:cubicBezTo>
                    <a:pt x="215" y="5740"/>
                    <a:pt x="72" y="5906"/>
                    <a:pt x="60" y="6085"/>
                  </a:cubicBezTo>
                  <a:cubicBezTo>
                    <a:pt x="56" y="6074"/>
                    <a:pt x="53" y="6064"/>
                    <a:pt x="50" y="6055"/>
                  </a:cubicBezTo>
                  <a:lnTo>
                    <a:pt x="50" y="6055"/>
                  </a:lnTo>
                  <a:cubicBezTo>
                    <a:pt x="61" y="6156"/>
                    <a:pt x="97" y="6311"/>
                    <a:pt x="60" y="6311"/>
                  </a:cubicBezTo>
                  <a:cubicBezTo>
                    <a:pt x="4" y="6322"/>
                    <a:pt x="74" y="7028"/>
                    <a:pt x="63" y="7172"/>
                  </a:cubicBezTo>
                  <a:lnTo>
                    <a:pt x="63" y="7172"/>
                  </a:lnTo>
                  <a:cubicBezTo>
                    <a:pt x="70" y="7151"/>
                    <a:pt x="89" y="7142"/>
                    <a:pt x="107" y="7133"/>
                  </a:cubicBezTo>
                  <a:lnTo>
                    <a:pt x="107" y="7133"/>
                  </a:lnTo>
                  <a:cubicBezTo>
                    <a:pt x="191" y="7252"/>
                    <a:pt x="84" y="7561"/>
                    <a:pt x="84" y="7692"/>
                  </a:cubicBezTo>
                  <a:cubicBezTo>
                    <a:pt x="84" y="7871"/>
                    <a:pt x="95" y="8050"/>
                    <a:pt x="119" y="8240"/>
                  </a:cubicBezTo>
                  <a:cubicBezTo>
                    <a:pt x="143" y="8526"/>
                    <a:pt x="107" y="8788"/>
                    <a:pt x="131" y="9085"/>
                  </a:cubicBezTo>
                  <a:cubicBezTo>
                    <a:pt x="143" y="9312"/>
                    <a:pt x="95" y="9490"/>
                    <a:pt x="107" y="9704"/>
                  </a:cubicBezTo>
                  <a:cubicBezTo>
                    <a:pt x="107" y="9847"/>
                    <a:pt x="72" y="10300"/>
                    <a:pt x="119" y="10347"/>
                  </a:cubicBezTo>
                  <a:cubicBezTo>
                    <a:pt x="107" y="10455"/>
                    <a:pt x="191" y="11121"/>
                    <a:pt x="131" y="11169"/>
                  </a:cubicBezTo>
                  <a:cubicBezTo>
                    <a:pt x="0" y="11300"/>
                    <a:pt x="84" y="12038"/>
                    <a:pt x="107" y="12217"/>
                  </a:cubicBezTo>
                  <a:cubicBezTo>
                    <a:pt x="93" y="12184"/>
                    <a:pt x="85" y="12168"/>
                    <a:pt x="81" y="12168"/>
                  </a:cubicBezTo>
                  <a:lnTo>
                    <a:pt x="81" y="12168"/>
                  </a:lnTo>
                  <a:cubicBezTo>
                    <a:pt x="75" y="12168"/>
                    <a:pt x="81" y="12208"/>
                    <a:pt x="95" y="12288"/>
                  </a:cubicBezTo>
                  <a:cubicBezTo>
                    <a:pt x="95" y="12371"/>
                    <a:pt x="95" y="12455"/>
                    <a:pt x="84" y="12538"/>
                  </a:cubicBezTo>
                  <a:cubicBezTo>
                    <a:pt x="84" y="12741"/>
                    <a:pt x="60" y="12943"/>
                    <a:pt x="60" y="13145"/>
                  </a:cubicBezTo>
                  <a:cubicBezTo>
                    <a:pt x="60" y="13348"/>
                    <a:pt x="131" y="13550"/>
                    <a:pt x="155" y="13753"/>
                  </a:cubicBezTo>
                  <a:cubicBezTo>
                    <a:pt x="155" y="13693"/>
                    <a:pt x="155" y="13645"/>
                    <a:pt x="167" y="13586"/>
                  </a:cubicBezTo>
                  <a:cubicBezTo>
                    <a:pt x="168" y="13585"/>
                    <a:pt x="168" y="13584"/>
                    <a:pt x="169" y="13584"/>
                  </a:cubicBezTo>
                  <a:cubicBezTo>
                    <a:pt x="180" y="13584"/>
                    <a:pt x="201" y="13678"/>
                    <a:pt x="221" y="13678"/>
                  </a:cubicBezTo>
                  <a:cubicBezTo>
                    <a:pt x="227" y="13678"/>
                    <a:pt x="233" y="13669"/>
                    <a:pt x="238" y="13645"/>
                  </a:cubicBezTo>
                  <a:lnTo>
                    <a:pt x="238" y="13645"/>
                  </a:lnTo>
                  <a:cubicBezTo>
                    <a:pt x="238" y="13681"/>
                    <a:pt x="191" y="13907"/>
                    <a:pt x="191" y="13919"/>
                  </a:cubicBezTo>
                  <a:cubicBezTo>
                    <a:pt x="190" y="13918"/>
                    <a:pt x="189" y="13916"/>
                    <a:pt x="188" y="13914"/>
                  </a:cubicBezTo>
                  <a:lnTo>
                    <a:pt x="188" y="13914"/>
                  </a:lnTo>
                  <a:cubicBezTo>
                    <a:pt x="172" y="14125"/>
                    <a:pt x="119" y="14639"/>
                    <a:pt x="119" y="14705"/>
                  </a:cubicBezTo>
                  <a:cubicBezTo>
                    <a:pt x="119" y="14824"/>
                    <a:pt x="107" y="14931"/>
                    <a:pt x="107" y="15050"/>
                  </a:cubicBezTo>
                  <a:cubicBezTo>
                    <a:pt x="107" y="15372"/>
                    <a:pt x="119" y="15336"/>
                    <a:pt x="441" y="15348"/>
                  </a:cubicBezTo>
                  <a:cubicBezTo>
                    <a:pt x="834" y="15348"/>
                    <a:pt x="1227" y="15360"/>
                    <a:pt x="1619" y="15360"/>
                  </a:cubicBezTo>
                  <a:cubicBezTo>
                    <a:pt x="1584" y="15348"/>
                    <a:pt x="1560" y="15324"/>
                    <a:pt x="1536" y="15312"/>
                  </a:cubicBezTo>
                  <a:cubicBezTo>
                    <a:pt x="1560" y="15312"/>
                    <a:pt x="1846" y="15324"/>
                    <a:pt x="1834" y="15336"/>
                  </a:cubicBezTo>
                  <a:cubicBezTo>
                    <a:pt x="1806" y="15350"/>
                    <a:pt x="1778" y="15356"/>
                    <a:pt x="1750" y="15356"/>
                  </a:cubicBezTo>
                  <a:cubicBezTo>
                    <a:pt x="1730" y="15356"/>
                    <a:pt x="1711" y="15353"/>
                    <a:pt x="1691" y="15348"/>
                  </a:cubicBezTo>
                  <a:lnTo>
                    <a:pt x="1691" y="15348"/>
                  </a:lnTo>
                  <a:cubicBezTo>
                    <a:pt x="1712" y="15355"/>
                    <a:pt x="1734" y="15358"/>
                    <a:pt x="1756" y="15358"/>
                  </a:cubicBezTo>
                  <a:cubicBezTo>
                    <a:pt x="1848" y="15358"/>
                    <a:pt x="1945" y="15309"/>
                    <a:pt x="2034" y="15309"/>
                  </a:cubicBezTo>
                  <a:cubicBezTo>
                    <a:pt x="2068" y="15309"/>
                    <a:pt x="2101" y="15317"/>
                    <a:pt x="2131" y="15336"/>
                  </a:cubicBezTo>
                  <a:cubicBezTo>
                    <a:pt x="2141" y="15336"/>
                    <a:pt x="2032" y="15358"/>
                    <a:pt x="1985" y="15374"/>
                  </a:cubicBezTo>
                  <a:lnTo>
                    <a:pt x="1985" y="15374"/>
                  </a:lnTo>
                  <a:cubicBezTo>
                    <a:pt x="1991" y="15373"/>
                    <a:pt x="1999" y="15373"/>
                    <a:pt x="2006" y="15373"/>
                  </a:cubicBezTo>
                  <a:cubicBezTo>
                    <a:pt x="2032" y="15373"/>
                    <a:pt x="2065" y="15375"/>
                    <a:pt x="2090" y="15375"/>
                  </a:cubicBezTo>
                  <a:cubicBezTo>
                    <a:pt x="2103" y="15375"/>
                    <a:pt x="2114" y="15375"/>
                    <a:pt x="2120" y="15372"/>
                  </a:cubicBezTo>
                  <a:lnTo>
                    <a:pt x="2084" y="15372"/>
                  </a:lnTo>
                  <a:cubicBezTo>
                    <a:pt x="2193" y="15350"/>
                    <a:pt x="2301" y="15343"/>
                    <a:pt x="2409" y="15343"/>
                  </a:cubicBezTo>
                  <a:cubicBezTo>
                    <a:pt x="2593" y="15343"/>
                    <a:pt x="2777" y="15364"/>
                    <a:pt x="2965" y="15372"/>
                  </a:cubicBezTo>
                  <a:cubicBezTo>
                    <a:pt x="2929" y="15360"/>
                    <a:pt x="2882" y="15336"/>
                    <a:pt x="2834" y="15324"/>
                  </a:cubicBezTo>
                  <a:cubicBezTo>
                    <a:pt x="2844" y="15324"/>
                    <a:pt x="2875" y="15325"/>
                    <a:pt x="2909" y="15325"/>
                  </a:cubicBezTo>
                  <a:cubicBezTo>
                    <a:pt x="2996" y="15325"/>
                    <a:pt x="3108" y="15319"/>
                    <a:pt x="2989" y="15277"/>
                  </a:cubicBezTo>
                  <a:lnTo>
                    <a:pt x="2989" y="15277"/>
                  </a:lnTo>
                  <a:cubicBezTo>
                    <a:pt x="3189" y="15348"/>
                    <a:pt x="3419" y="15370"/>
                    <a:pt x="3658" y="15370"/>
                  </a:cubicBezTo>
                  <a:cubicBezTo>
                    <a:pt x="4079" y="15370"/>
                    <a:pt x="4530" y="15300"/>
                    <a:pt x="4899" y="15300"/>
                  </a:cubicBezTo>
                  <a:cubicBezTo>
                    <a:pt x="4916" y="15300"/>
                    <a:pt x="4933" y="15300"/>
                    <a:pt x="4950" y="15300"/>
                  </a:cubicBezTo>
                  <a:lnTo>
                    <a:pt x="4950" y="15300"/>
                  </a:lnTo>
                  <a:cubicBezTo>
                    <a:pt x="4929" y="15299"/>
                    <a:pt x="4918" y="15288"/>
                    <a:pt x="4918" y="15265"/>
                  </a:cubicBezTo>
                  <a:cubicBezTo>
                    <a:pt x="4921" y="15259"/>
                    <a:pt x="4938" y="15257"/>
                    <a:pt x="4964" y="15257"/>
                  </a:cubicBezTo>
                  <a:cubicBezTo>
                    <a:pt x="5111" y="15257"/>
                    <a:pt x="5549" y="15331"/>
                    <a:pt x="5620" y="15372"/>
                  </a:cubicBezTo>
                  <a:cubicBezTo>
                    <a:pt x="5584" y="15348"/>
                    <a:pt x="6013" y="15348"/>
                    <a:pt x="6037" y="15312"/>
                  </a:cubicBezTo>
                  <a:cubicBezTo>
                    <a:pt x="6025" y="15290"/>
                    <a:pt x="6004" y="15289"/>
                    <a:pt x="5991" y="15289"/>
                  </a:cubicBezTo>
                  <a:lnTo>
                    <a:pt x="5991" y="15289"/>
                  </a:lnTo>
                  <a:cubicBezTo>
                    <a:pt x="6121" y="15289"/>
                    <a:pt x="6240" y="15336"/>
                    <a:pt x="6418" y="15336"/>
                  </a:cubicBezTo>
                  <a:cubicBezTo>
                    <a:pt x="6744" y="15336"/>
                    <a:pt x="7071" y="15362"/>
                    <a:pt x="7397" y="15362"/>
                  </a:cubicBezTo>
                  <a:cubicBezTo>
                    <a:pt x="7452" y="15362"/>
                    <a:pt x="7506" y="15362"/>
                    <a:pt x="7561" y="15360"/>
                  </a:cubicBezTo>
                  <a:cubicBezTo>
                    <a:pt x="7578" y="15326"/>
                    <a:pt x="7594" y="15314"/>
                    <a:pt x="7621" y="15314"/>
                  </a:cubicBezTo>
                  <a:cubicBezTo>
                    <a:pt x="7651" y="15314"/>
                    <a:pt x="7694" y="15329"/>
                    <a:pt x="7763" y="15348"/>
                  </a:cubicBezTo>
                  <a:cubicBezTo>
                    <a:pt x="7789" y="15355"/>
                    <a:pt x="7814" y="15357"/>
                    <a:pt x="7838" y="15357"/>
                  </a:cubicBezTo>
                  <a:cubicBezTo>
                    <a:pt x="7919" y="15357"/>
                    <a:pt x="7988" y="15327"/>
                    <a:pt x="8070" y="15327"/>
                  </a:cubicBezTo>
                  <a:cubicBezTo>
                    <a:pt x="8093" y="15327"/>
                    <a:pt x="8118" y="15330"/>
                    <a:pt x="8144" y="15336"/>
                  </a:cubicBezTo>
                  <a:cubicBezTo>
                    <a:pt x="8108" y="15324"/>
                    <a:pt x="8213" y="15321"/>
                    <a:pt x="8335" y="15321"/>
                  </a:cubicBezTo>
                  <a:cubicBezTo>
                    <a:pt x="8457" y="15321"/>
                    <a:pt x="8597" y="15324"/>
                    <a:pt x="8632" y="15324"/>
                  </a:cubicBezTo>
                  <a:cubicBezTo>
                    <a:pt x="8720" y="15328"/>
                    <a:pt x="8808" y="15330"/>
                    <a:pt x="8898" y="15330"/>
                  </a:cubicBezTo>
                  <a:cubicBezTo>
                    <a:pt x="9077" y="15330"/>
                    <a:pt x="9259" y="15324"/>
                    <a:pt x="9442" y="15324"/>
                  </a:cubicBezTo>
                  <a:cubicBezTo>
                    <a:pt x="9652" y="15320"/>
                    <a:pt x="9863" y="15316"/>
                    <a:pt x="10073" y="15316"/>
                  </a:cubicBezTo>
                  <a:cubicBezTo>
                    <a:pt x="10458" y="15316"/>
                    <a:pt x="10843" y="15330"/>
                    <a:pt x="11228" y="15384"/>
                  </a:cubicBezTo>
                  <a:cubicBezTo>
                    <a:pt x="11049" y="15348"/>
                    <a:pt x="11275" y="15348"/>
                    <a:pt x="11287" y="15348"/>
                  </a:cubicBezTo>
                  <a:cubicBezTo>
                    <a:pt x="11240" y="15348"/>
                    <a:pt x="11275" y="15300"/>
                    <a:pt x="11299" y="15300"/>
                  </a:cubicBezTo>
                  <a:cubicBezTo>
                    <a:pt x="11418" y="15312"/>
                    <a:pt x="11525" y="15324"/>
                    <a:pt x="11645" y="15336"/>
                  </a:cubicBezTo>
                  <a:cubicBezTo>
                    <a:pt x="11689" y="15342"/>
                    <a:pt x="11799" y="15350"/>
                    <a:pt x="11912" y="15350"/>
                  </a:cubicBezTo>
                  <a:cubicBezTo>
                    <a:pt x="12043" y="15350"/>
                    <a:pt x="12178" y="15339"/>
                    <a:pt x="12216" y="15300"/>
                  </a:cubicBezTo>
                  <a:lnTo>
                    <a:pt x="12216" y="15300"/>
                  </a:lnTo>
                  <a:cubicBezTo>
                    <a:pt x="12200" y="15304"/>
                    <a:pt x="12184" y="15306"/>
                    <a:pt x="12168" y="15306"/>
                  </a:cubicBezTo>
                  <a:cubicBezTo>
                    <a:pt x="12137" y="15306"/>
                    <a:pt x="12105" y="15300"/>
                    <a:pt x="12073" y="15300"/>
                  </a:cubicBezTo>
                  <a:cubicBezTo>
                    <a:pt x="12228" y="15253"/>
                    <a:pt x="11823" y="15169"/>
                    <a:pt x="11847" y="15098"/>
                  </a:cubicBezTo>
                  <a:lnTo>
                    <a:pt x="11847" y="15098"/>
                  </a:lnTo>
                  <a:cubicBezTo>
                    <a:pt x="11801" y="15115"/>
                    <a:pt x="11752" y="15121"/>
                    <a:pt x="11701" y="15121"/>
                  </a:cubicBezTo>
                  <a:cubicBezTo>
                    <a:pt x="11525" y="15121"/>
                    <a:pt x="11326" y="15046"/>
                    <a:pt x="11151" y="15046"/>
                  </a:cubicBezTo>
                  <a:cubicBezTo>
                    <a:pt x="11101" y="15046"/>
                    <a:pt x="11053" y="15052"/>
                    <a:pt x="11008" y="15068"/>
                  </a:cubicBezTo>
                  <a:lnTo>
                    <a:pt x="11008" y="15068"/>
                  </a:lnTo>
                  <a:cubicBezTo>
                    <a:pt x="11010" y="15066"/>
                    <a:pt x="11012" y="15064"/>
                    <a:pt x="11014" y="15062"/>
                  </a:cubicBezTo>
                  <a:lnTo>
                    <a:pt x="11014" y="15062"/>
                  </a:lnTo>
                  <a:cubicBezTo>
                    <a:pt x="10926" y="15093"/>
                    <a:pt x="10836" y="15103"/>
                    <a:pt x="10746" y="15103"/>
                  </a:cubicBezTo>
                  <a:cubicBezTo>
                    <a:pt x="10591" y="15103"/>
                    <a:pt x="10433" y="15074"/>
                    <a:pt x="10275" y="15074"/>
                  </a:cubicBezTo>
                  <a:cubicBezTo>
                    <a:pt x="9954" y="15062"/>
                    <a:pt x="9632" y="15038"/>
                    <a:pt x="9311" y="15027"/>
                  </a:cubicBezTo>
                  <a:lnTo>
                    <a:pt x="9311" y="15027"/>
                  </a:lnTo>
                  <a:cubicBezTo>
                    <a:pt x="9323" y="15038"/>
                    <a:pt x="9335" y="15050"/>
                    <a:pt x="9347" y="15062"/>
                  </a:cubicBezTo>
                  <a:cubicBezTo>
                    <a:pt x="9331" y="15062"/>
                    <a:pt x="9241" y="15046"/>
                    <a:pt x="9176" y="15046"/>
                  </a:cubicBezTo>
                  <a:cubicBezTo>
                    <a:pt x="9143" y="15046"/>
                    <a:pt x="9116" y="15050"/>
                    <a:pt x="9109" y="15062"/>
                  </a:cubicBezTo>
                  <a:cubicBezTo>
                    <a:pt x="9109" y="15062"/>
                    <a:pt x="9382" y="15074"/>
                    <a:pt x="9382" y="15086"/>
                  </a:cubicBezTo>
                  <a:cubicBezTo>
                    <a:pt x="9382" y="15088"/>
                    <a:pt x="9365" y="15088"/>
                    <a:pt x="9336" y="15088"/>
                  </a:cubicBezTo>
                  <a:cubicBezTo>
                    <a:pt x="9150" y="15088"/>
                    <a:pt x="8464" y="15059"/>
                    <a:pt x="8382" y="15038"/>
                  </a:cubicBezTo>
                  <a:cubicBezTo>
                    <a:pt x="8358" y="15027"/>
                    <a:pt x="7715" y="15027"/>
                    <a:pt x="8025" y="15015"/>
                  </a:cubicBezTo>
                  <a:cubicBezTo>
                    <a:pt x="7985" y="15006"/>
                    <a:pt x="7943" y="15003"/>
                    <a:pt x="7902" y="15003"/>
                  </a:cubicBezTo>
                  <a:cubicBezTo>
                    <a:pt x="7817" y="15003"/>
                    <a:pt x="7730" y="15016"/>
                    <a:pt x="7642" y="15019"/>
                  </a:cubicBezTo>
                  <a:lnTo>
                    <a:pt x="7642" y="15019"/>
                  </a:lnTo>
                  <a:cubicBezTo>
                    <a:pt x="7595" y="15015"/>
                    <a:pt x="7545" y="15015"/>
                    <a:pt x="7501" y="15015"/>
                  </a:cubicBezTo>
                  <a:cubicBezTo>
                    <a:pt x="7533" y="15019"/>
                    <a:pt x="7564" y="15020"/>
                    <a:pt x="7595" y="15020"/>
                  </a:cubicBezTo>
                  <a:cubicBezTo>
                    <a:pt x="7611" y="15020"/>
                    <a:pt x="7627" y="15020"/>
                    <a:pt x="7642" y="15019"/>
                  </a:cubicBezTo>
                  <a:lnTo>
                    <a:pt x="7642" y="15019"/>
                  </a:lnTo>
                  <a:cubicBezTo>
                    <a:pt x="7659" y="15021"/>
                    <a:pt x="7676" y="15023"/>
                    <a:pt x="7692" y="15027"/>
                  </a:cubicBezTo>
                  <a:cubicBezTo>
                    <a:pt x="7501" y="15035"/>
                    <a:pt x="7311" y="15036"/>
                    <a:pt x="7121" y="15036"/>
                  </a:cubicBezTo>
                  <a:cubicBezTo>
                    <a:pt x="7026" y="15036"/>
                    <a:pt x="6931" y="15036"/>
                    <a:pt x="6836" y="15036"/>
                  </a:cubicBezTo>
                  <a:cubicBezTo>
                    <a:pt x="6552" y="15036"/>
                    <a:pt x="6269" y="15038"/>
                    <a:pt x="5989" y="15062"/>
                  </a:cubicBezTo>
                  <a:cubicBezTo>
                    <a:pt x="6001" y="15062"/>
                    <a:pt x="6013" y="15074"/>
                    <a:pt x="6025" y="15074"/>
                  </a:cubicBezTo>
                  <a:cubicBezTo>
                    <a:pt x="5945" y="15082"/>
                    <a:pt x="5858" y="15085"/>
                    <a:pt x="5770" y="15085"/>
                  </a:cubicBezTo>
                  <a:cubicBezTo>
                    <a:pt x="5594" y="15085"/>
                    <a:pt x="5414" y="15074"/>
                    <a:pt x="5287" y="15074"/>
                  </a:cubicBezTo>
                  <a:cubicBezTo>
                    <a:pt x="5179" y="15086"/>
                    <a:pt x="5072" y="15098"/>
                    <a:pt x="4965" y="15098"/>
                  </a:cubicBezTo>
                  <a:cubicBezTo>
                    <a:pt x="5048" y="15074"/>
                    <a:pt x="4775" y="15050"/>
                    <a:pt x="4906" y="15038"/>
                  </a:cubicBezTo>
                  <a:lnTo>
                    <a:pt x="4906" y="15038"/>
                  </a:lnTo>
                  <a:cubicBezTo>
                    <a:pt x="4596" y="15062"/>
                    <a:pt x="4334" y="15134"/>
                    <a:pt x="4025" y="15146"/>
                  </a:cubicBezTo>
                  <a:cubicBezTo>
                    <a:pt x="4132" y="15122"/>
                    <a:pt x="4048" y="15122"/>
                    <a:pt x="4013" y="15098"/>
                  </a:cubicBezTo>
                  <a:cubicBezTo>
                    <a:pt x="4025" y="15062"/>
                    <a:pt x="4036" y="15062"/>
                    <a:pt x="4084" y="15062"/>
                  </a:cubicBezTo>
                  <a:cubicBezTo>
                    <a:pt x="4076" y="15062"/>
                    <a:pt x="4066" y="15061"/>
                    <a:pt x="4054" y="15061"/>
                  </a:cubicBezTo>
                  <a:cubicBezTo>
                    <a:pt x="3949" y="15061"/>
                    <a:pt x="3699" y="15086"/>
                    <a:pt x="3488" y="15097"/>
                  </a:cubicBezTo>
                  <a:lnTo>
                    <a:pt x="3488" y="15097"/>
                  </a:lnTo>
                  <a:cubicBezTo>
                    <a:pt x="3485" y="15091"/>
                    <a:pt x="3460" y="15089"/>
                    <a:pt x="3425" y="15089"/>
                  </a:cubicBezTo>
                  <a:cubicBezTo>
                    <a:pt x="3384" y="15089"/>
                    <a:pt x="3331" y="15091"/>
                    <a:pt x="3283" y="15091"/>
                  </a:cubicBezTo>
                  <a:cubicBezTo>
                    <a:pt x="3223" y="15091"/>
                    <a:pt x="3169" y="15088"/>
                    <a:pt x="3155" y="15074"/>
                  </a:cubicBezTo>
                  <a:lnTo>
                    <a:pt x="3155" y="15074"/>
                  </a:lnTo>
                  <a:cubicBezTo>
                    <a:pt x="3172" y="15094"/>
                    <a:pt x="3241" y="15101"/>
                    <a:pt x="3334" y="15101"/>
                  </a:cubicBezTo>
                  <a:cubicBezTo>
                    <a:pt x="3381" y="15101"/>
                    <a:pt x="3433" y="15099"/>
                    <a:pt x="3488" y="15097"/>
                  </a:cubicBezTo>
                  <a:lnTo>
                    <a:pt x="3488" y="15097"/>
                  </a:lnTo>
                  <a:cubicBezTo>
                    <a:pt x="3489" y="15097"/>
                    <a:pt x="3489" y="15098"/>
                    <a:pt x="3489" y="15098"/>
                  </a:cubicBezTo>
                  <a:cubicBezTo>
                    <a:pt x="3465" y="15098"/>
                    <a:pt x="3465" y="15098"/>
                    <a:pt x="3489" y="15110"/>
                  </a:cubicBezTo>
                  <a:cubicBezTo>
                    <a:pt x="3441" y="15155"/>
                    <a:pt x="3365" y="15171"/>
                    <a:pt x="3276" y="15171"/>
                  </a:cubicBezTo>
                  <a:cubicBezTo>
                    <a:pt x="3035" y="15171"/>
                    <a:pt x="2696" y="15050"/>
                    <a:pt x="2548" y="15050"/>
                  </a:cubicBezTo>
                  <a:lnTo>
                    <a:pt x="2620" y="15050"/>
                  </a:lnTo>
                  <a:cubicBezTo>
                    <a:pt x="2580" y="15039"/>
                    <a:pt x="2435" y="15025"/>
                    <a:pt x="2288" y="15025"/>
                  </a:cubicBezTo>
                  <a:cubicBezTo>
                    <a:pt x="2221" y="15025"/>
                    <a:pt x="2153" y="15028"/>
                    <a:pt x="2095" y="15036"/>
                  </a:cubicBezTo>
                  <a:lnTo>
                    <a:pt x="2095" y="15036"/>
                  </a:lnTo>
                  <a:cubicBezTo>
                    <a:pt x="2082" y="15035"/>
                    <a:pt x="2065" y="15035"/>
                    <a:pt x="2046" y="15035"/>
                  </a:cubicBezTo>
                  <a:cubicBezTo>
                    <a:pt x="2013" y="15035"/>
                    <a:pt x="1973" y="15036"/>
                    <a:pt x="1936" y="15036"/>
                  </a:cubicBezTo>
                  <a:cubicBezTo>
                    <a:pt x="1864" y="15036"/>
                    <a:pt x="1804" y="15033"/>
                    <a:pt x="1834" y="15015"/>
                  </a:cubicBezTo>
                  <a:lnTo>
                    <a:pt x="1834" y="15015"/>
                  </a:lnTo>
                  <a:cubicBezTo>
                    <a:pt x="1819" y="15023"/>
                    <a:pt x="1804" y="15030"/>
                    <a:pt x="1788" y="15036"/>
                  </a:cubicBezTo>
                  <a:lnTo>
                    <a:pt x="1788" y="15036"/>
                  </a:lnTo>
                  <a:cubicBezTo>
                    <a:pt x="1790" y="15036"/>
                    <a:pt x="1791" y="15036"/>
                    <a:pt x="1792" y="15036"/>
                  </a:cubicBezTo>
                  <a:cubicBezTo>
                    <a:pt x="1893" y="15036"/>
                    <a:pt x="1997" y="15040"/>
                    <a:pt x="2063" y="15041"/>
                  </a:cubicBezTo>
                  <a:lnTo>
                    <a:pt x="2063" y="15041"/>
                  </a:lnTo>
                  <a:cubicBezTo>
                    <a:pt x="2000" y="15052"/>
                    <a:pt x="1953" y="15070"/>
                    <a:pt x="1941" y="15098"/>
                  </a:cubicBezTo>
                  <a:cubicBezTo>
                    <a:pt x="2048" y="15098"/>
                    <a:pt x="2167" y="15086"/>
                    <a:pt x="2274" y="15086"/>
                  </a:cubicBezTo>
                  <a:cubicBezTo>
                    <a:pt x="2085" y="15096"/>
                    <a:pt x="1904" y="15139"/>
                    <a:pt x="1711" y="15139"/>
                  </a:cubicBezTo>
                  <a:cubicBezTo>
                    <a:pt x="1673" y="15139"/>
                    <a:pt x="1635" y="15138"/>
                    <a:pt x="1596" y="15134"/>
                  </a:cubicBezTo>
                  <a:cubicBezTo>
                    <a:pt x="1655" y="15122"/>
                    <a:pt x="1715" y="15110"/>
                    <a:pt x="1774" y="15098"/>
                  </a:cubicBezTo>
                  <a:cubicBezTo>
                    <a:pt x="1691" y="15098"/>
                    <a:pt x="1596" y="15098"/>
                    <a:pt x="1500" y="15086"/>
                  </a:cubicBezTo>
                  <a:cubicBezTo>
                    <a:pt x="1508" y="15074"/>
                    <a:pt x="1524" y="15064"/>
                    <a:pt x="1548" y="15057"/>
                  </a:cubicBezTo>
                  <a:lnTo>
                    <a:pt x="1548" y="15057"/>
                  </a:lnTo>
                  <a:cubicBezTo>
                    <a:pt x="1573" y="15058"/>
                    <a:pt x="1598" y="15059"/>
                    <a:pt x="1622" y="15059"/>
                  </a:cubicBezTo>
                  <a:cubicBezTo>
                    <a:pt x="1681" y="15059"/>
                    <a:pt x="1737" y="15054"/>
                    <a:pt x="1788" y="15036"/>
                  </a:cubicBezTo>
                  <a:lnTo>
                    <a:pt x="1788" y="15036"/>
                  </a:lnTo>
                  <a:cubicBezTo>
                    <a:pt x="1694" y="15036"/>
                    <a:pt x="1603" y="15040"/>
                    <a:pt x="1548" y="15057"/>
                  </a:cubicBezTo>
                  <a:lnTo>
                    <a:pt x="1548" y="15057"/>
                  </a:lnTo>
                  <a:cubicBezTo>
                    <a:pt x="1487" y="15054"/>
                    <a:pt x="1424" y="15048"/>
                    <a:pt x="1364" y="15048"/>
                  </a:cubicBezTo>
                  <a:cubicBezTo>
                    <a:pt x="1316" y="15048"/>
                    <a:pt x="1270" y="15052"/>
                    <a:pt x="1227" y="15062"/>
                  </a:cubicBezTo>
                  <a:cubicBezTo>
                    <a:pt x="1227" y="15050"/>
                    <a:pt x="1238" y="15038"/>
                    <a:pt x="1238" y="15027"/>
                  </a:cubicBezTo>
                  <a:lnTo>
                    <a:pt x="1238" y="15027"/>
                  </a:lnTo>
                  <a:cubicBezTo>
                    <a:pt x="1179" y="15038"/>
                    <a:pt x="1119" y="15050"/>
                    <a:pt x="1048" y="15050"/>
                  </a:cubicBezTo>
                  <a:cubicBezTo>
                    <a:pt x="1096" y="15038"/>
                    <a:pt x="1131" y="15015"/>
                    <a:pt x="1179" y="15003"/>
                  </a:cubicBezTo>
                  <a:lnTo>
                    <a:pt x="1179" y="15003"/>
                  </a:lnTo>
                  <a:cubicBezTo>
                    <a:pt x="1139" y="15010"/>
                    <a:pt x="1100" y="15013"/>
                    <a:pt x="1061" y="15013"/>
                  </a:cubicBezTo>
                  <a:cubicBezTo>
                    <a:pt x="938" y="15013"/>
                    <a:pt x="815" y="14986"/>
                    <a:pt x="692" y="14986"/>
                  </a:cubicBezTo>
                  <a:cubicBezTo>
                    <a:pt x="664" y="14986"/>
                    <a:pt x="636" y="14987"/>
                    <a:pt x="607" y="14991"/>
                  </a:cubicBezTo>
                  <a:cubicBezTo>
                    <a:pt x="786" y="14991"/>
                    <a:pt x="762" y="15038"/>
                    <a:pt x="857" y="15062"/>
                  </a:cubicBezTo>
                  <a:cubicBezTo>
                    <a:pt x="801" y="15067"/>
                    <a:pt x="737" y="15076"/>
                    <a:pt x="677" y="15076"/>
                  </a:cubicBezTo>
                  <a:cubicBezTo>
                    <a:pt x="572" y="15076"/>
                    <a:pt x="480" y="15048"/>
                    <a:pt x="465" y="14919"/>
                  </a:cubicBezTo>
                  <a:cubicBezTo>
                    <a:pt x="464" y="14919"/>
                    <a:pt x="464" y="14919"/>
                    <a:pt x="463" y="14919"/>
                  </a:cubicBezTo>
                  <a:cubicBezTo>
                    <a:pt x="453" y="14919"/>
                    <a:pt x="443" y="15009"/>
                    <a:pt x="425" y="15009"/>
                  </a:cubicBezTo>
                  <a:cubicBezTo>
                    <a:pt x="423" y="15009"/>
                    <a:pt x="420" y="15007"/>
                    <a:pt x="417" y="15003"/>
                  </a:cubicBezTo>
                  <a:cubicBezTo>
                    <a:pt x="429" y="14943"/>
                    <a:pt x="441" y="14693"/>
                    <a:pt x="453" y="14681"/>
                  </a:cubicBezTo>
                  <a:lnTo>
                    <a:pt x="453" y="14681"/>
                  </a:lnTo>
                  <a:cubicBezTo>
                    <a:pt x="441" y="14681"/>
                    <a:pt x="420" y="14766"/>
                    <a:pt x="417" y="14766"/>
                  </a:cubicBezTo>
                  <a:cubicBezTo>
                    <a:pt x="417" y="14766"/>
                    <a:pt x="417" y="14765"/>
                    <a:pt x="417" y="14765"/>
                  </a:cubicBezTo>
                  <a:cubicBezTo>
                    <a:pt x="322" y="14646"/>
                    <a:pt x="417" y="14384"/>
                    <a:pt x="417" y="14265"/>
                  </a:cubicBezTo>
                  <a:cubicBezTo>
                    <a:pt x="405" y="14122"/>
                    <a:pt x="346" y="14050"/>
                    <a:pt x="357" y="13895"/>
                  </a:cubicBezTo>
                  <a:lnTo>
                    <a:pt x="357" y="13895"/>
                  </a:lnTo>
                  <a:cubicBezTo>
                    <a:pt x="369" y="13955"/>
                    <a:pt x="393" y="14003"/>
                    <a:pt x="417" y="14062"/>
                  </a:cubicBezTo>
                  <a:cubicBezTo>
                    <a:pt x="405" y="13991"/>
                    <a:pt x="405" y="13931"/>
                    <a:pt x="393" y="13860"/>
                  </a:cubicBezTo>
                  <a:lnTo>
                    <a:pt x="393" y="13860"/>
                  </a:lnTo>
                  <a:cubicBezTo>
                    <a:pt x="417" y="13872"/>
                    <a:pt x="429" y="13884"/>
                    <a:pt x="441" y="13907"/>
                  </a:cubicBezTo>
                  <a:cubicBezTo>
                    <a:pt x="417" y="13741"/>
                    <a:pt x="417" y="13574"/>
                    <a:pt x="429" y="13407"/>
                  </a:cubicBezTo>
                  <a:lnTo>
                    <a:pt x="429" y="13407"/>
                  </a:lnTo>
                  <a:cubicBezTo>
                    <a:pt x="426" y="13413"/>
                    <a:pt x="423" y="13416"/>
                    <a:pt x="421" y="13416"/>
                  </a:cubicBezTo>
                  <a:cubicBezTo>
                    <a:pt x="393" y="13416"/>
                    <a:pt x="393" y="13057"/>
                    <a:pt x="393" y="13003"/>
                  </a:cubicBezTo>
                  <a:lnTo>
                    <a:pt x="393" y="13003"/>
                  </a:lnTo>
                  <a:cubicBezTo>
                    <a:pt x="429" y="13098"/>
                    <a:pt x="369" y="13241"/>
                    <a:pt x="441" y="13312"/>
                  </a:cubicBezTo>
                  <a:cubicBezTo>
                    <a:pt x="465" y="13169"/>
                    <a:pt x="453" y="13026"/>
                    <a:pt x="453" y="12872"/>
                  </a:cubicBezTo>
                  <a:lnTo>
                    <a:pt x="453" y="12872"/>
                  </a:lnTo>
                  <a:cubicBezTo>
                    <a:pt x="451" y="12932"/>
                    <a:pt x="447" y="12956"/>
                    <a:pt x="442" y="12956"/>
                  </a:cubicBezTo>
                  <a:cubicBezTo>
                    <a:pt x="426" y="12956"/>
                    <a:pt x="399" y="12599"/>
                    <a:pt x="416" y="12599"/>
                  </a:cubicBezTo>
                  <a:lnTo>
                    <a:pt x="416" y="12599"/>
                  </a:lnTo>
                  <a:cubicBezTo>
                    <a:pt x="419" y="12599"/>
                    <a:pt x="423" y="12609"/>
                    <a:pt x="429" y="12633"/>
                  </a:cubicBezTo>
                  <a:cubicBezTo>
                    <a:pt x="417" y="12550"/>
                    <a:pt x="405" y="12467"/>
                    <a:pt x="405" y="12383"/>
                  </a:cubicBezTo>
                  <a:lnTo>
                    <a:pt x="405" y="12383"/>
                  </a:lnTo>
                  <a:cubicBezTo>
                    <a:pt x="465" y="12443"/>
                    <a:pt x="465" y="12479"/>
                    <a:pt x="476" y="12574"/>
                  </a:cubicBezTo>
                  <a:cubicBezTo>
                    <a:pt x="441" y="12229"/>
                    <a:pt x="488" y="11931"/>
                    <a:pt x="453" y="11574"/>
                  </a:cubicBezTo>
                  <a:cubicBezTo>
                    <a:pt x="429" y="11288"/>
                    <a:pt x="465" y="11002"/>
                    <a:pt x="465" y="10717"/>
                  </a:cubicBezTo>
                  <a:cubicBezTo>
                    <a:pt x="465" y="10676"/>
                    <a:pt x="439" y="10358"/>
                    <a:pt x="460" y="10237"/>
                  </a:cubicBezTo>
                  <a:lnTo>
                    <a:pt x="460" y="10237"/>
                  </a:lnTo>
                  <a:cubicBezTo>
                    <a:pt x="451" y="10254"/>
                    <a:pt x="441" y="10268"/>
                    <a:pt x="434" y="10268"/>
                  </a:cubicBezTo>
                  <a:cubicBezTo>
                    <a:pt x="432" y="10268"/>
                    <a:pt x="430" y="10267"/>
                    <a:pt x="429" y="10264"/>
                  </a:cubicBezTo>
                  <a:cubicBezTo>
                    <a:pt x="381" y="10169"/>
                    <a:pt x="381" y="9990"/>
                    <a:pt x="453" y="9943"/>
                  </a:cubicBezTo>
                  <a:cubicBezTo>
                    <a:pt x="488" y="9919"/>
                    <a:pt x="417" y="9359"/>
                    <a:pt x="429" y="9276"/>
                  </a:cubicBezTo>
                  <a:lnTo>
                    <a:pt x="429" y="9276"/>
                  </a:lnTo>
                  <a:cubicBezTo>
                    <a:pt x="429" y="9359"/>
                    <a:pt x="441" y="9431"/>
                    <a:pt x="441" y="9502"/>
                  </a:cubicBezTo>
                  <a:cubicBezTo>
                    <a:pt x="441" y="9443"/>
                    <a:pt x="453" y="9383"/>
                    <a:pt x="465" y="9312"/>
                  </a:cubicBezTo>
                  <a:cubicBezTo>
                    <a:pt x="476" y="9347"/>
                    <a:pt x="524" y="9585"/>
                    <a:pt x="524" y="9609"/>
                  </a:cubicBezTo>
                  <a:cubicBezTo>
                    <a:pt x="560" y="9514"/>
                    <a:pt x="488" y="9228"/>
                    <a:pt x="476" y="9109"/>
                  </a:cubicBezTo>
                  <a:cubicBezTo>
                    <a:pt x="476" y="8942"/>
                    <a:pt x="405" y="8776"/>
                    <a:pt x="453" y="8633"/>
                  </a:cubicBezTo>
                  <a:lnTo>
                    <a:pt x="453" y="8633"/>
                  </a:lnTo>
                  <a:cubicBezTo>
                    <a:pt x="453" y="8657"/>
                    <a:pt x="453" y="8681"/>
                    <a:pt x="453" y="8716"/>
                  </a:cubicBezTo>
                  <a:cubicBezTo>
                    <a:pt x="488" y="8550"/>
                    <a:pt x="274" y="8204"/>
                    <a:pt x="417" y="8061"/>
                  </a:cubicBezTo>
                  <a:lnTo>
                    <a:pt x="417" y="8061"/>
                  </a:lnTo>
                  <a:cubicBezTo>
                    <a:pt x="415" y="8063"/>
                    <a:pt x="414" y="8064"/>
                    <a:pt x="413" y="8064"/>
                  </a:cubicBezTo>
                  <a:cubicBezTo>
                    <a:pt x="389" y="8064"/>
                    <a:pt x="407" y="7834"/>
                    <a:pt x="414" y="7834"/>
                  </a:cubicBezTo>
                  <a:cubicBezTo>
                    <a:pt x="416" y="7834"/>
                    <a:pt x="417" y="7845"/>
                    <a:pt x="417" y="7871"/>
                  </a:cubicBezTo>
                  <a:cubicBezTo>
                    <a:pt x="417" y="7668"/>
                    <a:pt x="428" y="7445"/>
                    <a:pt x="379" y="7260"/>
                  </a:cubicBezTo>
                  <a:lnTo>
                    <a:pt x="379" y="7260"/>
                  </a:lnTo>
                  <a:cubicBezTo>
                    <a:pt x="371" y="7199"/>
                    <a:pt x="381" y="7061"/>
                    <a:pt x="381" y="7061"/>
                  </a:cubicBezTo>
                  <a:cubicBezTo>
                    <a:pt x="405" y="7145"/>
                    <a:pt x="417" y="7228"/>
                    <a:pt x="405" y="7299"/>
                  </a:cubicBezTo>
                  <a:cubicBezTo>
                    <a:pt x="500" y="7133"/>
                    <a:pt x="417" y="6895"/>
                    <a:pt x="441" y="6716"/>
                  </a:cubicBezTo>
                  <a:lnTo>
                    <a:pt x="441" y="6716"/>
                  </a:lnTo>
                  <a:cubicBezTo>
                    <a:pt x="441" y="6776"/>
                    <a:pt x="453" y="6847"/>
                    <a:pt x="453" y="6907"/>
                  </a:cubicBezTo>
                  <a:cubicBezTo>
                    <a:pt x="524" y="6752"/>
                    <a:pt x="500" y="6561"/>
                    <a:pt x="536" y="6406"/>
                  </a:cubicBezTo>
                  <a:lnTo>
                    <a:pt x="536" y="6406"/>
                  </a:lnTo>
                  <a:cubicBezTo>
                    <a:pt x="500" y="6490"/>
                    <a:pt x="500" y="6621"/>
                    <a:pt x="441" y="6692"/>
                  </a:cubicBezTo>
                  <a:lnTo>
                    <a:pt x="441" y="6692"/>
                  </a:lnTo>
                  <a:cubicBezTo>
                    <a:pt x="452" y="6676"/>
                    <a:pt x="371" y="6085"/>
                    <a:pt x="450" y="6085"/>
                  </a:cubicBezTo>
                  <a:cubicBezTo>
                    <a:pt x="451" y="6085"/>
                    <a:pt x="452" y="6085"/>
                    <a:pt x="453" y="6085"/>
                  </a:cubicBezTo>
                  <a:cubicBezTo>
                    <a:pt x="334" y="6061"/>
                    <a:pt x="536" y="5561"/>
                    <a:pt x="488" y="5502"/>
                  </a:cubicBezTo>
                  <a:cubicBezTo>
                    <a:pt x="488" y="5501"/>
                    <a:pt x="488" y="5500"/>
                    <a:pt x="488" y="5500"/>
                  </a:cubicBezTo>
                  <a:cubicBezTo>
                    <a:pt x="484" y="5500"/>
                    <a:pt x="452" y="5573"/>
                    <a:pt x="441" y="5573"/>
                  </a:cubicBezTo>
                  <a:cubicBezTo>
                    <a:pt x="440" y="5574"/>
                    <a:pt x="439" y="5574"/>
                    <a:pt x="438" y="5574"/>
                  </a:cubicBezTo>
                  <a:cubicBezTo>
                    <a:pt x="419" y="5574"/>
                    <a:pt x="428" y="5310"/>
                    <a:pt x="429" y="5310"/>
                  </a:cubicBezTo>
                  <a:lnTo>
                    <a:pt x="429" y="5310"/>
                  </a:lnTo>
                  <a:cubicBezTo>
                    <a:pt x="429" y="5310"/>
                    <a:pt x="429" y="5310"/>
                    <a:pt x="429" y="5311"/>
                  </a:cubicBezTo>
                  <a:lnTo>
                    <a:pt x="429" y="5311"/>
                  </a:lnTo>
                  <a:cubicBezTo>
                    <a:pt x="429" y="5168"/>
                    <a:pt x="322" y="4811"/>
                    <a:pt x="405" y="4692"/>
                  </a:cubicBezTo>
                  <a:cubicBezTo>
                    <a:pt x="405" y="4691"/>
                    <a:pt x="405" y="4691"/>
                    <a:pt x="405" y="4691"/>
                  </a:cubicBezTo>
                  <a:cubicBezTo>
                    <a:pt x="408" y="4691"/>
                    <a:pt x="422" y="4737"/>
                    <a:pt x="433" y="4737"/>
                  </a:cubicBezTo>
                  <a:cubicBezTo>
                    <a:pt x="436" y="4737"/>
                    <a:pt x="439" y="4734"/>
                    <a:pt x="441" y="4728"/>
                  </a:cubicBezTo>
                  <a:cubicBezTo>
                    <a:pt x="405" y="4597"/>
                    <a:pt x="393" y="4549"/>
                    <a:pt x="369" y="4454"/>
                  </a:cubicBezTo>
                  <a:cubicBezTo>
                    <a:pt x="338" y="4349"/>
                    <a:pt x="306" y="4271"/>
                    <a:pt x="406" y="4271"/>
                  </a:cubicBezTo>
                  <a:cubicBezTo>
                    <a:pt x="419" y="4271"/>
                    <a:pt x="435" y="4273"/>
                    <a:pt x="453" y="4275"/>
                  </a:cubicBezTo>
                  <a:cubicBezTo>
                    <a:pt x="494" y="4281"/>
                    <a:pt x="533" y="4284"/>
                    <a:pt x="570" y="4284"/>
                  </a:cubicBezTo>
                  <a:cubicBezTo>
                    <a:pt x="607" y="4284"/>
                    <a:pt x="643" y="4281"/>
                    <a:pt x="679" y="4275"/>
                  </a:cubicBezTo>
                  <a:lnTo>
                    <a:pt x="679" y="4275"/>
                  </a:lnTo>
                  <a:cubicBezTo>
                    <a:pt x="750" y="4287"/>
                    <a:pt x="655" y="4299"/>
                    <a:pt x="667" y="4323"/>
                  </a:cubicBezTo>
                  <a:cubicBezTo>
                    <a:pt x="891" y="4295"/>
                    <a:pt x="1085" y="4252"/>
                    <a:pt x="1291" y="4252"/>
                  </a:cubicBezTo>
                  <a:cubicBezTo>
                    <a:pt x="1348" y="4252"/>
                    <a:pt x="1405" y="4256"/>
                    <a:pt x="1465" y="4263"/>
                  </a:cubicBezTo>
                  <a:cubicBezTo>
                    <a:pt x="1274" y="4228"/>
                    <a:pt x="1691" y="4156"/>
                    <a:pt x="1703" y="4156"/>
                  </a:cubicBezTo>
                  <a:cubicBezTo>
                    <a:pt x="1655" y="4132"/>
                    <a:pt x="1608" y="4120"/>
                    <a:pt x="1560" y="4109"/>
                  </a:cubicBezTo>
                  <a:cubicBezTo>
                    <a:pt x="1587" y="4109"/>
                    <a:pt x="1723" y="4093"/>
                    <a:pt x="1804" y="4093"/>
                  </a:cubicBezTo>
                  <a:cubicBezTo>
                    <a:pt x="1855" y="4093"/>
                    <a:pt x="1884" y="4099"/>
                    <a:pt x="1847" y="4120"/>
                  </a:cubicBezTo>
                  <a:lnTo>
                    <a:pt x="1847" y="4120"/>
                  </a:lnTo>
                  <a:cubicBezTo>
                    <a:pt x="1856" y="4117"/>
                    <a:pt x="1866" y="4116"/>
                    <a:pt x="1875" y="4116"/>
                  </a:cubicBezTo>
                  <a:cubicBezTo>
                    <a:pt x="1898" y="4116"/>
                    <a:pt x="1921" y="4125"/>
                    <a:pt x="1941" y="4144"/>
                  </a:cubicBezTo>
                  <a:cubicBezTo>
                    <a:pt x="1977" y="4192"/>
                    <a:pt x="1548" y="4144"/>
                    <a:pt x="1608" y="4251"/>
                  </a:cubicBezTo>
                  <a:cubicBezTo>
                    <a:pt x="1634" y="4244"/>
                    <a:pt x="1664" y="4240"/>
                    <a:pt x="1696" y="4240"/>
                  </a:cubicBezTo>
                  <a:cubicBezTo>
                    <a:pt x="1811" y="4240"/>
                    <a:pt x="1959" y="4281"/>
                    <a:pt x="2108" y="4299"/>
                  </a:cubicBezTo>
                  <a:cubicBezTo>
                    <a:pt x="2135" y="4301"/>
                    <a:pt x="2162" y="4302"/>
                    <a:pt x="2189" y="4302"/>
                  </a:cubicBezTo>
                  <a:cubicBezTo>
                    <a:pt x="2544" y="4302"/>
                    <a:pt x="2909" y="4166"/>
                    <a:pt x="3263" y="4144"/>
                  </a:cubicBezTo>
                  <a:lnTo>
                    <a:pt x="3263" y="4144"/>
                  </a:lnTo>
                  <a:cubicBezTo>
                    <a:pt x="3143" y="4192"/>
                    <a:pt x="3239" y="4192"/>
                    <a:pt x="3227" y="4263"/>
                  </a:cubicBezTo>
                  <a:cubicBezTo>
                    <a:pt x="3181" y="4244"/>
                    <a:pt x="3129" y="4237"/>
                    <a:pt x="3074" y="4237"/>
                  </a:cubicBezTo>
                  <a:cubicBezTo>
                    <a:pt x="2944" y="4237"/>
                    <a:pt x="2799" y="4276"/>
                    <a:pt x="2676" y="4276"/>
                  </a:cubicBezTo>
                  <a:cubicBezTo>
                    <a:pt x="2665" y="4276"/>
                    <a:pt x="2654" y="4276"/>
                    <a:pt x="2643" y="4275"/>
                  </a:cubicBezTo>
                  <a:cubicBezTo>
                    <a:pt x="2608" y="4275"/>
                    <a:pt x="2798" y="4287"/>
                    <a:pt x="2703" y="4311"/>
                  </a:cubicBezTo>
                  <a:cubicBezTo>
                    <a:pt x="3132" y="4263"/>
                    <a:pt x="3394" y="4287"/>
                    <a:pt x="3810" y="4240"/>
                  </a:cubicBezTo>
                  <a:lnTo>
                    <a:pt x="3810" y="4240"/>
                  </a:lnTo>
                  <a:cubicBezTo>
                    <a:pt x="3830" y="4273"/>
                    <a:pt x="3751" y="4280"/>
                    <a:pt x="3678" y="4280"/>
                  </a:cubicBezTo>
                  <a:cubicBezTo>
                    <a:pt x="3628" y="4280"/>
                    <a:pt x="3580" y="4276"/>
                    <a:pt x="3573" y="4275"/>
                  </a:cubicBezTo>
                  <a:lnTo>
                    <a:pt x="3573" y="4275"/>
                  </a:lnTo>
                  <a:cubicBezTo>
                    <a:pt x="3609" y="4286"/>
                    <a:pt x="3641" y="4290"/>
                    <a:pt x="3672" y="4290"/>
                  </a:cubicBezTo>
                  <a:cubicBezTo>
                    <a:pt x="3744" y="4290"/>
                    <a:pt x="3807" y="4268"/>
                    <a:pt x="3882" y="4251"/>
                  </a:cubicBezTo>
                  <a:cubicBezTo>
                    <a:pt x="3917" y="4240"/>
                    <a:pt x="3953" y="4240"/>
                    <a:pt x="3977" y="4228"/>
                  </a:cubicBezTo>
                  <a:cubicBezTo>
                    <a:pt x="4027" y="4232"/>
                    <a:pt x="4062" y="4234"/>
                    <a:pt x="4082" y="4236"/>
                  </a:cubicBezTo>
                  <a:lnTo>
                    <a:pt x="4082" y="4236"/>
                  </a:lnTo>
                  <a:cubicBezTo>
                    <a:pt x="4117" y="4232"/>
                    <a:pt x="4155" y="4229"/>
                    <a:pt x="4192" y="4229"/>
                  </a:cubicBezTo>
                  <a:cubicBezTo>
                    <a:pt x="4248" y="4229"/>
                    <a:pt x="4303" y="4235"/>
                    <a:pt x="4346" y="4251"/>
                  </a:cubicBezTo>
                  <a:cubicBezTo>
                    <a:pt x="4370" y="4263"/>
                    <a:pt x="4286" y="4263"/>
                    <a:pt x="4298" y="4263"/>
                  </a:cubicBezTo>
                  <a:cubicBezTo>
                    <a:pt x="4402" y="4270"/>
                    <a:pt x="4673" y="4301"/>
                    <a:pt x="4919" y="4301"/>
                  </a:cubicBezTo>
                  <a:cubicBezTo>
                    <a:pt x="5123" y="4301"/>
                    <a:pt x="5310" y="4280"/>
                    <a:pt x="5370" y="4204"/>
                  </a:cubicBezTo>
                  <a:lnTo>
                    <a:pt x="5370" y="4204"/>
                  </a:lnTo>
                  <a:cubicBezTo>
                    <a:pt x="5358" y="4240"/>
                    <a:pt x="5334" y="4263"/>
                    <a:pt x="5310" y="4299"/>
                  </a:cubicBezTo>
                  <a:cubicBezTo>
                    <a:pt x="5513" y="4216"/>
                    <a:pt x="5715" y="4144"/>
                    <a:pt x="5918" y="4073"/>
                  </a:cubicBezTo>
                  <a:lnTo>
                    <a:pt x="5918" y="4073"/>
                  </a:lnTo>
                  <a:cubicBezTo>
                    <a:pt x="5822" y="4168"/>
                    <a:pt x="6061" y="4263"/>
                    <a:pt x="5787" y="4299"/>
                  </a:cubicBezTo>
                  <a:cubicBezTo>
                    <a:pt x="5846" y="4305"/>
                    <a:pt x="5903" y="4308"/>
                    <a:pt x="5959" y="4308"/>
                  </a:cubicBezTo>
                  <a:cubicBezTo>
                    <a:pt x="6016" y="4308"/>
                    <a:pt x="6072" y="4305"/>
                    <a:pt x="6132" y="4299"/>
                  </a:cubicBezTo>
                  <a:cubicBezTo>
                    <a:pt x="6096" y="4287"/>
                    <a:pt x="6061" y="4263"/>
                    <a:pt x="6049" y="4228"/>
                  </a:cubicBezTo>
                  <a:cubicBezTo>
                    <a:pt x="6048" y="4227"/>
                    <a:pt x="6049" y="4226"/>
                    <a:pt x="6053" y="4226"/>
                  </a:cubicBezTo>
                  <a:cubicBezTo>
                    <a:pt x="6091" y="4226"/>
                    <a:pt x="6366" y="4274"/>
                    <a:pt x="6453" y="4293"/>
                  </a:cubicBezTo>
                  <a:lnTo>
                    <a:pt x="6453" y="4293"/>
                  </a:lnTo>
                  <a:cubicBezTo>
                    <a:pt x="6381" y="4266"/>
                    <a:pt x="6589" y="4204"/>
                    <a:pt x="6608" y="4193"/>
                  </a:cubicBezTo>
                  <a:lnTo>
                    <a:pt x="6608" y="4193"/>
                  </a:lnTo>
                  <a:cubicBezTo>
                    <a:pt x="6608" y="4240"/>
                    <a:pt x="6596" y="4264"/>
                    <a:pt x="6572" y="4287"/>
                  </a:cubicBezTo>
                  <a:cubicBezTo>
                    <a:pt x="6675" y="4264"/>
                    <a:pt x="6777" y="4242"/>
                    <a:pt x="6879" y="4209"/>
                  </a:cubicBezTo>
                  <a:lnTo>
                    <a:pt x="6879" y="4209"/>
                  </a:lnTo>
                  <a:cubicBezTo>
                    <a:pt x="6816" y="4236"/>
                    <a:pt x="6943" y="4299"/>
                    <a:pt x="6965" y="4299"/>
                  </a:cubicBezTo>
                  <a:cubicBezTo>
                    <a:pt x="6991" y="4297"/>
                    <a:pt x="7016" y="4296"/>
                    <a:pt x="7041" y="4296"/>
                  </a:cubicBezTo>
                  <a:cubicBezTo>
                    <a:pt x="7110" y="4296"/>
                    <a:pt x="7178" y="4303"/>
                    <a:pt x="7247" y="4303"/>
                  </a:cubicBezTo>
                  <a:cubicBezTo>
                    <a:pt x="7272" y="4303"/>
                    <a:pt x="7297" y="4302"/>
                    <a:pt x="7323" y="4299"/>
                  </a:cubicBezTo>
                  <a:cubicBezTo>
                    <a:pt x="7275" y="4287"/>
                    <a:pt x="7227" y="4287"/>
                    <a:pt x="7192" y="4275"/>
                  </a:cubicBezTo>
                  <a:lnTo>
                    <a:pt x="7192" y="4275"/>
                  </a:lnTo>
                  <a:cubicBezTo>
                    <a:pt x="7202" y="4276"/>
                    <a:pt x="7213" y="4276"/>
                    <a:pt x="7224" y="4276"/>
                  </a:cubicBezTo>
                  <a:cubicBezTo>
                    <a:pt x="7460" y="4276"/>
                    <a:pt x="7667" y="4156"/>
                    <a:pt x="7918" y="4156"/>
                  </a:cubicBezTo>
                  <a:cubicBezTo>
                    <a:pt x="7787" y="4204"/>
                    <a:pt x="7930" y="4275"/>
                    <a:pt x="7989" y="4275"/>
                  </a:cubicBezTo>
                  <a:cubicBezTo>
                    <a:pt x="8132" y="4204"/>
                    <a:pt x="8275" y="4132"/>
                    <a:pt x="8418" y="4085"/>
                  </a:cubicBezTo>
                  <a:cubicBezTo>
                    <a:pt x="8608" y="4025"/>
                    <a:pt x="8799" y="4049"/>
                    <a:pt x="8989" y="4025"/>
                  </a:cubicBezTo>
                  <a:lnTo>
                    <a:pt x="8989" y="4025"/>
                  </a:lnTo>
                  <a:cubicBezTo>
                    <a:pt x="8739" y="4144"/>
                    <a:pt x="8454" y="4228"/>
                    <a:pt x="8180" y="4287"/>
                  </a:cubicBezTo>
                  <a:cubicBezTo>
                    <a:pt x="8222" y="4298"/>
                    <a:pt x="8368" y="4337"/>
                    <a:pt x="8417" y="4337"/>
                  </a:cubicBezTo>
                  <a:cubicBezTo>
                    <a:pt x="8423" y="4337"/>
                    <a:pt x="8427" y="4336"/>
                    <a:pt x="8430" y="4335"/>
                  </a:cubicBezTo>
                  <a:lnTo>
                    <a:pt x="8430" y="4335"/>
                  </a:lnTo>
                  <a:cubicBezTo>
                    <a:pt x="8398" y="4351"/>
                    <a:pt x="8349" y="4356"/>
                    <a:pt x="8306" y="4358"/>
                  </a:cubicBezTo>
                  <a:lnTo>
                    <a:pt x="8306" y="4358"/>
                  </a:lnTo>
                  <a:cubicBezTo>
                    <a:pt x="8495" y="4354"/>
                    <a:pt x="9093" y="4337"/>
                    <a:pt x="9073" y="4275"/>
                  </a:cubicBezTo>
                  <a:lnTo>
                    <a:pt x="9073" y="4275"/>
                  </a:lnTo>
                  <a:cubicBezTo>
                    <a:pt x="8894" y="4299"/>
                    <a:pt x="8728" y="4311"/>
                    <a:pt x="8549" y="4335"/>
                  </a:cubicBezTo>
                  <a:cubicBezTo>
                    <a:pt x="8515" y="4250"/>
                    <a:pt x="8881" y="4202"/>
                    <a:pt x="9085" y="4202"/>
                  </a:cubicBezTo>
                  <a:cubicBezTo>
                    <a:pt x="9170" y="4202"/>
                    <a:pt x="9226" y="4210"/>
                    <a:pt x="9216" y="4228"/>
                  </a:cubicBezTo>
                  <a:cubicBezTo>
                    <a:pt x="9180" y="4251"/>
                    <a:pt x="9156" y="4275"/>
                    <a:pt x="9132" y="4299"/>
                  </a:cubicBezTo>
                  <a:cubicBezTo>
                    <a:pt x="9191" y="4282"/>
                    <a:pt x="9304" y="4265"/>
                    <a:pt x="9394" y="4265"/>
                  </a:cubicBezTo>
                  <a:cubicBezTo>
                    <a:pt x="9431" y="4265"/>
                    <a:pt x="9465" y="4268"/>
                    <a:pt x="9490" y="4275"/>
                  </a:cubicBezTo>
                  <a:cubicBezTo>
                    <a:pt x="9442" y="4287"/>
                    <a:pt x="9394" y="4299"/>
                    <a:pt x="9347" y="4311"/>
                  </a:cubicBezTo>
                  <a:cubicBezTo>
                    <a:pt x="9376" y="4311"/>
                    <a:pt x="9573" y="4308"/>
                    <a:pt x="9760" y="4308"/>
                  </a:cubicBezTo>
                  <a:cubicBezTo>
                    <a:pt x="9918" y="4308"/>
                    <a:pt x="10069" y="4310"/>
                    <a:pt x="10110" y="4318"/>
                  </a:cubicBezTo>
                  <a:lnTo>
                    <a:pt x="10110" y="4318"/>
                  </a:lnTo>
                  <a:cubicBezTo>
                    <a:pt x="9786" y="4162"/>
                    <a:pt x="10097" y="4042"/>
                    <a:pt x="10345" y="4042"/>
                  </a:cubicBezTo>
                  <a:cubicBezTo>
                    <a:pt x="10471" y="4042"/>
                    <a:pt x="10581" y="4073"/>
                    <a:pt x="10585" y="4144"/>
                  </a:cubicBezTo>
                  <a:cubicBezTo>
                    <a:pt x="10597" y="4204"/>
                    <a:pt x="10466" y="4204"/>
                    <a:pt x="10454" y="4251"/>
                  </a:cubicBezTo>
                  <a:lnTo>
                    <a:pt x="10918" y="4251"/>
                  </a:lnTo>
                  <a:cubicBezTo>
                    <a:pt x="10883" y="4240"/>
                    <a:pt x="10847" y="4240"/>
                    <a:pt x="10811" y="4228"/>
                  </a:cubicBezTo>
                  <a:cubicBezTo>
                    <a:pt x="10990" y="4216"/>
                    <a:pt x="11109" y="4240"/>
                    <a:pt x="11252" y="4180"/>
                  </a:cubicBezTo>
                  <a:cubicBezTo>
                    <a:pt x="11341" y="4143"/>
                    <a:pt x="11412" y="4132"/>
                    <a:pt x="11481" y="4132"/>
                  </a:cubicBezTo>
                  <a:cubicBezTo>
                    <a:pt x="11568" y="4132"/>
                    <a:pt x="11651" y="4150"/>
                    <a:pt x="11764" y="4156"/>
                  </a:cubicBezTo>
                  <a:cubicBezTo>
                    <a:pt x="11808" y="4156"/>
                    <a:pt x="11906" y="4151"/>
                    <a:pt x="12012" y="4151"/>
                  </a:cubicBezTo>
                  <a:cubicBezTo>
                    <a:pt x="12187" y="4151"/>
                    <a:pt x="12383" y="4165"/>
                    <a:pt x="12383" y="4240"/>
                  </a:cubicBezTo>
                  <a:cubicBezTo>
                    <a:pt x="12373" y="4270"/>
                    <a:pt x="12371" y="4330"/>
                    <a:pt x="12370" y="4392"/>
                  </a:cubicBezTo>
                  <a:lnTo>
                    <a:pt x="12370" y="4392"/>
                  </a:lnTo>
                  <a:cubicBezTo>
                    <a:pt x="12490" y="4394"/>
                    <a:pt x="12534" y="5146"/>
                    <a:pt x="12493" y="5146"/>
                  </a:cubicBezTo>
                  <a:cubicBezTo>
                    <a:pt x="12492" y="5146"/>
                    <a:pt x="12491" y="5145"/>
                    <a:pt x="12490" y="5144"/>
                  </a:cubicBezTo>
                  <a:cubicBezTo>
                    <a:pt x="12490" y="5144"/>
                    <a:pt x="12489" y="5144"/>
                    <a:pt x="12489" y="5144"/>
                  </a:cubicBezTo>
                  <a:lnTo>
                    <a:pt x="12489" y="5144"/>
                  </a:lnTo>
                  <a:cubicBezTo>
                    <a:pt x="12479" y="5144"/>
                    <a:pt x="12488" y="5376"/>
                    <a:pt x="12490" y="5376"/>
                  </a:cubicBezTo>
                  <a:cubicBezTo>
                    <a:pt x="12490" y="5376"/>
                    <a:pt x="12490" y="5374"/>
                    <a:pt x="12490" y="5371"/>
                  </a:cubicBezTo>
                  <a:cubicBezTo>
                    <a:pt x="12502" y="5466"/>
                    <a:pt x="12514" y="5561"/>
                    <a:pt x="12538" y="5644"/>
                  </a:cubicBezTo>
                  <a:cubicBezTo>
                    <a:pt x="12573" y="5811"/>
                    <a:pt x="12573" y="5764"/>
                    <a:pt x="12442" y="5835"/>
                  </a:cubicBezTo>
                  <a:cubicBezTo>
                    <a:pt x="12448" y="5767"/>
                    <a:pt x="12452" y="5720"/>
                    <a:pt x="12454" y="5690"/>
                  </a:cubicBezTo>
                  <a:lnTo>
                    <a:pt x="12454" y="5690"/>
                  </a:lnTo>
                  <a:cubicBezTo>
                    <a:pt x="12451" y="5713"/>
                    <a:pt x="12442" y="5743"/>
                    <a:pt x="12442" y="5764"/>
                  </a:cubicBezTo>
                  <a:cubicBezTo>
                    <a:pt x="12442" y="5745"/>
                    <a:pt x="12421" y="5690"/>
                    <a:pt x="12434" y="5678"/>
                  </a:cubicBezTo>
                  <a:lnTo>
                    <a:pt x="12434" y="5678"/>
                  </a:lnTo>
                  <a:cubicBezTo>
                    <a:pt x="12434" y="5679"/>
                    <a:pt x="12434" y="5679"/>
                    <a:pt x="12434" y="5679"/>
                  </a:cubicBezTo>
                  <a:cubicBezTo>
                    <a:pt x="12435" y="5679"/>
                    <a:pt x="12436" y="5678"/>
                    <a:pt x="12438" y="5676"/>
                  </a:cubicBezTo>
                  <a:lnTo>
                    <a:pt x="12438" y="5676"/>
                  </a:lnTo>
                  <a:cubicBezTo>
                    <a:pt x="12436" y="5677"/>
                    <a:pt x="12435" y="5677"/>
                    <a:pt x="12434" y="5678"/>
                  </a:cubicBezTo>
                  <a:lnTo>
                    <a:pt x="12434" y="5678"/>
                  </a:lnTo>
                  <a:cubicBezTo>
                    <a:pt x="12433" y="5676"/>
                    <a:pt x="12435" y="5668"/>
                    <a:pt x="12442" y="5668"/>
                  </a:cubicBezTo>
                  <a:lnTo>
                    <a:pt x="12442" y="5668"/>
                  </a:lnTo>
                  <a:cubicBezTo>
                    <a:pt x="12440" y="5672"/>
                    <a:pt x="12439" y="5675"/>
                    <a:pt x="12438" y="5676"/>
                  </a:cubicBezTo>
                  <a:lnTo>
                    <a:pt x="12438" y="5676"/>
                  </a:lnTo>
                  <a:cubicBezTo>
                    <a:pt x="12438" y="5676"/>
                    <a:pt x="12439" y="5676"/>
                    <a:pt x="12440" y="5676"/>
                  </a:cubicBezTo>
                  <a:cubicBezTo>
                    <a:pt x="12444" y="5676"/>
                    <a:pt x="12448" y="5677"/>
                    <a:pt x="12454" y="5680"/>
                  </a:cubicBezTo>
                  <a:cubicBezTo>
                    <a:pt x="12454" y="5680"/>
                    <a:pt x="12454" y="5681"/>
                    <a:pt x="12454" y="5681"/>
                  </a:cubicBezTo>
                  <a:lnTo>
                    <a:pt x="12454" y="5681"/>
                  </a:lnTo>
                  <a:cubicBezTo>
                    <a:pt x="12456" y="5651"/>
                    <a:pt x="12456" y="5640"/>
                    <a:pt x="12456" y="5640"/>
                  </a:cubicBezTo>
                  <a:cubicBezTo>
                    <a:pt x="12457" y="5640"/>
                    <a:pt x="12459" y="5714"/>
                    <a:pt x="12497" y="5714"/>
                  </a:cubicBezTo>
                  <a:cubicBezTo>
                    <a:pt x="12505" y="5714"/>
                    <a:pt x="12515" y="5711"/>
                    <a:pt x="12526" y="5704"/>
                  </a:cubicBezTo>
                  <a:cubicBezTo>
                    <a:pt x="12514" y="5680"/>
                    <a:pt x="12502" y="5656"/>
                    <a:pt x="12478" y="5644"/>
                  </a:cubicBezTo>
                  <a:lnTo>
                    <a:pt x="12478" y="5644"/>
                  </a:lnTo>
                  <a:cubicBezTo>
                    <a:pt x="12481" y="5663"/>
                    <a:pt x="12482" y="5670"/>
                    <a:pt x="12481" y="5670"/>
                  </a:cubicBezTo>
                  <a:cubicBezTo>
                    <a:pt x="12480" y="5670"/>
                    <a:pt x="12466" y="5582"/>
                    <a:pt x="12466" y="5573"/>
                  </a:cubicBezTo>
                  <a:cubicBezTo>
                    <a:pt x="12454" y="5609"/>
                    <a:pt x="12454" y="5644"/>
                    <a:pt x="12442" y="5668"/>
                  </a:cubicBezTo>
                  <a:cubicBezTo>
                    <a:pt x="12434" y="5643"/>
                    <a:pt x="12430" y="5637"/>
                    <a:pt x="12428" y="5636"/>
                  </a:cubicBezTo>
                  <a:lnTo>
                    <a:pt x="12428" y="5636"/>
                  </a:lnTo>
                  <a:cubicBezTo>
                    <a:pt x="12429" y="5633"/>
                    <a:pt x="12430" y="5624"/>
                    <a:pt x="12430" y="5597"/>
                  </a:cubicBezTo>
                  <a:cubicBezTo>
                    <a:pt x="12438" y="5621"/>
                    <a:pt x="12440" y="5631"/>
                    <a:pt x="12441" y="5631"/>
                  </a:cubicBezTo>
                  <a:cubicBezTo>
                    <a:pt x="12442" y="5631"/>
                    <a:pt x="12413" y="5519"/>
                    <a:pt x="12432" y="5519"/>
                  </a:cubicBezTo>
                  <a:cubicBezTo>
                    <a:pt x="12434" y="5519"/>
                    <a:pt x="12438" y="5521"/>
                    <a:pt x="12442" y="5525"/>
                  </a:cubicBezTo>
                  <a:cubicBezTo>
                    <a:pt x="12433" y="5478"/>
                    <a:pt x="12423" y="5498"/>
                    <a:pt x="12426" y="5479"/>
                  </a:cubicBezTo>
                  <a:lnTo>
                    <a:pt x="12426" y="5479"/>
                  </a:lnTo>
                  <a:cubicBezTo>
                    <a:pt x="12416" y="5550"/>
                    <a:pt x="12407" y="5704"/>
                    <a:pt x="12407" y="5704"/>
                  </a:cubicBezTo>
                  <a:cubicBezTo>
                    <a:pt x="12407" y="5704"/>
                    <a:pt x="12430" y="5823"/>
                    <a:pt x="12383" y="5847"/>
                  </a:cubicBezTo>
                  <a:cubicBezTo>
                    <a:pt x="12395" y="5883"/>
                    <a:pt x="12395" y="5906"/>
                    <a:pt x="12383" y="5930"/>
                  </a:cubicBezTo>
                  <a:cubicBezTo>
                    <a:pt x="12430" y="6025"/>
                    <a:pt x="12347" y="6252"/>
                    <a:pt x="12383" y="6323"/>
                  </a:cubicBezTo>
                  <a:cubicBezTo>
                    <a:pt x="12430" y="6430"/>
                    <a:pt x="12407" y="6728"/>
                    <a:pt x="12395" y="6859"/>
                  </a:cubicBezTo>
                  <a:cubicBezTo>
                    <a:pt x="12396" y="6856"/>
                    <a:pt x="12397" y="6854"/>
                    <a:pt x="12398" y="6854"/>
                  </a:cubicBezTo>
                  <a:lnTo>
                    <a:pt x="12398" y="6854"/>
                  </a:lnTo>
                  <a:cubicBezTo>
                    <a:pt x="12408" y="6854"/>
                    <a:pt x="12335" y="7160"/>
                    <a:pt x="12335" y="7204"/>
                  </a:cubicBezTo>
                  <a:cubicBezTo>
                    <a:pt x="12311" y="7395"/>
                    <a:pt x="12430" y="7466"/>
                    <a:pt x="12407" y="7657"/>
                  </a:cubicBezTo>
                  <a:cubicBezTo>
                    <a:pt x="12418" y="7621"/>
                    <a:pt x="12430" y="7538"/>
                    <a:pt x="12430" y="7514"/>
                  </a:cubicBezTo>
                  <a:lnTo>
                    <a:pt x="12430" y="7514"/>
                  </a:lnTo>
                  <a:cubicBezTo>
                    <a:pt x="12430" y="7573"/>
                    <a:pt x="12430" y="7645"/>
                    <a:pt x="12407" y="7704"/>
                  </a:cubicBezTo>
                  <a:cubicBezTo>
                    <a:pt x="12405" y="7703"/>
                    <a:pt x="12403" y="7703"/>
                    <a:pt x="12402" y="7703"/>
                  </a:cubicBezTo>
                  <a:lnTo>
                    <a:pt x="12402" y="7703"/>
                  </a:lnTo>
                  <a:cubicBezTo>
                    <a:pt x="12376" y="7703"/>
                    <a:pt x="12428" y="7923"/>
                    <a:pt x="12383" y="8002"/>
                  </a:cubicBezTo>
                  <a:cubicBezTo>
                    <a:pt x="12394" y="7990"/>
                    <a:pt x="12400" y="7986"/>
                    <a:pt x="12402" y="7986"/>
                  </a:cubicBezTo>
                  <a:lnTo>
                    <a:pt x="12402" y="7986"/>
                  </a:lnTo>
                  <a:cubicBezTo>
                    <a:pt x="12410" y="7986"/>
                    <a:pt x="12380" y="8031"/>
                    <a:pt x="12371" y="8050"/>
                  </a:cubicBezTo>
                  <a:cubicBezTo>
                    <a:pt x="12371" y="8061"/>
                    <a:pt x="12371" y="8061"/>
                    <a:pt x="12383" y="8073"/>
                  </a:cubicBezTo>
                  <a:cubicBezTo>
                    <a:pt x="12490" y="8073"/>
                    <a:pt x="12365" y="8202"/>
                    <a:pt x="12416" y="8268"/>
                  </a:cubicBezTo>
                  <a:lnTo>
                    <a:pt x="12416" y="8268"/>
                  </a:lnTo>
                  <a:cubicBezTo>
                    <a:pt x="12413" y="8266"/>
                    <a:pt x="12410" y="8265"/>
                    <a:pt x="12407" y="8264"/>
                  </a:cubicBezTo>
                  <a:lnTo>
                    <a:pt x="12407" y="8264"/>
                  </a:lnTo>
                  <a:cubicBezTo>
                    <a:pt x="12417" y="8314"/>
                    <a:pt x="12410" y="8373"/>
                    <a:pt x="12414" y="8426"/>
                  </a:cubicBezTo>
                  <a:lnTo>
                    <a:pt x="12414" y="8426"/>
                  </a:lnTo>
                  <a:cubicBezTo>
                    <a:pt x="12472" y="8491"/>
                    <a:pt x="12407" y="8779"/>
                    <a:pt x="12418" y="8847"/>
                  </a:cubicBezTo>
                  <a:cubicBezTo>
                    <a:pt x="12418" y="8891"/>
                    <a:pt x="12408" y="9138"/>
                    <a:pt x="12379" y="9138"/>
                  </a:cubicBezTo>
                  <a:cubicBezTo>
                    <a:pt x="12376" y="9138"/>
                    <a:pt x="12374" y="9137"/>
                    <a:pt x="12371" y="9133"/>
                  </a:cubicBezTo>
                  <a:lnTo>
                    <a:pt x="12371" y="9133"/>
                  </a:lnTo>
                  <a:cubicBezTo>
                    <a:pt x="12383" y="9181"/>
                    <a:pt x="12335" y="9240"/>
                    <a:pt x="12395" y="9288"/>
                  </a:cubicBezTo>
                  <a:cubicBezTo>
                    <a:pt x="12380" y="9293"/>
                    <a:pt x="12367" y="9296"/>
                    <a:pt x="12356" y="9296"/>
                  </a:cubicBezTo>
                  <a:cubicBezTo>
                    <a:pt x="12341" y="9296"/>
                    <a:pt x="12330" y="9290"/>
                    <a:pt x="12323" y="9276"/>
                  </a:cubicBezTo>
                  <a:lnTo>
                    <a:pt x="12323" y="9276"/>
                  </a:lnTo>
                  <a:cubicBezTo>
                    <a:pt x="12323" y="9312"/>
                    <a:pt x="12454" y="9443"/>
                    <a:pt x="12466" y="9454"/>
                  </a:cubicBezTo>
                  <a:cubicBezTo>
                    <a:pt x="12457" y="9464"/>
                    <a:pt x="12450" y="9467"/>
                    <a:pt x="12443" y="9467"/>
                  </a:cubicBezTo>
                  <a:cubicBezTo>
                    <a:pt x="12433" y="9467"/>
                    <a:pt x="12426" y="9457"/>
                    <a:pt x="12418" y="9443"/>
                  </a:cubicBezTo>
                  <a:lnTo>
                    <a:pt x="12418" y="9443"/>
                  </a:lnTo>
                  <a:cubicBezTo>
                    <a:pt x="12407" y="9538"/>
                    <a:pt x="12418" y="9645"/>
                    <a:pt x="12430" y="9752"/>
                  </a:cubicBezTo>
                  <a:cubicBezTo>
                    <a:pt x="12466" y="9776"/>
                    <a:pt x="12466" y="9895"/>
                    <a:pt x="12418" y="9978"/>
                  </a:cubicBezTo>
                  <a:cubicBezTo>
                    <a:pt x="12538" y="10014"/>
                    <a:pt x="12395" y="10026"/>
                    <a:pt x="12442" y="10121"/>
                  </a:cubicBezTo>
                  <a:cubicBezTo>
                    <a:pt x="12442" y="10109"/>
                    <a:pt x="12454" y="10097"/>
                    <a:pt x="12454" y="10097"/>
                  </a:cubicBezTo>
                  <a:lnTo>
                    <a:pt x="12454" y="10097"/>
                  </a:lnTo>
                  <a:cubicBezTo>
                    <a:pt x="12464" y="10107"/>
                    <a:pt x="12380" y="10203"/>
                    <a:pt x="12340" y="10203"/>
                  </a:cubicBezTo>
                  <a:cubicBezTo>
                    <a:pt x="12333" y="10203"/>
                    <a:pt x="12327" y="10200"/>
                    <a:pt x="12323" y="10193"/>
                  </a:cubicBezTo>
                  <a:lnTo>
                    <a:pt x="12323" y="10193"/>
                  </a:lnTo>
                  <a:cubicBezTo>
                    <a:pt x="12299" y="10234"/>
                    <a:pt x="12311" y="10237"/>
                    <a:pt x="12331" y="10237"/>
                  </a:cubicBezTo>
                  <a:cubicBezTo>
                    <a:pt x="12334" y="10237"/>
                    <a:pt x="12337" y="10237"/>
                    <a:pt x="12341" y="10237"/>
                  </a:cubicBezTo>
                  <a:cubicBezTo>
                    <a:pt x="12358" y="10237"/>
                    <a:pt x="12378" y="10239"/>
                    <a:pt x="12383" y="10264"/>
                  </a:cubicBezTo>
                  <a:cubicBezTo>
                    <a:pt x="12228" y="10336"/>
                    <a:pt x="12430" y="10371"/>
                    <a:pt x="12335" y="10478"/>
                  </a:cubicBezTo>
                  <a:cubicBezTo>
                    <a:pt x="12337" y="10477"/>
                    <a:pt x="12340" y="10476"/>
                    <a:pt x="12342" y="10476"/>
                  </a:cubicBezTo>
                  <a:cubicBezTo>
                    <a:pt x="12383" y="10476"/>
                    <a:pt x="12383" y="10789"/>
                    <a:pt x="12383" y="10812"/>
                  </a:cubicBezTo>
                  <a:cubicBezTo>
                    <a:pt x="12347" y="10895"/>
                    <a:pt x="12335" y="11157"/>
                    <a:pt x="12407" y="11205"/>
                  </a:cubicBezTo>
                  <a:cubicBezTo>
                    <a:pt x="12359" y="11276"/>
                    <a:pt x="12347" y="11312"/>
                    <a:pt x="12407" y="11407"/>
                  </a:cubicBezTo>
                  <a:cubicBezTo>
                    <a:pt x="12287" y="11490"/>
                    <a:pt x="12287" y="11883"/>
                    <a:pt x="12395" y="12014"/>
                  </a:cubicBezTo>
                  <a:cubicBezTo>
                    <a:pt x="12398" y="11981"/>
                    <a:pt x="12405" y="11971"/>
                    <a:pt x="12414" y="11971"/>
                  </a:cubicBezTo>
                  <a:cubicBezTo>
                    <a:pt x="12429" y="11971"/>
                    <a:pt x="12449" y="12001"/>
                    <a:pt x="12464" y="12001"/>
                  </a:cubicBezTo>
                  <a:cubicBezTo>
                    <a:pt x="12469" y="12001"/>
                    <a:pt x="12474" y="11998"/>
                    <a:pt x="12478" y="11990"/>
                  </a:cubicBezTo>
                  <a:lnTo>
                    <a:pt x="12478" y="11990"/>
                  </a:lnTo>
                  <a:cubicBezTo>
                    <a:pt x="12490" y="12050"/>
                    <a:pt x="12395" y="12026"/>
                    <a:pt x="12383" y="12110"/>
                  </a:cubicBezTo>
                  <a:cubicBezTo>
                    <a:pt x="12359" y="12276"/>
                    <a:pt x="12311" y="12479"/>
                    <a:pt x="12311" y="12669"/>
                  </a:cubicBezTo>
                  <a:cubicBezTo>
                    <a:pt x="12323" y="12669"/>
                    <a:pt x="12347" y="12657"/>
                    <a:pt x="12371" y="12645"/>
                  </a:cubicBezTo>
                  <a:cubicBezTo>
                    <a:pt x="12371" y="12645"/>
                    <a:pt x="12372" y="12645"/>
                    <a:pt x="12372" y="12645"/>
                  </a:cubicBezTo>
                  <a:lnTo>
                    <a:pt x="12372" y="12645"/>
                  </a:lnTo>
                  <a:cubicBezTo>
                    <a:pt x="12376" y="12645"/>
                    <a:pt x="12341" y="12729"/>
                    <a:pt x="12327" y="12729"/>
                  </a:cubicBezTo>
                  <a:cubicBezTo>
                    <a:pt x="12327" y="12729"/>
                    <a:pt x="12327" y="12729"/>
                    <a:pt x="12327" y="12729"/>
                  </a:cubicBezTo>
                  <a:lnTo>
                    <a:pt x="12327" y="12729"/>
                  </a:lnTo>
                  <a:cubicBezTo>
                    <a:pt x="12339" y="12757"/>
                    <a:pt x="12359" y="12792"/>
                    <a:pt x="12346" y="12792"/>
                  </a:cubicBezTo>
                  <a:cubicBezTo>
                    <a:pt x="12343" y="12792"/>
                    <a:pt x="12340" y="12791"/>
                    <a:pt x="12335" y="12788"/>
                  </a:cubicBezTo>
                  <a:cubicBezTo>
                    <a:pt x="12323" y="12776"/>
                    <a:pt x="12311" y="12764"/>
                    <a:pt x="12287" y="12752"/>
                  </a:cubicBezTo>
                  <a:lnTo>
                    <a:pt x="12287" y="12752"/>
                  </a:lnTo>
                  <a:cubicBezTo>
                    <a:pt x="12287" y="12764"/>
                    <a:pt x="12287" y="12776"/>
                    <a:pt x="12299" y="12788"/>
                  </a:cubicBezTo>
                  <a:cubicBezTo>
                    <a:pt x="12320" y="12816"/>
                    <a:pt x="12329" y="12848"/>
                    <a:pt x="12325" y="12888"/>
                  </a:cubicBezTo>
                  <a:lnTo>
                    <a:pt x="12325" y="12888"/>
                  </a:lnTo>
                  <a:cubicBezTo>
                    <a:pt x="12325" y="12887"/>
                    <a:pt x="12324" y="12885"/>
                    <a:pt x="12323" y="12883"/>
                  </a:cubicBezTo>
                  <a:lnTo>
                    <a:pt x="12323" y="12895"/>
                  </a:lnTo>
                  <a:cubicBezTo>
                    <a:pt x="12324" y="12896"/>
                    <a:pt x="12324" y="12896"/>
                    <a:pt x="12325" y="12897"/>
                  </a:cubicBezTo>
                  <a:lnTo>
                    <a:pt x="12325" y="12897"/>
                  </a:lnTo>
                  <a:cubicBezTo>
                    <a:pt x="12325" y="12894"/>
                    <a:pt x="12325" y="12891"/>
                    <a:pt x="12325" y="12888"/>
                  </a:cubicBezTo>
                  <a:lnTo>
                    <a:pt x="12325" y="12888"/>
                  </a:lnTo>
                  <a:cubicBezTo>
                    <a:pt x="12331" y="12899"/>
                    <a:pt x="12333" y="12903"/>
                    <a:pt x="12332" y="12903"/>
                  </a:cubicBezTo>
                  <a:cubicBezTo>
                    <a:pt x="12331" y="12903"/>
                    <a:pt x="12329" y="12901"/>
                    <a:pt x="12325" y="12897"/>
                  </a:cubicBezTo>
                  <a:lnTo>
                    <a:pt x="12325" y="12897"/>
                  </a:lnTo>
                  <a:cubicBezTo>
                    <a:pt x="12321" y="12924"/>
                    <a:pt x="12313" y="12955"/>
                    <a:pt x="12299" y="12991"/>
                  </a:cubicBezTo>
                  <a:cubicBezTo>
                    <a:pt x="12312" y="12986"/>
                    <a:pt x="12321" y="12984"/>
                    <a:pt x="12329" y="12984"/>
                  </a:cubicBezTo>
                  <a:cubicBezTo>
                    <a:pt x="12349" y="12984"/>
                    <a:pt x="12355" y="12997"/>
                    <a:pt x="12371" y="12997"/>
                  </a:cubicBezTo>
                  <a:cubicBezTo>
                    <a:pt x="12377" y="12997"/>
                    <a:pt x="12385" y="12996"/>
                    <a:pt x="12395" y="12991"/>
                  </a:cubicBezTo>
                  <a:lnTo>
                    <a:pt x="12395" y="12991"/>
                  </a:lnTo>
                  <a:cubicBezTo>
                    <a:pt x="12216" y="13098"/>
                    <a:pt x="12418" y="13431"/>
                    <a:pt x="12407" y="13479"/>
                  </a:cubicBezTo>
                  <a:cubicBezTo>
                    <a:pt x="12398" y="13477"/>
                    <a:pt x="12391" y="13476"/>
                    <a:pt x="12384" y="13476"/>
                  </a:cubicBezTo>
                  <a:cubicBezTo>
                    <a:pt x="12321" y="13476"/>
                    <a:pt x="12350" y="13570"/>
                    <a:pt x="12294" y="13606"/>
                  </a:cubicBezTo>
                  <a:lnTo>
                    <a:pt x="12294" y="13606"/>
                  </a:lnTo>
                  <a:cubicBezTo>
                    <a:pt x="12296" y="13605"/>
                    <a:pt x="12297" y="13605"/>
                    <a:pt x="12299" y="13605"/>
                  </a:cubicBezTo>
                  <a:cubicBezTo>
                    <a:pt x="12325" y="13605"/>
                    <a:pt x="12312" y="13705"/>
                    <a:pt x="12346" y="13705"/>
                  </a:cubicBezTo>
                  <a:cubicBezTo>
                    <a:pt x="12352" y="13705"/>
                    <a:pt x="12360" y="13702"/>
                    <a:pt x="12371" y="13693"/>
                  </a:cubicBezTo>
                  <a:lnTo>
                    <a:pt x="12371" y="13693"/>
                  </a:lnTo>
                  <a:cubicBezTo>
                    <a:pt x="12347" y="13776"/>
                    <a:pt x="12276" y="13919"/>
                    <a:pt x="12287" y="14062"/>
                  </a:cubicBezTo>
                  <a:cubicBezTo>
                    <a:pt x="12293" y="14056"/>
                    <a:pt x="12302" y="14053"/>
                    <a:pt x="12311" y="14053"/>
                  </a:cubicBezTo>
                  <a:cubicBezTo>
                    <a:pt x="12320" y="14053"/>
                    <a:pt x="12329" y="14056"/>
                    <a:pt x="12335" y="14062"/>
                  </a:cubicBezTo>
                  <a:cubicBezTo>
                    <a:pt x="12311" y="14086"/>
                    <a:pt x="12299" y="14110"/>
                    <a:pt x="12276" y="14134"/>
                  </a:cubicBezTo>
                  <a:cubicBezTo>
                    <a:pt x="12311" y="14300"/>
                    <a:pt x="12383" y="14681"/>
                    <a:pt x="12252" y="14919"/>
                  </a:cubicBezTo>
                  <a:cubicBezTo>
                    <a:pt x="12257" y="14915"/>
                    <a:pt x="12261" y="14913"/>
                    <a:pt x="12265" y="14913"/>
                  </a:cubicBezTo>
                  <a:cubicBezTo>
                    <a:pt x="12280" y="14913"/>
                    <a:pt x="12293" y="14933"/>
                    <a:pt x="12320" y="14933"/>
                  </a:cubicBezTo>
                  <a:cubicBezTo>
                    <a:pt x="12325" y="14933"/>
                    <a:pt x="12330" y="14933"/>
                    <a:pt x="12335" y="14931"/>
                  </a:cubicBezTo>
                  <a:lnTo>
                    <a:pt x="12335" y="14931"/>
                  </a:lnTo>
                  <a:cubicBezTo>
                    <a:pt x="12299" y="14967"/>
                    <a:pt x="12252" y="15134"/>
                    <a:pt x="12323" y="15146"/>
                  </a:cubicBezTo>
                  <a:cubicBezTo>
                    <a:pt x="12332" y="15123"/>
                    <a:pt x="12347" y="15114"/>
                    <a:pt x="12366" y="15114"/>
                  </a:cubicBezTo>
                  <a:cubicBezTo>
                    <a:pt x="12395" y="15114"/>
                    <a:pt x="12434" y="15136"/>
                    <a:pt x="12478" y="15158"/>
                  </a:cubicBezTo>
                  <a:cubicBezTo>
                    <a:pt x="12467" y="15158"/>
                    <a:pt x="12624" y="15207"/>
                    <a:pt x="12643" y="15207"/>
                  </a:cubicBezTo>
                  <a:cubicBezTo>
                    <a:pt x="12645" y="15207"/>
                    <a:pt x="12646" y="15206"/>
                    <a:pt x="12645" y="15205"/>
                  </a:cubicBezTo>
                  <a:cubicBezTo>
                    <a:pt x="12645" y="15181"/>
                    <a:pt x="12645" y="15169"/>
                    <a:pt x="12645" y="15146"/>
                  </a:cubicBezTo>
                  <a:cubicBezTo>
                    <a:pt x="12657" y="15158"/>
                    <a:pt x="12657" y="15169"/>
                    <a:pt x="12668" y="15181"/>
                  </a:cubicBezTo>
                  <a:cubicBezTo>
                    <a:pt x="12645" y="15122"/>
                    <a:pt x="12847" y="15074"/>
                    <a:pt x="12871" y="15050"/>
                  </a:cubicBezTo>
                  <a:cubicBezTo>
                    <a:pt x="12863" y="15043"/>
                    <a:pt x="12840" y="15030"/>
                    <a:pt x="12845" y="15025"/>
                  </a:cubicBezTo>
                  <a:lnTo>
                    <a:pt x="12845" y="15025"/>
                  </a:lnTo>
                  <a:cubicBezTo>
                    <a:pt x="12844" y="15025"/>
                    <a:pt x="12844" y="15025"/>
                    <a:pt x="12844" y="15025"/>
                  </a:cubicBezTo>
                  <a:cubicBezTo>
                    <a:pt x="12837" y="15025"/>
                    <a:pt x="12830" y="15020"/>
                    <a:pt x="12823" y="15003"/>
                  </a:cubicBezTo>
                  <a:lnTo>
                    <a:pt x="12823" y="15003"/>
                  </a:lnTo>
                  <a:cubicBezTo>
                    <a:pt x="12833" y="15008"/>
                    <a:pt x="12842" y="15010"/>
                    <a:pt x="12850" y="15010"/>
                  </a:cubicBezTo>
                  <a:cubicBezTo>
                    <a:pt x="12890" y="15010"/>
                    <a:pt x="12914" y="14962"/>
                    <a:pt x="12951" y="14962"/>
                  </a:cubicBezTo>
                  <a:cubicBezTo>
                    <a:pt x="12962" y="14962"/>
                    <a:pt x="12975" y="14967"/>
                    <a:pt x="12990" y="14979"/>
                  </a:cubicBezTo>
                  <a:cubicBezTo>
                    <a:pt x="13002" y="14967"/>
                    <a:pt x="12990" y="14919"/>
                    <a:pt x="12990" y="14919"/>
                  </a:cubicBezTo>
                  <a:cubicBezTo>
                    <a:pt x="13038" y="14919"/>
                    <a:pt x="13049" y="14931"/>
                    <a:pt x="13038" y="14955"/>
                  </a:cubicBezTo>
                  <a:cubicBezTo>
                    <a:pt x="13061" y="14943"/>
                    <a:pt x="13073" y="14931"/>
                    <a:pt x="13097" y="14908"/>
                  </a:cubicBezTo>
                  <a:lnTo>
                    <a:pt x="13097" y="14908"/>
                  </a:lnTo>
                  <a:cubicBezTo>
                    <a:pt x="13085" y="14908"/>
                    <a:pt x="13073" y="14919"/>
                    <a:pt x="13061" y="14919"/>
                  </a:cubicBezTo>
                  <a:cubicBezTo>
                    <a:pt x="13133" y="14824"/>
                    <a:pt x="13240" y="14669"/>
                    <a:pt x="13323" y="14622"/>
                  </a:cubicBezTo>
                  <a:cubicBezTo>
                    <a:pt x="13335" y="14634"/>
                    <a:pt x="13359" y="14646"/>
                    <a:pt x="13371" y="14657"/>
                  </a:cubicBezTo>
                  <a:cubicBezTo>
                    <a:pt x="13383" y="14622"/>
                    <a:pt x="13383" y="14586"/>
                    <a:pt x="13371" y="14550"/>
                  </a:cubicBezTo>
                  <a:cubicBezTo>
                    <a:pt x="13383" y="14550"/>
                    <a:pt x="13383" y="14550"/>
                    <a:pt x="13395" y="14562"/>
                  </a:cubicBezTo>
                  <a:cubicBezTo>
                    <a:pt x="13383" y="14538"/>
                    <a:pt x="13383" y="14515"/>
                    <a:pt x="13407" y="14491"/>
                  </a:cubicBezTo>
                  <a:lnTo>
                    <a:pt x="13407" y="14491"/>
                  </a:lnTo>
                  <a:cubicBezTo>
                    <a:pt x="13399" y="14535"/>
                    <a:pt x="13411" y="14549"/>
                    <a:pt x="13432" y="14549"/>
                  </a:cubicBezTo>
                  <a:cubicBezTo>
                    <a:pt x="13470" y="14549"/>
                    <a:pt x="13536" y="14502"/>
                    <a:pt x="13558" y="14502"/>
                  </a:cubicBezTo>
                  <a:cubicBezTo>
                    <a:pt x="13559" y="14502"/>
                    <a:pt x="13560" y="14502"/>
                    <a:pt x="13561" y="14503"/>
                  </a:cubicBezTo>
                  <a:cubicBezTo>
                    <a:pt x="13553" y="14481"/>
                    <a:pt x="13537" y="14477"/>
                    <a:pt x="13522" y="14477"/>
                  </a:cubicBezTo>
                  <a:cubicBezTo>
                    <a:pt x="13513" y="14477"/>
                    <a:pt x="13504" y="14478"/>
                    <a:pt x="13497" y="14478"/>
                  </a:cubicBezTo>
                  <a:cubicBezTo>
                    <a:pt x="13483" y="14478"/>
                    <a:pt x="13473" y="14473"/>
                    <a:pt x="13478" y="14443"/>
                  </a:cubicBezTo>
                  <a:cubicBezTo>
                    <a:pt x="13478" y="14425"/>
                    <a:pt x="13490" y="14419"/>
                    <a:pt x="13507" y="14419"/>
                  </a:cubicBezTo>
                  <a:cubicBezTo>
                    <a:pt x="13542" y="14419"/>
                    <a:pt x="13598" y="14445"/>
                    <a:pt x="13616" y="14445"/>
                  </a:cubicBezTo>
                  <a:cubicBezTo>
                    <a:pt x="13618" y="14445"/>
                    <a:pt x="13620" y="14444"/>
                    <a:pt x="13621" y="14443"/>
                  </a:cubicBezTo>
                  <a:cubicBezTo>
                    <a:pt x="13625" y="14444"/>
                    <a:pt x="13628" y="14444"/>
                    <a:pt x="13631" y="14444"/>
                  </a:cubicBezTo>
                  <a:cubicBezTo>
                    <a:pt x="13670" y="14444"/>
                    <a:pt x="13679" y="14381"/>
                    <a:pt x="13657" y="14348"/>
                  </a:cubicBezTo>
                  <a:lnTo>
                    <a:pt x="13657" y="14348"/>
                  </a:lnTo>
                  <a:cubicBezTo>
                    <a:pt x="13657" y="14360"/>
                    <a:pt x="13645" y="14372"/>
                    <a:pt x="13633" y="14384"/>
                  </a:cubicBezTo>
                  <a:cubicBezTo>
                    <a:pt x="13621" y="14336"/>
                    <a:pt x="13633" y="14312"/>
                    <a:pt x="13681" y="14288"/>
                  </a:cubicBezTo>
                  <a:cubicBezTo>
                    <a:pt x="13685" y="14302"/>
                    <a:pt x="13688" y="14312"/>
                    <a:pt x="13690" y="14320"/>
                  </a:cubicBezTo>
                  <a:lnTo>
                    <a:pt x="13690" y="14320"/>
                  </a:lnTo>
                  <a:cubicBezTo>
                    <a:pt x="13692" y="14315"/>
                    <a:pt x="13697" y="14311"/>
                    <a:pt x="13707" y="14311"/>
                  </a:cubicBezTo>
                  <a:cubicBezTo>
                    <a:pt x="13709" y="14311"/>
                    <a:pt x="13713" y="14311"/>
                    <a:pt x="13716" y="14312"/>
                  </a:cubicBezTo>
                  <a:cubicBezTo>
                    <a:pt x="13752" y="14360"/>
                    <a:pt x="13681" y="14372"/>
                    <a:pt x="13681" y="14407"/>
                  </a:cubicBezTo>
                  <a:cubicBezTo>
                    <a:pt x="13685" y="14410"/>
                    <a:pt x="13688" y="14411"/>
                    <a:pt x="13691" y="14411"/>
                  </a:cubicBezTo>
                  <a:cubicBezTo>
                    <a:pt x="13705" y="14411"/>
                    <a:pt x="13702" y="14380"/>
                    <a:pt x="13709" y="14380"/>
                  </a:cubicBezTo>
                  <a:cubicBezTo>
                    <a:pt x="13713" y="14380"/>
                    <a:pt x="13718" y="14387"/>
                    <a:pt x="13728" y="14407"/>
                  </a:cubicBezTo>
                  <a:cubicBezTo>
                    <a:pt x="13692" y="14324"/>
                    <a:pt x="13776" y="14384"/>
                    <a:pt x="13764" y="14312"/>
                  </a:cubicBezTo>
                  <a:lnTo>
                    <a:pt x="13764" y="14312"/>
                  </a:lnTo>
                  <a:cubicBezTo>
                    <a:pt x="13767" y="14314"/>
                    <a:pt x="13770" y="14315"/>
                    <a:pt x="13772" y="14317"/>
                  </a:cubicBezTo>
                  <a:lnTo>
                    <a:pt x="13772" y="14317"/>
                  </a:lnTo>
                  <a:cubicBezTo>
                    <a:pt x="13774" y="14312"/>
                    <a:pt x="13779" y="14307"/>
                    <a:pt x="13788" y="14300"/>
                  </a:cubicBezTo>
                  <a:cubicBezTo>
                    <a:pt x="13800" y="14324"/>
                    <a:pt x="13800" y="14336"/>
                    <a:pt x="13811" y="14348"/>
                  </a:cubicBezTo>
                  <a:cubicBezTo>
                    <a:pt x="13820" y="14339"/>
                    <a:pt x="13835" y="14324"/>
                    <a:pt x="13857" y="14317"/>
                  </a:cubicBezTo>
                  <a:lnTo>
                    <a:pt x="13857" y="14317"/>
                  </a:lnTo>
                  <a:cubicBezTo>
                    <a:pt x="13857" y="14317"/>
                    <a:pt x="13858" y="14317"/>
                    <a:pt x="13858" y="14317"/>
                  </a:cubicBezTo>
                  <a:cubicBezTo>
                    <a:pt x="13866" y="14317"/>
                    <a:pt x="13874" y="14315"/>
                    <a:pt x="13883" y="14312"/>
                  </a:cubicBezTo>
                  <a:cubicBezTo>
                    <a:pt x="13873" y="14312"/>
                    <a:pt x="13865" y="14314"/>
                    <a:pt x="13857" y="14317"/>
                  </a:cubicBezTo>
                  <a:lnTo>
                    <a:pt x="13857" y="14317"/>
                  </a:lnTo>
                  <a:cubicBezTo>
                    <a:pt x="13835" y="14316"/>
                    <a:pt x="13820" y="14303"/>
                    <a:pt x="13811" y="14276"/>
                  </a:cubicBezTo>
                  <a:cubicBezTo>
                    <a:pt x="13817" y="14259"/>
                    <a:pt x="13826" y="14253"/>
                    <a:pt x="13837" y="14253"/>
                  </a:cubicBezTo>
                  <a:cubicBezTo>
                    <a:pt x="13860" y="14253"/>
                    <a:pt x="13892" y="14282"/>
                    <a:pt x="13921" y="14282"/>
                  </a:cubicBezTo>
                  <a:cubicBezTo>
                    <a:pt x="13933" y="14282"/>
                    <a:pt x="13944" y="14277"/>
                    <a:pt x="13954" y="14265"/>
                  </a:cubicBezTo>
                  <a:lnTo>
                    <a:pt x="13954" y="14265"/>
                  </a:lnTo>
                  <a:cubicBezTo>
                    <a:pt x="13944" y="14270"/>
                    <a:pt x="13937" y="14272"/>
                    <a:pt x="13930" y="14272"/>
                  </a:cubicBezTo>
                  <a:cubicBezTo>
                    <a:pt x="13921" y="14272"/>
                    <a:pt x="13914" y="14267"/>
                    <a:pt x="13907" y="14253"/>
                  </a:cubicBezTo>
                  <a:cubicBezTo>
                    <a:pt x="14014" y="14229"/>
                    <a:pt x="13931" y="14229"/>
                    <a:pt x="13954" y="14146"/>
                  </a:cubicBezTo>
                  <a:lnTo>
                    <a:pt x="13954" y="14146"/>
                  </a:lnTo>
                  <a:cubicBezTo>
                    <a:pt x="13966" y="14157"/>
                    <a:pt x="13978" y="14157"/>
                    <a:pt x="13978" y="14169"/>
                  </a:cubicBezTo>
                  <a:cubicBezTo>
                    <a:pt x="14038" y="14157"/>
                    <a:pt x="13954" y="14098"/>
                    <a:pt x="14002" y="14086"/>
                  </a:cubicBezTo>
                  <a:lnTo>
                    <a:pt x="14002" y="14086"/>
                  </a:lnTo>
                  <a:cubicBezTo>
                    <a:pt x="14014" y="14110"/>
                    <a:pt x="14014" y="14122"/>
                    <a:pt x="14026" y="14146"/>
                  </a:cubicBezTo>
                  <a:cubicBezTo>
                    <a:pt x="14040" y="14146"/>
                    <a:pt x="14037" y="14127"/>
                    <a:pt x="14041" y="14127"/>
                  </a:cubicBezTo>
                  <a:cubicBezTo>
                    <a:pt x="14043" y="14127"/>
                    <a:pt x="14048" y="14135"/>
                    <a:pt x="14062" y="14157"/>
                  </a:cubicBezTo>
                  <a:cubicBezTo>
                    <a:pt x="14062" y="14147"/>
                    <a:pt x="14089" y="14052"/>
                    <a:pt x="14088" y="14031"/>
                  </a:cubicBezTo>
                  <a:lnTo>
                    <a:pt x="14088" y="14031"/>
                  </a:lnTo>
                  <a:cubicBezTo>
                    <a:pt x="14094" y="14042"/>
                    <a:pt x="14100" y="14046"/>
                    <a:pt x="14106" y="14046"/>
                  </a:cubicBezTo>
                  <a:cubicBezTo>
                    <a:pt x="14111" y="14046"/>
                    <a:pt x="14116" y="14043"/>
                    <a:pt x="14121" y="14038"/>
                  </a:cubicBezTo>
                  <a:cubicBezTo>
                    <a:pt x="14130" y="14064"/>
                    <a:pt x="14127" y="14070"/>
                    <a:pt x="14123" y="14070"/>
                  </a:cubicBezTo>
                  <a:cubicBezTo>
                    <a:pt x="14119" y="14070"/>
                    <a:pt x="14114" y="14066"/>
                    <a:pt x="14111" y="14066"/>
                  </a:cubicBezTo>
                  <a:lnTo>
                    <a:pt x="14111" y="14066"/>
                  </a:lnTo>
                  <a:cubicBezTo>
                    <a:pt x="14108" y="14066"/>
                    <a:pt x="14108" y="14072"/>
                    <a:pt x="14121" y="14098"/>
                  </a:cubicBezTo>
                  <a:cubicBezTo>
                    <a:pt x="14145" y="14098"/>
                    <a:pt x="14169" y="14086"/>
                    <a:pt x="14181" y="14074"/>
                  </a:cubicBezTo>
                  <a:lnTo>
                    <a:pt x="14181" y="14074"/>
                  </a:lnTo>
                  <a:cubicBezTo>
                    <a:pt x="14178" y="14075"/>
                    <a:pt x="14175" y="14075"/>
                    <a:pt x="14173" y="14075"/>
                  </a:cubicBezTo>
                  <a:cubicBezTo>
                    <a:pt x="14148" y="14075"/>
                    <a:pt x="14169" y="14013"/>
                    <a:pt x="14169" y="13991"/>
                  </a:cubicBezTo>
                  <a:lnTo>
                    <a:pt x="14169" y="13991"/>
                  </a:lnTo>
                  <a:cubicBezTo>
                    <a:pt x="14181" y="14015"/>
                    <a:pt x="14187" y="14026"/>
                    <a:pt x="14191" y="14026"/>
                  </a:cubicBezTo>
                  <a:cubicBezTo>
                    <a:pt x="14195" y="14026"/>
                    <a:pt x="14198" y="14015"/>
                    <a:pt x="14204" y="13991"/>
                  </a:cubicBezTo>
                  <a:cubicBezTo>
                    <a:pt x="14228" y="14015"/>
                    <a:pt x="14228" y="14038"/>
                    <a:pt x="14228" y="14062"/>
                  </a:cubicBezTo>
                  <a:cubicBezTo>
                    <a:pt x="14273" y="14018"/>
                    <a:pt x="14379" y="13869"/>
                    <a:pt x="14481" y="13869"/>
                  </a:cubicBezTo>
                  <a:cubicBezTo>
                    <a:pt x="14488" y="13869"/>
                    <a:pt x="14495" y="13870"/>
                    <a:pt x="14502" y="13872"/>
                  </a:cubicBezTo>
                  <a:cubicBezTo>
                    <a:pt x="14514" y="13836"/>
                    <a:pt x="14431" y="13836"/>
                    <a:pt x="14466" y="13788"/>
                  </a:cubicBezTo>
                  <a:cubicBezTo>
                    <a:pt x="14472" y="13785"/>
                    <a:pt x="14478" y="13784"/>
                    <a:pt x="14484" y="13784"/>
                  </a:cubicBezTo>
                  <a:cubicBezTo>
                    <a:pt x="14498" y="13784"/>
                    <a:pt x="14511" y="13793"/>
                    <a:pt x="14520" y="13811"/>
                  </a:cubicBezTo>
                  <a:lnTo>
                    <a:pt x="14520" y="13811"/>
                  </a:lnTo>
                  <a:cubicBezTo>
                    <a:pt x="14507" y="13770"/>
                    <a:pt x="14530" y="13740"/>
                    <a:pt x="14573" y="13729"/>
                  </a:cubicBezTo>
                  <a:lnTo>
                    <a:pt x="14573" y="13729"/>
                  </a:lnTo>
                  <a:cubicBezTo>
                    <a:pt x="14573" y="13741"/>
                    <a:pt x="14562" y="13824"/>
                    <a:pt x="14609" y="13836"/>
                  </a:cubicBezTo>
                  <a:cubicBezTo>
                    <a:pt x="14550" y="13765"/>
                    <a:pt x="14681" y="13765"/>
                    <a:pt x="14621" y="13681"/>
                  </a:cubicBezTo>
                  <a:cubicBezTo>
                    <a:pt x="14657" y="13681"/>
                    <a:pt x="14657" y="13681"/>
                    <a:pt x="14645" y="13693"/>
                  </a:cubicBezTo>
                  <a:cubicBezTo>
                    <a:pt x="14650" y="13696"/>
                    <a:pt x="14654" y="13697"/>
                    <a:pt x="14657" y="13697"/>
                  </a:cubicBezTo>
                  <a:cubicBezTo>
                    <a:pt x="14681" y="13697"/>
                    <a:pt x="14637" y="13620"/>
                    <a:pt x="14669" y="13610"/>
                  </a:cubicBezTo>
                  <a:cubicBezTo>
                    <a:pt x="14728" y="13598"/>
                    <a:pt x="14752" y="13598"/>
                    <a:pt x="14752" y="13503"/>
                  </a:cubicBezTo>
                  <a:cubicBezTo>
                    <a:pt x="14764" y="13503"/>
                    <a:pt x="14764" y="13514"/>
                    <a:pt x="14764" y="13514"/>
                  </a:cubicBezTo>
                  <a:cubicBezTo>
                    <a:pt x="14764" y="13503"/>
                    <a:pt x="14776" y="13491"/>
                    <a:pt x="14776" y="13479"/>
                  </a:cubicBezTo>
                  <a:cubicBezTo>
                    <a:pt x="14776" y="13479"/>
                    <a:pt x="14785" y="13569"/>
                    <a:pt x="14811" y="13569"/>
                  </a:cubicBezTo>
                  <a:cubicBezTo>
                    <a:pt x="14815" y="13569"/>
                    <a:pt x="14819" y="13567"/>
                    <a:pt x="14824" y="13562"/>
                  </a:cubicBezTo>
                  <a:cubicBezTo>
                    <a:pt x="14812" y="13526"/>
                    <a:pt x="14835" y="13514"/>
                    <a:pt x="14871" y="13514"/>
                  </a:cubicBezTo>
                  <a:cubicBezTo>
                    <a:pt x="14880" y="13523"/>
                    <a:pt x="14882" y="13532"/>
                    <a:pt x="14910" y="13540"/>
                  </a:cubicBezTo>
                  <a:lnTo>
                    <a:pt x="14910" y="13540"/>
                  </a:lnTo>
                  <a:cubicBezTo>
                    <a:pt x="14889" y="13529"/>
                    <a:pt x="14874" y="13509"/>
                    <a:pt x="14859" y="13479"/>
                  </a:cubicBezTo>
                  <a:lnTo>
                    <a:pt x="14859" y="13479"/>
                  </a:lnTo>
                  <a:cubicBezTo>
                    <a:pt x="14868" y="13481"/>
                    <a:pt x="14876" y="13481"/>
                    <a:pt x="14882" y="13481"/>
                  </a:cubicBezTo>
                  <a:cubicBezTo>
                    <a:pt x="14900" y="13481"/>
                    <a:pt x="14905" y="13474"/>
                    <a:pt x="14915" y="13474"/>
                  </a:cubicBezTo>
                  <a:cubicBezTo>
                    <a:pt x="14923" y="13474"/>
                    <a:pt x="14933" y="13478"/>
                    <a:pt x="14954" y="13491"/>
                  </a:cubicBezTo>
                  <a:cubicBezTo>
                    <a:pt x="14970" y="13452"/>
                    <a:pt x="14955" y="13414"/>
                    <a:pt x="14969" y="13414"/>
                  </a:cubicBezTo>
                  <a:cubicBezTo>
                    <a:pt x="14975" y="13414"/>
                    <a:pt x="14985" y="13421"/>
                    <a:pt x="15005" y="13437"/>
                  </a:cubicBezTo>
                  <a:lnTo>
                    <a:pt x="15005" y="13437"/>
                  </a:lnTo>
                  <a:cubicBezTo>
                    <a:pt x="15006" y="13394"/>
                    <a:pt x="15050" y="13300"/>
                    <a:pt x="15050" y="13300"/>
                  </a:cubicBezTo>
                  <a:cubicBezTo>
                    <a:pt x="15064" y="13300"/>
                    <a:pt x="15074" y="13305"/>
                    <a:pt x="15080" y="13314"/>
                  </a:cubicBezTo>
                  <a:lnTo>
                    <a:pt x="15080" y="13314"/>
                  </a:lnTo>
                  <a:cubicBezTo>
                    <a:pt x="15075" y="13266"/>
                    <a:pt x="15098" y="13202"/>
                    <a:pt x="15141" y="13202"/>
                  </a:cubicBezTo>
                  <a:cubicBezTo>
                    <a:pt x="15156" y="13202"/>
                    <a:pt x="15173" y="13210"/>
                    <a:pt x="15193" y="13229"/>
                  </a:cubicBezTo>
                  <a:cubicBezTo>
                    <a:pt x="15205" y="13133"/>
                    <a:pt x="15216" y="13157"/>
                    <a:pt x="15240" y="13122"/>
                  </a:cubicBezTo>
                  <a:cubicBezTo>
                    <a:pt x="15193" y="13098"/>
                    <a:pt x="15169" y="12979"/>
                    <a:pt x="15181" y="12943"/>
                  </a:cubicBezTo>
                  <a:lnTo>
                    <a:pt x="15181" y="12943"/>
                  </a:lnTo>
                  <a:cubicBezTo>
                    <a:pt x="15252" y="12967"/>
                    <a:pt x="15193" y="13038"/>
                    <a:pt x="15252" y="13098"/>
                  </a:cubicBezTo>
                  <a:cubicBezTo>
                    <a:pt x="15249" y="13082"/>
                    <a:pt x="15249" y="13077"/>
                    <a:pt x="15251" y="13077"/>
                  </a:cubicBezTo>
                  <a:lnTo>
                    <a:pt x="15251" y="13077"/>
                  </a:lnTo>
                  <a:cubicBezTo>
                    <a:pt x="15254" y="13077"/>
                    <a:pt x="15262" y="13094"/>
                    <a:pt x="15265" y="13094"/>
                  </a:cubicBezTo>
                  <a:cubicBezTo>
                    <a:pt x="15267" y="13094"/>
                    <a:pt x="15267" y="13089"/>
                    <a:pt x="15264" y="13074"/>
                  </a:cubicBezTo>
                  <a:lnTo>
                    <a:pt x="15264" y="13074"/>
                  </a:lnTo>
                  <a:cubicBezTo>
                    <a:pt x="15276" y="13086"/>
                    <a:pt x="15288" y="13098"/>
                    <a:pt x="15312" y="13110"/>
                  </a:cubicBezTo>
                  <a:cubicBezTo>
                    <a:pt x="15371" y="13062"/>
                    <a:pt x="15312" y="12967"/>
                    <a:pt x="15371" y="12860"/>
                  </a:cubicBezTo>
                  <a:cubicBezTo>
                    <a:pt x="15395" y="12895"/>
                    <a:pt x="15419" y="12931"/>
                    <a:pt x="15443" y="12955"/>
                  </a:cubicBezTo>
                  <a:cubicBezTo>
                    <a:pt x="15434" y="12951"/>
                    <a:pt x="15427" y="12949"/>
                    <a:pt x="15422" y="12949"/>
                  </a:cubicBezTo>
                  <a:cubicBezTo>
                    <a:pt x="15389" y="12949"/>
                    <a:pt x="15407" y="13016"/>
                    <a:pt x="15409" y="13034"/>
                  </a:cubicBezTo>
                  <a:lnTo>
                    <a:pt x="15409" y="13034"/>
                  </a:lnTo>
                  <a:cubicBezTo>
                    <a:pt x="15419" y="13012"/>
                    <a:pt x="15419" y="12989"/>
                    <a:pt x="15431" y="12967"/>
                  </a:cubicBezTo>
                  <a:cubicBezTo>
                    <a:pt x="15443" y="12991"/>
                    <a:pt x="15455" y="12991"/>
                    <a:pt x="15478" y="12991"/>
                  </a:cubicBezTo>
                  <a:cubicBezTo>
                    <a:pt x="15419" y="12931"/>
                    <a:pt x="15478" y="12931"/>
                    <a:pt x="15490" y="12883"/>
                  </a:cubicBezTo>
                  <a:cubicBezTo>
                    <a:pt x="15498" y="12891"/>
                    <a:pt x="15504" y="12898"/>
                    <a:pt x="15506" y="12904"/>
                  </a:cubicBezTo>
                  <a:lnTo>
                    <a:pt x="15506" y="12904"/>
                  </a:lnTo>
                  <a:cubicBezTo>
                    <a:pt x="15557" y="12857"/>
                    <a:pt x="15675" y="12780"/>
                    <a:pt x="15647" y="12720"/>
                  </a:cubicBezTo>
                  <a:lnTo>
                    <a:pt x="15647" y="12720"/>
                  </a:lnTo>
                  <a:cubicBezTo>
                    <a:pt x="15659" y="12743"/>
                    <a:pt x="15681" y="12766"/>
                    <a:pt x="15693" y="12800"/>
                  </a:cubicBezTo>
                  <a:cubicBezTo>
                    <a:pt x="15669" y="12717"/>
                    <a:pt x="15645" y="12645"/>
                    <a:pt x="15621" y="12574"/>
                  </a:cubicBezTo>
                  <a:lnTo>
                    <a:pt x="15621" y="12574"/>
                  </a:lnTo>
                  <a:cubicBezTo>
                    <a:pt x="15645" y="12598"/>
                    <a:pt x="15764" y="12752"/>
                    <a:pt x="15776" y="12752"/>
                  </a:cubicBezTo>
                  <a:cubicBezTo>
                    <a:pt x="15836" y="12705"/>
                    <a:pt x="15705" y="12705"/>
                    <a:pt x="15728" y="12657"/>
                  </a:cubicBezTo>
                  <a:lnTo>
                    <a:pt x="15728" y="12657"/>
                  </a:lnTo>
                  <a:cubicBezTo>
                    <a:pt x="15752" y="12681"/>
                    <a:pt x="15788" y="12681"/>
                    <a:pt x="15824" y="12693"/>
                  </a:cubicBezTo>
                  <a:cubicBezTo>
                    <a:pt x="15800" y="12669"/>
                    <a:pt x="15776" y="12645"/>
                    <a:pt x="15776" y="12610"/>
                  </a:cubicBezTo>
                  <a:lnTo>
                    <a:pt x="15776" y="12610"/>
                  </a:lnTo>
                  <a:cubicBezTo>
                    <a:pt x="15800" y="12633"/>
                    <a:pt x="15824" y="12657"/>
                    <a:pt x="15836" y="12681"/>
                  </a:cubicBezTo>
                  <a:cubicBezTo>
                    <a:pt x="15836" y="12645"/>
                    <a:pt x="15824" y="12622"/>
                    <a:pt x="15824" y="12586"/>
                  </a:cubicBezTo>
                  <a:lnTo>
                    <a:pt x="15824" y="12586"/>
                  </a:lnTo>
                  <a:cubicBezTo>
                    <a:pt x="15824" y="12618"/>
                    <a:pt x="15861" y="12649"/>
                    <a:pt x="15889" y="12649"/>
                  </a:cubicBezTo>
                  <a:cubicBezTo>
                    <a:pt x="15903" y="12649"/>
                    <a:pt x="15915" y="12641"/>
                    <a:pt x="15919" y="12622"/>
                  </a:cubicBezTo>
                  <a:cubicBezTo>
                    <a:pt x="15919" y="12622"/>
                    <a:pt x="15859" y="12491"/>
                    <a:pt x="15907" y="12455"/>
                  </a:cubicBezTo>
                  <a:lnTo>
                    <a:pt x="15907" y="12455"/>
                  </a:lnTo>
                  <a:cubicBezTo>
                    <a:pt x="15919" y="12502"/>
                    <a:pt x="15943" y="12526"/>
                    <a:pt x="15990" y="12550"/>
                  </a:cubicBezTo>
                  <a:cubicBezTo>
                    <a:pt x="15943" y="12431"/>
                    <a:pt x="15883" y="12336"/>
                    <a:pt x="15943" y="12264"/>
                  </a:cubicBezTo>
                  <a:lnTo>
                    <a:pt x="15943" y="12264"/>
                  </a:lnTo>
                  <a:cubicBezTo>
                    <a:pt x="15967" y="12312"/>
                    <a:pt x="16062" y="12586"/>
                    <a:pt x="16062" y="12586"/>
                  </a:cubicBezTo>
                  <a:cubicBezTo>
                    <a:pt x="16097" y="12550"/>
                    <a:pt x="16169" y="12526"/>
                    <a:pt x="16109" y="12443"/>
                  </a:cubicBezTo>
                  <a:lnTo>
                    <a:pt x="16109" y="12443"/>
                  </a:lnTo>
                  <a:cubicBezTo>
                    <a:pt x="16097" y="12479"/>
                    <a:pt x="16086" y="12502"/>
                    <a:pt x="16086" y="12538"/>
                  </a:cubicBezTo>
                  <a:cubicBezTo>
                    <a:pt x="16038" y="12479"/>
                    <a:pt x="16038" y="12431"/>
                    <a:pt x="16074" y="12371"/>
                  </a:cubicBezTo>
                  <a:lnTo>
                    <a:pt x="16074" y="12371"/>
                  </a:lnTo>
                  <a:cubicBezTo>
                    <a:pt x="16097" y="12395"/>
                    <a:pt x="16109" y="12431"/>
                    <a:pt x="16133" y="12467"/>
                  </a:cubicBezTo>
                  <a:cubicBezTo>
                    <a:pt x="16121" y="12443"/>
                    <a:pt x="16133" y="12419"/>
                    <a:pt x="16157" y="12419"/>
                  </a:cubicBezTo>
                  <a:cubicBezTo>
                    <a:pt x="16157" y="12431"/>
                    <a:pt x="16157" y="12431"/>
                    <a:pt x="16157" y="12443"/>
                  </a:cubicBezTo>
                  <a:cubicBezTo>
                    <a:pt x="16157" y="12443"/>
                    <a:pt x="16190" y="12377"/>
                    <a:pt x="16222" y="12373"/>
                  </a:cubicBezTo>
                  <a:lnTo>
                    <a:pt x="16222" y="12373"/>
                  </a:lnTo>
                  <a:cubicBezTo>
                    <a:pt x="16159" y="12321"/>
                    <a:pt x="16094" y="12241"/>
                    <a:pt x="16074" y="12169"/>
                  </a:cubicBezTo>
                  <a:lnTo>
                    <a:pt x="16074" y="12169"/>
                  </a:lnTo>
                  <a:cubicBezTo>
                    <a:pt x="16205" y="12193"/>
                    <a:pt x="16169" y="12264"/>
                    <a:pt x="16264" y="12324"/>
                  </a:cubicBezTo>
                  <a:cubicBezTo>
                    <a:pt x="16241" y="12292"/>
                    <a:pt x="16238" y="12283"/>
                    <a:pt x="16243" y="12283"/>
                  </a:cubicBezTo>
                  <a:lnTo>
                    <a:pt x="16243" y="12283"/>
                  </a:lnTo>
                  <a:cubicBezTo>
                    <a:pt x="16249" y="12283"/>
                    <a:pt x="16273" y="12301"/>
                    <a:pt x="16284" y="12301"/>
                  </a:cubicBezTo>
                  <a:cubicBezTo>
                    <a:pt x="16286" y="12301"/>
                    <a:pt x="16287" y="12301"/>
                    <a:pt x="16288" y="12300"/>
                  </a:cubicBezTo>
                  <a:cubicBezTo>
                    <a:pt x="16264" y="12252"/>
                    <a:pt x="16336" y="12264"/>
                    <a:pt x="16276" y="12252"/>
                  </a:cubicBezTo>
                  <a:cubicBezTo>
                    <a:pt x="16288" y="12241"/>
                    <a:pt x="16300" y="12229"/>
                    <a:pt x="16324" y="12229"/>
                  </a:cubicBezTo>
                  <a:cubicBezTo>
                    <a:pt x="16288" y="12193"/>
                    <a:pt x="16276" y="12145"/>
                    <a:pt x="16276" y="12098"/>
                  </a:cubicBezTo>
                  <a:lnTo>
                    <a:pt x="16276" y="12098"/>
                  </a:lnTo>
                  <a:cubicBezTo>
                    <a:pt x="16286" y="12107"/>
                    <a:pt x="16299" y="12111"/>
                    <a:pt x="16315" y="12111"/>
                  </a:cubicBezTo>
                  <a:cubicBezTo>
                    <a:pt x="16362" y="12111"/>
                    <a:pt x="16427" y="12079"/>
                    <a:pt x="16459" y="12061"/>
                  </a:cubicBezTo>
                  <a:lnTo>
                    <a:pt x="16459" y="12061"/>
                  </a:lnTo>
                  <a:cubicBezTo>
                    <a:pt x="16461" y="12066"/>
                    <a:pt x="16464" y="12070"/>
                    <a:pt x="16467" y="12074"/>
                  </a:cubicBezTo>
                  <a:cubicBezTo>
                    <a:pt x="16467" y="12068"/>
                    <a:pt x="16467" y="12062"/>
                    <a:pt x="16468" y="12056"/>
                  </a:cubicBezTo>
                  <a:lnTo>
                    <a:pt x="16468" y="12056"/>
                  </a:lnTo>
                  <a:cubicBezTo>
                    <a:pt x="16465" y="12058"/>
                    <a:pt x="16462" y="12059"/>
                    <a:pt x="16459" y="12061"/>
                  </a:cubicBezTo>
                  <a:lnTo>
                    <a:pt x="16459" y="12061"/>
                  </a:lnTo>
                  <a:cubicBezTo>
                    <a:pt x="16423" y="11987"/>
                    <a:pt x="16459" y="11776"/>
                    <a:pt x="16526" y="11776"/>
                  </a:cubicBezTo>
                  <a:cubicBezTo>
                    <a:pt x="16562" y="11800"/>
                    <a:pt x="16586" y="11824"/>
                    <a:pt x="16609" y="11860"/>
                  </a:cubicBezTo>
                  <a:cubicBezTo>
                    <a:pt x="16590" y="11869"/>
                    <a:pt x="16570" y="11879"/>
                    <a:pt x="16551" y="11882"/>
                  </a:cubicBezTo>
                  <a:lnTo>
                    <a:pt x="16551" y="11882"/>
                  </a:lnTo>
                  <a:cubicBezTo>
                    <a:pt x="16545" y="11880"/>
                    <a:pt x="16540" y="11878"/>
                    <a:pt x="16537" y="11878"/>
                  </a:cubicBezTo>
                  <a:cubicBezTo>
                    <a:pt x="16535" y="11878"/>
                    <a:pt x="16535" y="11880"/>
                    <a:pt x="16538" y="11883"/>
                  </a:cubicBezTo>
                  <a:cubicBezTo>
                    <a:pt x="16542" y="11883"/>
                    <a:pt x="16547" y="11883"/>
                    <a:pt x="16551" y="11882"/>
                  </a:cubicBezTo>
                  <a:lnTo>
                    <a:pt x="16551" y="11882"/>
                  </a:lnTo>
                  <a:cubicBezTo>
                    <a:pt x="16566" y="11888"/>
                    <a:pt x="16586" y="11900"/>
                    <a:pt x="16590" y="11909"/>
                  </a:cubicBezTo>
                  <a:lnTo>
                    <a:pt x="16590" y="11909"/>
                  </a:lnTo>
                  <a:cubicBezTo>
                    <a:pt x="16660" y="11883"/>
                    <a:pt x="16762" y="11823"/>
                    <a:pt x="16693" y="11788"/>
                  </a:cubicBezTo>
                  <a:lnTo>
                    <a:pt x="16693" y="11788"/>
                  </a:lnTo>
                  <a:cubicBezTo>
                    <a:pt x="16685" y="11779"/>
                    <a:pt x="16597" y="11680"/>
                    <a:pt x="16705" y="11669"/>
                  </a:cubicBezTo>
                  <a:cubicBezTo>
                    <a:pt x="16717" y="11669"/>
                    <a:pt x="16717" y="11681"/>
                    <a:pt x="16729" y="11693"/>
                  </a:cubicBezTo>
                  <a:cubicBezTo>
                    <a:pt x="16725" y="11689"/>
                    <a:pt x="16722" y="11688"/>
                    <a:pt x="16718" y="11688"/>
                  </a:cubicBezTo>
                  <a:cubicBezTo>
                    <a:pt x="16711" y="11688"/>
                    <a:pt x="16705" y="11696"/>
                    <a:pt x="16705" y="11705"/>
                  </a:cubicBezTo>
                  <a:cubicBezTo>
                    <a:pt x="16717" y="11693"/>
                    <a:pt x="16729" y="11693"/>
                    <a:pt x="16752" y="11693"/>
                  </a:cubicBezTo>
                  <a:cubicBezTo>
                    <a:pt x="16791" y="11673"/>
                    <a:pt x="16743" y="11654"/>
                    <a:pt x="16724" y="11654"/>
                  </a:cubicBezTo>
                  <a:cubicBezTo>
                    <a:pt x="16719" y="11654"/>
                    <a:pt x="16717" y="11655"/>
                    <a:pt x="16717" y="11657"/>
                  </a:cubicBezTo>
                  <a:cubicBezTo>
                    <a:pt x="16705" y="11609"/>
                    <a:pt x="16717" y="11586"/>
                    <a:pt x="16740" y="11550"/>
                  </a:cubicBezTo>
                  <a:cubicBezTo>
                    <a:pt x="16729" y="11550"/>
                    <a:pt x="16705" y="11538"/>
                    <a:pt x="16693" y="11538"/>
                  </a:cubicBezTo>
                  <a:lnTo>
                    <a:pt x="16693" y="11538"/>
                  </a:lnTo>
                  <a:cubicBezTo>
                    <a:pt x="16750" y="11572"/>
                    <a:pt x="16643" y="11574"/>
                    <a:pt x="16686" y="11616"/>
                  </a:cubicBezTo>
                  <a:lnTo>
                    <a:pt x="16686" y="11616"/>
                  </a:lnTo>
                  <a:cubicBezTo>
                    <a:pt x="16663" y="11598"/>
                    <a:pt x="16630" y="11598"/>
                    <a:pt x="16598" y="11598"/>
                  </a:cubicBezTo>
                  <a:cubicBezTo>
                    <a:pt x="16621" y="11621"/>
                    <a:pt x="16609" y="11681"/>
                    <a:pt x="16609" y="11729"/>
                  </a:cubicBezTo>
                  <a:cubicBezTo>
                    <a:pt x="16598" y="11729"/>
                    <a:pt x="16586" y="11717"/>
                    <a:pt x="16586" y="11705"/>
                  </a:cubicBezTo>
                  <a:cubicBezTo>
                    <a:pt x="16586" y="11717"/>
                    <a:pt x="16586" y="11729"/>
                    <a:pt x="16586" y="11740"/>
                  </a:cubicBezTo>
                  <a:cubicBezTo>
                    <a:pt x="16550" y="11729"/>
                    <a:pt x="16538" y="11717"/>
                    <a:pt x="16538" y="11681"/>
                  </a:cubicBezTo>
                  <a:cubicBezTo>
                    <a:pt x="16478" y="11717"/>
                    <a:pt x="16443" y="11776"/>
                    <a:pt x="16407" y="11800"/>
                  </a:cubicBezTo>
                  <a:cubicBezTo>
                    <a:pt x="16276" y="11871"/>
                    <a:pt x="16205" y="11895"/>
                    <a:pt x="16097" y="11955"/>
                  </a:cubicBezTo>
                  <a:cubicBezTo>
                    <a:pt x="16002" y="12002"/>
                    <a:pt x="16050" y="12169"/>
                    <a:pt x="15978" y="12181"/>
                  </a:cubicBezTo>
                  <a:cubicBezTo>
                    <a:pt x="15907" y="12205"/>
                    <a:pt x="15847" y="12312"/>
                    <a:pt x="15752" y="12312"/>
                  </a:cubicBezTo>
                  <a:cubicBezTo>
                    <a:pt x="15788" y="12312"/>
                    <a:pt x="15788" y="12324"/>
                    <a:pt x="15752" y="12348"/>
                  </a:cubicBezTo>
                  <a:cubicBezTo>
                    <a:pt x="15752" y="12336"/>
                    <a:pt x="15740" y="12324"/>
                    <a:pt x="15728" y="12324"/>
                  </a:cubicBezTo>
                  <a:lnTo>
                    <a:pt x="15728" y="12324"/>
                  </a:lnTo>
                  <a:cubicBezTo>
                    <a:pt x="15716" y="12336"/>
                    <a:pt x="15752" y="12371"/>
                    <a:pt x="15752" y="12395"/>
                  </a:cubicBezTo>
                  <a:cubicBezTo>
                    <a:pt x="15743" y="12386"/>
                    <a:pt x="15734" y="12382"/>
                    <a:pt x="15725" y="12382"/>
                  </a:cubicBezTo>
                  <a:cubicBezTo>
                    <a:pt x="15685" y="12382"/>
                    <a:pt x="15652" y="12454"/>
                    <a:pt x="15681" y="12502"/>
                  </a:cubicBezTo>
                  <a:cubicBezTo>
                    <a:pt x="15681" y="12502"/>
                    <a:pt x="15672" y="12505"/>
                    <a:pt x="15658" y="12505"/>
                  </a:cubicBezTo>
                  <a:cubicBezTo>
                    <a:pt x="15645" y="12505"/>
                    <a:pt x="15627" y="12502"/>
                    <a:pt x="15609" y="12491"/>
                  </a:cubicBezTo>
                  <a:lnTo>
                    <a:pt x="15609" y="12491"/>
                  </a:lnTo>
                  <a:cubicBezTo>
                    <a:pt x="15609" y="12514"/>
                    <a:pt x="15621" y="12538"/>
                    <a:pt x="15621" y="12562"/>
                  </a:cubicBezTo>
                  <a:cubicBezTo>
                    <a:pt x="15586" y="12550"/>
                    <a:pt x="15574" y="12538"/>
                    <a:pt x="15562" y="12502"/>
                  </a:cubicBezTo>
                  <a:cubicBezTo>
                    <a:pt x="15562" y="12538"/>
                    <a:pt x="15550" y="12574"/>
                    <a:pt x="15550" y="12610"/>
                  </a:cubicBezTo>
                  <a:cubicBezTo>
                    <a:pt x="15550" y="12598"/>
                    <a:pt x="15538" y="12598"/>
                    <a:pt x="15538" y="12586"/>
                  </a:cubicBezTo>
                  <a:cubicBezTo>
                    <a:pt x="15455" y="12657"/>
                    <a:pt x="15157" y="12776"/>
                    <a:pt x="15169" y="12824"/>
                  </a:cubicBezTo>
                  <a:cubicBezTo>
                    <a:pt x="15133" y="12800"/>
                    <a:pt x="15121" y="12800"/>
                    <a:pt x="15121" y="12776"/>
                  </a:cubicBezTo>
                  <a:lnTo>
                    <a:pt x="15121" y="12776"/>
                  </a:lnTo>
                  <a:cubicBezTo>
                    <a:pt x="15109" y="12824"/>
                    <a:pt x="15121" y="12872"/>
                    <a:pt x="15169" y="12907"/>
                  </a:cubicBezTo>
                  <a:cubicBezTo>
                    <a:pt x="15162" y="12905"/>
                    <a:pt x="15157" y="12904"/>
                    <a:pt x="15152" y="12904"/>
                  </a:cubicBezTo>
                  <a:cubicBezTo>
                    <a:pt x="15130" y="12904"/>
                    <a:pt x="15123" y="12926"/>
                    <a:pt x="15133" y="12955"/>
                  </a:cubicBezTo>
                  <a:cubicBezTo>
                    <a:pt x="15109" y="12943"/>
                    <a:pt x="15097" y="12931"/>
                    <a:pt x="15109" y="12907"/>
                  </a:cubicBezTo>
                  <a:lnTo>
                    <a:pt x="15109" y="12907"/>
                  </a:lnTo>
                  <a:cubicBezTo>
                    <a:pt x="14990" y="12979"/>
                    <a:pt x="15014" y="13122"/>
                    <a:pt x="14859" y="13122"/>
                  </a:cubicBezTo>
                  <a:cubicBezTo>
                    <a:pt x="14859" y="13122"/>
                    <a:pt x="14919" y="13181"/>
                    <a:pt x="14883" y="13181"/>
                  </a:cubicBezTo>
                  <a:cubicBezTo>
                    <a:pt x="14824" y="13193"/>
                    <a:pt x="14835" y="13205"/>
                    <a:pt x="14824" y="13205"/>
                  </a:cubicBezTo>
                  <a:cubicBezTo>
                    <a:pt x="14824" y="13206"/>
                    <a:pt x="14824" y="13206"/>
                    <a:pt x="14824" y="13206"/>
                  </a:cubicBezTo>
                  <a:cubicBezTo>
                    <a:pt x="14815" y="13206"/>
                    <a:pt x="14689" y="13144"/>
                    <a:pt x="14671" y="13144"/>
                  </a:cubicBezTo>
                  <a:cubicBezTo>
                    <a:pt x="14669" y="13144"/>
                    <a:pt x="14669" y="13145"/>
                    <a:pt x="14669" y="13145"/>
                  </a:cubicBezTo>
                  <a:cubicBezTo>
                    <a:pt x="14693" y="13157"/>
                    <a:pt x="14704" y="13181"/>
                    <a:pt x="14704" y="13205"/>
                  </a:cubicBezTo>
                  <a:cubicBezTo>
                    <a:pt x="14693" y="13181"/>
                    <a:pt x="14669" y="13169"/>
                    <a:pt x="14645" y="13169"/>
                  </a:cubicBezTo>
                  <a:cubicBezTo>
                    <a:pt x="14642" y="13168"/>
                    <a:pt x="14639" y="13167"/>
                    <a:pt x="14637" y="13167"/>
                  </a:cubicBezTo>
                  <a:cubicBezTo>
                    <a:pt x="14604" y="13167"/>
                    <a:pt x="14607" y="13285"/>
                    <a:pt x="14609" y="13301"/>
                  </a:cubicBezTo>
                  <a:lnTo>
                    <a:pt x="14609" y="13301"/>
                  </a:lnTo>
                  <a:cubicBezTo>
                    <a:pt x="14573" y="13348"/>
                    <a:pt x="14443" y="13324"/>
                    <a:pt x="14490" y="13443"/>
                  </a:cubicBezTo>
                  <a:cubicBezTo>
                    <a:pt x="14484" y="13439"/>
                    <a:pt x="14476" y="13437"/>
                    <a:pt x="14466" y="13437"/>
                  </a:cubicBezTo>
                  <a:cubicBezTo>
                    <a:pt x="14398" y="13437"/>
                    <a:pt x="14255" y="13535"/>
                    <a:pt x="14276" y="13598"/>
                  </a:cubicBezTo>
                  <a:cubicBezTo>
                    <a:pt x="14264" y="13598"/>
                    <a:pt x="14253" y="13597"/>
                    <a:pt x="14244" y="13597"/>
                  </a:cubicBezTo>
                  <a:cubicBezTo>
                    <a:pt x="14208" y="13597"/>
                    <a:pt x="14192" y="13605"/>
                    <a:pt x="14192" y="13681"/>
                  </a:cubicBezTo>
                  <a:cubicBezTo>
                    <a:pt x="14184" y="13680"/>
                    <a:pt x="14176" y="13680"/>
                    <a:pt x="14168" y="13680"/>
                  </a:cubicBezTo>
                  <a:cubicBezTo>
                    <a:pt x="14091" y="13680"/>
                    <a:pt x="14055" y="13731"/>
                    <a:pt x="13990" y="13753"/>
                  </a:cubicBezTo>
                  <a:cubicBezTo>
                    <a:pt x="13907" y="13788"/>
                    <a:pt x="13847" y="13955"/>
                    <a:pt x="13954" y="13967"/>
                  </a:cubicBezTo>
                  <a:cubicBezTo>
                    <a:pt x="13950" y="13977"/>
                    <a:pt x="13944" y="13980"/>
                    <a:pt x="13939" y="13980"/>
                  </a:cubicBezTo>
                  <a:cubicBezTo>
                    <a:pt x="13918" y="13980"/>
                    <a:pt x="13894" y="13930"/>
                    <a:pt x="13875" y="13930"/>
                  </a:cubicBezTo>
                  <a:cubicBezTo>
                    <a:pt x="13874" y="13930"/>
                    <a:pt x="13872" y="13930"/>
                    <a:pt x="13871" y="13931"/>
                  </a:cubicBezTo>
                  <a:cubicBezTo>
                    <a:pt x="13764" y="13943"/>
                    <a:pt x="13633" y="14038"/>
                    <a:pt x="13538" y="14110"/>
                  </a:cubicBezTo>
                  <a:cubicBezTo>
                    <a:pt x="13550" y="14122"/>
                    <a:pt x="13561" y="14134"/>
                    <a:pt x="13573" y="14146"/>
                  </a:cubicBezTo>
                  <a:cubicBezTo>
                    <a:pt x="13569" y="14146"/>
                    <a:pt x="13552" y="14147"/>
                    <a:pt x="13538" y="14147"/>
                  </a:cubicBezTo>
                  <a:cubicBezTo>
                    <a:pt x="13516" y="14147"/>
                    <a:pt x="13497" y="14143"/>
                    <a:pt x="13526" y="14122"/>
                  </a:cubicBezTo>
                  <a:lnTo>
                    <a:pt x="13526" y="14122"/>
                  </a:lnTo>
                  <a:cubicBezTo>
                    <a:pt x="13502" y="14134"/>
                    <a:pt x="13502" y="14157"/>
                    <a:pt x="13514" y="14181"/>
                  </a:cubicBezTo>
                  <a:cubicBezTo>
                    <a:pt x="13512" y="14182"/>
                    <a:pt x="13510" y="14183"/>
                    <a:pt x="13507" y="14183"/>
                  </a:cubicBezTo>
                  <a:cubicBezTo>
                    <a:pt x="13491" y="14183"/>
                    <a:pt x="13475" y="14152"/>
                    <a:pt x="13475" y="14133"/>
                  </a:cubicBezTo>
                  <a:lnTo>
                    <a:pt x="13475" y="14133"/>
                  </a:lnTo>
                  <a:cubicBezTo>
                    <a:pt x="13472" y="14158"/>
                    <a:pt x="13487" y="14195"/>
                    <a:pt x="13466" y="14205"/>
                  </a:cubicBezTo>
                  <a:cubicBezTo>
                    <a:pt x="13456" y="14208"/>
                    <a:pt x="13448" y="14209"/>
                    <a:pt x="13442" y="14210"/>
                  </a:cubicBezTo>
                  <a:lnTo>
                    <a:pt x="13442" y="14210"/>
                  </a:lnTo>
                  <a:cubicBezTo>
                    <a:pt x="13442" y="14209"/>
                    <a:pt x="13442" y="14207"/>
                    <a:pt x="13442" y="14205"/>
                  </a:cubicBezTo>
                  <a:lnTo>
                    <a:pt x="13430" y="14205"/>
                  </a:lnTo>
                  <a:cubicBezTo>
                    <a:pt x="13430" y="14207"/>
                    <a:pt x="13431" y="14210"/>
                    <a:pt x="13432" y="14212"/>
                  </a:cubicBezTo>
                  <a:lnTo>
                    <a:pt x="13432" y="14212"/>
                  </a:lnTo>
                  <a:cubicBezTo>
                    <a:pt x="13435" y="14211"/>
                    <a:pt x="13438" y="14211"/>
                    <a:pt x="13442" y="14210"/>
                  </a:cubicBezTo>
                  <a:lnTo>
                    <a:pt x="13442" y="14210"/>
                  </a:lnTo>
                  <a:cubicBezTo>
                    <a:pt x="13442" y="14216"/>
                    <a:pt x="13440" y="14219"/>
                    <a:pt x="13438" y="14219"/>
                  </a:cubicBezTo>
                  <a:cubicBezTo>
                    <a:pt x="13436" y="14219"/>
                    <a:pt x="13433" y="14216"/>
                    <a:pt x="13432" y="14212"/>
                  </a:cubicBezTo>
                  <a:lnTo>
                    <a:pt x="13432" y="14212"/>
                  </a:lnTo>
                  <a:cubicBezTo>
                    <a:pt x="13419" y="14213"/>
                    <a:pt x="13413" y="14214"/>
                    <a:pt x="13383" y="14229"/>
                  </a:cubicBezTo>
                  <a:cubicBezTo>
                    <a:pt x="13419" y="14253"/>
                    <a:pt x="13395" y="14276"/>
                    <a:pt x="13430" y="14300"/>
                  </a:cubicBezTo>
                  <a:cubicBezTo>
                    <a:pt x="13409" y="14287"/>
                    <a:pt x="13390" y="14281"/>
                    <a:pt x="13372" y="14281"/>
                  </a:cubicBezTo>
                  <a:cubicBezTo>
                    <a:pt x="13263" y="14281"/>
                    <a:pt x="13226" y="14503"/>
                    <a:pt x="13216" y="14503"/>
                  </a:cubicBezTo>
                  <a:cubicBezTo>
                    <a:pt x="13199" y="14472"/>
                    <a:pt x="13185" y="14464"/>
                    <a:pt x="13171" y="14464"/>
                  </a:cubicBezTo>
                  <a:cubicBezTo>
                    <a:pt x="13154" y="14464"/>
                    <a:pt x="13138" y="14476"/>
                    <a:pt x="13117" y="14476"/>
                  </a:cubicBezTo>
                  <a:cubicBezTo>
                    <a:pt x="13108" y="14476"/>
                    <a:pt x="13099" y="14475"/>
                    <a:pt x="13089" y="14469"/>
                  </a:cubicBezTo>
                  <a:lnTo>
                    <a:pt x="13089" y="14469"/>
                  </a:lnTo>
                  <a:cubicBezTo>
                    <a:pt x="13126" y="14493"/>
                    <a:pt x="13028" y="14528"/>
                    <a:pt x="13085" y="14562"/>
                  </a:cubicBezTo>
                  <a:cubicBezTo>
                    <a:pt x="13014" y="14586"/>
                    <a:pt x="12895" y="14550"/>
                    <a:pt x="12895" y="14681"/>
                  </a:cubicBezTo>
                  <a:cubicBezTo>
                    <a:pt x="12871" y="14681"/>
                    <a:pt x="12847" y="14669"/>
                    <a:pt x="12823" y="14657"/>
                  </a:cubicBezTo>
                  <a:cubicBezTo>
                    <a:pt x="12788" y="14729"/>
                    <a:pt x="12716" y="14848"/>
                    <a:pt x="12549" y="14931"/>
                  </a:cubicBezTo>
                  <a:cubicBezTo>
                    <a:pt x="12554" y="14908"/>
                    <a:pt x="12557" y="14890"/>
                    <a:pt x="12557" y="14877"/>
                  </a:cubicBezTo>
                  <a:lnTo>
                    <a:pt x="12557" y="14877"/>
                  </a:lnTo>
                  <a:cubicBezTo>
                    <a:pt x="12562" y="14876"/>
                    <a:pt x="12567" y="14874"/>
                    <a:pt x="12573" y="14872"/>
                  </a:cubicBezTo>
                  <a:cubicBezTo>
                    <a:pt x="12567" y="14868"/>
                    <a:pt x="12562" y="14863"/>
                    <a:pt x="12557" y="14857"/>
                  </a:cubicBezTo>
                  <a:lnTo>
                    <a:pt x="12557" y="14857"/>
                  </a:lnTo>
                  <a:cubicBezTo>
                    <a:pt x="12556" y="14847"/>
                    <a:pt x="12553" y="14843"/>
                    <a:pt x="12550" y="14843"/>
                  </a:cubicBezTo>
                  <a:lnTo>
                    <a:pt x="12550" y="14843"/>
                  </a:lnTo>
                  <a:cubicBezTo>
                    <a:pt x="12550" y="14843"/>
                    <a:pt x="12550" y="14843"/>
                    <a:pt x="12550" y="14843"/>
                  </a:cubicBezTo>
                  <a:lnTo>
                    <a:pt x="12550" y="14843"/>
                  </a:lnTo>
                  <a:cubicBezTo>
                    <a:pt x="12513" y="14758"/>
                    <a:pt x="12588" y="14540"/>
                    <a:pt x="12609" y="14467"/>
                  </a:cubicBezTo>
                  <a:cubicBezTo>
                    <a:pt x="12589" y="14467"/>
                    <a:pt x="12569" y="14485"/>
                    <a:pt x="12566" y="14485"/>
                  </a:cubicBezTo>
                  <a:cubicBezTo>
                    <a:pt x="12563" y="14485"/>
                    <a:pt x="12571" y="14474"/>
                    <a:pt x="12597" y="14431"/>
                  </a:cubicBezTo>
                  <a:cubicBezTo>
                    <a:pt x="12589" y="14427"/>
                    <a:pt x="12583" y="14425"/>
                    <a:pt x="12578" y="14425"/>
                  </a:cubicBezTo>
                  <a:cubicBezTo>
                    <a:pt x="12576" y="14425"/>
                    <a:pt x="12574" y="14425"/>
                    <a:pt x="12572" y="14426"/>
                  </a:cubicBezTo>
                  <a:lnTo>
                    <a:pt x="12572" y="14426"/>
                  </a:lnTo>
                  <a:cubicBezTo>
                    <a:pt x="12610" y="14342"/>
                    <a:pt x="12592" y="14202"/>
                    <a:pt x="12573" y="14193"/>
                  </a:cubicBezTo>
                  <a:cubicBezTo>
                    <a:pt x="12594" y="14158"/>
                    <a:pt x="12611" y="14140"/>
                    <a:pt x="12621" y="14140"/>
                  </a:cubicBezTo>
                  <a:cubicBezTo>
                    <a:pt x="12629" y="14140"/>
                    <a:pt x="12633" y="14149"/>
                    <a:pt x="12633" y="14169"/>
                  </a:cubicBezTo>
                  <a:cubicBezTo>
                    <a:pt x="12645" y="14134"/>
                    <a:pt x="12645" y="14098"/>
                    <a:pt x="12633" y="14050"/>
                  </a:cubicBezTo>
                  <a:cubicBezTo>
                    <a:pt x="12633" y="14062"/>
                    <a:pt x="12621" y="14086"/>
                    <a:pt x="12621" y="14098"/>
                  </a:cubicBezTo>
                  <a:cubicBezTo>
                    <a:pt x="12585" y="13884"/>
                    <a:pt x="12549" y="13645"/>
                    <a:pt x="12561" y="13455"/>
                  </a:cubicBezTo>
                  <a:cubicBezTo>
                    <a:pt x="12585" y="13443"/>
                    <a:pt x="12597" y="13443"/>
                    <a:pt x="12621" y="13443"/>
                  </a:cubicBezTo>
                  <a:cubicBezTo>
                    <a:pt x="12585" y="13336"/>
                    <a:pt x="12538" y="13348"/>
                    <a:pt x="12538" y="13253"/>
                  </a:cubicBezTo>
                  <a:cubicBezTo>
                    <a:pt x="12549" y="13241"/>
                    <a:pt x="12558" y="13235"/>
                    <a:pt x="12567" y="13235"/>
                  </a:cubicBezTo>
                  <a:cubicBezTo>
                    <a:pt x="12576" y="13235"/>
                    <a:pt x="12585" y="13241"/>
                    <a:pt x="12597" y="13253"/>
                  </a:cubicBezTo>
                  <a:cubicBezTo>
                    <a:pt x="12633" y="13181"/>
                    <a:pt x="12549" y="13086"/>
                    <a:pt x="12621" y="13038"/>
                  </a:cubicBezTo>
                  <a:cubicBezTo>
                    <a:pt x="12614" y="13035"/>
                    <a:pt x="12608" y="13033"/>
                    <a:pt x="12602" y="13033"/>
                  </a:cubicBezTo>
                  <a:cubicBezTo>
                    <a:pt x="12567" y="13033"/>
                    <a:pt x="12551" y="13089"/>
                    <a:pt x="12561" y="13110"/>
                  </a:cubicBezTo>
                  <a:cubicBezTo>
                    <a:pt x="12554" y="13116"/>
                    <a:pt x="12548" y="13119"/>
                    <a:pt x="12544" y="13119"/>
                  </a:cubicBezTo>
                  <a:cubicBezTo>
                    <a:pt x="12510" y="13119"/>
                    <a:pt x="12604" y="12895"/>
                    <a:pt x="12620" y="12895"/>
                  </a:cubicBezTo>
                  <a:cubicBezTo>
                    <a:pt x="12622" y="12895"/>
                    <a:pt x="12622" y="12898"/>
                    <a:pt x="12621" y="12907"/>
                  </a:cubicBezTo>
                  <a:cubicBezTo>
                    <a:pt x="12645" y="12872"/>
                    <a:pt x="12633" y="12752"/>
                    <a:pt x="12573" y="12752"/>
                  </a:cubicBezTo>
                  <a:cubicBezTo>
                    <a:pt x="12573" y="12776"/>
                    <a:pt x="12585" y="12800"/>
                    <a:pt x="12585" y="12824"/>
                  </a:cubicBezTo>
                  <a:cubicBezTo>
                    <a:pt x="12538" y="12776"/>
                    <a:pt x="12526" y="12729"/>
                    <a:pt x="12538" y="12669"/>
                  </a:cubicBezTo>
                  <a:lnTo>
                    <a:pt x="12538" y="12669"/>
                  </a:lnTo>
                  <a:cubicBezTo>
                    <a:pt x="12551" y="12675"/>
                    <a:pt x="12561" y="12680"/>
                    <a:pt x="12568" y="12685"/>
                  </a:cubicBezTo>
                  <a:lnTo>
                    <a:pt x="12568" y="12685"/>
                  </a:lnTo>
                  <a:cubicBezTo>
                    <a:pt x="12566" y="12676"/>
                    <a:pt x="12568" y="12662"/>
                    <a:pt x="12585" y="12645"/>
                  </a:cubicBezTo>
                  <a:cubicBezTo>
                    <a:pt x="12633" y="12657"/>
                    <a:pt x="12609" y="12752"/>
                    <a:pt x="12633" y="12788"/>
                  </a:cubicBezTo>
                  <a:cubicBezTo>
                    <a:pt x="12653" y="12768"/>
                    <a:pt x="12614" y="12723"/>
                    <a:pt x="12636" y="12723"/>
                  </a:cubicBezTo>
                  <a:cubicBezTo>
                    <a:pt x="12640" y="12723"/>
                    <a:pt x="12647" y="12725"/>
                    <a:pt x="12657" y="12729"/>
                  </a:cubicBezTo>
                  <a:cubicBezTo>
                    <a:pt x="12585" y="12693"/>
                    <a:pt x="12668" y="12633"/>
                    <a:pt x="12609" y="12586"/>
                  </a:cubicBezTo>
                  <a:cubicBezTo>
                    <a:pt x="12626" y="12586"/>
                    <a:pt x="12634" y="12587"/>
                    <a:pt x="12637" y="12587"/>
                  </a:cubicBezTo>
                  <a:cubicBezTo>
                    <a:pt x="12645" y="12587"/>
                    <a:pt x="12621" y="12581"/>
                    <a:pt x="12621" y="12538"/>
                  </a:cubicBezTo>
                  <a:lnTo>
                    <a:pt x="12621" y="12538"/>
                  </a:lnTo>
                  <a:cubicBezTo>
                    <a:pt x="12645" y="12550"/>
                    <a:pt x="12657" y="12562"/>
                    <a:pt x="12668" y="12574"/>
                  </a:cubicBezTo>
                  <a:cubicBezTo>
                    <a:pt x="12668" y="12543"/>
                    <a:pt x="12668" y="12512"/>
                    <a:pt x="12675" y="12485"/>
                  </a:cubicBezTo>
                  <a:lnTo>
                    <a:pt x="12675" y="12485"/>
                  </a:lnTo>
                  <a:cubicBezTo>
                    <a:pt x="12670" y="12488"/>
                    <a:pt x="12664" y="12491"/>
                    <a:pt x="12657" y="12491"/>
                  </a:cubicBezTo>
                  <a:cubicBezTo>
                    <a:pt x="12657" y="12418"/>
                    <a:pt x="12693" y="12382"/>
                    <a:pt x="12694" y="12326"/>
                  </a:cubicBezTo>
                  <a:lnTo>
                    <a:pt x="12694" y="12326"/>
                  </a:lnTo>
                  <a:cubicBezTo>
                    <a:pt x="12691" y="12336"/>
                    <a:pt x="12683" y="12340"/>
                    <a:pt x="12674" y="12340"/>
                  </a:cubicBezTo>
                  <a:cubicBezTo>
                    <a:pt x="12668" y="12340"/>
                    <a:pt x="12663" y="12339"/>
                    <a:pt x="12657" y="12336"/>
                  </a:cubicBezTo>
                  <a:cubicBezTo>
                    <a:pt x="12704" y="12300"/>
                    <a:pt x="12716" y="12264"/>
                    <a:pt x="12692" y="12229"/>
                  </a:cubicBezTo>
                  <a:cubicBezTo>
                    <a:pt x="12645" y="12229"/>
                    <a:pt x="12633" y="12217"/>
                    <a:pt x="12609" y="12157"/>
                  </a:cubicBezTo>
                  <a:lnTo>
                    <a:pt x="12645" y="12157"/>
                  </a:lnTo>
                  <a:cubicBezTo>
                    <a:pt x="12668" y="12074"/>
                    <a:pt x="12573" y="12133"/>
                    <a:pt x="12597" y="12050"/>
                  </a:cubicBezTo>
                  <a:lnTo>
                    <a:pt x="12597" y="12050"/>
                  </a:lnTo>
                  <a:cubicBezTo>
                    <a:pt x="12608" y="12050"/>
                    <a:pt x="12637" y="12069"/>
                    <a:pt x="12652" y="12081"/>
                  </a:cubicBezTo>
                  <a:lnTo>
                    <a:pt x="12652" y="12081"/>
                  </a:lnTo>
                  <a:cubicBezTo>
                    <a:pt x="12654" y="12096"/>
                    <a:pt x="12657" y="12111"/>
                    <a:pt x="12657" y="12121"/>
                  </a:cubicBezTo>
                  <a:cubicBezTo>
                    <a:pt x="12668" y="12110"/>
                    <a:pt x="12691" y="11907"/>
                    <a:pt x="12670" y="11907"/>
                  </a:cubicBezTo>
                  <a:lnTo>
                    <a:pt x="12670" y="11907"/>
                  </a:lnTo>
                  <a:cubicBezTo>
                    <a:pt x="12670" y="11907"/>
                    <a:pt x="12669" y="11907"/>
                    <a:pt x="12668" y="11907"/>
                  </a:cubicBezTo>
                  <a:cubicBezTo>
                    <a:pt x="12648" y="11917"/>
                    <a:pt x="12635" y="11921"/>
                    <a:pt x="12627" y="11921"/>
                  </a:cubicBezTo>
                  <a:cubicBezTo>
                    <a:pt x="12596" y="11921"/>
                    <a:pt x="12633" y="11864"/>
                    <a:pt x="12633" y="11836"/>
                  </a:cubicBezTo>
                  <a:lnTo>
                    <a:pt x="12633" y="11836"/>
                  </a:lnTo>
                  <a:cubicBezTo>
                    <a:pt x="12692" y="11871"/>
                    <a:pt x="12621" y="11895"/>
                    <a:pt x="12692" y="11907"/>
                  </a:cubicBezTo>
                  <a:cubicBezTo>
                    <a:pt x="12704" y="11883"/>
                    <a:pt x="12704" y="11848"/>
                    <a:pt x="12692" y="11812"/>
                  </a:cubicBezTo>
                  <a:cubicBezTo>
                    <a:pt x="12692" y="11818"/>
                    <a:pt x="12692" y="11821"/>
                    <a:pt x="12691" y="11821"/>
                  </a:cubicBezTo>
                  <a:cubicBezTo>
                    <a:pt x="12683" y="11821"/>
                    <a:pt x="12655" y="11703"/>
                    <a:pt x="12645" y="11693"/>
                  </a:cubicBezTo>
                  <a:cubicBezTo>
                    <a:pt x="12680" y="11693"/>
                    <a:pt x="12704" y="11705"/>
                    <a:pt x="12728" y="11740"/>
                  </a:cubicBezTo>
                  <a:cubicBezTo>
                    <a:pt x="12704" y="11621"/>
                    <a:pt x="12657" y="11300"/>
                    <a:pt x="12752" y="11205"/>
                  </a:cubicBezTo>
                  <a:cubicBezTo>
                    <a:pt x="12748" y="11176"/>
                    <a:pt x="12734" y="11170"/>
                    <a:pt x="12720" y="11170"/>
                  </a:cubicBezTo>
                  <a:cubicBezTo>
                    <a:pt x="12711" y="11170"/>
                    <a:pt x="12702" y="11173"/>
                    <a:pt x="12697" y="11173"/>
                  </a:cubicBezTo>
                  <a:cubicBezTo>
                    <a:pt x="12690" y="11173"/>
                    <a:pt x="12694" y="11165"/>
                    <a:pt x="12728" y="11121"/>
                  </a:cubicBezTo>
                  <a:cubicBezTo>
                    <a:pt x="12680" y="11074"/>
                    <a:pt x="12668" y="11026"/>
                    <a:pt x="12692" y="10967"/>
                  </a:cubicBezTo>
                  <a:lnTo>
                    <a:pt x="12692" y="10967"/>
                  </a:lnTo>
                  <a:cubicBezTo>
                    <a:pt x="12692" y="10967"/>
                    <a:pt x="12740" y="11038"/>
                    <a:pt x="12777" y="11038"/>
                  </a:cubicBezTo>
                  <a:cubicBezTo>
                    <a:pt x="12785" y="11038"/>
                    <a:pt x="12793" y="11035"/>
                    <a:pt x="12799" y="11026"/>
                  </a:cubicBezTo>
                  <a:cubicBezTo>
                    <a:pt x="12692" y="11026"/>
                    <a:pt x="12799" y="10859"/>
                    <a:pt x="12692" y="10847"/>
                  </a:cubicBezTo>
                  <a:cubicBezTo>
                    <a:pt x="12692" y="10842"/>
                    <a:pt x="12699" y="10830"/>
                    <a:pt x="12706" y="10822"/>
                  </a:cubicBezTo>
                  <a:lnTo>
                    <a:pt x="12706" y="10822"/>
                  </a:lnTo>
                  <a:cubicBezTo>
                    <a:pt x="12710" y="10831"/>
                    <a:pt x="12713" y="10836"/>
                    <a:pt x="12715" y="10836"/>
                  </a:cubicBezTo>
                  <a:cubicBezTo>
                    <a:pt x="12715" y="10836"/>
                    <a:pt x="12716" y="10836"/>
                    <a:pt x="12716" y="10836"/>
                  </a:cubicBezTo>
                  <a:cubicBezTo>
                    <a:pt x="12720" y="10820"/>
                    <a:pt x="12719" y="10815"/>
                    <a:pt x="12716" y="10815"/>
                  </a:cubicBezTo>
                  <a:cubicBezTo>
                    <a:pt x="12713" y="10815"/>
                    <a:pt x="12710" y="10818"/>
                    <a:pt x="12706" y="10822"/>
                  </a:cubicBezTo>
                  <a:lnTo>
                    <a:pt x="12706" y="10822"/>
                  </a:lnTo>
                  <a:cubicBezTo>
                    <a:pt x="12691" y="10785"/>
                    <a:pt x="12670" y="10685"/>
                    <a:pt x="12684" y="10685"/>
                  </a:cubicBezTo>
                  <a:lnTo>
                    <a:pt x="12684" y="10685"/>
                  </a:lnTo>
                  <a:cubicBezTo>
                    <a:pt x="12686" y="10685"/>
                    <a:pt x="12689" y="10688"/>
                    <a:pt x="12692" y="10693"/>
                  </a:cubicBezTo>
                  <a:cubicBezTo>
                    <a:pt x="12704" y="10621"/>
                    <a:pt x="12680" y="10562"/>
                    <a:pt x="12633" y="10490"/>
                  </a:cubicBezTo>
                  <a:cubicBezTo>
                    <a:pt x="12645" y="10490"/>
                    <a:pt x="12657" y="10490"/>
                    <a:pt x="12657" y="10502"/>
                  </a:cubicBezTo>
                  <a:cubicBezTo>
                    <a:pt x="12657" y="10478"/>
                    <a:pt x="12645" y="10466"/>
                    <a:pt x="12633" y="10455"/>
                  </a:cubicBezTo>
                  <a:cubicBezTo>
                    <a:pt x="12640" y="10450"/>
                    <a:pt x="12646" y="10447"/>
                    <a:pt x="12651" y="10447"/>
                  </a:cubicBezTo>
                  <a:cubicBezTo>
                    <a:pt x="12684" y="10447"/>
                    <a:pt x="12692" y="10528"/>
                    <a:pt x="12692" y="10538"/>
                  </a:cubicBezTo>
                  <a:cubicBezTo>
                    <a:pt x="12704" y="10502"/>
                    <a:pt x="12692" y="10407"/>
                    <a:pt x="12716" y="10371"/>
                  </a:cubicBezTo>
                  <a:cubicBezTo>
                    <a:pt x="12728" y="10383"/>
                    <a:pt x="12728" y="10395"/>
                    <a:pt x="12728" y="10419"/>
                  </a:cubicBezTo>
                  <a:cubicBezTo>
                    <a:pt x="12776" y="10383"/>
                    <a:pt x="12799" y="10347"/>
                    <a:pt x="12811" y="10300"/>
                  </a:cubicBezTo>
                  <a:lnTo>
                    <a:pt x="12811" y="10300"/>
                  </a:lnTo>
                  <a:cubicBezTo>
                    <a:pt x="12771" y="10323"/>
                    <a:pt x="12740" y="10332"/>
                    <a:pt x="12720" y="10332"/>
                  </a:cubicBezTo>
                  <a:cubicBezTo>
                    <a:pt x="12656" y="10332"/>
                    <a:pt x="12680" y="10246"/>
                    <a:pt x="12752" y="10228"/>
                  </a:cubicBezTo>
                  <a:cubicBezTo>
                    <a:pt x="12740" y="10205"/>
                    <a:pt x="12728" y="10181"/>
                    <a:pt x="12692" y="10169"/>
                  </a:cubicBezTo>
                  <a:cubicBezTo>
                    <a:pt x="12702" y="10139"/>
                    <a:pt x="12729" y="10118"/>
                    <a:pt x="12758" y="10111"/>
                  </a:cubicBezTo>
                  <a:lnTo>
                    <a:pt x="12758" y="10111"/>
                  </a:lnTo>
                  <a:cubicBezTo>
                    <a:pt x="12742" y="10083"/>
                    <a:pt x="12722" y="10014"/>
                    <a:pt x="12716" y="10002"/>
                  </a:cubicBezTo>
                  <a:lnTo>
                    <a:pt x="12716" y="10002"/>
                  </a:lnTo>
                  <a:cubicBezTo>
                    <a:pt x="12715" y="9902"/>
                    <a:pt x="12703" y="9842"/>
                    <a:pt x="12680" y="9716"/>
                  </a:cubicBezTo>
                  <a:lnTo>
                    <a:pt x="12680" y="9716"/>
                  </a:lnTo>
                  <a:cubicBezTo>
                    <a:pt x="12688" y="9806"/>
                    <a:pt x="12680" y="9837"/>
                    <a:pt x="12670" y="9837"/>
                  </a:cubicBezTo>
                  <a:cubicBezTo>
                    <a:pt x="12648" y="9837"/>
                    <a:pt x="12614" y="9685"/>
                    <a:pt x="12704" y="9669"/>
                  </a:cubicBezTo>
                  <a:cubicBezTo>
                    <a:pt x="12668" y="9585"/>
                    <a:pt x="12621" y="9562"/>
                    <a:pt x="12657" y="9478"/>
                  </a:cubicBezTo>
                  <a:lnTo>
                    <a:pt x="12657" y="9478"/>
                  </a:lnTo>
                  <a:cubicBezTo>
                    <a:pt x="12644" y="9487"/>
                    <a:pt x="12633" y="9491"/>
                    <a:pt x="12625" y="9491"/>
                  </a:cubicBezTo>
                  <a:cubicBezTo>
                    <a:pt x="12610" y="9491"/>
                    <a:pt x="12605" y="9478"/>
                    <a:pt x="12621" y="9454"/>
                  </a:cubicBezTo>
                  <a:cubicBezTo>
                    <a:pt x="12625" y="9450"/>
                    <a:pt x="12627" y="9447"/>
                    <a:pt x="12627" y="9446"/>
                  </a:cubicBezTo>
                  <a:lnTo>
                    <a:pt x="12627" y="9446"/>
                  </a:lnTo>
                  <a:cubicBezTo>
                    <a:pt x="12631" y="9445"/>
                    <a:pt x="12637" y="9444"/>
                    <a:pt x="12645" y="9443"/>
                  </a:cubicBezTo>
                  <a:cubicBezTo>
                    <a:pt x="12621" y="9419"/>
                    <a:pt x="12657" y="9407"/>
                    <a:pt x="12692" y="9395"/>
                  </a:cubicBezTo>
                  <a:cubicBezTo>
                    <a:pt x="12728" y="9264"/>
                    <a:pt x="12573" y="9145"/>
                    <a:pt x="12549" y="9062"/>
                  </a:cubicBezTo>
                  <a:lnTo>
                    <a:pt x="12549" y="9062"/>
                  </a:lnTo>
                  <a:cubicBezTo>
                    <a:pt x="12621" y="9109"/>
                    <a:pt x="12573" y="9062"/>
                    <a:pt x="12597" y="9121"/>
                  </a:cubicBezTo>
                  <a:cubicBezTo>
                    <a:pt x="12587" y="9082"/>
                    <a:pt x="12602" y="9059"/>
                    <a:pt x="12641" y="9059"/>
                  </a:cubicBezTo>
                  <a:cubicBezTo>
                    <a:pt x="12649" y="9059"/>
                    <a:pt x="12658" y="9060"/>
                    <a:pt x="12668" y="9062"/>
                  </a:cubicBezTo>
                  <a:cubicBezTo>
                    <a:pt x="12621" y="9097"/>
                    <a:pt x="12680" y="9169"/>
                    <a:pt x="12680" y="9204"/>
                  </a:cubicBezTo>
                  <a:cubicBezTo>
                    <a:pt x="12680" y="9190"/>
                    <a:pt x="12684" y="9185"/>
                    <a:pt x="12693" y="9185"/>
                  </a:cubicBezTo>
                  <a:cubicBezTo>
                    <a:pt x="12698" y="9185"/>
                    <a:pt x="12706" y="9188"/>
                    <a:pt x="12716" y="9193"/>
                  </a:cubicBezTo>
                  <a:cubicBezTo>
                    <a:pt x="12704" y="9097"/>
                    <a:pt x="12657" y="9121"/>
                    <a:pt x="12716" y="9050"/>
                  </a:cubicBezTo>
                  <a:lnTo>
                    <a:pt x="12716" y="9050"/>
                  </a:lnTo>
                  <a:cubicBezTo>
                    <a:pt x="12711" y="9050"/>
                    <a:pt x="12707" y="9051"/>
                    <a:pt x="12703" y="9051"/>
                  </a:cubicBezTo>
                  <a:cubicBezTo>
                    <a:pt x="12635" y="9051"/>
                    <a:pt x="12656" y="8964"/>
                    <a:pt x="12645" y="8931"/>
                  </a:cubicBezTo>
                  <a:cubicBezTo>
                    <a:pt x="12680" y="8931"/>
                    <a:pt x="12692" y="8942"/>
                    <a:pt x="12680" y="8990"/>
                  </a:cubicBezTo>
                  <a:cubicBezTo>
                    <a:pt x="12733" y="8948"/>
                    <a:pt x="12619" y="8879"/>
                    <a:pt x="12640" y="8879"/>
                  </a:cubicBezTo>
                  <a:cubicBezTo>
                    <a:pt x="12643" y="8879"/>
                    <a:pt x="12648" y="8880"/>
                    <a:pt x="12657" y="8883"/>
                  </a:cubicBezTo>
                  <a:cubicBezTo>
                    <a:pt x="12621" y="8847"/>
                    <a:pt x="12776" y="8597"/>
                    <a:pt x="12621" y="8562"/>
                  </a:cubicBezTo>
                  <a:cubicBezTo>
                    <a:pt x="12645" y="8562"/>
                    <a:pt x="12680" y="8573"/>
                    <a:pt x="12704" y="8585"/>
                  </a:cubicBezTo>
                  <a:cubicBezTo>
                    <a:pt x="12633" y="8538"/>
                    <a:pt x="12561" y="8478"/>
                    <a:pt x="12490" y="8431"/>
                  </a:cubicBezTo>
                  <a:lnTo>
                    <a:pt x="12490" y="8431"/>
                  </a:lnTo>
                  <a:cubicBezTo>
                    <a:pt x="12501" y="8435"/>
                    <a:pt x="12515" y="8437"/>
                    <a:pt x="12530" y="8437"/>
                  </a:cubicBezTo>
                  <a:cubicBezTo>
                    <a:pt x="12562" y="8437"/>
                    <a:pt x="12601" y="8430"/>
                    <a:pt x="12635" y="8430"/>
                  </a:cubicBezTo>
                  <a:cubicBezTo>
                    <a:pt x="12671" y="8430"/>
                    <a:pt x="12701" y="8437"/>
                    <a:pt x="12716" y="8466"/>
                  </a:cubicBezTo>
                  <a:cubicBezTo>
                    <a:pt x="12728" y="8442"/>
                    <a:pt x="12728" y="8419"/>
                    <a:pt x="12716" y="8383"/>
                  </a:cubicBezTo>
                  <a:cubicBezTo>
                    <a:pt x="12695" y="8397"/>
                    <a:pt x="12678" y="8403"/>
                    <a:pt x="12661" y="8403"/>
                  </a:cubicBezTo>
                  <a:cubicBezTo>
                    <a:pt x="12648" y="8403"/>
                    <a:pt x="12636" y="8400"/>
                    <a:pt x="12621" y="8395"/>
                  </a:cubicBezTo>
                  <a:cubicBezTo>
                    <a:pt x="12668" y="8371"/>
                    <a:pt x="12680" y="8347"/>
                    <a:pt x="12716" y="8311"/>
                  </a:cubicBezTo>
                  <a:lnTo>
                    <a:pt x="12716" y="8311"/>
                  </a:lnTo>
                  <a:cubicBezTo>
                    <a:pt x="12709" y="8319"/>
                    <a:pt x="12701" y="8321"/>
                    <a:pt x="12694" y="8321"/>
                  </a:cubicBezTo>
                  <a:cubicBezTo>
                    <a:pt x="12663" y="8321"/>
                    <a:pt x="12633" y="8276"/>
                    <a:pt x="12633" y="8276"/>
                  </a:cubicBezTo>
                  <a:cubicBezTo>
                    <a:pt x="12657" y="8276"/>
                    <a:pt x="12692" y="8276"/>
                    <a:pt x="12716" y="8288"/>
                  </a:cubicBezTo>
                  <a:cubicBezTo>
                    <a:pt x="12688" y="8269"/>
                    <a:pt x="12667" y="8243"/>
                    <a:pt x="12648" y="8221"/>
                  </a:cubicBezTo>
                  <a:lnTo>
                    <a:pt x="12648" y="8221"/>
                  </a:lnTo>
                  <a:cubicBezTo>
                    <a:pt x="12654" y="8225"/>
                    <a:pt x="12659" y="8227"/>
                    <a:pt x="12665" y="8227"/>
                  </a:cubicBezTo>
                  <a:cubicBezTo>
                    <a:pt x="12703" y="8227"/>
                    <a:pt x="12735" y="8146"/>
                    <a:pt x="12716" y="8109"/>
                  </a:cubicBezTo>
                  <a:lnTo>
                    <a:pt x="12716" y="8109"/>
                  </a:lnTo>
                  <a:cubicBezTo>
                    <a:pt x="12716" y="8121"/>
                    <a:pt x="12704" y="8133"/>
                    <a:pt x="12704" y="8145"/>
                  </a:cubicBezTo>
                  <a:cubicBezTo>
                    <a:pt x="12692" y="8085"/>
                    <a:pt x="12668" y="8050"/>
                    <a:pt x="12609" y="8026"/>
                  </a:cubicBezTo>
                  <a:cubicBezTo>
                    <a:pt x="12619" y="7991"/>
                    <a:pt x="12635" y="7985"/>
                    <a:pt x="12652" y="7985"/>
                  </a:cubicBezTo>
                  <a:cubicBezTo>
                    <a:pt x="12659" y="7985"/>
                    <a:pt x="12667" y="7986"/>
                    <a:pt x="12674" y="7986"/>
                  </a:cubicBezTo>
                  <a:cubicBezTo>
                    <a:pt x="12688" y="7986"/>
                    <a:pt x="12700" y="7982"/>
                    <a:pt x="12704" y="7954"/>
                  </a:cubicBezTo>
                  <a:cubicBezTo>
                    <a:pt x="12609" y="7942"/>
                    <a:pt x="12573" y="7895"/>
                    <a:pt x="12609" y="7811"/>
                  </a:cubicBezTo>
                  <a:lnTo>
                    <a:pt x="12609" y="7811"/>
                  </a:lnTo>
                  <a:cubicBezTo>
                    <a:pt x="12645" y="7847"/>
                    <a:pt x="12680" y="7871"/>
                    <a:pt x="12716" y="7907"/>
                  </a:cubicBezTo>
                  <a:cubicBezTo>
                    <a:pt x="12740" y="7895"/>
                    <a:pt x="12752" y="7883"/>
                    <a:pt x="12752" y="7859"/>
                  </a:cubicBezTo>
                  <a:cubicBezTo>
                    <a:pt x="12776" y="7859"/>
                    <a:pt x="12788" y="7871"/>
                    <a:pt x="12788" y="7895"/>
                  </a:cubicBezTo>
                  <a:cubicBezTo>
                    <a:pt x="12799" y="7849"/>
                    <a:pt x="12799" y="7704"/>
                    <a:pt x="12714" y="7704"/>
                  </a:cubicBezTo>
                  <a:cubicBezTo>
                    <a:pt x="12711" y="7704"/>
                    <a:pt x="12708" y="7704"/>
                    <a:pt x="12704" y="7704"/>
                  </a:cubicBezTo>
                  <a:cubicBezTo>
                    <a:pt x="12728" y="7740"/>
                    <a:pt x="12740" y="7788"/>
                    <a:pt x="12764" y="7823"/>
                  </a:cubicBezTo>
                  <a:cubicBezTo>
                    <a:pt x="12692" y="7823"/>
                    <a:pt x="12621" y="7740"/>
                    <a:pt x="12621" y="7669"/>
                  </a:cubicBezTo>
                  <a:cubicBezTo>
                    <a:pt x="12668" y="7669"/>
                    <a:pt x="12704" y="7669"/>
                    <a:pt x="12728" y="7692"/>
                  </a:cubicBezTo>
                  <a:cubicBezTo>
                    <a:pt x="12716" y="7657"/>
                    <a:pt x="12704" y="7633"/>
                    <a:pt x="12716" y="7609"/>
                  </a:cubicBezTo>
                  <a:lnTo>
                    <a:pt x="12716" y="7609"/>
                  </a:lnTo>
                  <a:cubicBezTo>
                    <a:pt x="12728" y="7621"/>
                    <a:pt x="12728" y="7621"/>
                    <a:pt x="12740" y="7633"/>
                  </a:cubicBezTo>
                  <a:cubicBezTo>
                    <a:pt x="12740" y="7633"/>
                    <a:pt x="12710" y="7511"/>
                    <a:pt x="12734" y="7469"/>
                  </a:cubicBezTo>
                  <a:lnTo>
                    <a:pt x="12734" y="7469"/>
                  </a:lnTo>
                  <a:cubicBezTo>
                    <a:pt x="12702" y="7483"/>
                    <a:pt x="12678" y="7490"/>
                    <a:pt x="12661" y="7490"/>
                  </a:cubicBezTo>
                  <a:cubicBezTo>
                    <a:pt x="12616" y="7490"/>
                    <a:pt x="12613" y="7442"/>
                    <a:pt x="12621" y="7347"/>
                  </a:cubicBezTo>
                  <a:lnTo>
                    <a:pt x="12621" y="7347"/>
                  </a:lnTo>
                  <a:cubicBezTo>
                    <a:pt x="12638" y="7364"/>
                    <a:pt x="12662" y="7376"/>
                    <a:pt x="12688" y="7376"/>
                  </a:cubicBezTo>
                  <a:cubicBezTo>
                    <a:pt x="12697" y="7376"/>
                    <a:pt x="12707" y="7374"/>
                    <a:pt x="12716" y="7371"/>
                  </a:cubicBezTo>
                  <a:cubicBezTo>
                    <a:pt x="12686" y="7371"/>
                    <a:pt x="12707" y="7277"/>
                    <a:pt x="12685" y="7277"/>
                  </a:cubicBezTo>
                  <a:cubicBezTo>
                    <a:pt x="12681" y="7277"/>
                    <a:pt x="12676" y="7280"/>
                    <a:pt x="12668" y="7288"/>
                  </a:cubicBezTo>
                  <a:cubicBezTo>
                    <a:pt x="12657" y="7252"/>
                    <a:pt x="12645" y="7168"/>
                    <a:pt x="12645" y="7145"/>
                  </a:cubicBezTo>
                  <a:cubicBezTo>
                    <a:pt x="12645" y="7157"/>
                    <a:pt x="12633" y="7157"/>
                    <a:pt x="12633" y="7168"/>
                  </a:cubicBezTo>
                  <a:cubicBezTo>
                    <a:pt x="12609" y="7145"/>
                    <a:pt x="12609" y="7026"/>
                    <a:pt x="12609" y="6990"/>
                  </a:cubicBezTo>
                  <a:lnTo>
                    <a:pt x="12609" y="6990"/>
                  </a:lnTo>
                  <a:cubicBezTo>
                    <a:pt x="12610" y="6992"/>
                    <a:pt x="12611" y="6993"/>
                    <a:pt x="12612" y="6993"/>
                  </a:cubicBezTo>
                  <a:cubicBezTo>
                    <a:pt x="12622" y="6993"/>
                    <a:pt x="12632" y="6906"/>
                    <a:pt x="12633" y="6906"/>
                  </a:cubicBezTo>
                  <a:cubicBezTo>
                    <a:pt x="12633" y="6906"/>
                    <a:pt x="12633" y="6906"/>
                    <a:pt x="12633" y="6907"/>
                  </a:cubicBezTo>
                  <a:cubicBezTo>
                    <a:pt x="12638" y="6876"/>
                    <a:pt x="12643" y="6874"/>
                    <a:pt x="12646" y="6874"/>
                  </a:cubicBezTo>
                  <a:cubicBezTo>
                    <a:pt x="12647" y="6874"/>
                    <a:pt x="12647" y="6874"/>
                    <a:pt x="12648" y="6874"/>
                  </a:cubicBezTo>
                  <a:cubicBezTo>
                    <a:pt x="12650" y="6874"/>
                    <a:pt x="12650" y="6873"/>
                    <a:pt x="12649" y="6859"/>
                  </a:cubicBezTo>
                  <a:lnTo>
                    <a:pt x="12649" y="6859"/>
                  </a:lnTo>
                  <a:cubicBezTo>
                    <a:pt x="12651" y="6859"/>
                    <a:pt x="12654" y="6859"/>
                    <a:pt x="12657" y="6859"/>
                  </a:cubicBezTo>
                  <a:cubicBezTo>
                    <a:pt x="12653" y="6856"/>
                    <a:pt x="12650" y="6853"/>
                    <a:pt x="12648" y="6849"/>
                  </a:cubicBezTo>
                  <a:lnTo>
                    <a:pt x="12648" y="6849"/>
                  </a:lnTo>
                  <a:cubicBezTo>
                    <a:pt x="12648" y="6853"/>
                    <a:pt x="12649" y="6856"/>
                    <a:pt x="12649" y="6859"/>
                  </a:cubicBezTo>
                  <a:lnTo>
                    <a:pt x="12649" y="6859"/>
                  </a:lnTo>
                  <a:cubicBezTo>
                    <a:pt x="12639" y="6858"/>
                    <a:pt x="12631" y="6855"/>
                    <a:pt x="12625" y="6851"/>
                  </a:cubicBezTo>
                  <a:lnTo>
                    <a:pt x="12625" y="6851"/>
                  </a:lnTo>
                  <a:cubicBezTo>
                    <a:pt x="12623" y="6854"/>
                    <a:pt x="12622" y="6855"/>
                    <a:pt x="12620" y="6855"/>
                  </a:cubicBezTo>
                  <a:cubicBezTo>
                    <a:pt x="12600" y="6855"/>
                    <a:pt x="12563" y="6687"/>
                    <a:pt x="12552" y="6616"/>
                  </a:cubicBezTo>
                  <a:lnTo>
                    <a:pt x="12552" y="6616"/>
                  </a:lnTo>
                  <a:cubicBezTo>
                    <a:pt x="12552" y="6616"/>
                    <a:pt x="12552" y="6616"/>
                    <a:pt x="12552" y="6616"/>
                  </a:cubicBezTo>
                  <a:cubicBezTo>
                    <a:pt x="12557" y="6616"/>
                    <a:pt x="12565" y="6613"/>
                    <a:pt x="12573" y="6609"/>
                  </a:cubicBezTo>
                  <a:cubicBezTo>
                    <a:pt x="12573" y="6573"/>
                    <a:pt x="12561" y="6573"/>
                    <a:pt x="12573" y="6537"/>
                  </a:cubicBezTo>
                  <a:cubicBezTo>
                    <a:pt x="12573" y="6537"/>
                    <a:pt x="12600" y="6582"/>
                    <a:pt x="12618" y="6624"/>
                  </a:cubicBezTo>
                  <a:lnTo>
                    <a:pt x="12618" y="6624"/>
                  </a:lnTo>
                  <a:cubicBezTo>
                    <a:pt x="12610" y="6546"/>
                    <a:pt x="12612" y="6428"/>
                    <a:pt x="12621" y="6395"/>
                  </a:cubicBezTo>
                  <a:lnTo>
                    <a:pt x="12621" y="6395"/>
                  </a:lnTo>
                  <a:cubicBezTo>
                    <a:pt x="12621" y="6402"/>
                    <a:pt x="12621" y="6406"/>
                    <a:pt x="12621" y="6406"/>
                  </a:cubicBezTo>
                  <a:cubicBezTo>
                    <a:pt x="12623" y="6406"/>
                    <a:pt x="12633" y="6162"/>
                    <a:pt x="12633" y="6109"/>
                  </a:cubicBezTo>
                  <a:cubicBezTo>
                    <a:pt x="12657" y="5895"/>
                    <a:pt x="12621" y="5680"/>
                    <a:pt x="12621" y="5525"/>
                  </a:cubicBezTo>
                  <a:cubicBezTo>
                    <a:pt x="12597" y="5287"/>
                    <a:pt x="12514" y="4156"/>
                    <a:pt x="12621" y="4144"/>
                  </a:cubicBezTo>
                  <a:cubicBezTo>
                    <a:pt x="12621" y="4204"/>
                    <a:pt x="12621" y="4275"/>
                    <a:pt x="12621" y="4347"/>
                  </a:cubicBezTo>
                  <a:cubicBezTo>
                    <a:pt x="12633" y="4275"/>
                    <a:pt x="12657" y="4156"/>
                    <a:pt x="12645" y="4085"/>
                  </a:cubicBezTo>
                  <a:lnTo>
                    <a:pt x="12645" y="4085"/>
                  </a:lnTo>
                  <a:cubicBezTo>
                    <a:pt x="12657" y="4097"/>
                    <a:pt x="12657" y="4109"/>
                    <a:pt x="12668" y="4120"/>
                  </a:cubicBezTo>
                  <a:cubicBezTo>
                    <a:pt x="12645" y="4061"/>
                    <a:pt x="12835" y="4013"/>
                    <a:pt x="12871" y="3990"/>
                  </a:cubicBezTo>
                  <a:cubicBezTo>
                    <a:pt x="12859" y="3978"/>
                    <a:pt x="12811" y="3966"/>
                    <a:pt x="12883" y="3966"/>
                  </a:cubicBezTo>
                  <a:cubicBezTo>
                    <a:pt x="12880" y="3954"/>
                    <a:pt x="12876" y="3950"/>
                    <a:pt x="12872" y="3950"/>
                  </a:cubicBezTo>
                  <a:cubicBezTo>
                    <a:pt x="12864" y="3950"/>
                    <a:pt x="12854" y="3964"/>
                    <a:pt x="12844" y="3964"/>
                  </a:cubicBezTo>
                  <a:cubicBezTo>
                    <a:pt x="12837" y="3964"/>
                    <a:pt x="12830" y="3959"/>
                    <a:pt x="12823" y="3942"/>
                  </a:cubicBezTo>
                  <a:lnTo>
                    <a:pt x="12823" y="3942"/>
                  </a:lnTo>
                  <a:cubicBezTo>
                    <a:pt x="12835" y="3949"/>
                    <a:pt x="12845" y="3953"/>
                    <a:pt x="12854" y="3953"/>
                  </a:cubicBezTo>
                  <a:cubicBezTo>
                    <a:pt x="12892" y="3953"/>
                    <a:pt x="12917" y="3902"/>
                    <a:pt x="12953" y="3902"/>
                  </a:cubicBezTo>
                  <a:cubicBezTo>
                    <a:pt x="12964" y="3902"/>
                    <a:pt x="12976" y="3907"/>
                    <a:pt x="12990" y="3918"/>
                  </a:cubicBezTo>
                  <a:cubicBezTo>
                    <a:pt x="13002" y="3906"/>
                    <a:pt x="12990" y="3870"/>
                    <a:pt x="12990" y="3859"/>
                  </a:cubicBezTo>
                  <a:cubicBezTo>
                    <a:pt x="13038" y="3859"/>
                    <a:pt x="13049" y="3870"/>
                    <a:pt x="13038" y="3894"/>
                  </a:cubicBezTo>
                  <a:cubicBezTo>
                    <a:pt x="13061" y="3894"/>
                    <a:pt x="13073" y="3870"/>
                    <a:pt x="13085" y="3847"/>
                  </a:cubicBezTo>
                  <a:lnTo>
                    <a:pt x="13085" y="3847"/>
                  </a:lnTo>
                  <a:cubicBezTo>
                    <a:pt x="13085" y="3847"/>
                    <a:pt x="13073" y="3859"/>
                    <a:pt x="13061" y="3859"/>
                  </a:cubicBezTo>
                  <a:cubicBezTo>
                    <a:pt x="13133" y="3763"/>
                    <a:pt x="13240" y="3609"/>
                    <a:pt x="13323" y="3561"/>
                  </a:cubicBezTo>
                  <a:cubicBezTo>
                    <a:pt x="13335" y="3573"/>
                    <a:pt x="13359" y="3585"/>
                    <a:pt x="13371" y="3597"/>
                  </a:cubicBezTo>
                  <a:cubicBezTo>
                    <a:pt x="13383" y="3561"/>
                    <a:pt x="13383" y="3525"/>
                    <a:pt x="13371" y="3489"/>
                  </a:cubicBezTo>
                  <a:lnTo>
                    <a:pt x="13371" y="3489"/>
                  </a:lnTo>
                  <a:cubicBezTo>
                    <a:pt x="13371" y="3489"/>
                    <a:pt x="13383" y="3501"/>
                    <a:pt x="13395" y="3501"/>
                  </a:cubicBezTo>
                  <a:cubicBezTo>
                    <a:pt x="13383" y="3478"/>
                    <a:pt x="13383" y="3454"/>
                    <a:pt x="13395" y="3442"/>
                  </a:cubicBezTo>
                  <a:lnTo>
                    <a:pt x="13395" y="3442"/>
                  </a:lnTo>
                  <a:cubicBezTo>
                    <a:pt x="13391" y="3480"/>
                    <a:pt x="13404" y="3492"/>
                    <a:pt x="13424" y="3492"/>
                  </a:cubicBezTo>
                  <a:cubicBezTo>
                    <a:pt x="13465" y="3492"/>
                    <a:pt x="13535" y="3441"/>
                    <a:pt x="13558" y="3441"/>
                  </a:cubicBezTo>
                  <a:cubicBezTo>
                    <a:pt x="13559" y="3441"/>
                    <a:pt x="13560" y="3441"/>
                    <a:pt x="13561" y="3442"/>
                  </a:cubicBezTo>
                  <a:cubicBezTo>
                    <a:pt x="13553" y="3420"/>
                    <a:pt x="13537" y="3416"/>
                    <a:pt x="13521" y="3416"/>
                  </a:cubicBezTo>
                  <a:cubicBezTo>
                    <a:pt x="13512" y="3416"/>
                    <a:pt x="13503" y="3417"/>
                    <a:pt x="13495" y="3417"/>
                  </a:cubicBezTo>
                  <a:cubicBezTo>
                    <a:pt x="13479" y="3417"/>
                    <a:pt x="13466" y="3412"/>
                    <a:pt x="13466" y="3382"/>
                  </a:cubicBezTo>
                  <a:cubicBezTo>
                    <a:pt x="13470" y="3364"/>
                    <a:pt x="13484" y="3358"/>
                    <a:pt x="13503" y="3358"/>
                  </a:cubicBezTo>
                  <a:cubicBezTo>
                    <a:pt x="13541" y="3358"/>
                    <a:pt x="13598" y="3384"/>
                    <a:pt x="13616" y="3384"/>
                  </a:cubicBezTo>
                  <a:cubicBezTo>
                    <a:pt x="13618" y="3384"/>
                    <a:pt x="13620" y="3383"/>
                    <a:pt x="13621" y="3382"/>
                  </a:cubicBezTo>
                  <a:cubicBezTo>
                    <a:pt x="13624" y="3383"/>
                    <a:pt x="13626" y="3384"/>
                    <a:pt x="13629" y="3384"/>
                  </a:cubicBezTo>
                  <a:cubicBezTo>
                    <a:pt x="13660" y="3384"/>
                    <a:pt x="13679" y="3320"/>
                    <a:pt x="13657" y="3287"/>
                  </a:cubicBezTo>
                  <a:lnTo>
                    <a:pt x="13657" y="3287"/>
                  </a:lnTo>
                  <a:cubicBezTo>
                    <a:pt x="13657" y="3299"/>
                    <a:pt x="13645" y="3311"/>
                    <a:pt x="13633" y="3323"/>
                  </a:cubicBezTo>
                  <a:cubicBezTo>
                    <a:pt x="13621" y="3287"/>
                    <a:pt x="13633" y="3251"/>
                    <a:pt x="13681" y="3228"/>
                  </a:cubicBezTo>
                  <a:cubicBezTo>
                    <a:pt x="13685" y="3241"/>
                    <a:pt x="13688" y="3251"/>
                    <a:pt x="13690" y="3259"/>
                  </a:cubicBezTo>
                  <a:lnTo>
                    <a:pt x="13690" y="3259"/>
                  </a:lnTo>
                  <a:cubicBezTo>
                    <a:pt x="13692" y="3254"/>
                    <a:pt x="13697" y="3250"/>
                    <a:pt x="13707" y="3250"/>
                  </a:cubicBezTo>
                  <a:cubicBezTo>
                    <a:pt x="13709" y="3250"/>
                    <a:pt x="13713" y="3251"/>
                    <a:pt x="13716" y="3251"/>
                  </a:cubicBezTo>
                  <a:cubicBezTo>
                    <a:pt x="13740" y="3299"/>
                    <a:pt x="13681" y="3311"/>
                    <a:pt x="13681" y="3347"/>
                  </a:cubicBezTo>
                  <a:cubicBezTo>
                    <a:pt x="13685" y="3349"/>
                    <a:pt x="13688" y="3351"/>
                    <a:pt x="13691" y="3351"/>
                  </a:cubicBezTo>
                  <a:cubicBezTo>
                    <a:pt x="13705" y="3351"/>
                    <a:pt x="13702" y="3319"/>
                    <a:pt x="13709" y="3319"/>
                  </a:cubicBezTo>
                  <a:cubicBezTo>
                    <a:pt x="13713" y="3319"/>
                    <a:pt x="13718" y="3326"/>
                    <a:pt x="13728" y="3347"/>
                  </a:cubicBezTo>
                  <a:cubicBezTo>
                    <a:pt x="13692" y="3263"/>
                    <a:pt x="13776" y="3323"/>
                    <a:pt x="13764" y="3251"/>
                  </a:cubicBezTo>
                  <a:lnTo>
                    <a:pt x="13764" y="3251"/>
                  </a:lnTo>
                  <a:cubicBezTo>
                    <a:pt x="13767" y="3253"/>
                    <a:pt x="13770" y="3254"/>
                    <a:pt x="13772" y="3256"/>
                  </a:cubicBezTo>
                  <a:lnTo>
                    <a:pt x="13772" y="3256"/>
                  </a:lnTo>
                  <a:cubicBezTo>
                    <a:pt x="13774" y="3252"/>
                    <a:pt x="13779" y="3246"/>
                    <a:pt x="13788" y="3239"/>
                  </a:cubicBezTo>
                  <a:cubicBezTo>
                    <a:pt x="13800" y="3263"/>
                    <a:pt x="13800" y="3275"/>
                    <a:pt x="13800" y="3287"/>
                  </a:cubicBezTo>
                  <a:cubicBezTo>
                    <a:pt x="13817" y="3278"/>
                    <a:pt x="13834" y="3263"/>
                    <a:pt x="13857" y="3256"/>
                  </a:cubicBezTo>
                  <a:lnTo>
                    <a:pt x="13857" y="3256"/>
                  </a:lnTo>
                  <a:cubicBezTo>
                    <a:pt x="13857" y="3256"/>
                    <a:pt x="13858" y="3256"/>
                    <a:pt x="13858" y="3256"/>
                  </a:cubicBezTo>
                  <a:cubicBezTo>
                    <a:pt x="13866" y="3256"/>
                    <a:pt x="13874" y="3254"/>
                    <a:pt x="13883" y="3251"/>
                  </a:cubicBezTo>
                  <a:cubicBezTo>
                    <a:pt x="13873" y="3251"/>
                    <a:pt x="13865" y="3253"/>
                    <a:pt x="13857" y="3256"/>
                  </a:cubicBezTo>
                  <a:lnTo>
                    <a:pt x="13857" y="3256"/>
                  </a:lnTo>
                  <a:cubicBezTo>
                    <a:pt x="13834" y="3255"/>
                    <a:pt x="13817" y="3242"/>
                    <a:pt x="13800" y="3216"/>
                  </a:cubicBezTo>
                  <a:cubicBezTo>
                    <a:pt x="13808" y="3198"/>
                    <a:pt x="13819" y="3192"/>
                    <a:pt x="13831" y="3192"/>
                  </a:cubicBezTo>
                  <a:cubicBezTo>
                    <a:pt x="13858" y="3192"/>
                    <a:pt x="13890" y="3221"/>
                    <a:pt x="13915" y="3221"/>
                  </a:cubicBezTo>
                  <a:cubicBezTo>
                    <a:pt x="13926" y="3221"/>
                    <a:pt x="13935" y="3216"/>
                    <a:pt x="13942" y="3204"/>
                  </a:cubicBezTo>
                  <a:lnTo>
                    <a:pt x="13942" y="3204"/>
                  </a:lnTo>
                  <a:cubicBezTo>
                    <a:pt x="13938" y="3209"/>
                    <a:pt x="13933" y="3212"/>
                    <a:pt x="13928" y="3212"/>
                  </a:cubicBezTo>
                  <a:cubicBezTo>
                    <a:pt x="13921" y="3212"/>
                    <a:pt x="13914" y="3206"/>
                    <a:pt x="13907" y="3192"/>
                  </a:cubicBezTo>
                  <a:cubicBezTo>
                    <a:pt x="14014" y="3168"/>
                    <a:pt x="13931" y="3168"/>
                    <a:pt x="13954" y="3085"/>
                  </a:cubicBezTo>
                  <a:lnTo>
                    <a:pt x="13954" y="3085"/>
                  </a:lnTo>
                  <a:cubicBezTo>
                    <a:pt x="13966" y="3097"/>
                    <a:pt x="13978" y="3097"/>
                    <a:pt x="13978" y="3108"/>
                  </a:cubicBezTo>
                  <a:cubicBezTo>
                    <a:pt x="14038" y="3097"/>
                    <a:pt x="13942" y="3037"/>
                    <a:pt x="14002" y="3025"/>
                  </a:cubicBezTo>
                  <a:lnTo>
                    <a:pt x="14002" y="3025"/>
                  </a:lnTo>
                  <a:cubicBezTo>
                    <a:pt x="14014" y="3049"/>
                    <a:pt x="14014" y="3061"/>
                    <a:pt x="14014" y="3085"/>
                  </a:cubicBezTo>
                  <a:cubicBezTo>
                    <a:pt x="14036" y="3085"/>
                    <a:pt x="14031" y="3067"/>
                    <a:pt x="14032" y="3067"/>
                  </a:cubicBezTo>
                  <a:lnTo>
                    <a:pt x="14032" y="3067"/>
                  </a:lnTo>
                  <a:cubicBezTo>
                    <a:pt x="14033" y="3067"/>
                    <a:pt x="14036" y="3074"/>
                    <a:pt x="14050" y="3097"/>
                  </a:cubicBezTo>
                  <a:cubicBezTo>
                    <a:pt x="14060" y="3086"/>
                    <a:pt x="14089" y="2991"/>
                    <a:pt x="14088" y="2970"/>
                  </a:cubicBezTo>
                  <a:lnTo>
                    <a:pt x="14088" y="2970"/>
                  </a:lnTo>
                  <a:cubicBezTo>
                    <a:pt x="14094" y="2981"/>
                    <a:pt x="14100" y="2985"/>
                    <a:pt x="14106" y="2985"/>
                  </a:cubicBezTo>
                  <a:cubicBezTo>
                    <a:pt x="14111" y="2985"/>
                    <a:pt x="14116" y="2982"/>
                    <a:pt x="14121" y="2977"/>
                  </a:cubicBezTo>
                  <a:cubicBezTo>
                    <a:pt x="14130" y="3003"/>
                    <a:pt x="14127" y="3009"/>
                    <a:pt x="14123" y="3009"/>
                  </a:cubicBezTo>
                  <a:cubicBezTo>
                    <a:pt x="14119" y="3009"/>
                    <a:pt x="14114" y="3006"/>
                    <a:pt x="14111" y="3006"/>
                  </a:cubicBezTo>
                  <a:lnTo>
                    <a:pt x="14111" y="3006"/>
                  </a:lnTo>
                  <a:cubicBezTo>
                    <a:pt x="14108" y="3006"/>
                    <a:pt x="14108" y="3011"/>
                    <a:pt x="14121" y="3037"/>
                  </a:cubicBezTo>
                  <a:cubicBezTo>
                    <a:pt x="14145" y="3037"/>
                    <a:pt x="14169" y="3025"/>
                    <a:pt x="14181" y="3013"/>
                  </a:cubicBezTo>
                  <a:lnTo>
                    <a:pt x="14181" y="3013"/>
                  </a:lnTo>
                  <a:cubicBezTo>
                    <a:pt x="14177" y="3014"/>
                    <a:pt x="14174" y="3015"/>
                    <a:pt x="14171" y="3015"/>
                  </a:cubicBezTo>
                  <a:cubicBezTo>
                    <a:pt x="14138" y="3015"/>
                    <a:pt x="14169" y="2953"/>
                    <a:pt x="14169" y="2942"/>
                  </a:cubicBezTo>
                  <a:lnTo>
                    <a:pt x="14169" y="2942"/>
                  </a:lnTo>
                  <a:cubicBezTo>
                    <a:pt x="14174" y="2958"/>
                    <a:pt x="14180" y="2967"/>
                    <a:pt x="14185" y="2967"/>
                  </a:cubicBezTo>
                  <a:cubicBezTo>
                    <a:pt x="14192" y="2967"/>
                    <a:pt x="14198" y="2955"/>
                    <a:pt x="14204" y="2930"/>
                  </a:cubicBezTo>
                  <a:cubicBezTo>
                    <a:pt x="14216" y="2954"/>
                    <a:pt x="14228" y="2977"/>
                    <a:pt x="14228" y="3001"/>
                  </a:cubicBezTo>
                  <a:cubicBezTo>
                    <a:pt x="14273" y="2957"/>
                    <a:pt x="14379" y="2808"/>
                    <a:pt x="14481" y="2808"/>
                  </a:cubicBezTo>
                  <a:cubicBezTo>
                    <a:pt x="14488" y="2808"/>
                    <a:pt x="14495" y="2809"/>
                    <a:pt x="14502" y="2811"/>
                  </a:cubicBezTo>
                  <a:cubicBezTo>
                    <a:pt x="14514" y="2775"/>
                    <a:pt x="14431" y="2775"/>
                    <a:pt x="14466" y="2727"/>
                  </a:cubicBezTo>
                  <a:cubicBezTo>
                    <a:pt x="14472" y="2724"/>
                    <a:pt x="14478" y="2723"/>
                    <a:pt x="14484" y="2723"/>
                  </a:cubicBezTo>
                  <a:cubicBezTo>
                    <a:pt x="14498" y="2723"/>
                    <a:pt x="14511" y="2732"/>
                    <a:pt x="14520" y="2750"/>
                  </a:cubicBezTo>
                  <a:lnTo>
                    <a:pt x="14520" y="2750"/>
                  </a:lnTo>
                  <a:cubicBezTo>
                    <a:pt x="14507" y="2709"/>
                    <a:pt x="14530" y="2679"/>
                    <a:pt x="14573" y="2668"/>
                  </a:cubicBezTo>
                  <a:lnTo>
                    <a:pt x="14573" y="2668"/>
                  </a:lnTo>
                  <a:cubicBezTo>
                    <a:pt x="14562" y="2680"/>
                    <a:pt x="14562" y="2763"/>
                    <a:pt x="14609" y="2787"/>
                  </a:cubicBezTo>
                  <a:cubicBezTo>
                    <a:pt x="14550" y="2704"/>
                    <a:pt x="14681" y="2704"/>
                    <a:pt x="14621" y="2620"/>
                  </a:cubicBezTo>
                  <a:cubicBezTo>
                    <a:pt x="14657" y="2620"/>
                    <a:pt x="14657" y="2620"/>
                    <a:pt x="14645" y="2644"/>
                  </a:cubicBezTo>
                  <a:cubicBezTo>
                    <a:pt x="14648" y="2645"/>
                    <a:pt x="14650" y="2645"/>
                    <a:pt x="14652" y="2645"/>
                  </a:cubicBezTo>
                  <a:cubicBezTo>
                    <a:pt x="14685" y="2645"/>
                    <a:pt x="14624" y="2560"/>
                    <a:pt x="14669" y="2549"/>
                  </a:cubicBezTo>
                  <a:cubicBezTo>
                    <a:pt x="14716" y="2537"/>
                    <a:pt x="14752" y="2537"/>
                    <a:pt x="14752" y="2442"/>
                  </a:cubicBezTo>
                  <a:cubicBezTo>
                    <a:pt x="14764" y="2442"/>
                    <a:pt x="14764" y="2454"/>
                    <a:pt x="14764" y="2466"/>
                  </a:cubicBezTo>
                  <a:cubicBezTo>
                    <a:pt x="14764" y="2442"/>
                    <a:pt x="14764" y="2430"/>
                    <a:pt x="14776" y="2418"/>
                  </a:cubicBezTo>
                  <a:cubicBezTo>
                    <a:pt x="14776" y="2428"/>
                    <a:pt x="14785" y="2508"/>
                    <a:pt x="14810" y="2508"/>
                  </a:cubicBezTo>
                  <a:cubicBezTo>
                    <a:pt x="14814" y="2508"/>
                    <a:pt x="14818" y="2506"/>
                    <a:pt x="14824" y="2501"/>
                  </a:cubicBezTo>
                  <a:cubicBezTo>
                    <a:pt x="14812" y="2466"/>
                    <a:pt x="14835" y="2454"/>
                    <a:pt x="14871" y="2454"/>
                  </a:cubicBezTo>
                  <a:cubicBezTo>
                    <a:pt x="14881" y="2473"/>
                    <a:pt x="14883" y="2477"/>
                    <a:pt x="14922" y="2490"/>
                  </a:cubicBezTo>
                  <a:lnTo>
                    <a:pt x="14922" y="2490"/>
                  </a:lnTo>
                  <a:cubicBezTo>
                    <a:pt x="14891" y="2476"/>
                    <a:pt x="14868" y="2454"/>
                    <a:pt x="14859" y="2418"/>
                  </a:cubicBezTo>
                  <a:lnTo>
                    <a:pt x="14859" y="2418"/>
                  </a:lnTo>
                  <a:cubicBezTo>
                    <a:pt x="14868" y="2420"/>
                    <a:pt x="14875" y="2420"/>
                    <a:pt x="14881" y="2420"/>
                  </a:cubicBezTo>
                  <a:cubicBezTo>
                    <a:pt x="14898" y="2420"/>
                    <a:pt x="14900" y="2413"/>
                    <a:pt x="14910" y="2413"/>
                  </a:cubicBezTo>
                  <a:cubicBezTo>
                    <a:pt x="14917" y="2413"/>
                    <a:pt x="14929" y="2417"/>
                    <a:pt x="14954" y="2430"/>
                  </a:cubicBezTo>
                  <a:cubicBezTo>
                    <a:pt x="14970" y="2391"/>
                    <a:pt x="14955" y="2353"/>
                    <a:pt x="14969" y="2353"/>
                  </a:cubicBezTo>
                  <a:cubicBezTo>
                    <a:pt x="14975" y="2353"/>
                    <a:pt x="14985" y="2360"/>
                    <a:pt x="15005" y="2376"/>
                  </a:cubicBezTo>
                  <a:lnTo>
                    <a:pt x="15005" y="2376"/>
                  </a:lnTo>
                  <a:cubicBezTo>
                    <a:pt x="15006" y="2333"/>
                    <a:pt x="15050" y="2239"/>
                    <a:pt x="15050" y="2239"/>
                  </a:cubicBezTo>
                  <a:cubicBezTo>
                    <a:pt x="15074" y="2239"/>
                    <a:pt x="15074" y="2251"/>
                    <a:pt x="15085" y="2275"/>
                  </a:cubicBezTo>
                  <a:cubicBezTo>
                    <a:pt x="15067" y="2229"/>
                    <a:pt x="15084" y="2141"/>
                    <a:pt x="15136" y="2141"/>
                  </a:cubicBezTo>
                  <a:cubicBezTo>
                    <a:pt x="15152" y="2141"/>
                    <a:pt x="15171" y="2149"/>
                    <a:pt x="15193" y="2168"/>
                  </a:cubicBezTo>
                  <a:cubicBezTo>
                    <a:pt x="15205" y="2073"/>
                    <a:pt x="15216" y="2096"/>
                    <a:pt x="15240" y="2061"/>
                  </a:cubicBezTo>
                  <a:cubicBezTo>
                    <a:pt x="15181" y="2037"/>
                    <a:pt x="15169" y="1918"/>
                    <a:pt x="15181" y="1882"/>
                  </a:cubicBezTo>
                  <a:lnTo>
                    <a:pt x="15181" y="1882"/>
                  </a:lnTo>
                  <a:cubicBezTo>
                    <a:pt x="15252" y="1906"/>
                    <a:pt x="15193" y="1977"/>
                    <a:pt x="15252" y="2037"/>
                  </a:cubicBezTo>
                  <a:cubicBezTo>
                    <a:pt x="15249" y="2023"/>
                    <a:pt x="15249" y="2018"/>
                    <a:pt x="15250" y="2018"/>
                  </a:cubicBezTo>
                  <a:lnTo>
                    <a:pt x="15250" y="2018"/>
                  </a:lnTo>
                  <a:cubicBezTo>
                    <a:pt x="15253" y="2018"/>
                    <a:pt x="15262" y="2039"/>
                    <a:pt x="15265" y="2039"/>
                  </a:cubicBezTo>
                  <a:cubicBezTo>
                    <a:pt x="15267" y="2039"/>
                    <a:pt x="15267" y="2032"/>
                    <a:pt x="15264" y="2013"/>
                  </a:cubicBezTo>
                  <a:lnTo>
                    <a:pt x="15264" y="2013"/>
                  </a:lnTo>
                  <a:cubicBezTo>
                    <a:pt x="15276" y="2025"/>
                    <a:pt x="15288" y="2037"/>
                    <a:pt x="15312" y="2049"/>
                  </a:cubicBezTo>
                  <a:cubicBezTo>
                    <a:pt x="15359" y="2001"/>
                    <a:pt x="15312" y="1906"/>
                    <a:pt x="15371" y="1811"/>
                  </a:cubicBezTo>
                  <a:cubicBezTo>
                    <a:pt x="15383" y="1846"/>
                    <a:pt x="15407" y="1870"/>
                    <a:pt x="15443" y="1894"/>
                  </a:cubicBezTo>
                  <a:cubicBezTo>
                    <a:pt x="15434" y="1890"/>
                    <a:pt x="15427" y="1888"/>
                    <a:pt x="15421" y="1888"/>
                  </a:cubicBezTo>
                  <a:cubicBezTo>
                    <a:pt x="15381" y="1888"/>
                    <a:pt x="15404" y="1978"/>
                    <a:pt x="15407" y="1978"/>
                  </a:cubicBezTo>
                  <a:cubicBezTo>
                    <a:pt x="15407" y="1978"/>
                    <a:pt x="15407" y="1978"/>
                    <a:pt x="15407" y="1977"/>
                  </a:cubicBezTo>
                  <a:cubicBezTo>
                    <a:pt x="15419" y="1954"/>
                    <a:pt x="15419" y="1930"/>
                    <a:pt x="15431" y="1906"/>
                  </a:cubicBezTo>
                  <a:cubicBezTo>
                    <a:pt x="15443" y="1930"/>
                    <a:pt x="15455" y="1930"/>
                    <a:pt x="15478" y="1930"/>
                  </a:cubicBezTo>
                  <a:cubicBezTo>
                    <a:pt x="15419" y="1870"/>
                    <a:pt x="15478" y="1870"/>
                    <a:pt x="15490" y="1823"/>
                  </a:cubicBezTo>
                  <a:cubicBezTo>
                    <a:pt x="15498" y="1831"/>
                    <a:pt x="15504" y="1837"/>
                    <a:pt x="15506" y="1843"/>
                  </a:cubicBezTo>
                  <a:lnTo>
                    <a:pt x="15506" y="1843"/>
                  </a:lnTo>
                  <a:cubicBezTo>
                    <a:pt x="15557" y="1796"/>
                    <a:pt x="15674" y="1720"/>
                    <a:pt x="15647" y="1660"/>
                  </a:cubicBezTo>
                  <a:lnTo>
                    <a:pt x="15647" y="1660"/>
                  </a:lnTo>
                  <a:cubicBezTo>
                    <a:pt x="15659" y="1684"/>
                    <a:pt x="15681" y="1717"/>
                    <a:pt x="15693" y="1739"/>
                  </a:cubicBezTo>
                  <a:cubicBezTo>
                    <a:pt x="15669" y="1656"/>
                    <a:pt x="15645" y="1584"/>
                    <a:pt x="15621" y="1513"/>
                  </a:cubicBezTo>
                  <a:lnTo>
                    <a:pt x="15621" y="1513"/>
                  </a:lnTo>
                  <a:cubicBezTo>
                    <a:pt x="15645" y="1537"/>
                    <a:pt x="15752" y="1692"/>
                    <a:pt x="15764" y="1692"/>
                  </a:cubicBezTo>
                  <a:cubicBezTo>
                    <a:pt x="15836" y="1644"/>
                    <a:pt x="15705" y="1644"/>
                    <a:pt x="15728" y="1596"/>
                  </a:cubicBezTo>
                  <a:lnTo>
                    <a:pt x="15728" y="1596"/>
                  </a:lnTo>
                  <a:cubicBezTo>
                    <a:pt x="15752" y="1620"/>
                    <a:pt x="15788" y="1632"/>
                    <a:pt x="15824" y="1632"/>
                  </a:cubicBezTo>
                  <a:cubicBezTo>
                    <a:pt x="15788" y="1608"/>
                    <a:pt x="15776" y="1584"/>
                    <a:pt x="15776" y="1549"/>
                  </a:cubicBezTo>
                  <a:lnTo>
                    <a:pt x="15776" y="1549"/>
                  </a:lnTo>
                  <a:cubicBezTo>
                    <a:pt x="15800" y="1573"/>
                    <a:pt x="15812" y="1596"/>
                    <a:pt x="15836" y="1620"/>
                  </a:cubicBezTo>
                  <a:cubicBezTo>
                    <a:pt x="15824" y="1598"/>
                    <a:pt x="15824" y="1565"/>
                    <a:pt x="15814" y="1532"/>
                  </a:cubicBezTo>
                  <a:lnTo>
                    <a:pt x="15814" y="1532"/>
                  </a:lnTo>
                  <a:cubicBezTo>
                    <a:pt x="15825" y="1562"/>
                    <a:pt x="15861" y="1594"/>
                    <a:pt x="15888" y="1594"/>
                  </a:cubicBezTo>
                  <a:cubicBezTo>
                    <a:pt x="15903" y="1594"/>
                    <a:pt x="15915" y="1584"/>
                    <a:pt x="15919" y="1561"/>
                  </a:cubicBezTo>
                  <a:cubicBezTo>
                    <a:pt x="15919" y="1561"/>
                    <a:pt x="15859" y="1430"/>
                    <a:pt x="15907" y="1394"/>
                  </a:cubicBezTo>
                  <a:lnTo>
                    <a:pt x="15907" y="1394"/>
                  </a:lnTo>
                  <a:cubicBezTo>
                    <a:pt x="15919" y="1442"/>
                    <a:pt x="15943" y="1465"/>
                    <a:pt x="15990" y="1489"/>
                  </a:cubicBezTo>
                  <a:cubicBezTo>
                    <a:pt x="15943" y="1370"/>
                    <a:pt x="15883" y="1275"/>
                    <a:pt x="15943" y="1203"/>
                  </a:cubicBezTo>
                  <a:lnTo>
                    <a:pt x="15943" y="1203"/>
                  </a:lnTo>
                  <a:cubicBezTo>
                    <a:pt x="15966" y="1262"/>
                    <a:pt x="16046" y="1525"/>
                    <a:pt x="16061" y="1525"/>
                  </a:cubicBezTo>
                  <a:cubicBezTo>
                    <a:pt x="16061" y="1525"/>
                    <a:pt x="16062" y="1525"/>
                    <a:pt x="16062" y="1525"/>
                  </a:cubicBezTo>
                  <a:cubicBezTo>
                    <a:pt x="16097" y="1489"/>
                    <a:pt x="16169" y="1465"/>
                    <a:pt x="16109" y="1394"/>
                  </a:cubicBezTo>
                  <a:lnTo>
                    <a:pt x="16109" y="1394"/>
                  </a:lnTo>
                  <a:cubicBezTo>
                    <a:pt x="16097" y="1418"/>
                    <a:pt x="16086" y="1442"/>
                    <a:pt x="16086" y="1477"/>
                  </a:cubicBezTo>
                  <a:cubicBezTo>
                    <a:pt x="16038" y="1418"/>
                    <a:pt x="16038" y="1370"/>
                    <a:pt x="16062" y="1311"/>
                  </a:cubicBezTo>
                  <a:lnTo>
                    <a:pt x="16062" y="1311"/>
                  </a:lnTo>
                  <a:cubicBezTo>
                    <a:pt x="16086" y="1334"/>
                    <a:pt x="16109" y="1370"/>
                    <a:pt x="16133" y="1406"/>
                  </a:cubicBezTo>
                  <a:cubicBezTo>
                    <a:pt x="16121" y="1382"/>
                    <a:pt x="16133" y="1358"/>
                    <a:pt x="16157" y="1358"/>
                  </a:cubicBezTo>
                  <a:cubicBezTo>
                    <a:pt x="16157" y="1370"/>
                    <a:pt x="16157" y="1382"/>
                    <a:pt x="16157" y="1394"/>
                  </a:cubicBezTo>
                  <a:cubicBezTo>
                    <a:pt x="16157" y="1394"/>
                    <a:pt x="16186" y="1313"/>
                    <a:pt x="16222" y="1313"/>
                  </a:cubicBezTo>
                  <a:cubicBezTo>
                    <a:pt x="16223" y="1313"/>
                    <a:pt x="16223" y="1313"/>
                    <a:pt x="16223" y="1313"/>
                  </a:cubicBezTo>
                  <a:lnTo>
                    <a:pt x="16223" y="1313"/>
                  </a:lnTo>
                  <a:cubicBezTo>
                    <a:pt x="16160" y="1262"/>
                    <a:pt x="16094" y="1182"/>
                    <a:pt x="16074" y="1120"/>
                  </a:cubicBezTo>
                  <a:lnTo>
                    <a:pt x="16074" y="1120"/>
                  </a:lnTo>
                  <a:cubicBezTo>
                    <a:pt x="16205" y="1132"/>
                    <a:pt x="16169" y="1203"/>
                    <a:pt x="16264" y="1263"/>
                  </a:cubicBezTo>
                  <a:cubicBezTo>
                    <a:pt x="16241" y="1231"/>
                    <a:pt x="16238" y="1222"/>
                    <a:pt x="16243" y="1222"/>
                  </a:cubicBezTo>
                  <a:lnTo>
                    <a:pt x="16243" y="1222"/>
                  </a:lnTo>
                  <a:cubicBezTo>
                    <a:pt x="16249" y="1222"/>
                    <a:pt x="16273" y="1241"/>
                    <a:pt x="16284" y="1241"/>
                  </a:cubicBezTo>
                  <a:cubicBezTo>
                    <a:pt x="16286" y="1241"/>
                    <a:pt x="16287" y="1240"/>
                    <a:pt x="16288" y="1239"/>
                  </a:cubicBezTo>
                  <a:cubicBezTo>
                    <a:pt x="16264" y="1203"/>
                    <a:pt x="16324" y="1215"/>
                    <a:pt x="16276" y="1192"/>
                  </a:cubicBezTo>
                  <a:cubicBezTo>
                    <a:pt x="16288" y="1180"/>
                    <a:pt x="16300" y="1168"/>
                    <a:pt x="16324" y="1168"/>
                  </a:cubicBezTo>
                  <a:cubicBezTo>
                    <a:pt x="16288" y="1132"/>
                    <a:pt x="16276" y="1084"/>
                    <a:pt x="16276" y="1037"/>
                  </a:cubicBezTo>
                  <a:lnTo>
                    <a:pt x="16276" y="1037"/>
                  </a:lnTo>
                  <a:cubicBezTo>
                    <a:pt x="16284" y="1050"/>
                    <a:pt x="16298" y="1055"/>
                    <a:pt x="16315" y="1055"/>
                  </a:cubicBezTo>
                  <a:cubicBezTo>
                    <a:pt x="16360" y="1055"/>
                    <a:pt x="16426" y="1020"/>
                    <a:pt x="16459" y="1001"/>
                  </a:cubicBezTo>
                  <a:lnTo>
                    <a:pt x="16459" y="1001"/>
                  </a:lnTo>
                  <a:cubicBezTo>
                    <a:pt x="16461" y="1005"/>
                    <a:pt x="16464" y="1009"/>
                    <a:pt x="16467" y="1013"/>
                  </a:cubicBezTo>
                  <a:cubicBezTo>
                    <a:pt x="16467" y="1007"/>
                    <a:pt x="16467" y="1001"/>
                    <a:pt x="16468" y="996"/>
                  </a:cubicBezTo>
                  <a:lnTo>
                    <a:pt x="16468" y="996"/>
                  </a:lnTo>
                  <a:cubicBezTo>
                    <a:pt x="16465" y="997"/>
                    <a:pt x="16462" y="999"/>
                    <a:pt x="16459" y="1001"/>
                  </a:cubicBezTo>
                  <a:lnTo>
                    <a:pt x="16459" y="1001"/>
                  </a:lnTo>
                  <a:cubicBezTo>
                    <a:pt x="16423" y="927"/>
                    <a:pt x="16459" y="715"/>
                    <a:pt x="16526" y="715"/>
                  </a:cubicBezTo>
                  <a:cubicBezTo>
                    <a:pt x="16562" y="739"/>
                    <a:pt x="16586" y="763"/>
                    <a:pt x="16609" y="799"/>
                  </a:cubicBezTo>
                  <a:cubicBezTo>
                    <a:pt x="16590" y="808"/>
                    <a:pt x="16570" y="818"/>
                    <a:pt x="16551" y="821"/>
                  </a:cubicBezTo>
                  <a:lnTo>
                    <a:pt x="16551" y="821"/>
                  </a:lnTo>
                  <a:cubicBezTo>
                    <a:pt x="16545" y="819"/>
                    <a:pt x="16540" y="818"/>
                    <a:pt x="16537" y="818"/>
                  </a:cubicBezTo>
                  <a:cubicBezTo>
                    <a:pt x="16535" y="818"/>
                    <a:pt x="16535" y="819"/>
                    <a:pt x="16538" y="822"/>
                  </a:cubicBezTo>
                  <a:cubicBezTo>
                    <a:pt x="16542" y="822"/>
                    <a:pt x="16547" y="822"/>
                    <a:pt x="16551" y="821"/>
                  </a:cubicBezTo>
                  <a:lnTo>
                    <a:pt x="16551" y="821"/>
                  </a:lnTo>
                  <a:cubicBezTo>
                    <a:pt x="16565" y="827"/>
                    <a:pt x="16584" y="838"/>
                    <a:pt x="16590" y="846"/>
                  </a:cubicBezTo>
                  <a:lnTo>
                    <a:pt x="16590" y="846"/>
                  </a:lnTo>
                  <a:cubicBezTo>
                    <a:pt x="16658" y="820"/>
                    <a:pt x="16761" y="762"/>
                    <a:pt x="16693" y="727"/>
                  </a:cubicBezTo>
                  <a:lnTo>
                    <a:pt x="16693" y="727"/>
                  </a:lnTo>
                  <a:cubicBezTo>
                    <a:pt x="16684" y="718"/>
                    <a:pt x="16596" y="619"/>
                    <a:pt x="16693" y="608"/>
                  </a:cubicBezTo>
                  <a:lnTo>
                    <a:pt x="16693" y="608"/>
                  </a:lnTo>
                  <a:cubicBezTo>
                    <a:pt x="16705" y="620"/>
                    <a:pt x="16717" y="632"/>
                    <a:pt x="16729" y="632"/>
                  </a:cubicBezTo>
                  <a:cubicBezTo>
                    <a:pt x="16717" y="632"/>
                    <a:pt x="16705" y="632"/>
                    <a:pt x="16693" y="644"/>
                  </a:cubicBezTo>
                  <a:cubicBezTo>
                    <a:pt x="16717" y="632"/>
                    <a:pt x="16729" y="632"/>
                    <a:pt x="16752" y="632"/>
                  </a:cubicBezTo>
                  <a:cubicBezTo>
                    <a:pt x="16764" y="632"/>
                    <a:pt x="16657" y="513"/>
                    <a:pt x="16740" y="501"/>
                  </a:cubicBezTo>
                  <a:cubicBezTo>
                    <a:pt x="16729" y="489"/>
                    <a:pt x="16705" y="477"/>
                    <a:pt x="16693" y="477"/>
                  </a:cubicBezTo>
                  <a:lnTo>
                    <a:pt x="16693" y="477"/>
                  </a:lnTo>
                  <a:cubicBezTo>
                    <a:pt x="16752" y="513"/>
                    <a:pt x="16633" y="525"/>
                    <a:pt x="16693" y="561"/>
                  </a:cubicBezTo>
                  <a:cubicBezTo>
                    <a:pt x="16669" y="549"/>
                    <a:pt x="16633" y="537"/>
                    <a:pt x="16598" y="537"/>
                  </a:cubicBezTo>
                  <a:cubicBezTo>
                    <a:pt x="16621" y="561"/>
                    <a:pt x="16609" y="632"/>
                    <a:pt x="16609" y="668"/>
                  </a:cubicBezTo>
                  <a:cubicBezTo>
                    <a:pt x="16598" y="668"/>
                    <a:pt x="16586" y="656"/>
                    <a:pt x="16586" y="644"/>
                  </a:cubicBezTo>
                  <a:cubicBezTo>
                    <a:pt x="16586" y="656"/>
                    <a:pt x="16586" y="668"/>
                    <a:pt x="16586" y="680"/>
                  </a:cubicBezTo>
                  <a:cubicBezTo>
                    <a:pt x="16550" y="680"/>
                    <a:pt x="16538" y="656"/>
                    <a:pt x="16538" y="620"/>
                  </a:cubicBezTo>
                  <a:cubicBezTo>
                    <a:pt x="16478" y="656"/>
                    <a:pt x="16443" y="715"/>
                    <a:pt x="16407" y="739"/>
                  </a:cubicBezTo>
                  <a:cubicBezTo>
                    <a:pt x="16276" y="822"/>
                    <a:pt x="16205" y="834"/>
                    <a:pt x="16097" y="894"/>
                  </a:cubicBezTo>
                  <a:cubicBezTo>
                    <a:pt x="16002" y="942"/>
                    <a:pt x="16050" y="1108"/>
                    <a:pt x="15978" y="1132"/>
                  </a:cubicBezTo>
                  <a:cubicBezTo>
                    <a:pt x="15907" y="1144"/>
                    <a:pt x="15847" y="1251"/>
                    <a:pt x="15752" y="1251"/>
                  </a:cubicBezTo>
                  <a:cubicBezTo>
                    <a:pt x="15788" y="1251"/>
                    <a:pt x="15788" y="1263"/>
                    <a:pt x="15752" y="1287"/>
                  </a:cubicBezTo>
                  <a:cubicBezTo>
                    <a:pt x="15752" y="1275"/>
                    <a:pt x="15740" y="1275"/>
                    <a:pt x="15728" y="1263"/>
                  </a:cubicBezTo>
                  <a:lnTo>
                    <a:pt x="15728" y="1263"/>
                  </a:lnTo>
                  <a:cubicBezTo>
                    <a:pt x="15716" y="1275"/>
                    <a:pt x="15752" y="1311"/>
                    <a:pt x="15752" y="1334"/>
                  </a:cubicBezTo>
                  <a:cubicBezTo>
                    <a:pt x="15743" y="1325"/>
                    <a:pt x="15734" y="1322"/>
                    <a:pt x="15725" y="1322"/>
                  </a:cubicBezTo>
                  <a:cubicBezTo>
                    <a:pt x="15685" y="1322"/>
                    <a:pt x="15652" y="1393"/>
                    <a:pt x="15681" y="1442"/>
                  </a:cubicBezTo>
                  <a:cubicBezTo>
                    <a:pt x="15681" y="1442"/>
                    <a:pt x="15672" y="1445"/>
                    <a:pt x="15658" y="1445"/>
                  </a:cubicBezTo>
                  <a:cubicBezTo>
                    <a:pt x="15645" y="1445"/>
                    <a:pt x="15627" y="1442"/>
                    <a:pt x="15609" y="1430"/>
                  </a:cubicBezTo>
                  <a:lnTo>
                    <a:pt x="15609" y="1430"/>
                  </a:lnTo>
                  <a:cubicBezTo>
                    <a:pt x="15609" y="1453"/>
                    <a:pt x="15621" y="1477"/>
                    <a:pt x="15621" y="1501"/>
                  </a:cubicBezTo>
                  <a:cubicBezTo>
                    <a:pt x="15586" y="1501"/>
                    <a:pt x="15574" y="1477"/>
                    <a:pt x="15562" y="1442"/>
                  </a:cubicBezTo>
                  <a:cubicBezTo>
                    <a:pt x="15562" y="1477"/>
                    <a:pt x="15550" y="1513"/>
                    <a:pt x="15550" y="1549"/>
                  </a:cubicBezTo>
                  <a:cubicBezTo>
                    <a:pt x="15550" y="1549"/>
                    <a:pt x="15538" y="1537"/>
                    <a:pt x="15538" y="1525"/>
                  </a:cubicBezTo>
                  <a:cubicBezTo>
                    <a:pt x="15455" y="1608"/>
                    <a:pt x="15157" y="1715"/>
                    <a:pt x="15169" y="1763"/>
                  </a:cubicBezTo>
                  <a:cubicBezTo>
                    <a:pt x="15133" y="1739"/>
                    <a:pt x="15121" y="1739"/>
                    <a:pt x="15121" y="1715"/>
                  </a:cubicBezTo>
                  <a:lnTo>
                    <a:pt x="15121" y="1715"/>
                  </a:lnTo>
                  <a:cubicBezTo>
                    <a:pt x="15109" y="1763"/>
                    <a:pt x="15121" y="1811"/>
                    <a:pt x="15169" y="1846"/>
                  </a:cubicBezTo>
                  <a:cubicBezTo>
                    <a:pt x="15133" y="1846"/>
                    <a:pt x="15121" y="1858"/>
                    <a:pt x="15133" y="1894"/>
                  </a:cubicBezTo>
                  <a:cubicBezTo>
                    <a:pt x="15109" y="1882"/>
                    <a:pt x="15097" y="1870"/>
                    <a:pt x="15109" y="1846"/>
                  </a:cubicBezTo>
                  <a:lnTo>
                    <a:pt x="15109" y="1846"/>
                  </a:lnTo>
                  <a:cubicBezTo>
                    <a:pt x="14990" y="1918"/>
                    <a:pt x="15014" y="2061"/>
                    <a:pt x="14859" y="2061"/>
                  </a:cubicBezTo>
                  <a:cubicBezTo>
                    <a:pt x="14859" y="2061"/>
                    <a:pt x="14919" y="2120"/>
                    <a:pt x="14883" y="2120"/>
                  </a:cubicBezTo>
                  <a:cubicBezTo>
                    <a:pt x="14824" y="2132"/>
                    <a:pt x="14835" y="2144"/>
                    <a:pt x="14824" y="2144"/>
                  </a:cubicBezTo>
                  <a:cubicBezTo>
                    <a:pt x="14824" y="2145"/>
                    <a:pt x="14824" y="2145"/>
                    <a:pt x="14824" y="2145"/>
                  </a:cubicBezTo>
                  <a:cubicBezTo>
                    <a:pt x="14815" y="2145"/>
                    <a:pt x="14689" y="2083"/>
                    <a:pt x="14671" y="2083"/>
                  </a:cubicBezTo>
                  <a:cubicBezTo>
                    <a:pt x="14669" y="2083"/>
                    <a:pt x="14669" y="2084"/>
                    <a:pt x="14669" y="2085"/>
                  </a:cubicBezTo>
                  <a:cubicBezTo>
                    <a:pt x="14693" y="2108"/>
                    <a:pt x="14704" y="2132"/>
                    <a:pt x="14704" y="2156"/>
                  </a:cubicBezTo>
                  <a:cubicBezTo>
                    <a:pt x="14693" y="2132"/>
                    <a:pt x="14669" y="2108"/>
                    <a:pt x="14645" y="2108"/>
                  </a:cubicBezTo>
                  <a:cubicBezTo>
                    <a:pt x="14643" y="2108"/>
                    <a:pt x="14642" y="2108"/>
                    <a:pt x="14640" y="2108"/>
                  </a:cubicBezTo>
                  <a:cubicBezTo>
                    <a:pt x="14601" y="2108"/>
                    <a:pt x="14608" y="2243"/>
                    <a:pt x="14609" y="2251"/>
                  </a:cubicBezTo>
                  <a:lnTo>
                    <a:pt x="14609" y="2251"/>
                  </a:lnTo>
                  <a:cubicBezTo>
                    <a:pt x="14573" y="2299"/>
                    <a:pt x="14443" y="2275"/>
                    <a:pt x="14490" y="2382"/>
                  </a:cubicBezTo>
                  <a:cubicBezTo>
                    <a:pt x="14486" y="2380"/>
                    <a:pt x="14480" y="2379"/>
                    <a:pt x="14473" y="2379"/>
                  </a:cubicBezTo>
                  <a:cubicBezTo>
                    <a:pt x="14408" y="2379"/>
                    <a:pt x="14254" y="2472"/>
                    <a:pt x="14276" y="2537"/>
                  </a:cubicBezTo>
                  <a:cubicBezTo>
                    <a:pt x="14216" y="2537"/>
                    <a:pt x="14192" y="2537"/>
                    <a:pt x="14192" y="2632"/>
                  </a:cubicBezTo>
                  <a:cubicBezTo>
                    <a:pt x="14177" y="2628"/>
                    <a:pt x="14164" y="2627"/>
                    <a:pt x="14151" y="2627"/>
                  </a:cubicBezTo>
                  <a:cubicBezTo>
                    <a:pt x="14085" y="2627"/>
                    <a:pt x="14050" y="2674"/>
                    <a:pt x="13990" y="2704"/>
                  </a:cubicBezTo>
                  <a:cubicBezTo>
                    <a:pt x="13907" y="2727"/>
                    <a:pt x="13847" y="2894"/>
                    <a:pt x="13954" y="2906"/>
                  </a:cubicBezTo>
                  <a:cubicBezTo>
                    <a:pt x="13949" y="2917"/>
                    <a:pt x="13943" y="2921"/>
                    <a:pt x="13937" y="2921"/>
                  </a:cubicBezTo>
                  <a:cubicBezTo>
                    <a:pt x="13915" y="2921"/>
                    <a:pt x="13890" y="2870"/>
                    <a:pt x="13871" y="2870"/>
                  </a:cubicBezTo>
                  <a:cubicBezTo>
                    <a:pt x="13764" y="2894"/>
                    <a:pt x="13633" y="2977"/>
                    <a:pt x="13538" y="3049"/>
                  </a:cubicBezTo>
                  <a:cubicBezTo>
                    <a:pt x="13550" y="3061"/>
                    <a:pt x="13561" y="3073"/>
                    <a:pt x="13573" y="3085"/>
                  </a:cubicBezTo>
                  <a:cubicBezTo>
                    <a:pt x="13569" y="3085"/>
                    <a:pt x="13552" y="3087"/>
                    <a:pt x="13538" y="3087"/>
                  </a:cubicBezTo>
                  <a:cubicBezTo>
                    <a:pt x="13516" y="3087"/>
                    <a:pt x="13497" y="3082"/>
                    <a:pt x="13526" y="3061"/>
                  </a:cubicBezTo>
                  <a:lnTo>
                    <a:pt x="13526" y="3061"/>
                  </a:lnTo>
                  <a:cubicBezTo>
                    <a:pt x="13502" y="3073"/>
                    <a:pt x="13502" y="3097"/>
                    <a:pt x="13514" y="3120"/>
                  </a:cubicBezTo>
                  <a:cubicBezTo>
                    <a:pt x="13512" y="3121"/>
                    <a:pt x="13509" y="3122"/>
                    <a:pt x="13507" y="3122"/>
                  </a:cubicBezTo>
                  <a:cubicBezTo>
                    <a:pt x="13491" y="3122"/>
                    <a:pt x="13476" y="3093"/>
                    <a:pt x="13475" y="3079"/>
                  </a:cubicBezTo>
                  <a:lnTo>
                    <a:pt x="13475" y="3079"/>
                  </a:lnTo>
                  <a:cubicBezTo>
                    <a:pt x="13472" y="3097"/>
                    <a:pt x="13487" y="3136"/>
                    <a:pt x="13466" y="3156"/>
                  </a:cubicBezTo>
                  <a:cubicBezTo>
                    <a:pt x="13455" y="3156"/>
                    <a:pt x="13447" y="3155"/>
                    <a:pt x="13441" y="3155"/>
                  </a:cubicBezTo>
                  <a:lnTo>
                    <a:pt x="13441" y="3155"/>
                  </a:lnTo>
                  <a:lnTo>
                    <a:pt x="13442" y="3156"/>
                  </a:lnTo>
                  <a:cubicBezTo>
                    <a:pt x="13442" y="3160"/>
                    <a:pt x="13441" y="3161"/>
                    <a:pt x="13440" y="3161"/>
                  </a:cubicBezTo>
                  <a:cubicBezTo>
                    <a:pt x="13438" y="3161"/>
                    <a:pt x="13435" y="3158"/>
                    <a:pt x="13433" y="3154"/>
                  </a:cubicBezTo>
                  <a:lnTo>
                    <a:pt x="13433" y="3154"/>
                  </a:lnTo>
                  <a:cubicBezTo>
                    <a:pt x="13435" y="3154"/>
                    <a:pt x="13438" y="3154"/>
                    <a:pt x="13441" y="3155"/>
                  </a:cubicBezTo>
                  <a:lnTo>
                    <a:pt x="13441" y="3155"/>
                  </a:lnTo>
                  <a:lnTo>
                    <a:pt x="13430" y="3144"/>
                  </a:lnTo>
                  <a:lnTo>
                    <a:pt x="13430" y="3144"/>
                  </a:lnTo>
                  <a:cubicBezTo>
                    <a:pt x="13430" y="3148"/>
                    <a:pt x="13431" y="3151"/>
                    <a:pt x="13433" y="3154"/>
                  </a:cubicBezTo>
                  <a:lnTo>
                    <a:pt x="13433" y="3154"/>
                  </a:lnTo>
                  <a:cubicBezTo>
                    <a:pt x="13430" y="3153"/>
                    <a:pt x="13427" y="3153"/>
                    <a:pt x="13425" y="3153"/>
                  </a:cubicBezTo>
                  <a:cubicBezTo>
                    <a:pt x="13416" y="3153"/>
                    <a:pt x="13407" y="3156"/>
                    <a:pt x="13383" y="3168"/>
                  </a:cubicBezTo>
                  <a:cubicBezTo>
                    <a:pt x="13419" y="3192"/>
                    <a:pt x="13395" y="3216"/>
                    <a:pt x="13430" y="3239"/>
                  </a:cubicBezTo>
                  <a:cubicBezTo>
                    <a:pt x="13411" y="3229"/>
                    <a:pt x="13393" y="3224"/>
                    <a:pt x="13377" y="3224"/>
                  </a:cubicBezTo>
                  <a:cubicBezTo>
                    <a:pt x="13264" y="3224"/>
                    <a:pt x="13227" y="3443"/>
                    <a:pt x="13216" y="3454"/>
                  </a:cubicBezTo>
                  <a:cubicBezTo>
                    <a:pt x="13196" y="3419"/>
                    <a:pt x="13181" y="3411"/>
                    <a:pt x="13165" y="3411"/>
                  </a:cubicBezTo>
                  <a:cubicBezTo>
                    <a:pt x="13152" y="3411"/>
                    <a:pt x="13138" y="3417"/>
                    <a:pt x="13122" y="3417"/>
                  </a:cubicBezTo>
                  <a:cubicBezTo>
                    <a:pt x="13112" y="3417"/>
                    <a:pt x="13101" y="3415"/>
                    <a:pt x="13089" y="3408"/>
                  </a:cubicBezTo>
                  <a:lnTo>
                    <a:pt x="13089" y="3408"/>
                  </a:lnTo>
                  <a:cubicBezTo>
                    <a:pt x="13126" y="3432"/>
                    <a:pt x="13028" y="3467"/>
                    <a:pt x="13085" y="3501"/>
                  </a:cubicBezTo>
                  <a:cubicBezTo>
                    <a:pt x="13014" y="3525"/>
                    <a:pt x="12895" y="3489"/>
                    <a:pt x="12895" y="3632"/>
                  </a:cubicBezTo>
                  <a:cubicBezTo>
                    <a:pt x="12871" y="3620"/>
                    <a:pt x="12847" y="3609"/>
                    <a:pt x="12823" y="3597"/>
                  </a:cubicBezTo>
                  <a:lnTo>
                    <a:pt x="12823" y="3597"/>
                  </a:lnTo>
                  <a:cubicBezTo>
                    <a:pt x="12811" y="3632"/>
                    <a:pt x="12835" y="3668"/>
                    <a:pt x="12835" y="3680"/>
                  </a:cubicBezTo>
                  <a:cubicBezTo>
                    <a:pt x="12680" y="3716"/>
                    <a:pt x="12621" y="3894"/>
                    <a:pt x="12442" y="3894"/>
                  </a:cubicBezTo>
                  <a:cubicBezTo>
                    <a:pt x="12466" y="3906"/>
                    <a:pt x="12466" y="3930"/>
                    <a:pt x="12478" y="3954"/>
                  </a:cubicBezTo>
                  <a:cubicBezTo>
                    <a:pt x="12447" y="3955"/>
                    <a:pt x="12416" y="3955"/>
                    <a:pt x="12385" y="3955"/>
                  </a:cubicBezTo>
                  <a:cubicBezTo>
                    <a:pt x="11953" y="3955"/>
                    <a:pt x="11529" y="3882"/>
                    <a:pt x="11085" y="3882"/>
                  </a:cubicBezTo>
                  <a:cubicBezTo>
                    <a:pt x="10752" y="3882"/>
                    <a:pt x="10466" y="3930"/>
                    <a:pt x="10156" y="3942"/>
                  </a:cubicBezTo>
                  <a:cubicBezTo>
                    <a:pt x="9799" y="3954"/>
                    <a:pt x="9466" y="3966"/>
                    <a:pt x="9049" y="3978"/>
                  </a:cubicBezTo>
                  <a:cubicBezTo>
                    <a:pt x="9083" y="3969"/>
                    <a:pt x="9122" y="3961"/>
                    <a:pt x="9159" y="3961"/>
                  </a:cubicBezTo>
                  <a:cubicBezTo>
                    <a:pt x="9170" y="3961"/>
                    <a:pt x="9180" y="3961"/>
                    <a:pt x="9190" y="3963"/>
                  </a:cubicBezTo>
                  <a:lnTo>
                    <a:pt x="9190" y="3963"/>
                  </a:lnTo>
                  <a:cubicBezTo>
                    <a:pt x="9071" y="3940"/>
                    <a:pt x="8946" y="3932"/>
                    <a:pt x="8819" y="3932"/>
                  </a:cubicBezTo>
                  <a:cubicBezTo>
                    <a:pt x="8545" y="3932"/>
                    <a:pt x="8260" y="3969"/>
                    <a:pt x="8006" y="3969"/>
                  </a:cubicBezTo>
                  <a:cubicBezTo>
                    <a:pt x="7921" y="3969"/>
                    <a:pt x="7840" y="3965"/>
                    <a:pt x="7763" y="3954"/>
                  </a:cubicBezTo>
                  <a:lnTo>
                    <a:pt x="7763" y="3954"/>
                  </a:lnTo>
                  <a:cubicBezTo>
                    <a:pt x="7827" y="3968"/>
                    <a:pt x="7847" y="3974"/>
                    <a:pt x="7838" y="3974"/>
                  </a:cubicBezTo>
                  <a:cubicBezTo>
                    <a:pt x="7815" y="3974"/>
                    <a:pt x="7604" y="3938"/>
                    <a:pt x="7513" y="3938"/>
                  </a:cubicBezTo>
                  <a:cubicBezTo>
                    <a:pt x="7497" y="3938"/>
                    <a:pt x="7484" y="3939"/>
                    <a:pt x="7477" y="3942"/>
                  </a:cubicBezTo>
                  <a:cubicBezTo>
                    <a:pt x="7477" y="3966"/>
                    <a:pt x="7489" y="3990"/>
                    <a:pt x="7513" y="3990"/>
                  </a:cubicBezTo>
                  <a:cubicBezTo>
                    <a:pt x="7473" y="3995"/>
                    <a:pt x="7433" y="3996"/>
                    <a:pt x="7392" y="3996"/>
                  </a:cubicBezTo>
                  <a:cubicBezTo>
                    <a:pt x="7282" y="3996"/>
                    <a:pt x="7171" y="3983"/>
                    <a:pt x="7057" y="3983"/>
                  </a:cubicBezTo>
                  <a:cubicBezTo>
                    <a:pt x="7015" y="3983"/>
                    <a:pt x="6972" y="3984"/>
                    <a:pt x="6930" y="3990"/>
                  </a:cubicBezTo>
                  <a:cubicBezTo>
                    <a:pt x="6838" y="4001"/>
                    <a:pt x="6515" y="4045"/>
                    <a:pt x="6522" y="4049"/>
                  </a:cubicBezTo>
                  <a:lnTo>
                    <a:pt x="6522" y="4049"/>
                  </a:lnTo>
                  <a:cubicBezTo>
                    <a:pt x="6418" y="4040"/>
                    <a:pt x="6294" y="4012"/>
                    <a:pt x="6189" y="4012"/>
                  </a:cubicBezTo>
                  <a:cubicBezTo>
                    <a:pt x="6151" y="4012"/>
                    <a:pt x="6116" y="4016"/>
                    <a:pt x="6084" y="4025"/>
                  </a:cubicBezTo>
                  <a:cubicBezTo>
                    <a:pt x="6066" y="4029"/>
                    <a:pt x="6019" y="4031"/>
                    <a:pt x="5970" y="4031"/>
                  </a:cubicBezTo>
                  <a:cubicBezTo>
                    <a:pt x="5859" y="4031"/>
                    <a:pt x="5734" y="4019"/>
                    <a:pt x="5882" y="3978"/>
                  </a:cubicBezTo>
                  <a:lnTo>
                    <a:pt x="5882" y="3978"/>
                  </a:lnTo>
                  <a:cubicBezTo>
                    <a:pt x="5691" y="4013"/>
                    <a:pt x="5501" y="4025"/>
                    <a:pt x="5322" y="4061"/>
                  </a:cubicBezTo>
                  <a:cubicBezTo>
                    <a:pt x="5322" y="4049"/>
                    <a:pt x="5322" y="4037"/>
                    <a:pt x="5334" y="4025"/>
                  </a:cubicBezTo>
                  <a:lnTo>
                    <a:pt x="5334" y="4025"/>
                  </a:lnTo>
                  <a:cubicBezTo>
                    <a:pt x="5057" y="4030"/>
                    <a:pt x="4776" y="4035"/>
                    <a:pt x="4494" y="4035"/>
                  </a:cubicBezTo>
                  <a:cubicBezTo>
                    <a:pt x="4086" y="4035"/>
                    <a:pt x="3676" y="4025"/>
                    <a:pt x="3274" y="3990"/>
                  </a:cubicBezTo>
                  <a:lnTo>
                    <a:pt x="3274" y="3990"/>
                  </a:lnTo>
                  <a:cubicBezTo>
                    <a:pt x="3297" y="4004"/>
                    <a:pt x="3262" y="4010"/>
                    <a:pt x="3206" y="4010"/>
                  </a:cubicBezTo>
                  <a:cubicBezTo>
                    <a:pt x="3084" y="4010"/>
                    <a:pt x="2863" y="3982"/>
                    <a:pt x="2953" y="3966"/>
                  </a:cubicBezTo>
                  <a:lnTo>
                    <a:pt x="2953" y="3966"/>
                  </a:lnTo>
                  <a:cubicBezTo>
                    <a:pt x="2927" y="3967"/>
                    <a:pt x="2901" y="3968"/>
                    <a:pt x="2875" y="3968"/>
                  </a:cubicBezTo>
                  <a:cubicBezTo>
                    <a:pt x="2772" y="3968"/>
                    <a:pt x="2668" y="3959"/>
                    <a:pt x="2563" y="3959"/>
                  </a:cubicBezTo>
                  <a:cubicBezTo>
                    <a:pt x="2474" y="3959"/>
                    <a:pt x="2385" y="3965"/>
                    <a:pt x="2298" y="3990"/>
                  </a:cubicBezTo>
                  <a:cubicBezTo>
                    <a:pt x="2274" y="3966"/>
                    <a:pt x="2346" y="3954"/>
                    <a:pt x="2322" y="3942"/>
                  </a:cubicBezTo>
                  <a:lnTo>
                    <a:pt x="2322" y="3942"/>
                  </a:lnTo>
                  <a:cubicBezTo>
                    <a:pt x="2286" y="3954"/>
                    <a:pt x="2239" y="3954"/>
                    <a:pt x="2203" y="3954"/>
                  </a:cubicBezTo>
                  <a:cubicBezTo>
                    <a:pt x="2211" y="3941"/>
                    <a:pt x="2220" y="3933"/>
                    <a:pt x="2229" y="3928"/>
                  </a:cubicBezTo>
                  <a:lnTo>
                    <a:pt x="2229" y="3928"/>
                  </a:lnTo>
                  <a:cubicBezTo>
                    <a:pt x="2073" y="3963"/>
                    <a:pt x="1791" y="4080"/>
                    <a:pt x="1626" y="4080"/>
                  </a:cubicBezTo>
                  <a:cubicBezTo>
                    <a:pt x="1573" y="4080"/>
                    <a:pt x="1533" y="4068"/>
                    <a:pt x="1512" y="4037"/>
                  </a:cubicBezTo>
                  <a:cubicBezTo>
                    <a:pt x="1522" y="4031"/>
                    <a:pt x="1532" y="4026"/>
                    <a:pt x="1542" y="4023"/>
                  </a:cubicBezTo>
                  <a:lnTo>
                    <a:pt x="1542" y="4023"/>
                  </a:lnTo>
                  <a:cubicBezTo>
                    <a:pt x="1572" y="4023"/>
                    <a:pt x="1602" y="4024"/>
                    <a:pt x="1631" y="4025"/>
                  </a:cubicBezTo>
                  <a:cubicBezTo>
                    <a:pt x="1612" y="4020"/>
                    <a:pt x="1594" y="4017"/>
                    <a:pt x="1577" y="4017"/>
                  </a:cubicBezTo>
                  <a:cubicBezTo>
                    <a:pt x="1565" y="4017"/>
                    <a:pt x="1553" y="4019"/>
                    <a:pt x="1542" y="4023"/>
                  </a:cubicBezTo>
                  <a:lnTo>
                    <a:pt x="1542" y="4023"/>
                  </a:lnTo>
                  <a:cubicBezTo>
                    <a:pt x="1507" y="4022"/>
                    <a:pt x="1472" y="4022"/>
                    <a:pt x="1436" y="4022"/>
                  </a:cubicBezTo>
                  <a:cubicBezTo>
                    <a:pt x="1174" y="4022"/>
                    <a:pt x="907" y="4037"/>
                    <a:pt x="679" y="4037"/>
                  </a:cubicBezTo>
                  <a:cubicBezTo>
                    <a:pt x="678" y="4035"/>
                    <a:pt x="678" y="4033"/>
                    <a:pt x="677" y="4031"/>
                  </a:cubicBezTo>
                  <a:lnTo>
                    <a:pt x="677" y="4031"/>
                  </a:lnTo>
                  <a:cubicBezTo>
                    <a:pt x="677" y="4035"/>
                    <a:pt x="678" y="4037"/>
                    <a:pt x="679" y="4037"/>
                  </a:cubicBezTo>
                  <a:lnTo>
                    <a:pt x="584" y="4037"/>
                  </a:lnTo>
                  <a:cubicBezTo>
                    <a:pt x="613" y="4013"/>
                    <a:pt x="634" y="4001"/>
                    <a:pt x="649" y="4001"/>
                  </a:cubicBezTo>
                  <a:cubicBezTo>
                    <a:pt x="663" y="4001"/>
                    <a:pt x="671" y="4011"/>
                    <a:pt x="677" y="4031"/>
                  </a:cubicBezTo>
                  <a:lnTo>
                    <a:pt x="677" y="4031"/>
                  </a:lnTo>
                  <a:cubicBezTo>
                    <a:pt x="677" y="4022"/>
                    <a:pt x="681" y="4004"/>
                    <a:pt x="687" y="3984"/>
                  </a:cubicBezTo>
                  <a:lnTo>
                    <a:pt x="687" y="3984"/>
                  </a:lnTo>
                  <a:cubicBezTo>
                    <a:pt x="679" y="3972"/>
                    <a:pt x="677" y="3967"/>
                    <a:pt x="677" y="3967"/>
                  </a:cubicBezTo>
                  <a:lnTo>
                    <a:pt x="677" y="3967"/>
                  </a:lnTo>
                  <a:cubicBezTo>
                    <a:pt x="678" y="3967"/>
                    <a:pt x="682" y="3974"/>
                    <a:pt x="688" y="3984"/>
                  </a:cubicBezTo>
                  <a:lnTo>
                    <a:pt x="688" y="3984"/>
                  </a:lnTo>
                  <a:cubicBezTo>
                    <a:pt x="701" y="3944"/>
                    <a:pt x="728" y="3898"/>
                    <a:pt x="765" y="3898"/>
                  </a:cubicBezTo>
                  <a:cubicBezTo>
                    <a:pt x="779" y="3898"/>
                    <a:pt x="794" y="3904"/>
                    <a:pt x="810" y="3918"/>
                  </a:cubicBezTo>
                  <a:cubicBezTo>
                    <a:pt x="810" y="3906"/>
                    <a:pt x="810" y="3894"/>
                    <a:pt x="798" y="3882"/>
                  </a:cubicBezTo>
                  <a:lnTo>
                    <a:pt x="798" y="3882"/>
                  </a:lnTo>
                  <a:cubicBezTo>
                    <a:pt x="813" y="3892"/>
                    <a:pt x="818" y="3896"/>
                    <a:pt x="819" y="3896"/>
                  </a:cubicBezTo>
                  <a:cubicBezTo>
                    <a:pt x="820" y="3896"/>
                    <a:pt x="815" y="3889"/>
                    <a:pt x="822" y="3882"/>
                  </a:cubicBezTo>
                  <a:cubicBezTo>
                    <a:pt x="834" y="3882"/>
                    <a:pt x="810" y="3859"/>
                    <a:pt x="810" y="3859"/>
                  </a:cubicBezTo>
                  <a:cubicBezTo>
                    <a:pt x="822" y="3859"/>
                    <a:pt x="869" y="3870"/>
                    <a:pt x="857" y="3894"/>
                  </a:cubicBezTo>
                  <a:cubicBezTo>
                    <a:pt x="869" y="3894"/>
                    <a:pt x="881" y="3894"/>
                    <a:pt x="893" y="3906"/>
                  </a:cubicBezTo>
                  <a:cubicBezTo>
                    <a:pt x="893" y="3898"/>
                    <a:pt x="887" y="3873"/>
                    <a:pt x="896" y="3858"/>
                  </a:cubicBezTo>
                  <a:lnTo>
                    <a:pt x="896" y="3858"/>
                  </a:lnTo>
                  <a:cubicBezTo>
                    <a:pt x="891" y="3859"/>
                    <a:pt x="886" y="3859"/>
                    <a:pt x="881" y="3859"/>
                  </a:cubicBezTo>
                  <a:cubicBezTo>
                    <a:pt x="893" y="3847"/>
                    <a:pt x="965" y="3775"/>
                    <a:pt x="988" y="3763"/>
                  </a:cubicBezTo>
                  <a:lnTo>
                    <a:pt x="988" y="3763"/>
                  </a:lnTo>
                  <a:cubicBezTo>
                    <a:pt x="982" y="3783"/>
                    <a:pt x="986" y="3792"/>
                    <a:pt x="989" y="3792"/>
                  </a:cubicBezTo>
                  <a:cubicBezTo>
                    <a:pt x="992" y="3792"/>
                    <a:pt x="994" y="3786"/>
                    <a:pt x="988" y="3775"/>
                  </a:cubicBezTo>
                  <a:cubicBezTo>
                    <a:pt x="990" y="3773"/>
                    <a:pt x="992" y="3773"/>
                    <a:pt x="994" y="3773"/>
                  </a:cubicBezTo>
                  <a:cubicBezTo>
                    <a:pt x="998" y="3773"/>
                    <a:pt x="1002" y="3775"/>
                    <a:pt x="1006" y="3775"/>
                  </a:cubicBezTo>
                  <a:cubicBezTo>
                    <a:pt x="1012" y="3775"/>
                    <a:pt x="1018" y="3769"/>
                    <a:pt x="1024" y="3739"/>
                  </a:cubicBezTo>
                  <a:lnTo>
                    <a:pt x="1024" y="3739"/>
                  </a:lnTo>
                  <a:cubicBezTo>
                    <a:pt x="1009" y="3743"/>
                    <a:pt x="998" y="3744"/>
                    <a:pt x="992" y="3744"/>
                  </a:cubicBezTo>
                  <a:cubicBezTo>
                    <a:pt x="956" y="3744"/>
                    <a:pt x="1033" y="3702"/>
                    <a:pt x="1055" y="3702"/>
                  </a:cubicBezTo>
                  <a:cubicBezTo>
                    <a:pt x="1057" y="3702"/>
                    <a:pt x="1059" y="3703"/>
                    <a:pt x="1060" y="3704"/>
                  </a:cubicBezTo>
                  <a:cubicBezTo>
                    <a:pt x="1072" y="3668"/>
                    <a:pt x="1072" y="3656"/>
                    <a:pt x="1048" y="3656"/>
                  </a:cubicBezTo>
                  <a:cubicBezTo>
                    <a:pt x="1048" y="3656"/>
                    <a:pt x="1143" y="3561"/>
                    <a:pt x="1143" y="3561"/>
                  </a:cubicBezTo>
                  <a:lnTo>
                    <a:pt x="1143" y="3561"/>
                  </a:lnTo>
                  <a:cubicBezTo>
                    <a:pt x="1143" y="3573"/>
                    <a:pt x="1167" y="3644"/>
                    <a:pt x="1119" y="3644"/>
                  </a:cubicBezTo>
                  <a:cubicBezTo>
                    <a:pt x="1143" y="3656"/>
                    <a:pt x="1155" y="3668"/>
                    <a:pt x="1179" y="3668"/>
                  </a:cubicBezTo>
                  <a:cubicBezTo>
                    <a:pt x="1123" y="3634"/>
                    <a:pt x="1226" y="3622"/>
                    <a:pt x="1177" y="3590"/>
                  </a:cubicBezTo>
                  <a:lnTo>
                    <a:pt x="1177" y="3590"/>
                  </a:lnTo>
                  <a:cubicBezTo>
                    <a:pt x="1191" y="3597"/>
                    <a:pt x="1203" y="3597"/>
                    <a:pt x="1216" y="3597"/>
                  </a:cubicBezTo>
                  <a:cubicBezTo>
                    <a:pt x="1233" y="3597"/>
                    <a:pt x="1250" y="3597"/>
                    <a:pt x="1274" y="3609"/>
                  </a:cubicBezTo>
                  <a:cubicBezTo>
                    <a:pt x="1250" y="3585"/>
                    <a:pt x="1250" y="3513"/>
                    <a:pt x="1262" y="3478"/>
                  </a:cubicBezTo>
                  <a:lnTo>
                    <a:pt x="1262" y="3478"/>
                  </a:lnTo>
                  <a:cubicBezTo>
                    <a:pt x="1277" y="3500"/>
                    <a:pt x="1295" y="3509"/>
                    <a:pt x="1315" y="3509"/>
                  </a:cubicBezTo>
                  <a:cubicBezTo>
                    <a:pt x="1394" y="3509"/>
                    <a:pt x="1503" y="3375"/>
                    <a:pt x="1560" y="3347"/>
                  </a:cubicBezTo>
                  <a:cubicBezTo>
                    <a:pt x="1550" y="3344"/>
                    <a:pt x="1547" y="3340"/>
                    <a:pt x="1547" y="3335"/>
                  </a:cubicBezTo>
                  <a:lnTo>
                    <a:pt x="1524" y="3335"/>
                  </a:lnTo>
                  <a:cubicBezTo>
                    <a:pt x="1524" y="3328"/>
                    <a:pt x="1528" y="3321"/>
                    <a:pt x="1534" y="3321"/>
                  </a:cubicBezTo>
                  <a:cubicBezTo>
                    <a:pt x="1538" y="3321"/>
                    <a:pt x="1542" y="3324"/>
                    <a:pt x="1547" y="3333"/>
                  </a:cubicBezTo>
                  <a:lnTo>
                    <a:pt x="1547" y="3333"/>
                  </a:lnTo>
                  <a:cubicBezTo>
                    <a:pt x="1551" y="3311"/>
                    <a:pt x="1610" y="3275"/>
                    <a:pt x="1619" y="3275"/>
                  </a:cubicBezTo>
                  <a:cubicBezTo>
                    <a:pt x="1630" y="3279"/>
                    <a:pt x="1642" y="3281"/>
                    <a:pt x="1653" y="3281"/>
                  </a:cubicBezTo>
                  <a:cubicBezTo>
                    <a:pt x="1741" y="3281"/>
                    <a:pt x="1837" y="3166"/>
                    <a:pt x="1858" y="3061"/>
                  </a:cubicBezTo>
                  <a:cubicBezTo>
                    <a:pt x="1870" y="3073"/>
                    <a:pt x="1870" y="3085"/>
                    <a:pt x="1881" y="3097"/>
                  </a:cubicBezTo>
                  <a:cubicBezTo>
                    <a:pt x="1881" y="3049"/>
                    <a:pt x="1917" y="3013"/>
                    <a:pt x="1941" y="3001"/>
                  </a:cubicBezTo>
                  <a:lnTo>
                    <a:pt x="1941" y="3001"/>
                  </a:lnTo>
                  <a:cubicBezTo>
                    <a:pt x="1941" y="3013"/>
                    <a:pt x="1929" y="3001"/>
                    <a:pt x="1941" y="3049"/>
                  </a:cubicBezTo>
                  <a:cubicBezTo>
                    <a:pt x="1977" y="3049"/>
                    <a:pt x="1989" y="3037"/>
                    <a:pt x="2000" y="3013"/>
                  </a:cubicBezTo>
                  <a:lnTo>
                    <a:pt x="2000" y="3013"/>
                  </a:lnTo>
                  <a:cubicBezTo>
                    <a:pt x="1998" y="3014"/>
                    <a:pt x="1995" y="3015"/>
                    <a:pt x="1993" y="3015"/>
                  </a:cubicBezTo>
                  <a:cubicBezTo>
                    <a:pt x="1968" y="3015"/>
                    <a:pt x="1989" y="2953"/>
                    <a:pt x="2000" y="2942"/>
                  </a:cubicBezTo>
                  <a:cubicBezTo>
                    <a:pt x="2006" y="2958"/>
                    <a:pt x="2012" y="2967"/>
                    <a:pt x="2016" y="2967"/>
                  </a:cubicBezTo>
                  <a:cubicBezTo>
                    <a:pt x="2021" y="2967"/>
                    <a:pt x="2024" y="2955"/>
                    <a:pt x="2024" y="2930"/>
                  </a:cubicBezTo>
                  <a:cubicBezTo>
                    <a:pt x="2048" y="2954"/>
                    <a:pt x="2048" y="2977"/>
                    <a:pt x="2048" y="3001"/>
                  </a:cubicBezTo>
                  <a:cubicBezTo>
                    <a:pt x="2093" y="2957"/>
                    <a:pt x="2199" y="2808"/>
                    <a:pt x="2301" y="2808"/>
                  </a:cubicBezTo>
                  <a:cubicBezTo>
                    <a:pt x="2308" y="2808"/>
                    <a:pt x="2315" y="2809"/>
                    <a:pt x="2322" y="2811"/>
                  </a:cubicBezTo>
                  <a:cubicBezTo>
                    <a:pt x="2346" y="2787"/>
                    <a:pt x="2251" y="2775"/>
                    <a:pt x="2286" y="2727"/>
                  </a:cubicBezTo>
                  <a:cubicBezTo>
                    <a:pt x="2310" y="2727"/>
                    <a:pt x="2334" y="2739"/>
                    <a:pt x="2346" y="2763"/>
                  </a:cubicBezTo>
                  <a:cubicBezTo>
                    <a:pt x="2334" y="2716"/>
                    <a:pt x="2346" y="2680"/>
                    <a:pt x="2393" y="2680"/>
                  </a:cubicBezTo>
                  <a:cubicBezTo>
                    <a:pt x="2393" y="2680"/>
                    <a:pt x="2381" y="2763"/>
                    <a:pt x="2429" y="2787"/>
                  </a:cubicBezTo>
                  <a:cubicBezTo>
                    <a:pt x="2370" y="2704"/>
                    <a:pt x="2501" y="2704"/>
                    <a:pt x="2441" y="2620"/>
                  </a:cubicBezTo>
                  <a:cubicBezTo>
                    <a:pt x="2477" y="2620"/>
                    <a:pt x="2477" y="2632"/>
                    <a:pt x="2465" y="2644"/>
                  </a:cubicBezTo>
                  <a:cubicBezTo>
                    <a:pt x="2468" y="2645"/>
                    <a:pt x="2470" y="2645"/>
                    <a:pt x="2472" y="2645"/>
                  </a:cubicBezTo>
                  <a:cubicBezTo>
                    <a:pt x="2506" y="2645"/>
                    <a:pt x="2455" y="2560"/>
                    <a:pt x="2489" y="2549"/>
                  </a:cubicBezTo>
                  <a:cubicBezTo>
                    <a:pt x="2536" y="2537"/>
                    <a:pt x="2584" y="2537"/>
                    <a:pt x="2572" y="2454"/>
                  </a:cubicBezTo>
                  <a:cubicBezTo>
                    <a:pt x="2586" y="2454"/>
                    <a:pt x="2588" y="2461"/>
                    <a:pt x="2589" y="2461"/>
                  </a:cubicBezTo>
                  <a:cubicBezTo>
                    <a:pt x="2590" y="2461"/>
                    <a:pt x="2591" y="2457"/>
                    <a:pt x="2596" y="2442"/>
                  </a:cubicBezTo>
                  <a:cubicBezTo>
                    <a:pt x="2596" y="2442"/>
                    <a:pt x="2613" y="2509"/>
                    <a:pt x="2632" y="2509"/>
                  </a:cubicBezTo>
                  <a:cubicBezTo>
                    <a:pt x="2636" y="2509"/>
                    <a:pt x="2640" y="2507"/>
                    <a:pt x="2643" y="2501"/>
                  </a:cubicBezTo>
                  <a:cubicBezTo>
                    <a:pt x="2643" y="2485"/>
                    <a:pt x="2649" y="2468"/>
                    <a:pt x="2665" y="2460"/>
                  </a:cubicBezTo>
                  <a:lnTo>
                    <a:pt x="2665" y="2460"/>
                  </a:lnTo>
                  <a:cubicBezTo>
                    <a:pt x="2666" y="2460"/>
                    <a:pt x="2667" y="2460"/>
                    <a:pt x="2668" y="2460"/>
                  </a:cubicBezTo>
                  <a:cubicBezTo>
                    <a:pt x="2670" y="2460"/>
                    <a:pt x="2671" y="2459"/>
                    <a:pt x="2670" y="2457"/>
                  </a:cubicBezTo>
                  <a:lnTo>
                    <a:pt x="2670" y="2457"/>
                  </a:lnTo>
                  <a:cubicBezTo>
                    <a:pt x="2668" y="2458"/>
                    <a:pt x="2666" y="2459"/>
                    <a:pt x="2665" y="2460"/>
                  </a:cubicBezTo>
                  <a:lnTo>
                    <a:pt x="2665" y="2460"/>
                  </a:lnTo>
                  <a:cubicBezTo>
                    <a:pt x="2662" y="2459"/>
                    <a:pt x="2659" y="2457"/>
                    <a:pt x="2655" y="2454"/>
                  </a:cubicBezTo>
                  <a:lnTo>
                    <a:pt x="2655" y="2454"/>
                  </a:lnTo>
                  <a:cubicBezTo>
                    <a:pt x="2660" y="2456"/>
                    <a:pt x="2663" y="2457"/>
                    <a:pt x="2665" y="2457"/>
                  </a:cubicBezTo>
                  <a:cubicBezTo>
                    <a:pt x="2669" y="2457"/>
                    <a:pt x="2662" y="2450"/>
                    <a:pt x="2658" y="2450"/>
                  </a:cubicBezTo>
                  <a:cubicBezTo>
                    <a:pt x="2656" y="2450"/>
                    <a:pt x="2655" y="2451"/>
                    <a:pt x="2655" y="2454"/>
                  </a:cubicBezTo>
                  <a:cubicBezTo>
                    <a:pt x="2646" y="2431"/>
                    <a:pt x="2645" y="2423"/>
                    <a:pt x="2648" y="2423"/>
                  </a:cubicBezTo>
                  <a:lnTo>
                    <a:pt x="2648" y="2423"/>
                  </a:lnTo>
                  <a:cubicBezTo>
                    <a:pt x="2653" y="2423"/>
                    <a:pt x="2669" y="2448"/>
                    <a:pt x="2670" y="2457"/>
                  </a:cubicBezTo>
                  <a:lnTo>
                    <a:pt x="2670" y="2457"/>
                  </a:lnTo>
                  <a:cubicBezTo>
                    <a:pt x="2676" y="2455"/>
                    <a:pt x="2683" y="2454"/>
                    <a:pt x="2691" y="2454"/>
                  </a:cubicBezTo>
                  <a:cubicBezTo>
                    <a:pt x="2703" y="2477"/>
                    <a:pt x="2703" y="2489"/>
                    <a:pt x="2774" y="2501"/>
                  </a:cubicBezTo>
                  <a:cubicBezTo>
                    <a:pt x="2727" y="2489"/>
                    <a:pt x="2703" y="2466"/>
                    <a:pt x="2679" y="2430"/>
                  </a:cubicBezTo>
                  <a:cubicBezTo>
                    <a:pt x="2703" y="2430"/>
                    <a:pt x="2691" y="2430"/>
                    <a:pt x="2703" y="2406"/>
                  </a:cubicBezTo>
                  <a:cubicBezTo>
                    <a:pt x="2715" y="2406"/>
                    <a:pt x="2715" y="2418"/>
                    <a:pt x="2715" y="2442"/>
                  </a:cubicBezTo>
                  <a:cubicBezTo>
                    <a:pt x="2745" y="2412"/>
                    <a:pt x="2745" y="2400"/>
                    <a:pt x="2745" y="2400"/>
                  </a:cubicBezTo>
                  <a:cubicBezTo>
                    <a:pt x="2745" y="2400"/>
                    <a:pt x="2745" y="2412"/>
                    <a:pt x="2774" y="2430"/>
                  </a:cubicBezTo>
                  <a:cubicBezTo>
                    <a:pt x="2790" y="2392"/>
                    <a:pt x="2775" y="2358"/>
                    <a:pt x="2789" y="2358"/>
                  </a:cubicBezTo>
                  <a:cubicBezTo>
                    <a:pt x="2794" y="2358"/>
                    <a:pt x="2805" y="2364"/>
                    <a:pt x="2824" y="2378"/>
                  </a:cubicBezTo>
                  <a:lnTo>
                    <a:pt x="2824" y="2378"/>
                  </a:lnTo>
                  <a:cubicBezTo>
                    <a:pt x="2824" y="2337"/>
                    <a:pt x="2870" y="2239"/>
                    <a:pt x="2870" y="2239"/>
                  </a:cubicBezTo>
                  <a:cubicBezTo>
                    <a:pt x="2886" y="2248"/>
                    <a:pt x="2897" y="2256"/>
                    <a:pt x="2902" y="2264"/>
                  </a:cubicBezTo>
                  <a:lnTo>
                    <a:pt x="2902" y="2264"/>
                  </a:lnTo>
                  <a:cubicBezTo>
                    <a:pt x="2891" y="2216"/>
                    <a:pt x="2915" y="2141"/>
                    <a:pt x="2961" y="2141"/>
                  </a:cubicBezTo>
                  <a:cubicBezTo>
                    <a:pt x="2976" y="2141"/>
                    <a:pt x="2993" y="2149"/>
                    <a:pt x="3013" y="2168"/>
                  </a:cubicBezTo>
                  <a:cubicBezTo>
                    <a:pt x="3036" y="2049"/>
                    <a:pt x="3048" y="2085"/>
                    <a:pt x="3024" y="2013"/>
                  </a:cubicBezTo>
                  <a:lnTo>
                    <a:pt x="3024" y="2013"/>
                  </a:lnTo>
                  <a:cubicBezTo>
                    <a:pt x="3048" y="2025"/>
                    <a:pt x="3132" y="2049"/>
                    <a:pt x="3132" y="2085"/>
                  </a:cubicBezTo>
                  <a:cubicBezTo>
                    <a:pt x="3167" y="2073"/>
                    <a:pt x="3167" y="2049"/>
                    <a:pt x="3132" y="2025"/>
                  </a:cubicBezTo>
                  <a:cubicBezTo>
                    <a:pt x="3143" y="2025"/>
                    <a:pt x="3167" y="2025"/>
                    <a:pt x="3179" y="2049"/>
                  </a:cubicBezTo>
                  <a:cubicBezTo>
                    <a:pt x="3180" y="2049"/>
                    <a:pt x="3180" y="2050"/>
                    <a:pt x="3181" y="2050"/>
                  </a:cubicBezTo>
                  <a:cubicBezTo>
                    <a:pt x="3197" y="2050"/>
                    <a:pt x="3251" y="1940"/>
                    <a:pt x="3251" y="1906"/>
                  </a:cubicBezTo>
                  <a:cubicBezTo>
                    <a:pt x="3263" y="1930"/>
                    <a:pt x="3286" y="1930"/>
                    <a:pt x="3298" y="1930"/>
                  </a:cubicBezTo>
                  <a:cubicBezTo>
                    <a:pt x="3274" y="1906"/>
                    <a:pt x="3274" y="1882"/>
                    <a:pt x="3298" y="1858"/>
                  </a:cubicBezTo>
                  <a:cubicBezTo>
                    <a:pt x="3293" y="1858"/>
                    <a:pt x="3306" y="1856"/>
                    <a:pt x="3318" y="1856"/>
                  </a:cubicBezTo>
                  <a:cubicBezTo>
                    <a:pt x="3325" y="1856"/>
                    <a:pt x="3332" y="1857"/>
                    <a:pt x="3335" y="1859"/>
                  </a:cubicBezTo>
                  <a:lnTo>
                    <a:pt x="3335" y="1859"/>
                  </a:lnTo>
                  <a:cubicBezTo>
                    <a:pt x="3336" y="1847"/>
                    <a:pt x="3336" y="1834"/>
                    <a:pt x="3335" y="1821"/>
                  </a:cubicBezTo>
                  <a:lnTo>
                    <a:pt x="3335" y="1821"/>
                  </a:lnTo>
                  <a:cubicBezTo>
                    <a:pt x="3335" y="1822"/>
                    <a:pt x="3334" y="1822"/>
                    <a:pt x="3334" y="1823"/>
                  </a:cubicBezTo>
                  <a:cubicBezTo>
                    <a:pt x="3334" y="1821"/>
                    <a:pt x="3334" y="1819"/>
                    <a:pt x="3335" y="1817"/>
                  </a:cubicBezTo>
                  <a:lnTo>
                    <a:pt x="3335" y="1817"/>
                  </a:lnTo>
                  <a:cubicBezTo>
                    <a:pt x="3335" y="1818"/>
                    <a:pt x="3335" y="1820"/>
                    <a:pt x="3335" y="1821"/>
                  </a:cubicBezTo>
                  <a:lnTo>
                    <a:pt x="3335" y="1821"/>
                  </a:lnTo>
                  <a:cubicBezTo>
                    <a:pt x="3341" y="1815"/>
                    <a:pt x="3344" y="1809"/>
                    <a:pt x="3343" y="1804"/>
                  </a:cubicBezTo>
                  <a:lnTo>
                    <a:pt x="3343" y="1804"/>
                  </a:lnTo>
                  <a:cubicBezTo>
                    <a:pt x="3339" y="1808"/>
                    <a:pt x="3336" y="1812"/>
                    <a:pt x="3335" y="1817"/>
                  </a:cubicBezTo>
                  <a:lnTo>
                    <a:pt x="3335" y="1817"/>
                  </a:lnTo>
                  <a:cubicBezTo>
                    <a:pt x="3334" y="1810"/>
                    <a:pt x="3334" y="1803"/>
                    <a:pt x="3334" y="1799"/>
                  </a:cubicBezTo>
                  <a:cubicBezTo>
                    <a:pt x="3339" y="1799"/>
                    <a:pt x="3342" y="1801"/>
                    <a:pt x="3343" y="1804"/>
                  </a:cubicBezTo>
                  <a:lnTo>
                    <a:pt x="3343" y="1804"/>
                  </a:lnTo>
                  <a:cubicBezTo>
                    <a:pt x="3351" y="1795"/>
                    <a:pt x="3365" y="1789"/>
                    <a:pt x="3376" y="1789"/>
                  </a:cubicBezTo>
                  <a:cubicBezTo>
                    <a:pt x="3383" y="1789"/>
                    <a:pt x="3390" y="1792"/>
                    <a:pt x="3394" y="1799"/>
                  </a:cubicBezTo>
                  <a:cubicBezTo>
                    <a:pt x="3403" y="1789"/>
                    <a:pt x="3456" y="1721"/>
                    <a:pt x="3490" y="1721"/>
                  </a:cubicBezTo>
                  <a:cubicBezTo>
                    <a:pt x="3500" y="1721"/>
                    <a:pt x="3507" y="1726"/>
                    <a:pt x="3513" y="1739"/>
                  </a:cubicBezTo>
                  <a:cubicBezTo>
                    <a:pt x="3513" y="1739"/>
                    <a:pt x="3513" y="1692"/>
                    <a:pt x="3513" y="1692"/>
                  </a:cubicBezTo>
                  <a:cubicBezTo>
                    <a:pt x="3536" y="1692"/>
                    <a:pt x="3536" y="1715"/>
                    <a:pt x="3548" y="1739"/>
                  </a:cubicBezTo>
                  <a:cubicBezTo>
                    <a:pt x="3540" y="1713"/>
                    <a:pt x="3550" y="1700"/>
                    <a:pt x="3551" y="1672"/>
                  </a:cubicBezTo>
                  <a:lnTo>
                    <a:pt x="3551" y="1672"/>
                  </a:lnTo>
                  <a:cubicBezTo>
                    <a:pt x="3555" y="1689"/>
                    <a:pt x="3563" y="1696"/>
                    <a:pt x="3575" y="1696"/>
                  </a:cubicBezTo>
                  <a:cubicBezTo>
                    <a:pt x="3581" y="1696"/>
                    <a:pt x="3588" y="1694"/>
                    <a:pt x="3596" y="1692"/>
                  </a:cubicBezTo>
                  <a:cubicBezTo>
                    <a:pt x="3620" y="1668"/>
                    <a:pt x="3608" y="1644"/>
                    <a:pt x="3572" y="1632"/>
                  </a:cubicBezTo>
                  <a:cubicBezTo>
                    <a:pt x="3584" y="1626"/>
                    <a:pt x="3596" y="1623"/>
                    <a:pt x="3608" y="1623"/>
                  </a:cubicBezTo>
                  <a:cubicBezTo>
                    <a:pt x="3614" y="1623"/>
                    <a:pt x="3620" y="1624"/>
                    <a:pt x="3626" y="1625"/>
                  </a:cubicBezTo>
                  <a:lnTo>
                    <a:pt x="3626" y="1625"/>
                  </a:lnTo>
                  <a:cubicBezTo>
                    <a:pt x="3602" y="1609"/>
                    <a:pt x="3621" y="1573"/>
                    <a:pt x="3637" y="1573"/>
                  </a:cubicBezTo>
                  <a:cubicBezTo>
                    <a:pt x="3641" y="1573"/>
                    <a:pt x="3645" y="1575"/>
                    <a:pt x="3649" y="1581"/>
                  </a:cubicBezTo>
                  <a:lnTo>
                    <a:pt x="3649" y="1581"/>
                  </a:lnTo>
                  <a:cubicBezTo>
                    <a:pt x="3646" y="1570"/>
                    <a:pt x="3644" y="1560"/>
                    <a:pt x="3644" y="1549"/>
                  </a:cubicBezTo>
                  <a:lnTo>
                    <a:pt x="3644" y="1549"/>
                  </a:lnTo>
                  <a:cubicBezTo>
                    <a:pt x="3655" y="1561"/>
                    <a:pt x="3679" y="1584"/>
                    <a:pt x="3703" y="1596"/>
                  </a:cubicBezTo>
                  <a:cubicBezTo>
                    <a:pt x="3715" y="1584"/>
                    <a:pt x="3727" y="1573"/>
                    <a:pt x="3739" y="1561"/>
                  </a:cubicBezTo>
                  <a:cubicBezTo>
                    <a:pt x="3734" y="1501"/>
                    <a:pt x="3760" y="1483"/>
                    <a:pt x="3791" y="1483"/>
                  </a:cubicBezTo>
                  <a:cubicBezTo>
                    <a:pt x="3835" y="1483"/>
                    <a:pt x="3889" y="1518"/>
                    <a:pt x="3882" y="1525"/>
                  </a:cubicBezTo>
                  <a:cubicBezTo>
                    <a:pt x="3917" y="1489"/>
                    <a:pt x="3989" y="1465"/>
                    <a:pt x="3929" y="1394"/>
                  </a:cubicBezTo>
                  <a:lnTo>
                    <a:pt x="3929" y="1394"/>
                  </a:lnTo>
                  <a:cubicBezTo>
                    <a:pt x="3917" y="1418"/>
                    <a:pt x="3905" y="1453"/>
                    <a:pt x="3905" y="1477"/>
                  </a:cubicBezTo>
                  <a:cubicBezTo>
                    <a:pt x="3882" y="1453"/>
                    <a:pt x="3905" y="1382"/>
                    <a:pt x="3905" y="1334"/>
                  </a:cubicBezTo>
                  <a:cubicBezTo>
                    <a:pt x="3958" y="1409"/>
                    <a:pt x="3976" y="1433"/>
                    <a:pt x="3979" y="1433"/>
                  </a:cubicBezTo>
                  <a:cubicBezTo>
                    <a:pt x="3985" y="1433"/>
                    <a:pt x="3938" y="1350"/>
                    <a:pt x="3959" y="1350"/>
                  </a:cubicBezTo>
                  <a:cubicBezTo>
                    <a:pt x="3963" y="1350"/>
                    <a:pt x="3968" y="1352"/>
                    <a:pt x="3977" y="1358"/>
                  </a:cubicBezTo>
                  <a:cubicBezTo>
                    <a:pt x="3977" y="1370"/>
                    <a:pt x="3977" y="1382"/>
                    <a:pt x="3977" y="1394"/>
                  </a:cubicBezTo>
                  <a:cubicBezTo>
                    <a:pt x="3977" y="1394"/>
                    <a:pt x="4007" y="1318"/>
                    <a:pt x="4044" y="1318"/>
                  </a:cubicBezTo>
                  <a:cubicBezTo>
                    <a:pt x="4046" y="1318"/>
                    <a:pt x="4048" y="1318"/>
                    <a:pt x="4049" y="1318"/>
                  </a:cubicBezTo>
                  <a:lnTo>
                    <a:pt x="4049" y="1318"/>
                  </a:lnTo>
                  <a:cubicBezTo>
                    <a:pt x="4003" y="1280"/>
                    <a:pt x="4014" y="1251"/>
                    <a:pt x="4045" y="1251"/>
                  </a:cubicBezTo>
                  <a:cubicBezTo>
                    <a:pt x="4056" y="1251"/>
                    <a:pt x="4070" y="1254"/>
                    <a:pt x="4084" y="1263"/>
                  </a:cubicBezTo>
                  <a:cubicBezTo>
                    <a:pt x="4060" y="1227"/>
                    <a:pt x="4215" y="1168"/>
                    <a:pt x="4275" y="1120"/>
                  </a:cubicBezTo>
                  <a:cubicBezTo>
                    <a:pt x="4251" y="1108"/>
                    <a:pt x="4239" y="1096"/>
                    <a:pt x="4227" y="1084"/>
                  </a:cubicBezTo>
                  <a:cubicBezTo>
                    <a:pt x="4232" y="1079"/>
                    <a:pt x="4249" y="1077"/>
                    <a:pt x="4264" y="1077"/>
                  </a:cubicBezTo>
                  <a:cubicBezTo>
                    <a:pt x="4282" y="1077"/>
                    <a:pt x="4296" y="1080"/>
                    <a:pt x="4286" y="1090"/>
                  </a:cubicBezTo>
                  <a:lnTo>
                    <a:pt x="4286" y="1090"/>
                  </a:lnTo>
                  <a:cubicBezTo>
                    <a:pt x="4298" y="1080"/>
                    <a:pt x="4296" y="1068"/>
                    <a:pt x="4286" y="1049"/>
                  </a:cubicBezTo>
                  <a:cubicBezTo>
                    <a:pt x="4289" y="1048"/>
                    <a:pt x="4291" y="1047"/>
                    <a:pt x="4293" y="1047"/>
                  </a:cubicBezTo>
                  <a:cubicBezTo>
                    <a:pt x="4307" y="1047"/>
                    <a:pt x="4320" y="1069"/>
                    <a:pt x="4324" y="1084"/>
                  </a:cubicBezTo>
                  <a:lnTo>
                    <a:pt x="4324" y="1084"/>
                  </a:lnTo>
                  <a:cubicBezTo>
                    <a:pt x="4334" y="1025"/>
                    <a:pt x="4339" y="1023"/>
                    <a:pt x="4417" y="1001"/>
                  </a:cubicBezTo>
                  <a:cubicBezTo>
                    <a:pt x="4382" y="977"/>
                    <a:pt x="4406" y="942"/>
                    <a:pt x="4370" y="930"/>
                  </a:cubicBezTo>
                  <a:cubicBezTo>
                    <a:pt x="4382" y="924"/>
                    <a:pt x="4394" y="921"/>
                    <a:pt x="4404" y="921"/>
                  </a:cubicBezTo>
                  <a:cubicBezTo>
                    <a:pt x="4414" y="921"/>
                    <a:pt x="4423" y="924"/>
                    <a:pt x="4429" y="930"/>
                  </a:cubicBezTo>
                  <a:cubicBezTo>
                    <a:pt x="4486" y="896"/>
                    <a:pt x="4574" y="733"/>
                    <a:pt x="4573" y="717"/>
                  </a:cubicBezTo>
                  <a:lnTo>
                    <a:pt x="4573" y="717"/>
                  </a:lnTo>
                  <a:cubicBezTo>
                    <a:pt x="4597" y="750"/>
                    <a:pt x="4614" y="758"/>
                    <a:pt x="4629" y="758"/>
                  </a:cubicBezTo>
                  <a:cubicBezTo>
                    <a:pt x="4643" y="758"/>
                    <a:pt x="4656" y="752"/>
                    <a:pt x="4674" y="752"/>
                  </a:cubicBezTo>
                  <a:cubicBezTo>
                    <a:pt x="4685" y="752"/>
                    <a:pt x="4698" y="755"/>
                    <a:pt x="4715" y="763"/>
                  </a:cubicBezTo>
                  <a:cubicBezTo>
                    <a:pt x="4667" y="739"/>
                    <a:pt x="4775" y="703"/>
                    <a:pt x="4703" y="668"/>
                  </a:cubicBezTo>
                  <a:cubicBezTo>
                    <a:pt x="4775" y="644"/>
                    <a:pt x="4894" y="680"/>
                    <a:pt x="4894" y="549"/>
                  </a:cubicBezTo>
                  <a:cubicBezTo>
                    <a:pt x="4918" y="549"/>
                    <a:pt x="4941" y="561"/>
                    <a:pt x="4965" y="572"/>
                  </a:cubicBezTo>
                  <a:cubicBezTo>
                    <a:pt x="4977" y="549"/>
                    <a:pt x="4953" y="513"/>
                    <a:pt x="4953" y="501"/>
                  </a:cubicBezTo>
                  <a:cubicBezTo>
                    <a:pt x="5108" y="453"/>
                    <a:pt x="5168" y="275"/>
                    <a:pt x="5334" y="275"/>
                  </a:cubicBezTo>
                  <a:cubicBezTo>
                    <a:pt x="5310" y="275"/>
                    <a:pt x="5322" y="239"/>
                    <a:pt x="5287" y="215"/>
                  </a:cubicBezTo>
                  <a:cubicBezTo>
                    <a:pt x="5322" y="203"/>
                    <a:pt x="5441" y="203"/>
                    <a:pt x="5394" y="132"/>
                  </a:cubicBezTo>
                  <a:cubicBezTo>
                    <a:pt x="5370" y="120"/>
                    <a:pt x="5287" y="49"/>
                    <a:pt x="5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18811;p60">
              <a:extLst>
                <a:ext uri="{FF2B5EF4-FFF2-40B4-BE49-F238E27FC236}">
                  <a16:creationId xmlns:a16="http://schemas.microsoft.com/office/drawing/2014/main" id="{0B359C79-D289-43F6-8E38-CD5EC4D2A4C5}"/>
                </a:ext>
              </a:extLst>
            </p:cNvPr>
            <p:cNvSpPr/>
            <p:nvPr/>
          </p:nvSpPr>
          <p:spPr>
            <a:xfrm>
              <a:off x="5822450" y="32139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18812;p60">
              <a:extLst>
                <a:ext uri="{FF2B5EF4-FFF2-40B4-BE49-F238E27FC236}">
                  <a16:creationId xmlns:a16="http://schemas.microsoft.com/office/drawing/2014/main" id="{53B1F225-243C-4462-ACF9-5091C2EC2D08}"/>
                </a:ext>
              </a:extLst>
            </p:cNvPr>
            <p:cNvSpPr/>
            <p:nvPr/>
          </p:nvSpPr>
          <p:spPr>
            <a:xfrm>
              <a:off x="5870075" y="3173725"/>
              <a:ext cx="600" cy="175"/>
            </a:xfrm>
            <a:custGeom>
              <a:avLst/>
              <a:gdLst/>
              <a:ahLst/>
              <a:cxnLst/>
              <a:rect l="l" t="t" r="r" b="b"/>
              <a:pathLst>
                <a:path w="24" h="7" extrusionOk="0">
                  <a:moveTo>
                    <a:pt x="0" y="1"/>
                  </a:moveTo>
                  <a:cubicBezTo>
                    <a:pt x="0" y="1"/>
                    <a:pt x="5" y="6"/>
                    <a:pt x="13" y="6"/>
                  </a:cubicBezTo>
                  <a:cubicBezTo>
                    <a:pt x="16" y="6"/>
                    <a:pt x="20" y="5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18813;p60">
              <a:extLst>
                <a:ext uri="{FF2B5EF4-FFF2-40B4-BE49-F238E27FC236}">
                  <a16:creationId xmlns:a16="http://schemas.microsoft.com/office/drawing/2014/main" id="{97DBEFA5-AD0C-4B37-BE7F-3C8D2B23890D}"/>
                </a:ext>
              </a:extLst>
            </p:cNvPr>
            <p:cNvSpPr/>
            <p:nvPr/>
          </p:nvSpPr>
          <p:spPr>
            <a:xfrm>
              <a:off x="5879600" y="3154650"/>
              <a:ext cx="500" cy="350"/>
            </a:xfrm>
            <a:custGeom>
              <a:avLst/>
              <a:gdLst/>
              <a:ahLst/>
              <a:cxnLst/>
              <a:rect l="l" t="t" r="r" b="b"/>
              <a:pathLst>
                <a:path w="20" h="14" extrusionOk="0">
                  <a:moveTo>
                    <a:pt x="19" y="0"/>
                  </a:moveTo>
                  <a:cubicBezTo>
                    <a:pt x="18" y="0"/>
                    <a:pt x="7" y="7"/>
                    <a:pt x="0" y="14"/>
                  </a:cubicBezTo>
                  <a:cubicBezTo>
                    <a:pt x="15" y="4"/>
                    <a:pt x="20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18814;p60">
              <a:extLst>
                <a:ext uri="{FF2B5EF4-FFF2-40B4-BE49-F238E27FC236}">
                  <a16:creationId xmlns:a16="http://schemas.microsoft.com/office/drawing/2014/main" id="{77C4B485-CA6E-4ECD-A59D-4D07BB024BE0}"/>
                </a:ext>
              </a:extLst>
            </p:cNvPr>
            <p:cNvSpPr/>
            <p:nvPr/>
          </p:nvSpPr>
          <p:spPr>
            <a:xfrm>
              <a:off x="5887025" y="3154675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3" y="37"/>
                  </a:moveTo>
                  <a:cubicBezTo>
                    <a:pt x="13" y="1"/>
                    <a:pt x="13" y="48"/>
                    <a:pt x="13" y="37"/>
                  </a:cubicBezTo>
                  <a:cubicBezTo>
                    <a:pt x="13" y="37"/>
                    <a:pt x="1" y="48"/>
                    <a:pt x="13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18815;p60">
              <a:extLst>
                <a:ext uri="{FF2B5EF4-FFF2-40B4-BE49-F238E27FC236}">
                  <a16:creationId xmlns:a16="http://schemas.microsoft.com/office/drawing/2014/main" id="{0F5BDD60-5F48-43D8-91BA-0FA8A98AB8FA}"/>
                </a:ext>
              </a:extLst>
            </p:cNvPr>
            <p:cNvSpPr/>
            <p:nvPr/>
          </p:nvSpPr>
          <p:spPr>
            <a:xfrm>
              <a:off x="5882125" y="3156000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20" y="1"/>
                  </a:moveTo>
                  <a:cubicBezTo>
                    <a:pt x="10" y="1"/>
                    <a:pt x="0" y="14"/>
                    <a:pt x="10" y="14"/>
                  </a:cubicBezTo>
                  <a:cubicBezTo>
                    <a:pt x="14" y="14"/>
                    <a:pt x="20" y="12"/>
                    <a:pt x="30" y="7"/>
                  </a:cubicBezTo>
                  <a:cubicBezTo>
                    <a:pt x="28" y="2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18816;p60">
              <a:extLst>
                <a:ext uri="{FF2B5EF4-FFF2-40B4-BE49-F238E27FC236}">
                  <a16:creationId xmlns:a16="http://schemas.microsoft.com/office/drawing/2014/main" id="{A58DD66C-B700-4E0D-815D-563638EF001D}"/>
                </a:ext>
              </a:extLst>
            </p:cNvPr>
            <p:cNvSpPr/>
            <p:nvPr/>
          </p:nvSpPr>
          <p:spPr>
            <a:xfrm>
              <a:off x="5883175" y="3155750"/>
              <a:ext cx="300" cy="450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4" y="1"/>
                  </a:moveTo>
                  <a:cubicBezTo>
                    <a:pt x="0" y="1"/>
                    <a:pt x="0" y="9"/>
                    <a:pt x="0" y="17"/>
                  </a:cubicBezTo>
                  <a:cubicBezTo>
                    <a:pt x="0" y="17"/>
                    <a:pt x="0" y="5"/>
                    <a:pt x="12" y="5"/>
                  </a:cubicBezTo>
                  <a:cubicBezTo>
                    <a:pt x="8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18817;p60">
              <a:extLst>
                <a:ext uri="{FF2B5EF4-FFF2-40B4-BE49-F238E27FC236}">
                  <a16:creationId xmlns:a16="http://schemas.microsoft.com/office/drawing/2014/main" id="{50C225D1-1428-46E3-92C7-5AD1B849BA91}"/>
                </a:ext>
              </a:extLst>
            </p:cNvPr>
            <p:cNvSpPr/>
            <p:nvPr/>
          </p:nvSpPr>
          <p:spPr>
            <a:xfrm>
              <a:off x="5876925" y="3156575"/>
              <a:ext cx="900" cy="1300"/>
            </a:xfrm>
            <a:custGeom>
              <a:avLst/>
              <a:gdLst/>
              <a:ahLst/>
              <a:cxnLst/>
              <a:rect l="l" t="t" r="r" b="b"/>
              <a:pathLst>
                <a:path w="36" h="52" extrusionOk="0">
                  <a:moveTo>
                    <a:pt x="7" y="1"/>
                  </a:moveTo>
                  <a:cubicBezTo>
                    <a:pt x="2" y="1"/>
                    <a:pt x="3" y="51"/>
                    <a:pt x="15" y="51"/>
                  </a:cubicBezTo>
                  <a:cubicBezTo>
                    <a:pt x="17" y="51"/>
                    <a:pt x="20" y="49"/>
                    <a:pt x="24" y="44"/>
                  </a:cubicBezTo>
                  <a:cubicBezTo>
                    <a:pt x="36" y="44"/>
                    <a:pt x="0" y="8"/>
                    <a:pt x="12" y="8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18818;p60">
              <a:extLst>
                <a:ext uri="{FF2B5EF4-FFF2-40B4-BE49-F238E27FC236}">
                  <a16:creationId xmlns:a16="http://schemas.microsoft.com/office/drawing/2014/main" id="{41E3C015-08DB-4641-8EF6-228D9E452D4B}"/>
                </a:ext>
              </a:extLst>
            </p:cNvPr>
            <p:cNvSpPr/>
            <p:nvPr/>
          </p:nvSpPr>
          <p:spPr>
            <a:xfrm>
              <a:off x="5883450" y="315707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8"/>
                  </a:moveTo>
                  <a:cubicBezTo>
                    <a:pt x="1" y="48"/>
                    <a:pt x="1" y="0"/>
                    <a:pt x="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18819;p60">
              <a:extLst>
                <a:ext uri="{FF2B5EF4-FFF2-40B4-BE49-F238E27FC236}">
                  <a16:creationId xmlns:a16="http://schemas.microsoft.com/office/drawing/2014/main" id="{70665711-B4B4-4DDD-8B9D-F1B386928AE6}"/>
                </a:ext>
              </a:extLst>
            </p:cNvPr>
            <p:cNvSpPr/>
            <p:nvPr/>
          </p:nvSpPr>
          <p:spPr>
            <a:xfrm>
              <a:off x="5880775" y="3158850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3" y="36"/>
                  </a:moveTo>
                  <a:cubicBezTo>
                    <a:pt x="72" y="1"/>
                    <a:pt x="13" y="36"/>
                    <a:pt x="13" y="36"/>
                  </a:cubicBezTo>
                  <a:cubicBezTo>
                    <a:pt x="13" y="36"/>
                    <a:pt x="1" y="24"/>
                    <a:pt x="13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18820;p60">
              <a:extLst>
                <a:ext uri="{FF2B5EF4-FFF2-40B4-BE49-F238E27FC236}">
                  <a16:creationId xmlns:a16="http://schemas.microsoft.com/office/drawing/2014/main" id="{B5CAB188-FA89-4AB3-9839-83432374A78E}"/>
                </a:ext>
              </a:extLst>
            </p:cNvPr>
            <p:cNvSpPr/>
            <p:nvPr/>
          </p:nvSpPr>
          <p:spPr>
            <a:xfrm>
              <a:off x="5881675" y="31588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lnTo>
                    <a:pt x="12" y="1"/>
                  </a:lnTo>
                  <a:cubicBezTo>
                    <a:pt x="12" y="1"/>
                    <a:pt x="1" y="1"/>
                    <a:pt x="1" y="12"/>
                  </a:cubicBezTo>
                  <a:cubicBezTo>
                    <a:pt x="1" y="12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18821;p60">
              <a:extLst>
                <a:ext uri="{FF2B5EF4-FFF2-40B4-BE49-F238E27FC236}">
                  <a16:creationId xmlns:a16="http://schemas.microsoft.com/office/drawing/2014/main" id="{574C1DA2-6660-4B30-881D-891D3149E123}"/>
                </a:ext>
              </a:extLst>
            </p:cNvPr>
            <p:cNvSpPr/>
            <p:nvPr/>
          </p:nvSpPr>
          <p:spPr>
            <a:xfrm>
              <a:off x="5882875" y="3158875"/>
              <a:ext cx="800" cy="300"/>
            </a:xfrm>
            <a:custGeom>
              <a:avLst/>
              <a:gdLst/>
              <a:ahLst/>
              <a:cxnLst/>
              <a:rect l="l" t="t" r="r" b="b"/>
              <a:pathLst>
                <a:path w="32" h="12" extrusionOk="0">
                  <a:moveTo>
                    <a:pt x="29" y="1"/>
                  </a:moveTo>
                  <a:cubicBezTo>
                    <a:pt x="28" y="1"/>
                    <a:pt x="20" y="4"/>
                    <a:pt x="0" y="11"/>
                  </a:cubicBezTo>
                  <a:cubicBezTo>
                    <a:pt x="8" y="11"/>
                    <a:pt x="32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18822;p60">
              <a:extLst>
                <a:ext uri="{FF2B5EF4-FFF2-40B4-BE49-F238E27FC236}">
                  <a16:creationId xmlns:a16="http://schemas.microsoft.com/office/drawing/2014/main" id="{9BC1672B-2045-4FBC-AF03-43357E8B11B7}"/>
                </a:ext>
              </a:extLst>
            </p:cNvPr>
            <p:cNvSpPr/>
            <p:nvPr/>
          </p:nvSpPr>
          <p:spPr>
            <a:xfrm>
              <a:off x="5875075" y="3163850"/>
              <a:ext cx="375" cy="1225"/>
            </a:xfrm>
            <a:custGeom>
              <a:avLst/>
              <a:gdLst/>
              <a:ahLst/>
              <a:cxnLst/>
              <a:rect l="l" t="t" r="r" b="b"/>
              <a:pathLst>
                <a:path w="15" h="49" extrusionOk="0">
                  <a:moveTo>
                    <a:pt x="11" y="0"/>
                  </a:moveTo>
                  <a:cubicBezTo>
                    <a:pt x="6" y="0"/>
                    <a:pt x="0" y="48"/>
                    <a:pt x="7" y="48"/>
                  </a:cubicBezTo>
                  <a:cubicBezTo>
                    <a:pt x="9" y="48"/>
                    <a:pt x="11" y="45"/>
                    <a:pt x="14" y="39"/>
                  </a:cubicBezTo>
                  <a:cubicBezTo>
                    <a:pt x="14" y="10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18823;p60">
              <a:extLst>
                <a:ext uri="{FF2B5EF4-FFF2-40B4-BE49-F238E27FC236}">
                  <a16:creationId xmlns:a16="http://schemas.microsoft.com/office/drawing/2014/main" id="{41AA486E-30AF-4908-8F9F-20FA3BA26E11}"/>
                </a:ext>
              </a:extLst>
            </p:cNvPr>
            <p:cNvSpPr/>
            <p:nvPr/>
          </p:nvSpPr>
          <p:spPr>
            <a:xfrm>
              <a:off x="5877800" y="3164500"/>
              <a:ext cx="975" cy="600"/>
            </a:xfrm>
            <a:custGeom>
              <a:avLst/>
              <a:gdLst/>
              <a:ahLst/>
              <a:cxnLst/>
              <a:rect l="l" t="t" r="r" b="b"/>
              <a:pathLst>
                <a:path w="39" h="24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17"/>
                    <a:pt x="34" y="23"/>
                    <a:pt x="36" y="23"/>
                  </a:cubicBezTo>
                  <a:cubicBezTo>
                    <a:pt x="39" y="23"/>
                    <a:pt x="27" y="1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18824;p60">
              <a:extLst>
                <a:ext uri="{FF2B5EF4-FFF2-40B4-BE49-F238E27FC236}">
                  <a16:creationId xmlns:a16="http://schemas.microsoft.com/office/drawing/2014/main" id="{EC3AB8B7-E3BD-4EC1-B15C-34BDC9CD63FD}"/>
                </a:ext>
              </a:extLst>
            </p:cNvPr>
            <p:cNvSpPr/>
            <p:nvPr/>
          </p:nvSpPr>
          <p:spPr>
            <a:xfrm>
              <a:off x="5877025" y="3166225"/>
              <a:ext cx="725" cy="1150"/>
            </a:xfrm>
            <a:custGeom>
              <a:avLst/>
              <a:gdLst/>
              <a:ahLst/>
              <a:cxnLst/>
              <a:rect l="l" t="t" r="r" b="b"/>
              <a:pathLst>
                <a:path w="29" h="46" extrusionOk="0">
                  <a:moveTo>
                    <a:pt x="16" y="1"/>
                  </a:moveTo>
                  <a:cubicBezTo>
                    <a:pt x="14" y="1"/>
                    <a:pt x="11" y="2"/>
                    <a:pt x="8" y="3"/>
                  </a:cubicBezTo>
                  <a:cubicBezTo>
                    <a:pt x="8" y="13"/>
                    <a:pt x="0" y="46"/>
                    <a:pt x="10" y="46"/>
                  </a:cubicBezTo>
                  <a:cubicBezTo>
                    <a:pt x="12" y="46"/>
                    <a:pt x="15" y="44"/>
                    <a:pt x="20" y="39"/>
                  </a:cubicBezTo>
                  <a:cubicBezTo>
                    <a:pt x="20" y="29"/>
                    <a:pt x="29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18825;p60">
              <a:extLst>
                <a:ext uri="{FF2B5EF4-FFF2-40B4-BE49-F238E27FC236}">
                  <a16:creationId xmlns:a16="http://schemas.microsoft.com/office/drawing/2014/main" id="{D4739FA5-BA9F-4AEA-9528-CB33B87789F9}"/>
                </a:ext>
              </a:extLst>
            </p:cNvPr>
            <p:cNvSpPr/>
            <p:nvPr/>
          </p:nvSpPr>
          <p:spPr>
            <a:xfrm>
              <a:off x="5866500" y="3170175"/>
              <a:ext cx="1200" cy="1500"/>
            </a:xfrm>
            <a:custGeom>
              <a:avLst/>
              <a:gdLst/>
              <a:ahLst/>
              <a:cxnLst/>
              <a:rect l="l" t="t" r="r" b="b"/>
              <a:pathLst>
                <a:path w="48" h="60" extrusionOk="0">
                  <a:moveTo>
                    <a:pt x="0" y="0"/>
                  </a:moveTo>
                  <a:cubicBezTo>
                    <a:pt x="6" y="6"/>
                    <a:pt x="18" y="21"/>
                    <a:pt x="29" y="34"/>
                  </a:cubicBezTo>
                  <a:lnTo>
                    <a:pt x="29" y="34"/>
                  </a:lnTo>
                  <a:cubicBezTo>
                    <a:pt x="21" y="24"/>
                    <a:pt x="12" y="12"/>
                    <a:pt x="0" y="0"/>
                  </a:cubicBezTo>
                  <a:close/>
                  <a:moveTo>
                    <a:pt x="29" y="34"/>
                  </a:moveTo>
                  <a:cubicBezTo>
                    <a:pt x="36" y="45"/>
                    <a:pt x="42" y="54"/>
                    <a:pt x="48" y="60"/>
                  </a:cubicBezTo>
                  <a:cubicBezTo>
                    <a:pt x="48" y="60"/>
                    <a:pt x="39" y="48"/>
                    <a:pt x="2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18826;p60">
              <a:extLst>
                <a:ext uri="{FF2B5EF4-FFF2-40B4-BE49-F238E27FC236}">
                  <a16:creationId xmlns:a16="http://schemas.microsoft.com/office/drawing/2014/main" id="{05FCF526-3146-447A-B39C-6A9E8FB08C20}"/>
                </a:ext>
              </a:extLst>
            </p:cNvPr>
            <p:cNvSpPr/>
            <p:nvPr/>
          </p:nvSpPr>
          <p:spPr>
            <a:xfrm>
              <a:off x="5862325" y="3180025"/>
              <a:ext cx="1225" cy="1775"/>
            </a:xfrm>
            <a:custGeom>
              <a:avLst/>
              <a:gdLst/>
              <a:ahLst/>
              <a:cxnLst/>
              <a:rect l="l" t="t" r="r" b="b"/>
              <a:pathLst>
                <a:path w="49" h="71" extrusionOk="0">
                  <a:moveTo>
                    <a:pt x="17" y="0"/>
                  </a:moveTo>
                  <a:cubicBezTo>
                    <a:pt x="8" y="0"/>
                    <a:pt x="1" y="7"/>
                    <a:pt x="1" y="23"/>
                  </a:cubicBezTo>
                  <a:cubicBezTo>
                    <a:pt x="5" y="58"/>
                    <a:pt x="11" y="70"/>
                    <a:pt x="18" y="70"/>
                  </a:cubicBezTo>
                  <a:cubicBezTo>
                    <a:pt x="32" y="70"/>
                    <a:pt x="48" y="23"/>
                    <a:pt x="48" y="23"/>
                  </a:cubicBezTo>
                  <a:cubicBezTo>
                    <a:pt x="42" y="10"/>
                    <a:pt x="28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18827;p60">
              <a:extLst>
                <a:ext uri="{FF2B5EF4-FFF2-40B4-BE49-F238E27FC236}">
                  <a16:creationId xmlns:a16="http://schemas.microsoft.com/office/drawing/2014/main" id="{9D215A90-F7EC-499B-90E8-22FD9273DAB0}"/>
                </a:ext>
              </a:extLst>
            </p:cNvPr>
            <p:cNvSpPr/>
            <p:nvPr/>
          </p:nvSpPr>
          <p:spPr>
            <a:xfrm>
              <a:off x="5836725" y="3203425"/>
              <a:ext cx="1025" cy="175"/>
            </a:xfrm>
            <a:custGeom>
              <a:avLst/>
              <a:gdLst/>
              <a:ahLst/>
              <a:cxnLst/>
              <a:rect l="l" t="t" r="r" b="b"/>
              <a:pathLst>
                <a:path w="41" h="7" extrusionOk="0">
                  <a:moveTo>
                    <a:pt x="16" y="0"/>
                  </a:moveTo>
                  <a:cubicBezTo>
                    <a:pt x="11" y="0"/>
                    <a:pt x="6" y="1"/>
                    <a:pt x="1" y="3"/>
                  </a:cubicBezTo>
                  <a:cubicBezTo>
                    <a:pt x="13" y="6"/>
                    <a:pt x="22" y="7"/>
                    <a:pt x="27" y="7"/>
                  </a:cubicBezTo>
                  <a:cubicBezTo>
                    <a:pt x="41" y="7"/>
                    <a:pt x="30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18828;p60">
              <a:extLst>
                <a:ext uri="{FF2B5EF4-FFF2-40B4-BE49-F238E27FC236}">
                  <a16:creationId xmlns:a16="http://schemas.microsoft.com/office/drawing/2014/main" id="{99A4045A-9000-42AF-8F5C-C383CFB85E09}"/>
                </a:ext>
              </a:extLst>
            </p:cNvPr>
            <p:cNvSpPr/>
            <p:nvPr/>
          </p:nvSpPr>
          <p:spPr>
            <a:xfrm>
              <a:off x="5830575" y="3206975"/>
              <a:ext cx="525" cy="725"/>
            </a:xfrm>
            <a:custGeom>
              <a:avLst/>
              <a:gdLst/>
              <a:ahLst/>
              <a:cxnLst/>
              <a:rect l="l" t="t" r="r" b="b"/>
              <a:pathLst>
                <a:path w="21" h="29" extrusionOk="0">
                  <a:moveTo>
                    <a:pt x="2" y="1"/>
                  </a:moveTo>
                  <a:cubicBezTo>
                    <a:pt x="1" y="1"/>
                    <a:pt x="5" y="8"/>
                    <a:pt x="20" y="28"/>
                  </a:cubicBezTo>
                  <a:cubicBezTo>
                    <a:pt x="14" y="14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18829;p60">
              <a:extLst>
                <a:ext uri="{FF2B5EF4-FFF2-40B4-BE49-F238E27FC236}">
                  <a16:creationId xmlns:a16="http://schemas.microsoft.com/office/drawing/2014/main" id="{2DA12413-2C41-4108-8339-EF38BAC4FA67}"/>
                </a:ext>
              </a:extLst>
            </p:cNvPr>
            <p:cNvSpPr/>
            <p:nvPr/>
          </p:nvSpPr>
          <p:spPr>
            <a:xfrm>
              <a:off x="5826825" y="3212075"/>
              <a:ext cx="1000" cy="675"/>
            </a:xfrm>
            <a:custGeom>
              <a:avLst/>
              <a:gdLst/>
              <a:ahLst/>
              <a:cxnLst/>
              <a:rect l="l" t="t" r="r" b="b"/>
              <a:pathLst>
                <a:path w="40" h="27" extrusionOk="0">
                  <a:moveTo>
                    <a:pt x="39" y="3"/>
                  </a:moveTo>
                  <a:cubicBezTo>
                    <a:pt x="36" y="3"/>
                    <a:pt x="34" y="4"/>
                    <a:pt x="32" y="5"/>
                  </a:cubicBezTo>
                  <a:lnTo>
                    <a:pt x="32" y="5"/>
                  </a:lnTo>
                  <a:cubicBezTo>
                    <a:pt x="35" y="5"/>
                    <a:pt x="38" y="5"/>
                    <a:pt x="39" y="3"/>
                  </a:cubicBezTo>
                  <a:close/>
                  <a:moveTo>
                    <a:pt x="6" y="1"/>
                  </a:moveTo>
                  <a:cubicBezTo>
                    <a:pt x="0" y="1"/>
                    <a:pt x="0" y="6"/>
                    <a:pt x="16" y="27"/>
                  </a:cubicBezTo>
                  <a:cubicBezTo>
                    <a:pt x="24" y="18"/>
                    <a:pt x="27" y="10"/>
                    <a:pt x="32" y="5"/>
                  </a:cubicBezTo>
                  <a:lnTo>
                    <a:pt x="32" y="5"/>
                  </a:lnTo>
                  <a:cubicBezTo>
                    <a:pt x="32" y="5"/>
                    <a:pt x="32" y="5"/>
                    <a:pt x="31" y="5"/>
                  </a:cubicBezTo>
                  <a:cubicBezTo>
                    <a:pt x="23" y="5"/>
                    <a:pt x="12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8830;p60">
              <a:extLst>
                <a:ext uri="{FF2B5EF4-FFF2-40B4-BE49-F238E27FC236}">
                  <a16:creationId xmlns:a16="http://schemas.microsoft.com/office/drawing/2014/main" id="{FDC6124E-746D-4EC5-832A-6E6CEADECA81}"/>
                </a:ext>
              </a:extLst>
            </p:cNvPr>
            <p:cNvSpPr/>
            <p:nvPr/>
          </p:nvSpPr>
          <p:spPr>
            <a:xfrm>
              <a:off x="5773325" y="2989400"/>
              <a:ext cx="450" cy="925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7" y="0"/>
                  </a:moveTo>
                  <a:cubicBezTo>
                    <a:pt x="5" y="0"/>
                    <a:pt x="3" y="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1" y="4"/>
                  </a:lnTo>
                  <a:cubicBezTo>
                    <a:pt x="1" y="5"/>
                    <a:pt x="1" y="7"/>
                    <a:pt x="1" y="7"/>
                  </a:cubicBezTo>
                  <a:lnTo>
                    <a:pt x="1" y="7"/>
                  </a:lnTo>
                  <a:cubicBezTo>
                    <a:pt x="4" y="29"/>
                    <a:pt x="8" y="36"/>
                    <a:pt x="10" y="36"/>
                  </a:cubicBezTo>
                  <a:cubicBezTo>
                    <a:pt x="16" y="36"/>
                    <a:pt x="17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8831;p60">
              <a:extLst>
                <a:ext uri="{FF2B5EF4-FFF2-40B4-BE49-F238E27FC236}">
                  <a16:creationId xmlns:a16="http://schemas.microsoft.com/office/drawing/2014/main" id="{C9CEAE08-ADB0-40FE-BAEB-415AB2484185}"/>
                </a:ext>
              </a:extLst>
            </p:cNvPr>
            <p:cNvSpPr/>
            <p:nvPr/>
          </p:nvSpPr>
          <p:spPr>
            <a:xfrm>
              <a:off x="5773150" y="2989325"/>
              <a:ext cx="200" cy="350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6" y="0"/>
                  </a:moveTo>
                  <a:cubicBezTo>
                    <a:pt x="4" y="0"/>
                    <a:pt x="1" y="14"/>
                    <a:pt x="3" y="14"/>
                  </a:cubicBezTo>
                  <a:cubicBezTo>
                    <a:pt x="4" y="14"/>
                    <a:pt x="5" y="12"/>
                    <a:pt x="8" y="7"/>
                  </a:cubicBezTo>
                  <a:cubicBezTo>
                    <a:pt x="8" y="2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8832;p60">
              <a:extLst>
                <a:ext uri="{FF2B5EF4-FFF2-40B4-BE49-F238E27FC236}">
                  <a16:creationId xmlns:a16="http://schemas.microsoft.com/office/drawing/2014/main" id="{B2E4033A-6AA5-4628-AEE7-053FB8D49A9E}"/>
                </a:ext>
              </a:extLst>
            </p:cNvPr>
            <p:cNvSpPr/>
            <p:nvPr/>
          </p:nvSpPr>
          <p:spPr>
            <a:xfrm>
              <a:off x="5772725" y="2991925"/>
              <a:ext cx="925" cy="1000"/>
            </a:xfrm>
            <a:custGeom>
              <a:avLst/>
              <a:gdLst/>
              <a:ahLst/>
              <a:cxnLst/>
              <a:rect l="l" t="t" r="r" b="b"/>
              <a:pathLst>
                <a:path w="37" h="40" extrusionOk="0">
                  <a:moveTo>
                    <a:pt x="22" y="1"/>
                  </a:moveTo>
                  <a:cubicBezTo>
                    <a:pt x="11" y="1"/>
                    <a:pt x="1" y="22"/>
                    <a:pt x="1" y="22"/>
                  </a:cubicBezTo>
                  <a:cubicBezTo>
                    <a:pt x="1" y="34"/>
                    <a:pt x="7" y="40"/>
                    <a:pt x="14" y="40"/>
                  </a:cubicBezTo>
                  <a:cubicBezTo>
                    <a:pt x="22" y="40"/>
                    <a:pt x="31" y="34"/>
                    <a:pt x="37" y="22"/>
                  </a:cubicBezTo>
                  <a:cubicBezTo>
                    <a:pt x="33" y="6"/>
                    <a:pt x="27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18833;p60">
              <a:extLst>
                <a:ext uri="{FF2B5EF4-FFF2-40B4-BE49-F238E27FC236}">
                  <a16:creationId xmlns:a16="http://schemas.microsoft.com/office/drawing/2014/main" id="{2CD402A6-D812-47B2-BB6D-B89E3E5E592E}"/>
                </a:ext>
              </a:extLst>
            </p:cNvPr>
            <p:cNvSpPr/>
            <p:nvPr/>
          </p:nvSpPr>
          <p:spPr>
            <a:xfrm>
              <a:off x="5774225" y="29930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"/>
                    <a:pt x="0" y="1"/>
                    <a:pt x="12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18834;p60">
              <a:extLst>
                <a:ext uri="{FF2B5EF4-FFF2-40B4-BE49-F238E27FC236}">
                  <a16:creationId xmlns:a16="http://schemas.microsoft.com/office/drawing/2014/main" id="{A75CF38C-F506-4731-8DFD-A5CE347331CC}"/>
                </a:ext>
              </a:extLst>
            </p:cNvPr>
            <p:cNvSpPr/>
            <p:nvPr/>
          </p:nvSpPr>
          <p:spPr>
            <a:xfrm>
              <a:off x="5774250" y="2992050"/>
              <a:ext cx="300" cy="1025"/>
            </a:xfrm>
            <a:custGeom>
              <a:avLst/>
              <a:gdLst/>
              <a:ahLst/>
              <a:cxnLst/>
              <a:rect l="l" t="t" r="r" b="b"/>
              <a:pathLst>
                <a:path w="12" h="41" extrusionOk="0">
                  <a:moveTo>
                    <a:pt x="1" y="1"/>
                  </a:moveTo>
                  <a:cubicBezTo>
                    <a:pt x="0" y="1"/>
                    <a:pt x="3" y="11"/>
                    <a:pt x="11" y="41"/>
                  </a:cubicBezTo>
                  <a:cubicBezTo>
                    <a:pt x="11" y="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18835;p60">
              <a:extLst>
                <a:ext uri="{FF2B5EF4-FFF2-40B4-BE49-F238E27FC236}">
                  <a16:creationId xmlns:a16="http://schemas.microsoft.com/office/drawing/2014/main" id="{B42AE90E-8288-43DA-9B06-95F8FAE5517E}"/>
                </a:ext>
              </a:extLst>
            </p:cNvPr>
            <p:cNvSpPr/>
            <p:nvPr/>
          </p:nvSpPr>
          <p:spPr>
            <a:xfrm>
              <a:off x="5774225" y="2985625"/>
              <a:ext cx="1800" cy="5975"/>
            </a:xfrm>
            <a:custGeom>
              <a:avLst/>
              <a:gdLst/>
              <a:ahLst/>
              <a:cxnLst/>
              <a:rect l="l" t="t" r="r" b="b"/>
              <a:pathLst>
                <a:path w="72" h="239" extrusionOk="0">
                  <a:moveTo>
                    <a:pt x="12" y="0"/>
                  </a:moveTo>
                  <a:lnTo>
                    <a:pt x="12" y="0"/>
                  </a:lnTo>
                  <a:cubicBezTo>
                    <a:pt x="13" y="6"/>
                    <a:pt x="14" y="11"/>
                    <a:pt x="15" y="17"/>
                  </a:cubicBezTo>
                  <a:lnTo>
                    <a:pt x="15" y="17"/>
                  </a:lnTo>
                  <a:cubicBezTo>
                    <a:pt x="15" y="9"/>
                    <a:pt x="14" y="3"/>
                    <a:pt x="12" y="0"/>
                  </a:cubicBezTo>
                  <a:close/>
                  <a:moveTo>
                    <a:pt x="15" y="17"/>
                  </a:moveTo>
                  <a:cubicBezTo>
                    <a:pt x="18" y="67"/>
                    <a:pt x="0" y="197"/>
                    <a:pt x="0" y="238"/>
                  </a:cubicBezTo>
                  <a:cubicBezTo>
                    <a:pt x="24" y="214"/>
                    <a:pt x="72" y="214"/>
                    <a:pt x="24" y="179"/>
                  </a:cubicBezTo>
                  <a:cubicBezTo>
                    <a:pt x="24" y="136"/>
                    <a:pt x="24" y="73"/>
                    <a:pt x="15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18836;p60">
              <a:extLst>
                <a:ext uri="{FF2B5EF4-FFF2-40B4-BE49-F238E27FC236}">
                  <a16:creationId xmlns:a16="http://schemas.microsoft.com/office/drawing/2014/main" id="{B1FAE4DF-D659-4CF8-807E-AB8D7FABD80A}"/>
                </a:ext>
              </a:extLst>
            </p:cNvPr>
            <p:cNvSpPr/>
            <p:nvPr/>
          </p:nvSpPr>
          <p:spPr>
            <a:xfrm>
              <a:off x="5772725" y="2997825"/>
              <a:ext cx="2700" cy="25"/>
            </a:xfrm>
            <a:custGeom>
              <a:avLst/>
              <a:gdLst/>
              <a:ahLst/>
              <a:cxnLst/>
              <a:rect l="l" t="t" r="r" b="b"/>
              <a:pathLst>
                <a:path w="108" h="1" extrusionOk="0">
                  <a:moveTo>
                    <a:pt x="1" y="0"/>
                  </a:moveTo>
                  <a:cubicBezTo>
                    <a:pt x="13" y="0"/>
                    <a:pt x="108" y="0"/>
                    <a:pt x="1" y="0"/>
                  </a:cubicBezTo>
                  <a:cubicBezTo>
                    <a:pt x="13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18837;p60">
              <a:extLst>
                <a:ext uri="{FF2B5EF4-FFF2-40B4-BE49-F238E27FC236}">
                  <a16:creationId xmlns:a16="http://schemas.microsoft.com/office/drawing/2014/main" id="{D2132F78-171A-4353-8539-84D87E45187D}"/>
                </a:ext>
              </a:extLst>
            </p:cNvPr>
            <p:cNvSpPr/>
            <p:nvPr/>
          </p:nvSpPr>
          <p:spPr>
            <a:xfrm>
              <a:off x="5773925" y="2997525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0" y="0"/>
                  </a:moveTo>
                  <a:lnTo>
                    <a:pt x="24" y="36"/>
                  </a:lnTo>
                  <a:cubicBezTo>
                    <a:pt x="24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18838;p60">
              <a:extLst>
                <a:ext uri="{FF2B5EF4-FFF2-40B4-BE49-F238E27FC236}">
                  <a16:creationId xmlns:a16="http://schemas.microsoft.com/office/drawing/2014/main" id="{1C05E2A9-0E6B-4937-ADE6-2020549442F2}"/>
                </a:ext>
              </a:extLst>
            </p:cNvPr>
            <p:cNvSpPr/>
            <p:nvPr/>
          </p:nvSpPr>
          <p:spPr>
            <a:xfrm>
              <a:off x="5775125" y="2991875"/>
              <a:ext cx="1200" cy="1800"/>
            </a:xfrm>
            <a:custGeom>
              <a:avLst/>
              <a:gdLst/>
              <a:ahLst/>
              <a:cxnLst/>
              <a:rect l="l" t="t" r="r" b="b"/>
              <a:pathLst>
                <a:path w="48" h="72" extrusionOk="0">
                  <a:moveTo>
                    <a:pt x="0" y="0"/>
                  </a:moveTo>
                  <a:cubicBezTo>
                    <a:pt x="12" y="24"/>
                    <a:pt x="24" y="48"/>
                    <a:pt x="48" y="72"/>
                  </a:cubicBezTo>
                  <a:lnTo>
                    <a:pt x="48" y="72"/>
                  </a:lnTo>
                  <a:cubicBezTo>
                    <a:pt x="35" y="5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18839;p60">
              <a:extLst>
                <a:ext uri="{FF2B5EF4-FFF2-40B4-BE49-F238E27FC236}">
                  <a16:creationId xmlns:a16="http://schemas.microsoft.com/office/drawing/2014/main" id="{DCBC1012-27DD-4A17-B5D8-D7CE05D224EB}"/>
                </a:ext>
              </a:extLst>
            </p:cNvPr>
            <p:cNvSpPr/>
            <p:nvPr/>
          </p:nvSpPr>
          <p:spPr>
            <a:xfrm>
              <a:off x="5772150" y="300110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36"/>
                  </a:moveTo>
                  <a:cubicBezTo>
                    <a:pt x="24" y="24"/>
                    <a:pt x="12" y="12"/>
                    <a:pt x="0" y="0"/>
                  </a:cubicBezTo>
                  <a:cubicBezTo>
                    <a:pt x="12" y="12"/>
                    <a:pt x="24" y="24"/>
                    <a:pt x="36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18840;p60">
              <a:extLst>
                <a:ext uri="{FF2B5EF4-FFF2-40B4-BE49-F238E27FC236}">
                  <a16:creationId xmlns:a16="http://schemas.microsoft.com/office/drawing/2014/main" id="{B2EAB6A4-76B0-4F55-9901-4AC923C4FAEF}"/>
                </a:ext>
              </a:extLst>
            </p:cNvPr>
            <p:cNvSpPr/>
            <p:nvPr/>
          </p:nvSpPr>
          <p:spPr>
            <a:xfrm>
              <a:off x="5773625" y="30001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3" y="1"/>
                  </a:moveTo>
                  <a:cubicBezTo>
                    <a:pt x="18" y="1"/>
                    <a:pt x="6" y="9"/>
                    <a:pt x="1" y="27"/>
                  </a:cubicBezTo>
                  <a:cubicBezTo>
                    <a:pt x="24" y="9"/>
                    <a:pt x="27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18841;p60">
              <a:extLst>
                <a:ext uri="{FF2B5EF4-FFF2-40B4-BE49-F238E27FC236}">
                  <a16:creationId xmlns:a16="http://schemas.microsoft.com/office/drawing/2014/main" id="{68EBE1F3-A2E4-4FDE-8374-08CF3926FD34}"/>
                </a:ext>
              </a:extLst>
            </p:cNvPr>
            <p:cNvSpPr/>
            <p:nvPr/>
          </p:nvSpPr>
          <p:spPr>
            <a:xfrm>
              <a:off x="5774225" y="3000500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0" y="0"/>
                  </a:moveTo>
                  <a:cubicBezTo>
                    <a:pt x="0" y="12"/>
                    <a:pt x="0" y="72"/>
                    <a:pt x="0" y="0"/>
                  </a:cubicBezTo>
                  <a:cubicBezTo>
                    <a:pt x="0" y="0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18842;p60">
              <a:extLst>
                <a:ext uri="{FF2B5EF4-FFF2-40B4-BE49-F238E27FC236}">
                  <a16:creationId xmlns:a16="http://schemas.microsoft.com/office/drawing/2014/main" id="{9186F762-7417-4AD2-A6A4-F07868B442D9}"/>
                </a:ext>
              </a:extLst>
            </p:cNvPr>
            <p:cNvSpPr/>
            <p:nvPr/>
          </p:nvSpPr>
          <p:spPr>
            <a:xfrm>
              <a:off x="5774825" y="2998425"/>
              <a:ext cx="725" cy="925"/>
            </a:xfrm>
            <a:custGeom>
              <a:avLst/>
              <a:gdLst/>
              <a:ahLst/>
              <a:cxnLst/>
              <a:rect l="l" t="t" r="r" b="b"/>
              <a:pathLst>
                <a:path w="29" h="37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20"/>
                    <a:pt x="27" y="36"/>
                    <a:pt x="28" y="36"/>
                  </a:cubicBezTo>
                  <a:cubicBezTo>
                    <a:pt x="28" y="36"/>
                    <a:pt x="21" y="2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8843;p60">
              <a:extLst>
                <a:ext uri="{FF2B5EF4-FFF2-40B4-BE49-F238E27FC236}">
                  <a16:creationId xmlns:a16="http://schemas.microsoft.com/office/drawing/2014/main" id="{10E38B12-2D95-407E-9F95-9A2E7BF7376F}"/>
                </a:ext>
              </a:extLst>
            </p:cNvPr>
            <p:cNvSpPr/>
            <p:nvPr/>
          </p:nvSpPr>
          <p:spPr>
            <a:xfrm>
              <a:off x="5774825" y="2999300"/>
              <a:ext cx="900" cy="925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36" y="37"/>
                  </a:moveTo>
                  <a:cubicBezTo>
                    <a:pt x="0" y="1"/>
                    <a:pt x="24" y="25"/>
                    <a:pt x="36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8844;p60">
              <a:extLst>
                <a:ext uri="{FF2B5EF4-FFF2-40B4-BE49-F238E27FC236}">
                  <a16:creationId xmlns:a16="http://schemas.microsoft.com/office/drawing/2014/main" id="{5E1C66D0-62B9-4DF4-9B1E-772423298909}"/>
                </a:ext>
              </a:extLst>
            </p:cNvPr>
            <p:cNvSpPr/>
            <p:nvPr/>
          </p:nvSpPr>
          <p:spPr>
            <a:xfrm>
              <a:off x="5774225" y="300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8845;p60">
              <a:extLst>
                <a:ext uri="{FF2B5EF4-FFF2-40B4-BE49-F238E27FC236}">
                  <a16:creationId xmlns:a16="http://schemas.microsoft.com/office/drawing/2014/main" id="{7BB10F13-0B69-4313-BC2B-648DD673A39D}"/>
                </a:ext>
              </a:extLst>
            </p:cNvPr>
            <p:cNvSpPr/>
            <p:nvPr/>
          </p:nvSpPr>
          <p:spPr>
            <a:xfrm>
              <a:off x="5774675" y="3003750"/>
              <a:ext cx="325" cy="950"/>
            </a:xfrm>
            <a:custGeom>
              <a:avLst/>
              <a:gdLst/>
              <a:ahLst/>
              <a:cxnLst/>
              <a:rect l="l" t="t" r="r" b="b"/>
              <a:pathLst>
                <a:path w="13" h="38" extrusionOk="0">
                  <a:moveTo>
                    <a:pt x="5" y="1"/>
                  </a:moveTo>
                  <a:lnTo>
                    <a:pt x="5" y="1"/>
                  </a:lnTo>
                  <a:cubicBezTo>
                    <a:pt x="3" y="1"/>
                    <a:pt x="1" y="11"/>
                    <a:pt x="6" y="37"/>
                  </a:cubicBezTo>
                  <a:cubicBezTo>
                    <a:pt x="13" y="17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8846;p60">
              <a:extLst>
                <a:ext uri="{FF2B5EF4-FFF2-40B4-BE49-F238E27FC236}">
                  <a16:creationId xmlns:a16="http://schemas.microsoft.com/office/drawing/2014/main" id="{94E30908-76FD-42A7-B444-85CC15314C86}"/>
                </a:ext>
              </a:extLst>
            </p:cNvPr>
            <p:cNvSpPr/>
            <p:nvPr/>
          </p:nvSpPr>
          <p:spPr>
            <a:xfrm>
              <a:off x="5773925" y="3002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8847;p60">
              <a:extLst>
                <a:ext uri="{FF2B5EF4-FFF2-40B4-BE49-F238E27FC236}">
                  <a16:creationId xmlns:a16="http://schemas.microsoft.com/office/drawing/2014/main" id="{CA74F55E-E0D7-46CA-A29D-CDE1FD4EFBCA}"/>
                </a:ext>
              </a:extLst>
            </p:cNvPr>
            <p:cNvSpPr/>
            <p:nvPr/>
          </p:nvSpPr>
          <p:spPr>
            <a:xfrm>
              <a:off x="5778675" y="2997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8848;p60">
              <a:extLst>
                <a:ext uri="{FF2B5EF4-FFF2-40B4-BE49-F238E27FC236}">
                  <a16:creationId xmlns:a16="http://schemas.microsoft.com/office/drawing/2014/main" id="{5BF83522-A64F-4B0D-B60C-E4F1E1FA31DC}"/>
                </a:ext>
              </a:extLst>
            </p:cNvPr>
            <p:cNvSpPr/>
            <p:nvPr/>
          </p:nvSpPr>
          <p:spPr>
            <a:xfrm>
              <a:off x="5780475" y="3129375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0" y="1"/>
                  </a:moveTo>
                  <a:cubicBezTo>
                    <a:pt x="6" y="7"/>
                    <a:pt x="12" y="10"/>
                    <a:pt x="17" y="10"/>
                  </a:cubicBezTo>
                  <a:cubicBezTo>
                    <a:pt x="21" y="10"/>
                    <a:pt x="24" y="7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8849;p60">
              <a:extLst>
                <a:ext uri="{FF2B5EF4-FFF2-40B4-BE49-F238E27FC236}">
                  <a16:creationId xmlns:a16="http://schemas.microsoft.com/office/drawing/2014/main" id="{683F965C-AECB-4B6A-B6F8-DF0680AAE546}"/>
                </a:ext>
              </a:extLst>
            </p:cNvPr>
            <p:cNvSpPr/>
            <p:nvPr/>
          </p:nvSpPr>
          <p:spPr>
            <a:xfrm>
              <a:off x="5771550" y="3065675"/>
              <a:ext cx="1500" cy="130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60" y="1"/>
                  </a:moveTo>
                  <a:cubicBezTo>
                    <a:pt x="12" y="13"/>
                    <a:pt x="0" y="25"/>
                    <a:pt x="12" y="49"/>
                  </a:cubicBezTo>
                  <a:cubicBezTo>
                    <a:pt x="21" y="51"/>
                    <a:pt x="27" y="52"/>
                    <a:pt x="31" y="52"/>
                  </a:cubicBezTo>
                  <a:cubicBezTo>
                    <a:pt x="53" y="52"/>
                    <a:pt x="40" y="30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8850;p60">
              <a:extLst>
                <a:ext uri="{FF2B5EF4-FFF2-40B4-BE49-F238E27FC236}">
                  <a16:creationId xmlns:a16="http://schemas.microsoft.com/office/drawing/2014/main" id="{65BA94CA-AFAC-42BE-AB55-232F6FD6A4B9}"/>
                </a:ext>
              </a:extLst>
            </p:cNvPr>
            <p:cNvSpPr/>
            <p:nvPr/>
          </p:nvSpPr>
          <p:spPr>
            <a:xfrm>
              <a:off x="5781375" y="3151650"/>
              <a:ext cx="900" cy="675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18" y="1"/>
                  </a:moveTo>
                  <a:cubicBezTo>
                    <a:pt x="12" y="1"/>
                    <a:pt x="5" y="3"/>
                    <a:pt x="0" y="3"/>
                  </a:cubicBezTo>
                  <a:lnTo>
                    <a:pt x="36" y="27"/>
                  </a:lnTo>
                  <a:cubicBezTo>
                    <a:pt x="36" y="5"/>
                    <a:pt x="27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8851;p60">
              <a:extLst>
                <a:ext uri="{FF2B5EF4-FFF2-40B4-BE49-F238E27FC236}">
                  <a16:creationId xmlns:a16="http://schemas.microsoft.com/office/drawing/2014/main" id="{9E86BBCB-B4D3-439D-9FD4-786C0FC7DADC}"/>
                </a:ext>
              </a:extLst>
            </p:cNvPr>
            <p:cNvSpPr/>
            <p:nvPr/>
          </p:nvSpPr>
          <p:spPr>
            <a:xfrm>
              <a:off x="5772150" y="31314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0"/>
                  </a:moveTo>
                  <a:cubicBezTo>
                    <a:pt x="0" y="12"/>
                    <a:pt x="12" y="12"/>
                    <a:pt x="12" y="12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8852;p60">
              <a:extLst>
                <a:ext uri="{FF2B5EF4-FFF2-40B4-BE49-F238E27FC236}">
                  <a16:creationId xmlns:a16="http://schemas.microsoft.com/office/drawing/2014/main" id="{EEAA65A1-2626-4241-B3A1-7BF5ED728EDB}"/>
                </a:ext>
              </a:extLst>
            </p:cNvPr>
            <p:cNvSpPr/>
            <p:nvPr/>
          </p:nvSpPr>
          <p:spPr>
            <a:xfrm>
              <a:off x="5772725" y="3037100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25" y="1"/>
                  </a:moveTo>
                  <a:cubicBezTo>
                    <a:pt x="1" y="25"/>
                    <a:pt x="1" y="37"/>
                    <a:pt x="13" y="60"/>
                  </a:cubicBezTo>
                  <a:cubicBezTo>
                    <a:pt x="15" y="60"/>
                    <a:pt x="16" y="60"/>
                    <a:pt x="16" y="59"/>
                  </a:cubicBezTo>
                  <a:lnTo>
                    <a:pt x="16" y="59"/>
                  </a:lnTo>
                  <a:cubicBezTo>
                    <a:pt x="37" y="46"/>
                    <a:pt x="36" y="24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18853;p60">
              <a:extLst>
                <a:ext uri="{FF2B5EF4-FFF2-40B4-BE49-F238E27FC236}">
                  <a16:creationId xmlns:a16="http://schemas.microsoft.com/office/drawing/2014/main" id="{8D47C58B-5067-4BBE-AEBC-957C93F34D57}"/>
                </a:ext>
              </a:extLst>
            </p:cNvPr>
            <p:cNvSpPr/>
            <p:nvPr/>
          </p:nvSpPr>
          <p:spPr>
            <a:xfrm>
              <a:off x="5770350" y="32389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36"/>
                  </a:moveTo>
                  <a:cubicBezTo>
                    <a:pt x="1" y="24"/>
                    <a:pt x="1" y="12"/>
                    <a:pt x="1" y="0"/>
                  </a:cubicBezTo>
                  <a:cubicBezTo>
                    <a:pt x="1" y="0"/>
                    <a:pt x="1" y="12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8854;p60">
              <a:extLst>
                <a:ext uri="{FF2B5EF4-FFF2-40B4-BE49-F238E27FC236}">
                  <a16:creationId xmlns:a16="http://schemas.microsoft.com/office/drawing/2014/main" id="{F7F66CA2-0195-4580-8C84-1C6C5F096E11}"/>
                </a:ext>
              </a:extLst>
            </p:cNvPr>
            <p:cNvSpPr/>
            <p:nvPr/>
          </p:nvSpPr>
          <p:spPr>
            <a:xfrm>
              <a:off x="5773325" y="30219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cubicBezTo>
                    <a:pt x="1" y="1"/>
                    <a:pt x="1" y="13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8855;p60">
              <a:extLst>
                <a:ext uri="{FF2B5EF4-FFF2-40B4-BE49-F238E27FC236}">
                  <a16:creationId xmlns:a16="http://schemas.microsoft.com/office/drawing/2014/main" id="{935E4EA5-EB5E-475D-BDF2-B1F0EEE4AD0E}"/>
                </a:ext>
              </a:extLst>
            </p:cNvPr>
            <p:cNvSpPr/>
            <p:nvPr/>
          </p:nvSpPr>
          <p:spPr>
            <a:xfrm>
              <a:off x="5773325" y="30213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" y="1"/>
                    <a:pt x="1" y="1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8856;p60">
              <a:extLst>
                <a:ext uri="{FF2B5EF4-FFF2-40B4-BE49-F238E27FC236}">
                  <a16:creationId xmlns:a16="http://schemas.microsoft.com/office/drawing/2014/main" id="{F0067F22-539B-42FA-BF40-90D4F28B06E9}"/>
                </a:ext>
              </a:extLst>
            </p:cNvPr>
            <p:cNvSpPr/>
            <p:nvPr/>
          </p:nvSpPr>
          <p:spPr>
            <a:xfrm>
              <a:off x="5773200" y="3022225"/>
              <a:ext cx="150" cy="900"/>
            </a:xfrm>
            <a:custGeom>
              <a:avLst/>
              <a:gdLst/>
              <a:ahLst/>
              <a:cxnLst/>
              <a:rect l="l" t="t" r="r" b="b"/>
              <a:pathLst>
                <a:path w="6" h="36" extrusionOk="0">
                  <a:moveTo>
                    <a:pt x="6" y="1"/>
                  </a:moveTo>
                  <a:cubicBezTo>
                    <a:pt x="1" y="26"/>
                    <a:pt x="0" y="35"/>
                    <a:pt x="0" y="35"/>
                  </a:cubicBezTo>
                  <a:cubicBezTo>
                    <a:pt x="1" y="35"/>
                    <a:pt x="6" y="8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8857;p60">
              <a:extLst>
                <a:ext uri="{FF2B5EF4-FFF2-40B4-BE49-F238E27FC236}">
                  <a16:creationId xmlns:a16="http://schemas.microsoft.com/office/drawing/2014/main" id="{9C3EE3EF-0D52-4AEB-8D8D-E62C263C0583}"/>
                </a:ext>
              </a:extLst>
            </p:cNvPr>
            <p:cNvSpPr/>
            <p:nvPr/>
          </p:nvSpPr>
          <p:spPr>
            <a:xfrm>
              <a:off x="5777800" y="3183250"/>
              <a:ext cx="275" cy="525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18"/>
                    <a:pt x="8" y="21"/>
                    <a:pt x="9" y="21"/>
                  </a:cubicBezTo>
                  <a:cubicBezTo>
                    <a:pt x="10" y="21"/>
                    <a:pt x="7" y="1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18858;p60">
              <a:extLst>
                <a:ext uri="{FF2B5EF4-FFF2-40B4-BE49-F238E27FC236}">
                  <a16:creationId xmlns:a16="http://schemas.microsoft.com/office/drawing/2014/main" id="{0406856D-5FF8-47C0-824D-08CACA758686}"/>
                </a:ext>
              </a:extLst>
            </p:cNvPr>
            <p:cNvSpPr/>
            <p:nvPr/>
          </p:nvSpPr>
          <p:spPr>
            <a:xfrm>
              <a:off x="5781075" y="30773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8859;p60">
              <a:extLst>
                <a:ext uri="{FF2B5EF4-FFF2-40B4-BE49-F238E27FC236}">
                  <a16:creationId xmlns:a16="http://schemas.microsoft.com/office/drawing/2014/main" id="{0FF27793-9001-4F7D-A4CE-2114CFAEF949}"/>
                </a:ext>
              </a:extLst>
            </p:cNvPr>
            <p:cNvSpPr/>
            <p:nvPr/>
          </p:nvSpPr>
          <p:spPr>
            <a:xfrm>
              <a:off x="5778675" y="3077600"/>
              <a:ext cx="3300" cy="1500"/>
            </a:xfrm>
            <a:custGeom>
              <a:avLst/>
              <a:gdLst/>
              <a:ahLst/>
              <a:cxnLst/>
              <a:rect l="l" t="t" r="r" b="b"/>
              <a:pathLst>
                <a:path w="132" h="60" extrusionOk="0">
                  <a:moveTo>
                    <a:pt x="108" y="0"/>
                  </a:moveTo>
                  <a:cubicBezTo>
                    <a:pt x="72" y="0"/>
                    <a:pt x="37" y="12"/>
                    <a:pt x="1" y="12"/>
                  </a:cubicBezTo>
                  <a:cubicBezTo>
                    <a:pt x="49" y="24"/>
                    <a:pt x="84" y="48"/>
                    <a:pt x="132" y="60"/>
                  </a:cubicBezTo>
                  <a:cubicBezTo>
                    <a:pt x="96" y="48"/>
                    <a:pt x="84" y="24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8860;p60">
              <a:extLst>
                <a:ext uri="{FF2B5EF4-FFF2-40B4-BE49-F238E27FC236}">
                  <a16:creationId xmlns:a16="http://schemas.microsoft.com/office/drawing/2014/main" id="{0D46EC36-7975-47B4-A309-B3DDED424271}"/>
                </a:ext>
              </a:extLst>
            </p:cNvPr>
            <p:cNvSpPr/>
            <p:nvPr/>
          </p:nvSpPr>
          <p:spPr>
            <a:xfrm>
              <a:off x="5779575" y="3101700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1" y="1"/>
                  </a:moveTo>
                  <a:cubicBezTo>
                    <a:pt x="7" y="7"/>
                    <a:pt x="10" y="9"/>
                    <a:pt x="13" y="9"/>
                  </a:cubicBezTo>
                  <a:cubicBezTo>
                    <a:pt x="16" y="9"/>
                    <a:pt x="19" y="7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8861;p60">
              <a:extLst>
                <a:ext uri="{FF2B5EF4-FFF2-40B4-BE49-F238E27FC236}">
                  <a16:creationId xmlns:a16="http://schemas.microsoft.com/office/drawing/2014/main" id="{8410BD3F-D75E-4B31-B5E8-166D95DF39DE}"/>
                </a:ext>
              </a:extLst>
            </p:cNvPr>
            <p:cNvSpPr/>
            <p:nvPr/>
          </p:nvSpPr>
          <p:spPr>
            <a:xfrm>
              <a:off x="5781075" y="315170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"/>
                  </a:moveTo>
                  <a:cubicBezTo>
                    <a:pt x="0" y="1"/>
                    <a:pt x="24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8862;p60">
              <a:extLst>
                <a:ext uri="{FF2B5EF4-FFF2-40B4-BE49-F238E27FC236}">
                  <a16:creationId xmlns:a16="http://schemas.microsoft.com/office/drawing/2014/main" id="{DA0F1437-D84B-445A-AB22-771D7CD719B4}"/>
                </a:ext>
              </a:extLst>
            </p:cNvPr>
            <p:cNvSpPr/>
            <p:nvPr/>
          </p:nvSpPr>
          <p:spPr>
            <a:xfrm>
              <a:off x="5781375" y="3049325"/>
              <a:ext cx="300" cy="600"/>
            </a:xfrm>
            <a:custGeom>
              <a:avLst/>
              <a:gdLst/>
              <a:ahLst/>
              <a:cxnLst/>
              <a:rect l="l" t="t" r="r" b="b"/>
              <a:pathLst>
                <a:path w="12" h="24" extrusionOk="0">
                  <a:moveTo>
                    <a:pt x="12" y="0"/>
                  </a:moveTo>
                  <a:cubicBezTo>
                    <a:pt x="12" y="12"/>
                    <a:pt x="0" y="24"/>
                    <a:pt x="0" y="24"/>
                  </a:cubicBezTo>
                  <a:cubicBezTo>
                    <a:pt x="12" y="24"/>
                    <a:pt x="12" y="24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8863;p60">
              <a:extLst>
                <a:ext uri="{FF2B5EF4-FFF2-40B4-BE49-F238E27FC236}">
                  <a16:creationId xmlns:a16="http://schemas.microsoft.com/office/drawing/2014/main" id="{1EF3DB39-5E4F-4869-B760-EF6693F676D9}"/>
                </a:ext>
              </a:extLst>
            </p:cNvPr>
            <p:cNvSpPr/>
            <p:nvPr/>
          </p:nvSpPr>
          <p:spPr>
            <a:xfrm>
              <a:off x="5773025" y="3017775"/>
              <a:ext cx="450" cy="750"/>
            </a:xfrm>
            <a:custGeom>
              <a:avLst/>
              <a:gdLst/>
              <a:ahLst/>
              <a:cxnLst/>
              <a:rect l="l" t="t" r="r" b="b"/>
              <a:pathLst>
                <a:path w="18" h="30" extrusionOk="0">
                  <a:moveTo>
                    <a:pt x="1" y="0"/>
                  </a:moveTo>
                  <a:cubicBezTo>
                    <a:pt x="1" y="8"/>
                    <a:pt x="15" y="29"/>
                    <a:pt x="16" y="29"/>
                  </a:cubicBezTo>
                  <a:cubicBezTo>
                    <a:pt x="17" y="29"/>
                    <a:pt x="14" y="2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8864;p60">
              <a:extLst>
                <a:ext uri="{FF2B5EF4-FFF2-40B4-BE49-F238E27FC236}">
                  <a16:creationId xmlns:a16="http://schemas.microsoft.com/office/drawing/2014/main" id="{B876CFC2-9A80-4258-B06D-279728B2C586}"/>
                </a:ext>
              </a:extLst>
            </p:cNvPr>
            <p:cNvSpPr/>
            <p:nvPr/>
          </p:nvSpPr>
          <p:spPr>
            <a:xfrm>
              <a:off x="5775550" y="3015675"/>
              <a:ext cx="1375" cy="1225"/>
            </a:xfrm>
            <a:custGeom>
              <a:avLst/>
              <a:gdLst/>
              <a:ahLst/>
              <a:cxnLst/>
              <a:rect l="l" t="t" r="r" b="b"/>
              <a:pathLst>
                <a:path w="55" h="49" extrusionOk="0">
                  <a:moveTo>
                    <a:pt x="43" y="1"/>
                  </a:moveTo>
                  <a:cubicBezTo>
                    <a:pt x="43" y="18"/>
                    <a:pt x="39" y="23"/>
                    <a:pt x="33" y="23"/>
                  </a:cubicBezTo>
                  <a:cubicBezTo>
                    <a:pt x="23" y="23"/>
                    <a:pt x="7" y="4"/>
                    <a:pt x="3" y="4"/>
                  </a:cubicBezTo>
                  <a:lnTo>
                    <a:pt x="3" y="4"/>
                  </a:lnTo>
                  <a:cubicBezTo>
                    <a:pt x="1" y="4"/>
                    <a:pt x="4" y="14"/>
                    <a:pt x="19" y="48"/>
                  </a:cubicBezTo>
                  <a:cubicBezTo>
                    <a:pt x="43" y="36"/>
                    <a:pt x="55" y="24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8865;p60">
              <a:extLst>
                <a:ext uri="{FF2B5EF4-FFF2-40B4-BE49-F238E27FC236}">
                  <a16:creationId xmlns:a16="http://schemas.microsoft.com/office/drawing/2014/main" id="{E9B694F8-C0CA-48E7-BC0A-A1AE9381B2E8}"/>
                </a:ext>
              </a:extLst>
            </p:cNvPr>
            <p:cNvSpPr/>
            <p:nvPr/>
          </p:nvSpPr>
          <p:spPr>
            <a:xfrm>
              <a:off x="5776000" y="30147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cubicBezTo>
                    <a:pt x="1" y="1"/>
                    <a:pt x="13" y="13"/>
                    <a:pt x="24" y="25"/>
                  </a:cubicBezTo>
                  <a:lnTo>
                    <a:pt x="24" y="25"/>
                  </a:lnTo>
                  <a:cubicBezTo>
                    <a:pt x="13" y="13"/>
                    <a:pt x="13" y="13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8866;p60">
              <a:extLst>
                <a:ext uri="{FF2B5EF4-FFF2-40B4-BE49-F238E27FC236}">
                  <a16:creationId xmlns:a16="http://schemas.microsoft.com/office/drawing/2014/main" id="{C5F2B240-4A1B-4009-AD3F-325C1770101C}"/>
                </a:ext>
              </a:extLst>
            </p:cNvPr>
            <p:cNvSpPr/>
            <p:nvPr/>
          </p:nvSpPr>
          <p:spPr>
            <a:xfrm>
              <a:off x="5777500" y="3033500"/>
              <a:ext cx="450" cy="925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1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1" y="28"/>
                    <a:pt x="16" y="37"/>
                    <a:pt x="16" y="37"/>
                  </a:cubicBezTo>
                  <a:cubicBezTo>
                    <a:pt x="17" y="37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8867;p60">
              <a:extLst>
                <a:ext uri="{FF2B5EF4-FFF2-40B4-BE49-F238E27FC236}">
                  <a16:creationId xmlns:a16="http://schemas.microsoft.com/office/drawing/2014/main" id="{891BF748-FF08-42E8-BD30-8A95AE9DABE1}"/>
                </a:ext>
              </a:extLst>
            </p:cNvPr>
            <p:cNvSpPr/>
            <p:nvPr/>
          </p:nvSpPr>
          <p:spPr>
            <a:xfrm>
              <a:off x="5779750" y="3029975"/>
              <a:ext cx="450" cy="625"/>
            </a:xfrm>
            <a:custGeom>
              <a:avLst/>
              <a:gdLst/>
              <a:ahLst/>
              <a:cxnLst/>
              <a:rect l="l" t="t" r="r" b="b"/>
              <a:pathLst>
                <a:path w="18" h="25" extrusionOk="0">
                  <a:moveTo>
                    <a:pt x="17" y="0"/>
                  </a:moveTo>
                  <a:cubicBezTo>
                    <a:pt x="4" y="18"/>
                    <a:pt x="1" y="24"/>
                    <a:pt x="2" y="24"/>
                  </a:cubicBezTo>
                  <a:cubicBezTo>
                    <a:pt x="4" y="24"/>
                    <a:pt x="17" y="8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8868;p60">
              <a:extLst>
                <a:ext uri="{FF2B5EF4-FFF2-40B4-BE49-F238E27FC236}">
                  <a16:creationId xmlns:a16="http://schemas.microsoft.com/office/drawing/2014/main" id="{8CAB4E68-91C1-4BF7-B938-319138C8CCA7}"/>
                </a:ext>
              </a:extLst>
            </p:cNvPr>
            <p:cNvSpPr/>
            <p:nvPr/>
          </p:nvSpPr>
          <p:spPr>
            <a:xfrm>
              <a:off x="5780475" y="3032900"/>
              <a:ext cx="925" cy="1325"/>
            </a:xfrm>
            <a:custGeom>
              <a:avLst/>
              <a:gdLst/>
              <a:ahLst/>
              <a:cxnLst/>
              <a:rect l="l" t="t" r="r" b="b"/>
              <a:pathLst>
                <a:path w="37" h="53" extrusionOk="0">
                  <a:moveTo>
                    <a:pt x="8" y="1"/>
                  </a:moveTo>
                  <a:cubicBezTo>
                    <a:pt x="6" y="1"/>
                    <a:pt x="4" y="4"/>
                    <a:pt x="0" y="14"/>
                  </a:cubicBezTo>
                  <a:cubicBezTo>
                    <a:pt x="8" y="22"/>
                    <a:pt x="22" y="52"/>
                    <a:pt x="30" y="52"/>
                  </a:cubicBezTo>
                  <a:cubicBezTo>
                    <a:pt x="34" y="52"/>
                    <a:pt x="36" y="45"/>
                    <a:pt x="36" y="26"/>
                  </a:cubicBezTo>
                  <a:cubicBezTo>
                    <a:pt x="19" y="26"/>
                    <a:pt x="1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8869;p60">
              <a:extLst>
                <a:ext uri="{FF2B5EF4-FFF2-40B4-BE49-F238E27FC236}">
                  <a16:creationId xmlns:a16="http://schemas.microsoft.com/office/drawing/2014/main" id="{7BE5B320-2A08-4B2C-BB4F-DE7A5AEDEF99}"/>
                </a:ext>
              </a:extLst>
            </p:cNvPr>
            <p:cNvSpPr/>
            <p:nvPr/>
          </p:nvSpPr>
          <p:spPr>
            <a:xfrm>
              <a:off x="5781225" y="3065750"/>
              <a:ext cx="1950" cy="1250"/>
            </a:xfrm>
            <a:custGeom>
              <a:avLst/>
              <a:gdLst/>
              <a:ahLst/>
              <a:cxnLst/>
              <a:rect l="l" t="t" r="r" b="b"/>
              <a:pathLst>
                <a:path w="78" h="50" extrusionOk="0">
                  <a:moveTo>
                    <a:pt x="40" y="1"/>
                  </a:moveTo>
                  <a:cubicBezTo>
                    <a:pt x="21" y="1"/>
                    <a:pt x="0" y="10"/>
                    <a:pt x="6" y="10"/>
                  </a:cubicBezTo>
                  <a:cubicBezTo>
                    <a:pt x="6" y="37"/>
                    <a:pt x="19" y="50"/>
                    <a:pt x="41" y="50"/>
                  </a:cubicBezTo>
                  <a:cubicBezTo>
                    <a:pt x="49" y="50"/>
                    <a:pt x="57" y="49"/>
                    <a:pt x="66" y="46"/>
                  </a:cubicBezTo>
                  <a:cubicBezTo>
                    <a:pt x="78" y="10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8870;p60">
              <a:extLst>
                <a:ext uri="{FF2B5EF4-FFF2-40B4-BE49-F238E27FC236}">
                  <a16:creationId xmlns:a16="http://schemas.microsoft.com/office/drawing/2014/main" id="{3DCD0CD5-2ED2-407B-AD04-58E1EFAD46DF}"/>
                </a:ext>
              </a:extLst>
            </p:cNvPr>
            <p:cNvSpPr/>
            <p:nvPr/>
          </p:nvSpPr>
          <p:spPr>
            <a:xfrm>
              <a:off x="5768875" y="3243100"/>
              <a:ext cx="600" cy="1200"/>
            </a:xfrm>
            <a:custGeom>
              <a:avLst/>
              <a:gdLst/>
              <a:ahLst/>
              <a:cxnLst/>
              <a:rect l="l" t="t" r="r" b="b"/>
              <a:pathLst>
                <a:path w="24" h="48" extrusionOk="0">
                  <a:moveTo>
                    <a:pt x="24" y="0"/>
                  </a:moveTo>
                  <a:cubicBezTo>
                    <a:pt x="0" y="48"/>
                    <a:pt x="12" y="24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8871;p60">
              <a:extLst>
                <a:ext uri="{FF2B5EF4-FFF2-40B4-BE49-F238E27FC236}">
                  <a16:creationId xmlns:a16="http://schemas.microsoft.com/office/drawing/2014/main" id="{698AA947-7109-42A5-824E-6ABD44736271}"/>
                </a:ext>
              </a:extLst>
            </p:cNvPr>
            <p:cNvSpPr/>
            <p:nvPr/>
          </p:nvSpPr>
          <p:spPr>
            <a:xfrm>
              <a:off x="5769450" y="3244875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1" y="0"/>
                  </a:moveTo>
                  <a:cubicBezTo>
                    <a:pt x="60" y="12"/>
                    <a:pt x="60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8872;p60">
              <a:extLst>
                <a:ext uri="{FF2B5EF4-FFF2-40B4-BE49-F238E27FC236}">
                  <a16:creationId xmlns:a16="http://schemas.microsoft.com/office/drawing/2014/main" id="{393A157A-C67A-4228-A782-B8E74915E0D7}"/>
                </a:ext>
              </a:extLst>
            </p:cNvPr>
            <p:cNvSpPr/>
            <p:nvPr/>
          </p:nvSpPr>
          <p:spPr>
            <a:xfrm>
              <a:off x="5782550" y="3121750"/>
              <a:ext cx="475" cy="800"/>
            </a:xfrm>
            <a:custGeom>
              <a:avLst/>
              <a:gdLst/>
              <a:ahLst/>
              <a:cxnLst/>
              <a:rect l="l" t="t" r="r" b="b"/>
              <a:pathLst>
                <a:path w="19" h="32" extrusionOk="0">
                  <a:moveTo>
                    <a:pt x="15" y="1"/>
                  </a:moveTo>
                  <a:cubicBezTo>
                    <a:pt x="11" y="1"/>
                    <a:pt x="1" y="13"/>
                    <a:pt x="1" y="32"/>
                  </a:cubicBezTo>
                  <a:cubicBezTo>
                    <a:pt x="17" y="10"/>
                    <a:pt x="18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8873;p60">
              <a:extLst>
                <a:ext uri="{FF2B5EF4-FFF2-40B4-BE49-F238E27FC236}">
                  <a16:creationId xmlns:a16="http://schemas.microsoft.com/office/drawing/2014/main" id="{6BF5E57D-3278-4DA9-957D-874DFDE9582C}"/>
                </a:ext>
              </a:extLst>
            </p:cNvPr>
            <p:cNvSpPr/>
            <p:nvPr/>
          </p:nvSpPr>
          <p:spPr>
            <a:xfrm>
              <a:off x="5781025" y="3133850"/>
              <a:ext cx="950" cy="375"/>
            </a:xfrm>
            <a:custGeom>
              <a:avLst/>
              <a:gdLst/>
              <a:ahLst/>
              <a:cxnLst/>
              <a:rect l="l" t="t" r="r" b="b"/>
              <a:pathLst>
                <a:path w="38" h="15" extrusionOk="0">
                  <a:moveTo>
                    <a:pt x="38" y="0"/>
                  </a:moveTo>
                  <a:cubicBezTo>
                    <a:pt x="17" y="7"/>
                    <a:pt x="1" y="14"/>
                    <a:pt x="2" y="14"/>
                  </a:cubicBezTo>
                  <a:cubicBezTo>
                    <a:pt x="2" y="14"/>
                    <a:pt x="13" y="1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8874;p60">
              <a:extLst>
                <a:ext uri="{FF2B5EF4-FFF2-40B4-BE49-F238E27FC236}">
                  <a16:creationId xmlns:a16="http://schemas.microsoft.com/office/drawing/2014/main" id="{50CCC818-0DF0-479F-8E61-D27913BFB3CF}"/>
                </a:ext>
              </a:extLst>
            </p:cNvPr>
            <p:cNvSpPr/>
            <p:nvPr/>
          </p:nvSpPr>
          <p:spPr>
            <a:xfrm>
              <a:off x="5782475" y="3143075"/>
              <a:ext cx="925" cy="1300"/>
            </a:xfrm>
            <a:custGeom>
              <a:avLst/>
              <a:gdLst/>
              <a:ahLst/>
              <a:cxnLst/>
              <a:rect l="l" t="t" r="r" b="b"/>
              <a:pathLst>
                <a:path w="37" h="52" extrusionOk="0">
                  <a:moveTo>
                    <a:pt x="28" y="1"/>
                  </a:moveTo>
                  <a:cubicBezTo>
                    <a:pt x="28" y="3"/>
                    <a:pt x="28" y="7"/>
                    <a:pt x="29" y="11"/>
                  </a:cubicBezTo>
                  <a:lnTo>
                    <a:pt x="29" y="11"/>
                  </a:lnTo>
                  <a:cubicBezTo>
                    <a:pt x="29" y="8"/>
                    <a:pt x="29" y="4"/>
                    <a:pt x="28" y="1"/>
                  </a:cubicBezTo>
                  <a:close/>
                  <a:moveTo>
                    <a:pt x="29" y="11"/>
                  </a:moveTo>
                  <a:cubicBezTo>
                    <a:pt x="29" y="35"/>
                    <a:pt x="0" y="51"/>
                    <a:pt x="11" y="51"/>
                  </a:cubicBezTo>
                  <a:cubicBezTo>
                    <a:pt x="14" y="51"/>
                    <a:pt x="19" y="50"/>
                    <a:pt x="28" y="48"/>
                  </a:cubicBezTo>
                  <a:cubicBezTo>
                    <a:pt x="37" y="39"/>
                    <a:pt x="32" y="23"/>
                    <a:pt x="29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8875;p60">
              <a:extLst>
                <a:ext uri="{FF2B5EF4-FFF2-40B4-BE49-F238E27FC236}">
                  <a16:creationId xmlns:a16="http://schemas.microsoft.com/office/drawing/2014/main" id="{8EB29AE7-08F1-43A9-BEF0-B163BA07C133}"/>
                </a:ext>
              </a:extLst>
            </p:cNvPr>
            <p:cNvSpPr/>
            <p:nvPr/>
          </p:nvSpPr>
          <p:spPr>
            <a:xfrm>
              <a:off x="5901150" y="2896925"/>
              <a:ext cx="300" cy="950"/>
            </a:xfrm>
            <a:custGeom>
              <a:avLst/>
              <a:gdLst/>
              <a:ahLst/>
              <a:cxnLst/>
              <a:rect l="l" t="t" r="r" b="b"/>
              <a:pathLst>
                <a:path w="12" h="38" extrusionOk="0">
                  <a:moveTo>
                    <a:pt x="7" y="0"/>
                  </a:moveTo>
                  <a:cubicBezTo>
                    <a:pt x="0" y="15"/>
                    <a:pt x="6" y="38"/>
                    <a:pt x="9" y="38"/>
                  </a:cubicBezTo>
                  <a:cubicBezTo>
                    <a:pt x="11" y="38"/>
                    <a:pt x="12" y="28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8876;p60">
              <a:extLst>
                <a:ext uri="{FF2B5EF4-FFF2-40B4-BE49-F238E27FC236}">
                  <a16:creationId xmlns:a16="http://schemas.microsoft.com/office/drawing/2014/main" id="{9850969A-5136-4396-88B9-73F6FE6896D7}"/>
                </a:ext>
              </a:extLst>
            </p:cNvPr>
            <p:cNvSpPr/>
            <p:nvPr/>
          </p:nvSpPr>
          <p:spPr>
            <a:xfrm>
              <a:off x="5900850" y="2896750"/>
              <a:ext cx="200" cy="350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6" y="0"/>
                  </a:moveTo>
                  <a:cubicBezTo>
                    <a:pt x="4" y="0"/>
                    <a:pt x="1" y="14"/>
                    <a:pt x="3" y="14"/>
                  </a:cubicBezTo>
                  <a:cubicBezTo>
                    <a:pt x="3" y="14"/>
                    <a:pt x="5" y="12"/>
                    <a:pt x="7" y="7"/>
                  </a:cubicBezTo>
                  <a:cubicBezTo>
                    <a:pt x="7" y="2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8877;p60">
              <a:extLst>
                <a:ext uri="{FF2B5EF4-FFF2-40B4-BE49-F238E27FC236}">
                  <a16:creationId xmlns:a16="http://schemas.microsoft.com/office/drawing/2014/main" id="{EEDAF1B6-1ED0-4784-B8D3-760B29BB79C9}"/>
                </a:ext>
              </a:extLst>
            </p:cNvPr>
            <p:cNvSpPr/>
            <p:nvPr/>
          </p:nvSpPr>
          <p:spPr>
            <a:xfrm>
              <a:off x="5900425" y="2899450"/>
              <a:ext cx="925" cy="1100"/>
            </a:xfrm>
            <a:custGeom>
              <a:avLst/>
              <a:gdLst/>
              <a:ahLst/>
              <a:cxnLst/>
              <a:rect l="l" t="t" r="r" b="b"/>
              <a:pathLst>
                <a:path w="37" h="44" extrusionOk="0">
                  <a:moveTo>
                    <a:pt x="19" y="0"/>
                  </a:moveTo>
                  <a:cubicBezTo>
                    <a:pt x="10" y="0"/>
                    <a:pt x="1" y="18"/>
                    <a:pt x="1" y="18"/>
                  </a:cubicBezTo>
                  <a:cubicBezTo>
                    <a:pt x="1" y="33"/>
                    <a:pt x="10" y="43"/>
                    <a:pt x="19" y="43"/>
                  </a:cubicBezTo>
                  <a:cubicBezTo>
                    <a:pt x="25" y="43"/>
                    <a:pt x="32" y="39"/>
                    <a:pt x="36" y="30"/>
                  </a:cubicBezTo>
                  <a:cubicBezTo>
                    <a:pt x="32" y="7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8878;p60">
              <a:extLst>
                <a:ext uri="{FF2B5EF4-FFF2-40B4-BE49-F238E27FC236}">
                  <a16:creationId xmlns:a16="http://schemas.microsoft.com/office/drawing/2014/main" id="{B8295DDA-1820-48A1-8689-47BBFF95B4A2}"/>
                </a:ext>
              </a:extLst>
            </p:cNvPr>
            <p:cNvSpPr/>
            <p:nvPr/>
          </p:nvSpPr>
          <p:spPr>
            <a:xfrm>
              <a:off x="5899825" y="29085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36"/>
                  </a:moveTo>
                  <a:cubicBezTo>
                    <a:pt x="25" y="24"/>
                    <a:pt x="13" y="12"/>
                    <a:pt x="1" y="0"/>
                  </a:cubicBezTo>
                  <a:cubicBezTo>
                    <a:pt x="13" y="12"/>
                    <a:pt x="25" y="24"/>
                    <a:pt x="37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8879;p60">
              <a:extLst>
                <a:ext uri="{FF2B5EF4-FFF2-40B4-BE49-F238E27FC236}">
                  <a16:creationId xmlns:a16="http://schemas.microsoft.com/office/drawing/2014/main" id="{32DCBAA4-FF73-49E5-90D8-7CE17F73B463}"/>
                </a:ext>
              </a:extLst>
            </p:cNvPr>
            <p:cNvSpPr/>
            <p:nvPr/>
          </p:nvSpPr>
          <p:spPr>
            <a:xfrm>
              <a:off x="5899225" y="2911175"/>
              <a:ext cx="925" cy="2125"/>
            </a:xfrm>
            <a:custGeom>
              <a:avLst/>
              <a:gdLst/>
              <a:ahLst/>
              <a:cxnLst/>
              <a:rect l="l" t="t" r="r" b="b"/>
              <a:pathLst>
                <a:path w="37" h="85" extrusionOk="0">
                  <a:moveTo>
                    <a:pt x="9" y="0"/>
                  </a:moveTo>
                  <a:lnTo>
                    <a:pt x="9" y="0"/>
                  </a:lnTo>
                  <a:cubicBezTo>
                    <a:pt x="8" y="0"/>
                    <a:pt x="10" y="9"/>
                    <a:pt x="18" y="34"/>
                  </a:cubicBezTo>
                  <a:lnTo>
                    <a:pt x="18" y="34"/>
                  </a:lnTo>
                  <a:cubicBezTo>
                    <a:pt x="15" y="32"/>
                    <a:pt x="10" y="26"/>
                    <a:pt x="1" y="13"/>
                  </a:cubicBezTo>
                  <a:lnTo>
                    <a:pt x="1" y="13"/>
                  </a:lnTo>
                  <a:cubicBezTo>
                    <a:pt x="1" y="13"/>
                    <a:pt x="1" y="13"/>
                    <a:pt x="1" y="13"/>
                  </a:cubicBezTo>
                  <a:lnTo>
                    <a:pt x="1" y="13"/>
                  </a:lnTo>
                  <a:cubicBezTo>
                    <a:pt x="1" y="25"/>
                    <a:pt x="4" y="31"/>
                    <a:pt x="5" y="31"/>
                  </a:cubicBezTo>
                  <a:cubicBezTo>
                    <a:pt x="7" y="31"/>
                    <a:pt x="7" y="25"/>
                    <a:pt x="1" y="14"/>
                  </a:cubicBezTo>
                  <a:lnTo>
                    <a:pt x="1" y="14"/>
                  </a:lnTo>
                  <a:cubicBezTo>
                    <a:pt x="13" y="37"/>
                    <a:pt x="25" y="61"/>
                    <a:pt x="37" y="85"/>
                  </a:cubicBezTo>
                  <a:cubicBezTo>
                    <a:pt x="29" y="63"/>
                    <a:pt x="23" y="46"/>
                    <a:pt x="18" y="34"/>
                  </a:cubicBezTo>
                  <a:lnTo>
                    <a:pt x="18" y="34"/>
                  </a:lnTo>
                  <a:cubicBezTo>
                    <a:pt x="19" y="34"/>
                    <a:pt x="20" y="35"/>
                    <a:pt x="20" y="35"/>
                  </a:cubicBezTo>
                  <a:cubicBezTo>
                    <a:pt x="26" y="35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8880;p60">
              <a:extLst>
                <a:ext uri="{FF2B5EF4-FFF2-40B4-BE49-F238E27FC236}">
                  <a16:creationId xmlns:a16="http://schemas.microsoft.com/office/drawing/2014/main" id="{D00B9E16-2B86-432D-9B1C-320D4CFE5773}"/>
                </a:ext>
              </a:extLst>
            </p:cNvPr>
            <p:cNvSpPr/>
            <p:nvPr/>
          </p:nvSpPr>
          <p:spPr>
            <a:xfrm>
              <a:off x="5908175" y="3036825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24" y="12"/>
                    <a:pt x="24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8881;p60">
              <a:extLst>
                <a:ext uri="{FF2B5EF4-FFF2-40B4-BE49-F238E27FC236}">
                  <a16:creationId xmlns:a16="http://schemas.microsoft.com/office/drawing/2014/main" id="{E2A3490F-446B-479D-8EB8-E64A5A119667}"/>
                </a:ext>
              </a:extLst>
            </p:cNvPr>
            <p:cNvSpPr/>
            <p:nvPr/>
          </p:nvSpPr>
          <p:spPr>
            <a:xfrm>
              <a:off x="5904275" y="3008000"/>
              <a:ext cx="950" cy="550"/>
            </a:xfrm>
            <a:custGeom>
              <a:avLst/>
              <a:gdLst/>
              <a:ahLst/>
              <a:cxnLst/>
              <a:rect l="l" t="t" r="r" b="b"/>
              <a:pathLst>
                <a:path w="38" h="22" extrusionOk="0">
                  <a:moveTo>
                    <a:pt x="3" y="1"/>
                  </a:moveTo>
                  <a:cubicBezTo>
                    <a:pt x="0" y="1"/>
                    <a:pt x="29" y="22"/>
                    <a:pt x="37" y="22"/>
                  </a:cubicBezTo>
                  <a:cubicBezTo>
                    <a:pt x="13" y="6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8882;p60">
              <a:extLst>
                <a:ext uri="{FF2B5EF4-FFF2-40B4-BE49-F238E27FC236}">
                  <a16:creationId xmlns:a16="http://schemas.microsoft.com/office/drawing/2014/main" id="{7DD2A931-940C-4B35-B567-F79B83AF1558}"/>
                </a:ext>
              </a:extLst>
            </p:cNvPr>
            <p:cNvSpPr/>
            <p:nvPr/>
          </p:nvSpPr>
          <p:spPr>
            <a:xfrm>
              <a:off x="5901025" y="2943050"/>
              <a:ext cx="1225" cy="1525"/>
            </a:xfrm>
            <a:custGeom>
              <a:avLst/>
              <a:gdLst/>
              <a:ahLst/>
              <a:cxnLst/>
              <a:rect l="l" t="t" r="r" b="b"/>
              <a:pathLst>
                <a:path w="49" h="61" extrusionOk="0">
                  <a:moveTo>
                    <a:pt x="12" y="1"/>
                  </a:moveTo>
                  <a:cubicBezTo>
                    <a:pt x="0" y="24"/>
                    <a:pt x="0" y="36"/>
                    <a:pt x="0" y="60"/>
                  </a:cubicBezTo>
                  <a:cubicBezTo>
                    <a:pt x="12" y="24"/>
                    <a:pt x="48" y="12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8883;p60">
              <a:extLst>
                <a:ext uri="{FF2B5EF4-FFF2-40B4-BE49-F238E27FC236}">
                  <a16:creationId xmlns:a16="http://schemas.microsoft.com/office/drawing/2014/main" id="{A4AF46E4-6576-4B03-A969-7021F3C70696}"/>
                </a:ext>
              </a:extLst>
            </p:cNvPr>
            <p:cNvSpPr/>
            <p:nvPr/>
          </p:nvSpPr>
          <p:spPr>
            <a:xfrm>
              <a:off x="5899825" y="30389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12"/>
                    <a:pt x="13" y="12"/>
                    <a:pt x="13" y="12"/>
                  </a:cubicBez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8884;p60">
              <a:extLst>
                <a:ext uri="{FF2B5EF4-FFF2-40B4-BE49-F238E27FC236}">
                  <a16:creationId xmlns:a16="http://schemas.microsoft.com/office/drawing/2014/main" id="{5C10FB7B-F823-4274-9844-D9FAFB824A11}"/>
                </a:ext>
              </a:extLst>
            </p:cNvPr>
            <p:cNvSpPr/>
            <p:nvPr/>
          </p:nvSpPr>
          <p:spPr>
            <a:xfrm>
              <a:off x="5898050" y="31463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6"/>
                  </a:moveTo>
                  <a:cubicBezTo>
                    <a:pt x="0" y="24"/>
                    <a:pt x="0" y="12"/>
                    <a:pt x="0" y="0"/>
                  </a:cubicBezTo>
                  <a:cubicBezTo>
                    <a:pt x="0" y="12"/>
                    <a:pt x="0" y="12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8885;p60">
              <a:extLst>
                <a:ext uri="{FF2B5EF4-FFF2-40B4-BE49-F238E27FC236}">
                  <a16:creationId xmlns:a16="http://schemas.microsoft.com/office/drawing/2014/main" id="{BA495B82-F7F9-4D50-9B88-43DBC441E2A5}"/>
                </a:ext>
              </a:extLst>
            </p:cNvPr>
            <p:cNvSpPr/>
            <p:nvPr/>
          </p:nvSpPr>
          <p:spPr>
            <a:xfrm>
              <a:off x="5901025" y="29293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cubicBezTo>
                    <a:pt x="0" y="1"/>
                    <a:pt x="0" y="25"/>
                    <a:pt x="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8886;p60">
              <a:extLst>
                <a:ext uri="{FF2B5EF4-FFF2-40B4-BE49-F238E27FC236}">
                  <a16:creationId xmlns:a16="http://schemas.microsoft.com/office/drawing/2014/main" id="{709E24E9-952A-4A45-97A1-52B3B406CB55}"/>
                </a:ext>
              </a:extLst>
            </p:cNvPr>
            <p:cNvSpPr/>
            <p:nvPr/>
          </p:nvSpPr>
          <p:spPr>
            <a:xfrm>
              <a:off x="5901025" y="29287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12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8887;p60">
              <a:extLst>
                <a:ext uri="{FF2B5EF4-FFF2-40B4-BE49-F238E27FC236}">
                  <a16:creationId xmlns:a16="http://schemas.microsoft.com/office/drawing/2014/main" id="{0463F234-3091-43FD-908B-3906D3633612}"/>
                </a:ext>
              </a:extLst>
            </p:cNvPr>
            <p:cNvSpPr/>
            <p:nvPr/>
          </p:nvSpPr>
          <p:spPr>
            <a:xfrm>
              <a:off x="5601575" y="2860275"/>
              <a:ext cx="309900" cy="291450"/>
            </a:xfrm>
            <a:custGeom>
              <a:avLst/>
              <a:gdLst/>
              <a:ahLst/>
              <a:cxnLst/>
              <a:rect l="l" t="t" r="r" b="b"/>
              <a:pathLst>
                <a:path w="12396" h="11658" extrusionOk="0">
                  <a:moveTo>
                    <a:pt x="1901" y="95"/>
                  </a:moveTo>
                  <a:cubicBezTo>
                    <a:pt x="1900" y="95"/>
                    <a:pt x="1900" y="95"/>
                    <a:pt x="1901" y="96"/>
                  </a:cubicBezTo>
                  <a:lnTo>
                    <a:pt x="1901" y="96"/>
                  </a:lnTo>
                  <a:cubicBezTo>
                    <a:pt x="1906" y="96"/>
                    <a:pt x="1912" y="96"/>
                    <a:pt x="1918" y="97"/>
                  </a:cubicBezTo>
                  <a:cubicBezTo>
                    <a:pt x="1908" y="96"/>
                    <a:pt x="1903" y="95"/>
                    <a:pt x="1901" y="95"/>
                  </a:cubicBezTo>
                  <a:close/>
                  <a:moveTo>
                    <a:pt x="6685" y="160"/>
                  </a:moveTo>
                  <a:cubicBezTo>
                    <a:pt x="6683" y="160"/>
                    <a:pt x="6682" y="161"/>
                    <a:pt x="6681" y="161"/>
                  </a:cubicBezTo>
                  <a:lnTo>
                    <a:pt x="6681" y="161"/>
                  </a:lnTo>
                  <a:cubicBezTo>
                    <a:pt x="6690" y="163"/>
                    <a:pt x="6697" y="164"/>
                    <a:pt x="6701" y="166"/>
                  </a:cubicBezTo>
                  <a:lnTo>
                    <a:pt x="6701" y="166"/>
                  </a:lnTo>
                  <a:cubicBezTo>
                    <a:pt x="6696" y="162"/>
                    <a:pt x="6691" y="160"/>
                    <a:pt x="6685" y="160"/>
                  </a:cubicBezTo>
                  <a:close/>
                  <a:moveTo>
                    <a:pt x="6701" y="166"/>
                  </a:moveTo>
                  <a:cubicBezTo>
                    <a:pt x="6702" y="166"/>
                    <a:pt x="6703" y="167"/>
                    <a:pt x="6704" y="168"/>
                  </a:cubicBezTo>
                  <a:cubicBezTo>
                    <a:pt x="6704" y="167"/>
                    <a:pt x="6703" y="167"/>
                    <a:pt x="6701" y="166"/>
                  </a:cubicBezTo>
                  <a:close/>
                  <a:moveTo>
                    <a:pt x="1453" y="335"/>
                  </a:moveTo>
                  <a:cubicBezTo>
                    <a:pt x="1458" y="337"/>
                    <a:pt x="1486" y="339"/>
                    <a:pt x="1525" y="340"/>
                  </a:cubicBezTo>
                  <a:lnTo>
                    <a:pt x="1525" y="340"/>
                  </a:lnTo>
                  <a:cubicBezTo>
                    <a:pt x="1513" y="342"/>
                    <a:pt x="1500" y="344"/>
                    <a:pt x="1487" y="344"/>
                  </a:cubicBezTo>
                  <a:cubicBezTo>
                    <a:pt x="1475" y="344"/>
                    <a:pt x="1463" y="342"/>
                    <a:pt x="1453" y="335"/>
                  </a:cubicBezTo>
                  <a:close/>
                  <a:moveTo>
                    <a:pt x="9573" y="382"/>
                  </a:moveTo>
                  <a:cubicBezTo>
                    <a:pt x="9573" y="382"/>
                    <a:pt x="9573" y="382"/>
                    <a:pt x="9573" y="383"/>
                  </a:cubicBezTo>
                  <a:cubicBezTo>
                    <a:pt x="9573" y="382"/>
                    <a:pt x="9573" y="382"/>
                    <a:pt x="9573" y="382"/>
                  </a:cubicBezTo>
                  <a:close/>
                  <a:moveTo>
                    <a:pt x="7327" y="388"/>
                  </a:moveTo>
                  <a:cubicBezTo>
                    <a:pt x="7317" y="390"/>
                    <a:pt x="7308" y="392"/>
                    <a:pt x="7299" y="395"/>
                  </a:cubicBezTo>
                  <a:cubicBezTo>
                    <a:pt x="7315" y="395"/>
                    <a:pt x="7324" y="392"/>
                    <a:pt x="7327" y="388"/>
                  </a:cubicBezTo>
                  <a:close/>
                  <a:moveTo>
                    <a:pt x="10237" y="366"/>
                  </a:moveTo>
                  <a:cubicBezTo>
                    <a:pt x="10255" y="366"/>
                    <a:pt x="10274" y="376"/>
                    <a:pt x="10300" y="383"/>
                  </a:cubicBezTo>
                  <a:cubicBezTo>
                    <a:pt x="10275" y="391"/>
                    <a:pt x="10245" y="405"/>
                    <a:pt x="10220" y="405"/>
                  </a:cubicBezTo>
                  <a:cubicBezTo>
                    <a:pt x="10210" y="405"/>
                    <a:pt x="10200" y="402"/>
                    <a:pt x="10192" y="395"/>
                  </a:cubicBezTo>
                  <a:cubicBezTo>
                    <a:pt x="10209" y="373"/>
                    <a:pt x="10222" y="366"/>
                    <a:pt x="10237" y="366"/>
                  </a:cubicBezTo>
                  <a:close/>
                  <a:moveTo>
                    <a:pt x="7379" y="430"/>
                  </a:moveTo>
                  <a:cubicBezTo>
                    <a:pt x="7355" y="433"/>
                    <a:pt x="7336" y="437"/>
                    <a:pt x="7323" y="442"/>
                  </a:cubicBezTo>
                  <a:cubicBezTo>
                    <a:pt x="7347" y="442"/>
                    <a:pt x="7365" y="438"/>
                    <a:pt x="7379" y="430"/>
                  </a:cubicBezTo>
                  <a:close/>
                  <a:moveTo>
                    <a:pt x="8844" y="475"/>
                  </a:moveTo>
                  <a:cubicBezTo>
                    <a:pt x="8825" y="480"/>
                    <a:pt x="8813" y="485"/>
                    <a:pt x="8811" y="490"/>
                  </a:cubicBezTo>
                  <a:cubicBezTo>
                    <a:pt x="8822" y="484"/>
                    <a:pt x="8833" y="479"/>
                    <a:pt x="8844" y="475"/>
                  </a:cubicBezTo>
                  <a:close/>
                  <a:moveTo>
                    <a:pt x="12050" y="490"/>
                  </a:moveTo>
                  <a:cubicBezTo>
                    <a:pt x="12050" y="514"/>
                    <a:pt x="12050" y="549"/>
                    <a:pt x="12038" y="573"/>
                  </a:cubicBezTo>
                  <a:cubicBezTo>
                    <a:pt x="12026" y="561"/>
                    <a:pt x="12026" y="525"/>
                    <a:pt x="12050" y="490"/>
                  </a:cubicBezTo>
                  <a:close/>
                  <a:moveTo>
                    <a:pt x="11978" y="1299"/>
                  </a:moveTo>
                  <a:lnTo>
                    <a:pt x="11978" y="1299"/>
                  </a:lnTo>
                  <a:cubicBezTo>
                    <a:pt x="11978" y="1301"/>
                    <a:pt x="11977" y="1303"/>
                    <a:pt x="11976" y="1305"/>
                  </a:cubicBezTo>
                  <a:lnTo>
                    <a:pt x="11976" y="1305"/>
                  </a:lnTo>
                  <a:cubicBezTo>
                    <a:pt x="11977" y="1303"/>
                    <a:pt x="11978" y="1301"/>
                    <a:pt x="11978" y="1299"/>
                  </a:cubicBezTo>
                  <a:close/>
                  <a:moveTo>
                    <a:pt x="11976" y="1305"/>
                  </a:moveTo>
                  <a:cubicBezTo>
                    <a:pt x="11963" y="1340"/>
                    <a:pt x="11963" y="1370"/>
                    <a:pt x="11979" y="1391"/>
                  </a:cubicBezTo>
                  <a:lnTo>
                    <a:pt x="11979" y="1391"/>
                  </a:lnTo>
                  <a:cubicBezTo>
                    <a:pt x="11973" y="1355"/>
                    <a:pt x="11971" y="1322"/>
                    <a:pt x="11976" y="1305"/>
                  </a:cubicBezTo>
                  <a:close/>
                  <a:moveTo>
                    <a:pt x="12022" y="1529"/>
                  </a:moveTo>
                  <a:cubicBezTo>
                    <a:pt x="12028" y="1529"/>
                    <a:pt x="12022" y="1558"/>
                    <a:pt x="12017" y="1558"/>
                  </a:cubicBezTo>
                  <a:cubicBezTo>
                    <a:pt x="12016" y="1558"/>
                    <a:pt x="12014" y="1552"/>
                    <a:pt x="12014" y="1538"/>
                  </a:cubicBezTo>
                  <a:lnTo>
                    <a:pt x="12014" y="1538"/>
                  </a:lnTo>
                  <a:cubicBezTo>
                    <a:pt x="12014" y="1541"/>
                    <a:pt x="12015" y="1543"/>
                    <a:pt x="12017" y="1543"/>
                  </a:cubicBezTo>
                  <a:cubicBezTo>
                    <a:pt x="12019" y="1543"/>
                    <a:pt x="12022" y="1538"/>
                    <a:pt x="12014" y="1538"/>
                  </a:cubicBezTo>
                  <a:lnTo>
                    <a:pt x="12014" y="1538"/>
                  </a:lnTo>
                  <a:cubicBezTo>
                    <a:pt x="12014" y="1538"/>
                    <a:pt x="12014" y="1538"/>
                    <a:pt x="12014" y="1538"/>
                  </a:cubicBezTo>
                  <a:cubicBezTo>
                    <a:pt x="12018" y="1532"/>
                    <a:pt x="12021" y="1529"/>
                    <a:pt x="12022" y="1529"/>
                  </a:cubicBezTo>
                  <a:close/>
                  <a:moveTo>
                    <a:pt x="12026" y="2264"/>
                  </a:moveTo>
                  <a:cubicBezTo>
                    <a:pt x="12024" y="2270"/>
                    <a:pt x="12021" y="2275"/>
                    <a:pt x="12019" y="2280"/>
                  </a:cubicBezTo>
                  <a:lnTo>
                    <a:pt x="12019" y="2280"/>
                  </a:lnTo>
                  <a:cubicBezTo>
                    <a:pt x="12018" y="2279"/>
                    <a:pt x="12016" y="2278"/>
                    <a:pt x="12014" y="2276"/>
                  </a:cubicBezTo>
                  <a:lnTo>
                    <a:pt x="12014" y="2276"/>
                  </a:lnTo>
                  <a:cubicBezTo>
                    <a:pt x="12016" y="2278"/>
                    <a:pt x="12017" y="2280"/>
                    <a:pt x="12018" y="2283"/>
                  </a:cubicBezTo>
                  <a:lnTo>
                    <a:pt x="12018" y="2283"/>
                  </a:lnTo>
                  <a:cubicBezTo>
                    <a:pt x="12018" y="2282"/>
                    <a:pt x="12019" y="2281"/>
                    <a:pt x="12019" y="2280"/>
                  </a:cubicBezTo>
                  <a:lnTo>
                    <a:pt x="12019" y="2280"/>
                  </a:lnTo>
                  <a:cubicBezTo>
                    <a:pt x="12020" y="2280"/>
                    <a:pt x="12021" y="2281"/>
                    <a:pt x="12022" y="2281"/>
                  </a:cubicBezTo>
                  <a:cubicBezTo>
                    <a:pt x="12026" y="2281"/>
                    <a:pt x="12026" y="2272"/>
                    <a:pt x="12026" y="2264"/>
                  </a:cubicBezTo>
                  <a:close/>
                  <a:moveTo>
                    <a:pt x="12034" y="2536"/>
                  </a:moveTo>
                  <a:cubicBezTo>
                    <a:pt x="12051" y="2536"/>
                    <a:pt x="12052" y="2562"/>
                    <a:pt x="12043" y="2562"/>
                  </a:cubicBezTo>
                  <a:cubicBezTo>
                    <a:pt x="12039" y="2562"/>
                    <a:pt x="12033" y="2556"/>
                    <a:pt x="12026" y="2538"/>
                  </a:cubicBezTo>
                  <a:cubicBezTo>
                    <a:pt x="12029" y="2537"/>
                    <a:pt x="12031" y="2536"/>
                    <a:pt x="12034" y="2536"/>
                  </a:cubicBezTo>
                  <a:close/>
                  <a:moveTo>
                    <a:pt x="11972" y="2729"/>
                  </a:moveTo>
                  <a:lnTo>
                    <a:pt x="11972" y="2729"/>
                  </a:lnTo>
                  <a:cubicBezTo>
                    <a:pt x="11970" y="2731"/>
                    <a:pt x="11968" y="2735"/>
                    <a:pt x="11967" y="2740"/>
                  </a:cubicBezTo>
                  <a:cubicBezTo>
                    <a:pt x="11969" y="2736"/>
                    <a:pt x="11970" y="2732"/>
                    <a:pt x="11972" y="2729"/>
                  </a:cubicBezTo>
                  <a:close/>
                  <a:moveTo>
                    <a:pt x="11978" y="2788"/>
                  </a:moveTo>
                  <a:cubicBezTo>
                    <a:pt x="11977" y="2794"/>
                    <a:pt x="11977" y="2798"/>
                    <a:pt x="11977" y="2802"/>
                  </a:cubicBezTo>
                  <a:lnTo>
                    <a:pt x="11977" y="2802"/>
                  </a:lnTo>
                  <a:cubicBezTo>
                    <a:pt x="11978" y="2796"/>
                    <a:pt x="11978" y="2788"/>
                    <a:pt x="11978" y="2788"/>
                  </a:cubicBezTo>
                  <a:close/>
                  <a:moveTo>
                    <a:pt x="11967" y="2800"/>
                  </a:moveTo>
                  <a:cubicBezTo>
                    <a:pt x="11968" y="2803"/>
                    <a:pt x="11970" y="2805"/>
                    <a:pt x="11971" y="2807"/>
                  </a:cubicBezTo>
                  <a:lnTo>
                    <a:pt x="11971" y="2807"/>
                  </a:lnTo>
                  <a:cubicBezTo>
                    <a:pt x="11970" y="2804"/>
                    <a:pt x="11968" y="2802"/>
                    <a:pt x="11967" y="2800"/>
                  </a:cubicBezTo>
                  <a:close/>
                  <a:moveTo>
                    <a:pt x="11955" y="3895"/>
                  </a:moveTo>
                  <a:cubicBezTo>
                    <a:pt x="11978" y="3895"/>
                    <a:pt x="11978" y="3907"/>
                    <a:pt x="11967" y="3943"/>
                  </a:cubicBezTo>
                  <a:cubicBezTo>
                    <a:pt x="11955" y="3931"/>
                    <a:pt x="11955" y="3907"/>
                    <a:pt x="11955" y="3895"/>
                  </a:cubicBezTo>
                  <a:close/>
                  <a:moveTo>
                    <a:pt x="12348" y="3966"/>
                  </a:moveTo>
                  <a:cubicBezTo>
                    <a:pt x="12337" y="3966"/>
                    <a:pt x="12329" y="3970"/>
                    <a:pt x="12323" y="3977"/>
                  </a:cubicBezTo>
                  <a:lnTo>
                    <a:pt x="12323" y="3977"/>
                  </a:lnTo>
                  <a:cubicBezTo>
                    <a:pt x="12329" y="3976"/>
                    <a:pt x="12338" y="3972"/>
                    <a:pt x="12348" y="3966"/>
                  </a:cubicBezTo>
                  <a:close/>
                  <a:moveTo>
                    <a:pt x="12177" y="3858"/>
                  </a:moveTo>
                  <a:cubicBezTo>
                    <a:pt x="12186" y="3858"/>
                    <a:pt x="12196" y="3862"/>
                    <a:pt x="12205" y="3871"/>
                  </a:cubicBezTo>
                  <a:cubicBezTo>
                    <a:pt x="12205" y="3883"/>
                    <a:pt x="12217" y="3990"/>
                    <a:pt x="12217" y="3990"/>
                  </a:cubicBezTo>
                  <a:cubicBezTo>
                    <a:pt x="12169" y="3931"/>
                    <a:pt x="12181" y="3954"/>
                    <a:pt x="12133" y="3883"/>
                  </a:cubicBezTo>
                  <a:cubicBezTo>
                    <a:pt x="12148" y="3868"/>
                    <a:pt x="12163" y="3858"/>
                    <a:pt x="12177" y="3858"/>
                  </a:cubicBezTo>
                  <a:close/>
                  <a:moveTo>
                    <a:pt x="12180" y="4513"/>
                  </a:moveTo>
                  <a:cubicBezTo>
                    <a:pt x="12186" y="4513"/>
                    <a:pt x="12198" y="4519"/>
                    <a:pt x="12217" y="4538"/>
                  </a:cubicBezTo>
                  <a:cubicBezTo>
                    <a:pt x="12212" y="4552"/>
                    <a:pt x="12206" y="4557"/>
                    <a:pt x="12200" y="4557"/>
                  </a:cubicBezTo>
                  <a:cubicBezTo>
                    <a:pt x="12182" y="4557"/>
                    <a:pt x="12164" y="4513"/>
                    <a:pt x="12180" y="4513"/>
                  </a:cubicBezTo>
                  <a:close/>
                  <a:moveTo>
                    <a:pt x="12026" y="5883"/>
                  </a:moveTo>
                  <a:cubicBezTo>
                    <a:pt x="12034" y="5883"/>
                    <a:pt x="12037" y="5889"/>
                    <a:pt x="12034" y="5889"/>
                  </a:cubicBezTo>
                  <a:cubicBezTo>
                    <a:pt x="12033" y="5889"/>
                    <a:pt x="12030" y="5887"/>
                    <a:pt x="12026" y="5883"/>
                  </a:cubicBezTo>
                  <a:close/>
                  <a:moveTo>
                    <a:pt x="12124" y="5886"/>
                  </a:moveTo>
                  <a:lnTo>
                    <a:pt x="12124" y="5886"/>
                  </a:lnTo>
                  <a:cubicBezTo>
                    <a:pt x="12146" y="5909"/>
                    <a:pt x="12157" y="5944"/>
                    <a:pt x="12169" y="5979"/>
                  </a:cubicBezTo>
                  <a:cubicBezTo>
                    <a:pt x="12156" y="5947"/>
                    <a:pt x="12144" y="5932"/>
                    <a:pt x="12129" y="5932"/>
                  </a:cubicBezTo>
                  <a:cubicBezTo>
                    <a:pt x="12117" y="5932"/>
                    <a:pt x="12102" y="5944"/>
                    <a:pt x="12086" y="5967"/>
                  </a:cubicBezTo>
                  <a:cubicBezTo>
                    <a:pt x="12086" y="5946"/>
                    <a:pt x="12076" y="5924"/>
                    <a:pt x="12066" y="5903"/>
                  </a:cubicBezTo>
                  <a:lnTo>
                    <a:pt x="12066" y="5903"/>
                  </a:lnTo>
                  <a:cubicBezTo>
                    <a:pt x="12082" y="5903"/>
                    <a:pt x="12117" y="5891"/>
                    <a:pt x="12124" y="5886"/>
                  </a:cubicBezTo>
                  <a:close/>
                  <a:moveTo>
                    <a:pt x="12296" y="6835"/>
                  </a:moveTo>
                  <a:cubicBezTo>
                    <a:pt x="12300" y="6835"/>
                    <a:pt x="12306" y="6839"/>
                    <a:pt x="12309" y="6850"/>
                  </a:cubicBezTo>
                  <a:lnTo>
                    <a:pt x="12309" y="6850"/>
                  </a:lnTo>
                  <a:cubicBezTo>
                    <a:pt x="12305" y="6850"/>
                    <a:pt x="12302" y="6851"/>
                    <a:pt x="12299" y="6851"/>
                  </a:cubicBezTo>
                  <a:cubicBezTo>
                    <a:pt x="12280" y="6851"/>
                    <a:pt x="12286" y="6835"/>
                    <a:pt x="12296" y="6835"/>
                  </a:cubicBezTo>
                  <a:close/>
                  <a:moveTo>
                    <a:pt x="12276" y="6860"/>
                  </a:moveTo>
                  <a:cubicBezTo>
                    <a:pt x="12276" y="6872"/>
                    <a:pt x="12300" y="6907"/>
                    <a:pt x="12276" y="6907"/>
                  </a:cubicBezTo>
                  <a:cubicBezTo>
                    <a:pt x="12240" y="6895"/>
                    <a:pt x="12264" y="6883"/>
                    <a:pt x="12276" y="6860"/>
                  </a:cubicBezTo>
                  <a:close/>
                  <a:moveTo>
                    <a:pt x="12312" y="7133"/>
                  </a:moveTo>
                  <a:cubicBezTo>
                    <a:pt x="12307" y="7139"/>
                    <a:pt x="12306" y="7141"/>
                    <a:pt x="12309" y="7142"/>
                  </a:cubicBezTo>
                  <a:lnTo>
                    <a:pt x="12309" y="7142"/>
                  </a:lnTo>
                  <a:cubicBezTo>
                    <a:pt x="12309" y="7139"/>
                    <a:pt x="12310" y="7136"/>
                    <a:pt x="12312" y="7133"/>
                  </a:cubicBezTo>
                  <a:close/>
                  <a:moveTo>
                    <a:pt x="12309" y="7142"/>
                  </a:moveTo>
                  <a:cubicBezTo>
                    <a:pt x="12307" y="7151"/>
                    <a:pt x="12307" y="7163"/>
                    <a:pt x="12309" y="7174"/>
                  </a:cubicBezTo>
                  <a:lnTo>
                    <a:pt x="12309" y="7174"/>
                  </a:lnTo>
                  <a:cubicBezTo>
                    <a:pt x="12344" y="7140"/>
                    <a:pt x="12316" y="7146"/>
                    <a:pt x="12309" y="7142"/>
                  </a:cubicBezTo>
                  <a:close/>
                  <a:moveTo>
                    <a:pt x="12288" y="7634"/>
                  </a:moveTo>
                  <a:cubicBezTo>
                    <a:pt x="12295" y="7690"/>
                    <a:pt x="12294" y="7718"/>
                    <a:pt x="12284" y="7718"/>
                  </a:cubicBezTo>
                  <a:cubicBezTo>
                    <a:pt x="12277" y="7718"/>
                    <a:pt x="12267" y="7705"/>
                    <a:pt x="12252" y="7681"/>
                  </a:cubicBezTo>
                  <a:cubicBezTo>
                    <a:pt x="12251" y="7675"/>
                    <a:pt x="12250" y="7671"/>
                    <a:pt x="12249" y="7668"/>
                  </a:cubicBezTo>
                  <a:lnTo>
                    <a:pt x="12249" y="7668"/>
                  </a:lnTo>
                  <a:cubicBezTo>
                    <a:pt x="12244" y="7643"/>
                    <a:pt x="12257" y="7634"/>
                    <a:pt x="12288" y="7634"/>
                  </a:cubicBezTo>
                  <a:close/>
                  <a:moveTo>
                    <a:pt x="12292" y="8180"/>
                  </a:moveTo>
                  <a:cubicBezTo>
                    <a:pt x="12290" y="8184"/>
                    <a:pt x="12288" y="8192"/>
                    <a:pt x="12288" y="8205"/>
                  </a:cubicBezTo>
                  <a:cubicBezTo>
                    <a:pt x="12289" y="8196"/>
                    <a:pt x="12290" y="8188"/>
                    <a:pt x="12292" y="8180"/>
                  </a:cubicBezTo>
                  <a:close/>
                  <a:moveTo>
                    <a:pt x="12283" y="8228"/>
                  </a:moveTo>
                  <a:cubicBezTo>
                    <a:pt x="12282" y="8232"/>
                    <a:pt x="12284" y="8242"/>
                    <a:pt x="12286" y="8242"/>
                  </a:cubicBezTo>
                  <a:cubicBezTo>
                    <a:pt x="12287" y="8242"/>
                    <a:pt x="12288" y="8239"/>
                    <a:pt x="12288" y="8229"/>
                  </a:cubicBezTo>
                  <a:cubicBezTo>
                    <a:pt x="12287" y="8229"/>
                    <a:pt x="12285" y="8229"/>
                    <a:pt x="12283" y="8228"/>
                  </a:cubicBezTo>
                  <a:close/>
                  <a:moveTo>
                    <a:pt x="12306" y="8244"/>
                  </a:moveTo>
                  <a:lnTo>
                    <a:pt x="12306" y="8244"/>
                  </a:lnTo>
                  <a:cubicBezTo>
                    <a:pt x="12308" y="8247"/>
                    <a:pt x="12310" y="8250"/>
                    <a:pt x="12312" y="8253"/>
                  </a:cubicBezTo>
                  <a:cubicBezTo>
                    <a:pt x="12309" y="8248"/>
                    <a:pt x="12307" y="8245"/>
                    <a:pt x="12306" y="8244"/>
                  </a:cubicBezTo>
                  <a:close/>
                  <a:moveTo>
                    <a:pt x="12316" y="8367"/>
                  </a:moveTo>
                  <a:lnTo>
                    <a:pt x="12316" y="8367"/>
                  </a:lnTo>
                  <a:cubicBezTo>
                    <a:pt x="12316" y="8367"/>
                    <a:pt x="12316" y="8367"/>
                    <a:pt x="12316" y="8368"/>
                  </a:cubicBezTo>
                  <a:lnTo>
                    <a:pt x="12316" y="8368"/>
                  </a:lnTo>
                  <a:cubicBezTo>
                    <a:pt x="12316" y="8368"/>
                    <a:pt x="12317" y="8367"/>
                    <a:pt x="12316" y="8367"/>
                  </a:cubicBezTo>
                  <a:close/>
                  <a:moveTo>
                    <a:pt x="12228" y="8205"/>
                  </a:moveTo>
                  <a:lnTo>
                    <a:pt x="12228" y="8205"/>
                  </a:lnTo>
                  <a:cubicBezTo>
                    <a:pt x="12249" y="8215"/>
                    <a:pt x="12270" y="8226"/>
                    <a:pt x="12283" y="8228"/>
                  </a:cubicBezTo>
                  <a:lnTo>
                    <a:pt x="12283" y="8228"/>
                  </a:lnTo>
                  <a:cubicBezTo>
                    <a:pt x="12283" y="8227"/>
                    <a:pt x="12284" y="8227"/>
                    <a:pt x="12285" y="8227"/>
                  </a:cubicBezTo>
                  <a:lnTo>
                    <a:pt x="12285" y="8227"/>
                  </a:lnTo>
                  <a:cubicBezTo>
                    <a:pt x="12286" y="8227"/>
                    <a:pt x="12287" y="8227"/>
                    <a:pt x="12288" y="8229"/>
                  </a:cubicBezTo>
                  <a:cubicBezTo>
                    <a:pt x="12288" y="8276"/>
                    <a:pt x="12288" y="8312"/>
                    <a:pt x="12288" y="8360"/>
                  </a:cubicBezTo>
                  <a:cubicBezTo>
                    <a:pt x="12291" y="8346"/>
                    <a:pt x="12294" y="8341"/>
                    <a:pt x="12296" y="8341"/>
                  </a:cubicBezTo>
                  <a:cubicBezTo>
                    <a:pt x="12300" y="8341"/>
                    <a:pt x="12302" y="8363"/>
                    <a:pt x="12308" y="8370"/>
                  </a:cubicBezTo>
                  <a:lnTo>
                    <a:pt x="12308" y="8370"/>
                  </a:lnTo>
                  <a:cubicBezTo>
                    <a:pt x="12304" y="8369"/>
                    <a:pt x="12297" y="8367"/>
                    <a:pt x="12288" y="8360"/>
                  </a:cubicBezTo>
                  <a:cubicBezTo>
                    <a:pt x="12228" y="8312"/>
                    <a:pt x="12240" y="8265"/>
                    <a:pt x="12228" y="8205"/>
                  </a:cubicBezTo>
                  <a:close/>
                  <a:moveTo>
                    <a:pt x="12288" y="8812"/>
                  </a:moveTo>
                  <a:lnTo>
                    <a:pt x="12288" y="8812"/>
                  </a:lnTo>
                  <a:cubicBezTo>
                    <a:pt x="12288" y="8818"/>
                    <a:pt x="12288" y="8823"/>
                    <a:pt x="12287" y="8828"/>
                  </a:cubicBezTo>
                  <a:lnTo>
                    <a:pt x="12287" y="8828"/>
                  </a:lnTo>
                  <a:cubicBezTo>
                    <a:pt x="12288" y="8823"/>
                    <a:pt x="12288" y="8818"/>
                    <a:pt x="12288" y="8812"/>
                  </a:cubicBezTo>
                  <a:close/>
                  <a:moveTo>
                    <a:pt x="12276" y="8955"/>
                  </a:moveTo>
                  <a:lnTo>
                    <a:pt x="12276" y="8955"/>
                  </a:lnTo>
                  <a:cubicBezTo>
                    <a:pt x="12270" y="8968"/>
                    <a:pt x="12267" y="8981"/>
                    <a:pt x="12265" y="8994"/>
                  </a:cubicBezTo>
                  <a:lnTo>
                    <a:pt x="12265" y="8994"/>
                  </a:lnTo>
                  <a:cubicBezTo>
                    <a:pt x="12272" y="8992"/>
                    <a:pt x="12276" y="8983"/>
                    <a:pt x="12276" y="8955"/>
                  </a:cubicBezTo>
                  <a:close/>
                  <a:moveTo>
                    <a:pt x="11907" y="9205"/>
                  </a:moveTo>
                  <a:cubicBezTo>
                    <a:pt x="11901" y="9208"/>
                    <a:pt x="11902" y="9217"/>
                    <a:pt x="11905" y="9229"/>
                  </a:cubicBezTo>
                  <a:lnTo>
                    <a:pt x="11905" y="9229"/>
                  </a:lnTo>
                  <a:cubicBezTo>
                    <a:pt x="11905" y="9223"/>
                    <a:pt x="11906" y="9215"/>
                    <a:pt x="11907" y="9205"/>
                  </a:cubicBezTo>
                  <a:close/>
                  <a:moveTo>
                    <a:pt x="11908" y="9407"/>
                  </a:moveTo>
                  <a:lnTo>
                    <a:pt x="11907" y="9408"/>
                  </a:lnTo>
                  <a:cubicBezTo>
                    <a:pt x="11907" y="9408"/>
                    <a:pt x="11908" y="9408"/>
                    <a:pt x="11908" y="9408"/>
                  </a:cubicBezTo>
                  <a:lnTo>
                    <a:pt x="11908" y="9408"/>
                  </a:lnTo>
                  <a:cubicBezTo>
                    <a:pt x="11908" y="9408"/>
                    <a:pt x="11908" y="9407"/>
                    <a:pt x="11908" y="9407"/>
                  </a:cubicBezTo>
                  <a:close/>
                  <a:moveTo>
                    <a:pt x="11875" y="10119"/>
                  </a:moveTo>
                  <a:lnTo>
                    <a:pt x="11875" y="10119"/>
                  </a:lnTo>
                  <a:cubicBezTo>
                    <a:pt x="11874" y="10120"/>
                    <a:pt x="11873" y="10121"/>
                    <a:pt x="11871" y="10122"/>
                  </a:cubicBezTo>
                  <a:cubicBezTo>
                    <a:pt x="11873" y="10121"/>
                    <a:pt x="11874" y="10120"/>
                    <a:pt x="11875" y="10119"/>
                  </a:cubicBezTo>
                  <a:close/>
                  <a:moveTo>
                    <a:pt x="12217" y="10562"/>
                  </a:moveTo>
                  <a:cubicBezTo>
                    <a:pt x="12215" y="10566"/>
                    <a:pt x="12214" y="10569"/>
                    <a:pt x="12214" y="10573"/>
                  </a:cubicBezTo>
                  <a:lnTo>
                    <a:pt x="12214" y="10573"/>
                  </a:lnTo>
                  <a:cubicBezTo>
                    <a:pt x="12216" y="10569"/>
                    <a:pt x="12217" y="10566"/>
                    <a:pt x="12217" y="10562"/>
                  </a:cubicBezTo>
                  <a:close/>
                  <a:moveTo>
                    <a:pt x="12234" y="10630"/>
                  </a:moveTo>
                  <a:cubicBezTo>
                    <a:pt x="12238" y="10637"/>
                    <a:pt x="12240" y="10643"/>
                    <a:pt x="12240" y="10646"/>
                  </a:cubicBezTo>
                  <a:cubicBezTo>
                    <a:pt x="12240" y="10641"/>
                    <a:pt x="12238" y="10635"/>
                    <a:pt x="12234" y="10630"/>
                  </a:cubicBezTo>
                  <a:close/>
                  <a:moveTo>
                    <a:pt x="12147" y="10964"/>
                  </a:moveTo>
                  <a:cubicBezTo>
                    <a:pt x="12143" y="10983"/>
                    <a:pt x="12143" y="11006"/>
                    <a:pt x="12124" y="11006"/>
                  </a:cubicBezTo>
                  <a:cubicBezTo>
                    <a:pt x="12120" y="11006"/>
                    <a:pt x="12115" y="11005"/>
                    <a:pt x="12109" y="11003"/>
                  </a:cubicBezTo>
                  <a:cubicBezTo>
                    <a:pt x="12125" y="10993"/>
                    <a:pt x="12137" y="10980"/>
                    <a:pt x="12147" y="10964"/>
                  </a:cubicBezTo>
                  <a:close/>
                  <a:moveTo>
                    <a:pt x="10547" y="0"/>
                  </a:moveTo>
                  <a:cubicBezTo>
                    <a:pt x="10496" y="0"/>
                    <a:pt x="10560" y="63"/>
                    <a:pt x="10454" y="73"/>
                  </a:cubicBezTo>
                  <a:cubicBezTo>
                    <a:pt x="10418" y="33"/>
                    <a:pt x="10380" y="21"/>
                    <a:pt x="10340" y="21"/>
                  </a:cubicBezTo>
                  <a:cubicBezTo>
                    <a:pt x="10271" y="21"/>
                    <a:pt x="10196" y="56"/>
                    <a:pt x="10112" y="56"/>
                  </a:cubicBezTo>
                  <a:cubicBezTo>
                    <a:pt x="10081" y="56"/>
                    <a:pt x="10048" y="51"/>
                    <a:pt x="10014" y="37"/>
                  </a:cubicBezTo>
                  <a:lnTo>
                    <a:pt x="10014" y="37"/>
                  </a:lnTo>
                  <a:cubicBezTo>
                    <a:pt x="10056" y="69"/>
                    <a:pt x="10001" y="75"/>
                    <a:pt x="9922" y="75"/>
                  </a:cubicBezTo>
                  <a:cubicBezTo>
                    <a:pt x="9873" y="75"/>
                    <a:pt x="9813" y="72"/>
                    <a:pt x="9763" y="72"/>
                  </a:cubicBezTo>
                  <a:cubicBezTo>
                    <a:pt x="9712" y="72"/>
                    <a:pt x="9670" y="75"/>
                    <a:pt x="9657" y="85"/>
                  </a:cubicBezTo>
                  <a:cubicBezTo>
                    <a:pt x="9633" y="73"/>
                    <a:pt x="9592" y="69"/>
                    <a:pt x="9544" y="69"/>
                  </a:cubicBezTo>
                  <a:cubicBezTo>
                    <a:pt x="9449" y="69"/>
                    <a:pt x="9327" y="85"/>
                    <a:pt x="9264" y="85"/>
                  </a:cubicBezTo>
                  <a:cubicBezTo>
                    <a:pt x="9127" y="77"/>
                    <a:pt x="8927" y="50"/>
                    <a:pt x="8754" y="50"/>
                  </a:cubicBezTo>
                  <a:cubicBezTo>
                    <a:pt x="8656" y="50"/>
                    <a:pt x="8566" y="59"/>
                    <a:pt x="8502" y="85"/>
                  </a:cubicBezTo>
                  <a:cubicBezTo>
                    <a:pt x="8445" y="108"/>
                    <a:pt x="8373" y="116"/>
                    <a:pt x="8294" y="116"/>
                  </a:cubicBezTo>
                  <a:cubicBezTo>
                    <a:pt x="8123" y="116"/>
                    <a:pt x="7918" y="77"/>
                    <a:pt x="7764" y="61"/>
                  </a:cubicBezTo>
                  <a:cubicBezTo>
                    <a:pt x="7712" y="58"/>
                    <a:pt x="7668" y="58"/>
                    <a:pt x="7628" y="58"/>
                  </a:cubicBezTo>
                  <a:cubicBezTo>
                    <a:pt x="7557" y="58"/>
                    <a:pt x="7498" y="60"/>
                    <a:pt x="7431" y="60"/>
                  </a:cubicBezTo>
                  <a:cubicBezTo>
                    <a:pt x="7371" y="60"/>
                    <a:pt x="7304" y="58"/>
                    <a:pt x="7216" y="49"/>
                  </a:cubicBezTo>
                  <a:cubicBezTo>
                    <a:pt x="7187" y="44"/>
                    <a:pt x="7160" y="42"/>
                    <a:pt x="7135" y="42"/>
                  </a:cubicBezTo>
                  <a:cubicBezTo>
                    <a:pt x="6985" y="42"/>
                    <a:pt x="6893" y="121"/>
                    <a:pt x="6740" y="121"/>
                  </a:cubicBezTo>
                  <a:cubicBezTo>
                    <a:pt x="6978" y="133"/>
                    <a:pt x="6692" y="180"/>
                    <a:pt x="6787" y="204"/>
                  </a:cubicBezTo>
                  <a:cubicBezTo>
                    <a:pt x="6775" y="207"/>
                    <a:pt x="6762" y="209"/>
                    <a:pt x="6749" y="209"/>
                  </a:cubicBezTo>
                  <a:cubicBezTo>
                    <a:pt x="6715" y="209"/>
                    <a:pt x="6682" y="198"/>
                    <a:pt x="6656" y="180"/>
                  </a:cubicBezTo>
                  <a:cubicBezTo>
                    <a:pt x="6662" y="168"/>
                    <a:pt x="6672" y="162"/>
                    <a:pt x="6681" y="161"/>
                  </a:cubicBezTo>
                  <a:lnTo>
                    <a:pt x="6681" y="161"/>
                  </a:lnTo>
                  <a:cubicBezTo>
                    <a:pt x="6509" y="129"/>
                    <a:pt x="5444" y="49"/>
                    <a:pt x="5335" y="49"/>
                  </a:cubicBezTo>
                  <a:cubicBezTo>
                    <a:pt x="5347" y="73"/>
                    <a:pt x="5359" y="85"/>
                    <a:pt x="5370" y="109"/>
                  </a:cubicBezTo>
                  <a:cubicBezTo>
                    <a:pt x="5323" y="109"/>
                    <a:pt x="5132" y="61"/>
                    <a:pt x="5287" y="61"/>
                  </a:cubicBezTo>
                  <a:cubicBezTo>
                    <a:pt x="5276" y="54"/>
                    <a:pt x="5265" y="50"/>
                    <a:pt x="5254" y="50"/>
                  </a:cubicBezTo>
                  <a:cubicBezTo>
                    <a:pt x="5209" y="50"/>
                    <a:pt x="5167" y="101"/>
                    <a:pt x="5118" y="101"/>
                  </a:cubicBezTo>
                  <a:cubicBezTo>
                    <a:pt x="5104" y="101"/>
                    <a:pt x="5089" y="96"/>
                    <a:pt x="5073" y="85"/>
                  </a:cubicBezTo>
                  <a:cubicBezTo>
                    <a:pt x="5061" y="73"/>
                    <a:pt x="5156" y="37"/>
                    <a:pt x="5156" y="37"/>
                  </a:cubicBezTo>
                  <a:lnTo>
                    <a:pt x="5085" y="37"/>
                  </a:lnTo>
                  <a:cubicBezTo>
                    <a:pt x="5060" y="70"/>
                    <a:pt x="5018" y="80"/>
                    <a:pt x="4968" y="80"/>
                  </a:cubicBezTo>
                  <a:cubicBezTo>
                    <a:pt x="4936" y="80"/>
                    <a:pt x="4901" y="76"/>
                    <a:pt x="4866" y="71"/>
                  </a:cubicBezTo>
                  <a:lnTo>
                    <a:pt x="4866" y="71"/>
                  </a:lnTo>
                  <a:lnTo>
                    <a:pt x="4870" y="73"/>
                  </a:lnTo>
                  <a:cubicBezTo>
                    <a:pt x="4853" y="77"/>
                    <a:pt x="4843" y="78"/>
                    <a:pt x="4837" y="78"/>
                  </a:cubicBezTo>
                  <a:cubicBezTo>
                    <a:pt x="4827" y="78"/>
                    <a:pt x="4833" y="73"/>
                    <a:pt x="4840" y="67"/>
                  </a:cubicBezTo>
                  <a:lnTo>
                    <a:pt x="4840" y="67"/>
                  </a:lnTo>
                  <a:cubicBezTo>
                    <a:pt x="4849" y="68"/>
                    <a:pt x="4857" y="70"/>
                    <a:pt x="4866" y="71"/>
                  </a:cubicBezTo>
                  <a:lnTo>
                    <a:pt x="4866" y="71"/>
                  </a:lnTo>
                  <a:lnTo>
                    <a:pt x="4847" y="61"/>
                  </a:lnTo>
                  <a:cubicBezTo>
                    <a:pt x="4845" y="63"/>
                    <a:pt x="4842" y="65"/>
                    <a:pt x="4840" y="67"/>
                  </a:cubicBezTo>
                  <a:lnTo>
                    <a:pt x="4840" y="67"/>
                  </a:lnTo>
                  <a:cubicBezTo>
                    <a:pt x="4784" y="58"/>
                    <a:pt x="4728" y="48"/>
                    <a:pt x="4681" y="48"/>
                  </a:cubicBezTo>
                  <a:cubicBezTo>
                    <a:pt x="4672" y="48"/>
                    <a:pt x="4664" y="49"/>
                    <a:pt x="4656" y="49"/>
                  </a:cubicBezTo>
                  <a:cubicBezTo>
                    <a:pt x="4680" y="61"/>
                    <a:pt x="4704" y="73"/>
                    <a:pt x="4728" y="85"/>
                  </a:cubicBezTo>
                  <a:cubicBezTo>
                    <a:pt x="4692" y="97"/>
                    <a:pt x="4575" y="85"/>
                    <a:pt x="4642" y="131"/>
                  </a:cubicBezTo>
                  <a:lnTo>
                    <a:pt x="4642" y="131"/>
                  </a:lnTo>
                  <a:cubicBezTo>
                    <a:pt x="4561" y="77"/>
                    <a:pt x="4447" y="60"/>
                    <a:pt x="4321" y="60"/>
                  </a:cubicBezTo>
                  <a:cubicBezTo>
                    <a:pt x="4108" y="60"/>
                    <a:pt x="3862" y="109"/>
                    <a:pt x="3700" y="109"/>
                  </a:cubicBezTo>
                  <a:cubicBezTo>
                    <a:pt x="3689" y="109"/>
                    <a:pt x="3678" y="109"/>
                    <a:pt x="3668" y="109"/>
                  </a:cubicBezTo>
                  <a:lnTo>
                    <a:pt x="3668" y="109"/>
                  </a:lnTo>
                  <a:cubicBezTo>
                    <a:pt x="3682" y="114"/>
                    <a:pt x="3679" y="117"/>
                    <a:pt x="3664" y="117"/>
                  </a:cubicBezTo>
                  <a:cubicBezTo>
                    <a:pt x="3617" y="117"/>
                    <a:pt x="3457" y="94"/>
                    <a:pt x="3394" y="85"/>
                  </a:cubicBezTo>
                  <a:cubicBezTo>
                    <a:pt x="3391" y="82"/>
                    <a:pt x="3372" y="81"/>
                    <a:pt x="3346" y="81"/>
                  </a:cubicBezTo>
                  <a:cubicBezTo>
                    <a:pt x="3262" y="81"/>
                    <a:pt x="3101" y="96"/>
                    <a:pt x="3156" y="133"/>
                  </a:cubicBezTo>
                  <a:cubicBezTo>
                    <a:pt x="3050" y="122"/>
                    <a:pt x="3133" y="83"/>
                    <a:pt x="3009" y="83"/>
                  </a:cubicBezTo>
                  <a:cubicBezTo>
                    <a:pt x="2994" y="83"/>
                    <a:pt x="2976" y="84"/>
                    <a:pt x="2953" y="85"/>
                  </a:cubicBezTo>
                  <a:cubicBezTo>
                    <a:pt x="2780" y="85"/>
                    <a:pt x="2615" y="59"/>
                    <a:pt x="2452" y="59"/>
                  </a:cubicBezTo>
                  <a:cubicBezTo>
                    <a:pt x="2424" y="59"/>
                    <a:pt x="2397" y="59"/>
                    <a:pt x="2370" y="61"/>
                  </a:cubicBezTo>
                  <a:cubicBezTo>
                    <a:pt x="2362" y="69"/>
                    <a:pt x="2259" y="89"/>
                    <a:pt x="2172" y="89"/>
                  </a:cubicBezTo>
                  <a:cubicBezTo>
                    <a:pt x="2132" y="89"/>
                    <a:pt x="2095" y="84"/>
                    <a:pt x="2072" y="73"/>
                  </a:cubicBezTo>
                  <a:lnTo>
                    <a:pt x="2072" y="73"/>
                  </a:lnTo>
                  <a:cubicBezTo>
                    <a:pt x="2105" y="101"/>
                    <a:pt x="2074" y="109"/>
                    <a:pt x="2030" y="109"/>
                  </a:cubicBezTo>
                  <a:cubicBezTo>
                    <a:pt x="1977" y="109"/>
                    <a:pt x="1907" y="98"/>
                    <a:pt x="1901" y="96"/>
                  </a:cubicBezTo>
                  <a:lnTo>
                    <a:pt x="1901" y="96"/>
                  </a:lnTo>
                  <a:cubicBezTo>
                    <a:pt x="1752" y="85"/>
                    <a:pt x="1603" y="85"/>
                    <a:pt x="1465" y="85"/>
                  </a:cubicBezTo>
                  <a:cubicBezTo>
                    <a:pt x="1348" y="89"/>
                    <a:pt x="1229" y="94"/>
                    <a:pt x="1111" y="94"/>
                  </a:cubicBezTo>
                  <a:cubicBezTo>
                    <a:pt x="916" y="94"/>
                    <a:pt x="722" y="82"/>
                    <a:pt x="537" y="37"/>
                  </a:cubicBezTo>
                  <a:lnTo>
                    <a:pt x="537" y="37"/>
                  </a:lnTo>
                  <a:cubicBezTo>
                    <a:pt x="608" y="61"/>
                    <a:pt x="525" y="61"/>
                    <a:pt x="501" y="61"/>
                  </a:cubicBezTo>
                  <a:cubicBezTo>
                    <a:pt x="525" y="85"/>
                    <a:pt x="525" y="97"/>
                    <a:pt x="513" y="121"/>
                  </a:cubicBezTo>
                  <a:cubicBezTo>
                    <a:pt x="460" y="106"/>
                    <a:pt x="305" y="67"/>
                    <a:pt x="184" y="67"/>
                  </a:cubicBezTo>
                  <a:cubicBezTo>
                    <a:pt x="113" y="67"/>
                    <a:pt x="54" y="81"/>
                    <a:pt x="36" y="121"/>
                  </a:cubicBezTo>
                  <a:cubicBezTo>
                    <a:pt x="60" y="121"/>
                    <a:pt x="84" y="109"/>
                    <a:pt x="108" y="109"/>
                  </a:cubicBezTo>
                  <a:cubicBezTo>
                    <a:pt x="1" y="180"/>
                    <a:pt x="298" y="299"/>
                    <a:pt x="310" y="299"/>
                  </a:cubicBezTo>
                  <a:cubicBezTo>
                    <a:pt x="417" y="311"/>
                    <a:pt x="632" y="347"/>
                    <a:pt x="644" y="359"/>
                  </a:cubicBezTo>
                  <a:cubicBezTo>
                    <a:pt x="691" y="322"/>
                    <a:pt x="771" y="309"/>
                    <a:pt x="864" y="309"/>
                  </a:cubicBezTo>
                  <a:cubicBezTo>
                    <a:pt x="1072" y="309"/>
                    <a:pt x="1349" y="374"/>
                    <a:pt x="1489" y="383"/>
                  </a:cubicBezTo>
                  <a:cubicBezTo>
                    <a:pt x="1489" y="371"/>
                    <a:pt x="1477" y="359"/>
                    <a:pt x="1466" y="347"/>
                  </a:cubicBezTo>
                  <a:lnTo>
                    <a:pt x="1466" y="347"/>
                  </a:lnTo>
                  <a:cubicBezTo>
                    <a:pt x="1474" y="349"/>
                    <a:pt x="1533" y="357"/>
                    <a:pt x="1567" y="357"/>
                  </a:cubicBezTo>
                  <a:cubicBezTo>
                    <a:pt x="1586" y="357"/>
                    <a:pt x="1596" y="355"/>
                    <a:pt x="1584" y="347"/>
                  </a:cubicBezTo>
                  <a:cubicBezTo>
                    <a:pt x="1581" y="344"/>
                    <a:pt x="1577" y="343"/>
                    <a:pt x="1573" y="341"/>
                  </a:cubicBezTo>
                  <a:lnTo>
                    <a:pt x="1573" y="341"/>
                  </a:lnTo>
                  <a:cubicBezTo>
                    <a:pt x="1735" y="345"/>
                    <a:pt x="2004" y="349"/>
                    <a:pt x="2013" y="383"/>
                  </a:cubicBezTo>
                  <a:cubicBezTo>
                    <a:pt x="2009" y="366"/>
                    <a:pt x="2031" y="359"/>
                    <a:pt x="2059" y="359"/>
                  </a:cubicBezTo>
                  <a:cubicBezTo>
                    <a:pt x="2129" y="359"/>
                    <a:pt x="2242" y="398"/>
                    <a:pt x="2132" y="406"/>
                  </a:cubicBezTo>
                  <a:cubicBezTo>
                    <a:pt x="2150" y="411"/>
                    <a:pt x="2168" y="413"/>
                    <a:pt x="2186" y="413"/>
                  </a:cubicBezTo>
                  <a:cubicBezTo>
                    <a:pt x="2237" y="413"/>
                    <a:pt x="2289" y="400"/>
                    <a:pt x="2340" y="400"/>
                  </a:cubicBezTo>
                  <a:cubicBezTo>
                    <a:pt x="2358" y="400"/>
                    <a:pt x="2376" y="401"/>
                    <a:pt x="2394" y="406"/>
                  </a:cubicBezTo>
                  <a:cubicBezTo>
                    <a:pt x="2358" y="395"/>
                    <a:pt x="2334" y="395"/>
                    <a:pt x="2299" y="395"/>
                  </a:cubicBezTo>
                  <a:cubicBezTo>
                    <a:pt x="2739" y="359"/>
                    <a:pt x="3132" y="347"/>
                    <a:pt x="3501" y="347"/>
                  </a:cubicBezTo>
                  <a:cubicBezTo>
                    <a:pt x="3517" y="339"/>
                    <a:pt x="3537" y="336"/>
                    <a:pt x="3558" y="336"/>
                  </a:cubicBezTo>
                  <a:cubicBezTo>
                    <a:pt x="3629" y="336"/>
                    <a:pt x="3710" y="373"/>
                    <a:pt x="3692" y="383"/>
                  </a:cubicBezTo>
                  <a:cubicBezTo>
                    <a:pt x="3870" y="359"/>
                    <a:pt x="3966" y="287"/>
                    <a:pt x="4132" y="275"/>
                  </a:cubicBezTo>
                  <a:lnTo>
                    <a:pt x="4132" y="275"/>
                  </a:lnTo>
                  <a:cubicBezTo>
                    <a:pt x="4049" y="299"/>
                    <a:pt x="4204" y="311"/>
                    <a:pt x="4096" y="347"/>
                  </a:cubicBezTo>
                  <a:cubicBezTo>
                    <a:pt x="4116" y="351"/>
                    <a:pt x="4175" y="352"/>
                    <a:pt x="4243" y="352"/>
                  </a:cubicBezTo>
                  <a:cubicBezTo>
                    <a:pt x="4381" y="352"/>
                    <a:pt x="4561" y="347"/>
                    <a:pt x="4561" y="347"/>
                  </a:cubicBezTo>
                  <a:cubicBezTo>
                    <a:pt x="4561" y="325"/>
                    <a:pt x="4514" y="321"/>
                    <a:pt x="4471" y="321"/>
                  </a:cubicBezTo>
                  <a:cubicBezTo>
                    <a:pt x="4442" y="321"/>
                    <a:pt x="4416" y="323"/>
                    <a:pt x="4406" y="323"/>
                  </a:cubicBezTo>
                  <a:cubicBezTo>
                    <a:pt x="4382" y="323"/>
                    <a:pt x="4525" y="264"/>
                    <a:pt x="4561" y="264"/>
                  </a:cubicBezTo>
                  <a:cubicBezTo>
                    <a:pt x="4620" y="264"/>
                    <a:pt x="4894" y="371"/>
                    <a:pt x="4835" y="371"/>
                  </a:cubicBezTo>
                  <a:cubicBezTo>
                    <a:pt x="4852" y="375"/>
                    <a:pt x="4897" y="379"/>
                    <a:pt x="4948" y="379"/>
                  </a:cubicBezTo>
                  <a:cubicBezTo>
                    <a:pt x="5043" y="379"/>
                    <a:pt x="5160" y="365"/>
                    <a:pt x="5168" y="311"/>
                  </a:cubicBezTo>
                  <a:lnTo>
                    <a:pt x="5168" y="311"/>
                  </a:lnTo>
                  <a:cubicBezTo>
                    <a:pt x="5109" y="323"/>
                    <a:pt x="5061" y="323"/>
                    <a:pt x="5001" y="335"/>
                  </a:cubicBezTo>
                  <a:cubicBezTo>
                    <a:pt x="5101" y="315"/>
                    <a:pt x="5184" y="270"/>
                    <a:pt x="5286" y="270"/>
                  </a:cubicBezTo>
                  <a:cubicBezTo>
                    <a:pt x="5305" y="270"/>
                    <a:pt x="5325" y="272"/>
                    <a:pt x="5347" y="275"/>
                  </a:cubicBezTo>
                  <a:cubicBezTo>
                    <a:pt x="5311" y="299"/>
                    <a:pt x="5287" y="311"/>
                    <a:pt x="5251" y="311"/>
                  </a:cubicBezTo>
                  <a:cubicBezTo>
                    <a:pt x="5299" y="323"/>
                    <a:pt x="5347" y="323"/>
                    <a:pt x="5382" y="323"/>
                  </a:cubicBezTo>
                  <a:cubicBezTo>
                    <a:pt x="5370" y="383"/>
                    <a:pt x="5132" y="359"/>
                    <a:pt x="5085" y="383"/>
                  </a:cubicBezTo>
                  <a:cubicBezTo>
                    <a:pt x="5121" y="402"/>
                    <a:pt x="5168" y="409"/>
                    <a:pt x="5221" y="409"/>
                  </a:cubicBezTo>
                  <a:cubicBezTo>
                    <a:pt x="5345" y="409"/>
                    <a:pt x="5498" y="370"/>
                    <a:pt x="5595" y="370"/>
                  </a:cubicBezTo>
                  <a:cubicBezTo>
                    <a:pt x="5604" y="370"/>
                    <a:pt x="5613" y="370"/>
                    <a:pt x="5620" y="371"/>
                  </a:cubicBezTo>
                  <a:cubicBezTo>
                    <a:pt x="5597" y="383"/>
                    <a:pt x="5573" y="395"/>
                    <a:pt x="5549" y="418"/>
                  </a:cubicBezTo>
                  <a:cubicBezTo>
                    <a:pt x="5571" y="407"/>
                    <a:pt x="5593" y="403"/>
                    <a:pt x="5615" y="403"/>
                  </a:cubicBezTo>
                  <a:cubicBezTo>
                    <a:pt x="5676" y="403"/>
                    <a:pt x="5737" y="435"/>
                    <a:pt x="5798" y="435"/>
                  </a:cubicBezTo>
                  <a:cubicBezTo>
                    <a:pt x="5810" y="435"/>
                    <a:pt x="5822" y="433"/>
                    <a:pt x="5835" y="430"/>
                  </a:cubicBezTo>
                  <a:cubicBezTo>
                    <a:pt x="5620" y="430"/>
                    <a:pt x="5811" y="383"/>
                    <a:pt x="5704" y="359"/>
                  </a:cubicBezTo>
                  <a:cubicBezTo>
                    <a:pt x="5726" y="354"/>
                    <a:pt x="5746" y="352"/>
                    <a:pt x="5766" y="352"/>
                  </a:cubicBezTo>
                  <a:cubicBezTo>
                    <a:pt x="5887" y="352"/>
                    <a:pt x="5965" y="431"/>
                    <a:pt x="6087" y="431"/>
                  </a:cubicBezTo>
                  <a:cubicBezTo>
                    <a:pt x="6094" y="431"/>
                    <a:pt x="6101" y="431"/>
                    <a:pt x="6109" y="430"/>
                  </a:cubicBezTo>
                  <a:cubicBezTo>
                    <a:pt x="6085" y="430"/>
                    <a:pt x="6049" y="430"/>
                    <a:pt x="6025" y="406"/>
                  </a:cubicBezTo>
                  <a:lnTo>
                    <a:pt x="6025" y="406"/>
                  </a:lnTo>
                  <a:cubicBezTo>
                    <a:pt x="6025" y="406"/>
                    <a:pt x="6192" y="433"/>
                    <a:pt x="6254" y="433"/>
                  </a:cubicBezTo>
                  <a:cubicBezTo>
                    <a:pt x="6264" y="433"/>
                    <a:pt x="6272" y="432"/>
                    <a:pt x="6275" y="430"/>
                  </a:cubicBezTo>
                  <a:cubicBezTo>
                    <a:pt x="6287" y="418"/>
                    <a:pt x="6192" y="395"/>
                    <a:pt x="6252" y="371"/>
                  </a:cubicBezTo>
                  <a:lnTo>
                    <a:pt x="6252" y="371"/>
                  </a:lnTo>
                  <a:cubicBezTo>
                    <a:pt x="6272" y="386"/>
                    <a:pt x="6298" y="392"/>
                    <a:pt x="6327" y="392"/>
                  </a:cubicBezTo>
                  <a:cubicBezTo>
                    <a:pt x="6420" y="392"/>
                    <a:pt x="6544" y="332"/>
                    <a:pt x="6636" y="332"/>
                  </a:cubicBezTo>
                  <a:cubicBezTo>
                    <a:pt x="6647" y="332"/>
                    <a:pt x="6658" y="333"/>
                    <a:pt x="6668" y="335"/>
                  </a:cubicBezTo>
                  <a:cubicBezTo>
                    <a:pt x="6644" y="347"/>
                    <a:pt x="6609" y="371"/>
                    <a:pt x="6585" y="383"/>
                  </a:cubicBezTo>
                  <a:cubicBezTo>
                    <a:pt x="6621" y="383"/>
                    <a:pt x="6656" y="371"/>
                    <a:pt x="6680" y="371"/>
                  </a:cubicBezTo>
                  <a:cubicBezTo>
                    <a:pt x="6680" y="383"/>
                    <a:pt x="6668" y="395"/>
                    <a:pt x="6668" y="406"/>
                  </a:cubicBezTo>
                  <a:cubicBezTo>
                    <a:pt x="6847" y="359"/>
                    <a:pt x="6954" y="371"/>
                    <a:pt x="7109" y="359"/>
                  </a:cubicBezTo>
                  <a:lnTo>
                    <a:pt x="7109" y="359"/>
                  </a:lnTo>
                  <a:cubicBezTo>
                    <a:pt x="7085" y="378"/>
                    <a:pt x="7061" y="380"/>
                    <a:pt x="7039" y="380"/>
                  </a:cubicBezTo>
                  <a:cubicBezTo>
                    <a:pt x="7033" y="380"/>
                    <a:pt x="7028" y="380"/>
                    <a:pt x="7022" y="380"/>
                  </a:cubicBezTo>
                  <a:cubicBezTo>
                    <a:pt x="6996" y="380"/>
                    <a:pt x="6972" y="383"/>
                    <a:pt x="6954" y="418"/>
                  </a:cubicBezTo>
                  <a:cubicBezTo>
                    <a:pt x="6990" y="424"/>
                    <a:pt x="7028" y="427"/>
                    <a:pt x="7067" y="427"/>
                  </a:cubicBezTo>
                  <a:cubicBezTo>
                    <a:pt x="7106" y="427"/>
                    <a:pt x="7144" y="424"/>
                    <a:pt x="7180" y="418"/>
                  </a:cubicBezTo>
                  <a:cubicBezTo>
                    <a:pt x="7049" y="406"/>
                    <a:pt x="7275" y="371"/>
                    <a:pt x="7311" y="359"/>
                  </a:cubicBezTo>
                  <a:lnTo>
                    <a:pt x="7311" y="359"/>
                  </a:lnTo>
                  <a:cubicBezTo>
                    <a:pt x="7325" y="372"/>
                    <a:pt x="7330" y="382"/>
                    <a:pt x="7327" y="388"/>
                  </a:cubicBezTo>
                  <a:lnTo>
                    <a:pt x="7327" y="388"/>
                  </a:lnTo>
                  <a:cubicBezTo>
                    <a:pt x="7357" y="382"/>
                    <a:pt x="7391" y="380"/>
                    <a:pt x="7418" y="371"/>
                  </a:cubicBezTo>
                  <a:lnTo>
                    <a:pt x="7418" y="371"/>
                  </a:lnTo>
                  <a:cubicBezTo>
                    <a:pt x="7411" y="399"/>
                    <a:pt x="7400" y="419"/>
                    <a:pt x="7379" y="430"/>
                  </a:cubicBezTo>
                  <a:lnTo>
                    <a:pt x="7379" y="430"/>
                  </a:lnTo>
                  <a:cubicBezTo>
                    <a:pt x="7420" y="426"/>
                    <a:pt x="7475" y="424"/>
                    <a:pt x="7539" y="424"/>
                  </a:cubicBezTo>
                  <a:cubicBezTo>
                    <a:pt x="7822" y="424"/>
                    <a:pt x="8277" y="462"/>
                    <a:pt x="8447" y="462"/>
                  </a:cubicBezTo>
                  <a:cubicBezTo>
                    <a:pt x="8488" y="462"/>
                    <a:pt x="8512" y="459"/>
                    <a:pt x="8514" y="454"/>
                  </a:cubicBezTo>
                  <a:cubicBezTo>
                    <a:pt x="8514" y="445"/>
                    <a:pt x="8507" y="347"/>
                    <a:pt x="8561" y="347"/>
                  </a:cubicBezTo>
                  <a:cubicBezTo>
                    <a:pt x="8578" y="347"/>
                    <a:pt x="8601" y="357"/>
                    <a:pt x="8633" y="383"/>
                  </a:cubicBezTo>
                  <a:cubicBezTo>
                    <a:pt x="8659" y="402"/>
                    <a:pt x="8684" y="408"/>
                    <a:pt x="8711" y="408"/>
                  </a:cubicBezTo>
                  <a:cubicBezTo>
                    <a:pt x="8760" y="408"/>
                    <a:pt x="8813" y="388"/>
                    <a:pt x="8877" y="388"/>
                  </a:cubicBezTo>
                  <a:cubicBezTo>
                    <a:pt x="8908" y="388"/>
                    <a:pt x="8941" y="392"/>
                    <a:pt x="8978" y="406"/>
                  </a:cubicBezTo>
                  <a:cubicBezTo>
                    <a:pt x="8901" y="424"/>
                    <a:pt x="8868" y="424"/>
                    <a:pt x="8868" y="424"/>
                  </a:cubicBezTo>
                  <a:cubicBezTo>
                    <a:pt x="8868" y="424"/>
                    <a:pt x="8901" y="424"/>
                    <a:pt x="8954" y="442"/>
                  </a:cubicBezTo>
                  <a:cubicBezTo>
                    <a:pt x="8918" y="451"/>
                    <a:pt x="8881" y="461"/>
                    <a:pt x="8844" y="475"/>
                  </a:cubicBezTo>
                  <a:lnTo>
                    <a:pt x="8844" y="475"/>
                  </a:lnTo>
                  <a:cubicBezTo>
                    <a:pt x="8947" y="450"/>
                    <a:pt x="9254" y="432"/>
                    <a:pt x="9261" y="422"/>
                  </a:cubicBezTo>
                  <a:lnTo>
                    <a:pt x="9261" y="422"/>
                  </a:lnTo>
                  <a:cubicBezTo>
                    <a:pt x="9274" y="426"/>
                    <a:pt x="9287" y="428"/>
                    <a:pt x="9299" y="428"/>
                  </a:cubicBezTo>
                  <a:cubicBezTo>
                    <a:pt x="9371" y="428"/>
                    <a:pt x="9428" y="363"/>
                    <a:pt x="9503" y="363"/>
                  </a:cubicBezTo>
                  <a:cubicBezTo>
                    <a:pt x="9525" y="363"/>
                    <a:pt x="9548" y="369"/>
                    <a:pt x="9573" y="382"/>
                  </a:cubicBezTo>
                  <a:lnTo>
                    <a:pt x="9573" y="382"/>
                  </a:lnTo>
                  <a:cubicBezTo>
                    <a:pt x="9569" y="380"/>
                    <a:pt x="9573" y="379"/>
                    <a:pt x="9582" y="379"/>
                  </a:cubicBezTo>
                  <a:cubicBezTo>
                    <a:pt x="9620" y="379"/>
                    <a:pt x="9738" y="395"/>
                    <a:pt x="9681" y="395"/>
                  </a:cubicBezTo>
                  <a:cubicBezTo>
                    <a:pt x="9763" y="395"/>
                    <a:pt x="9927" y="383"/>
                    <a:pt x="10000" y="348"/>
                  </a:cubicBezTo>
                  <a:lnTo>
                    <a:pt x="10000" y="348"/>
                  </a:lnTo>
                  <a:cubicBezTo>
                    <a:pt x="10024" y="341"/>
                    <a:pt x="10049" y="335"/>
                    <a:pt x="10073" y="335"/>
                  </a:cubicBezTo>
                  <a:cubicBezTo>
                    <a:pt x="10145" y="371"/>
                    <a:pt x="9942" y="383"/>
                    <a:pt x="9954" y="383"/>
                  </a:cubicBezTo>
                  <a:cubicBezTo>
                    <a:pt x="9981" y="409"/>
                    <a:pt x="10015" y="416"/>
                    <a:pt x="10053" y="416"/>
                  </a:cubicBezTo>
                  <a:cubicBezTo>
                    <a:pt x="10094" y="416"/>
                    <a:pt x="10140" y="408"/>
                    <a:pt x="10183" y="408"/>
                  </a:cubicBezTo>
                  <a:cubicBezTo>
                    <a:pt x="10207" y="408"/>
                    <a:pt x="10230" y="410"/>
                    <a:pt x="10252" y="418"/>
                  </a:cubicBezTo>
                  <a:cubicBezTo>
                    <a:pt x="10216" y="418"/>
                    <a:pt x="10192" y="418"/>
                    <a:pt x="10157" y="430"/>
                  </a:cubicBezTo>
                  <a:cubicBezTo>
                    <a:pt x="10216" y="490"/>
                    <a:pt x="10323" y="478"/>
                    <a:pt x="10407" y="502"/>
                  </a:cubicBezTo>
                  <a:cubicBezTo>
                    <a:pt x="10371" y="478"/>
                    <a:pt x="10276" y="466"/>
                    <a:pt x="10264" y="406"/>
                  </a:cubicBezTo>
                  <a:cubicBezTo>
                    <a:pt x="10260" y="395"/>
                    <a:pt x="10287" y="390"/>
                    <a:pt x="10326" y="390"/>
                  </a:cubicBezTo>
                  <a:cubicBezTo>
                    <a:pt x="10408" y="390"/>
                    <a:pt x="10545" y="414"/>
                    <a:pt x="10562" y="454"/>
                  </a:cubicBezTo>
                  <a:cubicBezTo>
                    <a:pt x="10609" y="442"/>
                    <a:pt x="10645" y="418"/>
                    <a:pt x="10681" y="395"/>
                  </a:cubicBezTo>
                  <a:cubicBezTo>
                    <a:pt x="10723" y="395"/>
                    <a:pt x="10803" y="470"/>
                    <a:pt x="10845" y="470"/>
                  </a:cubicBezTo>
                  <a:cubicBezTo>
                    <a:pt x="10851" y="470"/>
                    <a:pt x="10855" y="469"/>
                    <a:pt x="10859" y="466"/>
                  </a:cubicBezTo>
                  <a:cubicBezTo>
                    <a:pt x="10871" y="454"/>
                    <a:pt x="10800" y="418"/>
                    <a:pt x="10824" y="406"/>
                  </a:cubicBezTo>
                  <a:cubicBezTo>
                    <a:pt x="10842" y="393"/>
                    <a:pt x="10912" y="389"/>
                    <a:pt x="10992" y="389"/>
                  </a:cubicBezTo>
                  <a:cubicBezTo>
                    <a:pt x="11056" y="389"/>
                    <a:pt x="11126" y="392"/>
                    <a:pt x="11179" y="392"/>
                  </a:cubicBezTo>
                  <a:cubicBezTo>
                    <a:pt x="11210" y="392"/>
                    <a:pt x="11234" y="391"/>
                    <a:pt x="11249" y="389"/>
                  </a:cubicBezTo>
                  <a:lnTo>
                    <a:pt x="11249" y="389"/>
                  </a:lnTo>
                  <a:cubicBezTo>
                    <a:pt x="11244" y="393"/>
                    <a:pt x="11240" y="400"/>
                    <a:pt x="11240" y="406"/>
                  </a:cubicBezTo>
                  <a:cubicBezTo>
                    <a:pt x="11338" y="369"/>
                    <a:pt x="11393" y="345"/>
                    <a:pt x="11472" y="345"/>
                  </a:cubicBezTo>
                  <a:cubicBezTo>
                    <a:pt x="11517" y="345"/>
                    <a:pt x="11571" y="353"/>
                    <a:pt x="11645" y="371"/>
                  </a:cubicBezTo>
                  <a:cubicBezTo>
                    <a:pt x="11665" y="371"/>
                    <a:pt x="11686" y="355"/>
                    <a:pt x="11706" y="355"/>
                  </a:cubicBezTo>
                  <a:cubicBezTo>
                    <a:pt x="11722" y="355"/>
                    <a:pt x="11737" y="364"/>
                    <a:pt x="11752" y="395"/>
                  </a:cubicBezTo>
                  <a:cubicBezTo>
                    <a:pt x="11811" y="378"/>
                    <a:pt x="11904" y="320"/>
                    <a:pt x="11955" y="320"/>
                  </a:cubicBezTo>
                  <a:cubicBezTo>
                    <a:pt x="11977" y="320"/>
                    <a:pt x="11990" y="330"/>
                    <a:pt x="11990" y="359"/>
                  </a:cubicBezTo>
                  <a:cubicBezTo>
                    <a:pt x="12012" y="311"/>
                    <a:pt x="12027" y="295"/>
                    <a:pt x="12039" y="295"/>
                  </a:cubicBezTo>
                  <a:cubicBezTo>
                    <a:pt x="12065" y="295"/>
                    <a:pt x="12075" y="375"/>
                    <a:pt x="12095" y="375"/>
                  </a:cubicBezTo>
                  <a:cubicBezTo>
                    <a:pt x="12106" y="375"/>
                    <a:pt x="12121" y="348"/>
                    <a:pt x="12145" y="264"/>
                  </a:cubicBezTo>
                  <a:cubicBezTo>
                    <a:pt x="12169" y="311"/>
                    <a:pt x="12169" y="383"/>
                    <a:pt x="12181" y="430"/>
                  </a:cubicBezTo>
                  <a:cubicBezTo>
                    <a:pt x="12172" y="439"/>
                    <a:pt x="12164" y="443"/>
                    <a:pt x="12158" y="443"/>
                  </a:cubicBezTo>
                  <a:cubicBezTo>
                    <a:pt x="12148" y="443"/>
                    <a:pt x="12141" y="433"/>
                    <a:pt x="12133" y="418"/>
                  </a:cubicBezTo>
                  <a:lnTo>
                    <a:pt x="12133" y="418"/>
                  </a:lnTo>
                  <a:cubicBezTo>
                    <a:pt x="12145" y="442"/>
                    <a:pt x="12145" y="466"/>
                    <a:pt x="12109" y="478"/>
                  </a:cubicBezTo>
                  <a:cubicBezTo>
                    <a:pt x="12050" y="466"/>
                    <a:pt x="12050" y="430"/>
                    <a:pt x="12097" y="395"/>
                  </a:cubicBezTo>
                  <a:cubicBezTo>
                    <a:pt x="12089" y="388"/>
                    <a:pt x="12080" y="386"/>
                    <a:pt x="12071" y="386"/>
                  </a:cubicBezTo>
                  <a:cubicBezTo>
                    <a:pt x="12024" y="386"/>
                    <a:pt x="11967" y="448"/>
                    <a:pt x="11967" y="478"/>
                  </a:cubicBezTo>
                  <a:cubicBezTo>
                    <a:pt x="11955" y="525"/>
                    <a:pt x="11978" y="823"/>
                    <a:pt x="12002" y="835"/>
                  </a:cubicBezTo>
                  <a:cubicBezTo>
                    <a:pt x="12026" y="918"/>
                    <a:pt x="12097" y="1061"/>
                    <a:pt x="12109" y="1145"/>
                  </a:cubicBezTo>
                  <a:cubicBezTo>
                    <a:pt x="12090" y="1125"/>
                    <a:pt x="12070" y="1116"/>
                    <a:pt x="12048" y="1116"/>
                  </a:cubicBezTo>
                  <a:cubicBezTo>
                    <a:pt x="12031" y="1116"/>
                    <a:pt x="12012" y="1122"/>
                    <a:pt x="11990" y="1133"/>
                  </a:cubicBezTo>
                  <a:cubicBezTo>
                    <a:pt x="12050" y="1061"/>
                    <a:pt x="11978" y="906"/>
                    <a:pt x="11978" y="835"/>
                  </a:cubicBezTo>
                  <a:cubicBezTo>
                    <a:pt x="11978" y="867"/>
                    <a:pt x="11973" y="883"/>
                    <a:pt x="11963" y="883"/>
                  </a:cubicBezTo>
                  <a:cubicBezTo>
                    <a:pt x="11957" y="883"/>
                    <a:pt x="11951" y="879"/>
                    <a:pt x="11943" y="871"/>
                  </a:cubicBezTo>
                  <a:lnTo>
                    <a:pt x="11943" y="871"/>
                  </a:lnTo>
                  <a:cubicBezTo>
                    <a:pt x="12002" y="1097"/>
                    <a:pt x="11955" y="1192"/>
                    <a:pt x="12026" y="1418"/>
                  </a:cubicBezTo>
                  <a:cubicBezTo>
                    <a:pt x="12004" y="1414"/>
                    <a:pt x="11988" y="1404"/>
                    <a:pt x="11979" y="1391"/>
                  </a:cubicBezTo>
                  <a:lnTo>
                    <a:pt x="11979" y="1391"/>
                  </a:lnTo>
                  <a:cubicBezTo>
                    <a:pt x="11990" y="1473"/>
                    <a:pt x="12015" y="1575"/>
                    <a:pt x="12005" y="1575"/>
                  </a:cubicBezTo>
                  <a:cubicBezTo>
                    <a:pt x="12004" y="1575"/>
                    <a:pt x="12003" y="1574"/>
                    <a:pt x="12002" y="1573"/>
                  </a:cubicBezTo>
                  <a:cubicBezTo>
                    <a:pt x="12002" y="1625"/>
                    <a:pt x="11984" y="1659"/>
                    <a:pt x="11987" y="1659"/>
                  </a:cubicBezTo>
                  <a:cubicBezTo>
                    <a:pt x="11988" y="1659"/>
                    <a:pt x="11989" y="1658"/>
                    <a:pt x="11990" y="1657"/>
                  </a:cubicBezTo>
                  <a:lnTo>
                    <a:pt x="11990" y="1657"/>
                  </a:lnTo>
                  <a:cubicBezTo>
                    <a:pt x="11978" y="1788"/>
                    <a:pt x="12062" y="2073"/>
                    <a:pt x="12026" y="2192"/>
                  </a:cubicBezTo>
                  <a:cubicBezTo>
                    <a:pt x="12016" y="2161"/>
                    <a:pt x="12013" y="2151"/>
                    <a:pt x="12013" y="2151"/>
                  </a:cubicBezTo>
                  <a:lnTo>
                    <a:pt x="12013" y="2151"/>
                  </a:lnTo>
                  <a:cubicBezTo>
                    <a:pt x="12013" y="2151"/>
                    <a:pt x="12020" y="2184"/>
                    <a:pt x="12000" y="2184"/>
                  </a:cubicBezTo>
                  <a:cubicBezTo>
                    <a:pt x="11993" y="2184"/>
                    <a:pt x="11982" y="2180"/>
                    <a:pt x="11967" y="2169"/>
                  </a:cubicBezTo>
                  <a:lnTo>
                    <a:pt x="11967" y="2169"/>
                  </a:lnTo>
                  <a:cubicBezTo>
                    <a:pt x="11990" y="2204"/>
                    <a:pt x="11978" y="2216"/>
                    <a:pt x="12026" y="2264"/>
                  </a:cubicBezTo>
                  <a:cubicBezTo>
                    <a:pt x="12026" y="2258"/>
                    <a:pt x="12027" y="2255"/>
                    <a:pt x="12030" y="2255"/>
                  </a:cubicBezTo>
                  <a:cubicBezTo>
                    <a:pt x="12042" y="2255"/>
                    <a:pt x="12076" y="2313"/>
                    <a:pt x="12086" y="2323"/>
                  </a:cubicBezTo>
                  <a:cubicBezTo>
                    <a:pt x="12067" y="2329"/>
                    <a:pt x="12054" y="2331"/>
                    <a:pt x="12045" y="2331"/>
                  </a:cubicBezTo>
                  <a:cubicBezTo>
                    <a:pt x="12018" y="2331"/>
                    <a:pt x="12030" y="2308"/>
                    <a:pt x="12018" y="2283"/>
                  </a:cubicBezTo>
                  <a:lnTo>
                    <a:pt x="12018" y="2283"/>
                  </a:lnTo>
                  <a:cubicBezTo>
                    <a:pt x="12010" y="2298"/>
                    <a:pt x="12004" y="2304"/>
                    <a:pt x="11998" y="2304"/>
                  </a:cubicBezTo>
                  <a:cubicBezTo>
                    <a:pt x="11981" y="2304"/>
                    <a:pt x="11966" y="2263"/>
                    <a:pt x="11938" y="2263"/>
                  </a:cubicBezTo>
                  <a:cubicBezTo>
                    <a:pt x="11936" y="2263"/>
                    <a:pt x="11933" y="2263"/>
                    <a:pt x="11931" y="2264"/>
                  </a:cubicBezTo>
                  <a:cubicBezTo>
                    <a:pt x="11967" y="2300"/>
                    <a:pt x="11967" y="2347"/>
                    <a:pt x="11967" y="2395"/>
                  </a:cubicBezTo>
                  <a:cubicBezTo>
                    <a:pt x="12014" y="2383"/>
                    <a:pt x="12062" y="2383"/>
                    <a:pt x="12097" y="2347"/>
                  </a:cubicBezTo>
                  <a:cubicBezTo>
                    <a:pt x="12133" y="2383"/>
                    <a:pt x="12121" y="2371"/>
                    <a:pt x="12097" y="2407"/>
                  </a:cubicBezTo>
                  <a:cubicBezTo>
                    <a:pt x="12100" y="2406"/>
                    <a:pt x="12102" y="2405"/>
                    <a:pt x="12105" y="2405"/>
                  </a:cubicBezTo>
                  <a:cubicBezTo>
                    <a:pt x="12132" y="2405"/>
                    <a:pt x="12181" y="2455"/>
                    <a:pt x="12181" y="2466"/>
                  </a:cubicBezTo>
                  <a:cubicBezTo>
                    <a:pt x="12164" y="2459"/>
                    <a:pt x="12146" y="2457"/>
                    <a:pt x="12128" y="2457"/>
                  </a:cubicBezTo>
                  <a:cubicBezTo>
                    <a:pt x="12096" y="2457"/>
                    <a:pt x="12064" y="2464"/>
                    <a:pt x="12036" y="2464"/>
                  </a:cubicBezTo>
                  <a:cubicBezTo>
                    <a:pt x="12003" y="2464"/>
                    <a:pt x="11977" y="2453"/>
                    <a:pt x="11967" y="2407"/>
                  </a:cubicBezTo>
                  <a:cubicBezTo>
                    <a:pt x="11947" y="2466"/>
                    <a:pt x="11919" y="2549"/>
                    <a:pt x="11964" y="2549"/>
                  </a:cubicBezTo>
                  <a:cubicBezTo>
                    <a:pt x="11973" y="2549"/>
                    <a:pt x="11986" y="2546"/>
                    <a:pt x="12002" y="2538"/>
                  </a:cubicBezTo>
                  <a:lnTo>
                    <a:pt x="12002" y="2538"/>
                  </a:lnTo>
                  <a:cubicBezTo>
                    <a:pt x="12026" y="2597"/>
                    <a:pt x="12002" y="2681"/>
                    <a:pt x="11955" y="2716"/>
                  </a:cubicBezTo>
                  <a:cubicBezTo>
                    <a:pt x="11974" y="2716"/>
                    <a:pt x="11978" y="2716"/>
                    <a:pt x="11972" y="2729"/>
                  </a:cubicBezTo>
                  <a:lnTo>
                    <a:pt x="11972" y="2729"/>
                  </a:lnTo>
                  <a:cubicBezTo>
                    <a:pt x="11973" y="2728"/>
                    <a:pt x="11974" y="2727"/>
                    <a:pt x="11976" y="2727"/>
                  </a:cubicBezTo>
                  <a:cubicBezTo>
                    <a:pt x="11984" y="2727"/>
                    <a:pt x="11990" y="2755"/>
                    <a:pt x="11990" y="2764"/>
                  </a:cubicBezTo>
                  <a:cubicBezTo>
                    <a:pt x="11994" y="2765"/>
                    <a:pt x="11997" y="2766"/>
                    <a:pt x="12000" y="2766"/>
                  </a:cubicBezTo>
                  <a:cubicBezTo>
                    <a:pt x="12014" y="2766"/>
                    <a:pt x="12024" y="2756"/>
                    <a:pt x="12033" y="2756"/>
                  </a:cubicBezTo>
                  <a:cubicBezTo>
                    <a:pt x="12042" y="2756"/>
                    <a:pt x="12051" y="2767"/>
                    <a:pt x="12062" y="2811"/>
                  </a:cubicBezTo>
                  <a:cubicBezTo>
                    <a:pt x="12056" y="2810"/>
                    <a:pt x="12050" y="2809"/>
                    <a:pt x="12043" y="2809"/>
                  </a:cubicBezTo>
                  <a:cubicBezTo>
                    <a:pt x="12026" y="2809"/>
                    <a:pt x="12008" y="2813"/>
                    <a:pt x="11995" y="2813"/>
                  </a:cubicBezTo>
                  <a:cubicBezTo>
                    <a:pt x="11985" y="2813"/>
                    <a:pt x="11978" y="2811"/>
                    <a:pt x="11977" y="2802"/>
                  </a:cubicBezTo>
                  <a:lnTo>
                    <a:pt x="11977" y="2802"/>
                  </a:lnTo>
                  <a:cubicBezTo>
                    <a:pt x="11976" y="2805"/>
                    <a:pt x="11975" y="2808"/>
                    <a:pt x="11973" y="2808"/>
                  </a:cubicBezTo>
                  <a:cubicBezTo>
                    <a:pt x="11973" y="2808"/>
                    <a:pt x="11972" y="2807"/>
                    <a:pt x="11971" y="2807"/>
                  </a:cubicBezTo>
                  <a:lnTo>
                    <a:pt x="11971" y="2807"/>
                  </a:lnTo>
                  <a:cubicBezTo>
                    <a:pt x="11990" y="2837"/>
                    <a:pt x="11993" y="2851"/>
                    <a:pt x="12026" y="2907"/>
                  </a:cubicBezTo>
                  <a:cubicBezTo>
                    <a:pt x="12017" y="2911"/>
                    <a:pt x="12010" y="2914"/>
                    <a:pt x="12005" y="2914"/>
                  </a:cubicBezTo>
                  <a:cubicBezTo>
                    <a:pt x="11995" y="2914"/>
                    <a:pt x="11990" y="2906"/>
                    <a:pt x="11990" y="2883"/>
                  </a:cubicBezTo>
                  <a:cubicBezTo>
                    <a:pt x="11967" y="2978"/>
                    <a:pt x="11943" y="3073"/>
                    <a:pt x="11967" y="3169"/>
                  </a:cubicBezTo>
                  <a:cubicBezTo>
                    <a:pt x="11967" y="3149"/>
                    <a:pt x="11975" y="3129"/>
                    <a:pt x="11978" y="3109"/>
                  </a:cubicBezTo>
                  <a:lnTo>
                    <a:pt x="11978" y="3109"/>
                  </a:lnTo>
                  <a:cubicBezTo>
                    <a:pt x="11969" y="3249"/>
                    <a:pt x="12013" y="3410"/>
                    <a:pt x="11990" y="3526"/>
                  </a:cubicBezTo>
                  <a:cubicBezTo>
                    <a:pt x="11981" y="3544"/>
                    <a:pt x="11940" y="3700"/>
                    <a:pt x="11919" y="3700"/>
                  </a:cubicBezTo>
                  <a:cubicBezTo>
                    <a:pt x="11912" y="3700"/>
                    <a:pt x="11907" y="3682"/>
                    <a:pt x="11907" y="3633"/>
                  </a:cubicBezTo>
                  <a:lnTo>
                    <a:pt x="11907" y="3633"/>
                  </a:lnTo>
                  <a:cubicBezTo>
                    <a:pt x="11895" y="3668"/>
                    <a:pt x="11884" y="4039"/>
                    <a:pt x="11970" y="4039"/>
                  </a:cubicBezTo>
                  <a:cubicBezTo>
                    <a:pt x="11973" y="4039"/>
                    <a:pt x="11976" y="4039"/>
                    <a:pt x="11978" y="4038"/>
                  </a:cubicBezTo>
                  <a:cubicBezTo>
                    <a:pt x="11978" y="4034"/>
                    <a:pt x="11978" y="4029"/>
                    <a:pt x="11978" y="4025"/>
                  </a:cubicBezTo>
                  <a:lnTo>
                    <a:pt x="11978" y="4025"/>
                  </a:lnTo>
                  <a:cubicBezTo>
                    <a:pt x="12008" y="4068"/>
                    <a:pt x="12059" y="4053"/>
                    <a:pt x="11955" y="4074"/>
                  </a:cubicBezTo>
                  <a:cubicBezTo>
                    <a:pt x="11990" y="4109"/>
                    <a:pt x="11978" y="4181"/>
                    <a:pt x="11967" y="4216"/>
                  </a:cubicBezTo>
                  <a:cubicBezTo>
                    <a:pt x="11955" y="4205"/>
                    <a:pt x="11955" y="4193"/>
                    <a:pt x="11955" y="4181"/>
                  </a:cubicBezTo>
                  <a:lnTo>
                    <a:pt x="11955" y="4181"/>
                  </a:lnTo>
                  <a:cubicBezTo>
                    <a:pt x="11919" y="4324"/>
                    <a:pt x="11978" y="4419"/>
                    <a:pt x="11907" y="4562"/>
                  </a:cubicBezTo>
                  <a:cubicBezTo>
                    <a:pt x="11905" y="4566"/>
                    <a:pt x="11906" y="4567"/>
                    <a:pt x="11910" y="4567"/>
                  </a:cubicBezTo>
                  <a:cubicBezTo>
                    <a:pt x="11926" y="4567"/>
                    <a:pt x="11985" y="4536"/>
                    <a:pt x="11991" y="4536"/>
                  </a:cubicBezTo>
                  <a:lnTo>
                    <a:pt x="11991" y="4536"/>
                  </a:lnTo>
                  <a:cubicBezTo>
                    <a:pt x="11992" y="4536"/>
                    <a:pt x="11991" y="4537"/>
                    <a:pt x="11990" y="4538"/>
                  </a:cubicBezTo>
                  <a:cubicBezTo>
                    <a:pt x="11995" y="4555"/>
                    <a:pt x="11993" y="4560"/>
                    <a:pt x="11988" y="4560"/>
                  </a:cubicBezTo>
                  <a:cubicBezTo>
                    <a:pt x="11982" y="4560"/>
                    <a:pt x="11973" y="4555"/>
                    <a:pt x="11966" y="4555"/>
                  </a:cubicBezTo>
                  <a:cubicBezTo>
                    <a:pt x="11961" y="4555"/>
                    <a:pt x="11957" y="4556"/>
                    <a:pt x="11955" y="4562"/>
                  </a:cubicBezTo>
                  <a:cubicBezTo>
                    <a:pt x="11966" y="4597"/>
                    <a:pt x="12069" y="4848"/>
                    <a:pt x="12007" y="4959"/>
                  </a:cubicBezTo>
                  <a:lnTo>
                    <a:pt x="12007" y="4959"/>
                  </a:lnTo>
                  <a:cubicBezTo>
                    <a:pt x="12024" y="4932"/>
                    <a:pt x="12034" y="4922"/>
                    <a:pt x="12039" y="4922"/>
                  </a:cubicBezTo>
                  <a:lnTo>
                    <a:pt x="12039" y="4922"/>
                  </a:lnTo>
                  <a:cubicBezTo>
                    <a:pt x="12050" y="4922"/>
                    <a:pt x="12035" y="4968"/>
                    <a:pt x="12012" y="4968"/>
                  </a:cubicBezTo>
                  <a:cubicBezTo>
                    <a:pt x="12009" y="4968"/>
                    <a:pt x="12006" y="4967"/>
                    <a:pt x="12003" y="4966"/>
                  </a:cubicBezTo>
                  <a:lnTo>
                    <a:pt x="12003" y="4966"/>
                  </a:lnTo>
                  <a:cubicBezTo>
                    <a:pt x="12003" y="4966"/>
                    <a:pt x="12002" y="4966"/>
                    <a:pt x="12002" y="4967"/>
                  </a:cubicBezTo>
                  <a:cubicBezTo>
                    <a:pt x="12002" y="4966"/>
                    <a:pt x="12003" y="4966"/>
                    <a:pt x="12003" y="4966"/>
                  </a:cubicBezTo>
                  <a:lnTo>
                    <a:pt x="12003" y="4966"/>
                  </a:lnTo>
                  <a:cubicBezTo>
                    <a:pt x="12003" y="4966"/>
                    <a:pt x="12003" y="4966"/>
                    <a:pt x="12003" y="4966"/>
                  </a:cubicBezTo>
                  <a:lnTo>
                    <a:pt x="12003" y="4966"/>
                  </a:lnTo>
                  <a:cubicBezTo>
                    <a:pt x="12004" y="4964"/>
                    <a:pt x="12005" y="4961"/>
                    <a:pt x="12007" y="4959"/>
                  </a:cubicBezTo>
                  <a:lnTo>
                    <a:pt x="12007" y="4959"/>
                  </a:lnTo>
                  <a:cubicBezTo>
                    <a:pt x="12005" y="4961"/>
                    <a:pt x="12004" y="4963"/>
                    <a:pt x="12003" y="4966"/>
                  </a:cubicBezTo>
                  <a:lnTo>
                    <a:pt x="12003" y="4966"/>
                  </a:lnTo>
                  <a:cubicBezTo>
                    <a:pt x="11999" y="4963"/>
                    <a:pt x="11995" y="4960"/>
                    <a:pt x="11990" y="4955"/>
                  </a:cubicBezTo>
                  <a:lnTo>
                    <a:pt x="11990" y="4955"/>
                  </a:lnTo>
                  <a:cubicBezTo>
                    <a:pt x="12050" y="5062"/>
                    <a:pt x="12038" y="5121"/>
                    <a:pt x="12014" y="5228"/>
                  </a:cubicBezTo>
                  <a:cubicBezTo>
                    <a:pt x="12003" y="5307"/>
                    <a:pt x="11992" y="5649"/>
                    <a:pt x="11961" y="5649"/>
                  </a:cubicBezTo>
                  <a:cubicBezTo>
                    <a:pt x="11959" y="5649"/>
                    <a:pt x="11957" y="5648"/>
                    <a:pt x="11955" y="5645"/>
                  </a:cubicBezTo>
                  <a:lnTo>
                    <a:pt x="11955" y="5645"/>
                  </a:lnTo>
                  <a:cubicBezTo>
                    <a:pt x="11967" y="5693"/>
                    <a:pt x="11919" y="5752"/>
                    <a:pt x="11967" y="5800"/>
                  </a:cubicBezTo>
                  <a:cubicBezTo>
                    <a:pt x="11955" y="5806"/>
                    <a:pt x="11943" y="5809"/>
                    <a:pt x="11932" y="5809"/>
                  </a:cubicBezTo>
                  <a:cubicBezTo>
                    <a:pt x="11922" y="5809"/>
                    <a:pt x="11913" y="5806"/>
                    <a:pt x="11907" y="5800"/>
                  </a:cubicBezTo>
                  <a:lnTo>
                    <a:pt x="11907" y="5800"/>
                  </a:lnTo>
                  <a:cubicBezTo>
                    <a:pt x="11907" y="5871"/>
                    <a:pt x="12014" y="5871"/>
                    <a:pt x="12038" y="5967"/>
                  </a:cubicBezTo>
                  <a:cubicBezTo>
                    <a:pt x="12029" y="5976"/>
                    <a:pt x="12021" y="5980"/>
                    <a:pt x="12016" y="5980"/>
                  </a:cubicBezTo>
                  <a:cubicBezTo>
                    <a:pt x="12007" y="5980"/>
                    <a:pt x="12002" y="5969"/>
                    <a:pt x="12002" y="5955"/>
                  </a:cubicBezTo>
                  <a:lnTo>
                    <a:pt x="12002" y="5955"/>
                  </a:lnTo>
                  <a:cubicBezTo>
                    <a:pt x="11990" y="6062"/>
                    <a:pt x="12002" y="6157"/>
                    <a:pt x="12014" y="6264"/>
                  </a:cubicBezTo>
                  <a:cubicBezTo>
                    <a:pt x="12050" y="6288"/>
                    <a:pt x="12038" y="6407"/>
                    <a:pt x="12002" y="6491"/>
                  </a:cubicBezTo>
                  <a:cubicBezTo>
                    <a:pt x="12121" y="6526"/>
                    <a:pt x="11978" y="6538"/>
                    <a:pt x="12014" y="6633"/>
                  </a:cubicBezTo>
                  <a:cubicBezTo>
                    <a:pt x="12026" y="6621"/>
                    <a:pt x="12038" y="6610"/>
                    <a:pt x="12038" y="6610"/>
                  </a:cubicBezTo>
                  <a:lnTo>
                    <a:pt x="12038" y="6610"/>
                  </a:lnTo>
                  <a:cubicBezTo>
                    <a:pt x="12048" y="6620"/>
                    <a:pt x="11964" y="6715"/>
                    <a:pt x="11924" y="6715"/>
                  </a:cubicBezTo>
                  <a:cubicBezTo>
                    <a:pt x="11916" y="6715"/>
                    <a:pt x="11911" y="6712"/>
                    <a:pt x="11907" y="6705"/>
                  </a:cubicBezTo>
                  <a:lnTo>
                    <a:pt x="11907" y="6705"/>
                  </a:lnTo>
                  <a:cubicBezTo>
                    <a:pt x="11883" y="6746"/>
                    <a:pt x="11895" y="6749"/>
                    <a:pt x="11914" y="6749"/>
                  </a:cubicBezTo>
                  <a:cubicBezTo>
                    <a:pt x="11918" y="6749"/>
                    <a:pt x="11921" y="6749"/>
                    <a:pt x="11925" y="6749"/>
                  </a:cubicBezTo>
                  <a:cubicBezTo>
                    <a:pt x="11942" y="6749"/>
                    <a:pt x="11962" y="6751"/>
                    <a:pt x="11967" y="6776"/>
                  </a:cubicBezTo>
                  <a:cubicBezTo>
                    <a:pt x="11812" y="6848"/>
                    <a:pt x="12014" y="6883"/>
                    <a:pt x="11919" y="6991"/>
                  </a:cubicBezTo>
                  <a:cubicBezTo>
                    <a:pt x="11921" y="6989"/>
                    <a:pt x="11923" y="6988"/>
                    <a:pt x="11926" y="6988"/>
                  </a:cubicBezTo>
                  <a:cubicBezTo>
                    <a:pt x="11966" y="6988"/>
                    <a:pt x="11966" y="7301"/>
                    <a:pt x="11955" y="7324"/>
                  </a:cubicBezTo>
                  <a:cubicBezTo>
                    <a:pt x="11931" y="7407"/>
                    <a:pt x="11919" y="7669"/>
                    <a:pt x="11978" y="7729"/>
                  </a:cubicBezTo>
                  <a:cubicBezTo>
                    <a:pt x="11943" y="7788"/>
                    <a:pt x="11931" y="7824"/>
                    <a:pt x="11990" y="7919"/>
                  </a:cubicBezTo>
                  <a:cubicBezTo>
                    <a:pt x="11871" y="8015"/>
                    <a:pt x="11871" y="8396"/>
                    <a:pt x="11978" y="8526"/>
                  </a:cubicBezTo>
                  <a:cubicBezTo>
                    <a:pt x="11982" y="8493"/>
                    <a:pt x="11989" y="8483"/>
                    <a:pt x="11998" y="8483"/>
                  </a:cubicBezTo>
                  <a:cubicBezTo>
                    <a:pt x="12013" y="8483"/>
                    <a:pt x="12032" y="8514"/>
                    <a:pt x="12048" y="8514"/>
                  </a:cubicBezTo>
                  <a:cubicBezTo>
                    <a:pt x="12053" y="8514"/>
                    <a:pt x="12058" y="8511"/>
                    <a:pt x="12062" y="8503"/>
                  </a:cubicBezTo>
                  <a:lnTo>
                    <a:pt x="12062" y="8503"/>
                  </a:lnTo>
                  <a:cubicBezTo>
                    <a:pt x="12074" y="8562"/>
                    <a:pt x="11978" y="8538"/>
                    <a:pt x="11967" y="8622"/>
                  </a:cubicBezTo>
                  <a:cubicBezTo>
                    <a:pt x="11931" y="8800"/>
                    <a:pt x="11895" y="8991"/>
                    <a:pt x="11895" y="9181"/>
                  </a:cubicBezTo>
                  <a:cubicBezTo>
                    <a:pt x="11907" y="9181"/>
                    <a:pt x="11931" y="9169"/>
                    <a:pt x="11943" y="9169"/>
                  </a:cubicBezTo>
                  <a:cubicBezTo>
                    <a:pt x="11944" y="9168"/>
                    <a:pt x="11944" y="9167"/>
                    <a:pt x="11944" y="9167"/>
                  </a:cubicBezTo>
                  <a:lnTo>
                    <a:pt x="11944" y="9167"/>
                  </a:lnTo>
                  <a:cubicBezTo>
                    <a:pt x="11946" y="9167"/>
                    <a:pt x="11921" y="9237"/>
                    <a:pt x="11910" y="9241"/>
                  </a:cubicBezTo>
                  <a:lnTo>
                    <a:pt x="11910" y="9241"/>
                  </a:lnTo>
                  <a:cubicBezTo>
                    <a:pt x="11908" y="9237"/>
                    <a:pt x="11907" y="9233"/>
                    <a:pt x="11905" y="9229"/>
                  </a:cubicBezTo>
                  <a:lnTo>
                    <a:pt x="11905" y="9229"/>
                  </a:lnTo>
                  <a:cubicBezTo>
                    <a:pt x="11905" y="9238"/>
                    <a:pt x="11907" y="9241"/>
                    <a:pt x="11909" y="9241"/>
                  </a:cubicBezTo>
                  <a:cubicBezTo>
                    <a:pt x="11909" y="9241"/>
                    <a:pt x="11910" y="9241"/>
                    <a:pt x="11910" y="9241"/>
                  </a:cubicBezTo>
                  <a:lnTo>
                    <a:pt x="11910" y="9241"/>
                  </a:lnTo>
                  <a:cubicBezTo>
                    <a:pt x="11921" y="9270"/>
                    <a:pt x="11940" y="9304"/>
                    <a:pt x="11921" y="9304"/>
                  </a:cubicBezTo>
                  <a:cubicBezTo>
                    <a:pt x="11917" y="9304"/>
                    <a:pt x="11913" y="9303"/>
                    <a:pt x="11907" y="9300"/>
                  </a:cubicBezTo>
                  <a:cubicBezTo>
                    <a:pt x="11907" y="9288"/>
                    <a:pt x="11883" y="9277"/>
                    <a:pt x="11871" y="9265"/>
                  </a:cubicBezTo>
                  <a:cubicBezTo>
                    <a:pt x="11871" y="9277"/>
                    <a:pt x="11871" y="9288"/>
                    <a:pt x="11871" y="9300"/>
                  </a:cubicBezTo>
                  <a:cubicBezTo>
                    <a:pt x="11900" y="9330"/>
                    <a:pt x="11912" y="9363"/>
                    <a:pt x="11908" y="9407"/>
                  </a:cubicBezTo>
                  <a:lnTo>
                    <a:pt x="11908" y="9407"/>
                  </a:lnTo>
                  <a:lnTo>
                    <a:pt x="11919" y="9396"/>
                  </a:lnTo>
                  <a:lnTo>
                    <a:pt x="11919" y="9396"/>
                  </a:lnTo>
                  <a:cubicBezTo>
                    <a:pt x="11919" y="9413"/>
                    <a:pt x="11919" y="9419"/>
                    <a:pt x="11917" y="9419"/>
                  </a:cubicBezTo>
                  <a:cubicBezTo>
                    <a:pt x="11916" y="9419"/>
                    <a:pt x="11913" y="9414"/>
                    <a:pt x="11908" y="9408"/>
                  </a:cubicBezTo>
                  <a:lnTo>
                    <a:pt x="11908" y="9408"/>
                  </a:lnTo>
                  <a:cubicBezTo>
                    <a:pt x="11905" y="9436"/>
                    <a:pt x="11897" y="9467"/>
                    <a:pt x="11883" y="9503"/>
                  </a:cubicBezTo>
                  <a:cubicBezTo>
                    <a:pt x="11896" y="9498"/>
                    <a:pt x="11905" y="9496"/>
                    <a:pt x="11913" y="9496"/>
                  </a:cubicBezTo>
                  <a:cubicBezTo>
                    <a:pt x="11933" y="9496"/>
                    <a:pt x="11939" y="9510"/>
                    <a:pt x="11955" y="9510"/>
                  </a:cubicBezTo>
                  <a:cubicBezTo>
                    <a:pt x="11961" y="9510"/>
                    <a:pt x="11968" y="9508"/>
                    <a:pt x="11978" y="9503"/>
                  </a:cubicBezTo>
                  <a:lnTo>
                    <a:pt x="11978" y="9503"/>
                  </a:lnTo>
                  <a:cubicBezTo>
                    <a:pt x="11800" y="9610"/>
                    <a:pt x="12002" y="9943"/>
                    <a:pt x="11990" y="9991"/>
                  </a:cubicBezTo>
                  <a:cubicBezTo>
                    <a:pt x="11985" y="9990"/>
                    <a:pt x="11981" y="9990"/>
                    <a:pt x="11976" y="9990"/>
                  </a:cubicBezTo>
                  <a:cubicBezTo>
                    <a:pt x="11900" y="9990"/>
                    <a:pt x="11926" y="10083"/>
                    <a:pt x="11875" y="10119"/>
                  </a:cubicBezTo>
                  <a:lnTo>
                    <a:pt x="11875" y="10119"/>
                  </a:lnTo>
                  <a:cubicBezTo>
                    <a:pt x="11878" y="10118"/>
                    <a:pt x="11880" y="10117"/>
                    <a:pt x="11882" y="10117"/>
                  </a:cubicBezTo>
                  <a:cubicBezTo>
                    <a:pt x="11908" y="10117"/>
                    <a:pt x="11896" y="10218"/>
                    <a:pt x="11930" y="10218"/>
                  </a:cubicBezTo>
                  <a:cubicBezTo>
                    <a:pt x="11936" y="10218"/>
                    <a:pt x="11944" y="10214"/>
                    <a:pt x="11955" y="10205"/>
                  </a:cubicBezTo>
                  <a:lnTo>
                    <a:pt x="11955" y="10205"/>
                  </a:lnTo>
                  <a:cubicBezTo>
                    <a:pt x="11931" y="10289"/>
                    <a:pt x="11859" y="10431"/>
                    <a:pt x="11871" y="10574"/>
                  </a:cubicBezTo>
                  <a:cubicBezTo>
                    <a:pt x="11876" y="10569"/>
                    <a:pt x="11883" y="10567"/>
                    <a:pt x="11890" y="10567"/>
                  </a:cubicBezTo>
                  <a:cubicBezTo>
                    <a:pt x="11901" y="10567"/>
                    <a:pt x="11912" y="10572"/>
                    <a:pt x="11919" y="10586"/>
                  </a:cubicBezTo>
                  <a:cubicBezTo>
                    <a:pt x="11895" y="10598"/>
                    <a:pt x="11871" y="10622"/>
                    <a:pt x="11847" y="10646"/>
                  </a:cubicBezTo>
                  <a:cubicBezTo>
                    <a:pt x="11895" y="10801"/>
                    <a:pt x="11943" y="11098"/>
                    <a:pt x="11871" y="11336"/>
                  </a:cubicBezTo>
                  <a:cubicBezTo>
                    <a:pt x="11859" y="11324"/>
                    <a:pt x="11859" y="11313"/>
                    <a:pt x="11859" y="11301"/>
                  </a:cubicBezTo>
                  <a:cubicBezTo>
                    <a:pt x="11847" y="11336"/>
                    <a:pt x="11824" y="11360"/>
                    <a:pt x="11788" y="11384"/>
                  </a:cubicBezTo>
                  <a:cubicBezTo>
                    <a:pt x="11794" y="11388"/>
                    <a:pt x="11799" y="11390"/>
                    <a:pt x="11805" y="11390"/>
                  </a:cubicBezTo>
                  <a:cubicBezTo>
                    <a:pt x="11831" y="11390"/>
                    <a:pt x="11851" y="11346"/>
                    <a:pt x="11871" y="11336"/>
                  </a:cubicBezTo>
                  <a:lnTo>
                    <a:pt x="11871" y="11336"/>
                  </a:lnTo>
                  <a:cubicBezTo>
                    <a:pt x="11859" y="11384"/>
                    <a:pt x="11847" y="11408"/>
                    <a:pt x="11824" y="11432"/>
                  </a:cubicBezTo>
                  <a:cubicBezTo>
                    <a:pt x="11831" y="11430"/>
                    <a:pt x="11836" y="11429"/>
                    <a:pt x="11840" y="11429"/>
                  </a:cubicBezTo>
                  <a:cubicBezTo>
                    <a:pt x="11862" y="11429"/>
                    <a:pt x="11859" y="11446"/>
                    <a:pt x="11886" y="11446"/>
                  </a:cubicBezTo>
                  <a:cubicBezTo>
                    <a:pt x="11891" y="11446"/>
                    <a:pt x="11898" y="11445"/>
                    <a:pt x="11907" y="11443"/>
                  </a:cubicBezTo>
                  <a:lnTo>
                    <a:pt x="11907" y="11443"/>
                  </a:lnTo>
                  <a:cubicBezTo>
                    <a:pt x="11883" y="11479"/>
                    <a:pt x="11836" y="11646"/>
                    <a:pt x="11907" y="11658"/>
                  </a:cubicBezTo>
                  <a:cubicBezTo>
                    <a:pt x="11919" y="11646"/>
                    <a:pt x="12264" y="11515"/>
                    <a:pt x="12109" y="11384"/>
                  </a:cubicBezTo>
                  <a:cubicBezTo>
                    <a:pt x="12113" y="11380"/>
                    <a:pt x="12117" y="11379"/>
                    <a:pt x="12121" y="11379"/>
                  </a:cubicBezTo>
                  <a:cubicBezTo>
                    <a:pt x="12129" y="11379"/>
                    <a:pt x="12137" y="11384"/>
                    <a:pt x="12145" y="11384"/>
                  </a:cubicBezTo>
                  <a:cubicBezTo>
                    <a:pt x="12074" y="11336"/>
                    <a:pt x="12169" y="11062"/>
                    <a:pt x="12193" y="10991"/>
                  </a:cubicBezTo>
                  <a:cubicBezTo>
                    <a:pt x="12189" y="10990"/>
                    <a:pt x="12186" y="10989"/>
                    <a:pt x="12182" y="10989"/>
                  </a:cubicBezTo>
                  <a:cubicBezTo>
                    <a:pt x="12167" y="10989"/>
                    <a:pt x="12154" y="10999"/>
                    <a:pt x="12150" y="10999"/>
                  </a:cubicBezTo>
                  <a:cubicBezTo>
                    <a:pt x="12146" y="10999"/>
                    <a:pt x="12153" y="10988"/>
                    <a:pt x="12181" y="10943"/>
                  </a:cubicBezTo>
                  <a:cubicBezTo>
                    <a:pt x="12175" y="10941"/>
                    <a:pt x="12170" y="10940"/>
                    <a:pt x="12166" y="10940"/>
                  </a:cubicBezTo>
                  <a:cubicBezTo>
                    <a:pt x="12162" y="10940"/>
                    <a:pt x="12160" y="10941"/>
                    <a:pt x="12157" y="10942"/>
                  </a:cubicBezTo>
                  <a:lnTo>
                    <a:pt x="12157" y="10942"/>
                  </a:lnTo>
                  <a:cubicBezTo>
                    <a:pt x="12194" y="10855"/>
                    <a:pt x="12175" y="10724"/>
                    <a:pt x="12157" y="10705"/>
                  </a:cubicBezTo>
                  <a:cubicBezTo>
                    <a:pt x="12163" y="10661"/>
                    <a:pt x="12172" y="10647"/>
                    <a:pt x="12183" y="10647"/>
                  </a:cubicBezTo>
                  <a:cubicBezTo>
                    <a:pt x="12202" y="10647"/>
                    <a:pt x="12224" y="10697"/>
                    <a:pt x="12229" y="10697"/>
                  </a:cubicBezTo>
                  <a:cubicBezTo>
                    <a:pt x="12233" y="10697"/>
                    <a:pt x="12231" y="10676"/>
                    <a:pt x="12217" y="10610"/>
                  </a:cubicBezTo>
                  <a:lnTo>
                    <a:pt x="12217" y="10610"/>
                  </a:lnTo>
                  <a:cubicBezTo>
                    <a:pt x="12223" y="10617"/>
                    <a:pt x="12230" y="10623"/>
                    <a:pt x="12234" y="10630"/>
                  </a:cubicBezTo>
                  <a:lnTo>
                    <a:pt x="12234" y="10630"/>
                  </a:lnTo>
                  <a:cubicBezTo>
                    <a:pt x="12227" y="10614"/>
                    <a:pt x="12214" y="10591"/>
                    <a:pt x="12214" y="10573"/>
                  </a:cubicBezTo>
                  <a:lnTo>
                    <a:pt x="12214" y="10573"/>
                  </a:lnTo>
                  <a:cubicBezTo>
                    <a:pt x="12211" y="10582"/>
                    <a:pt x="12205" y="10593"/>
                    <a:pt x="12205" y="10610"/>
                  </a:cubicBezTo>
                  <a:cubicBezTo>
                    <a:pt x="12169" y="10396"/>
                    <a:pt x="12133" y="10158"/>
                    <a:pt x="12145" y="9967"/>
                  </a:cubicBezTo>
                  <a:cubicBezTo>
                    <a:pt x="12169" y="9967"/>
                    <a:pt x="12181" y="9955"/>
                    <a:pt x="12205" y="9955"/>
                  </a:cubicBezTo>
                  <a:cubicBezTo>
                    <a:pt x="12181" y="9884"/>
                    <a:pt x="12169" y="9896"/>
                    <a:pt x="12121" y="9836"/>
                  </a:cubicBezTo>
                  <a:cubicBezTo>
                    <a:pt x="12121" y="9824"/>
                    <a:pt x="12109" y="9800"/>
                    <a:pt x="12097" y="9753"/>
                  </a:cubicBezTo>
                  <a:lnTo>
                    <a:pt x="12097" y="9753"/>
                  </a:lnTo>
                  <a:cubicBezTo>
                    <a:pt x="12103" y="9761"/>
                    <a:pt x="12108" y="9763"/>
                    <a:pt x="12113" y="9763"/>
                  </a:cubicBezTo>
                  <a:cubicBezTo>
                    <a:pt x="12126" y="9763"/>
                    <a:pt x="12139" y="9748"/>
                    <a:pt x="12154" y="9748"/>
                  </a:cubicBezTo>
                  <a:cubicBezTo>
                    <a:pt x="12162" y="9748"/>
                    <a:pt x="12171" y="9752"/>
                    <a:pt x="12181" y="9765"/>
                  </a:cubicBezTo>
                  <a:cubicBezTo>
                    <a:pt x="12217" y="9693"/>
                    <a:pt x="12133" y="9598"/>
                    <a:pt x="12205" y="9562"/>
                  </a:cubicBezTo>
                  <a:cubicBezTo>
                    <a:pt x="12195" y="9555"/>
                    <a:pt x="12187" y="9552"/>
                    <a:pt x="12180" y="9552"/>
                  </a:cubicBezTo>
                  <a:cubicBezTo>
                    <a:pt x="12149" y="9552"/>
                    <a:pt x="12136" y="9603"/>
                    <a:pt x="12145" y="9622"/>
                  </a:cubicBezTo>
                  <a:cubicBezTo>
                    <a:pt x="12136" y="9630"/>
                    <a:pt x="12129" y="9634"/>
                    <a:pt x="12124" y="9634"/>
                  </a:cubicBezTo>
                  <a:cubicBezTo>
                    <a:pt x="12087" y="9634"/>
                    <a:pt x="12185" y="9404"/>
                    <a:pt x="12202" y="9404"/>
                  </a:cubicBezTo>
                  <a:cubicBezTo>
                    <a:pt x="12205" y="9404"/>
                    <a:pt x="12206" y="9409"/>
                    <a:pt x="12205" y="9419"/>
                  </a:cubicBezTo>
                  <a:cubicBezTo>
                    <a:pt x="12228" y="9384"/>
                    <a:pt x="12217" y="9265"/>
                    <a:pt x="12157" y="9265"/>
                  </a:cubicBezTo>
                  <a:cubicBezTo>
                    <a:pt x="12157" y="9288"/>
                    <a:pt x="12169" y="9312"/>
                    <a:pt x="12169" y="9336"/>
                  </a:cubicBezTo>
                  <a:cubicBezTo>
                    <a:pt x="12121" y="9300"/>
                    <a:pt x="12109" y="9241"/>
                    <a:pt x="12121" y="9181"/>
                  </a:cubicBezTo>
                  <a:lnTo>
                    <a:pt x="12121" y="9181"/>
                  </a:lnTo>
                  <a:cubicBezTo>
                    <a:pt x="12133" y="9181"/>
                    <a:pt x="12157" y="9217"/>
                    <a:pt x="12157" y="9229"/>
                  </a:cubicBezTo>
                  <a:cubicBezTo>
                    <a:pt x="12174" y="9229"/>
                    <a:pt x="12173" y="9204"/>
                    <a:pt x="12171" y="9185"/>
                  </a:cubicBezTo>
                  <a:lnTo>
                    <a:pt x="12171" y="9185"/>
                  </a:lnTo>
                  <a:cubicBezTo>
                    <a:pt x="12190" y="9228"/>
                    <a:pt x="12259" y="9337"/>
                    <a:pt x="12264" y="9337"/>
                  </a:cubicBezTo>
                  <a:cubicBezTo>
                    <a:pt x="12264" y="9337"/>
                    <a:pt x="12264" y="9336"/>
                    <a:pt x="12264" y="9336"/>
                  </a:cubicBezTo>
                  <a:cubicBezTo>
                    <a:pt x="12228" y="9253"/>
                    <a:pt x="12181" y="9110"/>
                    <a:pt x="12217" y="9062"/>
                  </a:cubicBezTo>
                  <a:lnTo>
                    <a:pt x="12217" y="9062"/>
                  </a:lnTo>
                  <a:cubicBezTo>
                    <a:pt x="12228" y="9062"/>
                    <a:pt x="12240" y="9074"/>
                    <a:pt x="12252" y="9086"/>
                  </a:cubicBezTo>
                  <a:cubicBezTo>
                    <a:pt x="12234" y="9059"/>
                    <a:pt x="12257" y="9025"/>
                    <a:pt x="12264" y="9021"/>
                  </a:cubicBezTo>
                  <a:lnTo>
                    <a:pt x="12264" y="9021"/>
                  </a:lnTo>
                  <a:cubicBezTo>
                    <a:pt x="12264" y="9023"/>
                    <a:pt x="12264" y="9025"/>
                    <a:pt x="12264" y="9027"/>
                  </a:cubicBezTo>
                  <a:cubicBezTo>
                    <a:pt x="12266" y="9022"/>
                    <a:pt x="12267" y="9020"/>
                    <a:pt x="12265" y="9020"/>
                  </a:cubicBezTo>
                  <a:lnTo>
                    <a:pt x="12265" y="9020"/>
                  </a:lnTo>
                  <a:cubicBezTo>
                    <a:pt x="12265" y="9020"/>
                    <a:pt x="12265" y="9020"/>
                    <a:pt x="12264" y="9021"/>
                  </a:cubicBezTo>
                  <a:lnTo>
                    <a:pt x="12264" y="9021"/>
                  </a:lnTo>
                  <a:cubicBezTo>
                    <a:pt x="12264" y="9012"/>
                    <a:pt x="12264" y="9003"/>
                    <a:pt x="12265" y="8994"/>
                  </a:cubicBezTo>
                  <a:lnTo>
                    <a:pt x="12265" y="8994"/>
                  </a:lnTo>
                  <a:cubicBezTo>
                    <a:pt x="12264" y="8995"/>
                    <a:pt x="12263" y="8995"/>
                    <a:pt x="12262" y="8995"/>
                  </a:cubicBezTo>
                  <a:cubicBezTo>
                    <a:pt x="12255" y="8995"/>
                    <a:pt x="12247" y="8991"/>
                    <a:pt x="12238" y="8991"/>
                  </a:cubicBezTo>
                  <a:cubicBezTo>
                    <a:pt x="12227" y="8991"/>
                    <a:pt x="12216" y="8996"/>
                    <a:pt x="12205" y="9015"/>
                  </a:cubicBezTo>
                  <a:cubicBezTo>
                    <a:pt x="12159" y="8913"/>
                    <a:pt x="12275" y="8918"/>
                    <a:pt x="12287" y="8828"/>
                  </a:cubicBezTo>
                  <a:lnTo>
                    <a:pt x="12287" y="8828"/>
                  </a:lnTo>
                  <a:cubicBezTo>
                    <a:pt x="12284" y="8851"/>
                    <a:pt x="12270" y="8860"/>
                    <a:pt x="12240" y="8860"/>
                  </a:cubicBezTo>
                  <a:cubicBezTo>
                    <a:pt x="12288" y="8824"/>
                    <a:pt x="12300" y="8788"/>
                    <a:pt x="12276" y="8741"/>
                  </a:cubicBezTo>
                  <a:lnTo>
                    <a:pt x="12276" y="8741"/>
                  </a:lnTo>
                  <a:cubicBezTo>
                    <a:pt x="12274" y="8741"/>
                    <a:pt x="12272" y="8741"/>
                    <a:pt x="12270" y="8741"/>
                  </a:cubicBezTo>
                  <a:cubicBezTo>
                    <a:pt x="12224" y="8741"/>
                    <a:pt x="12169" y="8608"/>
                    <a:pt x="12181" y="8562"/>
                  </a:cubicBezTo>
                  <a:lnTo>
                    <a:pt x="12181" y="8562"/>
                  </a:lnTo>
                  <a:cubicBezTo>
                    <a:pt x="12205" y="8574"/>
                    <a:pt x="12217" y="8586"/>
                    <a:pt x="12240" y="8598"/>
                  </a:cubicBezTo>
                  <a:cubicBezTo>
                    <a:pt x="12264" y="8550"/>
                    <a:pt x="12193" y="8574"/>
                    <a:pt x="12264" y="8562"/>
                  </a:cubicBezTo>
                  <a:cubicBezTo>
                    <a:pt x="12252" y="8538"/>
                    <a:pt x="12193" y="8407"/>
                    <a:pt x="12193" y="8396"/>
                  </a:cubicBezTo>
                  <a:cubicBezTo>
                    <a:pt x="12205" y="8396"/>
                    <a:pt x="12217" y="8384"/>
                    <a:pt x="12217" y="8372"/>
                  </a:cubicBezTo>
                  <a:cubicBezTo>
                    <a:pt x="12240" y="8407"/>
                    <a:pt x="12240" y="8407"/>
                    <a:pt x="12252" y="8431"/>
                  </a:cubicBezTo>
                  <a:cubicBezTo>
                    <a:pt x="12252" y="8432"/>
                    <a:pt x="12252" y="8432"/>
                    <a:pt x="12252" y="8432"/>
                  </a:cubicBezTo>
                  <a:cubicBezTo>
                    <a:pt x="12254" y="8432"/>
                    <a:pt x="12268" y="8361"/>
                    <a:pt x="12281" y="8361"/>
                  </a:cubicBezTo>
                  <a:cubicBezTo>
                    <a:pt x="12289" y="8361"/>
                    <a:pt x="12296" y="8384"/>
                    <a:pt x="12300" y="8455"/>
                  </a:cubicBezTo>
                  <a:cubicBezTo>
                    <a:pt x="12305" y="8391"/>
                    <a:pt x="12313" y="8372"/>
                    <a:pt x="12316" y="8368"/>
                  </a:cubicBezTo>
                  <a:lnTo>
                    <a:pt x="12316" y="8368"/>
                  </a:lnTo>
                  <a:cubicBezTo>
                    <a:pt x="12315" y="8369"/>
                    <a:pt x="12314" y="8369"/>
                    <a:pt x="12312" y="8370"/>
                  </a:cubicBezTo>
                  <a:lnTo>
                    <a:pt x="12312" y="8370"/>
                  </a:lnTo>
                  <a:cubicBezTo>
                    <a:pt x="12311" y="8345"/>
                    <a:pt x="12295" y="8243"/>
                    <a:pt x="12304" y="8243"/>
                  </a:cubicBezTo>
                  <a:lnTo>
                    <a:pt x="12304" y="8243"/>
                  </a:lnTo>
                  <a:cubicBezTo>
                    <a:pt x="12305" y="8243"/>
                    <a:pt x="12305" y="8243"/>
                    <a:pt x="12306" y="8244"/>
                  </a:cubicBezTo>
                  <a:lnTo>
                    <a:pt x="12306" y="8244"/>
                  </a:lnTo>
                  <a:cubicBezTo>
                    <a:pt x="12285" y="8212"/>
                    <a:pt x="12268" y="8182"/>
                    <a:pt x="12296" y="8160"/>
                  </a:cubicBezTo>
                  <a:lnTo>
                    <a:pt x="12296" y="8160"/>
                  </a:lnTo>
                  <a:cubicBezTo>
                    <a:pt x="12295" y="8166"/>
                    <a:pt x="12293" y="8173"/>
                    <a:pt x="12292" y="8180"/>
                  </a:cubicBezTo>
                  <a:lnTo>
                    <a:pt x="12292" y="8180"/>
                  </a:lnTo>
                  <a:cubicBezTo>
                    <a:pt x="12298" y="8167"/>
                    <a:pt x="12309" y="8175"/>
                    <a:pt x="12300" y="8157"/>
                  </a:cubicBezTo>
                  <a:lnTo>
                    <a:pt x="12300" y="8157"/>
                  </a:lnTo>
                  <a:cubicBezTo>
                    <a:pt x="12299" y="8158"/>
                    <a:pt x="12298" y="8159"/>
                    <a:pt x="12296" y="8160"/>
                  </a:cubicBezTo>
                  <a:lnTo>
                    <a:pt x="12296" y="8160"/>
                  </a:lnTo>
                  <a:cubicBezTo>
                    <a:pt x="12313" y="8091"/>
                    <a:pt x="12339" y="8046"/>
                    <a:pt x="12300" y="8026"/>
                  </a:cubicBezTo>
                  <a:cubicBezTo>
                    <a:pt x="12264" y="7931"/>
                    <a:pt x="12276" y="7776"/>
                    <a:pt x="12336" y="7717"/>
                  </a:cubicBezTo>
                  <a:cubicBezTo>
                    <a:pt x="12330" y="7705"/>
                    <a:pt x="12324" y="7699"/>
                    <a:pt x="12316" y="7699"/>
                  </a:cubicBezTo>
                  <a:cubicBezTo>
                    <a:pt x="12309" y="7699"/>
                    <a:pt x="12300" y="7705"/>
                    <a:pt x="12288" y="7717"/>
                  </a:cubicBezTo>
                  <a:cubicBezTo>
                    <a:pt x="12336" y="7657"/>
                    <a:pt x="12324" y="7562"/>
                    <a:pt x="12312" y="7491"/>
                  </a:cubicBezTo>
                  <a:lnTo>
                    <a:pt x="12312" y="7491"/>
                  </a:lnTo>
                  <a:cubicBezTo>
                    <a:pt x="12321" y="7535"/>
                    <a:pt x="12336" y="7559"/>
                    <a:pt x="12358" y="7559"/>
                  </a:cubicBezTo>
                  <a:cubicBezTo>
                    <a:pt x="12366" y="7559"/>
                    <a:pt x="12374" y="7556"/>
                    <a:pt x="12383" y="7550"/>
                  </a:cubicBezTo>
                  <a:cubicBezTo>
                    <a:pt x="12328" y="7542"/>
                    <a:pt x="12330" y="7456"/>
                    <a:pt x="12335" y="7423"/>
                  </a:cubicBezTo>
                  <a:lnTo>
                    <a:pt x="12335" y="7423"/>
                  </a:lnTo>
                  <a:cubicBezTo>
                    <a:pt x="12335" y="7426"/>
                    <a:pt x="12335" y="7428"/>
                    <a:pt x="12336" y="7431"/>
                  </a:cubicBezTo>
                  <a:cubicBezTo>
                    <a:pt x="12338" y="7416"/>
                    <a:pt x="12338" y="7410"/>
                    <a:pt x="12337" y="7410"/>
                  </a:cubicBezTo>
                  <a:lnTo>
                    <a:pt x="12337" y="7410"/>
                  </a:lnTo>
                  <a:cubicBezTo>
                    <a:pt x="12337" y="7410"/>
                    <a:pt x="12336" y="7415"/>
                    <a:pt x="12335" y="7423"/>
                  </a:cubicBezTo>
                  <a:lnTo>
                    <a:pt x="12335" y="7423"/>
                  </a:lnTo>
                  <a:cubicBezTo>
                    <a:pt x="12321" y="7324"/>
                    <a:pt x="12278" y="7333"/>
                    <a:pt x="12348" y="7217"/>
                  </a:cubicBezTo>
                  <a:cubicBezTo>
                    <a:pt x="12326" y="7217"/>
                    <a:pt x="12313" y="7196"/>
                    <a:pt x="12309" y="7174"/>
                  </a:cubicBezTo>
                  <a:lnTo>
                    <a:pt x="12309" y="7174"/>
                  </a:lnTo>
                  <a:cubicBezTo>
                    <a:pt x="12304" y="7179"/>
                    <a:pt x="12297" y="7185"/>
                    <a:pt x="12288" y="7193"/>
                  </a:cubicBezTo>
                  <a:cubicBezTo>
                    <a:pt x="12252" y="7157"/>
                    <a:pt x="12252" y="7038"/>
                    <a:pt x="12228" y="6967"/>
                  </a:cubicBezTo>
                  <a:lnTo>
                    <a:pt x="12228" y="6967"/>
                  </a:lnTo>
                  <a:cubicBezTo>
                    <a:pt x="12264" y="6979"/>
                    <a:pt x="12264" y="6991"/>
                    <a:pt x="12264" y="7026"/>
                  </a:cubicBezTo>
                  <a:cubicBezTo>
                    <a:pt x="12348" y="6991"/>
                    <a:pt x="12252" y="6955"/>
                    <a:pt x="12300" y="6883"/>
                  </a:cubicBezTo>
                  <a:lnTo>
                    <a:pt x="12300" y="6883"/>
                  </a:lnTo>
                  <a:cubicBezTo>
                    <a:pt x="12300" y="6883"/>
                    <a:pt x="12311" y="6991"/>
                    <a:pt x="12322" y="6991"/>
                  </a:cubicBezTo>
                  <a:cubicBezTo>
                    <a:pt x="12323" y="6991"/>
                    <a:pt x="12323" y="6991"/>
                    <a:pt x="12324" y="6991"/>
                  </a:cubicBezTo>
                  <a:cubicBezTo>
                    <a:pt x="12288" y="6955"/>
                    <a:pt x="12371" y="6836"/>
                    <a:pt x="12395" y="6812"/>
                  </a:cubicBezTo>
                  <a:lnTo>
                    <a:pt x="12395" y="6812"/>
                  </a:lnTo>
                  <a:cubicBezTo>
                    <a:pt x="12355" y="6835"/>
                    <a:pt x="12329" y="6845"/>
                    <a:pt x="12313" y="6849"/>
                  </a:cubicBezTo>
                  <a:lnTo>
                    <a:pt x="12313" y="6849"/>
                  </a:lnTo>
                  <a:cubicBezTo>
                    <a:pt x="12325" y="6690"/>
                    <a:pt x="12359" y="6630"/>
                    <a:pt x="12324" y="6479"/>
                  </a:cubicBezTo>
                  <a:cubicBezTo>
                    <a:pt x="12300" y="6371"/>
                    <a:pt x="12359" y="5883"/>
                    <a:pt x="12288" y="5812"/>
                  </a:cubicBezTo>
                  <a:cubicBezTo>
                    <a:pt x="12324" y="5550"/>
                    <a:pt x="12383" y="5252"/>
                    <a:pt x="12371" y="4990"/>
                  </a:cubicBezTo>
                  <a:cubicBezTo>
                    <a:pt x="12359" y="4812"/>
                    <a:pt x="12336" y="4716"/>
                    <a:pt x="12312" y="4562"/>
                  </a:cubicBezTo>
                  <a:lnTo>
                    <a:pt x="12312" y="4562"/>
                  </a:lnTo>
                  <a:cubicBezTo>
                    <a:pt x="12320" y="4573"/>
                    <a:pt x="12326" y="4578"/>
                    <a:pt x="12332" y="4578"/>
                  </a:cubicBezTo>
                  <a:cubicBezTo>
                    <a:pt x="12355" y="4578"/>
                    <a:pt x="12360" y="4504"/>
                    <a:pt x="12338" y="4504"/>
                  </a:cubicBezTo>
                  <a:cubicBezTo>
                    <a:pt x="12331" y="4504"/>
                    <a:pt x="12323" y="4510"/>
                    <a:pt x="12312" y="4526"/>
                  </a:cubicBezTo>
                  <a:cubicBezTo>
                    <a:pt x="12301" y="4443"/>
                    <a:pt x="12290" y="4432"/>
                    <a:pt x="12281" y="4432"/>
                  </a:cubicBezTo>
                  <a:cubicBezTo>
                    <a:pt x="12278" y="4432"/>
                    <a:pt x="12275" y="4434"/>
                    <a:pt x="12273" y="4434"/>
                  </a:cubicBezTo>
                  <a:cubicBezTo>
                    <a:pt x="12267" y="4434"/>
                    <a:pt x="12264" y="4427"/>
                    <a:pt x="12264" y="4383"/>
                  </a:cubicBezTo>
                  <a:lnTo>
                    <a:pt x="12264" y="4383"/>
                  </a:lnTo>
                  <a:cubicBezTo>
                    <a:pt x="12283" y="4402"/>
                    <a:pt x="12302" y="4417"/>
                    <a:pt x="12315" y="4417"/>
                  </a:cubicBezTo>
                  <a:cubicBezTo>
                    <a:pt x="12328" y="4417"/>
                    <a:pt x="12336" y="4405"/>
                    <a:pt x="12336" y="4371"/>
                  </a:cubicBezTo>
                  <a:cubicBezTo>
                    <a:pt x="12359" y="4371"/>
                    <a:pt x="12371" y="4383"/>
                    <a:pt x="12371" y="4407"/>
                  </a:cubicBezTo>
                  <a:cubicBezTo>
                    <a:pt x="12383" y="4361"/>
                    <a:pt x="12383" y="4216"/>
                    <a:pt x="12298" y="4216"/>
                  </a:cubicBezTo>
                  <a:cubicBezTo>
                    <a:pt x="12295" y="4216"/>
                    <a:pt x="12291" y="4216"/>
                    <a:pt x="12288" y="4216"/>
                  </a:cubicBezTo>
                  <a:cubicBezTo>
                    <a:pt x="12312" y="4252"/>
                    <a:pt x="12324" y="4300"/>
                    <a:pt x="12348" y="4335"/>
                  </a:cubicBezTo>
                  <a:cubicBezTo>
                    <a:pt x="12344" y="4336"/>
                    <a:pt x="12340" y="4336"/>
                    <a:pt x="12336" y="4336"/>
                  </a:cubicBezTo>
                  <a:cubicBezTo>
                    <a:pt x="12198" y="4336"/>
                    <a:pt x="12300" y="4121"/>
                    <a:pt x="12300" y="4121"/>
                  </a:cubicBezTo>
                  <a:lnTo>
                    <a:pt x="12300" y="4121"/>
                  </a:lnTo>
                  <a:cubicBezTo>
                    <a:pt x="12312" y="4133"/>
                    <a:pt x="12312" y="4145"/>
                    <a:pt x="12324" y="4157"/>
                  </a:cubicBezTo>
                  <a:cubicBezTo>
                    <a:pt x="12324" y="4147"/>
                    <a:pt x="12289" y="4016"/>
                    <a:pt x="12323" y="3977"/>
                  </a:cubicBezTo>
                  <a:lnTo>
                    <a:pt x="12323" y="3977"/>
                  </a:lnTo>
                  <a:cubicBezTo>
                    <a:pt x="12320" y="3978"/>
                    <a:pt x="12317" y="3978"/>
                    <a:pt x="12315" y="3978"/>
                  </a:cubicBezTo>
                  <a:cubicBezTo>
                    <a:pt x="12279" y="3978"/>
                    <a:pt x="12312" y="3899"/>
                    <a:pt x="12312" y="3859"/>
                  </a:cubicBezTo>
                  <a:cubicBezTo>
                    <a:pt x="12324" y="3847"/>
                    <a:pt x="12276" y="3502"/>
                    <a:pt x="12312" y="3383"/>
                  </a:cubicBezTo>
                  <a:lnTo>
                    <a:pt x="12312" y="3383"/>
                  </a:lnTo>
                  <a:cubicBezTo>
                    <a:pt x="12306" y="3394"/>
                    <a:pt x="12302" y="3399"/>
                    <a:pt x="12300" y="3399"/>
                  </a:cubicBezTo>
                  <a:cubicBezTo>
                    <a:pt x="12285" y="3399"/>
                    <a:pt x="12306" y="3255"/>
                    <a:pt x="12276" y="3204"/>
                  </a:cubicBezTo>
                  <a:cubicBezTo>
                    <a:pt x="12276" y="3204"/>
                    <a:pt x="12276" y="3252"/>
                    <a:pt x="12264" y="3264"/>
                  </a:cubicBezTo>
                  <a:cubicBezTo>
                    <a:pt x="12240" y="3169"/>
                    <a:pt x="12348" y="2823"/>
                    <a:pt x="12193" y="2764"/>
                  </a:cubicBezTo>
                  <a:cubicBezTo>
                    <a:pt x="12198" y="2759"/>
                    <a:pt x="12203" y="2756"/>
                    <a:pt x="12207" y="2756"/>
                  </a:cubicBezTo>
                  <a:cubicBezTo>
                    <a:pt x="12212" y="2756"/>
                    <a:pt x="12217" y="2762"/>
                    <a:pt x="12217" y="2776"/>
                  </a:cubicBezTo>
                  <a:lnTo>
                    <a:pt x="12217" y="2776"/>
                  </a:lnTo>
                  <a:cubicBezTo>
                    <a:pt x="12217" y="2735"/>
                    <a:pt x="12208" y="2425"/>
                    <a:pt x="12250" y="2425"/>
                  </a:cubicBezTo>
                  <a:cubicBezTo>
                    <a:pt x="12257" y="2425"/>
                    <a:pt x="12266" y="2434"/>
                    <a:pt x="12276" y="2454"/>
                  </a:cubicBezTo>
                  <a:cubicBezTo>
                    <a:pt x="12240" y="2359"/>
                    <a:pt x="12228" y="2264"/>
                    <a:pt x="12193" y="2169"/>
                  </a:cubicBezTo>
                  <a:cubicBezTo>
                    <a:pt x="12240" y="2038"/>
                    <a:pt x="12240" y="1716"/>
                    <a:pt x="12240" y="1526"/>
                  </a:cubicBezTo>
                  <a:cubicBezTo>
                    <a:pt x="12252" y="1407"/>
                    <a:pt x="12252" y="1204"/>
                    <a:pt x="12240" y="1157"/>
                  </a:cubicBezTo>
                  <a:cubicBezTo>
                    <a:pt x="12240" y="1126"/>
                    <a:pt x="12258" y="975"/>
                    <a:pt x="12285" y="975"/>
                  </a:cubicBezTo>
                  <a:cubicBezTo>
                    <a:pt x="12290" y="975"/>
                    <a:pt x="12295" y="979"/>
                    <a:pt x="12300" y="990"/>
                  </a:cubicBezTo>
                  <a:cubicBezTo>
                    <a:pt x="12276" y="883"/>
                    <a:pt x="12324" y="764"/>
                    <a:pt x="12276" y="656"/>
                  </a:cubicBezTo>
                  <a:lnTo>
                    <a:pt x="12276" y="656"/>
                  </a:lnTo>
                  <a:cubicBezTo>
                    <a:pt x="12288" y="668"/>
                    <a:pt x="12300" y="668"/>
                    <a:pt x="12312" y="680"/>
                  </a:cubicBezTo>
                  <a:cubicBezTo>
                    <a:pt x="12300" y="656"/>
                    <a:pt x="12300" y="633"/>
                    <a:pt x="12312" y="609"/>
                  </a:cubicBezTo>
                  <a:cubicBezTo>
                    <a:pt x="12324" y="621"/>
                    <a:pt x="12336" y="633"/>
                    <a:pt x="12336" y="656"/>
                  </a:cubicBezTo>
                  <a:lnTo>
                    <a:pt x="12336" y="656"/>
                  </a:lnTo>
                  <a:cubicBezTo>
                    <a:pt x="12336" y="490"/>
                    <a:pt x="12240" y="502"/>
                    <a:pt x="12228" y="335"/>
                  </a:cubicBezTo>
                  <a:cubicBezTo>
                    <a:pt x="12220" y="318"/>
                    <a:pt x="12224" y="186"/>
                    <a:pt x="12231" y="186"/>
                  </a:cubicBezTo>
                  <a:cubicBezTo>
                    <a:pt x="12234" y="186"/>
                    <a:pt x="12237" y="204"/>
                    <a:pt x="12240" y="252"/>
                  </a:cubicBezTo>
                  <a:cubicBezTo>
                    <a:pt x="12240" y="192"/>
                    <a:pt x="12240" y="144"/>
                    <a:pt x="12240" y="85"/>
                  </a:cubicBezTo>
                  <a:cubicBezTo>
                    <a:pt x="12208" y="83"/>
                    <a:pt x="12176" y="83"/>
                    <a:pt x="12143" y="83"/>
                  </a:cubicBezTo>
                  <a:cubicBezTo>
                    <a:pt x="11949" y="83"/>
                    <a:pt x="11756" y="109"/>
                    <a:pt x="11562" y="109"/>
                  </a:cubicBezTo>
                  <a:cubicBezTo>
                    <a:pt x="11574" y="109"/>
                    <a:pt x="11586" y="121"/>
                    <a:pt x="11586" y="121"/>
                  </a:cubicBezTo>
                  <a:cubicBezTo>
                    <a:pt x="11570" y="144"/>
                    <a:pt x="11522" y="152"/>
                    <a:pt x="11461" y="152"/>
                  </a:cubicBezTo>
                  <a:cubicBezTo>
                    <a:pt x="11334" y="152"/>
                    <a:pt x="11150" y="117"/>
                    <a:pt x="11085" y="109"/>
                  </a:cubicBezTo>
                  <a:cubicBezTo>
                    <a:pt x="11078" y="152"/>
                    <a:pt x="11056" y="165"/>
                    <a:pt x="11026" y="165"/>
                  </a:cubicBezTo>
                  <a:cubicBezTo>
                    <a:pt x="10975" y="165"/>
                    <a:pt x="10900" y="127"/>
                    <a:pt x="10831" y="127"/>
                  </a:cubicBezTo>
                  <a:cubicBezTo>
                    <a:pt x="10816" y="127"/>
                    <a:pt x="10802" y="128"/>
                    <a:pt x="10788" y="133"/>
                  </a:cubicBezTo>
                  <a:cubicBezTo>
                    <a:pt x="10800" y="133"/>
                    <a:pt x="10812" y="144"/>
                    <a:pt x="10835" y="144"/>
                  </a:cubicBezTo>
                  <a:cubicBezTo>
                    <a:pt x="10825" y="148"/>
                    <a:pt x="10814" y="150"/>
                    <a:pt x="10804" y="150"/>
                  </a:cubicBezTo>
                  <a:cubicBezTo>
                    <a:pt x="10722" y="150"/>
                    <a:pt x="10648" y="36"/>
                    <a:pt x="10573" y="25"/>
                  </a:cubicBezTo>
                  <a:cubicBezTo>
                    <a:pt x="10585" y="14"/>
                    <a:pt x="10597" y="14"/>
                    <a:pt x="10609" y="14"/>
                  </a:cubicBezTo>
                  <a:cubicBezTo>
                    <a:pt x="10579" y="4"/>
                    <a:pt x="10559" y="0"/>
                    <a:pt x="10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8888;p60">
              <a:extLst>
                <a:ext uri="{FF2B5EF4-FFF2-40B4-BE49-F238E27FC236}">
                  <a16:creationId xmlns:a16="http://schemas.microsoft.com/office/drawing/2014/main" id="{91F97FF3-DAC2-4075-A1BB-5BD29CC44818}"/>
                </a:ext>
              </a:extLst>
            </p:cNvPr>
            <p:cNvSpPr/>
            <p:nvPr/>
          </p:nvSpPr>
          <p:spPr>
            <a:xfrm>
              <a:off x="5908750" y="30591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cubicBezTo>
                    <a:pt x="1" y="1"/>
                    <a:pt x="25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8889;p60">
              <a:extLst>
                <a:ext uri="{FF2B5EF4-FFF2-40B4-BE49-F238E27FC236}">
                  <a16:creationId xmlns:a16="http://schemas.microsoft.com/office/drawing/2014/main" id="{4E345741-C2BD-4FDB-9CE8-C043DACFA288}"/>
                </a:ext>
              </a:extLst>
            </p:cNvPr>
            <p:cNvSpPr/>
            <p:nvPr/>
          </p:nvSpPr>
          <p:spPr>
            <a:xfrm>
              <a:off x="5900725" y="2925200"/>
              <a:ext cx="425" cy="875"/>
            </a:xfrm>
            <a:custGeom>
              <a:avLst/>
              <a:gdLst/>
              <a:ahLst/>
              <a:cxnLst/>
              <a:rect l="l" t="t" r="r" b="b"/>
              <a:pathLst>
                <a:path w="17" h="35" extrusionOk="0">
                  <a:moveTo>
                    <a:pt x="1" y="0"/>
                  </a:moveTo>
                  <a:cubicBezTo>
                    <a:pt x="1" y="8"/>
                    <a:pt x="15" y="35"/>
                    <a:pt x="16" y="35"/>
                  </a:cubicBezTo>
                  <a:cubicBezTo>
                    <a:pt x="17" y="35"/>
                    <a:pt x="13" y="2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8890;p60">
              <a:extLst>
                <a:ext uri="{FF2B5EF4-FFF2-40B4-BE49-F238E27FC236}">
                  <a16:creationId xmlns:a16="http://schemas.microsoft.com/office/drawing/2014/main" id="{1A6F2406-CFF1-4814-9824-30C5760E0EE0}"/>
                </a:ext>
              </a:extLst>
            </p:cNvPr>
            <p:cNvSpPr/>
            <p:nvPr/>
          </p:nvSpPr>
          <p:spPr>
            <a:xfrm>
              <a:off x="5896800" y="3150525"/>
              <a:ext cx="375" cy="825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5" y="0"/>
                  </a:moveTo>
                  <a:cubicBezTo>
                    <a:pt x="8" y="14"/>
                    <a:pt x="0" y="33"/>
                    <a:pt x="1" y="33"/>
                  </a:cubicBezTo>
                  <a:cubicBezTo>
                    <a:pt x="1" y="33"/>
                    <a:pt x="5" y="24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8891;p60">
              <a:extLst>
                <a:ext uri="{FF2B5EF4-FFF2-40B4-BE49-F238E27FC236}">
                  <a16:creationId xmlns:a16="http://schemas.microsoft.com/office/drawing/2014/main" id="{61F0B86E-6709-45D3-9925-5EFBC1A612FD}"/>
                </a:ext>
              </a:extLst>
            </p:cNvPr>
            <p:cNvSpPr/>
            <p:nvPr/>
          </p:nvSpPr>
          <p:spPr>
            <a:xfrm>
              <a:off x="5897150" y="3152300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1" y="1"/>
                  </a:moveTo>
                  <a:cubicBezTo>
                    <a:pt x="60" y="13"/>
                    <a:pt x="60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8892;p60">
              <a:extLst>
                <a:ext uri="{FF2B5EF4-FFF2-40B4-BE49-F238E27FC236}">
                  <a16:creationId xmlns:a16="http://schemas.microsoft.com/office/drawing/2014/main" id="{51CE0499-6751-407F-A5E1-7B660D5B6C77}"/>
                </a:ext>
              </a:extLst>
            </p:cNvPr>
            <p:cNvSpPr/>
            <p:nvPr/>
          </p:nvSpPr>
          <p:spPr>
            <a:xfrm>
              <a:off x="5910250" y="3029275"/>
              <a:ext cx="450" cy="725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16" y="1"/>
                  </a:moveTo>
                  <a:lnTo>
                    <a:pt x="16" y="1"/>
                  </a:lnTo>
                  <a:cubicBezTo>
                    <a:pt x="12" y="1"/>
                    <a:pt x="1" y="14"/>
                    <a:pt x="1" y="28"/>
                  </a:cubicBezTo>
                  <a:cubicBezTo>
                    <a:pt x="16" y="8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8893;p60">
              <a:extLst>
                <a:ext uri="{FF2B5EF4-FFF2-40B4-BE49-F238E27FC236}">
                  <a16:creationId xmlns:a16="http://schemas.microsoft.com/office/drawing/2014/main" id="{4FFB257E-B926-449B-9FCA-117DA15C8DF7}"/>
                </a:ext>
              </a:extLst>
            </p:cNvPr>
            <p:cNvSpPr/>
            <p:nvPr/>
          </p:nvSpPr>
          <p:spPr>
            <a:xfrm>
              <a:off x="5909825" y="3050500"/>
              <a:ext cx="1275" cy="1525"/>
            </a:xfrm>
            <a:custGeom>
              <a:avLst/>
              <a:gdLst/>
              <a:ahLst/>
              <a:cxnLst/>
              <a:rect l="l" t="t" r="r" b="b"/>
              <a:pathLst>
                <a:path w="51" h="61" extrusionOk="0">
                  <a:moveTo>
                    <a:pt x="41" y="1"/>
                  </a:moveTo>
                  <a:cubicBezTo>
                    <a:pt x="41" y="6"/>
                    <a:pt x="42" y="10"/>
                    <a:pt x="43" y="15"/>
                  </a:cubicBezTo>
                  <a:lnTo>
                    <a:pt x="43" y="15"/>
                  </a:lnTo>
                  <a:cubicBezTo>
                    <a:pt x="43" y="10"/>
                    <a:pt x="43" y="6"/>
                    <a:pt x="41" y="1"/>
                  </a:cubicBezTo>
                  <a:close/>
                  <a:moveTo>
                    <a:pt x="43" y="15"/>
                  </a:moveTo>
                  <a:lnTo>
                    <a:pt x="43" y="15"/>
                  </a:lnTo>
                  <a:cubicBezTo>
                    <a:pt x="39" y="43"/>
                    <a:pt x="0" y="60"/>
                    <a:pt x="41" y="60"/>
                  </a:cubicBezTo>
                  <a:cubicBezTo>
                    <a:pt x="51" y="42"/>
                    <a:pt x="45" y="30"/>
                    <a:pt x="43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8894;p60">
              <a:extLst>
                <a:ext uri="{FF2B5EF4-FFF2-40B4-BE49-F238E27FC236}">
                  <a16:creationId xmlns:a16="http://schemas.microsoft.com/office/drawing/2014/main" id="{168AC116-18ED-4023-9967-DA0DAFC3C9AD}"/>
                </a:ext>
              </a:extLst>
            </p:cNvPr>
            <p:cNvSpPr/>
            <p:nvPr/>
          </p:nvSpPr>
          <p:spPr>
            <a:xfrm>
              <a:off x="5472400" y="2972725"/>
              <a:ext cx="850" cy="700"/>
            </a:xfrm>
            <a:custGeom>
              <a:avLst/>
              <a:gdLst/>
              <a:ahLst/>
              <a:cxnLst/>
              <a:rect l="l" t="t" r="r" b="b"/>
              <a:pathLst>
                <a:path w="34" h="28" extrusionOk="0">
                  <a:moveTo>
                    <a:pt x="10" y="1"/>
                  </a:moveTo>
                  <a:cubicBezTo>
                    <a:pt x="10" y="1"/>
                    <a:pt x="10" y="2"/>
                    <a:pt x="12" y="4"/>
                  </a:cubicBezTo>
                  <a:cubicBezTo>
                    <a:pt x="0" y="4"/>
                    <a:pt x="24" y="28"/>
                    <a:pt x="24" y="28"/>
                  </a:cubicBezTo>
                  <a:cubicBezTo>
                    <a:pt x="34" y="18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8895;p60">
              <a:extLst>
                <a:ext uri="{FF2B5EF4-FFF2-40B4-BE49-F238E27FC236}">
                  <a16:creationId xmlns:a16="http://schemas.microsoft.com/office/drawing/2014/main" id="{CD0E6712-8AA7-4655-8E34-B843884828F8}"/>
                </a:ext>
              </a:extLst>
            </p:cNvPr>
            <p:cNvSpPr/>
            <p:nvPr/>
          </p:nvSpPr>
          <p:spPr>
            <a:xfrm>
              <a:off x="5481625" y="29653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2"/>
                  </a:lnTo>
                  <a:cubicBezTo>
                    <a:pt x="1" y="12"/>
                    <a:pt x="1" y="1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8896;p60">
              <a:extLst>
                <a:ext uri="{FF2B5EF4-FFF2-40B4-BE49-F238E27FC236}">
                  <a16:creationId xmlns:a16="http://schemas.microsoft.com/office/drawing/2014/main" id="{039555F5-FCB7-4633-94B9-DFB19327EE23}"/>
                </a:ext>
              </a:extLst>
            </p:cNvPr>
            <p:cNvSpPr/>
            <p:nvPr/>
          </p:nvSpPr>
          <p:spPr>
            <a:xfrm>
              <a:off x="5481325" y="296477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60"/>
                  </a:moveTo>
                  <a:cubicBezTo>
                    <a:pt x="1" y="1"/>
                    <a:pt x="1" y="36"/>
                    <a:pt x="1" y="60"/>
                  </a:cubicBezTo>
                  <a:cubicBezTo>
                    <a:pt x="1" y="60"/>
                    <a:pt x="1" y="48"/>
                    <a:pt x="1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8897;p60">
              <a:extLst>
                <a:ext uri="{FF2B5EF4-FFF2-40B4-BE49-F238E27FC236}">
                  <a16:creationId xmlns:a16="http://schemas.microsoft.com/office/drawing/2014/main" id="{636E874C-FBF7-41F3-85AF-E64FC57B36AD}"/>
                </a:ext>
              </a:extLst>
            </p:cNvPr>
            <p:cNvSpPr/>
            <p:nvPr/>
          </p:nvSpPr>
          <p:spPr>
            <a:xfrm>
              <a:off x="5484175" y="2964000"/>
              <a:ext cx="750" cy="800"/>
            </a:xfrm>
            <a:custGeom>
              <a:avLst/>
              <a:gdLst/>
              <a:ahLst/>
              <a:cxnLst/>
              <a:rect l="l" t="t" r="r" b="b"/>
              <a:pathLst>
                <a:path w="30" h="32" extrusionOk="0">
                  <a:moveTo>
                    <a:pt x="2" y="0"/>
                  </a:moveTo>
                  <a:cubicBezTo>
                    <a:pt x="1" y="0"/>
                    <a:pt x="7" y="10"/>
                    <a:pt x="29" y="32"/>
                  </a:cubicBezTo>
                  <a:cubicBezTo>
                    <a:pt x="17" y="13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8898;p60">
              <a:extLst>
                <a:ext uri="{FF2B5EF4-FFF2-40B4-BE49-F238E27FC236}">
                  <a16:creationId xmlns:a16="http://schemas.microsoft.com/office/drawing/2014/main" id="{2CF969DA-8C37-48A8-ABBC-45564E974231}"/>
                </a:ext>
              </a:extLst>
            </p:cNvPr>
            <p:cNvSpPr/>
            <p:nvPr/>
          </p:nvSpPr>
          <p:spPr>
            <a:xfrm>
              <a:off x="5483700" y="2963300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0"/>
                  </a:moveTo>
                  <a:cubicBezTo>
                    <a:pt x="1" y="12"/>
                    <a:pt x="1" y="24"/>
                    <a:pt x="13" y="36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8899;p60">
              <a:extLst>
                <a:ext uri="{FF2B5EF4-FFF2-40B4-BE49-F238E27FC236}">
                  <a16:creationId xmlns:a16="http://schemas.microsoft.com/office/drawing/2014/main" id="{4132F050-71DA-42D3-A74C-2D5F9202B218}"/>
                </a:ext>
              </a:extLst>
            </p:cNvPr>
            <p:cNvSpPr/>
            <p:nvPr/>
          </p:nvSpPr>
          <p:spPr>
            <a:xfrm>
              <a:off x="5486325" y="2963300"/>
              <a:ext cx="475" cy="900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0"/>
                  </a:moveTo>
                  <a:cubicBezTo>
                    <a:pt x="1" y="0"/>
                    <a:pt x="1" y="4"/>
                    <a:pt x="3" y="12"/>
                  </a:cubicBezTo>
                  <a:cubicBezTo>
                    <a:pt x="12" y="29"/>
                    <a:pt x="15" y="36"/>
                    <a:pt x="16" y="36"/>
                  </a:cubicBezTo>
                  <a:cubicBezTo>
                    <a:pt x="18" y="36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8900;p60">
              <a:extLst>
                <a:ext uri="{FF2B5EF4-FFF2-40B4-BE49-F238E27FC236}">
                  <a16:creationId xmlns:a16="http://schemas.microsoft.com/office/drawing/2014/main" id="{CC1F7CC3-0AE8-4B46-97DB-94DC8956CD3D}"/>
                </a:ext>
              </a:extLst>
            </p:cNvPr>
            <p:cNvSpPr/>
            <p:nvPr/>
          </p:nvSpPr>
          <p:spPr>
            <a:xfrm>
              <a:off x="5487575" y="2962400"/>
              <a:ext cx="1525" cy="750"/>
            </a:xfrm>
            <a:custGeom>
              <a:avLst/>
              <a:gdLst/>
              <a:ahLst/>
              <a:cxnLst/>
              <a:rect l="l" t="t" r="r" b="b"/>
              <a:pathLst>
                <a:path w="61" h="30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22"/>
                    <a:pt x="19" y="30"/>
                    <a:pt x="30" y="30"/>
                  </a:cubicBezTo>
                  <a:cubicBezTo>
                    <a:pt x="50" y="30"/>
                    <a:pt x="61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8901;p60">
              <a:extLst>
                <a:ext uri="{FF2B5EF4-FFF2-40B4-BE49-F238E27FC236}">
                  <a16:creationId xmlns:a16="http://schemas.microsoft.com/office/drawing/2014/main" id="{18E70C5B-5B85-4DDD-B581-5588968F51E1}"/>
                </a:ext>
              </a:extLst>
            </p:cNvPr>
            <p:cNvSpPr/>
            <p:nvPr/>
          </p:nvSpPr>
          <p:spPr>
            <a:xfrm>
              <a:off x="5487100" y="2960350"/>
              <a:ext cx="200" cy="975"/>
            </a:xfrm>
            <a:custGeom>
              <a:avLst/>
              <a:gdLst/>
              <a:ahLst/>
              <a:cxnLst/>
              <a:rect l="l" t="t" r="r" b="b"/>
              <a:pathLst>
                <a:path w="8" h="39" extrusionOk="0">
                  <a:moveTo>
                    <a:pt x="5" y="0"/>
                  </a:moveTo>
                  <a:lnTo>
                    <a:pt x="5" y="0"/>
                  </a:lnTo>
                  <a:cubicBezTo>
                    <a:pt x="3" y="0"/>
                    <a:pt x="1" y="26"/>
                    <a:pt x="4" y="34"/>
                  </a:cubicBezTo>
                  <a:lnTo>
                    <a:pt x="4" y="34"/>
                  </a:lnTo>
                  <a:cubicBezTo>
                    <a:pt x="3" y="36"/>
                    <a:pt x="2" y="38"/>
                    <a:pt x="3" y="38"/>
                  </a:cubicBezTo>
                  <a:cubicBezTo>
                    <a:pt x="4" y="38"/>
                    <a:pt x="5" y="37"/>
                    <a:pt x="8" y="35"/>
                  </a:cubicBezTo>
                  <a:cubicBezTo>
                    <a:pt x="8" y="9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8902;p60">
              <a:extLst>
                <a:ext uri="{FF2B5EF4-FFF2-40B4-BE49-F238E27FC236}">
                  <a16:creationId xmlns:a16="http://schemas.microsoft.com/office/drawing/2014/main" id="{7C5FB28F-9C31-4FEF-AD2D-C87E19094C82}"/>
                </a:ext>
              </a:extLst>
            </p:cNvPr>
            <p:cNvSpPr/>
            <p:nvPr/>
          </p:nvSpPr>
          <p:spPr>
            <a:xfrm>
              <a:off x="5489950" y="29582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8903;p60">
              <a:extLst>
                <a:ext uri="{FF2B5EF4-FFF2-40B4-BE49-F238E27FC236}">
                  <a16:creationId xmlns:a16="http://schemas.microsoft.com/office/drawing/2014/main" id="{5D1D387D-937D-4F22-9930-A08D08034DA5}"/>
                </a:ext>
              </a:extLst>
            </p:cNvPr>
            <p:cNvSpPr/>
            <p:nvPr/>
          </p:nvSpPr>
          <p:spPr>
            <a:xfrm>
              <a:off x="5488475" y="2960325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0" y="0"/>
                  </a:moveTo>
                  <a:cubicBezTo>
                    <a:pt x="8" y="0"/>
                    <a:pt x="16" y="5"/>
                    <a:pt x="21" y="5"/>
                  </a:cubicBezTo>
                  <a:cubicBezTo>
                    <a:pt x="23" y="5"/>
                    <a:pt x="24" y="4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8904;p60">
              <a:extLst>
                <a:ext uri="{FF2B5EF4-FFF2-40B4-BE49-F238E27FC236}">
                  <a16:creationId xmlns:a16="http://schemas.microsoft.com/office/drawing/2014/main" id="{CC68FBD4-3102-4190-9AA3-6045A4104919}"/>
                </a:ext>
              </a:extLst>
            </p:cNvPr>
            <p:cNvSpPr/>
            <p:nvPr/>
          </p:nvSpPr>
          <p:spPr>
            <a:xfrm>
              <a:off x="5486400" y="29618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lnTo>
                    <a:pt x="0" y="13"/>
                  </a:lnTo>
                  <a:cubicBezTo>
                    <a:pt x="12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8905;p60">
              <a:extLst>
                <a:ext uri="{FF2B5EF4-FFF2-40B4-BE49-F238E27FC236}">
                  <a16:creationId xmlns:a16="http://schemas.microsoft.com/office/drawing/2014/main" id="{25A01731-4C46-4CE0-91E9-AA2B0EE56CD9}"/>
                </a:ext>
              </a:extLst>
            </p:cNvPr>
            <p:cNvSpPr/>
            <p:nvPr/>
          </p:nvSpPr>
          <p:spPr>
            <a:xfrm>
              <a:off x="5486200" y="29612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0" y="1"/>
                  </a:moveTo>
                  <a:lnTo>
                    <a:pt x="10" y="1"/>
                  </a:lnTo>
                  <a:cubicBezTo>
                    <a:pt x="7" y="1"/>
                    <a:pt x="1" y="17"/>
                    <a:pt x="8" y="25"/>
                  </a:cubicBezTo>
                  <a:cubicBezTo>
                    <a:pt x="12" y="7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8906;p60">
              <a:extLst>
                <a:ext uri="{FF2B5EF4-FFF2-40B4-BE49-F238E27FC236}">
                  <a16:creationId xmlns:a16="http://schemas.microsoft.com/office/drawing/2014/main" id="{579D33A4-AF39-4E95-BA66-6C346B5049E8}"/>
                </a:ext>
              </a:extLst>
            </p:cNvPr>
            <p:cNvSpPr/>
            <p:nvPr/>
          </p:nvSpPr>
          <p:spPr>
            <a:xfrm>
              <a:off x="5488875" y="2958525"/>
              <a:ext cx="1850" cy="1050"/>
            </a:xfrm>
            <a:custGeom>
              <a:avLst/>
              <a:gdLst/>
              <a:ahLst/>
              <a:cxnLst/>
              <a:rect l="l" t="t" r="r" b="b"/>
              <a:pathLst>
                <a:path w="74" h="42" extrusionOk="0">
                  <a:moveTo>
                    <a:pt x="56" y="1"/>
                  </a:moveTo>
                  <a:cubicBezTo>
                    <a:pt x="44" y="1"/>
                    <a:pt x="8" y="13"/>
                    <a:pt x="8" y="13"/>
                  </a:cubicBezTo>
                  <a:cubicBezTo>
                    <a:pt x="1" y="13"/>
                    <a:pt x="41" y="41"/>
                    <a:pt x="59" y="41"/>
                  </a:cubicBezTo>
                  <a:cubicBezTo>
                    <a:pt x="70" y="41"/>
                    <a:pt x="73" y="3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8907;p60">
              <a:extLst>
                <a:ext uri="{FF2B5EF4-FFF2-40B4-BE49-F238E27FC236}">
                  <a16:creationId xmlns:a16="http://schemas.microsoft.com/office/drawing/2014/main" id="{5E5F71BA-E6F2-4F94-9EB7-19116CA78BCD}"/>
                </a:ext>
              </a:extLst>
            </p:cNvPr>
            <p:cNvSpPr/>
            <p:nvPr/>
          </p:nvSpPr>
          <p:spPr>
            <a:xfrm>
              <a:off x="5490550" y="2957925"/>
              <a:ext cx="625" cy="1525"/>
            </a:xfrm>
            <a:custGeom>
              <a:avLst/>
              <a:gdLst/>
              <a:ahLst/>
              <a:cxnLst/>
              <a:rect l="l" t="t" r="r" b="b"/>
              <a:pathLst>
                <a:path w="25" h="61" extrusionOk="0">
                  <a:moveTo>
                    <a:pt x="1" y="1"/>
                  </a:moveTo>
                  <a:cubicBezTo>
                    <a:pt x="1" y="37"/>
                    <a:pt x="13" y="37"/>
                    <a:pt x="25" y="60"/>
                  </a:cubicBezTo>
                  <a:cubicBezTo>
                    <a:pt x="13" y="37"/>
                    <a:pt x="13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8908;p60">
              <a:extLst>
                <a:ext uri="{FF2B5EF4-FFF2-40B4-BE49-F238E27FC236}">
                  <a16:creationId xmlns:a16="http://schemas.microsoft.com/office/drawing/2014/main" id="{A391B2E1-4088-48B0-8E8F-A6A8A33FA6CB}"/>
                </a:ext>
              </a:extLst>
            </p:cNvPr>
            <p:cNvSpPr/>
            <p:nvPr/>
          </p:nvSpPr>
          <p:spPr>
            <a:xfrm>
              <a:off x="5491450" y="2957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25"/>
                  </a:moveTo>
                  <a:cubicBezTo>
                    <a:pt x="0" y="1"/>
                    <a:pt x="0" y="1"/>
                    <a:pt x="2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8909;p60">
              <a:extLst>
                <a:ext uri="{FF2B5EF4-FFF2-40B4-BE49-F238E27FC236}">
                  <a16:creationId xmlns:a16="http://schemas.microsoft.com/office/drawing/2014/main" id="{D96AC842-A80F-4F48-88F3-4804912D4717}"/>
                </a:ext>
              </a:extLst>
            </p:cNvPr>
            <p:cNvSpPr/>
            <p:nvPr/>
          </p:nvSpPr>
          <p:spPr>
            <a:xfrm>
              <a:off x="5539975" y="29067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3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8910;p60">
              <a:extLst>
                <a:ext uri="{FF2B5EF4-FFF2-40B4-BE49-F238E27FC236}">
                  <a16:creationId xmlns:a16="http://schemas.microsoft.com/office/drawing/2014/main" id="{DB29D247-E162-4382-A7F4-C3A90F3FFAF0}"/>
                </a:ext>
              </a:extLst>
            </p:cNvPr>
            <p:cNvSpPr/>
            <p:nvPr/>
          </p:nvSpPr>
          <p:spPr>
            <a:xfrm>
              <a:off x="5549200" y="2896925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2"/>
                    <a:pt x="12" y="12"/>
                    <a:pt x="24" y="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8911;p60">
              <a:extLst>
                <a:ext uri="{FF2B5EF4-FFF2-40B4-BE49-F238E27FC236}">
                  <a16:creationId xmlns:a16="http://schemas.microsoft.com/office/drawing/2014/main" id="{B41FB43E-002B-4D7E-A787-25E191467DC7}"/>
                </a:ext>
              </a:extLst>
            </p:cNvPr>
            <p:cNvSpPr/>
            <p:nvPr/>
          </p:nvSpPr>
          <p:spPr>
            <a:xfrm>
              <a:off x="5502225" y="2948375"/>
              <a:ext cx="1250" cy="925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34" y="1"/>
                  </a:moveTo>
                  <a:cubicBezTo>
                    <a:pt x="1" y="1"/>
                    <a:pt x="22" y="36"/>
                    <a:pt x="37" y="36"/>
                  </a:cubicBezTo>
                  <a:cubicBezTo>
                    <a:pt x="44" y="36"/>
                    <a:pt x="49" y="28"/>
                    <a:pt x="46" y="2"/>
                  </a:cubicBezTo>
                  <a:cubicBezTo>
                    <a:pt x="41" y="1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8912;p60">
              <a:extLst>
                <a:ext uri="{FF2B5EF4-FFF2-40B4-BE49-F238E27FC236}">
                  <a16:creationId xmlns:a16="http://schemas.microsoft.com/office/drawing/2014/main" id="{35C95409-4C5E-4511-BFFD-258D4F044FBA}"/>
                </a:ext>
              </a:extLst>
            </p:cNvPr>
            <p:cNvSpPr/>
            <p:nvPr/>
          </p:nvSpPr>
          <p:spPr>
            <a:xfrm>
              <a:off x="5596525" y="2871625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4" y="0"/>
                  </a:moveTo>
                  <a:cubicBezTo>
                    <a:pt x="12" y="0"/>
                    <a:pt x="12" y="0"/>
                    <a:pt x="0" y="12"/>
                  </a:cubicBezTo>
                  <a:cubicBezTo>
                    <a:pt x="12" y="12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8913;p60">
              <a:extLst>
                <a:ext uri="{FF2B5EF4-FFF2-40B4-BE49-F238E27FC236}">
                  <a16:creationId xmlns:a16="http://schemas.microsoft.com/office/drawing/2014/main" id="{744A17CE-1C45-4C6D-B514-A68A75A7AAA6}"/>
                </a:ext>
              </a:extLst>
            </p:cNvPr>
            <p:cNvSpPr/>
            <p:nvPr/>
          </p:nvSpPr>
          <p:spPr>
            <a:xfrm>
              <a:off x="5495325" y="2954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8914;p60">
              <a:extLst>
                <a:ext uri="{FF2B5EF4-FFF2-40B4-BE49-F238E27FC236}">
                  <a16:creationId xmlns:a16="http://schemas.microsoft.com/office/drawing/2014/main" id="{992F2A5F-E692-454C-9700-6AB6DB7779A9}"/>
                </a:ext>
              </a:extLst>
            </p:cNvPr>
            <p:cNvSpPr/>
            <p:nvPr/>
          </p:nvSpPr>
          <p:spPr>
            <a:xfrm>
              <a:off x="5495625" y="2954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0" y="1"/>
                    <a:pt x="36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8915;p60">
              <a:extLst>
                <a:ext uri="{FF2B5EF4-FFF2-40B4-BE49-F238E27FC236}">
                  <a16:creationId xmlns:a16="http://schemas.microsoft.com/office/drawing/2014/main" id="{F9D260EE-AA02-48CF-A283-578C4A1777DD}"/>
                </a:ext>
              </a:extLst>
            </p:cNvPr>
            <p:cNvSpPr/>
            <p:nvPr/>
          </p:nvSpPr>
          <p:spPr>
            <a:xfrm>
              <a:off x="5515850" y="2926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8916;p60">
              <a:extLst>
                <a:ext uri="{FF2B5EF4-FFF2-40B4-BE49-F238E27FC236}">
                  <a16:creationId xmlns:a16="http://schemas.microsoft.com/office/drawing/2014/main" id="{988814DA-9CE7-4BC6-B455-1E9BEA0D1372}"/>
                </a:ext>
              </a:extLst>
            </p:cNvPr>
            <p:cNvSpPr/>
            <p:nvPr/>
          </p:nvSpPr>
          <p:spPr>
            <a:xfrm>
              <a:off x="5549800" y="28975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3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8917;p60">
              <a:extLst>
                <a:ext uri="{FF2B5EF4-FFF2-40B4-BE49-F238E27FC236}">
                  <a16:creationId xmlns:a16="http://schemas.microsoft.com/office/drawing/2014/main" id="{BAF0A4D9-F48D-4506-BA60-A99E812C261C}"/>
                </a:ext>
              </a:extLst>
            </p:cNvPr>
            <p:cNvSpPr/>
            <p:nvPr/>
          </p:nvSpPr>
          <p:spPr>
            <a:xfrm>
              <a:off x="5502750" y="29377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13" y="0"/>
                    <a:pt x="25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8918;p60">
              <a:extLst>
                <a:ext uri="{FF2B5EF4-FFF2-40B4-BE49-F238E27FC236}">
                  <a16:creationId xmlns:a16="http://schemas.microsoft.com/office/drawing/2014/main" id="{92FB64CD-8281-4A8F-AF33-D39BB2159E7C}"/>
                </a:ext>
              </a:extLst>
            </p:cNvPr>
            <p:cNvSpPr/>
            <p:nvPr/>
          </p:nvSpPr>
          <p:spPr>
            <a:xfrm>
              <a:off x="5493525" y="2956450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4"/>
                    <a:pt x="2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lnTo>
                    <a:pt x="5" y="5"/>
                  </a:lnTo>
                  <a:cubicBezTo>
                    <a:pt x="11" y="9"/>
                    <a:pt x="16" y="11"/>
                    <a:pt x="19" y="11"/>
                  </a:cubicBezTo>
                  <a:cubicBezTo>
                    <a:pt x="27" y="11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8919;p60">
              <a:extLst>
                <a:ext uri="{FF2B5EF4-FFF2-40B4-BE49-F238E27FC236}">
                  <a16:creationId xmlns:a16="http://schemas.microsoft.com/office/drawing/2014/main" id="{9DE0D057-08AD-4E74-8F5E-B1CFD339B7EC}"/>
                </a:ext>
              </a:extLst>
            </p:cNvPr>
            <p:cNvSpPr/>
            <p:nvPr/>
          </p:nvSpPr>
          <p:spPr>
            <a:xfrm>
              <a:off x="5495650" y="2953450"/>
              <a:ext cx="1025" cy="1125"/>
            </a:xfrm>
            <a:custGeom>
              <a:avLst/>
              <a:gdLst/>
              <a:ahLst/>
              <a:cxnLst/>
              <a:rect l="l" t="t" r="r" b="b"/>
              <a:pathLst>
                <a:path w="41" h="45" extrusionOk="0">
                  <a:moveTo>
                    <a:pt x="23" y="1"/>
                  </a:moveTo>
                  <a:cubicBezTo>
                    <a:pt x="20" y="1"/>
                    <a:pt x="15" y="4"/>
                    <a:pt x="11" y="13"/>
                  </a:cubicBezTo>
                  <a:cubicBezTo>
                    <a:pt x="1" y="13"/>
                    <a:pt x="26" y="39"/>
                    <a:pt x="25" y="39"/>
                  </a:cubicBezTo>
                  <a:cubicBezTo>
                    <a:pt x="25" y="39"/>
                    <a:pt x="25" y="39"/>
                    <a:pt x="23" y="37"/>
                  </a:cubicBezTo>
                  <a:lnTo>
                    <a:pt x="23" y="37"/>
                  </a:lnTo>
                  <a:cubicBezTo>
                    <a:pt x="26" y="42"/>
                    <a:pt x="29" y="44"/>
                    <a:pt x="31" y="44"/>
                  </a:cubicBezTo>
                  <a:cubicBezTo>
                    <a:pt x="40" y="44"/>
                    <a:pt x="35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8920;p60">
              <a:extLst>
                <a:ext uri="{FF2B5EF4-FFF2-40B4-BE49-F238E27FC236}">
                  <a16:creationId xmlns:a16="http://schemas.microsoft.com/office/drawing/2014/main" id="{BA22F946-BA28-45AA-8CD4-0FE51F7BF323}"/>
                </a:ext>
              </a:extLst>
            </p:cNvPr>
            <p:cNvSpPr/>
            <p:nvPr/>
          </p:nvSpPr>
          <p:spPr>
            <a:xfrm>
              <a:off x="5509600" y="2929725"/>
              <a:ext cx="1225" cy="1750"/>
            </a:xfrm>
            <a:custGeom>
              <a:avLst/>
              <a:gdLst/>
              <a:ahLst/>
              <a:cxnLst/>
              <a:rect l="l" t="t" r="r" b="b"/>
              <a:pathLst>
                <a:path w="49" h="70" extrusionOk="0">
                  <a:moveTo>
                    <a:pt x="32" y="1"/>
                  </a:moveTo>
                  <a:cubicBezTo>
                    <a:pt x="18" y="1"/>
                    <a:pt x="1" y="57"/>
                    <a:pt x="1" y="57"/>
                  </a:cubicBezTo>
                  <a:cubicBezTo>
                    <a:pt x="7" y="63"/>
                    <a:pt x="19" y="69"/>
                    <a:pt x="29" y="69"/>
                  </a:cubicBezTo>
                  <a:cubicBezTo>
                    <a:pt x="39" y="69"/>
                    <a:pt x="48" y="63"/>
                    <a:pt x="48" y="45"/>
                  </a:cubicBezTo>
                  <a:cubicBezTo>
                    <a:pt x="45" y="12"/>
                    <a:pt x="39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8921;p60">
              <a:extLst>
                <a:ext uri="{FF2B5EF4-FFF2-40B4-BE49-F238E27FC236}">
                  <a16:creationId xmlns:a16="http://schemas.microsoft.com/office/drawing/2014/main" id="{0FDDF985-095B-4DF9-A778-B99090A52024}"/>
                </a:ext>
              </a:extLst>
            </p:cNvPr>
            <p:cNvSpPr/>
            <p:nvPr/>
          </p:nvSpPr>
          <p:spPr>
            <a:xfrm>
              <a:off x="5599125" y="2870875"/>
              <a:ext cx="700" cy="175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6" y="1"/>
                  </a:moveTo>
                  <a:cubicBezTo>
                    <a:pt x="1" y="1"/>
                    <a:pt x="11" y="6"/>
                    <a:pt x="27" y="6"/>
                  </a:cubicBezTo>
                  <a:cubicBezTo>
                    <a:pt x="15" y="2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8922;p60">
              <a:extLst>
                <a:ext uri="{FF2B5EF4-FFF2-40B4-BE49-F238E27FC236}">
                  <a16:creationId xmlns:a16="http://schemas.microsoft.com/office/drawing/2014/main" id="{98D5135B-79A3-412E-BCD0-79973BCF5445}"/>
                </a:ext>
              </a:extLst>
            </p:cNvPr>
            <p:cNvSpPr/>
            <p:nvPr/>
          </p:nvSpPr>
          <p:spPr>
            <a:xfrm>
              <a:off x="5599500" y="2869225"/>
              <a:ext cx="150" cy="900"/>
            </a:xfrm>
            <a:custGeom>
              <a:avLst/>
              <a:gdLst/>
              <a:ahLst/>
              <a:cxnLst/>
              <a:rect l="l" t="t" r="r" b="b"/>
              <a:pathLst>
                <a:path w="6" h="3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5" y="35"/>
                    <a:pt x="6" y="35"/>
                  </a:cubicBezTo>
                  <a:cubicBezTo>
                    <a:pt x="6" y="35"/>
                    <a:pt x="5" y="2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8923;p60">
              <a:extLst>
                <a:ext uri="{FF2B5EF4-FFF2-40B4-BE49-F238E27FC236}">
                  <a16:creationId xmlns:a16="http://schemas.microsoft.com/office/drawing/2014/main" id="{C75334E2-FEF5-41EB-86DB-A9BE9EF17528}"/>
                </a:ext>
              </a:extLst>
            </p:cNvPr>
            <p:cNvSpPr/>
            <p:nvPr/>
          </p:nvSpPr>
          <p:spPr>
            <a:xfrm>
              <a:off x="5534800" y="2908150"/>
              <a:ext cx="1025" cy="175"/>
            </a:xfrm>
            <a:custGeom>
              <a:avLst/>
              <a:gdLst/>
              <a:ahLst/>
              <a:cxnLst/>
              <a:rect l="l" t="t" r="r" b="b"/>
              <a:pathLst>
                <a:path w="41" h="7" extrusionOk="0">
                  <a:moveTo>
                    <a:pt x="14" y="0"/>
                  </a:moveTo>
                  <a:cubicBezTo>
                    <a:pt x="1" y="0"/>
                    <a:pt x="11" y="7"/>
                    <a:pt x="25" y="7"/>
                  </a:cubicBezTo>
                  <a:cubicBezTo>
                    <a:pt x="30" y="7"/>
                    <a:pt x="35" y="6"/>
                    <a:pt x="40" y="4"/>
                  </a:cubicBezTo>
                  <a:lnTo>
                    <a:pt x="40" y="4"/>
                  </a:lnTo>
                  <a:cubicBezTo>
                    <a:pt x="40" y="4"/>
                    <a:pt x="40" y="4"/>
                    <a:pt x="40" y="4"/>
                  </a:cubicBezTo>
                  <a:cubicBezTo>
                    <a:pt x="28" y="1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8924;p60">
              <a:extLst>
                <a:ext uri="{FF2B5EF4-FFF2-40B4-BE49-F238E27FC236}">
                  <a16:creationId xmlns:a16="http://schemas.microsoft.com/office/drawing/2014/main" id="{0578D5CB-DE08-4095-9C9E-B45DFCD464B3}"/>
                </a:ext>
              </a:extLst>
            </p:cNvPr>
            <p:cNvSpPr/>
            <p:nvPr/>
          </p:nvSpPr>
          <p:spPr>
            <a:xfrm>
              <a:off x="5541150" y="2904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cubicBezTo>
                    <a:pt x="25" y="25"/>
                    <a:pt x="48" y="4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8925;p60">
              <a:extLst>
                <a:ext uri="{FF2B5EF4-FFF2-40B4-BE49-F238E27FC236}">
                  <a16:creationId xmlns:a16="http://schemas.microsoft.com/office/drawing/2014/main" id="{3274B166-4507-4803-AA72-EFD0D220942C}"/>
                </a:ext>
              </a:extLst>
            </p:cNvPr>
            <p:cNvSpPr/>
            <p:nvPr/>
          </p:nvSpPr>
          <p:spPr>
            <a:xfrm>
              <a:off x="5544725" y="2899000"/>
              <a:ext cx="1075" cy="925"/>
            </a:xfrm>
            <a:custGeom>
              <a:avLst/>
              <a:gdLst/>
              <a:ahLst/>
              <a:cxnLst/>
              <a:rect l="l" t="t" r="r" b="b"/>
              <a:pathLst>
                <a:path w="43" h="37" extrusionOk="0">
                  <a:moveTo>
                    <a:pt x="24" y="0"/>
                  </a:moveTo>
                  <a:cubicBezTo>
                    <a:pt x="14" y="10"/>
                    <a:pt x="13" y="20"/>
                    <a:pt x="6" y="30"/>
                  </a:cubicBezTo>
                  <a:lnTo>
                    <a:pt x="6" y="30"/>
                  </a:lnTo>
                  <a:cubicBezTo>
                    <a:pt x="10" y="27"/>
                    <a:pt x="15" y="27"/>
                    <a:pt x="20" y="27"/>
                  </a:cubicBezTo>
                  <a:cubicBezTo>
                    <a:pt x="24" y="27"/>
                    <a:pt x="27" y="27"/>
                    <a:pt x="30" y="27"/>
                  </a:cubicBezTo>
                  <a:cubicBezTo>
                    <a:pt x="39" y="27"/>
                    <a:pt x="42" y="24"/>
                    <a:pt x="24" y="0"/>
                  </a:cubicBezTo>
                  <a:close/>
                  <a:moveTo>
                    <a:pt x="6" y="30"/>
                  </a:moveTo>
                  <a:cubicBezTo>
                    <a:pt x="4" y="32"/>
                    <a:pt x="2" y="34"/>
                    <a:pt x="1" y="36"/>
                  </a:cubicBezTo>
                  <a:cubicBezTo>
                    <a:pt x="3" y="34"/>
                    <a:pt x="4" y="32"/>
                    <a:pt x="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8926;p60">
              <a:extLst>
                <a:ext uri="{FF2B5EF4-FFF2-40B4-BE49-F238E27FC236}">
                  <a16:creationId xmlns:a16="http://schemas.microsoft.com/office/drawing/2014/main" id="{6F2418ED-63FE-4272-B053-02FEEEF2B1E6}"/>
                </a:ext>
              </a:extLst>
            </p:cNvPr>
            <p:cNvSpPr/>
            <p:nvPr/>
          </p:nvSpPr>
          <p:spPr>
            <a:xfrm>
              <a:off x="5944075" y="3136050"/>
              <a:ext cx="325" cy="1100"/>
            </a:xfrm>
            <a:custGeom>
              <a:avLst/>
              <a:gdLst/>
              <a:ahLst/>
              <a:cxnLst/>
              <a:rect l="l" t="t" r="r" b="b"/>
              <a:pathLst>
                <a:path w="13" h="44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0" y="11"/>
                    <a:pt x="5" y="43"/>
                  </a:cubicBezTo>
                  <a:cubicBezTo>
                    <a:pt x="12" y="29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8927;p60">
              <a:extLst>
                <a:ext uri="{FF2B5EF4-FFF2-40B4-BE49-F238E27FC236}">
                  <a16:creationId xmlns:a16="http://schemas.microsoft.com/office/drawing/2014/main" id="{71D788B5-8E73-4C79-A01B-C2EBF1253EB7}"/>
                </a:ext>
              </a:extLst>
            </p:cNvPr>
            <p:cNvSpPr/>
            <p:nvPr/>
          </p:nvSpPr>
          <p:spPr>
            <a:xfrm>
              <a:off x="5944475" y="3136750"/>
              <a:ext cx="200" cy="300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5" y="1"/>
                  </a:moveTo>
                  <a:cubicBezTo>
                    <a:pt x="4" y="1"/>
                    <a:pt x="3" y="2"/>
                    <a:pt x="1" y="3"/>
                  </a:cubicBezTo>
                  <a:cubicBezTo>
                    <a:pt x="1" y="10"/>
                    <a:pt x="2" y="12"/>
                    <a:pt x="3" y="12"/>
                  </a:cubicBezTo>
                  <a:cubicBezTo>
                    <a:pt x="5" y="12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8928;p60">
              <a:extLst>
                <a:ext uri="{FF2B5EF4-FFF2-40B4-BE49-F238E27FC236}">
                  <a16:creationId xmlns:a16="http://schemas.microsoft.com/office/drawing/2014/main" id="{F368334D-6698-43A2-A3C7-82668572F18D}"/>
                </a:ext>
              </a:extLst>
            </p:cNvPr>
            <p:cNvSpPr/>
            <p:nvPr/>
          </p:nvSpPr>
          <p:spPr>
            <a:xfrm>
              <a:off x="5944825" y="3133375"/>
              <a:ext cx="275" cy="550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2" y="1"/>
                  </a:moveTo>
                  <a:cubicBezTo>
                    <a:pt x="1" y="1"/>
                    <a:pt x="3" y="9"/>
                    <a:pt x="8" y="16"/>
                  </a:cubicBezTo>
                  <a:lnTo>
                    <a:pt x="8" y="16"/>
                  </a:lnTo>
                  <a:cubicBezTo>
                    <a:pt x="9" y="19"/>
                    <a:pt x="10" y="21"/>
                    <a:pt x="10" y="21"/>
                  </a:cubicBezTo>
                  <a:cubicBezTo>
                    <a:pt x="10" y="21"/>
                    <a:pt x="11" y="21"/>
                    <a:pt x="11" y="19"/>
                  </a:cubicBezTo>
                  <a:cubicBezTo>
                    <a:pt x="8" y="10"/>
                    <a:pt x="6" y="7"/>
                    <a:pt x="5" y="6"/>
                  </a:cubicBezTo>
                  <a:lnTo>
                    <a:pt x="5" y="6"/>
                  </a:lnTo>
                  <a:cubicBezTo>
                    <a:pt x="4" y="2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8929;p60">
              <a:extLst>
                <a:ext uri="{FF2B5EF4-FFF2-40B4-BE49-F238E27FC236}">
                  <a16:creationId xmlns:a16="http://schemas.microsoft.com/office/drawing/2014/main" id="{A1D4FECE-6F36-483D-A3D4-4ED3C319886A}"/>
                </a:ext>
              </a:extLst>
            </p:cNvPr>
            <p:cNvSpPr/>
            <p:nvPr/>
          </p:nvSpPr>
          <p:spPr>
            <a:xfrm>
              <a:off x="5943300" y="31329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lnTo>
                    <a:pt x="12" y="13"/>
                  </a:lnTo>
                  <a:cubicBezTo>
                    <a:pt x="12" y="13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8930;p60">
              <a:extLst>
                <a:ext uri="{FF2B5EF4-FFF2-40B4-BE49-F238E27FC236}">
                  <a16:creationId xmlns:a16="http://schemas.microsoft.com/office/drawing/2014/main" id="{5C1200AA-C35F-43F7-981A-573668E4CA37}"/>
                </a:ext>
              </a:extLst>
            </p:cNvPr>
            <p:cNvSpPr/>
            <p:nvPr/>
          </p:nvSpPr>
          <p:spPr>
            <a:xfrm>
              <a:off x="5943400" y="3133250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8" y="1"/>
                  </a:moveTo>
                  <a:cubicBezTo>
                    <a:pt x="0" y="8"/>
                    <a:pt x="7" y="35"/>
                    <a:pt x="10" y="35"/>
                  </a:cubicBezTo>
                  <a:cubicBezTo>
                    <a:pt x="12" y="35"/>
                    <a:pt x="12" y="26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8931;p60">
              <a:extLst>
                <a:ext uri="{FF2B5EF4-FFF2-40B4-BE49-F238E27FC236}">
                  <a16:creationId xmlns:a16="http://schemas.microsoft.com/office/drawing/2014/main" id="{F7C9A538-AD06-46DC-8E52-DFE63A5FAAA5}"/>
                </a:ext>
              </a:extLst>
            </p:cNvPr>
            <p:cNvSpPr/>
            <p:nvPr/>
          </p:nvSpPr>
          <p:spPr>
            <a:xfrm>
              <a:off x="5943000" y="3135050"/>
              <a:ext cx="775" cy="1250"/>
            </a:xfrm>
            <a:custGeom>
              <a:avLst/>
              <a:gdLst/>
              <a:ahLst/>
              <a:cxnLst/>
              <a:rect l="l" t="t" r="r" b="b"/>
              <a:pathLst>
                <a:path w="31" h="50" extrusionOk="0">
                  <a:moveTo>
                    <a:pt x="0" y="0"/>
                  </a:moveTo>
                  <a:cubicBezTo>
                    <a:pt x="0" y="34"/>
                    <a:pt x="8" y="49"/>
                    <a:pt x="16" y="49"/>
                  </a:cubicBezTo>
                  <a:cubicBezTo>
                    <a:pt x="23" y="49"/>
                    <a:pt x="30" y="31"/>
                    <a:pt x="24" y="0"/>
                  </a:cubicBezTo>
                  <a:lnTo>
                    <a:pt x="24" y="0"/>
                  </a:lnTo>
                  <a:cubicBezTo>
                    <a:pt x="24" y="7"/>
                    <a:pt x="20" y="19"/>
                    <a:pt x="13" y="19"/>
                  </a:cubicBezTo>
                  <a:cubicBezTo>
                    <a:pt x="10" y="19"/>
                    <a:pt x="5" y="1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8932;p60">
              <a:extLst>
                <a:ext uri="{FF2B5EF4-FFF2-40B4-BE49-F238E27FC236}">
                  <a16:creationId xmlns:a16="http://schemas.microsoft.com/office/drawing/2014/main" id="{65879418-9DD1-4D0A-A88B-46178C7C2866}"/>
                </a:ext>
              </a:extLst>
            </p:cNvPr>
            <p:cNvSpPr/>
            <p:nvPr/>
          </p:nvSpPr>
          <p:spPr>
            <a:xfrm>
              <a:off x="5940900" y="3139200"/>
              <a:ext cx="225" cy="1100"/>
            </a:xfrm>
            <a:custGeom>
              <a:avLst/>
              <a:gdLst/>
              <a:ahLst/>
              <a:cxnLst/>
              <a:rect l="l" t="t" r="r" b="b"/>
              <a:pathLst>
                <a:path w="9" h="44" extrusionOk="0">
                  <a:moveTo>
                    <a:pt x="1" y="1"/>
                  </a:moveTo>
                  <a:cubicBezTo>
                    <a:pt x="1" y="32"/>
                    <a:pt x="2" y="43"/>
                    <a:pt x="3" y="43"/>
                  </a:cubicBezTo>
                  <a:cubicBezTo>
                    <a:pt x="6" y="43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8933;p60">
              <a:extLst>
                <a:ext uri="{FF2B5EF4-FFF2-40B4-BE49-F238E27FC236}">
                  <a16:creationId xmlns:a16="http://schemas.microsoft.com/office/drawing/2014/main" id="{F3481934-A3BE-4D35-958F-B83B98EB9E84}"/>
                </a:ext>
              </a:extLst>
            </p:cNvPr>
            <p:cNvSpPr/>
            <p:nvPr/>
          </p:nvSpPr>
          <p:spPr>
            <a:xfrm>
              <a:off x="5943625" y="3128200"/>
              <a:ext cx="1375" cy="150"/>
            </a:xfrm>
            <a:custGeom>
              <a:avLst/>
              <a:gdLst/>
              <a:ahLst/>
              <a:cxnLst/>
              <a:rect l="l" t="t" r="r" b="b"/>
              <a:pathLst>
                <a:path w="55" h="6" extrusionOk="0">
                  <a:moveTo>
                    <a:pt x="47" y="0"/>
                  </a:moveTo>
                  <a:lnTo>
                    <a:pt x="47" y="0"/>
                  </a:lnTo>
                  <a:cubicBezTo>
                    <a:pt x="11" y="4"/>
                    <a:pt x="0" y="6"/>
                    <a:pt x="2" y="6"/>
                  </a:cubicBezTo>
                  <a:cubicBezTo>
                    <a:pt x="4" y="6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8934;p60">
              <a:extLst>
                <a:ext uri="{FF2B5EF4-FFF2-40B4-BE49-F238E27FC236}">
                  <a16:creationId xmlns:a16="http://schemas.microsoft.com/office/drawing/2014/main" id="{25115283-5A20-4870-AC78-7287F5A0B9B5}"/>
                </a:ext>
              </a:extLst>
            </p:cNvPr>
            <p:cNvSpPr/>
            <p:nvPr/>
          </p:nvSpPr>
          <p:spPr>
            <a:xfrm>
              <a:off x="5943300" y="3127600"/>
              <a:ext cx="600" cy="1025"/>
            </a:xfrm>
            <a:custGeom>
              <a:avLst/>
              <a:gdLst/>
              <a:ahLst/>
              <a:cxnLst/>
              <a:rect l="l" t="t" r="r" b="b"/>
              <a:pathLst>
                <a:path w="24" h="41" extrusionOk="0">
                  <a:moveTo>
                    <a:pt x="0" y="0"/>
                  </a:moveTo>
                  <a:cubicBezTo>
                    <a:pt x="0" y="27"/>
                    <a:pt x="7" y="41"/>
                    <a:pt x="15" y="41"/>
                  </a:cubicBezTo>
                  <a:cubicBezTo>
                    <a:pt x="18" y="41"/>
                    <a:pt x="21" y="39"/>
                    <a:pt x="24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8935;p60">
              <a:extLst>
                <a:ext uri="{FF2B5EF4-FFF2-40B4-BE49-F238E27FC236}">
                  <a16:creationId xmlns:a16="http://schemas.microsoft.com/office/drawing/2014/main" id="{8087EC4D-79CF-478E-9836-67C555FC63CB}"/>
                </a:ext>
              </a:extLst>
            </p:cNvPr>
            <p:cNvSpPr/>
            <p:nvPr/>
          </p:nvSpPr>
          <p:spPr>
            <a:xfrm>
              <a:off x="5942100" y="3132350"/>
              <a:ext cx="925" cy="2125"/>
            </a:xfrm>
            <a:custGeom>
              <a:avLst/>
              <a:gdLst/>
              <a:ahLst/>
              <a:cxnLst/>
              <a:rect l="l" t="t" r="r" b="b"/>
              <a:pathLst>
                <a:path w="37" h="85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19"/>
                    <a:pt x="12" y="31"/>
                    <a:pt x="18" y="43"/>
                  </a:cubicBezTo>
                  <a:cubicBezTo>
                    <a:pt x="12" y="28"/>
                    <a:pt x="6" y="13"/>
                    <a:pt x="0" y="1"/>
                  </a:cubicBezTo>
                  <a:close/>
                  <a:moveTo>
                    <a:pt x="18" y="43"/>
                  </a:moveTo>
                  <a:cubicBezTo>
                    <a:pt x="24" y="57"/>
                    <a:pt x="30" y="72"/>
                    <a:pt x="36" y="84"/>
                  </a:cubicBezTo>
                  <a:cubicBezTo>
                    <a:pt x="30" y="66"/>
                    <a:pt x="24" y="54"/>
                    <a:pt x="18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8936;p60">
              <a:extLst>
                <a:ext uri="{FF2B5EF4-FFF2-40B4-BE49-F238E27FC236}">
                  <a16:creationId xmlns:a16="http://schemas.microsoft.com/office/drawing/2014/main" id="{0F9B6F4E-FF67-4D67-967F-188890934C0E}"/>
                </a:ext>
              </a:extLst>
            </p:cNvPr>
            <p:cNvSpPr/>
            <p:nvPr/>
          </p:nvSpPr>
          <p:spPr>
            <a:xfrm>
              <a:off x="5944475" y="3124025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1" y="1"/>
                  </a:moveTo>
                  <a:cubicBezTo>
                    <a:pt x="36" y="48"/>
                    <a:pt x="36" y="4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8937;p60">
              <a:extLst>
                <a:ext uri="{FF2B5EF4-FFF2-40B4-BE49-F238E27FC236}">
                  <a16:creationId xmlns:a16="http://schemas.microsoft.com/office/drawing/2014/main" id="{BD6F116D-4E35-4FDB-943C-767D83AFDBC0}"/>
                </a:ext>
              </a:extLst>
            </p:cNvPr>
            <p:cNvSpPr/>
            <p:nvPr/>
          </p:nvSpPr>
          <p:spPr>
            <a:xfrm>
              <a:off x="5944775" y="3120150"/>
              <a:ext cx="925" cy="2675"/>
            </a:xfrm>
            <a:custGeom>
              <a:avLst/>
              <a:gdLst/>
              <a:ahLst/>
              <a:cxnLst/>
              <a:rect l="l" t="t" r="r" b="b"/>
              <a:pathLst>
                <a:path w="37" h="107" extrusionOk="0">
                  <a:moveTo>
                    <a:pt x="1" y="1"/>
                  </a:moveTo>
                  <a:cubicBezTo>
                    <a:pt x="11" y="31"/>
                    <a:pt x="19" y="54"/>
                    <a:pt x="25" y="70"/>
                  </a:cubicBezTo>
                  <a:lnTo>
                    <a:pt x="25" y="70"/>
                  </a:lnTo>
                  <a:cubicBezTo>
                    <a:pt x="22" y="61"/>
                    <a:pt x="21" y="54"/>
                    <a:pt x="23" y="54"/>
                  </a:cubicBezTo>
                  <a:lnTo>
                    <a:pt x="23" y="54"/>
                  </a:lnTo>
                  <a:cubicBezTo>
                    <a:pt x="25" y="54"/>
                    <a:pt x="27" y="57"/>
                    <a:pt x="31" y="64"/>
                  </a:cubicBezTo>
                  <a:lnTo>
                    <a:pt x="31" y="64"/>
                  </a:lnTo>
                  <a:cubicBezTo>
                    <a:pt x="32" y="66"/>
                    <a:pt x="33" y="69"/>
                    <a:pt x="36" y="72"/>
                  </a:cubicBezTo>
                  <a:cubicBezTo>
                    <a:pt x="36" y="62"/>
                    <a:pt x="34" y="58"/>
                    <a:pt x="33" y="58"/>
                  </a:cubicBezTo>
                  <a:lnTo>
                    <a:pt x="33" y="58"/>
                  </a:lnTo>
                  <a:cubicBezTo>
                    <a:pt x="32" y="58"/>
                    <a:pt x="31" y="60"/>
                    <a:pt x="31" y="62"/>
                  </a:cubicBezTo>
                  <a:lnTo>
                    <a:pt x="31" y="62"/>
                  </a:lnTo>
                  <a:cubicBezTo>
                    <a:pt x="21" y="41"/>
                    <a:pt x="11" y="21"/>
                    <a:pt x="1" y="1"/>
                  </a:cubicBezTo>
                  <a:close/>
                  <a:moveTo>
                    <a:pt x="25" y="70"/>
                  </a:moveTo>
                  <a:lnTo>
                    <a:pt x="25" y="70"/>
                  </a:lnTo>
                  <a:cubicBezTo>
                    <a:pt x="28" y="85"/>
                    <a:pt x="36" y="107"/>
                    <a:pt x="36" y="107"/>
                  </a:cubicBezTo>
                  <a:cubicBezTo>
                    <a:pt x="37" y="107"/>
                    <a:pt x="34" y="97"/>
                    <a:pt x="25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8938;p60">
              <a:extLst>
                <a:ext uri="{FF2B5EF4-FFF2-40B4-BE49-F238E27FC236}">
                  <a16:creationId xmlns:a16="http://schemas.microsoft.com/office/drawing/2014/main" id="{CED05C1E-F330-44FE-9A16-D780EE45763D}"/>
                </a:ext>
              </a:extLst>
            </p:cNvPr>
            <p:cNvSpPr/>
            <p:nvPr/>
          </p:nvSpPr>
          <p:spPr>
            <a:xfrm>
              <a:off x="5943550" y="3125225"/>
              <a:ext cx="650" cy="700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6" y="0"/>
                  </a:moveTo>
                  <a:cubicBezTo>
                    <a:pt x="6" y="20"/>
                    <a:pt x="0" y="28"/>
                    <a:pt x="2" y="28"/>
                  </a:cubicBezTo>
                  <a:cubicBezTo>
                    <a:pt x="4" y="28"/>
                    <a:pt x="19" y="14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8939;p60">
              <a:extLst>
                <a:ext uri="{FF2B5EF4-FFF2-40B4-BE49-F238E27FC236}">
                  <a16:creationId xmlns:a16="http://schemas.microsoft.com/office/drawing/2014/main" id="{40C5F8E7-D862-44AC-A9EF-AD2019131C1A}"/>
                </a:ext>
              </a:extLst>
            </p:cNvPr>
            <p:cNvSpPr/>
            <p:nvPr/>
          </p:nvSpPr>
          <p:spPr>
            <a:xfrm>
              <a:off x="5943600" y="3123725"/>
              <a:ext cx="0" cy="1825"/>
            </a:xfrm>
            <a:custGeom>
              <a:avLst/>
              <a:gdLst/>
              <a:ahLst/>
              <a:cxnLst/>
              <a:rect l="l" t="t" r="r" b="b"/>
              <a:pathLst>
                <a:path h="73" extrusionOk="0">
                  <a:moveTo>
                    <a:pt x="0" y="72"/>
                  </a:moveTo>
                  <a:cubicBezTo>
                    <a:pt x="0" y="60"/>
                    <a:pt x="0" y="1"/>
                    <a:pt x="0" y="72"/>
                  </a:cubicBezTo>
                  <a:cubicBezTo>
                    <a:pt x="0" y="72"/>
                    <a:pt x="0" y="60"/>
                    <a:pt x="0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8940;p60">
              <a:extLst>
                <a:ext uri="{FF2B5EF4-FFF2-40B4-BE49-F238E27FC236}">
                  <a16:creationId xmlns:a16="http://schemas.microsoft.com/office/drawing/2014/main" id="{3FC2BDD5-F23B-49AE-907B-C32EBA0C6868}"/>
                </a:ext>
              </a:extLst>
            </p:cNvPr>
            <p:cNvSpPr/>
            <p:nvPr/>
          </p:nvSpPr>
          <p:spPr>
            <a:xfrm>
              <a:off x="5941500" y="3129175"/>
              <a:ext cx="1225" cy="1125"/>
            </a:xfrm>
            <a:custGeom>
              <a:avLst/>
              <a:gdLst/>
              <a:ahLst/>
              <a:cxnLst/>
              <a:rect l="l" t="t" r="r" b="b"/>
              <a:pathLst>
                <a:path w="49" h="45" extrusionOk="0">
                  <a:moveTo>
                    <a:pt x="20" y="0"/>
                  </a:moveTo>
                  <a:cubicBezTo>
                    <a:pt x="14" y="0"/>
                    <a:pt x="8" y="6"/>
                    <a:pt x="1" y="21"/>
                  </a:cubicBezTo>
                  <a:cubicBezTo>
                    <a:pt x="4" y="24"/>
                    <a:pt x="7" y="24"/>
                    <a:pt x="10" y="24"/>
                  </a:cubicBezTo>
                  <a:cubicBezTo>
                    <a:pt x="13" y="24"/>
                    <a:pt x="16" y="24"/>
                    <a:pt x="20" y="24"/>
                  </a:cubicBezTo>
                  <a:cubicBezTo>
                    <a:pt x="27" y="24"/>
                    <a:pt x="36" y="27"/>
                    <a:pt x="48" y="45"/>
                  </a:cubicBezTo>
                  <a:cubicBezTo>
                    <a:pt x="40" y="28"/>
                    <a:pt x="32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8941;p60">
              <a:extLst>
                <a:ext uri="{FF2B5EF4-FFF2-40B4-BE49-F238E27FC236}">
                  <a16:creationId xmlns:a16="http://schemas.microsoft.com/office/drawing/2014/main" id="{E44894E2-2E30-449D-9F0E-C8AD47AAC407}"/>
                </a:ext>
              </a:extLst>
            </p:cNvPr>
            <p:cNvSpPr/>
            <p:nvPr/>
          </p:nvSpPr>
          <p:spPr>
            <a:xfrm>
              <a:off x="5942575" y="3126775"/>
              <a:ext cx="750" cy="850"/>
            </a:xfrm>
            <a:custGeom>
              <a:avLst/>
              <a:gdLst/>
              <a:ahLst/>
              <a:cxnLst/>
              <a:rect l="l" t="t" r="r" b="b"/>
              <a:pathLst>
                <a:path w="30" h="34" extrusionOk="0">
                  <a:moveTo>
                    <a:pt x="2" y="1"/>
                  </a:moveTo>
                  <a:lnTo>
                    <a:pt x="2" y="1"/>
                  </a:lnTo>
                  <a:cubicBezTo>
                    <a:pt x="1" y="1"/>
                    <a:pt x="15" y="19"/>
                    <a:pt x="29" y="33"/>
                  </a:cubicBezTo>
                  <a:cubicBezTo>
                    <a:pt x="10" y="9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8942;p60">
              <a:extLst>
                <a:ext uri="{FF2B5EF4-FFF2-40B4-BE49-F238E27FC236}">
                  <a16:creationId xmlns:a16="http://schemas.microsoft.com/office/drawing/2014/main" id="{BF7CBBC7-0B70-49CF-92DB-0044CC7A2821}"/>
                </a:ext>
              </a:extLst>
            </p:cNvPr>
            <p:cNvSpPr/>
            <p:nvPr/>
          </p:nvSpPr>
          <p:spPr>
            <a:xfrm>
              <a:off x="5942400" y="3126100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13"/>
                    <a:pt x="12" y="17"/>
                    <a:pt x="14" y="17"/>
                  </a:cubicBezTo>
                  <a:cubicBezTo>
                    <a:pt x="16" y="17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8943;p60">
              <a:extLst>
                <a:ext uri="{FF2B5EF4-FFF2-40B4-BE49-F238E27FC236}">
                  <a16:creationId xmlns:a16="http://schemas.microsoft.com/office/drawing/2014/main" id="{980FF3FA-A584-4C21-81AD-4CD615DF1088}"/>
                </a:ext>
              </a:extLst>
            </p:cNvPr>
            <p:cNvSpPr/>
            <p:nvPr/>
          </p:nvSpPr>
          <p:spPr>
            <a:xfrm>
              <a:off x="5943000" y="3119550"/>
              <a:ext cx="900" cy="2125"/>
            </a:xfrm>
            <a:custGeom>
              <a:avLst/>
              <a:gdLst/>
              <a:ahLst/>
              <a:cxnLst/>
              <a:rect l="l" t="t" r="r" b="b"/>
              <a:pathLst>
                <a:path w="36" h="85" extrusionOk="0">
                  <a:moveTo>
                    <a:pt x="12" y="1"/>
                  </a:moveTo>
                  <a:cubicBezTo>
                    <a:pt x="0" y="66"/>
                    <a:pt x="6" y="84"/>
                    <a:pt x="15" y="84"/>
                  </a:cubicBezTo>
                  <a:cubicBezTo>
                    <a:pt x="21" y="84"/>
                    <a:pt x="29" y="76"/>
                    <a:pt x="33" y="68"/>
                  </a:cubicBezTo>
                  <a:lnTo>
                    <a:pt x="33" y="68"/>
                  </a:lnTo>
                  <a:cubicBezTo>
                    <a:pt x="33" y="69"/>
                    <a:pt x="34" y="69"/>
                    <a:pt x="34" y="69"/>
                  </a:cubicBezTo>
                  <a:cubicBezTo>
                    <a:pt x="35" y="69"/>
                    <a:pt x="36" y="67"/>
                    <a:pt x="36" y="60"/>
                  </a:cubicBezTo>
                  <a:lnTo>
                    <a:pt x="36" y="60"/>
                  </a:lnTo>
                  <a:cubicBezTo>
                    <a:pt x="36" y="60"/>
                    <a:pt x="36" y="60"/>
                    <a:pt x="36" y="60"/>
                  </a:cubicBezTo>
                  <a:cubicBezTo>
                    <a:pt x="24" y="37"/>
                    <a:pt x="24" y="25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8944;p60">
              <a:extLst>
                <a:ext uri="{FF2B5EF4-FFF2-40B4-BE49-F238E27FC236}">
                  <a16:creationId xmlns:a16="http://schemas.microsoft.com/office/drawing/2014/main" id="{8D01521D-ADA1-4DD1-88B2-AFF66AA4E216}"/>
                </a:ext>
              </a:extLst>
            </p:cNvPr>
            <p:cNvSpPr/>
            <p:nvPr/>
          </p:nvSpPr>
          <p:spPr>
            <a:xfrm>
              <a:off x="5943300" y="31142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8945;p60">
              <a:extLst>
                <a:ext uri="{FF2B5EF4-FFF2-40B4-BE49-F238E27FC236}">
                  <a16:creationId xmlns:a16="http://schemas.microsoft.com/office/drawing/2014/main" id="{5B0AF33D-23AD-416E-A3EF-D817BEC6C935}"/>
                </a:ext>
              </a:extLst>
            </p:cNvPr>
            <p:cNvSpPr/>
            <p:nvPr/>
          </p:nvSpPr>
          <p:spPr>
            <a:xfrm>
              <a:off x="5942700" y="3119550"/>
              <a:ext cx="625" cy="3000"/>
            </a:xfrm>
            <a:custGeom>
              <a:avLst/>
              <a:gdLst/>
              <a:ahLst/>
              <a:cxnLst/>
              <a:rect l="l" t="t" r="r" b="b"/>
              <a:pathLst>
                <a:path w="25" h="120" extrusionOk="0">
                  <a:moveTo>
                    <a:pt x="24" y="120"/>
                  </a:moveTo>
                  <a:cubicBezTo>
                    <a:pt x="0" y="1"/>
                    <a:pt x="24" y="120"/>
                    <a:pt x="24" y="120"/>
                  </a:cubicBezTo>
                  <a:cubicBezTo>
                    <a:pt x="24" y="108"/>
                    <a:pt x="24" y="108"/>
                    <a:pt x="24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8946;p60">
              <a:extLst>
                <a:ext uri="{FF2B5EF4-FFF2-40B4-BE49-F238E27FC236}">
                  <a16:creationId xmlns:a16="http://schemas.microsoft.com/office/drawing/2014/main" id="{95EAC437-AAA7-4FA3-A33A-D2F1E4BAF936}"/>
                </a:ext>
              </a:extLst>
            </p:cNvPr>
            <p:cNvSpPr/>
            <p:nvPr/>
          </p:nvSpPr>
          <p:spPr>
            <a:xfrm>
              <a:off x="5943600" y="3117775"/>
              <a:ext cx="600" cy="925"/>
            </a:xfrm>
            <a:custGeom>
              <a:avLst/>
              <a:gdLst/>
              <a:ahLst/>
              <a:cxnLst/>
              <a:rect l="l" t="t" r="r" b="b"/>
              <a:pathLst>
                <a:path w="24" h="37" extrusionOk="0">
                  <a:moveTo>
                    <a:pt x="24" y="0"/>
                  </a:moveTo>
                  <a:cubicBezTo>
                    <a:pt x="12" y="12"/>
                    <a:pt x="12" y="24"/>
                    <a:pt x="0" y="36"/>
                  </a:cubicBezTo>
                  <a:cubicBezTo>
                    <a:pt x="12" y="24"/>
                    <a:pt x="24" y="1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8947;p60">
              <a:extLst>
                <a:ext uri="{FF2B5EF4-FFF2-40B4-BE49-F238E27FC236}">
                  <a16:creationId xmlns:a16="http://schemas.microsoft.com/office/drawing/2014/main" id="{4EAD98D1-E0DA-47E9-B6E1-B427AC77496E}"/>
                </a:ext>
              </a:extLst>
            </p:cNvPr>
            <p:cNvSpPr/>
            <p:nvPr/>
          </p:nvSpPr>
          <p:spPr>
            <a:xfrm>
              <a:off x="5943600" y="3122900"/>
              <a:ext cx="300" cy="25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0" y="1"/>
                  </a:moveTo>
                  <a:cubicBezTo>
                    <a:pt x="9" y="1"/>
                    <a:pt x="6" y="4"/>
                    <a:pt x="0" y="10"/>
                  </a:cubicBezTo>
                  <a:lnTo>
                    <a:pt x="12" y="10"/>
                  </a:lnTo>
                  <a:cubicBezTo>
                    <a:pt x="12" y="4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8948;p60">
              <a:extLst>
                <a:ext uri="{FF2B5EF4-FFF2-40B4-BE49-F238E27FC236}">
                  <a16:creationId xmlns:a16="http://schemas.microsoft.com/office/drawing/2014/main" id="{265E937B-CEE7-4A92-A7AF-D9BE1DEB83CB}"/>
                </a:ext>
              </a:extLst>
            </p:cNvPr>
            <p:cNvSpPr/>
            <p:nvPr/>
          </p:nvSpPr>
          <p:spPr>
            <a:xfrm>
              <a:off x="5943175" y="3122400"/>
              <a:ext cx="425" cy="775"/>
            </a:xfrm>
            <a:custGeom>
              <a:avLst/>
              <a:gdLst/>
              <a:ahLst/>
              <a:cxnLst/>
              <a:rect l="l" t="t" r="r" b="b"/>
              <a:pathLst>
                <a:path w="17" h="31" extrusionOk="0">
                  <a:moveTo>
                    <a:pt x="4" y="1"/>
                  </a:moveTo>
                  <a:cubicBezTo>
                    <a:pt x="1" y="1"/>
                    <a:pt x="7" y="31"/>
                    <a:pt x="15" y="31"/>
                  </a:cubicBezTo>
                  <a:cubicBezTo>
                    <a:pt x="15" y="31"/>
                    <a:pt x="16" y="31"/>
                    <a:pt x="17" y="30"/>
                  </a:cubicBezTo>
                  <a:cubicBezTo>
                    <a:pt x="10" y="8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8949;p60">
              <a:extLst>
                <a:ext uri="{FF2B5EF4-FFF2-40B4-BE49-F238E27FC236}">
                  <a16:creationId xmlns:a16="http://schemas.microsoft.com/office/drawing/2014/main" id="{A995BAE5-8293-479F-AE43-195B4153091E}"/>
                </a:ext>
              </a:extLst>
            </p:cNvPr>
            <p:cNvSpPr/>
            <p:nvPr/>
          </p:nvSpPr>
          <p:spPr>
            <a:xfrm>
              <a:off x="5939425" y="3111375"/>
              <a:ext cx="3900" cy="4000"/>
            </a:xfrm>
            <a:custGeom>
              <a:avLst/>
              <a:gdLst/>
              <a:ahLst/>
              <a:cxnLst/>
              <a:rect l="l" t="t" r="r" b="b"/>
              <a:pathLst>
                <a:path w="156" h="160" extrusionOk="0">
                  <a:moveTo>
                    <a:pt x="41" y="0"/>
                  </a:moveTo>
                  <a:cubicBezTo>
                    <a:pt x="33" y="0"/>
                    <a:pt x="24" y="2"/>
                    <a:pt x="12" y="6"/>
                  </a:cubicBezTo>
                  <a:cubicBezTo>
                    <a:pt x="29" y="31"/>
                    <a:pt x="17" y="39"/>
                    <a:pt x="8" y="41"/>
                  </a:cubicBezTo>
                  <a:lnTo>
                    <a:pt x="8" y="41"/>
                  </a:lnTo>
                  <a:cubicBezTo>
                    <a:pt x="6" y="40"/>
                    <a:pt x="4" y="39"/>
                    <a:pt x="3" y="39"/>
                  </a:cubicBezTo>
                  <a:cubicBezTo>
                    <a:pt x="1" y="39"/>
                    <a:pt x="0" y="40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42"/>
                  </a:lnTo>
                  <a:cubicBezTo>
                    <a:pt x="5" y="45"/>
                    <a:pt x="8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lnTo>
                    <a:pt x="10" y="46"/>
                  </a:lnTo>
                  <a:cubicBezTo>
                    <a:pt x="49" y="66"/>
                    <a:pt x="24" y="159"/>
                    <a:pt x="70" y="159"/>
                  </a:cubicBezTo>
                  <a:cubicBezTo>
                    <a:pt x="87" y="159"/>
                    <a:pt x="113" y="147"/>
                    <a:pt x="155" y="114"/>
                  </a:cubicBezTo>
                  <a:cubicBezTo>
                    <a:pt x="131" y="114"/>
                    <a:pt x="119" y="102"/>
                    <a:pt x="119" y="78"/>
                  </a:cubicBezTo>
                  <a:cubicBezTo>
                    <a:pt x="119" y="114"/>
                    <a:pt x="107" y="126"/>
                    <a:pt x="72" y="126"/>
                  </a:cubicBezTo>
                  <a:cubicBezTo>
                    <a:pt x="72" y="105"/>
                    <a:pt x="99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8950;p60">
              <a:extLst>
                <a:ext uri="{FF2B5EF4-FFF2-40B4-BE49-F238E27FC236}">
                  <a16:creationId xmlns:a16="http://schemas.microsoft.com/office/drawing/2014/main" id="{DC2C5131-2E92-44F8-99F3-BFC2CF4DC6C7}"/>
                </a:ext>
              </a:extLst>
            </p:cNvPr>
            <p:cNvSpPr/>
            <p:nvPr/>
          </p:nvSpPr>
          <p:spPr>
            <a:xfrm>
              <a:off x="5943025" y="3114200"/>
              <a:ext cx="2000" cy="2425"/>
            </a:xfrm>
            <a:custGeom>
              <a:avLst/>
              <a:gdLst/>
              <a:ahLst/>
              <a:cxnLst/>
              <a:rect l="l" t="t" r="r" b="b"/>
              <a:pathLst>
                <a:path w="80" h="97" extrusionOk="0">
                  <a:moveTo>
                    <a:pt x="11" y="1"/>
                  </a:moveTo>
                  <a:cubicBezTo>
                    <a:pt x="11" y="12"/>
                    <a:pt x="1" y="85"/>
                    <a:pt x="9" y="85"/>
                  </a:cubicBezTo>
                  <a:cubicBezTo>
                    <a:pt x="10" y="85"/>
                    <a:pt x="10" y="85"/>
                    <a:pt x="11" y="84"/>
                  </a:cubicBezTo>
                  <a:lnTo>
                    <a:pt x="11" y="84"/>
                  </a:lnTo>
                  <a:cubicBezTo>
                    <a:pt x="9" y="92"/>
                    <a:pt x="10" y="96"/>
                    <a:pt x="13" y="96"/>
                  </a:cubicBezTo>
                  <a:cubicBezTo>
                    <a:pt x="27" y="96"/>
                    <a:pt x="80" y="20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8951;p60">
              <a:extLst>
                <a:ext uri="{FF2B5EF4-FFF2-40B4-BE49-F238E27FC236}">
                  <a16:creationId xmlns:a16="http://schemas.microsoft.com/office/drawing/2014/main" id="{5634DB95-36A1-4B0A-88F5-6CC371E4A34F}"/>
                </a:ext>
              </a:extLst>
            </p:cNvPr>
            <p:cNvSpPr/>
            <p:nvPr/>
          </p:nvSpPr>
          <p:spPr>
            <a:xfrm>
              <a:off x="5941800" y="3116575"/>
              <a:ext cx="2100" cy="3000"/>
            </a:xfrm>
            <a:custGeom>
              <a:avLst/>
              <a:gdLst/>
              <a:ahLst/>
              <a:cxnLst/>
              <a:rect l="l" t="t" r="r" b="b"/>
              <a:pathLst>
                <a:path w="84" h="120" extrusionOk="0">
                  <a:moveTo>
                    <a:pt x="50" y="57"/>
                  </a:moveTo>
                  <a:cubicBezTo>
                    <a:pt x="54" y="62"/>
                    <a:pt x="57" y="67"/>
                    <a:pt x="60" y="72"/>
                  </a:cubicBezTo>
                  <a:cubicBezTo>
                    <a:pt x="51" y="68"/>
                    <a:pt x="49" y="61"/>
                    <a:pt x="50" y="57"/>
                  </a:cubicBezTo>
                  <a:close/>
                  <a:moveTo>
                    <a:pt x="60" y="1"/>
                  </a:moveTo>
                  <a:lnTo>
                    <a:pt x="60" y="72"/>
                  </a:lnTo>
                  <a:cubicBezTo>
                    <a:pt x="60" y="58"/>
                    <a:pt x="56" y="53"/>
                    <a:pt x="53" y="53"/>
                  </a:cubicBezTo>
                  <a:lnTo>
                    <a:pt x="53" y="53"/>
                  </a:lnTo>
                  <a:cubicBezTo>
                    <a:pt x="52" y="53"/>
                    <a:pt x="50" y="55"/>
                    <a:pt x="50" y="57"/>
                  </a:cubicBezTo>
                  <a:lnTo>
                    <a:pt x="50" y="57"/>
                  </a:lnTo>
                  <a:cubicBezTo>
                    <a:pt x="41" y="49"/>
                    <a:pt x="31" y="44"/>
                    <a:pt x="19" y="44"/>
                  </a:cubicBezTo>
                  <a:cubicBezTo>
                    <a:pt x="13" y="44"/>
                    <a:pt x="7" y="45"/>
                    <a:pt x="1" y="48"/>
                  </a:cubicBezTo>
                  <a:cubicBezTo>
                    <a:pt x="1" y="72"/>
                    <a:pt x="12" y="96"/>
                    <a:pt x="24" y="108"/>
                  </a:cubicBezTo>
                  <a:cubicBezTo>
                    <a:pt x="24" y="90"/>
                    <a:pt x="33" y="78"/>
                    <a:pt x="42" y="78"/>
                  </a:cubicBezTo>
                  <a:cubicBezTo>
                    <a:pt x="51" y="78"/>
                    <a:pt x="60" y="90"/>
                    <a:pt x="60" y="120"/>
                  </a:cubicBezTo>
                  <a:cubicBezTo>
                    <a:pt x="83" y="63"/>
                    <a:pt x="84" y="93"/>
                    <a:pt x="63" y="75"/>
                  </a:cubicBezTo>
                  <a:lnTo>
                    <a:pt x="63" y="75"/>
                  </a:lnTo>
                  <a:cubicBezTo>
                    <a:pt x="68" y="72"/>
                    <a:pt x="79" y="47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8952;p60">
              <a:extLst>
                <a:ext uri="{FF2B5EF4-FFF2-40B4-BE49-F238E27FC236}">
                  <a16:creationId xmlns:a16="http://schemas.microsoft.com/office/drawing/2014/main" id="{9514FA57-7B38-40F7-82F6-3B86839670E8}"/>
                </a:ext>
              </a:extLst>
            </p:cNvPr>
            <p:cNvSpPr/>
            <p:nvPr/>
          </p:nvSpPr>
          <p:spPr>
            <a:xfrm>
              <a:off x="5940025" y="312827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0"/>
                  </a:moveTo>
                  <a:cubicBezTo>
                    <a:pt x="9" y="0"/>
                    <a:pt x="6" y="3"/>
                    <a:pt x="0" y="9"/>
                  </a:cubicBezTo>
                  <a:lnTo>
                    <a:pt x="12" y="9"/>
                  </a:lnTo>
                  <a:cubicBezTo>
                    <a:pt x="12" y="3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8953;p60">
              <a:extLst>
                <a:ext uri="{FF2B5EF4-FFF2-40B4-BE49-F238E27FC236}">
                  <a16:creationId xmlns:a16="http://schemas.microsoft.com/office/drawing/2014/main" id="{46B64D3E-1E97-42CD-9318-C94384D8B1A8}"/>
                </a:ext>
              </a:extLst>
            </p:cNvPr>
            <p:cNvSpPr/>
            <p:nvPr/>
          </p:nvSpPr>
          <p:spPr>
            <a:xfrm>
              <a:off x="5940025" y="3126675"/>
              <a:ext cx="2100" cy="2425"/>
            </a:xfrm>
            <a:custGeom>
              <a:avLst/>
              <a:gdLst/>
              <a:ahLst/>
              <a:cxnLst/>
              <a:rect l="l" t="t" r="r" b="b"/>
              <a:pathLst>
                <a:path w="84" h="97" extrusionOk="0">
                  <a:moveTo>
                    <a:pt x="83" y="1"/>
                  </a:moveTo>
                  <a:cubicBezTo>
                    <a:pt x="82" y="1"/>
                    <a:pt x="81" y="2"/>
                    <a:pt x="80" y="4"/>
                  </a:cubicBezTo>
                  <a:lnTo>
                    <a:pt x="80" y="4"/>
                  </a:lnTo>
                  <a:cubicBezTo>
                    <a:pt x="81" y="3"/>
                    <a:pt x="82" y="2"/>
                    <a:pt x="83" y="2"/>
                  </a:cubicBezTo>
                  <a:cubicBezTo>
                    <a:pt x="83" y="1"/>
                    <a:pt x="83" y="1"/>
                    <a:pt x="83" y="1"/>
                  </a:cubicBezTo>
                  <a:close/>
                  <a:moveTo>
                    <a:pt x="80" y="4"/>
                  </a:moveTo>
                  <a:lnTo>
                    <a:pt x="80" y="4"/>
                  </a:lnTo>
                  <a:cubicBezTo>
                    <a:pt x="34" y="28"/>
                    <a:pt x="1" y="74"/>
                    <a:pt x="24" y="97"/>
                  </a:cubicBezTo>
                  <a:cubicBezTo>
                    <a:pt x="24" y="97"/>
                    <a:pt x="67" y="19"/>
                    <a:pt x="80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8954;p60">
              <a:extLst>
                <a:ext uri="{FF2B5EF4-FFF2-40B4-BE49-F238E27FC236}">
                  <a16:creationId xmlns:a16="http://schemas.microsoft.com/office/drawing/2014/main" id="{2F7935D8-0F2E-4F64-A474-F65F063E2BB9}"/>
                </a:ext>
              </a:extLst>
            </p:cNvPr>
            <p:cNvSpPr/>
            <p:nvPr/>
          </p:nvSpPr>
          <p:spPr>
            <a:xfrm>
              <a:off x="5940900" y="3121350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25" y="0"/>
                  </a:moveTo>
                  <a:cubicBezTo>
                    <a:pt x="1" y="24"/>
                    <a:pt x="1" y="48"/>
                    <a:pt x="37" y="72"/>
                  </a:cubicBezTo>
                  <a:cubicBezTo>
                    <a:pt x="37" y="48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8955;p60">
              <a:extLst>
                <a:ext uri="{FF2B5EF4-FFF2-40B4-BE49-F238E27FC236}">
                  <a16:creationId xmlns:a16="http://schemas.microsoft.com/office/drawing/2014/main" id="{9CF62580-C0CB-4464-9503-4E7F5F6A8D19}"/>
                </a:ext>
              </a:extLst>
            </p:cNvPr>
            <p:cNvSpPr/>
            <p:nvPr/>
          </p:nvSpPr>
          <p:spPr>
            <a:xfrm>
              <a:off x="5943600" y="3113650"/>
              <a:ext cx="400" cy="275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3" y="0"/>
                  </a:moveTo>
                  <a:cubicBezTo>
                    <a:pt x="12" y="0"/>
                    <a:pt x="8" y="3"/>
                    <a:pt x="0" y="11"/>
                  </a:cubicBezTo>
                  <a:cubicBezTo>
                    <a:pt x="8" y="11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8956;p60">
              <a:extLst>
                <a:ext uri="{FF2B5EF4-FFF2-40B4-BE49-F238E27FC236}">
                  <a16:creationId xmlns:a16="http://schemas.microsoft.com/office/drawing/2014/main" id="{3198CEC5-E497-4A27-BD99-3439314EE503}"/>
                </a:ext>
              </a:extLst>
            </p:cNvPr>
            <p:cNvSpPr/>
            <p:nvPr/>
          </p:nvSpPr>
          <p:spPr>
            <a:xfrm>
              <a:off x="5943600" y="3111600"/>
              <a:ext cx="600" cy="250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22" y="0"/>
                  </a:moveTo>
                  <a:cubicBezTo>
                    <a:pt x="21" y="0"/>
                    <a:pt x="12" y="3"/>
                    <a:pt x="0" y="9"/>
                  </a:cubicBezTo>
                  <a:cubicBezTo>
                    <a:pt x="18" y="3"/>
                    <a:pt x="24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8957;p60">
              <a:extLst>
                <a:ext uri="{FF2B5EF4-FFF2-40B4-BE49-F238E27FC236}">
                  <a16:creationId xmlns:a16="http://schemas.microsoft.com/office/drawing/2014/main" id="{6B1E0AE8-1AFC-48B4-A813-88C0D572A9BE}"/>
                </a:ext>
              </a:extLst>
            </p:cNvPr>
            <p:cNvSpPr/>
            <p:nvPr/>
          </p:nvSpPr>
          <p:spPr>
            <a:xfrm>
              <a:off x="5936450" y="299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12" y="13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8958;p60">
              <a:extLst>
                <a:ext uri="{FF2B5EF4-FFF2-40B4-BE49-F238E27FC236}">
                  <a16:creationId xmlns:a16="http://schemas.microsoft.com/office/drawing/2014/main" id="{BFF20A6D-1981-4A5A-B8B5-E84D12D398DD}"/>
                </a:ext>
              </a:extLst>
            </p:cNvPr>
            <p:cNvSpPr/>
            <p:nvPr/>
          </p:nvSpPr>
          <p:spPr>
            <a:xfrm>
              <a:off x="5943300" y="3057350"/>
              <a:ext cx="1200" cy="1525"/>
            </a:xfrm>
            <a:custGeom>
              <a:avLst/>
              <a:gdLst/>
              <a:ahLst/>
              <a:cxnLst/>
              <a:rect l="l" t="t" r="r" b="b"/>
              <a:pathLst>
                <a:path w="48" h="61" extrusionOk="0">
                  <a:moveTo>
                    <a:pt x="36" y="1"/>
                  </a:moveTo>
                  <a:cubicBezTo>
                    <a:pt x="12" y="1"/>
                    <a:pt x="0" y="24"/>
                    <a:pt x="12" y="60"/>
                  </a:cubicBezTo>
                  <a:cubicBezTo>
                    <a:pt x="36" y="48"/>
                    <a:pt x="48" y="24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8959;p60">
              <a:extLst>
                <a:ext uri="{FF2B5EF4-FFF2-40B4-BE49-F238E27FC236}">
                  <a16:creationId xmlns:a16="http://schemas.microsoft.com/office/drawing/2014/main" id="{B2A143CD-C258-4ECA-9F0F-AC07AE4332CA}"/>
                </a:ext>
              </a:extLst>
            </p:cNvPr>
            <p:cNvSpPr/>
            <p:nvPr/>
          </p:nvSpPr>
          <p:spPr>
            <a:xfrm>
              <a:off x="5939725" y="3022525"/>
              <a:ext cx="900" cy="1525"/>
            </a:xfrm>
            <a:custGeom>
              <a:avLst/>
              <a:gdLst/>
              <a:ahLst/>
              <a:cxnLst/>
              <a:rect l="l" t="t" r="r" b="b"/>
              <a:pathLst>
                <a:path w="36" h="61" extrusionOk="0">
                  <a:moveTo>
                    <a:pt x="0" y="1"/>
                  </a:moveTo>
                  <a:cubicBezTo>
                    <a:pt x="0" y="1"/>
                    <a:pt x="36" y="60"/>
                    <a:pt x="0" y="1"/>
                  </a:cubicBezTo>
                  <a:cubicBezTo>
                    <a:pt x="0" y="1"/>
                    <a:pt x="12" y="1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8960;p60">
              <a:extLst>
                <a:ext uri="{FF2B5EF4-FFF2-40B4-BE49-F238E27FC236}">
                  <a16:creationId xmlns:a16="http://schemas.microsoft.com/office/drawing/2014/main" id="{86DF2751-E9F1-44AF-9D86-D5AFCF007E2C}"/>
                </a:ext>
              </a:extLst>
            </p:cNvPr>
            <p:cNvSpPr/>
            <p:nvPr/>
          </p:nvSpPr>
          <p:spPr>
            <a:xfrm>
              <a:off x="5935250" y="2970150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" y="0"/>
                  </a:moveTo>
                  <a:cubicBezTo>
                    <a:pt x="1" y="18"/>
                    <a:pt x="4" y="21"/>
                    <a:pt x="8" y="21"/>
                  </a:cubicBezTo>
                  <a:cubicBezTo>
                    <a:pt x="10" y="21"/>
                    <a:pt x="13" y="20"/>
                    <a:pt x="16" y="20"/>
                  </a:cubicBezTo>
                  <a:cubicBezTo>
                    <a:pt x="18" y="20"/>
                    <a:pt x="21" y="21"/>
                    <a:pt x="24" y="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8961;p60">
              <a:extLst>
                <a:ext uri="{FF2B5EF4-FFF2-40B4-BE49-F238E27FC236}">
                  <a16:creationId xmlns:a16="http://schemas.microsoft.com/office/drawing/2014/main" id="{2337F883-3540-4B94-8CF3-A0EDBD0A3475}"/>
                </a:ext>
              </a:extLst>
            </p:cNvPr>
            <p:cNvSpPr/>
            <p:nvPr/>
          </p:nvSpPr>
          <p:spPr>
            <a:xfrm>
              <a:off x="5943000" y="3088000"/>
              <a:ext cx="900" cy="182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36" y="1"/>
                  </a:moveTo>
                  <a:cubicBezTo>
                    <a:pt x="24" y="37"/>
                    <a:pt x="0" y="60"/>
                    <a:pt x="12" y="72"/>
                  </a:cubicBezTo>
                  <a:cubicBezTo>
                    <a:pt x="24" y="48"/>
                    <a:pt x="36" y="25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8962;p60">
              <a:extLst>
                <a:ext uri="{FF2B5EF4-FFF2-40B4-BE49-F238E27FC236}">
                  <a16:creationId xmlns:a16="http://schemas.microsoft.com/office/drawing/2014/main" id="{64E52A28-EF66-4EEE-B979-B5E56287A3A0}"/>
                </a:ext>
              </a:extLst>
            </p:cNvPr>
            <p:cNvSpPr/>
            <p:nvPr/>
          </p:nvSpPr>
          <p:spPr>
            <a:xfrm>
              <a:off x="5942700" y="29909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12" y="12"/>
                    <a:pt x="12" y="12"/>
                    <a:pt x="24" y="12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8963;p60">
              <a:extLst>
                <a:ext uri="{FF2B5EF4-FFF2-40B4-BE49-F238E27FC236}">
                  <a16:creationId xmlns:a16="http://schemas.microsoft.com/office/drawing/2014/main" id="{2DFBC2BF-0101-4FBC-A865-A52A27700C0D}"/>
                </a:ext>
              </a:extLst>
            </p:cNvPr>
            <p:cNvSpPr/>
            <p:nvPr/>
          </p:nvSpPr>
          <p:spPr>
            <a:xfrm>
              <a:off x="5943600" y="3086525"/>
              <a:ext cx="300" cy="1500"/>
            </a:xfrm>
            <a:custGeom>
              <a:avLst/>
              <a:gdLst/>
              <a:ahLst/>
              <a:cxnLst/>
              <a:rect l="l" t="t" r="r" b="b"/>
              <a:pathLst>
                <a:path w="12" h="60" extrusionOk="0">
                  <a:moveTo>
                    <a:pt x="12" y="0"/>
                  </a:moveTo>
                  <a:cubicBezTo>
                    <a:pt x="0" y="12"/>
                    <a:pt x="0" y="36"/>
                    <a:pt x="12" y="60"/>
                  </a:cubicBezTo>
                  <a:cubicBezTo>
                    <a:pt x="12" y="48"/>
                    <a:pt x="12" y="24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8964;p60">
              <a:extLst>
                <a:ext uri="{FF2B5EF4-FFF2-40B4-BE49-F238E27FC236}">
                  <a16:creationId xmlns:a16="http://schemas.microsoft.com/office/drawing/2014/main" id="{171FCCF8-903B-4C23-B4A9-B45FBC6AE66E}"/>
                </a:ext>
              </a:extLst>
            </p:cNvPr>
            <p:cNvSpPr/>
            <p:nvPr/>
          </p:nvSpPr>
          <p:spPr>
            <a:xfrm>
              <a:off x="5943875" y="31032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0"/>
                  </a:move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8965;p60">
              <a:extLst>
                <a:ext uri="{FF2B5EF4-FFF2-40B4-BE49-F238E27FC236}">
                  <a16:creationId xmlns:a16="http://schemas.microsoft.com/office/drawing/2014/main" id="{A17D869B-C1F0-404F-9961-4FDC24B58F83}"/>
                </a:ext>
              </a:extLst>
            </p:cNvPr>
            <p:cNvSpPr/>
            <p:nvPr/>
          </p:nvSpPr>
          <p:spPr>
            <a:xfrm>
              <a:off x="5943875" y="3103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1" y="13"/>
                    <a:pt x="13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8966;p60">
              <a:extLst>
                <a:ext uri="{FF2B5EF4-FFF2-40B4-BE49-F238E27FC236}">
                  <a16:creationId xmlns:a16="http://schemas.microsoft.com/office/drawing/2014/main" id="{0940DBB7-3EB1-4CAF-9F55-050DFD54B0F8}"/>
                </a:ext>
              </a:extLst>
            </p:cNvPr>
            <p:cNvSpPr/>
            <p:nvPr/>
          </p:nvSpPr>
          <p:spPr>
            <a:xfrm>
              <a:off x="5943875" y="3102450"/>
              <a:ext cx="175" cy="775"/>
            </a:xfrm>
            <a:custGeom>
              <a:avLst/>
              <a:gdLst/>
              <a:ahLst/>
              <a:cxnLst/>
              <a:rect l="l" t="t" r="r" b="b"/>
              <a:pathLst>
                <a:path w="7" h="31" extrusionOk="0">
                  <a:moveTo>
                    <a:pt x="6" y="1"/>
                  </a:moveTo>
                  <a:cubicBezTo>
                    <a:pt x="6" y="1"/>
                    <a:pt x="1" y="23"/>
                    <a:pt x="1" y="30"/>
                  </a:cubicBezTo>
                  <a:cubicBezTo>
                    <a:pt x="5" y="8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8967;p60">
              <a:extLst>
                <a:ext uri="{FF2B5EF4-FFF2-40B4-BE49-F238E27FC236}">
                  <a16:creationId xmlns:a16="http://schemas.microsoft.com/office/drawing/2014/main" id="{66266D5A-2A51-423E-AFA7-7E00D8BCA8B0}"/>
                </a:ext>
              </a:extLst>
            </p:cNvPr>
            <p:cNvSpPr/>
            <p:nvPr/>
          </p:nvSpPr>
          <p:spPr>
            <a:xfrm>
              <a:off x="5937925" y="29377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0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8968;p60">
              <a:extLst>
                <a:ext uri="{FF2B5EF4-FFF2-40B4-BE49-F238E27FC236}">
                  <a16:creationId xmlns:a16="http://schemas.microsoft.com/office/drawing/2014/main" id="{7FE0E752-CA08-4909-A365-3DB7776A909E}"/>
                </a:ext>
              </a:extLst>
            </p:cNvPr>
            <p:cNvSpPr/>
            <p:nvPr/>
          </p:nvSpPr>
          <p:spPr>
            <a:xfrm>
              <a:off x="5937050" y="3046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8969;p60">
              <a:extLst>
                <a:ext uri="{FF2B5EF4-FFF2-40B4-BE49-F238E27FC236}">
                  <a16:creationId xmlns:a16="http://schemas.microsoft.com/office/drawing/2014/main" id="{08826B97-65AB-457E-966D-055BB68A405F}"/>
                </a:ext>
              </a:extLst>
            </p:cNvPr>
            <p:cNvSpPr/>
            <p:nvPr/>
          </p:nvSpPr>
          <p:spPr>
            <a:xfrm>
              <a:off x="5936450" y="30451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24"/>
                    <a:pt x="36" y="48"/>
                    <a:pt x="24" y="72"/>
                  </a:cubicBezTo>
                  <a:cubicBezTo>
                    <a:pt x="48" y="60"/>
                    <a:pt x="72" y="48"/>
                    <a:pt x="96" y="48"/>
                  </a:cubicBezTo>
                  <a:cubicBezTo>
                    <a:pt x="60" y="36"/>
                    <a:pt x="36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8970;p60">
              <a:extLst>
                <a:ext uri="{FF2B5EF4-FFF2-40B4-BE49-F238E27FC236}">
                  <a16:creationId xmlns:a16="http://schemas.microsoft.com/office/drawing/2014/main" id="{4E5F3F3F-F131-4DA3-9F0A-3A85631A7C8C}"/>
                </a:ext>
              </a:extLst>
            </p:cNvPr>
            <p:cNvSpPr/>
            <p:nvPr/>
          </p:nvSpPr>
          <p:spPr>
            <a:xfrm>
              <a:off x="5937325" y="3021700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13" y="1"/>
                  </a:moveTo>
                  <a:cubicBezTo>
                    <a:pt x="10" y="1"/>
                    <a:pt x="7" y="4"/>
                    <a:pt x="1" y="10"/>
                  </a:cubicBezTo>
                  <a:lnTo>
                    <a:pt x="25" y="10"/>
                  </a:lnTo>
                  <a:cubicBezTo>
                    <a:pt x="19" y="4"/>
                    <a:pt x="16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8971;p60">
              <a:extLst>
                <a:ext uri="{FF2B5EF4-FFF2-40B4-BE49-F238E27FC236}">
                  <a16:creationId xmlns:a16="http://schemas.microsoft.com/office/drawing/2014/main" id="{8F939A48-7F71-4C50-834B-3F8C968AF461}"/>
                </a:ext>
              </a:extLst>
            </p:cNvPr>
            <p:cNvSpPr/>
            <p:nvPr/>
          </p:nvSpPr>
          <p:spPr>
            <a:xfrm>
              <a:off x="5935550" y="2970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12" y="13"/>
                    <a:pt x="1" y="1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8972;p60">
              <a:extLst>
                <a:ext uri="{FF2B5EF4-FFF2-40B4-BE49-F238E27FC236}">
                  <a16:creationId xmlns:a16="http://schemas.microsoft.com/office/drawing/2014/main" id="{54D94573-C86B-495F-90B1-BB7FE40D5860}"/>
                </a:ext>
              </a:extLst>
            </p:cNvPr>
            <p:cNvSpPr/>
            <p:nvPr/>
          </p:nvSpPr>
          <p:spPr>
            <a:xfrm>
              <a:off x="5937050" y="3074925"/>
              <a:ext cx="300" cy="600"/>
            </a:xfrm>
            <a:custGeom>
              <a:avLst/>
              <a:gdLst/>
              <a:ahLst/>
              <a:cxnLst/>
              <a:rect l="l" t="t" r="r" b="b"/>
              <a:pathLst>
                <a:path w="12" h="24" extrusionOk="0">
                  <a:moveTo>
                    <a:pt x="12" y="0"/>
                  </a:moveTo>
                  <a:cubicBezTo>
                    <a:pt x="12" y="0"/>
                    <a:pt x="0" y="12"/>
                    <a:pt x="0" y="24"/>
                  </a:cubicBezTo>
                  <a:cubicBezTo>
                    <a:pt x="0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8973;p60">
              <a:extLst>
                <a:ext uri="{FF2B5EF4-FFF2-40B4-BE49-F238E27FC236}">
                  <a16:creationId xmlns:a16="http://schemas.microsoft.com/office/drawing/2014/main" id="{0B249DF4-4B9B-4D16-A6E2-E8142FD604D2}"/>
                </a:ext>
              </a:extLst>
            </p:cNvPr>
            <p:cNvSpPr/>
            <p:nvPr/>
          </p:nvSpPr>
          <p:spPr>
            <a:xfrm>
              <a:off x="5944175" y="310675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1"/>
                  </a:moveTo>
                  <a:cubicBezTo>
                    <a:pt x="1" y="60"/>
                    <a:pt x="1" y="49"/>
                    <a:pt x="1" y="1"/>
                  </a:cubicBezTo>
                  <a:cubicBezTo>
                    <a:pt x="1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8974;p60">
              <a:extLst>
                <a:ext uri="{FF2B5EF4-FFF2-40B4-BE49-F238E27FC236}">
                  <a16:creationId xmlns:a16="http://schemas.microsoft.com/office/drawing/2014/main" id="{BFCBBAB7-71CB-4698-858F-69C06D88B4DE}"/>
                </a:ext>
              </a:extLst>
            </p:cNvPr>
            <p:cNvSpPr/>
            <p:nvPr/>
          </p:nvSpPr>
          <p:spPr>
            <a:xfrm>
              <a:off x="5939975" y="3116325"/>
              <a:ext cx="375" cy="575"/>
            </a:xfrm>
            <a:custGeom>
              <a:avLst/>
              <a:gdLst/>
              <a:ahLst/>
              <a:cxnLst/>
              <a:rect l="l" t="t" r="r" b="b"/>
              <a:pathLst>
                <a:path w="15" h="23" extrusionOk="0">
                  <a:moveTo>
                    <a:pt x="6" y="0"/>
                  </a:moveTo>
                  <a:cubicBezTo>
                    <a:pt x="2" y="0"/>
                    <a:pt x="1" y="10"/>
                    <a:pt x="14" y="23"/>
                  </a:cubicBezTo>
                  <a:cubicBezTo>
                    <a:pt x="14" y="7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8975;p60">
              <a:extLst>
                <a:ext uri="{FF2B5EF4-FFF2-40B4-BE49-F238E27FC236}">
                  <a16:creationId xmlns:a16="http://schemas.microsoft.com/office/drawing/2014/main" id="{3A0C1D35-5C24-4EA6-83A2-7D0EF90777ED}"/>
                </a:ext>
              </a:extLst>
            </p:cNvPr>
            <p:cNvSpPr/>
            <p:nvPr/>
          </p:nvSpPr>
          <p:spPr>
            <a:xfrm>
              <a:off x="5941275" y="3108850"/>
              <a:ext cx="1075" cy="1200"/>
            </a:xfrm>
            <a:custGeom>
              <a:avLst/>
              <a:gdLst/>
              <a:ahLst/>
              <a:cxnLst/>
              <a:rect l="l" t="t" r="r" b="b"/>
              <a:pathLst>
                <a:path w="43" h="48" extrusionOk="0">
                  <a:moveTo>
                    <a:pt x="22" y="0"/>
                  </a:moveTo>
                  <a:cubicBezTo>
                    <a:pt x="12" y="0"/>
                    <a:pt x="12" y="4"/>
                    <a:pt x="15" y="7"/>
                  </a:cubicBezTo>
                  <a:lnTo>
                    <a:pt x="15" y="7"/>
                  </a:lnTo>
                  <a:cubicBezTo>
                    <a:pt x="6" y="17"/>
                    <a:pt x="0" y="29"/>
                    <a:pt x="10" y="48"/>
                  </a:cubicBezTo>
                  <a:cubicBezTo>
                    <a:pt x="43" y="48"/>
                    <a:pt x="35" y="38"/>
                    <a:pt x="24" y="7"/>
                  </a:cubicBezTo>
                  <a:lnTo>
                    <a:pt x="24" y="7"/>
                  </a:lnTo>
                  <a:cubicBezTo>
                    <a:pt x="24" y="6"/>
                    <a:pt x="23" y="3"/>
                    <a:pt x="22" y="0"/>
                  </a:cubicBezTo>
                  <a:lnTo>
                    <a:pt x="22" y="0"/>
                  </a:lnTo>
                  <a:cubicBezTo>
                    <a:pt x="22" y="0"/>
                    <a:pt x="22" y="0"/>
                    <a:pt x="22" y="0"/>
                  </a:cubicBezTo>
                  <a:lnTo>
                    <a:pt x="22" y="0"/>
                  </a:ln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8976;p60">
              <a:extLst>
                <a:ext uri="{FF2B5EF4-FFF2-40B4-BE49-F238E27FC236}">
                  <a16:creationId xmlns:a16="http://schemas.microsoft.com/office/drawing/2014/main" id="{B145E15B-5A19-4D83-A212-137704A378A4}"/>
                </a:ext>
              </a:extLst>
            </p:cNvPr>
            <p:cNvSpPr/>
            <p:nvPr/>
          </p:nvSpPr>
          <p:spPr>
            <a:xfrm>
              <a:off x="5941500" y="31103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" y="1"/>
                  </a:moveTo>
                  <a:cubicBezTo>
                    <a:pt x="13" y="12"/>
                    <a:pt x="12" y="12"/>
                    <a:pt x="1" y="24"/>
                  </a:cubicBezTo>
                  <a:cubicBezTo>
                    <a:pt x="24" y="24"/>
                    <a:pt x="13" y="12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8977;p60">
              <a:extLst>
                <a:ext uri="{FF2B5EF4-FFF2-40B4-BE49-F238E27FC236}">
                  <a16:creationId xmlns:a16="http://schemas.microsoft.com/office/drawing/2014/main" id="{8DB02D6F-AC27-4437-8668-44421BEAC0EB}"/>
                </a:ext>
              </a:extLst>
            </p:cNvPr>
            <p:cNvSpPr/>
            <p:nvPr/>
          </p:nvSpPr>
          <p:spPr>
            <a:xfrm>
              <a:off x="5943425" y="3101025"/>
              <a:ext cx="1000" cy="1025"/>
            </a:xfrm>
            <a:custGeom>
              <a:avLst/>
              <a:gdLst/>
              <a:ahLst/>
              <a:cxnLst/>
              <a:rect l="l" t="t" r="r" b="b"/>
              <a:pathLst>
                <a:path w="40" h="41" extrusionOk="0">
                  <a:moveTo>
                    <a:pt x="5" y="1"/>
                  </a:moveTo>
                  <a:cubicBezTo>
                    <a:pt x="1" y="1"/>
                    <a:pt x="0" y="8"/>
                    <a:pt x="7" y="28"/>
                  </a:cubicBezTo>
                  <a:cubicBezTo>
                    <a:pt x="1" y="34"/>
                    <a:pt x="7" y="34"/>
                    <a:pt x="13" y="34"/>
                  </a:cubicBezTo>
                  <a:cubicBezTo>
                    <a:pt x="19" y="34"/>
                    <a:pt x="25" y="34"/>
                    <a:pt x="19" y="39"/>
                  </a:cubicBezTo>
                  <a:cubicBezTo>
                    <a:pt x="21" y="40"/>
                    <a:pt x="23" y="41"/>
                    <a:pt x="24" y="41"/>
                  </a:cubicBezTo>
                  <a:cubicBezTo>
                    <a:pt x="40" y="41"/>
                    <a:pt x="14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8978;p60">
              <a:extLst>
                <a:ext uri="{FF2B5EF4-FFF2-40B4-BE49-F238E27FC236}">
                  <a16:creationId xmlns:a16="http://schemas.microsoft.com/office/drawing/2014/main" id="{04B04AC4-DF49-4674-B9A2-80D02E93783A}"/>
                </a:ext>
              </a:extLst>
            </p:cNvPr>
            <p:cNvSpPr/>
            <p:nvPr/>
          </p:nvSpPr>
          <p:spPr>
            <a:xfrm>
              <a:off x="5940025" y="3108875"/>
              <a:ext cx="525" cy="600"/>
            </a:xfrm>
            <a:custGeom>
              <a:avLst/>
              <a:gdLst/>
              <a:ahLst/>
              <a:cxnLst/>
              <a:rect l="l" t="t" r="r" b="b"/>
              <a:pathLst>
                <a:path w="21" h="24" extrusionOk="0">
                  <a:moveTo>
                    <a:pt x="19" y="1"/>
                  </a:moveTo>
                  <a:cubicBezTo>
                    <a:pt x="17" y="1"/>
                    <a:pt x="7" y="10"/>
                    <a:pt x="0" y="23"/>
                  </a:cubicBezTo>
                  <a:cubicBezTo>
                    <a:pt x="16" y="7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8979;p60">
              <a:extLst>
                <a:ext uri="{FF2B5EF4-FFF2-40B4-BE49-F238E27FC236}">
                  <a16:creationId xmlns:a16="http://schemas.microsoft.com/office/drawing/2014/main" id="{7F61FBBF-E8AD-4F0D-88DD-6FDA35958225}"/>
                </a:ext>
              </a:extLst>
            </p:cNvPr>
            <p:cNvSpPr/>
            <p:nvPr/>
          </p:nvSpPr>
          <p:spPr>
            <a:xfrm>
              <a:off x="5940325" y="3103775"/>
              <a:ext cx="300" cy="2725"/>
            </a:xfrm>
            <a:custGeom>
              <a:avLst/>
              <a:gdLst/>
              <a:ahLst/>
              <a:cxnLst/>
              <a:rect l="l" t="t" r="r" b="b"/>
              <a:pathLst>
                <a:path w="12" h="109" extrusionOk="0">
                  <a:moveTo>
                    <a:pt x="12" y="1"/>
                  </a:moveTo>
                  <a:cubicBezTo>
                    <a:pt x="0" y="108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8980;p60">
              <a:extLst>
                <a:ext uri="{FF2B5EF4-FFF2-40B4-BE49-F238E27FC236}">
                  <a16:creationId xmlns:a16="http://schemas.microsoft.com/office/drawing/2014/main" id="{BB811350-7494-4AA3-A470-B009396A1A8C}"/>
                </a:ext>
              </a:extLst>
            </p:cNvPr>
            <p:cNvSpPr/>
            <p:nvPr/>
          </p:nvSpPr>
          <p:spPr>
            <a:xfrm>
              <a:off x="5940600" y="310527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0"/>
                  </a:moveTo>
                  <a:cubicBezTo>
                    <a:pt x="1" y="12"/>
                    <a:pt x="1" y="24"/>
                    <a:pt x="1" y="36"/>
                  </a:cubicBezTo>
                  <a:cubicBezTo>
                    <a:pt x="1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8981;p60">
              <a:extLst>
                <a:ext uri="{FF2B5EF4-FFF2-40B4-BE49-F238E27FC236}">
                  <a16:creationId xmlns:a16="http://schemas.microsoft.com/office/drawing/2014/main" id="{D9D7D1D1-881C-42FE-B82E-0A3FB35C6E0C}"/>
                </a:ext>
              </a:extLst>
            </p:cNvPr>
            <p:cNvSpPr/>
            <p:nvPr/>
          </p:nvSpPr>
          <p:spPr>
            <a:xfrm>
              <a:off x="5939725" y="3106950"/>
              <a:ext cx="250" cy="1025"/>
            </a:xfrm>
            <a:custGeom>
              <a:avLst/>
              <a:gdLst/>
              <a:ahLst/>
              <a:cxnLst/>
              <a:rect l="l" t="t" r="r" b="b"/>
              <a:pathLst>
                <a:path w="10" h="41" extrusionOk="0">
                  <a:moveTo>
                    <a:pt x="9" y="0"/>
                  </a:moveTo>
                  <a:cubicBezTo>
                    <a:pt x="9" y="0"/>
                    <a:pt x="6" y="12"/>
                    <a:pt x="0" y="41"/>
                  </a:cubicBezTo>
                  <a:cubicBezTo>
                    <a:pt x="7" y="15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8982;p60">
              <a:extLst>
                <a:ext uri="{FF2B5EF4-FFF2-40B4-BE49-F238E27FC236}">
                  <a16:creationId xmlns:a16="http://schemas.microsoft.com/office/drawing/2014/main" id="{22D6088C-B542-48AA-BFA1-B785E147BB2E}"/>
                </a:ext>
              </a:extLst>
            </p:cNvPr>
            <p:cNvSpPr/>
            <p:nvPr/>
          </p:nvSpPr>
          <p:spPr>
            <a:xfrm>
              <a:off x="5939725" y="3089500"/>
              <a:ext cx="900" cy="2700"/>
            </a:xfrm>
            <a:custGeom>
              <a:avLst/>
              <a:gdLst/>
              <a:ahLst/>
              <a:cxnLst/>
              <a:rect l="l" t="t" r="r" b="b"/>
              <a:pathLst>
                <a:path w="36" h="108" extrusionOk="0">
                  <a:moveTo>
                    <a:pt x="36" y="96"/>
                  </a:moveTo>
                  <a:cubicBezTo>
                    <a:pt x="0" y="0"/>
                    <a:pt x="36" y="96"/>
                    <a:pt x="36" y="96"/>
                  </a:cubicBezTo>
                  <a:cubicBezTo>
                    <a:pt x="36" y="96"/>
                    <a:pt x="24" y="108"/>
                    <a:pt x="36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8983;p60">
              <a:extLst>
                <a:ext uri="{FF2B5EF4-FFF2-40B4-BE49-F238E27FC236}">
                  <a16:creationId xmlns:a16="http://schemas.microsoft.com/office/drawing/2014/main" id="{A7098236-12D2-46DE-955F-D688F65CFDDC}"/>
                </a:ext>
              </a:extLst>
            </p:cNvPr>
            <p:cNvSpPr/>
            <p:nvPr/>
          </p:nvSpPr>
          <p:spPr>
            <a:xfrm>
              <a:off x="5938250" y="3095150"/>
              <a:ext cx="900" cy="375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5" y="1"/>
                  </a:moveTo>
                  <a:cubicBezTo>
                    <a:pt x="8" y="7"/>
                    <a:pt x="0" y="14"/>
                    <a:pt x="6" y="14"/>
                  </a:cubicBezTo>
                  <a:cubicBezTo>
                    <a:pt x="9" y="14"/>
                    <a:pt x="20" y="1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8984;p60">
              <a:extLst>
                <a:ext uri="{FF2B5EF4-FFF2-40B4-BE49-F238E27FC236}">
                  <a16:creationId xmlns:a16="http://schemas.microsoft.com/office/drawing/2014/main" id="{550C9F55-6B92-4801-B373-B54D73271D48}"/>
                </a:ext>
              </a:extLst>
            </p:cNvPr>
            <p:cNvSpPr/>
            <p:nvPr/>
          </p:nvSpPr>
          <p:spPr>
            <a:xfrm>
              <a:off x="5937625" y="3091225"/>
              <a:ext cx="925" cy="1300"/>
            </a:xfrm>
            <a:custGeom>
              <a:avLst/>
              <a:gdLst/>
              <a:ahLst/>
              <a:cxnLst/>
              <a:rect l="l" t="t" r="r" b="b"/>
              <a:pathLst>
                <a:path w="37" h="52" extrusionOk="0">
                  <a:moveTo>
                    <a:pt x="7" y="1"/>
                  </a:moveTo>
                  <a:cubicBezTo>
                    <a:pt x="3" y="1"/>
                    <a:pt x="1" y="7"/>
                    <a:pt x="1" y="27"/>
                  </a:cubicBezTo>
                  <a:cubicBezTo>
                    <a:pt x="10" y="27"/>
                    <a:pt x="18" y="52"/>
                    <a:pt x="27" y="52"/>
                  </a:cubicBezTo>
                  <a:cubicBezTo>
                    <a:pt x="30" y="52"/>
                    <a:pt x="33" y="48"/>
                    <a:pt x="37" y="39"/>
                  </a:cubicBezTo>
                  <a:cubicBezTo>
                    <a:pt x="29" y="31"/>
                    <a:pt x="15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8985;p60">
              <a:extLst>
                <a:ext uri="{FF2B5EF4-FFF2-40B4-BE49-F238E27FC236}">
                  <a16:creationId xmlns:a16="http://schemas.microsoft.com/office/drawing/2014/main" id="{218A94B5-02B4-4B28-A68A-016C1BCCB153}"/>
                </a:ext>
              </a:extLst>
            </p:cNvPr>
            <p:cNvSpPr/>
            <p:nvPr/>
          </p:nvSpPr>
          <p:spPr>
            <a:xfrm>
              <a:off x="5939425" y="3073725"/>
              <a:ext cx="1500" cy="400"/>
            </a:xfrm>
            <a:custGeom>
              <a:avLst/>
              <a:gdLst/>
              <a:ahLst/>
              <a:cxnLst/>
              <a:rect l="l" t="t" r="r" b="b"/>
              <a:pathLst>
                <a:path w="60" h="16" extrusionOk="0">
                  <a:moveTo>
                    <a:pt x="0" y="0"/>
                  </a:moveTo>
                  <a:cubicBezTo>
                    <a:pt x="10" y="0"/>
                    <a:pt x="27" y="16"/>
                    <a:pt x="46" y="16"/>
                  </a:cubicBezTo>
                  <a:cubicBezTo>
                    <a:pt x="50" y="16"/>
                    <a:pt x="55" y="15"/>
                    <a:pt x="60" y="12"/>
                  </a:cubicBezTo>
                  <a:cubicBezTo>
                    <a:pt x="48" y="12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8986;p60">
              <a:extLst>
                <a:ext uri="{FF2B5EF4-FFF2-40B4-BE49-F238E27FC236}">
                  <a16:creationId xmlns:a16="http://schemas.microsoft.com/office/drawing/2014/main" id="{74B4F258-5C72-4DA5-91BE-24D049B65229}"/>
                </a:ext>
              </a:extLst>
            </p:cNvPr>
            <p:cNvSpPr/>
            <p:nvPr/>
          </p:nvSpPr>
          <p:spPr>
            <a:xfrm>
              <a:off x="5935700" y="3057525"/>
              <a:ext cx="1525" cy="1500"/>
            </a:xfrm>
            <a:custGeom>
              <a:avLst/>
              <a:gdLst/>
              <a:ahLst/>
              <a:cxnLst/>
              <a:rect l="l" t="t" r="r" b="b"/>
              <a:pathLst>
                <a:path w="61" h="60" extrusionOk="0">
                  <a:moveTo>
                    <a:pt x="29" y="1"/>
                  </a:moveTo>
                  <a:cubicBezTo>
                    <a:pt x="23" y="1"/>
                    <a:pt x="15" y="2"/>
                    <a:pt x="6" y="5"/>
                  </a:cubicBezTo>
                  <a:cubicBezTo>
                    <a:pt x="0" y="47"/>
                    <a:pt x="15" y="59"/>
                    <a:pt x="30" y="59"/>
                  </a:cubicBezTo>
                  <a:cubicBezTo>
                    <a:pt x="45" y="59"/>
                    <a:pt x="60" y="47"/>
                    <a:pt x="54" y="41"/>
                  </a:cubicBezTo>
                  <a:cubicBezTo>
                    <a:pt x="54" y="14"/>
                    <a:pt x="47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8987;p60">
              <a:extLst>
                <a:ext uri="{FF2B5EF4-FFF2-40B4-BE49-F238E27FC236}">
                  <a16:creationId xmlns:a16="http://schemas.microsoft.com/office/drawing/2014/main" id="{D058034D-4433-481A-B861-1BCE12FDA5A5}"/>
                </a:ext>
              </a:extLst>
            </p:cNvPr>
            <p:cNvSpPr/>
            <p:nvPr/>
          </p:nvSpPr>
          <p:spPr>
            <a:xfrm>
              <a:off x="5934950" y="3000925"/>
              <a:ext cx="575" cy="500"/>
            </a:xfrm>
            <a:custGeom>
              <a:avLst/>
              <a:gdLst/>
              <a:ahLst/>
              <a:cxnLst/>
              <a:rect l="l" t="t" r="r" b="b"/>
              <a:pathLst>
                <a:path w="23" h="20" extrusionOk="0">
                  <a:moveTo>
                    <a:pt x="16" y="0"/>
                  </a:moveTo>
                  <a:cubicBezTo>
                    <a:pt x="12" y="0"/>
                    <a:pt x="5" y="5"/>
                    <a:pt x="1" y="19"/>
                  </a:cubicBezTo>
                  <a:cubicBezTo>
                    <a:pt x="22" y="12"/>
                    <a:pt x="22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8988;p60">
              <a:extLst>
                <a:ext uri="{FF2B5EF4-FFF2-40B4-BE49-F238E27FC236}">
                  <a16:creationId xmlns:a16="http://schemas.microsoft.com/office/drawing/2014/main" id="{B49D84D7-05EE-4DA7-958D-AD44B2D9D18A}"/>
                </a:ext>
              </a:extLst>
            </p:cNvPr>
            <p:cNvSpPr/>
            <p:nvPr/>
          </p:nvSpPr>
          <p:spPr>
            <a:xfrm>
              <a:off x="5935550" y="29883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" y="24"/>
                  </a:moveTo>
                  <a:cubicBezTo>
                    <a:pt x="48" y="0"/>
                    <a:pt x="24" y="12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8989;p60">
              <a:extLst>
                <a:ext uri="{FF2B5EF4-FFF2-40B4-BE49-F238E27FC236}">
                  <a16:creationId xmlns:a16="http://schemas.microsoft.com/office/drawing/2014/main" id="{4F77E583-CC15-4EDA-9508-81CAF177C106}"/>
                </a:ext>
              </a:extLst>
            </p:cNvPr>
            <p:cNvSpPr/>
            <p:nvPr/>
          </p:nvSpPr>
          <p:spPr>
            <a:xfrm>
              <a:off x="5934350" y="2978175"/>
              <a:ext cx="1050" cy="1525"/>
            </a:xfrm>
            <a:custGeom>
              <a:avLst/>
              <a:gdLst/>
              <a:ahLst/>
              <a:cxnLst/>
              <a:rect l="l" t="t" r="r" b="b"/>
              <a:pathLst>
                <a:path w="42" h="61" extrusionOk="0">
                  <a:moveTo>
                    <a:pt x="1" y="0"/>
                  </a:moveTo>
                  <a:cubicBezTo>
                    <a:pt x="1" y="18"/>
                    <a:pt x="8" y="30"/>
                    <a:pt x="11" y="44"/>
                  </a:cubicBezTo>
                  <a:lnTo>
                    <a:pt x="11" y="44"/>
                  </a:lnTo>
                  <a:cubicBezTo>
                    <a:pt x="13" y="17"/>
                    <a:pt x="41" y="0"/>
                    <a:pt x="1" y="0"/>
                  </a:cubicBezTo>
                  <a:close/>
                  <a:moveTo>
                    <a:pt x="11" y="44"/>
                  </a:moveTo>
                  <a:lnTo>
                    <a:pt x="11" y="44"/>
                  </a:lnTo>
                  <a:cubicBezTo>
                    <a:pt x="11" y="49"/>
                    <a:pt x="11" y="54"/>
                    <a:pt x="13" y="60"/>
                  </a:cubicBezTo>
                  <a:cubicBezTo>
                    <a:pt x="13" y="54"/>
                    <a:pt x="12" y="49"/>
                    <a:pt x="11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8990;p60">
              <a:extLst>
                <a:ext uri="{FF2B5EF4-FFF2-40B4-BE49-F238E27FC236}">
                  <a16:creationId xmlns:a16="http://schemas.microsoft.com/office/drawing/2014/main" id="{199AC93B-15B1-4B69-927B-29E3AB78C07E}"/>
                </a:ext>
              </a:extLst>
            </p:cNvPr>
            <p:cNvSpPr/>
            <p:nvPr/>
          </p:nvSpPr>
          <p:spPr>
            <a:xfrm>
              <a:off x="5964725" y="31174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12"/>
                  </a:moveTo>
                  <a:cubicBezTo>
                    <a:pt x="24" y="12"/>
                    <a:pt x="0" y="1"/>
                    <a:pt x="0" y="1"/>
                  </a:cubicBezTo>
                  <a:cubicBezTo>
                    <a:pt x="0" y="1"/>
                    <a:pt x="24" y="12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8991;p60">
              <a:extLst>
                <a:ext uri="{FF2B5EF4-FFF2-40B4-BE49-F238E27FC236}">
                  <a16:creationId xmlns:a16="http://schemas.microsoft.com/office/drawing/2014/main" id="{25C14BFD-05D7-4B2E-A8D5-B09A829FB8D9}"/>
                </a:ext>
              </a:extLst>
            </p:cNvPr>
            <p:cNvSpPr/>
            <p:nvPr/>
          </p:nvSpPr>
          <p:spPr>
            <a:xfrm>
              <a:off x="5964725" y="3119275"/>
              <a:ext cx="625" cy="1200"/>
            </a:xfrm>
            <a:custGeom>
              <a:avLst/>
              <a:gdLst/>
              <a:ahLst/>
              <a:cxnLst/>
              <a:rect l="l" t="t" r="r" b="b"/>
              <a:pathLst>
                <a:path w="25" h="48" extrusionOk="0">
                  <a:moveTo>
                    <a:pt x="24" y="48"/>
                  </a:moveTo>
                  <a:cubicBezTo>
                    <a:pt x="24" y="48"/>
                    <a:pt x="0" y="0"/>
                    <a:pt x="24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8992;p60">
              <a:extLst>
                <a:ext uri="{FF2B5EF4-FFF2-40B4-BE49-F238E27FC236}">
                  <a16:creationId xmlns:a16="http://schemas.microsoft.com/office/drawing/2014/main" id="{2DFD75AA-91EC-4507-82EF-3E47F9884A82}"/>
                </a:ext>
              </a:extLst>
            </p:cNvPr>
            <p:cNvSpPr/>
            <p:nvPr/>
          </p:nvSpPr>
          <p:spPr>
            <a:xfrm>
              <a:off x="5964350" y="3121050"/>
              <a:ext cx="1000" cy="250"/>
            </a:xfrm>
            <a:custGeom>
              <a:avLst/>
              <a:gdLst/>
              <a:ahLst/>
              <a:cxnLst/>
              <a:rect l="l" t="t" r="r" b="b"/>
              <a:pathLst>
                <a:path w="40" h="10" extrusionOk="0">
                  <a:moveTo>
                    <a:pt x="39" y="0"/>
                  </a:moveTo>
                  <a:cubicBezTo>
                    <a:pt x="9" y="6"/>
                    <a:pt x="0" y="9"/>
                    <a:pt x="3" y="9"/>
                  </a:cubicBezTo>
                  <a:cubicBezTo>
                    <a:pt x="6" y="9"/>
                    <a:pt x="21" y="6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8993;p60">
              <a:extLst>
                <a:ext uri="{FF2B5EF4-FFF2-40B4-BE49-F238E27FC236}">
                  <a16:creationId xmlns:a16="http://schemas.microsoft.com/office/drawing/2014/main" id="{2168EEA7-A8FC-4033-AB89-DBBF135FAE8E}"/>
                </a:ext>
              </a:extLst>
            </p:cNvPr>
            <p:cNvSpPr/>
            <p:nvPr/>
          </p:nvSpPr>
          <p:spPr>
            <a:xfrm>
              <a:off x="5961850" y="3121050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8" y="0"/>
                  </a:moveTo>
                  <a:cubicBezTo>
                    <a:pt x="0" y="0"/>
                    <a:pt x="3" y="16"/>
                    <a:pt x="6" y="16"/>
                  </a:cubicBezTo>
                  <a:cubicBezTo>
                    <a:pt x="7" y="16"/>
                    <a:pt x="8" y="12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8994;p60">
              <a:extLst>
                <a:ext uri="{FF2B5EF4-FFF2-40B4-BE49-F238E27FC236}">
                  <a16:creationId xmlns:a16="http://schemas.microsoft.com/office/drawing/2014/main" id="{7B7606A8-555B-4143-9942-662D5B6BC7B0}"/>
                </a:ext>
              </a:extLst>
            </p:cNvPr>
            <p:cNvSpPr/>
            <p:nvPr/>
          </p:nvSpPr>
          <p:spPr>
            <a:xfrm>
              <a:off x="5961750" y="31210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8995;p60">
              <a:extLst>
                <a:ext uri="{FF2B5EF4-FFF2-40B4-BE49-F238E27FC236}">
                  <a16:creationId xmlns:a16="http://schemas.microsoft.com/office/drawing/2014/main" id="{F8847D74-E9B3-47C3-B2B1-B4D01118BDB0}"/>
                </a:ext>
              </a:extLst>
            </p:cNvPr>
            <p:cNvSpPr/>
            <p:nvPr/>
          </p:nvSpPr>
          <p:spPr>
            <a:xfrm>
              <a:off x="5961025" y="3121550"/>
              <a:ext cx="450" cy="200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7" y="1"/>
                  </a:moveTo>
                  <a:cubicBezTo>
                    <a:pt x="1" y="1"/>
                    <a:pt x="4" y="8"/>
                    <a:pt x="10" y="8"/>
                  </a:cubicBezTo>
                  <a:cubicBezTo>
                    <a:pt x="12" y="8"/>
                    <a:pt x="15" y="7"/>
                    <a:pt x="17" y="4"/>
                  </a:cubicBezTo>
                  <a:cubicBezTo>
                    <a:pt x="12" y="2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8996;p60">
              <a:extLst>
                <a:ext uri="{FF2B5EF4-FFF2-40B4-BE49-F238E27FC236}">
                  <a16:creationId xmlns:a16="http://schemas.microsoft.com/office/drawing/2014/main" id="{141159F6-EF40-4A88-9B6D-AD7279BB7FCD}"/>
                </a:ext>
              </a:extLst>
            </p:cNvPr>
            <p:cNvSpPr/>
            <p:nvPr/>
          </p:nvSpPr>
          <p:spPr>
            <a:xfrm>
              <a:off x="5962050" y="31225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0" y="1"/>
                  </a:ln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8997;p60">
              <a:extLst>
                <a:ext uri="{FF2B5EF4-FFF2-40B4-BE49-F238E27FC236}">
                  <a16:creationId xmlns:a16="http://schemas.microsoft.com/office/drawing/2014/main" id="{472097C0-5862-4592-A139-E384EE03921A}"/>
                </a:ext>
              </a:extLst>
            </p:cNvPr>
            <p:cNvSpPr/>
            <p:nvPr/>
          </p:nvSpPr>
          <p:spPr>
            <a:xfrm>
              <a:off x="5962050" y="3121950"/>
              <a:ext cx="250" cy="575"/>
            </a:xfrm>
            <a:custGeom>
              <a:avLst/>
              <a:gdLst/>
              <a:ahLst/>
              <a:cxnLst/>
              <a:rect l="l" t="t" r="r" b="b"/>
              <a:pathLst>
                <a:path w="10" h="23" extrusionOk="0">
                  <a:moveTo>
                    <a:pt x="0" y="0"/>
                  </a:moveTo>
                  <a:cubicBezTo>
                    <a:pt x="6" y="16"/>
                    <a:pt x="9" y="23"/>
                    <a:pt x="9" y="23"/>
                  </a:cubicBezTo>
                  <a:cubicBezTo>
                    <a:pt x="10" y="23"/>
                    <a:pt x="7" y="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8998;p60">
              <a:extLst>
                <a:ext uri="{FF2B5EF4-FFF2-40B4-BE49-F238E27FC236}">
                  <a16:creationId xmlns:a16="http://schemas.microsoft.com/office/drawing/2014/main" id="{CFF5ECF9-4D5B-4B3B-943E-76D9AB793445}"/>
                </a:ext>
              </a:extLst>
            </p:cNvPr>
            <p:cNvSpPr/>
            <p:nvPr/>
          </p:nvSpPr>
          <p:spPr>
            <a:xfrm>
              <a:off x="5962350" y="3121825"/>
              <a:ext cx="600" cy="45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12" y="5"/>
                    <a:pt x="12" y="5"/>
                    <a:pt x="24" y="17"/>
                  </a:cubicBezTo>
                  <a:cubicBezTo>
                    <a:pt x="24" y="9"/>
                    <a:pt x="1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8999;p60">
              <a:extLst>
                <a:ext uri="{FF2B5EF4-FFF2-40B4-BE49-F238E27FC236}">
                  <a16:creationId xmlns:a16="http://schemas.microsoft.com/office/drawing/2014/main" id="{50DCEC78-2032-4FF4-BA2F-8EFE2BAF7CFB}"/>
                </a:ext>
              </a:extLst>
            </p:cNvPr>
            <p:cNvSpPr/>
            <p:nvPr/>
          </p:nvSpPr>
          <p:spPr>
            <a:xfrm>
              <a:off x="5965325" y="3121950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0"/>
                  </a:moveTo>
                  <a:cubicBezTo>
                    <a:pt x="0" y="12"/>
                    <a:pt x="0" y="36"/>
                    <a:pt x="0" y="0"/>
                  </a:cubicBez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9000;p60">
              <a:extLst>
                <a:ext uri="{FF2B5EF4-FFF2-40B4-BE49-F238E27FC236}">
                  <a16:creationId xmlns:a16="http://schemas.microsoft.com/office/drawing/2014/main" id="{D9B7F4FE-1C23-4159-ACF5-926219F274C7}"/>
                </a:ext>
              </a:extLst>
            </p:cNvPr>
            <p:cNvSpPr/>
            <p:nvPr/>
          </p:nvSpPr>
          <p:spPr>
            <a:xfrm>
              <a:off x="5959375" y="3123125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71" y="1"/>
                  </a:moveTo>
                  <a:cubicBezTo>
                    <a:pt x="0" y="1"/>
                    <a:pt x="95" y="1"/>
                    <a:pt x="71" y="1"/>
                  </a:cubicBezTo>
                  <a:cubicBezTo>
                    <a:pt x="60" y="1"/>
                    <a:pt x="71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9001;p60">
              <a:extLst>
                <a:ext uri="{FF2B5EF4-FFF2-40B4-BE49-F238E27FC236}">
                  <a16:creationId xmlns:a16="http://schemas.microsoft.com/office/drawing/2014/main" id="{4FCF8493-CEAF-43BE-BE39-06948832AFFC}"/>
                </a:ext>
              </a:extLst>
            </p:cNvPr>
            <p:cNvSpPr/>
            <p:nvPr/>
          </p:nvSpPr>
          <p:spPr>
            <a:xfrm>
              <a:off x="5961150" y="31234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1"/>
                  </a:moveTo>
                  <a:lnTo>
                    <a:pt x="12" y="25"/>
                  </a:lnTo>
                  <a:cubicBezTo>
                    <a:pt x="12" y="13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9002;p60">
              <a:extLst>
                <a:ext uri="{FF2B5EF4-FFF2-40B4-BE49-F238E27FC236}">
                  <a16:creationId xmlns:a16="http://schemas.microsoft.com/office/drawing/2014/main" id="{7BD64BD5-0802-4CE2-B9AF-860DC16AD94A}"/>
                </a:ext>
              </a:extLst>
            </p:cNvPr>
            <p:cNvSpPr/>
            <p:nvPr/>
          </p:nvSpPr>
          <p:spPr>
            <a:xfrm>
              <a:off x="5962775" y="3122650"/>
              <a:ext cx="475" cy="800"/>
            </a:xfrm>
            <a:custGeom>
              <a:avLst/>
              <a:gdLst/>
              <a:ahLst/>
              <a:cxnLst/>
              <a:rect l="l" t="t" r="r" b="b"/>
              <a:pathLst>
                <a:path w="19" h="32" extrusionOk="0">
                  <a:moveTo>
                    <a:pt x="1" y="0"/>
                  </a:moveTo>
                  <a:cubicBezTo>
                    <a:pt x="0" y="0"/>
                    <a:pt x="6" y="13"/>
                    <a:pt x="19" y="32"/>
                  </a:cubicBezTo>
                  <a:cubicBezTo>
                    <a:pt x="8" y="1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9003;p60">
              <a:extLst>
                <a:ext uri="{FF2B5EF4-FFF2-40B4-BE49-F238E27FC236}">
                  <a16:creationId xmlns:a16="http://schemas.microsoft.com/office/drawing/2014/main" id="{1D63B06E-CF99-4240-912C-45F5B2D80556}"/>
                </a:ext>
              </a:extLst>
            </p:cNvPr>
            <p:cNvSpPr/>
            <p:nvPr/>
          </p:nvSpPr>
          <p:spPr>
            <a:xfrm>
              <a:off x="5958475" y="3122825"/>
              <a:ext cx="2100" cy="2125"/>
            </a:xfrm>
            <a:custGeom>
              <a:avLst/>
              <a:gdLst/>
              <a:ahLst/>
              <a:cxnLst/>
              <a:rect l="l" t="t" r="r" b="b"/>
              <a:pathLst>
                <a:path w="84" h="85" extrusionOk="0">
                  <a:moveTo>
                    <a:pt x="48" y="49"/>
                  </a:moveTo>
                  <a:cubicBezTo>
                    <a:pt x="0" y="1"/>
                    <a:pt x="84" y="84"/>
                    <a:pt x="48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9004;p60">
              <a:extLst>
                <a:ext uri="{FF2B5EF4-FFF2-40B4-BE49-F238E27FC236}">
                  <a16:creationId xmlns:a16="http://schemas.microsoft.com/office/drawing/2014/main" id="{D0ECE335-F753-43DF-A8B1-CBB8A861F330}"/>
                </a:ext>
              </a:extLst>
            </p:cNvPr>
            <p:cNvSpPr/>
            <p:nvPr/>
          </p:nvSpPr>
          <p:spPr>
            <a:xfrm>
              <a:off x="5958625" y="3124025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6" y="1"/>
                  </a:moveTo>
                  <a:cubicBezTo>
                    <a:pt x="0" y="6"/>
                    <a:pt x="0" y="9"/>
                    <a:pt x="2" y="9"/>
                  </a:cubicBezTo>
                  <a:cubicBezTo>
                    <a:pt x="3" y="9"/>
                    <a:pt x="6" y="6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9005;p60">
              <a:extLst>
                <a:ext uri="{FF2B5EF4-FFF2-40B4-BE49-F238E27FC236}">
                  <a16:creationId xmlns:a16="http://schemas.microsoft.com/office/drawing/2014/main" id="{77C2DC83-07C6-48A9-B2EF-93ACAAC57934}"/>
                </a:ext>
              </a:extLst>
            </p:cNvPr>
            <p:cNvSpPr/>
            <p:nvPr/>
          </p:nvSpPr>
          <p:spPr>
            <a:xfrm>
              <a:off x="5960250" y="3124025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1" y="1"/>
                  </a:moveTo>
                  <a:cubicBezTo>
                    <a:pt x="25" y="8"/>
                    <a:pt x="34" y="11"/>
                    <a:pt x="35" y="11"/>
                  </a:cubicBezTo>
                  <a:cubicBezTo>
                    <a:pt x="38" y="11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9006;p60">
              <a:extLst>
                <a:ext uri="{FF2B5EF4-FFF2-40B4-BE49-F238E27FC236}">
                  <a16:creationId xmlns:a16="http://schemas.microsoft.com/office/drawing/2014/main" id="{7A6F6551-F443-45DA-ACA2-908A901A7BF8}"/>
                </a:ext>
              </a:extLst>
            </p:cNvPr>
            <p:cNvSpPr/>
            <p:nvPr/>
          </p:nvSpPr>
          <p:spPr>
            <a:xfrm>
              <a:off x="5960550" y="31243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3" y="0"/>
                    <a:pt x="1" y="12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9007;p60">
              <a:extLst>
                <a:ext uri="{FF2B5EF4-FFF2-40B4-BE49-F238E27FC236}">
                  <a16:creationId xmlns:a16="http://schemas.microsoft.com/office/drawing/2014/main" id="{6C222F23-ECEF-4FAA-A624-BABE45BCE6A2}"/>
                </a:ext>
              </a:extLst>
            </p:cNvPr>
            <p:cNvSpPr/>
            <p:nvPr/>
          </p:nvSpPr>
          <p:spPr>
            <a:xfrm>
              <a:off x="5962350" y="3123725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3"/>
                    <a:pt x="12" y="24"/>
                    <a:pt x="36" y="24"/>
                  </a:cubicBezTo>
                  <a:cubicBezTo>
                    <a:pt x="24" y="13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9008;p60">
              <a:extLst>
                <a:ext uri="{FF2B5EF4-FFF2-40B4-BE49-F238E27FC236}">
                  <a16:creationId xmlns:a16="http://schemas.microsoft.com/office/drawing/2014/main" id="{29E07885-44F2-448F-9C4F-AD93CB569EB3}"/>
                </a:ext>
              </a:extLst>
            </p:cNvPr>
            <p:cNvSpPr/>
            <p:nvPr/>
          </p:nvSpPr>
          <p:spPr>
            <a:xfrm>
              <a:off x="5961450" y="31240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cubicBezTo>
                    <a:pt x="24" y="24"/>
                    <a:pt x="24" y="24"/>
                    <a:pt x="0" y="1"/>
                  </a:cubicBezTo>
                  <a:cubicBezTo>
                    <a:pt x="0" y="1"/>
                    <a:pt x="12" y="1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9009;p60">
              <a:extLst>
                <a:ext uri="{FF2B5EF4-FFF2-40B4-BE49-F238E27FC236}">
                  <a16:creationId xmlns:a16="http://schemas.microsoft.com/office/drawing/2014/main" id="{D59E680C-2B08-4373-B866-57502EDBE75D}"/>
                </a:ext>
              </a:extLst>
            </p:cNvPr>
            <p:cNvSpPr/>
            <p:nvPr/>
          </p:nvSpPr>
          <p:spPr>
            <a:xfrm>
              <a:off x="5961750" y="31243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9010;p60">
              <a:extLst>
                <a:ext uri="{FF2B5EF4-FFF2-40B4-BE49-F238E27FC236}">
                  <a16:creationId xmlns:a16="http://schemas.microsoft.com/office/drawing/2014/main" id="{C06B4BD0-2F33-4C60-BE57-C1EC8CEC61A1}"/>
                </a:ext>
              </a:extLst>
            </p:cNvPr>
            <p:cNvSpPr/>
            <p:nvPr/>
          </p:nvSpPr>
          <p:spPr>
            <a:xfrm>
              <a:off x="5959950" y="3125225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6"/>
                    <a:pt x="18" y="21"/>
                    <a:pt x="19" y="21"/>
                  </a:cubicBezTo>
                  <a:cubicBezTo>
                    <a:pt x="21" y="21"/>
                    <a:pt x="16" y="12"/>
                    <a:pt x="9" y="5"/>
                  </a:cubicBezTo>
                  <a:lnTo>
                    <a:pt x="9" y="5"/>
                  </a:lnTo>
                  <a:cubicBezTo>
                    <a:pt x="11" y="4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9011;p60">
              <a:extLst>
                <a:ext uri="{FF2B5EF4-FFF2-40B4-BE49-F238E27FC236}">
                  <a16:creationId xmlns:a16="http://schemas.microsoft.com/office/drawing/2014/main" id="{70D215B0-CC9B-4BC2-9099-CC7D3728498F}"/>
                </a:ext>
              </a:extLst>
            </p:cNvPr>
            <p:cNvSpPr/>
            <p:nvPr/>
          </p:nvSpPr>
          <p:spPr>
            <a:xfrm>
              <a:off x="5959375" y="31273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9012;p60">
              <a:extLst>
                <a:ext uri="{FF2B5EF4-FFF2-40B4-BE49-F238E27FC236}">
                  <a16:creationId xmlns:a16="http://schemas.microsoft.com/office/drawing/2014/main" id="{60916F51-42DC-4AD7-9019-B963270DA5B3}"/>
                </a:ext>
              </a:extLst>
            </p:cNvPr>
            <p:cNvSpPr/>
            <p:nvPr/>
          </p:nvSpPr>
          <p:spPr>
            <a:xfrm>
              <a:off x="5960550" y="312522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" y="0"/>
                  </a:moveTo>
                  <a:cubicBezTo>
                    <a:pt x="1" y="36"/>
                    <a:pt x="1" y="0"/>
                    <a:pt x="1" y="0"/>
                  </a:cubicBezTo>
                  <a:cubicBezTo>
                    <a:pt x="1" y="0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9013;p60">
              <a:extLst>
                <a:ext uri="{FF2B5EF4-FFF2-40B4-BE49-F238E27FC236}">
                  <a16:creationId xmlns:a16="http://schemas.microsoft.com/office/drawing/2014/main" id="{575D8200-FC53-4314-8FB1-6BA263282A6B}"/>
                </a:ext>
              </a:extLst>
            </p:cNvPr>
            <p:cNvSpPr/>
            <p:nvPr/>
          </p:nvSpPr>
          <p:spPr>
            <a:xfrm>
              <a:off x="5959075" y="31258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1"/>
                  </a:moveTo>
                  <a:cubicBezTo>
                    <a:pt x="12" y="1"/>
                    <a:pt x="24" y="1"/>
                    <a:pt x="24" y="1"/>
                  </a:cubicBezTo>
                  <a:cubicBezTo>
                    <a:pt x="24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9014;p60">
              <a:extLst>
                <a:ext uri="{FF2B5EF4-FFF2-40B4-BE49-F238E27FC236}">
                  <a16:creationId xmlns:a16="http://schemas.microsoft.com/office/drawing/2014/main" id="{876952A6-7CF3-4B50-AB26-32F1B26E58D0}"/>
                </a:ext>
              </a:extLst>
            </p:cNvPr>
            <p:cNvSpPr/>
            <p:nvPr/>
          </p:nvSpPr>
          <p:spPr>
            <a:xfrm>
              <a:off x="5960250" y="3124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9015;p60">
              <a:extLst>
                <a:ext uri="{FF2B5EF4-FFF2-40B4-BE49-F238E27FC236}">
                  <a16:creationId xmlns:a16="http://schemas.microsoft.com/office/drawing/2014/main" id="{D85EBA42-898C-4E95-8ABE-D794B186946B}"/>
                </a:ext>
              </a:extLst>
            </p:cNvPr>
            <p:cNvSpPr/>
            <p:nvPr/>
          </p:nvSpPr>
          <p:spPr>
            <a:xfrm>
              <a:off x="5960550" y="3124925"/>
              <a:ext cx="300" cy="275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5" y="8"/>
                    <a:pt x="7" y="11"/>
                    <a:pt x="9" y="11"/>
                  </a:cubicBezTo>
                  <a:cubicBezTo>
                    <a:pt x="11" y="11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9016;p60">
              <a:extLst>
                <a:ext uri="{FF2B5EF4-FFF2-40B4-BE49-F238E27FC236}">
                  <a16:creationId xmlns:a16="http://schemas.microsoft.com/office/drawing/2014/main" id="{B026C417-D3D1-426E-8A27-FBD25D66824D}"/>
                </a:ext>
              </a:extLst>
            </p:cNvPr>
            <p:cNvSpPr/>
            <p:nvPr/>
          </p:nvSpPr>
          <p:spPr>
            <a:xfrm>
              <a:off x="5959375" y="3127300"/>
              <a:ext cx="3000" cy="2700"/>
            </a:xfrm>
            <a:custGeom>
              <a:avLst/>
              <a:gdLst/>
              <a:ahLst/>
              <a:cxnLst/>
              <a:rect l="l" t="t" r="r" b="b"/>
              <a:pathLst>
                <a:path w="120" h="108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24"/>
                    <a:pt x="36" y="36"/>
                    <a:pt x="71" y="36"/>
                  </a:cubicBezTo>
                  <a:cubicBezTo>
                    <a:pt x="71" y="48"/>
                    <a:pt x="60" y="48"/>
                    <a:pt x="48" y="48"/>
                  </a:cubicBezTo>
                  <a:cubicBezTo>
                    <a:pt x="71" y="60"/>
                    <a:pt x="95" y="84"/>
                    <a:pt x="107" y="108"/>
                  </a:cubicBezTo>
                  <a:cubicBezTo>
                    <a:pt x="107" y="96"/>
                    <a:pt x="107" y="60"/>
                    <a:pt x="119" y="60"/>
                  </a:cubicBezTo>
                  <a:cubicBezTo>
                    <a:pt x="117" y="58"/>
                    <a:pt x="114" y="56"/>
                    <a:pt x="112" y="55"/>
                  </a:cubicBezTo>
                  <a:lnTo>
                    <a:pt x="112" y="55"/>
                  </a:lnTo>
                  <a:cubicBezTo>
                    <a:pt x="79" y="33"/>
                    <a:pt x="45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9017;p60">
              <a:extLst>
                <a:ext uri="{FF2B5EF4-FFF2-40B4-BE49-F238E27FC236}">
                  <a16:creationId xmlns:a16="http://schemas.microsoft.com/office/drawing/2014/main" id="{938C0E9B-9263-42FD-872A-9A59024C5E91}"/>
                </a:ext>
              </a:extLst>
            </p:cNvPr>
            <p:cNvSpPr/>
            <p:nvPr/>
          </p:nvSpPr>
          <p:spPr>
            <a:xfrm>
              <a:off x="5958475" y="312670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0" y="1"/>
                    <a:pt x="24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9018;p60">
              <a:extLst>
                <a:ext uri="{FF2B5EF4-FFF2-40B4-BE49-F238E27FC236}">
                  <a16:creationId xmlns:a16="http://schemas.microsoft.com/office/drawing/2014/main" id="{DD8F38F1-F871-4B41-AC2C-B8E5A7CB1290}"/>
                </a:ext>
              </a:extLst>
            </p:cNvPr>
            <p:cNvSpPr/>
            <p:nvPr/>
          </p:nvSpPr>
          <p:spPr>
            <a:xfrm>
              <a:off x="5959650" y="3125750"/>
              <a:ext cx="1650" cy="1575"/>
            </a:xfrm>
            <a:custGeom>
              <a:avLst/>
              <a:gdLst/>
              <a:ahLst/>
              <a:cxnLst/>
              <a:rect l="l" t="t" r="r" b="b"/>
              <a:pathLst>
                <a:path w="66" h="63" extrusionOk="0">
                  <a:moveTo>
                    <a:pt x="14" y="0"/>
                  </a:moveTo>
                  <a:cubicBezTo>
                    <a:pt x="11" y="0"/>
                    <a:pt x="10" y="4"/>
                    <a:pt x="13" y="15"/>
                  </a:cubicBezTo>
                  <a:cubicBezTo>
                    <a:pt x="1" y="27"/>
                    <a:pt x="1" y="39"/>
                    <a:pt x="60" y="62"/>
                  </a:cubicBezTo>
                  <a:cubicBezTo>
                    <a:pt x="66" y="57"/>
                    <a:pt x="61" y="54"/>
                    <a:pt x="57" y="54"/>
                  </a:cubicBezTo>
                  <a:lnTo>
                    <a:pt x="57" y="54"/>
                  </a:lnTo>
                  <a:cubicBezTo>
                    <a:pt x="48" y="36"/>
                    <a:pt x="22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9019;p60">
              <a:extLst>
                <a:ext uri="{FF2B5EF4-FFF2-40B4-BE49-F238E27FC236}">
                  <a16:creationId xmlns:a16="http://schemas.microsoft.com/office/drawing/2014/main" id="{05B62AA1-48C9-426D-940B-2675262DC519}"/>
                </a:ext>
              </a:extLst>
            </p:cNvPr>
            <p:cNvSpPr/>
            <p:nvPr/>
          </p:nvSpPr>
          <p:spPr>
            <a:xfrm>
              <a:off x="5962350" y="3124575"/>
              <a:ext cx="2150" cy="1450"/>
            </a:xfrm>
            <a:custGeom>
              <a:avLst/>
              <a:gdLst/>
              <a:ahLst/>
              <a:cxnLst/>
              <a:rect l="l" t="t" r="r" b="b"/>
              <a:pathLst>
                <a:path w="86" h="58" extrusionOk="0">
                  <a:moveTo>
                    <a:pt x="46" y="1"/>
                  </a:moveTo>
                  <a:lnTo>
                    <a:pt x="46" y="1"/>
                  </a:lnTo>
                  <a:cubicBezTo>
                    <a:pt x="40" y="1"/>
                    <a:pt x="43" y="18"/>
                    <a:pt x="45" y="34"/>
                  </a:cubicBezTo>
                  <a:lnTo>
                    <a:pt x="45" y="34"/>
                  </a:lnTo>
                  <a:cubicBezTo>
                    <a:pt x="34" y="29"/>
                    <a:pt x="19" y="23"/>
                    <a:pt x="0" y="14"/>
                  </a:cubicBezTo>
                  <a:lnTo>
                    <a:pt x="0" y="14"/>
                  </a:lnTo>
                  <a:cubicBezTo>
                    <a:pt x="24" y="47"/>
                    <a:pt x="36" y="58"/>
                    <a:pt x="41" y="58"/>
                  </a:cubicBezTo>
                  <a:cubicBezTo>
                    <a:pt x="47" y="58"/>
                    <a:pt x="46" y="46"/>
                    <a:pt x="45" y="34"/>
                  </a:cubicBezTo>
                  <a:lnTo>
                    <a:pt x="45" y="34"/>
                  </a:lnTo>
                  <a:cubicBezTo>
                    <a:pt x="59" y="39"/>
                    <a:pt x="68" y="42"/>
                    <a:pt x="72" y="42"/>
                  </a:cubicBezTo>
                  <a:cubicBezTo>
                    <a:pt x="85" y="42"/>
                    <a:pt x="53" y="18"/>
                    <a:pt x="56" y="18"/>
                  </a:cubicBezTo>
                  <a:lnTo>
                    <a:pt x="56" y="18"/>
                  </a:lnTo>
                  <a:cubicBezTo>
                    <a:pt x="57" y="18"/>
                    <a:pt x="61" y="20"/>
                    <a:pt x="72" y="26"/>
                  </a:cubicBezTo>
                  <a:cubicBezTo>
                    <a:pt x="58" y="8"/>
                    <a:pt x="50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9020;p60">
              <a:extLst>
                <a:ext uri="{FF2B5EF4-FFF2-40B4-BE49-F238E27FC236}">
                  <a16:creationId xmlns:a16="http://schemas.microsoft.com/office/drawing/2014/main" id="{BE5A47B5-AAE8-4307-9137-BED807C20CEC}"/>
                </a:ext>
              </a:extLst>
            </p:cNvPr>
            <p:cNvSpPr/>
            <p:nvPr/>
          </p:nvSpPr>
          <p:spPr>
            <a:xfrm>
              <a:off x="5962050" y="3125800"/>
              <a:ext cx="600" cy="700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0" y="1"/>
                  </a:moveTo>
                  <a:cubicBezTo>
                    <a:pt x="12" y="19"/>
                    <a:pt x="21" y="28"/>
                    <a:pt x="23" y="28"/>
                  </a:cubicBezTo>
                  <a:cubicBezTo>
                    <a:pt x="24" y="28"/>
                    <a:pt x="18" y="1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9021;p60">
              <a:extLst>
                <a:ext uri="{FF2B5EF4-FFF2-40B4-BE49-F238E27FC236}">
                  <a16:creationId xmlns:a16="http://schemas.microsoft.com/office/drawing/2014/main" id="{89853536-2BF3-45B3-B181-97B9AB0D2041}"/>
                </a:ext>
              </a:extLst>
            </p:cNvPr>
            <p:cNvSpPr/>
            <p:nvPr/>
          </p:nvSpPr>
          <p:spPr>
            <a:xfrm>
              <a:off x="5957275" y="3126400"/>
              <a:ext cx="2700" cy="925"/>
            </a:xfrm>
            <a:custGeom>
              <a:avLst/>
              <a:gdLst/>
              <a:ahLst/>
              <a:cxnLst/>
              <a:rect l="l" t="t" r="r" b="b"/>
              <a:pathLst>
                <a:path w="108" h="37" extrusionOk="0">
                  <a:moveTo>
                    <a:pt x="72" y="25"/>
                  </a:moveTo>
                  <a:cubicBezTo>
                    <a:pt x="1" y="1"/>
                    <a:pt x="108" y="36"/>
                    <a:pt x="7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9022;p60">
              <a:extLst>
                <a:ext uri="{FF2B5EF4-FFF2-40B4-BE49-F238E27FC236}">
                  <a16:creationId xmlns:a16="http://schemas.microsoft.com/office/drawing/2014/main" id="{E8C26C47-CBC2-459D-B628-4EC77E90F258}"/>
                </a:ext>
              </a:extLst>
            </p:cNvPr>
            <p:cNvSpPr/>
            <p:nvPr/>
          </p:nvSpPr>
          <p:spPr>
            <a:xfrm>
              <a:off x="5958475" y="31267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36"/>
                  </a:moveTo>
                  <a:cubicBezTo>
                    <a:pt x="0" y="48"/>
                    <a:pt x="0" y="1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9023;p60">
              <a:extLst>
                <a:ext uri="{FF2B5EF4-FFF2-40B4-BE49-F238E27FC236}">
                  <a16:creationId xmlns:a16="http://schemas.microsoft.com/office/drawing/2014/main" id="{B4A9B920-A038-4962-BFF9-CA6F26EBE515}"/>
                </a:ext>
              </a:extLst>
            </p:cNvPr>
            <p:cNvSpPr/>
            <p:nvPr/>
          </p:nvSpPr>
          <p:spPr>
            <a:xfrm>
              <a:off x="5949850" y="3140400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0" y="0"/>
                  </a:moveTo>
                  <a:cubicBezTo>
                    <a:pt x="24" y="4"/>
                    <a:pt x="33" y="6"/>
                    <a:pt x="34" y="6"/>
                  </a:cubicBezTo>
                  <a:cubicBezTo>
                    <a:pt x="37" y="6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9024;p60">
              <a:extLst>
                <a:ext uri="{FF2B5EF4-FFF2-40B4-BE49-F238E27FC236}">
                  <a16:creationId xmlns:a16="http://schemas.microsoft.com/office/drawing/2014/main" id="{0038E106-C017-42F3-A8A9-97F5B6E4B548}"/>
                </a:ext>
              </a:extLst>
            </p:cNvPr>
            <p:cNvSpPr/>
            <p:nvPr/>
          </p:nvSpPr>
          <p:spPr>
            <a:xfrm>
              <a:off x="5948350" y="314902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1" y="96"/>
                  </a:moveTo>
                  <a:cubicBezTo>
                    <a:pt x="1" y="144"/>
                    <a:pt x="1" y="1"/>
                    <a:pt x="1" y="96"/>
                  </a:cubicBezTo>
                  <a:cubicBezTo>
                    <a:pt x="1" y="96"/>
                    <a:pt x="1" y="84"/>
                    <a:pt x="1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9025;p60">
              <a:extLst>
                <a:ext uri="{FF2B5EF4-FFF2-40B4-BE49-F238E27FC236}">
                  <a16:creationId xmlns:a16="http://schemas.microsoft.com/office/drawing/2014/main" id="{9EF057D1-F524-4BBD-839D-5A353C338A40}"/>
                </a:ext>
              </a:extLst>
            </p:cNvPr>
            <p:cNvSpPr/>
            <p:nvPr/>
          </p:nvSpPr>
          <p:spPr>
            <a:xfrm>
              <a:off x="5936750" y="31472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24" y="0"/>
                  </a:moveTo>
                  <a:lnTo>
                    <a:pt x="0" y="12"/>
                  </a:lnTo>
                  <a:cubicBezTo>
                    <a:pt x="0" y="12"/>
                    <a:pt x="12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9026;p60">
              <a:extLst>
                <a:ext uri="{FF2B5EF4-FFF2-40B4-BE49-F238E27FC236}">
                  <a16:creationId xmlns:a16="http://schemas.microsoft.com/office/drawing/2014/main" id="{F8515B96-A0AD-4FBB-80F9-F0E6C2624705}"/>
                </a:ext>
              </a:extLst>
            </p:cNvPr>
            <p:cNvSpPr/>
            <p:nvPr/>
          </p:nvSpPr>
          <p:spPr>
            <a:xfrm>
              <a:off x="5954900" y="3132950"/>
              <a:ext cx="925" cy="400"/>
            </a:xfrm>
            <a:custGeom>
              <a:avLst/>
              <a:gdLst/>
              <a:ahLst/>
              <a:cxnLst/>
              <a:rect l="l" t="t" r="r" b="b"/>
              <a:pathLst>
                <a:path w="37" h="16" extrusionOk="0">
                  <a:moveTo>
                    <a:pt x="24" y="1"/>
                  </a:moveTo>
                  <a:cubicBezTo>
                    <a:pt x="12" y="13"/>
                    <a:pt x="12" y="13"/>
                    <a:pt x="0" y="13"/>
                  </a:cubicBezTo>
                  <a:cubicBezTo>
                    <a:pt x="12" y="13"/>
                    <a:pt x="24" y="16"/>
                    <a:pt x="30" y="16"/>
                  </a:cubicBezTo>
                  <a:cubicBezTo>
                    <a:pt x="36" y="16"/>
                    <a:pt x="36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9027;p60">
              <a:extLst>
                <a:ext uri="{FF2B5EF4-FFF2-40B4-BE49-F238E27FC236}">
                  <a16:creationId xmlns:a16="http://schemas.microsoft.com/office/drawing/2014/main" id="{9A0BE385-A395-4751-ADCD-80FEC9D97639}"/>
                </a:ext>
              </a:extLst>
            </p:cNvPr>
            <p:cNvSpPr/>
            <p:nvPr/>
          </p:nvSpPr>
          <p:spPr>
            <a:xfrm>
              <a:off x="5954700" y="3133275"/>
              <a:ext cx="825" cy="300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6" y="1"/>
                  </a:moveTo>
                  <a:cubicBezTo>
                    <a:pt x="2" y="1"/>
                    <a:pt x="1" y="4"/>
                    <a:pt x="8" y="12"/>
                  </a:cubicBezTo>
                  <a:cubicBezTo>
                    <a:pt x="32" y="12"/>
                    <a:pt x="14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9028;p60">
              <a:extLst>
                <a:ext uri="{FF2B5EF4-FFF2-40B4-BE49-F238E27FC236}">
                  <a16:creationId xmlns:a16="http://schemas.microsoft.com/office/drawing/2014/main" id="{7104D9AD-BDCD-4C33-831D-E82640BC8431}"/>
                </a:ext>
              </a:extLst>
            </p:cNvPr>
            <p:cNvSpPr/>
            <p:nvPr/>
          </p:nvSpPr>
          <p:spPr>
            <a:xfrm>
              <a:off x="5957275" y="312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9029;p60">
              <a:extLst>
                <a:ext uri="{FF2B5EF4-FFF2-40B4-BE49-F238E27FC236}">
                  <a16:creationId xmlns:a16="http://schemas.microsoft.com/office/drawing/2014/main" id="{B49BBB17-5323-43AC-B6DE-B6DDBDD56F2C}"/>
                </a:ext>
              </a:extLst>
            </p:cNvPr>
            <p:cNvSpPr/>
            <p:nvPr/>
          </p:nvSpPr>
          <p:spPr>
            <a:xfrm>
              <a:off x="5956975" y="3129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9030;p60">
              <a:extLst>
                <a:ext uri="{FF2B5EF4-FFF2-40B4-BE49-F238E27FC236}">
                  <a16:creationId xmlns:a16="http://schemas.microsoft.com/office/drawing/2014/main" id="{7D172AC3-C717-4FA1-8C8C-C1B43C33A2B7}"/>
                </a:ext>
              </a:extLst>
            </p:cNvPr>
            <p:cNvSpPr/>
            <p:nvPr/>
          </p:nvSpPr>
          <p:spPr>
            <a:xfrm>
              <a:off x="5934350" y="31380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9031;p60">
              <a:extLst>
                <a:ext uri="{FF2B5EF4-FFF2-40B4-BE49-F238E27FC236}">
                  <a16:creationId xmlns:a16="http://schemas.microsoft.com/office/drawing/2014/main" id="{BD77B620-16FD-436C-9EB4-E600B51314B4}"/>
                </a:ext>
              </a:extLst>
            </p:cNvPr>
            <p:cNvSpPr/>
            <p:nvPr/>
          </p:nvSpPr>
          <p:spPr>
            <a:xfrm>
              <a:off x="5954600" y="3146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9032;p60">
              <a:extLst>
                <a:ext uri="{FF2B5EF4-FFF2-40B4-BE49-F238E27FC236}">
                  <a16:creationId xmlns:a16="http://schemas.microsoft.com/office/drawing/2014/main" id="{E63CB55C-E00D-439E-9C67-60B18013D98F}"/>
                </a:ext>
              </a:extLst>
            </p:cNvPr>
            <p:cNvSpPr/>
            <p:nvPr/>
          </p:nvSpPr>
          <p:spPr>
            <a:xfrm>
              <a:off x="5952825" y="3146050"/>
              <a:ext cx="1800" cy="1525"/>
            </a:xfrm>
            <a:custGeom>
              <a:avLst/>
              <a:gdLst/>
              <a:ahLst/>
              <a:cxnLst/>
              <a:rect l="l" t="t" r="r" b="b"/>
              <a:pathLst>
                <a:path w="72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24"/>
                    <a:pt x="48" y="36"/>
                    <a:pt x="72" y="60"/>
                  </a:cubicBezTo>
                  <a:cubicBezTo>
                    <a:pt x="48" y="36"/>
                    <a:pt x="48" y="1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9033;p60">
              <a:extLst>
                <a:ext uri="{FF2B5EF4-FFF2-40B4-BE49-F238E27FC236}">
                  <a16:creationId xmlns:a16="http://schemas.microsoft.com/office/drawing/2014/main" id="{6A96A22D-1E0E-4704-8E1E-45C64955659B}"/>
                </a:ext>
              </a:extLst>
            </p:cNvPr>
            <p:cNvSpPr/>
            <p:nvPr/>
          </p:nvSpPr>
          <p:spPr>
            <a:xfrm>
              <a:off x="5925125" y="3120500"/>
              <a:ext cx="37525" cy="41650"/>
            </a:xfrm>
            <a:custGeom>
              <a:avLst/>
              <a:gdLst/>
              <a:ahLst/>
              <a:cxnLst/>
              <a:rect l="l" t="t" r="r" b="b"/>
              <a:pathLst>
                <a:path w="1501" h="1666" extrusionOk="0">
                  <a:moveTo>
                    <a:pt x="108" y="368"/>
                  </a:moveTo>
                  <a:lnTo>
                    <a:pt x="108" y="368"/>
                  </a:lnTo>
                  <a:cubicBezTo>
                    <a:pt x="109" y="369"/>
                    <a:pt x="110" y="369"/>
                    <a:pt x="111" y="370"/>
                  </a:cubicBezTo>
                  <a:lnTo>
                    <a:pt x="111" y="370"/>
                  </a:lnTo>
                  <a:cubicBezTo>
                    <a:pt x="109" y="369"/>
                    <a:pt x="108" y="368"/>
                    <a:pt x="108" y="368"/>
                  </a:cubicBezTo>
                  <a:close/>
                  <a:moveTo>
                    <a:pt x="1379" y="366"/>
                  </a:moveTo>
                  <a:lnTo>
                    <a:pt x="1379" y="366"/>
                  </a:lnTo>
                  <a:cubicBezTo>
                    <a:pt x="1382" y="381"/>
                    <a:pt x="1382" y="392"/>
                    <a:pt x="1382" y="392"/>
                  </a:cubicBezTo>
                  <a:cubicBezTo>
                    <a:pt x="1384" y="396"/>
                    <a:pt x="1386" y="397"/>
                    <a:pt x="1387" y="397"/>
                  </a:cubicBezTo>
                  <a:cubicBezTo>
                    <a:pt x="1392" y="397"/>
                    <a:pt x="1391" y="370"/>
                    <a:pt x="1379" y="366"/>
                  </a:cubicBezTo>
                  <a:close/>
                  <a:moveTo>
                    <a:pt x="1198" y="486"/>
                  </a:moveTo>
                  <a:cubicBezTo>
                    <a:pt x="1198" y="487"/>
                    <a:pt x="1198" y="487"/>
                    <a:pt x="1197" y="488"/>
                  </a:cubicBezTo>
                  <a:lnTo>
                    <a:pt x="1197" y="488"/>
                  </a:lnTo>
                  <a:cubicBezTo>
                    <a:pt x="1198" y="487"/>
                    <a:pt x="1198" y="487"/>
                    <a:pt x="1198" y="486"/>
                  </a:cubicBezTo>
                  <a:close/>
                  <a:moveTo>
                    <a:pt x="1311" y="522"/>
                  </a:moveTo>
                  <a:cubicBezTo>
                    <a:pt x="1311" y="522"/>
                    <a:pt x="1311" y="522"/>
                    <a:pt x="1311" y="523"/>
                  </a:cubicBezTo>
                  <a:cubicBezTo>
                    <a:pt x="1311" y="523"/>
                    <a:pt x="1311" y="522"/>
                    <a:pt x="1311" y="522"/>
                  </a:cubicBezTo>
                  <a:close/>
                  <a:moveTo>
                    <a:pt x="1322" y="296"/>
                  </a:moveTo>
                  <a:cubicBezTo>
                    <a:pt x="1322" y="320"/>
                    <a:pt x="1334" y="332"/>
                    <a:pt x="1346" y="344"/>
                  </a:cubicBezTo>
                  <a:lnTo>
                    <a:pt x="1275" y="344"/>
                  </a:lnTo>
                  <a:cubicBezTo>
                    <a:pt x="1311" y="356"/>
                    <a:pt x="1322" y="403"/>
                    <a:pt x="1334" y="415"/>
                  </a:cubicBezTo>
                  <a:cubicBezTo>
                    <a:pt x="1325" y="406"/>
                    <a:pt x="1320" y="402"/>
                    <a:pt x="1317" y="402"/>
                  </a:cubicBezTo>
                  <a:lnTo>
                    <a:pt x="1317" y="402"/>
                  </a:lnTo>
                  <a:cubicBezTo>
                    <a:pt x="1312" y="402"/>
                    <a:pt x="1315" y="413"/>
                    <a:pt x="1322" y="427"/>
                  </a:cubicBezTo>
                  <a:cubicBezTo>
                    <a:pt x="1309" y="419"/>
                    <a:pt x="1297" y="415"/>
                    <a:pt x="1285" y="415"/>
                  </a:cubicBezTo>
                  <a:cubicBezTo>
                    <a:pt x="1253" y="415"/>
                    <a:pt x="1224" y="444"/>
                    <a:pt x="1198" y="486"/>
                  </a:cubicBezTo>
                  <a:lnTo>
                    <a:pt x="1198" y="486"/>
                  </a:lnTo>
                  <a:cubicBezTo>
                    <a:pt x="1200" y="485"/>
                    <a:pt x="1202" y="485"/>
                    <a:pt x="1205" y="485"/>
                  </a:cubicBezTo>
                  <a:cubicBezTo>
                    <a:pt x="1229" y="485"/>
                    <a:pt x="1308" y="519"/>
                    <a:pt x="1311" y="522"/>
                  </a:cubicBezTo>
                  <a:lnTo>
                    <a:pt x="1311" y="522"/>
                  </a:lnTo>
                  <a:cubicBezTo>
                    <a:pt x="1334" y="498"/>
                    <a:pt x="1263" y="451"/>
                    <a:pt x="1311" y="439"/>
                  </a:cubicBezTo>
                  <a:lnTo>
                    <a:pt x="1311" y="439"/>
                  </a:lnTo>
                  <a:cubicBezTo>
                    <a:pt x="1501" y="487"/>
                    <a:pt x="1358" y="487"/>
                    <a:pt x="1346" y="511"/>
                  </a:cubicBezTo>
                  <a:cubicBezTo>
                    <a:pt x="1356" y="506"/>
                    <a:pt x="1362" y="503"/>
                    <a:pt x="1364" y="503"/>
                  </a:cubicBezTo>
                  <a:lnTo>
                    <a:pt x="1364" y="503"/>
                  </a:lnTo>
                  <a:cubicBezTo>
                    <a:pt x="1368" y="503"/>
                    <a:pt x="1365" y="509"/>
                    <a:pt x="1358" y="523"/>
                  </a:cubicBezTo>
                  <a:cubicBezTo>
                    <a:pt x="1359" y="523"/>
                    <a:pt x="1360" y="524"/>
                    <a:pt x="1362" y="524"/>
                  </a:cubicBezTo>
                  <a:cubicBezTo>
                    <a:pt x="1385" y="524"/>
                    <a:pt x="1472" y="461"/>
                    <a:pt x="1406" y="439"/>
                  </a:cubicBezTo>
                  <a:lnTo>
                    <a:pt x="1406" y="439"/>
                  </a:lnTo>
                  <a:cubicBezTo>
                    <a:pt x="1407" y="443"/>
                    <a:pt x="1407" y="444"/>
                    <a:pt x="1405" y="444"/>
                  </a:cubicBezTo>
                  <a:cubicBezTo>
                    <a:pt x="1391" y="444"/>
                    <a:pt x="1319" y="388"/>
                    <a:pt x="1370" y="368"/>
                  </a:cubicBezTo>
                  <a:cubicBezTo>
                    <a:pt x="1372" y="367"/>
                    <a:pt x="1374" y="366"/>
                    <a:pt x="1376" y="366"/>
                  </a:cubicBezTo>
                  <a:cubicBezTo>
                    <a:pt x="1377" y="366"/>
                    <a:pt x="1378" y="366"/>
                    <a:pt x="1379" y="366"/>
                  </a:cubicBezTo>
                  <a:lnTo>
                    <a:pt x="1379" y="366"/>
                  </a:lnTo>
                  <a:cubicBezTo>
                    <a:pt x="1373" y="344"/>
                    <a:pt x="1359" y="311"/>
                    <a:pt x="1322" y="296"/>
                  </a:cubicBezTo>
                  <a:close/>
                  <a:moveTo>
                    <a:pt x="513" y="558"/>
                  </a:moveTo>
                  <a:lnTo>
                    <a:pt x="513" y="570"/>
                  </a:lnTo>
                  <a:cubicBezTo>
                    <a:pt x="501" y="570"/>
                    <a:pt x="513" y="558"/>
                    <a:pt x="513" y="558"/>
                  </a:cubicBezTo>
                  <a:close/>
                  <a:moveTo>
                    <a:pt x="557" y="613"/>
                  </a:moveTo>
                  <a:cubicBezTo>
                    <a:pt x="556" y="613"/>
                    <a:pt x="556" y="615"/>
                    <a:pt x="557" y="618"/>
                  </a:cubicBezTo>
                  <a:lnTo>
                    <a:pt x="557" y="618"/>
                  </a:lnTo>
                  <a:cubicBezTo>
                    <a:pt x="558" y="618"/>
                    <a:pt x="559" y="618"/>
                    <a:pt x="560" y="618"/>
                  </a:cubicBezTo>
                  <a:cubicBezTo>
                    <a:pt x="559" y="614"/>
                    <a:pt x="558" y="613"/>
                    <a:pt x="557" y="613"/>
                  </a:cubicBezTo>
                  <a:close/>
                  <a:moveTo>
                    <a:pt x="322" y="713"/>
                  </a:moveTo>
                  <a:lnTo>
                    <a:pt x="322" y="713"/>
                  </a:lnTo>
                  <a:cubicBezTo>
                    <a:pt x="325" y="714"/>
                    <a:pt x="328" y="716"/>
                    <a:pt x="330" y="717"/>
                  </a:cubicBezTo>
                  <a:lnTo>
                    <a:pt x="330" y="717"/>
                  </a:lnTo>
                  <a:cubicBezTo>
                    <a:pt x="329" y="714"/>
                    <a:pt x="326" y="713"/>
                    <a:pt x="322" y="713"/>
                  </a:cubicBezTo>
                  <a:close/>
                  <a:moveTo>
                    <a:pt x="679" y="761"/>
                  </a:moveTo>
                  <a:cubicBezTo>
                    <a:pt x="679" y="761"/>
                    <a:pt x="679" y="762"/>
                    <a:pt x="679" y="762"/>
                  </a:cubicBezTo>
                  <a:lnTo>
                    <a:pt x="679" y="762"/>
                  </a:lnTo>
                  <a:cubicBezTo>
                    <a:pt x="679" y="762"/>
                    <a:pt x="679" y="761"/>
                    <a:pt x="679" y="761"/>
                  </a:cubicBezTo>
                  <a:close/>
                  <a:moveTo>
                    <a:pt x="1344" y="803"/>
                  </a:moveTo>
                  <a:cubicBezTo>
                    <a:pt x="1349" y="805"/>
                    <a:pt x="1353" y="807"/>
                    <a:pt x="1358" y="808"/>
                  </a:cubicBezTo>
                  <a:cubicBezTo>
                    <a:pt x="1353" y="805"/>
                    <a:pt x="1348" y="804"/>
                    <a:pt x="1344" y="803"/>
                  </a:cubicBezTo>
                  <a:close/>
                  <a:moveTo>
                    <a:pt x="882" y="999"/>
                  </a:moveTo>
                  <a:cubicBezTo>
                    <a:pt x="882" y="999"/>
                    <a:pt x="882" y="999"/>
                    <a:pt x="882" y="999"/>
                  </a:cubicBezTo>
                  <a:cubicBezTo>
                    <a:pt x="882" y="999"/>
                    <a:pt x="882" y="999"/>
                    <a:pt x="882" y="999"/>
                  </a:cubicBezTo>
                  <a:close/>
                  <a:moveTo>
                    <a:pt x="882" y="999"/>
                  </a:moveTo>
                  <a:cubicBezTo>
                    <a:pt x="882" y="999"/>
                    <a:pt x="882" y="999"/>
                    <a:pt x="882" y="999"/>
                  </a:cubicBezTo>
                  <a:cubicBezTo>
                    <a:pt x="882" y="999"/>
                    <a:pt x="882" y="999"/>
                    <a:pt x="882" y="999"/>
                  </a:cubicBezTo>
                  <a:close/>
                  <a:moveTo>
                    <a:pt x="882" y="999"/>
                  </a:moveTo>
                  <a:cubicBezTo>
                    <a:pt x="882" y="1003"/>
                    <a:pt x="882" y="1007"/>
                    <a:pt x="882" y="1011"/>
                  </a:cubicBezTo>
                  <a:cubicBezTo>
                    <a:pt x="882" y="1011"/>
                    <a:pt x="882" y="1011"/>
                    <a:pt x="882" y="1012"/>
                  </a:cubicBezTo>
                  <a:lnTo>
                    <a:pt x="882" y="1012"/>
                  </a:lnTo>
                  <a:cubicBezTo>
                    <a:pt x="882" y="1007"/>
                    <a:pt x="882" y="1003"/>
                    <a:pt x="882" y="999"/>
                  </a:cubicBezTo>
                  <a:close/>
                  <a:moveTo>
                    <a:pt x="834" y="1034"/>
                  </a:moveTo>
                  <a:cubicBezTo>
                    <a:pt x="834" y="1034"/>
                    <a:pt x="834" y="1034"/>
                    <a:pt x="834" y="1034"/>
                  </a:cubicBezTo>
                  <a:cubicBezTo>
                    <a:pt x="834" y="1034"/>
                    <a:pt x="834" y="1034"/>
                    <a:pt x="834" y="1034"/>
                  </a:cubicBezTo>
                  <a:close/>
                  <a:moveTo>
                    <a:pt x="846" y="1201"/>
                  </a:moveTo>
                  <a:cubicBezTo>
                    <a:pt x="843" y="1205"/>
                    <a:pt x="843" y="1208"/>
                    <a:pt x="845" y="1211"/>
                  </a:cubicBezTo>
                  <a:lnTo>
                    <a:pt x="845" y="1211"/>
                  </a:lnTo>
                  <a:cubicBezTo>
                    <a:pt x="846" y="1207"/>
                    <a:pt x="846" y="1203"/>
                    <a:pt x="846" y="1201"/>
                  </a:cubicBezTo>
                  <a:close/>
                  <a:moveTo>
                    <a:pt x="964" y="1276"/>
                  </a:moveTo>
                  <a:cubicBezTo>
                    <a:pt x="965" y="1276"/>
                    <a:pt x="965" y="1279"/>
                    <a:pt x="965" y="1285"/>
                  </a:cubicBezTo>
                  <a:cubicBezTo>
                    <a:pt x="965" y="1290"/>
                    <a:pt x="965" y="1293"/>
                    <a:pt x="964" y="1293"/>
                  </a:cubicBezTo>
                  <a:cubicBezTo>
                    <a:pt x="962" y="1293"/>
                    <a:pt x="959" y="1290"/>
                    <a:pt x="953" y="1285"/>
                  </a:cubicBezTo>
                  <a:cubicBezTo>
                    <a:pt x="959" y="1279"/>
                    <a:pt x="962" y="1276"/>
                    <a:pt x="964" y="1276"/>
                  </a:cubicBezTo>
                  <a:close/>
                  <a:moveTo>
                    <a:pt x="738" y="1368"/>
                  </a:moveTo>
                  <a:cubicBezTo>
                    <a:pt x="726" y="1368"/>
                    <a:pt x="727" y="1376"/>
                    <a:pt x="732" y="1376"/>
                  </a:cubicBezTo>
                  <a:cubicBezTo>
                    <a:pt x="734" y="1376"/>
                    <a:pt x="736" y="1374"/>
                    <a:pt x="738" y="1368"/>
                  </a:cubicBezTo>
                  <a:close/>
                  <a:moveTo>
                    <a:pt x="182" y="1"/>
                  </a:moveTo>
                  <a:cubicBezTo>
                    <a:pt x="176" y="1"/>
                    <a:pt x="167" y="4"/>
                    <a:pt x="156" y="11"/>
                  </a:cubicBezTo>
                  <a:cubicBezTo>
                    <a:pt x="1" y="82"/>
                    <a:pt x="60" y="142"/>
                    <a:pt x="84" y="284"/>
                  </a:cubicBezTo>
                  <a:cubicBezTo>
                    <a:pt x="96" y="272"/>
                    <a:pt x="102" y="267"/>
                    <a:pt x="104" y="267"/>
                  </a:cubicBezTo>
                  <a:lnTo>
                    <a:pt x="104" y="267"/>
                  </a:lnTo>
                  <a:cubicBezTo>
                    <a:pt x="105" y="267"/>
                    <a:pt x="102" y="272"/>
                    <a:pt x="96" y="284"/>
                  </a:cubicBezTo>
                  <a:cubicBezTo>
                    <a:pt x="108" y="272"/>
                    <a:pt x="120" y="261"/>
                    <a:pt x="132" y="249"/>
                  </a:cubicBezTo>
                  <a:lnTo>
                    <a:pt x="132" y="249"/>
                  </a:lnTo>
                  <a:cubicBezTo>
                    <a:pt x="120" y="284"/>
                    <a:pt x="120" y="308"/>
                    <a:pt x="108" y="344"/>
                  </a:cubicBezTo>
                  <a:cubicBezTo>
                    <a:pt x="108" y="344"/>
                    <a:pt x="144" y="332"/>
                    <a:pt x="144" y="332"/>
                  </a:cubicBezTo>
                  <a:lnTo>
                    <a:pt x="144" y="332"/>
                  </a:lnTo>
                  <a:cubicBezTo>
                    <a:pt x="135" y="359"/>
                    <a:pt x="126" y="372"/>
                    <a:pt x="117" y="372"/>
                  </a:cubicBezTo>
                  <a:cubicBezTo>
                    <a:pt x="115" y="372"/>
                    <a:pt x="113" y="372"/>
                    <a:pt x="111" y="370"/>
                  </a:cubicBezTo>
                  <a:lnTo>
                    <a:pt x="111" y="370"/>
                  </a:lnTo>
                  <a:cubicBezTo>
                    <a:pt x="136" y="391"/>
                    <a:pt x="316" y="546"/>
                    <a:pt x="227" y="546"/>
                  </a:cubicBezTo>
                  <a:cubicBezTo>
                    <a:pt x="251" y="546"/>
                    <a:pt x="287" y="546"/>
                    <a:pt x="310" y="534"/>
                  </a:cubicBezTo>
                  <a:lnTo>
                    <a:pt x="310" y="534"/>
                  </a:lnTo>
                  <a:cubicBezTo>
                    <a:pt x="283" y="553"/>
                    <a:pt x="284" y="557"/>
                    <a:pt x="306" y="558"/>
                  </a:cubicBezTo>
                  <a:lnTo>
                    <a:pt x="306" y="558"/>
                  </a:lnTo>
                  <a:cubicBezTo>
                    <a:pt x="266" y="566"/>
                    <a:pt x="307" y="621"/>
                    <a:pt x="287" y="642"/>
                  </a:cubicBezTo>
                  <a:cubicBezTo>
                    <a:pt x="287" y="642"/>
                    <a:pt x="337" y="591"/>
                    <a:pt x="359" y="591"/>
                  </a:cubicBezTo>
                  <a:cubicBezTo>
                    <a:pt x="366" y="591"/>
                    <a:pt x="370" y="595"/>
                    <a:pt x="370" y="606"/>
                  </a:cubicBezTo>
                  <a:cubicBezTo>
                    <a:pt x="369" y="604"/>
                    <a:pt x="368" y="603"/>
                    <a:pt x="366" y="603"/>
                  </a:cubicBezTo>
                  <a:cubicBezTo>
                    <a:pt x="354" y="603"/>
                    <a:pt x="331" y="670"/>
                    <a:pt x="317" y="679"/>
                  </a:cubicBezTo>
                  <a:lnTo>
                    <a:pt x="317" y="679"/>
                  </a:lnTo>
                  <a:cubicBezTo>
                    <a:pt x="316" y="678"/>
                    <a:pt x="313" y="677"/>
                    <a:pt x="310" y="677"/>
                  </a:cubicBezTo>
                  <a:lnTo>
                    <a:pt x="310" y="677"/>
                  </a:lnTo>
                  <a:cubicBezTo>
                    <a:pt x="311" y="679"/>
                    <a:pt x="313" y="680"/>
                    <a:pt x="314" y="680"/>
                  </a:cubicBezTo>
                  <a:cubicBezTo>
                    <a:pt x="315" y="680"/>
                    <a:pt x="316" y="680"/>
                    <a:pt x="317" y="679"/>
                  </a:cubicBezTo>
                  <a:lnTo>
                    <a:pt x="317" y="679"/>
                  </a:lnTo>
                  <a:cubicBezTo>
                    <a:pt x="322" y="683"/>
                    <a:pt x="322" y="692"/>
                    <a:pt x="322" y="701"/>
                  </a:cubicBezTo>
                  <a:cubicBezTo>
                    <a:pt x="330" y="701"/>
                    <a:pt x="370" y="685"/>
                    <a:pt x="392" y="685"/>
                  </a:cubicBezTo>
                  <a:cubicBezTo>
                    <a:pt x="403" y="685"/>
                    <a:pt x="410" y="689"/>
                    <a:pt x="406" y="701"/>
                  </a:cubicBezTo>
                  <a:cubicBezTo>
                    <a:pt x="395" y="705"/>
                    <a:pt x="388" y="709"/>
                    <a:pt x="382" y="711"/>
                  </a:cubicBezTo>
                  <a:lnTo>
                    <a:pt x="382" y="711"/>
                  </a:lnTo>
                  <a:cubicBezTo>
                    <a:pt x="382" y="711"/>
                    <a:pt x="381" y="711"/>
                    <a:pt x="381" y="711"/>
                  </a:cubicBezTo>
                  <a:cubicBezTo>
                    <a:pt x="375" y="711"/>
                    <a:pt x="366" y="715"/>
                    <a:pt x="368" y="715"/>
                  </a:cubicBezTo>
                  <a:cubicBezTo>
                    <a:pt x="369" y="715"/>
                    <a:pt x="373" y="714"/>
                    <a:pt x="382" y="711"/>
                  </a:cubicBezTo>
                  <a:lnTo>
                    <a:pt x="382" y="711"/>
                  </a:lnTo>
                  <a:cubicBezTo>
                    <a:pt x="387" y="711"/>
                    <a:pt x="389" y="714"/>
                    <a:pt x="382" y="725"/>
                  </a:cubicBezTo>
                  <a:cubicBezTo>
                    <a:pt x="361" y="725"/>
                    <a:pt x="349" y="725"/>
                    <a:pt x="330" y="717"/>
                  </a:cubicBezTo>
                  <a:lnTo>
                    <a:pt x="330" y="717"/>
                  </a:lnTo>
                  <a:cubicBezTo>
                    <a:pt x="333" y="721"/>
                    <a:pt x="330" y="729"/>
                    <a:pt x="322" y="737"/>
                  </a:cubicBezTo>
                  <a:cubicBezTo>
                    <a:pt x="335" y="732"/>
                    <a:pt x="342" y="730"/>
                    <a:pt x="346" y="730"/>
                  </a:cubicBezTo>
                  <a:cubicBezTo>
                    <a:pt x="360" y="730"/>
                    <a:pt x="340" y="751"/>
                    <a:pt x="357" y="751"/>
                  </a:cubicBezTo>
                  <a:cubicBezTo>
                    <a:pt x="360" y="751"/>
                    <a:pt x="364" y="750"/>
                    <a:pt x="370" y="749"/>
                  </a:cubicBezTo>
                  <a:lnTo>
                    <a:pt x="370" y="749"/>
                  </a:lnTo>
                  <a:cubicBezTo>
                    <a:pt x="346" y="761"/>
                    <a:pt x="346" y="761"/>
                    <a:pt x="370" y="761"/>
                  </a:cubicBezTo>
                  <a:cubicBezTo>
                    <a:pt x="358" y="773"/>
                    <a:pt x="346" y="773"/>
                    <a:pt x="334" y="773"/>
                  </a:cubicBezTo>
                  <a:cubicBezTo>
                    <a:pt x="346" y="784"/>
                    <a:pt x="346" y="796"/>
                    <a:pt x="346" y="820"/>
                  </a:cubicBezTo>
                  <a:cubicBezTo>
                    <a:pt x="346" y="796"/>
                    <a:pt x="358" y="784"/>
                    <a:pt x="382" y="773"/>
                  </a:cubicBezTo>
                  <a:lnTo>
                    <a:pt x="382" y="773"/>
                  </a:lnTo>
                  <a:cubicBezTo>
                    <a:pt x="429" y="784"/>
                    <a:pt x="334" y="832"/>
                    <a:pt x="358" y="856"/>
                  </a:cubicBezTo>
                  <a:cubicBezTo>
                    <a:pt x="370" y="838"/>
                    <a:pt x="379" y="829"/>
                    <a:pt x="382" y="829"/>
                  </a:cubicBezTo>
                  <a:lnTo>
                    <a:pt x="382" y="829"/>
                  </a:lnTo>
                  <a:cubicBezTo>
                    <a:pt x="385" y="829"/>
                    <a:pt x="382" y="838"/>
                    <a:pt x="370" y="856"/>
                  </a:cubicBezTo>
                  <a:cubicBezTo>
                    <a:pt x="370" y="858"/>
                    <a:pt x="373" y="859"/>
                    <a:pt x="377" y="859"/>
                  </a:cubicBezTo>
                  <a:cubicBezTo>
                    <a:pt x="389" y="859"/>
                    <a:pt x="413" y="852"/>
                    <a:pt x="428" y="852"/>
                  </a:cubicBezTo>
                  <a:cubicBezTo>
                    <a:pt x="434" y="852"/>
                    <a:pt x="439" y="853"/>
                    <a:pt x="441" y="856"/>
                  </a:cubicBezTo>
                  <a:cubicBezTo>
                    <a:pt x="426" y="879"/>
                    <a:pt x="424" y="886"/>
                    <a:pt x="429" y="886"/>
                  </a:cubicBezTo>
                  <a:cubicBezTo>
                    <a:pt x="435" y="886"/>
                    <a:pt x="455" y="870"/>
                    <a:pt x="463" y="870"/>
                  </a:cubicBezTo>
                  <a:cubicBezTo>
                    <a:pt x="466" y="870"/>
                    <a:pt x="467" y="873"/>
                    <a:pt x="465" y="880"/>
                  </a:cubicBezTo>
                  <a:cubicBezTo>
                    <a:pt x="453" y="904"/>
                    <a:pt x="429" y="892"/>
                    <a:pt x="418" y="904"/>
                  </a:cubicBezTo>
                  <a:cubicBezTo>
                    <a:pt x="424" y="923"/>
                    <a:pt x="434" y="932"/>
                    <a:pt x="448" y="932"/>
                  </a:cubicBezTo>
                  <a:cubicBezTo>
                    <a:pt x="459" y="932"/>
                    <a:pt x="473" y="926"/>
                    <a:pt x="489" y="915"/>
                  </a:cubicBezTo>
                  <a:lnTo>
                    <a:pt x="489" y="915"/>
                  </a:lnTo>
                  <a:cubicBezTo>
                    <a:pt x="477" y="927"/>
                    <a:pt x="465" y="927"/>
                    <a:pt x="477" y="939"/>
                  </a:cubicBezTo>
                  <a:cubicBezTo>
                    <a:pt x="477" y="939"/>
                    <a:pt x="406" y="939"/>
                    <a:pt x="429" y="963"/>
                  </a:cubicBezTo>
                  <a:cubicBezTo>
                    <a:pt x="432" y="966"/>
                    <a:pt x="435" y="966"/>
                    <a:pt x="438" y="966"/>
                  </a:cubicBezTo>
                  <a:cubicBezTo>
                    <a:pt x="448" y="966"/>
                    <a:pt x="461" y="960"/>
                    <a:pt x="474" y="960"/>
                  </a:cubicBezTo>
                  <a:cubicBezTo>
                    <a:pt x="479" y="960"/>
                    <a:pt x="484" y="961"/>
                    <a:pt x="489" y="963"/>
                  </a:cubicBezTo>
                  <a:cubicBezTo>
                    <a:pt x="479" y="973"/>
                    <a:pt x="485" y="1005"/>
                    <a:pt x="457" y="1005"/>
                  </a:cubicBezTo>
                  <a:cubicBezTo>
                    <a:pt x="450" y="1005"/>
                    <a:pt x="441" y="1003"/>
                    <a:pt x="429" y="999"/>
                  </a:cubicBezTo>
                  <a:lnTo>
                    <a:pt x="429" y="999"/>
                  </a:lnTo>
                  <a:cubicBezTo>
                    <a:pt x="477" y="1023"/>
                    <a:pt x="513" y="1094"/>
                    <a:pt x="501" y="1165"/>
                  </a:cubicBezTo>
                  <a:cubicBezTo>
                    <a:pt x="521" y="1145"/>
                    <a:pt x="541" y="1142"/>
                    <a:pt x="561" y="1142"/>
                  </a:cubicBezTo>
                  <a:lnTo>
                    <a:pt x="561" y="1142"/>
                  </a:lnTo>
                  <a:cubicBezTo>
                    <a:pt x="558" y="1157"/>
                    <a:pt x="590" y="1218"/>
                    <a:pt x="604" y="1225"/>
                  </a:cubicBezTo>
                  <a:lnTo>
                    <a:pt x="604" y="1225"/>
                  </a:lnTo>
                  <a:cubicBezTo>
                    <a:pt x="588" y="1226"/>
                    <a:pt x="535" y="1232"/>
                    <a:pt x="525" y="1273"/>
                  </a:cubicBezTo>
                  <a:cubicBezTo>
                    <a:pt x="536" y="1261"/>
                    <a:pt x="546" y="1257"/>
                    <a:pt x="554" y="1257"/>
                  </a:cubicBezTo>
                  <a:cubicBezTo>
                    <a:pt x="577" y="1257"/>
                    <a:pt x="587" y="1295"/>
                    <a:pt x="606" y="1295"/>
                  </a:cubicBezTo>
                  <a:cubicBezTo>
                    <a:pt x="613" y="1295"/>
                    <a:pt x="621" y="1289"/>
                    <a:pt x="632" y="1273"/>
                  </a:cubicBezTo>
                  <a:cubicBezTo>
                    <a:pt x="637" y="1297"/>
                    <a:pt x="645" y="1303"/>
                    <a:pt x="654" y="1303"/>
                  </a:cubicBezTo>
                  <a:cubicBezTo>
                    <a:pt x="664" y="1303"/>
                    <a:pt x="674" y="1294"/>
                    <a:pt x="678" y="1294"/>
                  </a:cubicBezTo>
                  <a:cubicBezTo>
                    <a:pt x="679" y="1294"/>
                    <a:pt x="679" y="1295"/>
                    <a:pt x="679" y="1296"/>
                  </a:cubicBezTo>
                  <a:cubicBezTo>
                    <a:pt x="679" y="1323"/>
                    <a:pt x="679" y="1377"/>
                    <a:pt x="705" y="1377"/>
                  </a:cubicBezTo>
                  <a:cubicBezTo>
                    <a:pt x="713" y="1377"/>
                    <a:pt x="724" y="1371"/>
                    <a:pt x="739" y="1356"/>
                  </a:cubicBezTo>
                  <a:lnTo>
                    <a:pt x="739" y="1356"/>
                  </a:lnTo>
                  <a:cubicBezTo>
                    <a:pt x="739" y="1361"/>
                    <a:pt x="739" y="1365"/>
                    <a:pt x="738" y="1368"/>
                  </a:cubicBezTo>
                  <a:lnTo>
                    <a:pt x="738" y="1368"/>
                  </a:lnTo>
                  <a:cubicBezTo>
                    <a:pt x="738" y="1368"/>
                    <a:pt x="739" y="1368"/>
                    <a:pt x="739" y="1368"/>
                  </a:cubicBezTo>
                  <a:cubicBezTo>
                    <a:pt x="739" y="1475"/>
                    <a:pt x="727" y="1487"/>
                    <a:pt x="739" y="1630"/>
                  </a:cubicBezTo>
                  <a:cubicBezTo>
                    <a:pt x="739" y="1570"/>
                    <a:pt x="739" y="1523"/>
                    <a:pt x="751" y="1463"/>
                  </a:cubicBezTo>
                  <a:lnTo>
                    <a:pt x="751" y="1463"/>
                  </a:lnTo>
                  <a:cubicBezTo>
                    <a:pt x="751" y="1463"/>
                    <a:pt x="747" y="1471"/>
                    <a:pt x="744" y="1471"/>
                  </a:cubicBezTo>
                  <a:cubicBezTo>
                    <a:pt x="741" y="1471"/>
                    <a:pt x="739" y="1467"/>
                    <a:pt x="739" y="1451"/>
                  </a:cubicBezTo>
                  <a:cubicBezTo>
                    <a:pt x="743" y="1438"/>
                    <a:pt x="746" y="1433"/>
                    <a:pt x="748" y="1433"/>
                  </a:cubicBezTo>
                  <a:cubicBezTo>
                    <a:pt x="751" y="1433"/>
                    <a:pt x="751" y="1448"/>
                    <a:pt x="751" y="1463"/>
                  </a:cubicBezTo>
                  <a:cubicBezTo>
                    <a:pt x="763" y="1511"/>
                    <a:pt x="775" y="1546"/>
                    <a:pt x="775" y="1594"/>
                  </a:cubicBezTo>
                  <a:cubicBezTo>
                    <a:pt x="787" y="1582"/>
                    <a:pt x="787" y="1558"/>
                    <a:pt x="799" y="1546"/>
                  </a:cubicBezTo>
                  <a:cubicBezTo>
                    <a:pt x="799" y="1565"/>
                    <a:pt x="799" y="1586"/>
                    <a:pt x="799" y="1608"/>
                  </a:cubicBezTo>
                  <a:lnTo>
                    <a:pt x="799" y="1608"/>
                  </a:lnTo>
                  <a:cubicBezTo>
                    <a:pt x="814" y="1595"/>
                    <a:pt x="844" y="1593"/>
                    <a:pt x="858" y="1558"/>
                  </a:cubicBezTo>
                  <a:cubicBezTo>
                    <a:pt x="858" y="1582"/>
                    <a:pt x="858" y="1606"/>
                    <a:pt x="858" y="1618"/>
                  </a:cubicBezTo>
                  <a:cubicBezTo>
                    <a:pt x="858" y="1571"/>
                    <a:pt x="916" y="1512"/>
                    <a:pt x="883" y="1453"/>
                  </a:cubicBezTo>
                  <a:lnTo>
                    <a:pt x="883" y="1453"/>
                  </a:lnTo>
                  <a:cubicBezTo>
                    <a:pt x="891" y="1467"/>
                    <a:pt x="897" y="1472"/>
                    <a:pt x="901" y="1472"/>
                  </a:cubicBezTo>
                  <a:cubicBezTo>
                    <a:pt x="911" y="1472"/>
                    <a:pt x="908" y="1434"/>
                    <a:pt x="908" y="1434"/>
                  </a:cubicBezTo>
                  <a:lnTo>
                    <a:pt x="908" y="1434"/>
                  </a:lnTo>
                  <a:cubicBezTo>
                    <a:pt x="908" y="1434"/>
                    <a:pt x="910" y="1452"/>
                    <a:pt x="918" y="1511"/>
                  </a:cubicBezTo>
                  <a:cubicBezTo>
                    <a:pt x="941" y="1368"/>
                    <a:pt x="941" y="1320"/>
                    <a:pt x="918" y="1165"/>
                  </a:cubicBezTo>
                  <a:lnTo>
                    <a:pt x="918" y="1165"/>
                  </a:lnTo>
                  <a:cubicBezTo>
                    <a:pt x="965" y="1237"/>
                    <a:pt x="930" y="1237"/>
                    <a:pt x="953" y="1344"/>
                  </a:cubicBezTo>
                  <a:cubicBezTo>
                    <a:pt x="951" y="1328"/>
                    <a:pt x="950" y="1322"/>
                    <a:pt x="950" y="1322"/>
                  </a:cubicBezTo>
                  <a:lnTo>
                    <a:pt x="950" y="1322"/>
                  </a:lnTo>
                  <a:cubicBezTo>
                    <a:pt x="950" y="1322"/>
                    <a:pt x="956" y="1349"/>
                    <a:pt x="957" y="1349"/>
                  </a:cubicBezTo>
                  <a:cubicBezTo>
                    <a:pt x="957" y="1349"/>
                    <a:pt x="956" y="1342"/>
                    <a:pt x="953" y="1320"/>
                  </a:cubicBezTo>
                  <a:lnTo>
                    <a:pt x="953" y="1320"/>
                  </a:lnTo>
                  <a:cubicBezTo>
                    <a:pt x="965" y="1344"/>
                    <a:pt x="965" y="1356"/>
                    <a:pt x="977" y="1380"/>
                  </a:cubicBezTo>
                  <a:cubicBezTo>
                    <a:pt x="1001" y="1320"/>
                    <a:pt x="977" y="1237"/>
                    <a:pt x="989" y="1142"/>
                  </a:cubicBezTo>
                  <a:lnTo>
                    <a:pt x="989" y="1142"/>
                  </a:lnTo>
                  <a:cubicBezTo>
                    <a:pt x="1025" y="1249"/>
                    <a:pt x="1025" y="1225"/>
                    <a:pt x="1025" y="1308"/>
                  </a:cubicBezTo>
                  <a:cubicBezTo>
                    <a:pt x="1025" y="1285"/>
                    <a:pt x="1037" y="1261"/>
                    <a:pt x="1037" y="1237"/>
                  </a:cubicBezTo>
                  <a:cubicBezTo>
                    <a:pt x="1037" y="1251"/>
                    <a:pt x="1041" y="1257"/>
                    <a:pt x="1047" y="1257"/>
                  </a:cubicBezTo>
                  <a:cubicBezTo>
                    <a:pt x="1051" y="1257"/>
                    <a:pt x="1056" y="1254"/>
                    <a:pt x="1060" y="1249"/>
                  </a:cubicBezTo>
                  <a:cubicBezTo>
                    <a:pt x="1049" y="1225"/>
                    <a:pt x="1037" y="1189"/>
                    <a:pt x="1049" y="1165"/>
                  </a:cubicBezTo>
                  <a:lnTo>
                    <a:pt x="1049" y="1165"/>
                  </a:lnTo>
                  <a:cubicBezTo>
                    <a:pt x="1057" y="1174"/>
                    <a:pt x="1065" y="1178"/>
                    <a:pt x="1071" y="1178"/>
                  </a:cubicBezTo>
                  <a:cubicBezTo>
                    <a:pt x="1108" y="1178"/>
                    <a:pt x="1116" y="1062"/>
                    <a:pt x="1100" y="1038"/>
                  </a:cubicBezTo>
                  <a:lnTo>
                    <a:pt x="1100" y="1038"/>
                  </a:lnTo>
                  <a:cubicBezTo>
                    <a:pt x="1123" y="1060"/>
                    <a:pt x="1144" y="1071"/>
                    <a:pt x="1156" y="1082"/>
                  </a:cubicBezTo>
                  <a:cubicBezTo>
                    <a:pt x="1120" y="1046"/>
                    <a:pt x="1084" y="999"/>
                    <a:pt x="1037" y="951"/>
                  </a:cubicBezTo>
                  <a:lnTo>
                    <a:pt x="1037" y="951"/>
                  </a:lnTo>
                  <a:cubicBezTo>
                    <a:pt x="1084" y="987"/>
                    <a:pt x="1132" y="1011"/>
                    <a:pt x="1180" y="1058"/>
                  </a:cubicBezTo>
                  <a:cubicBezTo>
                    <a:pt x="1227" y="1046"/>
                    <a:pt x="1132" y="1011"/>
                    <a:pt x="1132" y="999"/>
                  </a:cubicBezTo>
                  <a:lnTo>
                    <a:pt x="1132" y="999"/>
                  </a:lnTo>
                  <a:cubicBezTo>
                    <a:pt x="1156" y="1011"/>
                    <a:pt x="1180" y="1011"/>
                    <a:pt x="1203" y="1011"/>
                  </a:cubicBezTo>
                  <a:cubicBezTo>
                    <a:pt x="1180" y="999"/>
                    <a:pt x="1156" y="987"/>
                    <a:pt x="1144" y="963"/>
                  </a:cubicBezTo>
                  <a:lnTo>
                    <a:pt x="1144" y="963"/>
                  </a:lnTo>
                  <a:cubicBezTo>
                    <a:pt x="1168" y="975"/>
                    <a:pt x="1180" y="987"/>
                    <a:pt x="1203" y="1011"/>
                  </a:cubicBezTo>
                  <a:cubicBezTo>
                    <a:pt x="1191" y="987"/>
                    <a:pt x="1180" y="975"/>
                    <a:pt x="1156" y="951"/>
                  </a:cubicBezTo>
                  <a:lnTo>
                    <a:pt x="1156" y="951"/>
                  </a:lnTo>
                  <a:cubicBezTo>
                    <a:pt x="1180" y="975"/>
                    <a:pt x="1203" y="987"/>
                    <a:pt x="1227" y="987"/>
                  </a:cubicBezTo>
                  <a:cubicBezTo>
                    <a:pt x="1227" y="975"/>
                    <a:pt x="1227" y="975"/>
                    <a:pt x="1239" y="963"/>
                  </a:cubicBezTo>
                  <a:cubicBezTo>
                    <a:pt x="1239" y="963"/>
                    <a:pt x="1156" y="892"/>
                    <a:pt x="1168" y="880"/>
                  </a:cubicBezTo>
                  <a:lnTo>
                    <a:pt x="1168" y="880"/>
                  </a:lnTo>
                  <a:cubicBezTo>
                    <a:pt x="1191" y="892"/>
                    <a:pt x="1215" y="915"/>
                    <a:pt x="1251" y="915"/>
                  </a:cubicBezTo>
                  <a:cubicBezTo>
                    <a:pt x="1191" y="880"/>
                    <a:pt x="1156" y="832"/>
                    <a:pt x="1108" y="784"/>
                  </a:cubicBezTo>
                  <a:lnTo>
                    <a:pt x="1108" y="784"/>
                  </a:lnTo>
                  <a:cubicBezTo>
                    <a:pt x="1114" y="788"/>
                    <a:pt x="1120" y="789"/>
                    <a:pt x="1124" y="789"/>
                  </a:cubicBezTo>
                  <a:cubicBezTo>
                    <a:pt x="1136" y="789"/>
                    <a:pt x="1137" y="778"/>
                    <a:pt x="1120" y="761"/>
                  </a:cubicBezTo>
                  <a:lnTo>
                    <a:pt x="1120" y="761"/>
                  </a:lnTo>
                  <a:cubicBezTo>
                    <a:pt x="1144" y="773"/>
                    <a:pt x="1311" y="939"/>
                    <a:pt x="1311" y="939"/>
                  </a:cubicBezTo>
                  <a:cubicBezTo>
                    <a:pt x="1311" y="927"/>
                    <a:pt x="1322" y="915"/>
                    <a:pt x="1334" y="915"/>
                  </a:cubicBezTo>
                  <a:cubicBezTo>
                    <a:pt x="1322" y="892"/>
                    <a:pt x="1299" y="880"/>
                    <a:pt x="1287" y="856"/>
                  </a:cubicBezTo>
                  <a:lnTo>
                    <a:pt x="1287" y="856"/>
                  </a:lnTo>
                  <a:cubicBezTo>
                    <a:pt x="1287" y="868"/>
                    <a:pt x="1299" y="892"/>
                    <a:pt x="1299" y="904"/>
                  </a:cubicBezTo>
                  <a:cubicBezTo>
                    <a:pt x="1263" y="892"/>
                    <a:pt x="1239" y="856"/>
                    <a:pt x="1239" y="808"/>
                  </a:cubicBezTo>
                  <a:lnTo>
                    <a:pt x="1239" y="808"/>
                  </a:lnTo>
                  <a:cubicBezTo>
                    <a:pt x="1263" y="832"/>
                    <a:pt x="1287" y="844"/>
                    <a:pt x="1299" y="856"/>
                  </a:cubicBezTo>
                  <a:cubicBezTo>
                    <a:pt x="1299" y="856"/>
                    <a:pt x="1316" y="803"/>
                    <a:pt x="1344" y="803"/>
                  </a:cubicBezTo>
                  <a:cubicBezTo>
                    <a:pt x="1344" y="803"/>
                    <a:pt x="1344" y="803"/>
                    <a:pt x="1344" y="803"/>
                  </a:cubicBezTo>
                  <a:lnTo>
                    <a:pt x="1344" y="803"/>
                  </a:lnTo>
                  <a:cubicBezTo>
                    <a:pt x="1277" y="780"/>
                    <a:pt x="1212" y="746"/>
                    <a:pt x="1168" y="701"/>
                  </a:cubicBezTo>
                  <a:cubicBezTo>
                    <a:pt x="1251" y="701"/>
                    <a:pt x="1263" y="749"/>
                    <a:pt x="1334" y="773"/>
                  </a:cubicBezTo>
                  <a:cubicBezTo>
                    <a:pt x="1314" y="756"/>
                    <a:pt x="1309" y="751"/>
                    <a:pt x="1311" y="751"/>
                  </a:cubicBezTo>
                  <a:lnTo>
                    <a:pt x="1311" y="751"/>
                  </a:lnTo>
                  <a:cubicBezTo>
                    <a:pt x="1315" y="751"/>
                    <a:pt x="1336" y="763"/>
                    <a:pt x="1344" y="763"/>
                  </a:cubicBezTo>
                  <a:cubicBezTo>
                    <a:pt x="1345" y="763"/>
                    <a:pt x="1346" y="762"/>
                    <a:pt x="1346" y="761"/>
                  </a:cubicBezTo>
                  <a:cubicBezTo>
                    <a:pt x="1334" y="749"/>
                    <a:pt x="1275" y="677"/>
                    <a:pt x="1263" y="642"/>
                  </a:cubicBezTo>
                  <a:lnTo>
                    <a:pt x="1263" y="642"/>
                  </a:lnTo>
                  <a:cubicBezTo>
                    <a:pt x="1272" y="648"/>
                    <a:pt x="1284" y="650"/>
                    <a:pt x="1297" y="650"/>
                  </a:cubicBezTo>
                  <a:cubicBezTo>
                    <a:pt x="1326" y="650"/>
                    <a:pt x="1361" y="639"/>
                    <a:pt x="1387" y="639"/>
                  </a:cubicBezTo>
                  <a:cubicBezTo>
                    <a:pt x="1394" y="639"/>
                    <a:pt x="1400" y="640"/>
                    <a:pt x="1406" y="642"/>
                  </a:cubicBezTo>
                  <a:cubicBezTo>
                    <a:pt x="1414" y="642"/>
                    <a:pt x="1374" y="581"/>
                    <a:pt x="1364" y="581"/>
                  </a:cubicBezTo>
                  <a:lnTo>
                    <a:pt x="1364" y="581"/>
                  </a:lnTo>
                  <a:cubicBezTo>
                    <a:pt x="1359" y="581"/>
                    <a:pt x="1360" y="591"/>
                    <a:pt x="1370" y="618"/>
                  </a:cubicBezTo>
                  <a:cubicBezTo>
                    <a:pt x="1235" y="532"/>
                    <a:pt x="1195" y="498"/>
                    <a:pt x="1197" y="488"/>
                  </a:cubicBezTo>
                  <a:lnTo>
                    <a:pt x="1197" y="488"/>
                  </a:lnTo>
                  <a:cubicBezTo>
                    <a:pt x="1131" y="599"/>
                    <a:pt x="1081" y="797"/>
                    <a:pt x="1028" y="797"/>
                  </a:cubicBezTo>
                  <a:cubicBezTo>
                    <a:pt x="1027" y="797"/>
                    <a:pt x="1026" y="797"/>
                    <a:pt x="1025" y="796"/>
                  </a:cubicBezTo>
                  <a:lnTo>
                    <a:pt x="1025" y="796"/>
                  </a:lnTo>
                  <a:cubicBezTo>
                    <a:pt x="1084" y="808"/>
                    <a:pt x="1001" y="808"/>
                    <a:pt x="1013" y="808"/>
                  </a:cubicBezTo>
                  <a:cubicBezTo>
                    <a:pt x="1013" y="820"/>
                    <a:pt x="1049" y="832"/>
                    <a:pt x="1049" y="844"/>
                  </a:cubicBezTo>
                  <a:cubicBezTo>
                    <a:pt x="1041" y="841"/>
                    <a:pt x="1035" y="840"/>
                    <a:pt x="1031" y="840"/>
                  </a:cubicBezTo>
                  <a:cubicBezTo>
                    <a:pt x="998" y="840"/>
                    <a:pt x="1028" y="905"/>
                    <a:pt x="1049" y="915"/>
                  </a:cubicBezTo>
                  <a:cubicBezTo>
                    <a:pt x="1053" y="919"/>
                    <a:pt x="1049" y="921"/>
                    <a:pt x="1042" y="921"/>
                  </a:cubicBezTo>
                  <a:cubicBezTo>
                    <a:pt x="1027" y="921"/>
                    <a:pt x="1001" y="915"/>
                    <a:pt x="1001" y="915"/>
                  </a:cubicBezTo>
                  <a:lnTo>
                    <a:pt x="1001" y="915"/>
                  </a:lnTo>
                  <a:cubicBezTo>
                    <a:pt x="1013" y="927"/>
                    <a:pt x="1025" y="939"/>
                    <a:pt x="1037" y="951"/>
                  </a:cubicBezTo>
                  <a:cubicBezTo>
                    <a:pt x="1009" y="946"/>
                    <a:pt x="992" y="938"/>
                    <a:pt x="986" y="938"/>
                  </a:cubicBezTo>
                  <a:cubicBezTo>
                    <a:pt x="979" y="938"/>
                    <a:pt x="987" y="948"/>
                    <a:pt x="1012" y="985"/>
                  </a:cubicBezTo>
                  <a:lnTo>
                    <a:pt x="1012" y="985"/>
                  </a:lnTo>
                  <a:cubicBezTo>
                    <a:pt x="997" y="985"/>
                    <a:pt x="910" y="1017"/>
                    <a:pt x="921" y="1039"/>
                  </a:cubicBezTo>
                  <a:lnTo>
                    <a:pt x="921" y="1039"/>
                  </a:lnTo>
                  <a:cubicBezTo>
                    <a:pt x="920" y="1039"/>
                    <a:pt x="920" y="1039"/>
                    <a:pt x="920" y="1039"/>
                  </a:cubicBezTo>
                  <a:cubicBezTo>
                    <a:pt x="918" y="1039"/>
                    <a:pt x="918" y="1044"/>
                    <a:pt x="918" y="1058"/>
                  </a:cubicBezTo>
                  <a:cubicBezTo>
                    <a:pt x="902" y="1027"/>
                    <a:pt x="896" y="1017"/>
                    <a:pt x="893" y="1017"/>
                  </a:cubicBezTo>
                  <a:lnTo>
                    <a:pt x="893" y="1017"/>
                  </a:lnTo>
                  <a:cubicBezTo>
                    <a:pt x="889" y="1017"/>
                    <a:pt x="901" y="1052"/>
                    <a:pt x="899" y="1052"/>
                  </a:cubicBezTo>
                  <a:cubicBezTo>
                    <a:pt x="899" y="1052"/>
                    <a:pt x="894" y="1042"/>
                    <a:pt x="882" y="1012"/>
                  </a:cubicBezTo>
                  <a:lnTo>
                    <a:pt x="882" y="1012"/>
                  </a:lnTo>
                  <a:cubicBezTo>
                    <a:pt x="885" y="1046"/>
                    <a:pt x="895" y="1088"/>
                    <a:pt x="906" y="1130"/>
                  </a:cubicBezTo>
                  <a:cubicBezTo>
                    <a:pt x="901" y="1121"/>
                    <a:pt x="899" y="1117"/>
                    <a:pt x="898" y="1117"/>
                  </a:cubicBezTo>
                  <a:lnTo>
                    <a:pt x="898" y="1117"/>
                  </a:lnTo>
                  <a:cubicBezTo>
                    <a:pt x="895" y="1117"/>
                    <a:pt x="898" y="1130"/>
                    <a:pt x="906" y="1154"/>
                  </a:cubicBezTo>
                  <a:cubicBezTo>
                    <a:pt x="896" y="1125"/>
                    <a:pt x="890" y="1114"/>
                    <a:pt x="886" y="1114"/>
                  </a:cubicBezTo>
                  <a:cubicBezTo>
                    <a:pt x="875" y="1114"/>
                    <a:pt x="879" y="1199"/>
                    <a:pt x="870" y="1225"/>
                  </a:cubicBezTo>
                  <a:lnTo>
                    <a:pt x="858" y="1225"/>
                  </a:lnTo>
                  <a:cubicBezTo>
                    <a:pt x="867" y="1225"/>
                    <a:pt x="851" y="1219"/>
                    <a:pt x="845" y="1211"/>
                  </a:cubicBezTo>
                  <a:lnTo>
                    <a:pt x="845" y="1211"/>
                  </a:lnTo>
                  <a:cubicBezTo>
                    <a:pt x="843" y="1232"/>
                    <a:pt x="837" y="1276"/>
                    <a:pt x="844" y="1292"/>
                  </a:cubicBezTo>
                  <a:lnTo>
                    <a:pt x="844" y="1292"/>
                  </a:lnTo>
                  <a:cubicBezTo>
                    <a:pt x="835" y="1273"/>
                    <a:pt x="828" y="1209"/>
                    <a:pt x="829" y="1209"/>
                  </a:cubicBezTo>
                  <a:lnTo>
                    <a:pt x="829" y="1209"/>
                  </a:lnTo>
                  <a:cubicBezTo>
                    <a:pt x="830" y="1209"/>
                    <a:pt x="831" y="1217"/>
                    <a:pt x="834" y="1237"/>
                  </a:cubicBezTo>
                  <a:cubicBezTo>
                    <a:pt x="846" y="1177"/>
                    <a:pt x="834" y="1094"/>
                    <a:pt x="834" y="1034"/>
                  </a:cubicBezTo>
                  <a:cubicBezTo>
                    <a:pt x="834" y="1058"/>
                    <a:pt x="834" y="1082"/>
                    <a:pt x="823" y="1117"/>
                  </a:cubicBezTo>
                  <a:lnTo>
                    <a:pt x="823" y="1117"/>
                  </a:lnTo>
                  <a:cubicBezTo>
                    <a:pt x="834" y="1082"/>
                    <a:pt x="834" y="1058"/>
                    <a:pt x="834" y="1023"/>
                  </a:cubicBezTo>
                  <a:lnTo>
                    <a:pt x="834" y="1023"/>
                  </a:lnTo>
                  <a:cubicBezTo>
                    <a:pt x="822" y="1070"/>
                    <a:pt x="834" y="1058"/>
                    <a:pt x="799" y="1106"/>
                  </a:cubicBezTo>
                  <a:cubicBezTo>
                    <a:pt x="799" y="1095"/>
                    <a:pt x="799" y="1075"/>
                    <a:pt x="807" y="1062"/>
                  </a:cubicBezTo>
                  <a:lnTo>
                    <a:pt x="807" y="1062"/>
                  </a:lnTo>
                  <a:cubicBezTo>
                    <a:pt x="808" y="1062"/>
                    <a:pt x="808" y="1062"/>
                    <a:pt x="808" y="1062"/>
                  </a:cubicBezTo>
                  <a:cubicBezTo>
                    <a:pt x="810" y="1062"/>
                    <a:pt x="810" y="1061"/>
                    <a:pt x="810" y="1058"/>
                  </a:cubicBezTo>
                  <a:lnTo>
                    <a:pt x="810" y="1058"/>
                  </a:lnTo>
                  <a:cubicBezTo>
                    <a:pt x="809" y="1059"/>
                    <a:pt x="808" y="1061"/>
                    <a:pt x="807" y="1062"/>
                  </a:cubicBezTo>
                  <a:lnTo>
                    <a:pt x="807" y="1062"/>
                  </a:lnTo>
                  <a:cubicBezTo>
                    <a:pt x="806" y="1062"/>
                    <a:pt x="803" y="1061"/>
                    <a:pt x="800" y="1061"/>
                  </a:cubicBezTo>
                  <a:cubicBezTo>
                    <a:pt x="793" y="1061"/>
                    <a:pt x="781" y="1064"/>
                    <a:pt x="763" y="1082"/>
                  </a:cubicBezTo>
                  <a:cubicBezTo>
                    <a:pt x="774" y="1060"/>
                    <a:pt x="785" y="997"/>
                    <a:pt x="739" y="997"/>
                  </a:cubicBezTo>
                  <a:cubicBezTo>
                    <a:pt x="736" y="997"/>
                    <a:pt x="732" y="998"/>
                    <a:pt x="727" y="999"/>
                  </a:cubicBezTo>
                  <a:cubicBezTo>
                    <a:pt x="751" y="975"/>
                    <a:pt x="751" y="963"/>
                    <a:pt x="691" y="963"/>
                  </a:cubicBezTo>
                  <a:cubicBezTo>
                    <a:pt x="703" y="916"/>
                    <a:pt x="656" y="833"/>
                    <a:pt x="679" y="762"/>
                  </a:cubicBezTo>
                  <a:lnTo>
                    <a:pt x="679" y="762"/>
                  </a:lnTo>
                  <a:cubicBezTo>
                    <a:pt x="673" y="772"/>
                    <a:pt x="620" y="801"/>
                    <a:pt x="587" y="822"/>
                  </a:cubicBezTo>
                  <a:lnTo>
                    <a:pt x="587" y="822"/>
                  </a:lnTo>
                  <a:cubicBezTo>
                    <a:pt x="591" y="768"/>
                    <a:pt x="560" y="645"/>
                    <a:pt x="557" y="618"/>
                  </a:cubicBezTo>
                  <a:lnTo>
                    <a:pt x="557" y="618"/>
                  </a:lnTo>
                  <a:cubicBezTo>
                    <a:pt x="546" y="620"/>
                    <a:pt x="535" y="631"/>
                    <a:pt x="525" y="642"/>
                  </a:cubicBezTo>
                  <a:cubicBezTo>
                    <a:pt x="525" y="642"/>
                    <a:pt x="558" y="600"/>
                    <a:pt x="534" y="600"/>
                  </a:cubicBezTo>
                  <a:cubicBezTo>
                    <a:pt x="530" y="600"/>
                    <a:pt x="523" y="602"/>
                    <a:pt x="513" y="606"/>
                  </a:cubicBezTo>
                  <a:cubicBezTo>
                    <a:pt x="525" y="594"/>
                    <a:pt x="537" y="582"/>
                    <a:pt x="560" y="582"/>
                  </a:cubicBezTo>
                  <a:cubicBezTo>
                    <a:pt x="560" y="582"/>
                    <a:pt x="534" y="571"/>
                    <a:pt x="520" y="571"/>
                  </a:cubicBezTo>
                  <a:cubicBezTo>
                    <a:pt x="517" y="571"/>
                    <a:pt x="515" y="572"/>
                    <a:pt x="513" y="573"/>
                  </a:cubicBezTo>
                  <a:lnTo>
                    <a:pt x="513" y="573"/>
                  </a:lnTo>
                  <a:cubicBezTo>
                    <a:pt x="517" y="551"/>
                    <a:pt x="534" y="566"/>
                    <a:pt x="513" y="534"/>
                  </a:cubicBezTo>
                  <a:cubicBezTo>
                    <a:pt x="513" y="534"/>
                    <a:pt x="465" y="558"/>
                    <a:pt x="453" y="558"/>
                  </a:cubicBezTo>
                  <a:cubicBezTo>
                    <a:pt x="524" y="498"/>
                    <a:pt x="406" y="446"/>
                    <a:pt x="376" y="446"/>
                  </a:cubicBezTo>
                  <a:cubicBezTo>
                    <a:pt x="376" y="446"/>
                    <a:pt x="376" y="446"/>
                    <a:pt x="375" y="446"/>
                  </a:cubicBezTo>
                  <a:lnTo>
                    <a:pt x="375" y="446"/>
                  </a:lnTo>
                  <a:cubicBezTo>
                    <a:pt x="397" y="424"/>
                    <a:pt x="418" y="401"/>
                    <a:pt x="429" y="368"/>
                  </a:cubicBezTo>
                  <a:cubicBezTo>
                    <a:pt x="406" y="368"/>
                    <a:pt x="382" y="380"/>
                    <a:pt x="358" y="380"/>
                  </a:cubicBezTo>
                  <a:cubicBezTo>
                    <a:pt x="358" y="336"/>
                    <a:pt x="408" y="283"/>
                    <a:pt x="344" y="283"/>
                  </a:cubicBezTo>
                  <a:cubicBezTo>
                    <a:pt x="338" y="283"/>
                    <a:pt x="331" y="283"/>
                    <a:pt x="322" y="284"/>
                  </a:cubicBezTo>
                  <a:cubicBezTo>
                    <a:pt x="334" y="261"/>
                    <a:pt x="346" y="249"/>
                    <a:pt x="358" y="237"/>
                  </a:cubicBezTo>
                  <a:cubicBezTo>
                    <a:pt x="310" y="213"/>
                    <a:pt x="191" y="153"/>
                    <a:pt x="239" y="34"/>
                  </a:cubicBezTo>
                  <a:lnTo>
                    <a:pt x="239" y="34"/>
                  </a:lnTo>
                  <a:cubicBezTo>
                    <a:pt x="227" y="34"/>
                    <a:pt x="203" y="46"/>
                    <a:pt x="191" y="58"/>
                  </a:cubicBezTo>
                  <a:cubicBezTo>
                    <a:pt x="191" y="49"/>
                    <a:pt x="207" y="1"/>
                    <a:pt x="182" y="1"/>
                  </a:cubicBezTo>
                  <a:close/>
                  <a:moveTo>
                    <a:pt x="799" y="1608"/>
                  </a:moveTo>
                  <a:cubicBezTo>
                    <a:pt x="787" y="1617"/>
                    <a:pt x="784" y="1631"/>
                    <a:pt x="799" y="1666"/>
                  </a:cubicBezTo>
                  <a:cubicBezTo>
                    <a:pt x="799" y="1648"/>
                    <a:pt x="799" y="1628"/>
                    <a:pt x="799" y="16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9034;p60">
              <a:extLst>
                <a:ext uri="{FF2B5EF4-FFF2-40B4-BE49-F238E27FC236}">
                  <a16:creationId xmlns:a16="http://schemas.microsoft.com/office/drawing/2014/main" id="{68C1680F-A1A3-44CE-AC0D-D9D196615031}"/>
                </a:ext>
              </a:extLst>
            </p:cNvPr>
            <p:cNvSpPr/>
            <p:nvPr/>
          </p:nvSpPr>
          <p:spPr>
            <a:xfrm>
              <a:off x="5937050" y="31472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9035;p60">
              <a:extLst>
                <a:ext uri="{FF2B5EF4-FFF2-40B4-BE49-F238E27FC236}">
                  <a16:creationId xmlns:a16="http://schemas.microsoft.com/office/drawing/2014/main" id="{61937888-0D82-4D40-8A99-0B18BCA38A4D}"/>
                </a:ext>
              </a:extLst>
            </p:cNvPr>
            <p:cNvSpPr/>
            <p:nvPr/>
          </p:nvSpPr>
          <p:spPr>
            <a:xfrm>
              <a:off x="5957575" y="31282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3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9036;p60">
              <a:extLst>
                <a:ext uri="{FF2B5EF4-FFF2-40B4-BE49-F238E27FC236}">
                  <a16:creationId xmlns:a16="http://schemas.microsoft.com/office/drawing/2014/main" id="{53CA6447-4069-4BA4-8C1A-99E95D49B7CE}"/>
                </a:ext>
              </a:extLst>
            </p:cNvPr>
            <p:cNvSpPr/>
            <p:nvPr/>
          </p:nvSpPr>
          <p:spPr>
            <a:xfrm>
              <a:off x="5962350" y="312820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0" y="0"/>
                  </a:moveTo>
                  <a:cubicBezTo>
                    <a:pt x="0" y="0"/>
                    <a:pt x="24" y="2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9037;p60">
              <a:extLst>
                <a:ext uri="{FF2B5EF4-FFF2-40B4-BE49-F238E27FC236}">
                  <a16:creationId xmlns:a16="http://schemas.microsoft.com/office/drawing/2014/main" id="{727D696B-DE16-488B-853C-87101A1D0C80}"/>
                </a:ext>
              </a:extLst>
            </p:cNvPr>
            <p:cNvSpPr/>
            <p:nvPr/>
          </p:nvSpPr>
          <p:spPr>
            <a:xfrm>
              <a:off x="5959575" y="3128825"/>
              <a:ext cx="775" cy="700"/>
            </a:xfrm>
            <a:custGeom>
              <a:avLst/>
              <a:gdLst/>
              <a:ahLst/>
              <a:cxnLst/>
              <a:rect l="l" t="t" r="r" b="b"/>
              <a:pathLst>
                <a:path w="31" h="28" extrusionOk="0">
                  <a:moveTo>
                    <a:pt x="7" y="1"/>
                  </a:moveTo>
                  <a:cubicBezTo>
                    <a:pt x="3" y="1"/>
                    <a:pt x="1" y="7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lnTo>
                    <a:pt x="4" y="23"/>
                  </a:lnTo>
                  <a:cubicBezTo>
                    <a:pt x="6" y="24"/>
                    <a:pt x="7" y="25"/>
                    <a:pt x="9" y="25"/>
                  </a:cubicBezTo>
                  <a:lnTo>
                    <a:pt x="9" y="25"/>
                  </a:lnTo>
                  <a:cubicBezTo>
                    <a:pt x="13" y="27"/>
                    <a:pt x="15" y="27"/>
                    <a:pt x="18" y="27"/>
                  </a:cubicBezTo>
                  <a:cubicBezTo>
                    <a:pt x="31" y="27"/>
                    <a:pt x="15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9038;p60">
              <a:extLst>
                <a:ext uri="{FF2B5EF4-FFF2-40B4-BE49-F238E27FC236}">
                  <a16:creationId xmlns:a16="http://schemas.microsoft.com/office/drawing/2014/main" id="{146536F0-E003-43B4-80C2-0FB4EBC2514E}"/>
                </a:ext>
              </a:extLst>
            </p:cNvPr>
            <p:cNvSpPr/>
            <p:nvPr/>
          </p:nvSpPr>
          <p:spPr>
            <a:xfrm>
              <a:off x="5959950" y="31288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" y="0"/>
                    <a:pt x="13" y="0"/>
                    <a:pt x="13" y="12"/>
                  </a:cubicBez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9039;p60">
              <a:extLst>
                <a:ext uri="{FF2B5EF4-FFF2-40B4-BE49-F238E27FC236}">
                  <a16:creationId xmlns:a16="http://schemas.microsoft.com/office/drawing/2014/main" id="{DB05836E-D0F2-4EDC-B879-E7F09BDF565D}"/>
                </a:ext>
              </a:extLst>
            </p:cNvPr>
            <p:cNvSpPr/>
            <p:nvPr/>
          </p:nvSpPr>
          <p:spPr>
            <a:xfrm>
              <a:off x="5956650" y="3129650"/>
              <a:ext cx="950" cy="800"/>
            </a:xfrm>
            <a:custGeom>
              <a:avLst/>
              <a:gdLst/>
              <a:ahLst/>
              <a:cxnLst/>
              <a:rect l="l" t="t" r="r" b="b"/>
              <a:pathLst>
                <a:path w="38" h="32" extrusionOk="0">
                  <a:moveTo>
                    <a:pt x="9" y="0"/>
                  </a:moveTo>
                  <a:cubicBezTo>
                    <a:pt x="0" y="0"/>
                    <a:pt x="24" y="31"/>
                    <a:pt x="27" y="31"/>
                  </a:cubicBezTo>
                  <a:cubicBezTo>
                    <a:pt x="28" y="31"/>
                    <a:pt x="28" y="30"/>
                    <a:pt x="26" y="26"/>
                  </a:cubicBezTo>
                  <a:cubicBezTo>
                    <a:pt x="38" y="26"/>
                    <a:pt x="2" y="2"/>
                    <a:pt x="14" y="2"/>
                  </a:cubicBez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9040;p60">
              <a:extLst>
                <a:ext uri="{FF2B5EF4-FFF2-40B4-BE49-F238E27FC236}">
                  <a16:creationId xmlns:a16="http://schemas.microsoft.com/office/drawing/2014/main" id="{C846FE86-6E6A-41D9-B671-2B43E0E20DBB}"/>
                </a:ext>
              </a:extLst>
            </p:cNvPr>
            <p:cNvSpPr/>
            <p:nvPr/>
          </p:nvSpPr>
          <p:spPr>
            <a:xfrm>
              <a:off x="5960975" y="3129675"/>
              <a:ext cx="550" cy="650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1" y="1"/>
                  </a:moveTo>
                  <a:cubicBezTo>
                    <a:pt x="0" y="1"/>
                    <a:pt x="5" y="7"/>
                    <a:pt x="19" y="25"/>
                  </a:cubicBezTo>
                  <a:cubicBezTo>
                    <a:pt x="20" y="26"/>
                    <a:pt x="21" y="26"/>
                    <a:pt x="21" y="26"/>
                  </a:cubicBezTo>
                  <a:cubicBezTo>
                    <a:pt x="22" y="2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9041;p60">
              <a:extLst>
                <a:ext uri="{FF2B5EF4-FFF2-40B4-BE49-F238E27FC236}">
                  <a16:creationId xmlns:a16="http://schemas.microsoft.com/office/drawing/2014/main" id="{58A975A1-F283-4EF7-9552-2CECAABBD568}"/>
                </a:ext>
              </a:extLst>
            </p:cNvPr>
            <p:cNvSpPr/>
            <p:nvPr/>
          </p:nvSpPr>
          <p:spPr>
            <a:xfrm>
              <a:off x="5959950" y="313057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3" y="24"/>
                  </a:moveTo>
                  <a:cubicBezTo>
                    <a:pt x="37" y="0"/>
                    <a:pt x="13" y="24"/>
                    <a:pt x="13" y="24"/>
                  </a:cubicBezTo>
                  <a:cubicBezTo>
                    <a:pt x="13" y="24"/>
                    <a:pt x="1" y="24"/>
                    <a:pt x="1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9042;p60">
              <a:extLst>
                <a:ext uri="{FF2B5EF4-FFF2-40B4-BE49-F238E27FC236}">
                  <a16:creationId xmlns:a16="http://schemas.microsoft.com/office/drawing/2014/main" id="{34B92FB3-489F-43A9-8463-7366B806360D}"/>
                </a:ext>
              </a:extLst>
            </p:cNvPr>
            <p:cNvSpPr/>
            <p:nvPr/>
          </p:nvSpPr>
          <p:spPr>
            <a:xfrm>
              <a:off x="5961150" y="3130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24"/>
                  </a:moveTo>
                  <a:cubicBezTo>
                    <a:pt x="24" y="1"/>
                    <a:pt x="0" y="24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9043;p60">
              <a:extLst>
                <a:ext uri="{FF2B5EF4-FFF2-40B4-BE49-F238E27FC236}">
                  <a16:creationId xmlns:a16="http://schemas.microsoft.com/office/drawing/2014/main" id="{CA1E1B0E-39C7-4465-8651-3EC9573DDF5D}"/>
                </a:ext>
              </a:extLst>
            </p:cNvPr>
            <p:cNvSpPr/>
            <p:nvPr/>
          </p:nvSpPr>
          <p:spPr>
            <a:xfrm>
              <a:off x="5958175" y="3134225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12" y="1"/>
                  </a:moveTo>
                  <a:cubicBezTo>
                    <a:pt x="10" y="1"/>
                    <a:pt x="7" y="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9"/>
                  </a:lnTo>
                  <a:cubicBezTo>
                    <a:pt x="2" y="11"/>
                    <a:pt x="4" y="12"/>
                    <a:pt x="6" y="12"/>
                  </a:cubicBezTo>
                  <a:cubicBezTo>
                    <a:pt x="12" y="12"/>
                    <a:pt x="17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9044;p60">
              <a:extLst>
                <a:ext uri="{FF2B5EF4-FFF2-40B4-BE49-F238E27FC236}">
                  <a16:creationId xmlns:a16="http://schemas.microsoft.com/office/drawing/2014/main" id="{52E3B586-1646-444E-906F-6BD7B41692ED}"/>
                </a:ext>
              </a:extLst>
            </p:cNvPr>
            <p:cNvSpPr/>
            <p:nvPr/>
          </p:nvSpPr>
          <p:spPr>
            <a:xfrm>
              <a:off x="5959950" y="3134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7" y="12"/>
                    <a:pt x="37" y="12"/>
                    <a:pt x="1" y="0"/>
                  </a:cubicBez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9045;p60">
              <a:extLst>
                <a:ext uri="{FF2B5EF4-FFF2-40B4-BE49-F238E27FC236}">
                  <a16:creationId xmlns:a16="http://schemas.microsoft.com/office/drawing/2014/main" id="{948E91D3-026C-46AF-94F2-381A2D75899E}"/>
                </a:ext>
              </a:extLst>
            </p:cNvPr>
            <p:cNvSpPr/>
            <p:nvPr/>
          </p:nvSpPr>
          <p:spPr>
            <a:xfrm>
              <a:off x="5960250" y="3135225"/>
              <a:ext cx="625" cy="525"/>
            </a:xfrm>
            <a:custGeom>
              <a:avLst/>
              <a:gdLst/>
              <a:ahLst/>
              <a:cxnLst/>
              <a:rect l="l" t="t" r="r" b="b"/>
              <a:pathLst>
                <a:path w="25" h="21" extrusionOk="0">
                  <a:moveTo>
                    <a:pt x="9" y="0"/>
                  </a:moveTo>
                  <a:cubicBezTo>
                    <a:pt x="7" y="0"/>
                    <a:pt x="4" y="1"/>
                    <a:pt x="1" y="5"/>
                  </a:cubicBezTo>
                  <a:cubicBezTo>
                    <a:pt x="10" y="5"/>
                    <a:pt x="12" y="20"/>
                    <a:pt x="19" y="20"/>
                  </a:cubicBezTo>
                  <a:cubicBezTo>
                    <a:pt x="20" y="20"/>
                    <a:pt x="22" y="19"/>
                    <a:pt x="25" y="17"/>
                  </a:cubicBezTo>
                  <a:cubicBezTo>
                    <a:pt x="16" y="8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9046;p60">
              <a:extLst>
                <a:ext uri="{FF2B5EF4-FFF2-40B4-BE49-F238E27FC236}">
                  <a16:creationId xmlns:a16="http://schemas.microsoft.com/office/drawing/2014/main" id="{1BCF9E2D-01EF-4EA9-A19B-2C4969C53AD9}"/>
                </a:ext>
              </a:extLst>
            </p:cNvPr>
            <p:cNvSpPr/>
            <p:nvPr/>
          </p:nvSpPr>
          <p:spPr>
            <a:xfrm>
              <a:off x="5955350" y="3138250"/>
              <a:ext cx="1050" cy="675"/>
            </a:xfrm>
            <a:custGeom>
              <a:avLst/>
              <a:gdLst/>
              <a:ahLst/>
              <a:cxnLst/>
              <a:rect l="l" t="t" r="r" b="b"/>
              <a:pathLst>
                <a:path w="42" h="27" extrusionOk="0">
                  <a:moveTo>
                    <a:pt x="2" y="0"/>
                  </a:moveTo>
                  <a:cubicBezTo>
                    <a:pt x="0" y="0"/>
                    <a:pt x="12" y="9"/>
                    <a:pt x="42" y="27"/>
                  </a:cubicBezTo>
                  <a:cubicBezTo>
                    <a:pt x="18" y="9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9047;p60">
              <a:extLst>
                <a:ext uri="{FF2B5EF4-FFF2-40B4-BE49-F238E27FC236}">
                  <a16:creationId xmlns:a16="http://schemas.microsoft.com/office/drawing/2014/main" id="{2A09C360-B95C-4291-8C4A-72AE8B4C7A3C}"/>
                </a:ext>
              </a:extLst>
            </p:cNvPr>
            <p:cNvSpPr/>
            <p:nvPr/>
          </p:nvSpPr>
          <p:spPr>
            <a:xfrm>
              <a:off x="5956575" y="3144125"/>
              <a:ext cx="425" cy="175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6" y="1"/>
                  </a:moveTo>
                  <a:cubicBezTo>
                    <a:pt x="1" y="1"/>
                    <a:pt x="1" y="6"/>
                    <a:pt x="17" y="6"/>
                  </a:cubicBezTo>
                  <a:cubicBezTo>
                    <a:pt x="13" y="2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9048;p60">
              <a:extLst>
                <a:ext uri="{FF2B5EF4-FFF2-40B4-BE49-F238E27FC236}">
                  <a16:creationId xmlns:a16="http://schemas.microsoft.com/office/drawing/2014/main" id="{71CC4AEE-8473-4C34-8158-F28A246E97AD}"/>
                </a:ext>
              </a:extLst>
            </p:cNvPr>
            <p:cNvSpPr/>
            <p:nvPr/>
          </p:nvSpPr>
          <p:spPr>
            <a:xfrm>
              <a:off x="5930800" y="3118975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48"/>
                  </a:moveTo>
                  <a:cubicBezTo>
                    <a:pt x="0" y="0"/>
                    <a:pt x="0" y="60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9049;p60">
              <a:extLst>
                <a:ext uri="{FF2B5EF4-FFF2-40B4-BE49-F238E27FC236}">
                  <a16:creationId xmlns:a16="http://schemas.microsoft.com/office/drawing/2014/main" id="{7942CE5C-0960-4F32-9938-2D5EEDF783F4}"/>
                </a:ext>
              </a:extLst>
            </p:cNvPr>
            <p:cNvSpPr/>
            <p:nvPr/>
          </p:nvSpPr>
          <p:spPr>
            <a:xfrm>
              <a:off x="5929300" y="311955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36" y="1"/>
                  </a:moveTo>
                  <a:cubicBezTo>
                    <a:pt x="1" y="25"/>
                    <a:pt x="1" y="25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9050;p60">
              <a:extLst>
                <a:ext uri="{FF2B5EF4-FFF2-40B4-BE49-F238E27FC236}">
                  <a16:creationId xmlns:a16="http://schemas.microsoft.com/office/drawing/2014/main" id="{E0539F75-E1FB-45C7-929B-46C8B85429E4}"/>
                </a:ext>
              </a:extLst>
            </p:cNvPr>
            <p:cNvSpPr/>
            <p:nvPr/>
          </p:nvSpPr>
          <p:spPr>
            <a:xfrm>
              <a:off x="5943875" y="3159750"/>
              <a:ext cx="325" cy="1500"/>
            </a:xfrm>
            <a:custGeom>
              <a:avLst/>
              <a:gdLst/>
              <a:ahLst/>
              <a:cxnLst/>
              <a:rect l="l" t="t" r="r" b="b"/>
              <a:pathLst>
                <a:path w="13" h="60" extrusionOk="0">
                  <a:moveTo>
                    <a:pt x="13" y="60"/>
                  </a:moveTo>
                  <a:cubicBezTo>
                    <a:pt x="1" y="0"/>
                    <a:pt x="1" y="0"/>
                    <a:pt x="13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9051;p60">
              <a:extLst>
                <a:ext uri="{FF2B5EF4-FFF2-40B4-BE49-F238E27FC236}">
                  <a16:creationId xmlns:a16="http://schemas.microsoft.com/office/drawing/2014/main" id="{0BADB501-4A36-4650-B76E-98675FA48ACF}"/>
                </a:ext>
              </a:extLst>
            </p:cNvPr>
            <p:cNvSpPr/>
            <p:nvPr/>
          </p:nvSpPr>
          <p:spPr>
            <a:xfrm>
              <a:off x="5941200" y="3153675"/>
              <a:ext cx="250" cy="1025"/>
            </a:xfrm>
            <a:custGeom>
              <a:avLst/>
              <a:gdLst/>
              <a:ahLst/>
              <a:cxnLst/>
              <a:rect l="l" t="t" r="r" b="b"/>
              <a:pathLst>
                <a:path w="10" h="41" extrusionOk="0">
                  <a:moveTo>
                    <a:pt x="10" y="1"/>
                  </a:moveTo>
                  <a:cubicBezTo>
                    <a:pt x="9" y="1"/>
                    <a:pt x="6" y="13"/>
                    <a:pt x="1" y="41"/>
                  </a:cubicBezTo>
                  <a:cubicBezTo>
                    <a:pt x="7" y="16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9052;p60">
              <a:extLst>
                <a:ext uri="{FF2B5EF4-FFF2-40B4-BE49-F238E27FC236}">
                  <a16:creationId xmlns:a16="http://schemas.microsoft.com/office/drawing/2014/main" id="{0E51A936-D1AD-40D9-8820-38AE4D9AE5CF}"/>
                </a:ext>
              </a:extLst>
            </p:cNvPr>
            <p:cNvSpPr/>
            <p:nvPr/>
          </p:nvSpPr>
          <p:spPr>
            <a:xfrm>
              <a:off x="5937625" y="3150325"/>
              <a:ext cx="375" cy="800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1" y="0"/>
                  </a:moveTo>
                  <a:cubicBezTo>
                    <a:pt x="10" y="0"/>
                    <a:pt x="7" y="2"/>
                    <a:pt x="1" y="8"/>
                  </a:cubicBezTo>
                  <a:cubicBezTo>
                    <a:pt x="1" y="16"/>
                    <a:pt x="6" y="19"/>
                    <a:pt x="9" y="23"/>
                  </a:cubicBezTo>
                  <a:lnTo>
                    <a:pt x="9" y="23"/>
                  </a:lnTo>
                  <a:cubicBezTo>
                    <a:pt x="9" y="13"/>
                    <a:pt x="14" y="0"/>
                    <a:pt x="11" y="0"/>
                  </a:cubicBezTo>
                  <a:close/>
                  <a:moveTo>
                    <a:pt x="9" y="23"/>
                  </a:moveTo>
                  <a:cubicBezTo>
                    <a:pt x="9" y="26"/>
                    <a:pt x="10" y="30"/>
                    <a:pt x="13" y="32"/>
                  </a:cubicBezTo>
                  <a:cubicBezTo>
                    <a:pt x="13" y="28"/>
                    <a:pt x="11" y="25"/>
                    <a:pt x="9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9053;p60">
              <a:extLst>
                <a:ext uri="{FF2B5EF4-FFF2-40B4-BE49-F238E27FC236}">
                  <a16:creationId xmlns:a16="http://schemas.microsoft.com/office/drawing/2014/main" id="{F5F45D2B-2176-419E-80DB-1AAA4AE0129D}"/>
                </a:ext>
              </a:extLst>
            </p:cNvPr>
            <p:cNvSpPr/>
            <p:nvPr/>
          </p:nvSpPr>
          <p:spPr>
            <a:xfrm>
              <a:off x="5963225" y="2900775"/>
              <a:ext cx="925" cy="425"/>
            </a:xfrm>
            <a:custGeom>
              <a:avLst/>
              <a:gdLst/>
              <a:ahLst/>
              <a:cxnLst/>
              <a:rect l="l" t="t" r="r" b="b"/>
              <a:pathLst>
                <a:path w="37" h="17" extrusionOk="0">
                  <a:moveTo>
                    <a:pt x="37" y="1"/>
                  </a:moveTo>
                  <a:lnTo>
                    <a:pt x="37" y="1"/>
                  </a:lnTo>
                  <a:cubicBezTo>
                    <a:pt x="25" y="1"/>
                    <a:pt x="1" y="13"/>
                    <a:pt x="1" y="13"/>
                  </a:cubicBezTo>
                  <a:cubicBezTo>
                    <a:pt x="3" y="15"/>
                    <a:pt x="6" y="16"/>
                    <a:pt x="8" y="16"/>
                  </a:cubicBezTo>
                  <a:cubicBezTo>
                    <a:pt x="17" y="16"/>
                    <a:pt x="27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9054;p60">
              <a:extLst>
                <a:ext uri="{FF2B5EF4-FFF2-40B4-BE49-F238E27FC236}">
                  <a16:creationId xmlns:a16="http://schemas.microsoft.com/office/drawing/2014/main" id="{CBA77564-F31E-42D3-8B13-E93A6A6E461F}"/>
                </a:ext>
              </a:extLst>
            </p:cNvPr>
            <p:cNvSpPr/>
            <p:nvPr/>
          </p:nvSpPr>
          <p:spPr>
            <a:xfrm>
              <a:off x="5960650" y="2900200"/>
              <a:ext cx="825" cy="150"/>
            </a:xfrm>
            <a:custGeom>
              <a:avLst/>
              <a:gdLst/>
              <a:ahLst/>
              <a:cxnLst/>
              <a:rect l="l" t="t" r="r" b="b"/>
              <a:pathLst>
                <a:path w="33" h="6" extrusionOk="0">
                  <a:moveTo>
                    <a:pt x="32" y="0"/>
                  </a:moveTo>
                  <a:lnTo>
                    <a:pt x="32" y="0"/>
                  </a:lnTo>
                  <a:cubicBezTo>
                    <a:pt x="24" y="0"/>
                    <a:pt x="1" y="5"/>
                    <a:pt x="3" y="5"/>
                  </a:cubicBezTo>
                  <a:cubicBezTo>
                    <a:pt x="5" y="5"/>
                    <a:pt x="13" y="4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9055;p60">
              <a:extLst>
                <a:ext uri="{FF2B5EF4-FFF2-40B4-BE49-F238E27FC236}">
                  <a16:creationId xmlns:a16="http://schemas.microsoft.com/office/drawing/2014/main" id="{C4F44CF4-1DD3-4823-B613-07DDDE527C2C}"/>
                </a:ext>
              </a:extLst>
            </p:cNvPr>
            <p:cNvSpPr/>
            <p:nvPr/>
          </p:nvSpPr>
          <p:spPr>
            <a:xfrm>
              <a:off x="5960550" y="2899000"/>
              <a:ext cx="175" cy="650"/>
            </a:xfrm>
            <a:custGeom>
              <a:avLst/>
              <a:gdLst/>
              <a:ahLst/>
              <a:cxnLst/>
              <a:rect l="l" t="t" r="r" b="b"/>
              <a:pathLst>
                <a:path w="7" h="26" extrusionOk="0">
                  <a:moveTo>
                    <a:pt x="6" y="0"/>
                  </a:moveTo>
                  <a:cubicBezTo>
                    <a:pt x="6" y="0"/>
                    <a:pt x="4" y="6"/>
                    <a:pt x="1" y="24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2" y="26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9056;p60">
              <a:extLst>
                <a:ext uri="{FF2B5EF4-FFF2-40B4-BE49-F238E27FC236}">
                  <a16:creationId xmlns:a16="http://schemas.microsoft.com/office/drawing/2014/main" id="{59B803AE-D0A4-4298-8ACD-68EF44DAD40D}"/>
                </a:ext>
              </a:extLst>
            </p:cNvPr>
            <p:cNvSpPr/>
            <p:nvPr/>
          </p:nvSpPr>
          <p:spPr>
            <a:xfrm>
              <a:off x="5961450" y="28967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3" y="0"/>
                  </a:moveTo>
                  <a:cubicBezTo>
                    <a:pt x="0" y="0"/>
                    <a:pt x="0" y="3"/>
                    <a:pt x="12" y="9"/>
                  </a:cubicBezTo>
                  <a:cubicBezTo>
                    <a:pt x="12" y="3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9057;p60">
              <a:extLst>
                <a:ext uri="{FF2B5EF4-FFF2-40B4-BE49-F238E27FC236}">
                  <a16:creationId xmlns:a16="http://schemas.microsoft.com/office/drawing/2014/main" id="{86CB9A7C-45D7-4296-85D1-805F827D6640}"/>
                </a:ext>
              </a:extLst>
            </p:cNvPr>
            <p:cNvSpPr/>
            <p:nvPr/>
          </p:nvSpPr>
          <p:spPr>
            <a:xfrm>
              <a:off x="5961750" y="28966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9058;p60">
              <a:extLst>
                <a:ext uri="{FF2B5EF4-FFF2-40B4-BE49-F238E27FC236}">
                  <a16:creationId xmlns:a16="http://schemas.microsoft.com/office/drawing/2014/main" id="{62BD9653-D55B-44F1-A8ED-4E5882F8CBEA}"/>
                </a:ext>
              </a:extLst>
            </p:cNvPr>
            <p:cNvSpPr/>
            <p:nvPr/>
          </p:nvSpPr>
          <p:spPr>
            <a:xfrm>
              <a:off x="5961125" y="2895725"/>
              <a:ext cx="850" cy="150"/>
            </a:xfrm>
            <a:custGeom>
              <a:avLst/>
              <a:gdLst/>
              <a:ahLst/>
              <a:cxnLst/>
              <a:rect l="l" t="t" r="r" b="b"/>
              <a:pathLst>
                <a:path w="34" h="6" extrusionOk="0">
                  <a:moveTo>
                    <a:pt x="25" y="0"/>
                  </a:moveTo>
                  <a:lnTo>
                    <a:pt x="25" y="0"/>
                  </a:lnTo>
                  <a:cubicBezTo>
                    <a:pt x="5" y="4"/>
                    <a:pt x="0" y="6"/>
                    <a:pt x="1" y="6"/>
                  </a:cubicBezTo>
                  <a:cubicBezTo>
                    <a:pt x="4" y="6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9059;p60">
              <a:extLst>
                <a:ext uri="{FF2B5EF4-FFF2-40B4-BE49-F238E27FC236}">
                  <a16:creationId xmlns:a16="http://schemas.microsoft.com/office/drawing/2014/main" id="{7F6E0AC3-C55C-4D1C-A4AC-095C05152490}"/>
                </a:ext>
              </a:extLst>
            </p:cNvPr>
            <p:cNvSpPr/>
            <p:nvPr/>
          </p:nvSpPr>
          <p:spPr>
            <a:xfrm>
              <a:off x="5960250" y="28963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9060;p60">
              <a:extLst>
                <a:ext uri="{FF2B5EF4-FFF2-40B4-BE49-F238E27FC236}">
                  <a16:creationId xmlns:a16="http://schemas.microsoft.com/office/drawing/2014/main" id="{D50387E0-AE2A-4C4E-B562-14D2E386325E}"/>
                </a:ext>
              </a:extLst>
            </p:cNvPr>
            <p:cNvSpPr/>
            <p:nvPr/>
          </p:nvSpPr>
          <p:spPr>
            <a:xfrm>
              <a:off x="5960175" y="2896250"/>
              <a:ext cx="775" cy="325"/>
            </a:xfrm>
            <a:custGeom>
              <a:avLst/>
              <a:gdLst/>
              <a:ahLst/>
              <a:cxnLst/>
              <a:rect l="l" t="t" r="r" b="b"/>
              <a:pathLst>
                <a:path w="31" h="13" extrusionOk="0">
                  <a:moveTo>
                    <a:pt x="25" y="1"/>
                  </a:moveTo>
                  <a:cubicBezTo>
                    <a:pt x="24" y="1"/>
                    <a:pt x="21" y="1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16" y="3"/>
                  </a:lnTo>
                  <a:cubicBezTo>
                    <a:pt x="4" y="9"/>
                    <a:pt x="1" y="12"/>
                    <a:pt x="2" y="12"/>
                  </a:cubicBezTo>
                  <a:cubicBezTo>
                    <a:pt x="3" y="12"/>
                    <a:pt x="4" y="12"/>
                    <a:pt x="6" y="11"/>
                  </a:cubicBezTo>
                  <a:lnTo>
                    <a:pt x="6" y="11"/>
                  </a:lnTo>
                  <a:cubicBezTo>
                    <a:pt x="5" y="11"/>
                    <a:pt x="5" y="12"/>
                    <a:pt x="6" y="12"/>
                  </a:cubicBezTo>
                  <a:cubicBezTo>
                    <a:pt x="9" y="12"/>
                    <a:pt x="30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9061;p60">
              <a:extLst>
                <a:ext uri="{FF2B5EF4-FFF2-40B4-BE49-F238E27FC236}">
                  <a16:creationId xmlns:a16="http://schemas.microsoft.com/office/drawing/2014/main" id="{57E24D51-1052-4A23-B066-EEB784CB293F}"/>
                </a:ext>
              </a:extLst>
            </p:cNvPr>
            <p:cNvSpPr/>
            <p:nvPr/>
          </p:nvSpPr>
          <p:spPr>
            <a:xfrm>
              <a:off x="5960250" y="2896625"/>
              <a:ext cx="875" cy="700"/>
            </a:xfrm>
            <a:custGeom>
              <a:avLst/>
              <a:gdLst/>
              <a:ahLst/>
              <a:cxnLst/>
              <a:rect l="l" t="t" r="r" b="b"/>
              <a:pathLst>
                <a:path w="35" h="28" extrusionOk="0">
                  <a:moveTo>
                    <a:pt x="25" y="0"/>
                  </a:moveTo>
                  <a:lnTo>
                    <a:pt x="25" y="0"/>
                  </a:lnTo>
                  <a:cubicBezTo>
                    <a:pt x="13" y="12"/>
                    <a:pt x="13" y="24"/>
                    <a:pt x="1" y="24"/>
                  </a:cubicBezTo>
                  <a:cubicBezTo>
                    <a:pt x="3" y="26"/>
                    <a:pt x="6" y="27"/>
                    <a:pt x="9" y="27"/>
                  </a:cubicBezTo>
                  <a:cubicBezTo>
                    <a:pt x="20" y="27"/>
                    <a:pt x="34" y="1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9062;p60">
              <a:extLst>
                <a:ext uri="{FF2B5EF4-FFF2-40B4-BE49-F238E27FC236}">
                  <a16:creationId xmlns:a16="http://schemas.microsoft.com/office/drawing/2014/main" id="{F3643CCB-1E74-4C21-B798-3184DC70C1EE}"/>
                </a:ext>
              </a:extLst>
            </p:cNvPr>
            <p:cNvSpPr/>
            <p:nvPr/>
          </p:nvSpPr>
          <p:spPr>
            <a:xfrm>
              <a:off x="5959075" y="28993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cubicBezTo>
                    <a:pt x="12" y="0"/>
                    <a:pt x="12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9063;p60">
              <a:extLst>
                <a:ext uri="{FF2B5EF4-FFF2-40B4-BE49-F238E27FC236}">
                  <a16:creationId xmlns:a16="http://schemas.microsoft.com/office/drawing/2014/main" id="{D412B557-C879-4B45-A3EE-649744C50DD3}"/>
                </a:ext>
              </a:extLst>
            </p:cNvPr>
            <p:cNvSpPr/>
            <p:nvPr/>
          </p:nvSpPr>
          <p:spPr>
            <a:xfrm>
              <a:off x="5959950" y="2893350"/>
              <a:ext cx="1225" cy="2400"/>
            </a:xfrm>
            <a:custGeom>
              <a:avLst/>
              <a:gdLst/>
              <a:ahLst/>
              <a:cxnLst/>
              <a:rect l="l" t="t" r="r" b="b"/>
              <a:pathLst>
                <a:path w="49" h="96" extrusionOk="0">
                  <a:moveTo>
                    <a:pt x="13" y="72"/>
                  </a:moveTo>
                  <a:cubicBezTo>
                    <a:pt x="48" y="0"/>
                    <a:pt x="1" y="95"/>
                    <a:pt x="13" y="72"/>
                  </a:cubicBezTo>
                  <a:cubicBezTo>
                    <a:pt x="13" y="60"/>
                    <a:pt x="13" y="72"/>
                    <a:pt x="13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9064;p60">
              <a:extLst>
                <a:ext uri="{FF2B5EF4-FFF2-40B4-BE49-F238E27FC236}">
                  <a16:creationId xmlns:a16="http://schemas.microsoft.com/office/drawing/2014/main" id="{438D13DF-0907-4C8D-A645-F2C3A0B28FFA}"/>
                </a:ext>
              </a:extLst>
            </p:cNvPr>
            <p:cNvSpPr/>
            <p:nvPr/>
          </p:nvSpPr>
          <p:spPr>
            <a:xfrm>
              <a:off x="5959375" y="2895125"/>
              <a:ext cx="600" cy="150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0" y="1"/>
                  </a:moveTo>
                  <a:cubicBezTo>
                    <a:pt x="4" y="5"/>
                    <a:pt x="7" y="6"/>
                    <a:pt x="9" y="6"/>
                  </a:cubicBezTo>
                  <a:cubicBezTo>
                    <a:pt x="13" y="6"/>
                    <a:pt x="16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9065;p60">
              <a:extLst>
                <a:ext uri="{FF2B5EF4-FFF2-40B4-BE49-F238E27FC236}">
                  <a16:creationId xmlns:a16="http://schemas.microsoft.com/office/drawing/2014/main" id="{A8BD9F09-FD7F-433E-8C9F-5E8BD204B578}"/>
                </a:ext>
              </a:extLst>
            </p:cNvPr>
            <p:cNvSpPr/>
            <p:nvPr/>
          </p:nvSpPr>
          <p:spPr>
            <a:xfrm>
              <a:off x="5959075" y="289692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0"/>
                  </a:moveTo>
                  <a:cubicBezTo>
                    <a:pt x="48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9066;p60">
              <a:extLst>
                <a:ext uri="{FF2B5EF4-FFF2-40B4-BE49-F238E27FC236}">
                  <a16:creationId xmlns:a16="http://schemas.microsoft.com/office/drawing/2014/main" id="{508DB654-5BF3-43F4-99CA-FBE2AA38BF01}"/>
                </a:ext>
              </a:extLst>
            </p:cNvPr>
            <p:cNvSpPr/>
            <p:nvPr/>
          </p:nvSpPr>
          <p:spPr>
            <a:xfrm>
              <a:off x="5959075" y="2893050"/>
              <a:ext cx="2700" cy="925"/>
            </a:xfrm>
            <a:custGeom>
              <a:avLst/>
              <a:gdLst/>
              <a:ahLst/>
              <a:cxnLst/>
              <a:rect l="l" t="t" r="r" b="b"/>
              <a:pathLst>
                <a:path w="108" h="37" extrusionOk="0">
                  <a:moveTo>
                    <a:pt x="36" y="24"/>
                  </a:moveTo>
                  <a:cubicBezTo>
                    <a:pt x="107" y="0"/>
                    <a:pt x="0" y="36"/>
                    <a:pt x="36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9067;p60">
              <a:extLst>
                <a:ext uri="{FF2B5EF4-FFF2-40B4-BE49-F238E27FC236}">
                  <a16:creationId xmlns:a16="http://schemas.microsoft.com/office/drawing/2014/main" id="{EB55F72D-014A-449D-9DB3-F5368A8F4004}"/>
                </a:ext>
              </a:extLst>
            </p:cNvPr>
            <p:cNvSpPr/>
            <p:nvPr/>
          </p:nvSpPr>
          <p:spPr>
            <a:xfrm>
              <a:off x="5959650" y="2892575"/>
              <a:ext cx="950" cy="500"/>
            </a:xfrm>
            <a:custGeom>
              <a:avLst/>
              <a:gdLst/>
              <a:ahLst/>
              <a:cxnLst/>
              <a:rect l="l" t="t" r="r" b="b"/>
              <a:pathLst>
                <a:path w="38" h="20" extrusionOk="0">
                  <a:moveTo>
                    <a:pt x="28" y="0"/>
                  </a:moveTo>
                  <a:cubicBezTo>
                    <a:pt x="21" y="0"/>
                    <a:pt x="10" y="5"/>
                    <a:pt x="1" y="19"/>
                  </a:cubicBezTo>
                  <a:cubicBezTo>
                    <a:pt x="4" y="19"/>
                    <a:pt x="6" y="19"/>
                    <a:pt x="7" y="18"/>
                  </a:cubicBezTo>
                  <a:lnTo>
                    <a:pt x="7" y="18"/>
                  </a:lnTo>
                  <a:cubicBezTo>
                    <a:pt x="37" y="11"/>
                    <a:pt x="38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9068;p60">
              <a:extLst>
                <a:ext uri="{FF2B5EF4-FFF2-40B4-BE49-F238E27FC236}">
                  <a16:creationId xmlns:a16="http://schemas.microsoft.com/office/drawing/2014/main" id="{C496D970-F7F8-4761-98F6-122C2C1626C4}"/>
                </a:ext>
              </a:extLst>
            </p:cNvPr>
            <p:cNvSpPr/>
            <p:nvPr/>
          </p:nvSpPr>
          <p:spPr>
            <a:xfrm>
              <a:off x="5958775" y="2894225"/>
              <a:ext cx="900" cy="925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36" y="1"/>
                  </a:moveTo>
                  <a:cubicBezTo>
                    <a:pt x="0" y="37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9069;p60">
              <a:extLst>
                <a:ext uri="{FF2B5EF4-FFF2-40B4-BE49-F238E27FC236}">
                  <a16:creationId xmlns:a16="http://schemas.microsoft.com/office/drawing/2014/main" id="{5BB41DF7-8B3C-430C-9C17-77FDB6419309}"/>
                </a:ext>
              </a:extLst>
            </p:cNvPr>
            <p:cNvSpPr/>
            <p:nvPr/>
          </p:nvSpPr>
          <p:spPr>
            <a:xfrm>
              <a:off x="5959075" y="289395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24"/>
                  </a:moveTo>
                  <a:cubicBezTo>
                    <a:pt x="12" y="24"/>
                    <a:pt x="0" y="0"/>
                    <a:pt x="12" y="24"/>
                  </a:cubicBezTo>
                  <a:cubicBezTo>
                    <a:pt x="12" y="24"/>
                    <a:pt x="0" y="24"/>
                    <a:pt x="1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9070;p60">
              <a:extLst>
                <a:ext uri="{FF2B5EF4-FFF2-40B4-BE49-F238E27FC236}">
                  <a16:creationId xmlns:a16="http://schemas.microsoft.com/office/drawing/2014/main" id="{B4598B48-B681-4917-B0D3-B58F3CB3A340}"/>
                </a:ext>
              </a:extLst>
            </p:cNvPr>
            <p:cNvSpPr/>
            <p:nvPr/>
          </p:nvSpPr>
          <p:spPr>
            <a:xfrm>
              <a:off x="5958175" y="28960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0"/>
                  </a:moveTo>
                  <a:cubicBezTo>
                    <a:pt x="36" y="0"/>
                    <a:pt x="12" y="0"/>
                    <a:pt x="0" y="24"/>
                  </a:cubicBezTo>
                  <a:cubicBezTo>
                    <a:pt x="12" y="12"/>
                    <a:pt x="24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9071;p60">
              <a:extLst>
                <a:ext uri="{FF2B5EF4-FFF2-40B4-BE49-F238E27FC236}">
                  <a16:creationId xmlns:a16="http://schemas.microsoft.com/office/drawing/2014/main" id="{91A0FDA9-459C-4AF9-92AC-4D1FF4D547FC}"/>
                </a:ext>
              </a:extLst>
            </p:cNvPr>
            <p:cNvSpPr/>
            <p:nvPr/>
          </p:nvSpPr>
          <p:spPr>
            <a:xfrm>
              <a:off x="5958775" y="2894825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25"/>
                  </a:moveTo>
                  <a:cubicBezTo>
                    <a:pt x="36" y="1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9072;p60">
              <a:extLst>
                <a:ext uri="{FF2B5EF4-FFF2-40B4-BE49-F238E27FC236}">
                  <a16:creationId xmlns:a16="http://schemas.microsoft.com/office/drawing/2014/main" id="{E4CBE172-76E7-4C06-8F00-761527E75D55}"/>
                </a:ext>
              </a:extLst>
            </p:cNvPr>
            <p:cNvSpPr/>
            <p:nvPr/>
          </p:nvSpPr>
          <p:spPr>
            <a:xfrm>
              <a:off x="5958475" y="28951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9073;p60">
              <a:extLst>
                <a:ext uri="{FF2B5EF4-FFF2-40B4-BE49-F238E27FC236}">
                  <a16:creationId xmlns:a16="http://schemas.microsoft.com/office/drawing/2014/main" id="{248069E5-48B8-4377-88E9-8DEA2EF92907}"/>
                </a:ext>
              </a:extLst>
            </p:cNvPr>
            <p:cNvSpPr/>
            <p:nvPr/>
          </p:nvSpPr>
          <p:spPr>
            <a:xfrm>
              <a:off x="5957575" y="2893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" y="0"/>
                    <a:pt x="48" y="0"/>
                    <a:pt x="48" y="0"/>
                  </a:cubicBezTo>
                  <a:cubicBezTo>
                    <a:pt x="36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9074;p60">
              <a:extLst>
                <a:ext uri="{FF2B5EF4-FFF2-40B4-BE49-F238E27FC236}">
                  <a16:creationId xmlns:a16="http://schemas.microsoft.com/office/drawing/2014/main" id="{C4BA04FD-947C-4EF1-8D16-F7F349085CEF}"/>
                </a:ext>
              </a:extLst>
            </p:cNvPr>
            <p:cNvSpPr/>
            <p:nvPr/>
          </p:nvSpPr>
          <p:spPr>
            <a:xfrm>
              <a:off x="5957275" y="28918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9075;p60">
              <a:extLst>
                <a:ext uri="{FF2B5EF4-FFF2-40B4-BE49-F238E27FC236}">
                  <a16:creationId xmlns:a16="http://schemas.microsoft.com/office/drawing/2014/main" id="{3D97C94C-7E65-483C-B7C9-1FAC5E08DA48}"/>
                </a:ext>
              </a:extLst>
            </p:cNvPr>
            <p:cNvSpPr/>
            <p:nvPr/>
          </p:nvSpPr>
          <p:spPr>
            <a:xfrm>
              <a:off x="5958250" y="2893800"/>
              <a:ext cx="550" cy="175"/>
            </a:xfrm>
            <a:custGeom>
              <a:avLst/>
              <a:gdLst/>
              <a:ahLst/>
              <a:cxnLst/>
              <a:rect l="l" t="t" r="r" b="b"/>
              <a:pathLst>
                <a:path w="22" h="7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1"/>
                    <a:pt x="13" y="6"/>
                    <a:pt x="21" y="6"/>
                  </a:cubicBezTo>
                  <a:cubicBezTo>
                    <a:pt x="9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9076;p60">
              <a:extLst>
                <a:ext uri="{FF2B5EF4-FFF2-40B4-BE49-F238E27FC236}">
                  <a16:creationId xmlns:a16="http://schemas.microsoft.com/office/drawing/2014/main" id="{36E7550A-947B-4B2D-9164-13E606394735}"/>
                </a:ext>
              </a:extLst>
            </p:cNvPr>
            <p:cNvSpPr/>
            <p:nvPr/>
          </p:nvSpPr>
          <p:spPr>
            <a:xfrm>
              <a:off x="5958475" y="2892325"/>
              <a:ext cx="175" cy="450"/>
            </a:xfrm>
            <a:custGeom>
              <a:avLst/>
              <a:gdLst/>
              <a:ahLst/>
              <a:cxnLst/>
              <a:rect l="l" t="t" r="r" b="b"/>
              <a:pathLst>
                <a:path w="7" h="18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4" y="2"/>
                    <a:pt x="0" y="5"/>
                  </a:cubicBezTo>
                  <a:cubicBezTo>
                    <a:pt x="0" y="5"/>
                    <a:pt x="0" y="17"/>
                    <a:pt x="0" y="17"/>
                  </a:cubicBezTo>
                  <a:cubicBezTo>
                    <a:pt x="0" y="9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9077;p60">
              <a:extLst>
                <a:ext uri="{FF2B5EF4-FFF2-40B4-BE49-F238E27FC236}">
                  <a16:creationId xmlns:a16="http://schemas.microsoft.com/office/drawing/2014/main" id="{09381385-C0F8-4615-8112-38DFB175C37E}"/>
                </a:ext>
              </a:extLst>
            </p:cNvPr>
            <p:cNvSpPr/>
            <p:nvPr/>
          </p:nvSpPr>
          <p:spPr>
            <a:xfrm>
              <a:off x="5958525" y="2893800"/>
              <a:ext cx="575" cy="175"/>
            </a:xfrm>
            <a:custGeom>
              <a:avLst/>
              <a:gdLst/>
              <a:ahLst/>
              <a:cxnLst/>
              <a:rect l="l" t="t" r="r" b="b"/>
              <a:pathLst>
                <a:path w="23" h="7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"/>
                    <a:pt x="14" y="6"/>
                    <a:pt x="22" y="6"/>
                  </a:cubicBezTo>
                  <a:cubicBezTo>
                    <a:pt x="10" y="2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9078;p60">
              <a:extLst>
                <a:ext uri="{FF2B5EF4-FFF2-40B4-BE49-F238E27FC236}">
                  <a16:creationId xmlns:a16="http://schemas.microsoft.com/office/drawing/2014/main" id="{F16987D2-80EA-49D6-B7AA-410F48120345}"/>
                </a:ext>
              </a:extLst>
            </p:cNvPr>
            <p:cNvSpPr/>
            <p:nvPr/>
          </p:nvSpPr>
          <p:spPr>
            <a:xfrm>
              <a:off x="5953700" y="2891850"/>
              <a:ext cx="3600" cy="1825"/>
            </a:xfrm>
            <a:custGeom>
              <a:avLst/>
              <a:gdLst/>
              <a:ahLst/>
              <a:cxnLst/>
              <a:rect l="l" t="t" r="r" b="b"/>
              <a:pathLst>
                <a:path w="144" h="73" extrusionOk="0">
                  <a:moveTo>
                    <a:pt x="144" y="1"/>
                  </a:moveTo>
                  <a:cubicBezTo>
                    <a:pt x="108" y="1"/>
                    <a:pt x="96" y="13"/>
                    <a:pt x="72" y="48"/>
                  </a:cubicBezTo>
                  <a:cubicBezTo>
                    <a:pt x="72" y="48"/>
                    <a:pt x="72" y="27"/>
                    <a:pt x="51" y="27"/>
                  </a:cubicBezTo>
                  <a:cubicBezTo>
                    <a:pt x="41" y="27"/>
                    <a:pt x="25" y="32"/>
                    <a:pt x="1" y="48"/>
                  </a:cubicBezTo>
                  <a:cubicBezTo>
                    <a:pt x="25" y="48"/>
                    <a:pt x="25" y="60"/>
                    <a:pt x="1" y="72"/>
                  </a:cubicBezTo>
                  <a:cubicBezTo>
                    <a:pt x="48" y="48"/>
                    <a:pt x="84" y="72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9079;p60">
              <a:extLst>
                <a:ext uri="{FF2B5EF4-FFF2-40B4-BE49-F238E27FC236}">
                  <a16:creationId xmlns:a16="http://schemas.microsoft.com/office/drawing/2014/main" id="{5554F721-D455-42A8-9162-8E23870D587D}"/>
                </a:ext>
              </a:extLst>
            </p:cNvPr>
            <p:cNvSpPr/>
            <p:nvPr/>
          </p:nvSpPr>
          <p:spPr>
            <a:xfrm>
              <a:off x="5957575" y="2891800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5" y="1"/>
                  </a:moveTo>
                  <a:cubicBezTo>
                    <a:pt x="3" y="1"/>
                    <a:pt x="2" y="1"/>
                    <a:pt x="1" y="3"/>
                  </a:cubicBezTo>
                  <a:cubicBezTo>
                    <a:pt x="7" y="13"/>
                    <a:pt x="11" y="16"/>
                    <a:pt x="13" y="16"/>
                  </a:cubicBezTo>
                  <a:cubicBezTo>
                    <a:pt x="17" y="16"/>
                    <a:pt x="1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9080;p60">
              <a:extLst>
                <a:ext uri="{FF2B5EF4-FFF2-40B4-BE49-F238E27FC236}">
                  <a16:creationId xmlns:a16="http://schemas.microsoft.com/office/drawing/2014/main" id="{5A9FB571-9B1E-4227-B8EA-97D62E51D87E}"/>
                </a:ext>
              </a:extLst>
            </p:cNvPr>
            <p:cNvSpPr/>
            <p:nvPr/>
          </p:nvSpPr>
          <p:spPr>
            <a:xfrm>
              <a:off x="5956675" y="2892600"/>
              <a:ext cx="1750" cy="1100"/>
            </a:xfrm>
            <a:custGeom>
              <a:avLst/>
              <a:gdLst/>
              <a:ahLst/>
              <a:cxnLst/>
              <a:rect l="l" t="t" r="r" b="b"/>
              <a:pathLst>
                <a:path w="70" h="44" extrusionOk="0">
                  <a:moveTo>
                    <a:pt x="49" y="0"/>
                  </a:moveTo>
                  <a:cubicBezTo>
                    <a:pt x="46" y="0"/>
                    <a:pt x="43" y="5"/>
                    <a:pt x="47" y="14"/>
                  </a:cubicBezTo>
                  <a:lnTo>
                    <a:pt x="47" y="14"/>
                  </a:lnTo>
                  <a:cubicBezTo>
                    <a:pt x="46" y="13"/>
                    <a:pt x="44" y="13"/>
                    <a:pt x="43" y="13"/>
                  </a:cubicBezTo>
                  <a:cubicBezTo>
                    <a:pt x="38" y="13"/>
                    <a:pt x="33" y="18"/>
                    <a:pt x="49" y="18"/>
                  </a:cubicBezTo>
                  <a:cubicBezTo>
                    <a:pt x="48" y="17"/>
                    <a:pt x="47" y="15"/>
                    <a:pt x="47" y="14"/>
                  </a:cubicBezTo>
                  <a:lnTo>
                    <a:pt x="47" y="14"/>
                  </a:lnTo>
                  <a:cubicBezTo>
                    <a:pt x="48" y="15"/>
                    <a:pt x="49" y="16"/>
                    <a:pt x="49" y="18"/>
                  </a:cubicBezTo>
                  <a:cubicBezTo>
                    <a:pt x="54" y="6"/>
                    <a:pt x="51" y="0"/>
                    <a:pt x="49" y="0"/>
                  </a:cubicBezTo>
                  <a:close/>
                  <a:moveTo>
                    <a:pt x="62" y="13"/>
                  </a:moveTo>
                  <a:cubicBezTo>
                    <a:pt x="61" y="13"/>
                    <a:pt x="57" y="14"/>
                    <a:pt x="49" y="18"/>
                  </a:cubicBezTo>
                  <a:cubicBezTo>
                    <a:pt x="37" y="18"/>
                    <a:pt x="13" y="30"/>
                    <a:pt x="1" y="42"/>
                  </a:cubicBezTo>
                  <a:cubicBezTo>
                    <a:pt x="2" y="43"/>
                    <a:pt x="4" y="44"/>
                    <a:pt x="6" y="44"/>
                  </a:cubicBezTo>
                  <a:cubicBezTo>
                    <a:pt x="23" y="44"/>
                    <a:pt x="69" y="13"/>
                    <a:pt x="6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9081;p60">
              <a:extLst>
                <a:ext uri="{FF2B5EF4-FFF2-40B4-BE49-F238E27FC236}">
                  <a16:creationId xmlns:a16="http://schemas.microsoft.com/office/drawing/2014/main" id="{30F47F44-8B3E-4347-8E6E-781AD99BB157}"/>
                </a:ext>
              </a:extLst>
            </p:cNvPr>
            <p:cNvSpPr/>
            <p:nvPr/>
          </p:nvSpPr>
          <p:spPr>
            <a:xfrm>
              <a:off x="5956975" y="2895425"/>
              <a:ext cx="1225" cy="1625"/>
            </a:xfrm>
            <a:custGeom>
              <a:avLst/>
              <a:gdLst/>
              <a:ahLst/>
              <a:cxnLst/>
              <a:rect l="l" t="t" r="r" b="b"/>
              <a:pathLst>
                <a:path w="49" h="65" extrusionOk="0">
                  <a:moveTo>
                    <a:pt x="48" y="1"/>
                  </a:moveTo>
                  <a:lnTo>
                    <a:pt x="48" y="1"/>
                  </a:lnTo>
                  <a:cubicBezTo>
                    <a:pt x="31" y="18"/>
                    <a:pt x="22" y="30"/>
                    <a:pt x="19" y="38"/>
                  </a:cubicBezTo>
                  <a:lnTo>
                    <a:pt x="19" y="38"/>
                  </a:lnTo>
                  <a:cubicBezTo>
                    <a:pt x="31" y="28"/>
                    <a:pt x="40" y="17"/>
                    <a:pt x="48" y="1"/>
                  </a:cubicBezTo>
                  <a:close/>
                  <a:moveTo>
                    <a:pt x="19" y="38"/>
                  </a:moveTo>
                  <a:lnTo>
                    <a:pt x="19" y="38"/>
                  </a:lnTo>
                  <a:cubicBezTo>
                    <a:pt x="14" y="41"/>
                    <a:pt x="8" y="45"/>
                    <a:pt x="1" y="48"/>
                  </a:cubicBezTo>
                  <a:cubicBezTo>
                    <a:pt x="9" y="48"/>
                    <a:pt x="11" y="64"/>
                    <a:pt x="16" y="64"/>
                  </a:cubicBezTo>
                  <a:cubicBezTo>
                    <a:pt x="18" y="64"/>
                    <a:pt x="21" y="60"/>
                    <a:pt x="25" y="48"/>
                  </a:cubicBezTo>
                  <a:cubicBezTo>
                    <a:pt x="19" y="48"/>
                    <a:pt x="16" y="45"/>
                    <a:pt x="19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9082;p60">
              <a:extLst>
                <a:ext uri="{FF2B5EF4-FFF2-40B4-BE49-F238E27FC236}">
                  <a16:creationId xmlns:a16="http://schemas.microsoft.com/office/drawing/2014/main" id="{C7BCB929-8B8D-4393-A70C-911EB1A46E9B}"/>
                </a:ext>
              </a:extLst>
            </p:cNvPr>
            <p:cNvSpPr/>
            <p:nvPr/>
          </p:nvSpPr>
          <p:spPr>
            <a:xfrm>
              <a:off x="5956475" y="2894825"/>
              <a:ext cx="825" cy="300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33" y="1"/>
                  </a:moveTo>
                  <a:cubicBezTo>
                    <a:pt x="9" y="1"/>
                    <a:pt x="1" y="11"/>
                    <a:pt x="9" y="11"/>
                  </a:cubicBezTo>
                  <a:cubicBezTo>
                    <a:pt x="13" y="11"/>
                    <a:pt x="21" y="9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9083;p60">
              <a:extLst>
                <a:ext uri="{FF2B5EF4-FFF2-40B4-BE49-F238E27FC236}">
                  <a16:creationId xmlns:a16="http://schemas.microsoft.com/office/drawing/2014/main" id="{1A848AE7-D6E9-4AE4-81F5-BC064B645CE3}"/>
                </a:ext>
              </a:extLst>
            </p:cNvPr>
            <p:cNvSpPr/>
            <p:nvPr/>
          </p:nvSpPr>
          <p:spPr>
            <a:xfrm>
              <a:off x="5957450" y="2891125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27" y="1"/>
                  </a:moveTo>
                  <a:cubicBezTo>
                    <a:pt x="27" y="1"/>
                    <a:pt x="21" y="5"/>
                    <a:pt x="6" y="18"/>
                  </a:cubicBezTo>
                  <a:cubicBezTo>
                    <a:pt x="2" y="21"/>
                    <a:pt x="1" y="23"/>
                    <a:pt x="1" y="23"/>
                  </a:cubicBezTo>
                  <a:cubicBezTo>
                    <a:pt x="3" y="23"/>
                    <a:pt x="29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9084;p60">
              <a:extLst>
                <a:ext uri="{FF2B5EF4-FFF2-40B4-BE49-F238E27FC236}">
                  <a16:creationId xmlns:a16="http://schemas.microsoft.com/office/drawing/2014/main" id="{407C3605-0488-40E5-B768-EE97433787FE}"/>
                </a:ext>
              </a:extLst>
            </p:cNvPr>
            <p:cNvSpPr/>
            <p:nvPr/>
          </p:nvSpPr>
          <p:spPr>
            <a:xfrm>
              <a:off x="5957225" y="2890950"/>
              <a:ext cx="675" cy="175"/>
            </a:xfrm>
            <a:custGeom>
              <a:avLst/>
              <a:gdLst/>
              <a:ahLst/>
              <a:cxnLst/>
              <a:rect l="l" t="t" r="r" b="b"/>
              <a:pathLst>
                <a:path w="27" h="7" extrusionOk="0">
                  <a:moveTo>
                    <a:pt x="27" y="1"/>
                  </a:moveTo>
                  <a:cubicBezTo>
                    <a:pt x="19" y="1"/>
                    <a:pt x="0" y="6"/>
                    <a:pt x="3" y="6"/>
                  </a:cubicBezTo>
                  <a:cubicBezTo>
                    <a:pt x="4" y="6"/>
                    <a:pt x="11" y="5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9085;p60">
              <a:extLst>
                <a:ext uri="{FF2B5EF4-FFF2-40B4-BE49-F238E27FC236}">
                  <a16:creationId xmlns:a16="http://schemas.microsoft.com/office/drawing/2014/main" id="{C83A67C2-36E7-4CA1-87B3-F39D70BCAE16}"/>
                </a:ext>
              </a:extLst>
            </p:cNvPr>
            <p:cNvSpPr/>
            <p:nvPr/>
          </p:nvSpPr>
          <p:spPr>
            <a:xfrm>
              <a:off x="5949250" y="2877550"/>
              <a:ext cx="425" cy="625"/>
            </a:xfrm>
            <a:custGeom>
              <a:avLst/>
              <a:gdLst/>
              <a:ahLst/>
              <a:cxnLst/>
              <a:rect l="l" t="t" r="r" b="b"/>
              <a:pathLst>
                <a:path w="17" h="25" extrusionOk="0">
                  <a:moveTo>
                    <a:pt x="16" y="1"/>
                  </a:moveTo>
                  <a:cubicBezTo>
                    <a:pt x="14" y="1"/>
                    <a:pt x="0" y="18"/>
                    <a:pt x="0" y="25"/>
                  </a:cubicBezTo>
                  <a:cubicBezTo>
                    <a:pt x="14" y="7"/>
                    <a:pt x="17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9086;p60">
              <a:extLst>
                <a:ext uri="{FF2B5EF4-FFF2-40B4-BE49-F238E27FC236}">
                  <a16:creationId xmlns:a16="http://schemas.microsoft.com/office/drawing/2014/main" id="{298AAB29-DC13-401C-911A-CAA485F116BB}"/>
                </a:ext>
              </a:extLst>
            </p:cNvPr>
            <p:cNvSpPr/>
            <p:nvPr/>
          </p:nvSpPr>
          <p:spPr>
            <a:xfrm>
              <a:off x="5940325" y="2871325"/>
              <a:ext cx="300" cy="750"/>
            </a:xfrm>
            <a:custGeom>
              <a:avLst/>
              <a:gdLst/>
              <a:ahLst/>
              <a:cxnLst/>
              <a:rect l="l" t="t" r="r" b="b"/>
              <a:pathLst>
                <a:path w="12" h="30" extrusionOk="0">
                  <a:moveTo>
                    <a:pt x="12" y="0"/>
                  </a:moveTo>
                  <a:cubicBezTo>
                    <a:pt x="3" y="22"/>
                    <a:pt x="1" y="29"/>
                    <a:pt x="1" y="29"/>
                  </a:cubicBezTo>
                  <a:cubicBezTo>
                    <a:pt x="2" y="29"/>
                    <a:pt x="12" y="8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9087;p60">
              <a:extLst>
                <a:ext uri="{FF2B5EF4-FFF2-40B4-BE49-F238E27FC236}">
                  <a16:creationId xmlns:a16="http://schemas.microsoft.com/office/drawing/2014/main" id="{C1927098-0343-4109-9352-B55ECFDF0B18}"/>
                </a:ext>
              </a:extLst>
            </p:cNvPr>
            <p:cNvSpPr/>
            <p:nvPr/>
          </p:nvSpPr>
          <p:spPr>
            <a:xfrm>
              <a:off x="5936750" y="28796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"/>
                  </a:moveTo>
                  <a:lnTo>
                    <a:pt x="24" y="12"/>
                  </a:lnTo>
                  <a:cubicBezTo>
                    <a:pt x="24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9088;p60">
              <a:extLst>
                <a:ext uri="{FF2B5EF4-FFF2-40B4-BE49-F238E27FC236}">
                  <a16:creationId xmlns:a16="http://schemas.microsoft.com/office/drawing/2014/main" id="{2555A1FA-C3E0-492E-A1D7-D1D4163D5533}"/>
                </a:ext>
              </a:extLst>
            </p:cNvPr>
            <p:cNvSpPr/>
            <p:nvPr/>
          </p:nvSpPr>
          <p:spPr>
            <a:xfrm>
              <a:off x="5953325" y="2885300"/>
              <a:ext cx="400" cy="700"/>
            </a:xfrm>
            <a:custGeom>
              <a:avLst/>
              <a:gdLst/>
              <a:ahLst/>
              <a:cxnLst/>
              <a:rect l="l" t="t" r="r" b="b"/>
              <a:pathLst>
                <a:path w="16" h="28" extrusionOk="0">
                  <a:moveTo>
                    <a:pt x="16" y="1"/>
                  </a:moveTo>
                  <a:cubicBezTo>
                    <a:pt x="16" y="10"/>
                    <a:pt x="0" y="28"/>
                    <a:pt x="7" y="28"/>
                  </a:cubicBezTo>
                  <a:cubicBezTo>
                    <a:pt x="8" y="28"/>
                    <a:pt x="11" y="27"/>
                    <a:pt x="16" y="25"/>
                  </a:cubicBezTo>
                  <a:cubicBezTo>
                    <a:pt x="16" y="13"/>
                    <a:pt x="16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9089;p60">
              <a:extLst>
                <a:ext uri="{FF2B5EF4-FFF2-40B4-BE49-F238E27FC236}">
                  <a16:creationId xmlns:a16="http://schemas.microsoft.com/office/drawing/2014/main" id="{4BD69A09-9A91-45C0-A981-5C4BA57FD919}"/>
                </a:ext>
              </a:extLst>
            </p:cNvPr>
            <p:cNvSpPr/>
            <p:nvPr/>
          </p:nvSpPr>
          <p:spPr>
            <a:xfrm>
              <a:off x="5953325" y="2884950"/>
              <a:ext cx="800" cy="425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16" y="1"/>
                  </a:moveTo>
                  <a:cubicBezTo>
                    <a:pt x="14" y="1"/>
                    <a:pt x="9" y="1"/>
                    <a:pt x="4" y="3"/>
                  </a:cubicBezTo>
                  <a:cubicBezTo>
                    <a:pt x="1" y="13"/>
                    <a:pt x="3" y="16"/>
                    <a:pt x="7" y="16"/>
                  </a:cubicBezTo>
                  <a:cubicBezTo>
                    <a:pt x="15" y="16"/>
                    <a:pt x="32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9090;p60">
              <a:extLst>
                <a:ext uri="{FF2B5EF4-FFF2-40B4-BE49-F238E27FC236}">
                  <a16:creationId xmlns:a16="http://schemas.microsoft.com/office/drawing/2014/main" id="{40EDD447-A40D-498B-88E8-779D5F025A07}"/>
                </a:ext>
              </a:extLst>
            </p:cNvPr>
            <p:cNvSpPr/>
            <p:nvPr/>
          </p:nvSpPr>
          <p:spPr>
            <a:xfrm>
              <a:off x="5956375" y="2888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9091;p60">
              <a:extLst>
                <a:ext uri="{FF2B5EF4-FFF2-40B4-BE49-F238E27FC236}">
                  <a16:creationId xmlns:a16="http://schemas.microsoft.com/office/drawing/2014/main" id="{99DDA160-E6AA-4657-8225-9BC2FBAED32D}"/>
                </a:ext>
              </a:extLst>
            </p:cNvPr>
            <p:cNvSpPr/>
            <p:nvPr/>
          </p:nvSpPr>
          <p:spPr>
            <a:xfrm>
              <a:off x="5956100" y="2888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9092;p60">
              <a:extLst>
                <a:ext uri="{FF2B5EF4-FFF2-40B4-BE49-F238E27FC236}">
                  <a16:creationId xmlns:a16="http://schemas.microsoft.com/office/drawing/2014/main" id="{175C4E2B-C37C-443D-9CDD-308C6D0F42DA}"/>
                </a:ext>
              </a:extLst>
            </p:cNvPr>
            <p:cNvSpPr/>
            <p:nvPr/>
          </p:nvSpPr>
          <p:spPr>
            <a:xfrm>
              <a:off x="5930200" y="28865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9093;p60">
              <a:extLst>
                <a:ext uri="{FF2B5EF4-FFF2-40B4-BE49-F238E27FC236}">
                  <a16:creationId xmlns:a16="http://schemas.microsoft.com/office/drawing/2014/main" id="{93ADC22B-B533-405D-9FCF-04953CC1614D}"/>
                </a:ext>
              </a:extLst>
            </p:cNvPr>
            <p:cNvSpPr/>
            <p:nvPr/>
          </p:nvSpPr>
          <p:spPr>
            <a:xfrm>
              <a:off x="5916500" y="2862975"/>
              <a:ext cx="40800" cy="247975"/>
            </a:xfrm>
            <a:custGeom>
              <a:avLst/>
              <a:gdLst/>
              <a:ahLst/>
              <a:cxnLst/>
              <a:rect l="l" t="t" r="r" b="b"/>
              <a:pathLst>
                <a:path w="1632" h="9919" extrusionOk="0">
                  <a:moveTo>
                    <a:pt x="786" y="36"/>
                  </a:moveTo>
                  <a:lnTo>
                    <a:pt x="786" y="36"/>
                  </a:lnTo>
                  <a:cubicBezTo>
                    <a:pt x="789" y="42"/>
                    <a:pt x="792" y="48"/>
                    <a:pt x="795" y="53"/>
                  </a:cubicBezTo>
                  <a:lnTo>
                    <a:pt x="795" y="53"/>
                  </a:lnTo>
                  <a:cubicBezTo>
                    <a:pt x="793" y="47"/>
                    <a:pt x="790" y="41"/>
                    <a:pt x="786" y="36"/>
                  </a:cubicBezTo>
                  <a:close/>
                  <a:moveTo>
                    <a:pt x="987" y="285"/>
                  </a:moveTo>
                  <a:cubicBezTo>
                    <a:pt x="988" y="285"/>
                    <a:pt x="988" y="285"/>
                    <a:pt x="989" y="287"/>
                  </a:cubicBezTo>
                  <a:cubicBezTo>
                    <a:pt x="984" y="320"/>
                    <a:pt x="966" y="355"/>
                    <a:pt x="949" y="390"/>
                  </a:cubicBezTo>
                  <a:lnTo>
                    <a:pt x="949" y="390"/>
                  </a:lnTo>
                  <a:cubicBezTo>
                    <a:pt x="962" y="340"/>
                    <a:pt x="979" y="285"/>
                    <a:pt x="987" y="285"/>
                  </a:cubicBezTo>
                  <a:close/>
                  <a:moveTo>
                    <a:pt x="929" y="464"/>
                  </a:moveTo>
                  <a:cubicBezTo>
                    <a:pt x="929" y="465"/>
                    <a:pt x="929" y="465"/>
                    <a:pt x="929" y="465"/>
                  </a:cubicBezTo>
                  <a:cubicBezTo>
                    <a:pt x="928" y="469"/>
                    <a:pt x="928" y="471"/>
                    <a:pt x="928" y="471"/>
                  </a:cubicBezTo>
                  <a:cubicBezTo>
                    <a:pt x="928" y="471"/>
                    <a:pt x="928" y="469"/>
                    <a:pt x="929" y="464"/>
                  </a:cubicBezTo>
                  <a:close/>
                  <a:moveTo>
                    <a:pt x="908" y="476"/>
                  </a:moveTo>
                  <a:cubicBezTo>
                    <a:pt x="906" y="484"/>
                    <a:pt x="905" y="492"/>
                    <a:pt x="905" y="501"/>
                  </a:cubicBezTo>
                  <a:cubicBezTo>
                    <a:pt x="906" y="491"/>
                    <a:pt x="907" y="483"/>
                    <a:pt x="908" y="476"/>
                  </a:cubicBezTo>
                  <a:close/>
                  <a:moveTo>
                    <a:pt x="948" y="525"/>
                  </a:moveTo>
                  <a:lnTo>
                    <a:pt x="948" y="525"/>
                  </a:lnTo>
                  <a:cubicBezTo>
                    <a:pt x="944" y="528"/>
                    <a:pt x="941" y="531"/>
                    <a:pt x="941" y="537"/>
                  </a:cubicBezTo>
                  <a:cubicBezTo>
                    <a:pt x="944" y="532"/>
                    <a:pt x="946" y="528"/>
                    <a:pt x="948" y="525"/>
                  </a:cubicBezTo>
                  <a:close/>
                  <a:moveTo>
                    <a:pt x="987" y="516"/>
                  </a:moveTo>
                  <a:cubicBezTo>
                    <a:pt x="989" y="516"/>
                    <a:pt x="982" y="524"/>
                    <a:pt x="953" y="548"/>
                  </a:cubicBezTo>
                  <a:cubicBezTo>
                    <a:pt x="956" y="546"/>
                    <a:pt x="959" y="541"/>
                    <a:pt x="961" y="537"/>
                  </a:cubicBezTo>
                  <a:lnTo>
                    <a:pt x="961" y="537"/>
                  </a:lnTo>
                  <a:cubicBezTo>
                    <a:pt x="958" y="541"/>
                    <a:pt x="955" y="545"/>
                    <a:pt x="953" y="548"/>
                  </a:cubicBezTo>
                  <a:cubicBezTo>
                    <a:pt x="962" y="530"/>
                    <a:pt x="966" y="524"/>
                    <a:pt x="967" y="524"/>
                  </a:cubicBezTo>
                  <a:lnTo>
                    <a:pt x="967" y="524"/>
                  </a:lnTo>
                  <a:cubicBezTo>
                    <a:pt x="967" y="524"/>
                    <a:pt x="965" y="531"/>
                    <a:pt x="961" y="537"/>
                  </a:cubicBezTo>
                  <a:lnTo>
                    <a:pt x="961" y="537"/>
                  </a:lnTo>
                  <a:cubicBezTo>
                    <a:pt x="971" y="526"/>
                    <a:pt x="985" y="516"/>
                    <a:pt x="987" y="516"/>
                  </a:cubicBezTo>
                  <a:close/>
                  <a:moveTo>
                    <a:pt x="842" y="564"/>
                  </a:moveTo>
                  <a:cubicBezTo>
                    <a:pt x="843" y="567"/>
                    <a:pt x="844" y="570"/>
                    <a:pt x="845" y="573"/>
                  </a:cubicBezTo>
                  <a:lnTo>
                    <a:pt x="845" y="573"/>
                  </a:lnTo>
                  <a:cubicBezTo>
                    <a:pt x="845" y="569"/>
                    <a:pt x="844" y="566"/>
                    <a:pt x="842" y="564"/>
                  </a:cubicBezTo>
                  <a:close/>
                  <a:moveTo>
                    <a:pt x="844" y="514"/>
                  </a:moveTo>
                  <a:cubicBezTo>
                    <a:pt x="844" y="514"/>
                    <a:pt x="844" y="521"/>
                    <a:pt x="846" y="537"/>
                  </a:cubicBezTo>
                  <a:cubicBezTo>
                    <a:pt x="846" y="536"/>
                    <a:pt x="846" y="536"/>
                    <a:pt x="846" y="536"/>
                  </a:cubicBezTo>
                  <a:lnTo>
                    <a:pt x="846" y="536"/>
                  </a:lnTo>
                  <a:cubicBezTo>
                    <a:pt x="846" y="536"/>
                    <a:pt x="846" y="536"/>
                    <a:pt x="846" y="537"/>
                  </a:cubicBezTo>
                  <a:lnTo>
                    <a:pt x="846" y="537"/>
                  </a:lnTo>
                  <a:cubicBezTo>
                    <a:pt x="828" y="537"/>
                    <a:pt x="837" y="540"/>
                    <a:pt x="843" y="540"/>
                  </a:cubicBezTo>
                  <a:cubicBezTo>
                    <a:pt x="844" y="540"/>
                    <a:pt x="845" y="539"/>
                    <a:pt x="846" y="539"/>
                  </a:cubicBezTo>
                  <a:lnTo>
                    <a:pt x="846" y="539"/>
                  </a:lnTo>
                  <a:cubicBezTo>
                    <a:pt x="852" y="578"/>
                    <a:pt x="855" y="592"/>
                    <a:pt x="856" y="592"/>
                  </a:cubicBezTo>
                  <a:cubicBezTo>
                    <a:pt x="857" y="592"/>
                    <a:pt x="845" y="514"/>
                    <a:pt x="844" y="514"/>
                  </a:cubicBezTo>
                  <a:close/>
                  <a:moveTo>
                    <a:pt x="1155" y="560"/>
                  </a:moveTo>
                  <a:lnTo>
                    <a:pt x="1155" y="560"/>
                  </a:lnTo>
                  <a:cubicBezTo>
                    <a:pt x="1120" y="584"/>
                    <a:pt x="1084" y="608"/>
                    <a:pt x="1048" y="620"/>
                  </a:cubicBezTo>
                  <a:cubicBezTo>
                    <a:pt x="1036" y="608"/>
                    <a:pt x="1060" y="608"/>
                    <a:pt x="1072" y="596"/>
                  </a:cubicBezTo>
                  <a:lnTo>
                    <a:pt x="1072" y="596"/>
                  </a:lnTo>
                  <a:cubicBezTo>
                    <a:pt x="1064" y="596"/>
                    <a:pt x="1051" y="607"/>
                    <a:pt x="1043" y="607"/>
                  </a:cubicBezTo>
                  <a:cubicBezTo>
                    <a:pt x="1039" y="607"/>
                    <a:pt x="1036" y="604"/>
                    <a:pt x="1036" y="596"/>
                  </a:cubicBezTo>
                  <a:cubicBezTo>
                    <a:pt x="1072" y="584"/>
                    <a:pt x="1120" y="572"/>
                    <a:pt x="1155" y="560"/>
                  </a:cubicBezTo>
                  <a:close/>
                  <a:moveTo>
                    <a:pt x="810" y="584"/>
                  </a:moveTo>
                  <a:cubicBezTo>
                    <a:pt x="822" y="584"/>
                    <a:pt x="834" y="596"/>
                    <a:pt x="846" y="608"/>
                  </a:cubicBezTo>
                  <a:cubicBezTo>
                    <a:pt x="846" y="608"/>
                    <a:pt x="846" y="614"/>
                    <a:pt x="847" y="625"/>
                  </a:cubicBezTo>
                  <a:lnTo>
                    <a:pt x="847" y="625"/>
                  </a:lnTo>
                  <a:cubicBezTo>
                    <a:pt x="830" y="612"/>
                    <a:pt x="820" y="594"/>
                    <a:pt x="810" y="584"/>
                  </a:cubicBezTo>
                  <a:close/>
                  <a:moveTo>
                    <a:pt x="905" y="382"/>
                  </a:moveTo>
                  <a:cubicBezTo>
                    <a:pt x="905" y="430"/>
                    <a:pt x="907" y="439"/>
                    <a:pt x="908" y="439"/>
                  </a:cubicBezTo>
                  <a:cubicBezTo>
                    <a:pt x="909" y="439"/>
                    <a:pt x="910" y="435"/>
                    <a:pt x="911" y="435"/>
                  </a:cubicBezTo>
                  <a:lnTo>
                    <a:pt x="911" y="435"/>
                  </a:lnTo>
                  <a:cubicBezTo>
                    <a:pt x="911" y="435"/>
                    <a:pt x="910" y="442"/>
                    <a:pt x="908" y="476"/>
                  </a:cubicBezTo>
                  <a:lnTo>
                    <a:pt x="908" y="476"/>
                  </a:lnTo>
                  <a:cubicBezTo>
                    <a:pt x="911" y="453"/>
                    <a:pt x="920" y="435"/>
                    <a:pt x="929" y="417"/>
                  </a:cubicBezTo>
                  <a:cubicBezTo>
                    <a:pt x="929" y="422"/>
                    <a:pt x="929" y="426"/>
                    <a:pt x="929" y="431"/>
                  </a:cubicBezTo>
                  <a:lnTo>
                    <a:pt x="929" y="431"/>
                  </a:lnTo>
                  <a:cubicBezTo>
                    <a:pt x="915" y="467"/>
                    <a:pt x="909" y="499"/>
                    <a:pt x="929" y="525"/>
                  </a:cubicBezTo>
                  <a:cubicBezTo>
                    <a:pt x="941" y="477"/>
                    <a:pt x="977" y="453"/>
                    <a:pt x="1013" y="429"/>
                  </a:cubicBezTo>
                  <a:lnTo>
                    <a:pt x="1013" y="429"/>
                  </a:lnTo>
                  <a:cubicBezTo>
                    <a:pt x="946" y="518"/>
                    <a:pt x="972" y="483"/>
                    <a:pt x="948" y="525"/>
                  </a:cubicBezTo>
                  <a:lnTo>
                    <a:pt x="948" y="525"/>
                  </a:lnTo>
                  <a:cubicBezTo>
                    <a:pt x="952" y="522"/>
                    <a:pt x="959" y="519"/>
                    <a:pt x="965" y="513"/>
                  </a:cubicBezTo>
                  <a:lnTo>
                    <a:pt x="965" y="513"/>
                  </a:lnTo>
                  <a:cubicBezTo>
                    <a:pt x="956" y="531"/>
                    <a:pt x="926" y="592"/>
                    <a:pt x="901" y="592"/>
                  </a:cubicBezTo>
                  <a:cubicBezTo>
                    <a:pt x="894" y="592"/>
                    <a:pt x="887" y="586"/>
                    <a:pt x="882" y="572"/>
                  </a:cubicBezTo>
                  <a:cubicBezTo>
                    <a:pt x="882" y="584"/>
                    <a:pt x="882" y="584"/>
                    <a:pt x="882" y="584"/>
                  </a:cubicBezTo>
                  <a:cubicBezTo>
                    <a:pt x="882" y="581"/>
                    <a:pt x="881" y="576"/>
                    <a:pt x="881" y="570"/>
                  </a:cubicBezTo>
                  <a:lnTo>
                    <a:pt x="881" y="570"/>
                  </a:lnTo>
                  <a:cubicBezTo>
                    <a:pt x="881" y="571"/>
                    <a:pt x="881" y="571"/>
                    <a:pt x="882" y="572"/>
                  </a:cubicBezTo>
                  <a:cubicBezTo>
                    <a:pt x="881" y="569"/>
                    <a:pt x="881" y="565"/>
                    <a:pt x="880" y="562"/>
                  </a:cubicBezTo>
                  <a:lnTo>
                    <a:pt x="880" y="562"/>
                  </a:lnTo>
                  <a:cubicBezTo>
                    <a:pt x="881" y="564"/>
                    <a:pt x="881" y="567"/>
                    <a:pt x="881" y="570"/>
                  </a:cubicBezTo>
                  <a:lnTo>
                    <a:pt x="881" y="570"/>
                  </a:lnTo>
                  <a:cubicBezTo>
                    <a:pt x="880" y="565"/>
                    <a:pt x="879" y="560"/>
                    <a:pt x="878" y="556"/>
                  </a:cubicBezTo>
                  <a:lnTo>
                    <a:pt x="878" y="556"/>
                  </a:lnTo>
                  <a:cubicBezTo>
                    <a:pt x="878" y="568"/>
                    <a:pt x="880" y="578"/>
                    <a:pt x="882" y="584"/>
                  </a:cubicBezTo>
                  <a:cubicBezTo>
                    <a:pt x="878" y="579"/>
                    <a:pt x="876" y="575"/>
                    <a:pt x="873" y="570"/>
                  </a:cubicBezTo>
                  <a:lnTo>
                    <a:pt x="873" y="570"/>
                  </a:lnTo>
                  <a:cubicBezTo>
                    <a:pt x="876" y="596"/>
                    <a:pt x="875" y="626"/>
                    <a:pt x="870" y="632"/>
                  </a:cubicBezTo>
                  <a:cubicBezTo>
                    <a:pt x="862" y="616"/>
                    <a:pt x="854" y="600"/>
                    <a:pt x="846" y="584"/>
                  </a:cubicBezTo>
                  <a:lnTo>
                    <a:pt x="846" y="584"/>
                  </a:lnTo>
                  <a:cubicBezTo>
                    <a:pt x="847" y="585"/>
                    <a:pt x="847" y="585"/>
                    <a:pt x="848" y="585"/>
                  </a:cubicBezTo>
                  <a:cubicBezTo>
                    <a:pt x="849" y="585"/>
                    <a:pt x="848" y="580"/>
                    <a:pt x="845" y="573"/>
                  </a:cubicBezTo>
                  <a:lnTo>
                    <a:pt x="845" y="573"/>
                  </a:lnTo>
                  <a:cubicBezTo>
                    <a:pt x="846" y="576"/>
                    <a:pt x="846" y="580"/>
                    <a:pt x="846" y="584"/>
                  </a:cubicBezTo>
                  <a:cubicBezTo>
                    <a:pt x="842" y="576"/>
                    <a:pt x="838" y="568"/>
                    <a:pt x="834" y="560"/>
                  </a:cubicBezTo>
                  <a:lnTo>
                    <a:pt x="834" y="560"/>
                  </a:lnTo>
                  <a:cubicBezTo>
                    <a:pt x="838" y="560"/>
                    <a:pt x="840" y="562"/>
                    <a:pt x="842" y="564"/>
                  </a:cubicBezTo>
                  <a:lnTo>
                    <a:pt x="842" y="564"/>
                  </a:lnTo>
                  <a:cubicBezTo>
                    <a:pt x="837" y="549"/>
                    <a:pt x="829" y="532"/>
                    <a:pt x="825" y="526"/>
                  </a:cubicBezTo>
                  <a:lnTo>
                    <a:pt x="825" y="526"/>
                  </a:lnTo>
                  <a:cubicBezTo>
                    <a:pt x="837" y="531"/>
                    <a:pt x="843" y="534"/>
                    <a:pt x="846" y="536"/>
                  </a:cubicBezTo>
                  <a:lnTo>
                    <a:pt x="846" y="536"/>
                  </a:lnTo>
                  <a:cubicBezTo>
                    <a:pt x="842" y="518"/>
                    <a:pt x="839" y="495"/>
                    <a:pt x="834" y="465"/>
                  </a:cubicBezTo>
                  <a:lnTo>
                    <a:pt x="834" y="465"/>
                  </a:lnTo>
                  <a:cubicBezTo>
                    <a:pt x="839" y="480"/>
                    <a:pt x="842" y="487"/>
                    <a:pt x="843" y="487"/>
                  </a:cubicBezTo>
                  <a:cubicBezTo>
                    <a:pt x="844" y="487"/>
                    <a:pt x="841" y="474"/>
                    <a:pt x="834" y="453"/>
                  </a:cubicBezTo>
                  <a:lnTo>
                    <a:pt x="834" y="453"/>
                  </a:lnTo>
                  <a:cubicBezTo>
                    <a:pt x="846" y="465"/>
                    <a:pt x="858" y="537"/>
                    <a:pt x="858" y="548"/>
                  </a:cubicBezTo>
                  <a:cubicBezTo>
                    <a:pt x="859" y="542"/>
                    <a:pt x="860" y="538"/>
                    <a:pt x="862" y="535"/>
                  </a:cubicBezTo>
                  <a:lnTo>
                    <a:pt x="862" y="535"/>
                  </a:lnTo>
                  <a:cubicBezTo>
                    <a:pt x="864" y="547"/>
                    <a:pt x="868" y="558"/>
                    <a:pt x="873" y="570"/>
                  </a:cubicBezTo>
                  <a:lnTo>
                    <a:pt x="873" y="570"/>
                  </a:lnTo>
                  <a:cubicBezTo>
                    <a:pt x="872" y="550"/>
                    <a:pt x="868" y="533"/>
                    <a:pt x="864" y="533"/>
                  </a:cubicBezTo>
                  <a:cubicBezTo>
                    <a:pt x="863" y="533"/>
                    <a:pt x="863" y="534"/>
                    <a:pt x="862" y="535"/>
                  </a:cubicBezTo>
                  <a:lnTo>
                    <a:pt x="862" y="535"/>
                  </a:lnTo>
                  <a:cubicBezTo>
                    <a:pt x="860" y="529"/>
                    <a:pt x="859" y="522"/>
                    <a:pt x="859" y="515"/>
                  </a:cubicBezTo>
                  <a:lnTo>
                    <a:pt x="859" y="515"/>
                  </a:lnTo>
                  <a:cubicBezTo>
                    <a:pt x="862" y="521"/>
                    <a:pt x="863" y="523"/>
                    <a:pt x="863" y="523"/>
                  </a:cubicBezTo>
                  <a:cubicBezTo>
                    <a:pt x="863" y="523"/>
                    <a:pt x="860" y="513"/>
                    <a:pt x="858" y="505"/>
                  </a:cubicBezTo>
                  <a:lnTo>
                    <a:pt x="858" y="505"/>
                  </a:lnTo>
                  <a:cubicBezTo>
                    <a:pt x="858" y="509"/>
                    <a:pt x="859" y="512"/>
                    <a:pt x="859" y="515"/>
                  </a:cubicBezTo>
                  <a:lnTo>
                    <a:pt x="859" y="515"/>
                  </a:lnTo>
                  <a:cubicBezTo>
                    <a:pt x="859" y="514"/>
                    <a:pt x="858" y="513"/>
                    <a:pt x="858" y="513"/>
                  </a:cubicBezTo>
                  <a:cubicBezTo>
                    <a:pt x="852" y="491"/>
                    <a:pt x="852" y="484"/>
                    <a:pt x="853" y="484"/>
                  </a:cubicBezTo>
                  <a:lnTo>
                    <a:pt x="853" y="484"/>
                  </a:lnTo>
                  <a:cubicBezTo>
                    <a:pt x="854" y="484"/>
                    <a:pt x="858" y="494"/>
                    <a:pt x="858" y="501"/>
                  </a:cubicBezTo>
                  <a:cubicBezTo>
                    <a:pt x="858" y="502"/>
                    <a:pt x="858" y="504"/>
                    <a:pt x="858" y="505"/>
                  </a:cubicBezTo>
                  <a:lnTo>
                    <a:pt x="858" y="505"/>
                  </a:lnTo>
                  <a:cubicBezTo>
                    <a:pt x="858" y="496"/>
                    <a:pt x="858" y="487"/>
                    <a:pt x="858" y="477"/>
                  </a:cubicBezTo>
                  <a:lnTo>
                    <a:pt x="858" y="477"/>
                  </a:lnTo>
                  <a:cubicBezTo>
                    <a:pt x="858" y="477"/>
                    <a:pt x="858" y="477"/>
                    <a:pt x="858" y="477"/>
                  </a:cubicBezTo>
                  <a:lnTo>
                    <a:pt x="858" y="477"/>
                  </a:lnTo>
                  <a:cubicBezTo>
                    <a:pt x="863" y="499"/>
                    <a:pt x="866" y="508"/>
                    <a:pt x="867" y="508"/>
                  </a:cubicBezTo>
                  <a:cubicBezTo>
                    <a:pt x="867" y="508"/>
                    <a:pt x="867" y="507"/>
                    <a:pt x="866" y="505"/>
                  </a:cubicBezTo>
                  <a:lnTo>
                    <a:pt x="866" y="505"/>
                  </a:lnTo>
                  <a:cubicBezTo>
                    <a:pt x="870" y="520"/>
                    <a:pt x="872" y="533"/>
                    <a:pt x="878" y="556"/>
                  </a:cubicBezTo>
                  <a:lnTo>
                    <a:pt x="878" y="556"/>
                  </a:lnTo>
                  <a:cubicBezTo>
                    <a:pt x="877" y="547"/>
                    <a:pt x="877" y="538"/>
                    <a:pt x="876" y="528"/>
                  </a:cubicBezTo>
                  <a:lnTo>
                    <a:pt x="876" y="528"/>
                  </a:lnTo>
                  <a:cubicBezTo>
                    <a:pt x="878" y="538"/>
                    <a:pt x="879" y="549"/>
                    <a:pt x="880" y="562"/>
                  </a:cubicBezTo>
                  <a:lnTo>
                    <a:pt x="880" y="562"/>
                  </a:lnTo>
                  <a:cubicBezTo>
                    <a:pt x="879" y="549"/>
                    <a:pt x="878" y="534"/>
                    <a:pt x="876" y="521"/>
                  </a:cubicBezTo>
                  <a:lnTo>
                    <a:pt x="876" y="521"/>
                  </a:lnTo>
                  <a:cubicBezTo>
                    <a:pt x="876" y="523"/>
                    <a:pt x="876" y="526"/>
                    <a:pt x="876" y="528"/>
                  </a:cubicBezTo>
                  <a:lnTo>
                    <a:pt x="876" y="528"/>
                  </a:lnTo>
                  <a:cubicBezTo>
                    <a:pt x="872" y="491"/>
                    <a:pt x="871" y="477"/>
                    <a:pt x="871" y="477"/>
                  </a:cubicBezTo>
                  <a:lnTo>
                    <a:pt x="871" y="477"/>
                  </a:lnTo>
                  <a:cubicBezTo>
                    <a:pt x="871" y="477"/>
                    <a:pt x="874" y="497"/>
                    <a:pt x="876" y="521"/>
                  </a:cubicBezTo>
                  <a:lnTo>
                    <a:pt x="876" y="521"/>
                  </a:lnTo>
                  <a:cubicBezTo>
                    <a:pt x="876" y="481"/>
                    <a:pt x="878" y="438"/>
                    <a:pt x="880" y="438"/>
                  </a:cubicBezTo>
                  <a:lnTo>
                    <a:pt x="880" y="438"/>
                  </a:lnTo>
                  <a:cubicBezTo>
                    <a:pt x="881" y="438"/>
                    <a:pt x="882" y="455"/>
                    <a:pt x="882" y="501"/>
                  </a:cubicBezTo>
                  <a:cubicBezTo>
                    <a:pt x="890" y="492"/>
                    <a:pt x="893" y="439"/>
                    <a:pt x="893" y="439"/>
                  </a:cubicBezTo>
                  <a:cubicBezTo>
                    <a:pt x="894" y="439"/>
                    <a:pt x="894" y="446"/>
                    <a:pt x="894" y="465"/>
                  </a:cubicBezTo>
                  <a:cubicBezTo>
                    <a:pt x="894" y="465"/>
                    <a:pt x="905" y="394"/>
                    <a:pt x="905" y="382"/>
                  </a:cubicBezTo>
                  <a:close/>
                  <a:moveTo>
                    <a:pt x="1048" y="691"/>
                  </a:moveTo>
                  <a:cubicBezTo>
                    <a:pt x="1048" y="700"/>
                    <a:pt x="1050" y="707"/>
                    <a:pt x="1052" y="711"/>
                  </a:cubicBezTo>
                  <a:lnTo>
                    <a:pt x="1052" y="711"/>
                  </a:lnTo>
                  <a:cubicBezTo>
                    <a:pt x="1060" y="703"/>
                    <a:pt x="1059" y="702"/>
                    <a:pt x="1048" y="691"/>
                  </a:cubicBezTo>
                  <a:close/>
                  <a:moveTo>
                    <a:pt x="1163" y="898"/>
                  </a:moveTo>
                  <a:cubicBezTo>
                    <a:pt x="1161" y="900"/>
                    <a:pt x="1158" y="903"/>
                    <a:pt x="1155" y="906"/>
                  </a:cubicBezTo>
                  <a:cubicBezTo>
                    <a:pt x="1159" y="903"/>
                    <a:pt x="1162" y="901"/>
                    <a:pt x="1163" y="898"/>
                  </a:cubicBezTo>
                  <a:close/>
                  <a:moveTo>
                    <a:pt x="1509" y="900"/>
                  </a:moveTo>
                  <a:cubicBezTo>
                    <a:pt x="1508" y="900"/>
                    <a:pt x="1507" y="900"/>
                    <a:pt x="1506" y="901"/>
                  </a:cubicBezTo>
                  <a:lnTo>
                    <a:pt x="1506" y="901"/>
                  </a:lnTo>
                  <a:cubicBezTo>
                    <a:pt x="1508" y="904"/>
                    <a:pt x="1511" y="907"/>
                    <a:pt x="1513" y="910"/>
                  </a:cubicBezTo>
                  <a:lnTo>
                    <a:pt x="1513" y="910"/>
                  </a:lnTo>
                  <a:cubicBezTo>
                    <a:pt x="1516" y="904"/>
                    <a:pt x="1515" y="900"/>
                    <a:pt x="1509" y="900"/>
                  </a:cubicBezTo>
                  <a:close/>
                  <a:moveTo>
                    <a:pt x="560" y="1007"/>
                  </a:moveTo>
                  <a:cubicBezTo>
                    <a:pt x="560" y="1009"/>
                    <a:pt x="560" y="1011"/>
                    <a:pt x="560" y="1013"/>
                  </a:cubicBezTo>
                  <a:cubicBezTo>
                    <a:pt x="561" y="1011"/>
                    <a:pt x="561" y="1009"/>
                    <a:pt x="560" y="1007"/>
                  </a:cubicBezTo>
                  <a:close/>
                  <a:moveTo>
                    <a:pt x="1513" y="910"/>
                  </a:moveTo>
                  <a:lnTo>
                    <a:pt x="1513" y="910"/>
                  </a:lnTo>
                  <a:cubicBezTo>
                    <a:pt x="1501" y="936"/>
                    <a:pt x="1429" y="1001"/>
                    <a:pt x="1429" y="1001"/>
                  </a:cubicBezTo>
                  <a:cubicBezTo>
                    <a:pt x="1432" y="1006"/>
                    <a:pt x="1438" y="1008"/>
                    <a:pt x="1445" y="1008"/>
                  </a:cubicBezTo>
                  <a:cubicBezTo>
                    <a:pt x="1458" y="1008"/>
                    <a:pt x="1475" y="1003"/>
                    <a:pt x="1487" y="1003"/>
                  </a:cubicBezTo>
                  <a:cubicBezTo>
                    <a:pt x="1498" y="1003"/>
                    <a:pt x="1505" y="1007"/>
                    <a:pt x="1501" y="1025"/>
                  </a:cubicBezTo>
                  <a:cubicBezTo>
                    <a:pt x="1458" y="1080"/>
                    <a:pt x="1440" y="1099"/>
                    <a:pt x="1433" y="1099"/>
                  </a:cubicBezTo>
                  <a:cubicBezTo>
                    <a:pt x="1421" y="1099"/>
                    <a:pt x="1445" y="1040"/>
                    <a:pt x="1429" y="1025"/>
                  </a:cubicBezTo>
                  <a:lnTo>
                    <a:pt x="1429" y="1025"/>
                  </a:lnTo>
                  <a:cubicBezTo>
                    <a:pt x="1429" y="1039"/>
                    <a:pt x="1425" y="1044"/>
                    <a:pt x="1419" y="1044"/>
                  </a:cubicBezTo>
                  <a:cubicBezTo>
                    <a:pt x="1415" y="1044"/>
                    <a:pt x="1410" y="1042"/>
                    <a:pt x="1405" y="1037"/>
                  </a:cubicBezTo>
                  <a:lnTo>
                    <a:pt x="1405" y="1037"/>
                  </a:lnTo>
                  <a:cubicBezTo>
                    <a:pt x="1405" y="1060"/>
                    <a:pt x="1417" y="1095"/>
                    <a:pt x="1429" y="1131"/>
                  </a:cubicBezTo>
                  <a:lnTo>
                    <a:pt x="1429" y="1131"/>
                  </a:lnTo>
                  <a:cubicBezTo>
                    <a:pt x="1434" y="1124"/>
                    <a:pt x="1495" y="1092"/>
                    <a:pt x="1528" y="1092"/>
                  </a:cubicBezTo>
                  <a:cubicBezTo>
                    <a:pt x="1540" y="1092"/>
                    <a:pt x="1548" y="1096"/>
                    <a:pt x="1548" y="1108"/>
                  </a:cubicBezTo>
                  <a:cubicBezTo>
                    <a:pt x="1547" y="1112"/>
                    <a:pt x="1546" y="1115"/>
                    <a:pt x="1544" y="1117"/>
                  </a:cubicBezTo>
                  <a:lnTo>
                    <a:pt x="1544" y="1117"/>
                  </a:lnTo>
                  <a:cubicBezTo>
                    <a:pt x="1529" y="1113"/>
                    <a:pt x="1517" y="1108"/>
                    <a:pt x="1513" y="1108"/>
                  </a:cubicBezTo>
                  <a:lnTo>
                    <a:pt x="1513" y="1108"/>
                  </a:lnTo>
                  <a:cubicBezTo>
                    <a:pt x="1505" y="1115"/>
                    <a:pt x="1516" y="1127"/>
                    <a:pt x="1528" y="1127"/>
                  </a:cubicBezTo>
                  <a:cubicBezTo>
                    <a:pt x="1533" y="1127"/>
                    <a:pt x="1539" y="1124"/>
                    <a:pt x="1544" y="1117"/>
                  </a:cubicBezTo>
                  <a:lnTo>
                    <a:pt x="1544" y="1117"/>
                  </a:lnTo>
                  <a:cubicBezTo>
                    <a:pt x="1553" y="1119"/>
                    <a:pt x="1562" y="1121"/>
                    <a:pt x="1573" y="1121"/>
                  </a:cubicBezTo>
                  <a:cubicBezTo>
                    <a:pt x="1592" y="1121"/>
                    <a:pt x="1613" y="1115"/>
                    <a:pt x="1632" y="1096"/>
                  </a:cubicBezTo>
                  <a:cubicBezTo>
                    <a:pt x="1608" y="1096"/>
                    <a:pt x="1596" y="1096"/>
                    <a:pt x="1572" y="1108"/>
                  </a:cubicBezTo>
                  <a:cubicBezTo>
                    <a:pt x="1584" y="1084"/>
                    <a:pt x="1596" y="1060"/>
                    <a:pt x="1608" y="1049"/>
                  </a:cubicBezTo>
                  <a:lnTo>
                    <a:pt x="1608" y="1049"/>
                  </a:lnTo>
                  <a:cubicBezTo>
                    <a:pt x="1584" y="1060"/>
                    <a:pt x="1536" y="1060"/>
                    <a:pt x="1513" y="1060"/>
                  </a:cubicBezTo>
                  <a:cubicBezTo>
                    <a:pt x="1538" y="1052"/>
                    <a:pt x="1545" y="1044"/>
                    <a:pt x="1535" y="1044"/>
                  </a:cubicBezTo>
                  <a:cubicBezTo>
                    <a:pt x="1530" y="1044"/>
                    <a:pt x="1523" y="1045"/>
                    <a:pt x="1513" y="1049"/>
                  </a:cubicBezTo>
                  <a:cubicBezTo>
                    <a:pt x="1560" y="1017"/>
                    <a:pt x="1548" y="966"/>
                    <a:pt x="1513" y="910"/>
                  </a:cubicBezTo>
                  <a:close/>
                  <a:moveTo>
                    <a:pt x="1429" y="1131"/>
                  </a:moveTo>
                  <a:cubicBezTo>
                    <a:pt x="1428" y="1131"/>
                    <a:pt x="1428" y="1132"/>
                    <a:pt x="1429" y="1132"/>
                  </a:cubicBezTo>
                  <a:cubicBezTo>
                    <a:pt x="1429" y="1131"/>
                    <a:pt x="1429" y="1131"/>
                    <a:pt x="1429" y="1131"/>
                  </a:cubicBezTo>
                  <a:close/>
                  <a:moveTo>
                    <a:pt x="1045" y="2803"/>
                  </a:moveTo>
                  <a:cubicBezTo>
                    <a:pt x="1046" y="2803"/>
                    <a:pt x="1048" y="2806"/>
                    <a:pt x="1048" y="2811"/>
                  </a:cubicBezTo>
                  <a:lnTo>
                    <a:pt x="1048" y="2823"/>
                  </a:lnTo>
                  <a:cubicBezTo>
                    <a:pt x="1041" y="2809"/>
                    <a:pt x="1043" y="2803"/>
                    <a:pt x="1045" y="2803"/>
                  </a:cubicBezTo>
                  <a:close/>
                  <a:moveTo>
                    <a:pt x="1056" y="3015"/>
                  </a:moveTo>
                  <a:cubicBezTo>
                    <a:pt x="1059" y="3021"/>
                    <a:pt x="1060" y="3025"/>
                    <a:pt x="1060" y="3025"/>
                  </a:cubicBezTo>
                  <a:cubicBezTo>
                    <a:pt x="1060" y="3020"/>
                    <a:pt x="1059" y="3017"/>
                    <a:pt x="1056" y="3015"/>
                  </a:cubicBezTo>
                  <a:close/>
                  <a:moveTo>
                    <a:pt x="855" y="3019"/>
                  </a:moveTo>
                  <a:cubicBezTo>
                    <a:pt x="854" y="3019"/>
                    <a:pt x="855" y="3023"/>
                    <a:pt x="865" y="3030"/>
                  </a:cubicBezTo>
                  <a:lnTo>
                    <a:pt x="865" y="3030"/>
                  </a:lnTo>
                  <a:cubicBezTo>
                    <a:pt x="862" y="3023"/>
                    <a:pt x="857" y="3019"/>
                    <a:pt x="855" y="3019"/>
                  </a:cubicBezTo>
                  <a:close/>
                  <a:moveTo>
                    <a:pt x="784" y="3231"/>
                  </a:moveTo>
                  <a:cubicBezTo>
                    <a:pt x="778" y="3231"/>
                    <a:pt x="774" y="3243"/>
                    <a:pt x="774" y="3287"/>
                  </a:cubicBezTo>
                  <a:cubicBezTo>
                    <a:pt x="779" y="3268"/>
                    <a:pt x="782" y="3250"/>
                    <a:pt x="784" y="3231"/>
                  </a:cubicBezTo>
                  <a:lnTo>
                    <a:pt x="784" y="3231"/>
                  </a:lnTo>
                  <a:cubicBezTo>
                    <a:pt x="784" y="3231"/>
                    <a:pt x="784" y="3231"/>
                    <a:pt x="784" y="3231"/>
                  </a:cubicBezTo>
                  <a:close/>
                  <a:moveTo>
                    <a:pt x="797" y="5411"/>
                  </a:moveTo>
                  <a:cubicBezTo>
                    <a:pt x="799" y="5416"/>
                    <a:pt x="803" y="5421"/>
                    <a:pt x="806" y="5426"/>
                  </a:cubicBezTo>
                  <a:lnTo>
                    <a:pt x="806" y="5426"/>
                  </a:lnTo>
                  <a:cubicBezTo>
                    <a:pt x="807" y="5417"/>
                    <a:pt x="804" y="5411"/>
                    <a:pt x="797" y="5411"/>
                  </a:cubicBezTo>
                  <a:close/>
                  <a:moveTo>
                    <a:pt x="810" y="1"/>
                  </a:moveTo>
                  <a:cubicBezTo>
                    <a:pt x="802" y="24"/>
                    <a:pt x="800" y="47"/>
                    <a:pt x="802" y="70"/>
                  </a:cubicBezTo>
                  <a:lnTo>
                    <a:pt x="802" y="70"/>
                  </a:lnTo>
                  <a:cubicBezTo>
                    <a:pt x="800" y="65"/>
                    <a:pt x="797" y="59"/>
                    <a:pt x="795" y="53"/>
                  </a:cubicBezTo>
                  <a:lnTo>
                    <a:pt x="795" y="53"/>
                  </a:lnTo>
                  <a:cubicBezTo>
                    <a:pt x="814" y="125"/>
                    <a:pt x="704" y="280"/>
                    <a:pt x="715" y="346"/>
                  </a:cubicBezTo>
                  <a:cubicBezTo>
                    <a:pt x="714" y="344"/>
                    <a:pt x="713" y="344"/>
                    <a:pt x="711" y="344"/>
                  </a:cubicBezTo>
                  <a:cubicBezTo>
                    <a:pt x="685" y="344"/>
                    <a:pt x="575" y="481"/>
                    <a:pt x="608" y="537"/>
                  </a:cubicBezTo>
                  <a:cubicBezTo>
                    <a:pt x="535" y="547"/>
                    <a:pt x="454" y="683"/>
                    <a:pt x="535" y="711"/>
                  </a:cubicBezTo>
                  <a:lnTo>
                    <a:pt x="535" y="711"/>
                  </a:lnTo>
                  <a:cubicBezTo>
                    <a:pt x="477" y="738"/>
                    <a:pt x="386" y="818"/>
                    <a:pt x="370" y="834"/>
                  </a:cubicBezTo>
                  <a:cubicBezTo>
                    <a:pt x="390" y="834"/>
                    <a:pt x="402" y="843"/>
                    <a:pt x="412" y="846"/>
                  </a:cubicBezTo>
                  <a:lnTo>
                    <a:pt x="412" y="846"/>
                  </a:lnTo>
                  <a:cubicBezTo>
                    <a:pt x="407" y="845"/>
                    <a:pt x="399" y="844"/>
                    <a:pt x="392" y="844"/>
                  </a:cubicBezTo>
                  <a:cubicBezTo>
                    <a:pt x="373" y="844"/>
                    <a:pt x="358" y="848"/>
                    <a:pt x="393" y="870"/>
                  </a:cubicBezTo>
                  <a:cubicBezTo>
                    <a:pt x="382" y="870"/>
                    <a:pt x="358" y="870"/>
                    <a:pt x="358" y="846"/>
                  </a:cubicBezTo>
                  <a:lnTo>
                    <a:pt x="358" y="846"/>
                  </a:lnTo>
                  <a:cubicBezTo>
                    <a:pt x="358" y="856"/>
                    <a:pt x="358" y="891"/>
                    <a:pt x="365" y="895"/>
                  </a:cubicBezTo>
                  <a:lnTo>
                    <a:pt x="365" y="895"/>
                  </a:lnTo>
                  <a:cubicBezTo>
                    <a:pt x="363" y="896"/>
                    <a:pt x="361" y="896"/>
                    <a:pt x="360" y="896"/>
                  </a:cubicBezTo>
                  <a:lnTo>
                    <a:pt x="360" y="896"/>
                  </a:lnTo>
                  <a:cubicBezTo>
                    <a:pt x="359" y="895"/>
                    <a:pt x="359" y="895"/>
                    <a:pt x="358" y="894"/>
                  </a:cubicBezTo>
                  <a:lnTo>
                    <a:pt x="358" y="894"/>
                  </a:lnTo>
                  <a:cubicBezTo>
                    <a:pt x="358" y="895"/>
                    <a:pt x="358" y="895"/>
                    <a:pt x="358" y="896"/>
                  </a:cubicBezTo>
                  <a:lnTo>
                    <a:pt x="358" y="896"/>
                  </a:lnTo>
                  <a:cubicBezTo>
                    <a:pt x="359" y="896"/>
                    <a:pt x="359" y="896"/>
                    <a:pt x="360" y="896"/>
                  </a:cubicBezTo>
                  <a:lnTo>
                    <a:pt x="360" y="896"/>
                  </a:lnTo>
                  <a:cubicBezTo>
                    <a:pt x="364" y="900"/>
                    <a:pt x="363" y="903"/>
                    <a:pt x="362" y="903"/>
                  </a:cubicBezTo>
                  <a:cubicBezTo>
                    <a:pt x="361" y="903"/>
                    <a:pt x="359" y="901"/>
                    <a:pt x="358" y="896"/>
                  </a:cubicBezTo>
                  <a:lnTo>
                    <a:pt x="358" y="896"/>
                  </a:lnTo>
                  <a:cubicBezTo>
                    <a:pt x="357" y="896"/>
                    <a:pt x="356" y="896"/>
                    <a:pt x="356" y="896"/>
                  </a:cubicBezTo>
                  <a:cubicBezTo>
                    <a:pt x="347" y="896"/>
                    <a:pt x="343" y="892"/>
                    <a:pt x="340" y="892"/>
                  </a:cubicBezTo>
                  <a:cubicBezTo>
                    <a:pt x="336" y="892"/>
                    <a:pt x="332" y="897"/>
                    <a:pt x="322" y="918"/>
                  </a:cubicBezTo>
                  <a:cubicBezTo>
                    <a:pt x="334" y="918"/>
                    <a:pt x="382" y="941"/>
                    <a:pt x="382" y="953"/>
                  </a:cubicBezTo>
                  <a:cubicBezTo>
                    <a:pt x="372" y="950"/>
                    <a:pt x="363" y="949"/>
                    <a:pt x="356" y="949"/>
                  </a:cubicBezTo>
                  <a:cubicBezTo>
                    <a:pt x="292" y="949"/>
                    <a:pt x="315" y="1062"/>
                    <a:pt x="329" y="1082"/>
                  </a:cubicBezTo>
                  <a:lnTo>
                    <a:pt x="329" y="1082"/>
                  </a:lnTo>
                  <a:cubicBezTo>
                    <a:pt x="313" y="1074"/>
                    <a:pt x="292" y="1067"/>
                    <a:pt x="270" y="1067"/>
                  </a:cubicBezTo>
                  <a:cubicBezTo>
                    <a:pt x="260" y="1067"/>
                    <a:pt x="249" y="1069"/>
                    <a:pt x="239" y="1072"/>
                  </a:cubicBezTo>
                  <a:cubicBezTo>
                    <a:pt x="251" y="1096"/>
                    <a:pt x="262" y="1108"/>
                    <a:pt x="286" y="1120"/>
                  </a:cubicBezTo>
                  <a:cubicBezTo>
                    <a:pt x="239" y="1144"/>
                    <a:pt x="155" y="1132"/>
                    <a:pt x="215" y="1215"/>
                  </a:cubicBezTo>
                  <a:cubicBezTo>
                    <a:pt x="191" y="1203"/>
                    <a:pt x="179" y="1203"/>
                    <a:pt x="155" y="1203"/>
                  </a:cubicBezTo>
                  <a:cubicBezTo>
                    <a:pt x="167" y="1251"/>
                    <a:pt x="167" y="1382"/>
                    <a:pt x="36" y="1406"/>
                  </a:cubicBezTo>
                  <a:cubicBezTo>
                    <a:pt x="60" y="1418"/>
                    <a:pt x="72" y="1430"/>
                    <a:pt x="96" y="1430"/>
                  </a:cubicBezTo>
                  <a:cubicBezTo>
                    <a:pt x="72" y="1441"/>
                    <a:pt x="1" y="1453"/>
                    <a:pt x="60" y="1489"/>
                  </a:cubicBezTo>
                  <a:cubicBezTo>
                    <a:pt x="109" y="1519"/>
                    <a:pt x="144" y="1531"/>
                    <a:pt x="172" y="1531"/>
                  </a:cubicBezTo>
                  <a:cubicBezTo>
                    <a:pt x="232" y="1531"/>
                    <a:pt x="261" y="1475"/>
                    <a:pt x="334" y="1418"/>
                  </a:cubicBezTo>
                  <a:cubicBezTo>
                    <a:pt x="298" y="1406"/>
                    <a:pt x="298" y="1406"/>
                    <a:pt x="334" y="1406"/>
                  </a:cubicBezTo>
                  <a:cubicBezTo>
                    <a:pt x="330" y="1402"/>
                    <a:pt x="325" y="1399"/>
                    <a:pt x="319" y="1397"/>
                  </a:cubicBezTo>
                  <a:lnTo>
                    <a:pt x="319" y="1397"/>
                  </a:lnTo>
                  <a:cubicBezTo>
                    <a:pt x="358" y="1390"/>
                    <a:pt x="358" y="1334"/>
                    <a:pt x="358" y="1334"/>
                  </a:cubicBezTo>
                  <a:cubicBezTo>
                    <a:pt x="352" y="1334"/>
                    <a:pt x="361" y="1331"/>
                    <a:pt x="371" y="1331"/>
                  </a:cubicBezTo>
                  <a:cubicBezTo>
                    <a:pt x="382" y="1331"/>
                    <a:pt x="393" y="1334"/>
                    <a:pt x="393" y="1346"/>
                  </a:cubicBezTo>
                  <a:cubicBezTo>
                    <a:pt x="405" y="1346"/>
                    <a:pt x="417" y="1334"/>
                    <a:pt x="417" y="1322"/>
                  </a:cubicBezTo>
                  <a:cubicBezTo>
                    <a:pt x="417" y="1323"/>
                    <a:pt x="417" y="1323"/>
                    <a:pt x="417" y="1323"/>
                  </a:cubicBezTo>
                  <a:cubicBezTo>
                    <a:pt x="418" y="1323"/>
                    <a:pt x="427" y="1136"/>
                    <a:pt x="465" y="1136"/>
                  </a:cubicBezTo>
                  <a:cubicBezTo>
                    <a:pt x="472" y="1136"/>
                    <a:pt x="480" y="1142"/>
                    <a:pt x="489" y="1156"/>
                  </a:cubicBezTo>
                  <a:cubicBezTo>
                    <a:pt x="477" y="1132"/>
                    <a:pt x="465" y="1108"/>
                    <a:pt x="441" y="1084"/>
                  </a:cubicBezTo>
                  <a:lnTo>
                    <a:pt x="441" y="1084"/>
                  </a:lnTo>
                  <a:cubicBezTo>
                    <a:pt x="454" y="1093"/>
                    <a:pt x="462" y="1097"/>
                    <a:pt x="466" y="1097"/>
                  </a:cubicBezTo>
                  <a:cubicBezTo>
                    <a:pt x="469" y="1097"/>
                    <a:pt x="469" y="1093"/>
                    <a:pt x="464" y="1086"/>
                  </a:cubicBezTo>
                  <a:lnTo>
                    <a:pt x="464" y="1086"/>
                  </a:lnTo>
                  <a:cubicBezTo>
                    <a:pt x="466" y="1087"/>
                    <a:pt x="468" y="1087"/>
                    <a:pt x="471" y="1087"/>
                  </a:cubicBezTo>
                  <a:cubicBezTo>
                    <a:pt x="494" y="1087"/>
                    <a:pt x="515" y="1047"/>
                    <a:pt x="532" y="1047"/>
                  </a:cubicBezTo>
                  <a:cubicBezTo>
                    <a:pt x="533" y="1047"/>
                    <a:pt x="535" y="1048"/>
                    <a:pt x="536" y="1049"/>
                  </a:cubicBezTo>
                  <a:cubicBezTo>
                    <a:pt x="548" y="1049"/>
                    <a:pt x="429" y="1025"/>
                    <a:pt x="465" y="1001"/>
                  </a:cubicBezTo>
                  <a:lnTo>
                    <a:pt x="465" y="1001"/>
                  </a:lnTo>
                  <a:cubicBezTo>
                    <a:pt x="462" y="1007"/>
                    <a:pt x="468" y="1010"/>
                    <a:pt x="479" y="1010"/>
                  </a:cubicBezTo>
                  <a:cubicBezTo>
                    <a:pt x="498" y="1010"/>
                    <a:pt x="527" y="1004"/>
                    <a:pt x="546" y="1004"/>
                  </a:cubicBezTo>
                  <a:cubicBezTo>
                    <a:pt x="553" y="1004"/>
                    <a:pt x="558" y="1005"/>
                    <a:pt x="560" y="1007"/>
                  </a:cubicBezTo>
                  <a:lnTo>
                    <a:pt x="560" y="1007"/>
                  </a:lnTo>
                  <a:cubicBezTo>
                    <a:pt x="560" y="998"/>
                    <a:pt x="562" y="989"/>
                    <a:pt x="572" y="989"/>
                  </a:cubicBezTo>
                  <a:cubicBezTo>
                    <a:pt x="560" y="977"/>
                    <a:pt x="489" y="918"/>
                    <a:pt x="524" y="918"/>
                  </a:cubicBezTo>
                  <a:cubicBezTo>
                    <a:pt x="560" y="953"/>
                    <a:pt x="548" y="941"/>
                    <a:pt x="584" y="989"/>
                  </a:cubicBezTo>
                  <a:cubicBezTo>
                    <a:pt x="584" y="975"/>
                    <a:pt x="584" y="969"/>
                    <a:pt x="589" y="969"/>
                  </a:cubicBezTo>
                  <a:cubicBezTo>
                    <a:pt x="592" y="969"/>
                    <a:pt x="598" y="972"/>
                    <a:pt x="608" y="977"/>
                  </a:cubicBezTo>
                  <a:cubicBezTo>
                    <a:pt x="548" y="941"/>
                    <a:pt x="620" y="965"/>
                    <a:pt x="584" y="918"/>
                  </a:cubicBezTo>
                  <a:lnTo>
                    <a:pt x="584" y="918"/>
                  </a:lnTo>
                  <a:cubicBezTo>
                    <a:pt x="602" y="929"/>
                    <a:pt x="611" y="935"/>
                    <a:pt x="614" y="935"/>
                  </a:cubicBezTo>
                  <a:cubicBezTo>
                    <a:pt x="616" y="935"/>
                    <a:pt x="615" y="933"/>
                    <a:pt x="613" y="928"/>
                  </a:cubicBezTo>
                  <a:lnTo>
                    <a:pt x="613" y="928"/>
                  </a:lnTo>
                  <a:cubicBezTo>
                    <a:pt x="617" y="931"/>
                    <a:pt x="624" y="934"/>
                    <a:pt x="632" y="941"/>
                  </a:cubicBezTo>
                  <a:cubicBezTo>
                    <a:pt x="632" y="929"/>
                    <a:pt x="643" y="918"/>
                    <a:pt x="655" y="918"/>
                  </a:cubicBezTo>
                  <a:cubicBezTo>
                    <a:pt x="643" y="918"/>
                    <a:pt x="620" y="918"/>
                    <a:pt x="608" y="906"/>
                  </a:cubicBezTo>
                  <a:cubicBezTo>
                    <a:pt x="604" y="891"/>
                    <a:pt x="610" y="886"/>
                    <a:pt x="619" y="886"/>
                  </a:cubicBezTo>
                  <a:cubicBezTo>
                    <a:pt x="632" y="886"/>
                    <a:pt x="652" y="894"/>
                    <a:pt x="666" y="894"/>
                  </a:cubicBezTo>
                  <a:cubicBezTo>
                    <a:pt x="674" y="894"/>
                    <a:pt x="679" y="891"/>
                    <a:pt x="679" y="882"/>
                  </a:cubicBezTo>
                  <a:cubicBezTo>
                    <a:pt x="643" y="882"/>
                    <a:pt x="643" y="870"/>
                    <a:pt x="691" y="870"/>
                  </a:cubicBezTo>
                  <a:cubicBezTo>
                    <a:pt x="691" y="870"/>
                    <a:pt x="643" y="822"/>
                    <a:pt x="643" y="810"/>
                  </a:cubicBezTo>
                  <a:lnTo>
                    <a:pt x="643" y="810"/>
                  </a:lnTo>
                  <a:cubicBezTo>
                    <a:pt x="655" y="812"/>
                    <a:pt x="663" y="813"/>
                    <a:pt x="668" y="813"/>
                  </a:cubicBezTo>
                  <a:cubicBezTo>
                    <a:pt x="700" y="813"/>
                    <a:pt x="625" y="785"/>
                    <a:pt x="655" y="775"/>
                  </a:cubicBezTo>
                  <a:cubicBezTo>
                    <a:pt x="679" y="775"/>
                    <a:pt x="679" y="798"/>
                    <a:pt x="703" y="810"/>
                  </a:cubicBezTo>
                  <a:cubicBezTo>
                    <a:pt x="723" y="781"/>
                    <a:pt x="718" y="759"/>
                    <a:pt x="695" y="746"/>
                  </a:cubicBezTo>
                  <a:lnTo>
                    <a:pt x="695" y="746"/>
                  </a:lnTo>
                  <a:cubicBezTo>
                    <a:pt x="697" y="745"/>
                    <a:pt x="700" y="742"/>
                    <a:pt x="703" y="739"/>
                  </a:cubicBezTo>
                  <a:cubicBezTo>
                    <a:pt x="703" y="739"/>
                    <a:pt x="724" y="774"/>
                    <a:pt x="734" y="774"/>
                  </a:cubicBezTo>
                  <a:cubicBezTo>
                    <a:pt x="737" y="774"/>
                    <a:pt x="739" y="771"/>
                    <a:pt x="739" y="763"/>
                  </a:cubicBezTo>
                  <a:cubicBezTo>
                    <a:pt x="751" y="751"/>
                    <a:pt x="715" y="739"/>
                    <a:pt x="715" y="715"/>
                  </a:cubicBezTo>
                  <a:cubicBezTo>
                    <a:pt x="721" y="715"/>
                    <a:pt x="733" y="709"/>
                    <a:pt x="745" y="709"/>
                  </a:cubicBezTo>
                  <a:cubicBezTo>
                    <a:pt x="757" y="709"/>
                    <a:pt x="768" y="715"/>
                    <a:pt x="774" y="739"/>
                  </a:cubicBezTo>
                  <a:cubicBezTo>
                    <a:pt x="795" y="698"/>
                    <a:pt x="824" y="666"/>
                    <a:pt x="847" y="642"/>
                  </a:cubicBezTo>
                  <a:lnTo>
                    <a:pt x="847" y="642"/>
                  </a:lnTo>
                  <a:cubicBezTo>
                    <a:pt x="852" y="761"/>
                    <a:pt x="862" y="1149"/>
                    <a:pt x="822" y="1239"/>
                  </a:cubicBezTo>
                  <a:cubicBezTo>
                    <a:pt x="825" y="1244"/>
                    <a:pt x="828" y="1246"/>
                    <a:pt x="829" y="1246"/>
                  </a:cubicBezTo>
                  <a:cubicBezTo>
                    <a:pt x="839" y="1246"/>
                    <a:pt x="832" y="1185"/>
                    <a:pt x="854" y="1185"/>
                  </a:cubicBezTo>
                  <a:cubicBezTo>
                    <a:pt x="858" y="1185"/>
                    <a:pt x="863" y="1187"/>
                    <a:pt x="870" y="1191"/>
                  </a:cubicBezTo>
                  <a:cubicBezTo>
                    <a:pt x="827" y="1213"/>
                    <a:pt x="803" y="1513"/>
                    <a:pt x="790" y="1513"/>
                  </a:cubicBezTo>
                  <a:cubicBezTo>
                    <a:pt x="789" y="1513"/>
                    <a:pt x="788" y="1509"/>
                    <a:pt x="786" y="1501"/>
                  </a:cubicBezTo>
                  <a:cubicBezTo>
                    <a:pt x="786" y="1549"/>
                    <a:pt x="786" y="1584"/>
                    <a:pt x="786" y="1632"/>
                  </a:cubicBezTo>
                  <a:cubicBezTo>
                    <a:pt x="798" y="1620"/>
                    <a:pt x="798" y="1596"/>
                    <a:pt x="798" y="1584"/>
                  </a:cubicBezTo>
                  <a:cubicBezTo>
                    <a:pt x="834" y="1799"/>
                    <a:pt x="810" y="1989"/>
                    <a:pt x="834" y="2168"/>
                  </a:cubicBezTo>
                  <a:cubicBezTo>
                    <a:pt x="858" y="2192"/>
                    <a:pt x="882" y="2406"/>
                    <a:pt x="894" y="2465"/>
                  </a:cubicBezTo>
                  <a:cubicBezTo>
                    <a:pt x="886" y="2449"/>
                    <a:pt x="880" y="2442"/>
                    <a:pt x="873" y="2442"/>
                  </a:cubicBezTo>
                  <a:cubicBezTo>
                    <a:pt x="839" y="2442"/>
                    <a:pt x="820" y="2658"/>
                    <a:pt x="810" y="2668"/>
                  </a:cubicBezTo>
                  <a:cubicBezTo>
                    <a:pt x="818" y="2674"/>
                    <a:pt x="826" y="2677"/>
                    <a:pt x="832" y="2677"/>
                  </a:cubicBezTo>
                  <a:cubicBezTo>
                    <a:pt x="861" y="2677"/>
                    <a:pt x="868" y="2616"/>
                    <a:pt x="858" y="2596"/>
                  </a:cubicBezTo>
                  <a:cubicBezTo>
                    <a:pt x="863" y="2590"/>
                    <a:pt x="867" y="2587"/>
                    <a:pt x="870" y="2587"/>
                  </a:cubicBezTo>
                  <a:lnTo>
                    <a:pt x="870" y="2587"/>
                  </a:lnTo>
                  <a:cubicBezTo>
                    <a:pt x="896" y="2587"/>
                    <a:pt x="833" y="2818"/>
                    <a:pt x="823" y="2818"/>
                  </a:cubicBezTo>
                  <a:cubicBezTo>
                    <a:pt x="821" y="2818"/>
                    <a:pt x="821" y="2812"/>
                    <a:pt x="822" y="2799"/>
                  </a:cubicBezTo>
                  <a:lnTo>
                    <a:pt x="822" y="2799"/>
                  </a:lnTo>
                  <a:cubicBezTo>
                    <a:pt x="810" y="2834"/>
                    <a:pt x="810" y="2954"/>
                    <a:pt x="858" y="2965"/>
                  </a:cubicBezTo>
                  <a:cubicBezTo>
                    <a:pt x="858" y="2942"/>
                    <a:pt x="858" y="2918"/>
                    <a:pt x="846" y="2882"/>
                  </a:cubicBezTo>
                  <a:lnTo>
                    <a:pt x="846" y="2882"/>
                  </a:lnTo>
                  <a:cubicBezTo>
                    <a:pt x="882" y="2930"/>
                    <a:pt x="894" y="2989"/>
                    <a:pt x="894" y="3049"/>
                  </a:cubicBezTo>
                  <a:cubicBezTo>
                    <a:pt x="880" y="3041"/>
                    <a:pt x="871" y="3035"/>
                    <a:pt x="865" y="3030"/>
                  </a:cubicBezTo>
                  <a:lnTo>
                    <a:pt x="865" y="3030"/>
                  </a:lnTo>
                  <a:cubicBezTo>
                    <a:pt x="868" y="3039"/>
                    <a:pt x="869" y="3053"/>
                    <a:pt x="858" y="3073"/>
                  </a:cubicBezTo>
                  <a:cubicBezTo>
                    <a:pt x="834" y="3025"/>
                    <a:pt x="810" y="2977"/>
                    <a:pt x="810" y="2930"/>
                  </a:cubicBezTo>
                  <a:lnTo>
                    <a:pt x="810" y="2930"/>
                  </a:lnTo>
                  <a:cubicBezTo>
                    <a:pt x="774" y="2965"/>
                    <a:pt x="822" y="3144"/>
                    <a:pt x="822" y="3180"/>
                  </a:cubicBezTo>
                  <a:cubicBezTo>
                    <a:pt x="810" y="3168"/>
                    <a:pt x="798" y="3156"/>
                    <a:pt x="786" y="3144"/>
                  </a:cubicBezTo>
                  <a:cubicBezTo>
                    <a:pt x="786" y="3173"/>
                    <a:pt x="786" y="3202"/>
                    <a:pt x="784" y="3231"/>
                  </a:cubicBezTo>
                  <a:lnTo>
                    <a:pt x="784" y="3231"/>
                  </a:lnTo>
                  <a:cubicBezTo>
                    <a:pt x="790" y="3231"/>
                    <a:pt x="800" y="3245"/>
                    <a:pt x="812" y="3245"/>
                  </a:cubicBezTo>
                  <a:cubicBezTo>
                    <a:pt x="818" y="3245"/>
                    <a:pt x="826" y="3241"/>
                    <a:pt x="834" y="3227"/>
                  </a:cubicBezTo>
                  <a:lnTo>
                    <a:pt x="834" y="3227"/>
                  </a:lnTo>
                  <a:cubicBezTo>
                    <a:pt x="855" y="3310"/>
                    <a:pt x="786" y="3321"/>
                    <a:pt x="775" y="3392"/>
                  </a:cubicBezTo>
                  <a:lnTo>
                    <a:pt x="775" y="3392"/>
                  </a:lnTo>
                  <a:cubicBezTo>
                    <a:pt x="777" y="3390"/>
                    <a:pt x="780" y="3390"/>
                    <a:pt x="783" y="3390"/>
                  </a:cubicBezTo>
                  <a:cubicBezTo>
                    <a:pt x="787" y="3390"/>
                    <a:pt x="792" y="3391"/>
                    <a:pt x="798" y="3394"/>
                  </a:cubicBezTo>
                  <a:cubicBezTo>
                    <a:pt x="787" y="3405"/>
                    <a:pt x="779" y="3417"/>
                    <a:pt x="774" y="3428"/>
                  </a:cubicBezTo>
                  <a:lnTo>
                    <a:pt x="774" y="3428"/>
                  </a:lnTo>
                  <a:cubicBezTo>
                    <a:pt x="773" y="3414"/>
                    <a:pt x="773" y="3403"/>
                    <a:pt x="775" y="3392"/>
                  </a:cubicBezTo>
                  <a:lnTo>
                    <a:pt x="775" y="3392"/>
                  </a:lnTo>
                  <a:cubicBezTo>
                    <a:pt x="769" y="3397"/>
                    <a:pt x="768" y="3409"/>
                    <a:pt x="774" y="3429"/>
                  </a:cubicBezTo>
                  <a:lnTo>
                    <a:pt x="774" y="3429"/>
                  </a:lnTo>
                  <a:cubicBezTo>
                    <a:pt x="774" y="3428"/>
                    <a:pt x="774" y="3428"/>
                    <a:pt x="774" y="3428"/>
                  </a:cubicBezTo>
                  <a:lnTo>
                    <a:pt x="774" y="3428"/>
                  </a:lnTo>
                  <a:cubicBezTo>
                    <a:pt x="774" y="3429"/>
                    <a:pt x="774" y="3429"/>
                    <a:pt x="774" y="3430"/>
                  </a:cubicBezTo>
                  <a:cubicBezTo>
                    <a:pt x="774" y="3429"/>
                    <a:pt x="774" y="3429"/>
                    <a:pt x="774" y="3429"/>
                  </a:cubicBezTo>
                  <a:lnTo>
                    <a:pt x="774" y="3429"/>
                  </a:lnTo>
                  <a:cubicBezTo>
                    <a:pt x="764" y="3453"/>
                    <a:pt x="766" y="3477"/>
                    <a:pt x="774" y="3501"/>
                  </a:cubicBezTo>
                  <a:cubicBezTo>
                    <a:pt x="810" y="3501"/>
                    <a:pt x="870" y="3620"/>
                    <a:pt x="846" y="3692"/>
                  </a:cubicBezTo>
                  <a:cubicBezTo>
                    <a:pt x="834" y="3680"/>
                    <a:pt x="822" y="3656"/>
                    <a:pt x="810" y="3644"/>
                  </a:cubicBezTo>
                  <a:lnTo>
                    <a:pt x="810" y="3644"/>
                  </a:lnTo>
                  <a:cubicBezTo>
                    <a:pt x="802" y="3676"/>
                    <a:pt x="821" y="3686"/>
                    <a:pt x="816" y="3686"/>
                  </a:cubicBezTo>
                  <a:cubicBezTo>
                    <a:pt x="814" y="3686"/>
                    <a:pt x="806" y="3684"/>
                    <a:pt x="786" y="3680"/>
                  </a:cubicBezTo>
                  <a:lnTo>
                    <a:pt x="786" y="3680"/>
                  </a:lnTo>
                  <a:cubicBezTo>
                    <a:pt x="834" y="3775"/>
                    <a:pt x="822" y="3823"/>
                    <a:pt x="822" y="3906"/>
                  </a:cubicBezTo>
                  <a:cubicBezTo>
                    <a:pt x="786" y="3870"/>
                    <a:pt x="834" y="3846"/>
                    <a:pt x="786" y="3823"/>
                  </a:cubicBezTo>
                  <a:cubicBezTo>
                    <a:pt x="774" y="3858"/>
                    <a:pt x="774" y="3894"/>
                    <a:pt x="786" y="3930"/>
                  </a:cubicBezTo>
                  <a:cubicBezTo>
                    <a:pt x="786" y="3924"/>
                    <a:pt x="787" y="3921"/>
                    <a:pt x="788" y="3921"/>
                  </a:cubicBezTo>
                  <a:cubicBezTo>
                    <a:pt x="792" y="3921"/>
                    <a:pt x="812" y="4039"/>
                    <a:pt x="822" y="4049"/>
                  </a:cubicBezTo>
                  <a:cubicBezTo>
                    <a:pt x="786" y="4049"/>
                    <a:pt x="774" y="4037"/>
                    <a:pt x="763" y="4001"/>
                  </a:cubicBezTo>
                  <a:lnTo>
                    <a:pt x="763" y="4001"/>
                  </a:lnTo>
                  <a:cubicBezTo>
                    <a:pt x="763" y="4156"/>
                    <a:pt x="834" y="4430"/>
                    <a:pt x="751" y="4561"/>
                  </a:cubicBezTo>
                  <a:cubicBezTo>
                    <a:pt x="751" y="4585"/>
                    <a:pt x="858" y="4680"/>
                    <a:pt x="798" y="4799"/>
                  </a:cubicBezTo>
                  <a:cubicBezTo>
                    <a:pt x="798" y="4799"/>
                    <a:pt x="756" y="4731"/>
                    <a:pt x="728" y="4731"/>
                  </a:cubicBezTo>
                  <a:cubicBezTo>
                    <a:pt x="723" y="4731"/>
                    <a:pt x="719" y="4734"/>
                    <a:pt x="715" y="4739"/>
                  </a:cubicBezTo>
                  <a:cubicBezTo>
                    <a:pt x="764" y="4739"/>
                    <a:pt x="772" y="4899"/>
                    <a:pt x="774" y="4931"/>
                  </a:cubicBezTo>
                  <a:lnTo>
                    <a:pt x="774" y="4931"/>
                  </a:lnTo>
                  <a:cubicBezTo>
                    <a:pt x="752" y="4980"/>
                    <a:pt x="858" y="5252"/>
                    <a:pt x="834" y="5275"/>
                  </a:cubicBezTo>
                  <a:cubicBezTo>
                    <a:pt x="834" y="5287"/>
                    <a:pt x="846" y="5311"/>
                    <a:pt x="846" y="5323"/>
                  </a:cubicBezTo>
                  <a:cubicBezTo>
                    <a:pt x="822" y="5323"/>
                    <a:pt x="798" y="5311"/>
                    <a:pt x="810" y="5275"/>
                  </a:cubicBezTo>
                  <a:lnTo>
                    <a:pt x="810" y="5275"/>
                  </a:lnTo>
                  <a:cubicBezTo>
                    <a:pt x="751" y="5299"/>
                    <a:pt x="810" y="5347"/>
                    <a:pt x="786" y="5406"/>
                  </a:cubicBezTo>
                  <a:cubicBezTo>
                    <a:pt x="786" y="5394"/>
                    <a:pt x="774" y="5382"/>
                    <a:pt x="774" y="5359"/>
                  </a:cubicBezTo>
                  <a:cubicBezTo>
                    <a:pt x="739" y="5394"/>
                    <a:pt x="727" y="5442"/>
                    <a:pt x="715" y="5490"/>
                  </a:cubicBezTo>
                  <a:cubicBezTo>
                    <a:pt x="739" y="5466"/>
                    <a:pt x="763" y="5442"/>
                    <a:pt x="774" y="5418"/>
                  </a:cubicBezTo>
                  <a:cubicBezTo>
                    <a:pt x="784" y="5413"/>
                    <a:pt x="791" y="5410"/>
                    <a:pt x="796" y="5410"/>
                  </a:cubicBezTo>
                  <a:cubicBezTo>
                    <a:pt x="796" y="5410"/>
                    <a:pt x="797" y="5410"/>
                    <a:pt x="797" y="5411"/>
                  </a:cubicBezTo>
                  <a:lnTo>
                    <a:pt x="797" y="5411"/>
                  </a:lnTo>
                  <a:cubicBezTo>
                    <a:pt x="792" y="5400"/>
                    <a:pt x="791" y="5389"/>
                    <a:pt x="798" y="5382"/>
                  </a:cubicBezTo>
                  <a:lnTo>
                    <a:pt x="798" y="5382"/>
                  </a:lnTo>
                  <a:cubicBezTo>
                    <a:pt x="834" y="5394"/>
                    <a:pt x="822" y="5406"/>
                    <a:pt x="810" y="5430"/>
                  </a:cubicBezTo>
                  <a:cubicBezTo>
                    <a:pt x="809" y="5429"/>
                    <a:pt x="808" y="5427"/>
                    <a:pt x="806" y="5426"/>
                  </a:cubicBezTo>
                  <a:lnTo>
                    <a:pt x="806" y="5426"/>
                  </a:lnTo>
                  <a:cubicBezTo>
                    <a:pt x="806" y="5464"/>
                    <a:pt x="754" y="5561"/>
                    <a:pt x="763" y="5561"/>
                  </a:cubicBezTo>
                  <a:cubicBezTo>
                    <a:pt x="774" y="5621"/>
                    <a:pt x="846" y="5644"/>
                    <a:pt x="751" y="5680"/>
                  </a:cubicBezTo>
                  <a:cubicBezTo>
                    <a:pt x="751" y="5692"/>
                    <a:pt x="846" y="5823"/>
                    <a:pt x="786" y="5882"/>
                  </a:cubicBezTo>
                  <a:cubicBezTo>
                    <a:pt x="846" y="5942"/>
                    <a:pt x="894" y="6097"/>
                    <a:pt x="798" y="6132"/>
                  </a:cubicBezTo>
                  <a:cubicBezTo>
                    <a:pt x="834" y="6216"/>
                    <a:pt x="834" y="6252"/>
                    <a:pt x="846" y="6323"/>
                  </a:cubicBezTo>
                  <a:cubicBezTo>
                    <a:pt x="850" y="6315"/>
                    <a:pt x="857" y="6311"/>
                    <a:pt x="865" y="6311"/>
                  </a:cubicBezTo>
                  <a:cubicBezTo>
                    <a:pt x="901" y="6311"/>
                    <a:pt x="966" y="6376"/>
                    <a:pt x="985" y="6409"/>
                  </a:cubicBezTo>
                  <a:lnTo>
                    <a:pt x="985" y="6409"/>
                  </a:lnTo>
                  <a:cubicBezTo>
                    <a:pt x="990" y="6374"/>
                    <a:pt x="1006" y="6324"/>
                    <a:pt x="1020" y="6324"/>
                  </a:cubicBezTo>
                  <a:cubicBezTo>
                    <a:pt x="1026" y="6324"/>
                    <a:pt x="1032" y="6334"/>
                    <a:pt x="1036" y="6359"/>
                  </a:cubicBezTo>
                  <a:cubicBezTo>
                    <a:pt x="1036" y="6252"/>
                    <a:pt x="1024" y="6144"/>
                    <a:pt x="1013" y="6037"/>
                  </a:cubicBezTo>
                  <a:cubicBezTo>
                    <a:pt x="1001" y="6013"/>
                    <a:pt x="989" y="5894"/>
                    <a:pt x="1024" y="5811"/>
                  </a:cubicBezTo>
                  <a:cubicBezTo>
                    <a:pt x="1003" y="5789"/>
                    <a:pt x="991" y="5697"/>
                    <a:pt x="989" y="5691"/>
                  </a:cubicBezTo>
                  <a:lnTo>
                    <a:pt x="989" y="5691"/>
                  </a:lnTo>
                  <a:cubicBezTo>
                    <a:pt x="993" y="5681"/>
                    <a:pt x="1037" y="5559"/>
                    <a:pt x="1072" y="5559"/>
                  </a:cubicBezTo>
                  <a:cubicBezTo>
                    <a:pt x="1081" y="5559"/>
                    <a:pt x="1089" y="5567"/>
                    <a:pt x="1096" y="5585"/>
                  </a:cubicBezTo>
                  <a:cubicBezTo>
                    <a:pt x="1112" y="5542"/>
                    <a:pt x="1106" y="5535"/>
                    <a:pt x="1095" y="5535"/>
                  </a:cubicBezTo>
                  <a:cubicBezTo>
                    <a:pt x="1089" y="5535"/>
                    <a:pt x="1081" y="5537"/>
                    <a:pt x="1074" y="5537"/>
                  </a:cubicBezTo>
                  <a:cubicBezTo>
                    <a:pt x="1063" y="5537"/>
                    <a:pt x="1052" y="5533"/>
                    <a:pt x="1048" y="5513"/>
                  </a:cubicBezTo>
                  <a:cubicBezTo>
                    <a:pt x="1108" y="5478"/>
                    <a:pt x="1048" y="4859"/>
                    <a:pt x="1048" y="4716"/>
                  </a:cubicBezTo>
                  <a:cubicBezTo>
                    <a:pt x="1036" y="4585"/>
                    <a:pt x="1024" y="4442"/>
                    <a:pt x="1036" y="4335"/>
                  </a:cubicBezTo>
                  <a:cubicBezTo>
                    <a:pt x="929" y="4204"/>
                    <a:pt x="1132" y="3918"/>
                    <a:pt x="1013" y="3727"/>
                  </a:cubicBezTo>
                  <a:lnTo>
                    <a:pt x="1013" y="3727"/>
                  </a:lnTo>
                  <a:cubicBezTo>
                    <a:pt x="1009" y="3760"/>
                    <a:pt x="1003" y="3771"/>
                    <a:pt x="996" y="3771"/>
                  </a:cubicBezTo>
                  <a:cubicBezTo>
                    <a:pt x="984" y="3771"/>
                    <a:pt x="968" y="3740"/>
                    <a:pt x="954" y="3740"/>
                  </a:cubicBezTo>
                  <a:cubicBezTo>
                    <a:pt x="949" y="3740"/>
                    <a:pt x="945" y="3743"/>
                    <a:pt x="941" y="3751"/>
                  </a:cubicBezTo>
                  <a:cubicBezTo>
                    <a:pt x="932" y="3702"/>
                    <a:pt x="937" y="3690"/>
                    <a:pt x="946" y="3690"/>
                  </a:cubicBezTo>
                  <a:cubicBezTo>
                    <a:pt x="956" y="3690"/>
                    <a:pt x="971" y="3703"/>
                    <a:pt x="983" y="3703"/>
                  </a:cubicBezTo>
                  <a:cubicBezTo>
                    <a:pt x="991" y="3703"/>
                    <a:pt x="998" y="3697"/>
                    <a:pt x="1001" y="3680"/>
                  </a:cubicBezTo>
                  <a:cubicBezTo>
                    <a:pt x="1060" y="3489"/>
                    <a:pt x="1060" y="3251"/>
                    <a:pt x="1060" y="3049"/>
                  </a:cubicBezTo>
                  <a:cubicBezTo>
                    <a:pt x="999" y="3040"/>
                    <a:pt x="1028" y="3012"/>
                    <a:pt x="1047" y="3012"/>
                  </a:cubicBezTo>
                  <a:cubicBezTo>
                    <a:pt x="1051" y="3012"/>
                    <a:pt x="1054" y="3013"/>
                    <a:pt x="1056" y="3015"/>
                  </a:cubicBezTo>
                  <a:lnTo>
                    <a:pt x="1056" y="3015"/>
                  </a:lnTo>
                  <a:cubicBezTo>
                    <a:pt x="1046" y="2988"/>
                    <a:pt x="1022" y="2917"/>
                    <a:pt x="1044" y="2917"/>
                  </a:cubicBezTo>
                  <a:cubicBezTo>
                    <a:pt x="1045" y="2917"/>
                    <a:pt x="1047" y="2917"/>
                    <a:pt x="1048" y="2918"/>
                  </a:cubicBezTo>
                  <a:cubicBezTo>
                    <a:pt x="1048" y="2942"/>
                    <a:pt x="1060" y="2954"/>
                    <a:pt x="1072" y="2965"/>
                  </a:cubicBezTo>
                  <a:cubicBezTo>
                    <a:pt x="1048" y="2894"/>
                    <a:pt x="1036" y="2823"/>
                    <a:pt x="1072" y="2727"/>
                  </a:cubicBezTo>
                  <a:lnTo>
                    <a:pt x="1072" y="2727"/>
                  </a:lnTo>
                  <a:cubicBezTo>
                    <a:pt x="1067" y="2729"/>
                    <a:pt x="1062" y="2729"/>
                    <a:pt x="1057" y="2729"/>
                  </a:cubicBezTo>
                  <a:cubicBezTo>
                    <a:pt x="1030" y="2729"/>
                    <a:pt x="1017" y="2709"/>
                    <a:pt x="1008" y="2709"/>
                  </a:cubicBezTo>
                  <a:cubicBezTo>
                    <a:pt x="1008" y="2709"/>
                    <a:pt x="1008" y="2709"/>
                    <a:pt x="1008" y="2709"/>
                  </a:cubicBezTo>
                  <a:lnTo>
                    <a:pt x="1008" y="2709"/>
                  </a:lnTo>
                  <a:cubicBezTo>
                    <a:pt x="1126" y="2585"/>
                    <a:pt x="965" y="2285"/>
                    <a:pt x="977" y="2215"/>
                  </a:cubicBezTo>
                  <a:lnTo>
                    <a:pt x="977" y="2215"/>
                  </a:lnTo>
                  <a:cubicBezTo>
                    <a:pt x="985" y="2217"/>
                    <a:pt x="992" y="2218"/>
                    <a:pt x="998" y="2218"/>
                  </a:cubicBezTo>
                  <a:cubicBezTo>
                    <a:pt x="1093" y="2218"/>
                    <a:pt x="1042" y="1998"/>
                    <a:pt x="1007" y="1998"/>
                  </a:cubicBezTo>
                  <a:cubicBezTo>
                    <a:pt x="1005" y="1998"/>
                    <a:pt x="1003" y="1999"/>
                    <a:pt x="1001" y="2001"/>
                  </a:cubicBezTo>
                  <a:cubicBezTo>
                    <a:pt x="1024" y="1882"/>
                    <a:pt x="1013" y="763"/>
                    <a:pt x="1084" y="751"/>
                  </a:cubicBezTo>
                  <a:cubicBezTo>
                    <a:pt x="1072" y="751"/>
                    <a:pt x="1072" y="751"/>
                    <a:pt x="1072" y="739"/>
                  </a:cubicBezTo>
                  <a:cubicBezTo>
                    <a:pt x="1069" y="747"/>
                    <a:pt x="1067" y="751"/>
                    <a:pt x="1065" y="751"/>
                  </a:cubicBezTo>
                  <a:cubicBezTo>
                    <a:pt x="1058" y="751"/>
                    <a:pt x="1051" y="725"/>
                    <a:pt x="1025" y="725"/>
                  </a:cubicBezTo>
                  <a:cubicBezTo>
                    <a:pt x="1021" y="725"/>
                    <a:pt x="1017" y="726"/>
                    <a:pt x="1013" y="727"/>
                  </a:cubicBezTo>
                  <a:cubicBezTo>
                    <a:pt x="1013" y="716"/>
                    <a:pt x="1034" y="619"/>
                    <a:pt x="1077" y="619"/>
                  </a:cubicBezTo>
                  <a:cubicBezTo>
                    <a:pt x="1079" y="619"/>
                    <a:pt x="1082" y="619"/>
                    <a:pt x="1084" y="620"/>
                  </a:cubicBezTo>
                  <a:cubicBezTo>
                    <a:pt x="1060" y="644"/>
                    <a:pt x="1048" y="656"/>
                    <a:pt x="1036" y="679"/>
                  </a:cubicBezTo>
                  <a:cubicBezTo>
                    <a:pt x="1060" y="656"/>
                    <a:pt x="1084" y="656"/>
                    <a:pt x="1108" y="644"/>
                  </a:cubicBezTo>
                  <a:lnTo>
                    <a:pt x="1108" y="644"/>
                  </a:lnTo>
                  <a:cubicBezTo>
                    <a:pt x="1084" y="656"/>
                    <a:pt x="1060" y="668"/>
                    <a:pt x="1048" y="679"/>
                  </a:cubicBezTo>
                  <a:cubicBezTo>
                    <a:pt x="1060" y="679"/>
                    <a:pt x="1084" y="668"/>
                    <a:pt x="1108" y="668"/>
                  </a:cubicBezTo>
                  <a:cubicBezTo>
                    <a:pt x="1088" y="701"/>
                    <a:pt x="1071" y="716"/>
                    <a:pt x="1061" y="716"/>
                  </a:cubicBezTo>
                  <a:cubicBezTo>
                    <a:pt x="1057" y="716"/>
                    <a:pt x="1055" y="714"/>
                    <a:pt x="1052" y="711"/>
                  </a:cubicBezTo>
                  <a:lnTo>
                    <a:pt x="1052" y="711"/>
                  </a:lnTo>
                  <a:cubicBezTo>
                    <a:pt x="1051" y="712"/>
                    <a:pt x="1050" y="714"/>
                    <a:pt x="1048" y="715"/>
                  </a:cubicBezTo>
                  <a:cubicBezTo>
                    <a:pt x="1060" y="715"/>
                    <a:pt x="1060" y="715"/>
                    <a:pt x="1048" y="727"/>
                  </a:cubicBezTo>
                  <a:cubicBezTo>
                    <a:pt x="1048" y="728"/>
                    <a:pt x="1049" y="729"/>
                    <a:pt x="1051" y="729"/>
                  </a:cubicBezTo>
                  <a:cubicBezTo>
                    <a:pt x="1066" y="729"/>
                    <a:pt x="1134" y="698"/>
                    <a:pt x="1165" y="698"/>
                  </a:cubicBezTo>
                  <a:cubicBezTo>
                    <a:pt x="1172" y="698"/>
                    <a:pt x="1177" y="699"/>
                    <a:pt x="1179" y="703"/>
                  </a:cubicBezTo>
                  <a:cubicBezTo>
                    <a:pt x="1144" y="715"/>
                    <a:pt x="1120" y="739"/>
                    <a:pt x="1096" y="763"/>
                  </a:cubicBezTo>
                  <a:cubicBezTo>
                    <a:pt x="1155" y="739"/>
                    <a:pt x="1227" y="715"/>
                    <a:pt x="1286" y="703"/>
                  </a:cubicBezTo>
                  <a:lnTo>
                    <a:pt x="1286" y="703"/>
                  </a:lnTo>
                  <a:cubicBezTo>
                    <a:pt x="1270" y="712"/>
                    <a:pt x="1271" y="720"/>
                    <a:pt x="1281" y="720"/>
                  </a:cubicBezTo>
                  <a:cubicBezTo>
                    <a:pt x="1285" y="720"/>
                    <a:pt x="1290" y="719"/>
                    <a:pt x="1297" y="716"/>
                  </a:cubicBezTo>
                  <a:lnTo>
                    <a:pt x="1297" y="716"/>
                  </a:lnTo>
                  <a:cubicBezTo>
                    <a:pt x="1267" y="730"/>
                    <a:pt x="1060" y="810"/>
                    <a:pt x="1060" y="810"/>
                  </a:cubicBezTo>
                  <a:cubicBezTo>
                    <a:pt x="1060" y="822"/>
                    <a:pt x="1072" y="834"/>
                    <a:pt x="1072" y="846"/>
                  </a:cubicBezTo>
                  <a:cubicBezTo>
                    <a:pt x="1096" y="834"/>
                    <a:pt x="1120" y="822"/>
                    <a:pt x="1144" y="822"/>
                  </a:cubicBezTo>
                  <a:cubicBezTo>
                    <a:pt x="1132" y="822"/>
                    <a:pt x="1108" y="822"/>
                    <a:pt x="1084" y="810"/>
                  </a:cubicBezTo>
                  <a:cubicBezTo>
                    <a:pt x="1105" y="796"/>
                    <a:pt x="1130" y="791"/>
                    <a:pt x="1154" y="791"/>
                  </a:cubicBezTo>
                  <a:cubicBezTo>
                    <a:pt x="1171" y="791"/>
                    <a:pt x="1188" y="794"/>
                    <a:pt x="1203" y="798"/>
                  </a:cubicBezTo>
                  <a:cubicBezTo>
                    <a:pt x="1179" y="810"/>
                    <a:pt x="1155" y="822"/>
                    <a:pt x="1132" y="834"/>
                  </a:cubicBezTo>
                  <a:cubicBezTo>
                    <a:pt x="1132" y="834"/>
                    <a:pt x="1180" y="873"/>
                    <a:pt x="1163" y="898"/>
                  </a:cubicBezTo>
                  <a:lnTo>
                    <a:pt x="1163" y="898"/>
                  </a:lnTo>
                  <a:cubicBezTo>
                    <a:pt x="1211" y="853"/>
                    <a:pt x="1278" y="809"/>
                    <a:pt x="1334" y="787"/>
                  </a:cubicBezTo>
                  <a:lnTo>
                    <a:pt x="1334" y="787"/>
                  </a:lnTo>
                  <a:cubicBezTo>
                    <a:pt x="1298" y="858"/>
                    <a:pt x="1251" y="846"/>
                    <a:pt x="1191" y="906"/>
                  </a:cubicBezTo>
                  <a:cubicBezTo>
                    <a:pt x="1212" y="892"/>
                    <a:pt x="1220" y="887"/>
                    <a:pt x="1223" y="887"/>
                  </a:cubicBezTo>
                  <a:lnTo>
                    <a:pt x="1223" y="887"/>
                  </a:lnTo>
                  <a:cubicBezTo>
                    <a:pt x="1229" y="887"/>
                    <a:pt x="1195" y="918"/>
                    <a:pt x="1203" y="918"/>
                  </a:cubicBezTo>
                  <a:cubicBezTo>
                    <a:pt x="1215" y="906"/>
                    <a:pt x="1310" y="894"/>
                    <a:pt x="1346" y="894"/>
                  </a:cubicBezTo>
                  <a:cubicBezTo>
                    <a:pt x="1298" y="918"/>
                    <a:pt x="1310" y="1001"/>
                    <a:pt x="1286" y="1025"/>
                  </a:cubicBezTo>
                  <a:cubicBezTo>
                    <a:pt x="1284" y="1027"/>
                    <a:pt x="1288" y="1028"/>
                    <a:pt x="1294" y="1028"/>
                  </a:cubicBezTo>
                  <a:cubicBezTo>
                    <a:pt x="1320" y="1028"/>
                    <a:pt x="1399" y="1011"/>
                    <a:pt x="1322" y="1001"/>
                  </a:cubicBezTo>
                  <a:cubicBezTo>
                    <a:pt x="1436" y="929"/>
                    <a:pt x="1488" y="903"/>
                    <a:pt x="1506" y="901"/>
                  </a:cubicBezTo>
                  <a:lnTo>
                    <a:pt x="1506" y="901"/>
                  </a:lnTo>
                  <a:cubicBezTo>
                    <a:pt x="1433" y="792"/>
                    <a:pt x="1279" y="666"/>
                    <a:pt x="1310" y="620"/>
                  </a:cubicBezTo>
                  <a:lnTo>
                    <a:pt x="1310" y="620"/>
                  </a:lnTo>
                  <a:cubicBezTo>
                    <a:pt x="1302" y="628"/>
                    <a:pt x="1297" y="631"/>
                    <a:pt x="1294" y="631"/>
                  </a:cubicBezTo>
                  <a:cubicBezTo>
                    <a:pt x="1284" y="631"/>
                    <a:pt x="1298" y="596"/>
                    <a:pt x="1298" y="596"/>
                  </a:cubicBezTo>
                  <a:lnTo>
                    <a:pt x="1298" y="596"/>
                  </a:lnTo>
                  <a:cubicBezTo>
                    <a:pt x="1286" y="596"/>
                    <a:pt x="1263" y="620"/>
                    <a:pt x="1251" y="620"/>
                  </a:cubicBezTo>
                  <a:cubicBezTo>
                    <a:pt x="1282" y="588"/>
                    <a:pt x="1256" y="578"/>
                    <a:pt x="1228" y="578"/>
                  </a:cubicBezTo>
                  <a:cubicBezTo>
                    <a:pt x="1214" y="578"/>
                    <a:pt x="1199" y="580"/>
                    <a:pt x="1191" y="584"/>
                  </a:cubicBezTo>
                  <a:cubicBezTo>
                    <a:pt x="1190" y="585"/>
                    <a:pt x="1189" y="586"/>
                    <a:pt x="1189" y="586"/>
                  </a:cubicBezTo>
                  <a:cubicBezTo>
                    <a:pt x="1187" y="586"/>
                    <a:pt x="1215" y="548"/>
                    <a:pt x="1215" y="548"/>
                  </a:cubicBezTo>
                  <a:cubicBezTo>
                    <a:pt x="1203" y="548"/>
                    <a:pt x="1179" y="548"/>
                    <a:pt x="1167" y="560"/>
                  </a:cubicBezTo>
                  <a:cubicBezTo>
                    <a:pt x="1192" y="519"/>
                    <a:pt x="1211" y="507"/>
                    <a:pt x="1193" y="507"/>
                  </a:cubicBezTo>
                  <a:cubicBezTo>
                    <a:pt x="1185" y="507"/>
                    <a:pt x="1169" y="509"/>
                    <a:pt x="1144" y="513"/>
                  </a:cubicBezTo>
                  <a:cubicBezTo>
                    <a:pt x="1155" y="465"/>
                    <a:pt x="1001" y="203"/>
                    <a:pt x="1048" y="179"/>
                  </a:cubicBezTo>
                  <a:cubicBezTo>
                    <a:pt x="1020" y="179"/>
                    <a:pt x="999" y="202"/>
                    <a:pt x="992" y="234"/>
                  </a:cubicBezTo>
                  <a:lnTo>
                    <a:pt x="992" y="234"/>
                  </a:lnTo>
                  <a:cubicBezTo>
                    <a:pt x="991" y="234"/>
                    <a:pt x="991" y="234"/>
                    <a:pt x="991" y="234"/>
                  </a:cubicBezTo>
                  <a:lnTo>
                    <a:pt x="991" y="234"/>
                  </a:lnTo>
                  <a:cubicBezTo>
                    <a:pt x="988" y="234"/>
                    <a:pt x="982" y="240"/>
                    <a:pt x="977" y="251"/>
                  </a:cubicBezTo>
                  <a:cubicBezTo>
                    <a:pt x="977" y="167"/>
                    <a:pt x="965" y="179"/>
                    <a:pt x="917" y="120"/>
                  </a:cubicBezTo>
                  <a:cubicBezTo>
                    <a:pt x="917" y="144"/>
                    <a:pt x="917" y="156"/>
                    <a:pt x="917" y="167"/>
                  </a:cubicBezTo>
                  <a:cubicBezTo>
                    <a:pt x="905" y="167"/>
                    <a:pt x="870" y="48"/>
                    <a:pt x="870" y="48"/>
                  </a:cubicBezTo>
                  <a:cubicBezTo>
                    <a:pt x="870" y="60"/>
                    <a:pt x="870" y="144"/>
                    <a:pt x="870" y="144"/>
                  </a:cubicBezTo>
                  <a:cubicBezTo>
                    <a:pt x="858" y="126"/>
                    <a:pt x="855" y="117"/>
                    <a:pt x="853" y="117"/>
                  </a:cubicBezTo>
                  <a:cubicBezTo>
                    <a:pt x="852" y="117"/>
                    <a:pt x="852" y="126"/>
                    <a:pt x="846" y="144"/>
                  </a:cubicBezTo>
                  <a:cubicBezTo>
                    <a:pt x="858" y="108"/>
                    <a:pt x="810" y="48"/>
                    <a:pt x="810" y="1"/>
                  </a:cubicBezTo>
                  <a:close/>
                  <a:moveTo>
                    <a:pt x="985" y="6409"/>
                  </a:moveTo>
                  <a:cubicBezTo>
                    <a:pt x="985" y="6410"/>
                    <a:pt x="985" y="6410"/>
                    <a:pt x="985" y="6410"/>
                  </a:cubicBezTo>
                  <a:lnTo>
                    <a:pt x="985" y="6410"/>
                  </a:lnTo>
                  <a:cubicBezTo>
                    <a:pt x="985" y="6410"/>
                    <a:pt x="985" y="6410"/>
                    <a:pt x="985" y="6410"/>
                  </a:cubicBezTo>
                  <a:lnTo>
                    <a:pt x="985" y="6410"/>
                  </a:lnTo>
                  <a:cubicBezTo>
                    <a:pt x="985" y="6410"/>
                    <a:pt x="985" y="6410"/>
                    <a:pt x="985" y="6409"/>
                  </a:cubicBezTo>
                  <a:close/>
                  <a:moveTo>
                    <a:pt x="985" y="6410"/>
                  </a:moveTo>
                  <a:cubicBezTo>
                    <a:pt x="987" y="6413"/>
                    <a:pt x="988" y="6416"/>
                    <a:pt x="989" y="6418"/>
                  </a:cubicBezTo>
                  <a:cubicBezTo>
                    <a:pt x="991" y="6413"/>
                    <a:pt x="989" y="6411"/>
                    <a:pt x="985" y="6410"/>
                  </a:cubicBezTo>
                  <a:close/>
                  <a:moveTo>
                    <a:pt x="882" y="6442"/>
                  </a:moveTo>
                  <a:cubicBezTo>
                    <a:pt x="882" y="6454"/>
                    <a:pt x="882" y="6466"/>
                    <a:pt x="882" y="6478"/>
                  </a:cubicBezTo>
                  <a:cubicBezTo>
                    <a:pt x="870" y="6466"/>
                    <a:pt x="870" y="6454"/>
                    <a:pt x="882" y="6442"/>
                  </a:cubicBezTo>
                  <a:close/>
                  <a:moveTo>
                    <a:pt x="815" y="8388"/>
                  </a:moveTo>
                  <a:cubicBezTo>
                    <a:pt x="808" y="8390"/>
                    <a:pt x="803" y="8392"/>
                    <a:pt x="798" y="8395"/>
                  </a:cubicBezTo>
                  <a:cubicBezTo>
                    <a:pt x="800" y="8395"/>
                    <a:pt x="801" y="8395"/>
                    <a:pt x="802" y="8395"/>
                  </a:cubicBezTo>
                  <a:cubicBezTo>
                    <a:pt x="808" y="8395"/>
                    <a:pt x="811" y="8392"/>
                    <a:pt x="815" y="8388"/>
                  </a:cubicBezTo>
                  <a:close/>
                  <a:moveTo>
                    <a:pt x="882" y="9002"/>
                  </a:moveTo>
                  <a:cubicBezTo>
                    <a:pt x="886" y="9008"/>
                    <a:pt x="891" y="9014"/>
                    <a:pt x="894" y="9020"/>
                  </a:cubicBezTo>
                  <a:lnTo>
                    <a:pt x="894" y="9020"/>
                  </a:lnTo>
                  <a:cubicBezTo>
                    <a:pt x="894" y="9015"/>
                    <a:pt x="895" y="9009"/>
                    <a:pt x="896" y="9003"/>
                  </a:cubicBezTo>
                  <a:lnTo>
                    <a:pt x="896" y="9003"/>
                  </a:lnTo>
                  <a:cubicBezTo>
                    <a:pt x="891" y="9002"/>
                    <a:pt x="887" y="9002"/>
                    <a:pt x="882" y="9002"/>
                  </a:cubicBezTo>
                  <a:close/>
                  <a:moveTo>
                    <a:pt x="859" y="9017"/>
                  </a:moveTo>
                  <a:cubicBezTo>
                    <a:pt x="856" y="9017"/>
                    <a:pt x="852" y="9020"/>
                    <a:pt x="846" y="9026"/>
                  </a:cubicBezTo>
                  <a:cubicBezTo>
                    <a:pt x="870" y="9049"/>
                    <a:pt x="894" y="9085"/>
                    <a:pt x="894" y="9121"/>
                  </a:cubicBezTo>
                  <a:cubicBezTo>
                    <a:pt x="914" y="9090"/>
                    <a:pt x="917" y="9059"/>
                    <a:pt x="894" y="9020"/>
                  </a:cubicBezTo>
                  <a:lnTo>
                    <a:pt x="894" y="9020"/>
                  </a:lnTo>
                  <a:cubicBezTo>
                    <a:pt x="894" y="9026"/>
                    <a:pt x="894" y="9032"/>
                    <a:pt x="894" y="9038"/>
                  </a:cubicBezTo>
                  <a:cubicBezTo>
                    <a:pt x="886" y="9048"/>
                    <a:pt x="881" y="9051"/>
                    <a:pt x="878" y="9051"/>
                  </a:cubicBezTo>
                  <a:cubicBezTo>
                    <a:pt x="868" y="9051"/>
                    <a:pt x="871" y="9017"/>
                    <a:pt x="859" y="9017"/>
                  </a:cubicBezTo>
                  <a:close/>
                  <a:moveTo>
                    <a:pt x="941" y="9264"/>
                  </a:moveTo>
                  <a:cubicBezTo>
                    <a:pt x="939" y="9268"/>
                    <a:pt x="936" y="9273"/>
                    <a:pt x="935" y="9279"/>
                  </a:cubicBezTo>
                  <a:lnTo>
                    <a:pt x="935" y="9279"/>
                  </a:lnTo>
                  <a:cubicBezTo>
                    <a:pt x="937" y="9275"/>
                    <a:pt x="939" y="9269"/>
                    <a:pt x="941" y="9264"/>
                  </a:cubicBezTo>
                  <a:close/>
                  <a:moveTo>
                    <a:pt x="965" y="9300"/>
                  </a:moveTo>
                  <a:lnTo>
                    <a:pt x="965" y="9300"/>
                  </a:lnTo>
                  <a:cubicBezTo>
                    <a:pt x="962" y="9309"/>
                    <a:pt x="960" y="9318"/>
                    <a:pt x="958" y="9327"/>
                  </a:cubicBezTo>
                  <a:lnTo>
                    <a:pt x="958" y="9327"/>
                  </a:lnTo>
                  <a:cubicBezTo>
                    <a:pt x="967" y="9315"/>
                    <a:pt x="972" y="9303"/>
                    <a:pt x="965" y="9300"/>
                  </a:cubicBezTo>
                  <a:close/>
                  <a:moveTo>
                    <a:pt x="1081" y="9384"/>
                  </a:moveTo>
                  <a:cubicBezTo>
                    <a:pt x="1082" y="9384"/>
                    <a:pt x="1079" y="9394"/>
                    <a:pt x="1072" y="9407"/>
                  </a:cubicBezTo>
                  <a:cubicBezTo>
                    <a:pt x="1077" y="9391"/>
                    <a:pt x="1080" y="9384"/>
                    <a:pt x="1081" y="9384"/>
                  </a:cubicBezTo>
                  <a:close/>
                  <a:moveTo>
                    <a:pt x="1084" y="9633"/>
                  </a:moveTo>
                  <a:cubicBezTo>
                    <a:pt x="1084" y="9634"/>
                    <a:pt x="1084" y="9634"/>
                    <a:pt x="1084" y="9635"/>
                  </a:cubicBezTo>
                  <a:lnTo>
                    <a:pt x="1084" y="9635"/>
                  </a:lnTo>
                  <a:cubicBezTo>
                    <a:pt x="1085" y="9634"/>
                    <a:pt x="1085" y="9633"/>
                    <a:pt x="1084" y="9633"/>
                  </a:cubicBezTo>
                  <a:close/>
                  <a:moveTo>
                    <a:pt x="902" y="6354"/>
                  </a:moveTo>
                  <a:cubicBezTo>
                    <a:pt x="891" y="6354"/>
                    <a:pt x="877" y="6356"/>
                    <a:pt x="858" y="6359"/>
                  </a:cubicBezTo>
                  <a:cubicBezTo>
                    <a:pt x="882" y="6394"/>
                    <a:pt x="846" y="6383"/>
                    <a:pt x="822" y="6418"/>
                  </a:cubicBezTo>
                  <a:cubicBezTo>
                    <a:pt x="822" y="6525"/>
                    <a:pt x="917" y="6621"/>
                    <a:pt x="929" y="6752"/>
                  </a:cubicBezTo>
                  <a:cubicBezTo>
                    <a:pt x="905" y="6740"/>
                    <a:pt x="882" y="6740"/>
                    <a:pt x="846" y="6740"/>
                  </a:cubicBezTo>
                  <a:cubicBezTo>
                    <a:pt x="858" y="6692"/>
                    <a:pt x="858" y="6644"/>
                    <a:pt x="834" y="6609"/>
                  </a:cubicBezTo>
                  <a:cubicBezTo>
                    <a:pt x="834" y="6617"/>
                    <a:pt x="828" y="6626"/>
                    <a:pt x="820" y="6626"/>
                  </a:cubicBezTo>
                  <a:cubicBezTo>
                    <a:pt x="817" y="6626"/>
                    <a:pt x="814" y="6624"/>
                    <a:pt x="810" y="6621"/>
                  </a:cubicBezTo>
                  <a:lnTo>
                    <a:pt x="810" y="6621"/>
                  </a:lnTo>
                  <a:cubicBezTo>
                    <a:pt x="822" y="6740"/>
                    <a:pt x="822" y="6775"/>
                    <a:pt x="870" y="6883"/>
                  </a:cubicBezTo>
                  <a:cubicBezTo>
                    <a:pt x="834" y="6883"/>
                    <a:pt x="822" y="6859"/>
                    <a:pt x="834" y="6823"/>
                  </a:cubicBezTo>
                  <a:lnTo>
                    <a:pt x="834" y="6823"/>
                  </a:lnTo>
                  <a:cubicBezTo>
                    <a:pt x="786" y="6883"/>
                    <a:pt x="905" y="6894"/>
                    <a:pt x="870" y="6954"/>
                  </a:cubicBezTo>
                  <a:cubicBezTo>
                    <a:pt x="869" y="6952"/>
                    <a:pt x="868" y="6951"/>
                    <a:pt x="867" y="6951"/>
                  </a:cubicBezTo>
                  <a:lnTo>
                    <a:pt x="867" y="6951"/>
                  </a:lnTo>
                  <a:cubicBezTo>
                    <a:pt x="851" y="6951"/>
                    <a:pt x="796" y="7211"/>
                    <a:pt x="884" y="7259"/>
                  </a:cubicBezTo>
                  <a:lnTo>
                    <a:pt x="884" y="7259"/>
                  </a:lnTo>
                  <a:cubicBezTo>
                    <a:pt x="863" y="7251"/>
                    <a:pt x="843" y="7250"/>
                    <a:pt x="822" y="7240"/>
                  </a:cubicBezTo>
                  <a:lnTo>
                    <a:pt x="822" y="7240"/>
                  </a:lnTo>
                  <a:cubicBezTo>
                    <a:pt x="882" y="7287"/>
                    <a:pt x="929" y="7347"/>
                    <a:pt x="989" y="7395"/>
                  </a:cubicBezTo>
                  <a:cubicBezTo>
                    <a:pt x="980" y="7390"/>
                    <a:pt x="969" y="7389"/>
                    <a:pt x="958" y="7389"/>
                  </a:cubicBezTo>
                  <a:cubicBezTo>
                    <a:pt x="933" y="7389"/>
                    <a:pt x="904" y="7395"/>
                    <a:pt x="879" y="7395"/>
                  </a:cubicBezTo>
                  <a:cubicBezTo>
                    <a:pt x="854" y="7395"/>
                    <a:pt x="832" y="7388"/>
                    <a:pt x="822" y="7359"/>
                  </a:cubicBezTo>
                  <a:cubicBezTo>
                    <a:pt x="798" y="7440"/>
                    <a:pt x="795" y="7465"/>
                    <a:pt x="804" y="7465"/>
                  </a:cubicBezTo>
                  <a:cubicBezTo>
                    <a:pt x="817" y="7465"/>
                    <a:pt x="853" y="7412"/>
                    <a:pt x="877" y="7412"/>
                  </a:cubicBezTo>
                  <a:cubicBezTo>
                    <a:pt x="884" y="7412"/>
                    <a:pt x="890" y="7417"/>
                    <a:pt x="894" y="7430"/>
                  </a:cubicBezTo>
                  <a:cubicBezTo>
                    <a:pt x="858" y="7454"/>
                    <a:pt x="846" y="7490"/>
                    <a:pt x="822" y="7526"/>
                  </a:cubicBezTo>
                  <a:cubicBezTo>
                    <a:pt x="831" y="7523"/>
                    <a:pt x="839" y="7521"/>
                    <a:pt x="847" y="7521"/>
                  </a:cubicBezTo>
                  <a:cubicBezTo>
                    <a:pt x="869" y="7521"/>
                    <a:pt x="885" y="7534"/>
                    <a:pt x="894" y="7561"/>
                  </a:cubicBezTo>
                  <a:cubicBezTo>
                    <a:pt x="870" y="7561"/>
                    <a:pt x="846" y="7549"/>
                    <a:pt x="822" y="7549"/>
                  </a:cubicBezTo>
                  <a:cubicBezTo>
                    <a:pt x="840" y="7568"/>
                    <a:pt x="859" y="7586"/>
                    <a:pt x="877" y="7604"/>
                  </a:cubicBezTo>
                  <a:lnTo>
                    <a:pt x="877" y="7604"/>
                  </a:lnTo>
                  <a:cubicBezTo>
                    <a:pt x="874" y="7603"/>
                    <a:pt x="871" y="7602"/>
                    <a:pt x="869" y="7602"/>
                  </a:cubicBezTo>
                  <a:cubicBezTo>
                    <a:pt x="834" y="7602"/>
                    <a:pt x="812" y="7708"/>
                    <a:pt x="822" y="7728"/>
                  </a:cubicBezTo>
                  <a:cubicBezTo>
                    <a:pt x="822" y="7718"/>
                    <a:pt x="831" y="7707"/>
                    <a:pt x="833" y="7697"/>
                  </a:cubicBezTo>
                  <a:lnTo>
                    <a:pt x="833" y="7697"/>
                  </a:lnTo>
                  <a:cubicBezTo>
                    <a:pt x="826" y="7776"/>
                    <a:pt x="929" y="7789"/>
                    <a:pt x="929" y="7871"/>
                  </a:cubicBezTo>
                  <a:cubicBezTo>
                    <a:pt x="916" y="7862"/>
                    <a:pt x="902" y="7858"/>
                    <a:pt x="889" y="7858"/>
                  </a:cubicBezTo>
                  <a:cubicBezTo>
                    <a:pt x="868" y="7858"/>
                    <a:pt x="849" y="7868"/>
                    <a:pt x="834" y="7883"/>
                  </a:cubicBezTo>
                  <a:cubicBezTo>
                    <a:pt x="941" y="7954"/>
                    <a:pt x="1024" y="8014"/>
                    <a:pt x="1024" y="8133"/>
                  </a:cubicBezTo>
                  <a:cubicBezTo>
                    <a:pt x="953" y="8073"/>
                    <a:pt x="882" y="8002"/>
                    <a:pt x="822" y="7930"/>
                  </a:cubicBezTo>
                  <a:cubicBezTo>
                    <a:pt x="810" y="7942"/>
                    <a:pt x="798" y="7966"/>
                    <a:pt x="798" y="7990"/>
                  </a:cubicBezTo>
                  <a:cubicBezTo>
                    <a:pt x="786" y="7990"/>
                    <a:pt x="774" y="7978"/>
                    <a:pt x="774" y="7942"/>
                  </a:cubicBezTo>
                  <a:lnTo>
                    <a:pt x="774" y="7942"/>
                  </a:lnTo>
                  <a:cubicBezTo>
                    <a:pt x="774" y="7977"/>
                    <a:pt x="752" y="8145"/>
                    <a:pt x="826" y="8145"/>
                  </a:cubicBezTo>
                  <a:cubicBezTo>
                    <a:pt x="829" y="8145"/>
                    <a:pt x="831" y="8145"/>
                    <a:pt x="834" y="8145"/>
                  </a:cubicBezTo>
                  <a:cubicBezTo>
                    <a:pt x="822" y="8109"/>
                    <a:pt x="810" y="8061"/>
                    <a:pt x="798" y="8026"/>
                  </a:cubicBezTo>
                  <a:lnTo>
                    <a:pt x="798" y="8026"/>
                  </a:lnTo>
                  <a:cubicBezTo>
                    <a:pt x="870" y="8049"/>
                    <a:pt x="905" y="8097"/>
                    <a:pt x="905" y="8180"/>
                  </a:cubicBezTo>
                  <a:cubicBezTo>
                    <a:pt x="870" y="8180"/>
                    <a:pt x="846" y="8180"/>
                    <a:pt x="822" y="8157"/>
                  </a:cubicBezTo>
                  <a:lnTo>
                    <a:pt x="822" y="8157"/>
                  </a:lnTo>
                  <a:cubicBezTo>
                    <a:pt x="834" y="8192"/>
                    <a:pt x="834" y="8216"/>
                    <a:pt x="834" y="8240"/>
                  </a:cubicBezTo>
                  <a:cubicBezTo>
                    <a:pt x="822" y="8240"/>
                    <a:pt x="822" y="8228"/>
                    <a:pt x="810" y="8216"/>
                  </a:cubicBezTo>
                  <a:lnTo>
                    <a:pt x="810" y="8216"/>
                  </a:lnTo>
                  <a:cubicBezTo>
                    <a:pt x="810" y="8216"/>
                    <a:pt x="836" y="8353"/>
                    <a:pt x="815" y="8388"/>
                  </a:cubicBezTo>
                  <a:lnTo>
                    <a:pt x="815" y="8388"/>
                  </a:lnTo>
                  <a:cubicBezTo>
                    <a:pt x="847" y="8375"/>
                    <a:pt x="895" y="8365"/>
                    <a:pt x="938" y="8365"/>
                  </a:cubicBezTo>
                  <a:cubicBezTo>
                    <a:pt x="968" y="8365"/>
                    <a:pt x="995" y="8370"/>
                    <a:pt x="1013" y="8383"/>
                  </a:cubicBezTo>
                  <a:cubicBezTo>
                    <a:pt x="984" y="8456"/>
                    <a:pt x="959" y="8471"/>
                    <a:pt x="932" y="8471"/>
                  </a:cubicBezTo>
                  <a:cubicBezTo>
                    <a:pt x="915" y="8471"/>
                    <a:pt x="897" y="8465"/>
                    <a:pt x="878" y="8465"/>
                  </a:cubicBezTo>
                  <a:cubicBezTo>
                    <a:pt x="864" y="8465"/>
                    <a:pt x="850" y="8468"/>
                    <a:pt x="834" y="8478"/>
                  </a:cubicBezTo>
                  <a:cubicBezTo>
                    <a:pt x="863" y="8488"/>
                    <a:pt x="845" y="8577"/>
                    <a:pt x="856" y="8577"/>
                  </a:cubicBezTo>
                  <a:cubicBezTo>
                    <a:pt x="859" y="8577"/>
                    <a:pt x="863" y="8572"/>
                    <a:pt x="870" y="8561"/>
                  </a:cubicBezTo>
                  <a:cubicBezTo>
                    <a:pt x="882" y="8621"/>
                    <a:pt x="953" y="8740"/>
                    <a:pt x="929" y="8752"/>
                  </a:cubicBezTo>
                  <a:cubicBezTo>
                    <a:pt x="929" y="8843"/>
                    <a:pt x="904" y="8934"/>
                    <a:pt x="896" y="9003"/>
                  </a:cubicBezTo>
                  <a:lnTo>
                    <a:pt x="896" y="9003"/>
                  </a:lnTo>
                  <a:cubicBezTo>
                    <a:pt x="1011" y="9016"/>
                    <a:pt x="989" y="9192"/>
                    <a:pt x="989" y="9192"/>
                  </a:cubicBezTo>
                  <a:cubicBezTo>
                    <a:pt x="977" y="9347"/>
                    <a:pt x="1108" y="9347"/>
                    <a:pt x="953" y="9419"/>
                  </a:cubicBezTo>
                  <a:cubicBezTo>
                    <a:pt x="953" y="9383"/>
                    <a:pt x="953" y="9354"/>
                    <a:pt x="958" y="9327"/>
                  </a:cubicBezTo>
                  <a:lnTo>
                    <a:pt x="958" y="9327"/>
                  </a:lnTo>
                  <a:cubicBezTo>
                    <a:pt x="948" y="9340"/>
                    <a:pt x="935" y="9352"/>
                    <a:pt x="926" y="9352"/>
                  </a:cubicBezTo>
                  <a:lnTo>
                    <a:pt x="926" y="9352"/>
                  </a:lnTo>
                  <a:cubicBezTo>
                    <a:pt x="927" y="9323"/>
                    <a:pt x="929" y="9297"/>
                    <a:pt x="935" y="9279"/>
                  </a:cubicBezTo>
                  <a:lnTo>
                    <a:pt x="935" y="9279"/>
                  </a:lnTo>
                  <a:cubicBezTo>
                    <a:pt x="913" y="9334"/>
                    <a:pt x="915" y="9352"/>
                    <a:pt x="926" y="9352"/>
                  </a:cubicBezTo>
                  <a:cubicBezTo>
                    <a:pt x="926" y="9352"/>
                    <a:pt x="926" y="9352"/>
                    <a:pt x="926" y="9352"/>
                  </a:cubicBezTo>
                  <a:lnTo>
                    <a:pt x="926" y="9352"/>
                  </a:lnTo>
                  <a:cubicBezTo>
                    <a:pt x="923" y="9457"/>
                    <a:pt x="944" y="9609"/>
                    <a:pt x="953" y="9609"/>
                  </a:cubicBezTo>
                  <a:cubicBezTo>
                    <a:pt x="963" y="9604"/>
                    <a:pt x="971" y="9602"/>
                    <a:pt x="978" y="9602"/>
                  </a:cubicBezTo>
                  <a:cubicBezTo>
                    <a:pt x="1012" y="9602"/>
                    <a:pt x="1012" y="9656"/>
                    <a:pt x="1001" y="9709"/>
                  </a:cubicBezTo>
                  <a:lnTo>
                    <a:pt x="1001" y="9709"/>
                  </a:lnTo>
                  <a:cubicBezTo>
                    <a:pt x="1001" y="9703"/>
                    <a:pt x="1001" y="9698"/>
                    <a:pt x="1001" y="9692"/>
                  </a:cubicBezTo>
                  <a:lnTo>
                    <a:pt x="1001" y="9692"/>
                  </a:lnTo>
                  <a:cubicBezTo>
                    <a:pt x="977" y="9728"/>
                    <a:pt x="977" y="9776"/>
                    <a:pt x="1001" y="9811"/>
                  </a:cubicBezTo>
                  <a:cubicBezTo>
                    <a:pt x="1001" y="9800"/>
                    <a:pt x="1013" y="9788"/>
                    <a:pt x="1024" y="9776"/>
                  </a:cubicBezTo>
                  <a:cubicBezTo>
                    <a:pt x="1048" y="9811"/>
                    <a:pt x="1060" y="9859"/>
                    <a:pt x="1060" y="9919"/>
                  </a:cubicBezTo>
                  <a:cubicBezTo>
                    <a:pt x="1107" y="9883"/>
                    <a:pt x="1085" y="9686"/>
                    <a:pt x="1084" y="9635"/>
                  </a:cubicBezTo>
                  <a:lnTo>
                    <a:pt x="1084" y="9635"/>
                  </a:lnTo>
                  <a:cubicBezTo>
                    <a:pt x="1081" y="9638"/>
                    <a:pt x="1073" y="9644"/>
                    <a:pt x="1064" y="9651"/>
                  </a:cubicBezTo>
                  <a:lnTo>
                    <a:pt x="1064" y="9651"/>
                  </a:lnTo>
                  <a:cubicBezTo>
                    <a:pt x="981" y="9587"/>
                    <a:pt x="1064" y="9499"/>
                    <a:pt x="1090" y="9499"/>
                  </a:cubicBezTo>
                  <a:cubicBezTo>
                    <a:pt x="1093" y="9499"/>
                    <a:pt x="1095" y="9500"/>
                    <a:pt x="1096" y="9502"/>
                  </a:cubicBezTo>
                  <a:cubicBezTo>
                    <a:pt x="1155" y="9026"/>
                    <a:pt x="1084" y="8549"/>
                    <a:pt x="1072" y="8145"/>
                  </a:cubicBezTo>
                  <a:lnTo>
                    <a:pt x="1072" y="8145"/>
                  </a:lnTo>
                  <a:cubicBezTo>
                    <a:pt x="1073" y="8145"/>
                    <a:pt x="1074" y="8145"/>
                    <a:pt x="1075" y="8145"/>
                  </a:cubicBezTo>
                  <a:cubicBezTo>
                    <a:pt x="1104" y="8145"/>
                    <a:pt x="1038" y="7916"/>
                    <a:pt x="1084" y="7835"/>
                  </a:cubicBezTo>
                  <a:lnTo>
                    <a:pt x="1084" y="7835"/>
                  </a:lnTo>
                  <a:cubicBezTo>
                    <a:pt x="1082" y="7838"/>
                    <a:pt x="1080" y="7840"/>
                    <a:pt x="1078" y="7840"/>
                  </a:cubicBezTo>
                  <a:cubicBezTo>
                    <a:pt x="1054" y="7840"/>
                    <a:pt x="1090" y="7548"/>
                    <a:pt x="1001" y="7526"/>
                  </a:cubicBezTo>
                  <a:cubicBezTo>
                    <a:pt x="1000" y="7526"/>
                    <a:pt x="999" y="7527"/>
                    <a:pt x="999" y="7527"/>
                  </a:cubicBezTo>
                  <a:cubicBezTo>
                    <a:pt x="994" y="7527"/>
                    <a:pt x="1026" y="7465"/>
                    <a:pt x="1048" y="7454"/>
                  </a:cubicBezTo>
                  <a:cubicBezTo>
                    <a:pt x="1024" y="7430"/>
                    <a:pt x="1013" y="7418"/>
                    <a:pt x="1001" y="7395"/>
                  </a:cubicBezTo>
                  <a:cubicBezTo>
                    <a:pt x="1008" y="7374"/>
                    <a:pt x="1019" y="7361"/>
                    <a:pt x="1031" y="7361"/>
                  </a:cubicBezTo>
                  <a:cubicBezTo>
                    <a:pt x="1040" y="7361"/>
                    <a:pt x="1050" y="7368"/>
                    <a:pt x="1060" y="7383"/>
                  </a:cubicBezTo>
                  <a:cubicBezTo>
                    <a:pt x="941" y="7156"/>
                    <a:pt x="1179" y="6656"/>
                    <a:pt x="1060" y="6525"/>
                  </a:cubicBezTo>
                  <a:cubicBezTo>
                    <a:pt x="1074" y="6519"/>
                    <a:pt x="1084" y="6512"/>
                    <a:pt x="1092" y="6512"/>
                  </a:cubicBezTo>
                  <a:cubicBezTo>
                    <a:pt x="1098" y="6512"/>
                    <a:pt x="1103" y="6515"/>
                    <a:pt x="1108" y="6525"/>
                  </a:cubicBezTo>
                  <a:cubicBezTo>
                    <a:pt x="1096" y="6466"/>
                    <a:pt x="1060" y="6430"/>
                    <a:pt x="1001" y="6430"/>
                  </a:cubicBezTo>
                  <a:cubicBezTo>
                    <a:pt x="994" y="6441"/>
                    <a:pt x="990" y="6446"/>
                    <a:pt x="987" y="6446"/>
                  </a:cubicBezTo>
                  <a:cubicBezTo>
                    <a:pt x="982" y="6446"/>
                    <a:pt x="982" y="6430"/>
                    <a:pt x="985" y="6410"/>
                  </a:cubicBezTo>
                  <a:lnTo>
                    <a:pt x="985" y="6410"/>
                  </a:lnTo>
                  <a:cubicBezTo>
                    <a:pt x="984" y="6410"/>
                    <a:pt x="983" y="6410"/>
                    <a:pt x="983" y="6410"/>
                  </a:cubicBezTo>
                  <a:cubicBezTo>
                    <a:pt x="966" y="6410"/>
                    <a:pt x="925" y="6428"/>
                    <a:pt x="928" y="6430"/>
                  </a:cubicBezTo>
                  <a:lnTo>
                    <a:pt x="928" y="6430"/>
                  </a:lnTo>
                  <a:cubicBezTo>
                    <a:pt x="868" y="6419"/>
                    <a:pt x="977" y="6354"/>
                    <a:pt x="902" y="63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9094;p60">
              <a:extLst>
                <a:ext uri="{FF2B5EF4-FFF2-40B4-BE49-F238E27FC236}">
                  <a16:creationId xmlns:a16="http://schemas.microsoft.com/office/drawing/2014/main" id="{E9CB9140-3321-4B46-B7A6-41C38813CCFD}"/>
                </a:ext>
              </a:extLst>
            </p:cNvPr>
            <p:cNvSpPr/>
            <p:nvPr/>
          </p:nvSpPr>
          <p:spPr>
            <a:xfrm>
              <a:off x="5936550" y="28793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1"/>
                  </a:moveTo>
                  <a:cubicBezTo>
                    <a:pt x="0" y="1"/>
                    <a:pt x="3" y="6"/>
                    <a:pt x="6" y="6"/>
                  </a:cubicBezTo>
                  <a:cubicBezTo>
                    <a:pt x="7" y="6"/>
                    <a:pt x="8" y="5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9095;p60">
              <a:extLst>
                <a:ext uri="{FF2B5EF4-FFF2-40B4-BE49-F238E27FC236}">
                  <a16:creationId xmlns:a16="http://schemas.microsoft.com/office/drawing/2014/main" id="{D24C99C3-C373-4297-8A19-32D0BE847EEE}"/>
                </a:ext>
              </a:extLst>
            </p:cNvPr>
            <p:cNvSpPr/>
            <p:nvPr/>
          </p:nvSpPr>
          <p:spPr>
            <a:xfrm>
              <a:off x="5956375" y="28897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0"/>
                  </a:moveTo>
                  <a:cubicBezTo>
                    <a:pt x="1" y="12"/>
                    <a:pt x="37" y="0"/>
                    <a:pt x="37" y="0"/>
                  </a:cubicBezTo>
                  <a:cubicBezTo>
                    <a:pt x="37" y="0"/>
                    <a:pt x="25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9096;p60">
              <a:extLst>
                <a:ext uri="{FF2B5EF4-FFF2-40B4-BE49-F238E27FC236}">
                  <a16:creationId xmlns:a16="http://schemas.microsoft.com/office/drawing/2014/main" id="{6513262B-7C42-4AF5-A51C-0CB3C17001A0}"/>
                </a:ext>
              </a:extLst>
            </p:cNvPr>
            <p:cNvSpPr/>
            <p:nvPr/>
          </p:nvSpPr>
          <p:spPr>
            <a:xfrm>
              <a:off x="5954700" y="289397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6" y="0"/>
                  </a:moveTo>
                  <a:cubicBezTo>
                    <a:pt x="14" y="0"/>
                    <a:pt x="1" y="11"/>
                    <a:pt x="8" y="11"/>
                  </a:cubicBezTo>
                  <a:cubicBezTo>
                    <a:pt x="16" y="3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9097;p60">
              <a:extLst>
                <a:ext uri="{FF2B5EF4-FFF2-40B4-BE49-F238E27FC236}">
                  <a16:creationId xmlns:a16="http://schemas.microsoft.com/office/drawing/2014/main" id="{31CE8B5E-24B9-462D-AB7C-A49EE1E6ED9E}"/>
                </a:ext>
              </a:extLst>
            </p:cNvPr>
            <p:cNvSpPr/>
            <p:nvPr/>
          </p:nvSpPr>
          <p:spPr>
            <a:xfrm>
              <a:off x="5954850" y="2891250"/>
              <a:ext cx="1175" cy="500"/>
            </a:xfrm>
            <a:custGeom>
              <a:avLst/>
              <a:gdLst/>
              <a:ahLst/>
              <a:cxnLst/>
              <a:rect l="l" t="t" r="r" b="b"/>
              <a:pathLst>
                <a:path w="47" h="20" extrusionOk="0">
                  <a:moveTo>
                    <a:pt x="14" y="1"/>
                  </a:moveTo>
                  <a:cubicBezTo>
                    <a:pt x="0" y="15"/>
                    <a:pt x="6" y="20"/>
                    <a:pt x="16" y="20"/>
                  </a:cubicBezTo>
                  <a:cubicBezTo>
                    <a:pt x="28" y="20"/>
                    <a:pt x="47" y="10"/>
                    <a:pt x="23" y="3"/>
                  </a:cubicBezTo>
                  <a:lnTo>
                    <a:pt x="23" y="3"/>
                  </a:lnTo>
                  <a:cubicBezTo>
                    <a:pt x="23" y="2"/>
                    <a:pt x="21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9098;p60">
              <a:extLst>
                <a:ext uri="{FF2B5EF4-FFF2-40B4-BE49-F238E27FC236}">
                  <a16:creationId xmlns:a16="http://schemas.microsoft.com/office/drawing/2014/main" id="{E79192BD-87FA-4199-882D-79FAFD3FAB21}"/>
                </a:ext>
              </a:extLst>
            </p:cNvPr>
            <p:cNvSpPr/>
            <p:nvPr/>
          </p:nvSpPr>
          <p:spPr>
            <a:xfrm>
              <a:off x="5955200" y="2891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24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9099;p60">
              <a:extLst>
                <a:ext uri="{FF2B5EF4-FFF2-40B4-BE49-F238E27FC236}">
                  <a16:creationId xmlns:a16="http://schemas.microsoft.com/office/drawing/2014/main" id="{2FD60190-99EA-4376-B699-3B7F7D74A78A}"/>
                </a:ext>
              </a:extLst>
            </p:cNvPr>
            <p:cNvSpPr/>
            <p:nvPr/>
          </p:nvSpPr>
          <p:spPr>
            <a:xfrm>
              <a:off x="5955075" y="2888450"/>
              <a:ext cx="1225" cy="450"/>
            </a:xfrm>
            <a:custGeom>
              <a:avLst/>
              <a:gdLst/>
              <a:ahLst/>
              <a:cxnLst/>
              <a:rect l="l" t="t" r="r" b="b"/>
              <a:pathLst>
                <a:path w="49" h="18" extrusionOk="0">
                  <a:moveTo>
                    <a:pt x="42" y="1"/>
                  </a:moveTo>
                  <a:cubicBezTo>
                    <a:pt x="31" y="1"/>
                    <a:pt x="0" y="9"/>
                    <a:pt x="17" y="18"/>
                  </a:cubicBezTo>
                  <a:cubicBezTo>
                    <a:pt x="17" y="18"/>
                    <a:pt x="32" y="2"/>
                    <a:pt x="39" y="2"/>
                  </a:cubicBezTo>
                  <a:cubicBezTo>
                    <a:pt x="40" y="2"/>
                    <a:pt x="41" y="3"/>
                    <a:pt x="41" y="6"/>
                  </a:cubicBezTo>
                  <a:cubicBezTo>
                    <a:pt x="48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9100;p60">
              <a:extLst>
                <a:ext uri="{FF2B5EF4-FFF2-40B4-BE49-F238E27FC236}">
                  <a16:creationId xmlns:a16="http://schemas.microsoft.com/office/drawing/2014/main" id="{8CDEC4F0-8404-422C-8FD3-9DD8FF723D98}"/>
                </a:ext>
              </a:extLst>
            </p:cNvPr>
            <p:cNvSpPr/>
            <p:nvPr/>
          </p:nvSpPr>
          <p:spPr>
            <a:xfrm>
              <a:off x="5953650" y="2892075"/>
              <a:ext cx="1000" cy="200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30" y="0"/>
                  </a:moveTo>
                  <a:cubicBezTo>
                    <a:pt x="26" y="0"/>
                    <a:pt x="18" y="1"/>
                    <a:pt x="3" y="4"/>
                  </a:cubicBezTo>
                  <a:cubicBezTo>
                    <a:pt x="0" y="6"/>
                    <a:pt x="2" y="7"/>
                    <a:pt x="6" y="7"/>
                  </a:cubicBezTo>
                  <a:cubicBezTo>
                    <a:pt x="16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9101;p60">
              <a:extLst>
                <a:ext uri="{FF2B5EF4-FFF2-40B4-BE49-F238E27FC236}">
                  <a16:creationId xmlns:a16="http://schemas.microsoft.com/office/drawing/2014/main" id="{F8A7DC74-7A89-4EC4-948F-3A1F1CA7A18B}"/>
                </a:ext>
              </a:extLst>
            </p:cNvPr>
            <p:cNvSpPr/>
            <p:nvPr/>
          </p:nvSpPr>
          <p:spPr>
            <a:xfrm>
              <a:off x="5953400" y="2890675"/>
              <a:ext cx="325" cy="120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1" y="12"/>
                  </a:moveTo>
                  <a:cubicBezTo>
                    <a:pt x="13" y="48"/>
                    <a:pt x="1" y="12"/>
                    <a:pt x="1" y="12"/>
                  </a:cubicBezTo>
                  <a:cubicBezTo>
                    <a:pt x="1" y="12"/>
                    <a:pt x="13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9102;p60">
              <a:extLst>
                <a:ext uri="{FF2B5EF4-FFF2-40B4-BE49-F238E27FC236}">
                  <a16:creationId xmlns:a16="http://schemas.microsoft.com/office/drawing/2014/main" id="{FD2AB86A-F4F7-4C3B-81A4-88AEC81020F9}"/>
                </a:ext>
              </a:extLst>
            </p:cNvPr>
            <p:cNvSpPr/>
            <p:nvPr/>
          </p:nvSpPr>
          <p:spPr>
            <a:xfrm>
              <a:off x="5953400" y="28915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cubicBezTo>
                    <a:pt x="1" y="25"/>
                    <a:pt x="1" y="1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9103;p60">
              <a:extLst>
                <a:ext uri="{FF2B5EF4-FFF2-40B4-BE49-F238E27FC236}">
                  <a16:creationId xmlns:a16="http://schemas.microsoft.com/office/drawing/2014/main" id="{6A8B3D8A-CDC6-47D6-97C8-A679AF6E96F5}"/>
                </a:ext>
              </a:extLst>
            </p:cNvPr>
            <p:cNvSpPr/>
            <p:nvPr/>
          </p:nvSpPr>
          <p:spPr>
            <a:xfrm>
              <a:off x="5951150" y="2887675"/>
              <a:ext cx="325" cy="500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8" y="1"/>
                  </a:moveTo>
                  <a:cubicBezTo>
                    <a:pt x="0" y="8"/>
                    <a:pt x="6" y="20"/>
                    <a:pt x="9" y="20"/>
                  </a:cubicBezTo>
                  <a:cubicBezTo>
                    <a:pt x="11" y="20"/>
                    <a:pt x="12" y="15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9104;p60">
              <a:extLst>
                <a:ext uri="{FF2B5EF4-FFF2-40B4-BE49-F238E27FC236}">
                  <a16:creationId xmlns:a16="http://schemas.microsoft.com/office/drawing/2014/main" id="{6501D197-D239-4113-8AE6-3D51A5A794BF}"/>
                </a:ext>
              </a:extLst>
            </p:cNvPr>
            <p:cNvSpPr/>
            <p:nvPr/>
          </p:nvSpPr>
          <p:spPr>
            <a:xfrm>
              <a:off x="5950425" y="2889350"/>
              <a:ext cx="350" cy="575"/>
            </a:xfrm>
            <a:custGeom>
              <a:avLst/>
              <a:gdLst/>
              <a:ahLst/>
              <a:cxnLst/>
              <a:rect l="l" t="t" r="r" b="b"/>
              <a:pathLst>
                <a:path w="14" h="23" extrusionOk="0">
                  <a:moveTo>
                    <a:pt x="11" y="1"/>
                  </a:moveTo>
                  <a:cubicBezTo>
                    <a:pt x="10" y="1"/>
                    <a:pt x="7" y="5"/>
                    <a:pt x="1" y="17"/>
                  </a:cubicBezTo>
                  <a:cubicBezTo>
                    <a:pt x="1" y="21"/>
                    <a:pt x="1" y="22"/>
                    <a:pt x="2" y="22"/>
                  </a:cubicBezTo>
                  <a:cubicBezTo>
                    <a:pt x="5" y="22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9105;p60">
              <a:extLst>
                <a:ext uri="{FF2B5EF4-FFF2-40B4-BE49-F238E27FC236}">
                  <a16:creationId xmlns:a16="http://schemas.microsoft.com/office/drawing/2014/main" id="{90908F5A-6E9E-4B88-B988-29B43BBF9C2B}"/>
                </a:ext>
              </a:extLst>
            </p:cNvPr>
            <p:cNvSpPr/>
            <p:nvPr/>
          </p:nvSpPr>
          <p:spPr>
            <a:xfrm>
              <a:off x="5948950" y="28891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1"/>
                  </a:moveTo>
                  <a:cubicBezTo>
                    <a:pt x="24" y="1"/>
                    <a:pt x="0" y="1"/>
                    <a:pt x="12" y="12"/>
                  </a:cubicBezTo>
                  <a:cubicBezTo>
                    <a:pt x="18" y="6"/>
                    <a:pt x="24" y="6"/>
                    <a:pt x="29" y="6"/>
                  </a:cubicBezTo>
                  <a:cubicBezTo>
                    <a:pt x="33" y="6"/>
                    <a:pt x="36" y="6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9106;p60">
              <a:extLst>
                <a:ext uri="{FF2B5EF4-FFF2-40B4-BE49-F238E27FC236}">
                  <a16:creationId xmlns:a16="http://schemas.microsoft.com/office/drawing/2014/main" id="{50C6CC1A-D22F-41E4-8307-4896C2B691D1}"/>
                </a:ext>
              </a:extLst>
            </p:cNvPr>
            <p:cNvSpPr/>
            <p:nvPr/>
          </p:nvSpPr>
          <p:spPr>
            <a:xfrm>
              <a:off x="5948050" y="2883550"/>
              <a:ext cx="1075" cy="600"/>
            </a:xfrm>
            <a:custGeom>
              <a:avLst/>
              <a:gdLst/>
              <a:ahLst/>
              <a:cxnLst/>
              <a:rect l="l" t="t" r="r" b="b"/>
              <a:pathLst>
                <a:path w="43" h="24" extrusionOk="0">
                  <a:moveTo>
                    <a:pt x="41" y="1"/>
                  </a:moveTo>
                  <a:cubicBezTo>
                    <a:pt x="40" y="1"/>
                    <a:pt x="27" y="7"/>
                    <a:pt x="1" y="23"/>
                  </a:cubicBezTo>
                  <a:cubicBezTo>
                    <a:pt x="27" y="10"/>
                    <a:pt x="42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9107;p60">
              <a:extLst>
                <a:ext uri="{FF2B5EF4-FFF2-40B4-BE49-F238E27FC236}">
                  <a16:creationId xmlns:a16="http://schemas.microsoft.com/office/drawing/2014/main" id="{18E23B1F-1F11-4790-8718-A0F1B4A8FD85}"/>
                </a:ext>
              </a:extLst>
            </p:cNvPr>
            <p:cNvSpPr/>
            <p:nvPr/>
          </p:nvSpPr>
          <p:spPr>
            <a:xfrm>
              <a:off x="5915900" y="289900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36" y="0"/>
                  </a:moveTo>
                  <a:cubicBezTo>
                    <a:pt x="1" y="24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9108;p60">
              <a:extLst>
                <a:ext uri="{FF2B5EF4-FFF2-40B4-BE49-F238E27FC236}">
                  <a16:creationId xmlns:a16="http://schemas.microsoft.com/office/drawing/2014/main" id="{C8030EDE-F0C9-427C-B038-F9DC0F1D4961}"/>
                </a:ext>
              </a:extLst>
            </p:cNvPr>
            <p:cNvSpPr/>
            <p:nvPr/>
          </p:nvSpPr>
          <p:spPr>
            <a:xfrm>
              <a:off x="5916200" y="2899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48"/>
                  </a:moveTo>
                  <a:cubicBezTo>
                    <a:pt x="36" y="36"/>
                    <a:pt x="1" y="0"/>
                    <a:pt x="48" y="48"/>
                  </a:cubicBezTo>
                  <a:cubicBezTo>
                    <a:pt x="36" y="48"/>
                    <a:pt x="48" y="48"/>
                    <a:pt x="48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9109;p60">
              <a:extLst>
                <a:ext uri="{FF2B5EF4-FFF2-40B4-BE49-F238E27FC236}">
                  <a16:creationId xmlns:a16="http://schemas.microsoft.com/office/drawing/2014/main" id="{C6AF0100-78D6-48A2-94F3-9E21C0958DFD}"/>
                </a:ext>
              </a:extLst>
            </p:cNvPr>
            <p:cNvSpPr/>
            <p:nvPr/>
          </p:nvSpPr>
          <p:spPr>
            <a:xfrm>
              <a:off x="5937625" y="2876675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3" y="48"/>
                  </a:moveTo>
                  <a:cubicBezTo>
                    <a:pt x="1" y="0"/>
                    <a:pt x="1" y="0"/>
                    <a:pt x="13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9110;p60">
              <a:extLst>
                <a:ext uri="{FF2B5EF4-FFF2-40B4-BE49-F238E27FC236}">
                  <a16:creationId xmlns:a16="http://schemas.microsoft.com/office/drawing/2014/main" id="{1413E38E-7805-4C04-8683-8D2028F19314}"/>
                </a:ext>
              </a:extLst>
            </p:cNvPr>
            <p:cNvSpPr/>
            <p:nvPr/>
          </p:nvSpPr>
          <p:spPr>
            <a:xfrm>
              <a:off x="5735625" y="3274550"/>
              <a:ext cx="1125" cy="200"/>
            </a:xfrm>
            <a:custGeom>
              <a:avLst/>
              <a:gdLst/>
              <a:ahLst/>
              <a:cxnLst/>
              <a:rect l="l" t="t" r="r" b="b"/>
              <a:pathLst>
                <a:path w="45" h="8" extrusionOk="0">
                  <a:moveTo>
                    <a:pt x="32" y="1"/>
                  </a:moveTo>
                  <a:cubicBezTo>
                    <a:pt x="18" y="1"/>
                    <a:pt x="1" y="8"/>
                    <a:pt x="15" y="8"/>
                  </a:cubicBezTo>
                  <a:cubicBezTo>
                    <a:pt x="20" y="8"/>
                    <a:pt x="29" y="7"/>
                    <a:pt x="44" y="4"/>
                  </a:cubicBezTo>
                  <a:lnTo>
                    <a:pt x="44" y="4"/>
                  </a:lnTo>
                  <a:cubicBezTo>
                    <a:pt x="44" y="4"/>
                    <a:pt x="44" y="4"/>
                    <a:pt x="44" y="4"/>
                  </a:cubicBezTo>
                  <a:cubicBezTo>
                    <a:pt x="42" y="2"/>
                    <a:pt x="37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9111;p60">
              <a:extLst>
                <a:ext uri="{FF2B5EF4-FFF2-40B4-BE49-F238E27FC236}">
                  <a16:creationId xmlns:a16="http://schemas.microsoft.com/office/drawing/2014/main" id="{0421CD9F-F1C9-4B7A-AA23-05949923AB73}"/>
                </a:ext>
              </a:extLst>
            </p:cNvPr>
            <p:cNvSpPr/>
            <p:nvPr/>
          </p:nvSpPr>
          <p:spPr>
            <a:xfrm>
              <a:off x="5736525" y="3274500"/>
              <a:ext cx="625" cy="17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3" y="1"/>
                  </a:moveTo>
                  <a:cubicBezTo>
                    <a:pt x="0" y="1"/>
                    <a:pt x="0" y="2"/>
                    <a:pt x="8" y="6"/>
                  </a:cubicBezTo>
                  <a:cubicBezTo>
                    <a:pt x="24" y="6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9112;p60">
              <a:extLst>
                <a:ext uri="{FF2B5EF4-FFF2-40B4-BE49-F238E27FC236}">
                  <a16:creationId xmlns:a16="http://schemas.microsoft.com/office/drawing/2014/main" id="{52E0D77A-156C-48DD-9916-1B6F7C1E6580}"/>
                </a:ext>
              </a:extLst>
            </p:cNvPr>
            <p:cNvSpPr/>
            <p:nvPr/>
          </p:nvSpPr>
          <p:spPr>
            <a:xfrm>
              <a:off x="5733250" y="3274050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20" y="0"/>
                  </a:moveTo>
                  <a:lnTo>
                    <a:pt x="20" y="0"/>
                  </a:lnTo>
                  <a:cubicBezTo>
                    <a:pt x="20" y="0"/>
                    <a:pt x="20" y="0"/>
                    <a:pt x="20" y="0"/>
                  </a:cubicBezTo>
                  <a:lnTo>
                    <a:pt x="20" y="0"/>
                  </a:lnTo>
                  <a:cubicBezTo>
                    <a:pt x="11" y="3"/>
                    <a:pt x="7" y="5"/>
                    <a:pt x="7" y="5"/>
                  </a:cubicBezTo>
                  <a:lnTo>
                    <a:pt x="7" y="5"/>
                  </a:lnTo>
                  <a:cubicBezTo>
                    <a:pt x="1" y="8"/>
                    <a:pt x="0" y="9"/>
                    <a:pt x="2" y="9"/>
                  </a:cubicBezTo>
                  <a:cubicBezTo>
                    <a:pt x="5" y="9"/>
                    <a:pt x="11" y="7"/>
                    <a:pt x="17" y="3"/>
                  </a:cubicBezTo>
                  <a:lnTo>
                    <a:pt x="17" y="3"/>
                  </a:lnTo>
                  <a:cubicBezTo>
                    <a:pt x="21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9113;p60">
              <a:extLst>
                <a:ext uri="{FF2B5EF4-FFF2-40B4-BE49-F238E27FC236}">
                  <a16:creationId xmlns:a16="http://schemas.microsoft.com/office/drawing/2014/main" id="{DCB00AD3-8D84-4042-83F3-72F0DDD997E5}"/>
                </a:ext>
              </a:extLst>
            </p:cNvPr>
            <p:cNvSpPr/>
            <p:nvPr/>
          </p:nvSpPr>
          <p:spPr>
            <a:xfrm>
              <a:off x="5732550" y="327510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2" y="1"/>
                  </a:moveTo>
                  <a:cubicBezTo>
                    <a:pt x="8" y="1"/>
                    <a:pt x="4" y="2"/>
                    <a:pt x="0" y="6"/>
                  </a:cubicBezTo>
                  <a:lnTo>
                    <a:pt x="24" y="6"/>
                  </a:lnTo>
                  <a:cubicBezTo>
                    <a:pt x="24" y="6"/>
                    <a:pt x="19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9114;p60">
              <a:extLst>
                <a:ext uri="{FF2B5EF4-FFF2-40B4-BE49-F238E27FC236}">
                  <a16:creationId xmlns:a16="http://schemas.microsoft.com/office/drawing/2014/main" id="{3C07F272-50A7-4910-A888-B68063BD8ACD}"/>
                </a:ext>
              </a:extLst>
            </p:cNvPr>
            <p:cNvSpPr/>
            <p:nvPr/>
          </p:nvSpPr>
          <p:spPr>
            <a:xfrm>
              <a:off x="5733150" y="3274925"/>
              <a:ext cx="1800" cy="325"/>
            </a:xfrm>
            <a:custGeom>
              <a:avLst/>
              <a:gdLst/>
              <a:ahLst/>
              <a:cxnLst/>
              <a:rect l="l" t="t" r="r" b="b"/>
              <a:pathLst>
                <a:path w="72" h="13" extrusionOk="0">
                  <a:moveTo>
                    <a:pt x="0" y="13"/>
                  </a:moveTo>
                  <a:cubicBezTo>
                    <a:pt x="0" y="13"/>
                    <a:pt x="72" y="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9115;p60">
              <a:extLst>
                <a:ext uri="{FF2B5EF4-FFF2-40B4-BE49-F238E27FC236}">
                  <a16:creationId xmlns:a16="http://schemas.microsoft.com/office/drawing/2014/main" id="{0C64FD30-3A52-4441-9378-B9D36A9F8D22}"/>
                </a:ext>
              </a:extLst>
            </p:cNvPr>
            <p:cNvSpPr/>
            <p:nvPr/>
          </p:nvSpPr>
          <p:spPr>
            <a:xfrm>
              <a:off x="5734625" y="3274925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1"/>
                  </a:moveTo>
                  <a:cubicBezTo>
                    <a:pt x="25" y="13"/>
                    <a:pt x="48" y="13"/>
                    <a:pt x="13" y="25"/>
                  </a:cubicBezTo>
                  <a:cubicBezTo>
                    <a:pt x="84" y="25"/>
                    <a:pt x="7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9116;p60">
              <a:extLst>
                <a:ext uri="{FF2B5EF4-FFF2-40B4-BE49-F238E27FC236}">
                  <a16:creationId xmlns:a16="http://schemas.microsoft.com/office/drawing/2014/main" id="{F3C9E915-C181-4FD2-9F39-7D122A0D5433}"/>
                </a:ext>
              </a:extLst>
            </p:cNvPr>
            <p:cNvSpPr/>
            <p:nvPr/>
          </p:nvSpPr>
          <p:spPr>
            <a:xfrm>
              <a:off x="5739100" y="3276725"/>
              <a:ext cx="2400" cy="325"/>
            </a:xfrm>
            <a:custGeom>
              <a:avLst/>
              <a:gdLst/>
              <a:ahLst/>
              <a:cxnLst/>
              <a:rect l="l" t="t" r="r" b="b"/>
              <a:pathLst>
                <a:path w="96" h="13" extrusionOk="0">
                  <a:moveTo>
                    <a:pt x="0" y="12"/>
                  </a:moveTo>
                  <a:cubicBezTo>
                    <a:pt x="96" y="12"/>
                    <a:pt x="0" y="12"/>
                    <a:pt x="0" y="12"/>
                  </a:cubicBezTo>
                  <a:cubicBezTo>
                    <a:pt x="0" y="12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9117;p60">
              <a:extLst>
                <a:ext uri="{FF2B5EF4-FFF2-40B4-BE49-F238E27FC236}">
                  <a16:creationId xmlns:a16="http://schemas.microsoft.com/office/drawing/2014/main" id="{23746DB6-254D-4734-AC61-B2A5CEE0A860}"/>
                </a:ext>
              </a:extLst>
            </p:cNvPr>
            <p:cNvSpPr/>
            <p:nvPr/>
          </p:nvSpPr>
          <p:spPr>
            <a:xfrm>
              <a:off x="5728075" y="3274300"/>
              <a:ext cx="175" cy="800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24"/>
                    <a:pt x="6" y="31"/>
                    <a:pt x="6" y="31"/>
                  </a:cubicBezTo>
                  <a:cubicBezTo>
                    <a:pt x="7" y="31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9118;p60">
              <a:extLst>
                <a:ext uri="{FF2B5EF4-FFF2-40B4-BE49-F238E27FC236}">
                  <a16:creationId xmlns:a16="http://schemas.microsoft.com/office/drawing/2014/main" id="{EC989BE3-AEF7-4245-AA5D-C23651B89F2D}"/>
                </a:ext>
              </a:extLst>
            </p:cNvPr>
            <p:cNvSpPr/>
            <p:nvPr/>
          </p:nvSpPr>
          <p:spPr>
            <a:xfrm>
              <a:off x="5727500" y="32749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1"/>
                  </a:moveTo>
                  <a:lnTo>
                    <a:pt x="0" y="13"/>
                  </a:lnTo>
                  <a:cubicBezTo>
                    <a:pt x="36" y="13"/>
                    <a:pt x="36" y="13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9119;p60">
              <a:extLst>
                <a:ext uri="{FF2B5EF4-FFF2-40B4-BE49-F238E27FC236}">
                  <a16:creationId xmlns:a16="http://schemas.microsoft.com/office/drawing/2014/main" id="{D8D7F12B-B31B-4F50-BE4E-8D0D957CA5FF}"/>
                </a:ext>
              </a:extLst>
            </p:cNvPr>
            <p:cNvSpPr/>
            <p:nvPr/>
          </p:nvSpPr>
          <p:spPr>
            <a:xfrm>
              <a:off x="5732250" y="3275525"/>
              <a:ext cx="1800" cy="625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72" y="1"/>
                  </a:moveTo>
                  <a:lnTo>
                    <a:pt x="72" y="1"/>
                  </a:lnTo>
                  <a:cubicBezTo>
                    <a:pt x="48" y="13"/>
                    <a:pt x="24" y="13"/>
                    <a:pt x="1" y="25"/>
                  </a:cubicBezTo>
                  <a:cubicBezTo>
                    <a:pt x="24" y="25"/>
                    <a:pt x="48" y="13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9120;p60">
              <a:extLst>
                <a:ext uri="{FF2B5EF4-FFF2-40B4-BE49-F238E27FC236}">
                  <a16:creationId xmlns:a16="http://schemas.microsoft.com/office/drawing/2014/main" id="{42454165-4020-49DD-819B-D3FCB34050BA}"/>
                </a:ext>
              </a:extLst>
            </p:cNvPr>
            <p:cNvSpPr/>
            <p:nvPr/>
          </p:nvSpPr>
          <p:spPr>
            <a:xfrm>
              <a:off x="5723925" y="3274200"/>
              <a:ext cx="825" cy="475"/>
            </a:xfrm>
            <a:custGeom>
              <a:avLst/>
              <a:gdLst/>
              <a:ahLst/>
              <a:cxnLst/>
              <a:rect l="l" t="t" r="r" b="b"/>
              <a:pathLst>
                <a:path w="33" h="19" extrusionOk="0">
                  <a:moveTo>
                    <a:pt x="31" y="0"/>
                  </a:moveTo>
                  <a:cubicBezTo>
                    <a:pt x="30" y="0"/>
                    <a:pt x="18" y="6"/>
                    <a:pt x="0" y="18"/>
                  </a:cubicBezTo>
                  <a:cubicBezTo>
                    <a:pt x="24" y="6"/>
                    <a:pt x="33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9121;p60">
              <a:extLst>
                <a:ext uri="{FF2B5EF4-FFF2-40B4-BE49-F238E27FC236}">
                  <a16:creationId xmlns:a16="http://schemas.microsoft.com/office/drawing/2014/main" id="{F704EAB3-59A3-4BF4-A972-30B5DB0E4A3E}"/>
                </a:ext>
              </a:extLst>
            </p:cNvPr>
            <p:cNvSpPr/>
            <p:nvPr/>
          </p:nvSpPr>
          <p:spPr>
            <a:xfrm>
              <a:off x="5720050" y="3273725"/>
              <a:ext cx="2625" cy="650"/>
            </a:xfrm>
            <a:custGeom>
              <a:avLst/>
              <a:gdLst/>
              <a:ahLst/>
              <a:cxnLst/>
              <a:rect l="l" t="t" r="r" b="b"/>
              <a:pathLst>
                <a:path w="105" h="26" extrusionOk="0">
                  <a:moveTo>
                    <a:pt x="72" y="1"/>
                  </a:moveTo>
                  <a:cubicBezTo>
                    <a:pt x="48" y="1"/>
                    <a:pt x="45" y="7"/>
                    <a:pt x="53" y="7"/>
                  </a:cubicBezTo>
                  <a:cubicBezTo>
                    <a:pt x="56" y="7"/>
                    <a:pt x="61" y="6"/>
                    <a:pt x="66" y="4"/>
                  </a:cubicBezTo>
                  <a:lnTo>
                    <a:pt x="66" y="4"/>
                  </a:lnTo>
                  <a:cubicBezTo>
                    <a:pt x="65" y="4"/>
                    <a:pt x="64" y="5"/>
                    <a:pt x="63" y="5"/>
                  </a:cubicBezTo>
                  <a:lnTo>
                    <a:pt x="63" y="5"/>
                  </a:lnTo>
                  <a:cubicBezTo>
                    <a:pt x="66" y="4"/>
                    <a:pt x="69" y="3"/>
                    <a:pt x="72" y="1"/>
                  </a:cubicBezTo>
                  <a:lnTo>
                    <a:pt x="72" y="1"/>
                  </a:lnTo>
                  <a:cubicBezTo>
                    <a:pt x="70" y="2"/>
                    <a:pt x="68" y="3"/>
                    <a:pt x="66" y="4"/>
                  </a:cubicBezTo>
                  <a:lnTo>
                    <a:pt x="66" y="4"/>
                  </a:lnTo>
                  <a:cubicBezTo>
                    <a:pt x="68" y="3"/>
                    <a:pt x="70" y="2"/>
                    <a:pt x="72" y="1"/>
                  </a:cubicBezTo>
                  <a:lnTo>
                    <a:pt x="72" y="1"/>
                  </a:lnTo>
                  <a:cubicBezTo>
                    <a:pt x="72" y="1"/>
                    <a:pt x="72" y="1"/>
                    <a:pt x="72" y="1"/>
                  </a:cubicBezTo>
                  <a:close/>
                  <a:moveTo>
                    <a:pt x="101" y="0"/>
                  </a:moveTo>
                  <a:cubicBezTo>
                    <a:pt x="99" y="0"/>
                    <a:pt x="86" y="3"/>
                    <a:pt x="53" y="11"/>
                  </a:cubicBezTo>
                  <a:lnTo>
                    <a:pt x="53" y="11"/>
                  </a:lnTo>
                  <a:cubicBezTo>
                    <a:pt x="53" y="11"/>
                    <a:pt x="56" y="9"/>
                    <a:pt x="63" y="5"/>
                  </a:cubicBezTo>
                  <a:lnTo>
                    <a:pt x="63" y="5"/>
                  </a:lnTo>
                  <a:cubicBezTo>
                    <a:pt x="42" y="13"/>
                    <a:pt x="21" y="15"/>
                    <a:pt x="0" y="25"/>
                  </a:cubicBezTo>
                  <a:cubicBezTo>
                    <a:pt x="22" y="19"/>
                    <a:pt x="40" y="15"/>
                    <a:pt x="53" y="11"/>
                  </a:cubicBezTo>
                  <a:lnTo>
                    <a:pt x="53" y="11"/>
                  </a:lnTo>
                  <a:cubicBezTo>
                    <a:pt x="54" y="12"/>
                    <a:pt x="54" y="12"/>
                    <a:pt x="55" y="12"/>
                  </a:cubicBezTo>
                  <a:cubicBezTo>
                    <a:pt x="65" y="12"/>
                    <a:pt x="105" y="0"/>
                    <a:pt x="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9122;p60">
              <a:extLst>
                <a:ext uri="{FF2B5EF4-FFF2-40B4-BE49-F238E27FC236}">
                  <a16:creationId xmlns:a16="http://schemas.microsoft.com/office/drawing/2014/main" id="{DF2CFA2C-40C3-4F79-95A2-56416BE08EBB}"/>
                </a:ext>
              </a:extLst>
            </p:cNvPr>
            <p:cNvSpPr/>
            <p:nvPr/>
          </p:nvSpPr>
          <p:spPr>
            <a:xfrm>
              <a:off x="5725100" y="3274650"/>
              <a:ext cx="650" cy="475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14"/>
                    <a:pt x="22" y="19"/>
                    <a:pt x="23" y="19"/>
                  </a:cubicBezTo>
                  <a:cubicBezTo>
                    <a:pt x="25" y="19"/>
                    <a:pt x="15" y="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9123;p60">
              <a:extLst>
                <a:ext uri="{FF2B5EF4-FFF2-40B4-BE49-F238E27FC236}">
                  <a16:creationId xmlns:a16="http://schemas.microsoft.com/office/drawing/2014/main" id="{9D803424-0A18-4B1E-B7CC-47DA0E55986D}"/>
                </a:ext>
              </a:extLst>
            </p:cNvPr>
            <p:cNvSpPr/>
            <p:nvPr/>
          </p:nvSpPr>
          <p:spPr>
            <a:xfrm>
              <a:off x="5723325" y="327522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84" y="1"/>
                  </a:moveTo>
                  <a:cubicBezTo>
                    <a:pt x="72" y="1"/>
                    <a:pt x="0" y="1"/>
                    <a:pt x="84" y="1"/>
                  </a:cubicBezTo>
                  <a:cubicBezTo>
                    <a:pt x="84" y="1"/>
                    <a:pt x="60" y="1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9124;p60">
              <a:extLst>
                <a:ext uri="{FF2B5EF4-FFF2-40B4-BE49-F238E27FC236}">
                  <a16:creationId xmlns:a16="http://schemas.microsoft.com/office/drawing/2014/main" id="{3CF3103D-E68D-4823-B52D-8F7F924A2F5E}"/>
                </a:ext>
              </a:extLst>
            </p:cNvPr>
            <p:cNvSpPr/>
            <p:nvPr/>
          </p:nvSpPr>
          <p:spPr>
            <a:xfrm>
              <a:off x="5728075" y="3275825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72" y="1"/>
                  </a:moveTo>
                  <a:cubicBezTo>
                    <a:pt x="49" y="1"/>
                    <a:pt x="1" y="13"/>
                    <a:pt x="49" y="36"/>
                  </a:cubicBezTo>
                  <a:cubicBezTo>
                    <a:pt x="72" y="13"/>
                    <a:pt x="37" y="13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9125;p60">
              <a:extLst>
                <a:ext uri="{FF2B5EF4-FFF2-40B4-BE49-F238E27FC236}">
                  <a16:creationId xmlns:a16="http://schemas.microsoft.com/office/drawing/2014/main" id="{0EBEEFF7-7868-4FB5-9FF0-A10F08BD0689}"/>
                </a:ext>
              </a:extLst>
            </p:cNvPr>
            <p:cNvSpPr/>
            <p:nvPr/>
          </p:nvSpPr>
          <p:spPr>
            <a:xfrm>
              <a:off x="5726575" y="3275525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37" y="1"/>
                  </a:moveTo>
                  <a:cubicBezTo>
                    <a:pt x="21" y="1"/>
                    <a:pt x="0" y="11"/>
                    <a:pt x="5" y="11"/>
                  </a:cubicBezTo>
                  <a:cubicBezTo>
                    <a:pt x="8" y="11"/>
                    <a:pt x="17" y="9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9126;p60">
              <a:extLst>
                <a:ext uri="{FF2B5EF4-FFF2-40B4-BE49-F238E27FC236}">
                  <a16:creationId xmlns:a16="http://schemas.microsoft.com/office/drawing/2014/main" id="{9712FBB9-1CFC-48D0-9B2D-CC1F584233BE}"/>
                </a:ext>
              </a:extLst>
            </p:cNvPr>
            <p:cNvSpPr/>
            <p:nvPr/>
          </p:nvSpPr>
          <p:spPr>
            <a:xfrm>
              <a:off x="5725700" y="3275700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19" y="0"/>
                  </a:moveTo>
                  <a:cubicBezTo>
                    <a:pt x="18" y="0"/>
                    <a:pt x="13" y="2"/>
                    <a:pt x="1" y="6"/>
                  </a:cubicBezTo>
                  <a:cubicBezTo>
                    <a:pt x="9" y="6"/>
                    <a:pt x="22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9127;p60">
              <a:extLst>
                <a:ext uri="{FF2B5EF4-FFF2-40B4-BE49-F238E27FC236}">
                  <a16:creationId xmlns:a16="http://schemas.microsoft.com/office/drawing/2014/main" id="{77487A7C-4194-4586-9801-94829516E3E8}"/>
                </a:ext>
              </a:extLst>
            </p:cNvPr>
            <p:cNvSpPr/>
            <p:nvPr/>
          </p:nvSpPr>
          <p:spPr>
            <a:xfrm>
              <a:off x="5719450" y="3274925"/>
              <a:ext cx="2475" cy="550"/>
            </a:xfrm>
            <a:custGeom>
              <a:avLst/>
              <a:gdLst/>
              <a:ahLst/>
              <a:cxnLst/>
              <a:rect l="l" t="t" r="r" b="b"/>
              <a:pathLst>
                <a:path w="99" h="22" extrusionOk="0">
                  <a:moveTo>
                    <a:pt x="60" y="1"/>
                  </a:moveTo>
                  <a:cubicBezTo>
                    <a:pt x="36" y="13"/>
                    <a:pt x="13" y="13"/>
                    <a:pt x="1" y="13"/>
                  </a:cubicBezTo>
                  <a:cubicBezTo>
                    <a:pt x="33" y="19"/>
                    <a:pt x="54" y="21"/>
                    <a:pt x="67" y="21"/>
                  </a:cubicBezTo>
                  <a:cubicBezTo>
                    <a:pt x="98" y="21"/>
                    <a:pt x="79" y="7"/>
                    <a:pt x="67" y="3"/>
                  </a:cubicBezTo>
                  <a:lnTo>
                    <a:pt x="67" y="3"/>
                  </a:lnTo>
                  <a:cubicBezTo>
                    <a:pt x="68" y="2"/>
                    <a:pt x="66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9128;p60">
              <a:extLst>
                <a:ext uri="{FF2B5EF4-FFF2-40B4-BE49-F238E27FC236}">
                  <a16:creationId xmlns:a16="http://schemas.microsoft.com/office/drawing/2014/main" id="{96A978DB-207E-45E5-A35D-E4792025E479}"/>
                </a:ext>
              </a:extLst>
            </p:cNvPr>
            <p:cNvSpPr/>
            <p:nvPr/>
          </p:nvSpPr>
          <p:spPr>
            <a:xfrm>
              <a:off x="5713800" y="32752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9129;p60">
              <a:extLst>
                <a:ext uri="{FF2B5EF4-FFF2-40B4-BE49-F238E27FC236}">
                  <a16:creationId xmlns:a16="http://schemas.microsoft.com/office/drawing/2014/main" id="{3186CCD0-E64D-4F18-A046-231BBC244822}"/>
                </a:ext>
              </a:extLst>
            </p:cNvPr>
            <p:cNvSpPr/>
            <p:nvPr/>
          </p:nvSpPr>
          <p:spPr>
            <a:xfrm>
              <a:off x="5721875" y="3275225"/>
              <a:ext cx="275" cy="175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11" y="1"/>
                  </a:moveTo>
                  <a:cubicBezTo>
                    <a:pt x="3" y="1"/>
                    <a:pt x="0" y="6"/>
                    <a:pt x="3" y="6"/>
                  </a:cubicBezTo>
                  <a:cubicBezTo>
                    <a:pt x="4" y="6"/>
                    <a:pt x="7" y="5"/>
                    <a:pt x="11" y="1"/>
                  </a:cubicBezTo>
                  <a:lnTo>
                    <a:pt x="11" y="1"/>
                  </a:ln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9130;p60">
              <a:extLst>
                <a:ext uri="{FF2B5EF4-FFF2-40B4-BE49-F238E27FC236}">
                  <a16:creationId xmlns:a16="http://schemas.microsoft.com/office/drawing/2014/main" id="{9873ABFE-3A44-4F74-93DB-13B095AD0D31}"/>
                </a:ext>
              </a:extLst>
            </p:cNvPr>
            <p:cNvSpPr/>
            <p:nvPr/>
          </p:nvSpPr>
          <p:spPr>
            <a:xfrm>
              <a:off x="5717675" y="3274800"/>
              <a:ext cx="600" cy="150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4" y="1"/>
                  </a:moveTo>
                  <a:cubicBezTo>
                    <a:pt x="1" y="1"/>
                    <a:pt x="0" y="2"/>
                    <a:pt x="0" y="6"/>
                  </a:cubicBezTo>
                  <a:lnTo>
                    <a:pt x="24" y="6"/>
                  </a:lnTo>
                  <a:cubicBezTo>
                    <a:pt x="16" y="6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9131;p60">
              <a:extLst>
                <a:ext uri="{FF2B5EF4-FFF2-40B4-BE49-F238E27FC236}">
                  <a16:creationId xmlns:a16="http://schemas.microsoft.com/office/drawing/2014/main" id="{CA04607A-0042-48D9-88FF-D91E0BFAE0E1}"/>
                </a:ext>
              </a:extLst>
            </p:cNvPr>
            <p:cNvSpPr/>
            <p:nvPr/>
          </p:nvSpPr>
          <p:spPr>
            <a:xfrm>
              <a:off x="5722725" y="3274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9132;p60">
              <a:extLst>
                <a:ext uri="{FF2B5EF4-FFF2-40B4-BE49-F238E27FC236}">
                  <a16:creationId xmlns:a16="http://schemas.microsoft.com/office/drawing/2014/main" id="{EA513799-D023-4DC7-9734-B52FC94B84F7}"/>
                </a:ext>
              </a:extLst>
            </p:cNvPr>
            <p:cNvSpPr/>
            <p:nvPr/>
          </p:nvSpPr>
          <p:spPr>
            <a:xfrm>
              <a:off x="5721975" y="3274925"/>
              <a:ext cx="925" cy="475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3"/>
                    <a:pt x="4" y="19"/>
                    <a:pt x="13" y="19"/>
                  </a:cubicBezTo>
                  <a:cubicBezTo>
                    <a:pt x="22" y="19"/>
                    <a:pt x="37" y="13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9133;p60">
              <a:extLst>
                <a:ext uri="{FF2B5EF4-FFF2-40B4-BE49-F238E27FC236}">
                  <a16:creationId xmlns:a16="http://schemas.microsoft.com/office/drawing/2014/main" id="{B4133143-6557-4D5A-8F12-A1C821E18960}"/>
                </a:ext>
              </a:extLst>
            </p:cNvPr>
            <p:cNvSpPr/>
            <p:nvPr/>
          </p:nvSpPr>
          <p:spPr>
            <a:xfrm>
              <a:off x="5710775" y="3275225"/>
              <a:ext cx="6625" cy="3000"/>
            </a:xfrm>
            <a:custGeom>
              <a:avLst/>
              <a:gdLst/>
              <a:ahLst/>
              <a:cxnLst/>
              <a:rect l="l" t="t" r="r" b="b"/>
              <a:pathLst>
                <a:path w="265" h="120" extrusionOk="0">
                  <a:moveTo>
                    <a:pt x="133" y="1"/>
                  </a:moveTo>
                  <a:cubicBezTo>
                    <a:pt x="121" y="13"/>
                    <a:pt x="109" y="25"/>
                    <a:pt x="86" y="25"/>
                  </a:cubicBezTo>
                  <a:cubicBezTo>
                    <a:pt x="121" y="25"/>
                    <a:pt x="145" y="37"/>
                    <a:pt x="145" y="60"/>
                  </a:cubicBezTo>
                  <a:cubicBezTo>
                    <a:pt x="141" y="62"/>
                    <a:pt x="134" y="63"/>
                    <a:pt x="124" y="63"/>
                  </a:cubicBezTo>
                  <a:cubicBezTo>
                    <a:pt x="110" y="63"/>
                    <a:pt x="92" y="62"/>
                    <a:pt x="74" y="62"/>
                  </a:cubicBezTo>
                  <a:cubicBezTo>
                    <a:pt x="36" y="62"/>
                    <a:pt x="1" y="68"/>
                    <a:pt x="14" y="108"/>
                  </a:cubicBezTo>
                  <a:lnTo>
                    <a:pt x="14" y="108"/>
                  </a:lnTo>
                  <a:cubicBezTo>
                    <a:pt x="30" y="100"/>
                    <a:pt x="39" y="97"/>
                    <a:pt x="45" y="97"/>
                  </a:cubicBezTo>
                  <a:cubicBezTo>
                    <a:pt x="53" y="97"/>
                    <a:pt x="54" y="102"/>
                    <a:pt x="57" y="105"/>
                  </a:cubicBezTo>
                  <a:lnTo>
                    <a:pt x="57" y="105"/>
                  </a:lnTo>
                  <a:cubicBezTo>
                    <a:pt x="57" y="107"/>
                    <a:pt x="58" y="108"/>
                    <a:pt x="62" y="108"/>
                  </a:cubicBezTo>
                  <a:cubicBezTo>
                    <a:pt x="74" y="60"/>
                    <a:pt x="264" y="120"/>
                    <a:pt x="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9134;p60">
              <a:extLst>
                <a:ext uri="{FF2B5EF4-FFF2-40B4-BE49-F238E27FC236}">
                  <a16:creationId xmlns:a16="http://schemas.microsoft.com/office/drawing/2014/main" id="{A3B43786-7F4F-471F-A23E-37FE1C140F3D}"/>
                </a:ext>
              </a:extLst>
            </p:cNvPr>
            <p:cNvSpPr/>
            <p:nvPr/>
          </p:nvSpPr>
          <p:spPr>
            <a:xfrm>
              <a:off x="5714100" y="3274775"/>
              <a:ext cx="2350" cy="625"/>
            </a:xfrm>
            <a:custGeom>
              <a:avLst/>
              <a:gdLst/>
              <a:ahLst/>
              <a:cxnLst/>
              <a:rect l="l" t="t" r="r" b="b"/>
              <a:pathLst>
                <a:path w="94" h="25" extrusionOk="0">
                  <a:moveTo>
                    <a:pt x="29" y="0"/>
                  </a:moveTo>
                  <a:cubicBezTo>
                    <a:pt x="16" y="0"/>
                    <a:pt x="4" y="5"/>
                    <a:pt x="0" y="19"/>
                  </a:cubicBezTo>
                  <a:cubicBezTo>
                    <a:pt x="0" y="19"/>
                    <a:pt x="43" y="24"/>
                    <a:pt x="64" y="24"/>
                  </a:cubicBezTo>
                  <a:cubicBezTo>
                    <a:pt x="74" y="24"/>
                    <a:pt x="80" y="23"/>
                    <a:pt x="72" y="19"/>
                  </a:cubicBezTo>
                  <a:lnTo>
                    <a:pt x="72" y="19"/>
                  </a:lnTo>
                  <a:cubicBezTo>
                    <a:pt x="76" y="20"/>
                    <a:pt x="79" y="21"/>
                    <a:pt x="81" y="21"/>
                  </a:cubicBezTo>
                  <a:cubicBezTo>
                    <a:pt x="94" y="21"/>
                    <a:pt x="58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9135;p60">
              <a:extLst>
                <a:ext uri="{FF2B5EF4-FFF2-40B4-BE49-F238E27FC236}">
                  <a16:creationId xmlns:a16="http://schemas.microsoft.com/office/drawing/2014/main" id="{18846903-9B24-411F-8C6B-4592A8470A2D}"/>
                </a:ext>
              </a:extLst>
            </p:cNvPr>
            <p:cNvSpPr/>
            <p:nvPr/>
          </p:nvSpPr>
          <p:spPr>
            <a:xfrm>
              <a:off x="5716475" y="3275000"/>
              <a:ext cx="3000" cy="1450"/>
            </a:xfrm>
            <a:custGeom>
              <a:avLst/>
              <a:gdLst/>
              <a:ahLst/>
              <a:cxnLst/>
              <a:rect l="l" t="t" r="r" b="b"/>
              <a:pathLst>
                <a:path w="120" h="58" extrusionOk="0">
                  <a:moveTo>
                    <a:pt x="40" y="5"/>
                  </a:moveTo>
                  <a:cubicBezTo>
                    <a:pt x="30" y="5"/>
                    <a:pt x="16" y="6"/>
                    <a:pt x="1" y="10"/>
                  </a:cubicBezTo>
                  <a:lnTo>
                    <a:pt x="72" y="10"/>
                  </a:lnTo>
                  <a:cubicBezTo>
                    <a:pt x="72" y="10"/>
                    <a:pt x="61" y="5"/>
                    <a:pt x="40" y="5"/>
                  </a:cubicBezTo>
                  <a:close/>
                  <a:moveTo>
                    <a:pt x="78" y="1"/>
                  </a:moveTo>
                  <a:cubicBezTo>
                    <a:pt x="75" y="1"/>
                    <a:pt x="78" y="4"/>
                    <a:pt x="72" y="10"/>
                  </a:cubicBezTo>
                  <a:cubicBezTo>
                    <a:pt x="52" y="10"/>
                    <a:pt x="51" y="17"/>
                    <a:pt x="56" y="20"/>
                  </a:cubicBezTo>
                  <a:lnTo>
                    <a:pt x="56" y="20"/>
                  </a:lnTo>
                  <a:cubicBezTo>
                    <a:pt x="60" y="16"/>
                    <a:pt x="66" y="13"/>
                    <a:pt x="72" y="10"/>
                  </a:cubicBezTo>
                  <a:lnTo>
                    <a:pt x="72" y="10"/>
                  </a:lnTo>
                  <a:cubicBezTo>
                    <a:pt x="68" y="18"/>
                    <a:pt x="63" y="20"/>
                    <a:pt x="59" y="20"/>
                  </a:cubicBezTo>
                  <a:cubicBezTo>
                    <a:pt x="58" y="20"/>
                    <a:pt x="56" y="20"/>
                    <a:pt x="56" y="20"/>
                  </a:cubicBezTo>
                  <a:lnTo>
                    <a:pt x="56" y="20"/>
                  </a:lnTo>
                  <a:cubicBezTo>
                    <a:pt x="43" y="29"/>
                    <a:pt x="39" y="40"/>
                    <a:pt x="48" y="58"/>
                  </a:cubicBezTo>
                  <a:cubicBezTo>
                    <a:pt x="72" y="58"/>
                    <a:pt x="96" y="46"/>
                    <a:pt x="108" y="34"/>
                  </a:cubicBezTo>
                  <a:cubicBezTo>
                    <a:pt x="72" y="34"/>
                    <a:pt x="60" y="10"/>
                    <a:pt x="120" y="10"/>
                  </a:cubicBezTo>
                  <a:cubicBezTo>
                    <a:pt x="90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9136;p60">
              <a:extLst>
                <a:ext uri="{FF2B5EF4-FFF2-40B4-BE49-F238E27FC236}">
                  <a16:creationId xmlns:a16="http://schemas.microsoft.com/office/drawing/2014/main" id="{3AEB8314-0427-4D9F-AEBB-50DD30299BB9}"/>
                </a:ext>
              </a:extLst>
            </p:cNvPr>
            <p:cNvSpPr/>
            <p:nvPr/>
          </p:nvSpPr>
          <p:spPr>
            <a:xfrm>
              <a:off x="5728075" y="32773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2"/>
                  </a:moveTo>
                  <a:cubicBezTo>
                    <a:pt x="1" y="12"/>
                    <a:pt x="1" y="0"/>
                    <a:pt x="1" y="0"/>
                  </a:cubicBezTo>
                  <a:cubicBezTo>
                    <a:pt x="1" y="0"/>
                    <a:pt x="1" y="12"/>
                    <a:pt x="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9137;p60">
              <a:extLst>
                <a:ext uri="{FF2B5EF4-FFF2-40B4-BE49-F238E27FC236}">
                  <a16:creationId xmlns:a16="http://schemas.microsoft.com/office/drawing/2014/main" id="{8227E7AC-22BB-424B-AF17-DE1699F9649E}"/>
                </a:ext>
              </a:extLst>
            </p:cNvPr>
            <p:cNvSpPr/>
            <p:nvPr/>
          </p:nvSpPr>
          <p:spPr>
            <a:xfrm>
              <a:off x="5726400" y="3276125"/>
              <a:ext cx="2300" cy="1300"/>
            </a:xfrm>
            <a:custGeom>
              <a:avLst/>
              <a:gdLst/>
              <a:ahLst/>
              <a:cxnLst/>
              <a:rect l="l" t="t" r="r" b="b"/>
              <a:pathLst>
                <a:path w="92" h="52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1"/>
                    <a:pt x="8" y="1"/>
                    <a:pt x="8" y="1"/>
                  </a:cubicBezTo>
                  <a:lnTo>
                    <a:pt x="8" y="1"/>
                  </a:lnTo>
                  <a:cubicBezTo>
                    <a:pt x="0" y="1"/>
                    <a:pt x="3" y="11"/>
                    <a:pt x="6" y="11"/>
                  </a:cubicBezTo>
                  <a:cubicBezTo>
                    <a:pt x="7" y="11"/>
                    <a:pt x="8" y="9"/>
                    <a:pt x="8" y="2"/>
                  </a:cubicBezTo>
                  <a:lnTo>
                    <a:pt x="8" y="2"/>
                  </a:lnTo>
                  <a:cubicBezTo>
                    <a:pt x="9" y="2"/>
                    <a:pt x="9" y="2"/>
                    <a:pt x="9" y="2"/>
                  </a:cubicBezTo>
                  <a:lnTo>
                    <a:pt x="9" y="2"/>
                  </a:lnTo>
                  <a:cubicBezTo>
                    <a:pt x="9" y="2"/>
                    <a:pt x="9" y="1"/>
                    <a:pt x="8" y="1"/>
                  </a:cubicBezTo>
                  <a:close/>
                  <a:moveTo>
                    <a:pt x="9" y="2"/>
                  </a:moveTo>
                  <a:cubicBezTo>
                    <a:pt x="20" y="31"/>
                    <a:pt x="53" y="51"/>
                    <a:pt x="77" y="51"/>
                  </a:cubicBezTo>
                  <a:cubicBezTo>
                    <a:pt x="83" y="51"/>
                    <a:pt x="87" y="50"/>
                    <a:pt x="92" y="48"/>
                  </a:cubicBezTo>
                  <a:cubicBezTo>
                    <a:pt x="92" y="38"/>
                    <a:pt x="21" y="10"/>
                    <a:pt x="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9138;p60">
              <a:extLst>
                <a:ext uri="{FF2B5EF4-FFF2-40B4-BE49-F238E27FC236}">
                  <a16:creationId xmlns:a16="http://schemas.microsoft.com/office/drawing/2014/main" id="{8CC0FFE3-1259-49F0-B5FF-FC6CB1A2ABAE}"/>
                </a:ext>
              </a:extLst>
            </p:cNvPr>
            <p:cNvSpPr/>
            <p:nvPr/>
          </p:nvSpPr>
          <p:spPr>
            <a:xfrm>
              <a:off x="5721250" y="3276425"/>
              <a:ext cx="1500" cy="525"/>
            </a:xfrm>
            <a:custGeom>
              <a:avLst/>
              <a:gdLst/>
              <a:ahLst/>
              <a:cxnLst/>
              <a:rect l="l" t="t" r="r" b="b"/>
              <a:pathLst>
                <a:path w="60" h="21" extrusionOk="0">
                  <a:moveTo>
                    <a:pt x="60" y="1"/>
                  </a:moveTo>
                  <a:cubicBezTo>
                    <a:pt x="36" y="1"/>
                    <a:pt x="24" y="1"/>
                    <a:pt x="0" y="12"/>
                  </a:cubicBezTo>
                  <a:cubicBezTo>
                    <a:pt x="10" y="17"/>
                    <a:pt x="20" y="20"/>
                    <a:pt x="29" y="20"/>
                  </a:cubicBezTo>
                  <a:cubicBezTo>
                    <a:pt x="42" y="20"/>
                    <a:pt x="53" y="14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9139;p60">
              <a:extLst>
                <a:ext uri="{FF2B5EF4-FFF2-40B4-BE49-F238E27FC236}">
                  <a16:creationId xmlns:a16="http://schemas.microsoft.com/office/drawing/2014/main" id="{8A1DB292-0D6E-4878-8EC1-B8EC92DAD7E7}"/>
                </a:ext>
              </a:extLst>
            </p:cNvPr>
            <p:cNvSpPr/>
            <p:nvPr/>
          </p:nvSpPr>
          <p:spPr>
            <a:xfrm>
              <a:off x="5712900" y="3274650"/>
              <a:ext cx="925" cy="300"/>
            </a:xfrm>
            <a:custGeom>
              <a:avLst/>
              <a:gdLst/>
              <a:ahLst/>
              <a:cxnLst/>
              <a:rect l="l" t="t" r="r" b="b"/>
              <a:pathLst>
                <a:path w="37" h="12" extrusionOk="0">
                  <a:moveTo>
                    <a:pt x="36" y="12"/>
                  </a:moveTo>
                  <a:cubicBezTo>
                    <a:pt x="36" y="12"/>
                    <a:pt x="1" y="0"/>
                    <a:pt x="36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9140;p60">
              <a:extLst>
                <a:ext uri="{FF2B5EF4-FFF2-40B4-BE49-F238E27FC236}">
                  <a16:creationId xmlns:a16="http://schemas.microsoft.com/office/drawing/2014/main" id="{A53615EF-759B-41FE-9ACB-CC03CE469D2D}"/>
                </a:ext>
              </a:extLst>
            </p:cNvPr>
            <p:cNvSpPr/>
            <p:nvPr/>
          </p:nvSpPr>
          <p:spPr>
            <a:xfrm>
              <a:off x="5711350" y="3274725"/>
              <a:ext cx="400" cy="225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2" y="0"/>
                  </a:moveTo>
                  <a:cubicBezTo>
                    <a:pt x="0" y="0"/>
                    <a:pt x="3" y="3"/>
                    <a:pt x="15" y="9"/>
                  </a:cubicBezTo>
                  <a:cubicBezTo>
                    <a:pt x="9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9141;p60">
              <a:extLst>
                <a:ext uri="{FF2B5EF4-FFF2-40B4-BE49-F238E27FC236}">
                  <a16:creationId xmlns:a16="http://schemas.microsoft.com/office/drawing/2014/main" id="{141654B9-DE84-423D-85A2-7ED2768C369D}"/>
                </a:ext>
              </a:extLst>
            </p:cNvPr>
            <p:cNvSpPr/>
            <p:nvPr/>
          </p:nvSpPr>
          <p:spPr>
            <a:xfrm>
              <a:off x="5593250" y="328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9142;p60">
              <a:extLst>
                <a:ext uri="{FF2B5EF4-FFF2-40B4-BE49-F238E27FC236}">
                  <a16:creationId xmlns:a16="http://schemas.microsoft.com/office/drawing/2014/main" id="{F6C3B61F-CE66-46D9-BC8B-B568678CA1AF}"/>
                </a:ext>
              </a:extLst>
            </p:cNvPr>
            <p:cNvSpPr/>
            <p:nvPr/>
          </p:nvSpPr>
          <p:spPr>
            <a:xfrm>
              <a:off x="5657250" y="3274525"/>
              <a:ext cx="1200" cy="725"/>
            </a:xfrm>
            <a:custGeom>
              <a:avLst/>
              <a:gdLst/>
              <a:ahLst/>
              <a:cxnLst/>
              <a:rect l="l" t="t" r="r" b="b"/>
              <a:pathLst>
                <a:path w="48" h="29" extrusionOk="0">
                  <a:moveTo>
                    <a:pt x="17" y="0"/>
                  </a:moveTo>
                  <a:cubicBezTo>
                    <a:pt x="12" y="0"/>
                    <a:pt x="7" y="2"/>
                    <a:pt x="0" y="5"/>
                  </a:cubicBezTo>
                  <a:cubicBezTo>
                    <a:pt x="0" y="29"/>
                    <a:pt x="12" y="29"/>
                    <a:pt x="48" y="29"/>
                  </a:cubicBezTo>
                  <a:cubicBezTo>
                    <a:pt x="39" y="11"/>
                    <a:pt x="30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9143;p60">
              <a:extLst>
                <a:ext uri="{FF2B5EF4-FFF2-40B4-BE49-F238E27FC236}">
                  <a16:creationId xmlns:a16="http://schemas.microsoft.com/office/drawing/2014/main" id="{93F24C81-A38E-481A-93F6-1D20F6B081D3}"/>
                </a:ext>
              </a:extLst>
            </p:cNvPr>
            <p:cNvSpPr/>
            <p:nvPr/>
          </p:nvSpPr>
          <p:spPr>
            <a:xfrm>
              <a:off x="5622125" y="3277450"/>
              <a:ext cx="925" cy="500"/>
            </a:xfrm>
            <a:custGeom>
              <a:avLst/>
              <a:gdLst/>
              <a:ahLst/>
              <a:cxnLst/>
              <a:rect l="l" t="t" r="r" b="b"/>
              <a:pathLst>
                <a:path w="37" h="20" extrusionOk="0">
                  <a:moveTo>
                    <a:pt x="35" y="0"/>
                  </a:moveTo>
                  <a:lnTo>
                    <a:pt x="35" y="0"/>
                  </a:lnTo>
                  <a:cubicBezTo>
                    <a:pt x="32" y="0"/>
                    <a:pt x="7" y="12"/>
                    <a:pt x="0" y="19"/>
                  </a:cubicBezTo>
                  <a:cubicBezTo>
                    <a:pt x="28" y="5"/>
                    <a:pt x="36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9144;p60">
              <a:extLst>
                <a:ext uri="{FF2B5EF4-FFF2-40B4-BE49-F238E27FC236}">
                  <a16:creationId xmlns:a16="http://schemas.microsoft.com/office/drawing/2014/main" id="{DBF83FDA-3120-4DAF-9960-0544A33A074C}"/>
                </a:ext>
              </a:extLst>
            </p:cNvPr>
            <p:cNvSpPr/>
            <p:nvPr/>
          </p:nvSpPr>
          <p:spPr>
            <a:xfrm>
              <a:off x="5569725" y="32806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25" y="0"/>
                  </a:moveTo>
                  <a:lnTo>
                    <a:pt x="1" y="12"/>
                  </a:lnTo>
                  <a:cubicBezTo>
                    <a:pt x="36" y="12"/>
                    <a:pt x="25" y="12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9145;p60">
              <a:extLst>
                <a:ext uri="{FF2B5EF4-FFF2-40B4-BE49-F238E27FC236}">
                  <a16:creationId xmlns:a16="http://schemas.microsoft.com/office/drawing/2014/main" id="{7EFB4986-0E2B-4486-A1E1-25C51C22B911}"/>
                </a:ext>
              </a:extLst>
            </p:cNvPr>
            <p:cNvSpPr/>
            <p:nvPr/>
          </p:nvSpPr>
          <p:spPr>
            <a:xfrm>
              <a:off x="5687900" y="3274925"/>
              <a:ext cx="1525" cy="450"/>
            </a:xfrm>
            <a:custGeom>
              <a:avLst/>
              <a:gdLst/>
              <a:ahLst/>
              <a:cxnLst/>
              <a:rect l="l" t="t" r="r" b="b"/>
              <a:pathLst>
                <a:path w="61" h="18" extrusionOk="0">
                  <a:moveTo>
                    <a:pt x="1" y="1"/>
                  </a:moveTo>
                  <a:cubicBezTo>
                    <a:pt x="26" y="9"/>
                    <a:pt x="45" y="18"/>
                    <a:pt x="54" y="18"/>
                  </a:cubicBezTo>
                  <a:cubicBezTo>
                    <a:pt x="58" y="18"/>
                    <a:pt x="60" y="16"/>
                    <a:pt x="60" y="13"/>
                  </a:cubicBezTo>
                  <a:cubicBezTo>
                    <a:pt x="36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9146;p60">
              <a:extLst>
                <a:ext uri="{FF2B5EF4-FFF2-40B4-BE49-F238E27FC236}">
                  <a16:creationId xmlns:a16="http://schemas.microsoft.com/office/drawing/2014/main" id="{14B0CEBF-A683-41A3-B75F-4D3457B2C131}"/>
                </a:ext>
              </a:extLst>
            </p:cNvPr>
            <p:cNvSpPr/>
            <p:nvPr/>
          </p:nvSpPr>
          <p:spPr>
            <a:xfrm>
              <a:off x="5590575" y="32755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9147;p60">
              <a:extLst>
                <a:ext uri="{FF2B5EF4-FFF2-40B4-BE49-F238E27FC236}">
                  <a16:creationId xmlns:a16="http://schemas.microsoft.com/office/drawing/2014/main" id="{B16119F5-0E15-4E71-A1A2-95FA29C1BE6C}"/>
                </a:ext>
              </a:extLst>
            </p:cNvPr>
            <p:cNvSpPr/>
            <p:nvPr/>
          </p:nvSpPr>
          <p:spPr>
            <a:xfrm>
              <a:off x="5686125" y="3274800"/>
              <a:ext cx="1800" cy="375"/>
            </a:xfrm>
            <a:custGeom>
              <a:avLst/>
              <a:gdLst/>
              <a:ahLst/>
              <a:cxnLst/>
              <a:rect l="l" t="t" r="r" b="b"/>
              <a:pathLst>
                <a:path w="72" h="15" extrusionOk="0">
                  <a:moveTo>
                    <a:pt x="13" y="1"/>
                  </a:moveTo>
                  <a:cubicBezTo>
                    <a:pt x="12" y="1"/>
                    <a:pt x="8" y="2"/>
                    <a:pt x="0" y="6"/>
                  </a:cubicBezTo>
                  <a:cubicBezTo>
                    <a:pt x="8" y="6"/>
                    <a:pt x="16" y="1"/>
                    <a:pt x="13" y="1"/>
                  </a:cubicBezTo>
                  <a:close/>
                  <a:moveTo>
                    <a:pt x="0" y="6"/>
                  </a:moveTo>
                  <a:cubicBezTo>
                    <a:pt x="12" y="12"/>
                    <a:pt x="24" y="15"/>
                    <a:pt x="36" y="15"/>
                  </a:cubicBezTo>
                  <a:cubicBezTo>
                    <a:pt x="48" y="15"/>
                    <a:pt x="60" y="12"/>
                    <a:pt x="7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9148;p60">
              <a:extLst>
                <a:ext uri="{FF2B5EF4-FFF2-40B4-BE49-F238E27FC236}">
                  <a16:creationId xmlns:a16="http://schemas.microsoft.com/office/drawing/2014/main" id="{1A1BB822-F935-4FC8-B55D-CACA23A72A67}"/>
                </a:ext>
              </a:extLst>
            </p:cNvPr>
            <p:cNvSpPr/>
            <p:nvPr/>
          </p:nvSpPr>
          <p:spPr>
            <a:xfrm>
              <a:off x="5702775" y="32749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9149;p60">
              <a:extLst>
                <a:ext uri="{FF2B5EF4-FFF2-40B4-BE49-F238E27FC236}">
                  <a16:creationId xmlns:a16="http://schemas.microsoft.com/office/drawing/2014/main" id="{27001F1B-2936-4884-B134-24313AA90596}"/>
                </a:ext>
              </a:extLst>
            </p:cNvPr>
            <p:cNvSpPr/>
            <p:nvPr/>
          </p:nvSpPr>
          <p:spPr>
            <a:xfrm>
              <a:off x="5703375" y="32749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13" y="1"/>
                    <a:pt x="13" y="1"/>
                    <a:pt x="24" y="1"/>
                  </a:cubicBezTo>
                  <a:cubicBezTo>
                    <a:pt x="24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9150;p60">
              <a:extLst>
                <a:ext uri="{FF2B5EF4-FFF2-40B4-BE49-F238E27FC236}">
                  <a16:creationId xmlns:a16="http://schemas.microsoft.com/office/drawing/2014/main" id="{1CBE7A35-1319-45A0-AA80-C6DA7F5757FA}"/>
                </a:ext>
              </a:extLst>
            </p:cNvPr>
            <p:cNvSpPr/>
            <p:nvPr/>
          </p:nvSpPr>
          <p:spPr>
            <a:xfrm>
              <a:off x="5702150" y="3274800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"/>
                    <a:pt x="30" y="6"/>
                    <a:pt x="38" y="6"/>
                  </a:cubicBezTo>
                  <a:cubicBezTo>
                    <a:pt x="14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9151;p60">
              <a:extLst>
                <a:ext uri="{FF2B5EF4-FFF2-40B4-BE49-F238E27FC236}">
                  <a16:creationId xmlns:a16="http://schemas.microsoft.com/office/drawing/2014/main" id="{79C797F2-A281-4A5F-8836-F8C6AF30EF93}"/>
                </a:ext>
              </a:extLst>
            </p:cNvPr>
            <p:cNvSpPr/>
            <p:nvPr/>
          </p:nvSpPr>
          <p:spPr>
            <a:xfrm>
              <a:off x="5537275" y="32791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" y="1"/>
                    <a:pt x="13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9152;p60">
              <a:extLst>
                <a:ext uri="{FF2B5EF4-FFF2-40B4-BE49-F238E27FC236}">
                  <a16:creationId xmlns:a16="http://schemas.microsoft.com/office/drawing/2014/main" id="{1CF817D7-98C9-4E2D-A1E0-D6C2CA56B7DF}"/>
                </a:ext>
              </a:extLst>
            </p:cNvPr>
            <p:cNvSpPr/>
            <p:nvPr/>
          </p:nvSpPr>
          <p:spPr>
            <a:xfrm>
              <a:off x="5646525" y="3279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9153;p60">
              <a:extLst>
                <a:ext uri="{FF2B5EF4-FFF2-40B4-BE49-F238E27FC236}">
                  <a16:creationId xmlns:a16="http://schemas.microsoft.com/office/drawing/2014/main" id="{366A5BEC-2593-4EDD-9411-51DD44D3FFDC}"/>
                </a:ext>
              </a:extLst>
            </p:cNvPr>
            <p:cNvSpPr/>
            <p:nvPr/>
          </p:nvSpPr>
          <p:spPr>
            <a:xfrm>
              <a:off x="5645050" y="3278500"/>
              <a:ext cx="1500" cy="1525"/>
            </a:xfrm>
            <a:custGeom>
              <a:avLst/>
              <a:gdLst/>
              <a:ahLst/>
              <a:cxnLst/>
              <a:rect l="l" t="t" r="r" b="b"/>
              <a:pathLst>
                <a:path w="60" h="61" extrusionOk="0">
                  <a:moveTo>
                    <a:pt x="36" y="1"/>
                  </a:moveTo>
                  <a:cubicBezTo>
                    <a:pt x="24" y="25"/>
                    <a:pt x="12" y="37"/>
                    <a:pt x="0" y="60"/>
                  </a:cubicBezTo>
                  <a:cubicBezTo>
                    <a:pt x="8" y="52"/>
                    <a:pt x="23" y="44"/>
                    <a:pt x="39" y="44"/>
                  </a:cubicBezTo>
                  <a:cubicBezTo>
                    <a:pt x="46" y="44"/>
                    <a:pt x="53" y="45"/>
                    <a:pt x="60" y="48"/>
                  </a:cubicBezTo>
                  <a:cubicBezTo>
                    <a:pt x="60" y="37"/>
                    <a:pt x="48" y="13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9154;p60">
              <a:extLst>
                <a:ext uri="{FF2B5EF4-FFF2-40B4-BE49-F238E27FC236}">
                  <a16:creationId xmlns:a16="http://schemas.microsoft.com/office/drawing/2014/main" id="{098D2B7D-C73B-498F-A8D6-FDEF3DB6DB14}"/>
                </a:ext>
              </a:extLst>
            </p:cNvPr>
            <p:cNvSpPr/>
            <p:nvPr/>
          </p:nvSpPr>
          <p:spPr>
            <a:xfrm>
              <a:off x="5621525" y="32791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12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9155;p60">
              <a:extLst>
                <a:ext uri="{FF2B5EF4-FFF2-40B4-BE49-F238E27FC236}">
                  <a16:creationId xmlns:a16="http://schemas.microsoft.com/office/drawing/2014/main" id="{C793BBBD-B7CF-4E95-B270-6AA4DC9BE70F}"/>
                </a:ext>
              </a:extLst>
            </p:cNvPr>
            <p:cNvSpPr/>
            <p:nvPr/>
          </p:nvSpPr>
          <p:spPr>
            <a:xfrm>
              <a:off x="5570325" y="3280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" y="0"/>
                    <a:pt x="1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9156;p60">
              <a:extLst>
                <a:ext uri="{FF2B5EF4-FFF2-40B4-BE49-F238E27FC236}">
                  <a16:creationId xmlns:a16="http://schemas.microsoft.com/office/drawing/2014/main" id="{1A16CB72-3E05-4D62-88AA-2D0652689863}"/>
                </a:ext>
              </a:extLst>
            </p:cNvPr>
            <p:cNvSpPr/>
            <p:nvPr/>
          </p:nvSpPr>
          <p:spPr>
            <a:xfrm>
              <a:off x="5674800" y="32794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cubicBezTo>
                    <a:pt x="1" y="1"/>
                    <a:pt x="1" y="12"/>
                    <a:pt x="24" y="12"/>
                  </a:cubicBezTo>
                  <a:cubicBezTo>
                    <a:pt x="13" y="1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9157;p60">
              <a:extLst>
                <a:ext uri="{FF2B5EF4-FFF2-40B4-BE49-F238E27FC236}">
                  <a16:creationId xmlns:a16="http://schemas.microsoft.com/office/drawing/2014/main" id="{E30280B0-E94C-42E3-A1AA-8DD6981C9F63}"/>
                </a:ext>
              </a:extLst>
            </p:cNvPr>
            <p:cNvSpPr/>
            <p:nvPr/>
          </p:nvSpPr>
          <p:spPr>
            <a:xfrm>
              <a:off x="5706650" y="3274725"/>
              <a:ext cx="1000" cy="225"/>
            </a:xfrm>
            <a:custGeom>
              <a:avLst/>
              <a:gdLst/>
              <a:ahLst/>
              <a:cxnLst/>
              <a:rect l="l" t="t" r="r" b="b"/>
              <a:pathLst>
                <a:path w="40" h="9" extrusionOk="0">
                  <a:moveTo>
                    <a:pt x="36" y="0"/>
                  </a:moveTo>
                  <a:cubicBezTo>
                    <a:pt x="33" y="0"/>
                    <a:pt x="18" y="3"/>
                    <a:pt x="1" y="9"/>
                  </a:cubicBezTo>
                  <a:cubicBezTo>
                    <a:pt x="30" y="3"/>
                    <a:pt x="39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9158;p60">
              <a:extLst>
                <a:ext uri="{FF2B5EF4-FFF2-40B4-BE49-F238E27FC236}">
                  <a16:creationId xmlns:a16="http://schemas.microsoft.com/office/drawing/2014/main" id="{BDF5DC0F-B724-445B-8027-FA026DCFF3CE}"/>
                </a:ext>
              </a:extLst>
            </p:cNvPr>
            <p:cNvSpPr/>
            <p:nvPr/>
          </p:nvSpPr>
          <p:spPr>
            <a:xfrm>
              <a:off x="5716100" y="3277325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7" y="0"/>
                  </a:moveTo>
                  <a:cubicBezTo>
                    <a:pt x="4" y="0"/>
                    <a:pt x="1" y="6"/>
                    <a:pt x="9" y="6"/>
                  </a:cubicBezTo>
                  <a:cubicBezTo>
                    <a:pt x="13" y="6"/>
                    <a:pt x="20" y="4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9159;p60">
              <a:extLst>
                <a:ext uri="{FF2B5EF4-FFF2-40B4-BE49-F238E27FC236}">
                  <a16:creationId xmlns:a16="http://schemas.microsoft.com/office/drawing/2014/main" id="{D126E7C4-2030-4F4D-80FC-F13BEC8954E2}"/>
                </a:ext>
              </a:extLst>
            </p:cNvPr>
            <p:cNvSpPr/>
            <p:nvPr/>
          </p:nvSpPr>
          <p:spPr>
            <a:xfrm>
              <a:off x="5708450" y="3276200"/>
              <a:ext cx="1500" cy="475"/>
            </a:xfrm>
            <a:custGeom>
              <a:avLst/>
              <a:gdLst/>
              <a:ahLst/>
              <a:cxnLst/>
              <a:rect l="l" t="t" r="r" b="b"/>
              <a:pathLst>
                <a:path w="60" h="19" extrusionOk="0">
                  <a:moveTo>
                    <a:pt x="39" y="1"/>
                  </a:moveTo>
                  <a:cubicBezTo>
                    <a:pt x="30" y="1"/>
                    <a:pt x="18" y="4"/>
                    <a:pt x="0" y="10"/>
                  </a:cubicBezTo>
                  <a:cubicBezTo>
                    <a:pt x="6" y="15"/>
                    <a:pt x="15" y="18"/>
                    <a:pt x="25" y="18"/>
                  </a:cubicBezTo>
                  <a:cubicBezTo>
                    <a:pt x="36" y="18"/>
                    <a:pt x="48" y="15"/>
                    <a:pt x="60" y="10"/>
                  </a:cubicBezTo>
                  <a:cubicBezTo>
                    <a:pt x="54" y="4"/>
                    <a:pt x="48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9160;p60">
              <a:extLst>
                <a:ext uri="{FF2B5EF4-FFF2-40B4-BE49-F238E27FC236}">
                  <a16:creationId xmlns:a16="http://schemas.microsoft.com/office/drawing/2014/main" id="{4747C3A6-F108-4945-AD37-B834B296C9A2}"/>
                </a:ext>
              </a:extLst>
            </p:cNvPr>
            <p:cNvSpPr/>
            <p:nvPr/>
          </p:nvSpPr>
          <p:spPr>
            <a:xfrm>
              <a:off x="5710225" y="327630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21" y="0"/>
                  </a:moveTo>
                  <a:cubicBezTo>
                    <a:pt x="16" y="0"/>
                    <a:pt x="8" y="6"/>
                    <a:pt x="1" y="6"/>
                  </a:cubicBezTo>
                  <a:lnTo>
                    <a:pt x="24" y="6"/>
                  </a:lnTo>
                  <a:cubicBezTo>
                    <a:pt x="24" y="2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9161;p60">
              <a:extLst>
                <a:ext uri="{FF2B5EF4-FFF2-40B4-BE49-F238E27FC236}">
                  <a16:creationId xmlns:a16="http://schemas.microsoft.com/office/drawing/2014/main" id="{FF008EB3-DE14-4409-B746-98BD48591EBC}"/>
                </a:ext>
              </a:extLst>
            </p:cNvPr>
            <p:cNvSpPr/>
            <p:nvPr/>
          </p:nvSpPr>
          <p:spPr>
            <a:xfrm>
              <a:off x="5700250" y="3274775"/>
              <a:ext cx="1725" cy="525"/>
            </a:xfrm>
            <a:custGeom>
              <a:avLst/>
              <a:gdLst/>
              <a:ahLst/>
              <a:cxnLst/>
              <a:rect l="l" t="t" r="r" b="b"/>
              <a:pathLst>
                <a:path w="69" h="21" extrusionOk="0">
                  <a:moveTo>
                    <a:pt x="61" y="0"/>
                  </a:moveTo>
                  <a:cubicBezTo>
                    <a:pt x="44" y="0"/>
                    <a:pt x="1" y="21"/>
                    <a:pt x="24" y="21"/>
                  </a:cubicBezTo>
                  <a:cubicBezTo>
                    <a:pt x="28" y="21"/>
                    <a:pt x="34" y="20"/>
                    <a:pt x="42" y="19"/>
                  </a:cubicBezTo>
                  <a:cubicBezTo>
                    <a:pt x="52" y="19"/>
                    <a:pt x="54" y="4"/>
                    <a:pt x="60" y="4"/>
                  </a:cubicBezTo>
                  <a:cubicBezTo>
                    <a:pt x="62" y="4"/>
                    <a:pt x="64" y="5"/>
                    <a:pt x="66" y="7"/>
                  </a:cubicBezTo>
                  <a:cubicBezTo>
                    <a:pt x="69" y="2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9162;p60">
              <a:extLst>
                <a:ext uri="{FF2B5EF4-FFF2-40B4-BE49-F238E27FC236}">
                  <a16:creationId xmlns:a16="http://schemas.microsoft.com/office/drawing/2014/main" id="{D22650CC-A8CE-4480-AE20-FE1FBE1644A4}"/>
                </a:ext>
              </a:extLst>
            </p:cNvPr>
            <p:cNvSpPr/>
            <p:nvPr/>
          </p:nvSpPr>
          <p:spPr>
            <a:xfrm>
              <a:off x="5708550" y="3277275"/>
              <a:ext cx="500" cy="375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1" y="0"/>
                  </a:moveTo>
                  <a:cubicBezTo>
                    <a:pt x="0" y="0"/>
                    <a:pt x="5" y="4"/>
                    <a:pt x="20" y="14"/>
                  </a:cubicBezTo>
                  <a:cubicBezTo>
                    <a:pt x="13" y="7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9163;p60">
              <a:extLst>
                <a:ext uri="{FF2B5EF4-FFF2-40B4-BE49-F238E27FC236}">
                  <a16:creationId xmlns:a16="http://schemas.microsoft.com/office/drawing/2014/main" id="{5BD65BAE-B654-412C-A9A3-7709EC8B74DC}"/>
                </a:ext>
              </a:extLst>
            </p:cNvPr>
            <p:cNvSpPr/>
            <p:nvPr/>
          </p:nvSpPr>
          <p:spPr>
            <a:xfrm>
              <a:off x="5703675" y="3277025"/>
              <a:ext cx="2700" cy="325"/>
            </a:xfrm>
            <a:custGeom>
              <a:avLst/>
              <a:gdLst/>
              <a:ahLst/>
              <a:cxnLst/>
              <a:rect l="l" t="t" r="r" b="b"/>
              <a:pathLst>
                <a:path w="108" h="13" extrusionOk="0">
                  <a:moveTo>
                    <a:pt x="1" y="12"/>
                  </a:moveTo>
                  <a:cubicBezTo>
                    <a:pt x="108" y="12"/>
                    <a:pt x="1" y="12"/>
                    <a:pt x="1" y="12"/>
                  </a:cubicBezTo>
                  <a:cubicBezTo>
                    <a:pt x="1" y="12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9164;p60">
              <a:extLst>
                <a:ext uri="{FF2B5EF4-FFF2-40B4-BE49-F238E27FC236}">
                  <a16:creationId xmlns:a16="http://schemas.microsoft.com/office/drawing/2014/main" id="{0A8FB04A-96B6-4713-A1FA-DD56879321DA}"/>
                </a:ext>
              </a:extLst>
            </p:cNvPr>
            <p:cNvSpPr/>
            <p:nvPr/>
          </p:nvSpPr>
          <p:spPr>
            <a:xfrm>
              <a:off x="5705175" y="32773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24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9165;p60">
              <a:extLst>
                <a:ext uri="{FF2B5EF4-FFF2-40B4-BE49-F238E27FC236}">
                  <a16:creationId xmlns:a16="http://schemas.microsoft.com/office/drawing/2014/main" id="{25D04E7F-B26B-49E9-A44C-7170D7CAB9D0}"/>
                </a:ext>
              </a:extLst>
            </p:cNvPr>
            <p:cNvSpPr/>
            <p:nvPr/>
          </p:nvSpPr>
          <p:spPr>
            <a:xfrm>
              <a:off x="5706350" y="327762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12"/>
                  </a:moveTo>
                  <a:cubicBezTo>
                    <a:pt x="1" y="0"/>
                    <a:pt x="1" y="0"/>
                    <a:pt x="4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9166;p60">
              <a:extLst>
                <a:ext uri="{FF2B5EF4-FFF2-40B4-BE49-F238E27FC236}">
                  <a16:creationId xmlns:a16="http://schemas.microsoft.com/office/drawing/2014/main" id="{126BA10F-47E5-4D78-AE0C-867BB6806D08}"/>
                </a:ext>
              </a:extLst>
            </p:cNvPr>
            <p:cNvSpPr/>
            <p:nvPr/>
          </p:nvSpPr>
          <p:spPr>
            <a:xfrm>
              <a:off x="5689400" y="3277325"/>
              <a:ext cx="2400" cy="325"/>
            </a:xfrm>
            <a:custGeom>
              <a:avLst/>
              <a:gdLst/>
              <a:ahLst/>
              <a:cxnLst/>
              <a:rect l="l" t="t" r="r" b="b"/>
              <a:pathLst>
                <a:path w="96" h="13" extrusionOk="0">
                  <a:moveTo>
                    <a:pt x="95" y="0"/>
                  </a:moveTo>
                  <a:cubicBezTo>
                    <a:pt x="0" y="12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9167;p60">
              <a:extLst>
                <a:ext uri="{FF2B5EF4-FFF2-40B4-BE49-F238E27FC236}">
                  <a16:creationId xmlns:a16="http://schemas.microsoft.com/office/drawing/2014/main" id="{FBE34104-39E7-4218-B512-45DBEA1A3752}"/>
                </a:ext>
              </a:extLst>
            </p:cNvPr>
            <p:cNvSpPr/>
            <p:nvPr/>
          </p:nvSpPr>
          <p:spPr>
            <a:xfrm>
              <a:off x="5694750" y="3278200"/>
              <a:ext cx="400" cy="600"/>
            </a:xfrm>
            <a:custGeom>
              <a:avLst/>
              <a:gdLst/>
              <a:ahLst/>
              <a:cxnLst/>
              <a:rect l="l" t="t" r="r" b="b"/>
              <a:pathLst>
                <a:path w="16" h="24" extrusionOk="0">
                  <a:moveTo>
                    <a:pt x="0" y="1"/>
                  </a:moveTo>
                  <a:cubicBezTo>
                    <a:pt x="6" y="17"/>
                    <a:pt x="11" y="23"/>
                    <a:pt x="13" y="23"/>
                  </a:cubicBezTo>
                  <a:cubicBezTo>
                    <a:pt x="16" y="23"/>
                    <a:pt x="13" y="1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9168;p60">
              <a:extLst>
                <a:ext uri="{FF2B5EF4-FFF2-40B4-BE49-F238E27FC236}">
                  <a16:creationId xmlns:a16="http://schemas.microsoft.com/office/drawing/2014/main" id="{8EFF48DC-78D8-4F50-B35D-43A4BAB0DECA}"/>
                </a:ext>
              </a:extLst>
            </p:cNvPr>
            <p:cNvSpPr/>
            <p:nvPr/>
          </p:nvSpPr>
          <p:spPr>
            <a:xfrm>
              <a:off x="5689975" y="3278800"/>
              <a:ext cx="3000" cy="325"/>
            </a:xfrm>
            <a:custGeom>
              <a:avLst/>
              <a:gdLst/>
              <a:ahLst/>
              <a:cxnLst/>
              <a:rect l="l" t="t" r="r" b="b"/>
              <a:pathLst>
                <a:path w="120" h="13" extrusionOk="0">
                  <a:moveTo>
                    <a:pt x="72" y="1"/>
                  </a:moveTo>
                  <a:cubicBezTo>
                    <a:pt x="72" y="1"/>
                    <a:pt x="1" y="13"/>
                    <a:pt x="60" y="13"/>
                  </a:cubicBezTo>
                  <a:cubicBezTo>
                    <a:pt x="72" y="13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9169;p60">
              <a:extLst>
                <a:ext uri="{FF2B5EF4-FFF2-40B4-BE49-F238E27FC236}">
                  <a16:creationId xmlns:a16="http://schemas.microsoft.com/office/drawing/2014/main" id="{ECEBA8C0-A175-4034-8141-AD1C0FDA54CD}"/>
                </a:ext>
              </a:extLst>
            </p:cNvPr>
            <p:cNvSpPr/>
            <p:nvPr/>
          </p:nvSpPr>
          <p:spPr>
            <a:xfrm>
              <a:off x="5673625" y="3277025"/>
              <a:ext cx="300" cy="925"/>
            </a:xfrm>
            <a:custGeom>
              <a:avLst/>
              <a:gdLst/>
              <a:ahLst/>
              <a:cxnLst/>
              <a:rect l="l" t="t" r="r" b="b"/>
              <a:pathLst>
                <a:path w="12" h="37" extrusionOk="0">
                  <a:moveTo>
                    <a:pt x="12" y="0"/>
                  </a:moveTo>
                  <a:cubicBezTo>
                    <a:pt x="0" y="12"/>
                    <a:pt x="0" y="24"/>
                    <a:pt x="0" y="36"/>
                  </a:cubicBezTo>
                  <a:cubicBezTo>
                    <a:pt x="0" y="36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9170;p60">
              <a:extLst>
                <a:ext uri="{FF2B5EF4-FFF2-40B4-BE49-F238E27FC236}">
                  <a16:creationId xmlns:a16="http://schemas.microsoft.com/office/drawing/2014/main" id="{D5EB438C-A9D2-4259-B5A0-472ED58B18EC}"/>
                </a:ext>
              </a:extLst>
            </p:cNvPr>
            <p:cNvSpPr/>
            <p:nvPr/>
          </p:nvSpPr>
          <p:spPr>
            <a:xfrm>
              <a:off x="5657250" y="3279650"/>
              <a:ext cx="1800" cy="800"/>
            </a:xfrm>
            <a:custGeom>
              <a:avLst/>
              <a:gdLst/>
              <a:ahLst/>
              <a:cxnLst/>
              <a:rect l="l" t="t" r="r" b="b"/>
              <a:pathLst>
                <a:path w="72" h="32" extrusionOk="0">
                  <a:moveTo>
                    <a:pt x="51" y="1"/>
                  </a:moveTo>
                  <a:cubicBezTo>
                    <a:pt x="50" y="1"/>
                    <a:pt x="49" y="1"/>
                    <a:pt x="48" y="2"/>
                  </a:cubicBezTo>
                  <a:cubicBezTo>
                    <a:pt x="36" y="6"/>
                    <a:pt x="31" y="8"/>
                    <a:pt x="29" y="8"/>
                  </a:cubicBezTo>
                  <a:cubicBezTo>
                    <a:pt x="27" y="8"/>
                    <a:pt x="40" y="2"/>
                    <a:pt x="48" y="2"/>
                  </a:cubicBezTo>
                  <a:cubicBezTo>
                    <a:pt x="12" y="2"/>
                    <a:pt x="0" y="14"/>
                    <a:pt x="12" y="26"/>
                  </a:cubicBezTo>
                  <a:cubicBezTo>
                    <a:pt x="24" y="30"/>
                    <a:pt x="34" y="32"/>
                    <a:pt x="41" y="32"/>
                  </a:cubicBezTo>
                  <a:cubicBezTo>
                    <a:pt x="72" y="32"/>
                    <a:pt x="61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9171;p60">
              <a:extLst>
                <a:ext uri="{FF2B5EF4-FFF2-40B4-BE49-F238E27FC236}">
                  <a16:creationId xmlns:a16="http://schemas.microsoft.com/office/drawing/2014/main" id="{E98FAB9A-C94B-47EB-973B-628E7779E042}"/>
                </a:ext>
              </a:extLst>
            </p:cNvPr>
            <p:cNvSpPr/>
            <p:nvPr/>
          </p:nvSpPr>
          <p:spPr>
            <a:xfrm>
              <a:off x="5600650" y="3280850"/>
              <a:ext cx="650" cy="375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5" y="0"/>
                  </a:moveTo>
                  <a:cubicBezTo>
                    <a:pt x="0" y="0"/>
                    <a:pt x="5" y="7"/>
                    <a:pt x="26" y="14"/>
                  </a:cubicBezTo>
                  <a:cubicBezTo>
                    <a:pt x="16" y="4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9172;p60">
              <a:extLst>
                <a:ext uri="{FF2B5EF4-FFF2-40B4-BE49-F238E27FC236}">
                  <a16:creationId xmlns:a16="http://schemas.microsoft.com/office/drawing/2014/main" id="{A2E3F35C-763B-4015-B9DF-1AEAFA4912E1}"/>
                </a:ext>
              </a:extLst>
            </p:cNvPr>
            <p:cNvSpPr/>
            <p:nvPr/>
          </p:nvSpPr>
          <p:spPr>
            <a:xfrm>
              <a:off x="5588425" y="3280325"/>
              <a:ext cx="375" cy="600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" y="7"/>
                    <a:pt x="15" y="23"/>
                  </a:cubicBezTo>
                  <a:cubicBezTo>
                    <a:pt x="8" y="10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9173;p60">
              <a:extLst>
                <a:ext uri="{FF2B5EF4-FFF2-40B4-BE49-F238E27FC236}">
                  <a16:creationId xmlns:a16="http://schemas.microsoft.com/office/drawing/2014/main" id="{61CF0ED7-60B6-42BF-826F-4029651414BD}"/>
                </a:ext>
              </a:extLst>
            </p:cNvPr>
            <p:cNvSpPr/>
            <p:nvPr/>
          </p:nvSpPr>
          <p:spPr>
            <a:xfrm>
              <a:off x="5577975" y="3281225"/>
              <a:ext cx="1300" cy="275"/>
            </a:xfrm>
            <a:custGeom>
              <a:avLst/>
              <a:gdLst/>
              <a:ahLst/>
              <a:cxnLst/>
              <a:rect l="l" t="t" r="r" b="b"/>
              <a:pathLst>
                <a:path w="52" h="11" extrusionOk="0">
                  <a:moveTo>
                    <a:pt x="3" y="0"/>
                  </a:moveTo>
                  <a:cubicBezTo>
                    <a:pt x="0" y="0"/>
                    <a:pt x="0" y="3"/>
                    <a:pt x="4" y="11"/>
                  </a:cubicBezTo>
                  <a:lnTo>
                    <a:pt x="52" y="11"/>
                  </a:lnTo>
                  <a:cubicBezTo>
                    <a:pt x="28" y="11"/>
                    <a:pt x="9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19174;p60">
              <a:extLst>
                <a:ext uri="{FF2B5EF4-FFF2-40B4-BE49-F238E27FC236}">
                  <a16:creationId xmlns:a16="http://schemas.microsoft.com/office/drawing/2014/main" id="{221969C4-8299-45EF-A2ED-30830F30042B}"/>
                </a:ext>
              </a:extLst>
            </p:cNvPr>
            <p:cNvSpPr/>
            <p:nvPr/>
          </p:nvSpPr>
          <p:spPr>
            <a:xfrm>
              <a:off x="5717075" y="32600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cubicBezTo>
                    <a:pt x="12" y="1"/>
                    <a:pt x="0" y="24"/>
                    <a:pt x="0" y="24"/>
                  </a:cubicBezTo>
                  <a:cubicBezTo>
                    <a:pt x="12" y="24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9175;p60">
              <a:extLst>
                <a:ext uri="{FF2B5EF4-FFF2-40B4-BE49-F238E27FC236}">
                  <a16:creationId xmlns:a16="http://schemas.microsoft.com/office/drawing/2014/main" id="{82F15BB2-455A-4EF3-92D6-0A0DFC7DC6D2}"/>
                </a:ext>
              </a:extLst>
            </p:cNvPr>
            <p:cNvSpPr/>
            <p:nvPr/>
          </p:nvSpPr>
          <p:spPr>
            <a:xfrm>
              <a:off x="5719675" y="32600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7" y="1"/>
                  </a:moveTo>
                  <a:cubicBezTo>
                    <a:pt x="19" y="1"/>
                    <a:pt x="1" y="6"/>
                    <a:pt x="4" y="6"/>
                  </a:cubicBezTo>
                  <a:cubicBezTo>
                    <a:pt x="5" y="6"/>
                    <a:pt x="11" y="5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9176;p60">
              <a:extLst>
                <a:ext uri="{FF2B5EF4-FFF2-40B4-BE49-F238E27FC236}">
                  <a16:creationId xmlns:a16="http://schemas.microsoft.com/office/drawing/2014/main" id="{3C9FDA68-BE66-4095-BB8E-B14D602B8967}"/>
                </a:ext>
              </a:extLst>
            </p:cNvPr>
            <p:cNvSpPr/>
            <p:nvPr/>
          </p:nvSpPr>
          <p:spPr>
            <a:xfrm>
              <a:off x="5720950" y="32600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1"/>
                  </a:moveTo>
                  <a:cubicBezTo>
                    <a:pt x="0" y="24"/>
                    <a:pt x="0" y="3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9177;p60">
              <a:extLst>
                <a:ext uri="{FF2B5EF4-FFF2-40B4-BE49-F238E27FC236}">
                  <a16:creationId xmlns:a16="http://schemas.microsoft.com/office/drawing/2014/main" id="{DF7DD6A4-CA72-4E84-B608-E1FFCD07B76D}"/>
                </a:ext>
              </a:extLst>
            </p:cNvPr>
            <p:cNvSpPr/>
            <p:nvPr/>
          </p:nvSpPr>
          <p:spPr>
            <a:xfrm>
              <a:off x="5720950" y="3262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24" y="1"/>
                    <a:pt x="0" y="1"/>
                  </a:cubicBezTo>
                  <a:cubicBezTo>
                    <a:pt x="0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9178;p60">
              <a:extLst>
                <a:ext uri="{FF2B5EF4-FFF2-40B4-BE49-F238E27FC236}">
                  <a16:creationId xmlns:a16="http://schemas.microsoft.com/office/drawing/2014/main" id="{9C7BD820-3E84-4893-8AFF-399FD88A2B65}"/>
                </a:ext>
              </a:extLst>
            </p:cNvPr>
            <p:cNvSpPr/>
            <p:nvPr/>
          </p:nvSpPr>
          <p:spPr>
            <a:xfrm>
              <a:off x="5720750" y="3262425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8" y="1"/>
                  </a:moveTo>
                  <a:cubicBezTo>
                    <a:pt x="0" y="1"/>
                    <a:pt x="3" y="6"/>
                    <a:pt x="5" y="6"/>
                  </a:cubicBezTo>
                  <a:cubicBezTo>
                    <a:pt x="7" y="6"/>
                    <a:pt x="8" y="5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9179;p60">
              <a:extLst>
                <a:ext uri="{FF2B5EF4-FFF2-40B4-BE49-F238E27FC236}">
                  <a16:creationId xmlns:a16="http://schemas.microsoft.com/office/drawing/2014/main" id="{88B5A669-75B0-498B-A158-949C312E4E3A}"/>
                </a:ext>
              </a:extLst>
            </p:cNvPr>
            <p:cNvSpPr/>
            <p:nvPr/>
          </p:nvSpPr>
          <p:spPr>
            <a:xfrm>
              <a:off x="5721250" y="32627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0" y="13"/>
                    <a:pt x="12" y="1"/>
                    <a:pt x="12" y="1"/>
                  </a:cubicBez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9180;p60">
              <a:extLst>
                <a:ext uri="{FF2B5EF4-FFF2-40B4-BE49-F238E27FC236}">
                  <a16:creationId xmlns:a16="http://schemas.microsoft.com/office/drawing/2014/main" id="{CC97DF8B-D260-4385-A293-27918CD5B162}"/>
                </a:ext>
              </a:extLst>
            </p:cNvPr>
            <p:cNvSpPr/>
            <p:nvPr/>
          </p:nvSpPr>
          <p:spPr>
            <a:xfrm>
              <a:off x="5722125" y="3262150"/>
              <a:ext cx="325" cy="225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" y="0"/>
                  </a:moveTo>
                  <a:cubicBezTo>
                    <a:pt x="1" y="6"/>
                    <a:pt x="1" y="9"/>
                    <a:pt x="2" y="9"/>
                  </a:cubicBezTo>
                  <a:cubicBezTo>
                    <a:pt x="4" y="9"/>
                    <a:pt x="7" y="6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9181;p60">
              <a:extLst>
                <a:ext uri="{FF2B5EF4-FFF2-40B4-BE49-F238E27FC236}">
                  <a16:creationId xmlns:a16="http://schemas.microsoft.com/office/drawing/2014/main" id="{65E50551-E17F-4818-A24E-6AE3145DCADE}"/>
                </a:ext>
              </a:extLst>
            </p:cNvPr>
            <p:cNvSpPr/>
            <p:nvPr/>
          </p:nvSpPr>
          <p:spPr>
            <a:xfrm>
              <a:off x="5721825" y="3262150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1" y="12"/>
                  </a:moveTo>
                  <a:cubicBezTo>
                    <a:pt x="25" y="0"/>
                    <a:pt x="25" y="0"/>
                    <a:pt x="1" y="12"/>
                  </a:cubicBezTo>
                  <a:cubicBezTo>
                    <a:pt x="1" y="12"/>
                    <a:pt x="13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9182;p60">
              <a:extLst>
                <a:ext uri="{FF2B5EF4-FFF2-40B4-BE49-F238E27FC236}">
                  <a16:creationId xmlns:a16="http://schemas.microsoft.com/office/drawing/2014/main" id="{4156211E-58B7-42E9-A734-113EF921095C}"/>
                </a:ext>
              </a:extLst>
            </p:cNvPr>
            <p:cNvSpPr/>
            <p:nvPr/>
          </p:nvSpPr>
          <p:spPr>
            <a:xfrm>
              <a:off x="5721350" y="3261750"/>
              <a:ext cx="800" cy="425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19" y="1"/>
                  </a:moveTo>
                  <a:cubicBezTo>
                    <a:pt x="5" y="1"/>
                    <a:pt x="1" y="16"/>
                    <a:pt x="20" y="16"/>
                  </a:cubicBezTo>
                  <a:cubicBezTo>
                    <a:pt x="20" y="16"/>
                    <a:pt x="20" y="4"/>
                    <a:pt x="32" y="4"/>
                  </a:cubicBezTo>
                  <a:cubicBezTo>
                    <a:pt x="27" y="2"/>
                    <a:pt x="23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9183;p60">
              <a:extLst>
                <a:ext uri="{FF2B5EF4-FFF2-40B4-BE49-F238E27FC236}">
                  <a16:creationId xmlns:a16="http://schemas.microsoft.com/office/drawing/2014/main" id="{9C8A8244-7E54-445D-AA6B-6083FA8F0DB5}"/>
                </a:ext>
              </a:extLst>
            </p:cNvPr>
            <p:cNvSpPr/>
            <p:nvPr/>
          </p:nvSpPr>
          <p:spPr>
            <a:xfrm>
              <a:off x="5721825" y="32600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" y="1"/>
                    <a:pt x="37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9184;p60">
              <a:extLst>
                <a:ext uri="{FF2B5EF4-FFF2-40B4-BE49-F238E27FC236}">
                  <a16:creationId xmlns:a16="http://schemas.microsoft.com/office/drawing/2014/main" id="{CD2B1CDA-EC29-4FA5-B6B2-8CAE8E35956E}"/>
                </a:ext>
              </a:extLst>
            </p:cNvPr>
            <p:cNvSpPr/>
            <p:nvPr/>
          </p:nvSpPr>
          <p:spPr>
            <a:xfrm>
              <a:off x="5722825" y="3263000"/>
              <a:ext cx="225" cy="525"/>
            </a:xfrm>
            <a:custGeom>
              <a:avLst/>
              <a:gdLst/>
              <a:ahLst/>
              <a:cxnLst/>
              <a:rect l="l" t="t" r="r" b="b"/>
              <a:pathLst>
                <a:path w="9" h="21" extrusionOk="0">
                  <a:moveTo>
                    <a:pt x="6" y="0"/>
                  </a:moveTo>
                  <a:lnTo>
                    <a:pt x="6" y="0"/>
                  </a:lnTo>
                  <a:cubicBezTo>
                    <a:pt x="1" y="0"/>
                    <a:pt x="4" y="20"/>
                    <a:pt x="6" y="20"/>
                  </a:cubicBezTo>
                  <a:cubicBezTo>
                    <a:pt x="7" y="20"/>
                    <a:pt x="8" y="16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9185;p60">
              <a:extLst>
                <a:ext uri="{FF2B5EF4-FFF2-40B4-BE49-F238E27FC236}">
                  <a16:creationId xmlns:a16="http://schemas.microsoft.com/office/drawing/2014/main" id="{029EDB82-29AB-40E2-9115-24DEA11A21F0}"/>
                </a:ext>
              </a:extLst>
            </p:cNvPr>
            <p:cNvSpPr/>
            <p:nvPr/>
          </p:nvSpPr>
          <p:spPr>
            <a:xfrm>
              <a:off x="5723325" y="32627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9186;p60">
              <a:extLst>
                <a:ext uri="{FF2B5EF4-FFF2-40B4-BE49-F238E27FC236}">
                  <a16:creationId xmlns:a16="http://schemas.microsoft.com/office/drawing/2014/main" id="{DD59B018-B00C-4F26-A0DE-8159EC9BA539}"/>
                </a:ext>
              </a:extLst>
            </p:cNvPr>
            <p:cNvSpPr/>
            <p:nvPr/>
          </p:nvSpPr>
          <p:spPr>
            <a:xfrm>
              <a:off x="5722125" y="32615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0"/>
                  </a:moveTo>
                  <a:cubicBezTo>
                    <a:pt x="1" y="12"/>
                    <a:pt x="1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9187;p60">
              <a:extLst>
                <a:ext uri="{FF2B5EF4-FFF2-40B4-BE49-F238E27FC236}">
                  <a16:creationId xmlns:a16="http://schemas.microsoft.com/office/drawing/2014/main" id="{58EEB010-5CAE-4FB6-9517-FC98EC1CCDF4}"/>
                </a:ext>
              </a:extLst>
            </p:cNvPr>
            <p:cNvSpPr/>
            <p:nvPr/>
          </p:nvSpPr>
          <p:spPr>
            <a:xfrm>
              <a:off x="5723225" y="3263775"/>
              <a:ext cx="675" cy="47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25" y="1"/>
                  </a:moveTo>
                  <a:cubicBezTo>
                    <a:pt x="25" y="1"/>
                    <a:pt x="23" y="2"/>
                    <a:pt x="16" y="6"/>
                  </a:cubicBezTo>
                  <a:cubicBezTo>
                    <a:pt x="5" y="15"/>
                    <a:pt x="1" y="18"/>
                    <a:pt x="1" y="18"/>
                  </a:cubicBezTo>
                  <a:cubicBezTo>
                    <a:pt x="2" y="18"/>
                    <a:pt x="26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9188;p60">
              <a:extLst>
                <a:ext uri="{FF2B5EF4-FFF2-40B4-BE49-F238E27FC236}">
                  <a16:creationId xmlns:a16="http://schemas.microsoft.com/office/drawing/2014/main" id="{AA2DDD0B-9DDC-4E7D-BDC2-472E1769E234}"/>
                </a:ext>
              </a:extLst>
            </p:cNvPr>
            <p:cNvSpPr/>
            <p:nvPr/>
          </p:nvSpPr>
          <p:spPr>
            <a:xfrm>
              <a:off x="5723925" y="3264175"/>
              <a:ext cx="1050" cy="500"/>
            </a:xfrm>
            <a:custGeom>
              <a:avLst/>
              <a:gdLst/>
              <a:ahLst/>
              <a:cxnLst/>
              <a:rect l="l" t="t" r="r" b="b"/>
              <a:pathLst>
                <a:path w="42" h="20" extrusionOk="0">
                  <a:moveTo>
                    <a:pt x="37" y="1"/>
                  </a:moveTo>
                  <a:cubicBezTo>
                    <a:pt x="34" y="1"/>
                    <a:pt x="24" y="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14"/>
                  </a:lnTo>
                  <a:cubicBezTo>
                    <a:pt x="0" y="15"/>
                    <a:pt x="1" y="16"/>
                    <a:pt x="2" y="16"/>
                  </a:cubicBezTo>
                  <a:lnTo>
                    <a:pt x="2" y="16"/>
                  </a:lnTo>
                  <a:cubicBezTo>
                    <a:pt x="5" y="19"/>
                    <a:pt x="7" y="20"/>
                    <a:pt x="8" y="20"/>
                  </a:cubicBezTo>
                  <a:cubicBezTo>
                    <a:pt x="10" y="20"/>
                    <a:pt x="9" y="17"/>
                    <a:pt x="7" y="16"/>
                  </a:cubicBezTo>
                  <a:lnTo>
                    <a:pt x="7" y="16"/>
                  </a:lnTo>
                  <a:cubicBezTo>
                    <a:pt x="18" y="13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9189;p60">
              <a:extLst>
                <a:ext uri="{FF2B5EF4-FFF2-40B4-BE49-F238E27FC236}">
                  <a16:creationId xmlns:a16="http://schemas.microsoft.com/office/drawing/2014/main" id="{A6BEDDF8-CC4D-424A-8669-906E34E299AC}"/>
                </a:ext>
              </a:extLst>
            </p:cNvPr>
            <p:cNvSpPr/>
            <p:nvPr/>
          </p:nvSpPr>
          <p:spPr>
            <a:xfrm>
              <a:off x="5723925" y="326242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0" y="37"/>
                  </a:moveTo>
                  <a:cubicBezTo>
                    <a:pt x="12" y="1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9190;p60">
              <a:extLst>
                <a:ext uri="{FF2B5EF4-FFF2-40B4-BE49-F238E27FC236}">
                  <a16:creationId xmlns:a16="http://schemas.microsoft.com/office/drawing/2014/main" id="{5CD84A09-0E9A-4C5E-8025-1033A851DCA1}"/>
                </a:ext>
              </a:extLst>
            </p:cNvPr>
            <p:cNvSpPr/>
            <p:nvPr/>
          </p:nvSpPr>
          <p:spPr>
            <a:xfrm>
              <a:off x="5724225" y="32630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cubicBezTo>
                    <a:pt x="0" y="1"/>
                    <a:pt x="12" y="1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9191;p60">
              <a:extLst>
                <a:ext uri="{FF2B5EF4-FFF2-40B4-BE49-F238E27FC236}">
                  <a16:creationId xmlns:a16="http://schemas.microsoft.com/office/drawing/2014/main" id="{0738ABCE-E3FD-489E-91FF-9CE84B496DE1}"/>
                </a:ext>
              </a:extLst>
            </p:cNvPr>
            <p:cNvSpPr/>
            <p:nvPr/>
          </p:nvSpPr>
          <p:spPr>
            <a:xfrm>
              <a:off x="5723325" y="326155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36" y="0"/>
                  </a:moveTo>
                  <a:cubicBezTo>
                    <a:pt x="27" y="0"/>
                    <a:pt x="25" y="7"/>
                    <a:pt x="14" y="16"/>
                  </a:cubicBezTo>
                  <a:lnTo>
                    <a:pt x="14" y="16"/>
                  </a:lnTo>
                  <a:cubicBezTo>
                    <a:pt x="25" y="11"/>
                    <a:pt x="36" y="8"/>
                    <a:pt x="36" y="0"/>
                  </a:cubicBezTo>
                  <a:close/>
                  <a:moveTo>
                    <a:pt x="14" y="16"/>
                  </a:moveTo>
                  <a:lnTo>
                    <a:pt x="14" y="16"/>
                  </a:lnTo>
                  <a:cubicBezTo>
                    <a:pt x="9" y="18"/>
                    <a:pt x="4" y="20"/>
                    <a:pt x="0" y="24"/>
                  </a:cubicBezTo>
                  <a:cubicBezTo>
                    <a:pt x="6" y="21"/>
                    <a:pt x="10" y="18"/>
                    <a:pt x="14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9192;p60">
              <a:extLst>
                <a:ext uri="{FF2B5EF4-FFF2-40B4-BE49-F238E27FC236}">
                  <a16:creationId xmlns:a16="http://schemas.microsoft.com/office/drawing/2014/main" id="{C28E3809-29B6-4A19-AB98-425BC234B949}"/>
                </a:ext>
              </a:extLst>
            </p:cNvPr>
            <p:cNvSpPr/>
            <p:nvPr/>
          </p:nvSpPr>
          <p:spPr>
            <a:xfrm>
              <a:off x="5723925" y="326242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3"/>
                  </a:moveTo>
                  <a:cubicBezTo>
                    <a:pt x="24" y="1"/>
                    <a:pt x="24" y="1"/>
                    <a:pt x="0" y="13"/>
                  </a:cubicBezTo>
                  <a:cubicBezTo>
                    <a:pt x="0" y="13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9193;p60">
              <a:extLst>
                <a:ext uri="{FF2B5EF4-FFF2-40B4-BE49-F238E27FC236}">
                  <a16:creationId xmlns:a16="http://schemas.microsoft.com/office/drawing/2014/main" id="{B82CA26F-6DF5-4544-8C4A-B2CA063FB53F}"/>
                </a:ext>
              </a:extLst>
            </p:cNvPr>
            <p:cNvSpPr/>
            <p:nvPr/>
          </p:nvSpPr>
          <p:spPr>
            <a:xfrm>
              <a:off x="5724225" y="32624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9194;p60">
              <a:extLst>
                <a:ext uri="{FF2B5EF4-FFF2-40B4-BE49-F238E27FC236}">
                  <a16:creationId xmlns:a16="http://schemas.microsoft.com/office/drawing/2014/main" id="{B94DE898-A9B5-44AC-A221-552E258EAD9F}"/>
                </a:ext>
              </a:extLst>
            </p:cNvPr>
            <p:cNvSpPr/>
            <p:nvPr/>
          </p:nvSpPr>
          <p:spPr>
            <a:xfrm>
              <a:off x="5724900" y="3263350"/>
              <a:ext cx="725" cy="300"/>
            </a:xfrm>
            <a:custGeom>
              <a:avLst/>
              <a:gdLst/>
              <a:ahLst/>
              <a:cxnLst/>
              <a:rect l="l" t="t" r="r" b="b"/>
              <a:pathLst>
                <a:path w="29" h="12" extrusionOk="0">
                  <a:moveTo>
                    <a:pt x="27" y="1"/>
                  </a:moveTo>
                  <a:cubicBezTo>
                    <a:pt x="25" y="1"/>
                    <a:pt x="1" y="12"/>
                    <a:pt x="9" y="12"/>
                  </a:cubicBezTo>
                  <a:cubicBezTo>
                    <a:pt x="25" y="4"/>
                    <a:pt x="29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9195;p60">
              <a:extLst>
                <a:ext uri="{FF2B5EF4-FFF2-40B4-BE49-F238E27FC236}">
                  <a16:creationId xmlns:a16="http://schemas.microsoft.com/office/drawing/2014/main" id="{364576D0-7CEB-4D8D-9BEC-D5E7FC8B91CF}"/>
                </a:ext>
              </a:extLst>
            </p:cNvPr>
            <p:cNvSpPr/>
            <p:nvPr/>
          </p:nvSpPr>
          <p:spPr>
            <a:xfrm>
              <a:off x="5726900" y="32639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9196;p60">
              <a:extLst>
                <a:ext uri="{FF2B5EF4-FFF2-40B4-BE49-F238E27FC236}">
                  <a16:creationId xmlns:a16="http://schemas.microsoft.com/office/drawing/2014/main" id="{6450EBE6-7229-4CC6-96AC-8C402159049B}"/>
                </a:ext>
              </a:extLst>
            </p:cNvPr>
            <p:cNvSpPr/>
            <p:nvPr/>
          </p:nvSpPr>
          <p:spPr>
            <a:xfrm>
              <a:off x="5724800" y="32633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13" y="1"/>
                    <a:pt x="1" y="1"/>
                  </a:cubicBezTo>
                  <a:cubicBezTo>
                    <a:pt x="13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9197;p60">
              <a:extLst>
                <a:ext uri="{FF2B5EF4-FFF2-40B4-BE49-F238E27FC236}">
                  <a16:creationId xmlns:a16="http://schemas.microsoft.com/office/drawing/2014/main" id="{85ED740B-89F1-4B33-BF71-CF14BAF1D444}"/>
                </a:ext>
              </a:extLst>
            </p:cNvPr>
            <p:cNvSpPr/>
            <p:nvPr/>
          </p:nvSpPr>
          <p:spPr>
            <a:xfrm>
              <a:off x="5725700" y="32639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0"/>
                  </a:cubicBez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9198;p60">
              <a:extLst>
                <a:ext uri="{FF2B5EF4-FFF2-40B4-BE49-F238E27FC236}">
                  <a16:creationId xmlns:a16="http://schemas.microsoft.com/office/drawing/2014/main" id="{B772FF97-7328-4B7E-863F-E552B390E5FE}"/>
                </a:ext>
              </a:extLst>
            </p:cNvPr>
            <p:cNvSpPr/>
            <p:nvPr/>
          </p:nvSpPr>
          <p:spPr>
            <a:xfrm>
              <a:off x="5724525" y="3263325"/>
              <a:ext cx="0" cy="325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9199;p60">
              <a:extLst>
                <a:ext uri="{FF2B5EF4-FFF2-40B4-BE49-F238E27FC236}">
                  <a16:creationId xmlns:a16="http://schemas.microsoft.com/office/drawing/2014/main" id="{3C9AF7C8-806B-4963-9B0D-C4165A26EE90}"/>
                </a:ext>
              </a:extLst>
            </p:cNvPr>
            <p:cNvSpPr/>
            <p:nvPr/>
          </p:nvSpPr>
          <p:spPr>
            <a:xfrm>
              <a:off x="5724525" y="32633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12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9200;p60">
              <a:extLst>
                <a:ext uri="{FF2B5EF4-FFF2-40B4-BE49-F238E27FC236}">
                  <a16:creationId xmlns:a16="http://schemas.microsoft.com/office/drawing/2014/main" id="{4DF0FAE3-599E-4591-85E1-C480D4D0B73F}"/>
                </a:ext>
              </a:extLst>
            </p:cNvPr>
            <p:cNvSpPr/>
            <p:nvPr/>
          </p:nvSpPr>
          <p:spPr>
            <a:xfrm>
              <a:off x="5726900" y="3262150"/>
              <a:ext cx="2700" cy="2100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72" y="0"/>
                  </a:moveTo>
                  <a:cubicBezTo>
                    <a:pt x="58" y="0"/>
                    <a:pt x="60" y="4"/>
                    <a:pt x="64" y="5"/>
                  </a:cubicBezTo>
                  <a:lnTo>
                    <a:pt x="64" y="5"/>
                  </a:lnTo>
                  <a:cubicBezTo>
                    <a:pt x="33" y="27"/>
                    <a:pt x="11" y="50"/>
                    <a:pt x="0" y="83"/>
                  </a:cubicBezTo>
                  <a:cubicBezTo>
                    <a:pt x="36" y="71"/>
                    <a:pt x="48" y="48"/>
                    <a:pt x="48" y="24"/>
                  </a:cubicBezTo>
                  <a:cubicBezTo>
                    <a:pt x="60" y="36"/>
                    <a:pt x="60" y="36"/>
                    <a:pt x="48" y="48"/>
                  </a:cubicBezTo>
                  <a:cubicBezTo>
                    <a:pt x="72" y="36"/>
                    <a:pt x="84" y="24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9201;p60">
              <a:extLst>
                <a:ext uri="{FF2B5EF4-FFF2-40B4-BE49-F238E27FC236}">
                  <a16:creationId xmlns:a16="http://schemas.microsoft.com/office/drawing/2014/main" id="{D57BBF71-D76C-40C7-91B4-DB41D41F6D73}"/>
                </a:ext>
              </a:extLst>
            </p:cNvPr>
            <p:cNvSpPr/>
            <p:nvPr/>
          </p:nvSpPr>
          <p:spPr>
            <a:xfrm>
              <a:off x="5726600" y="32639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0"/>
                  </a:moveTo>
                  <a:cubicBezTo>
                    <a:pt x="0" y="36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9202;p60">
              <a:extLst>
                <a:ext uri="{FF2B5EF4-FFF2-40B4-BE49-F238E27FC236}">
                  <a16:creationId xmlns:a16="http://schemas.microsoft.com/office/drawing/2014/main" id="{3450AE16-4DCA-4A88-902B-4B1CF426243F}"/>
                </a:ext>
              </a:extLst>
            </p:cNvPr>
            <p:cNvSpPr/>
            <p:nvPr/>
          </p:nvSpPr>
          <p:spPr>
            <a:xfrm>
              <a:off x="5725350" y="3262725"/>
              <a:ext cx="1575" cy="1100"/>
            </a:xfrm>
            <a:custGeom>
              <a:avLst/>
              <a:gdLst/>
              <a:ahLst/>
              <a:cxnLst/>
              <a:rect l="l" t="t" r="r" b="b"/>
              <a:pathLst>
                <a:path w="63" h="44" extrusionOk="0">
                  <a:moveTo>
                    <a:pt x="62" y="1"/>
                  </a:moveTo>
                  <a:cubicBezTo>
                    <a:pt x="59" y="1"/>
                    <a:pt x="56" y="3"/>
                    <a:pt x="55" y="5"/>
                  </a:cubicBezTo>
                  <a:lnTo>
                    <a:pt x="55" y="5"/>
                  </a:lnTo>
                  <a:cubicBezTo>
                    <a:pt x="38" y="15"/>
                    <a:pt x="0" y="38"/>
                    <a:pt x="15" y="38"/>
                  </a:cubicBezTo>
                  <a:cubicBezTo>
                    <a:pt x="18" y="38"/>
                    <a:pt x="21" y="38"/>
                    <a:pt x="27" y="37"/>
                  </a:cubicBezTo>
                  <a:cubicBezTo>
                    <a:pt x="27" y="41"/>
                    <a:pt x="28" y="43"/>
                    <a:pt x="31" y="43"/>
                  </a:cubicBezTo>
                  <a:cubicBezTo>
                    <a:pt x="36" y="43"/>
                    <a:pt x="46" y="33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9203;p60">
              <a:extLst>
                <a:ext uri="{FF2B5EF4-FFF2-40B4-BE49-F238E27FC236}">
                  <a16:creationId xmlns:a16="http://schemas.microsoft.com/office/drawing/2014/main" id="{C97941EC-6498-43C5-AD2B-3753C51E2FD5}"/>
                </a:ext>
              </a:extLst>
            </p:cNvPr>
            <p:cNvSpPr/>
            <p:nvPr/>
          </p:nvSpPr>
          <p:spPr>
            <a:xfrm>
              <a:off x="5724150" y="3260825"/>
              <a:ext cx="1850" cy="1350"/>
            </a:xfrm>
            <a:custGeom>
              <a:avLst/>
              <a:gdLst/>
              <a:ahLst/>
              <a:cxnLst/>
              <a:rect l="l" t="t" r="r" b="b"/>
              <a:pathLst>
                <a:path w="74" h="54" extrusionOk="0">
                  <a:moveTo>
                    <a:pt x="44" y="0"/>
                  </a:moveTo>
                  <a:cubicBezTo>
                    <a:pt x="43" y="0"/>
                    <a:pt x="39" y="4"/>
                    <a:pt x="35" y="7"/>
                  </a:cubicBezTo>
                  <a:lnTo>
                    <a:pt x="35" y="7"/>
                  </a:lnTo>
                  <a:cubicBezTo>
                    <a:pt x="1" y="23"/>
                    <a:pt x="5" y="26"/>
                    <a:pt x="19" y="26"/>
                  </a:cubicBezTo>
                  <a:cubicBezTo>
                    <a:pt x="23" y="26"/>
                    <a:pt x="28" y="25"/>
                    <a:pt x="33" y="25"/>
                  </a:cubicBezTo>
                  <a:lnTo>
                    <a:pt x="33" y="25"/>
                  </a:lnTo>
                  <a:cubicBezTo>
                    <a:pt x="29" y="32"/>
                    <a:pt x="23" y="42"/>
                    <a:pt x="15" y="53"/>
                  </a:cubicBezTo>
                  <a:cubicBezTo>
                    <a:pt x="73" y="29"/>
                    <a:pt x="70" y="24"/>
                    <a:pt x="53" y="24"/>
                  </a:cubicBezTo>
                  <a:cubicBezTo>
                    <a:pt x="47" y="24"/>
                    <a:pt x="40" y="25"/>
                    <a:pt x="33" y="25"/>
                  </a:cubicBezTo>
                  <a:lnTo>
                    <a:pt x="33" y="25"/>
                  </a:lnTo>
                  <a:cubicBezTo>
                    <a:pt x="45" y="6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9204;p60">
              <a:extLst>
                <a:ext uri="{FF2B5EF4-FFF2-40B4-BE49-F238E27FC236}">
                  <a16:creationId xmlns:a16="http://schemas.microsoft.com/office/drawing/2014/main" id="{45B43160-4B1E-452B-B0AE-3867B7E23295}"/>
                </a:ext>
              </a:extLst>
            </p:cNvPr>
            <p:cNvSpPr/>
            <p:nvPr/>
          </p:nvSpPr>
          <p:spPr>
            <a:xfrm>
              <a:off x="5725700" y="3262000"/>
              <a:ext cx="625" cy="450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3" y="0"/>
                  </a:moveTo>
                  <a:cubicBezTo>
                    <a:pt x="21" y="0"/>
                    <a:pt x="13" y="6"/>
                    <a:pt x="1" y="18"/>
                  </a:cubicBezTo>
                  <a:cubicBezTo>
                    <a:pt x="18" y="6"/>
                    <a:pt x="24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9205;p60">
              <a:extLst>
                <a:ext uri="{FF2B5EF4-FFF2-40B4-BE49-F238E27FC236}">
                  <a16:creationId xmlns:a16="http://schemas.microsoft.com/office/drawing/2014/main" id="{92679880-CAFE-49BE-980C-226414089F4B}"/>
                </a:ext>
              </a:extLst>
            </p:cNvPr>
            <p:cNvSpPr/>
            <p:nvPr/>
          </p:nvSpPr>
          <p:spPr>
            <a:xfrm>
              <a:off x="5726500" y="3264300"/>
              <a:ext cx="475" cy="625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0"/>
                  </a:moveTo>
                  <a:lnTo>
                    <a:pt x="18" y="0"/>
                  </a:lnTo>
                  <a:cubicBezTo>
                    <a:pt x="15" y="0"/>
                    <a:pt x="0" y="24"/>
                    <a:pt x="3" y="24"/>
                  </a:cubicBezTo>
                  <a:cubicBezTo>
                    <a:pt x="4" y="24"/>
                    <a:pt x="8" y="20"/>
                    <a:pt x="16" y="9"/>
                  </a:cubicBezTo>
                  <a:cubicBezTo>
                    <a:pt x="18" y="3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9206;p60">
              <a:extLst>
                <a:ext uri="{FF2B5EF4-FFF2-40B4-BE49-F238E27FC236}">
                  <a16:creationId xmlns:a16="http://schemas.microsoft.com/office/drawing/2014/main" id="{DCF2907B-8E11-4703-9A77-B72E0C7ECBEB}"/>
                </a:ext>
              </a:extLst>
            </p:cNvPr>
            <p:cNvSpPr/>
            <p:nvPr/>
          </p:nvSpPr>
          <p:spPr>
            <a:xfrm>
              <a:off x="5726600" y="32648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9207;p60">
              <a:extLst>
                <a:ext uri="{FF2B5EF4-FFF2-40B4-BE49-F238E27FC236}">
                  <a16:creationId xmlns:a16="http://schemas.microsoft.com/office/drawing/2014/main" id="{BE759966-3446-40D5-A12E-09A76B6537EA}"/>
                </a:ext>
              </a:extLst>
            </p:cNvPr>
            <p:cNvSpPr/>
            <p:nvPr/>
          </p:nvSpPr>
          <p:spPr>
            <a:xfrm>
              <a:off x="5740000" y="3269575"/>
              <a:ext cx="600" cy="1525"/>
            </a:xfrm>
            <a:custGeom>
              <a:avLst/>
              <a:gdLst/>
              <a:ahLst/>
              <a:cxnLst/>
              <a:rect l="l" t="t" r="r" b="b"/>
              <a:pathLst>
                <a:path w="24" h="61" extrusionOk="0">
                  <a:moveTo>
                    <a:pt x="12" y="48"/>
                  </a:moveTo>
                  <a:cubicBezTo>
                    <a:pt x="24" y="1"/>
                    <a:pt x="12" y="48"/>
                    <a:pt x="12" y="48"/>
                  </a:cubicBezTo>
                  <a:cubicBezTo>
                    <a:pt x="12" y="48"/>
                    <a:pt x="0" y="60"/>
                    <a:pt x="1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9208;p60">
              <a:extLst>
                <a:ext uri="{FF2B5EF4-FFF2-40B4-BE49-F238E27FC236}">
                  <a16:creationId xmlns:a16="http://schemas.microsoft.com/office/drawing/2014/main" id="{64C29B30-52A5-450D-A810-064A227AEA07}"/>
                </a:ext>
              </a:extLst>
            </p:cNvPr>
            <p:cNvSpPr/>
            <p:nvPr/>
          </p:nvSpPr>
          <p:spPr>
            <a:xfrm>
              <a:off x="5750350" y="3271675"/>
              <a:ext cx="1575" cy="150"/>
            </a:xfrm>
            <a:custGeom>
              <a:avLst/>
              <a:gdLst/>
              <a:ahLst/>
              <a:cxnLst/>
              <a:rect l="l" t="t" r="r" b="b"/>
              <a:pathLst>
                <a:path w="63" h="6" extrusionOk="0">
                  <a:moveTo>
                    <a:pt x="39" y="0"/>
                  </a:moveTo>
                  <a:cubicBezTo>
                    <a:pt x="7" y="4"/>
                    <a:pt x="0" y="5"/>
                    <a:pt x="4" y="5"/>
                  </a:cubicBezTo>
                  <a:cubicBezTo>
                    <a:pt x="12" y="5"/>
                    <a:pt x="62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9209;p60">
              <a:extLst>
                <a:ext uri="{FF2B5EF4-FFF2-40B4-BE49-F238E27FC236}">
                  <a16:creationId xmlns:a16="http://schemas.microsoft.com/office/drawing/2014/main" id="{D96BE29A-1385-4665-A521-A79E25D56F14}"/>
                </a:ext>
              </a:extLst>
            </p:cNvPr>
            <p:cNvSpPr/>
            <p:nvPr/>
          </p:nvSpPr>
          <p:spPr>
            <a:xfrm>
              <a:off x="5747125" y="32794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lnTo>
                    <a:pt x="1" y="24"/>
                  </a:lnTo>
                  <a:cubicBezTo>
                    <a:pt x="13" y="24"/>
                    <a:pt x="1" y="1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9210;p60">
              <a:extLst>
                <a:ext uri="{FF2B5EF4-FFF2-40B4-BE49-F238E27FC236}">
                  <a16:creationId xmlns:a16="http://schemas.microsoft.com/office/drawing/2014/main" id="{522D708C-2A1E-4794-BEF7-360E1598A61B}"/>
                </a:ext>
              </a:extLst>
            </p:cNvPr>
            <p:cNvSpPr/>
            <p:nvPr/>
          </p:nvSpPr>
          <p:spPr>
            <a:xfrm>
              <a:off x="5732850" y="3266775"/>
              <a:ext cx="325" cy="450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8" y="1"/>
                  </a:moveTo>
                  <a:cubicBezTo>
                    <a:pt x="6" y="1"/>
                    <a:pt x="4" y="2"/>
                    <a:pt x="0" y="6"/>
                  </a:cubicBezTo>
                  <a:cubicBezTo>
                    <a:pt x="0" y="6"/>
                    <a:pt x="0" y="17"/>
                    <a:pt x="12" y="17"/>
                  </a:cubicBezTo>
                  <a:cubicBezTo>
                    <a:pt x="12" y="9"/>
                    <a:pt x="12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9211;p60">
              <a:extLst>
                <a:ext uri="{FF2B5EF4-FFF2-40B4-BE49-F238E27FC236}">
                  <a16:creationId xmlns:a16="http://schemas.microsoft.com/office/drawing/2014/main" id="{3D28287F-A06F-4246-B6D1-82B9CBA29DD2}"/>
                </a:ext>
              </a:extLst>
            </p:cNvPr>
            <p:cNvSpPr/>
            <p:nvPr/>
          </p:nvSpPr>
          <p:spPr>
            <a:xfrm>
              <a:off x="5732900" y="3267150"/>
              <a:ext cx="575" cy="425"/>
            </a:xfrm>
            <a:custGeom>
              <a:avLst/>
              <a:gdLst/>
              <a:ahLst/>
              <a:cxnLst/>
              <a:rect l="l" t="t" r="r" b="b"/>
              <a:pathLst>
                <a:path w="23" h="17" extrusionOk="0">
                  <a:moveTo>
                    <a:pt x="16" y="1"/>
                  </a:moveTo>
                  <a:cubicBezTo>
                    <a:pt x="9" y="1"/>
                    <a:pt x="0" y="16"/>
                    <a:pt x="12" y="16"/>
                  </a:cubicBezTo>
                  <a:cubicBezTo>
                    <a:pt x="15" y="16"/>
                    <a:pt x="18" y="16"/>
                    <a:pt x="22" y="14"/>
                  </a:cubicBezTo>
                  <a:cubicBezTo>
                    <a:pt x="22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9212;p60">
              <a:extLst>
                <a:ext uri="{FF2B5EF4-FFF2-40B4-BE49-F238E27FC236}">
                  <a16:creationId xmlns:a16="http://schemas.microsoft.com/office/drawing/2014/main" id="{566F3A25-F37C-49A2-8389-7D55BFC7034E}"/>
                </a:ext>
              </a:extLst>
            </p:cNvPr>
            <p:cNvSpPr/>
            <p:nvPr/>
          </p:nvSpPr>
          <p:spPr>
            <a:xfrm>
              <a:off x="5728975" y="32654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3"/>
                    <a:pt x="1" y="13"/>
                    <a:pt x="13" y="13"/>
                  </a:cubicBezTo>
                  <a:cubicBezTo>
                    <a:pt x="13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9213;p60">
              <a:extLst>
                <a:ext uri="{FF2B5EF4-FFF2-40B4-BE49-F238E27FC236}">
                  <a16:creationId xmlns:a16="http://schemas.microsoft.com/office/drawing/2014/main" id="{CD537CAC-4E41-4770-BA3C-76D814FAA437}"/>
                </a:ext>
              </a:extLst>
            </p:cNvPr>
            <p:cNvSpPr/>
            <p:nvPr/>
          </p:nvSpPr>
          <p:spPr>
            <a:xfrm>
              <a:off x="5729275" y="32657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2" y="1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9214;p60">
              <a:extLst>
                <a:ext uri="{FF2B5EF4-FFF2-40B4-BE49-F238E27FC236}">
                  <a16:creationId xmlns:a16="http://schemas.microsoft.com/office/drawing/2014/main" id="{6848520C-3F08-481E-B78B-5FB1F7CA261C}"/>
                </a:ext>
              </a:extLst>
            </p:cNvPr>
            <p:cNvSpPr/>
            <p:nvPr/>
          </p:nvSpPr>
          <p:spPr>
            <a:xfrm>
              <a:off x="5737900" y="3281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9215;p60">
              <a:extLst>
                <a:ext uri="{FF2B5EF4-FFF2-40B4-BE49-F238E27FC236}">
                  <a16:creationId xmlns:a16="http://schemas.microsoft.com/office/drawing/2014/main" id="{F848DDC4-1A8B-4489-988A-329E32FB2E66}"/>
                </a:ext>
              </a:extLst>
            </p:cNvPr>
            <p:cNvSpPr/>
            <p:nvPr/>
          </p:nvSpPr>
          <p:spPr>
            <a:xfrm>
              <a:off x="5746550" y="326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9216;p60">
              <a:extLst>
                <a:ext uri="{FF2B5EF4-FFF2-40B4-BE49-F238E27FC236}">
                  <a16:creationId xmlns:a16="http://schemas.microsoft.com/office/drawing/2014/main" id="{FA249137-9A25-46E3-9A56-48C43708BAF2}"/>
                </a:ext>
              </a:extLst>
            </p:cNvPr>
            <p:cNvSpPr/>
            <p:nvPr/>
          </p:nvSpPr>
          <p:spPr>
            <a:xfrm>
              <a:off x="5745650" y="3267500"/>
              <a:ext cx="1800" cy="1200"/>
            </a:xfrm>
            <a:custGeom>
              <a:avLst/>
              <a:gdLst/>
              <a:ahLst/>
              <a:cxnLst/>
              <a:rect l="l" t="t" r="r" b="b"/>
              <a:pathLst>
                <a:path w="72" h="48" extrusionOk="0">
                  <a:moveTo>
                    <a:pt x="72" y="0"/>
                  </a:moveTo>
                  <a:cubicBezTo>
                    <a:pt x="36" y="12"/>
                    <a:pt x="24" y="12"/>
                    <a:pt x="0" y="48"/>
                  </a:cubicBezTo>
                  <a:cubicBezTo>
                    <a:pt x="24" y="36"/>
                    <a:pt x="48" y="12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9217;p60">
              <a:extLst>
                <a:ext uri="{FF2B5EF4-FFF2-40B4-BE49-F238E27FC236}">
                  <a16:creationId xmlns:a16="http://schemas.microsoft.com/office/drawing/2014/main" id="{12453879-C136-4A08-A345-E02C223F55AC}"/>
                </a:ext>
              </a:extLst>
            </p:cNvPr>
            <p:cNvSpPr/>
            <p:nvPr/>
          </p:nvSpPr>
          <p:spPr>
            <a:xfrm>
              <a:off x="5720050" y="3263100"/>
              <a:ext cx="42000" cy="24000"/>
            </a:xfrm>
            <a:custGeom>
              <a:avLst/>
              <a:gdLst/>
              <a:ahLst/>
              <a:cxnLst/>
              <a:rect l="l" t="t" r="r" b="b"/>
              <a:pathLst>
                <a:path w="1680" h="960" extrusionOk="0">
                  <a:moveTo>
                    <a:pt x="398" y="26"/>
                  </a:moveTo>
                  <a:cubicBezTo>
                    <a:pt x="391" y="26"/>
                    <a:pt x="382" y="28"/>
                    <a:pt x="380" y="35"/>
                  </a:cubicBezTo>
                  <a:lnTo>
                    <a:pt x="380" y="35"/>
                  </a:lnTo>
                  <a:cubicBezTo>
                    <a:pt x="392" y="33"/>
                    <a:pt x="401" y="33"/>
                    <a:pt x="405" y="33"/>
                  </a:cubicBezTo>
                  <a:cubicBezTo>
                    <a:pt x="410" y="29"/>
                    <a:pt x="405" y="26"/>
                    <a:pt x="398" y="26"/>
                  </a:cubicBezTo>
                  <a:close/>
                  <a:moveTo>
                    <a:pt x="822" y="57"/>
                  </a:moveTo>
                  <a:cubicBezTo>
                    <a:pt x="819" y="61"/>
                    <a:pt x="817" y="64"/>
                    <a:pt x="817" y="67"/>
                  </a:cubicBezTo>
                  <a:lnTo>
                    <a:pt x="817" y="67"/>
                  </a:lnTo>
                  <a:cubicBezTo>
                    <a:pt x="819" y="64"/>
                    <a:pt x="820" y="60"/>
                    <a:pt x="822" y="57"/>
                  </a:cubicBezTo>
                  <a:close/>
                  <a:moveTo>
                    <a:pt x="472" y="0"/>
                  </a:moveTo>
                  <a:cubicBezTo>
                    <a:pt x="463" y="0"/>
                    <a:pt x="456" y="6"/>
                    <a:pt x="453" y="22"/>
                  </a:cubicBezTo>
                  <a:cubicBezTo>
                    <a:pt x="455" y="21"/>
                    <a:pt x="456" y="20"/>
                    <a:pt x="457" y="20"/>
                  </a:cubicBezTo>
                  <a:lnTo>
                    <a:pt x="457" y="20"/>
                  </a:lnTo>
                  <a:cubicBezTo>
                    <a:pt x="462" y="20"/>
                    <a:pt x="420" y="55"/>
                    <a:pt x="396" y="55"/>
                  </a:cubicBezTo>
                  <a:cubicBezTo>
                    <a:pt x="389" y="55"/>
                    <a:pt x="384" y="53"/>
                    <a:pt x="381" y="45"/>
                  </a:cubicBezTo>
                  <a:cubicBezTo>
                    <a:pt x="379" y="41"/>
                    <a:pt x="379" y="38"/>
                    <a:pt x="380" y="35"/>
                  </a:cubicBezTo>
                  <a:lnTo>
                    <a:pt x="380" y="35"/>
                  </a:lnTo>
                  <a:cubicBezTo>
                    <a:pt x="354" y="38"/>
                    <a:pt x="318" y="48"/>
                    <a:pt x="310" y="81"/>
                  </a:cubicBezTo>
                  <a:cubicBezTo>
                    <a:pt x="322" y="69"/>
                    <a:pt x="334" y="69"/>
                    <a:pt x="358" y="57"/>
                  </a:cubicBezTo>
                  <a:lnTo>
                    <a:pt x="358" y="57"/>
                  </a:lnTo>
                  <a:cubicBezTo>
                    <a:pt x="346" y="69"/>
                    <a:pt x="346" y="93"/>
                    <a:pt x="346" y="105"/>
                  </a:cubicBezTo>
                  <a:cubicBezTo>
                    <a:pt x="358" y="93"/>
                    <a:pt x="405" y="81"/>
                    <a:pt x="429" y="69"/>
                  </a:cubicBezTo>
                  <a:lnTo>
                    <a:pt x="429" y="69"/>
                  </a:lnTo>
                  <a:cubicBezTo>
                    <a:pt x="415" y="76"/>
                    <a:pt x="409" y="83"/>
                    <a:pt x="412" y="83"/>
                  </a:cubicBezTo>
                  <a:cubicBezTo>
                    <a:pt x="413" y="83"/>
                    <a:pt x="419" y="79"/>
                    <a:pt x="429" y="69"/>
                  </a:cubicBezTo>
                  <a:lnTo>
                    <a:pt x="429" y="69"/>
                  </a:lnTo>
                  <a:cubicBezTo>
                    <a:pt x="400" y="106"/>
                    <a:pt x="437" y="137"/>
                    <a:pt x="499" y="163"/>
                  </a:cubicBezTo>
                  <a:lnTo>
                    <a:pt x="499" y="163"/>
                  </a:lnTo>
                  <a:cubicBezTo>
                    <a:pt x="497" y="146"/>
                    <a:pt x="536" y="81"/>
                    <a:pt x="536" y="81"/>
                  </a:cubicBezTo>
                  <a:cubicBezTo>
                    <a:pt x="533" y="80"/>
                    <a:pt x="530" y="79"/>
                    <a:pt x="527" y="79"/>
                  </a:cubicBezTo>
                  <a:cubicBezTo>
                    <a:pt x="508" y="79"/>
                    <a:pt x="481" y="100"/>
                    <a:pt x="464" y="100"/>
                  </a:cubicBezTo>
                  <a:cubicBezTo>
                    <a:pt x="459" y="100"/>
                    <a:pt x="455" y="98"/>
                    <a:pt x="453" y="93"/>
                  </a:cubicBezTo>
                  <a:cubicBezTo>
                    <a:pt x="467" y="36"/>
                    <a:pt x="476" y="19"/>
                    <a:pt x="482" y="19"/>
                  </a:cubicBezTo>
                  <a:cubicBezTo>
                    <a:pt x="492" y="19"/>
                    <a:pt x="498" y="57"/>
                    <a:pt x="512" y="57"/>
                  </a:cubicBezTo>
                  <a:cubicBezTo>
                    <a:pt x="500" y="45"/>
                    <a:pt x="512" y="45"/>
                    <a:pt x="536" y="45"/>
                  </a:cubicBezTo>
                  <a:cubicBezTo>
                    <a:pt x="536" y="45"/>
                    <a:pt x="497" y="0"/>
                    <a:pt x="472" y="0"/>
                  </a:cubicBezTo>
                  <a:close/>
                  <a:moveTo>
                    <a:pt x="1096" y="188"/>
                  </a:moveTo>
                  <a:cubicBezTo>
                    <a:pt x="1083" y="195"/>
                    <a:pt x="1074" y="201"/>
                    <a:pt x="1066" y="209"/>
                  </a:cubicBezTo>
                  <a:lnTo>
                    <a:pt x="1066" y="209"/>
                  </a:lnTo>
                  <a:cubicBezTo>
                    <a:pt x="1076" y="203"/>
                    <a:pt x="1086" y="196"/>
                    <a:pt x="1096" y="188"/>
                  </a:cubicBezTo>
                  <a:close/>
                  <a:moveTo>
                    <a:pt x="1286" y="319"/>
                  </a:moveTo>
                  <a:cubicBezTo>
                    <a:pt x="1298" y="319"/>
                    <a:pt x="1298" y="319"/>
                    <a:pt x="1298" y="331"/>
                  </a:cubicBezTo>
                  <a:cubicBezTo>
                    <a:pt x="1286" y="331"/>
                    <a:pt x="1286" y="331"/>
                    <a:pt x="1286" y="319"/>
                  </a:cubicBezTo>
                  <a:close/>
                  <a:moveTo>
                    <a:pt x="1031" y="377"/>
                  </a:moveTo>
                  <a:lnTo>
                    <a:pt x="1031" y="377"/>
                  </a:lnTo>
                  <a:cubicBezTo>
                    <a:pt x="1021" y="378"/>
                    <a:pt x="1011" y="379"/>
                    <a:pt x="1001" y="379"/>
                  </a:cubicBezTo>
                  <a:lnTo>
                    <a:pt x="1024" y="379"/>
                  </a:lnTo>
                  <a:cubicBezTo>
                    <a:pt x="1027" y="378"/>
                    <a:pt x="1029" y="378"/>
                    <a:pt x="1031" y="377"/>
                  </a:cubicBezTo>
                  <a:close/>
                  <a:moveTo>
                    <a:pt x="1036" y="414"/>
                  </a:moveTo>
                  <a:cubicBezTo>
                    <a:pt x="1039" y="414"/>
                    <a:pt x="1042" y="414"/>
                    <a:pt x="1045" y="414"/>
                  </a:cubicBezTo>
                  <a:lnTo>
                    <a:pt x="1045" y="414"/>
                  </a:lnTo>
                  <a:cubicBezTo>
                    <a:pt x="1042" y="414"/>
                    <a:pt x="1040" y="414"/>
                    <a:pt x="1036" y="414"/>
                  </a:cubicBezTo>
                  <a:close/>
                  <a:moveTo>
                    <a:pt x="1679" y="438"/>
                  </a:moveTo>
                  <a:cubicBezTo>
                    <a:pt x="1659" y="438"/>
                    <a:pt x="1640" y="438"/>
                    <a:pt x="1622" y="439"/>
                  </a:cubicBezTo>
                  <a:lnTo>
                    <a:pt x="1622" y="439"/>
                  </a:lnTo>
                  <a:cubicBezTo>
                    <a:pt x="1627" y="443"/>
                    <a:pt x="1633" y="445"/>
                    <a:pt x="1642" y="445"/>
                  </a:cubicBezTo>
                  <a:cubicBezTo>
                    <a:pt x="1651" y="445"/>
                    <a:pt x="1663" y="443"/>
                    <a:pt x="1679" y="438"/>
                  </a:cubicBezTo>
                  <a:close/>
                  <a:moveTo>
                    <a:pt x="1477" y="474"/>
                  </a:moveTo>
                  <a:cubicBezTo>
                    <a:pt x="1477" y="474"/>
                    <a:pt x="1483" y="480"/>
                    <a:pt x="1478" y="483"/>
                  </a:cubicBezTo>
                  <a:lnTo>
                    <a:pt x="1478" y="483"/>
                  </a:lnTo>
                  <a:cubicBezTo>
                    <a:pt x="1468" y="483"/>
                    <a:pt x="1458" y="482"/>
                    <a:pt x="1448" y="481"/>
                  </a:cubicBezTo>
                  <a:lnTo>
                    <a:pt x="1448" y="481"/>
                  </a:lnTo>
                  <a:cubicBezTo>
                    <a:pt x="1451" y="482"/>
                    <a:pt x="1457" y="484"/>
                    <a:pt x="1465" y="486"/>
                  </a:cubicBezTo>
                  <a:cubicBezTo>
                    <a:pt x="1472" y="486"/>
                    <a:pt x="1476" y="485"/>
                    <a:pt x="1478" y="483"/>
                  </a:cubicBezTo>
                  <a:lnTo>
                    <a:pt x="1478" y="483"/>
                  </a:lnTo>
                  <a:cubicBezTo>
                    <a:pt x="1519" y="486"/>
                    <a:pt x="1557" y="486"/>
                    <a:pt x="1643" y="486"/>
                  </a:cubicBezTo>
                  <a:cubicBezTo>
                    <a:pt x="1584" y="486"/>
                    <a:pt x="1524" y="486"/>
                    <a:pt x="1477" y="474"/>
                  </a:cubicBezTo>
                  <a:close/>
                  <a:moveTo>
                    <a:pt x="719" y="723"/>
                  </a:moveTo>
                  <a:cubicBezTo>
                    <a:pt x="716" y="727"/>
                    <a:pt x="722" y="739"/>
                    <a:pt x="723" y="739"/>
                  </a:cubicBezTo>
                  <a:cubicBezTo>
                    <a:pt x="724" y="739"/>
                    <a:pt x="723" y="735"/>
                    <a:pt x="719" y="723"/>
                  </a:cubicBezTo>
                  <a:close/>
                  <a:moveTo>
                    <a:pt x="811" y="754"/>
                  </a:moveTo>
                  <a:lnTo>
                    <a:pt x="811" y="754"/>
                  </a:lnTo>
                  <a:cubicBezTo>
                    <a:pt x="814" y="756"/>
                    <a:pt x="818" y="758"/>
                    <a:pt x="822" y="760"/>
                  </a:cubicBezTo>
                  <a:cubicBezTo>
                    <a:pt x="818" y="756"/>
                    <a:pt x="814" y="755"/>
                    <a:pt x="811" y="754"/>
                  </a:cubicBezTo>
                  <a:close/>
                  <a:moveTo>
                    <a:pt x="735" y="764"/>
                  </a:moveTo>
                  <a:cubicBezTo>
                    <a:pt x="736" y="766"/>
                    <a:pt x="737" y="769"/>
                    <a:pt x="739" y="772"/>
                  </a:cubicBezTo>
                  <a:cubicBezTo>
                    <a:pt x="739" y="768"/>
                    <a:pt x="737" y="765"/>
                    <a:pt x="735" y="764"/>
                  </a:cubicBezTo>
                  <a:close/>
                  <a:moveTo>
                    <a:pt x="650" y="792"/>
                  </a:moveTo>
                  <a:cubicBezTo>
                    <a:pt x="653" y="794"/>
                    <a:pt x="655" y="795"/>
                    <a:pt x="655" y="795"/>
                  </a:cubicBezTo>
                  <a:cubicBezTo>
                    <a:pt x="654" y="794"/>
                    <a:pt x="652" y="793"/>
                    <a:pt x="650" y="792"/>
                  </a:cubicBezTo>
                  <a:close/>
                  <a:moveTo>
                    <a:pt x="286" y="923"/>
                  </a:moveTo>
                  <a:cubicBezTo>
                    <a:pt x="290" y="925"/>
                    <a:pt x="294" y="926"/>
                    <a:pt x="298" y="926"/>
                  </a:cubicBezTo>
                  <a:cubicBezTo>
                    <a:pt x="293" y="925"/>
                    <a:pt x="289" y="924"/>
                    <a:pt x="286" y="923"/>
                  </a:cubicBezTo>
                  <a:close/>
                  <a:moveTo>
                    <a:pt x="644" y="20"/>
                  </a:moveTo>
                  <a:cubicBezTo>
                    <a:pt x="637" y="20"/>
                    <a:pt x="576" y="51"/>
                    <a:pt x="600" y="51"/>
                  </a:cubicBezTo>
                  <a:cubicBezTo>
                    <a:pt x="605" y="51"/>
                    <a:pt x="615" y="49"/>
                    <a:pt x="631" y="45"/>
                  </a:cubicBezTo>
                  <a:lnTo>
                    <a:pt x="631" y="45"/>
                  </a:lnTo>
                  <a:cubicBezTo>
                    <a:pt x="556" y="129"/>
                    <a:pt x="520" y="160"/>
                    <a:pt x="506" y="166"/>
                  </a:cubicBezTo>
                  <a:lnTo>
                    <a:pt x="506" y="166"/>
                  </a:lnTo>
                  <a:cubicBezTo>
                    <a:pt x="504" y="165"/>
                    <a:pt x="501" y="164"/>
                    <a:pt x="499" y="163"/>
                  </a:cubicBezTo>
                  <a:lnTo>
                    <a:pt x="499" y="163"/>
                  </a:lnTo>
                  <a:cubicBezTo>
                    <a:pt x="499" y="165"/>
                    <a:pt x="500" y="167"/>
                    <a:pt x="502" y="167"/>
                  </a:cubicBezTo>
                  <a:cubicBezTo>
                    <a:pt x="503" y="167"/>
                    <a:pt x="505" y="166"/>
                    <a:pt x="506" y="166"/>
                  </a:cubicBezTo>
                  <a:lnTo>
                    <a:pt x="506" y="166"/>
                  </a:lnTo>
                  <a:cubicBezTo>
                    <a:pt x="622" y="212"/>
                    <a:pt x="810" y="246"/>
                    <a:pt x="810" y="283"/>
                  </a:cubicBezTo>
                  <a:cubicBezTo>
                    <a:pt x="813" y="274"/>
                    <a:pt x="816" y="270"/>
                    <a:pt x="817" y="270"/>
                  </a:cubicBezTo>
                  <a:cubicBezTo>
                    <a:pt x="822" y="270"/>
                    <a:pt x="822" y="295"/>
                    <a:pt x="822" y="295"/>
                  </a:cubicBezTo>
                  <a:cubicBezTo>
                    <a:pt x="834" y="295"/>
                    <a:pt x="846" y="272"/>
                    <a:pt x="858" y="260"/>
                  </a:cubicBezTo>
                  <a:lnTo>
                    <a:pt x="858" y="260"/>
                  </a:lnTo>
                  <a:cubicBezTo>
                    <a:pt x="843" y="280"/>
                    <a:pt x="849" y="287"/>
                    <a:pt x="863" y="287"/>
                  </a:cubicBezTo>
                  <a:cubicBezTo>
                    <a:pt x="882" y="287"/>
                    <a:pt x="915" y="273"/>
                    <a:pt x="929" y="260"/>
                  </a:cubicBezTo>
                  <a:lnTo>
                    <a:pt x="929" y="260"/>
                  </a:lnTo>
                  <a:cubicBezTo>
                    <a:pt x="929" y="260"/>
                    <a:pt x="917" y="295"/>
                    <a:pt x="917" y="295"/>
                  </a:cubicBezTo>
                  <a:cubicBezTo>
                    <a:pt x="941" y="295"/>
                    <a:pt x="953" y="283"/>
                    <a:pt x="965" y="272"/>
                  </a:cubicBezTo>
                  <a:lnTo>
                    <a:pt x="965" y="272"/>
                  </a:lnTo>
                  <a:cubicBezTo>
                    <a:pt x="958" y="300"/>
                    <a:pt x="942" y="316"/>
                    <a:pt x="949" y="316"/>
                  </a:cubicBezTo>
                  <a:cubicBezTo>
                    <a:pt x="953" y="316"/>
                    <a:pt x="967" y="310"/>
                    <a:pt x="999" y="296"/>
                  </a:cubicBezTo>
                  <a:lnTo>
                    <a:pt x="999" y="296"/>
                  </a:lnTo>
                  <a:cubicBezTo>
                    <a:pt x="1001" y="306"/>
                    <a:pt x="1026" y="351"/>
                    <a:pt x="1047" y="358"/>
                  </a:cubicBezTo>
                  <a:lnTo>
                    <a:pt x="1047" y="358"/>
                  </a:lnTo>
                  <a:cubicBezTo>
                    <a:pt x="1046" y="359"/>
                    <a:pt x="1047" y="360"/>
                    <a:pt x="1049" y="360"/>
                  </a:cubicBezTo>
                  <a:lnTo>
                    <a:pt x="1049" y="360"/>
                  </a:lnTo>
                  <a:cubicBezTo>
                    <a:pt x="1020" y="373"/>
                    <a:pt x="1021" y="377"/>
                    <a:pt x="1029" y="377"/>
                  </a:cubicBezTo>
                  <a:cubicBezTo>
                    <a:pt x="1030" y="377"/>
                    <a:pt x="1031" y="377"/>
                    <a:pt x="1032" y="377"/>
                  </a:cubicBezTo>
                  <a:lnTo>
                    <a:pt x="1032" y="377"/>
                  </a:lnTo>
                  <a:cubicBezTo>
                    <a:pt x="1032" y="377"/>
                    <a:pt x="1031" y="377"/>
                    <a:pt x="1031" y="377"/>
                  </a:cubicBezTo>
                  <a:lnTo>
                    <a:pt x="1031" y="377"/>
                  </a:lnTo>
                  <a:cubicBezTo>
                    <a:pt x="1068" y="374"/>
                    <a:pt x="1103" y="367"/>
                    <a:pt x="1132" y="367"/>
                  </a:cubicBezTo>
                  <a:cubicBezTo>
                    <a:pt x="1124" y="367"/>
                    <a:pt x="1121" y="372"/>
                    <a:pt x="1134" y="372"/>
                  </a:cubicBezTo>
                  <a:cubicBezTo>
                    <a:pt x="1138" y="372"/>
                    <a:pt x="1142" y="372"/>
                    <a:pt x="1148" y="371"/>
                  </a:cubicBezTo>
                  <a:lnTo>
                    <a:pt x="1148" y="371"/>
                  </a:lnTo>
                  <a:cubicBezTo>
                    <a:pt x="1065" y="389"/>
                    <a:pt x="1194" y="379"/>
                    <a:pt x="1239" y="391"/>
                  </a:cubicBezTo>
                  <a:cubicBezTo>
                    <a:pt x="1232" y="391"/>
                    <a:pt x="1225" y="399"/>
                    <a:pt x="1220" y="403"/>
                  </a:cubicBezTo>
                  <a:lnTo>
                    <a:pt x="1220" y="403"/>
                  </a:lnTo>
                  <a:cubicBezTo>
                    <a:pt x="1218" y="403"/>
                    <a:pt x="1216" y="403"/>
                    <a:pt x="1215" y="403"/>
                  </a:cubicBezTo>
                  <a:lnTo>
                    <a:pt x="1215" y="403"/>
                  </a:lnTo>
                  <a:cubicBezTo>
                    <a:pt x="1215" y="405"/>
                    <a:pt x="1215" y="406"/>
                    <a:pt x="1216" y="406"/>
                  </a:cubicBezTo>
                  <a:cubicBezTo>
                    <a:pt x="1217" y="406"/>
                    <a:pt x="1219" y="405"/>
                    <a:pt x="1220" y="403"/>
                  </a:cubicBezTo>
                  <a:lnTo>
                    <a:pt x="1220" y="403"/>
                  </a:lnTo>
                  <a:cubicBezTo>
                    <a:pt x="1239" y="405"/>
                    <a:pt x="1288" y="414"/>
                    <a:pt x="1298" y="414"/>
                  </a:cubicBezTo>
                  <a:lnTo>
                    <a:pt x="1251" y="414"/>
                  </a:lnTo>
                  <a:cubicBezTo>
                    <a:pt x="1231" y="410"/>
                    <a:pt x="1208" y="409"/>
                    <a:pt x="1184" y="409"/>
                  </a:cubicBezTo>
                  <a:cubicBezTo>
                    <a:pt x="1137" y="409"/>
                    <a:pt x="1084" y="414"/>
                    <a:pt x="1036" y="414"/>
                  </a:cubicBezTo>
                  <a:cubicBezTo>
                    <a:pt x="1072" y="414"/>
                    <a:pt x="1096" y="414"/>
                    <a:pt x="1120" y="426"/>
                  </a:cubicBezTo>
                  <a:cubicBezTo>
                    <a:pt x="1099" y="416"/>
                    <a:pt x="1068" y="415"/>
                    <a:pt x="1045" y="414"/>
                  </a:cubicBezTo>
                  <a:lnTo>
                    <a:pt x="1045" y="414"/>
                  </a:lnTo>
                  <a:cubicBezTo>
                    <a:pt x="1070" y="415"/>
                    <a:pt x="1064" y="417"/>
                    <a:pt x="1108" y="438"/>
                  </a:cubicBezTo>
                  <a:lnTo>
                    <a:pt x="1060" y="438"/>
                  </a:lnTo>
                  <a:cubicBezTo>
                    <a:pt x="1084" y="438"/>
                    <a:pt x="1048" y="438"/>
                    <a:pt x="1096" y="462"/>
                  </a:cubicBezTo>
                  <a:cubicBezTo>
                    <a:pt x="1083" y="458"/>
                    <a:pt x="1065" y="455"/>
                    <a:pt x="1049" y="455"/>
                  </a:cubicBezTo>
                  <a:cubicBezTo>
                    <a:pt x="1021" y="455"/>
                    <a:pt x="997" y="463"/>
                    <a:pt x="1012" y="486"/>
                  </a:cubicBezTo>
                  <a:cubicBezTo>
                    <a:pt x="999" y="482"/>
                    <a:pt x="989" y="479"/>
                    <a:pt x="983" y="479"/>
                  </a:cubicBezTo>
                  <a:cubicBezTo>
                    <a:pt x="971" y="479"/>
                    <a:pt x="969" y="487"/>
                    <a:pt x="977" y="510"/>
                  </a:cubicBezTo>
                  <a:cubicBezTo>
                    <a:pt x="929" y="510"/>
                    <a:pt x="866" y="525"/>
                    <a:pt x="813" y="525"/>
                  </a:cubicBezTo>
                  <a:cubicBezTo>
                    <a:pt x="799" y="525"/>
                    <a:pt x="786" y="524"/>
                    <a:pt x="774" y="522"/>
                  </a:cubicBezTo>
                  <a:lnTo>
                    <a:pt x="774" y="522"/>
                  </a:lnTo>
                  <a:cubicBezTo>
                    <a:pt x="774" y="522"/>
                    <a:pt x="809" y="562"/>
                    <a:pt x="834" y="587"/>
                  </a:cubicBezTo>
                  <a:lnTo>
                    <a:pt x="834" y="587"/>
                  </a:lnTo>
                  <a:cubicBezTo>
                    <a:pt x="829" y="586"/>
                    <a:pt x="823" y="586"/>
                    <a:pt x="817" y="586"/>
                  </a:cubicBezTo>
                  <a:cubicBezTo>
                    <a:pt x="755" y="586"/>
                    <a:pt x="644" y="605"/>
                    <a:pt x="621" y="606"/>
                  </a:cubicBezTo>
                  <a:lnTo>
                    <a:pt x="621" y="606"/>
                  </a:lnTo>
                  <a:cubicBezTo>
                    <a:pt x="621" y="606"/>
                    <a:pt x="620" y="605"/>
                    <a:pt x="620" y="605"/>
                  </a:cubicBezTo>
                  <a:cubicBezTo>
                    <a:pt x="616" y="606"/>
                    <a:pt x="616" y="607"/>
                    <a:pt x="618" y="607"/>
                  </a:cubicBezTo>
                  <a:cubicBezTo>
                    <a:pt x="619" y="607"/>
                    <a:pt x="620" y="607"/>
                    <a:pt x="621" y="606"/>
                  </a:cubicBezTo>
                  <a:lnTo>
                    <a:pt x="621" y="606"/>
                  </a:lnTo>
                  <a:cubicBezTo>
                    <a:pt x="632" y="617"/>
                    <a:pt x="643" y="617"/>
                    <a:pt x="643" y="629"/>
                  </a:cubicBezTo>
                  <a:cubicBezTo>
                    <a:pt x="643" y="629"/>
                    <a:pt x="622" y="616"/>
                    <a:pt x="612" y="616"/>
                  </a:cubicBezTo>
                  <a:cubicBezTo>
                    <a:pt x="606" y="616"/>
                    <a:pt x="605" y="622"/>
                    <a:pt x="620" y="641"/>
                  </a:cubicBezTo>
                  <a:cubicBezTo>
                    <a:pt x="596" y="629"/>
                    <a:pt x="596" y="617"/>
                    <a:pt x="596" y="605"/>
                  </a:cubicBezTo>
                  <a:cubicBezTo>
                    <a:pt x="596" y="605"/>
                    <a:pt x="572" y="641"/>
                    <a:pt x="584" y="641"/>
                  </a:cubicBezTo>
                  <a:cubicBezTo>
                    <a:pt x="555" y="641"/>
                    <a:pt x="565" y="625"/>
                    <a:pt x="551" y="625"/>
                  </a:cubicBezTo>
                  <a:cubicBezTo>
                    <a:pt x="548" y="625"/>
                    <a:pt x="543" y="626"/>
                    <a:pt x="536" y="629"/>
                  </a:cubicBezTo>
                  <a:cubicBezTo>
                    <a:pt x="545" y="638"/>
                    <a:pt x="554" y="660"/>
                    <a:pt x="563" y="671"/>
                  </a:cubicBezTo>
                  <a:lnTo>
                    <a:pt x="563" y="671"/>
                  </a:lnTo>
                  <a:cubicBezTo>
                    <a:pt x="551" y="664"/>
                    <a:pt x="540" y="661"/>
                    <a:pt x="529" y="661"/>
                  </a:cubicBezTo>
                  <a:cubicBezTo>
                    <a:pt x="484" y="661"/>
                    <a:pt x="457" y="717"/>
                    <a:pt x="459" y="733"/>
                  </a:cubicBezTo>
                  <a:lnTo>
                    <a:pt x="459" y="733"/>
                  </a:lnTo>
                  <a:cubicBezTo>
                    <a:pt x="437" y="720"/>
                    <a:pt x="414" y="700"/>
                    <a:pt x="381" y="700"/>
                  </a:cubicBezTo>
                  <a:cubicBezTo>
                    <a:pt x="381" y="712"/>
                    <a:pt x="381" y="724"/>
                    <a:pt x="393" y="748"/>
                  </a:cubicBezTo>
                  <a:cubicBezTo>
                    <a:pt x="366" y="748"/>
                    <a:pt x="335" y="732"/>
                    <a:pt x="313" y="732"/>
                  </a:cubicBezTo>
                  <a:cubicBezTo>
                    <a:pt x="297" y="732"/>
                    <a:pt x="286" y="741"/>
                    <a:pt x="286" y="772"/>
                  </a:cubicBezTo>
                  <a:cubicBezTo>
                    <a:pt x="274" y="760"/>
                    <a:pt x="262" y="760"/>
                    <a:pt x="250" y="748"/>
                  </a:cubicBezTo>
                  <a:cubicBezTo>
                    <a:pt x="231" y="768"/>
                    <a:pt x="178" y="828"/>
                    <a:pt x="100" y="828"/>
                  </a:cubicBezTo>
                  <a:cubicBezTo>
                    <a:pt x="84" y="828"/>
                    <a:pt x="66" y="825"/>
                    <a:pt x="48" y="819"/>
                  </a:cubicBezTo>
                  <a:lnTo>
                    <a:pt x="48" y="819"/>
                  </a:lnTo>
                  <a:cubicBezTo>
                    <a:pt x="48" y="843"/>
                    <a:pt x="60" y="855"/>
                    <a:pt x="72" y="867"/>
                  </a:cubicBezTo>
                  <a:cubicBezTo>
                    <a:pt x="60" y="867"/>
                    <a:pt x="39" y="861"/>
                    <a:pt x="24" y="861"/>
                  </a:cubicBezTo>
                  <a:cubicBezTo>
                    <a:pt x="9" y="861"/>
                    <a:pt x="0" y="867"/>
                    <a:pt x="12" y="891"/>
                  </a:cubicBezTo>
                  <a:cubicBezTo>
                    <a:pt x="54" y="944"/>
                    <a:pt x="90" y="959"/>
                    <a:pt x="131" y="959"/>
                  </a:cubicBezTo>
                  <a:cubicBezTo>
                    <a:pt x="173" y="959"/>
                    <a:pt x="221" y="944"/>
                    <a:pt x="286" y="938"/>
                  </a:cubicBezTo>
                  <a:cubicBezTo>
                    <a:pt x="269" y="930"/>
                    <a:pt x="264" y="921"/>
                    <a:pt x="276" y="921"/>
                  </a:cubicBezTo>
                  <a:cubicBezTo>
                    <a:pt x="278" y="921"/>
                    <a:pt x="281" y="922"/>
                    <a:pt x="286" y="923"/>
                  </a:cubicBezTo>
                  <a:lnTo>
                    <a:pt x="286" y="923"/>
                  </a:lnTo>
                  <a:cubicBezTo>
                    <a:pt x="277" y="918"/>
                    <a:pt x="266" y="911"/>
                    <a:pt x="250" y="903"/>
                  </a:cubicBezTo>
                  <a:lnTo>
                    <a:pt x="250" y="903"/>
                  </a:lnTo>
                  <a:cubicBezTo>
                    <a:pt x="286" y="915"/>
                    <a:pt x="322" y="915"/>
                    <a:pt x="346" y="926"/>
                  </a:cubicBezTo>
                  <a:cubicBezTo>
                    <a:pt x="358" y="915"/>
                    <a:pt x="346" y="891"/>
                    <a:pt x="346" y="891"/>
                  </a:cubicBezTo>
                  <a:lnTo>
                    <a:pt x="346" y="891"/>
                  </a:lnTo>
                  <a:cubicBezTo>
                    <a:pt x="370" y="903"/>
                    <a:pt x="381" y="903"/>
                    <a:pt x="370" y="915"/>
                  </a:cubicBezTo>
                  <a:cubicBezTo>
                    <a:pt x="370" y="915"/>
                    <a:pt x="492" y="817"/>
                    <a:pt x="534" y="817"/>
                  </a:cubicBezTo>
                  <a:cubicBezTo>
                    <a:pt x="543" y="817"/>
                    <a:pt x="548" y="821"/>
                    <a:pt x="548" y="831"/>
                  </a:cubicBezTo>
                  <a:cubicBezTo>
                    <a:pt x="557" y="822"/>
                    <a:pt x="559" y="805"/>
                    <a:pt x="554" y="793"/>
                  </a:cubicBezTo>
                  <a:lnTo>
                    <a:pt x="554" y="793"/>
                  </a:lnTo>
                  <a:cubicBezTo>
                    <a:pt x="556" y="795"/>
                    <a:pt x="558" y="796"/>
                    <a:pt x="560" y="796"/>
                  </a:cubicBezTo>
                  <a:cubicBezTo>
                    <a:pt x="563" y="796"/>
                    <a:pt x="566" y="790"/>
                    <a:pt x="565" y="780"/>
                  </a:cubicBezTo>
                  <a:lnTo>
                    <a:pt x="565" y="780"/>
                  </a:lnTo>
                  <a:cubicBezTo>
                    <a:pt x="570" y="789"/>
                    <a:pt x="580" y="791"/>
                    <a:pt x="591" y="791"/>
                  </a:cubicBezTo>
                  <a:cubicBezTo>
                    <a:pt x="604" y="791"/>
                    <a:pt x="619" y="788"/>
                    <a:pt x="632" y="788"/>
                  </a:cubicBezTo>
                  <a:cubicBezTo>
                    <a:pt x="639" y="788"/>
                    <a:pt x="645" y="789"/>
                    <a:pt x="650" y="792"/>
                  </a:cubicBezTo>
                  <a:lnTo>
                    <a:pt x="650" y="792"/>
                  </a:lnTo>
                  <a:cubicBezTo>
                    <a:pt x="633" y="779"/>
                    <a:pt x="577" y="736"/>
                    <a:pt x="608" y="736"/>
                  </a:cubicBezTo>
                  <a:cubicBezTo>
                    <a:pt x="596" y="748"/>
                    <a:pt x="703" y="772"/>
                    <a:pt x="679" y="772"/>
                  </a:cubicBezTo>
                  <a:lnTo>
                    <a:pt x="715" y="772"/>
                  </a:lnTo>
                  <a:cubicBezTo>
                    <a:pt x="704" y="761"/>
                    <a:pt x="683" y="711"/>
                    <a:pt x="707" y="711"/>
                  </a:cubicBezTo>
                  <a:cubicBezTo>
                    <a:pt x="709" y="711"/>
                    <a:pt x="712" y="711"/>
                    <a:pt x="715" y="712"/>
                  </a:cubicBezTo>
                  <a:cubicBezTo>
                    <a:pt x="717" y="716"/>
                    <a:pt x="718" y="720"/>
                    <a:pt x="719" y="723"/>
                  </a:cubicBezTo>
                  <a:lnTo>
                    <a:pt x="719" y="723"/>
                  </a:lnTo>
                  <a:cubicBezTo>
                    <a:pt x="720" y="723"/>
                    <a:pt x="720" y="722"/>
                    <a:pt x="721" y="722"/>
                  </a:cubicBezTo>
                  <a:cubicBezTo>
                    <a:pt x="723" y="722"/>
                    <a:pt x="724" y="723"/>
                    <a:pt x="727" y="724"/>
                  </a:cubicBezTo>
                  <a:cubicBezTo>
                    <a:pt x="739" y="748"/>
                    <a:pt x="727" y="760"/>
                    <a:pt x="715" y="772"/>
                  </a:cubicBezTo>
                  <a:cubicBezTo>
                    <a:pt x="721" y="766"/>
                    <a:pt x="727" y="763"/>
                    <a:pt x="731" y="763"/>
                  </a:cubicBezTo>
                  <a:cubicBezTo>
                    <a:pt x="733" y="763"/>
                    <a:pt x="734" y="763"/>
                    <a:pt x="735" y="764"/>
                  </a:cubicBezTo>
                  <a:lnTo>
                    <a:pt x="735" y="764"/>
                  </a:lnTo>
                  <a:cubicBezTo>
                    <a:pt x="730" y="751"/>
                    <a:pt x="732" y="749"/>
                    <a:pt x="737" y="749"/>
                  </a:cubicBezTo>
                  <a:cubicBezTo>
                    <a:pt x="741" y="749"/>
                    <a:pt x="746" y="750"/>
                    <a:pt x="751" y="750"/>
                  </a:cubicBezTo>
                  <a:cubicBezTo>
                    <a:pt x="757" y="750"/>
                    <a:pt x="762" y="748"/>
                    <a:pt x="762" y="736"/>
                  </a:cubicBezTo>
                  <a:cubicBezTo>
                    <a:pt x="768" y="748"/>
                    <a:pt x="771" y="754"/>
                    <a:pt x="773" y="754"/>
                  </a:cubicBezTo>
                  <a:cubicBezTo>
                    <a:pt x="774" y="754"/>
                    <a:pt x="774" y="748"/>
                    <a:pt x="774" y="736"/>
                  </a:cubicBezTo>
                  <a:cubicBezTo>
                    <a:pt x="774" y="748"/>
                    <a:pt x="786" y="748"/>
                    <a:pt x="786" y="760"/>
                  </a:cubicBezTo>
                  <a:cubicBezTo>
                    <a:pt x="794" y="760"/>
                    <a:pt x="802" y="754"/>
                    <a:pt x="810" y="754"/>
                  </a:cubicBezTo>
                  <a:cubicBezTo>
                    <a:pt x="810" y="754"/>
                    <a:pt x="810" y="754"/>
                    <a:pt x="811" y="754"/>
                  </a:cubicBezTo>
                  <a:lnTo>
                    <a:pt x="811" y="754"/>
                  </a:lnTo>
                  <a:cubicBezTo>
                    <a:pt x="794" y="747"/>
                    <a:pt x="786" y="744"/>
                    <a:pt x="786" y="724"/>
                  </a:cubicBezTo>
                  <a:cubicBezTo>
                    <a:pt x="786" y="720"/>
                    <a:pt x="788" y="718"/>
                    <a:pt x="790" y="718"/>
                  </a:cubicBezTo>
                  <a:cubicBezTo>
                    <a:pt x="800" y="718"/>
                    <a:pt x="830" y="749"/>
                    <a:pt x="850" y="749"/>
                  </a:cubicBezTo>
                  <a:cubicBezTo>
                    <a:pt x="853" y="749"/>
                    <a:pt x="855" y="749"/>
                    <a:pt x="858" y="748"/>
                  </a:cubicBezTo>
                  <a:cubicBezTo>
                    <a:pt x="837" y="734"/>
                    <a:pt x="832" y="728"/>
                    <a:pt x="839" y="728"/>
                  </a:cubicBezTo>
                  <a:cubicBezTo>
                    <a:pt x="844" y="728"/>
                    <a:pt x="855" y="731"/>
                    <a:pt x="870" y="736"/>
                  </a:cubicBezTo>
                  <a:cubicBezTo>
                    <a:pt x="870" y="736"/>
                    <a:pt x="858" y="700"/>
                    <a:pt x="858" y="688"/>
                  </a:cubicBezTo>
                  <a:lnTo>
                    <a:pt x="858" y="688"/>
                  </a:lnTo>
                  <a:cubicBezTo>
                    <a:pt x="875" y="697"/>
                    <a:pt x="883" y="700"/>
                    <a:pt x="886" y="700"/>
                  </a:cubicBezTo>
                  <a:cubicBezTo>
                    <a:pt x="896" y="700"/>
                    <a:pt x="866" y="675"/>
                    <a:pt x="883" y="675"/>
                  </a:cubicBezTo>
                  <a:cubicBezTo>
                    <a:pt x="886" y="675"/>
                    <a:pt x="889" y="675"/>
                    <a:pt x="893" y="676"/>
                  </a:cubicBezTo>
                  <a:cubicBezTo>
                    <a:pt x="905" y="676"/>
                    <a:pt x="905" y="688"/>
                    <a:pt x="917" y="712"/>
                  </a:cubicBezTo>
                  <a:cubicBezTo>
                    <a:pt x="947" y="702"/>
                    <a:pt x="952" y="683"/>
                    <a:pt x="938" y="664"/>
                  </a:cubicBezTo>
                  <a:lnTo>
                    <a:pt x="938" y="664"/>
                  </a:lnTo>
                  <a:cubicBezTo>
                    <a:pt x="943" y="664"/>
                    <a:pt x="948" y="664"/>
                    <a:pt x="953" y="664"/>
                  </a:cubicBezTo>
                  <a:cubicBezTo>
                    <a:pt x="953" y="664"/>
                    <a:pt x="944" y="702"/>
                    <a:pt x="967" y="702"/>
                  </a:cubicBezTo>
                  <a:cubicBezTo>
                    <a:pt x="969" y="702"/>
                    <a:pt x="973" y="702"/>
                    <a:pt x="977" y="700"/>
                  </a:cubicBezTo>
                  <a:cubicBezTo>
                    <a:pt x="989" y="688"/>
                    <a:pt x="965" y="676"/>
                    <a:pt x="977" y="653"/>
                  </a:cubicBezTo>
                  <a:lnTo>
                    <a:pt x="977" y="653"/>
                  </a:lnTo>
                  <a:cubicBezTo>
                    <a:pt x="989" y="664"/>
                    <a:pt x="1024" y="653"/>
                    <a:pt x="1012" y="700"/>
                  </a:cubicBezTo>
                  <a:cubicBezTo>
                    <a:pt x="1036" y="664"/>
                    <a:pt x="1096" y="641"/>
                    <a:pt x="1167" y="641"/>
                  </a:cubicBezTo>
                  <a:cubicBezTo>
                    <a:pt x="1156" y="630"/>
                    <a:pt x="1145" y="618"/>
                    <a:pt x="1144" y="607"/>
                  </a:cubicBezTo>
                  <a:lnTo>
                    <a:pt x="1144" y="607"/>
                  </a:lnTo>
                  <a:cubicBezTo>
                    <a:pt x="1144" y="607"/>
                    <a:pt x="1145" y="607"/>
                    <a:pt x="1146" y="607"/>
                  </a:cubicBezTo>
                  <a:cubicBezTo>
                    <a:pt x="1161" y="607"/>
                    <a:pt x="1230" y="587"/>
                    <a:pt x="1239" y="582"/>
                  </a:cubicBezTo>
                  <a:lnTo>
                    <a:pt x="1239" y="582"/>
                  </a:lnTo>
                  <a:cubicBezTo>
                    <a:pt x="1239" y="588"/>
                    <a:pt x="1242" y="618"/>
                    <a:pt x="1274" y="629"/>
                  </a:cubicBezTo>
                  <a:cubicBezTo>
                    <a:pt x="1215" y="593"/>
                    <a:pt x="1358" y="593"/>
                    <a:pt x="1286" y="557"/>
                  </a:cubicBezTo>
                  <a:cubicBezTo>
                    <a:pt x="1334" y="545"/>
                    <a:pt x="1298" y="522"/>
                    <a:pt x="1310" y="522"/>
                  </a:cubicBezTo>
                  <a:cubicBezTo>
                    <a:pt x="1346" y="522"/>
                    <a:pt x="1417" y="522"/>
                    <a:pt x="1358" y="486"/>
                  </a:cubicBezTo>
                  <a:cubicBezTo>
                    <a:pt x="1376" y="486"/>
                    <a:pt x="1379" y="489"/>
                    <a:pt x="1379" y="489"/>
                  </a:cubicBezTo>
                  <a:cubicBezTo>
                    <a:pt x="1379" y="489"/>
                    <a:pt x="1376" y="486"/>
                    <a:pt x="1382" y="474"/>
                  </a:cubicBezTo>
                  <a:cubicBezTo>
                    <a:pt x="1408" y="477"/>
                    <a:pt x="1429" y="479"/>
                    <a:pt x="1448" y="481"/>
                  </a:cubicBezTo>
                  <a:lnTo>
                    <a:pt x="1448" y="481"/>
                  </a:lnTo>
                  <a:cubicBezTo>
                    <a:pt x="1429" y="474"/>
                    <a:pt x="1457" y="474"/>
                    <a:pt x="1477" y="474"/>
                  </a:cubicBezTo>
                  <a:cubicBezTo>
                    <a:pt x="1513" y="474"/>
                    <a:pt x="1560" y="462"/>
                    <a:pt x="1608" y="462"/>
                  </a:cubicBezTo>
                  <a:cubicBezTo>
                    <a:pt x="1596" y="450"/>
                    <a:pt x="1572" y="450"/>
                    <a:pt x="1548" y="450"/>
                  </a:cubicBezTo>
                  <a:cubicBezTo>
                    <a:pt x="1575" y="443"/>
                    <a:pt x="1599" y="440"/>
                    <a:pt x="1622" y="439"/>
                  </a:cubicBezTo>
                  <a:lnTo>
                    <a:pt x="1622" y="439"/>
                  </a:lnTo>
                  <a:cubicBezTo>
                    <a:pt x="1609" y="429"/>
                    <a:pt x="1608" y="410"/>
                    <a:pt x="1572" y="403"/>
                  </a:cubicBezTo>
                  <a:lnTo>
                    <a:pt x="1632" y="403"/>
                  </a:lnTo>
                  <a:cubicBezTo>
                    <a:pt x="1596" y="403"/>
                    <a:pt x="1553" y="382"/>
                    <a:pt x="1509" y="382"/>
                  </a:cubicBezTo>
                  <a:cubicBezTo>
                    <a:pt x="1495" y="382"/>
                    <a:pt x="1480" y="385"/>
                    <a:pt x="1465" y="391"/>
                  </a:cubicBezTo>
                  <a:cubicBezTo>
                    <a:pt x="1486" y="379"/>
                    <a:pt x="1489" y="372"/>
                    <a:pt x="1484" y="369"/>
                  </a:cubicBezTo>
                  <a:lnTo>
                    <a:pt x="1484" y="369"/>
                  </a:lnTo>
                  <a:cubicBezTo>
                    <a:pt x="1492" y="368"/>
                    <a:pt x="1502" y="368"/>
                    <a:pt x="1513" y="367"/>
                  </a:cubicBezTo>
                  <a:cubicBezTo>
                    <a:pt x="1429" y="353"/>
                    <a:pt x="1378" y="347"/>
                    <a:pt x="1319" y="347"/>
                  </a:cubicBezTo>
                  <a:cubicBezTo>
                    <a:pt x="1277" y="347"/>
                    <a:pt x="1231" y="350"/>
                    <a:pt x="1167" y="355"/>
                  </a:cubicBezTo>
                  <a:cubicBezTo>
                    <a:pt x="1209" y="343"/>
                    <a:pt x="1230" y="343"/>
                    <a:pt x="1254" y="343"/>
                  </a:cubicBezTo>
                  <a:cubicBezTo>
                    <a:pt x="1274" y="343"/>
                    <a:pt x="1296" y="343"/>
                    <a:pt x="1336" y="336"/>
                  </a:cubicBezTo>
                  <a:lnTo>
                    <a:pt x="1336" y="336"/>
                  </a:lnTo>
                  <a:cubicBezTo>
                    <a:pt x="1335" y="336"/>
                    <a:pt x="1336" y="336"/>
                    <a:pt x="1338" y="336"/>
                  </a:cubicBezTo>
                  <a:cubicBezTo>
                    <a:pt x="1348" y="336"/>
                    <a:pt x="1376" y="333"/>
                    <a:pt x="1356" y="332"/>
                  </a:cubicBezTo>
                  <a:lnTo>
                    <a:pt x="1356" y="332"/>
                  </a:lnTo>
                  <a:cubicBezTo>
                    <a:pt x="1356" y="331"/>
                    <a:pt x="1357" y="331"/>
                    <a:pt x="1358" y="331"/>
                  </a:cubicBezTo>
                  <a:lnTo>
                    <a:pt x="1358" y="331"/>
                  </a:lnTo>
                  <a:cubicBezTo>
                    <a:pt x="1357" y="331"/>
                    <a:pt x="1356" y="331"/>
                    <a:pt x="1355" y="332"/>
                  </a:cubicBezTo>
                  <a:lnTo>
                    <a:pt x="1355" y="332"/>
                  </a:lnTo>
                  <a:cubicBezTo>
                    <a:pt x="1351" y="331"/>
                    <a:pt x="1344" y="331"/>
                    <a:pt x="1334" y="331"/>
                  </a:cubicBezTo>
                  <a:cubicBezTo>
                    <a:pt x="1346" y="331"/>
                    <a:pt x="1370" y="319"/>
                    <a:pt x="1382" y="319"/>
                  </a:cubicBezTo>
                  <a:cubicBezTo>
                    <a:pt x="1364" y="310"/>
                    <a:pt x="1340" y="308"/>
                    <a:pt x="1312" y="308"/>
                  </a:cubicBezTo>
                  <a:cubicBezTo>
                    <a:pt x="1282" y="308"/>
                    <a:pt x="1248" y="311"/>
                    <a:pt x="1213" y="311"/>
                  </a:cubicBezTo>
                  <a:cubicBezTo>
                    <a:pt x="1194" y="311"/>
                    <a:pt x="1174" y="310"/>
                    <a:pt x="1155" y="307"/>
                  </a:cubicBezTo>
                  <a:cubicBezTo>
                    <a:pt x="1262" y="283"/>
                    <a:pt x="1227" y="283"/>
                    <a:pt x="1322" y="283"/>
                  </a:cubicBezTo>
                  <a:lnTo>
                    <a:pt x="1251" y="283"/>
                  </a:lnTo>
                  <a:cubicBezTo>
                    <a:pt x="1262" y="272"/>
                    <a:pt x="1274" y="272"/>
                    <a:pt x="1262" y="260"/>
                  </a:cubicBezTo>
                  <a:lnTo>
                    <a:pt x="1262" y="260"/>
                  </a:lnTo>
                  <a:cubicBezTo>
                    <a:pt x="1251" y="266"/>
                    <a:pt x="1236" y="269"/>
                    <a:pt x="1219" y="269"/>
                  </a:cubicBezTo>
                  <a:cubicBezTo>
                    <a:pt x="1203" y="269"/>
                    <a:pt x="1185" y="266"/>
                    <a:pt x="1167" y="260"/>
                  </a:cubicBezTo>
                  <a:cubicBezTo>
                    <a:pt x="1213" y="237"/>
                    <a:pt x="1157" y="229"/>
                    <a:pt x="1108" y="229"/>
                  </a:cubicBezTo>
                  <a:cubicBezTo>
                    <a:pt x="1079" y="229"/>
                    <a:pt x="1053" y="232"/>
                    <a:pt x="1048" y="236"/>
                  </a:cubicBezTo>
                  <a:cubicBezTo>
                    <a:pt x="1054" y="225"/>
                    <a:pt x="1059" y="216"/>
                    <a:pt x="1066" y="209"/>
                  </a:cubicBezTo>
                  <a:lnTo>
                    <a:pt x="1066" y="209"/>
                  </a:lnTo>
                  <a:cubicBezTo>
                    <a:pt x="1029" y="234"/>
                    <a:pt x="993" y="253"/>
                    <a:pt x="965" y="272"/>
                  </a:cubicBezTo>
                  <a:cubicBezTo>
                    <a:pt x="989" y="236"/>
                    <a:pt x="1024" y="212"/>
                    <a:pt x="1060" y="176"/>
                  </a:cubicBezTo>
                  <a:cubicBezTo>
                    <a:pt x="1060" y="169"/>
                    <a:pt x="1058" y="166"/>
                    <a:pt x="1055" y="166"/>
                  </a:cubicBezTo>
                  <a:cubicBezTo>
                    <a:pt x="1043" y="166"/>
                    <a:pt x="1012" y="212"/>
                    <a:pt x="1012" y="212"/>
                  </a:cubicBezTo>
                  <a:cubicBezTo>
                    <a:pt x="1012" y="200"/>
                    <a:pt x="1024" y="176"/>
                    <a:pt x="1024" y="164"/>
                  </a:cubicBezTo>
                  <a:lnTo>
                    <a:pt x="1024" y="164"/>
                  </a:lnTo>
                  <a:cubicBezTo>
                    <a:pt x="1012" y="176"/>
                    <a:pt x="1001" y="188"/>
                    <a:pt x="977" y="200"/>
                  </a:cubicBezTo>
                  <a:cubicBezTo>
                    <a:pt x="989" y="188"/>
                    <a:pt x="1001" y="176"/>
                    <a:pt x="1012" y="164"/>
                  </a:cubicBezTo>
                  <a:lnTo>
                    <a:pt x="1012" y="164"/>
                  </a:lnTo>
                  <a:cubicBezTo>
                    <a:pt x="1001" y="164"/>
                    <a:pt x="977" y="176"/>
                    <a:pt x="965" y="188"/>
                  </a:cubicBezTo>
                  <a:cubicBezTo>
                    <a:pt x="977" y="176"/>
                    <a:pt x="989" y="164"/>
                    <a:pt x="1001" y="141"/>
                  </a:cubicBezTo>
                  <a:lnTo>
                    <a:pt x="977" y="141"/>
                  </a:lnTo>
                  <a:cubicBezTo>
                    <a:pt x="977" y="141"/>
                    <a:pt x="918" y="190"/>
                    <a:pt x="889" y="190"/>
                  </a:cubicBezTo>
                  <a:cubicBezTo>
                    <a:pt x="886" y="190"/>
                    <a:pt x="884" y="189"/>
                    <a:pt x="881" y="188"/>
                  </a:cubicBezTo>
                  <a:cubicBezTo>
                    <a:pt x="905" y="164"/>
                    <a:pt x="917" y="153"/>
                    <a:pt x="929" y="129"/>
                  </a:cubicBezTo>
                  <a:lnTo>
                    <a:pt x="929" y="129"/>
                  </a:lnTo>
                  <a:cubicBezTo>
                    <a:pt x="893" y="164"/>
                    <a:pt x="846" y="200"/>
                    <a:pt x="786" y="224"/>
                  </a:cubicBezTo>
                  <a:cubicBezTo>
                    <a:pt x="795" y="216"/>
                    <a:pt x="797" y="207"/>
                    <a:pt x="789" y="207"/>
                  </a:cubicBezTo>
                  <a:cubicBezTo>
                    <a:pt x="786" y="207"/>
                    <a:pt x="781" y="209"/>
                    <a:pt x="774" y="212"/>
                  </a:cubicBezTo>
                  <a:cubicBezTo>
                    <a:pt x="786" y="200"/>
                    <a:pt x="941" y="93"/>
                    <a:pt x="941" y="93"/>
                  </a:cubicBezTo>
                  <a:cubicBezTo>
                    <a:pt x="941" y="81"/>
                    <a:pt x="929" y="81"/>
                    <a:pt x="929" y="69"/>
                  </a:cubicBezTo>
                  <a:cubicBezTo>
                    <a:pt x="905" y="81"/>
                    <a:pt x="881" y="93"/>
                    <a:pt x="870" y="105"/>
                  </a:cubicBezTo>
                  <a:cubicBezTo>
                    <a:pt x="881" y="105"/>
                    <a:pt x="905" y="93"/>
                    <a:pt x="917" y="93"/>
                  </a:cubicBezTo>
                  <a:lnTo>
                    <a:pt x="917" y="93"/>
                  </a:lnTo>
                  <a:cubicBezTo>
                    <a:pt x="893" y="117"/>
                    <a:pt x="870" y="141"/>
                    <a:pt x="822" y="141"/>
                  </a:cubicBezTo>
                  <a:cubicBezTo>
                    <a:pt x="834" y="117"/>
                    <a:pt x="858" y="105"/>
                    <a:pt x="870" y="93"/>
                  </a:cubicBezTo>
                  <a:cubicBezTo>
                    <a:pt x="870" y="93"/>
                    <a:pt x="817" y="84"/>
                    <a:pt x="817" y="67"/>
                  </a:cubicBezTo>
                  <a:lnTo>
                    <a:pt x="817" y="67"/>
                  </a:lnTo>
                  <a:cubicBezTo>
                    <a:pt x="793" y="111"/>
                    <a:pt x="759" y="155"/>
                    <a:pt x="715" y="188"/>
                  </a:cubicBezTo>
                  <a:cubicBezTo>
                    <a:pt x="715" y="129"/>
                    <a:pt x="762" y="117"/>
                    <a:pt x="786" y="69"/>
                  </a:cubicBezTo>
                  <a:lnTo>
                    <a:pt x="786" y="69"/>
                  </a:lnTo>
                  <a:cubicBezTo>
                    <a:pt x="771" y="84"/>
                    <a:pt x="764" y="90"/>
                    <a:pt x="762" y="90"/>
                  </a:cubicBezTo>
                  <a:cubicBezTo>
                    <a:pt x="758" y="90"/>
                    <a:pt x="774" y="65"/>
                    <a:pt x="774" y="57"/>
                  </a:cubicBezTo>
                  <a:lnTo>
                    <a:pt x="774" y="57"/>
                  </a:lnTo>
                  <a:cubicBezTo>
                    <a:pt x="762" y="69"/>
                    <a:pt x="679" y="117"/>
                    <a:pt x="655" y="117"/>
                  </a:cubicBezTo>
                  <a:cubicBezTo>
                    <a:pt x="679" y="93"/>
                    <a:pt x="631" y="45"/>
                    <a:pt x="643" y="22"/>
                  </a:cubicBezTo>
                  <a:cubicBezTo>
                    <a:pt x="644" y="20"/>
                    <a:pt x="644" y="20"/>
                    <a:pt x="64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9218;p60">
              <a:extLst>
                <a:ext uri="{FF2B5EF4-FFF2-40B4-BE49-F238E27FC236}">
                  <a16:creationId xmlns:a16="http://schemas.microsoft.com/office/drawing/2014/main" id="{DCAA9119-77F5-485C-829B-0453A4E8462A}"/>
                </a:ext>
              </a:extLst>
            </p:cNvPr>
            <p:cNvSpPr/>
            <p:nvPr/>
          </p:nvSpPr>
          <p:spPr>
            <a:xfrm>
              <a:off x="5746825" y="32794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3" y="1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9219;p60">
              <a:extLst>
                <a:ext uri="{FF2B5EF4-FFF2-40B4-BE49-F238E27FC236}">
                  <a16:creationId xmlns:a16="http://schemas.microsoft.com/office/drawing/2014/main" id="{1D9636A9-FC07-4F66-BD99-05BE7AE38374}"/>
                </a:ext>
              </a:extLst>
            </p:cNvPr>
            <p:cNvSpPr/>
            <p:nvPr/>
          </p:nvSpPr>
          <p:spPr>
            <a:xfrm>
              <a:off x="5727975" y="32652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4" y="1"/>
                  </a:moveTo>
                  <a:cubicBezTo>
                    <a:pt x="1" y="1"/>
                    <a:pt x="9" y="6"/>
                    <a:pt x="17" y="6"/>
                  </a:cubicBezTo>
                  <a:cubicBezTo>
                    <a:pt x="9" y="2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9220;p60">
              <a:extLst>
                <a:ext uri="{FF2B5EF4-FFF2-40B4-BE49-F238E27FC236}">
                  <a16:creationId xmlns:a16="http://schemas.microsoft.com/office/drawing/2014/main" id="{5584B483-410F-410A-87F3-738A8B1462C2}"/>
                </a:ext>
              </a:extLst>
            </p:cNvPr>
            <p:cNvSpPr/>
            <p:nvPr/>
          </p:nvSpPr>
          <p:spPr>
            <a:xfrm>
              <a:off x="5727775" y="3261875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14" y="0"/>
                  </a:moveTo>
                  <a:cubicBezTo>
                    <a:pt x="13" y="0"/>
                    <a:pt x="9" y="3"/>
                    <a:pt x="1" y="11"/>
                  </a:cubicBezTo>
                  <a:cubicBezTo>
                    <a:pt x="9" y="11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9221;p60">
              <a:extLst>
                <a:ext uri="{FF2B5EF4-FFF2-40B4-BE49-F238E27FC236}">
                  <a16:creationId xmlns:a16="http://schemas.microsoft.com/office/drawing/2014/main" id="{9904B311-83E1-4798-B1C8-00512A74E71F}"/>
                </a:ext>
              </a:extLst>
            </p:cNvPr>
            <p:cNvSpPr/>
            <p:nvPr/>
          </p:nvSpPr>
          <p:spPr>
            <a:xfrm>
              <a:off x="5728150" y="3263575"/>
              <a:ext cx="1000" cy="425"/>
            </a:xfrm>
            <a:custGeom>
              <a:avLst/>
              <a:gdLst/>
              <a:ahLst/>
              <a:cxnLst/>
              <a:rect l="l" t="t" r="r" b="b"/>
              <a:pathLst>
                <a:path w="40" h="17" extrusionOk="0">
                  <a:moveTo>
                    <a:pt x="34" y="1"/>
                  </a:moveTo>
                  <a:cubicBezTo>
                    <a:pt x="24" y="1"/>
                    <a:pt x="0" y="16"/>
                    <a:pt x="18" y="16"/>
                  </a:cubicBezTo>
                  <a:cubicBezTo>
                    <a:pt x="22" y="16"/>
                    <a:pt x="27" y="16"/>
                    <a:pt x="34" y="14"/>
                  </a:cubicBezTo>
                  <a:cubicBezTo>
                    <a:pt x="37" y="11"/>
                    <a:pt x="38" y="9"/>
                    <a:pt x="37" y="9"/>
                  </a:cubicBezTo>
                  <a:lnTo>
                    <a:pt x="37" y="9"/>
                  </a:lnTo>
                  <a:cubicBezTo>
                    <a:pt x="39" y="3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9222;p60">
              <a:extLst>
                <a:ext uri="{FF2B5EF4-FFF2-40B4-BE49-F238E27FC236}">
                  <a16:creationId xmlns:a16="http://schemas.microsoft.com/office/drawing/2014/main" id="{4C65B19B-2163-4E58-850A-11D22925322C}"/>
                </a:ext>
              </a:extLst>
            </p:cNvPr>
            <p:cNvSpPr/>
            <p:nvPr/>
          </p:nvSpPr>
          <p:spPr>
            <a:xfrm>
              <a:off x="5728375" y="3263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9223;p60">
              <a:extLst>
                <a:ext uri="{FF2B5EF4-FFF2-40B4-BE49-F238E27FC236}">
                  <a16:creationId xmlns:a16="http://schemas.microsoft.com/office/drawing/2014/main" id="{148925BF-9E17-42E5-8E9E-88381E576DE5}"/>
                </a:ext>
              </a:extLst>
            </p:cNvPr>
            <p:cNvSpPr/>
            <p:nvPr/>
          </p:nvSpPr>
          <p:spPr>
            <a:xfrm>
              <a:off x="5729400" y="3265400"/>
              <a:ext cx="950" cy="550"/>
            </a:xfrm>
            <a:custGeom>
              <a:avLst/>
              <a:gdLst/>
              <a:ahLst/>
              <a:cxnLst/>
              <a:rect l="l" t="t" r="r" b="b"/>
              <a:pathLst>
                <a:path w="38" h="22" extrusionOk="0">
                  <a:moveTo>
                    <a:pt x="19" y="1"/>
                  </a:moveTo>
                  <a:cubicBezTo>
                    <a:pt x="19" y="1"/>
                    <a:pt x="12" y="16"/>
                    <a:pt x="9" y="16"/>
                  </a:cubicBezTo>
                  <a:cubicBezTo>
                    <a:pt x="8" y="16"/>
                    <a:pt x="7" y="15"/>
                    <a:pt x="7" y="13"/>
                  </a:cubicBezTo>
                  <a:cubicBezTo>
                    <a:pt x="1" y="19"/>
                    <a:pt x="1" y="21"/>
                    <a:pt x="3" y="21"/>
                  </a:cubicBezTo>
                  <a:cubicBezTo>
                    <a:pt x="8" y="21"/>
                    <a:pt x="37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9224;p60">
              <a:extLst>
                <a:ext uri="{FF2B5EF4-FFF2-40B4-BE49-F238E27FC236}">
                  <a16:creationId xmlns:a16="http://schemas.microsoft.com/office/drawing/2014/main" id="{9F15EB87-CA3D-4311-ACEC-FC7BB6E43BFB}"/>
                </a:ext>
              </a:extLst>
            </p:cNvPr>
            <p:cNvSpPr/>
            <p:nvPr/>
          </p:nvSpPr>
          <p:spPr>
            <a:xfrm>
              <a:off x="5729550" y="3262725"/>
              <a:ext cx="850" cy="425"/>
            </a:xfrm>
            <a:custGeom>
              <a:avLst/>
              <a:gdLst/>
              <a:ahLst/>
              <a:cxnLst/>
              <a:rect l="l" t="t" r="r" b="b"/>
              <a:pathLst>
                <a:path w="34" h="17" extrusionOk="0">
                  <a:moveTo>
                    <a:pt x="25" y="1"/>
                  </a:moveTo>
                  <a:cubicBezTo>
                    <a:pt x="5" y="13"/>
                    <a:pt x="0" y="17"/>
                    <a:pt x="1" y="17"/>
                  </a:cubicBezTo>
                  <a:cubicBezTo>
                    <a:pt x="4" y="17"/>
                    <a:pt x="33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9225;p60">
              <a:extLst>
                <a:ext uri="{FF2B5EF4-FFF2-40B4-BE49-F238E27FC236}">
                  <a16:creationId xmlns:a16="http://schemas.microsoft.com/office/drawing/2014/main" id="{5F2F0CB6-5AD6-4EE4-906F-C9743EA5CC82}"/>
                </a:ext>
              </a:extLst>
            </p:cNvPr>
            <p:cNvSpPr/>
            <p:nvPr/>
          </p:nvSpPr>
          <p:spPr>
            <a:xfrm>
              <a:off x="5730175" y="3263025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6" y="25"/>
                  </a:moveTo>
                  <a:cubicBezTo>
                    <a:pt x="0" y="1"/>
                    <a:pt x="36" y="25"/>
                    <a:pt x="36" y="25"/>
                  </a:cubicBezTo>
                  <a:cubicBezTo>
                    <a:pt x="36" y="25"/>
                    <a:pt x="24" y="25"/>
                    <a:pt x="36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9226;p60">
              <a:extLst>
                <a:ext uri="{FF2B5EF4-FFF2-40B4-BE49-F238E27FC236}">
                  <a16:creationId xmlns:a16="http://schemas.microsoft.com/office/drawing/2014/main" id="{12C77082-9BB2-400B-9A16-66D62534D74A}"/>
                </a:ext>
              </a:extLst>
            </p:cNvPr>
            <p:cNvSpPr/>
            <p:nvPr/>
          </p:nvSpPr>
          <p:spPr>
            <a:xfrm>
              <a:off x="5730325" y="3262675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1" y="1"/>
                  </a:moveTo>
                  <a:cubicBezTo>
                    <a:pt x="0" y="1"/>
                    <a:pt x="1" y="5"/>
                    <a:pt x="6" y="15"/>
                  </a:cubicBezTo>
                  <a:cubicBezTo>
                    <a:pt x="6" y="8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9227;p60">
              <a:extLst>
                <a:ext uri="{FF2B5EF4-FFF2-40B4-BE49-F238E27FC236}">
                  <a16:creationId xmlns:a16="http://schemas.microsoft.com/office/drawing/2014/main" id="{98ED8542-FA7A-48C7-8F49-9C6264667EC2}"/>
                </a:ext>
              </a:extLst>
            </p:cNvPr>
            <p:cNvSpPr/>
            <p:nvPr/>
          </p:nvSpPr>
          <p:spPr>
            <a:xfrm>
              <a:off x="5733750" y="326452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24" y="12"/>
                  </a:moveTo>
                  <a:cubicBezTo>
                    <a:pt x="24" y="12"/>
                    <a:pt x="0" y="0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9228;p60">
              <a:extLst>
                <a:ext uri="{FF2B5EF4-FFF2-40B4-BE49-F238E27FC236}">
                  <a16:creationId xmlns:a16="http://schemas.microsoft.com/office/drawing/2014/main" id="{6C17F6DC-FE19-49BE-9BAF-A23F9008479A}"/>
                </a:ext>
              </a:extLst>
            </p:cNvPr>
            <p:cNvSpPr/>
            <p:nvPr/>
          </p:nvSpPr>
          <p:spPr>
            <a:xfrm>
              <a:off x="5733750" y="3263175"/>
              <a:ext cx="375" cy="475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3" y="1"/>
                  </a:moveTo>
                  <a:cubicBezTo>
                    <a:pt x="12" y="1"/>
                    <a:pt x="6" y="7"/>
                    <a:pt x="0" y="19"/>
                  </a:cubicBezTo>
                  <a:cubicBezTo>
                    <a:pt x="12" y="7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9229;p60">
              <a:extLst>
                <a:ext uri="{FF2B5EF4-FFF2-40B4-BE49-F238E27FC236}">
                  <a16:creationId xmlns:a16="http://schemas.microsoft.com/office/drawing/2014/main" id="{06B32429-36A6-4173-B065-FE3A6C15F912}"/>
                </a:ext>
              </a:extLst>
            </p:cNvPr>
            <p:cNvSpPr/>
            <p:nvPr/>
          </p:nvSpPr>
          <p:spPr>
            <a:xfrm>
              <a:off x="5734925" y="32633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3" y="1"/>
                    <a:pt x="36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9230;p60">
              <a:extLst>
                <a:ext uri="{FF2B5EF4-FFF2-40B4-BE49-F238E27FC236}">
                  <a16:creationId xmlns:a16="http://schemas.microsoft.com/office/drawing/2014/main" id="{65566EE8-07FA-47B1-ABD2-29C365071638}"/>
                </a:ext>
              </a:extLst>
            </p:cNvPr>
            <p:cNvSpPr/>
            <p:nvPr/>
          </p:nvSpPr>
          <p:spPr>
            <a:xfrm>
              <a:off x="5738000" y="3266300"/>
              <a:ext cx="825" cy="600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3" y="1"/>
                  </a:moveTo>
                  <a:lnTo>
                    <a:pt x="33" y="1"/>
                  </a:lnTo>
                  <a:cubicBezTo>
                    <a:pt x="13" y="14"/>
                    <a:pt x="0" y="23"/>
                    <a:pt x="1" y="23"/>
                  </a:cubicBezTo>
                  <a:cubicBezTo>
                    <a:pt x="2" y="23"/>
                    <a:pt x="11" y="17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9231;p60">
              <a:extLst>
                <a:ext uri="{FF2B5EF4-FFF2-40B4-BE49-F238E27FC236}">
                  <a16:creationId xmlns:a16="http://schemas.microsoft.com/office/drawing/2014/main" id="{BBB55953-9464-418F-8F12-7EFFEE5E7250}"/>
                </a:ext>
              </a:extLst>
            </p:cNvPr>
            <p:cNvSpPr/>
            <p:nvPr/>
          </p:nvSpPr>
          <p:spPr>
            <a:xfrm>
              <a:off x="5743650" y="32660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1"/>
                  </a:moveTo>
                  <a:cubicBezTo>
                    <a:pt x="1" y="1"/>
                    <a:pt x="4" y="6"/>
                    <a:pt x="6" y="6"/>
                  </a:cubicBezTo>
                  <a:cubicBezTo>
                    <a:pt x="8" y="6"/>
                    <a:pt x="9" y="5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9232;p60">
              <a:extLst>
                <a:ext uri="{FF2B5EF4-FFF2-40B4-BE49-F238E27FC236}">
                  <a16:creationId xmlns:a16="http://schemas.microsoft.com/office/drawing/2014/main" id="{49F715C1-C0AE-4C63-8150-1BBE38B51E8D}"/>
                </a:ext>
              </a:extLst>
            </p:cNvPr>
            <p:cNvSpPr/>
            <p:nvPr/>
          </p:nvSpPr>
          <p:spPr>
            <a:xfrm>
              <a:off x="5718850" y="32841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37" y="0"/>
                  </a:moveTo>
                  <a:cubicBezTo>
                    <a:pt x="1" y="0"/>
                    <a:pt x="48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9233;p60">
              <a:extLst>
                <a:ext uri="{FF2B5EF4-FFF2-40B4-BE49-F238E27FC236}">
                  <a16:creationId xmlns:a16="http://schemas.microsoft.com/office/drawing/2014/main" id="{6D409C34-E108-4D66-A8E6-B32A3074B122}"/>
                </a:ext>
              </a:extLst>
            </p:cNvPr>
            <p:cNvSpPr/>
            <p:nvPr/>
          </p:nvSpPr>
          <p:spPr>
            <a:xfrm>
              <a:off x="5719450" y="32844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cubicBezTo>
                    <a:pt x="24" y="25"/>
                    <a:pt x="24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9234;p60">
              <a:extLst>
                <a:ext uri="{FF2B5EF4-FFF2-40B4-BE49-F238E27FC236}">
                  <a16:creationId xmlns:a16="http://schemas.microsoft.com/office/drawing/2014/main" id="{95582467-8FE5-48D1-A211-24CA645D8DC2}"/>
                </a:ext>
              </a:extLst>
            </p:cNvPr>
            <p:cNvSpPr/>
            <p:nvPr/>
          </p:nvSpPr>
          <p:spPr>
            <a:xfrm>
              <a:off x="5759625" y="3274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1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9235;p60">
              <a:extLst>
                <a:ext uri="{FF2B5EF4-FFF2-40B4-BE49-F238E27FC236}">
                  <a16:creationId xmlns:a16="http://schemas.microsoft.com/office/drawing/2014/main" id="{AC9F415B-97D8-449D-8717-B967C3551A4F}"/>
                </a:ext>
              </a:extLst>
            </p:cNvPr>
            <p:cNvSpPr/>
            <p:nvPr/>
          </p:nvSpPr>
          <p:spPr>
            <a:xfrm>
              <a:off x="5753100" y="327672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12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9236;p60">
              <a:extLst>
                <a:ext uri="{FF2B5EF4-FFF2-40B4-BE49-F238E27FC236}">
                  <a16:creationId xmlns:a16="http://schemas.microsoft.com/office/drawing/2014/main" id="{41240306-1467-443A-B864-07A4B0489974}"/>
                </a:ext>
              </a:extLst>
            </p:cNvPr>
            <p:cNvSpPr/>
            <p:nvPr/>
          </p:nvSpPr>
          <p:spPr>
            <a:xfrm>
              <a:off x="5749950" y="3279025"/>
              <a:ext cx="1075" cy="400"/>
            </a:xfrm>
            <a:custGeom>
              <a:avLst/>
              <a:gdLst/>
              <a:ahLst/>
              <a:cxnLst/>
              <a:rect l="l" t="t" r="r" b="b"/>
              <a:pathLst>
                <a:path w="43" h="16" extrusionOk="0">
                  <a:moveTo>
                    <a:pt x="8" y="1"/>
                  </a:moveTo>
                  <a:cubicBezTo>
                    <a:pt x="1" y="1"/>
                    <a:pt x="1" y="4"/>
                    <a:pt x="19" y="16"/>
                  </a:cubicBezTo>
                  <a:cubicBezTo>
                    <a:pt x="19" y="16"/>
                    <a:pt x="31" y="4"/>
                    <a:pt x="43" y="4"/>
                  </a:cubicBezTo>
                  <a:cubicBezTo>
                    <a:pt x="31" y="4"/>
                    <a:pt x="16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9237;p60">
              <a:extLst>
                <a:ext uri="{FF2B5EF4-FFF2-40B4-BE49-F238E27FC236}">
                  <a16:creationId xmlns:a16="http://schemas.microsoft.com/office/drawing/2014/main" id="{83ADF173-5A67-4A2C-8040-8F88011CADB3}"/>
                </a:ext>
              </a:extLst>
            </p:cNvPr>
            <p:cNvSpPr/>
            <p:nvPr/>
          </p:nvSpPr>
          <p:spPr>
            <a:xfrm>
              <a:off x="5500375" y="32609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0"/>
                  </a:moveTo>
                  <a:cubicBezTo>
                    <a:pt x="1" y="12"/>
                    <a:pt x="24" y="24"/>
                    <a:pt x="24" y="24"/>
                  </a:cubicBezTo>
                  <a:cubicBezTo>
                    <a:pt x="24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9238;p60">
              <a:extLst>
                <a:ext uri="{FF2B5EF4-FFF2-40B4-BE49-F238E27FC236}">
                  <a16:creationId xmlns:a16="http://schemas.microsoft.com/office/drawing/2014/main" id="{914FFB32-F9AB-4C3F-AFFE-B4E50A09D520}"/>
                </a:ext>
              </a:extLst>
            </p:cNvPr>
            <p:cNvSpPr/>
            <p:nvPr/>
          </p:nvSpPr>
          <p:spPr>
            <a:xfrm>
              <a:off x="5499775" y="3262725"/>
              <a:ext cx="175" cy="500"/>
            </a:xfrm>
            <a:custGeom>
              <a:avLst/>
              <a:gdLst/>
              <a:ahLst/>
              <a:cxnLst/>
              <a:rect l="l" t="t" r="r" b="b"/>
              <a:pathLst>
                <a:path w="7" h="20" extrusionOk="0">
                  <a:moveTo>
                    <a:pt x="1" y="1"/>
                  </a:moveTo>
                  <a:cubicBezTo>
                    <a:pt x="1" y="8"/>
                    <a:pt x="5" y="20"/>
                    <a:pt x="6" y="20"/>
                  </a:cubicBezTo>
                  <a:cubicBezTo>
                    <a:pt x="6" y="20"/>
                    <a:pt x="5" y="1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9239;p60">
              <a:extLst>
                <a:ext uri="{FF2B5EF4-FFF2-40B4-BE49-F238E27FC236}">
                  <a16:creationId xmlns:a16="http://schemas.microsoft.com/office/drawing/2014/main" id="{713266B7-0124-4F1A-A7CF-974AC5C71F4E}"/>
                </a:ext>
              </a:extLst>
            </p:cNvPr>
            <p:cNvSpPr/>
            <p:nvPr/>
          </p:nvSpPr>
          <p:spPr>
            <a:xfrm>
              <a:off x="5498000" y="3263025"/>
              <a:ext cx="1500" cy="325"/>
            </a:xfrm>
            <a:custGeom>
              <a:avLst/>
              <a:gdLst/>
              <a:ahLst/>
              <a:cxnLst/>
              <a:rect l="l" t="t" r="r" b="b"/>
              <a:pathLst>
                <a:path w="60" h="13" extrusionOk="0">
                  <a:moveTo>
                    <a:pt x="60" y="13"/>
                  </a:moveTo>
                  <a:cubicBezTo>
                    <a:pt x="60" y="13"/>
                    <a:pt x="0" y="1"/>
                    <a:pt x="60" y="13"/>
                  </a:cubicBezTo>
                  <a:cubicBezTo>
                    <a:pt x="60" y="13"/>
                    <a:pt x="36" y="13"/>
                    <a:pt x="6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9240;p60">
              <a:extLst>
                <a:ext uri="{FF2B5EF4-FFF2-40B4-BE49-F238E27FC236}">
                  <a16:creationId xmlns:a16="http://schemas.microsoft.com/office/drawing/2014/main" id="{4D9A060E-5EB6-4EAA-8712-25DABA782BEA}"/>
                </a:ext>
              </a:extLst>
            </p:cNvPr>
            <p:cNvSpPr/>
            <p:nvPr/>
          </p:nvSpPr>
          <p:spPr>
            <a:xfrm>
              <a:off x="5496200" y="32624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25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9241;p60">
              <a:extLst>
                <a:ext uri="{FF2B5EF4-FFF2-40B4-BE49-F238E27FC236}">
                  <a16:creationId xmlns:a16="http://schemas.microsoft.com/office/drawing/2014/main" id="{ADACD5BD-DE6D-4703-B75B-3B2AB26D9C75}"/>
                </a:ext>
              </a:extLst>
            </p:cNvPr>
            <p:cNvSpPr/>
            <p:nvPr/>
          </p:nvSpPr>
          <p:spPr>
            <a:xfrm>
              <a:off x="5496200" y="32624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1"/>
                  </a:moveTo>
                  <a:cubicBezTo>
                    <a:pt x="25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9242;p60">
              <a:extLst>
                <a:ext uri="{FF2B5EF4-FFF2-40B4-BE49-F238E27FC236}">
                  <a16:creationId xmlns:a16="http://schemas.microsoft.com/office/drawing/2014/main" id="{C6B9AC07-9A87-4DB3-A0D4-13B8448E9A36}"/>
                </a:ext>
              </a:extLst>
            </p:cNvPr>
            <p:cNvSpPr/>
            <p:nvPr/>
          </p:nvSpPr>
          <p:spPr>
            <a:xfrm>
              <a:off x="5495475" y="3262425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6" y="1"/>
                  </a:moveTo>
                  <a:cubicBezTo>
                    <a:pt x="0" y="7"/>
                    <a:pt x="0" y="10"/>
                    <a:pt x="2" y="10"/>
                  </a:cubicBezTo>
                  <a:cubicBezTo>
                    <a:pt x="3" y="10"/>
                    <a:pt x="6" y="7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9243;p60">
              <a:extLst>
                <a:ext uri="{FF2B5EF4-FFF2-40B4-BE49-F238E27FC236}">
                  <a16:creationId xmlns:a16="http://schemas.microsoft.com/office/drawing/2014/main" id="{F6BC5F71-AC13-4E5A-976A-3BABFEA4220C}"/>
                </a:ext>
              </a:extLst>
            </p:cNvPr>
            <p:cNvSpPr/>
            <p:nvPr/>
          </p:nvSpPr>
          <p:spPr>
            <a:xfrm>
              <a:off x="5495925" y="32633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9244;p60">
              <a:extLst>
                <a:ext uri="{FF2B5EF4-FFF2-40B4-BE49-F238E27FC236}">
                  <a16:creationId xmlns:a16="http://schemas.microsoft.com/office/drawing/2014/main" id="{0AEF7B02-AAB1-42BA-8E70-9E3EEA81FA26}"/>
                </a:ext>
              </a:extLst>
            </p:cNvPr>
            <p:cNvSpPr/>
            <p:nvPr/>
          </p:nvSpPr>
          <p:spPr>
            <a:xfrm>
              <a:off x="5496150" y="3263150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3"/>
                    <a:pt x="3" y="8"/>
                  </a:cubicBezTo>
                  <a:cubicBezTo>
                    <a:pt x="3" y="14"/>
                    <a:pt x="6" y="17"/>
                    <a:pt x="7" y="17"/>
                  </a:cubicBezTo>
                  <a:cubicBezTo>
                    <a:pt x="9" y="17"/>
                    <a:pt x="9" y="14"/>
                    <a:pt x="3" y="8"/>
                  </a:cubicBezTo>
                  <a:lnTo>
                    <a:pt x="3" y="8"/>
                  </a:lnTo>
                  <a:cubicBezTo>
                    <a:pt x="8" y="13"/>
                    <a:pt x="10" y="15"/>
                    <a:pt x="11" y="15"/>
                  </a:cubicBezTo>
                  <a:cubicBezTo>
                    <a:pt x="13" y="15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9245;p60">
              <a:extLst>
                <a:ext uri="{FF2B5EF4-FFF2-40B4-BE49-F238E27FC236}">
                  <a16:creationId xmlns:a16="http://schemas.microsoft.com/office/drawing/2014/main" id="{54D67480-F2D6-42AB-835C-7004ECC01037}"/>
                </a:ext>
              </a:extLst>
            </p:cNvPr>
            <p:cNvSpPr/>
            <p:nvPr/>
          </p:nvSpPr>
          <p:spPr>
            <a:xfrm>
              <a:off x="5496500" y="32630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cubicBezTo>
                    <a:pt x="13" y="13"/>
                    <a:pt x="13" y="13"/>
                    <a:pt x="13" y="25"/>
                  </a:cubicBezTo>
                  <a:cubicBezTo>
                    <a:pt x="25" y="13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9246;p60">
              <a:extLst>
                <a:ext uri="{FF2B5EF4-FFF2-40B4-BE49-F238E27FC236}">
                  <a16:creationId xmlns:a16="http://schemas.microsoft.com/office/drawing/2014/main" id="{9EB40FB2-8221-4BAE-9689-5479D6078111}"/>
                </a:ext>
              </a:extLst>
            </p:cNvPr>
            <p:cNvSpPr/>
            <p:nvPr/>
          </p:nvSpPr>
          <p:spPr>
            <a:xfrm>
              <a:off x="5498900" y="32642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2"/>
                  </a:moveTo>
                  <a:cubicBezTo>
                    <a:pt x="0" y="0"/>
                    <a:pt x="0" y="0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9247;p60">
              <a:extLst>
                <a:ext uri="{FF2B5EF4-FFF2-40B4-BE49-F238E27FC236}">
                  <a16:creationId xmlns:a16="http://schemas.microsoft.com/office/drawing/2014/main" id="{D626A2C6-B9C8-446B-B3FC-82B1B8DB96B7}"/>
                </a:ext>
              </a:extLst>
            </p:cNvPr>
            <p:cNvSpPr/>
            <p:nvPr/>
          </p:nvSpPr>
          <p:spPr>
            <a:xfrm>
              <a:off x="5494250" y="3263350"/>
              <a:ext cx="1000" cy="300"/>
            </a:xfrm>
            <a:custGeom>
              <a:avLst/>
              <a:gdLst/>
              <a:ahLst/>
              <a:cxnLst/>
              <a:rect l="l" t="t" r="r" b="b"/>
              <a:pathLst>
                <a:path w="40" h="12" extrusionOk="0">
                  <a:moveTo>
                    <a:pt x="2" y="1"/>
                  </a:moveTo>
                  <a:cubicBezTo>
                    <a:pt x="1" y="1"/>
                    <a:pt x="7" y="4"/>
                    <a:pt x="31" y="12"/>
                  </a:cubicBezTo>
                  <a:cubicBezTo>
                    <a:pt x="39" y="12"/>
                    <a:pt x="5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9248;p60">
              <a:extLst>
                <a:ext uri="{FF2B5EF4-FFF2-40B4-BE49-F238E27FC236}">
                  <a16:creationId xmlns:a16="http://schemas.microsoft.com/office/drawing/2014/main" id="{9D63709B-2205-4073-B1BC-F85F2727CAEE}"/>
                </a:ext>
              </a:extLst>
            </p:cNvPr>
            <p:cNvSpPr/>
            <p:nvPr/>
          </p:nvSpPr>
          <p:spPr>
            <a:xfrm>
              <a:off x="5494725" y="32636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1"/>
                  </a:moveTo>
                  <a:lnTo>
                    <a:pt x="0" y="24"/>
                  </a:lnTo>
                  <a:cubicBezTo>
                    <a:pt x="12" y="12"/>
                    <a:pt x="12" y="1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9249;p60">
              <a:extLst>
                <a:ext uri="{FF2B5EF4-FFF2-40B4-BE49-F238E27FC236}">
                  <a16:creationId xmlns:a16="http://schemas.microsoft.com/office/drawing/2014/main" id="{3D6837CC-782D-49B8-B651-2B1F0C6352C2}"/>
                </a:ext>
              </a:extLst>
            </p:cNvPr>
            <p:cNvSpPr/>
            <p:nvPr/>
          </p:nvSpPr>
          <p:spPr>
            <a:xfrm>
              <a:off x="5496500" y="32636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24"/>
                  </a:moveTo>
                  <a:cubicBezTo>
                    <a:pt x="13" y="1"/>
                    <a:pt x="13" y="1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9250;p60">
              <a:extLst>
                <a:ext uri="{FF2B5EF4-FFF2-40B4-BE49-F238E27FC236}">
                  <a16:creationId xmlns:a16="http://schemas.microsoft.com/office/drawing/2014/main" id="{8E033CDA-48BE-4B7A-BE11-BB092906BE72}"/>
                </a:ext>
              </a:extLst>
            </p:cNvPr>
            <p:cNvSpPr/>
            <p:nvPr/>
          </p:nvSpPr>
          <p:spPr>
            <a:xfrm>
              <a:off x="5493300" y="32632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cubicBezTo>
                    <a:pt x="0" y="0"/>
                    <a:pt x="11" y="25"/>
                    <a:pt x="12" y="25"/>
                  </a:cubicBezTo>
                  <a:cubicBezTo>
                    <a:pt x="13" y="25"/>
                    <a:pt x="12" y="22"/>
                    <a:pt x="10" y="16"/>
                  </a:cubicBezTo>
                  <a:cubicBezTo>
                    <a:pt x="4" y="4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9251;p60">
              <a:extLst>
                <a:ext uri="{FF2B5EF4-FFF2-40B4-BE49-F238E27FC236}">
                  <a16:creationId xmlns:a16="http://schemas.microsoft.com/office/drawing/2014/main" id="{2D89CA61-5CA3-40A4-BA28-CEA6EAC1DF19}"/>
                </a:ext>
              </a:extLst>
            </p:cNvPr>
            <p:cNvSpPr/>
            <p:nvPr/>
          </p:nvSpPr>
          <p:spPr>
            <a:xfrm>
              <a:off x="5492325" y="3263450"/>
              <a:ext cx="625" cy="500"/>
            </a:xfrm>
            <a:custGeom>
              <a:avLst/>
              <a:gdLst/>
              <a:ahLst/>
              <a:cxnLst/>
              <a:rect l="l" t="t" r="r" b="b"/>
              <a:pathLst>
                <a:path w="25" h="20" extrusionOk="0">
                  <a:moveTo>
                    <a:pt x="5" y="1"/>
                  </a:moveTo>
                  <a:cubicBezTo>
                    <a:pt x="0" y="1"/>
                    <a:pt x="2" y="8"/>
                    <a:pt x="13" y="14"/>
                  </a:cubicBezTo>
                  <a:lnTo>
                    <a:pt x="13" y="14"/>
                  </a:lnTo>
                  <a:cubicBezTo>
                    <a:pt x="9" y="15"/>
                    <a:pt x="10" y="19"/>
                    <a:pt x="25" y="19"/>
                  </a:cubicBezTo>
                  <a:cubicBezTo>
                    <a:pt x="16" y="5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9252;p60">
              <a:extLst>
                <a:ext uri="{FF2B5EF4-FFF2-40B4-BE49-F238E27FC236}">
                  <a16:creationId xmlns:a16="http://schemas.microsoft.com/office/drawing/2014/main" id="{F669316F-026D-4D22-B45B-BC84CC46F033}"/>
                </a:ext>
              </a:extLst>
            </p:cNvPr>
            <p:cNvSpPr/>
            <p:nvPr/>
          </p:nvSpPr>
          <p:spPr>
            <a:xfrm>
              <a:off x="5493825" y="3263925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1" y="0"/>
                  </a:moveTo>
                  <a:cubicBezTo>
                    <a:pt x="48" y="36"/>
                    <a:pt x="1" y="0"/>
                    <a:pt x="1" y="0"/>
                  </a:cubicBez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9253;p60">
              <a:extLst>
                <a:ext uri="{FF2B5EF4-FFF2-40B4-BE49-F238E27FC236}">
                  <a16:creationId xmlns:a16="http://schemas.microsoft.com/office/drawing/2014/main" id="{29346484-B668-4DC8-A7E0-E6E9B64DBAAE}"/>
                </a:ext>
              </a:extLst>
            </p:cNvPr>
            <p:cNvSpPr/>
            <p:nvPr/>
          </p:nvSpPr>
          <p:spPr>
            <a:xfrm>
              <a:off x="5494025" y="326422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6" y="0"/>
                  </a:moveTo>
                  <a:cubicBezTo>
                    <a:pt x="9" y="0"/>
                    <a:pt x="1" y="6"/>
                    <a:pt x="3" y="6"/>
                  </a:cubicBezTo>
                  <a:cubicBezTo>
                    <a:pt x="5" y="6"/>
                    <a:pt x="9" y="4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9254;p60">
              <a:extLst>
                <a:ext uri="{FF2B5EF4-FFF2-40B4-BE49-F238E27FC236}">
                  <a16:creationId xmlns:a16="http://schemas.microsoft.com/office/drawing/2014/main" id="{5651D667-9694-49D5-8D39-55787F32F57C}"/>
                </a:ext>
              </a:extLst>
            </p:cNvPr>
            <p:cNvSpPr/>
            <p:nvPr/>
          </p:nvSpPr>
          <p:spPr>
            <a:xfrm>
              <a:off x="5495625" y="3264225"/>
              <a:ext cx="600" cy="925"/>
            </a:xfrm>
            <a:custGeom>
              <a:avLst/>
              <a:gdLst/>
              <a:ahLst/>
              <a:cxnLst/>
              <a:rect l="l" t="t" r="r" b="b"/>
              <a:pathLst>
                <a:path w="24" h="37" extrusionOk="0">
                  <a:moveTo>
                    <a:pt x="12" y="0"/>
                  </a:moveTo>
                  <a:cubicBezTo>
                    <a:pt x="12" y="12"/>
                    <a:pt x="0" y="24"/>
                    <a:pt x="24" y="36"/>
                  </a:cubicBezTo>
                  <a:cubicBezTo>
                    <a:pt x="24" y="24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9255;p60">
              <a:extLst>
                <a:ext uri="{FF2B5EF4-FFF2-40B4-BE49-F238E27FC236}">
                  <a16:creationId xmlns:a16="http://schemas.microsoft.com/office/drawing/2014/main" id="{8E785105-720F-4E7A-8516-597E05693721}"/>
                </a:ext>
              </a:extLst>
            </p:cNvPr>
            <p:cNvSpPr/>
            <p:nvPr/>
          </p:nvSpPr>
          <p:spPr>
            <a:xfrm>
              <a:off x="5494925" y="3264250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3" y="1"/>
                  </a:moveTo>
                  <a:cubicBezTo>
                    <a:pt x="0" y="1"/>
                    <a:pt x="8" y="11"/>
                    <a:pt x="16" y="11"/>
                  </a:cubicBezTo>
                  <a:cubicBezTo>
                    <a:pt x="8" y="3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9256;p60">
              <a:extLst>
                <a:ext uri="{FF2B5EF4-FFF2-40B4-BE49-F238E27FC236}">
                  <a16:creationId xmlns:a16="http://schemas.microsoft.com/office/drawing/2014/main" id="{7D868B03-829E-4D68-9211-A2E2C5A10420}"/>
                </a:ext>
              </a:extLst>
            </p:cNvPr>
            <p:cNvSpPr/>
            <p:nvPr/>
          </p:nvSpPr>
          <p:spPr>
            <a:xfrm>
              <a:off x="5494725" y="32645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2"/>
                  </a:moveTo>
                  <a:cubicBezTo>
                    <a:pt x="0" y="0"/>
                    <a:pt x="0" y="0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9257;p60">
              <a:extLst>
                <a:ext uri="{FF2B5EF4-FFF2-40B4-BE49-F238E27FC236}">
                  <a16:creationId xmlns:a16="http://schemas.microsoft.com/office/drawing/2014/main" id="{7C0C2FAC-9803-49AD-A99B-B78916E67AD9}"/>
                </a:ext>
              </a:extLst>
            </p:cNvPr>
            <p:cNvSpPr/>
            <p:nvPr/>
          </p:nvSpPr>
          <p:spPr>
            <a:xfrm>
              <a:off x="5492925" y="3264525"/>
              <a:ext cx="300" cy="425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1" y="0"/>
                  </a:moveTo>
                  <a:cubicBezTo>
                    <a:pt x="5" y="12"/>
                    <a:pt x="8" y="16"/>
                    <a:pt x="9" y="16"/>
                  </a:cubicBezTo>
                  <a:cubicBezTo>
                    <a:pt x="11" y="16"/>
                    <a:pt x="10" y="10"/>
                    <a:pt x="8" y="5"/>
                  </a:cubicBezTo>
                  <a:lnTo>
                    <a:pt x="8" y="5"/>
                  </a:lnTo>
                  <a:cubicBezTo>
                    <a:pt x="8" y="5"/>
                    <a:pt x="9" y="6"/>
                    <a:pt x="9" y="6"/>
                  </a:cubicBezTo>
                  <a:cubicBezTo>
                    <a:pt x="12" y="6"/>
                    <a:pt x="9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9258;p60">
              <a:extLst>
                <a:ext uri="{FF2B5EF4-FFF2-40B4-BE49-F238E27FC236}">
                  <a16:creationId xmlns:a16="http://schemas.microsoft.com/office/drawing/2014/main" id="{1DBEB476-7432-4FD6-8543-C22B6842EC4A}"/>
                </a:ext>
              </a:extLst>
            </p:cNvPr>
            <p:cNvSpPr/>
            <p:nvPr/>
          </p:nvSpPr>
          <p:spPr>
            <a:xfrm>
              <a:off x="5491450" y="32654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0" y="1"/>
                    <a:pt x="0" y="1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9259;p60">
              <a:extLst>
                <a:ext uri="{FF2B5EF4-FFF2-40B4-BE49-F238E27FC236}">
                  <a16:creationId xmlns:a16="http://schemas.microsoft.com/office/drawing/2014/main" id="{26A6DC9C-3AD8-4F02-B777-9FAFA6C91C78}"/>
                </a:ext>
              </a:extLst>
            </p:cNvPr>
            <p:cNvSpPr/>
            <p:nvPr/>
          </p:nvSpPr>
          <p:spPr>
            <a:xfrm>
              <a:off x="5493225" y="32648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12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9260;p60">
              <a:extLst>
                <a:ext uri="{FF2B5EF4-FFF2-40B4-BE49-F238E27FC236}">
                  <a16:creationId xmlns:a16="http://schemas.microsoft.com/office/drawing/2014/main" id="{887331C2-DD55-49D0-8E59-4A56EED40FEC}"/>
                </a:ext>
              </a:extLst>
            </p:cNvPr>
            <p:cNvSpPr/>
            <p:nvPr/>
          </p:nvSpPr>
          <p:spPr>
            <a:xfrm>
              <a:off x="5492050" y="326467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3" y="1"/>
                  </a:moveTo>
                  <a:cubicBezTo>
                    <a:pt x="2" y="1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9261;p60">
              <a:extLst>
                <a:ext uri="{FF2B5EF4-FFF2-40B4-BE49-F238E27FC236}">
                  <a16:creationId xmlns:a16="http://schemas.microsoft.com/office/drawing/2014/main" id="{0D94848B-5F0F-4F8C-93FB-9CFED258B6EE}"/>
                </a:ext>
              </a:extLst>
            </p:cNvPr>
            <p:cNvSpPr/>
            <p:nvPr/>
          </p:nvSpPr>
          <p:spPr>
            <a:xfrm>
              <a:off x="5493525" y="326452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1" y="0"/>
                  </a:moveTo>
                  <a:cubicBezTo>
                    <a:pt x="1" y="4"/>
                    <a:pt x="2" y="6"/>
                    <a:pt x="3" y="6"/>
                  </a:cubicBezTo>
                  <a:cubicBezTo>
                    <a:pt x="6" y="6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9262;p60">
              <a:extLst>
                <a:ext uri="{FF2B5EF4-FFF2-40B4-BE49-F238E27FC236}">
                  <a16:creationId xmlns:a16="http://schemas.microsoft.com/office/drawing/2014/main" id="{6C937AA1-878F-4B14-9C1D-C17BBA273098}"/>
                </a:ext>
              </a:extLst>
            </p:cNvPr>
            <p:cNvSpPr/>
            <p:nvPr/>
          </p:nvSpPr>
          <p:spPr>
            <a:xfrm>
              <a:off x="5491750" y="3265700"/>
              <a:ext cx="1500" cy="2425"/>
            </a:xfrm>
            <a:custGeom>
              <a:avLst/>
              <a:gdLst/>
              <a:ahLst/>
              <a:cxnLst/>
              <a:rect l="l" t="t" r="r" b="b"/>
              <a:pathLst>
                <a:path w="60" h="97" extrusionOk="0">
                  <a:moveTo>
                    <a:pt x="0" y="1"/>
                  </a:moveTo>
                  <a:cubicBezTo>
                    <a:pt x="0" y="12"/>
                    <a:pt x="11" y="34"/>
                    <a:pt x="41" y="46"/>
                  </a:cubicBezTo>
                  <a:lnTo>
                    <a:pt x="41" y="46"/>
                  </a:lnTo>
                  <a:cubicBezTo>
                    <a:pt x="36" y="32"/>
                    <a:pt x="26" y="16"/>
                    <a:pt x="0" y="1"/>
                  </a:cubicBezTo>
                  <a:close/>
                  <a:moveTo>
                    <a:pt x="46" y="40"/>
                  </a:moveTo>
                  <a:cubicBezTo>
                    <a:pt x="45" y="40"/>
                    <a:pt x="43" y="44"/>
                    <a:pt x="43" y="47"/>
                  </a:cubicBezTo>
                  <a:lnTo>
                    <a:pt x="43" y="47"/>
                  </a:lnTo>
                  <a:cubicBezTo>
                    <a:pt x="42" y="46"/>
                    <a:pt x="42" y="46"/>
                    <a:pt x="41" y="46"/>
                  </a:cubicBezTo>
                  <a:lnTo>
                    <a:pt x="41" y="46"/>
                  </a:lnTo>
                  <a:cubicBezTo>
                    <a:pt x="42" y="47"/>
                    <a:pt x="42" y="48"/>
                    <a:pt x="42" y="49"/>
                  </a:cubicBezTo>
                  <a:lnTo>
                    <a:pt x="42" y="49"/>
                  </a:lnTo>
                  <a:cubicBezTo>
                    <a:pt x="42" y="49"/>
                    <a:pt x="42" y="49"/>
                    <a:pt x="43" y="49"/>
                  </a:cubicBezTo>
                  <a:lnTo>
                    <a:pt x="43" y="49"/>
                  </a:lnTo>
                  <a:cubicBezTo>
                    <a:pt x="43" y="50"/>
                    <a:pt x="43" y="51"/>
                    <a:pt x="44" y="51"/>
                  </a:cubicBezTo>
                  <a:cubicBezTo>
                    <a:pt x="45" y="51"/>
                    <a:pt x="46" y="50"/>
                    <a:pt x="48" y="49"/>
                  </a:cubicBezTo>
                  <a:lnTo>
                    <a:pt x="48" y="49"/>
                  </a:lnTo>
                  <a:cubicBezTo>
                    <a:pt x="48" y="49"/>
                    <a:pt x="48" y="49"/>
                    <a:pt x="48" y="49"/>
                  </a:cubicBezTo>
                  <a:cubicBezTo>
                    <a:pt x="48" y="42"/>
                    <a:pt x="47" y="40"/>
                    <a:pt x="46" y="40"/>
                  </a:cubicBezTo>
                  <a:close/>
                  <a:moveTo>
                    <a:pt x="42" y="49"/>
                  </a:moveTo>
                  <a:cubicBezTo>
                    <a:pt x="28" y="49"/>
                    <a:pt x="7" y="55"/>
                    <a:pt x="48" y="96"/>
                  </a:cubicBezTo>
                  <a:cubicBezTo>
                    <a:pt x="48" y="84"/>
                    <a:pt x="48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lnTo>
                    <a:pt x="49" y="78"/>
                  </a:lnTo>
                  <a:cubicBezTo>
                    <a:pt x="47" y="69"/>
                    <a:pt x="46" y="59"/>
                    <a:pt x="42" y="49"/>
                  </a:cubicBezTo>
                  <a:close/>
                  <a:moveTo>
                    <a:pt x="49" y="78"/>
                  </a:moveTo>
                  <a:cubicBezTo>
                    <a:pt x="52" y="85"/>
                    <a:pt x="54" y="91"/>
                    <a:pt x="60" y="96"/>
                  </a:cubicBezTo>
                  <a:cubicBezTo>
                    <a:pt x="54" y="84"/>
                    <a:pt x="51" y="78"/>
                    <a:pt x="49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9263;p60">
              <a:extLst>
                <a:ext uri="{FF2B5EF4-FFF2-40B4-BE49-F238E27FC236}">
                  <a16:creationId xmlns:a16="http://schemas.microsoft.com/office/drawing/2014/main" id="{F4F916C1-E4A3-44D2-9E37-56A51140B1A6}"/>
                </a:ext>
              </a:extLst>
            </p:cNvPr>
            <p:cNvSpPr/>
            <p:nvPr/>
          </p:nvSpPr>
          <p:spPr>
            <a:xfrm>
              <a:off x="5491575" y="3265075"/>
              <a:ext cx="575" cy="350"/>
            </a:xfrm>
            <a:custGeom>
              <a:avLst/>
              <a:gdLst/>
              <a:ahLst/>
              <a:cxnLst/>
              <a:rect l="l" t="t" r="r" b="b"/>
              <a:pathLst>
                <a:path w="23" h="14" extrusionOk="0">
                  <a:moveTo>
                    <a:pt x="19" y="0"/>
                  </a:moveTo>
                  <a:cubicBezTo>
                    <a:pt x="13" y="0"/>
                    <a:pt x="0" y="7"/>
                    <a:pt x="7" y="14"/>
                  </a:cubicBezTo>
                  <a:cubicBezTo>
                    <a:pt x="22" y="4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9264;p60">
              <a:extLst>
                <a:ext uri="{FF2B5EF4-FFF2-40B4-BE49-F238E27FC236}">
                  <a16:creationId xmlns:a16="http://schemas.microsoft.com/office/drawing/2014/main" id="{AB47FC40-1F6F-4F2A-A90F-73FE2B47824A}"/>
                </a:ext>
              </a:extLst>
            </p:cNvPr>
            <p:cNvSpPr/>
            <p:nvPr/>
          </p:nvSpPr>
          <p:spPr>
            <a:xfrm>
              <a:off x="5492375" y="3264825"/>
              <a:ext cx="1350" cy="1200"/>
            </a:xfrm>
            <a:custGeom>
              <a:avLst/>
              <a:gdLst/>
              <a:ahLst/>
              <a:cxnLst/>
              <a:rect l="l" t="t" r="r" b="b"/>
              <a:pathLst>
                <a:path w="54" h="48" extrusionOk="0">
                  <a:moveTo>
                    <a:pt x="7" y="1"/>
                  </a:moveTo>
                  <a:cubicBezTo>
                    <a:pt x="5" y="1"/>
                    <a:pt x="6" y="4"/>
                    <a:pt x="11" y="12"/>
                  </a:cubicBezTo>
                  <a:cubicBezTo>
                    <a:pt x="10" y="13"/>
                    <a:pt x="9" y="14"/>
                    <a:pt x="8" y="15"/>
                  </a:cubicBezTo>
                  <a:lnTo>
                    <a:pt x="8" y="15"/>
                  </a:lnTo>
                  <a:cubicBezTo>
                    <a:pt x="7" y="13"/>
                    <a:pt x="7" y="12"/>
                    <a:pt x="11" y="12"/>
                  </a:cubicBezTo>
                  <a:lnTo>
                    <a:pt x="11" y="12"/>
                  </a:lnTo>
                  <a:cubicBezTo>
                    <a:pt x="3" y="12"/>
                    <a:pt x="0" y="17"/>
                    <a:pt x="3" y="17"/>
                  </a:cubicBezTo>
                  <a:cubicBezTo>
                    <a:pt x="4" y="17"/>
                    <a:pt x="6" y="17"/>
                    <a:pt x="8" y="15"/>
                  </a:cubicBezTo>
                  <a:lnTo>
                    <a:pt x="8" y="15"/>
                  </a:lnTo>
                  <a:cubicBezTo>
                    <a:pt x="10" y="16"/>
                    <a:pt x="12" y="17"/>
                    <a:pt x="14" y="17"/>
                  </a:cubicBezTo>
                  <a:cubicBezTo>
                    <a:pt x="15" y="17"/>
                    <a:pt x="15" y="16"/>
                    <a:pt x="11" y="12"/>
                  </a:cubicBezTo>
                  <a:lnTo>
                    <a:pt x="11" y="12"/>
                  </a:lnTo>
                  <a:cubicBezTo>
                    <a:pt x="23" y="24"/>
                    <a:pt x="35" y="36"/>
                    <a:pt x="35" y="48"/>
                  </a:cubicBezTo>
                  <a:cubicBezTo>
                    <a:pt x="53" y="39"/>
                    <a:pt x="15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9265;p60">
              <a:extLst>
                <a:ext uri="{FF2B5EF4-FFF2-40B4-BE49-F238E27FC236}">
                  <a16:creationId xmlns:a16="http://schemas.microsoft.com/office/drawing/2014/main" id="{C589FE27-A0CD-4880-A42B-6EE268FFEF20}"/>
                </a:ext>
              </a:extLst>
            </p:cNvPr>
            <p:cNvSpPr/>
            <p:nvPr/>
          </p:nvSpPr>
          <p:spPr>
            <a:xfrm>
              <a:off x="5495325" y="3265125"/>
              <a:ext cx="2100" cy="600"/>
            </a:xfrm>
            <a:custGeom>
              <a:avLst/>
              <a:gdLst/>
              <a:ahLst/>
              <a:cxnLst/>
              <a:rect l="l" t="t" r="r" b="b"/>
              <a:pathLst>
                <a:path w="84" h="24" extrusionOk="0">
                  <a:moveTo>
                    <a:pt x="0" y="0"/>
                  </a:moveTo>
                  <a:cubicBezTo>
                    <a:pt x="21" y="14"/>
                    <a:pt x="34" y="20"/>
                    <a:pt x="38" y="20"/>
                  </a:cubicBezTo>
                  <a:cubicBezTo>
                    <a:pt x="39" y="20"/>
                    <a:pt x="39" y="20"/>
                    <a:pt x="40" y="20"/>
                  </a:cubicBezTo>
                  <a:lnTo>
                    <a:pt x="40" y="20"/>
                  </a:lnTo>
                  <a:cubicBezTo>
                    <a:pt x="42" y="21"/>
                    <a:pt x="45" y="22"/>
                    <a:pt x="48" y="24"/>
                  </a:cubicBezTo>
                  <a:cubicBezTo>
                    <a:pt x="48" y="24"/>
                    <a:pt x="84" y="24"/>
                    <a:pt x="36" y="12"/>
                  </a:cubicBezTo>
                  <a:lnTo>
                    <a:pt x="36" y="12"/>
                  </a:lnTo>
                  <a:cubicBezTo>
                    <a:pt x="40" y="16"/>
                    <a:pt x="41" y="19"/>
                    <a:pt x="40" y="20"/>
                  </a:cubicBezTo>
                  <a:lnTo>
                    <a:pt x="40" y="20"/>
                  </a:lnTo>
                  <a:cubicBezTo>
                    <a:pt x="21" y="9"/>
                    <a:pt x="1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9266;p60">
              <a:extLst>
                <a:ext uri="{FF2B5EF4-FFF2-40B4-BE49-F238E27FC236}">
                  <a16:creationId xmlns:a16="http://schemas.microsoft.com/office/drawing/2014/main" id="{96046C8A-70AE-44CC-A5D6-8051FCADE3AC}"/>
                </a:ext>
              </a:extLst>
            </p:cNvPr>
            <p:cNvSpPr/>
            <p:nvPr/>
          </p:nvSpPr>
          <p:spPr>
            <a:xfrm>
              <a:off x="5494725" y="3265400"/>
              <a:ext cx="175" cy="700"/>
            </a:xfrm>
            <a:custGeom>
              <a:avLst/>
              <a:gdLst/>
              <a:ahLst/>
              <a:cxnLst/>
              <a:rect l="l" t="t" r="r" b="b"/>
              <a:pathLst>
                <a:path w="7" h="28" extrusionOk="0">
                  <a:moveTo>
                    <a:pt x="0" y="1"/>
                  </a:moveTo>
                  <a:cubicBezTo>
                    <a:pt x="0" y="19"/>
                    <a:pt x="3" y="28"/>
                    <a:pt x="5" y="28"/>
                  </a:cubicBezTo>
                  <a:cubicBezTo>
                    <a:pt x="6" y="28"/>
                    <a:pt x="6" y="1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9267;p60">
              <a:extLst>
                <a:ext uri="{FF2B5EF4-FFF2-40B4-BE49-F238E27FC236}">
                  <a16:creationId xmlns:a16="http://schemas.microsoft.com/office/drawing/2014/main" id="{ADA3A738-8AF9-4D4B-94E2-C799823B27E1}"/>
                </a:ext>
              </a:extLst>
            </p:cNvPr>
            <p:cNvSpPr/>
            <p:nvPr/>
          </p:nvSpPr>
          <p:spPr>
            <a:xfrm>
              <a:off x="5490875" y="3264950"/>
              <a:ext cx="800" cy="525"/>
            </a:xfrm>
            <a:custGeom>
              <a:avLst/>
              <a:gdLst/>
              <a:ahLst/>
              <a:cxnLst/>
              <a:rect l="l" t="t" r="r" b="b"/>
              <a:pathLst>
                <a:path w="32" h="21" extrusionOk="0">
                  <a:moveTo>
                    <a:pt x="2" y="0"/>
                  </a:moveTo>
                  <a:cubicBezTo>
                    <a:pt x="1" y="0"/>
                    <a:pt x="6" y="5"/>
                    <a:pt x="23" y="19"/>
                  </a:cubicBezTo>
                  <a:cubicBezTo>
                    <a:pt x="26" y="20"/>
                    <a:pt x="27" y="21"/>
                    <a:pt x="28" y="21"/>
                  </a:cubicBezTo>
                  <a:cubicBezTo>
                    <a:pt x="31" y="2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9268;p60">
              <a:extLst>
                <a:ext uri="{FF2B5EF4-FFF2-40B4-BE49-F238E27FC236}">
                  <a16:creationId xmlns:a16="http://schemas.microsoft.com/office/drawing/2014/main" id="{5117ED79-0931-45A3-8C59-DEFB9BACB56D}"/>
                </a:ext>
              </a:extLst>
            </p:cNvPr>
            <p:cNvSpPr/>
            <p:nvPr/>
          </p:nvSpPr>
          <p:spPr>
            <a:xfrm>
              <a:off x="5490550" y="32654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cubicBezTo>
                    <a:pt x="1" y="1"/>
                    <a:pt x="25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9269;p60">
              <a:extLst>
                <a:ext uri="{FF2B5EF4-FFF2-40B4-BE49-F238E27FC236}">
                  <a16:creationId xmlns:a16="http://schemas.microsoft.com/office/drawing/2014/main" id="{CB8E219C-5BA2-47A6-9378-900010EAE55D}"/>
                </a:ext>
              </a:extLst>
            </p:cNvPr>
            <p:cNvSpPr/>
            <p:nvPr/>
          </p:nvSpPr>
          <p:spPr>
            <a:xfrm>
              <a:off x="5477300" y="3270900"/>
              <a:ext cx="775" cy="500"/>
            </a:xfrm>
            <a:custGeom>
              <a:avLst/>
              <a:gdLst/>
              <a:ahLst/>
              <a:cxnLst/>
              <a:rect l="l" t="t" r="r" b="b"/>
              <a:pathLst>
                <a:path w="31" h="20" extrusionOk="0">
                  <a:moveTo>
                    <a:pt x="1" y="0"/>
                  </a:moveTo>
                  <a:cubicBezTo>
                    <a:pt x="1" y="0"/>
                    <a:pt x="6" y="4"/>
                    <a:pt x="22" y="14"/>
                  </a:cubicBezTo>
                  <a:lnTo>
                    <a:pt x="22" y="14"/>
                  </a:lnTo>
                  <a:cubicBezTo>
                    <a:pt x="24" y="15"/>
                    <a:pt x="27" y="17"/>
                    <a:pt x="31" y="19"/>
                  </a:cubicBezTo>
                  <a:cubicBezTo>
                    <a:pt x="31" y="13"/>
                    <a:pt x="25" y="10"/>
                    <a:pt x="22" y="10"/>
                  </a:cubicBezTo>
                  <a:cubicBezTo>
                    <a:pt x="21" y="10"/>
                    <a:pt x="20" y="10"/>
                    <a:pt x="20" y="11"/>
                  </a:cubicBezTo>
                  <a:lnTo>
                    <a:pt x="20" y="11"/>
                  </a:lnTo>
                  <a:cubicBezTo>
                    <a:pt x="12" y="5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9270;p60">
              <a:extLst>
                <a:ext uri="{FF2B5EF4-FFF2-40B4-BE49-F238E27FC236}">
                  <a16:creationId xmlns:a16="http://schemas.microsoft.com/office/drawing/2014/main" id="{EDB2A196-FE04-4DA5-B0C2-4C6467564881}"/>
                </a:ext>
              </a:extLst>
            </p:cNvPr>
            <p:cNvSpPr/>
            <p:nvPr/>
          </p:nvSpPr>
          <p:spPr>
            <a:xfrm>
              <a:off x="5470900" y="3277025"/>
              <a:ext cx="825" cy="375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1" y="0"/>
                  </a:moveTo>
                  <a:cubicBezTo>
                    <a:pt x="8" y="7"/>
                    <a:pt x="27" y="14"/>
                    <a:pt x="30" y="14"/>
                  </a:cubicBezTo>
                  <a:cubicBezTo>
                    <a:pt x="32" y="14"/>
                    <a:pt x="26" y="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9271;p60">
              <a:extLst>
                <a:ext uri="{FF2B5EF4-FFF2-40B4-BE49-F238E27FC236}">
                  <a16:creationId xmlns:a16="http://schemas.microsoft.com/office/drawing/2014/main" id="{D65CDA4C-50A4-4940-BC0C-4B8FE19ED41C}"/>
                </a:ext>
              </a:extLst>
            </p:cNvPr>
            <p:cNvSpPr/>
            <p:nvPr/>
          </p:nvSpPr>
          <p:spPr>
            <a:xfrm>
              <a:off x="5479250" y="3279575"/>
              <a:ext cx="625" cy="450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16" y="1"/>
                  </a:moveTo>
                  <a:cubicBezTo>
                    <a:pt x="11" y="1"/>
                    <a:pt x="9" y="9"/>
                    <a:pt x="0" y="17"/>
                  </a:cubicBezTo>
                  <a:lnTo>
                    <a:pt x="24" y="5"/>
                  </a:lnTo>
                  <a:cubicBezTo>
                    <a:pt x="21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9272;p60">
              <a:extLst>
                <a:ext uri="{FF2B5EF4-FFF2-40B4-BE49-F238E27FC236}">
                  <a16:creationId xmlns:a16="http://schemas.microsoft.com/office/drawing/2014/main" id="{AF6383BA-B81D-44AD-B165-34A0866D7F29}"/>
                </a:ext>
              </a:extLst>
            </p:cNvPr>
            <p:cNvSpPr/>
            <p:nvPr/>
          </p:nvSpPr>
          <p:spPr>
            <a:xfrm>
              <a:off x="5485200" y="3268100"/>
              <a:ext cx="450" cy="150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0" y="0"/>
                  </a:moveTo>
                  <a:cubicBezTo>
                    <a:pt x="8" y="0"/>
                    <a:pt x="16" y="5"/>
                    <a:pt x="17" y="5"/>
                  </a:cubicBezTo>
                  <a:cubicBezTo>
                    <a:pt x="18" y="5"/>
                    <a:pt x="16" y="4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9273;p60">
              <a:extLst>
                <a:ext uri="{FF2B5EF4-FFF2-40B4-BE49-F238E27FC236}">
                  <a16:creationId xmlns:a16="http://schemas.microsoft.com/office/drawing/2014/main" id="{25FE56AA-79BD-48FB-AA2B-DF99F693A054}"/>
                </a:ext>
              </a:extLst>
            </p:cNvPr>
            <p:cNvSpPr/>
            <p:nvPr/>
          </p:nvSpPr>
          <p:spPr>
            <a:xfrm>
              <a:off x="5484600" y="3267875"/>
              <a:ext cx="550" cy="30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6" y="1"/>
                  </a:moveTo>
                  <a:cubicBezTo>
                    <a:pt x="3" y="1"/>
                    <a:pt x="1" y="3"/>
                    <a:pt x="1" y="9"/>
                  </a:cubicBezTo>
                  <a:cubicBezTo>
                    <a:pt x="6" y="11"/>
                    <a:pt x="10" y="12"/>
                    <a:pt x="12" y="12"/>
                  </a:cubicBezTo>
                  <a:cubicBezTo>
                    <a:pt x="22" y="12"/>
                    <a:pt x="13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9274;p60">
              <a:extLst>
                <a:ext uri="{FF2B5EF4-FFF2-40B4-BE49-F238E27FC236}">
                  <a16:creationId xmlns:a16="http://schemas.microsoft.com/office/drawing/2014/main" id="{6A603610-1AE8-452B-847E-081D6B8555B8}"/>
                </a:ext>
              </a:extLst>
            </p:cNvPr>
            <p:cNvSpPr/>
            <p:nvPr/>
          </p:nvSpPr>
          <p:spPr>
            <a:xfrm>
              <a:off x="5488775" y="326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9275;p60">
              <a:extLst>
                <a:ext uri="{FF2B5EF4-FFF2-40B4-BE49-F238E27FC236}">
                  <a16:creationId xmlns:a16="http://schemas.microsoft.com/office/drawing/2014/main" id="{0834D8F8-6336-4E2C-98B5-04779BD1D635}"/>
                </a:ext>
              </a:extLst>
            </p:cNvPr>
            <p:cNvSpPr/>
            <p:nvPr/>
          </p:nvSpPr>
          <p:spPr>
            <a:xfrm>
              <a:off x="5488475" y="32663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cubicBezTo>
                    <a:pt x="12" y="1"/>
                    <a:pt x="12" y="1"/>
                    <a:pt x="0" y="13"/>
                  </a:cubicBez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9276;p60">
              <a:extLst>
                <a:ext uri="{FF2B5EF4-FFF2-40B4-BE49-F238E27FC236}">
                  <a16:creationId xmlns:a16="http://schemas.microsoft.com/office/drawing/2014/main" id="{75DCCF51-7FF5-4AB8-A11A-94B912C57EC3}"/>
                </a:ext>
              </a:extLst>
            </p:cNvPr>
            <p:cNvSpPr/>
            <p:nvPr/>
          </p:nvSpPr>
          <p:spPr>
            <a:xfrm>
              <a:off x="5486400" y="32844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9277;p60">
              <a:extLst>
                <a:ext uri="{FF2B5EF4-FFF2-40B4-BE49-F238E27FC236}">
                  <a16:creationId xmlns:a16="http://schemas.microsoft.com/office/drawing/2014/main" id="{82D09A25-9889-4966-B5AF-708DF157BA2E}"/>
                </a:ext>
              </a:extLst>
            </p:cNvPr>
            <p:cNvSpPr/>
            <p:nvPr/>
          </p:nvSpPr>
          <p:spPr>
            <a:xfrm>
              <a:off x="5462875" y="3265700"/>
              <a:ext cx="247675" cy="27450"/>
            </a:xfrm>
            <a:custGeom>
              <a:avLst/>
              <a:gdLst/>
              <a:ahLst/>
              <a:cxnLst/>
              <a:rect l="l" t="t" r="r" b="b"/>
              <a:pathLst>
                <a:path w="9907" h="1098" extrusionOk="0">
                  <a:moveTo>
                    <a:pt x="1111" y="63"/>
                  </a:moveTo>
                  <a:cubicBezTo>
                    <a:pt x="1110" y="69"/>
                    <a:pt x="1108" y="72"/>
                    <a:pt x="1108" y="72"/>
                  </a:cubicBezTo>
                  <a:cubicBezTo>
                    <a:pt x="1108" y="75"/>
                    <a:pt x="1109" y="76"/>
                    <a:pt x="1110" y="76"/>
                  </a:cubicBezTo>
                  <a:cubicBezTo>
                    <a:pt x="1114" y="76"/>
                    <a:pt x="1120" y="67"/>
                    <a:pt x="1111" y="63"/>
                  </a:cubicBezTo>
                  <a:close/>
                  <a:moveTo>
                    <a:pt x="1023" y="238"/>
                  </a:moveTo>
                  <a:cubicBezTo>
                    <a:pt x="1024" y="239"/>
                    <a:pt x="1024" y="240"/>
                    <a:pt x="1024" y="240"/>
                  </a:cubicBezTo>
                  <a:cubicBezTo>
                    <a:pt x="1024" y="240"/>
                    <a:pt x="1024" y="240"/>
                    <a:pt x="1024" y="239"/>
                  </a:cubicBezTo>
                  <a:cubicBezTo>
                    <a:pt x="1024" y="239"/>
                    <a:pt x="1024" y="239"/>
                    <a:pt x="1023" y="238"/>
                  </a:cubicBezTo>
                  <a:close/>
                  <a:moveTo>
                    <a:pt x="878" y="322"/>
                  </a:moveTo>
                  <a:lnTo>
                    <a:pt x="878" y="322"/>
                  </a:lnTo>
                  <a:cubicBezTo>
                    <a:pt x="883" y="326"/>
                    <a:pt x="888" y="330"/>
                    <a:pt x="893" y="334"/>
                  </a:cubicBezTo>
                  <a:cubicBezTo>
                    <a:pt x="889" y="327"/>
                    <a:pt x="883" y="324"/>
                    <a:pt x="878" y="322"/>
                  </a:cubicBezTo>
                  <a:close/>
                  <a:moveTo>
                    <a:pt x="832" y="343"/>
                  </a:moveTo>
                  <a:lnTo>
                    <a:pt x="832" y="343"/>
                  </a:lnTo>
                  <a:cubicBezTo>
                    <a:pt x="832" y="345"/>
                    <a:pt x="832" y="346"/>
                    <a:pt x="834" y="346"/>
                  </a:cubicBezTo>
                  <a:cubicBezTo>
                    <a:pt x="833" y="345"/>
                    <a:pt x="833" y="344"/>
                    <a:pt x="832" y="343"/>
                  </a:cubicBezTo>
                  <a:close/>
                  <a:moveTo>
                    <a:pt x="739" y="370"/>
                  </a:moveTo>
                  <a:lnTo>
                    <a:pt x="739" y="370"/>
                  </a:lnTo>
                  <a:cubicBezTo>
                    <a:pt x="739" y="371"/>
                    <a:pt x="740" y="371"/>
                    <a:pt x="741" y="372"/>
                  </a:cubicBezTo>
                  <a:lnTo>
                    <a:pt x="741" y="372"/>
                  </a:lnTo>
                  <a:cubicBezTo>
                    <a:pt x="740" y="371"/>
                    <a:pt x="739" y="371"/>
                    <a:pt x="739" y="370"/>
                  </a:cubicBezTo>
                  <a:close/>
                  <a:moveTo>
                    <a:pt x="607" y="388"/>
                  </a:moveTo>
                  <a:cubicBezTo>
                    <a:pt x="608" y="390"/>
                    <a:pt x="609" y="391"/>
                    <a:pt x="611" y="393"/>
                  </a:cubicBezTo>
                  <a:lnTo>
                    <a:pt x="611" y="393"/>
                  </a:lnTo>
                  <a:cubicBezTo>
                    <a:pt x="610" y="391"/>
                    <a:pt x="608" y="390"/>
                    <a:pt x="607" y="388"/>
                  </a:cubicBezTo>
                  <a:close/>
                  <a:moveTo>
                    <a:pt x="3025" y="394"/>
                  </a:moveTo>
                  <a:cubicBezTo>
                    <a:pt x="3022" y="394"/>
                    <a:pt x="3019" y="394"/>
                    <a:pt x="3017" y="395"/>
                  </a:cubicBezTo>
                  <a:lnTo>
                    <a:pt x="3017" y="395"/>
                  </a:lnTo>
                  <a:cubicBezTo>
                    <a:pt x="3021" y="394"/>
                    <a:pt x="3023" y="394"/>
                    <a:pt x="3025" y="394"/>
                  </a:cubicBezTo>
                  <a:close/>
                  <a:moveTo>
                    <a:pt x="708" y="394"/>
                  </a:moveTo>
                  <a:lnTo>
                    <a:pt x="708" y="394"/>
                  </a:lnTo>
                  <a:cubicBezTo>
                    <a:pt x="704" y="394"/>
                    <a:pt x="703" y="396"/>
                    <a:pt x="703" y="402"/>
                  </a:cubicBezTo>
                  <a:lnTo>
                    <a:pt x="703" y="402"/>
                  </a:lnTo>
                  <a:cubicBezTo>
                    <a:pt x="707" y="400"/>
                    <a:pt x="709" y="397"/>
                    <a:pt x="708" y="394"/>
                  </a:cubicBezTo>
                  <a:close/>
                  <a:moveTo>
                    <a:pt x="584" y="382"/>
                  </a:moveTo>
                  <a:cubicBezTo>
                    <a:pt x="593" y="391"/>
                    <a:pt x="595" y="400"/>
                    <a:pt x="605" y="404"/>
                  </a:cubicBezTo>
                  <a:lnTo>
                    <a:pt x="605" y="404"/>
                  </a:lnTo>
                  <a:cubicBezTo>
                    <a:pt x="603" y="396"/>
                    <a:pt x="591" y="389"/>
                    <a:pt x="584" y="382"/>
                  </a:cubicBezTo>
                  <a:close/>
                  <a:moveTo>
                    <a:pt x="695" y="397"/>
                  </a:moveTo>
                  <a:cubicBezTo>
                    <a:pt x="691" y="397"/>
                    <a:pt x="685" y="400"/>
                    <a:pt x="679" y="406"/>
                  </a:cubicBezTo>
                  <a:cubicBezTo>
                    <a:pt x="690" y="406"/>
                    <a:pt x="698" y="404"/>
                    <a:pt x="702" y="402"/>
                  </a:cubicBezTo>
                  <a:lnTo>
                    <a:pt x="702" y="402"/>
                  </a:lnTo>
                  <a:cubicBezTo>
                    <a:pt x="703" y="403"/>
                    <a:pt x="703" y="404"/>
                    <a:pt x="703" y="406"/>
                  </a:cubicBezTo>
                  <a:cubicBezTo>
                    <a:pt x="703" y="404"/>
                    <a:pt x="703" y="403"/>
                    <a:pt x="703" y="402"/>
                  </a:cubicBezTo>
                  <a:lnTo>
                    <a:pt x="703" y="402"/>
                  </a:lnTo>
                  <a:cubicBezTo>
                    <a:pt x="703" y="402"/>
                    <a:pt x="703" y="402"/>
                    <a:pt x="702" y="402"/>
                  </a:cubicBezTo>
                  <a:lnTo>
                    <a:pt x="702" y="402"/>
                  </a:lnTo>
                  <a:cubicBezTo>
                    <a:pt x="702" y="399"/>
                    <a:pt x="699" y="397"/>
                    <a:pt x="695" y="397"/>
                  </a:cubicBezTo>
                  <a:close/>
                  <a:moveTo>
                    <a:pt x="572" y="394"/>
                  </a:moveTo>
                  <a:lnTo>
                    <a:pt x="572" y="394"/>
                  </a:lnTo>
                  <a:cubicBezTo>
                    <a:pt x="583" y="410"/>
                    <a:pt x="586" y="416"/>
                    <a:pt x="586" y="416"/>
                  </a:cubicBezTo>
                  <a:cubicBezTo>
                    <a:pt x="585" y="416"/>
                    <a:pt x="578" y="407"/>
                    <a:pt x="572" y="394"/>
                  </a:cubicBezTo>
                  <a:close/>
                  <a:moveTo>
                    <a:pt x="715" y="227"/>
                  </a:moveTo>
                  <a:cubicBezTo>
                    <a:pt x="715" y="237"/>
                    <a:pt x="777" y="353"/>
                    <a:pt x="794" y="386"/>
                  </a:cubicBezTo>
                  <a:lnTo>
                    <a:pt x="794" y="386"/>
                  </a:lnTo>
                  <a:cubicBezTo>
                    <a:pt x="765" y="382"/>
                    <a:pt x="747" y="377"/>
                    <a:pt x="741" y="372"/>
                  </a:cubicBezTo>
                  <a:lnTo>
                    <a:pt x="741" y="372"/>
                  </a:lnTo>
                  <a:cubicBezTo>
                    <a:pt x="746" y="379"/>
                    <a:pt x="743" y="386"/>
                    <a:pt x="738" y="387"/>
                  </a:cubicBezTo>
                  <a:lnTo>
                    <a:pt x="738" y="387"/>
                  </a:lnTo>
                  <a:cubicBezTo>
                    <a:pt x="736" y="385"/>
                    <a:pt x="732" y="384"/>
                    <a:pt x="727" y="382"/>
                  </a:cubicBezTo>
                  <a:lnTo>
                    <a:pt x="727" y="382"/>
                  </a:lnTo>
                  <a:cubicBezTo>
                    <a:pt x="730" y="385"/>
                    <a:pt x="734" y="387"/>
                    <a:pt x="737" y="387"/>
                  </a:cubicBezTo>
                  <a:cubicBezTo>
                    <a:pt x="737" y="387"/>
                    <a:pt x="737" y="387"/>
                    <a:pt x="738" y="387"/>
                  </a:cubicBezTo>
                  <a:lnTo>
                    <a:pt x="738" y="387"/>
                  </a:lnTo>
                  <a:cubicBezTo>
                    <a:pt x="749" y="395"/>
                    <a:pt x="715" y="399"/>
                    <a:pt x="715" y="430"/>
                  </a:cubicBezTo>
                  <a:cubicBezTo>
                    <a:pt x="705" y="420"/>
                    <a:pt x="629" y="410"/>
                    <a:pt x="611" y="393"/>
                  </a:cubicBezTo>
                  <a:lnTo>
                    <a:pt x="611" y="393"/>
                  </a:lnTo>
                  <a:cubicBezTo>
                    <a:pt x="614" y="397"/>
                    <a:pt x="617" y="401"/>
                    <a:pt x="620" y="406"/>
                  </a:cubicBezTo>
                  <a:cubicBezTo>
                    <a:pt x="613" y="406"/>
                    <a:pt x="609" y="405"/>
                    <a:pt x="605" y="404"/>
                  </a:cubicBezTo>
                  <a:lnTo>
                    <a:pt x="605" y="404"/>
                  </a:lnTo>
                  <a:cubicBezTo>
                    <a:pt x="607" y="408"/>
                    <a:pt x="605" y="413"/>
                    <a:pt x="596" y="418"/>
                  </a:cubicBezTo>
                  <a:cubicBezTo>
                    <a:pt x="584" y="382"/>
                    <a:pt x="560" y="358"/>
                    <a:pt x="548" y="322"/>
                  </a:cubicBezTo>
                  <a:lnTo>
                    <a:pt x="548" y="322"/>
                  </a:lnTo>
                  <a:cubicBezTo>
                    <a:pt x="568" y="342"/>
                    <a:pt x="588" y="362"/>
                    <a:pt x="607" y="388"/>
                  </a:cubicBezTo>
                  <a:lnTo>
                    <a:pt x="607" y="388"/>
                  </a:lnTo>
                  <a:cubicBezTo>
                    <a:pt x="606" y="386"/>
                    <a:pt x="607" y="384"/>
                    <a:pt x="608" y="382"/>
                  </a:cubicBezTo>
                  <a:lnTo>
                    <a:pt x="608" y="382"/>
                  </a:lnTo>
                  <a:cubicBezTo>
                    <a:pt x="631" y="394"/>
                    <a:pt x="655" y="406"/>
                    <a:pt x="667" y="406"/>
                  </a:cubicBezTo>
                  <a:cubicBezTo>
                    <a:pt x="655" y="394"/>
                    <a:pt x="643" y="382"/>
                    <a:pt x="643" y="358"/>
                  </a:cubicBezTo>
                  <a:lnTo>
                    <a:pt x="643" y="358"/>
                  </a:lnTo>
                  <a:cubicBezTo>
                    <a:pt x="655" y="370"/>
                    <a:pt x="667" y="394"/>
                    <a:pt x="679" y="406"/>
                  </a:cubicBezTo>
                  <a:cubicBezTo>
                    <a:pt x="667" y="394"/>
                    <a:pt x="667" y="370"/>
                    <a:pt x="655" y="358"/>
                  </a:cubicBezTo>
                  <a:lnTo>
                    <a:pt x="655" y="358"/>
                  </a:lnTo>
                  <a:cubicBezTo>
                    <a:pt x="689" y="371"/>
                    <a:pt x="707" y="385"/>
                    <a:pt x="708" y="394"/>
                  </a:cubicBezTo>
                  <a:lnTo>
                    <a:pt x="708" y="394"/>
                  </a:lnTo>
                  <a:cubicBezTo>
                    <a:pt x="710" y="394"/>
                    <a:pt x="712" y="394"/>
                    <a:pt x="715" y="394"/>
                  </a:cubicBezTo>
                  <a:cubicBezTo>
                    <a:pt x="716" y="395"/>
                    <a:pt x="716" y="395"/>
                    <a:pt x="716" y="395"/>
                  </a:cubicBezTo>
                  <a:cubicBezTo>
                    <a:pt x="719" y="395"/>
                    <a:pt x="670" y="322"/>
                    <a:pt x="703" y="310"/>
                  </a:cubicBezTo>
                  <a:lnTo>
                    <a:pt x="703" y="310"/>
                  </a:lnTo>
                  <a:cubicBezTo>
                    <a:pt x="715" y="334"/>
                    <a:pt x="727" y="346"/>
                    <a:pt x="751" y="358"/>
                  </a:cubicBezTo>
                  <a:cubicBezTo>
                    <a:pt x="727" y="322"/>
                    <a:pt x="703" y="275"/>
                    <a:pt x="691" y="239"/>
                  </a:cubicBezTo>
                  <a:lnTo>
                    <a:pt x="691" y="239"/>
                  </a:lnTo>
                  <a:cubicBezTo>
                    <a:pt x="696" y="244"/>
                    <a:pt x="701" y="247"/>
                    <a:pt x="705" y="247"/>
                  </a:cubicBezTo>
                  <a:cubicBezTo>
                    <a:pt x="711" y="247"/>
                    <a:pt x="715" y="241"/>
                    <a:pt x="715" y="227"/>
                  </a:cubicBezTo>
                  <a:close/>
                  <a:moveTo>
                    <a:pt x="9293" y="452"/>
                  </a:moveTo>
                  <a:cubicBezTo>
                    <a:pt x="9291" y="452"/>
                    <a:pt x="9289" y="453"/>
                    <a:pt x="9287" y="453"/>
                  </a:cubicBezTo>
                  <a:cubicBezTo>
                    <a:pt x="9297" y="457"/>
                    <a:pt x="9308" y="459"/>
                    <a:pt x="9319" y="461"/>
                  </a:cubicBezTo>
                  <a:lnTo>
                    <a:pt x="9319" y="461"/>
                  </a:lnTo>
                  <a:cubicBezTo>
                    <a:pt x="9310" y="456"/>
                    <a:pt x="9300" y="452"/>
                    <a:pt x="9293" y="452"/>
                  </a:cubicBezTo>
                  <a:close/>
                  <a:moveTo>
                    <a:pt x="510" y="444"/>
                  </a:moveTo>
                  <a:cubicBezTo>
                    <a:pt x="512" y="444"/>
                    <a:pt x="520" y="449"/>
                    <a:pt x="536" y="465"/>
                  </a:cubicBezTo>
                  <a:cubicBezTo>
                    <a:pt x="531" y="463"/>
                    <a:pt x="526" y="462"/>
                    <a:pt x="523" y="461"/>
                  </a:cubicBezTo>
                  <a:lnTo>
                    <a:pt x="523" y="461"/>
                  </a:lnTo>
                  <a:cubicBezTo>
                    <a:pt x="513" y="455"/>
                    <a:pt x="506" y="444"/>
                    <a:pt x="510" y="444"/>
                  </a:cubicBezTo>
                  <a:close/>
                  <a:moveTo>
                    <a:pt x="286" y="441"/>
                  </a:moveTo>
                  <a:lnTo>
                    <a:pt x="286" y="441"/>
                  </a:lnTo>
                  <a:cubicBezTo>
                    <a:pt x="321" y="446"/>
                    <a:pt x="358" y="460"/>
                    <a:pt x="394" y="472"/>
                  </a:cubicBezTo>
                  <a:lnTo>
                    <a:pt x="394" y="472"/>
                  </a:lnTo>
                  <a:cubicBezTo>
                    <a:pt x="339" y="461"/>
                    <a:pt x="273" y="448"/>
                    <a:pt x="286" y="441"/>
                  </a:cubicBezTo>
                  <a:close/>
                  <a:moveTo>
                    <a:pt x="429" y="465"/>
                  </a:moveTo>
                  <a:cubicBezTo>
                    <a:pt x="435" y="471"/>
                    <a:pt x="438" y="474"/>
                    <a:pt x="436" y="474"/>
                  </a:cubicBezTo>
                  <a:cubicBezTo>
                    <a:pt x="435" y="474"/>
                    <a:pt x="429" y="471"/>
                    <a:pt x="417" y="465"/>
                  </a:cubicBezTo>
                  <a:close/>
                  <a:moveTo>
                    <a:pt x="522" y="472"/>
                  </a:moveTo>
                  <a:lnTo>
                    <a:pt x="522" y="472"/>
                  </a:lnTo>
                  <a:cubicBezTo>
                    <a:pt x="526" y="475"/>
                    <a:pt x="531" y="477"/>
                    <a:pt x="536" y="477"/>
                  </a:cubicBezTo>
                  <a:cubicBezTo>
                    <a:pt x="531" y="475"/>
                    <a:pt x="526" y="474"/>
                    <a:pt x="522" y="472"/>
                  </a:cubicBezTo>
                  <a:close/>
                  <a:moveTo>
                    <a:pt x="9263" y="477"/>
                  </a:moveTo>
                  <a:cubicBezTo>
                    <a:pt x="9268" y="479"/>
                    <a:pt x="9273" y="481"/>
                    <a:pt x="9281" y="482"/>
                  </a:cubicBezTo>
                  <a:lnTo>
                    <a:pt x="9281" y="482"/>
                  </a:lnTo>
                  <a:cubicBezTo>
                    <a:pt x="9275" y="481"/>
                    <a:pt x="9270" y="479"/>
                    <a:pt x="9263" y="477"/>
                  </a:cubicBezTo>
                  <a:close/>
                  <a:moveTo>
                    <a:pt x="9281" y="482"/>
                  </a:moveTo>
                  <a:cubicBezTo>
                    <a:pt x="9306" y="489"/>
                    <a:pt x="9322" y="492"/>
                    <a:pt x="9332" y="492"/>
                  </a:cubicBezTo>
                  <a:cubicBezTo>
                    <a:pt x="9341" y="492"/>
                    <a:pt x="9344" y="490"/>
                    <a:pt x="9345" y="487"/>
                  </a:cubicBezTo>
                  <a:lnTo>
                    <a:pt x="9345" y="487"/>
                  </a:lnTo>
                  <a:cubicBezTo>
                    <a:pt x="9319" y="487"/>
                    <a:pt x="9297" y="485"/>
                    <a:pt x="9281" y="482"/>
                  </a:cubicBezTo>
                  <a:close/>
                  <a:moveTo>
                    <a:pt x="6430" y="513"/>
                  </a:moveTo>
                  <a:cubicBezTo>
                    <a:pt x="6442" y="513"/>
                    <a:pt x="6466" y="513"/>
                    <a:pt x="6477" y="525"/>
                  </a:cubicBezTo>
                  <a:cubicBezTo>
                    <a:pt x="6466" y="525"/>
                    <a:pt x="6454" y="525"/>
                    <a:pt x="6430" y="513"/>
                  </a:cubicBezTo>
                  <a:close/>
                  <a:moveTo>
                    <a:pt x="560" y="525"/>
                  </a:moveTo>
                  <a:cubicBezTo>
                    <a:pt x="529" y="525"/>
                    <a:pt x="518" y="525"/>
                    <a:pt x="505" y="528"/>
                  </a:cubicBezTo>
                  <a:lnTo>
                    <a:pt x="505" y="528"/>
                  </a:lnTo>
                  <a:cubicBezTo>
                    <a:pt x="519" y="527"/>
                    <a:pt x="537" y="526"/>
                    <a:pt x="560" y="525"/>
                  </a:cubicBezTo>
                  <a:close/>
                  <a:moveTo>
                    <a:pt x="582" y="525"/>
                  </a:moveTo>
                  <a:lnTo>
                    <a:pt x="582" y="525"/>
                  </a:lnTo>
                  <a:cubicBezTo>
                    <a:pt x="547" y="526"/>
                    <a:pt x="511" y="529"/>
                    <a:pt x="537" y="535"/>
                  </a:cubicBezTo>
                  <a:lnTo>
                    <a:pt x="537" y="535"/>
                  </a:lnTo>
                  <a:cubicBezTo>
                    <a:pt x="552" y="533"/>
                    <a:pt x="567" y="530"/>
                    <a:pt x="582" y="525"/>
                  </a:cubicBezTo>
                  <a:close/>
                  <a:moveTo>
                    <a:pt x="9066" y="499"/>
                  </a:moveTo>
                  <a:cubicBezTo>
                    <a:pt x="9044" y="499"/>
                    <a:pt x="9025" y="505"/>
                    <a:pt x="9005" y="512"/>
                  </a:cubicBezTo>
                  <a:lnTo>
                    <a:pt x="9005" y="512"/>
                  </a:lnTo>
                  <a:cubicBezTo>
                    <a:pt x="9004" y="511"/>
                    <a:pt x="9003" y="511"/>
                    <a:pt x="9002" y="511"/>
                  </a:cubicBezTo>
                  <a:lnTo>
                    <a:pt x="9002" y="511"/>
                  </a:lnTo>
                  <a:cubicBezTo>
                    <a:pt x="9002" y="512"/>
                    <a:pt x="9002" y="512"/>
                    <a:pt x="9002" y="513"/>
                  </a:cubicBezTo>
                  <a:cubicBezTo>
                    <a:pt x="9003" y="512"/>
                    <a:pt x="9004" y="512"/>
                    <a:pt x="9005" y="512"/>
                  </a:cubicBezTo>
                  <a:lnTo>
                    <a:pt x="9005" y="512"/>
                  </a:lnTo>
                  <a:cubicBezTo>
                    <a:pt x="9017" y="512"/>
                    <a:pt x="9027" y="513"/>
                    <a:pt x="9037" y="513"/>
                  </a:cubicBezTo>
                  <a:cubicBezTo>
                    <a:pt x="9061" y="525"/>
                    <a:pt x="9046" y="525"/>
                    <a:pt x="9030" y="525"/>
                  </a:cubicBezTo>
                  <a:cubicBezTo>
                    <a:pt x="9013" y="525"/>
                    <a:pt x="8996" y="525"/>
                    <a:pt x="9013" y="537"/>
                  </a:cubicBezTo>
                  <a:cubicBezTo>
                    <a:pt x="9049" y="525"/>
                    <a:pt x="9073" y="513"/>
                    <a:pt x="9121" y="513"/>
                  </a:cubicBezTo>
                  <a:cubicBezTo>
                    <a:pt x="9100" y="503"/>
                    <a:pt x="9082" y="499"/>
                    <a:pt x="9066" y="499"/>
                  </a:cubicBezTo>
                  <a:close/>
                  <a:moveTo>
                    <a:pt x="114" y="538"/>
                  </a:moveTo>
                  <a:cubicBezTo>
                    <a:pt x="110" y="539"/>
                    <a:pt x="108" y="540"/>
                    <a:pt x="109" y="540"/>
                  </a:cubicBezTo>
                  <a:cubicBezTo>
                    <a:pt x="110" y="540"/>
                    <a:pt x="111" y="539"/>
                    <a:pt x="114" y="538"/>
                  </a:cubicBezTo>
                  <a:close/>
                  <a:moveTo>
                    <a:pt x="3028" y="531"/>
                  </a:moveTo>
                  <a:lnTo>
                    <a:pt x="3028" y="531"/>
                  </a:lnTo>
                  <a:cubicBezTo>
                    <a:pt x="3013" y="532"/>
                    <a:pt x="3006" y="540"/>
                    <a:pt x="3011" y="540"/>
                  </a:cubicBezTo>
                  <a:cubicBezTo>
                    <a:pt x="3013" y="540"/>
                    <a:pt x="3019" y="538"/>
                    <a:pt x="3028" y="531"/>
                  </a:cubicBezTo>
                  <a:close/>
                  <a:moveTo>
                    <a:pt x="572" y="537"/>
                  </a:moveTo>
                  <a:cubicBezTo>
                    <a:pt x="572" y="538"/>
                    <a:pt x="572" y="538"/>
                    <a:pt x="572" y="539"/>
                  </a:cubicBezTo>
                  <a:lnTo>
                    <a:pt x="572" y="539"/>
                  </a:lnTo>
                  <a:cubicBezTo>
                    <a:pt x="565" y="540"/>
                    <a:pt x="557" y="540"/>
                    <a:pt x="549" y="541"/>
                  </a:cubicBezTo>
                  <a:lnTo>
                    <a:pt x="549" y="541"/>
                  </a:lnTo>
                  <a:cubicBezTo>
                    <a:pt x="559" y="540"/>
                    <a:pt x="566" y="540"/>
                    <a:pt x="572" y="539"/>
                  </a:cubicBezTo>
                  <a:lnTo>
                    <a:pt x="572" y="539"/>
                  </a:lnTo>
                  <a:cubicBezTo>
                    <a:pt x="572" y="540"/>
                    <a:pt x="571" y="540"/>
                    <a:pt x="571" y="541"/>
                  </a:cubicBezTo>
                  <a:lnTo>
                    <a:pt x="571" y="541"/>
                  </a:lnTo>
                  <a:cubicBezTo>
                    <a:pt x="573" y="540"/>
                    <a:pt x="574" y="540"/>
                    <a:pt x="575" y="539"/>
                  </a:cubicBezTo>
                  <a:lnTo>
                    <a:pt x="575" y="539"/>
                  </a:lnTo>
                  <a:cubicBezTo>
                    <a:pt x="583" y="538"/>
                    <a:pt x="586" y="538"/>
                    <a:pt x="585" y="538"/>
                  </a:cubicBezTo>
                  <a:lnTo>
                    <a:pt x="585" y="538"/>
                  </a:lnTo>
                  <a:cubicBezTo>
                    <a:pt x="585" y="538"/>
                    <a:pt x="581" y="538"/>
                    <a:pt x="575" y="539"/>
                  </a:cubicBezTo>
                  <a:lnTo>
                    <a:pt x="575" y="539"/>
                  </a:lnTo>
                  <a:cubicBezTo>
                    <a:pt x="577" y="537"/>
                    <a:pt x="576" y="537"/>
                    <a:pt x="572" y="537"/>
                  </a:cubicBezTo>
                  <a:close/>
                  <a:moveTo>
                    <a:pt x="429" y="430"/>
                  </a:moveTo>
                  <a:lnTo>
                    <a:pt x="429" y="430"/>
                  </a:lnTo>
                  <a:cubicBezTo>
                    <a:pt x="506" y="474"/>
                    <a:pt x="471" y="457"/>
                    <a:pt x="522" y="472"/>
                  </a:cubicBezTo>
                  <a:lnTo>
                    <a:pt x="522" y="472"/>
                  </a:lnTo>
                  <a:cubicBezTo>
                    <a:pt x="516" y="469"/>
                    <a:pt x="512" y="465"/>
                    <a:pt x="512" y="465"/>
                  </a:cubicBezTo>
                  <a:cubicBezTo>
                    <a:pt x="534" y="465"/>
                    <a:pt x="602" y="493"/>
                    <a:pt x="583" y="516"/>
                  </a:cubicBezTo>
                  <a:lnTo>
                    <a:pt x="583" y="516"/>
                  </a:lnTo>
                  <a:cubicBezTo>
                    <a:pt x="583" y="516"/>
                    <a:pt x="583" y="516"/>
                    <a:pt x="582" y="516"/>
                  </a:cubicBezTo>
                  <a:cubicBezTo>
                    <a:pt x="581" y="516"/>
                    <a:pt x="578" y="519"/>
                    <a:pt x="572" y="525"/>
                  </a:cubicBezTo>
                  <a:cubicBezTo>
                    <a:pt x="577" y="522"/>
                    <a:pt x="581" y="519"/>
                    <a:pt x="583" y="516"/>
                  </a:cubicBezTo>
                  <a:lnTo>
                    <a:pt x="583" y="516"/>
                  </a:lnTo>
                  <a:cubicBezTo>
                    <a:pt x="584" y="518"/>
                    <a:pt x="584" y="520"/>
                    <a:pt x="584" y="525"/>
                  </a:cubicBezTo>
                  <a:cubicBezTo>
                    <a:pt x="583" y="525"/>
                    <a:pt x="583" y="525"/>
                    <a:pt x="582" y="525"/>
                  </a:cubicBezTo>
                  <a:lnTo>
                    <a:pt x="582" y="525"/>
                  </a:lnTo>
                  <a:cubicBezTo>
                    <a:pt x="605" y="525"/>
                    <a:pt x="627" y="525"/>
                    <a:pt x="631" y="525"/>
                  </a:cubicBezTo>
                  <a:cubicBezTo>
                    <a:pt x="608" y="537"/>
                    <a:pt x="584" y="549"/>
                    <a:pt x="560" y="549"/>
                  </a:cubicBezTo>
                  <a:cubicBezTo>
                    <a:pt x="560" y="549"/>
                    <a:pt x="569" y="549"/>
                    <a:pt x="571" y="541"/>
                  </a:cubicBezTo>
                  <a:lnTo>
                    <a:pt x="571" y="541"/>
                  </a:lnTo>
                  <a:cubicBezTo>
                    <a:pt x="556" y="548"/>
                    <a:pt x="512" y="560"/>
                    <a:pt x="512" y="560"/>
                  </a:cubicBezTo>
                  <a:cubicBezTo>
                    <a:pt x="517" y="555"/>
                    <a:pt x="521" y="552"/>
                    <a:pt x="524" y="549"/>
                  </a:cubicBezTo>
                  <a:lnTo>
                    <a:pt x="524" y="549"/>
                  </a:lnTo>
                  <a:cubicBezTo>
                    <a:pt x="524" y="551"/>
                    <a:pt x="525" y="551"/>
                    <a:pt x="526" y="551"/>
                  </a:cubicBezTo>
                  <a:cubicBezTo>
                    <a:pt x="528" y="551"/>
                    <a:pt x="534" y="544"/>
                    <a:pt x="532" y="544"/>
                  </a:cubicBezTo>
                  <a:lnTo>
                    <a:pt x="532" y="544"/>
                  </a:lnTo>
                  <a:cubicBezTo>
                    <a:pt x="531" y="544"/>
                    <a:pt x="529" y="545"/>
                    <a:pt x="524" y="549"/>
                  </a:cubicBezTo>
                  <a:lnTo>
                    <a:pt x="524" y="549"/>
                  </a:lnTo>
                  <a:cubicBezTo>
                    <a:pt x="524" y="549"/>
                    <a:pt x="524" y="549"/>
                    <a:pt x="524" y="549"/>
                  </a:cubicBezTo>
                  <a:cubicBezTo>
                    <a:pt x="478" y="549"/>
                    <a:pt x="516" y="544"/>
                    <a:pt x="549" y="541"/>
                  </a:cubicBezTo>
                  <a:lnTo>
                    <a:pt x="549" y="541"/>
                  </a:lnTo>
                  <a:cubicBezTo>
                    <a:pt x="528" y="543"/>
                    <a:pt x="497" y="545"/>
                    <a:pt x="453" y="549"/>
                  </a:cubicBezTo>
                  <a:lnTo>
                    <a:pt x="441" y="549"/>
                  </a:lnTo>
                  <a:cubicBezTo>
                    <a:pt x="453" y="549"/>
                    <a:pt x="536" y="537"/>
                    <a:pt x="548" y="537"/>
                  </a:cubicBezTo>
                  <a:cubicBezTo>
                    <a:pt x="544" y="536"/>
                    <a:pt x="540" y="535"/>
                    <a:pt x="537" y="535"/>
                  </a:cubicBezTo>
                  <a:lnTo>
                    <a:pt x="537" y="535"/>
                  </a:lnTo>
                  <a:cubicBezTo>
                    <a:pt x="529" y="535"/>
                    <a:pt x="521" y="536"/>
                    <a:pt x="513" y="536"/>
                  </a:cubicBezTo>
                  <a:lnTo>
                    <a:pt x="513" y="536"/>
                  </a:lnTo>
                  <a:cubicBezTo>
                    <a:pt x="520" y="533"/>
                    <a:pt x="522" y="531"/>
                    <a:pt x="519" y="531"/>
                  </a:cubicBezTo>
                  <a:cubicBezTo>
                    <a:pt x="515" y="531"/>
                    <a:pt x="498" y="536"/>
                    <a:pt x="489" y="537"/>
                  </a:cubicBezTo>
                  <a:lnTo>
                    <a:pt x="489" y="537"/>
                  </a:lnTo>
                  <a:cubicBezTo>
                    <a:pt x="497" y="537"/>
                    <a:pt x="505" y="537"/>
                    <a:pt x="513" y="536"/>
                  </a:cubicBezTo>
                  <a:lnTo>
                    <a:pt x="513" y="536"/>
                  </a:lnTo>
                  <a:cubicBezTo>
                    <a:pt x="513" y="536"/>
                    <a:pt x="513" y="537"/>
                    <a:pt x="512" y="537"/>
                  </a:cubicBezTo>
                  <a:lnTo>
                    <a:pt x="489" y="537"/>
                  </a:lnTo>
                  <a:cubicBezTo>
                    <a:pt x="489" y="537"/>
                    <a:pt x="489" y="537"/>
                    <a:pt x="489" y="537"/>
                  </a:cubicBezTo>
                  <a:lnTo>
                    <a:pt x="489" y="537"/>
                  </a:lnTo>
                  <a:cubicBezTo>
                    <a:pt x="485" y="537"/>
                    <a:pt x="481" y="537"/>
                    <a:pt x="477" y="537"/>
                  </a:cubicBezTo>
                  <a:cubicBezTo>
                    <a:pt x="493" y="537"/>
                    <a:pt x="508" y="531"/>
                    <a:pt x="503" y="531"/>
                  </a:cubicBezTo>
                  <a:cubicBezTo>
                    <a:pt x="500" y="531"/>
                    <a:pt x="493" y="533"/>
                    <a:pt x="477" y="537"/>
                  </a:cubicBezTo>
                  <a:cubicBezTo>
                    <a:pt x="489" y="532"/>
                    <a:pt x="498" y="530"/>
                    <a:pt x="505" y="528"/>
                  </a:cubicBezTo>
                  <a:lnTo>
                    <a:pt x="505" y="528"/>
                  </a:lnTo>
                  <a:cubicBezTo>
                    <a:pt x="484" y="529"/>
                    <a:pt x="473" y="530"/>
                    <a:pt x="469" y="530"/>
                  </a:cubicBezTo>
                  <a:cubicBezTo>
                    <a:pt x="455" y="530"/>
                    <a:pt x="555" y="521"/>
                    <a:pt x="572" y="513"/>
                  </a:cubicBezTo>
                  <a:lnTo>
                    <a:pt x="572" y="513"/>
                  </a:lnTo>
                  <a:cubicBezTo>
                    <a:pt x="564" y="517"/>
                    <a:pt x="535" y="518"/>
                    <a:pt x="505" y="518"/>
                  </a:cubicBezTo>
                  <a:cubicBezTo>
                    <a:pt x="446" y="518"/>
                    <a:pt x="385" y="513"/>
                    <a:pt x="489" y="513"/>
                  </a:cubicBezTo>
                  <a:lnTo>
                    <a:pt x="465" y="513"/>
                  </a:lnTo>
                  <a:cubicBezTo>
                    <a:pt x="465" y="513"/>
                    <a:pt x="381" y="501"/>
                    <a:pt x="381" y="501"/>
                  </a:cubicBezTo>
                  <a:lnTo>
                    <a:pt x="489" y="501"/>
                  </a:lnTo>
                  <a:cubicBezTo>
                    <a:pt x="465" y="501"/>
                    <a:pt x="441" y="489"/>
                    <a:pt x="405" y="489"/>
                  </a:cubicBezTo>
                  <a:lnTo>
                    <a:pt x="451" y="489"/>
                  </a:lnTo>
                  <a:cubicBezTo>
                    <a:pt x="465" y="492"/>
                    <a:pt x="479" y="495"/>
                    <a:pt x="492" y="495"/>
                  </a:cubicBezTo>
                  <a:cubicBezTo>
                    <a:pt x="504" y="495"/>
                    <a:pt x="515" y="493"/>
                    <a:pt x="524" y="489"/>
                  </a:cubicBezTo>
                  <a:cubicBezTo>
                    <a:pt x="477" y="477"/>
                    <a:pt x="441" y="453"/>
                    <a:pt x="429" y="430"/>
                  </a:cubicBezTo>
                  <a:close/>
                  <a:moveTo>
                    <a:pt x="608" y="549"/>
                  </a:moveTo>
                  <a:cubicBezTo>
                    <a:pt x="600" y="557"/>
                    <a:pt x="592" y="564"/>
                    <a:pt x="584" y="572"/>
                  </a:cubicBezTo>
                  <a:cubicBezTo>
                    <a:pt x="584" y="560"/>
                    <a:pt x="596" y="549"/>
                    <a:pt x="608" y="549"/>
                  </a:cubicBezTo>
                  <a:close/>
                  <a:moveTo>
                    <a:pt x="8386" y="566"/>
                  </a:moveTo>
                  <a:cubicBezTo>
                    <a:pt x="8389" y="568"/>
                    <a:pt x="8391" y="570"/>
                    <a:pt x="8394" y="572"/>
                  </a:cubicBezTo>
                  <a:cubicBezTo>
                    <a:pt x="8394" y="569"/>
                    <a:pt x="8391" y="567"/>
                    <a:pt x="8386" y="566"/>
                  </a:cubicBezTo>
                  <a:close/>
                  <a:moveTo>
                    <a:pt x="5420" y="568"/>
                  </a:moveTo>
                  <a:cubicBezTo>
                    <a:pt x="5412" y="568"/>
                    <a:pt x="5408" y="570"/>
                    <a:pt x="5411" y="575"/>
                  </a:cubicBezTo>
                  <a:lnTo>
                    <a:pt x="5411" y="575"/>
                  </a:lnTo>
                  <a:cubicBezTo>
                    <a:pt x="5418" y="574"/>
                    <a:pt x="5425" y="572"/>
                    <a:pt x="5430" y="572"/>
                  </a:cubicBezTo>
                  <a:cubicBezTo>
                    <a:pt x="5427" y="571"/>
                    <a:pt x="5424" y="569"/>
                    <a:pt x="5421" y="568"/>
                  </a:cubicBezTo>
                  <a:lnTo>
                    <a:pt x="5421" y="568"/>
                  </a:lnTo>
                  <a:cubicBezTo>
                    <a:pt x="5421" y="568"/>
                    <a:pt x="5420" y="568"/>
                    <a:pt x="5420" y="568"/>
                  </a:cubicBezTo>
                  <a:close/>
                  <a:moveTo>
                    <a:pt x="36" y="579"/>
                  </a:moveTo>
                  <a:cubicBezTo>
                    <a:pt x="32" y="581"/>
                    <a:pt x="28" y="582"/>
                    <a:pt x="24" y="584"/>
                  </a:cubicBezTo>
                  <a:cubicBezTo>
                    <a:pt x="28" y="582"/>
                    <a:pt x="32" y="581"/>
                    <a:pt x="36" y="579"/>
                  </a:cubicBezTo>
                  <a:close/>
                  <a:moveTo>
                    <a:pt x="3230" y="587"/>
                  </a:moveTo>
                  <a:cubicBezTo>
                    <a:pt x="3230" y="593"/>
                    <a:pt x="3241" y="596"/>
                    <a:pt x="3287" y="596"/>
                  </a:cubicBezTo>
                  <a:cubicBezTo>
                    <a:pt x="3268" y="592"/>
                    <a:pt x="3249" y="589"/>
                    <a:pt x="3230" y="587"/>
                  </a:cubicBezTo>
                  <a:close/>
                  <a:moveTo>
                    <a:pt x="3397" y="595"/>
                  </a:moveTo>
                  <a:cubicBezTo>
                    <a:pt x="3402" y="596"/>
                    <a:pt x="3409" y="596"/>
                    <a:pt x="3418" y="596"/>
                  </a:cubicBezTo>
                  <a:cubicBezTo>
                    <a:pt x="3410" y="596"/>
                    <a:pt x="3403" y="596"/>
                    <a:pt x="3397" y="595"/>
                  </a:cubicBezTo>
                  <a:close/>
                  <a:moveTo>
                    <a:pt x="5549" y="608"/>
                  </a:moveTo>
                  <a:cubicBezTo>
                    <a:pt x="5549" y="608"/>
                    <a:pt x="5549" y="608"/>
                    <a:pt x="5549" y="608"/>
                  </a:cubicBezTo>
                  <a:cubicBezTo>
                    <a:pt x="5549" y="608"/>
                    <a:pt x="5549" y="608"/>
                    <a:pt x="5549" y="608"/>
                  </a:cubicBezTo>
                  <a:close/>
                  <a:moveTo>
                    <a:pt x="1048" y="751"/>
                  </a:moveTo>
                  <a:cubicBezTo>
                    <a:pt x="1048" y="752"/>
                    <a:pt x="1047" y="753"/>
                    <a:pt x="1047" y="754"/>
                  </a:cubicBezTo>
                  <a:lnTo>
                    <a:pt x="1047" y="754"/>
                  </a:lnTo>
                  <a:cubicBezTo>
                    <a:pt x="1048" y="752"/>
                    <a:pt x="1048" y="751"/>
                    <a:pt x="1048" y="751"/>
                  </a:cubicBezTo>
                  <a:close/>
                  <a:moveTo>
                    <a:pt x="853" y="880"/>
                  </a:moveTo>
                  <a:cubicBezTo>
                    <a:pt x="849" y="881"/>
                    <a:pt x="846" y="882"/>
                    <a:pt x="846" y="882"/>
                  </a:cubicBezTo>
                  <a:cubicBezTo>
                    <a:pt x="848" y="882"/>
                    <a:pt x="851" y="881"/>
                    <a:pt x="853" y="880"/>
                  </a:cubicBezTo>
                  <a:close/>
                  <a:moveTo>
                    <a:pt x="1393" y="894"/>
                  </a:moveTo>
                  <a:cubicBezTo>
                    <a:pt x="1393" y="894"/>
                    <a:pt x="1393" y="894"/>
                    <a:pt x="1393" y="894"/>
                  </a:cubicBezTo>
                  <a:cubicBezTo>
                    <a:pt x="1393" y="894"/>
                    <a:pt x="1393" y="894"/>
                    <a:pt x="1393" y="894"/>
                  </a:cubicBezTo>
                  <a:close/>
                  <a:moveTo>
                    <a:pt x="1084" y="1"/>
                  </a:moveTo>
                  <a:cubicBezTo>
                    <a:pt x="1084" y="13"/>
                    <a:pt x="1096" y="25"/>
                    <a:pt x="1096" y="37"/>
                  </a:cubicBezTo>
                  <a:cubicBezTo>
                    <a:pt x="1072" y="25"/>
                    <a:pt x="1060" y="13"/>
                    <a:pt x="1036" y="13"/>
                  </a:cubicBezTo>
                  <a:cubicBezTo>
                    <a:pt x="1048" y="25"/>
                    <a:pt x="1048" y="60"/>
                    <a:pt x="1048" y="72"/>
                  </a:cubicBezTo>
                  <a:cubicBezTo>
                    <a:pt x="1042" y="66"/>
                    <a:pt x="1039" y="63"/>
                    <a:pt x="1038" y="63"/>
                  </a:cubicBezTo>
                  <a:cubicBezTo>
                    <a:pt x="1036" y="63"/>
                    <a:pt x="1036" y="66"/>
                    <a:pt x="1036" y="72"/>
                  </a:cubicBezTo>
                  <a:cubicBezTo>
                    <a:pt x="1022" y="58"/>
                    <a:pt x="1004" y="52"/>
                    <a:pt x="984" y="52"/>
                  </a:cubicBezTo>
                  <a:cubicBezTo>
                    <a:pt x="873" y="52"/>
                    <a:pt x="688" y="229"/>
                    <a:pt x="618" y="229"/>
                  </a:cubicBezTo>
                  <a:cubicBezTo>
                    <a:pt x="614" y="229"/>
                    <a:pt x="611" y="228"/>
                    <a:pt x="608" y="227"/>
                  </a:cubicBezTo>
                  <a:lnTo>
                    <a:pt x="608" y="227"/>
                  </a:lnTo>
                  <a:cubicBezTo>
                    <a:pt x="624" y="235"/>
                    <a:pt x="626" y="238"/>
                    <a:pt x="623" y="238"/>
                  </a:cubicBezTo>
                  <a:cubicBezTo>
                    <a:pt x="617" y="238"/>
                    <a:pt x="588" y="227"/>
                    <a:pt x="596" y="227"/>
                  </a:cubicBezTo>
                  <a:lnTo>
                    <a:pt x="596" y="227"/>
                  </a:lnTo>
                  <a:cubicBezTo>
                    <a:pt x="584" y="227"/>
                    <a:pt x="608" y="251"/>
                    <a:pt x="608" y="263"/>
                  </a:cubicBezTo>
                  <a:cubicBezTo>
                    <a:pt x="600" y="255"/>
                    <a:pt x="593" y="252"/>
                    <a:pt x="587" y="252"/>
                  </a:cubicBezTo>
                  <a:cubicBezTo>
                    <a:pt x="568" y="252"/>
                    <a:pt x="563" y="289"/>
                    <a:pt x="572" y="299"/>
                  </a:cubicBezTo>
                  <a:cubicBezTo>
                    <a:pt x="574" y="301"/>
                    <a:pt x="574" y="302"/>
                    <a:pt x="573" y="302"/>
                  </a:cubicBezTo>
                  <a:cubicBezTo>
                    <a:pt x="567" y="302"/>
                    <a:pt x="536" y="287"/>
                    <a:pt x="536" y="287"/>
                  </a:cubicBezTo>
                  <a:lnTo>
                    <a:pt x="536" y="287"/>
                  </a:lnTo>
                  <a:cubicBezTo>
                    <a:pt x="536" y="299"/>
                    <a:pt x="548" y="310"/>
                    <a:pt x="548" y="322"/>
                  </a:cubicBezTo>
                  <a:cubicBezTo>
                    <a:pt x="523" y="310"/>
                    <a:pt x="511" y="297"/>
                    <a:pt x="507" y="297"/>
                  </a:cubicBezTo>
                  <a:lnTo>
                    <a:pt x="507" y="297"/>
                  </a:lnTo>
                  <a:cubicBezTo>
                    <a:pt x="504" y="297"/>
                    <a:pt x="507" y="307"/>
                    <a:pt x="512" y="334"/>
                  </a:cubicBezTo>
                  <a:cubicBezTo>
                    <a:pt x="464" y="334"/>
                    <a:pt x="287" y="406"/>
                    <a:pt x="205" y="406"/>
                  </a:cubicBezTo>
                  <a:cubicBezTo>
                    <a:pt x="187" y="406"/>
                    <a:pt x="174" y="402"/>
                    <a:pt x="167" y="394"/>
                  </a:cubicBezTo>
                  <a:lnTo>
                    <a:pt x="167" y="394"/>
                  </a:lnTo>
                  <a:cubicBezTo>
                    <a:pt x="179" y="430"/>
                    <a:pt x="203" y="441"/>
                    <a:pt x="262" y="441"/>
                  </a:cubicBezTo>
                  <a:cubicBezTo>
                    <a:pt x="215" y="441"/>
                    <a:pt x="215" y="441"/>
                    <a:pt x="250" y="453"/>
                  </a:cubicBezTo>
                  <a:cubicBezTo>
                    <a:pt x="227" y="450"/>
                    <a:pt x="210" y="449"/>
                    <a:pt x="196" y="449"/>
                  </a:cubicBezTo>
                  <a:cubicBezTo>
                    <a:pt x="157" y="449"/>
                    <a:pt x="155" y="462"/>
                    <a:pt x="119" y="489"/>
                  </a:cubicBezTo>
                  <a:lnTo>
                    <a:pt x="167" y="489"/>
                  </a:lnTo>
                  <a:cubicBezTo>
                    <a:pt x="167" y="501"/>
                    <a:pt x="48" y="525"/>
                    <a:pt x="36" y="525"/>
                  </a:cubicBezTo>
                  <a:lnTo>
                    <a:pt x="131" y="525"/>
                  </a:lnTo>
                  <a:cubicBezTo>
                    <a:pt x="124" y="532"/>
                    <a:pt x="118" y="536"/>
                    <a:pt x="114" y="538"/>
                  </a:cubicBezTo>
                  <a:lnTo>
                    <a:pt x="114" y="538"/>
                  </a:lnTo>
                  <a:cubicBezTo>
                    <a:pt x="117" y="537"/>
                    <a:pt x="123" y="537"/>
                    <a:pt x="131" y="537"/>
                  </a:cubicBezTo>
                  <a:cubicBezTo>
                    <a:pt x="101" y="537"/>
                    <a:pt x="61" y="563"/>
                    <a:pt x="21" y="563"/>
                  </a:cubicBezTo>
                  <a:cubicBezTo>
                    <a:pt x="14" y="563"/>
                    <a:pt x="7" y="562"/>
                    <a:pt x="0" y="560"/>
                  </a:cubicBezTo>
                  <a:lnTo>
                    <a:pt x="0" y="560"/>
                  </a:lnTo>
                  <a:cubicBezTo>
                    <a:pt x="24" y="572"/>
                    <a:pt x="60" y="572"/>
                    <a:pt x="96" y="572"/>
                  </a:cubicBezTo>
                  <a:cubicBezTo>
                    <a:pt x="76" y="572"/>
                    <a:pt x="56" y="572"/>
                    <a:pt x="36" y="579"/>
                  </a:cubicBezTo>
                  <a:lnTo>
                    <a:pt x="36" y="579"/>
                  </a:lnTo>
                  <a:cubicBezTo>
                    <a:pt x="44" y="577"/>
                    <a:pt x="52" y="576"/>
                    <a:pt x="62" y="576"/>
                  </a:cubicBezTo>
                  <a:cubicBezTo>
                    <a:pt x="136" y="576"/>
                    <a:pt x="264" y="633"/>
                    <a:pt x="322" y="633"/>
                  </a:cubicBezTo>
                  <a:cubicBezTo>
                    <a:pt x="326" y="633"/>
                    <a:pt x="330" y="633"/>
                    <a:pt x="334" y="632"/>
                  </a:cubicBezTo>
                  <a:lnTo>
                    <a:pt x="334" y="632"/>
                  </a:lnTo>
                  <a:cubicBezTo>
                    <a:pt x="313" y="642"/>
                    <a:pt x="429" y="708"/>
                    <a:pt x="498" y="708"/>
                  </a:cubicBezTo>
                  <a:cubicBezTo>
                    <a:pt x="508" y="708"/>
                    <a:pt x="517" y="706"/>
                    <a:pt x="524" y="703"/>
                  </a:cubicBezTo>
                  <a:cubicBezTo>
                    <a:pt x="539" y="741"/>
                    <a:pt x="610" y="782"/>
                    <a:pt x="661" y="782"/>
                  </a:cubicBezTo>
                  <a:cubicBezTo>
                    <a:pt x="680" y="782"/>
                    <a:pt x="696" y="776"/>
                    <a:pt x="706" y="762"/>
                  </a:cubicBezTo>
                  <a:lnTo>
                    <a:pt x="706" y="762"/>
                  </a:lnTo>
                  <a:cubicBezTo>
                    <a:pt x="733" y="802"/>
                    <a:pt x="806" y="862"/>
                    <a:pt x="822" y="870"/>
                  </a:cubicBezTo>
                  <a:cubicBezTo>
                    <a:pt x="834" y="858"/>
                    <a:pt x="834" y="846"/>
                    <a:pt x="846" y="834"/>
                  </a:cubicBezTo>
                  <a:lnTo>
                    <a:pt x="846" y="834"/>
                  </a:lnTo>
                  <a:cubicBezTo>
                    <a:pt x="846" y="843"/>
                    <a:pt x="839" y="871"/>
                    <a:pt x="850" y="871"/>
                  </a:cubicBezTo>
                  <a:cubicBezTo>
                    <a:pt x="854" y="871"/>
                    <a:pt x="860" y="868"/>
                    <a:pt x="870" y="858"/>
                  </a:cubicBezTo>
                  <a:lnTo>
                    <a:pt x="870" y="858"/>
                  </a:lnTo>
                  <a:cubicBezTo>
                    <a:pt x="870" y="867"/>
                    <a:pt x="862" y="877"/>
                    <a:pt x="853" y="880"/>
                  </a:cubicBezTo>
                  <a:lnTo>
                    <a:pt x="853" y="880"/>
                  </a:lnTo>
                  <a:cubicBezTo>
                    <a:pt x="866" y="878"/>
                    <a:pt x="888" y="873"/>
                    <a:pt x="894" y="871"/>
                  </a:cubicBezTo>
                  <a:lnTo>
                    <a:pt x="894" y="871"/>
                  </a:lnTo>
                  <a:cubicBezTo>
                    <a:pt x="904" y="894"/>
                    <a:pt x="858" y="882"/>
                    <a:pt x="905" y="906"/>
                  </a:cubicBezTo>
                  <a:cubicBezTo>
                    <a:pt x="914" y="897"/>
                    <a:pt x="931" y="880"/>
                    <a:pt x="938" y="868"/>
                  </a:cubicBezTo>
                  <a:lnTo>
                    <a:pt x="938" y="868"/>
                  </a:lnTo>
                  <a:cubicBezTo>
                    <a:pt x="929" y="902"/>
                    <a:pt x="962" y="912"/>
                    <a:pt x="998" y="912"/>
                  </a:cubicBezTo>
                  <a:cubicBezTo>
                    <a:pt x="1028" y="912"/>
                    <a:pt x="1061" y="904"/>
                    <a:pt x="1070" y="898"/>
                  </a:cubicBezTo>
                  <a:lnTo>
                    <a:pt x="1070" y="898"/>
                  </a:lnTo>
                  <a:cubicBezTo>
                    <a:pt x="1060" y="921"/>
                    <a:pt x="1060" y="943"/>
                    <a:pt x="1060" y="965"/>
                  </a:cubicBezTo>
                  <a:cubicBezTo>
                    <a:pt x="1084" y="953"/>
                    <a:pt x="1096" y="941"/>
                    <a:pt x="1120" y="930"/>
                  </a:cubicBezTo>
                  <a:cubicBezTo>
                    <a:pt x="1137" y="956"/>
                    <a:pt x="1129" y="990"/>
                    <a:pt x="1158" y="990"/>
                  </a:cubicBezTo>
                  <a:cubicBezTo>
                    <a:pt x="1168" y="990"/>
                    <a:pt x="1182" y="986"/>
                    <a:pt x="1203" y="977"/>
                  </a:cubicBezTo>
                  <a:lnTo>
                    <a:pt x="1203" y="977"/>
                  </a:lnTo>
                  <a:cubicBezTo>
                    <a:pt x="1203" y="989"/>
                    <a:pt x="1203" y="1001"/>
                    <a:pt x="1191" y="1013"/>
                  </a:cubicBezTo>
                  <a:cubicBezTo>
                    <a:pt x="1239" y="1013"/>
                    <a:pt x="1382" y="1013"/>
                    <a:pt x="1393" y="1096"/>
                  </a:cubicBezTo>
                  <a:cubicBezTo>
                    <a:pt x="1405" y="1084"/>
                    <a:pt x="1417" y="1072"/>
                    <a:pt x="1429" y="1061"/>
                  </a:cubicBezTo>
                  <a:cubicBezTo>
                    <a:pt x="1438" y="1069"/>
                    <a:pt x="1440" y="1097"/>
                    <a:pt x="1455" y="1097"/>
                  </a:cubicBezTo>
                  <a:cubicBezTo>
                    <a:pt x="1460" y="1097"/>
                    <a:pt x="1467" y="1094"/>
                    <a:pt x="1477" y="1084"/>
                  </a:cubicBezTo>
                  <a:cubicBezTo>
                    <a:pt x="1584" y="977"/>
                    <a:pt x="1489" y="965"/>
                    <a:pt x="1405" y="894"/>
                  </a:cubicBezTo>
                  <a:cubicBezTo>
                    <a:pt x="1399" y="906"/>
                    <a:pt x="1396" y="912"/>
                    <a:pt x="1395" y="912"/>
                  </a:cubicBezTo>
                  <a:cubicBezTo>
                    <a:pt x="1393" y="912"/>
                    <a:pt x="1393" y="906"/>
                    <a:pt x="1393" y="894"/>
                  </a:cubicBezTo>
                  <a:cubicBezTo>
                    <a:pt x="1393" y="906"/>
                    <a:pt x="1393" y="918"/>
                    <a:pt x="1382" y="930"/>
                  </a:cubicBezTo>
                  <a:cubicBezTo>
                    <a:pt x="1405" y="882"/>
                    <a:pt x="1334" y="882"/>
                    <a:pt x="1334" y="882"/>
                  </a:cubicBezTo>
                  <a:cubicBezTo>
                    <a:pt x="1334" y="882"/>
                    <a:pt x="1310" y="858"/>
                    <a:pt x="1346" y="858"/>
                  </a:cubicBezTo>
                  <a:cubicBezTo>
                    <a:pt x="1334" y="846"/>
                    <a:pt x="1322" y="846"/>
                    <a:pt x="1310" y="846"/>
                  </a:cubicBezTo>
                  <a:cubicBezTo>
                    <a:pt x="1334" y="846"/>
                    <a:pt x="1060" y="834"/>
                    <a:pt x="1143" y="799"/>
                  </a:cubicBezTo>
                  <a:cubicBezTo>
                    <a:pt x="1120" y="799"/>
                    <a:pt x="1096" y="811"/>
                    <a:pt x="1084" y="822"/>
                  </a:cubicBezTo>
                  <a:cubicBezTo>
                    <a:pt x="1090" y="811"/>
                    <a:pt x="1090" y="805"/>
                    <a:pt x="1084" y="805"/>
                  </a:cubicBezTo>
                  <a:cubicBezTo>
                    <a:pt x="1083" y="805"/>
                    <a:pt x="1082" y="805"/>
                    <a:pt x="1082" y="805"/>
                  </a:cubicBezTo>
                  <a:lnTo>
                    <a:pt x="1082" y="805"/>
                  </a:lnTo>
                  <a:cubicBezTo>
                    <a:pt x="1090" y="788"/>
                    <a:pt x="1045" y="771"/>
                    <a:pt x="1047" y="754"/>
                  </a:cubicBezTo>
                  <a:lnTo>
                    <a:pt x="1047" y="754"/>
                  </a:lnTo>
                  <a:cubicBezTo>
                    <a:pt x="1043" y="767"/>
                    <a:pt x="1027" y="815"/>
                    <a:pt x="1009" y="815"/>
                  </a:cubicBezTo>
                  <a:cubicBezTo>
                    <a:pt x="1006" y="815"/>
                    <a:pt x="1004" y="813"/>
                    <a:pt x="1001" y="811"/>
                  </a:cubicBezTo>
                  <a:cubicBezTo>
                    <a:pt x="1011" y="811"/>
                    <a:pt x="985" y="747"/>
                    <a:pt x="1002" y="747"/>
                  </a:cubicBezTo>
                  <a:cubicBezTo>
                    <a:pt x="1005" y="747"/>
                    <a:pt x="1008" y="748"/>
                    <a:pt x="1012" y="751"/>
                  </a:cubicBezTo>
                  <a:cubicBezTo>
                    <a:pt x="1001" y="739"/>
                    <a:pt x="989" y="739"/>
                    <a:pt x="989" y="727"/>
                  </a:cubicBezTo>
                  <a:cubicBezTo>
                    <a:pt x="979" y="737"/>
                    <a:pt x="939" y="769"/>
                    <a:pt x="917" y="769"/>
                  </a:cubicBezTo>
                  <a:cubicBezTo>
                    <a:pt x="912" y="769"/>
                    <a:pt x="908" y="768"/>
                    <a:pt x="905" y="763"/>
                  </a:cubicBezTo>
                  <a:cubicBezTo>
                    <a:pt x="941" y="739"/>
                    <a:pt x="941" y="751"/>
                    <a:pt x="977" y="727"/>
                  </a:cubicBezTo>
                  <a:cubicBezTo>
                    <a:pt x="965" y="727"/>
                    <a:pt x="965" y="727"/>
                    <a:pt x="977" y="715"/>
                  </a:cubicBezTo>
                  <a:lnTo>
                    <a:pt x="977" y="715"/>
                  </a:lnTo>
                  <a:cubicBezTo>
                    <a:pt x="965" y="724"/>
                    <a:pt x="957" y="727"/>
                    <a:pt x="952" y="727"/>
                  </a:cubicBezTo>
                  <a:cubicBezTo>
                    <a:pt x="942" y="727"/>
                    <a:pt x="942" y="715"/>
                    <a:pt x="935" y="715"/>
                  </a:cubicBezTo>
                  <a:cubicBezTo>
                    <a:pt x="931" y="715"/>
                    <a:pt x="926" y="718"/>
                    <a:pt x="917" y="727"/>
                  </a:cubicBezTo>
                  <a:cubicBezTo>
                    <a:pt x="931" y="713"/>
                    <a:pt x="937" y="707"/>
                    <a:pt x="932" y="707"/>
                  </a:cubicBezTo>
                  <a:cubicBezTo>
                    <a:pt x="929" y="707"/>
                    <a:pt x="920" y="710"/>
                    <a:pt x="905" y="715"/>
                  </a:cubicBezTo>
                  <a:cubicBezTo>
                    <a:pt x="917" y="703"/>
                    <a:pt x="929" y="703"/>
                    <a:pt x="941" y="691"/>
                  </a:cubicBezTo>
                  <a:cubicBezTo>
                    <a:pt x="917" y="691"/>
                    <a:pt x="917" y="680"/>
                    <a:pt x="905" y="668"/>
                  </a:cubicBezTo>
                  <a:lnTo>
                    <a:pt x="905" y="668"/>
                  </a:lnTo>
                  <a:cubicBezTo>
                    <a:pt x="917" y="691"/>
                    <a:pt x="905" y="703"/>
                    <a:pt x="893" y="715"/>
                  </a:cubicBezTo>
                  <a:cubicBezTo>
                    <a:pt x="858" y="715"/>
                    <a:pt x="905" y="656"/>
                    <a:pt x="870" y="656"/>
                  </a:cubicBezTo>
                  <a:cubicBezTo>
                    <a:pt x="868" y="654"/>
                    <a:pt x="866" y="653"/>
                    <a:pt x="863" y="653"/>
                  </a:cubicBezTo>
                  <a:cubicBezTo>
                    <a:pt x="848" y="653"/>
                    <a:pt x="820" y="680"/>
                    <a:pt x="810" y="680"/>
                  </a:cubicBezTo>
                  <a:cubicBezTo>
                    <a:pt x="810" y="663"/>
                    <a:pt x="808" y="658"/>
                    <a:pt x="805" y="658"/>
                  </a:cubicBezTo>
                  <a:cubicBezTo>
                    <a:pt x="799" y="658"/>
                    <a:pt x="788" y="684"/>
                    <a:pt x="780" y="684"/>
                  </a:cubicBezTo>
                  <a:cubicBezTo>
                    <a:pt x="778" y="684"/>
                    <a:pt x="776" y="683"/>
                    <a:pt x="774" y="680"/>
                  </a:cubicBezTo>
                  <a:cubicBezTo>
                    <a:pt x="774" y="656"/>
                    <a:pt x="798" y="656"/>
                    <a:pt x="798" y="644"/>
                  </a:cubicBezTo>
                  <a:cubicBezTo>
                    <a:pt x="788" y="639"/>
                    <a:pt x="778" y="636"/>
                    <a:pt x="769" y="636"/>
                  </a:cubicBezTo>
                  <a:cubicBezTo>
                    <a:pt x="757" y="636"/>
                    <a:pt x="746" y="640"/>
                    <a:pt x="735" y="648"/>
                  </a:cubicBezTo>
                  <a:lnTo>
                    <a:pt x="735" y="648"/>
                  </a:lnTo>
                  <a:cubicBezTo>
                    <a:pt x="734" y="646"/>
                    <a:pt x="732" y="644"/>
                    <a:pt x="727" y="644"/>
                  </a:cubicBezTo>
                  <a:cubicBezTo>
                    <a:pt x="727" y="644"/>
                    <a:pt x="798" y="620"/>
                    <a:pt x="762" y="608"/>
                  </a:cubicBezTo>
                  <a:cubicBezTo>
                    <a:pt x="739" y="608"/>
                    <a:pt x="739" y="632"/>
                    <a:pt x="703" y="632"/>
                  </a:cubicBezTo>
                  <a:cubicBezTo>
                    <a:pt x="703" y="620"/>
                    <a:pt x="679" y="596"/>
                    <a:pt x="739" y="596"/>
                  </a:cubicBezTo>
                  <a:cubicBezTo>
                    <a:pt x="701" y="587"/>
                    <a:pt x="664" y="563"/>
                    <a:pt x="638" y="547"/>
                  </a:cubicBezTo>
                  <a:lnTo>
                    <a:pt x="638" y="547"/>
                  </a:lnTo>
                  <a:cubicBezTo>
                    <a:pt x="694" y="545"/>
                    <a:pt x="818" y="541"/>
                    <a:pt x="940" y="541"/>
                  </a:cubicBezTo>
                  <a:cubicBezTo>
                    <a:pt x="1064" y="541"/>
                    <a:pt x="1188" y="545"/>
                    <a:pt x="1239" y="560"/>
                  </a:cubicBezTo>
                  <a:cubicBezTo>
                    <a:pt x="1262" y="537"/>
                    <a:pt x="1155" y="560"/>
                    <a:pt x="1179" y="525"/>
                  </a:cubicBezTo>
                  <a:lnTo>
                    <a:pt x="1179" y="525"/>
                  </a:lnTo>
                  <a:cubicBezTo>
                    <a:pt x="1215" y="560"/>
                    <a:pt x="1584" y="572"/>
                    <a:pt x="1501" y="584"/>
                  </a:cubicBezTo>
                  <a:lnTo>
                    <a:pt x="1632" y="584"/>
                  </a:lnTo>
                  <a:cubicBezTo>
                    <a:pt x="1608" y="572"/>
                    <a:pt x="1596" y="572"/>
                    <a:pt x="1584" y="572"/>
                  </a:cubicBezTo>
                  <a:cubicBezTo>
                    <a:pt x="1798" y="549"/>
                    <a:pt x="1989" y="560"/>
                    <a:pt x="2155" y="549"/>
                  </a:cubicBezTo>
                  <a:cubicBezTo>
                    <a:pt x="2191" y="537"/>
                    <a:pt x="2394" y="513"/>
                    <a:pt x="2465" y="513"/>
                  </a:cubicBezTo>
                  <a:cubicBezTo>
                    <a:pt x="2346" y="549"/>
                    <a:pt x="2656" y="560"/>
                    <a:pt x="2656" y="560"/>
                  </a:cubicBezTo>
                  <a:cubicBezTo>
                    <a:pt x="2682" y="543"/>
                    <a:pt x="2644" y="532"/>
                    <a:pt x="2617" y="532"/>
                  </a:cubicBezTo>
                  <a:cubicBezTo>
                    <a:pt x="2607" y="532"/>
                    <a:pt x="2599" y="533"/>
                    <a:pt x="2596" y="537"/>
                  </a:cubicBezTo>
                  <a:cubicBezTo>
                    <a:pt x="2578" y="525"/>
                    <a:pt x="2589" y="520"/>
                    <a:pt x="2613" y="520"/>
                  </a:cubicBezTo>
                  <a:cubicBezTo>
                    <a:pt x="2685" y="520"/>
                    <a:pt x="2879" y="560"/>
                    <a:pt x="2798" y="560"/>
                  </a:cubicBezTo>
                  <a:cubicBezTo>
                    <a:pt x="2811" y="565"/>
                    <a:pt x="2836" y="568"/>
                    <a:pt x="2862" y="568"/>
                  </a:cubicBezTo>
                  <a:cubicBezTo>
                    <a:pt x="2907" y="568"/>
                    <a:pt x="2958" y="559"/>
                    <a:pt x="2965" y="537"/>
                  </a:cubicBezTo>
                  <a:lnTo>
                    <a:pt x="2882" y="537"/>
                  </a:lnTo>
                  <a:cubicBezTo>
                    <a:pt x="2929" y="513"/>
                    <a:pt x="2989" y="513"/>
                    <a:pt x="3048" y="513"/>
                  </a:cubicBezTo>
                  <a:cubicBezTo>
                    <a:pt x="3040" y="521"/>
                    <a:pt x="3034" y="527"/>
                    <a:pt x="3028" y="531"/>
                  </a:cubicBezTo>
                  <a:lnTo>
                    <a:pt x="3028" y="531"/>
                  </a:lnTo>
                  <a:cubicBezTo>
                    <a:pt x="3030" y="531"/>
                    <a:pt x="3031" y="531"/>
                    <a:pt x="3032" y="531"/>
                  </a:cubicBezTo>
                  <a:cubicBezTo>
                    <a:pt x="3040" y="531"/>
                    <a:pt x="3049" y="532"/>
                    <a:pt x="3060" y="537"/>
                  </a:cubicBezTo>
                  <a:cubicBezTo>
                    <a:pt x="3025" y="560"/>
                    <a:pt x="2977" y="560"/>
                    <a:pt x="2917" y="572"/>
                  </a:cubicBezTo>
                  <a:cubicBezTo>
                    <a:pt x="2929" y="578"/>
                    <a:pt x="2949" y="581"/>
                    <a:pt x="2972" y="581"/>
                  </a:cubicBezTo>
                  <a:cubicBezTo>
                    <a:pt x="3041" y="581"/>
                    <a:pt x="3144" y="560"/>
                    <a:pt x="3179" y="560"/>
                  </a:cubicBezTo>
                  <a:cubicBezTo>
                    <a:pt x="3167" y="572"/>
                    <a:pt x="3156" y="572"/>
                    <a:pt x="3144" y="584"/>
                  </a:cubicBezTo>
                  <a:cubicBezTo>
                    <a:pt x="3173" y="584"/>
                    <a:pt x="3202" y="584"/>
                    <a:pt x="3230" y="587"/>
                  </a:cubicBezTo>
                  <a:lnTo>
                    <a:pt x="3230" y="587"/>
                  </a:lnTo>
                  <a:cubicBezTo>
                    <a:pt x="3231" y="578"/>
                    <a:pt x="3259" y="563"/>
                    <a:pt x="3215" y="549"/>
                  </a:cubicBezTo>
                  <a:cubicBezTo>
                    <a:pt x="3225" y="547"/>
                    <a:pt x="3234" y="547"/>
                    <a:pt x="3242" y="547"/>
                  </a:cubicBezTo>
                  <a:cubicBezTo>
                    <a:pt x="3316" y="547"/>
                    <a:pt x="3329" y="588"/>
                    <a:pt x="3397" y="595"/>
                  </a:cubicBezTo>
                  <a:lnTo>
                    <a:pt x="3397" y="595"/>
                  </a:lnTo>
                  <a:cubicBezTo>
                    <a:pt x="3387" y="593"/>
                    <a:pt x="3382" y="588"/>
                    <a:pt x="3382" y="572"/>
                  </a:cubicBezTo>
                  <a:lnTo>
                    <a:pt x="3382" y="572"/>
                  </a:lnTo>
                  <a:cubicBezTo>
                    <a:pt x="3403" y="586"/>
                    <a:pt x="3424" y="592"/>
                    <a:pt x="3445" y="592"/>
                  </a:cubicBezTo>
                  <a:cubicBezTo>
                    <a:pt x="3459" y="592"/>
                    <a:pt x="3474" y="589"/>
                    <a:pt x="3489" y="584"/>
                  </a:cubicBezTo>
                  <a:cubicBezTo>
                    <a:pt x="3489" y="564"/>
                    <a:pt x="3587" y="534"/>
                    <a:pt x="3652" y="534"/>
                  </a:cubicBezTo>
                  <a:cubicBezTo>
                    <a:pt x="3662" y="534"/>
                    <a:pt x="3671" y="535"/>
                    <a:pt x="3679" y="537"/>
                  </a:cubicBezTo>
                  <a:cubicBezTo>
                    <a:pt x="3668" y="549"/>
                    <a:pt x="3656" y="560"/>
                    <a:pt x="3644" y="572"/>
                  </a:cubicBezTo>
                  <a:cubicBezTo>
                    <a:pt x="3648" y="574"/>
                    <a:pt x="3652" y="574"/>
                    <a:pt x="3655" y="574"/>
                  </a:cubicBezTo>
                  <a:cubicBezTo>
                    <a:pt x="3671" y="574"/>
                    <a:pt x="3681" y="563"/>
                    <a:pt x="3683" y="563"/>
                  </a:cubicBezTo>
                  <a:lnTo>
                    <a:pt x="3683" y="563"/>
                  </a:lnTo>
                  <a:cubicBezTo>
                    <a:pt x="3685" y="563"/>
                    <a:pt x="3684" y="568"/>
                    <a:pt x="3679" y="584"/>
                  </a:cubicBezTo>
                  <a:cubicBezTo>
                    <a:pt x="3737" y="563"/>
                    <a:pt x="3777" y="559"/>
                    <a:pt x="3815" y="559"/>
                  </a:cubicBezTo>
                  <a:cubicBezTo>
                    <a:pt x="3840" y="559"/>
                    <a:pt x="3865" y="560"/>
                    <a:pt x="3894" y="560"/>
                  </a:cubicBezTo>
                  <a:cubicBezTo>
                    <a:pt x="3883" y="568"/>
                    <a:pt x="3874" y="569"/>
                    <a:pt x="3865" y="569"/>
                  </a:cubicBezTo>
                  <a:cubicBezTo>
                    <a:pt x="3856" y="569"/>
                    <a:pt x="3848" y="567"/>
                    <a:pt x="3842" y="567"/>
                  </a:cubicBezTo>
                  <a:cubicBezTo>
                    <a:pt x="3833" y="567"/>
                    <a:pt x="3827" y="570"/>
                    <a:pt x="3822" y="584"/>
                  </a:cubicBezTo>
                  <a:cubicBezTo>
                    <a:pt x="3840" y="590"/>
                    <a:pt x="3858" y="593"/>
                    <a:pt x="3876" y="593"/>
                  </a:cubicBezTo>
                  <a:cubicBezTo>
                    <a:pt x="3894" y="593"/>
                    <a:pt x="3912" y="590"/>
                    <a:pt x="3929" y="584"/>
                  </a:cubicBezTo>
                  <a:cubicBezTo>
                    <a:pt x="3882" y="584"/>
                    <a:pt x="4025" y="560"/>
                    <a:pt x="4049" y="560"/>
                  </a:cubicBezTo>
                  <a:cubicBezTo>
                    <a:pt x="4037" y="584"/>
                    <a:pt x="4025" y="596"/>
                    <a:pt x="4001" y="596"/>
                  </a:cubicBezTo>
                  <a:cubicBezTo>
                    <a:pt x="4089" y="596"/>
                    <a:pt x="4226" y="578"/>
                    <a:pt x="4350" y="578"/>
                  </a:cubicBezTo>
                  <a:cubicBezTo>
                    <a:pt x="4427" y="578"/>
                    <a:pt x="4498" y="585"/>
                    <a:pt x="4549" y="608"/>
                  </a:cubicBezTo>
                  <a:cubicBezTo>
                    <a:pt x="4577" y="608"/>
                    <a:pt x="4644" y="562"/>
                    <a:pt x="4724" y="562"/>
                  </a:cubicBezTo>
                  <a:cubicBezTo>
                    <a:pt x="4744" y="562"/>
                    <a:pt x="4765" y="565"/>
                    <a:pt x="4787" y="572"/>
                  </a:cubicBezTo>
                  <a:cubicBezTo>
                    <a:pt x="4787" y="572"/>
                    <a:pt x="4691" y="620"/>
                    <a:pt x="4727" y="632"/>
                  </a:cubicBezTo>
                  <a:cubicBezTo>
                    <a:pt x="4739" y="586"/>
                    <a:pt x="4948" y="595"/>
                    <a:pt x="4933" y="586"/>
                  </a:cubicBezTo>
                  <a:lnTo>
                    <a:pt x="4933" y="586"/>
                  </a:lnTo>
                  <a:cubicBezTo>
                    <a:pt x="4940" y="588"/>
                    <a:pt x="4950" y="589"/>
                    <a:pt x="4963" y="589"/>
                  </a:cubicBezTo>
                  <a:cubicBezTo>
                    <a:pt x="5043" y="589"/>
                    <a:pt x="5217" y="547"/>
                    <a:pt x="5256" y="547"/>
                  </a:cubicBezTo>
                  <a:cubicBezTo>
                    <a:pt x="5260" y="547"/>
                    <a:pt x="5262" y="548"/>
                    <a:pt x="5263" y="549"/>
                  </a:cubicBezTo>
                  <a:cubicBezTo>
                    <a:pt x="5287" y="549"/>
                    <a:pt x="5299" y="549"/>
                    <a:pt x="5323" y="537"/>
                  </a:cubicBezTo>
                  <a:lnTo>
                    <a:pt x="5323" y="537"/>
                  </a:lnTo>
                  <a:cubicBezTo>
                    <a:pt x="5323" y="554"/>
                    <a:pt x="5310" y="565"/>
                    <a:pt x="5289" y="565"/>
                  </a:cubicBezTo>
                  <a:cubicBezTo>
                    <a:pt x="5281" y="565"/>
                    <a:pt x="5273" y="564"/>
                    <a:pt x="5263" y="560"/>
                  </a:cubicBezTo>
                  <a:lnTo>
                    <a:pt x="5263" y="560"/>
                  </a:lnTo>
                  <a:cubicBezTo>
                    <a:pt x="5276" y="578"/>
                    <a:pt x="5291" y="583"/>
                    <a:pt x="5307" y="583"/>
                  </a:cubicBezTo>
                  <a:cubicBezTo>
                    <a:pt x="5325" y="583"/>
                    <a:pt x="5345" y="577"/>
                    <a:pt x="5367" y="577"/>
                  </a:cubicBezTo>
                  <a:cubicBezTo>
                    <a:pt x="5379" y="577"/>
                    <a:pt x="5392" y="579"/>
                    <a:pt x="5406" y="584"/>
                  </a:cubicBezTo>
                  <a:cubicBezTo>
                    <a:pt x="5394" y="584"/>
                    <a:pt x="5370" y="584"/>
                    <a:pt x="5358" y="596"/>
                  </a:cubicBezTo>
                  <a:cubicBezTo>
                    <a:pt x="5394" y="608"/>
                    <a:pt x="5430" y="632"/>
                    <a:pt x="5477" y="632"/>
                  </a:cubicBezTo>
                  <a:cubicBezTo>
                    <a:pt x="5453" y="620"/>
                    <a:pt x="5430" y="608"/>
                    <a:pt x="5418" y="584"/>
                  </a:cubicBezTo>
                  <a:cubicBezTo>
                    <a:pt x="5414" y="581"/>
                    <a:pt x="5412" y="578"/>
                    <a:pt x="5411" y="575"/>
                  </a:cubicBezTo>
                  <a:lnTo>
                    <a:pt x="5411" y="575"/>
                  </a:lnTo>
                  <a:cubicBezTo>
                    <a:pt x="5404" y="577"/>
                    <a:pt x="5397" y="578"/>
                    <a:pt x="5392" y="578"/>
                  </a:cubicBezTo>
                  <a:cubicBezTo>
                    <a:pt x="5386" y="578"/>
                    <a:pt x="5382" y="576"/>
                    <a:pt x="5382" y="572"/>
                  </a:cubicBezTo>
                  <a:cubicBezTo>
                    <a:pt x="5387" y="562"/>
                    <a:pt x="5392" y="559"/>
                    <a:pt x="5398" y="559"/>
                  </a:cubicBezTo>
                  <a:cubicBezTo>
                    <a:pt x="5404" y="559"/>
                    <a:pt x="5412" y="563"/>
                    <a:pt x="5421" y="568"/>
                  </a:cubicBezTo>
                  <a:lnTo>
                    <a:pt x="5421" y="568"/>
                  </a:lnTo>
                  <a:cubicBezTo>
                    <a:pt x="5455" y="569"/>
                    <a:pt x="5552" y="606"/>
                    <a:pt x="5549" y="608"/>
                  </a:cubicBezTo>
                  <a:lnTo>
                    <a:pt x="5549" y="608"/>
                  </a:lnTo>
                  <a:cubicBezTo>
                    <a:pt x="5587" y="600"/>
                    <a:pt x="5610" y="579"/>
                    <a:pt x="5634" y="579"/>
                  </a:cubicBezTo>
                  <a:cubicBezTo>
                    <a:pt x="5648" y="579"/>
                    <a:pt x="5662" y="586"/>
                    <a:pt x="5680" y="608"/>
                  </a:cubicBezTo>
                  <a:cubicBezTo>
                    <a:pt x="5689" y="608"/>
                    <a:pt x="5761" y="573"/>
                    <a:pt x="5827" y="573"/>
                  </a:cubicBezTo>
                  <a:cubicBezTo>
                    <a:pt x="5847" y="573"/>
                    <a:pt x="5866" y="576"/>
                    <a:pt x="5882" y="584"/>
                  </a:cubicBezTo>
                  <a:cubicBezTo>
                    <a:pt x="5912" y="562"/>
                    <a:pt x="5987" y="535"/>
                    <a:pt x="6046" y="535"/>
                  </a:cubicBezTo>
                  <a:cubicBezTo>
                    <a:pt x="6082" y="535"/>
                    <a:pt x="6111" y="545"/>
                    <a:pt x="6120" y="572"/>
                  </a:cubicBezTo>
                  <a:cubicBezTo>
                    <a:pt x="6215" y="549"/>
                    <a:pt x="6239" y="549"/>
                    <a:pt x="6311" y="549"/>
                  </a:cubicBezTo>
                  <a:cubicBezTo>
                    <a:pt x="6277" y="526"/>
                    <a:pt x="6361" y="460"/>
                    <a:pt x="6400" y="454"/>
                  </a:cubicBezTo>
                  <a:lnTo>
                    <a:pt x="6400" y="454"/>
                  </a:lnTo>
                  <a:cubicBezTo>
                    <a:pt x="6405" y="463"/>
                    <a:pt x="6418" y="479"/>
                    <a:pt x="6426" y="479"/>
                  </a:cubicBezTo>
                  <a:cubicBezTo>
                    <a:pt x="6427" y="479"/>
                    <a:pt x="6429" y="478"/>
                    <a:pt x="6430" y="477"/>
                  </a:cubicBezTo>
                  <a:lnTo>
                    <a:pt x="6430" y="477"/>
                  </a:lnTo>
                  <a:cubicBezTo>
                    <a:pt x="6424" y="492"/>
                    <a:pt x="6414" y="496"/>
                    <a:pt x="6403" y="496"/>
                  </a:cubicBezTo>
                  <a:cubicBezTo>
                    <a:pt x="6387" y="496"/>
                    <a:pt x="6368" y="486"/>
                    <a:pt x="6356" y="486"/>
                  </a:cubicBezTo>
                  <a:cubicBezTo>
                    <a:pt x="6344" y="486"/>
                    <a:pt x="6338" y="496"/>
                    <a:pt x="6346" y="537"/>
                  </a:cubicBezTo>
                  <a:cubicBezTo>
                    <a:pt x="6355" y="531"/>
                    <a:pt x="6362" y="529"/>
                    <a:pt x="6367" y="529"/>
                  </a:cubicBezTo>
                  <a:cubicBezTo>
                    <a:pt x="6384" y="529"/>
                    <a:pt x="6388" y="551"/>
                    <a:pt x="6406" y="560"/>
                  </a:cubicBezTo>
                  <a:cubicBezTo>
                    <a:pt x="6513" y="560"/>
                    <a:pt x="6608" y="501"/>
                    <a:pt x="6751" y="477"/>
                  </a:cubicBezTo>
                  <a:lnTo>
                    <a:pt x="6751" y="477"/>
                  </a:lnTo>
                  <a:cubicBezTo>
                    <a:pt x="6727" y="501"/>
                    <a:pt x="6727" y="525"/>
                    <a:pt x="6739" y="537"/>
                  </a:cubicBezTo>
                  <a:cubicBezTo>
                    <a:pt x="6692" y="537"/>
                    <a:pt x="6644" y="537"/>
                    <a:pt x="6596" y="549"/>
                  </a:cubicBezTo>
                  <a:cubicBezTo>
                    <a:pt x="6620" y="549"/>
                    <a:pt x="6620" y="560"/>
                    <a:pt x="6608" y="572"/>
                  </a:cubicBezTo>
                  <a:cubicBezTo>
                    <a:pt x="6727" y="560"/>
                    <a:pt x="6763" y="560"/>
                    <a:pt x="6882" y="525"/>
                  </a:cubicBezTo>
                  <a:lnTo>
                    <a:pt x="6882" y="525"/>
                  </a:lnTo>
                  <a:cubicBezTo>
                    <a:pt x="6874" y="542"/>
                    <a:pt x="6865" y="553"/>
                    <a:pt x="6847" y="553"/>
                  </a:cubicBezTo>
                  <a:cubicBezTo>
                    <a:pt x="6840" y="553"/>
                    <a:pt x="6832" y="552"/>
                    <a:pt x="6823" y="549"/>
                  </a:cubicBezTo>
                  <a:lnTo>
                    <a:pt x="6823" y="549"/>
                  </a:lnTo>
                  <a:cubicBezTo>
                    <a:pt x="6833" y="555"/>
                    <a:pt x="6843" y="558"/>
                    <a:pt x="6851" y="558"/>
                  </a:cubicBezTo>
                  <a:cubicBezTo>
                    <a:pt x="6882" y="558"/>
                    <a:pt x="6897" y="520"/>
                    <a:pt x="6925" y="520"/>
                  </a:cubicBezTo>
                  <a:cubicBezTo>
                    <a:pt x="6930" y="520"/>
                    <a:pt x="6936" y="522"/>
                    <a:pt x="6942" y="525"/>
                  </a:cubicBezTo>
                  <a:cubicBezTo>
                    <a:pt x="6928" y="532"/>
                    <a:pt x="7030" y="551"/>
                    <a:pt x="7121" y="551"/>
                  </a:cubicBezTo>
                  <a:cubicBezTo>
                    <a:pt x="7184" y="551"/>
                    <a:pt x="7242" y="542"/>
                    <a:pt x="7251" y="513"/>
                  </a:cubicBezTo>
                  <a:lnTo>
                    <a:pt x="7251" y="513"/>
                  </a:lnTo>
                  <a:cubicBezTo>
                    <a:pt x="7251" y="525"/>
                    <a:pt x="7239" y="549"/>
                    <a:pt x="7239" y="560"/>
                  </a:cubicBezTo>
                  <a:cubicBezTo>
                    <a:pt x="7275" y="513"/>
                    <a:pt x="7335" y="489"/>
                    <a:pt x="7382" y="441"/>
                  </a:cubicBezTo>
                  <a:lnTo>
                    <a:pt x="7382" y="441"/>
                  </a:lnTo>
                  <a:cubicBezTo>
                    <a:pt x="7370" y="477"/>
                    <a:pt x="7418" y="537"/>
                    <a:pt x="7347" y="560"/>
                  </a:cubicBezTo>
                  <a:cubicBezTo>
                    <a:pt x="7399" y="571"/>
                    <a:pt x="7428" y="575"/>
                    <a:pt x="7443" y="575"/>
                  </a:cubicBezTo>
                  <a:cubicBezTo>
                    <a:pt x="7495" y="575"/>
                    <a:pt x="7362" y="522"/>
                    <a:pt x="7418" y="513"/>
                  </a:cubicBezTo>
                  <a:lnTo>
                    <a:pt x="7418" y="513"/>
                  </a:lnTo>
                  <a:cubicBezTo>
                    <a:pt x="7454" y="537"/>
                    <a:pt x="7478" y="549"/>
                    <a:pt x="7513" y="560"/>
                  </a:cubicBezTo>
                  <a:cubicBezTo>
                    <a:pt x="7501" y="537"/>
                    <a:pt x="7513" y="513"/>
                    <a:pt x="7549" y="513"/>
                  </a:cubicBezTo>
                  <a:cubicBezTo>
                    <a:pt x="7549" y="525"/>
                    <a:pt x="7549" y="537"/>
                    <a:pt x="7537" y="560"/>
                  </a:cubicBezTo>
                  <a:cubicBezTo>
                    <a:pt x="7561" y="549"/>
                    <a:pt x="7597" y="525"/>
                    <a:pt x="7620" y="513"/>
                  </a:cubicBezTo>
                  <a:lnTo>
                    <a:pt x="7620" y="513"/>
                  </a:lnTo>
                  <a:cubicBezTo>
                    <a:pt x="7562" y="542"/>
                    <a:pt x="7648" y="564"/>
                    <a:pt x="7694" y="564"/>
                  </a:cubicBezTo>
                  <a:cubicBezTo>
                    <a:pt x="7703" y="564"/>
                    <a:pt x="7711" y="563"/>
                    <a:pt x="7716" y="560"/>
                  </a:cubicBezTo>
                  <a:cubicBezTo>
                    <a:pt x="7705" y="560"/>
                    <a:pt x="7704" y="551"/>
                    <a:pt x="7696" y="549"/>
                  </a:cubicBezTo>
                  <a:lnTo>
                    <a:pt x="7696" y="549"/>
                  </a:lnTo>
                  <a:cubicBezTo>
                    <a:pt x="7701" y="550"/>
                    <a:pt x="7705" y="550"/>
                    <a:pt x="7710" y="550"/>
                  </a:cubicBezTo>
                  <a:cubicBezTo>
                    <a:pt x="7776" y="550"/>
                    <a:pt x="7782" y="489"/>
                    <a:pt x="7859" y="489"/>
                  </a:cubicBezTo>
                  <a:cubicBezTo>
                    <a:pt x="7835" y="513"/>
                    <a:pt x="7847" y="537"/>
                    <a:pt x="7882" y="549"/>
                  </a:cubicBezTo>
                  <a:cubicBezTo>
                    <a:pt x="7942" y="477"/>
                    <a:pt x="8001" y="418"/>
                    <a:pt x="8120" y="418"/>
                  </a:cubicBezTo>
                  <a:cubicBezTo>
                    <a:pt x="8073" y="465"/>
                    <a:pt x="8001" y="525"/>
                    <a:pt x="7930" y="560"/>
                  </a:cubicBezTo>
                  <a:cubicBezTo>
                    <a:pt x="7942" y="572"/>
                    <a:pt x="7954" y="572"/>
                    <a:pt x="7978" y="572"/>
                  </a:cubicBezTo>
                  <a:cubicBezTo>
                    <a:pt x="7978" y="584"/>
                    <a:pt x="7966" y="596"/>
                    <a:pt x="7942" y="596"/>
                  </a:cubicBezTo>
                  <a:cubicBezTo>
                    <a:pt x="7952" y="596"/>
                    <a:pt x="7974" y="597"/>
                    <a:pt x="8000" y="597"/>
                  </a:cubicBezTo>
                  <a:cubicBezTo>
                    <a:pt x="8064" y="597"/>
                    <a:pt x="8153" y="591"/>
                    <a:pt x="8144" y="549"/>
                  </a:cubicBezTo>
                  <a:lnTo>
                    <a:pt x="8144" y="549"/>
                  </a:lnTo>
                  <a:cubicBezTo>
                    <a:pt x="8097" y="560"/>
                    <a:pt x="8061" y="572"/>
                    <a:pt x="8013" y="584"/>
                  </a:cubicBezTo>
                  <a:cubicBezTo>
                    <a:pt x="8037" y="525"/>
                    <a:pt x="8085" y="501"/>
                    <a:pt x="8168" y="501"/>
                  </a:cubicBezTo>
                  <a:cubicBezTo>
                    <a:pt x="8168" y="525"/>
                    <a:pt x="8168" y="549"/>
                    <a:pt x="8156" y="560"/>
                  </a:cubicBezTo>
                  <a:cubicBezTo>
                    <a:pt x="8180" y="549"/>
                    <a:pt x="8204" y="549"/>
                    <a:pt x="8240" y="549"/>
                  </a:cubicBezTo>
                  <a:cubicBezTo>
                    <a:pt x="8228" y="560"/>
                    <a:pt x="8216" y="560"/>
                    <a:pt x="8204" y="572"/>
                  </a:cubicBezTo>
                  <a:cubicBezTo>
                    <a:pt x="8204" y="572"/>
                    <a:pt x="8288" y="562"/>
                    <a:pt x="8345" y="562"/>
                  </a:cubicBezTo>
                  <a:cubicBezTo>
                    <a:pt x="8363" y="562"/>
                    <a:pt x="8378" y="563"/>
                    <a:pt x="8386" y="566"/>
                  </a:cubicBezTo>
                  <a:lnTo>
                    <a:pt x="8386" y="566"/>
                  </a:lnTo>
                  <a:cubicBezTo>
                    <a:pt x="8357" y="536"/>
                    <a:pt x="8349" y="462"/>
                    <a:pt x="8371" y="430"/>
                  </a:cubicBezTo>
                  <a:lnTo>
                    <a:pt x="8371" y="430"/>
                  </a:lnTo>
                  <a:cubicBezTo>
                    <a:pt x="8525" y="465"/>
                    <a:pt x="8418" y="501"/>
                    <a:pt x="8478" y="549"/>
                  </a:cubicBezTo>
                  <a:lnTo>
                    <a:pt x="8478" y="549"/>
                  </a:lnTo>
                  <a:cubicBezTo>
                    <a:pt x="8478" y="537"/>
                    <a:pt x="8513" y="537"/>
                    <a:pt x="8542" y="537"/>
                  </a:cubicBezTo>
                  <a:cubicBezTo>
                    <a:pt x="8570" y="537"/>
                    <a:pt x="8591" y="537"/>
                    <a:pt x="8561" y="525"/>
                  </a:cubicBezTo>
                  <a:cubicBezTo>
                    <a:pt x="8609" y="513"/>
                    <a:pt x="8740" y="477"/>
                    <a:pt x="8752" y="477"/>
                  </a:cubicBezTo>
                  <a:cubicBezTo>
                    <a:pt x="8842" y="487"/>
                    <a:pt x="8933" y="506"/>
                    <a:pt x="9002" y="511"/>
                  </a:cubicBezTo>
                  <a:lnTo>
                    <a:pt x="9002" y="511"/>
                  </a:lnTo>
                  <a:cubicBezTo>
                    <a:pt x="9004" y="430"/>
                    <a:pt x="9180" y="453"/>
                    <a:pt x="9180" y="441"/>
                  </a:cubicBezTo>
                  <a:cubicBezTo>
                    <a:pt x="9190" y="442"/>
                    <a:pt x="9198" y="442"/>
                    <a:pt x="9207" y="442"/>
                  </a:cubicBezTo>
                  <a:cubicBezTo>
                    <a:pt x="9286" y="442"/>
                    <a:pt x="9322" y="414"/>
                    <a:pt x="9350" y="414"/>
                  </a:cubicBezTo>
                  <a:cubicBezTo>
                    <a:pt x="9369" y="414"/>
                    <a:pt x="9384" y="426"/>
                    <a:pt x="9406" y="465"/>
                  </a:cubicBezTo>
                  <a:cubicBezTo>
                    <a:pt x="9381" y="465"/>
                    <a:pt x="9349" y="465"/>
                    <a:pt x="9319" y="461"/>
                  </a:cubicBezTo>
                  <a:lnTo>
                    <a:pt x="9319" y="461"/>
                  </a:lnTo>
                  <a:cubicBezTo>
                    <a:pt x="9334" y="469"/>
                    <a:pt x="9347" y="481"/>
                    <a:pt x="9345" y="487"/>
                  </a:cubicBezTo>
                  <a:lnTo>
                    <a:pt x="9345" y="487"/>
                  </a:lnTo>
                  <a:cubicBezTo>
                    <a:pt x="9351" y="487"/>
                    <a:pt x="9357" y="487"/>
                    <a:pt x="9363" y="487"/>
                  </a:cubicBezTo>
                  <a:cubicBezTo>
                    <a:pt x="9466" y="487"/>
                    <a:pt x="9605" y="473"/>
                    <a:pt x="9597" y="465"/>
                  </a:cubicBezTo>
                  <a:cubicBezTo>
                    <a:pt x="9577" y="439"/>
                    <a:pt x="9605" y="431"/>
                    <a:pt x="9643" y="431"/>
                  </a:cubicBezTo>
                  <a:cubicBezTo>
                    <a:pt x="9662" y="431"/>
                    <a:pt x="9682" y="433"/>
                    <a:pt x="9702" y="435"/>
                  </a:cubicBezTo>
                  <a:lnTo>
                    <a:pt x="9702" y="435"/>
                  </a:lnTo>
                  <a:cubicBezTo>
                    <a:pt x="9698" y="437"/>
                    <a:pt x="9695" y="439"/>
                    <a:pt x="9692" y="441"/>
                  </a:cubicBezTo>
                  <a:cubicBezTo>
                    <a:pt x="9710" y="447"/>
                    <a:pt x="9728" y="450"/>
                    <a:pt x="9746" y="450"/>
                  </a:cubicBezTo>
                  <a:cubicBezTo>
                    <a:pt x="9764" y="450"/>
                    <a:pt x="9781" y="447"/>
                    <a:pt x="9799" y="441"/>
                  </a:cubicBezTo>
                  <a:cubicBezTo>
                    <a:pt x="9787" y="430"/>
                    <a:pt x="9775" y="430"/>
                    <a:pt x="9764" y="418"/>
                  </a:cubicBezTo>
                  <a:cubicBezTo>
                    <a:pt x="9811" y="406"/>
                    <a:pt x="9859" y="394"/>
                    <a:pt x="9906" y="394"/>
                  </a:cubicBezTo>
                  <a:cubicBezTo>
                    <a:pt x="9896" y="378"/>
                    <a:pt x="9851" y="374"/>
                    <a:pt x="9800" y="374"/>
                  </a:cubicBezTo>
                  <a:cubicBezTo>
                    <a:pt x="9735" y="374"/>
                    <a:pt x="9660" y="381"/>
                    <a:pt x="9636" y="382"/>
                  </a:cubicBezTo>
                  <a:lnTo>
                    <a:pt x="9636" y="382"/>
                  </a:lnTo>
                  <a:cubicBezTo>
                    <a:pt x="9635" y="381"/>
                    <a:pt x="9634" y="381"/>
                    <a:pt x="9633" y="381"/>
                  </a:cubicBezTo>
                  <a:cubicBezTo>
                    <a:pt x="9633" y="381"/>
                    <a:pt x="9633" y="381"/>
                    <a:pt x="9633" y="382"/>
                  </a:cubicBezTo>
                  <a:cubicBezTo>
                    <a:pt x="9633" y="382"/>
                    <a:pt x="9635" y="382"/>
                    <a:pt x="9636" y="382"/>
                  </a:cubicBezTo>
                  <a:lnTo>
                    <a:pt x="9636" y="382"/>
                  </a:lnTo>
                  <a:cubicBezTo>
                    <a:pt x="9639" y="384"/>
                    <a:pt x="9645" y="391"/>
                    <a:pt x="9651" y="398"/>
                  </a:cubicBezTo>
                  <a:lnTo>
                    <a:pt x="9651" y="398"/>
                  </a:lnTo>
                  <a:cubicBezTo>
                    <a:pt x="9628" y="416"/>
                    <a:pt x="9604" y="422"/>
                    <a:pt x="9581" y="422"/>
                  </a:cubicBezTo>
                  <a:cubicBezTo>
                    <a:pt x="9521" y="422"/>
                    <a:pt x="9473" y="378"/>
                    <a:pt x="9490" y="370"/>
                  </a:cubicBezTo>
                  <a:cubicBezTo>
                    <a:pt x="9361" y="357"/>
                    <a:pt x="9231" y="352"/>
                    <a:pt x="9101" y="352"/>
                  </a:cubicBezTo>
                  <a:cubicBezTo>
                    <a:pt x="8765" y="352"/>
                    <a:pt x="8433" y="385"/>
                    <a:pt x="8132" y="394"/>
                  </a:cubicBezTo>
                  <a:cubicBezTo>
                    <a:pt x="8139" y="383"/>
                    <a:pt x="8124" y="380"/>
                    <a:pt x="8095" y="380"/>
                  </a:cubicBezTo>
                  <a:cubicBezTo>
                    <a:pt x="8049" y="380"/>
                    <a:pt x="7969" y="389"/>
                    <a:pt x="7901" y="389"/>
                  </a:cubicBezTo>
                  <a:cubicBezTo>
                    <a:pt x="7871" y="389"/>
                    <a:pt x="7844" y="387"/>
                    <a:pt x="7823" y="382"/>
                  </a:cubicBezTo>
                  <a:lnTo>
                    <a:pt x="7823" y="382"/>
                  </a:lnTo>
                  <a:cubicBezTo>
                    <a:pt x="7870" y="406"/>
                    <a:pt x="7549" y="370"/>
                    <a:pt x="7525" y="430"/>
                  </a:cubicBezTo>
                  <a:cubicBezTo>
                    <a:pt x="7525" y="432"/>
                    <a:pt x="7523" y="433"/>
                    <a:pt x="7519" y="433"/>
                  </a:cubicBezTo>
                  <a:cubicBezTo>
                    <a:pt x="7504" y="433"/>
                    <a:pt x="7461" y="415"/>
                    <a:pt x="7442" y="406"/>
                  </a:cubicBezTo>
                  <a:cubicBezTo>
                    <a:pt x="7430" y="418"/>
                    <a:pt x="7406" y="430"/>
                    <a:pt x="7382" y="441"/>
                  </a:cubicBezTo>
                  <a:cubicBezTo>
                    <a:pt x="7347" y="430"/>
                    <a:pt x="7347" y="418"/>
                    <a:pt x="7370" y="394"/>
                  </a:cubicBezTo>
                  <a:lnTo>
                    <a:pt x="7370" y="394"/>
                  </a:lnTo>
                  <a:cubicBezTo>
                    <a:pt x="7325" y="411"/>
                    <a:pt x="7267" y="418"/>
                    <a:pt x="7201" y="418"/>
                  </a:cubicBezTo>
                  <a:cubicBezTo>
                    <a:pt x="7022" y="418"/>
                    <a:pt x="6792" y="370"/>
                    <a:pt x="6641" y="370"/>
                  </a:cubicBezTo>
                  <a:cubicBezTo>
                    <a:pt x="6586" y="370"/>
                    <a:pt x="6541" y="376"/>
                    <a:pt x="6513" y="394"/>
                  </a:cubicBezTo>
                  <a:cubicBezTo>
                    <a:pt x="6501" y="382"/>
                    <a:pt x="6489" y="370"/>
                    <a:pt x="6513" y="358"/>
                  </a:cubicBezTo>
                  <a:lnTo>
                    <a:pt x="6513" y="358"/>
                  </a:lnTo>
                  <a:cubicBezTo>
                    <a:pt x="6454" y="370"/>
                    <a:pt x="6430" y="394"/>
                    <a:pt x="6430" y="430"/>
                  </a:cubicBezTo>
                  <a:cubicBezTo>
                    <a:pt x="6456" y="441"/>
                    <a:pt x="6446" y="445"/>
                    <a:pt x="6423" y="445"/>
                  </a:cubicBezTo>
                  <a:cubicBezTo>
                    <a:pt x="6374" y="445"/>
                    <a:pt x="6269" y="426"/>
                    <a:pt x="6358" y="418"/>
                  </a:cubicBezTo>
                  <a:cubicBezTo>
                    <a:pt x="6327" y="414"/>
                    <a:pt x="6296" y="413"/>
                    <a:pt x="6264" y="413"/>
                  </a:cubicBezTo>
                  <a:cubicBezTo>
                    <a:pt x="6188" y="413"/>
                    <a:pt x="6113" y="421"/>
                    <a:pt x="6037" y="430"/>
                  </a:cubicBezTo>
                  <a:cubicBezTo>
                    <a:pt x="6022" y="434"/>
                    <a:pt x="5995" y="437"/>
                    <a:pt x="5962" y="437"/>
                  </a:cubicBezTo>
                  <a:cubicBezTo>
                    <a:pt x="5916" y="437"/>
                    <a:pt x="5859" y="432"/>
                    <a:pt x="5811" y="418"/>
                  </a:cubicBezTo>
                  <a:cubicBezTo>
                    <a:pt x="5779" y="439"/>
                    <a:pt x="5692" y="441"/>
                    <a:pt x="5680" y="441"/>
                  </a:cubicBezTo>
                  <a:lnTo>
                    <a:pt x="5680" y="441"/>
                  </a:lnTo>
                  <a:cubicBezTo>
                    <a:pt x="5685" y="440"/>
                    <a:pt x="5491" y="393"/>
                    <a:pt x="5573" y="370"/>
                  </a:cubicBezTo>
                  <a:cubicBezTo>
                    <a:pt x="5556" y="365"/>
                    <a:pt x="5546" y="363"/>
                    <a:pt x="5540" y="363"/>
                  </a:cubicBezTo>
                  <a:cubicBezTo>
                    <a:pt x="5516" y="363"/>
                    <a:pt x="5559" y="396"/>
                    <a:pt x="5501" y="406"/>
                  </a:cubicBezTo>
                  <a:cubicBezTo>
                    <a:pt x="5488" y="388"/>
                    <a:pt x="5391" y="382"/>
                    <a:pt x="5269" y="382"/>
                  </a:cubicBezTo>
                  <a:cubicBezTo>
                    <a:pt x="5066" y="382"/>
                    <a:pt x="4792" y="398"/>
                    <a:pt x="4703" y="406"/>
                  </a:cubicBezTo>
                  <a:cubicBezTo>
                    <a:pt x="4584" y="406"/>
                    <a:pt x="4430" y="418"/>
                    <a:pt x="4334" y="418"/>
                  </a:cubicBezTo>
                  <a:cubicBezTo>
                    <a:pt x="4306" y="429"/>
                    <a:pt x="4272" y="434"/>
                    <a:pt x="4235" y="434"/>
                  </a:cubicBezTo>
                  <a:cubicBezTo>
                    <a:pt x="4131" y="434"/>
                    <a:pt x="3999" y="401"/>
                    <a:pt x="3877" y="401"/>
                  </a:cubicBezTo>
                  <a:cubicBezTo>
                    <a:pt x="3819" y="401"/>
                    <a:pt x="3764" y="408"/>
                    <a:pt x="3715" y="430"/>
                  </a:cubicBezTo>
                  <a:cubicBezTo>
                    <a:pt x="3834" y="441"/>
                    <a:pt x="3691" y="465"/>
                    <a:pt x="3739" y="477"/>
                  </a:cubicBezTo>
                  <a:cubicBezTo>
                    <a:pt x="3726" y="478"/>
                    <a:pt x="3716" y="479"/>
                    <a:pt x="3708" y="479"/>
                  </a:cubicBezTo>
                  <a:cubicBezTo>
                    <a:pt x="3644" y="479"/>
                    <a:pt x="3732" y="440"/>
                    <a:pt x="3679" y="430"/>
                  </a:cubicBezTo>
                  <a:cubicBezTo>
                    <a:pt x="3477" y="394"/>
                    <a:pt x="3251" y="394"/>
                    <a:pt x="3037" y="394"/>
                  </a:cubicBezTo>
                  <a:cubicBezTo>
                    <a:pt x="3033" y="414"/>
                    <a:pt x="3026" y="420"/>
                    <a:pt x="3020" y="420"/>
                  </a:cubicBezTo>
                  <a:cubicBezTo>
                    <a:pt x="3010" y="420"/>
                    <a:pt x="3003" y="400"/>
                    <a:pt x="3017" y="395"/>
                  </a:cubicBezTo>
                  <a:lnTo>
                    <a:pt x="3017" y="395"/>
                  </a:lnTo>
                  <a:cubicBezTo>
                    <a:pt x="2996" y="399"/>
                    <a:pt x="2943" y="414"/>
                    <a:pt x="2922" y="414"/>
                  </a:cubicBezTo>
                  <a:cubicBezTo>
                    <a:pt x="2914" y="414"/>
                    <a:pt x="2911" y="412"/>
                    <a:pt x="2917" y="406"/>
                  </a:cubicBezTo>
                  <a:cubicBezTo>
                    <a:pt x="2929" y="394"/>
                    <a:pt x="2941" y="394"/>
                    <a:pt x="2953" y="382"/>
                  </a:cubicBezTo>
                  <a:lnTo>
                    <a:pt x="2953" y="382"/>
                  </a:lnTo>
                  <a:cubicBezTo>
                    <a:pt x="2911" y="396"/>
                    <a:pt x="2869" y="402"/>
                    <a:pt x="2823" y="402"/>
                  </a:cubicBezTo>
                  <a:cubicBezTo>
                    <a:pt x="2790" y="402"/>
                    <a:pt x="2754" y="399"/>
                    <a:pt x="2715" y="394"/>
                  </a:cubicBezTo>
                  <a:lnTo>
                    <a:pt x="2715" y="394"/>
                  </a:lnTo>
                  <a:cubicBezTo>
                    <a:pt x="2727" y="418"/>
                    <a:pt x="2691" y="418"/>
                    <a:pt x="2703" y="441"/>
                  </a:cubicBezTo>
                  <a:cubicBezTo>
                    <a:pt x="2670" y="412"/>
                    <a:pt x="2617" y="402"/>
                    <a:pt x="2557" y="402"/>
                  </a:cubicBezTo>
                  <a:cubicBezTo>
                    <a:pt x="2422" y="402"/>
                    <a:pt x="2253" y="453"/>
                    <a:pt x="2203" y="453"/>
                  </a:cubicBezTo>
                  <a:cubicBezTo>
                    <a:pt x="2218" y="413"/>
                    <a:pt x="2175" y="400"/>
                    <a:pt x="2123" y="400"/>
                  </a:cubicBezTo>
                  <a:cubicBezTo>
                    <a:pt x="2053" y="400"/>
                    <a:pt x="1968" y="423"/>
                    <a:pt x="1989" y="430"/>
                  </a:cubicBezTo>
                  <a:cubicBezTo>
                    <a:pt x="1899" y="419"/>
                    <a:pt x="1092" y="418"/>
                    <a:pt x="824" y="389"/>
                  </a:cubicBezTo>
                  <a:lnTo>
                    <a:pt x="824" y="389"/>
                  </a:lnTo>
                  <a:cubicBezTo>
                    <a:pt x="827" y="388"/>
                    <a:pt x="831" y="385"/>
                    <a:pt x="834" y="382"/>
                  </a:cubicBezTo>
                  <a:cubicBezTo>
                    <a:pt x="822" y="370"/>
                    <a:pt x="822" y="358"/>
                    <a:pt x="810" y="334"/>
                  </a:cubicBezTo>
                  <a:cubicBezTo>
                    <a:pt x="810" y="346"/>
                    <a:pt x="810" y="358"/>
                    <a:pt x="810" y="370"/>
                  </a:cubicBezTo>
                  <a:cubicBezTo>
                    <a:pt x="774" y="346"/>
                    <a:pt x="774" y="322"/>
                    <a:pt x="786" y="299"/>
                  </a:cubicBezTo>
                  <a:lnTo>
                    <a:pt x="786" y="299"/>
                  </a:lnTo>
                  <a:cubicBezTo>
                    <a:pt x="798" y="310"/>
                    <a:pt x="820" y="321"/>
                    <a:pt x="832" y="343"/>
                  </a:cubicBezTo>
                  <a:lnTo>
                    <a:pt x="832" y="343"/>
                  </a:lnTo>
                  <a:cubicBezTo>
                    <a:pt x="835" y="337"/>
                    <a:pt x="853" y="321"/>
                    <a:pt x="870" y="321"/>
                  </a:cubicBezTo>
                  <a:cubicBezTo>
                    <a:pt x="873" y="321"/>
                    <a:pt x="875" y="321"/>
                    <a:pt x="878" y="322"/>
                  </a:cubicBezTo>
                  <a:lnTo>
                    <a:pt x="878" y="322"/>
                  </a:lnTo>
                  <a:cubicBezTo>
                    <a:pt x="835" y="288"/>
                    <a:pt x="795" y="246"/>
                    <a:pt x="774" y="203"/>
                  </a:cubicBezTo>
                  <a:lnTo>
                    <a:pt x="774" y="203"/>
                  </a:lnTo>
                  <a:cubicBezTo>
                    <a:pt x="846" y="227"/>
                    <a:pt x="846" y="263"/>
                    <a:pt x="893" y="299"/>
                  </a:cubicBezTo>
                  <a:cubicBezTo>
                    <a:pt x="881" y="282"/>
                    <a:pt x="879" y="277"/>
                    <a:pt x="881" y="277"/>
                  </a:cubicBezTo>
                  <a:lnTo>
                    <a:pt x="881" y="277"/>
                  </a:lnTo>
                  <a:cubicBezTo>
                    <a:pt x="884" y="277"/>
                    <a:pt x="898" y="289"/>
                    <a:pt x="904" y="289"/>
                  </a:cubicBezTo>
                  <a:cubicBezTo>
                    <a:pt x="905" y="289"/>
                    <a:pt x="905" y="288"/>
                    <a:pt x="905" y="287"/>
                  </a:cubicBezTo>
                  <a:cubicBezTo>
                    <a:pt x="905" y="287"/>
                    <a:pt x="881" y="215"/>
                    <a:pt x="893" y="191"/>
                  </a:cubicBezTo>
                  <a:lnTo>
                    <a:pt x="893" y="191"/>
                  </a:lnTo>
                  <a:cubicBezTo>
                    <a:pt x="917" y="227"/>
                    <a:pt x="987" y="215"/>
                    <a:pt x="1023" y="238"/>
                  </a:cubicBezTo>
                  <a:lnTo>
                    <a:pt x="1023" y="238"/>
                  </a:lnTo>
                  <a:cubicBezTo>
                    <a:pt x="1020" y="230"/>
                    <a:pt x="1010" y="190"/>
                    <a:pt x="1004" y="190"/>
                  </a:cubicBezTo>
                  <a:cubicBezTo>
                    <a:pt x="1002" y="190"/>
                    <a:pt x="1001" y="197"/>
                    <a:pt x="1001" y="215"/>
                  </a:cubicBezTo>
                  <a:cubicBezTo>
                    <a:pt x="904" y="108"/>
                    <a:pt x="888" y="77"/>
                    <a:pt x="901" y="77"/>
                  </a:cubicBezTo>
                  <a:cubicBezTo>
                    <a:pt x="919" y="77"/>
                    <a:pt x="989" y="132"/>
                    <a:pt x="989" y="132"/>
                  </a:cubicBezTo>
                  <a:cubicBezTo>
                    <a:pt x="1010" y="132"/>
                    <a:pt x="983" y="83"/>
                    <a:pt x="1004" y="83"/>
                  </a:cubicBezTo>
                  <a:cubicBezTo>
                    <a:pt x="1007" y="83"/>
                    <a:pt x="1009" y="83"/>
                    <a:pt x="1012" y="84"/>
                  </a:cubicBezTo>
                  <a:cubicBezTo>
                    <a:pt x="1090" y="126"/>
                    <a:pt x="1096" y="135"/>
                    <a:pt x="1081" y="135"/>
                  </a:cubicBezTo>
                  <a:cubicBezTo>
                    <a:pt x="1070" y="135"/>
                    <a:pt x="1047" y="130"/>
                    <a:pt x="1034" y="130"/>
                  </a:cubicBezTo>
                  <a:cubicBezTo>
                    <a:pt x="1029" y="130"/>
                    <a:pt x="1026" y="130"/>
                    <a:pt x="1024" y="132"/>
                  </a:cubicBezTo>
                  <a:cubicBezTo>
                    <a:pt x="1048" y="132"/>
                    <a:pt x="1048" y="144"/>
                    <a:pt x="1024" y="156"/>
                  </a:cubicBezTo>
                  <a:cubicBezTo>
                    <a:pt x="1060" y="156"/>
                    <a:pt x="1084" y="144"/>
                    <a:pt x="1120" y="144"/>
                  </a:cubicBezTo>
                  <a:cubicBezTo>
                    <a:pt x="1120" y="144"/>
                    <a:pt x="1056" y="59"/>
                    <a:pt x="1089" y="59"/>
                  </a:cubicBezTo>
                  <a:cubicBezTo>
                    <a:pt x="1091" y="59"/>
                    <a:pt x="1093" y="60"/>
                    <a:pt x="1096" y="60"/>
                  </a:cubicBezTo>
                  <a:cubicBezTo>
                    <a:pt x="1103" y="60"/>
                    <a:pt x="1108" y="61"/>
                    <a:pt x="1111" y="63"/>
                  </a:cubicBezTo>
                  <a:lnTo>
                    <a:pt x="1111" y="63"/>
                  </a:lnTo>
                  <a:cubicBezTo>
                    <a:pt x="1115" y="48"/>
                    <a:pt x="1118" y="18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9278;p60">
              <a:extLst>
                <a:ext uri="{FF2B5EF4-FFF2-40B4-BE49-F238E27FC236}">
                  <a16:creationId xmlns:a16="http://schemas.microsoft.com/office/drawing/2014/main" id="{EAD50EC6-96AC-49E1-B616-D79C2699E9E2}"/>
                </a:ext>
              </a:extLst>
            </p:cNvPr>
            <p:cNvSpPr/>
            <p:nvPr/>
          </p:nvSpPr>
          <p:spPr>
            <a:xfrm>
              <a:off x="5479250" y="32797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9279;p60">
              <a:extLst>
                <a:ext uri="{FF2B5EF4-FFF2-40B4-BE49-F238E27FC236}">
                  <a16:creationId xmlns:a16="http://schemas.microsoft.com/office/drawing/2014/main" id="{57F43ACB-DD54-4545-979D-FA8269CB0DF9}"/>
                </a:ext>
              </a:extLst>
            </p:cNvPr>
            <p:cNvSpPr/>
            <p:nvPr/>
          </p:nvSpPr>
          <p:spPr>
            <a:xfrm>
              <a:off x="5489650" y="32657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5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9280;p60">
              <a:extLst>
                <a:ext uri="{FF2B5EF4-FFF2-40B4-BE49-F238E27FC236}">
                  <a16:creationId xmlns:a16="http://schemas.microsoft.com/office/drawing/2014/main" id="{A9BADE65-658D-4818-8036-D05FF433E1B8}"/>
                </a:ext>
              </a:extLst>
            </p:cNvPr>
            <p:cNvSpPr/>
            <p:nvPr/>
          </p:nvSpPr>
          <p:spPr>
            <a:xfrm>
              <a:off x="5493800" y="3267100"/>
              <a:ext cx="350" cy="200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"/>
                    <a:pt x="7" y="8"/>
                    <a:pt x="11" y="8"/>
                  </a:cubicBezTo>
                  <a:cubicBezTo>
                    <a:pt x="13" y="8"/>
                    <a:pt x="14" y="7"/>
                    <a:pt x="14" y="4"/>
                  </a:cubicBezTo>
                  <a:cubicBezTo>
                    <a:pt x="9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9281;p60">
              <a:extLst>
                <a:ext uri="{FF2B5EF4-FFF2-40B4-BE49-F238E27FC236}">
                  <a16:creationId xmlns:a16="http://schemas.microsoft.com/office/drawing/2014/main" id="{E2B71458-68D2-49F7-A642-C0E3DC80B40F}"/>
                </a:ext>
              </a:extLst>
            </p:cNvPr>
            <p:cNvSpPr/>
            <p:nvPr/>
          </p:nvSpPr>
          <p:spPr>
            <a:xfrm>
              <a:off x="5491150" y="3266650"/>
              <a:ext cx="350" cy="525"/>
            </a:xfrm>
            <a:custGeom>
              <a:avLst/>
              <a:gdLst/>
              <a:ahLst/>
              <a:cxnLst/>
              <a:rect l="l" t="t" r="r" b="b"/>
              <a:pathLst>
                <a:path w="14" h="21" extrusionOk="0">
                  <a:moveTo>
                    <a:pt x="3" y="0"/>
                  </a:moveTo>
                  <a:cubicBezTo>
                    <a:pt x="2" y="0"/>
                    <a:pt x="1" y="3"/>
                    <a:pt x="1" y="11"/>
                  </a:cubicBezTo>
                  <a:cubicBezTo>
                    <a:pt x="6" y="18"/>
                    <a:pt x="8" y="21"/>
                    <a:pt x="10" y="21"/>
                  </a:cubicBezTo>
                  <a:cubicBezTo>
                    <a:pt x="14" y="21"/>
                    <a:pt x="7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9282;p60">
              <a:extLst>
                <a:ext uri="{FF2B5EF4-FFF2-40B4-BE49-F238E27FC236}">
                  <a16:creationId xmlns:a16="http://schemas.microsoft.com/office/drawing/2014/main" id="{CA95D670-A879-4004-A104-63500994A359}"/>
                </a:ext>
              </a:extLst>
            </p:cNvPr>
            <p:cNvSpPr/>
            <p:nvPr/>
          </p:nvSpPr>
          <p:spPr>
            <a:xfrm>
              <a:off x="5491450" y="326677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7" y="0"/>
                  </a:moveTo>
                  <a:lnTo>
                    <a:pt x="7" y="0"/>
                  </a:lnTo>
                  <a:cubicBezTo>
                    <a:pt x="6" y="0"/>
                    <a:pt x="8" y="6"/>
                    <a:pt x="0" y="6"/>
                  </a:cubicBezTo>
                  <a:lnTo>
                    <a:pt x="12" y="6"/>
                  </a:lnTo>
                  <a:cubicBezTo>
                    <a:pt x="8" y="2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9283;p60">
              <a:extLst>
                <a:ext uri="{FF2B5EF4-FFF2-40B4-BE49-F238E27FC236}">
                  <a16:creationId xmlns:a16="http://schemas.microsoft.com/office/drawing/2014/main" id="{84236788-9A6D-43BB-A47B-DF3E9774CB66}"/>
                </a:ext>
              </a:extLst>
            </p:cNvPr>
            <p:cNvSpPr/>
            <p:nvPr/>
          </p:nvSpPr>
          <p:spPr>
            <a:xfrm>
              <a:off x="5488200" y="3266425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6" y="1"/>
                  </a:moveTo>
                  <a:lnTo>
                    <a:pt x="6" y="1"/>
                  </a:lnTo>
                  <a:cubicBezTo>
                    <a:pt x="1" y="1"/>
                    <a:pt x="1" y="21"/>
                    <a:pt x="8" y="21"/>
                  </a:cubicBezTo>
                  <a:cubicBezTo>
                    <a:pt x="9" y="21"/>
                    <a:pt x="10" y="21"/>
                    <a:pt x="11" y="20"/>
                  </a:cubicBezTo>
                  <a:cubicBezTo>
                    <a:pt x="21" y="20"/>
                    <a:pt x="8" y="4"/>
                    <a:pt x="8" y="4"/>
                  </a:cubicBezTo>
                  <a:lnTo>
                    <a:pt x="8" y="4"/>
                  </a:lnTo>
                  <a:cubicBezTo>
                    <a:pt x="8" y="4"/>
                    <a:pt x="9" y="5"/>
                    <a:pt x="11" y="8"/>
                  </a:cubicBezTo>
                  <a:cubicBezTo>
                    <a:pt x="9" y="3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9284;p60">
              <a:extLst>
                <a:ext uri="{FF2B5EF4-FFF2-40B4-BE49-F238E27FC236}">
                  <a16:creationId xmlns:a16="http://schemas.microsoft.com/office/drawing/2014/main" id="{47C86286-1D0C-4A98-8E14-58DD94C65658}"/>
                </a:ext>
              </a:extLst>
            </p:cNvPr>
            <p:cNvSpPr/>
            <p:nvPr/>
          </p:nvSpPr>
          <p:spPr>
            <a:xfrm>
              <a:off x="5491900" y="3267625"/>
              <a:ext cx="175" cy="525"/>
            </a:xfrm>
            <a:custGeom>
              <a:avLst/>
              <a:gdLst/>
              <a:ahLst/>
              <a:cxnLst/>
              <a:rect l="l" t="t" r="r" b="b"/>
              <a:pathLst>
                <a:path w="7" h="21" extrusionOk="0">
                  <a:moveTo>
                    <a:pt x="1" y="0"/>
                  </a:moveTo>
                  <a:cubicBezTo>
                    <a:pt x="0" y="0"/>
                    <a:pt x="5" y="21"/>
                    <a:pt x="6" y="21"/>
                  </a:cubicBezTo>
                  <a:cubicBezTo>
                    <a:pt x="6" y="21"/>
                    <a:pt x="6" y="20"/>
                    <a:pt x="6" y="19"/>
                  </a:cubicBezTo>
                  <a:cubicBezTo>
                    <a:pt x="3" y="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9285;p60">
              <a:extLst>
                <a:ext uri="{FF2B5EF4-FFF2-40B4-BE49-F238E27FC236}">
                  <a16:creationId xmlns:a16="http://schemas.microsoft.com/office/drawing/2014/main" id="{F91E8DBF-7F7B-4C44-B9CE-533016EC333F}"/>
                </a:ext>
              </a:extLst>
            </p:cNvPr>
            <p:cNvSpPr/>
            <p:nvPr/>
          </p:nvSpPr>
          <p:spPr>
            <a:xfrm>
              <a:off x="5490550" y="32681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12"/>
                  </a:moveTo>
                  <a:cubicBezTo>
                    <a:pt x="36" y="0"/>
                    <a:pt x="1" y="12"/>
                    <a:pt x="1" y="12"/>
                  </a:cubicBezTo>
                  <a:cubicBezTo>
                    <a:pt x="1" y="12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9286;p60">
              <a:extLst>
                <a:ext uri="{FF2B5EF4-FFF2-40B4-BE49-F238E27FC236}">
                  <a16:creationId xmlns:a16="http://schemas.microsoft.com/office/drawing/2014/main" id="{9FF5871C-CC51-45DC-A6DD-03DEAE51A4FF}"/>
                </a:ext>
              </a:extLst>
            </p:cNvPr>
            <p:cNvSpPr/>
            <p:nvPr/>
          </p:nvSpPr>
          <p:spPr>
            <a:xfrm>
              <a:off x="5491150" y="326840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24" y="0"/>
                    <a:pt x="1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9287;p60">
              <a:extLst>
                <a:ext uri="{FF2B5EF4-FFF2-40B4-BE49-F238E27FC236}">
                  <a16:creationId xmlns:a16="http://schemas.microsoft.com/office/drawing/2014/main" id="{97E3439F-1342-4FD1-920E-2824552B0D5E}"/>
                </a:ext>
              </a:extLst>
            </p:cNvPr>
            <p:cNvSpPr/>
            <p:nvPr/>
          </p:nvSpPr>
          <p:spPr>
            <a:xfrm>
              <a:off x="5487575" y="32695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4" y="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9288;p60">
              <a:extLst>
                <a:ext uri="{FF2B5EF4-FFF2-40B4-BE49-F238E27FC236}">
                  <a16:creationId xmlns:a16="http://schemas.microsoft.com/office/drawing/2014/main" id="{90E69815-A91F-445E-8504-FFCCF22B4D3D}"/>
                </a:ext>
              </a:extLst>
            </p:cNvPr>
            <p:cNvSpPr/>
            <p:nvPr/>
          </p:nvSpPr>
          <p:spPr>
            <a:xfrm>
              <a:off x="5489150" y="3270100"/>
              <a:ext cx="675" cy="175"/>
            </a:xfrm>
            <a:custGeom>
              <a:avLst/>
              <a:gdLst/>
              <a:ahLst/>
              <a:cxnLst/>
              <a:rect l="l" t="t" r="r" b="b"/>
              <a:pathLst>
                <a:path w="27" h="7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0"/>
                    <a:pt x="21" y="7"/>
                    <a:pt x="25" y="7"/>
                  </a:cubicBezTo>
                  <a:cubicBezTo>
                    <a:pt x="27" y="7"/>
                    <a:pt x="26" y="6"/>
                    <a:pt x="21" y="3"/>
                  </a:cubicBezTo>
                  <a:cubicBezTo>
                    <a:pt x="11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9289;p60">
              <a:extLst>
                <a:ext uri="{FF2B5EF4-FFF2-40B4-BE49-F238E27FC236}">
                  <a16:creationId xmlns:a16="http://schemas.microsoft.com/office/drawing/2014/main" id="{6022CD38-3189-44B0-90C9-AA768BE8995F}"/>
                </a:ext>
              </a:extLst>
            </p:cNvPr>
            <p:cNvSpPr/>
            <p:nvPr/>
          </p:nvSpPr>
          <p:spPr>
            <a:xfrm>
              <a:off x="5488775" y="32707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cubicBezTo>
                    <a:pt x="12" y="12"/>
                    <a:pt x="0" y="24"/>
                    <a:pt x="12" y="24"/>
                  </a:cubicBezTo>
                  <a:cubicBezTo>
                    <a:pt x="12" y="12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9290;p60">
              <a:extLst>
                <a:ext uri="{FF2B5EF4-FFF2-40B4-BE49-F238E27FC236}">
                  <a16:creationId xmlns:a16="http://schemas.microsoft.com/office/drawing/2014/main" id="{975B5C57-FFD4-4CD2-96FB-B6940A83DB8B}"/>
                </a:ext>
              </a:extLst>
            </p:cNvPr>
            <p:cNvSpPr/>
            <p:nvPr/>
          </p:nvSpPr>
          <p:spPr>
            <a:xfrm>
              <a:off x="5483125" y="3271075"/>
              <a:ext cx="600" cy="900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24" y="36"/>
                  </a:moveTo>
                  <a:cubicBezTo>
                    <a:pt x="0" y="0"/>
                    <a:pt x="0" y="0"/>
                    <a:pt x="2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9291;p60">
              <a:extLst>
                <a:ext uri="{FF2B5EF4-FFF2-40B4-BE49-F238E27FC236}">
                  <a16:creationId xmlns:a16="http://schemas.microsoft.com/office/drawing/2014/main" id="{AA876896-95D3-48F2-936E-425740764AE8}"/>
                </a:ext>
              </a:extLst>
            </p:cNvPr>
            <p:cNvSpPr/>
            <p:nvPr/>
          </p:nvSpPr>
          <p:spPr>
            <a:xfrm>
              <a:off x="5498700" y="3293700"/>
              <a:ext cx="325" cy="275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8" y="0"/>
                  </a:moveTo>
                  <a:cubicBezTo>
                    <a:pt x="0" y="0"/>
                    <a:pt x="8" y="11"/>
                    <a:pt x="11" y="11"/>
                  </a:cubicBezTo>
                  <a:cubicBezTo>
                    <a:pt x="12" y="11"/>
                    <a:pt x="12" y="8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9292;p60">
              <a:extLst>
                <a:ext uri="{FF2B5EF4-FFF2-40B4-BE49-F238E27FC236}">
                  <a16:creationId xmlns:a16="http://schemas.microsoft.com/office/drawing/2014/main" id="{5D0115F0-79F8-45C4-BD14-256EDBD86E0D}"/>
                </a:ext>
              </a:extLst>
            </p:cNvPr>
            <p:cNvSpPr/>
            <p:nvPr/>
          </p:nvSpPr>
          <p:spPr>
            <a:xfrm>
              <a:off x="5498900" y="3293400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36" y="0"/>
                  </a:moveTo>
                  <a:cubicBezTo>
                    <a:pt x="36" y="0"/>
                    <a:pt x="0" y="24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9293;p60">
              <a:extLst>
                <a:ext uri="{FF2B5EF4-FFF2-40B4-BE49-F238E27FC236}">
                  <a16:creationId xmlns:a16="http://schemas.microsoft.com/office/drawing/2014/main" id="{894233E7-6FB2-4514-9C13-5DEA4275AEEA}"/>
                </a:ext>
              </a:extLst>
            </p:cNvPr>
            <p:cNvSpPr/>
            <p:nvPr/>
          </p:nvSpPr>
          <p:spPr>
            <a:xfrm>
              <a:off x="5476575" y="32791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1"/>
                  </a:moveTo>
                  <a:cubicBezTo>
                    <a:pt x="0" y="13"/>
                    <a:pt x="0" y="13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9294;p60">
              <a:extLst>
                <a:ext uri="{FF2B5EF4-FFF2-40B4-BE49-F238E27FC236}">
                  <a16:creationId xmlns:a16="http://schemas.microsoft.com/office/drawing/2014/main" id="{B6151307-47BB-4C0D-8A42-5D424CF0F20E}"/>
                </a:ext>
              </a:extLst>
            </p:cNvPr>
            <p:cNvSpPr/>
            <p:nvPr/>
          </p:nvSpPr>
          <p:spPr>
            <a:xfrm>
              <a:off x="6007975" y="30343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15" y="0"/>
                  </a:moveTo>
                  <a:cubicBezTo>
                    <a:pt x="9" y="0"/>
                    <a:pt x="1" y="6"/>
                    <a:pt x="9" y="6"/>
                  </a:cubicBezTo>
                  <a:lnTo>
                    <a:pt x="21" y="6"/>
                  </a:ln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9295;p60">
              <a:extLst>
                <a:ext uri="{FF2B5EF4-FFF2-40B4-BE49-F238E27FC236}">
                  <a16:creationId xmlns:a16="http://schemas.microsoft.com/office/drawing/2014/main" id="{E02A53BA-0AE8-4EF4-89A3-5D0C0B51D057}"/>
                </a:ext>
              </a:extLst>
            </p:cNvPr>
            <p:cNvSpPr/>
            <p:nvPr/>
          </p:nvSpPr>
          <p:spPr>
            <a:xfrm>
              <a:off x="6005750" y="3031275"/>
              <a:ext cx="450" cy="550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" y="1"/>
                  </a:moveTo>
                  <a:cubicBezTo>
                    <a:pt x="1" y="1"/>
                    <a:pt x="4" y="6"/>
                    <a:pt x="14" y="20"/>
                  </a:cubicBezTo>
                  <a:cubicBezTo>
                    <a:pt x="15" y="21"/>
                    <a:pt x="16" y="21"/>
                    <a:pt x="16" y="21"/>
                  </a:cubicBezTo>
                  <a:cubicBezTo>
                    <a:pt x="17" y="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9296;p60">
              <a:extLst>
                <a:ext uri="{FF2B5EF4-FFF2-40B4-BE49-F238E27FC236}">
                  <a16:creationId xmlns:a16="http://schemas.microsoft.com/office/drawing/2014/main" id="{FD35A6D2-FA96-4EC2-84A6-B5C1FB4110C7}"/>
                </a:ext>
              </a:extLst>
            </p:cNvPr>
            <p:cNvSpPr/>
            <p:nvPr/>
          </p:nvSpPr>
          <p:spPr>
            <a:xfrm>
              <a:off x="6004000" y="3029075"/>
              <a:ext cx="1825" cy="1500"/>
            </a:xfrm>
            <a:custGeom>
              <a:avLst/>
              <a:gdLst/>
              <a:ahLst/>
              <a:cxnLst/>
              <a:rect l="l" t="t" r="r" b="b"/>
              <a:pathLst>
                <a:path w="73" h="60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24"/>
                    <a:pt x="72" y="60"/>
                    <a:pt x="72" y="60"/>
                  </a:cubicBezTo>
                  <a:cubicBezTo>
                    <a:pt x="61" y="48"/>
                    <a:pt x="49" y="2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9297;p60">
              <a:extLst>
                <a:ext uri="{FF2B5EF4-FFF2-40B4-BE49-F238E27FC236}">
                  <a16:creationId xmlns:a16="http://schemas.microsoft.com/office/drawing/2014/main" id="{DF0D25A8-F774-48C4-B287-01B554BB507B}"/>
                </a:ext>
              </a:extLst>
            </p:cNvPr>
            <p:cNvSpPr/>
            <p:nvPr/>
          </p:nvSpPr>
          <p:spPr>
            <a:xfrm>
              <a:off x="6005550" y="30268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3" y="0"/>
                  </a:moveTo>
                  <a:cubicBezTo>
                    <a:pt x="1" y="0"/>
                    <a:pt x="1" y="5"/>
                    <a:pt x="10" y="19"/>
                  </a:cubicBezTo>
                  <a:cubicBezTo>
                    <a:pt x="18" y="12"/>
                    <a:pt x="7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9298;p60">
              <a:extLst>
                <a:ext uri="{FF2B5EF4-FFF2-40B4-BE49-F238E27FC236}">
                  <a16:creationId xmlns:a16="http://schemas.microsoft.com/office/drawing/2014/main" id="{408757B0-32E6-4E2E-AFE5-D8079F93C0DE}"/>
                </a:ext>
              </a:extLst>
            </p:cNvPr>
            <p:cNvSpPr/>
            <p:nvPr/>
          </p:nvSpPr>
          <p:spPr>
            <a:xfrm>
              <a:off x="6005800" y="3027200"/>
              <a:ext cx="275" cy="200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6" y="1"/>
                  </a:moveTo>
                  <a:cubicBezTo>
                    <a:pt x="5" y="1"/>
                    <a:pt x="3" y="1"/>
                    <a:pt x="0" y="4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10" y="7"/>
                    <a:pt x="10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9299;p60">
              <a:extLst>
                <a:ext uri="{FF2B5EF4-FFF2-40B4-BE49-F238E27FC236}">
                  <a16:creationId xmlns:a16="http://schemas.microsoft.com/office/drawing/2014/main" id="{9F239D5C-0CB9-400A-958D-0DBE6BE763B6}"/>
                </a:ext>
              </a:extLst>
            </p:cNvPr>
            <p:cNvSpPr/>
            <p:nvPr/>
          </p:nvSpPr>
          <p:spPr>
            <a:xfrm>
              <a:off x="6005525" y="3025675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3" y="0"/>
                  </a:moveTo>
                  <a:cubicBezTo>
                    <a:pt x="1" y="0"/>
                    <a:pt x="3" y="5"/>
                    <a:pt x="11" y="5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9300;p60">
              <a:extLst>
                <a:ext uri="{FF2B5EF4-FFF2-40B4-BE49-F238E27FC236}">
                  <a16:creationId xmlns:a16="http://schemas.microsoft.com/office/drawing/2014/main" id="{C60CC662-998E-461A-918C-478D2EFA6FE3}"/>
                </a:ext>
              </a:extLst>
            </p:cNvPr>
            <p:cNvSpPr/>
            <p:nvPr/>
          </p:nvSpPr>
          <p:spPr>
            <a:xfrm>
              <a:off x="6004600" y="302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9301;p60">
              <a:extLst>
                <a:ext uri="{FF2B5EF4-FFF2-40B4-BE49-F238E27FC236}">
                  <a16:creationId xmlns:a16="http://schemas.microsoft.com/office/drawing/2014/main" id="{A6AE522D-865B-456F-A865-9FF18118C7ED}"/>
                </a:ext>
              </a:extLst>
            </p:cNvPr>
            <p:cNvSpPr/>
            <p:nvPr/>
          </p:nvSpPr>
          <p:spPr>
            <a:xfrm>
              <a:off x="6004300" y="3025975"/>
              <a:ext cx="825" cy="150"/>
            </a:xfrm>
            <a:custGeom>
              <a:avLst/>
              <a:gdLst/>
              <a:ahLst/>
              <a:cxnLst/>
              <a:rect l="l" t="t" r="r" b="b"/>
              <a:pathLst>
                <a:path w="33" h="6" extrusionOk="0">
                  <a:moveTo>
                    <a:pt x="27" y="0"/>
                  </a:moveTo>
                  <a:cubicBezTo>
                    <a:pt x="19" y="0"/>
                    <a:pt x="1" y="5"/>
                    <a:pt x="25" y="5"/>
                  </a:cubicBezTo>
                  <a:cubicBezTo>
                    <a:pt x="33" y="1"/>
                    <a:pt x="31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9302;p60">
              <a:extLst>
                <a:ext uri="{FF2B5EF4-FFF2-40B4-BE49-F238E27FC236}">
                  <a16:creationId xmlns:a16="http://schemas.microsoft.com/office/drawing/2014/main" id="{B9227BA0-33CC-4720-B199-B03C62D4676D}"/>
                </a:ext>
              </a:extLst>
            </p:cNvPr>
            <p:cNvSpPr/>
            <p:nvPr/>
          </p:nvSpPr>
          <p:spPr>
            <a:xfrm>
              <a:off x="6004600" y="3026400"/>
              <a:ext cx="800" cy="850"/>
            </a:xfrm>
            <a:custGeom>
              <a:avLst/>
              <a:gdLst/>
              <a:ahLst/>
              <a:cxnLst/>
              <a:rect l="l" t="t" r="r" b="b"/>
              <a:pathLst>
                <a:path w="32" h="34" extrusionOk="0">
                  <a:moveTo>
                    <a:pt x="25" y="0"/>
                  </a:moveTo>
                  <a:cubicBezTo>
                    <a:pt x="25" y="9"/>
                    <a:pt x="25" y="17"/>
                    <a:pt x="16" y="17"/>
                  </a:cubicBezTo>
                  <a:cubicBezTo>
                    <a:pt x="13" y="17"/>
                    <a:pt x="8" y="16"/>
                    <a:pt x="1" y="12"/>
                  </a:cubicBezTo>
                  <a:lnTo>
                    <a:pt x="1" y="12"/>
                  </a:lnTo>
                  <a:cubicBezTo>
                    <a:pt x="11" y="27"/>
                    <a:pt x="19" y="34"/>
                    <a:pt x="24" y="34"/>
                  </a:cubicBezTo>
                  <a:cubicBezTo>
                    <a:pt x="30" y="34"/>
                    <a:pt x="32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9303;p60">
              <a:extLst>
                <a:ext uri="{FF2B5EF4-FFF2-40B4-BE49-F238E27FC236}">
                  <a16:creationId xmlns:a16="http://schemas.microsoft.com/office/drawing/2014/main" id="{6BB5A3CD-5B8F-4BEC-A248-F1ABF4809E46}"/>
                </a:ext>
              </a:extLst>
            </p:cNvPr>
            <p:cNvSpPr/>
            <p:nvPr/>
          </p:nvSpPr>
          <p:spPr>
            <a:xfrm>
              <a:off x="6004300" y="3029075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" y="0"/>
                  </a:moveTo>
                  <a:cubicBezTo>
                    <a:pt x="13" y="48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9304;p60">
              <a:extLst>
                <a:ext uri="{FF2B5EF4-FFF2-40B4-BE49-F238E27FC236}">
                  <a16:creationId xmlns:a16="http://schemas.microsoft.com/office/drawing/2014/main" id="{2916216D-6AA0-4DF7-93D5-0CA4B576022B}"/>
                </a:ext>
              </a:extLst>
            </p:cNvPr>
            <p:cNvSpPr/>
            <p:nvPr/>
          </p:nvSpPr>
          <p:spPr>
            <a:xfrm>
              <a:off x="6003425" y="302342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48" y="0"/>
                  </a:moveTo>
                  <a:cubicBezTo>
                    <a:pt x="48" y="0"/>
                    <a:pt x="0" y="24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9305;p60">
              <a:extLst>
                <a:ext uri="{FF2B5EF4-FFF2-40B4-BE49-F238E27FC236}">
                  <a16:creationId xmlns:a16="http://schemas.microsoft.com/office/drawing/2014/main" id="{8DD2EF02-D71E-40D8-8EBB-E8856EE27F71}"/>
                </a:ext>
              </a:extLst>
            </p:cNvPr>
            <p:cNvSpPr/>
            <p:nvPr/>
          </p:nvSpPr>
          <p:spPr>
            <a:xfrm>
              <a:off x="6003725" y="30234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2"/>
                    <a:pt x="12" y="12"/>
                    <a:pt x="12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9306;p60">
              <a:extLst>
                <a:ext uri="{FF2B5EF4-FFF2-40B4-BE49-F238E27FC236}">
                  <a16:creationId xmlns:a16="http://schemas.microsoft.com/office/drawing/2014/main" id="{FAF0FC81-32DB-4D08-AE5B-727EDF09E9BC}"/>
                </a:ext>
              </a:extLst>
            </p:cNvPr>
            <p:cNvSpPr/>
            <p:nvPr/>
          </p:nvSpPr>
          <p:spPr>
            <a:xfrm>
              <a:off x="6003725" y="3025800"/>
              <a:ext cx="775" cy="500"/>
            </a:xfrm>
            <a:custGeom>
              <a:avLst/>
              <a:gdLst/>
              <a:ahLst/>
              <a:cxnLst/>
              <a:rect l="l" t="t" r="r" b="b"/>
              <a:pathLst>
                <a:path w="31" h="20" extrusionOk="0">
                  <a:moveTo>
                    <a:pt x="0" y="0"/>
                  </a:moveTo>
                  <a:cubicBezTo>
                    <a:pt x="7" y="8"/>
                    <a:pt x="28" y="19"/>
                    <a:pt x="29" y="19"/>
                  </a:cubicBezTo>
                  <a:cubicBezTo>
                    <a:pt x="30" y="19"/>
                    <a:pt x="23" y="1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9307;p60">
              <a:extLst>
                <a:ext uri="{FF2B5EF4-FFF2-40B4-BE49-F238E27FC236}">
                  <a16:creationId xmlns:a16="http://schemas.microsoft.com/office/drawing/2014/main" id="{938E1C16-4E0D-4B19-8033-E09A94050C27}"/>
                </a:ext>
              </a:extLst>
            </p:cNvPr>
            <p:cNvSpPr/>
            <p:nvPr/>
          </p:nvSpPr>
          <p:spPr>
            <a:xfrm>
              <a:off x="6003125" y="3021625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36" y="1"/>
                  </a:moveTo>
                  <a:cubicBezTo>
                    <a:pt x="96" y="1"/>
                    <a:pt x="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9308;p60">
              <a:extLst>
                <a:ext uri="{FF2B5EF4-FFF2-40B4-BE49-F238E27FC236}">
                  <a16:creationId xmlns:a16="http://schemas.microsoft.com/office/drawing/2014/main" id="{0677E804-5858-4019-BC2B-A1D0340877B8}"/>
                </a:ext>
              </a:extLst>
            </p:cNvPr>
            <p:cNvSpPr/>
            <p:nvPr/>
          </p:nvSpPr>
          <p:spPr>
            <a:xfrm>
              <a:off x="6003425" y="3019825"/>
              <a:ext cx="550" cy="950"/>
            </a:xfrm>
            <a:custGeom>
              <a:avLst/>
              <a:gdLst/>
              <a:ahLst/>
              <a:cxnLst/>
              <a:rect l="l" t="t" r="r" b="b"/>
              <a:pathLst>
                <a:path w="22" h="38" extrusionOk="0">
                  <a:moveTo>
                    <a:pt x="16" y="0"/>
                  </a:moveTo>
                  <a:lnTo>
                    <a:pt x="16" y="0"/>
                  </a:lnTo>
                  <a:cubicBezTo>
                    <a:pt x="13" y="0"/>
                    <a:pt x="8" y="9"/>
                    <a:pt x="0" y="37"/>
                  </a:cubicBezTo>
                  <a:cubicBezTo>
                    <a:pt x="16" y="37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9309;p60">
              <a:extLst>
                <a:ext uri="{FF2B5EF4-FFF2-40B4-BE49-F238E27FC236}">
                  <a16:creationId xmlns:a16="http://schemas.microsoft.com/office/drawing/2014/main" id="{FF21A977-6B97-4520-B56F-DE8AA0012728}"/>
                </a:ext>
              </a:extLst>
            </p:cNvPr>
            <p:cNvSpPr/>
            <p:nvPr/>
          </p:nvSpPr>
          <p:spPr>
            <a:xfrm>
              <a:off x="6003225" y="3022250"/>
              <a:ext cx="700" cy="300"/>
            </a:xfrm>
            <a:custGeom>
              <a:avLst/>
              <a:gdLst/>
              <a:ahLst/>
              <a:cxnLst/>
              <a:rect l="l" t="t" r="r" b="b"/>
              <a:pathLst>
                <a:path w="28" h="12" extrusionOk="0">
                  <a:moveTo>
                    <a:pt x="27" y="1"/>
                  </a:moveTo>
                  <a:cubicBezTo>
                    <a:pt x="24" y="1"/>
                    <a:pt x="0" y="12"/>
                    <a:pt x="8" y="12"/>
                  </a:cubicBezTo>
                  <a:cubicBezTo>
                    <a:pt x="24" y="4"/>
                    <a:pt x="28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9310;p60">
              <a:extLst>
                <a:ext uri="{FF2B5EF4-FFF2-40B4-BE49-F238E27FC236}">
                  <a16:creationId xmlns:a16="http://schemas.microsoft.com/office/drawing/2014/main" id="{8826641A-3A73-40AF-993E-1570F072FAAC}"/>
                </a:ext>
              </a:extLst>
            </p:cNvPr>
            <p:cNvSpPr/>
            <p:nvPr/>
          </p:nvSpPr>
          <p:spPr>
            <a:xfrm>
              <a:off x="6003275" y="3022050"/>
              <a:ext cx="175" cy="500"/>
            </a:xfrm>
            <a:custGeom>
              <a:avLst/>
              <a:gdLst/>
              <a:ahLst/>
              <a:cxnLst/>
              <a:rect l="l" t="t" r="r" b="b"/>
              <a:pathLst>
                <a:path w="7" h="2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1" y="5"/>
                    <a:pt x="6" y="20"/>
                  </a:cubicBezTo>
                  <a:cubicBezTo>
                    <a:pt x="6" y="1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9311;p60">
              <a:extLst>
                <a:ext uri="{FF2B5EF4-FFF2-40B4-BE49-F238E27FC236}">
                  <a16:creationId xmlns:a16="http://schemas.microsoft.com/office/drawing/2014/main" id="{C33F5303-3883-40CF-8969-F0FE73D23C6B}"/>
                </a:ext>
              </a:extLst>
            </p:cNvPr>
            <p:cNvSpPr/>
            <p:nvPr/>
          </p:nvSpPr>
          <p:spPr>
            <a:xfrm>
              <a:off x="6002825" y="3024350"/>
              <a:ext cx="925" cy="375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2" y="0"/>
                  </a:moveTo>
                  <a:cubicBezTo>
                    <a:pt x="8" y="0"/>
                    <a:pt x="4" y="3"/>
                    <a:pt x="0" y="11"/>
                  </a:cubicBezTo>
                  <a:cubicBezTo>
                    <a:pt x="3" y="13"/>
                    <a:pt x="5" y="14"/>
                    <a:pt x="8" y="14"/>
                  </a:cubicBezTo>
                  <a:cubicBezTo>
                    <a:pt x="14" y="14"/>
                    <a:pt x="21" y="8"/>
                    <a:pt x="27" y="8"/>
                  </a:cubicBezTo>
                  <a:lnTo>
                    <a:pt x="27" y="8"/>
                  </a:lnTo>
                  <a:cubicBezTo>
                    <a:pt x="30" y="9"/>
                    <a:pt x="33" y="11"/>
                    <a:pt x="36" y="11"/>
                  </a:cubicBezTo>
                  <a:cubicBezTo>
                    <a:pt x="34" y="8"/>
                    <a:pt x="31" y="7"/>
                    <a:pt x="29" y="7"/>
                  </a:cubicBezTo>
                  <a:cubicBezTo>
                    <a:pt x="28" y="7"/>
                    <a:pt x="28" y="7"/>
                    <a:pt x="27" y="8"/>
                  </a:cubicBezTo>
                  <a:lnTo>
                    <a:pt x="27" y="8"/>
                  </a:lnTo>
                  <a:cubicBezTo>
                    <a:pt x="22" y="4"/>
                    <a:pt x="17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9312;p60">
              <a:extLst>
                <a:ext uri="{FF2B5EF4-FFF2-40B4-BE49-F238E27FC236}">
                  <a16:creationId xmlns:a16="http://schemas.microsoft.com/office/drawing/2014/main" id="{D11C0901-6564-442B-947C-5D923D4A78BD}"/>
                </a:ext>
              </a:extLst>
            </p:cNvPr>
            <p:cNvSpPr/>
            <p:nvPr/>
          </p:nvSpPr>
          <p:spPr>
            <a:xfrm>
              <a:off x="6003125" y="3023200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0"/>
                    <a:pt x="6" y="3"/>
                    <a:pt x="24" y="9"/>
                  </a:cubicBezTo>
                  <a:cubicBezTo>
                    <a:pt x="12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9313;p60">
              <a:extLst>
                <a:ext uri="{FF2B5EF4-FFF2-40B4-BE49-F238E27FC236}">
                  <a16:creationId xmlns:a16="http://schemas.microsoft.com/office/drawing/2014/main" id="{00BBC38F-73E9-4B90-9FB2-B52A6660D0E4}"/>
                </a:ext>
              </a:extLst>
            </p:cNvPr>
            <p:cNvSpPr/>
            <p:nvPr/>
          </p:nvSpPr>
          <p:spPr>
            <a:xfrm>
              <a:off x="6002975" y="3022775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1" y="1"/>
                  </a:moveTo>
                  <a:cubicBezTo>
                    <a:pt x="0" y="1"/>
                    <a:pt x="1" y="4"/>
                    <a:pt x="6" y="14"/>
                  </a:cubicBezTo>
                  <a:cubicBezTo>
                    <a:pt x="6" y="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9314;p60">
              <a:extLst>
                <a:ext uri="{FF2B5EF4-FFF2-40B4-BE49-F238E27FC236}">
                  <a16:creationId xmlns:a16="http://schemas.microsoft.com/office/drawing/2014/main" id="{9C3BC35C-38EE-4DC3-A2C9-49E8260A1E41}"/>
                </a:ext>
              </a:extLst>
            </p:cNvPr>
            <p:cNvSpPr/>
            <p:nvPr/>
          </p:nvSpPr>
          <p:spPr>
            <a:xfrm>
              <a:off x="6002075" y="3020100"/>
              <a:ext cx="775" cy="450"/>
            </a:xfrm>
            <a:custGeom>
              <a:avLst/>
              <a:gdLst/>
              <a:ahLst/>
              <a:cxnLst/>
              <a:rect l="l" t="t" r="r" b="b"/>
              <a:pathLst>
                <a:path w="31" h="18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"/>
                    <a:pt x="19" y="15"/>
                    <a:pt x="27" y="16"/>
                  </a:cubicBezTo>
                  <a:lnTo>
                    <a:pt x="27" y="16"/>
                  </a:lnTo>
                  <a:cubicBezTo>
                    <a:pt x="28" y="17"/>
                    <a:pt x="28" y="18"/>
                    <a:pt x="29" y="18"/>
                  </a:cubicBezTo>
                  <a:cubicBezTo>
                    <a:pt x="30" y="18"/>
                    <a:pt x="30" y="17"/>
                    <a:pt x="30" y="14"/>
                  </a:cubicBezTo>
                  <a:cubicBezTo>
                    <a:pt x="28" y="12"/>
                    <a:pt x="26" y="11"/>
                    <a:pt x="26" y="11"/>
                  </a:cubicBezTo>
                  <a:lnTo>
                    <a:pt x="26" y="11"/>
                  </a:lnTo>
                  <a:cubicBezTo>
                    <a:pt x="25" y="11"/>
                    <a:pt x="25" y="11"/>
                    <a:pt x="25" y="11"/>
                  </a:cubicBezTo>
                  <a:lnTo>
                    <a:pt x="25" y="11"/>
                  </a:lnTo>
                  <a:cubicBezTo>
                    <a:pt x="12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9315;p60">
              <a:extLst>
                <a:ext uri="{FF2B5EF4-FFF2-40B4-BE49-F238E27FC236}">
                  <a16:creationId xmlns:a16="http://schemas.microsoft.com/office/drawing/2014/main" id="{19F6425C-1B96-443B-9C0E-D80B8E65B9AB}"/>
                </a:ext>
              </a:extLst>
            </p:cNvPr>
            <p:cNvSpPr/>
            <p:nvPr/>
          </p:nvSpPr>
          <p:spPr>
            <a:xfrm>
              <a:off x="6001325" y="30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9316;p60">
              <a:extLst>
                <a:ext uri="{FF2B5EF4-FFF2-40B4-BE49-F238E27FC236}">
                  <a16:creationId xmlns:a16="http://schemas.microsoft.com/office/drawing/2014/main" id="{F6F03571-FD56-4C13-A695-87262F9B8E57}"/>
                </a:ext>
              </a:extLst>
            </p:cNvPr>
            <p:cNvSpPr/>
            <p:nvPr/>
          </p:nvSpPr>
          <p:spPr>
            <a:xfrm>
              <a:off x="6002525" y="3020750"/>
              <a:ext cx="175" cy="450"/>
            </a:xfrm>
            <a:custGeom>
              <a:avLst/>
              <a:gdLst/>
              <a:ahLst/>
              <a:cxnLst/>
              <a:rect l="l" t="t" r="r" b="b"/>
              <a:pathLst>
                <a:path w="7" h="1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2"/>
                    <a:pt x="3" y="18"/>
                    <a:pt x="5" y="18"/>
                  </a:cubicBezTo>
                  <a:cubicBezTo>
                    <a:pt x="6" y="18"/>
                    <a:pt x="6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9317;p60">
              <a:extLst>
                <a:ext uri="{FF2B5EF4-FFF2-40B4-BE49-F238E27FC236}">
                  <a16:creationId xmlns:a16="http://schemas.microsoft.com/office/drawing/2014/main" id="{59318A69-62D9-4848-9567-E7B31FE34053}"/>
                </a:ext>
              </a:extLst>
            </p:cNvPr>
            <p:cNvSpPr/>
            <p:nvPr/>
          </p:nvSpPr>
          <p:spPr>
            <a:xfrm>
              <a:off x="6002225" y="3018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12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9318;p60">
              <a:extLst>
                <a:ext uri="{FF2B5EF4-FFF2-40B4-BE49-F238E27FC236}">
                  <a16:creationId xmlns:a16="http://schemas.microsoft.com/office/drawing/2014/main" id="{742FFA6A-344F-46D8-9A0F-028643CA9A03}"/>
                </a:ext>
              </a:extLst>
            </p:cNvPr>
            <p:cNvSpPr/>
            <p:nvPr/>
          </p:nvSpPr>
          <p:spPr>
            <a:xfrm>
              <a:off x="6003125" y="302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9319;p60">
              <a:extLst>
                <a:ext uri="{FF2B5EF4-FFF2-40B4-BE49-F238E27FC236}">
                  <a16:creationId xmlns:a16="http://schemas.microsoft.com/office/drawing/2014/main" id="{44043564-C78C-4F7C-AFA6-DC769735AA25}"/>
                </a:ext>
              </a:extLst>
            </p:cNvPr>
            <p:cNvSpPr/>
            <p:nvPr/>
          </p:nvSpPr>
          <p:spPr>
            <a:xfrm>
              <a:off x="6002700" y="3021125"/>
              <a:ext cx="450" cy="300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0"/>
                    <a:pt x="5" y="11"/>
                    <a:pt x="12" y="11"/>
                  </a:cubicBezTo>
                  <a:cubicBezTo>
                    <a:pt x="14" y="11"/>
                    <a:pt x="15" y="11"/>
                    <a:pt x="17" y="9"/>
                  </a:cubicBezTo>
                  <a:cubicBezTo>
                    <a:pt x="11" y="3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9320;p60">
              <a:extLst>
                <a:ext uri="{FF2B5EF4-FFF2-40B4-BE49-F238E27FC236}">
                  <a16:creationId xmlns:a16="http://schemas.microsoft.com/office/drawing/2014/main" id="{519B4729-8A33-4C59-8B7F-296CA9C27EC8}"/>
                </a:ext>
              </a:extLst>
            </p:cNvPr>
            <p:cNvSpPr/>
            <p:nvPr/>
          </p:nvSpPr>
          <p:spPr>
            <a:xfrm>
              <a:off x="5998475" y="3016875"/>
              <a:ext cx="3150" cy="1425"/>
            </a:xfrm>
            <a:custGeom>
              <a:avLst/>
              <a:gdLst/>
              <a:ahLst/>
              <a:cxnLst/>
              <a:rect l="l" t="t" r="r" b="b"/>
              <a:pathLst>
                <a:path w="126" h="57" extrusionOk="0">
                  <a:moveTo>
                    <a:pt x="33" y="1"/>
                  </a:moveTo>
                  <a:cubicBezTo>
                    <a:pt x="27" y="1"/>
                    <a:pt x="18" y="4"/>
                    <a:pt x="8" y="12"/>
                  </a:cubicBezTo>
                  <a:cubicBezTo>
                    <a:pt x="8" y="26"/>
                    <a:pt x="8" y="29"/>
                    <a:pt x="8" y="29"/>
                  </a:cubicBezTo>
                  <a:cubicBezTo>
                    <a:pt x="8" y="31"/>
                    <a:pt x="8" y="33"/>
                    <a:pt x="8" y="36"/>
                  </a:cubicBezTo>
                  <a:cubicBezTo>
                    <a:pt x="1" y="36"/>
                    <a:pt x="60" y="57"/>
                    <a:pt x="92" y="57"/>
                  </a:cubicBezTo>
                  <a:cubicBezTo>
                    <a:pt x="115" y="57"/>
                    <a:pt x="125" y="47"/>
                    <a:pt x="91" y="12"/>
                  </a:cubicBezTo>
                  <a:cubicBezTo>
                    <a:pt x="91" y="12"/>
                    <a:pt x="91" y="12"/>
                    <a:pt x="91" y="12"/>
                  </a:cubicBezTo>
                  <a:lnTo>
                    <a:pt x="91" y="12"/>
                  </a:lnTo>
                  <a:cubicBezTo>
                    <a:pt x="85" y="18"/>
                    <a:pt x="88" y="21"/>
                    <a:pt x="90" y="21"/>
                  </a:cubicBezTo>
                  <a:lnTo>
                    <a:pt x="90" y="21"/>
                  </a:lnTo>
                  <a:cubicBezTo>
                    <a:pt x="88" y="39"/>
                    <a:pt x="78" y="48"/>
                    <a:pt x="67" y="48"/>
                  </a:cubicBezTo>
                  <a:cubicBezTo>
                    <a:pt x="58" y="39"/>
                    <a:pt x="56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9321;p60">
              <a:extLst>
                <a:ext uri="{FF2B5EF4-FFF2-40B4-BE49-F238E27FC236}">
                  <a16:creationId xmlns:a16="http://schemas.microsoft.com/office/drawing/2014/main" id="{9B118C1E-C528-45BE-8FFF-21BB11CF9359}"/>
                </a:ext>
              </a:extLst>
            </p:cNvPr>
            <p:cNvSpPr/>
            <p:nvPr/>
          </p:nvSpPr>
          <p:spPr>
            <a:xfrm>
              <a:off x="6001325" y="3017475"/>
              <a:ext cx="925" cy="1200"/>
            </a:xfrm>
            <a:custGeom>
              <a:avLst/>
              <a:gdLst/>
              <a:ahLst/>
              <a:cxnLst/>
              <a:rect l="l" t="t" r="r" b="b"/>
              <a:pathLst>
                <a:path w="37" h="48" extrusionOk="0">
                  <a:moveTo>
                    <a:pt x="1" y="0"/>
                  </a:moveTo>
                  <a:cubicBezTo>
                    <a:pt x="13" y="12"/>
                    <a:pt x="13" y="36"/>
                    <a:pt x="13" y="48"/>
                  </a:cubicBezTo>
                  <a:cubicBezTo>
                    <a:pt x="37" y="12"/>
                    <a:pt x="3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9322;p60">
              <a:extLst>
                <a:ext uri="{FF2B5EF4-FFF2-40B4-BE49-F238E27FC236}">
                  <a16:creationId xmlns:a16="http://schemas.microsoft.com/office/drawing/2014/main" id="{170440B6-E4F1-4EB4-A726-BB4F91620D4A}"/>
                </a:ext>
              </a:extLst>
            </p:cNvPr>
            <p:cNvSpPr/>
            <p:nvPr/>
          </p:nvSpPr>
          <p:spPr>
            <a:xfrm>
              <a:off x="6001625" y="3018650"/>
              <a:ext cx="625" cy="750"/>
            </a:xfrm>
            <a:custGeom>
              <a:avLst/>
              <a:gdLst/>
              <a:ahLst/>
              <a:cxnLst/>
              <a:rect l="l" t="t" r="r" b="b"/>
              <a:pathLst>
                <a:path w="25" h="30" extrusionOk="0">
                  <a:moveTo>
                    <a:pt x="1" y="1"/>
                  </a:moveTo>
                  <a:cubicBezTo>
                    <a:pt x="1" y="18"/>
                    <a:pt x="7" y="29"/>
                    <a:pt x="15" y="29"/>
                  </a:cubicBezTo>
                  <a:cubicBezTo>
                    <a:pt x="17" y="29"/>
                    <a:pt x="20" y="28"/>
                    <a:pt x="22" y="27"/>
                  </a:cubicBezTo>
                  <a:lnTo>
                    <a:pt x="22" y="27"/>
                  </a:ln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5" y="26"/>
                    <a:pt x="25" y="25"/>
                  </a:cubicBezTo>
                  <a:lnTo>
                    <a:pt x="25" y="25"/>
                  </a:lnTo>
                  <a:cubicBezTo>
                    <a:pt x="24" y="25"/>
                    <a:pt x="23" y="26"/>
                    <a:pt x="22" y="27"/>
                  </a:cubicBezTo>
                  <a:lnTo>
                    <a:pt x="22" y="27"/>
                  </a:lnTo>
                  <a:cubicBezTo>
                    <a:pt x="16" y="2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9323;p60">
              <a:extLst>
                <a:ext uri="{FF2B5EF4-FFF2-40B4-BE49-F238E27FC236}">
                  <a16:creationId xmlns:a16="http://schemas.microsoft.com/office/drawing/2014/main" id="{20D4031E-E4FB-4DAB-98BA-AB275159F9F9}"/>
                </a:ext>
              </a:extLst>
            </p:cNvPr>
            <p:cNvSpPr/>
            <p:nvPr/>
          </p:nvSpPr>
          <p:spPr>
            <a:xfrm>
              <a:off x="6001025" y="3019250"/>
              <a:ext cx="1525" cy="625"/>
            </a:xfrm>
            <a:custGeom>
              <a:avLst/>
              <a:gdLst/>
              <a:ahLst/>
              <a:cxnLst/>
              <a:rect l="l" t="t" r="r" b="b"/>
              <a:pathLst>
                <a:path w="61" h="25" extrusionOk="0">
                  <a:moveTo>
                    <a:pt x="49" y="1"/>
                  </a:moveTo>
                  <a:lnTo>
                    <a:pt x="49" y="1"/>
                  </a:lnTo>
                  <a:cubicBezTo>
                    <a:pt x="46" y="3"/>
                    <a:pt x="43" y="4"/>
                    <a:pt x="39" y="4"/>
                  </a:cubicBezTo>
                  <a:cubicBezTo>
                    <a:pt x="32" y="4"/>
                    <a:pt x="25" y="1"/>
                    <a:pt x="18" y="1"/>
                  </a:cubicBezTo>
                  <a:cubicBezTo>
                    <a:pt x="11" y="1"/>
                    <a:pt x="5" y="4"/>
                    <a:pt x="1" y="12"/>
                  </a:cubicBezTo>
                  <a:cubicBezTo>
                    <a:pt x="1" y="24"/>
                    <a:pt x="13" y="24"/>
                    <a:pt x="25" y="24"/>
                  </a:cubicBezTo>
                  <a:cubicBezTo>
                    <a:pt x="25" y="12"/>
                    <a:pt x="60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9324;p60">
              <a:extLst>
                <a:ext uri="{FF2B5EF4-FFF2-40B4-BE49-F238E27FC236}">
                  <a16:creationId xmlns:a16="http://schemas.microsoft.com/office/drawing/2014/main" id="{5EB76EB8-C7EE-40FF-BF29-DE385F150021}"/>
                </a:ext>
              </a:extLst>
            </p:cNvPr>
            <p:cNvSpPr/>
            <p:nvPr/>
          </p:nvSpPr>
          <p:spPr>
            <a:xfrm>
              <a:off x="6001925" y="30243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9325;p60">
              <a:extLst>
                <a:ext uri="{FF2B5EF4-FFF2-40B4-BE49-F238E27FC236}">
                  <a16:creationId xmlns:a16="http://schemas.microsoft.com/office/drawing/2014/main" id="{1F63FF33-82B1-4B6E-8BF0-DF57A2BF8698}"/>
                </a:ext>
              </a:extLst>
            </p:cNvPr>
            <p:cNvSpPr/>
            <p:nvPr/>
          </p:nvSpPr>
          <p:spPr>
            <a:xfrm>
              <a:off x="6001325" y="3023375"/>
              <a:ext cx="1525" cy="1250"/>
            </a:xfrm>
            <a:custGeom>
              <a:avLst/>
              <a:gdLst/>
              <a:ahLst/>
              <a:cxnLst/>
              <a:rect l="l" t="t" r="r" b="b"/>
              <a:pathLst>
                <a:path w="61" h="50" extrusionOk="0">
                  <a:moveTo>
                    <a:pt x="57" y="1"/>
                  </a:moveTo>
                  <a:cubicBezTo>
                    <a:pt x="55" y="1"/>
                    <a:pt x="53" y="4"/>
                    <a:pt x="52" y="9"/>
                  </a:cubicBezTo>
                  <a:lnTo>
                    <a:pt x="52" y="9"/>
                  </a:lnTo>
                  <a:cubicBezTo>
                    <a:pt x="54" y="7"/>
                    <a:pt x="57" y="5"/>
                    <a:pt x="60" y="2"/>
                  </a:cubicBezTo>
                  <a:cubicBezTo>
                    <a:pt x="59" y="1"/>
                    <a:pt x="58" y="1"/>
                    <a:pt x="57" y="1"/>
                  </a:cubicBezTo>
                  <a:close/>
                  <a:moveTo>
                    <a:pt x="52" y="9"/>
                  </a:moveTo>
                  <a:lnTo>
                    <a:pt x="52" y="9"/>
                  </a:lnTo>
                  <a:cubicBezTo>
                    <a:pt x="43" y="15"/>
                    <a:pt x="34" y="17"/>
                    <a:pt x="25" y="26"/>
                  </a:cubicBezTo>
                  <a:cubicBezTo>
                    <a:pt x="60" y="50"/>
                    <a:pt x="1" y="50"/>
                    <a:pt x="37" y="50"/>
                  </a:cubicBezTo>
                  <a:cubicBezTo>
                    <a:pt x="44" y="50"/>
                    <a:pt x="47" y="23"/>
                    <a:pt x="52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9326;p60">
              <a:extLst>
                <a:ext uri="{FF2B5EF4-FFF2-40B4-BE49-F238E27FC236}">
                  <a16:creationId xmlns:a16="http://schemas.microsoft.com/office/drawing/2014/main" id="{BCD6C56E-EA10-4F6A-8E0D-764F78F9C27A}"/>
                </a:ext>
              </a:extLst>
            </p:cNvPr>
            <p:cNvSpPr/>
            <p:nvPr/>
          </p:nvSpPr>
          <p:spPr>
            <a:xfrm>
              <a:off x="6001025" y="3021025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13" y="1"/>
                  </a:moveTo>
                  <a:cubicBezTo>
                    <a:pt x="13" y="13"/>
                    <a:pt x="1" y="25"/>
                    <a:pt x="25" y="37"/>
                  </a:cubicBezTo>
                  <a:cubicBezTo>
                    <a:pt x="49" y="37"/>
                    <a:pt x="13" y="13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9327;p60">
              <a:extLst>
                <a:ext uri="{FF2B5EF4-FFF2-40B4-BE49-F238E27FC236}">
                  <a16:creationId xmlns:a16="http://schemas.microsoft.com/office/drawing/2014/main" id="{310320B2-8A10-4D58-9C30-ED22F3A01CD7}"/>
                </a:ext>
              </a:extLst>
            </p:cNvPr>
            <p:cNvSpPr/>
            <p:nvPr/>
          </p:nvSpPr>
          <p:spPr>
            <a:xfrm>
              <a:off x="6001625" y="3017075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5" y="1"/>
                  </a:moveTo>
                  <a:cubicBezTo>
                    <a:pt x="5" y="1"/>
                    <a:pt x="3" y="2"/>
                    <a:pt x="1" y="4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4" y="8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9328;p60">
              <a:extLst>
                <a:ext uri="{FF2B5EF4-FFF2-40B4-BE49-F238E27FC236}">
                  <a16:creationId xmlns:a16="http://schemas.microsoft.com/office/drawing/2014/main" id="{EA748F7E-D46E-4DBB-BB95-BD8002E50957}"/>
                </a:ext>
              </a:extLst>
            </p:cNvPr>
            <p:cNvSpPr/>
            <p:nvPr/>
          </p:nvSpPr>
          <p:spPr>
            <a:xfrm>
              <a:off x="6001325" y="3015975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1" y="1"/>
                  </a:moveTo>
                  <a:cubicBezTo>
                    <a:pt x="1" y="7"/>
                    <a:pt x="5" y="14"/>
                    <a:pt x="6" y="14"/>
                  </a:cubicBezTo>
                  <a:cubicBezTo>
                    <a:pt x="7" y="14"/>
                    <a:pt x="6" y="1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9329;p60">
              <a:extLst>
                <a:ext uri="{FF2B5EF4-FFF2-40B4-BE49-F238E27FC236}">
                  <a16:creationId xmlns:a16="http://schemas.microsoft.com/office/drawing/2014/main" id="{D0E72D19-FF38-42E7-AD9E-FD3F707EDE25}"/>
                </a:ext>
              </a:extLst>
            </p:cNvPr>
            <p:cNvSpPr/>
            <p:nvPr/>
          </p:nvSpPr>
          <p:spPr>
            <a:xfrm>
              <a:off x="5991725" y="2992175"/>
              <a:ext cx="400" cy="750"/>
            </a:xfrm>
            <a:custGeom>
              <a:avLst/>
              <a:gdLst/>
              <a:ahLst/>
              <a:cxnLst/>
              <a:rect l="l" t="t" r="r" b="b"/>
              <a:pathLst>
                <a:path w="16" h="30" extrusionOk="0">
                  <a:moveTo>
                    <a:pt x="16" y="0"/>
                  </a:moveTo>
                  <a:cubicBezTo>
                    <a:pt x="8" y="8"/>
                    <a:pt x="1" y="29"/>
                    <a:pt x="2" y="29"/>
                  </a:cubicBezTo>
                  <a:cubicBezTo>
                    <a:pt x="3" y="29"/>
                    <a:pt x="7" y="22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9330;p60">
              <a:extLst>
                <a:ext uri="{FF2B5EF4-FFF2-40B4-BE49-F238E27FC236}">
                  <a16:creationId xmlns:a16="http://schemas.microsoft.com/office/drawing/2014/main" id="{3B30454A-A54C-48EF-80A7-F7287EB2BD61}"/>
                </a:ext>
              </a:extLst>
            </p:cNvPr>
            <p:cNvSpPr/>
            <p:nvPr/>
          </p:nvSpPr>
          <p:spPr>
            <a:xfrm>
              <a:off x="5983475" y="2978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9331;p60">
              <a:extLst>
                <a:ext uri="{FF2B5EF4-FFF2-40B4-BE49-F238E27FC236}">
                  <a16:creationId xmlns:a16="http://schemas.microsoft.com/office/drawing/2014/main" id="{69E891BE-494A-445E-834B-A7909C557D53}"/>
                </a:ext>
              </a:extLst>
            </p:cNvPr>
            <p:cNvSpPr/>
            <p:nvPr/>
          </p:nvSpPr>
          <p:spPr>
            <a:xfrm>
              <a:off x="5978125" y="2993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12" y="12"/>
                  </a:ln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9332;p60">
              <a:extLst>
                <a:ext uri="{FF2B5EF4-FFF2-40B4-BE49-F238E27FC236}">
                  <a16:creationId xmlns:a16="http://schemas.microsoft.com/office/drawing/2014/main" id="{966B23EC-A20F-4E80-B636-58A69331A51A}"/>
                </a:ext>
              </a:extLst>
            </p:cNvPr>
            <p:cNvSpPr/>
            <p:nvPr/>
          </p:nvSpPr>
          <p:spPr>
            <a:xfrm>
              <a:off x="5996875" y="30058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1"/>
                  </a:moveTo>
                  <a:cubicBezTo>
                    <a:pt x="12" y="25"/>
                    <a:pt x="0" y="36"/>
                    <a:pt x="12" y="36"/>
                  </a:cubicBezTo>
                  <a:cubicBezTo>
                    <a:pt x="12" y="25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9333;p60">
              <a:extLst>
                <a:ext uri="{FF2B5EF4-FFF2-40B4-BE49-F238E27FC236}">
                  <a16:creationId xmlns:a16="http://schemas.microsoft.com/office/drawing/2014/main" id="{AFC33B17-208F-4E3B-B697-ACB463B92A06}"/>
                </a:ext>
              </a:extLst>
            </p:cNvPr>
            <p:cNvSpPr/>
            <p:nvPr/>
          </p:nvSpPr>
          <p:spPr>
            <a:xfrm>
              <a:off x="5976325" y="2982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3"/>
                    <a:pt x="13" y="13"/>
                    <a:pt x="13" y="13"/>
                  </a:cubicBezTo>
                  <a:cubicBezTo>
                    <a:pt x="13" y="13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9334;p60">
              <a:extLst>
                <a:ext uri="{FF2B5EF4-FFF2-40B4-BE49-F238E27FC236}">
                  <a16:creationId xmlns:a16="http://schemas.microsoft.com/office/drawing/2014/main" id="{5A30952E-52C8-450F-92B2-5CDDCC14FED4}"/>
                </a:ext>
              </a:extLst>
            </p:cNvPr>
            <p:cNvSpPr/>
            <p:nvPr/>
          </p:nvSpPr>
          <p:spPr>
            <a:xfrm>
              <a:off x="5996750" y="3005250"/>
              <a:ext cx="875" cy="650"/>
            </a:xfrm>
            <a:custGeom>
              <a:avLst/>
              <a:gdLst/>
              <a:ahLst/>
              <a:cxnLst/>
              <a:rect l="l" t="t" r="r" b="b"/>
              <a:pathLst>
                <a:path w="35" h="26" extrusionOk="0">
                  <a:moveTo>
                    <a:pt x="5" y="1"/>
                  </a:moveTo>
                  <a:cubicBezTo>
                    <a:pt x="1" y="19"/>
                    <a:pt x="6" y="25"/>
                    <a:pt x="13" y="25"/>
                  </a:cubicBezTo>
                  <a:cubicBezTo>
                    <a:pt x="23" y="25"/>
                    <a:pt x="35" y="8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9335;p60">
              <a:extLst>
                <a:ext uri="{FF2B5EF4-FFF2-40B4-BE49-F238E27FC236}">
                  <a16:creationId xmlns:a16="http://schemas.microsoft.com/office/drawing/2014/main" id="{58AF51AE-3D2B-4259-BAEA-FAAF5F3EEC88}"/>
                </a:ext>
              </a:extLst>
            </p:cNvPr>
            <p:cNvSpPr/>
            <p:nvPr/>
          </p:nvSpPr>
          <p:spPr>
            <a:xfrm>
              <a:off x="5999850" y="30127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0" y="1"/>
                    <a:pt x="0" y="13"/>
                  </a:cubicBezTo>
                  <a:cubicBezTo>
                    <a:pt x="12" y="13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9336;p60">
              <a:extLst>
                <a:ext uri="{FF2B5EF4-FFF2-40B4-BE49-F238E27FC236}">
                  <a16:creationId xmlns:a16="http://schemas.microsoft.com/office/drawing/2014/main" id="{7AF6213E-2A10-455A-AFB7-8BB773DE12F7}"/>
                </a:ext>
              </a:extLst>
            </p:cNvPr>
            <p:cNvSpPr/>
            <p:nvPr/>
          </p:nvSpPr>
          <p:spPr>
            <a:xfrm>
              <a:off x="5999550" y="30118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25"/>
                  </a:moveTo>
                  <a:cubicBezTo>
                    <a:pt x="12" y="25"/>
                    <a:pt x="0" y="1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9337;p60">
              <a:extLst>
                <a:ext uri="{FF2B5EF4-FFF2-40B4-BE49-F238E27FC236}">
                  <a16:creationId xmlns:a16="http://schemas.microsoft.com/office/drawing/2014/main" id="{AE707AEA-3A23-4AB9-AC67-AE6785DD012C}"/>
                </a:ext>
              </a:extLst>
            </p:cNvPr>
            <p:cNvSpPr/>
            <p:nvPr/>
          </p:nvSpPr>
          <p:spPr>
            <a:xfrm>
              <a:off x="5985850" y="2989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9338;p60">
              <a:extLst>
                <a:ext uri="{FF2B5EF4-FFF2-40B4-BE49-F238E27FC236}">
                  <a16:creationId xmlns:a16="http://schemas.microsoft.com/office/drawing/2014/main" id="{725FC277-904E-473F-B0AA-A2CA84DDF213}"/>
                </a:ext>
              </a:extLst>
            </p:cNvPr>
            <p:cNvSpPr/>
            <p:nvPr/>
          </p:nvSpPr>
          <p:spPr>
            <a:xfrm>
              <a:off x="5985250" y="2988600"/>
              <a:ext cx="1525" cy="625"/>
            </a:xfrm>
            <a:custGeom>
              <a:avLst/>
              <a:gdLst/>
              <a:ahLst/>
              <a:cxnLst/>
              <a:rect l="l" t="t" r="r" b="b"/>
              <a:pathLst>
                <a:path w="61" h="25" extrusionOk="0">
                  <a:moveTo>
                    <a:pt x="60" y="0"/>
                  </a:moveTo>
                  <a:cubicBezTo>
                    <a:pt x="37" y="12"/>
                    <a:pt x="25" y="12"/>
                    <a:pt x="1" y="12"/>
                  </a:cubicBezTo>
                  <a:cubicBezTo>
                    <a:pt x="15" y="12"/>
                    <a:pt x="21" y="25"/>
                    <a:pt x="31" y="25"/>
                  </a:cubicBezTo>
                  <a:cubicBezTo>
                    <a:pt x="38" y="25"/>
                    <a:pt x="46" y="1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9339;p60">
              <a:extLst>
                <a:ext uri="{FF2B5EF4-FFF2-40B4-BE49-F238E27FC236}">
                  <a16:creationId xmlns:a16="http://schemas.microsoft.com/office/drawing/2014/main" id="{5F697148-1179-46E6-82C4-B4F9ADC55BEF}"/>
                </a:ext>
              </a:extLst>
            </p:cNvPr>
            <p:cNvSpPr/>
            <p:nvPr/>
          </p:nvSpPr>
          <p:spPr>
            <a:xfrm>
              <a:off x="5958775" y="2970425"/>
              <a:ext cx="42275" cy="64950"/>
            </a:xfrm>
            <a:custGeom>
              <a:avLst/>
              <a:gdLst/>
              <a:ahLst/>
              <a:cxnLst/>
              <a:rect l="l" t="t" r="r" b="b"/>
              <a:pathLst>
                <a:path w="1691" h="2598" extrusionOk="0">
                  <a:moveTo>
                    <a:pt x="977" y="394"/>
                  </a:moveTo>
                  <a:cubicBezTo>
                    <a:pt x="977" y="394"/>
                    <a:pt x="988" y="394"/>
                    <a:pt x="988" y="406"/>
                  </a:cubicBezTo>
                  <a:cubicBezTo>
                    <a:pt x="985" y="409"/>
                    <a:pt x="982" y="411"/>
                    <a:pt x="981" y="411"/>
                  </a:cubicBezTo>
                  <a:cubicBezTo>
                    <a:pt x="977" y="411"/>
                    <a:pt x="977" y="402"/>
                    <a:pt x="977" y="394"/>
                  </a:cubicBezTo>
                  <a:close/>
                  <a:moveTo>
                    <a:pt x="857" y="501"/>
                  </a:moveTo>
                  <a:cubicBezTo>
                    <a:pt x="860" y="505"/>
                    <a:pt x="862" y="510"/>
                    <a:pt x="864" y="513"/>
                  </a:cubicBezTo>
                  <a:lnTo>
                    <a:pt x="864" y="513"/>
                  </a:lnTo>
                  <a:cubicBezTo>
                    <a:pt x="873" y="514"/>
                    <a:pt x="872" y="518"/>
                    <a:pt x="868" y="520"/>
                  </a:cubicBezTo>
                  <a:lnTo>
                    <a:pt x="868" y="520"/>
                  </a:lnTo>
                  <a:cubicBezTo>
                    <a:pt x="867" y="518"/>
                    <a:pt x="866" y="516"/>
                    <a:pt x="864" y="513"/>
                  </a:cubicBezTo>
                  <a:lnTo>
                    <a:pt x="864" y="513"/>
                  </a:lnTo>
                  <a:cubicBezTo>
                    <a:pt x="862" y="513"/>
                    <a:pt x="860" y="513"/>
                    <a:pt x="857" y="513"/>
                  </a:cubicBezTo>
                  <a:cubicBezTo>
                    <a:pt x="858" y="515"/>
                    <a:pt x="858" y="517"/>
                    <a:pt x="859" y="519"/>
                  </a:cubicBezTo>
                  <a:lnTo>
                    <a:pt x="859" y="519"/>
                  </a:lnTo>
                  <a:cubicBezTo>
                    <a:pt x="856" y="517"/>
                    <a:pt x="854" y="511"/>
                    <a:pt x="857" y="501"/>
                  </a:cubicBezTo>
                  <a:close/>
                  <a:moveTo>
                    <a:pt x="893" y="501"/>
                  </a:moveTo>
                  <a:cubicBezTo>
                    <a:pt x="893" y="508"/>
                    <a:pt x="893" y="519"/>
                    <a:pt x="893" y="525"/>
                  </a:cubicBezTo>
                  <a:cubicBezTo>
                    <a:pt x="881" y="501"/>
                    <a:pt x="881" y="501"/>
                    <a:pt x="893" y="501"/>
                  </a:cubicBezTo>
                  <a:close/>
                  <a:moveTo>
                    <a:pt x="914" y="525"/>
                  </a:moveTo>
                  <a:lnTo>
                    <a:pt x="914" y="525"/>
                  </a:lnTo>
                  <a:cubicBezTo>
                    <a:pt x="915" y="529"/>
                    <a:pt x="916" y="533"/>
                    <a:pt x="917" y="537"/>
                  </a:cubicBezTo>
                  <a:cubicBezTo>
                    <a:pt x="917" y="533"/>
                    <a:pt x="916" y="529"/>
                    <a:pt x="914" y="525"/>
                  </a:cubicBezTo>
                  <a:close/>
                  <a:moveTo>
                    <a:pt x="926" y="532"/>
                  </a:moveTo>
                  <a:cubicBezTo>
                    <a:pt x="927" y="535"/>
                    <a:pt x="928" y="537"/>
                    <a:pt x="929" y="537"/>
                  </a:cubicBezTo>
                  <a:cubicBezTo>
                    <a:pt x="928" y="536"/>
                    <a:pt x="927" y="534"/>
                    <a:pt x="926" y="532"/>
                  </a:cubicBezTo>
                  <a:close/>
                  <a:moveTo>
                    <a:pt x="906" y="535"/>
                  </a:moveTo>
                  <a:lnTo>
                    <a:pt x="906" y="535"/>
                  </a:lnTo>
                  <a:cubicBezTo>
                    <a:pt x="909" y="553"/>
                    <a:pt x="919" y="564"/>
                    <a:pt x="929" y="584"/>
                  </a:cubicBezTo>
                  <a:cubicBezTo>
                    <a:pt x="923" y="566"/>
                    <a:pt x="914" y="551"/>
                    <a:pt x="906" y="535"/>
                  </a:cubicBezTo>
                  <a:close/>
                  <a:moveTo>
                    <a:pt x="1256" y="1220"/>
                  </a:moveTo>
                  <a:cubicBezTo>
                    <a:pt x="1254" y="1222"/>
                    <a:pt x="1252" y="1225"/>
                    <a:pt x="1250" y="1227"/>
                  </a:cubicBezTo>
                  <a:cubicBezTo>
                    <a:pt x="1254" y="1226"/>
                    <a:pt x="1255" y="1223"/>
                    <a:pt x="1256" y="1220"/>
                  </a:cubicBezTo>
                  <a:close/>
                  <a:moveTo>
                    <a:pt x="607" y="1394"/>
                  </a:moveTo>
                  <a:cubicBezTo>
                    <a:pt x="604" y="1401"/>
                    <a:pt x="602" y="1406"/>
                    <a:pt x="600" y="1412"/>
                  </a:cubicBezTo>
                  <a:lnTo>
                    <a:pt x="600" y="1412"/>
                  </a:lnTo>
                  <a:cubicBezTo>
                    <a:pt x="604" y="1408"/>
                    <a:pt x="607" y="1403"/>
                    <a:pt x="607" y="1394"/>
                  </a:cubicBezTo>
                  <a:close/>
                  <a:moveTo>
                    <a:pt x="1072" y="1406"/>
                  </a:moveTo>
                  <a:cubicBezTo>
                    <a:pt x="1069" y="1406"/>
                    <a:pt x="1067" y="1408"/>
                    <a:pt x="1067" y="1412"/>
                  </a:cubicBezTo>
                  <a:lnTo>
                    <a:pt x="1067" y="1412"/>
                  </a:lnTo>
                  <a:cubicBezTo>
                    <a:pt x="1068" y="1410"/>
                    <a:pt x="1070" y="1408"/>
                    <a:pt x="1072" y="1406"/>
                  </a:cubicBezTo>
                  <a:close/>
                  <a:moveTo>
                    <a:pt x="596" y="1430"/>
                  </a:moveTo>
                  <a:cubicBezTo>
                    <a:pt x="596" y="1430"/>
                    <a:pt x="596" y="1430"/>
                    <a:pt x="596" y="1430"/>
                  </a:cubicBezTo>
                  <a:cubicBezTo>
                    <a:pt x="596" y="1430"/>
                    <a:pt x="596" y="1430"/>
                    <a:pt x="596" y="1430"/>
                  </a:cubicBezTo>
                  <a:close/>
                  <a:moveTo>
                    <a:pt x="647" y="1420"/>
                  </a:moveTo>
                  <a:cubicBezTo>
                    <a:pt x="646" y="1420"/>
                    <a:pt x="646" y="1423"/>
                    <a:pt x="650" y="1432"/>
                  </a:cubicBezTo>
                  <a:lnTo>
                    <a:pt x="650" y="1432"/>
                  </a:lnTo>
                  <a:cubicBezTo>
                    <a:pt x="655" y="1430"/>
                    <a:pt x="648" y="1420"/>
                    <a:pt x="647" y="1420"/>
                  </a:cubicBezTo>
                  <a:close/>
                  <a:moveTo>
                    <a:pt x="562" y="1433"/>
                  </a:moveTo>
                  <a:lnTo>
                    <a:pt x="562" y="1433"/>
                  </a:lnTo>
                  <a:cubicBezTo>
                    <a:pt x="563" y="1433"/>
                    <a:pt x="565" y="1435"/>
                    <a:pt x="572" y="1442"/>
                  </a:cubicBezTo>
                  <a:cubicBezTo>
                    <a:pt x="572" y="1443"/>
                    <a:pt x="571" y="1444"/>
                    <a:pt x="570" y="1444"/>
                  </a:cubicBezTo>
                  <a:cubicBezTo>
                    <a:pt x="567" y="1444"/>
                    <a:pt x="559" y="1433"/>
                    <a:pt x="562" y="1433"/>
                  </a:cubicBezTo>
                  <a:close/>
                  <a:moveTo>
                    <a:pt x="1228" y="1453"/>
                  </a:moveTo>
                  <a:cubicBezTo>
                    <a:pt x="1228" y="1453"/>
                    <a:pt x="1227" y="1453"/>
                    <a:pt x="1227" y="1453"/>
                  </a:cubicBezTo>
                  <a:cubicBezTo>
                    <a:pt x="1229" y="1453"/>
                    <a:pt x="1231" y="1454"/>
                    <a:pt x="1232" y="1455"/>
                  </a:cubicBezTo>
                  <a:lnTo>
                    <a:pt x="1232" y="1455"/>
                  </a:lnTo>
                  <a:cubicBezTo>
                    <a:pt x="1231" y="1453"/>
                    <a:pt x="1230" y="1453"/>
                    <a:pt x="1228" y="1453"/>
                  </a:cubicBezTo>
                  <a:close/>
                  <a:moveTo>
                    <a:pt x="1232" y="1455"/>
                  </a:moveTo>
                  <a:cubicBezTo>
                    <a:pt x="1233" y="1456"/>
                    <a:pt x="1234" y="1457"/>
                    <a:pt x="1235" y="1458"/>
                  </a:cubicBezTo>
                  <a:lnTo>
                    <a:pt x="1235" y="1458"/>
                  </a:lnTo>
                  <a:cubicBezTo>
                    <a:pt x="1235" y="1457"/>
                    <a:pt x="1234" y="1456"/>
                    <a:pt x="1232" y="1455"/>
                  </a:cubicBezTo>
                  <a:close/>
                  <a:moveTo>
                    <a:pt x="1411" y="1465"/>
                  </a:moveTo>
                  <a:cubicBezTo>
                    <a:pt x="1409" y="1465"/>
                    <a:pt x="1407" y="1465"/>
                    <a:pt x="1405" y="1465"/>
                  </a:cubicBezTo>
                  <a:cubicBezTo>
                    <a:pt x="1408" y="1467"/>
                    <a:pt x="1410" y="1468"/>
                    <a:pt x="1413" y="1470"/>
                  </a:cubicBezTo>
                  <a:lnTo>
                    <a:pt x="1413" y="1470"/>
                  </a:lnTo>
                  <a:cubicBezTo>
                    <a:pt x="1412" y="1468"/>
                    <a:pt x="1412" y="1466"/>
                    <a:pt x="1411" y="1465"/>
                  </a:cubicBezTo>
                  <a:close/>
                  <a:moveTo>
                    <a:pt x="585" y="1451"/>
                  </a:moveTo>
                  <a:cubicBezTo>
                    <a:pt x="584" y="1458"/>
                    <a:pt x="584" y="1467"/>
                    <a:pt x="584" y="1477"/>
                  </a:cubicBezTo>
                  <a:cubicBezTo>
                    <a:pt x="584" y="1453"/>
                    <a:pt x="584" y="1453"/>
                    <a:pt x="584" y="1453"/>
                  </a:cubicBezTo>
                  <a:cubicBezTo>
                    <a:pt x="584" y="1453"/>
                    <a:pt x="584" y="1452"/>
                    <a:pt x="585" y="1451"/>
                  </a:cubicBezTo>
                  <a:close/>
                  <a:moveTo>
                    <a:pt x="1235" y="1458"/>
                  </a:moveTo>
                  <a:cubicBezTo>
                    <a:pt x="1237" y="1461"/>
                    <a:pt x="1234" y="1465"/>
                    <a:pt x="1227" y="1465"/>
                  </a:cubicBezTo>
                  <a:cubicBezTo>
                    <a:pt x="1234" y="1473"/>
                    <a:pt x="1242" y="1476"/>
                    <a:pt x="1250" y="1480"/>
                  </a:cubicBezTo>
                  <a:lnTo>
                    <a:pt x="1250" y="1480"/>
                  </a:lnTo>
                  <a:cubicBezTo>
                    <a:pt x="1245" y="1473"/>
                    <a:pt x="1240" y="1463"/>
                    <a:pt x="1235" y="1458"/>
                  </a:cubicBezTo>
                  <a:close/>
                  <a:moveTo>
                    <a:pt x="1413" y="1470"/>
                  </a:moveTo>
                  <a:lnTo>
                    <a:pt x="1413" y="1470"/>
                  </a:lnTo>
                  <a:cubicBezTo>
                    <a:pt x="1415" y="1482"/>
                    <a:pt x="1417" y="1489"/>
                    <a:pt x="1417" y="1489"/>
                  </a:cubicBezTo>
                  <a:lnTo>
                    <a:pt x="1381" y="1489"/>
                  </a:lnTo>
                  <a:cubicBezTo>
                    <a:pt x="1405" y="1489"/>
                    <a:pt x="1417" y="1501"/>
                    <a:pt x="1429" y="1525"/>
                  </a:cubicBezTo>
                  <a:cubicBezTo>
                    <a:pt x="1440" y="1504"/>
                    <a:pt x="1431" y="1482"/>
                    <a:pt x="1413" y="1470"/>
                  </a:cubicBezTo>
                  <a:close/>
                  <a:moveTo>
                    <a:pt x="1126" y="1547"/>
                  </a:moveTo>
                  <a:lnTo>
                    <a:pt x="1126" y="1547"/>
                  </a:lnTo>
                  <a:cubicBezTo>
                    <a:pt x="1126" y="1549"/>
                    <a:pt x="1126" y="1551"/>
                    <a:pt x="1126" y="1553"/>
                  </a:cubicBezTo>
                  <a:lnTo>
                    <a:pt x="1126" y="1553"/>
                  </a:lnTo>
                  <a:cubicBezTo>
                    <a:pt x="1126" y="1551"/>
                    <a:pt x="1126" y="1549"/>
                    <a:pt x="1126" y="1547"/>
                  </a:cubicBezTo>
                  <a:close/>
                  <a:moveTo>
                    <a:pt x="1024" y="1544"/>
                  </a:moveTo>
                  <a:cubicBezTo>
                    <a:pt x="1020" y="1546"/>
                    <a:pt x="1021" y="1556"/>
                    <a:pt x="1022" y="1556"/>
                  </a:cubicBezTo>
                  <a:cubicBezTo>
                    <a:pt x="1023" y="1556"/>
                    <a:pt x="1024" y="1553"/>
                    <a:pt x="1024" y="1544"/>
                  </a:cubicBezTo>
                  <a:close/>
                  <a:moveTo>
                    <a:pt x="1489" y="1573"/>
                  </a:moveTo>
                  <a:cubicBezTo>
                    <a:pt x="1487" y="1574"/>
                    <a:pt x="1487" y="1576"/>
                    <a:pt x="1487" y="1580"/>
                  </a:cubicBezTo>
                  <a:lnTo>
                    <a:pt x="1487" y="1580"/>
                  </a:lnTo>
                  <a:cubicBezTo>
                    <a:pt x="1487" y="1578"/>
                    <a:pt x="1488" y="1575"/>
                    <a:pt x="1489" y="1573"/>
                  </a:cubicBezTo>
                  <a:close/>
                  <a:moveTo>
                    <a:pt x="1512" y="1573"/>
                  </a:moveTo>
                  <a:cubicBezTo>
                    <a:pt x="1512" y="1575"/>
                    <a:pt x="1512" y="1578"/>
                    <a:pt x="1512" y="1581"/>
                  </a:cubicBezTo>
                  <a:lnTo>
                    <a:pt x="1512" y="1581"/>
                  </a:lnTo>
                  <a:cubicBezTo>
                    <a:pt x="1514" y="1576"/>
                    <a:pt x="1515" y="1573"/>
                    <a:pt x="1512" y="1573"/>
                  </a:cubicBezTo>
                  <a:close/>
                  <a:moveTo>
                    <a:pt x="691" y="1549"/>
                  </a:moveTo>
                  <a:cubicBezTo>
                    <a:pt x="691" y="1561"/>
                    <a:pt x="679" y="1572"/>
                    <a:pt x="679" y="1596"/>
                  </a:cubicBezTo>
                  <a:lnTo>
                    <a:pt x="679" y="1596"/>
                  </a:lnTo>
                  <a:cubicBezTo>
                    <a:pt x="679" y="1572"/>
                    <a:pt x="691" y="1549"/>
                    <a:pt x="691" y="1549"/>
                  </a:cubicBezTo>
                  <a:close/>
                  <a:moveTo>
                    <a:pt x="669" y="1589"/>
                  </a:moveTo>
                  <a:cubicBezTo>
                    <a:pt x="668" y="1591"/>
                    <a:pt x="667" y="1593"/>
                    <a:pt x="667" y="1596"/>
                  </a:cubicBezTo>
                  <a:cubicBezTo>
                    <a:pt x="670" y="1596"/>
                    <a:pt x="670" y="1594"/>
                    <a:pt x="669" y="1589"/>
                  </a:cubicBezTo>
                  <a:close/>
                  <a:moveTo>
                    <a:pt x="1262" y="1346"/>
                  </a:moveTo>
                  <a:cubicBezTo>
                    <a:pt x="1262" y="1346"/>
                    <a:pt x="1250" y="1370"/>
                    <a:pt x="1250" y="1370"/>
                  </a:cubicBezTo>
                  <a:cubicBezTo>
                    <a:pt x="1262" y="1394"/>
                    <a:pt x="1250" y="1382"/>
                    <a:pt x="1250" y="1406"/>
                  </a:cubicBezTo>
                  <a:cubicBezTo>
                    <a:pt x="1253" y="1433"/>
                    <a:pt x="1254" y="1444"/>
                    <a:pt x="1253" y="1444"/>
                  </a:cubicBezTo>
                  <a:cubicBezTo>
                    <a:pt x="1252" y="1444"/>
                    <a:pt x="1239" y="1354"/>
                    <a:pt x="1230" y="1354"/>
                  </a:cubicBezTo>
                  <a:cubicBezTo>
                    <a:pt x="1229" y="1354"/>
                    <a:pt x="1228" y="1355"/>
                    <a:pt x="1227" y="1358"/>
                  </a:cubicBezTo>
                  <a:cubicBezTo>
                    <a:pt x="1238" y="1373"/>
                    <a:pt x="1234" y="1379"/>
                    <a:pt x="1223" y="1379"/>
                  </a:cubicBezTo>
                  <a:cubicBezTo>
                    <a:pt x="1201" y="1379"/>
                    <a:pt x="1151" y="1354"/>
                    <a:pt x="1167" y="1346"/>
                  </a:cubicBezTo>
                  <a:lnTo>
                    <a:pt x="1167" y="1346"/>
                  </a:lnTo>
                  <a:cubicBezTo>
                    <a:pt x="1143" y="1358"/>
                    <a:pt x="1143" y="1382"/>
                    <a:pt x="1143" y="1406"/>
                  </a:cubicBezTo>
                  <a:cubicBezTo>
                    <a:pt x="1143" y="1406"/>
                    <a:pt x="1108" y="1380"/>
                    <a:pt x="1098" y="1380"/>
                  </a:cubicBezTo>
                  <a:cubicBezTo>
                    <a:pt x="1097" y="1380"/>
                    <a:pt x="1096" y="1380"/>
                    <a:pt x="1096" y="1382"/>
                  </a:cubicBezTo>
                  <a:cubicBezTo>
                    <a:pt x="1096" y="1394"/>
                    <a:pt x="1096" y="1406"/>
                    <a:pt x="1096" y="1418"/>
                  </a:cubicBezTo>
                  <a:cubicBezTo>
                    <a:pt x="1084" y="1406"/>
                    <a:pt x="1084" y="1406"/>
                    <a:pt x="1084" y="1394"/>
                  </a:cubicBezTo>
                  <a:cubicBezTo>
                    <a:pt x="1084" y="1406"/>
                    <a:pt x="1072" y="1430"/>
                    <a:pt x="1072" y="1442"/>
                  </a:cubicBezTo>
                  <a:cubicBezTo>
                    <a:pt x="1072" y="1442"/>
                    <a:pt x="1065" y="1422"/>
                    <a:pt x="1067" y="1412"/>
                  </a:cubicBezTo>
                  <a:lnTo>
                    <a:pt x="1067" y="1412"/>
                  </a:lnTo>
                  <a:cubicBezTo>
                    <a:pt x="1060" y="1422"/>
                    <a:pt x="1060" y="1432"/>
                    <a:pt x="1060" y="1442"/>
                  </a:cubicBezTo>
                  <a:cubicBezTo>
                    <a:pt x="1055" y="1415"/>
                    <a:pt x="1054" y="1405"/>
                    <a:pt x="1054" y="1405"/>
                  </a:cubicBezTo>
                  <a:lnTo>
                    <a:pt x="1054" y="1405"/>
                  </a:lnTo>
                  <a:cubicBezTo>
                    <a:pt x="1054" y="1405"/>
                    <a:pt x="1055" y="1422"/>
                    <a:pt x="1048" y="1442"/>
                  </a:cubicBezTo>
                  <a:cubicBezTo>
                    <a:pt x="1049" y="1443"/>
                    <a:pt x="1049" y="1443"/>
                    <a:pt x="1049" y="1443"/>
                  </a:cubicBezTo>
                  <a:cubicBezTo>
                    <a:pt x="1049" y="1443"/>
                    <a:pt x="1013" y="1408"/>
                    <a:pt x="1002" y="1408"/>
                  </a:cubicBezTo>
                  <a:cubicBezTo>
                    <a:pt x="1000" y="1408"/>
                    <a:pt x="999" y="1409"/>
                    <a:pt x="999" y="1413"/>
                  </a:cubicBezTo>
                  <a:lnTo>
                    <a:pt x="999" y="1413"/>
                  </a:lnTo>
                  <a:cubicBezTo>
                    <a:pt x="997" y="1406"/>
                    <a:pt x="993" y="1393"/>
                    <a:pt x="991" y="1393"/>
                  </a:cubicBezTo>
                  <a:cubicBezTo>
                    <a:pt x="989" y="1393"/>
                    <a:pt x="988" y="1396"/>
                    <a:pt x="988" y="1406"/>
                  </a:cubicBezTo>
                  <a:cubicBezTo>
                    <a:pt x="977" y="1382"/>
                    <a:pt x="977" y="1394"/>
                    <a:pt x="977" y="1370"/>
                  </a:cubicBezTo>
                  <a:cubicBezTo>
                    <a:pt x="977" y="1382"/>
                    <a:pt x="977" y="1453"/>
                    <a:pt x="977" y="1453"/>
                  </a:cubicBezTo>
                  <a:cubicBezTo>
                    <a:pt x="988" y="1477"/>
                    <a:pt x="988" y="1477"/>
                    <a:pt x="977" y="1513"/>
                  </a:cubicBezTo>
                  <a:cubicBezTo>
                    <a:pt x="977" y="1519"/>
                    <a:pt x="977" y="1527"/>
                    <a:pt x="977" y="1537"/>
                  </a:cubicBezTo>
                  <a:cubicBezTo>
                    <a:pt x="988" y="1549"/>
                    <a:pt x="988" y="1561"/>
                    <a:pt x="988" y="1573"/>
                  </a:cubicBezTo>
                  <a:cubicBezTo>
                    <a:pt x="988" y="1561"/>
                    <a:pt x="988" y="1555"/>
                    <a:pt x="990" y="1555"/>
                  </a:cubicBezTo>
                  <a:cubicBezTo>
                    <a:pt x="991" y="1555"/>
                    <a:pt x="994" y="1561"/>
                    <a:pt x="1000" y="1573"/>
                  </a:cubicBezTo>
                  <a:cubicBezTo>
                    <a:pt x="1000" y="1549"/>
                    <a:pt x="1000" y="1513"/>
                    <a:pt x="1012" y="1489"/>
                  </a:cubicBezTo>
                  <a:lnTo>
                    <a:pt x="1012" y="1489"/>
                  </a:lnTo>
                  <a:cubicBezTo>
                    <a:pt x="1012" y="1573"/>
                    <a:pt x="1012" y="1525"/>
                    <a:pt x="1000" y="1573"/>
                  </a:cubicBezTo>
                  <a:cubicBezTo>
                    <a:pt x="1012" y="1561"/>
                    <a:pt x="1012" y="1561"/>
                    <a:pt x="1012" y="1549"/>
                  </a:cubicBezTo>
                  <a:cubicBezTo>
                    <a:pt x="1012" y="1561"/>
                    <a:pt x="1012" y="1561"/>
                    <a:pt x="1012" y="1573"/>
                  </a:cubicBezTo>
                  <a:cubicBezTo>
                    <a:pt x="1012" y="1561"/>
                    <a:pt x="1012" y="1549"/>
                    <a:pt x="1024" y="1537"/>
                  </a:cubicBezTo>
                  <a:lnTo>
                    <a:pt x="1024" y="1537"/>
                  </a:lnTo>
                  <a:cubicBezTo>
                    <a:pt x="1024" y="1539"/>
                    <a:pt x="1024" y="1542"/>
                    <a:pt x="1024" y="1544"/>
                  </a:cubicBezTo>
                  <a:lnTo>
                    <a:pt x="1024" y="1544"/>
                  </a:lnTo>
                  <a:cubicBezTo>
                    <a:pt x="1025" y="1543"/>
                    <a:pt x="1025" y="1543"/>
                    <a:pt x="1026" y="1543"/>
                  </a:cubicBezTo>
                  <a:cubicBezTo>
                    <a:pt x="1029" y="1543"/>
                    <a:pt x="1032" y="1544"/>
                    <a:pt x="1036" y="1549"/>
                  </a:cubicBezTo>
                  <a:cubicBezTo>
                    <a:pt x="1060" y="1549"/>
                    <a:pt x="1060" y="1537"/>
                    <a:pt x="1060" y="1513"/>
                  </a:cubicBezTo>
                  <a:cubicBezTo>
                    <a:pt x="1060" y="1493"/>
                    <a:pt x="1060" y="1473"/>
                    <a:pt x="1060" y="1453"/>
                  </a:cubicBezTo>
                  <a:cubicBezTo>
                    <a:pt x="1072" y="1489"/>
                    <a:pt x="1072" y="1525"/>
                    <a:pt x="1072" y="1561"/>
                  </a:cubicBezTo>
                  <a:cubicBezTo>
                    <a:pt x="1072" y="1552"/>
                    <a:pt x="1072" y="1513"/>
                    <a:pt x="1072" y="1513"/>
                  </a:cubicBezTo>
                  <a:cubicBezTo>
                    <a:pt x="1072" y="1523"/>
                    <a:pt x="1079" y="1540"/>
                    <a:pt x="1082" y="1552"/>
                  </a:cubicBezTo>
                  <a:lnTo>
                    <a:pt x="1082" y="1552"/>
                  </a:lnTo>
                  <a:cubicBezTo>
                    <a:pt x="1083" y="1556"/>
                    <a:pt x="1083" y="1558"/>
                    <a:pt x="1084" y="1560"/>
                  </a:cubicBezTo>
                  <a:lnTo>
                    <a:pt x="1084" y="1560"/>
                  </a:lnTo>
                  <a:cubicBezTo>
                    <a:pt x="1084" y="1560"/>
                    <a:pt x="1084" y="1560"/>
                    <a:pt x="1084" y="1561"/>
                  </a:cubicBezTo>
                  <a:cubicBezTo>
                    <a:pt x="1084" y="1560"/>
                    <a:pt x="1084" y="1560"/>
                    <a:pt x="1084" y="1560"/>
                  </a:cubicBezTo>
                  <a:lnTo>
                    <a:pt x="1084" y="1560"/>
                  </a:lnTo>
                  <a:cubicBezTo>
                    <a:pt x="1085" y="1564"/>
                    <a:pt x="1086" y="1566"/>
                    <a:pt x="1088" y="1566"/>
                  </a:cubicBezTo>
                  <a:cubicBezTo>
                    <a:pt x="1094" y="1566"/>
                    <a:pt x="1104" y="1543"/>
                    <a:pt x="1110" y="1523"/>
                  </a:cubicBezTo>
                  <a:lnTo>
                    <a:pt x="1110" y="1523"/>
                  </a:lnTo>
                  <a:cubicBezTo>
                    <a:pt x="1111" y="1530"/>
                    <a:pt x="1114" y="1539"/>
                    <a:pt x="1119" y="1549"/>
                  </a:cubicBezTo>
                  <a:cubicBezTo>
                    <a:pt x="1119" y="1513"/>
                    <a:pt x="1119" y="1465"/>
                    <a:pt x="1119" y="1418"/>
                  </a:cubicBezTo>
                  <a:cubicBezTo>
                    <a:pt x="1119" y="1430"/>
                    <a:pt x="1119" y="1436"/>
                    <a:pt x="1121" y="1436"/>
                  </a:cubicBezTo>
                  <a:cubicBezTo>
                    <a:pt x="1122" y="1436"/>
                    <a:pt x="1125" y="1430"/>
                    <a:pt x="1131" y="1418"/>
                  </a:cubicBezTo>
                  <a:lnTo>
                    <a:pt x="1131" y="1418"/>
                  </a:lnTo>
                  <a:cubicBezTo>
                    <a:pt x="1131" y="1459"/>
                    <a:pt x="1126" y="1506"/>
                    <a:pt x="1126" y="1547"/>
                  </a:cubicBezTo>
                  <a:lnTo>
                    <a:pt x="1126" y="1547"/>
                  </a:lnTo>
                  <a:cubicBezTo>
                    <a:pt x="1126" y="1532"/>
                    <a:pt x="1131" y="1516"/>
                    <a:pt x="1131" y="1501"/>
                  </a:cubicBezTo>
                  <a:cubicBezTo>
                    <a:pt x="1141" y="1521"/>
                    <a:pt x="1143" y="1532"/>
                    <a:pt x="1143" y="1549"/>
                  </a:cubicBezTo>
                  <a:lnTo>
                    <a:pt x="1143" y="1549"/>
                  </a:lnTo>
                  <a:cubicBezTo>
                    <a:pt x="1131" y="1561"/>
                    <a:pt x="1131" y="1561"/>
                    <a:pt x="1131" y="1573"/>
                  </a:cubicBezTo>
                  <a:cubicBezTo>
                    <a:pt x="1128" y="1566"/>
                    <a:pt x="1127" y="1560"/>
                    <a:pt x="1126" y="1553"/>
                  </a:cubicBezTo>
                  <a:lnTo>
                    <a:pt x="1126" y="1553"/>
                  </a:lnTo>
                  <a:cubicBezTo>
                    <a:pt x="1127" y="1569"/>
                    <a:pt x="1128" y="1583"/>
                    <a:pt x="1131" y="1596"/>
                  </a:cubicBezTo>
                  <a:cubicBezTo>
                    <a:pt x="1131" y="1584"/>
                    <a:pt x="1131" y="1561"/>
                    <a:pt x="1143" y="1549"/>
                  </a:cubicBezTo>
                  <a:lnTo>
                    <a:pt x="1143" y="1549"/>
                  </a:lnTo>
                  <a:cubicBezTo>
                    <a:pt x="1143" y="1552"/>
                    <a:pt x="1143" y="1556"/>
                    <a:pt x="1143" y="1561"/>
                  </a:cubicBezTo>
                  <a:cubicBezTo>
                    <a:pt x="1143" y="1556"/>
                    <a:pt x="1145" y="1553"/>
                    <a:pt x="1149" y="1553"/>
                  </a:cubicBezTo>
                  <a:cubicBezTo>
                    <a:pt x="1153" y="1553"/>
                    <a:pt x="1160" y="1559"/>
                    <a:pt x="1167" y="1573"/>
                  </a:cubicBezTo>
                  <a:cubicBezTo>
                    <a:pt x="1155" y="1525"/>
                    <a:pt x="1155" y="1477"/>
                    <a:pt x="1155" y="1430"/>
                  </a:cubicBezTo>
                  <a:lnTo>
                    <a:pt x="1155" y="1430"/>
                  </a:lnTo>
                  <a:cubicBezTo>
                    <a:pt x="1167" y="1465"/>
                    <a:pt x="1155" y="1489"/>
                    <a:pt x="1167" y="1549"/>
                  </a:cubicBezTo>
                  <a:cubicBezTo>
                    <a:pt x="1167" y="1525"/>
                    <a:pt x="1167" y="1489"/>
                    <a:pt x="1179" y="1453"/>
                  </a:cubicBezTo>
                  <a:cubicBezTo>
                    <a:pt x="1191" y="1501"/>
                    <a:pt x="1203" y="1501"/>
                    <a:pt x="1215" y="1537"/>
                  </a:cubicBezTo>
                  <a:cubicBezTo>
                    <a:pt x="1215" y="1477"/>
                    <a:pt x="1191" y="1501"/>
                    <a:pt x="1215" y="1418"/>
                  </a:cubicBezTo>
                  <a:cubicBezTo>
                    <a:pt x="1227" y="1430"/>
                    <a:pt x="1227" y="1430"/>
                    <a:pt x="1227" y="1442"/>
                  </a:cubicBezTo>
                  <a:cubicBezTo>
                    <a:pt x="1227" y="1430"/>
                    <a:pt x="1227" y="1418"/>
                    <a:pt x="1238" y="1406"/>
                  </a:cubicBezTo>
                  <a:cubicBezTo>
                    <a:pt x="1252" y="1454"/>
                    <a:pt x="1258" y="1477"/>
                    <a:pt x="1259" y="1486"/>
                  </a:cubicBezTo>
                  <a:lnTo>
                    <a:pt x="1259" y="1486"/>
                  </a:lnTo>
                  <a:cubicBezTo>
                    <a:pt x="1256" y="1484"/>
                    <a:pt x="1253" y="1482"/>
                    <a:pt x="1250" y="1480"/>
                  </a:cubicBezTo>
                  <a:lnTo>
                    <a:pt x="1250" y="1480"/>
                  </a:lnTo>
                  <a:cubicBezTo>
                    <a:pt x="1254" y="1486"/>
                    <a:pt x="1257" y="1491"/>
                    <a:pt x="1258" y="1491"/>
                  </a:cubicBezTo>
                  <a:cubicBezTo>
                    <a:pt x="1259" y="1491"/>
                    <a:pt x="1259" y="1490"/>
                    <a:pt x="1259" y="1486"/>
                  </a:cubicBezTo>
                  <a:lnTo>
                    <a:pt x="1259" y="1486"/>
                  </a:lnTo>
                  <a:cubicBezTo>
                    <a:pt x="1260" y="1487"/>
                    <a:pt x="1261" y="1488"/>
                    <a:pt x="1262" y="1489"/>
                  </a:cubicBezTo>
                  <a:cubicBezTo>
                    <a:pt x="1262" y="1482"/>
                    <a:pt x="1262" y="1450"/>
                    <a:pt x="1265" y="1428"/>
                  </a:cubicBezTo>
                  <a:lnTo>
                    <a:pt x="1265" y="1428"/>
                  </a:lnTo>
                  <a:cubicBezTo>
                    <a:pt x="1266" y="1431"/>
                    <a:pt x="1269" y="1436"/>
                    <a:pt x="1274" y="1442"/>
                  </a:cubicBezTo>
                  <a:cubicBezTo>
                    <a:pt x="1272" y="1437"/>
                    <a:pt x="1271" y="1432"/>
                    <a:pt x="1271" y="1427"/>
                  </a:cubicBezTo>
                  <a:lnTo>
                    <a:pt x="1271" y="1427"/>
                  </a:lnTo>
                  <a:cubicBezTo>
                    <a:pt x="1272" y="1427"/>
                    <a:pt x="1273" y="1428"/>
                    <a:pt x="1274" y="1430"/>
                  </a:cubicBezTo>
                  <a:cubicBezTo>
                    <a:pt x="1274" y="1430"/>
                    <a:pt x="1274" y="1418"/>
                    <a:pt x="1274" y="1406"/>
                  </a:cubicBezTo>
                  <a:cubicBezTo>
                    <a:pt x="1274" y="1406"/>
                    <a:pt x="1273" y="1406"/>
                    <a:pt x="1273" y="1406"/>
                  </a:cubicBezTo>
                  <a:lnTo>
                    <a:pt x="1273" y="1406"/>
                  </a:lnTo>
                  <a:cubicBezTo>
                    <a:pt x="1272" y="1413"/>
                    <a:pt x="1271" y="1420"/>
                    <a:pt x="1271" y="1427"/>
                  </a:cubicBezTo>
                  <a:lnTo>
                    <a:pt x="1271" y="1427"/>
                  </a:lnTo>
                  <a:cubicBezTo>
                    <a:pt x="1269" y="1425"/>
                    <a:pt x="1268" y="1425"/>
                    <a:pt x="1267" y="1425"/>
                  </a:cubicBezTo>
                  <a:lnTo>
                    <a:pt x="1267" y="1425"/>
                  </a:lnTo>
                  <a:cubicBezTo>
                    <a:pt x="1266" y="1425"/>
                    <a:pt x="1266" y="1425"/>
                    <a:pt x="1266" y="1425"/>
                  </a:cubicBezTo>
                  <a:lnTo>
                    <a:pt x="1266" y="1425"/>
                  </a:lnTo>
                  <a:cubicBezTo>
                    <a:pt x="1267" y="1415"/>
                    <a:pt x="1270" y="1408"/>
                    <a:pt x="1273" y="1406"/>
                  </a:cubicBezTo>
                  <a:lnTo>
                    <a:pt x="1273" y="1406"/>
                  </a:lnTo>
                  <a:cubicBezTo>
                    <a:pt x="1276" y="1389"/>
                    <a:pt x="1281" y="1372"/>
                    <a:pt x="1274" y="1358"/>
                  </a:cubicBezTo>
                  <a:lnTo>
                    <a:pt x="1274" y="1358"/>
                  </a:lnTo>
                  <a:cubicBezTo>
                    <a:pt x="1274" y="1370"/>
                    <a:pt x="1274" y="1382"/>
                    <a:pt x="1274" y="1394"/>
                  </a:cubicBezTo>
                  <a:cubicBezTo>
                    <a:pt x="1262" y="1382"/>
                    <a:pt x="1262" y="1370"/>
                    <a:pt x="1262" y="1346"/>
                  </a:cubicBezTo>
                  <a:close/>
                  <a:moveTo>
                    <a:pt x="703" y="1584"/>
                  </a:moveTo>
                  <a:cubicBezTo>
                    <a:pt x="703" y="1596"/>
                    <a:pt x="703" y="1608"/>
                    <a:pt x="703" y="1608"/>
                  </a:cubicBezTo>
                  <a:cubicBezTo>
                    <a:pt x="703" y="1608"/>
                    <a:pt x="704" y="1608"/>
                    <a:pt x="707" y="1609"/>
                  </a:cubicBezTo>
                  <a:lnTo>
                    <a:pt x="707" y="1609"/>
                  </a:lnTo>
                  <a:cubicBezTo>
                    <a:pt x="703" y="1601"/>
                    <a:pt x="703" y="1593"/>
                    <a:pt x="703" y="1584"/>
                  </a:cubicBezTo>
                  <a:close/>
                  <a:moveTo>
                    <a:pt x="707" y="1609"/>
                  </a:moveTo>
                  <a:cubicBezTo>
                    <a:pt x="708" y="1613"/>
                    <a:pt x="711" y="1616"/>
                    <a:pt x="715" y="1620"/>
                  </a:cubicBezTo>
                  <a:cubicBezTo>
                    <a:pt x="715" y="1613"/>
                    <a:pt x="710" y="1610"/>
                    <a:pt x="707" y="1609"/>
                  </a:cubicBezTo>
                  <a:close/>
                  <a:moveTo>
                    <a:pt x="787" y="1627"/>
                  </a:moveTo>
                  <a:cubicBezTo>
                    <a:pt x="786" y="1628"/>
                    <a:pt x="786" y="1629"/>
                    <a:pt x="785" y="1629"/>
                  </a:cubicBezTo>
                  <a:cubicBezTo>
                    <a:pt x="785" y="1629"/>
                    <a:pt x="785" y="1629"/>
                    <a:pt x="784" y="1629"/>
                  </a:cubicBezTo>
                  <a:lnTo>
                    <a:pt x="784" y="1629"/>
                  </a:lnTo>
                  <a:cubicBezTo>
                    <a:pt x="785" y="1630"/>
                    <a:pt x="785" y="1631"/>
                    <a:pt x="786" y="1632"/>
                  </a:cubicBezTo>
                  <a:cubicBezTo>
                    <a:pt x="786" y="1630"/>
                    <a:pt x="787" y="1628"/>
                    <a:pt x="787" y="1627"/>
                  </a:cubicBezTo>
                  <a:close/>
                  <a:moveTo>
                    <a:pt x="822" y="1624"/>
                  </a:moveTo>
                  <a:cubicBezTo>
                    <a:pt x="822" y="1627"/>
                    <a:pt x="822" y="1630"/>
                    <a:pt x="822" y="1632"/>
                  </a:cubicBezTo>
                  <a:cubicBezTo>
                    <a:pt x="828" y="1632"/>
                    <a:pt x="827" y="1629"/>
                    <a:pt x="822" y="1624"/>
                  </a:cubicBezTo>
                  <a:close/>
                  <a:moveTo>
                    <a:pt x="1191" y="739"/>
                  </a:moveTo>
                  <a:cubicBezTo>
                    <a:pt x="1167" y="739"/>
                    <a:pt x="1048" y="751"/>
                    <a:pt x="1096" y="799"/>
                  </a:cubicBezTo>
                  <a:cubicBezTo>
                    <a:pt x="1108" y="787"/>
                    <a:pt x="1119" y="775"/>
                    <a:pt x="1131" y="775"/>
                  </a:cubicBezTo>
                  <a:lnTo>
                    <a:pt x="1131" y="775"/>
                  </a:lnTo>
                  <a:cubicBezTo>
                    <a:pt x="1119" y="799"/>
                    <a:pt x="1119" y="811"/>
                    <a:pt x="1108" y="834"/>
                  </a:cubicBezTo>
                  <a:cubicBezTo>
                    <a:pt x="1119" y="828"/>
                    <a:pt x="1128" y="825"/>
                    <a:pt x="1137" y="825"/>
                  </a:cubicBezTo>
                  <a:cubicBezTo>
                    <a:pt x="1146" y="825"/>
                    <a:pt x="1155" y="828"/>
                    <a:pt x="1167" y="834"/>
                  </a:cubicBezTo>
                  <a:cubicBezTo>
                    <a:pt x="1143" y="834"/>
                    <a:pt x="1131" y="846"/>
                    <a:pt x="1119" y="846"/>
                  </a:cubicBezTo>
                  <a:cubicBezTo>
                    <a:pt x="1129" y="846"/>
                    <a:pt x="1145" y="853"/>
                    <a:pt x="1157" y="857"/>
                  </a:cubicBezTo>
                  <a:lnTo>
                    <a:pt x="1157" y="857"/>
                  </a:lnTo>
                  <a:cubicBezTo>
                    <a:pt x="1129" y="857"/>
                    <a:pt x="1122" y="908"/>
                    <a:pt x="1143" y="930"/>
                  </a:cubicBezTo>
                  <a:cubicBezTo>
                    <a:pt x="1131" y="930"/>
                    <a:pt x="1227" y="930"/>
                    <a:pt x="1238" y="965"/>
                  </a:cubicBezTo>
                  <a:cubicBezTo>
                    <a:pt x="1215" y="965"/>
                    <a:pt x="1191" y="965"/>
                    <a:pt x="1179" y="989"/>
                  </a:cubicBezTo>
                  <a:cubicBezTo>
                    <a:pt x="1262" y="989"/>
                    <a:pt x="1310" y="1001"/>
                    <a:pt x="1346" y="1049"/>
                  </a:cubicBezTo>
                  <a:cubicBezTo>
                    <a:pt x="1308" y="1049"/>
                    <a:pt x="1208" y="1033"/>
                    <a:pt x="1170" y="1033"/>
                  </a:cubicBezTo>
                  <a:cubicBezTo>
                    <a:pt x="1161" y="1033"/>
                    <a:pt x="1155" y="1034"/>
                    <a:pt x="1155" y="1037"/>
                  </a:cubicBezTo>
                  <a:cubicBezTo>
                    <a:pt x="1166" y="1047"/>
                    <a:pt x="1176" y="1112"/>
                    <a:pt x="1210" y="1112"/>
                  </a:cubicBezTo>
                  <a:cubicBezTo>
                    <a:pt x="1215" y="1112"/>
                    <a:pt x="1221" y="1111"/>
                    <a:pt x="1227" y="1108"/>
                  </a:cubicBezTo>
                  <a:cubicBezTo>
                    <a:pt x="1215" y="1084"/>
                    <a:pt x="1191" y="1072"/>
                    <a:pt x="1179" y="1061"/>
                  </a:cubicBezTo>
                  <a:cubicBezTo>
                    <a:pt x="1188" y="1058"/>
                    <a:pt x="1197" y="1056"/>
                    <a:pt x="1206" y="1056"/>
                  </a:cubicBezTo>
                  <a:cubicBezTo>
                    <a:pt x="1232" y="1056"/>
                    <a:pt x="1256" y="1069"/>
                    <a:pt x="1274" y="1096"/>
                  </a:cubicBezTo>
                  <a:cubicBezTo>
                    <a:pt x="1250" y="1108"/>
                    <a:pt x="1238" y="1120"/>
                    <a:pt x="1215" y="1120"/>
                  </a:cubicBezTo>
                  <a:cubicBezTo>
                    <a:pt x="1262" y="1120"/>
                    <a:pt x="1227" y="1144"/>
                    <a:pt x="1227" y="1144"/>
                  </a:cubicBezTo>
                  <a:cubicBezTo>
                    <a:pt x="1227" y="1144"/>
                    <a:pt x="1262" y="1197"/>
                    <a:pt x="1256" y="1220"/>
                  </a:cubicBezTo>
                  <a:lnTo>
                    <a:pt x="1256" y="1220"/>
                  </a:lnTo>
                  <a:cubicBezTo>
                    <a:pt x="1285" y="1188"/>
                    <a:pt x="1348" y="1168"/>
                    <a:pt x="1381" y="1168"/>
                  </a:cubicBezTo>
                  <a:cubicBezTo>
                    <a:pt x="1358" y="1251"/>
                    <a:pt x="1322" y="1203"/>
                    <a:pt x="1286" y="1251"/>
                  </a:cubicBezTo>
                  <a:cubicBezTo>
                    <a:pt x="1295" y="1251"/>
                    <a:pt x="1304" y="1286"/>
                    <a:pt x="1314" y="1286"/>
                  </a:cubicBezTo>
                  <a:cubicBezTo>
                    <a:pt x="1316" y="1286"/>
                    <a:pt x="1319" y="1283"/>
                    <a:pt x="1322" y="1275"/>
                  </a:cubicBezTo>
                  <a:cubicBezTo>
                    <a:pt x="1358" y="1311"/>
                    <a:pt x="1369" y="1299"/>
                    <a:pt x="1405" y="1334"/>
                  </a:cubicBezTo>
                  <a:cubicBezTo>
                    <a:pt x="1388" y="1343"/>
                    <a:pt x="1402" y="1423"/>
                    <a:pt x="1411" y="1465"/>
                  </a:cubicBezTo>
                  <a:lnTo>
                    <a:pt x="1411" y="1465"/>
                  </a:lnTo>
                  <a:cubicBezTo>
                    <a:pt x="1412" y="1464"/>
                    <a:pt x="1413" y="1464"/>
                    <a:pt x="1413" y="1464"/>
                  </a:cubicBezTo>
                  <a:cubicBezTo>
                    <a:pt x="1465" y="1464"/>
                    <a:pt x="1572" y="1563"/>
                    <a:pt x="1572" y="1608"/>
                  </a:cubicBezTo>
                  <a:cubicBezTo>
                    <a:pt x="1560" y="1620"/>
                    <a:pt x="1536" y="1632"/>
                    <a:pt x="1512" y="1632"/>
                  </a:cubicBezTo>
                  <a:cubicBezTo>
                    <a:pt x="1512" y="1622"/>
                    <a:pt x="1512" y="1602"/>
                    <a:pt x="1512" y="1581"/>
                  </a:cubicBezTo>
                  <a:lnTo>
                    <a:pt x="1512" y="1581"/>
                  </a:lnTo>
                  <a:cubicBezTo>
                    <a:pt x="1508" y="1591"/>
                    <a:pt x="1498" y="1607"/>
                    <a:pt x="1491" y="1613"/>
                  </a:cubicBezTo>
                  <a:lnTo>
                    <a:pt x="1491" y="1613"/>
                  </a:lnTo>
                  <a:cubicBezTo>
                    <a:pt x="1488" y="1599"/>
                    <a:pt x="1486" y="1588"/>
                    <a:pt x="1487" y="1580"/>
                  </a:cubicBezTo>
                  <a:lnTo>
                    <a:pt x="1487" y="1580"/>
                  </a:lnTo>
                  <a:cubicBezTo>
                    <a:pt x="1481" y="1606"/>
                    <a:pt x="1482" y="1615"/>
                    <a:pt x="1487" y="1615"/>
                  </a:cubicBezTo>
                  <a:cubicBezTo>
                    <a:pt x="1488" y="1615"/>
                    <a:pt x="1489" y="1614"/>
                    <a:pt x="1491" y="1613"/>
                  </a:cubicBezTo>
                  <a:lnTo>
                    <a:pt x="1491" y="1613"/>
                  </a:lnTo>
                  <a:cubicBezTo>
                    <a:pt x="1501" y="1657"/>
                    <a:pt x="1524" y="1720"/>
                    <a:pt x="1541" y="1720"/>
                  </a:cubicBezTo>
                  <a:cubicBezTo>
                    <a:pt x="1543" y="1720"/>
                    <a:pt x="1546" y="1719"/>
                    <a:pt x="1548" y="1715"/>
                  </a:cubicBezTo>
                  <a:cubicBezTo>
                    <a:pt x="1540" y="1703"/>
                    <a:pt x="1540" y="1699"/>
                    <a:pt x="1544" y="1699"/>
                  </a:cubicBezTo>
                  <a:cubicBezTo>
                    <a:pt x="1550" y="1699"/>
                    <a:pt x="1563" y="1706"/>
                    <a:pt x="1569" y="1706"/>
                  </a:cubicBezTo>
                  <a:cubicBezTo>
                    <a:pt x="1571" y="1706"/>
                    <a:pt x="1572" y="1705"/>
                    <a:pt x="1572" y="1704"/>
                  </a:cubicBezTo>
                  <a:cubicBezTo>
                    <a:pt x="1572" y="1704"/>
                    <a:pt x="1572" y="1704"/>
                    <a:pt x="1572" y="1704"/>
                  </a:cubicBezTo>
                  <a:lnTo>
                    <a:pt x="1572" y="1704"/>
                  </a:lnTo>
                  <a:cubicBezTo>
                    <a:pt x="1572" y="1714"/>
                    <a:pt x="1576" y="1717"/>
                    <a:pt x="1579" y="1717"/>
                  </a:cubicBezTo>
                  <a:cubicBezTo>
                    <a:pt x="1583" y="1717"/>
                    <a:pt x="1586" y="1710"/>
                    <a:pt x="1572" y="1704"/>
                  </a:cubicBezTo>
                  <a:lnTo>
                    <a:pt x="1572" y="1704"/>
                  </a:lnTo>
                  <a:cubicBezTo>
                    <a:pt x="1596" y="1715"/>
                    <a:pt x="1608" y="1727"/>
                    <a:pt x="1619" y="1763"/>
                  </a:cubicBezTo>
                  <a:cubicBezTo>
                    <a:pt x="1613" y="1765"/>
                    <a:pt x="1609" y="1766"/>
                    <a:pt x="1607" y="1766"/>
                  </a:cubicBezTo>
                  <a:lnTo>
                    <a:pt x="1607" y="1766"/>
                  </a:lnTo>
                  <a:cubicBezTo>
                    <a:pt x="1613" y="1764"/>
                    <a:pt x="1621" y="1757"/>
                    <a:pt x="1596" y="1751"/>
                  </a:cubicBezTo>
                  <a:lnTo>
                    <a:pt x="1596" y="1751"/>
                  </a:lnTo>
                  <a:cubicBezTo>
                    <a:pt x="1596" y="1763"/>
                    <a:pt x="1596" y="1787"/>
                    <a:pt x="1608" y="1799"/>
                  </a:cubicBezTo>
                  <a:cubicBezTo>
                    <a:pt x="1608" y="1799"/>
                    <a:pt x="1625" y="1788"/>
                    <a:pt x="1643" y="1788"/>
                  </a:cubicBezTo>
                  <a:cubicBezTo>
                    <a:pt x="1658" y="1788"/>
                    <a:pt x="1674" y="1796"/>
                    <a:pt x="1679" y="1823"/>
                  </a:cubicBezTo>
                  <a:cubicBezTo>
                    <a:pt x="1679" y="1811"/>
                    <a:pt x="1691" y="1811"/>
                    <a:pt x="1691" y="1799"/>
                  </a:cubicBezTo>
                  <a:lnTo>
                    <a:pt x="1691" y="1799"/>
                  </a:lnTo>
                  <a:cubicBezTo>
                    <a:pt x="1688" y="1802"/>
                    <a:pt x="1685" y="1803"/>
                    <a:pt x="1683" y="1803"/>
                  </a:cubicBezTo>
                  <a:cubicBezTo>
                    <a:pt x="1670" y="1803"/>
                    <a:pt x="1666" y="1766"/>
                    <a:pt x="1654" y="1766"/>
                  </a:cubicBezTo>
                  <a:cubicBezTo>
                    <a:pt x="1651" y="1766"/>
                    <a:pt x="1648" y="1768"/>
                    <a:pt x="1643" y="1775"/>
                  </a:cubicBezTo>
                  <a:cubicBezTo>
                    <a:pt x="1655" y="1751"/>
                    <a:pt x="1655" y="1727"/>
                    <a:pt x="1667" y="1704"/>
                  </a:cubicBezTo>
                  <a:lnTo>
                    <a:pt x="1667" y="1704"/>
                  </a:lnTo>
                  <a:cubicBezTo>
                    <a:pt x="1664" y="1707"/>
                    <a:pt x="1660" y="1708"/>
                    <a:pt x="1657" y="1708"/>
                  </a:cubicBezTo>
                  <a:cubicBezTo>
                    <a:pt x="1649" y="1708"/>
                    <a:pt x="1643" y="1700"/>
                    <a:pt x="1643" y="1692"/>
                  </a:cubicBezTo>
                  <a:cubicBezTo>
                    <a:pt x="1560" y="1680"/>
                    <a:pt x="1619" y="1644"/>
                    <a:pt x="1619" y="1632"/>
                  </a:cubicBezTo>
                  <a:cubicBezTo>
                    <a:pt x="1548" y="1406"/>
                    <a:pt x="1453" y="1227"/>
                    <a:pt x="1369" y="1049"/>
                  </a:cubicBezTo>
                  <a:cubicBezTo>
                    <a:pt x="1393" y="1049"/>
                    <a:pt x="1310" y="953"/>
                    <a:pt x="1322" y="906"/>
                  </a:cubicBezTo>
                  <a:lnTo>
                    <a:pt x="1322" y="906"/>
                  </a:lnTo>
                  <a:cubicBezTo>
                    <a:pt x="1319" y="915"/>
                    <a:pt x="1317" y="919"/>
                    <a:pt x="1317" y="919"/>
                  </a:cubicBezTo>
                  <a:cubicBezTo>
                    <a:pt x="1315" y="919"/>
                    <a:pt x="1322" y="891"/>
                    <a:pt x="1322" y="882"/>
                  </a:cubicBezTo>
                  <a:cubicBezTo>
                    <a:pt x="1322" y="882"/>
                    <a:pt x="1259" y="798"/>
                    <a:pt x="1231" y="798"/>
                  </a:cubicBezTo>
                  <a:cubicBezTo>
                    <a:pt x="1230" y="798"/>
                    <a:pt x="1228" y="798"/>
                    <a:pt x="1227" y="799"/>
                  </a:cubicBezTo>
                  <a:cubicBezTo>
                    <a:pt x="1215" y="799"/>
                    <a:pt x="1238" y="751"/>
                    <a:pt x="1238" y="751"/>
                  </a:cubicBezTo>
                  <a:cubicBezTo>
                    <a:pt x="1227" y="739"/>
                    <a:pt x="1215" y="739"/>
                    <a:pt x="1191" y="739"/>
                  </a:cubicBezTo>
                  <a:close/>
                  <a:moveTo>
                    <a:pt x="260" y="2313"/>
                  </a:moveTo>
                  <a:cubicBezTo>
                    <a:pt x="257" y="2321"/>
                    <a:pt x="253" y="2328"/>
                    <a:pt x="247" y="2328"/>
                  </a:cubicBezTo>
                  <a:cubicBezTo>
                    <a:pt x="245" y="2328"/>
                    <a:pt x="242" y="2326"/>
                    <a:pt x="238" y="2323"/>
                  </a:cubicBezTo>
                  <a:cubicBezTo>
                    <a:pt x="246" y="2321"/>
                    <a:pt x="253" y="2318"/>
                    <a:pt x="260" y="2313"/>
                  </a:cubicBezTo>
                  <a:close/>
                  <a:moveTo>
                    <a:pt x="37" y="2476"/>
                  </a:moveTo>
                  <a:cubicBezTo>
                    <a:pt x="37" y="2476"/>
                    <a:pt x="36" y="2477"/>
                    <a:pt x="36" y="2477"/>
                  </a:cubicBezTo>
                  <a:cubicBezTo>
                    <a:pt x="36" y="2477"/>
                    <a:pt x="37" y="2476"/>
                    <a:pt x="37" y="2476"/>
                  </a:cubicBezTo>
                  <a:close/>
                  <a:moveTo>
                    <a:pt x="929" y="1"/>
                  </a:moveTo>
                  <a:cubicBezTo>
                    <a:pt x="917" y="25"/>
                    <a:pt x="846" y="215"/>
                    <a:pt x="846" y="227"/>
                  </a:cubicBezTo>
                  <a:cubicBezTo>
                    <a:pt x="822" y="203"/>
                    <a:pt x="798" y="203"/>
                    <a:pt x="810" y="168"/>
                  </a:cubicBezTo>
                  <a:lnTo>
                    <a:pt x="810" y="168"/>
                  </a:lnTo>
                  <a:cubicBezTo>
                    <a:pt x="798" y="191"/>
                    <a:pt x="798" y="227"/>
                    <a:pt x="798" y="263"/>
                  </a:cubicBezTo>
                  <a:cubicBezTo>
                    <a:pt x="798" y="239"/>
                    <a:pt x="798" y="227"/>
                    <a:pt x="774" y="227"/>
                  </a:cubicBezTo>
                  <a:cubicBezTo>
                    <a:pt x="786" y="227"/>
                    <a:pt x="667" y="680"/>
                    <a:pt x="655" y="703"/>
                  </a:cubicBezTo>
                  <a:cubicBezTo>
                    <a:pt x="643" y="763"/>
                    <a:pt x="619" y="834"/>
                    <a:pt x="607" y="870"/>
                  </a:cubicBezTo>
                  <a:cubicBezTo>
                    <a:pt x="631" y="930"/>
                    <a:pt x="488" y="1049"/>
                    <a:pt x="536" y="1156"/>
                  </a:cubicBezTo>
                  <a:cubicBezTo>
                    <a:pt x="540" y="1142"/>
                    <a:pt x="543" y="1137"/>
                    <a:pt x="547" y="1137"/>
                  </a:cubicBezTo>
                  <a:cubicBezTo>
                    <a:pt x="554" y="1137"/>
                    <a:pt x="561" y="1157"/>
                    <a:pt x="568" y="1157"/>
                  </a:cubicBezTo>
                  <a:cubicBezTo>
                    <a:pt x="569" y="1157"/>
                    <a:pt x="571" y="1157"/>
                    <a:pt x="572" y="1156"/>
                  </a:cubicBezTo>
                  <a:lnTo>
                    <a:pt x="572" y="1156"/>
                  </a:lnTo>
                  <a:cubicBezTo>
                    <a:pt x="572" y="1168"/>
                    <a:pt x="417" y="1370"/>
                    <a:pt x="393" y="1442"/>
                  </a:cubicBezTo>
                  <a:lnTo>
                    <a:pt x="429" y="1442"/>
                  </a:lnTo>
                  <a:cubicBezTo>
                    <a:pt x="421" y="1450"/>
                    <a:pt x="402" y="1474"/>
                    <a:pt x="394" y="1474"/>
                  </a:cubicBezTo>
                  <a:cubicBezTo>
                    <a:pt x="390" y="1474"/>
                    <a:pt x="389" y="1469"/>
                    <a:pt x="393" y="1453"/>
                  </a:cubicBezTo>
                  <a:lnTo>
                    <a:pt x="393" y="1453"/>
                  </a:lnTo>
                  <a:cubicBezTo>
                    <a:pt x="381" y="1465"/>
                    <a:pt x="393" y="1477"/>
                    <a:pt x="405" y="1489"/>
                  </a:cubicBezTo>
                  <a:cubicBezTo>
                    <a:pt x="398" y="1497"/>
                    <a:pt x="391" y="1499"/>
                    <a:pt x="386" y="1499"/>
                  </a:cubicBezTo>
                  <a:cubicBezTo>
                    <a:pt x="375" y="1499"/>
                    <a:pt x="369" y="1486"/>
                    <a:pt x="369" y="1477"/>
                  </a:cubicBezTo>
                  <a:cubicBezTo>
                    <a:pt x="369" y="1525"/>
                    <a:pt x="369" y="1537"/>
                    <a:pt x="346" y="1584"/>
                  </a:cubicBezTo>
                  <a:cubicBezTo>
                    <a:pt x="369" y="1596"/>
                    <a:pt x="369" y="1608"/>
                    <a:pt x="381" y="1608"/>
                  </a:cubicBezTo>
                  <a:cubicBezTo>
                    <a:pt x="286" y="1632"/>
                    <a:pt x="334" y="1811"/>
                    <a:pt x="322" y="1834"/>
                  </a:cubicBezTo>
                  <a:cubicBezTo>
                    <a:pt x="314" y="1830"/>
                    <a:pt x="306" y="1829"/>
                    <a:pt x="300" y="1829"/>
                  </a:cubicBezTo>
                  <a:cubicBezTo>
                    <a:pt x="251" y="1829"/>
                    <a:pt x="243" y="1930"/>
                    <a:pt x="270" y="1930"/>
                  </a:cubicBezTo>
                  <a:cubicBezTo>
                    <a:pt x="271" y="1930"/>
                    <a:pt x="273" y="1930"/>
                    <a:pt x="274" y="1930"/>
                  </a:cubicBezTo>
                  <a:lnTo>
                    <a:pt x="274" y="1930"/>
                  </a:lnTo>
                  <a:cubicBezTo>
                    <a:pt x="238" y="1977"/>
                    <a:pt x="179" y="2025"/>
                    <a:pt x="203" y="2096"/>
                  </a:cubicBezTo>
                  <a:cubicBezTo>
                    <a:pt x="132" y="2156"/>
                    <a:pt x="155" y="2368"/>
                    <a:pt x="37" y="2476"/>
                  </a:cubicBezTo>
                  <a:lnTo>
                    <a:pt x="37" y="2476"/>
                  </a:lnTo>
                  <a:cubicBezTo>
                    <a:pt x="39" y="2475"/>
                    <a:pt x="41" y="2474"/>
                    <a:pt x="42" y="2474"/>
                  </a:cubicBezTo>
                  <a:cubicBezTo>
                    <a:pt x="49" y="2474"/>
                    <a:pt x="53" y="2489"/>
                    <a:pt x="72" y="2489"/>
                  </a:cubicBezTo>
                  <a:cubicBezTo>
                    <a:pt x="60" y="2513"/>
                    <a:pt x="0" y="2573"/>
                    <a:pt x="48" y="2596"/>
                  </a:cubicBezTo>
                  <a:cubicBezTo>
                    <a:pt x="53" y="2597"/>
                    <a:pt x="57" y="2598"/>
                    <a:pt x="62" y="2598"/>
                  </a:cubicBezTo>
                  <a:cubicBezTo>
                    <a:pt x="135" y="2598"/>
                    <a:pt x="169" y="2512"/>
                    <a:pt x="203" y="2501"/>
                  </a:cubicBezTo>
                  <a:cubicBezTo>
                    <a:pt x="169" y="2468"/>
                    <a:pt x="260" y="2321"/>
                    <a:pt x="273" y="2301"/>
                  </a:cubicBezTo>
                  <a:lnTo>
                    <a:pt x="273" y="2301"/>
                  </a:lnTo>
                  <a:cubicBezTo>
                    <a:pt x="302" y="2266"/>
                    <a:pt x="307" y="2201"/>
                    <a:pt x="298" y="2192"/>
                  </a:cubicBezTo>
                  <a:cubicBezTo>
                    <a:pt x="316" y="2180"/>
                    <a:pt x="325" y="2174"/>
                    <a:pt x="329" y="2174"/>
                  </a:cubicBezTo>
                  <a:cubicBezTo>
                    <a:pt x="334" y="2174"/>
                    <a:pt x="334" y="2180"/>
                    <a:pt x="334" y="2192"/>
                  </a:cubicBezTo>
                  <a:cubicBezTo>
                    <a:pt x="360" y="2174"/>
                    <a:pt x="348" y="2138"/>
                    <a:pt x="339" y="2138"/>
                  </a:cubicBezTo>
                  <a:lnTo>
                    <a:pt x="339" y="2138"/>
                  </a:lnTo>
                  <a:cubicBezTo>
                    <a:pt x="339" y="2138"/>
                    <a:pt x="339" y="2138"/>
                    <a:pt x="339" y="2138"/>
                  </a:cubicBezTo>
                  <a:lnTo>
                    <a:pt x="339" y="2138"/>
                  </a:lnTo>
                  <a:cubicBezTo>
                    <a:pt x="361" y="2067"/>
                    <a:pt x="427" y="1846"/>
                    <a:pt x="440" y="1846"/>
                  </a:cubicBezTo>
                  <a:cubicBezTo>
                    <a:pt x="440" y="1846"/>
                    <a:pt x="441" y="1846"/>
                    <a:pt x="441" y="1846"/>
                  </a:cubicBezTo>
                  <a:cubicBezTo>
                    <a:pt x="429" y="1787"/>
                    <a:pt x="405" y="1787"/>
                    <a:pt x="417" y="1739"/>
                  </a:cubicBezTo>
                  <a:lnTo>
                    <a:pt x="417" y="1739"/>
                  </a:lnTo>
                  <a:cubicBezTo>
                    <a:pt x="419" y="1754"/>
                    <a:pt x="424" y="1759"/>
                    <a:pt x="429" y="1759"/>
                  </a:cubicBezTo>
                  <a:cubicBezTo>
                    <a:pt x="451" y="1759"/>
                    <a:pt x="491" y="1668"/>
                    <a:pt x="500" y="1668"/>
                  </a:cubicBezTo>
                  <a:cubicBezTo>
                    <a:pt x="495" y="1662"/>
                    <a:pt x="489" y="1660"/>
                    <a:pt x="483" y="1660"/>
                  </a:cubicBezTo>
                  <a:cubicBezTo>
                    <a:pt x="466" y="1660"/>
                    <a:pt x="453" y="1683"/>
                    <a:pt x="453" y="1692"/>
                  </a:cubicBezTo>
                  <a:cubicBezTo>
                    <a:pt x="442" y="1692"/>
                    <a:pt x="468" y="1602"/>
                    <a:pt x="506" y="1602"/>
                  </a:cubicBezTo>
                  <a:cubicBezTo>
                    <a:pt x="512" y="1602"/>
                    <a:pt x="518" y="1604"/>
                    <a:pt x="524" y="1608"/>
                  </a:cubicBezTo>
                  <a:cubicBezTo>
                    <a:pt x="524" y="1596"/>
                    <a:pt x="524" y="1590"/>
                    <a:pt x="526" y="1590"/>
                  </a:cubicBezTo>
                  <a:lnTo>
                    <a:pt x="526" y="1590"/>
                  </a:lnTo>
                  <a:cubicBezTo>
                    <a:pt x="527" y="1596"/>
                    <a:pt x="530" y="1602"/>
                    <a:pt x="536" y="1608"/>
                  </a:cubicBezTo>
                  <a:cubicBezTo>
                    <a:pt x="530" y="1596"/>
                    <a:pt x="527" y="1590"/>
                    <a:pt x="526" y="1590"/>
                  </a:cubicBezTo>
                  <a:cubicBezTo>
                    <a:pt x="524" y="1584"/>
                    <a:pt x="524" y="1578"/>
                    <a:pt x="524" y="1573"/>
                  </a:cubicBezTo>
                  <a:lnTo>
                    <a:pt x="524" y="1573"/>
                  </a:lnTo>
                  <a:cubicBezTo>
                    <a:pt x="536" y="1584"/>
                    <a:pt x="536" y="1596"/>
                    <a:pt x="548" y="1608"/>
                  </a:cubicBezTo>
                  <a:cubicBezTo>
                    <a:pt x="548" y="1608"/>
                    <a:pt x="548" y="1606"/>
                    <a:pt x="548" y="1604"/>
                  </a:cubicBezTo>
                  <a:cubicBezTo>
                    <a:pt x="548" y="1604"/>
                    <a:pt x="548" y="1598"/>
                    <a:pt x="548" y="1584"/>
                  </a:cubicBezTo>
                  <a:cubicBezTo>
                    <a:pt x="560" y="1596"/>
                    <a:pt x="560" y="1608"/>
                    <a:pt x="560" y="1620"/>
                  </a:cubicBezTo>
                  <a:cubicBezTo>
                    <a:pt x="560" y="1621"/>
                    <a:pt x="560" y="1621"/>
                    <a:pt x="560" y="1621"/>
                  </a:cubicBezTo>
                  <a:cubicBezTo>
                    <a:pt x="565" y="1621"/>
                    <a:pt x="601" y="1572"/>
                    <a:pt x="615" y="1572"/>
                  </a:cubicBezTo>
                  <a:cubicBezTo>
                    <a:pt x="620" y="1572"/>
                    <a:pt x="622" y="1578"/>
                    <a:pt x="619" y="1596"/>
                  </a:cubicBezTo>
                  <a:cubicBezTo>
                    <a:pt x="631" y="1584"/>
                    <a:pt x="631" y="1573"/>
                    <a:pt x="631" y="1549"/>
                  </a:cubicBezTo>
                  <a:cubicBezTo>
                    <a:pt x="631" y="1561"/>
                    <a:pt x="631" y="1584"/>
                    <a:pt x="643" y="1584"/>
                  </a:cubicBezTo>
                  <a:cubicBezTo>
                    <a:pt x="647" y="1580"/>
                    <a:pt x="650" y="1578"/>
                    <a:pt x="652" y="1577"/>
                  </a:cubicBezTo>
                  <a:lnTo>
                    <a:pt x="652" y="1577"/>
                  </a:lnTo>
                  <a:cubicBezTo>
                    <a:pt x="653" y="1588"/>
                    <a:pt x="654" y="1598"/>
                    <a:pt x="655" y="1598"/>
                  </a:cubicBezTo>
                  <a:cubicBezTo>
                    <a:pt x="655" y="1598"/>
                    <a:pt x="655" y="1597"/>
                    <a:pt x="655" y="1596"/>
                  </a:cubicBezTo>
                  <a:cubicBezTo>
                    <a:pt x="655" y="1582"/>
                    <a:pt x="655" y="1577"/>
                    <a:pt x="653" y="1577"/>
                  </a:cubicBezTo>
                  <a:cubicBezTo>
                    <a:pt x="652" y="1577"/>
                    <a:pt x="652" y="1577"/>
                    <a:pt x="652" y="1577"/>
                  </a:cubicBezTo>
                  <a:lnTo>
                    <a:pt x="652" y="1577"/>
                  </a:lnTo>
                  <a:cubicBezTo>
                    <a:pt x="650" y="1559"/>
                    <a:pt x="648" y="1536"/>
                    <a:pt x="653" y="1536"/>
                  </a:cubicBezTo>
                  <a:lnTo>
                    <a:pt x="653" y="1536"/>
                  </a:lnTo>
                  <a:cubicBezTo>
                    <a:pt x="654" y="1536"/>
                    <a:pt x="654" y="1536"/>
                    <a:pt x="655" y="1537"/>
                  </a:cubicBezTo>
                  <a:cubicBezTo>
                    <a:pt x="646" y="1537"/>
                    <a:pt x="666" y="1574"/>
                    <a:pt x="669" y="1589"/>
                  </a:cubicBezTo>
                  <a:lnTo>
                    <a:pt x="669" y="1589"/>
                  </a:lnTo>
                  <a:cubicBezTo>
                    <a:pt x="670" y="1588"/>
                    <a:pt x="672" y="1587"/>
                    <a:pt x="673" y="1587"/>
                  </a:cubicBezTo>
                  <a:cubicBezTo>
                    <a:pt x="676" y="1587"/>
                    <a:pt x="679" y="1590"/>
                    <a:pt x="679" y="1596"/>
                  </a:cubicBezTo>
                  <a:cubicBezTo>
                    <a:pt x="691" y="1596"/>
                    <a:pt x="691" y="1596"/>
                    <a:pt x="691" y="1608"/>
                  </a:cubicBezTo>
                  <a:cubicBezTo>
                    <a:pt x="691" y="1593"/>
                    <a:pt x="691" y="1587"/>
                    <a:pt x="691" y="1584"/>
                  </a:cubicBezTo>
                  <a:cubicBezTo>
                    <a:pt x="691" y="1591"/>
                    <a:pt x="695" y="1598"/>
                    <a:pt x="698" y="1598"/>
                  </a:cubicBezTo>
                  <a:cubicBezTo>
                    <a:pt x="701" y="1598"/>
                    <a:pt x="703" y="1595"/>
                    <a:pt x="703" y="1584"/>
                  </a:cubicBezTo>
                  <a:cubicBezTo>
                    <a:pt x="703" y="1583"/>
                    <a:pt x="703" y="1583"/>
                    <a:pt x="703" y="1583"/>
                  </a:cubicBezTo>
                  <a:cubicBezTo>
                    <a:pt x="705" y="1583"/>
                    <a:pt x="716" y="1620"/>
                    <a:pt x="727" y="1620"/>
                  </a:cubicBezTo>
                  <a:cubicBezTo>
                    <a:pt x="727" y="1620"/>
                    <a:pt x="738" y="1573"/>
                    <a:pt x="738" y="1573"/>
                  </a:cubicBezTo>
                  <a:cubicBezTo>
                    <a:pt x="742" y="1586"/>
                    <a:pt x="743" y="1591"/>
                    <a:pt x="744" y="1591"/>
                  </a:cubicBezTo>
                  <a:cubicBezTo>
                    <a:pt x="744" y="1591"/>
                    <a:pt x="738" y="1561"/>
                    <a:pt x="738" y="1561"/>
                  </a:cubicBezTo>
                  <a:lnTo>
                    <a:pt x="738" y="1561"/>
                  </a:lnTo>
                  <a:cubicBezTo>
                    <a:pt x="750" y="1584"/>
                    <a:pt x="738" y="1584"/>
                    <a:pt x="750" y="1608"/>
                  </a:cubicBezTo>
                  <a:cubicBezTo>
                    <a:pt x="762" y="1596"/>
                    <a:pt x="762" y="1584"/>
                    <a:pt x="762" y="1561"/>
                  </a:cubicBezTo>
                  <a:cubicBezTo>
                    <a:pt x="762" y="1570"/>
                    <a:pt x="762" y="1600"/>
                    <a:pt x="762" y="1608"/>
                  </a:cubicBezTo>
                  <a:cubicBezTo>
                    <a:pt x="774" y="1608"/>
                    <a:pt x="774" y="1584"/>
                    <a:pt x="774" y="1584"/>
                  </a:cubicBezTo>
                  <a:cubicBezTo>
                    <a:pt x="778" y="1617"/>
                    <a:pt x="781" y="1628"/>
                    <a:pt x="784" y="1629"/>
                  </a:cubicBezTo>
                  <a:lnTo>
                    <a:pt x="784" y="1629"/>
                  </a:lnTo>
                  <a:cubicBezTo>
                    <a:pt x="779" y="1615"/>
                    <a:pt x="783" y="1611"/>
                    <a:pt x="790" y="1611"/>
                  </a:cubicBezTo>
                  <a:cubicBezTo>
                    <a:pt x="790" y="1611"/>
                    <a:pt x="790" y="1611"/>
                    <a:pt x="790" y="1611"/>
                  </a:cubicBezTo>
                  <a:lnTo>
                    <a:pt x="790" y="1611"/>
                  </a:lnTo>
                  <a:cubicBezTo>
                    <a:pt x="790" y="1613"/>
                    <a:pt x="788" y="1618"/>
                    <a:pt x="787" y="1627"/>
                  </a:cubicBezTo>
                  <a:lnTo>
                    <a:pt x="787" y="1627"/>
                  </a:lnTo>
                  <a:cubicBezTo>
                    <a:pt x="789" y="1623"/>
                    <a:pt x="791" y="1614"/>
                    <a:pt x="791" y="1611"/>
                  </a:cubicBezTo>
                  <a:lnTo>
                    <a:pt x="791" y="1611"/>
                  </a:lnTo>
                  <a:cubicBezTo>
                    <a:pt x="800" y="1611"/>
                    <a:pt x="815" y="1619"/>
                    <a:pt x="822" y="1624"/>
                  </a:cubicBezTo>
                  <a:lnTo>
                    <a:pt x="822" y="1624"/>
                  </a:lnTo>
                  <a:cubicBezTo>
                    <a:pt x="822" y="1612"/>
                    <a:pt x="822" y="1594"/>
                    <a:pt x="822" y="1584"/>
                  </a:cubicBezTo>
                  <a:cubicBezTo>
                    <a:pt x="834" y="1596"/>
                    <a:pt x="834" y="1608"/>
                    <a:pt x="834" y="1620"/>
                  </a:cubicBezTo>
                  <a:cubicBezTo>
                    <a:pt x="834" y="1603"/>
                    <a:pt x="834" y="1592"/>
                    <a:pt x="838" y="1592"/>
                  </a:cubicBezTo>
                  <a:cubicBezTo>
                    <a:pt x="840" y="1592"/>
                    <a:pt x="842" y="1593"/>
                    <a:pt x="846" y="1596"/>
                  </a:cubicBezTo>
                  <a:cubicBezTo>
                    <a:pt x="846" y="1608"/>
                    <a:pt x="834" y="1632"/>
                    <a:pt x="846" y="1656"/>
                  </a:cubicBezTo>
                  <a:cubicBezTo>
                    <a:pt x="846" y="1620"/>
                    <a:pt x="857" y="1632"/>
                    <a:pt x="857" y="1596"/>
                  </a:cubicBezTo>
                  <a:cubicBezTo>
                    <a:pt x="857" y="1596"/>
                    <a:pt x="857" y="1596"/>
                    <a:pt x="857" y="1608"/>
                  </a:cubicBezTo>
                  <a:cubicBezTo>
                    <a:pt x="857" y="1596"/>
                    <a:pt x="869" y="1584"/>
                    <a:pt x="869" y="1573"/>
                  </a:cubicBezTo>
                  <a:cubicBezTo>
                    <a:pt x="875" y="1578"/>
                    <a:pt x="878" y="1584"/>
                    <a:pt x="880" y="1584"/>
                  </a:cubicBezTo>
                  <a:cubicBezTo>
                    <a:pt x="881" y="1584"/>
                    <a:pt x="881" y="1578"/>
                    <a:pt x="881" y="1561"/>
                  </a:cubicBezTo>
                  <a:cubicBezTo>
                    <a:pt x="881" y="1567"/>
                    <a:pt x="881" y="1570"/>
                    <a:pt x="883" y="1570"/>
                  </a:cubicBezTo>
                  <a:cubicBezTo>
                    <a:pt x="884" y="1570"/>
                    <a:pt x="887" y="1567"/>
                    <a:pt x="893" y="1561"/>
                  </a:cubicBezTo>
                  <a:cubicBezTo>
                    <a:pt x="905" y="1608"/>
                    <a:pt x="893" y="1584"/>
                    <a:pt x="905" y="1644"/>
                  </a:cubicBezTo>
                  <a:cubicBezTo>
                    <a:pt x="905" y="1620"/>
                    <a:pt x="905" y="1596"/>
                    <a:pt x="905" y="1573"/>
                  </a:cubicBezTo>
                  <a:cubicBezTo>
                    <a:pt x="905" y="1588"/>
                    <a:pt x="905" y="1613"/>
                    <a:pt x="908" y="1613"/>
                  </a:cubicBezTo>
                  <a:cubicBezTo>
                    <a:pt x="910" y="1613"/>
                    <a:pt x="913" y="1606"/>
                    <a:pt x="917" y="1584"/>
                  </a:cubicBezTo>
                  <a:cubicBezTo>
                    <a:pt x="923" y="1590"/>
                    <a:pt x="929" y="1590"/>
                    <a:pt x="933" y="1590"/>
                  </a:cubicBezTo>
                  <a:cubicBezTo>
                    <a:pt x="938" y="1590"/>
                    <a:pt x="941" y="1590"/>
                    <a:pt x="941" y="1596"/>
                  </a:cubicBezTo>
                  <a:cubicBezTo>
                    <a:pt x="941" y="1592"/>
                    <a:pt x="941" y="1588"/>
                    <a:pt x="941" y="1584"/>
                  </a:cubicBezTo>
                  <a:cubicBezTo>
                    <a:pt x="941" y="1561"/>
                    <a:pt x="941" y="1549"/>
                    <a:pt x="953" y="1549"/>
                  </a:cubicBezTo>
                  <a:cubicBezTo>
                    <a:pt x="956" y="1558"/>
                    <a:pt x="957" y="1561"/>
                    <a:pt x="958" y="1561"/>
                  </a:cubicBezTo>
                  <a:cubicBezTo>
                    <a:pt x="959" y="1561"/>
                    <a:pt x="959" y="1556"/>
                    <a:pt x="959" y="1556"/>
                  </a:cubicBezTo>
                  <a:lnTo>
                    <a:pt x="959" y="1556"/>
                  </a:lnTo>
                  <a:cubicBezTo>
                    <a:pt x="959" y="1556"/>
                    <a:pt x="960" y="1562"/>
                    <a:pt x="965" y="1584"/>
                  </a:cubicBezTo>
                  <a:cubicBezTo>
                    <a:pt x="977" y="1549"/>
                    <a:pt x="953" y="1549"/>
                    <a:pt x="977" y="1549"/>
                  </a:cubicBezTo>
                  <a:cubicBezTo>
                    <a:pt x="965" y="1525"/>
                    <a:pt x="977" y="1489"/>
                    <a:pt x="977" y="1453"/>
                  </a:cubicBezTo>
                  <a:cubicBezTo>
                    <a:pt x="977" y="1442"/>
                    <a:pt x="977" y="1430"/>
                    <a:pt x="965" y="1418"/>
                  </a:cubicBezTo>
                  <a:cubicBezTo>
                    <a:pt x="965" y="1418"/>
                    <a:pt x="939" y="1444"/>
                    <a:pt x="938" y="1451"/>
                  </a:cubicBezTo>
                  <a:lnTo>
                    <a:pt x="938" y="1451"/>
                  </a:lnTo>
                  <a:cubicBezTo>
                    <a:pt x="934" y="1448"/>
                    <a:pt x="926" y="1442"/>
                    <a:pt x="917" y="1442"/>
                  </a:cubicBezTo>
                  <a:lnTo>
                    <a:pt x="917" y="1442"/>
                  </a:lnTo>
                  <a:cubicBezTo>
                    <a:pt x="929" y="1442"/>
                    <a:pt x="929" y="1453"/>
                    <a:pt x="917" y="1465"/>
                  </a:cubicBezTo>
                  <a:cubicBezTo>
                    <a:pt x="911" y="1453"/>
                    <a:pt x="911" y="1450"/>
                    <a:pt x="913" y="1450"/>
                  </a:cubicBezTo>
                  <a:lnTo>
                    <a:pt x="913" y="1450"/>
                  </a:lnTo>
                  <a:cubicBezTo>
                    <a:pt x="914" y="1450"/>
                    <a:pt x="917" y="1453"/>
                    <a:pt x="917" y="1453"/>
                  </a:cubicBezTo>
                  <a:cubicBezTo>
                    <a:pt x="917" y="1442"/>
                    <a:pt x="893" y="1418"/>
                    <a:pt x="893" y="1394"/>
                  </a:cubicBezTo>
                  <a:cubicBezTo>
                    <a:pt x="893" y="1394"/>
                    <a:pt x="893" y="1406"/>
                    <a:pt x="893" y="1418"/>
                  </a:cubicBezTo>
                  <a:cubicBezTo>
                    <a:pt x="889" y="1395"/>
                    <a:pt x="887" y="1386"/>
                    <a:pt x="885" y="1386"/>
                  </a:cubicBezTo>
                  <a:cubicBezTo>
                    <a:pt x="881" y="1386"/>
                    <a:pt x="881" y="1422"/>
                    <a:pt x="881" y="1430"/>
                  </a:cubicBezTo>
                  <a:cubicBezTo>
                    <a:pt x="880" y="1431"/>
                    <a:pt x="879" y="1431"/>
                    <a:pt x="878" y="1431"/>
                  </a:cubicBezTo>
                  <a:cubicBezTo>
                    <a:pt x="872" y="1431"/>
                    <a:pt x="866" y="1418"/>
                    <a:pt x="860" y="1418"/>
                  </a:cubicBezTo>
                  <a:cubicBezTo>
                    <a:pt x="855" y="1418"/>
                    <a:pt x="850" y="1426"/>
                    <a:pt x="846" y="1453"/>
                  </a:cubicBezTo>
                  <a:cubicBezTo>
                    <a:pt x="846" y="1446"/>
                    <a:pt x="832" y="1429"/>
                    <a:pt x="821" y="1429"/>
                  </a:cubicBezTo>
                  <a:cubicBezTo>
                    <a:pt x="815" y="1429"/>
                    <a:pt x="810" y="1436"/>
                    <a:pt x="810" y="1453"/>
                  </a:cubicBezTo>
                  <a:cubicBezTo>
                    <a:pt x="803" y="1440"/>
                    <a:pt x="800" y="1431"/>
                    <a:pt x="799" y="1431"/>
                  </a:cubicBezTo>
                  <a:cubicBezTo>
                    <a:pt x="798" y="1431"/>
                    <a:pt x="798" y="1437"/>
                    <a:pt x="798" y="1453"/>
                  </a:cubicBezTo>
                  <a:cubicBezTo>
                    <a:pt x="786" y="1442"/>
                    <a:pt x="774" y="1406"/>
                    <a:pt x="750" y="1406"/>
                  </a:cubicBezTo>
                  <a:cubicBezTo>
                    <a:pt x="742" y="1406"/>
                    <a:pt x="740" y="1444"/>
                    <a:pt x="739" y="1472"/>
                  </a:cubicBezTo>
                  <a:lnTo>
                    <a:pt x="739" y="1472"/>
                  </a:lnTo>
                  <a:cubicBezTo>
                    <a:pt x="726" y="1451"/>
                    <a:pt x="695" y="1430"/>
                    <a:pt x="679" y="1430"/>
                  </a:cubicBezTo>
                  <a:cubicBezTo>
                    <a:pt x="679" y="1430"/>
                    <a:pt x="679" y="1442"/>
                    <a:pt x="679" y="1453"/>
                  </a:cubicBezTo>
                  <a:cubicBezTo>
                    <a:pt x="667" y="1453"/>
                    <a:pt x="667" y="1442"/>
                    <a:pt x="679" y="1430"/>
                  </a:cubicBezTo>
                  <a:lnTo>
                    <a:pt x="679" y="1430"/>
                  </a:lnTo>
                  <a:cubicBezTo>
                    <a:pt x="667" y="1430"/>
                    <a:pt x="667" y="1442"/>
                    <a:pt x="667" y="1453"/>
                  </a:cubicBezTo>
                  <a:cubicBezTo>
                    <a:pt x="667" y="1442"/>
                    <a:pt x="667" y="1430"/>
                    <a:pt x="667" y="1418"/>
                  </a:cubicBezTo>
                  <a:cubicBezTo>
                    <a:pt x="667" y="1418"/>
                    <a:pt x="655" y="1442"/>
                    <a:pt x="655" y="1442"/>
                  </a:cubicBezTo>
                  <a:cubicBezTo>
                    <a:pt x="653" y="1438"/>
                    <a:pt x="652" y="1434"/>
                    <a:pt x="650" y="1432"/>
                  </a:cubicBezTo>
                  <a:lnTo>
                    <a:pt x="650" y="1432"/>
                  </a:lnTo>
                  <a:cubicBezTo>
                    <a:pt x="650" y="1432"/>
                    <a:pt x="650" y="1432"/>
                    <a:pt x="649" y="1432"/>
                  </a:cubicBezTo>
                  <a:cubicBezTo>
                    <a:pt x="648" y="1432"/>
                    <a:pt x="646" y="1431"/>
                    <a:pt x="643" y="1430"/>
                  </a:cubicBezTo>
                  <a:lnTo>
                    <a:pt x="643" y="1430"/>
                  </a:lnTo>
                  <a:cubicBezTo>
                    <a:pt x="643" y="1430"/>
                    <a:pt x="655" y="1465"/>
                    <a:pt x="655" y="1477"/>
                  </a:cubicBezTo>
                  <a:cubicBezTo>
                    <a:pt x="651" y="1454"/>
                    <a:pt x="644" y="1446"/>
                    <a:pt x="635" y="1446"/>
                  </a:cubicBezTo>
                  <a:cubicBezTo>
                    <a:pt x="624" y="1446"/>
                    <a:pt x="612" y="1462"/>
                    <a:pt x="607" y="1475"/>
                  </a:cubicBezTo>
                  <a:lnTo>
                    <a:pt x="607" y="1475"/>
                  </a:lnTo>
                  <a:cubicBezTo>
                    <a:pt x="607" y="1459"/>
                    <a:pt x="605" y="1448"/>
                    <a:pt x="596" y="1430"/>
                  </a:cubicBezTo>
                  <a:cubicBezTo>
                    <a:pt x="594" y="1431"/>
                    <a:pt x="593" y="1432"/>
                    <a:pt x="592" y="1433"/>
                  </a:cubicBezTo>
                  <a:lnTo>
                    <a:pt x="592" y="1433"/>
                  </a:lnTo>
                  <a:cubicBezTo>
                    <a:pt x="595" y="1426"/>
                    <a:pt x="597" y="1419"/>
                    <a:pt x="600" y="1412"/>
                  </a:cubicBezTo>
                  <a:lnTo>
                    <a:pt x="600" y="1412"/>
                  </a:lnTo>
                  <a:cubicBezTo>
                    <a:pt x="592" y="1418"/>
                    <a:pt x="579" y="1418"/>
                    <a:pt x="572" y="1418"/>
                  </a:cubicBezTo>
                  <a:cubicBezTo>
                    <a:pt x="560" y="1358"/>
                    <a:pt x="631" y="1394"/>
                    <a:pt x="631" y="1334"/>
                  </a:cubicBezTo>
                  <a:lnTo>
                    <a:pt x="631" y="1334"/>
                  </a:lnTo>
                  <a:cubicBezTo>
                    <a:pt x="631" y="1343"/>
                    <a:pt x="625" y="1351"/>
                    <a:pt x="618" y="1351"/>
                  </a:cubicBezTo>
                  <a:cubicBezTo>
                    <a:pt x="614" y="1351"/>
                    <a:pt x="611" y="1350"/>
                    <a:pt x="607" y="1346"/>
                  </a:cubicBezTo>
                  <a:cubicBezTo>
                    <a:pt x="655" y="1287"/>
                    <a:pt x="619" y="1323"/>
                    <a:pt x="619" y="1263"/>
                  </a:cubicBezTo>
                  <a:lnTo>
                    <a:pt x="619" y="1263"/>
                  </a:lnTo>
                  <a:cubicBezTo>
                    <a:pt x="618" y="1266"/>
                    <a:pt x="617" y="1267"/>
                    <a:pt x="617" y="1267"/>
                  </a:cubicBezTo>
                  <a:cubicBezTo>
                    <a:pt x="613" y="1267"/>
                    <a:pt x="629" y="1202"/>
                    <a:pt x="631" y="1202"/>
                  </a:cubicBezTo>
                  <a:cubicBezTo>
                    <a:pt x="631" y="1202"/>
                    <a:pt x="631" y="1203"/>
                    <a:pt x="631" y="1203"/>
                  </a:cubicBezTo>
                  <a:cubicBezTo>
                    <a:pt x="631" y="1215"/>
                    <a:pt x="643" y="1215"/>
                    <a:pt x="643" y="1227"/>
                  </a:cubicBezTo>
                  <a:cubicBezTo>
                    <a:pt x="667" y="1192"/>
                    <a:pt x="643" y="1168"/>
                    <a:pt x="655" y="1132"/>
                  </a:cubicBezTo>
                  <a:cubicBezTo>
                    <a:pt x="667" y="1132"/>
                    <a:pt x="667" y="1120"/>
                    <a:pt x="679" y="1108"/>
                  </a:cubicBezTo>
                  <a:lnTo>
                    <a:pt x="679" y="1108"/>
                  </a:lnTo>
                  <a:cubicBezTo>
                    <a:pt x="703" y="1144"/>
                    <a:pt x="655" y="1132"/>
                    <a:pt x="691" y="1156"/>
                  </a:cubicBezTo>
                  <a:cubicBezTo>
                    <a:pt x="691" y="1156"/>
                    <a:pt x="712" y="1050"/>
                    <a:pt x="722" y="1050"/>
                  </a:cubicBezTo>
                  <a:cubicBezTo>
                    <a:pt x="725" y="1050"/>
                    <a:pt x="727" y="1060"/>
                    <a:pt x="727" y="1084"/>
                  </a:cubicBezTo>
                  <a:cubicBezTo>
                    <a:pt x="750" y="1013"/>
                    <a:pt x="750" y="882"/>
                    <a:pt x="822" y="834"/>
                  </a:cubicBezTo>
                  <a:cubicBezTo>
                    <a:pt x="822" y="826"/>
                    <a:pt x="818" y="825"/>
                    <a:pt x="812" y="825"/>
                  </a:cubicBezTo>
                  <a:cubicBezTo>
                    <a:pt x="810" y="825"/>
                    <a:pt x="807" y="825"/>
                    <a:pt x="804" y="825"/>
                  </a:cubicBezTo>
                  <a:cubicBezTo>
                    <a:pt x="795" y="825"/>
                    <a:pt x="786" y="822"/>
                    <a:pt x="786" y="799"/>
                  </a:cubicBezTo>
                  <a:cubicBezTo>
                    <a:pt x="798" y="787"/>
                    <a:pt x="810" y="787"/>
                    <a:pt x="822" y="787"/>
                  </a:cubicBezTo>
                  <a:cubicBezTo>
                    <a:pt x="810" y="763"/>
                    <a:pt x="810" y="739"/>
                    <a:pt x="834" y="715"/>
                  </a:cubicBezTo>
                  <a:cubicBezTo>
                    <a:pt x="834" y="715"/>
                    <a:pt x="844" y="764"/>
                    <a:pt x="863" y="764"/>
                  </a:cubicBezTo>
                  <a:cubicBezTo>
                    <a:pt x="865" y="764"/>
                    <a:pt x="867" y="764"/>
                    <a:pt x="869" y="763"/>
                  </a:cubicBezTo>
                  <a:cubicBezTo>
                    <a:pt x="824" y="740"/>
                    <a:pt x="866" y="574"/>
                    <a:pt x="859" y="519"/>
                  </a:cubicBezTo>
                  <a:lnTo>
                    <a:pt x="859" y="519"/>
                  </a:lnTo>
                  <a:cubicBezTo>
                    <a:pt x="860" y="520"/>
                    <a:pt x="862" y="521"/>
                    <a:pt x="864" y="521"/>
                  </a:cubicBezTo>
                  <a:cubicBezTo>
                    <a:pt x="865" y="521"/>
                    <a:pt x="867" y="520"/>
                    <a:pt x="868" y="520"/>
                  </a:cubicBezTo>
                  <a:lnTo>
                    <a:pt x="868" y="520"/>
                  </a:lnTo>
                  <a:cubicBezTo>
                    <a:pt x="877" y="532"/>
                    <a:pt x="885" y="540"/>
                    <a:pt x="893" y="549"/>
                  </a:cubicBezTo>
                  <a:cubicBezTo>
                    <a:pt x="882" y="538"/>
                    <a:pt x="891" y="537"/>
                    <a:pt x="902" y="527"/>
                  </a:cubicBezTo>
                  <a:lnTo>
                    <a:pt x="902" y="527"/>
                  </a:lnTo>
                  <a:cubicBezTo>
                    <a:pt x="903" y="530"/>
                    <a:pt x="905" y="533"/>
                    <a:pt x="906" y="535"/>
                  </a:cubicBezTo>
                  <a:lnTo>
                    <a:pt x="906" y="535"/>
                  </a:lnTo>
                  <a:cubicBezTo>
                    <a:pt x="905" y="532"/>
                    <a:pt x="905" y="529"/>
                    <a:pt x="905" y="525"/>
                  </a:cubicBezTo>
                  <a:cubicBezTo>
                    <a:pt x="904" y="526"/>
                    <a:pt x="903" y="527"/>
                    <a:pt x="902" y="527"/>
                  </a:cubicBezTo>
                  <a:lnTo>
                    <a:pt x="902" y="527"/>
                  </a:lnTo>
                  <a:cubicBezTo>
                    <a:pt x="897" y="516"/>
                    <a:pt x="893" y="503"/>
                    <a:pt x="893" y="489"/>
                  </a:cubicBezTo>
                  <a:lnTo>
                    <a:pt x="893" y="489"/>
                  </a:lnTo>
                  <a:cubicBezTo>
                    <a:pt x="893" y="503"/>
                    <a:pt x="897" y="509"/>
                    <a:pt x="901" y="509"/>
                  </a:cubicBezTo>
                  <a:cubicBezTo>
                    <a:pt x="903" y="509"/>
                    <a:pt x="905" y="506"/>
                    <a:pt x="905" y="501"/>
                  </a:cubicBezTo>
                  <a:cubicBezTo>
                    <a:pt x="905" y="509"/>
                    <a:pt x="911" y="517"/>
                    <a:pt x="914" y="525"/>
                  </a:cubicBezTo>
                  <a:lnTo>
                    <a:pt x="914" y="525"/>
                  </a:lnTo>
                  <a:cubicBezTo>
                    <a:pt x="904" y="485"/>
                    <a:pt x="901" y="470"/>
                    <a:pt x="902" y="470"/>
                  </a:cubicBezTo>
                  <a:lnTo>
                    <a:pt x="902" y="470"/>
                  </a:lnTo>
                  <a:cubicBezTo>
                    <a:pt x="903" y="470"/>
                    <a:pt x="917" y="516"/>
                    <a:pt x="926" y="532"/>
                  </a:cubicBezTo>
                  <a:lnTo>
                    <a:pt x="926" y="532"/>
                  </a:lnTo>
                  <a:cubicBezTo>
                    <a:pt x="917" y="507"/>
                    <a:pt x="905" y="396"/>
                    <a:pt x="907" y="396"/>
                  </a:cubicBezTo>
                  <a:lnTo>
                    <a:pt x="907" y="396"/>
                  </a:lnTo>
                  <a:cubicBezTo>
                    <a:pt x="908" y="396"/>
                    <a:pt x="911" y="412"/>
                    <a:pt x="917" y="453"/>
                  </a:cubicBezTo>
                  <a:cubicBezTo>
                    <a:pt x="917" y="449"/>
                    <a:pt x="917" y="432"/>
                    <a:pt x="917" y="418"/>
                  </a:cubicBezTo>
                  <a:cubicBezTo>
                    <a:pt x="917" y="385"/>
                    <a:pt x="917" y="358"/>
                    <a:pt x="921" y="329"/>
                  </a:cubicBezTo>
                  <a:lnTo>
                    <a:pt x="921" y="329"/>
                  </a:lnTo>
                  <a:cubicBezTo>
                    <a:pt x="922" y="366"/>
                    <a:pt x="941" y="404"/>
                    <a:pt x="941" y="430"/>
                  </a:cubicBezTo>
                  <a:cubicBezTo>
                    <a:pt x="941" y="406"/>
                    <a:pt x="953" y="382"/>
                    <a:pt x="953" y="358"/>
                  </a:cubicBezTo>
                  <a:cubicBezTo>
                    <a:pt x="953" y="370"/>
                    <a:pt x="953" y="394"/>
                    <a:pt x="953" y="406"/>
                  </a:cubicBezTo>
                  <a:cubicBezTo>
                    <a:pt x="953" y="346"/>
                    <a:pt x="988" y="310"/>
                    <a:pt x="988" y="251"/>
                  </a:cubicBezTo>
                  <a:cubicBezTo>
                    <a:pt x="988" y="251"/>
                    <a:pt x="1000" y="263"/>
                    <a:pt x="1000" y="263"/>
                  </a:cubicBezTo>
                  <a:cubicBezTo>
                    <a:pt x="1000" y="272"/>
                    <a:pt x="987" y="360"/>
                    <a:pt x="985" y="360"/>
                  </a:cubicBezTo>
                  <a:cubicBezTo>
                    <a:pt x="985" y="360"/>
                    <a:pt x="985" y="350"/>
                    <a:pt x="988" y="322"/>
                  </a:cubicBezTo>
                  <a:lnTo>
                    <a:pt x="988" y="322"/>
                  </a:lnTo>
                  <a:cubicBezTo>
                    <a:pt x="953" y="406"/>
                    <a:pt x="965" y="394"/>
                    <a:pt x="965" y="453"/>
                  </a:cubicBezTo>
                  <a:cubicBezTo>
                    <a:pt x="971" y="444"/>
                    <a:pt x="974" y="441"/>
                    <a:pt x="975" y="441"/>
                  </a:cubicBezTo>
                  <a:lnTo>
                    <a:pt x="975" y="441"/>
                  </a:lnTo>
                  <a:cubicBezTo>
                    <a:pt x="978" y="441"/>
                    <a:pt x="965" y="471"/>
                    <a:pt x="965" y="489"/>
                  </a:cubicBezTo>
                  <a:cubicBezTo>
                    <a:pt x="979" y="461"/>
                    <a:pt x="993" y="450"/>
                    <a:pt x="1009" y="450"/>
                  </a:cubicBezTo>
                  <a:cubicBezTo>
                    <a:pt x="1020" y="450"/>
                    <a:pt x="1033" y="455"/>
                    <a:pt x="1048" y="465"/>
                  </a:cubicBezTo>
                  <a:cubicBezTo>
                    <a:pt x="1040" y="473"/>
                    <a:pt x="1015" y="503"/>
                    <a:pt x="1001" y="503"/>
                  </a:cubicBezTo>
                  <a:cubicBezTo>
                    <a:pt x="993" y="503"/>
                    <a:pt x="988" y="496"/>
                    <a:pt x="988" y="477"/>
                  </a:cubicBezTo>
                  <a:lnTo>
                    <a:pt x="988" y="477"/>
                  </a:lnTo>
                  <a:cubicBezTo>
                    <a:pt x="988" y="513"/>
                    <a:pt x="1000" y="501"/>
                    <a:pt x="988" y="537"/>
                  </a:cubicBezTo>
                  <a:cubicBezTo>
                    <a:pt x="993" y="528"/>
                    <a:pt x="999" y="524"/>
                    <a:pt x="1005" y="524"/>
                  </a:cubicBezTo>
                  <a:cubicBezTo>
                    <a:pt x="1015" y="524"/>
                    <a:pt x="1024" y="534"/>
                    <a:pt x="1024" y="549"/>
                  </a:cubicBezTo>
                  <a:cubicBezTo>
                    <a:pt x="1018" y="543"/>
                    <a:pt x="1012" y="540"/>
                    <a:pt x="1008" y="540"/>
                  </a:cubicBezTo>
                  <a:cubicBezTo>
                    <a:pt x="1003" y="540"/>
                    <a:pt x="1000" y="543"/>
                    <a:pt x="1000" y="549"/>
                  </a:cubicBezTo>
                  <a:cubicBezTo>
                    <a:pt x="1034" y="560"/>
                    <a:pt x="1056" y="694"/>
                    <a:pt x="1098" y="704"/>
                  </a:cubicBezTo>
                  <a:lnTo>
                    <a:pt x="1098" y="704"/>
                  </a:lnTo>
                  <a:cubicBezTo>
                    <a:pt x="1085" y="704"/>
                    <a:pt x="1069" y="706"/>
                    <a:pt x="1060" y="715"/>
                  </a:cubicBezTo>
                  <a:cubicBezTo>
                    <a:pt x="1108" y="715"/>
                    <a:pt x="1143" y="727"/>
                    <a:pt x="1191" y="739"/>
                  </a:cubicBezTo>
                  <a:cubicBezTo>
                    <a:pt x="1200" y="722"/>
                    <a:pt x="1208" y="711"/>
                    <a:pt x="1222" y="711"/>
                  </a:cubicBezTo>
                  <a:cubicBezTo>
                    <a:pt x="1227" y="711"/>
                    <a:pt x="1232" y="712"/>
                    <a:pt x="1238" y="715"/>
                  </a:cubicBezTo>
                  <a:cubicBezTo>
                    <a:pt x="1155" y="668"/>
                    <a:pt x="1048" y="180"/>
                    <a:pt x="1048" y="180"/>
                  </a:cubicBezTo>
                  <a:cubicBezTo>
                    <a:pt x="1024" y="191"/>
                    <a:pt x="1012" y="215"/>
                    <a:pt x="1012" y="251"/>
                  </a:cubicBezTo>
                  <a:cubicBezTo>
                    <a:pt x="1012" y="180"/>
                    <a:pt x="965" y="96"/>
                    <a:pt x="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9340;p60">
              <a:extLst>
                <a:ext uri="{FF2B5EF4-FFF2-40B4-BE49-F238E27FC236}">
                  <a16:creationId xmlns:a16="http://schemas.microsoft.com/office/drawing/2014/main" id="{3AD019CA-1427-4DC1-A2B6-C3D307433F8D}"/>
                </a:ext>
              </a:extLst>
            </p:cNvPr>
            <p:cNvSpPr/>
            <p:nvPr/>
          </p:nvSpPr>
          <p:spPr>
            <a:xfrm>
              <a:off x="5977825" y="29939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9341;p60">
              <a:extLst>
                <a:ext uri="{FF2B5EF4-FFF2-40B4-BE49-F238E27FC236}">
                  <a16:creationId xmlns:a16="http://schemas.microsoft.com/office/drawing/2014/main" id="{02486204-CCC5-46F8-972C-2EF3ED5FA644}"/>
                </a:ext>
              </a:extLst>
            </p:cNvPr>
            <p:cNvSpPr/>
            <p:nvPr/>
          </p:nvSpPr>
          <p:spPr>
            <a:xfrm>
              <a:off x="5990625" y="30017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12"/>
                  </a:moveTo>
                  <a:cubicBezTo>
                    <a:pt x="0" y="12"/>
                    <a:pt x="12" y="0"/>
                    <a:pt x="12" y="0"/>
                  </a:cubicBezTo>
                  <a:cubicBezTo>
                    <a:pt x="12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9342;p60">
              <a:extLst>
                <a:ext uri="{FF2B5EF4-FFF2-40B4-BE49-F238E27FC236}">
                  <a16:creationId xmlns:a16="http://schemas.microsoft.com/office/drawing/2014/main" id="{F672B618-F478-4270-A1AC-7EB80DF96972}"/>
                </a:ext>
              </a:extLst>
            </p:cNvPr>
            <p:cNvSpPr/>
            <p:nvPr/>
          </p:nvSpPr>
          <p:spPr>
            <a:xfrm>
              <a:off x="6000450" y="3014100"/>
              <a:ext cx="275" cy="425"/>
            </a:xfrm>
            <a:custGeom>
              <a:avLst/>
              <a:gdLst/>
              <a:ahLst/>
              <a:cxnLst/>
              <a:rect l="l" t="t" r="r" b="b"/>
              <a:pathLst>
                <a:path w="11" h="17" extrusionOk="0">
                  <a:moveTo>
                    <a:pt x="8" y="0"/>
                  </a:moveTo>
                  <a:cubicBezTo>
                    <a:pt x="7" y="0"/>
                    <a:pt x="4" y="4"/>
                    <a:pt x="0" y="16"/>
                  </a:cubicBezTo>
                  <a:cubicBezTo>
                    <a:pt x="8" y="16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9343;p60">
              <a:extLst>
                <a:ext uri="{FF2B5EF4-FFF2-40B4-BE49-F238E27FC236}">
                  <a16:creationId xmlns:a16="http://schemas.microsoft.com/office/drawing/2014/main" id="{6A11B200-25F5-4590-A032-1B26D1168CCB}"/>
                </a:ext>
              </a:extLst>
            </p:cNvPr>
            <p:cNvSpPr/>
            <p:nvPr/>
          </p:nvSpPr>
          <p:spPr>
            <a:xfrm>
              <a:off x="5999550" y="30189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3"/>
                  </a:moveTo>
                  <a:cubicBezTo>
                    <a:pt x="24" y="24"/>
                    <a:pt x="0" y="13"/>
                    <a:pt x="0" y="13"/>
                  </a:cubicBezTo>
                  <a:cubicBezTo>
                    <a:pt x="0" y="13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9344;p60">
              <a:extLst>
                <a:ext uri="{FF2B5EF4-FFF2-40B4-BE49-F238E27FC236}">
                  <a16:creationId xmlns:a16="http://schemas.microsoft.com/office/drawing/2014/main" id="{68C6B4EC-00CE-43C0-A9BE-347F9481D485}"/>
                </a:ext>
              </a:extLst>
            </p:cNvPr>
            <p:cNvSpPr/>
            <p:nvPr/>
          </p:nvSpPr>
          <p:spPr>
            <a:xfrm>
              <a:off x="5999025" y="3015375"/>
              <a:ext cx="1050" cy="725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21" y="1"/>
                  </a:moveTo>
                  <a:cubicBezTo>
                    <a:pt x="1" y="15"/>
                    <a:pt x="20" y="28"/>
                    <a:pt x="30" y="28"/>
                  </a:cubicBezTo>
                  <a:cubicBezTo>
                    <a:pt x="38" y="28"/>
                    <a:pt x="42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9345;p60">
              <a:extLst>
                <a:ext uri="{FF2B5EF4-FFF2-40B4-BE49-F238E27FC236}">
                  <a16:creationId xmlns:a16="http://schemas.microsoft.com/office/drawing/2014/main" id="{925482C4-C120-4859-B391-DC58C1C40301}"/>
                </a:ext>
              </a:extLst>
            </p:cNvPr>
            <p:cNvSpPr/>
            <p:nvPr/>
          </p:nvSpPr>
          <p:spPr>
            <a:xfrm>
              <a:off x="5999550" y="30162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0" y="0"/>
                    <a:pt x="5" y="0"/>
                    <a:pt x="9" y="4"/>
                  </a:cubicBezTo>
                  <a:lnTo>
                    <a:pt x="9" y="4"/>
                  </a:lnTo>
                  <a:cubicBezTo>
                    <a:pt x="7" y="2"/>
                    <a:pt x="5" y="0"/>
                    <a:pt x="0" y="0"/>
                  </a:cubicBezTo>
                  <a:close/>
                  <a:moveTo>
                    <a:pt x="9" y="4"/>
                  </a:moveTo>
                  <a:cubicBezTo>
                    <a:pt x="12" y="7"/>
                    <a:pt x="12" y="12"/>
                    <a:pt x="12" y="12"/>
                  </a:cubicBezTo>
                  <a:lnTo>
                    <a:pt x="12" y="12"/>
                  </a:lnTo>
                  <a:cubicBezTo>
                    <a:pt x="12" y="8"/>
                    <a:pt x="11" y="6"/>
                    <a:pt x="9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9346;p60">
              <a:extLst>
                <a:ext uri="{FF2B5EF4-FFF2-40B4-BE49-F238E27FC236}">
                  <a16:creationId xmlns:a16="http://schemas.microsoft.com/office/drawing/2014/main" id="{48F73BA6-3AFC-43EF-99D0-95AD7FABCBD6}"/>
                </a:ext>
              </a:extLst>
            </p:cNvPr>
            <p:cNvSpPr/>
            <p:nvPr/>
          </p:nvSpPr>
          <p:spPr>
            <a:xfrm>
              <a:off x="5999075" y="3011550"/>
              <a:ext cx="900" cy="575"/>
            </a:xfrm>
            <a:custGeom>
              <a:avLst/>
              <a:gdLst/>
              <a:ahLst/>
              <a:cxnLst/>
              <a:rect l="l" t="t" r="r" b="b"/>
              <a:pathLst>
                <a:path w="36" h="23" extrusionOk="0">
                  <a:moveTo>
                    <a:pt x="4" y="1"/>
                  </a:moveTo>
                  <a:cubicBezTo>
                    <a:pt x="1" y="1"/>
                    <a:pt x="0" y="3"/>
                    <a:pt x="7" y="11"/>
                  </a:cubicBezTo>
                  <a:cubicBezTo>
                    <a:pt x="7" y="17"/>
                    <a:pt x="13" y="17"/>
                    <a:pt x="18" y="17"/>
                  </a:cubicBezTo>
                  <a:cubicBezTo>
                    <a:pt x="22" y="17"/>
                    <a:pt x="25" y="17"/>
                    <a:pt x="19" y="23"/>
                  </a:cubicBezTo>
                  <a:cubicBezTo>
                    <a:pt x="36" y="15"/>
                    <a:pt x="13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9347;p60">
              <a:extLst>
                <a:ext uri="{FF2B5EF4-FFF2-40B4-BE49-F238E27FC236}">
                  <a16:creationId xmlns:a16="http://schemas.microsoft.com/office/drawing/2014/main" id="{94AD8C13-436B-4D68-B8F1-EF76FD1E8AA6}"/>
                </a:ext>
              </a:extLst>
            </p:cNvPr>
            <p:cNvSpPr/>
            <p:nvPr/>
          </p:nvSpPr>
          <p:spPr>
            <a:xfrm>
              <a:off x="5998350" y="30159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5"/>
                    <a:pt x="13" y="6"/>
                    <a:pt x="14" y="6"/>
                  </a:cubicBezTo>
                  <a:cubicBezTo>
                    <a:pt x="17" y="6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9348;p60">
              <a:extLst>
                <a:ext uri="{FF2B5EF4-FFF2-40B4-BE49-F238E27FC236}">
                  <a16:creationId xmlns:a16="http://schemas.microsoft.com/office/drawing/2014/main" id="{0A70BF59-9970-4E9A-B05D-129DB8CD8EAC}"/>
                </a:ext>
              </a:extLst>
            </p:cNvPr>
            <p:cNvSpPr/>
            <p:nvPr/>
          </p:nvSpPr>
          <p:spPr>
            <a:xfrm>
              <a:off x="5997750" y="3013650"/>
              <a:ext cx="300" cy="575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9" y="1"/>
                  </a:moveTo>
                  <a:cubicBezTo>
                    <a:pt x="8" y="1"/>
                    <a:pt x="5" y="6"/>
                    <a:pt x="1" y="22"/>
                  </a:cubicBezTo>
                  <a:cubicBezTo>
                    <a:pt x="9" y="22"/>
                    <a:pt x="12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9349;p60">
              <a:extLst>
                <a:ext uri="{FF2B5EF4-FFF2-40B4-BE49-F238E27FC236}">
                  <a16:creationId xmlns:a16="http://schemas.microsoft.com/office/drawing/2014/main" id="{3C25C816-B759-45A0-9A17-87BA8072939A}"/>
                </a:ext>
              </a:extLst>
            </p:cNvPr>
            <p:cNvSpPr/>
            <p:nvPr/>
          </p:nvSpPr>
          <p:spPr>
            <a:xfrm>
              <a:off x="5997925" y="3015075"/>
              <a:ext cx="150" cy="625"/>
            </a:xfrm>
            <a:custGeom>
              <a:avLst/>
              <a:gdLst/>
              <a:ahLst/>
              <a:cxnLst/>
              <a:rect l="l" t="t" r="r" b="b"/>
              <a:pathLst>
                <a:path w="6" h="25" extrusionOk="0">
                  <a:moveTo>
                    <a:pt x="1" y="1"/>
                  </a:moveTo>
                  <a:cubicBezTo>
                    <a:pt x="0" y="1"/>
                    <a:pt x="1" y="7"/>
                    <a:pt x="6" y="25"/>
                  </a:cubicBezTo>
                  <a:cubicBezTo>
                    <a:pt x="6" y="1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9350;p60">
              <a:extLst>
                <a:ext uri="{FF2B5EF4-FFF2-40B4-BE49-F238E27FC236}">
                  <a16:creationId xmlns:a16="http://schemas.microsoft.com/office/drawing/2014/main" id="{1122CB72-E562-4E40-A051-4E000EE00EF7}"/>
                </a:ext>
              </a:extLst>
            </p:cNvPr>
            <p:cNvSpPr/>
            <p:nvPr/>
          </p:nvSpPr>
          <p:spPr>
            <a:xfrm>
              <a:off x="5995225" y="3007950"/>
              <a:ext cx="925" cy="450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5" y="0"/>
                  </a:moveTo>
                  <a:cubicBezTo>
                    <a:pt x="1" y="0"/>
                    <a:pt x="1" y="3"/>
                    <a:pt x="7" y="12"/>
                  </a:cubicBezTo>
                  <a:cubicBezTo>
                    <a:pt x="17" y="16"/>
                    <a:pt x="23" y="18"/>
                    <a:pt x="26" y="18"/>
                  </a:cubicBezTo>
                  <a:cubicBezTo>
                    <a:pt x="36" y="18"/>
                    <a:pt x="1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9351;p60">
              <a:extLst>
                <a:ext uri="{FF2B5EF4-FFF2-40B4-BE49-F238E27FC236}">
                  <a16:creationId xmlns:a16="http://schemas.microsoft.com/office/drawing/2014/main" id="{EDEE1349-6E4B-4504-BD09-CA9EF830DE50}"/>
                </a:ext>
              </a:extLst>
            </p:cNvPr>
            <p:cNvSpPr/>
            <p:nvPr/>
          </p:nvSpPr>
          <p:spPr>
            <a:xfrm>
              <a:off x="5995075" y="30097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24"/>
                  </a:moveTo>
                  <a:cubicBezTo>
                    <a:pt x="13" y="1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9352;p60">
              <a:extLst>
                <a:ext uri="{FF2B5EF4-FFF2-40B4-BE49-F238E27FC236}">
                  <a16:creationId xmlns:a16="http://schemas.microsoft.com/office/drawing/2014/main" id="{04BF9066-4A02-4715-8D9E-9186F4F93793}"/>
                </a:ext>
              </a:extLst>
            </p:cNvPr>
            <p:cNvSpPr/>
            <p:nvPr/>
          </p:nvSpPr>
          <p:spPr>
            <a:xfrm>
              <a:off x="5993775" y="3008650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6" y="0"/>
                  </a:moveTo>
                  <a:cubicBezTo>
                    <a:pt x="2" y="0"/>
                    <a:pt x="0" y="4"/>
                    <a:pt x="5" y="20"/>
                  </a:cubicBezTo>
                  <a:cubicBezTo>
                    <a:pt x="11" y="20"/>
                    <a:pt x="17" y="23"/>
                    <a:pt x="22" y="23"/>
                  </a:cubicBezTo>
                  <a:cubicBezTo>
                    <a:pt x="26" y="23"/>
                    <a:pt x="29" y="20"/>
                    <a:pt x="29" y="8"/>
                  </a:cubicBezTo>
                  <a:cubicBezTo>
                    <a:pt x="22" y="8"/>
                    <a:pt x="11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9353;p60">
              <a:extLst>
                <a:ext uri="{FF2B5EF4-FFF2-40B4-BE49-F238E27FC236}">
                  <a16:creationId xmlns:a16="http://schemas.microsoft.com/office/drawing/2014/main" id="{28B42E34-059C-47DF-81E5-E136D78373B1}"/>
                </a:ext>
              </a:extLst>
            </p:cNvPr>
            <p:cNvSpPr/>
            <p:nvPr/>
          </p:nvSpPr>
          <p:spPr>
            <a:xfrm>
              <a:off x="5992100" y="3000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0"/>
                  </a:moveTo>
                  <a:cubicBezTo>
                    <a:pt x="25" y="0"/>
                    <a:pt x="4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9354;p60">
              <a:extLst>
                <a:ext uri="{FF2B5EF4-FFF2-40B4-BE49-F238E27FC236}">
                  <a16:creationId xmlns:a16="http://schemas.microsoft.com/office/drawing/2014/main" id="{EBFC3B03-EBD4-4051-8FC2-C5FF431225E4}"/>
                </a:ext>
              </a:extLst>
            </p:cNvPr>
            <p:cNvSpPr/>
            <p:nvPr/>
          </p:nvSpPr>
          <p:spPr>
            <a:xfrm>
              <a:off x="5987050" y="2994325"/>
              <a:ext cx="925" cy="650"/>
            </a:xfrm>
            <a:custGeom>
              <a:avLst/>
              <a:gdLst/>
              <a:ahLst/>
              <a:cxnLst/>
              <a:rect l="l" t="t" r="r" b="b"/>
              <a:pathLst>
                <a:path w="37" h="26" extrusionOk="0">
                  <a:moveTo>
                    <a:pt x="18" y="0"/>
                  </a:moveTo>
                  <a:cubicBezTo>
                    <a:pt x="12" y="0"/>
                    <a:pt x="6" y="3"/>
                    <a:pt x="0" y="9"/>
                  </a:cubicBezTo>
                  <a:cubicBezTo>
                    <a:pt x="0" y="21"/>
                    <a:pt x="4" y="25"/>
                    <a:pt x="10" y="25"/>
                  </a:cubicBezTo>
                  <a:cubicBezTo>
                    <a:pt x="20" y="25"/>
                    <a:pt x="36" y="9"/>
                    <a:pt x="36" y="9"/>
                  </a:cubicBezTo>
                  <a:cubicBezTo>
                    <a:pt x="30" y="3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9355;p60">
              <a:extLst>
                <a:ext uri="{FF2B5EF4-FFF2-40B4-BE49-F238E27FC236}">
                  <a16:creationId xmlns:a16="http://schemas.microsoft.com/office/drawing/2014/main" id="{5F4F43E6-2713-4538-9963-A946EFB73818}"/>
                </a:ext>
              </a:extLst>
            </p:cNvPr>
            <p:cNvSpPr/>
            <p:nvPr/>
          </p:nvSpPr>
          <p:spPr>
            <a:xfrm>
              <a:off x="5958475" y="3034125"/>
              <a:ext cx="325" cy="500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2" y="1"/>
                  </a:moveTo>
                  <a:cubicBezTo>
                    <a:pt x="3" y="15"/>
                    <a:pt x="1" y="20"/>
                    <a:pt x="2" y="20"/>
                  </a:cubicBezTo>
                  <a:cubicBezTo>
                    <a:pt x="3" y="20"/>
                    <a:pt x="12" y="8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9356;p60">
              <a:extLst>
                <a:ext uri="{FF2B5EF4-FFF2-40B4-BE49-F238E27FC236}">
                  <a16:creationId xmlns:a16="http://schemas.microsoft.com/office/drawing/2014/main" id="{CDFD907A-F094-43E4-8E80-D4BF272C035B}"/>
                </a:ext>
              </a:extLst>
            </p:cNvPr>
            <p:cNvSpPr/>
            <p:nvPr/>
          </p:nvSpPr>
          <p:spPr>
            <a:xfrm>
              <a:off x="5958925" y="3035150"/>
              <a:ext cx="175" cy="500"/>
            </a:xfrm>
            <a:custGeom>
              <a:avLst/>
              <a:gdLst/>
              <a:ahLst/>
              <a:cxnLst/>
              <a:rect l="l" t="t" r="r" b="b"/>
              <a:pathLst>
                <a:path w="7" h="20" extrusionOk="0">
                  <a:moveTo>
                    <a:pt x="1" y="1"/>
                  </a:moveTo>
                  <a:cubicBezTo>
                    <a:pt x="0" y="1"/>
                    <a:pt x="1" y="5"/>
                    <a:pt x="6" y="19"/>
                  </a:cubicBezTo>
                  <a:cubicBezTo>
                    <a:pt x="6" y="1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9357;p60">
              <a:extLst>
                <a:ext uri="{FF2B5EF4-FFF2-40B4-BE49-F238E27FC236}">
                  <a16:creationId xmlns:a16="http://schemas.microsoft.com/office/drawing/2014/main" id="{A090BC2A-1621-41AC-AE77-492F5112A1F2}"/>
                </a:ext>
              </a:extLst>
            </p:cNvPr>
            <p:cNvSpPr/>
            <p:nvPr/>
          </p:nvSpPr>
          <p:spPr>
            <a:xfrm>
              <a:off x="5981700" y="2984125"/>
              <a:ext cx="600" cy="1225"/>
            </a:xfrm>
            <a:custGeom>
              <a:avLst/>
              <a:gdLst/>
              <a:ahLst/>
              <a:cxnLst/>
              <a:rect l="l" t="t" r="r" b="b"/>
              <a:pathLst>
                <a:path w="24" h="49" extrusionOk="0">
                  <a:moveTo>
                    <a:pt x="0" y="1"/>
                  </a:moveTo>
                  <a:cubicBezTo>
                    <a:pt x="24" y="48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9358;p60">
              <a:extLst>
                <a:ext uri="{FF2B5EF4-FFF2-40B4-BE49-F238E27FC236}">
                  <a16:creationId xmlns:a16="http://schemas.microsoft.com/office/drawing/2014/main" id="{A20B384E-B305-4BED-95C0-1777618B50FF}"/>
                </a:ext>
              </a:extLst>
            </p:cNvPr>
            <p:cNvSpPr/>
            <p:nvPr/>
          </p:nvSpPr>
          <p:spPr>
            <a:xfrm>
              <a:off x="5979900" y="29856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12"/>
                  </a:moveTo>
                  <a:cubicBezTo>
                    <a:pt x="36" y="12"/>
                    <a:pt x="1" y="0"/>
                    <a:pt x="36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9359;p60">
              <a:extLst>
                <a:ext uri="{FF2B5EF4-FFF2-40B4-BE49-F238E27FC236}">
                  <a16:creationId xmlns:a16="http://schemas.microsoft.com/office/drawing/2014/main" id="{48FD75B5-1413-4D3B-B756-1216EA6EE78D}"/>
                </a:ext>
              </a:extLst>
            </p:cNvPr>
            <p:cNvSpPr/>
            <p:nvPr/>
          </p:nvSpPr>
          <p:spPr>
            <a:xfrm>
              <a:off x="5979300" y="299007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1"/>
                  </a:moveTo>
                  <a:lnTo>
                    <a:pt x="36" y="1"/>
                  </a:lnTo>
                  <a:cubicBezTo>
                    <a:pt x="36" y="25"/>
                    <a:pt x="1" y="25"/>
                    <a:pt x="25" y="36"/>
                  </a:cubicBezTo>
                  <a:cubicBezTo>
                    <a:pt x="36" y="25"/>
                    <a:pt x="36" y="13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9360;p60">
              <a:extLst>
                <a:ext uri="{FF2B5EF4-FFF2-40B4-BE49-F238E27FC236}">
                  <a16:creationId xmlns:a16="http://schemas.microsoft.com/office/drawing/2014/main" id="{DAE66539-DC22-49A9-A1F3-3858300444C4}"/>
                </a:ext>
              </a:extLst>
            </p:cNvPr>
            <p:cNvSpPr/>
            <p:nvPr/>
          </p:nvSpPr>
          <p:spPr>
            <a:xfrm>
              <a:off x="5993600" y="30052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3"/>
                    <a:pt x="0" y="1"/>
                    <a:pt x="0" y="13"/>
                  </a:cubicBezTo>
                  <a:cubicBezTo>
                    <a:pt x="0" y="13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9361;p60">
              <a:extLst>
                <a:ext uri="{FF2B5EF4-FFF2-40B4-BE49-F238E27FC236}">
                  <a16:creationId xmlns:a16="http://schemas.microsoft.com/office/drawing/2014/main" id="{637EC36A-3F63-49DC-9F64-A7085BD724CF}"/>
                </a:ext>
              </a:extLst>
            </p:cNvPr>
            <p:cNvSpPr/>
            <p:nvPr/>
          </p:nvSpPr>
          <p:spPr>
            <a:xfrm>
              <a:off x="5993000" y="30037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12"/>
                    <a:pt x="0" y="0"/>
                  </a:cubicBez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9362;p60">
              <a:extLst>
                <a:ext uri="{FF2B5EF4-FFF2-40B4-BE49-F238E27FC236}">
                  <a16:creationId xmlns:a16="http://schemas.microsoft.com/office/drawing/2014/main" id="{54E4FC4A-B9BA-4523-B2F5-62784EF2F9CF}"/>
                </a:ext>
              </a:extLst>
            </p:cNvPr>
            <p:cNvSpPr/>
            <p:nvPr/>
          </p:nvSpPr>
          <p:spPr>
            <a:xfrm>
              <a:off x="5992700" y="3003575"/>
              <a:ext cx="200" cy="275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2" y="0"/>
                  </a:moveTo>
                  <a:cubicBezTo>
                    <a:pt x="1" y="0"/>
                    <a:pt x="1" y="2"/>
                    <a:pt x="1" y="8"/>
                  </a:cubicBezTo>
                  <a:cubicBezTo>
                    <a:pt x="2" y="10"/>
                    <a:pt x="4" y="11"/>
                    <a:pt x="4" y="11"/>
                  </a:cubicBezTo>
                  <a:cubicBezTo>
                    <a:pt x="8" y="11"/>
                    <a:pt x="5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9363;p60">
              <a:extLst>
                <a:ext uri="{FF2B5EF4-FFF2-40B4-BE49-F238E27FC236}">
                  <a16:creationId xmlns:a16="http://schemas.microsoft.com/office/drawing/2014/main" id="{F75ED086-578F-4519-B064-A805829BA2FF}"/>
                </a:ext>
              </a:extLst>
            </p:cNvPr>
            <p:cNvSpPr/>
            <p:nvPr/>
          </p:nvSpPr>
          <p:spPr>
            <a:xfrm>
              <a:off x="5992700" y="30043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cubicBezTo>
                    <a:pt x="1" y="0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9364;p60">
              <a:extLst>
                <a:ext uri="{FF2B5EF4-FFF2-40B4-BE49-F238E27FC236}">
                  <a16:creationId xmlns:a16="http://schemas.microsoft.com/office/drawing/2014/main" id="{FC5543A7-809D-4728-9CFC-F8471DC75882}"/>
                </a:ext>
              </a:extLst>
            </p:cNvPr>
            <p:cNvSpPr/>
            <p:nvPr/>
          </p:nvSpPr>
          <p:spPr>
            <a:xfrm>
              <a:off x="5992700" y="3003775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1" y="24"/>
                  </a:moveTo>
                  <a:cubicBezTo>
                    <a:pt x="1" y="0"/>
                    <a:pt x="1" y="60"/>
                    <a:pt x="1" y="24"/>
                  </a:cubicBezTo>
                  <a:cubicBezTo>
                    <a:pt x="1" y="36"/>
                    <a:pt x="1" y="48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9365;p60">
              <a:extLst>
                <a:ext uri="{FF2B5EF4-FFF2-40B4-BE49-F238E27FC236}">
                  <a16:creationId xmlns:a16="http://schemas.microsoft.com/office/drawing/2014/main" id="{1D8743C4-07AC-42EF-B29C-C987AFAEE684}"/>
                </a:ext>
              </a:extLst>
            </p:cNvPr>
            <p:cNvSpPr/>
            <p:nvPr/>
          </p:nvSpPr>
          <p:spPr>
            <a:xfrm>
              <a:off x="5993000" y="30043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cubicBezTo>
                    <a:pt x="0" y="12"/>
                    <a:pt x="0" y="12"/>
                    <a:pt x="0" y="24"/>
                  </a:cubicBez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9366;p60">
              <a:extLst>
                <a:ext uri="{FF2B5EF4-FFF2-40B4-BE49-F238E27FC236}">
                  <a16:creationId xmlns:a16="http://schemas.microsoft.com/office/drawing/2014/main" id="{D3DCEBB0-ED7A-41F3-840F-EC58609E28E6}"/>
                </a:ext>
              </a:extLst>
            </p:cNvPr>
            <p:cNvSpPr/>
            <p:nvPr/>
          </p:nvSpPr>
          <p:spPr>
            <a:xfrm>
              <a:off x="5993300" y="30058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3"/>
                  </a:moveTo>
                  <a:cubicBezTo>
                    <a:pt x="24" y="25"/>
                    <a:pt x="0" y="13"/>
                    <a:pt x="0" y="13"/>
                  </a:cubicBezTo>
                  <a:cubicBezTo>
                    <a:pt x="0" y="13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9367;p60">
              <a:extLst>
                <a:ext uri="{FF2B5EF4-FFF2-40B4-BE49-F238E27FC236}">
                  <a16:creationId xmlns:a16="http://schemas.microsoft.com/office/drawing/2014/main" id="{C23FA24F-D64B-48BE-B499-776044E8C570}"/>
                </a:ext>
              </a:extLst>
            </p:cNvPr>
            <p:cNvSpPr/>
            <p:nvPr/>
          </p:nvSpPr>
          <p:spPr>
            <a:xfrm>
              <a:off x="5992400" y="3003775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1" y="0"/>
                  </a:moveTo>
                  <a:cubicBezTo>
                    <a:pt x="1" y="6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9368;p60">
              <a:extLst>
                <a:ext uri="{FF2B5EF4-FFF2-40B4-BE49-F238E27FC236}">
                  <a16:creationId xmlns:a16="http://schemas.microsoft.com/office/drawing/2014/main" id="{20DF9625-38B5-4470-B0CF-C928A2D30966}"/>
                </a:ext>
              </a:extLst>
            </p:cNvPr>
            <p:cNvSpPr/>
            <p:nvPr/>
          </p:nvSpPr>
          <p:spPr>
            <a:xfrm>
              <a:off x="5992400" y="30043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9369;p60">
              <a:extLst>
                <a:ext uri="{FF2B5EF4-FFF2-40B4-BE49-F238E27FC236}">
                  <a16:creationId xmlns:a16="http://schemas.microsoft.com/office/drawing/2014/main" id="{4F193166-03FD-400F-A06B-4ADFDC5776D6}"/>
                </a:ext>
              </a:extLst>
            </p:cNvPr>
            <p:cNvSpPr/>
            <p:nvPr/>
          </p:nvSpPr>
          <p:spPr>
            <a:xfrm>
              <a:off x="5992700" y="3004075"/>
              <a:ext cx="325" cy="120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1" y="48"/>
                  </a:moveTo>
                  <a:cubicBezTo>
                    <a:pt x="12" y="0"/>
                    <a:pt x="1" y="48"/>
                    <a:pt x="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9370;p60">
              <a:extLst>
                <a:ext uri="{FF2B5EF4-FFF2-40B4-BE49-F238E27FC236}">
                  <a16:creationId xmlns:a16="http://schemas.microsoft.com/office/drawing/2014/main" id="{4A736F0C-40DB-4739-AFCE-81FC2E3C25C6}"/>
                </a:ext>
              </a:extLst>
            </p:cNvPr>
            <p:cNvSpPr/>
            <p:nvPr/>
          </p:nvSpPr>
          <p:spPr>
            <a:xfrm>
              <a:off x="5991800" y="3003400"/>
              <a:ext cx="200" cy="625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6" y="0"/>
                  </a:moveTo>
                  <a:cubicBezTo>
                    <a:pt x="5" y="0"/>
                    <a:pt x="4" y="4"/>
                    <a:pt x="1" y="15"/>
                  </a:cubicBezTo>
                  <a:cubicBezTo>
                    <a:pt x="1" y="22"/>
                    <a:pt x="1" y="25"/>
                    <a:pt x="2" y="25"/>
                  </a:cubicBezTo>
                  <a:cubicBezTo>
                    <a:pt x="4" y="25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9371;p60">
              <a:extLst>
                <a:ext uri="{FF2B5EF4-FFF2-40B4-BE49-F238E27FC236}">
                  <a16:creationId xmlns:a16="http://schemas.microsoft.com/office/drawing/2014/main" id="{E1D3CF93-E64D-4846-98BE-5F288CD2F743}"/>
                </a:ext>
              </a:extLst>
            </p:cNvPr>
            <p:cNvSpPr/>
            <p:nvPr/>
          </p:nvSpPr>
          <p:spPr>
            <a:xfrm>
              <a:off x="5991625" y="3003175"/>
              <a:ext cx="200" cy="625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5" y="0"/>
                  </a:moveTo>
                  <a:cubicBezTo>
                    <a:pt x="3" y="0"/>
                    <a:pt x="1" y="11"/>
                    <a:pt x="4" y="19"/>
                  </a:cubicBezTo>
                  <a:lnTo>
                    <a:pt x="4" y="19"/>
                  </a:lnTo>
                  <a:cubicBezTo>
                    <a:pt x="2" y="20"/>
                    <a:pt x="1" y="24"/>
                    <a:pt x="8" y="24"/>
                  </a:cubicBezTo>
                  <a:cubicBezTo>
                    <a:pt x="8" y="6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9372;p60">
              <a:extLst>
                <a:ext uri="{FF2B5EF4-FFF2-40B4-BE49-F238E27FC236}">
                  <a16:creationId xmlns:a16="http://schemas.microsoft.com/office/drawing/2014/main" id="{39FC287F-5411-42E9-AE24-962AC724DE8B}"/>
                </a:ext>
              </a:extLst>
            </p:cNvPr>
            <p:cNvSpPr/>
            <p:nvPr/>
          </p:nvSpPr>
          <p:spPr>
            <a:xfrm>
              <a:off x="5992100" y="300407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0"/>
                  </a:moveTo>
                  <a:cubicBezTo>
                    <a:pt x="1" y="48"/>
                    <a:pt x="1" y="0"/>
                    <a:pt x="1" y="0"/>
                  </a:cubicBezTo>
                  <a:cubicBezTo>
                    <a:pt x="1" y="0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9373;p60">
              <a:extLst>
                <a:ext uri="{FF2B5EF4-FFF2-40B4-BE49-F238E27FC236}">
                  <a16:creationId xmlns:a16="http://schemas.microsoft.com/office/drawing/2014/main" id="{DF0BEE3D-0A19-4AA4-82D5-3201E701912E}"/>
                </a:ext>
              </a:extLst>
            </p:cNvPr>
            <p:cNvSpPr/>
            <p:nvPr/>
          </p:nvSpPr>
          <p:spPr>
            <a:xfrm>
              <a:off x="5991800" y="3004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2"/>
                  </a:moveTo>
                  <a:cubicBezTo>
                    <a:pt x="13" y="12"/>
                    <a:pt x="1" y="0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9374;p60">
              <a:extLst>
                <a:ext uri="{FF2B5EF4-FFF2-40B4-BE49-F238E27FC236}">
                  <a16:creationId xmlns:a16="http://schemas.microsoft.com/office/drawing/2014/main" id="{2CA8689F-72C7-4556-95A9-68AA82F8293B}"/>
                </a:ext>
              </a:extLst>
            </p:cNvPr>
            <p:cNvSpPr/>
            <p:nvPr/>
          </p:nvSpPr>
          <p:spPr>
            <a:xfrm>
              <a:off x="5992400" y="300497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" y="0"/>
                  </a:moveTo>
                  <a:cubicBezTo>
                    <a:pt x="1" y="12"/>
                    <a:pt x="1" y="24"/>
                    <a:pt x="13" y="36"/>
                  </a:cubicBezTo>
                  <a:cubicBezTo>
                    <a:pt x="13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9375;p60">
              <a:extLst>
                <a:ext uri="{FF2B5EF4-FFF2-40B4-BE49-F238E27FC236}">
                  <a16:creationId xmlns:a16="http://schemas.microsoft.com/office/drawing/2014/main" id="{30D7E6CD-B32F-499E-9E4E-651913E31A8D}"/>
                </a:ext>
              </a:extLst>
            </p:cNvPr>
            <p:cNvSpPr/>
            <p:nvPr/>
          </p:nvSpPr>
          <p:spPr>
            <a:xfrm>
              <a:off x="5992250" y="3004675"/>
              <a:ext cx="175" cy="475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7" y="0"/>
                  </a:moveTo>
                  <a:lnTo>
                    <a:pt x="7" y="0"/>
                  </a:lnTo>
                  <a:cubicBezTo>
                    <a:pt x="2" y="14"/>
                    <a:pt x="1" y="19"/>
                    <a:pt x="1" y="19"/>
                  </a:cubicBezTo>
                  <a:cubicBezTo>
                    <a:pt x="2" y="19"/>
                    <a:pt x="7" y="7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9376;p60">
              <a:extLst>
                <a:ext uri="{FF2B5EF4-FFF2-40B4-BE49-F238E27FC236}">
                  <a16:creationId xmlns:a16="http://schemas.microsoft.com/office/drawing/2014/main" id="{DFDBBC95-9E4E-4A05-8C6D-0A582A1706F3}"/>
                </a:ext>
              </a:extLst>
            </p:cNvPr>
            <p:cNvSpPr/>
            <p:nvPr/>
          </p:nvSpPr>
          <p:spPr>
            <a:xfrm>
              <a:off x="5992100" y="300497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9377;p60">
              <a:extLst>
                <a:ext uri="{FF2B5EF4-FFF2-40B4-BE49-F238E27FC236}">
                  <a16:creationId xmlns:a16="http://schemas.microsoft.com/office/drawing/2014/main" id="{5DC28978-9AD9-4DD7-8C9B-14CF3CE26C78}"/>
                </a:ext>
              </a:extLst>
            </p:cNvPr>
            <p:cNvSpPr/>
            <p:nvPr/>
          </p:nvSpPr>
          <p:spPr>
            <a:xfrm>
              <a:off x="5991500" y="3004575"/>
              <a:ext cx="450" cy="200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2" y="1"/>
                  </a:moveTo>
                  <a:cubicBezTo>
                    <a:pt x="9" y="1"/>
                    <a:pt x="6" y="2"/>
                    <a:pt x="1" y="4"/>
                  </a:cubicBezTo>
                  <a:cubicBezTo>
                    <a:pt x="3" y="7"/>
                    <a:pt x="6" y="8"/>
                    <a:pt x="8" y="8"/>
                  </a:cubicBezTo>
                  <a:cubicBezTo>
                    <a:pt x="14" y="8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9378;p60">
              <a:extLst>
                <a:ext uri="{FF2B5EF4-FFF2-40B4-BE49-F238E27FC236}">
                  <a16:creationId xmlns:a16="http://schemas.microsoft.com/office/drawing/2014/main" id="{B5E41FB7-B89E-47A1-90C7-2EC887A314BA}"/>
                </a:ext>
              </a:extLst>
            </p:cNvPr>
            <p:cNvSpPr/>
            <p:nvPr/>
          </p:nvSpPr>
          <p:spPr>
            <a:xfrm>
              <a:off x="5991225" y="30046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9379;p60">
              <a:extLst>
                <a:ext uri="{FF2B5EF4-FFF2-40B4-BE49-F238E27FC236}">
                  <a16:creationId xmlns:a16="http://schemas.microsoft.com/office/drawing/2014/main" id="{59154741-83C6-4F4D-A7D4-0D5C05CA1A83}"/>
                </a:ext>
              </a:extLst>
            </p:cNvPr>
            <p:cNvSpPr/>
            <p:nvPr/>
          </p:nvSpPr>
          <p:spPr>
            <a:xfrm>
              <a:off x="5991800" y="30046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1" y="0"/>
                  </a:moveTo>
                  <a:cubicBezTo>
                    <a:pt x="1" y="4"/>
                    <a:pt x="2" y="5"/>
                    <a:pt x="3" y="5"/>
                  </a:cubicBezTo>
                  <a:cubicBezTo>
                    <a:pt x="6" y="5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9380;p60">
              <a:extLst>
                <a:ext uri="{FF2B5EF4-FFF2-40B4-BE49-F238E27FC236}">
                  <a16:creationId xmlns:a16="http://schemas.microsoft.com/office/drawing/2014/main" id="{0B9B8B37-D414-4B3D-BE54-1659DF314DF2}"/>
                </a:ext>
              </a:extLst>
            </p:cNvPr>
            <p:cNvSpPr/>
            <p:nvPr/>
          </p:nvSpPr>
          <p:spPr>
            <a:xfrm>
              <a:off x="5991500" y="30040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9381;p60">
              <a:extLst>
                <a:ext uri="{FF2B5EF4-FFF2-40B4-BE49-F238E27FC236}">
                  <a16:creationId xmlns:a16="http://schemas.microsoft.com/office/drawing/2014/main" id="{79563240-BDAF-42D2-AE0A-43ED2B651E73}"/>
                </a:ext>
              </a:extLst>
            </p:cNvPr>
            <p:cNvSpPr/>
            <p:nvPr/>
          </p:nvSpPr>
          <p:spPr>
            <a:xfrm>
              <a:off x="5991800" y="300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9382;p60">
              <a:extLst>
                <a:ext uri="{FF2B5EF4-FFF2-40B4-BE49-F238E27FC236}">
                  <a16:creationId xmlns:a16="http://schemas.microsoft.com/office/drawing/2014/main" id="{F2BBDD2A-5737-46B2-A85E-8C9B40468218}"/>
                </a:ext>
              </a:extLst>
            </p:cNvPr>
            <p:cNvSpPr/>
            <p:nvPr/>
          </p:nvSpPr>
          <p:spPr>
            <a:xfrm>
              <a:off x="5991800" y="30043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24"/>
                    <a:pt x="1" y="1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9383;p60">
              <a:extLst>
                <a:ext uri="{FF2B5EF4-FFF2-40B4-BE49-F238E27FC236}">
                  <a16:creationId xmlns:a16="http://schemas.microsoft.com/office/drawing/2014/main" id="{9815FD1D-6661-4710-803D-A52A78D2F0B2}"/>
                </a:ext>
              </a:extLst>
            </p:cNvPr>
            <p:cNvSpPr/>
            <p:nvPr/>
          </p:nvSpPr>
          <p:spPr>
            <a:xfrm>
              <a:off x="5990925" y="3004675"/>
              <a:ext cx="300" cy="2700"/>
            </a:xfrm>
            <a:custGeom>
              <a:avLst/>
              <a:gdLst/>
              <a:ahLst/>
              <a:cxnLst/>
              <a:rect l="l" t="t" r="r" b="b"/>
              <a:pathLst>
                <a:path w="12" h="108" extrusionOk="0">
                  <a:moveTo>
                    <a:pt x="12" y="0"/>
                  </a:moveTo>
                  <a:cubicBezTo>
                    <a:pt x="4" y="15"/>
                    <a:pt x="2" y="31"/>
                    <a:pt x="4" y="43"/>
                  </a:cubicBezTo>
                  <a:lnTo>
                    <a:pt x="4" y="43"/>
                  </a:lnTo>
                  <a:cubicBezTo>
                    <a:pt x="0" y="43"/>
                    <a:pt x="0" y="67"/>
                    <a:pt x="0" y="107"/>
                  </a:cubicBezTo>
                  <a:cubicBezTo>
                    <a:pt x="3" y="104"/>
                    <a:pt x="6" y="102"/>
                    <a:pt x="7" y="100"/>
                  </a:cubicBezTo>
                  <a:lnTo>
                    <a:pt x="7" y="100"/>
                  </a:lnTo>
                  <a:cubicBezTo>
                    <a:pt x="8" y="102"/>
                    <a:pt x="10" y="105"/>
                    <a:pt x="12" y="107"/>
                  </a:cubicBezTo>
                  <a:cubicBezTo>
                    <a:pt x="12" y="101"/>
                    <a:pt x="12" y="98"/>
                    <a:pt x="11" y="98"/>
                  </a:cubicBezTo>
                  <a:cubicBezTo>
                    <a:pt x="10" y="98"/>
                    <a:pt x="9" y="99"/>
                    <a:pt x="7" y="100"/>
                  </a:cubicBezTo>
                  <a:lnTo>
                    <a:pt x="7" y="100"/>
                  </a:lnTo>
                  <a:cubicBezTo>
                    <a:pt x="6" y="95"/>
                    <a:pt x="8" y="90"/>
                    <a:pt x="10" y="90"/>
                  </a:cubicBezTo>
                  <a:lnTo>
                    <a:pt x="10" y="90"/>
                  </a:lnTo>
                  <a:cubicBezTo>
                    <a:pt x="11" y="90"/>
                    <a:pt x="12" y="92"/>
                    <a:pt x="12" y="95"/>
                  </a:cubicBezTo>
                  <a:cubicBezTo>
                    <a:pt x="12" y="60"/>
                    <a:pt x="12" y="3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9384;p60">
              <a:extLst>
                <a:ext uri="{FF2B5EF4-FFF2-40B4-BE49-F238E27FC236}">
                  <a16:creationId xmlns:a16="http://schemas.microsoft.com/office/drawing/2014/main" id="{EF81E833-722A-4D2C-BC0B-8AB51B045C69}"/>
                </a:ext>
              </a:extLst>
            </p:cNvPr>
            <p:cNvSpPr/>
            <p:nvPr/>
          </p:nvSpPr>
          <p:spPr>
            <a:xfrm>
              <a:off x="5991225" y="3004075"/>
              <a:ext cx="0" cy="625"/>
            </a:xfrm>
            <a:custGeom>
              <a:avLst/>
              <a:gdLst/>
              <a:ahLst/>
              <a:cxnLst/>
              <a:rect l="l" t="t" r="r" b="b"/>
              <a:pathLst>
                <a:path h="25" extrusionOk="0">
                  <a:moveTo>
                    <a:pt x="0" y="24"/>
                  </a:moveTo>
                  <a:cubicBezTo>
                    <a:pt x="0" y="24"/>
                    <a:pt x="0" y="0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9385;p60">
              <a:extLst>
                <a:ext uri="{FF2B5EF4-FFF2-40B4-BE49-F238E27FC236}">
                  <a16:creationId xmlns:a16="http://schemas.microsoft.com/office/drawing/2014/main" id="{DB2C73C7-BB1E-4C21-9FE8-B99854D99ADA}"/>
                </a:ext>
              </a:extLst>
            </p:cNvPr>
            <p:cNvSpPr/>
            <p:nvPr/>
          </p:nvSpPr>
          <p:spPr>
            <a:xfrm>
              <a:off x="5991225" y="3004375"/>
              <a:ext cx="600" cy="1500"/>
            </a:xfrm>
            <a:custGeom>
              <a:avLst/>
              <a:gdLst/>
              <a:ahLst/>
              <a:cxnLst/>
              <a:rect l="l" t="t" r="r" b="b"/>
              <a:pathLst>
                <a:path w="24" h="60" extrusionOk="0">
                  <a:moveTo>
                    <a:pt x="12" y="0"/>
                  </a:moveTo>
                  <a:cubicBezTo>
                    <a:pt x="12" y="12"/>
                    <a:pt x="0" y="24"/>
                    <a:pt x="12" y="60"/>
                  </a:cubicBezTo>
                  <a:cubicBezTo>
                    <a:pt x="24" y="60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9386;p60">
              <a:extLst>
                <a:ext uri="{FF2B5EF4-FFF2-40B4-BE49-F238E27FC236}">
                  <a16:creationId xmlns:a16="http://schemas.microsoft.com/office/drawing/2014/main" id="{D11F54B8-7CFA-4256-9912-E222B7586D47}"/>
                </a:ext>
              </a:extLst>
            </p:cNvPr>
            <p:cNvSpPr/>
            <p:nvPr/>
          </p:nvSpPr>
          <p:spPr>
            <a:xfrm>
              <a:off x="5992400" y="300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9387;p60">
              <a:extLst>
                <a:ext uri="{FF2B5EF4-FFF2-40B4-BE49-F238E27FC236}">
                  <a16:creationId xmlns:a16="http://schemas.microsoft.com/office/drawing/2014/main" id="{3509DCD4-85EC-4129-B221-F4CD08E3EEBA}"/>
                </a:ext>
              </a:extLst>
            </p:cNvPr>
            <p:cNvSpPr/>
            <p:nvPr/>
          </p:nvSpPr>
          <p:spPr>
            <a:xfrm>
              <a:off x="5992150" y="3005625"/>
              <a:ext cx="275" cy="925"/>
            </a:xfrm>
            <a:custGeom>
              <a:avLst/>
              <a:gdLst/>
              <a:ahLst/>
              <a:cxnLst/>
              <a:rect l="l" t="t" r="r" b="b"/>
              <a:pathLst>
                <a:path w="11" h="37" extrusionOk="0">
                  <a:moveTo>
                    <a:pt x="2" y="0"/>
                  </a:moveTo>
                  <a:cubicBezTo>
                    <a:pt x="1" y="0"/>
                    <a:pt x="3" y="10"/>
                    <a:pt x="8" y="26"/>
                  </a:cubicBezTo>
                  <a:lnTo>
                    <a:pt x="8" y="26"/>
                  </a:lnTo>
                  <a:cubicBezTo>
                    <a:pt x="9" y="25"/>
                    <a:pt x="10" y="23"/>
                    <a:pt x="11" y="22"/>
                  </a:cubicBezTo>
                  <a:cubicBezTo>
                    <a:pt x="6" y="7"/>
                    <a:pt x="3" y="0"/>
                    <a:pt x="2" y="0"/>
                  </a:cubicBezTo>
                  <a:close/>
                  <a:moveTo>
                    <a:pt x="8" y="26"/>
                  </a:moveTo>
                  <a:cubicBezTo>
                    <a:pt x="5" y="34"/>
                    <a:pt x="5" y="37"/>
                    <a:pt x="6" y="37"/>
                  </a:cubicBezTo>
                  <a:cubicBezTo>
                    <a:pt x="8" y="37"/>
                    <a:pt x="11" y="34"/>
                    <a:pt x="11" y="34"/>
                  </a:cubicBezTo>
                  <a:cubicBezTo>
                    <a:pt x="10" y="31"/>
                    <a:pt x="9" y="29"/>
                    <a:pt x="8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9388;p60">
              <a:extLst>
                <a:ext uri="{FF2B5EF4-FFF2-40B4-BE49-F238E27FC236}">
                  <a16:creationId xmlns:a16="http://schemas.microsoft.com/office/drawing/2014/main" id="{822A2D8B-1FDB-48EF-9B2A-A981C720A732}"/>
                </a:ext>
              </a:extLst>
            </p:cNvPr>
            <p:cNvSpPr/>
            <p:nvPr/>
          </p:nvSpPr>
          <p:spPr>
            <a:xfrm>
              <a:off x="5991950" y="3005850"/>
              <a:ext cx="175" cy="475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7" y="1"/>
                  </a:moveTo>
                  <a:lnTo>
                    <a:pt x="7" y="1"/>
                  </a:lnTo>
                  <a:cubicBezTo>
                    <a:pt x="1" y="13"/>
                    <a:pt x="1" y="19"/>
                    <a:pt x="2" y="19"/>
                  </a:cubicBezTo>
                  <a:cubicBezTo>
                    <a:pt x="4" y="19"/>
                    <a:pt x="7" y="13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9389;p60">
              <a:extLst>
                <a:ext uri="{FF2B5EF4-FFF2-40B4-BE49-F238E27FC236}">
                  <a16:creationId xmlns:a16="http://schemas.microsoft.com/office/drawing/2014/main" id="{80C85ABF-E08A-4ED9-9AF5-0E59E04012B7}"/>
                </a:ext>
              </a:extLst>
            </p:cNvPr>
            <p:cNvSpPr/>
            <p:nvPr/>
          </p:nvSpPr>
          <p:spPr>
            <a:xfrm>
              <a:off x="5990925" y="300407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0"/>
                  </a:moveTo>
                  <a:cubicBezTo>
                    <a:pt x="0" y="24"/>
                    <a:pt x="0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9390;p60">
              <a:extLst>
                <a:ext uri="{FF2B5EF4-FFF2-40B4-BE49-F238E27FC236}">
                  <a16:creationId xmlns:a16="http://schemas.microsoft.com/office/drawing/2014/main" id="{B169EF07-5C95-4FE4-A958-6C9CB85804A0}"/>
                </a:ext>
              </a:extLst>
            </p:cNvPr>
            <p:cNvSpPr/>
            <p:nvPr/>
          </p:nvSpPr>
          <p:spPr>
            <a:xfrm>
              <a:off x="5990925" y="300407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0"/>
                  </a:moveTo>
                  <a:cubicBezTo>
                    <a:pt x="0" y="12"/>
                    <a:pt x="0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9391;p60">
              <a:extLst>
                <a:ext uri="{FF2B5EF4-FFF2-40B4-BE49-F238E27FC236}">
                  <a16:creationId xmlns:a16="http://schemas.microsoft.com/office/drawing/2014/main" id="{CC26EE04-939F-4A07-99E7-E1E0967FED15}"/>
                </a:ext>
              </a:extLst>
            </p:cNvPr>
            <p:cNvSpPr/>
            <p:nvPr/>
          </p:nvSpPr>
          <p:spPr>
            <a:xfrm>
              <a:off x="5986025" y="3004350"/>
              <a:ext cx="150" cy="650"/>
            </a:xfrm>
            <a:custGeom>
              <a:avLst/>
              <a:gdLst/>
              <a:ahLst/>
              <a:cxnLst/>
              <a:rect l="l" t="t" r="r" b="b"/>
              <a:pathLst>
                <a:path w="6" h="26" extrusionOk="0">
                  <a:moveTo>
                    <a:pt x="0" y="1"/>
                  </a:moveTo>
                  <a:cubicBezTo>
                    <a:pt x="0" y="1"/>
                    <a:pt x="1" y="7"/>
                    <a:pt x="6" y="25"/>
                  </a:cubicBezTo>
                  <a:cubicBezTo>
                    <a:pt x="6" y="1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9392;p60">
              <a:extLst>
                <a:ext uri="{FF2B5EF4-FFF2-40B4-BE49-F238E27FC236}">
                  <a16:creationId xmlns:a16="http://schemas.microsoft.com/office/drawing/2014/main" id="{E366F61A-173A-4669-BD46-DBB544F900BC}"/>
                </a:ext>
              </a:extLst>
            </p:cNvPr>
            <p:cNvSpPr/>
            <p:nvPr/>
          </p:nvSpPr>
          <p:spPr>
            <a:xfrm>
              <a:off x="5983175" y="3007350"/>
              <a:ext cx="175" cy="450"/>
            </a:xfrm>
            <a:custGeom>
              <a:avLst/>
              <a:gdLst/>
              <a:ahLst/>
              <a:cxnLst/>
              <a:rect l="l" t="t" r="r" b="b"/>
              <a:pathLst>
                <a:path w="7" h="18" extrusionOk="0">
                  <a:moveTo>
                    <a:pt x="6" y="0"/>
                  </a:moveTo>
                  <a:cubicBezTo>
                    <a:pt x="5" y="0"/>
                    <a:pt x="3" y="4"/>
                    <a:pt x="1" y="12"/>
                  </a:cubicBezTo>
                  <a:cubicBezTo>
                    <a:pt x="1" y="16"/>
                    <a:pt x="1" y="18"/>
                    <a:pt x="1" y="18"/>
                  </a:cubicBezTo>
                  <a:cubicBezTo>
                    <a:pt x="3" y="18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9393;p60">
              <a:extLst>
                <a:ext uri="{FF2B5EF4-FFF2-40B4-BE49-F238E27FC236}">
                  <a16:creationId xmlns:a16="http://schemas.microsoft.com/office/drawing/2014/main" id="{502ED1DB-348D-4204-900D-8DDD2FF99AA6}"/>
                </a:ext>
              </a:extLst>
            </p:cNvPr>
            <p:cNvSpPr/>
            <p:nvPr/>
          </p:nvSpPr>
          <p:spPr>
            <a:xfrm>
              <a:off x="5978700" y="30106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cubicBezTo>
                    <a:pt x="13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9394;p60">
              <a:extLst>
                <a:ext uri="{FF2B5EF4-FFF2-40B4-BE49-F238E27FC236}">
                  <a16:creationId xmlns:a16="http://schemas.microsoft.com/office/drawing/2014/main" id="{0E44A6B6-ED72-4772-83D6-4EB97F3EBFDB}"/>
                </a:ext>
              </a:extLst>
            </p:cNvPr>
            <p:cNvSpPr/>
            <p:nvPr/>
          </p:nvSpPr>
          <p:spPr>
            <a:xfrm>
              <a:off x="5988825" y="3004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" y="24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9395;p60">
              <a:extLst>
                <a:ext uri="{FF2B5EF4-FFF2-40B4-BE49-F238E27FC236}">
                  <a16:creationId xmlns:a16="http://schemas.microsoft.com/office/drawing/2014/main" id="{2A794B9C-17B3-4E44-9237-01F6F1063B47}"/>
                </a:ext>
              </a:extLst>
            </p:cNvPr>
            <p:cNvSpPr/>
            <p:nvPr/>
          </p:nvSpPr>
          <p:spPr>
            <a:xfrm>
              <a:off x="5988525" y="3004575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2" y="1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3" y="7"/>
                    <a:pt x="5" y="8"/>
                    <a:pt x="6" y="8"/>
                  </a:cubicBezTo>
                  <a:cubicBezTo>
                    <a:pt x="8" y="8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9396;p60">
              <a:extLst>
                <a:ext uri="{FF2B5EF4-FFF2-40B4-BE49-F238E27FC236}">
                  <a16:creationId xmlns:a16="http://schemas.microsoft.com/office/drawing/2014/main" id="{6824E959-91CB-4E75-8E9A-840681D2B98D}"/>
                </a:ext>
              </a:extLst>
            </p:cNvPr>
            <p:cNvSpPr/>
            <p:nvPr/>
          </p:nvSpPr>
          <p:spPr>
            <a:xfrm>
              <a:off x="5990025" y="3004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9397;p60">
              <a:extLst>
                <a:ext uri="{FF2B5EF4-FFF2-40B4-BE49-F238E27FC236}">
                  <a16:creationId xmlns:a16="http://schemas.microsoft.com/office/drawing/2014/main" id="{8FDBEC62-9168-4D09-890F-1A78C6212818}"/>
                </a:ext>
              </a:extLst>
            </p:cNvPr>
            <p:cNvSpPr/>
            <p:nvPr/>
          </p:nvSpPr>
          <p:spPr>
            <a:xfrm>
              <a:off x="5990025" y="300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9398;p60">
              <a:extLst>
                <a:ext uri="{FF2B5EF4-FFF2-40B4-BE49-F238E27FC236}">
                  <a16:creationId xmlns:a16="http://schemas.microsoft.com/office/drawing/2014/main" id="{F6830A67-5757-48FF-9582-ECFCA4455AE8}"/>
                </a:ext>
              </a:extLst>
            </p:cNvPr>
            <p:cNvSpPr/>
            <p:nvPr/>
          </p:nvSpPr>
          <p:spPr>
            <a:xfrm>
              <a:off x="5975725" y="30094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9399;p60">
              <a:extLst>
                <a:ext uri="{FF2B5EF4-FFF2-40B4-BE49-F238E27FC236}">
                  <a16:creationId xmlns:a16="http://schemas.microsoft.com/office/drawing/2014/main" id="{74D1363E-3A4A-4144-89AE-D465326D66A8}"/>
                </a:ext>
              </a:extLst>
            </p:cNvPr>
            <p:cNvSpPr/>
            <p:nvPr/>
          </p:nvSpPr>
          <p:spPr>
            <a:xfrm>
              <a:off x="5985550" y="300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9400;p60">
              <a:extLst>
                <a:ext uri="{FF2B5EF4-FFF2-40B4-BE49-F238E27FC236}">
                  <a16:creationId xmlns:a16="http://schemas.microsoft.com/office/drawing/2014/main" id="{ACD8F6CD-EFDE-4ADB-B58B-A9A46ECE5C5C}"/>
                </a:ext>
              </a:extLst>
            </p:cNvPr>
            <p:cNvSpPr/>
            <p:nvPr/>
          </p:nvSpPr>
          <p:spPr>
            <a:xfrm>
              <a:off x="5985250" y="3008250"/>
              <a:ext cx="325" cy="1500"/>
            </a:xfrm>
            <a:custGeom>
              <a:avLst/>
              <a:gdLst/>
              <a:ahLst/>
              <a:cxnLst/>
              <a:rect l="l" t="t" r="r" b="b"/>
              <a:pathLst>
                <a:path w="13" h="60" extrusionOk="0">
                  <a:moveTo>
                    <a:pt x="1" y="0"/>
                  </a:moveTo>
                  <a:cubicBezTo>
                    <a:pt x="1" y="24"/>
                    <a:pt x="1" y="36"/>
                    <a:pt x="1" y="60"/>
                  </a:cubicBezTo>
                  <a:cubicBezTo>
                    <a:pt x="1" y="36"/>
                    <a:pt x="13" y="2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9401;p60">
              <a:extLst>
                <a:ext uri="{FF2B5EF4-FFF2-40B4-BE49-F238E27FC236}">
                  <a16:creationId xmlns:a16="http://schemas.microsoft.com/office/drawing/2014/main" id="{1BA28323-218E-4CBD-8CB3-D78B9A44833C}"/>
                </a:ext>
              </a:extLst>
            </p:cNvPr>
            <p:cNvSpPr/>
            <p:nvPr/>
          </p:nvSpPr>
          <p:spPr>
            <a:xfrm>
              <a:off x="5990325" y="3006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9402;p60">
              <a:extLst>
                <a:ext uri="{FF2B5EF4-FFF2-40B4-BE49-F238E27FC236}">
                  <a16:creationId xmlns:a16="http://schemas.microsoft.com/office/drawing/2014/main" id="{EFF4D162-35C2-4199-A91B-E8AA18F04A69}"/>
                </a:ext>
              </a:extLst>
            </p:cNvPr>
            <p:cNvSpPr/>
            <p:nvPr/>
          </p:nvSpPr>
          <p:spPr>
            <a:xfrm>
              <a:off x="5978700" y="30106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9403;p60">
              <a:extLst>
                <a:ext uri="{FF2B5EF4-FFF2-40B4-BE49-F238E27FC236}">
                  <a16:creationId xmlns:a16="http://schemas.microsoft.com/office/drawing/2014/main" id="{98DE1637-823A-48E7-85CA-7D2029D8224B}"/>
                </a:ext>
              </a:extLst>
            </p:cNvPr>
            <p:cNvSpPr/>
            <p:nvPr/>
          </p:nvSpPr>
          <p:spPr>
            <a:xfrm>
              <a:off x="5990325" y="3004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9404;p60">
              <a:extLst>
                <a:ext uri="{FF2B5EF4-FFF2-40B4-BE49-F238E27FC236}">
                  <a16:creationId xmlns:a16="http://schemas.microsoft.com/office/drawing/2014/main" id="{44ECEE3A-601C-478C-A13B-7C309409A3A1}"/>
                </a:ext>
              </a:extLst>
            </p:cNvPr>
            <p:cNvSpPr/>
            <p:nvPr/>
          </p:nvSpPr>
          <p:spPr>
            <a:xfrm>
              <a:off x="5991350" y="3006825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2" y="0"/>
                  </a:moveTo>
                  <a:cubicBezTo>
                    <a:pt x="1" y="0"/>
                    <a:pt x="1" y="3"/>
                    <a:pt x="7" y="9"/>
                  </a:cubicBezTo>
                  <a:cubicBezTo>
                    <a:pt x="7" y="3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9405;p60">
              <a:extLst>
                <a:ext uri="{FF2B5EF4-FFF2-40B4-BE49-F238E27FC236}">
                  <a16:creationId xmlns:a16="http://schemas.microsoft.com/office/drawing/2014/main" id="{FF44E5F3-99DE-445C-B4F4-A478C759D854}"/>
                </a:ext>
              </a:extLst>
            </p:cNvPr>
            <p:cNvSpPr/>
            <p:nvPr/>
          </p:nvSpPr>
          <p:spPr>
            <a:xfrm>
              <a:off x="5990625" y="3004975"/>
              <a:ext cx="325" cy="120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12" y="36"/>
                  </a:moveTo>
                  <a:cubicBezTo>
                    <a:pt x="0" y="0"/>
                    <a:pt x="12" y="36"/>
                    <a:pt x="12" y="36"/>
                  </a:cubicBezTo>
                  <a:cubicBezTo>
                    <a:pt x="12" y="36"/>
                    <a:pt x="12" y="48"/>
                    <a:pt x="12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9406;p60">
              <a:extLst>
                <a:ext uri="{FF2B5EF4-FFF2-40B4-BE49-F238E27FC236}">
                  <a16:creationId xmlns:a16="http://schemas.microsoft.com/office/drawing/2014/main" id="{18AE2588-BB27-4CEA-8001-E289ABC737BF}"/>
                </a:ext>
              </a:extLst>
            </p:cNvPr>
            <p:cNvSpPr/>
            <p:nvPr/>
          </p:nvSpPr>
          <p:spPr>
            <a:xfrm>
              <a:off x="5990925" y="3005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9407;p60">
              <a:extLst>
                <a:ext uri="{FF2B5EF4-FFF2-40B4-BE49-F238E27FC236}">
                  <a16:creationId xmlns:a16="http://schemas.microsoft.com/office/drawing/2014/main" id="{6C362DD3-A615-42ED-87A9-751D36CB005A}"/>
                </a:ext>
              </a:extLst>
            </p:cNvPr>
            <p:cNvSpPr/>
            <p:nvPr/>
          </p:nvSpPr>
          <p:spPr>
            <a:xfrm>
              <a:off x="5989825" y="3004200"/>
              <a:ext cx="225" cy="550"/>
            </a:xfrm>
            <a:custGeom>
              <a:avLst/>
              <a:gdLst/>
              <a:ahLst/>
              <a:cxnLst/>
              <a:rect l="l" t="t" r="r" b="b"/>
              <a:pathLst>
                <a:path w="9" h="22" extrusionOk="0">
                  <a:moveTo>
                    <a:pt x="7" y="0"/>
                  </a:moveTo>
                  <a:cubicBezTo>
                    <a:pt x="5" y="0"/>
                    <a:pt x="0" y="21"/>
                    <a:pt x="5" y="21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8" y="15"/>
                    <a:pt x="8" y="7"/>
                    <a:pt x="8" y="7"/>
                  </a:cubicBezTo>
                  <a:cubicBezTo>
                    <a:pt x="8" y="2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9408;p60">
              <a:extLst>
                <a:ext uri="{FF2B5EF4-FFF2-40B4-BE49-F238E27FC236}">
                  <a16:creationId xmlns:a16="http://schemas.microsoft.com/office/drawing/2014/main" id="{D421C57B-6EA6-4F41-BC1D-167553B17232}"/>
                </a:ext>
              </a:extLst>
            </p:cNvPr>
            <p:cNvSpPr/>
            <p:nvPr/>
          </p:nvSpPr>
          <p:spPr>
            <a:xfrm>
              <a:off x="5990725" y="3006575"/>
              <a:ext cx="225" cy="525"/>
            </a:xfrm>
            <a:custGeom>
              <a:avLst/>
              <a:gdLst/>
              <a:ahLst/>
              <a:cxnLst/>
              <a:rect l="l" t="t" r="r" b="b"/>
              <a:pathLst>
                <a:path w="9" h="21" extrusionOk="0">
                  <a:moveTo>
                    <a:pt x="6" y="1"/>
                  </a:moveTo>
                  <a:cubicBezTo>
                    <a:pt x="4" y="1"/>
                    <a:pt x="1" y="21"/>
                    <a:pt x="5" y="21"/>
                  </a:cubicBezTo>
                  <a:cubicBezTo>
                    <a:pt x="6" y="21"/>
                    <a:pt x="7" y="21"/>
                    <a:pt x="8" y="19"/>
                  </a:cubicBezTo>
                  <a:cubicBezTo>
                    <a:pt x="8" y="5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9409;p60">
              <a:extLst>
                <a:ext uri="{FF2B5EF4-FFF2-40B4-BE49-F238E27FC236}">
                  <a16:creationId xmlns:a16="http://schemas.microsoft.com/office/drawing/2014/main" id="{DD87A8AD-B150-4A05-8DE2-F2D014E76971}"/>
                </a:ext>
              </a:extLst>
            </p:cNvPr>
            <p:cNvSpPr/>
            <p:nvPr/>
          </p:nvSpPr>
          <p:spPr>
            <a:xfrm>
              <a:off x="5990325" y="30067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1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9410;p60">
              <a:extLst>
                <a:ext uri="{FF2B5EF4-FFF2-40B4-BE49-F238E27FC236}">
                  <a16:creationId xmlns:a16="http://schemas.microsoft.com/office/drawing/2014/main" id="{41F909E9-6077-47A6-92C2-3AEE19C042C0}"/>
                </a:ext>
              </a:extLst>
            </p:cNvPr>
            <p:cNvSpPr/>
            <p:nvPr/>
          </p:nvSpPr>
          <p:spPr>
            <a:xfrm>
              <a:off x="5990625" y="30070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9411;p60">
              <a:extLst>
                <a:ext uri="{FF2B5EF4-FFF2-40B4-BE49-F238E27FC236}">
                  <a16:creationId xmlns:a16="http://schemas.microsoft.com/office/drawing/2014/main" id="{4B72502A-BAA3-4D28-B458-D62DFB8DA28A}"/>
                </a:ext>
              </a:extLst>
            </p:cNvPr>
            <p:cNvSpPr/>
            <p:nvPr/>
          </p:nvSpPr>
          <p:spPr>
            <a:xfrm>
              <a:off x="5989125" y="30061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" y="36"/>
                  </a:moveTo>
                  <a:cubicBezTo>
                    <a:pt x="13" y="1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9412;p60">
              <a:extLst>
                <a:ext uri="{FF2B5EF4-FFF2-40B4-BE49-F238E27FC236}">
                  <a16:creationId xmlns:a16="http://schemas.microsoft.com/office/drawing/2014/main" id="{B7057097-4C41-4C9E-B38C-1067EFC54996}"/>
                </a:ext>
              </a:extLst>
            </p:cNvPr>
            <p:cNvSpPr/>
            <p:nvPr/>
          </p:nvSpPr>
          <p:spPr>
            <a:xfrm>
              <a:off x="5989725" y="30076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0"/>
                    <a:pt x="0" y="0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9413;p60">
              <a:extLst>
                <a:ext uri="{FF2B5EF4-FFF2-40B4-BE49-F238E27FC236}">
                  <a16:creationId xmlns:a16="http://schemas.microsoft.com/office/drawing/2014/main" id="{20B24399-F9CC-4922-B731-C7359D8ECF88}"/>
                </a:ext>
              </a:extLst>
            </p:cNvPr>
            <p:cNvSpPr/>
            <p:nvPr/>
          </p:nvSpPr>
          <p:spPr>
            <a:xfrm>
              <a:off x="5989275" y="3008250"/>
              <a:ext cx="175" cy="425"/>
            </a:xfrm>
            <a:custGeom>
              <a:avLst/>
              <a:gdLst/>
              <a:ahLst/>
              <a:cxnLst/>
              <a:rect l="l" t="t" r="r" b="b"/>
              <a:pathLst>
                <a:path w="7" h="17" extrusionOk="0">
                  <a:moveTo>
                    <a:pt x="7" y="0"/>
                  </a:moveTo>
                  <a:cubicBezTo>
                    <a:pt x="7" y="8"/>
                    <a:pt x="1" y="17"/>
                    <a:pt x="1" y="17"/>
                  </a:cubicBezTo>
                  <a:cubicBezTo>
                    <a:pt x="2" y="17"/>
                    <a:pt x="3" y="15"/>
                    <a:pt x="7" y="12"/>
                  </a:cubicBezTo>
                  <a:cubicBezTo>
                    <a:pt x="7" y="12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9414;p60">
              <a:extLst>
                <a:ext uri="{FF2B5EF4-FFF2-40B4-BE49-F238E27FC236}">
                  <a16:creationId xmlns:a16="http://schemas.microsoft.com/office/drawing/2014/main" id="{39DF18D3-5D12-40F7-8F7C-9FEB436108E3}"/>
                </a:ext>
              </a:extLst>
            </p:cNvPr>
            <p:cNvSpPr/>
            <p:nvPr/>
          </p:nvSpPr>
          <p:spPr>
            <a:xfrm>
              <a:off x="5987650" y="30064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8"/>
                  </a:moveTo>
                  <a:cubicBezTo>
                    <a:pt x="0" y="1"/>
                    <a:pt x="0" y="1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9415;p60">
              <a:extLst>
                <a:ext uri="{FF2B5EF4-FFF2-40B4-BE49-F238E27FC236}">
                  <a16:creationId xmlns:a16="http://schemas.microsoft.com/office/drawing/2014/main" id="{0558C4C4-0273-4CB5-8D43-A3302C9BE11F}"/>
                </a:ext>
              </a:extLst>
            </p:cNvPr>
            <p:cNvSpPr/>
            <p:nvPr/>
          </p:nvSpPr>
          <p:spPr>
            <a:xfrm>
              <a:off x="5986450" y="3009825"/>
              <a:ext cx="200" cy="275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2" y="0"/>
                  </a:moveTo>
                  <a:cubicBezTo>
                    <a:pt x="1" y="0"/>
                    <a:pt x="1" y="2"/>
                    <a:pt x="1" y="8"/>
                  </a:cubicBezTo>
                  <a:cubicBezTo>
                    <a:pt x="2" y="10"/>
                    <a:pt x="4" y="11"/>
                    <a:pt x="4" y="11"/>
                  </a:cubicBezTo>
                  <a:cubicBezTo>
                    <a:pt x="8" y="11"/>
                    <a:pt x="5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9416;p60">
              <a:extLst>
                <a:ext uri="{FF2B5EF4-FFF2-40B4-BE49-F238E27FC236}">
                  <a16:creationId xmlns:a16="http://schemas.microsoft.com/office/drawing/2014/main" id="{B6543B93-E992-4BA9-94E2-F8BD10890A6E}"/>
                </a:ext>
              </a:extLst>
            </p:cNvPr>
            <p:cNvSpPr/>
            <p:nvPr/>
          </p:nvSpPr>
          <p:spPr>
            <a:xfrm>
              <a:off x="5981400" y="3010925"/>
              <a:ext cx="300" cy="900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0" y="0"/>
                  </a:moveTo>
                  <a:cubicBezTo>
                    <a:pt x="12" y="36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9417;p60">
              <a:extLst>
                <a:ext uri="{FF2B5EF4-FFF2-40B4-BE49-F238E27FC236}">
                  <a16:creationId xmlns:a16="http://schemas.microsoft.com/office/drawing/2014/main" id="{F6822D6A-C5A4-4C4C-8136-9FFBC84817E1}"/>
                </a:ext>
              </a:extLst>
            </p:cNvPr>
            <p:cNvSpPr/>
            <p:nvPr/>
          </p:nvSpPr>
          <p:spPr>
            <a:xfrm>
              <a:off x="5980350" y="3010175"/>
              <a:ext cx="175" cy="775"/>
            </a:xfrm>
            <a:custGeom>
              <a:avLst/>
              <a:gdLst/>
              <a:ahLst/>
              <a:cxnLst/>
              <a:rect l="l" t="t" r="r" b="b"/>
              <a:pathLst>
                <a:path w="7" h="3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8"/>
                    <a:pt x="6" y="30"/>
                  </a:cubicBezTo>
                  <a:cubicBezTo>
                    <a:pt x="6" y="23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9418;p60">
              <a:extLst>
                <a:ext uri="{FF2B5EF4-FFF2-40B4-BE49-F238E27FC236}">
                  <a16:creationId xmlns:a16="http://schemas.microsoft.com/office/drawing/2014/main" id="{7A4CCDFA-A759-441C-AECE-EAEF46ED7B6A}"/>
                </a:ext>
              </a:extLst>
            </p:cNvPr>
            <p:cNvSpPr/>
            <p:nvPr/>
          </p:nvSpPr>
          <p:spPr>
            <a:xfrm>
              <a:off x="5979600" y="3010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0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9419;p60">
              <a:extLst>
                <a:ext uri="{FF2B5EF4-FFF2-40B4-BE49-F238E27FC236}">
                  <a16:creationId xmlns:a16="http://schemas.microsoft.com/office/drawing/2014/main" id="{739DFD04-3FB4-4CDB-B8FB-B2017B0B2C65}"/>
                </a:ext>
              </a:extLst>
            </p:cNvPr>
            <p:cNvSpPr/>
            <p:nvPr/>
          </p:nvSpPr>
          <p:spPr>
            <a:xfrm>
              <a:off x="5605750" y="3325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9420;p60">
              <a:extLst>
                <a:ext uri="{FF2B5EF4-FFF2-40B4-BE49-F238E27FC236}">
                  <a16:creationId xmlns:a16="http://schemas.microsoft.com/office/drawing/2014/main" id="{F3ED74EA-4B58-48E7-ABD8-9E11FC76407A}"/>
                </a:ext>
              </a:extLst>
            </p:cNvPr>
            <p:cNvSpPr/>
            <p:nvPr/>
          </p:nvSpPr>
          <p:spPr>
            <a:xfrm>
              <a:off x="5605025" y="3324350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8" y="0"/>
                  </a:moveTo>
                  <a:lnTo>
                    <a:pt x="18" y="0"/>
                  </a:lnTo>
                  <a:cubicBezTo>
                    <a:pt x="28" y="22"/>
                    <a:pt x="1" y="62"/>
                    <a:pt x="20" y="62"/>
                  </a:cubicBezTo>
                  <a:cubicBezTo>
                    <a:pt x="23" y="62"/>
                    <a:pt x="26" y="61"/>
                    <a:pt x="29" y="60"/>
                  </a:cubicBezTo>
                  <a:cubicBezTo>
                    <a:pt x="19" y="49"/>
                    <a:pt x="18" y="47"/>
                    <a:pt x="20" y="47"/>
                  </a:cubicBezTo>
                  <a:cubicBezTo>
                    <a:pt x="22" y="47"/>
                    <a:pt x="25" y="48"/>
                    <a:pt x="28" y="48"/>
                  </a:cubicBezTo>
                  <a:cubicBezTo>
                    <a:pt x="35" y="48"/>
                    <a:pt x="41" y="42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9421;p60">
              <a:extLst>
                <a:ext uri="{FF2B5EF4-FFF2-40B4-BE49-F238E27FC236}">
                  <a16:creationId xmlns:a16="http://schemas.microsoft.com/office/drawing/2014/main" id="{13EA34B6-9749-4E8E-B417-2AB39575B800}"/>
                </a:ext>
              </a:extLst>
            </p:cNvPr>
            <p:cNvSpPr/>
            <p:nvPr/>
          </p:nvSpPr>
          <p:spPr>
            <a:xfrm>
              <a:off x="5606950" y="3322050"/>
              <a:ext cx="600" cy="250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2" y="0"/>
                  </a:moveTo>
                  <a:cubicBezTo>
                    <a:pt x="0" y="0"/>
                    <a:pt x="6" y="3"/>
                    <a:pt x="24" y="9"/>
                  </a:cubicBezTo>
                  <a:cubicBezTo>
                    <a:pt x="12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9422;p60">
              <a:extLst>
                <a:ext uri="{FF2B5EF4-FFF2-40B4-BE49-F238E27FC236}">
                  <a16:creationId xmlns:a16="http://schemas.microsoft.com/office/drawing/2014/main" id="{7357889C-DFE4-4F34-87B3-E73434100FB4}"/>
                </a:ext>
              </a:extLst>
            </p:cNvPr>
            <p:cNvSpPr/>
            <p:nvPr/>
          </p:nvSpPr>
          <p:spPr>
            <a:xfrm>
              <a:off x="5581650" y="3356200"/>
              <a:ext cx="0" cy="325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0"/>
                  </a:move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9423;p60">
              <a:extLst>
                <a:ext uri="{FF2B5EF4-FFF2-40B4-BE49-F238E27FC236}">
                  <a16:creationId xmlns:a16="http://schemas.microsoft.com/office/drawing/2014/main" id="{8C42F63E-5AF9-4843-8DFE-4A353BD9FE2B}"/>
                </a:ext>
              </a:extLst>
            </p:cNvPr>
            <p:cNvSpPr/>
            <p:nvPr/>
          </p:nvSpPr>
          <p:spPr>
            <a:xfrm>
              <a:off x="5586700" y="3308875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12" y="0"/>
                  </a:moveTo>
                  <a:cubicBezTo>
                    <a:pt x="0" y="24"/>
                    <a:pt x="12" y="36"/>
                    <a:pt x="36" y="36"/>
                  </a:cubicBezTo>
                  <a:cubicBezTo>
                    <a:pt x="48" y="24"/>
                    <a:pt x="36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9424;p60">
              <a:extLst>
                <a:ext uri="{FF2B5EF4-FFF2-40B4-BE49-F238E27FC236}">
                  <a16:creationId xmlns:a16="http://schemas.microsoft.com/office/drawing/2014/main" id="{7125CA36-AEAF-44B9-80B0-295264493028}"/>
                </a:ext>
              </a:extLst>
            </p:cNvPr>
            <p:cNvSpPr/>
            <p:nvPr/>
          </p:nvSpPr>
          <p:spPr>
            <a:xfrm>
              <a:off x="5584025" y="3334750"/>
              <a:ext cx="450" cy="625"/>
            </a:xfrm>
            <a:custGeom>
              <a:avLst/>
              <a:gdLst/>
              <a:ahLst/>
              <a:cxnLst/>
              <a:rect l="l" t="t" r="r" b="b"/>
              <a:pathLst>
                <a:path w="18" h="25" extrusionOk="0">
                  <a:moveTo>
                    <a:pt x="16" y="1"/>
                  </a:moveTo>
                  <a:cubicBezTo>
                    <a:pt x="14" y="1"/>
                    <a:pt x="0" y="18"/>
                    <a:pt x="0" y="25"/>
                  </a:cubicBezTo>
                  <a:cubicBezTo>
                    <a:pt x="14" y="7"/>
                    <a:pt x="17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9425;p60">
              <a:extLst>
                <a:ext uri="{FF2B5EF4-FFF2-40B4-BE49-F238E27FC236}">
                  <a16:creationId xmlns:a16="http://schemas.microsoft.com/office/drawing/2014/main" id="{2BCB3542-F8F0-469E-84FB-DCFF4C16D594}"/>
                </a:ext>
              </a:extLst>
            </p:cNvPr>
            <p:cNvSpPr/>
            <p:nvPr/>
          </p:nvSpPr>
          <p:spPr>
            <a:xfrm>
              <a:off x="5592950" y="336930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24" y="0"/>
                  </a:moveTo>
                  <a:cubicBezTo>
                    <a:pt x="24" y="0"/>
                    <a:pt x="0" y="12"/>
                    <a:pt x="36" y="2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9426;p60">
              <a:extLst>
                <a:ext uri="{FF2B5EF4-FFF2-40B4-BE49-F238E27FC236}">
                  <a16:creationId xmlns:a16="http://schemas.microsoft.com/office/drawing/2014/main" id="{49E290B6-15DF-4790-87CF-25520DF8F46F}"/>
                </a:ext>
              </a:extLst>
            </p:cNvPr>
            <p:cNvSpPr/>
            <p:nvPr/>
          </p:nvSpPr>
          <p:spPr>
            <a:xfrm>
              <a:off x="5586400" y="3357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1" y="1"/>
                    <a:pt x="1" y="13"/>
                  </a:cubicBezTo>
                  <a:cubicBezTo>
                    <a:pt x="12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9427;p60">
              <a:extLst>
                <a:ext uri="{FF2B5EF4-FFF2-40B4-BE49-F238E27FC236}">
                  <a16:creationId xmlns:a16="http://schemas.microsoft.com/office/drawing/2014/main" id="{5C32389E-D491-4B1A-A762-DA0ED3326B13}"/>
                </a:ext>
              </a:extLst>
            </p:cNvPr>
            <p:cNvSpPr/>
            <p:nvPr/>
          </p:nvSpPr>
          <p:spPr>
            <a:xfrm>
              <a:off x="5615575" y="335925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0"/>
                  </a:moveTo>
                  <a:cubicBezTo>
                    <a:pt x="9" y="0"/>
                    <a:pt x="6" y="3"/>
                    <a:pt x="0" y="9"/>
                  </a:cubicBezTo>
                  <a:lnTo>
                    <a:pt x="12" y="9"/>
                  </a:lnTo>
                  <a:cubicBezTo>
                    <a:pt x="12" y="3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9428;p60">
              <a:extLst>
                <a:ext uri="{FF2B5EF4-FFF2-40B4-BE49-F238E27FC236}">
                  <a16:creationId xmlns:a16="http://schemas.microsoft.com/office/drawing/2014/main" id="{A087A5CA-3FA0-462D-BDEB-AF3BAF5C260F}"/>
                </a:ext>
              </a:extLst>
            </p:cNvPr>
            <p:cNvSpPr/>
            <p:nvPr/>
          </p:nvSpPr>
          <p:spPr>
            <a:xfrm>
              <a:off x="5581650" y="3317300"/>
              <a:ext cx="1800" cy="1425"/>
            </a:xfrm>
            <a:custGeom>
              <a:avLst/>
              <a:gdLst/>
              <a:ahLst/>
              <a:cxnLst/>
              <a:rect l="l" t="t" r="r" b="b"/>
              <a:pathLst>
                <a:path w="72" h="57" extrusionOk="0">
                  <a:moveTo>
                    <a:pt x="28" y="0"/>
                  </a:moveTo>
                  <a:cubicBezTo>
                    <a:pt x="9" y="0"/>
                    <a:pt x="0" y="19"/>
                    <a:pt x="0" y="56"/>
                  </a:cubicBezTo>
                  <a:cubicBezTo>
                    <a:pt x="24" y="44"/>
                    <a:pt x="48" y="32"/>
                    <a:pt x="71" y="20"/>
                  </a:cubicBezTo>
                  <a:cubicBezTo>
                    <a:pt x="54" y="7"/>
                    <a:pt x="39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9429;p60">
              <a:extLst>
                <a:ext uri="{FF2B5EF4-FFF2-40B4-BE49-F238E27FC236}">
                  <a16:creationId xmlns:a16="http://schemas.microsoft.com/office/drawing/2014/main" id="{2DC927D5-8E66-464E-9F62-E21AC3B5127A}"/>
                </a:ext>
              </a:extLst>
            </p:cNvPr>
            <p:cNvSpPr/>
            <p:nvPr/>
          </p:nvSpPr>
          <p:spPr>
            <a:xfrm>
              <a:off x="5612300" y="33579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3"/>
                    <a:pt x="0" y="1"/>
                    <a:pt x="0" y="1"/>
                  </a:cubicBez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9430;p60">
              <a:extLst>
                <a:ext uri="{FF2B5EF4-FFF2-40B4-BE49-F238E27FC236}">
                  <a16:creationId xmlns:a16="http://schemas.microsoft.com/office/drawing/2014/main" id="{EE7C366F-5832-4B1B-997F-7F051817904B}"/>
                </a:ext>
              </a:extLst>
            </p:cNvPr>
            <p:cNvSpPr/>
            <p:nvPr/>
          </p:nvSpPr>
          <p:spPr>
            <a:xfrm>
              <a:off x="5612000" y="3357100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4" y="0"/>
                  </a:moveTo>
                  <a:cubicBezTo>
                    <a:pt x="24" y="0"/>
                    <a:pt x="12" y="12"/>
                    <a:pt x="0" y="12"/>
                  </a:cubicBezTo>
                  <a:cubicBezTo>
                    <a:pt x="12" y="12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9431;p60">
              <a:extLst>
                <a:ext uri="{FF2B5EF4-FFF2-40B4-BE49-F238E27FC236}">
                  <a16:creationId xmlns:a16="http://schemas.microsoft.com/office/drawing/2014/main" id="{871FA93E-229B-4C38-B73E-7553BA1EE9D4}"/>
                </a:ext>
              </a:extLst>
            </p:cNvPr>
            <p:cNvSpPr/>
            <p:nvPr/>
          </p:nvSpPr>
          <p:spPr>
            <a:xfrm>
              <a:off x="5613775" y="3364225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37" y="1"/>
                  </a:moveTo>
                  <a:lnTo>
                    <a:pt x="37" y="1"/>
                  </a:lnTo>
                  <a:cubicBezTo>
                    <a:pt x="25" y="13"/>
                    <a:pt x="13" y="25"/>
                    <a:pt x="1" y="48"/>
                  </a:cubicBezTo>
                  <a:cubicBezTo>
                    <a:pt x="37" y="13"/>
                    <a:pt x="37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9432;p60">
              <a:extLst>
                <a:ext uri="{FF2B5EF4-FFF2-40B4-BE49-F238E27FC236}">
                  <a16:creationId xmlns:a16="http://schemas.microsoft.com/office/drawing/2014/main" id="{2CC2CA32-74BC-4A7A-BF41-051DE41B5067}"/>
                </a:ext>
              </a:extLst>
            </p:cNvPr>
            <p:cNvSpPr/>
            <p:nvPr/>
          </p:nvSpPr>
          <p:spPr>
            <a:xfrm>
              <a:off x="5615275" y="3359725"/>
              <a:ext cx="550" cy="375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6" y="0"/>
                  </a:moveTo>
                  <a:cubicBezTo>
                    <a:pt x="13" y="0"/>
                    <a:pt x="5" y="4"/>
                    <a:pt x="0" y="14"/>
                  </a:cubicBezTo>
                  <a:cubicBezTo>
                    <a:pt x="21" y="7"/>
                    <a:pt x="22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9433;p60">
              <a:extLst>
                <a:ext uri="{FF2B5EF4-FFF2-40B4-BE49-F238E27FC236}">
                  <a16:creationId xmlns:a16="http://schemas.microsoft.com/office/drawing/2014/main" id="{2D0AB78D-C3FC-49DD-965C-6F894396B3B4}"/>
                </a:ext>
              </a:extLst>
            </p:cNvPr>
            <p:cNvSpPr/>
            <p:nvPr/>
          </p:nvSpPr>
          <p:spPr>
            <a:xfrm>
              <a:off x="5598600" y="330052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" y="1"/>
                  </a:moveTo>
                  <a:cubicBezTo>
                    <a:pt x="1" y="1"/>
                    <a:pt x="13" y="37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9434;p60">
              <a:extLst>
                <a:ext uri="{FF2B5EF4-FFF2-40B4-BE49-F238E27FC236}">
                  <a16:creationId xmlns:a16="http://schemas.microsoft.com/office/drawing/2014/main" id="{0099AE9E-F60A-4BD2-BD24-501552C8397D}"/>
                </a:ext>
              </a:extLst>
            </p:cNvPr>
            <p:cNvSpPr/>
            <p:nvPr/>
          </p:nvSpPr>
          <p:spPr>
            <a:xfrm>
              <a:off x="5580150" y="3298750"/>
              <a:ext cx="37825" cy="71725"/>
            </a:xfrm>
            <a:custGeom>
              <a:avLst/>
              <a:gdLst/>
              <a:ahLst/>
              <a:cxnLst/>
              <a:rect l="l" t="t" r="r" b="b"/>
              <a:pathLst>
                <a:path w="1513" h="2869" extrusionOk="0">
                  <a:moveTo>
                    <a:pt x="703" y="36"/>
                  </a:moveTo>
                  <a:cubicBezTo>
                    <a:pt x="702" y="39"/>
                    <a:pt x="702" y="42"/>
                    <a:pt x="702" y="45"/>
                  </a:cubicBezTo>
                  <a:lnTo>
                    <a:pt x="702" y="45"/>
                  </a:lnTo>
                  <a:cubicBezTo>
                    <a:pt x="703" y="42"/>
                    <a:pt x="703" y="40"/>
                    <a:pt x="703" y="36"/>
                  </a:cubicBezTo>
                  <a:close/>
                  <a:moveTo>
                    <a:pt x="826" y="233"/>
                  </a:moveTo>
                  <a:cubicBezTo>
                    <a:pt x="823" y="233"/>
                    <a:pt x="826" y="239"/>
                    <a:pt x="834" y="239"/>
                  </a:cubicBezTo>
                  <a:cubicBezTo>
                    <a:pt x="830" y="235"/>
                    <a:pt x="827" y="233"/>
                    <a:pt x="826" y="233"/>
                  </a:cubicBezTo>
                  <a:close/>
                  <a:moveTo>
                    <a:pt x="825" y="228"/>
                  </a:moveTo>
                  <a:cubicBezTo>
                    <a:pt x="828" y="228"/>
                    <a:pt x="831" y="231"/>
                    <a:pt x="834" y="239"/>
                  </a:cubicBezTo>
                  <a:cubicBezTo>
                    <a:pt x="826" y="246"/>
                    <a:pt x="821" y="249"/>
                    <a:pt x="819" y="249"/>
                  </a:cubicBezTo>
                  <a:cubicBezTo>
                    <a:pt x="811" y="249"/>
                    <a:pt x="818" y="228"/>
                    <a:pt x="825" y="228"/>
                  </a:cubicBezTo>
                  <a:close/>
                  <a:moveTo>
                    <a:pt x="811" y="332"/>
                  </a:moveTo>
                  <a:cubicBezTo>
                    <a:pt x="808" y="333"/>
                    <a:pt x="807" y="334"/>
                    <a:pt x="810" y="334"/>
                  </a:cubicBezTo>
                  <a:cubicBezTo>
                    <a:pt x="811" y="334"/>
                    <a:pt x="811" y="333"/>
                    <a:pt x="811" y="332"/>
                  </a:cubicBezTo>
                  <a:close/>
                  <a:moveTo>
                    <a:pt x="943" y="598"/>
                  </a:moveTo>
                  <a:cubicBezTo>
                    <a:pt x="940" y="598"/>
                    <a:pt x="946" y="610"/>
                    <a:pt x="957" y="610"/>
                  </a:cubicBezTo>
                  <a:lnTo>
                    <a:pt x="957" y="610"/>
                  </a:lnTo>
                  <a:cubicBezTo>
                    <a:pt x="950" y="601"/>
                    <a:pt x="945" y="598"/>
                    <a:pt x="943" y="598"/>
                  </a:cubicBezTo>
                  <a:close/>
                  <a:moveTo>
                    <a:pt x="929" y="632"/>
                  </a:moveTo>
                  <a:cubicBezTo>
                    <a:pt x="953" y="632"/>
                    <a:pt x="941" y="632"/>
                    <a:pt x="929" y="643"/>
                  </a:cubicBezTo>
                  <a:cubicBezTo>
                    <a:pt x="929" y="632"/>
                    <a:pt x="917" y="632"/>
                    <a:pt x="929" y="632"/>
                  </a:cubicBezTo>
                  <a:close/>
                  <a:moveTo>
                    <a:pt x="882" y="650"/>
                  </a:moveTo>
                  <a:lnTo>
                    <a:pt x="882" y="650"/>
                  </a:lnTo>
                  <a:cubicBezTo>
                    <a:pt x="878" y="652"/>
                    <a:pt x="874" y="653"/>
                    <a:pt x="870" y="655"/>
                  </a:cubicBezTo>
                  <a:cubicBezTo>
                    <a:pt x="874" y="654"/>
                    <a:pt x="878" y="652"/>
                    <a:pt x="882" y="650"/>
                  </a:cubicBezTo>
                  <a:close/>
                  <a:moveTo>
                    <a:pt x="1072" y="691"/>
                  </a:moveTo>
                  <a:cubicBezTo>
                    <a:pt x="1077" y="701"/>
                    <a:pt x="1074" y="705"/>
                    <a:pt x="1070" y="705"/>
                  </a:cubicBezTo>
                  <a:cubicBezTo>
                    <a:pt x="1064" y="705"/>
                    <a:pt x="1058" y="698"/>
                    <a:pt x="1072" y="691"/>
                  </a:cubicBezTo>
                  <a:close/>
                  <a:moveTo>
                    <a:pt x="930" y="715"/>
                  </a:moveTo>
                  <a:cubicBezTo>
                    <a:pt x="938" y="719"/>
                    <a:pt x="943" y="720"/>
                    <a:pt x="945" y="720"/>
                  </a:cubicBezTo>
                  <a:cubicBezTo>
                    <a:pt x="948" y="720"/>
                    <a:pt x="944" y="717"/>
                    <a:pt x="930" y="715"/>
                  </a:cubicBezTo>
                  <a:close/>
                  <a:moveTo>
                    <a:pt x="927" y="791"/>
                  </a:moveTo>
                  <a:cubicBezTo>
                    <a:pt x="926" y="791"/>
                    <a:pt x="928" y="795"/>
                    <a:pt x="931" y="799"/>
                  </a:cubicBezTo>
                  <a:lnTo>
                    <a:pt x="931" y="799"/>
                  </a:lnTo>
                  <a:cubicBezTo>
                    <a:pt x="930" y="799"/>
                    <a:pt x="930" y="798"/>
                    <a:pt x="929" y="798"/>
                  </a:cubicBezTo>
                  <a:lnTo>
                    <a:pt x="929" y="798"/>
                  </a:lnTo>
                  <a:cubicBezTo>
                    <a:pt x="935" y="806"/>
                    <a:pt x="938" y="809"/>
                    <a:pt x="938" y="809"/>
                  </a:cubicBezTo>
                  <a:cubicBezTo>
                    <a:pt x="938" y="809"/>
                    <a:pt x="934" y="804"/>
                    <a:pt x="931" y="799"/>
                  </a:cubicBezTo>
                  <a:lnTo>
                    <a:pt x="931" y="799"/>
                  </a:lnTo>
                  <a:cubicBezTo>
                    <a:pt x="932" y="799"/>
                    <a:pt x="933" y="799"/>
                    <a:pt x="934" y="800"/>
                  </a:cubicBezTo>
                  <a:lnTo>
                    <a:pt x="934" y="800"/>
                  </a:lnTo>
                  <a:cubicBezTo>
                    <a:pt x="929" y="794"/>
                    <a:pt x="927" y="791"/>
                    <a:pt x="927" y="791"/>
                  </a:cubicBezTo>
                  <a:close/>
                  <a:moveTo>
                    <a:pt x="1016" y="815"/>
                  </a:moveTo>
                  <a:cubicBezTo>
                    <a:pt x="1017" y="817"/>
                    <a:pt x="1018" y="819"/>
                    <a:pt x="1019" y="821"/>
                  </a:cubicBezTo>
                  <a:lnTo>
                    <a:pt x="1019" y="821"/>
                  </a:lnTo>
                  <a:cubicBezTo>
                    <a:pt x="974" y="816"/>
                    <a:pt x="998" y="816"/>
                    <a:pt x="1016" y="815"/>
                  </a:cubicBezTo>
                  <a:close/>
                  <a:moveTo>
                    <a:pt x="1013" y="810"/>
                  </a:moveTo>
                  <a:cubicBezTo>
                    <a:pt x="1013" y="810"/>
                    <a:pt x="1015" y="812"/>
                    <a:pt x="1017" y="815"/>
                  </a:cubicBezTo>
                  <a:lnTo>
                    <a:pt x="1017" y="815"/>
                  </a:lnTo>
                  <a:cubicBezTo>
                    <a:pt x="1023" y="814"/>
                    <a:pt x="1028" y="813"/>
                    <a:pt x="1030" y="813"/>
                  </a:cubicBezTo>
                  <a:lnTo>
                    <a:pt x="1030" y="813"/>
                  </a:lnTo>
                  <a:cubicBezTo>
                    <a:pt x="1036" y="816"/>
                    <a:pt x="1039" y="819"/>
                    <a:pt x="1036" y="822"/>
                  </a:cubicBezTo>
                  <a:cubicBezTo>
                    <a:pt x="1029" y="826"/>
                    <a:pt x="1025" y="827"/>
                    <a:pt x="1023" y="827"/>
                  </a:cubicBezTo>
                  <a:cubicBezTo>
                    <a:pt x="1020" y="827"/>
                    <a:pt x="1020" y="825"/>
                    <a:pt x="1019" y="821"/>
                  </a:cubicBezTo>
                  <a:lnTo>
                    <a:pt x="1019" y="821"/>
                  </a:lnTo>
                  <a:cubicBezTo>
                    <a:pt x="1021" y="822"/>
                    <a:pt x="1022" y="822"/>
                    <a:pt x="1024" y="822"/>
                  </a:cubicBezTo>
                  <a:cubicBezTo>
                    <a:pt x="1024" y="822"/>
                    <a:pt x="1020" y="818"/>
                    <a:pt x="1017" y="815"/>
                  </a:cubicBezTo>
                  <a:lnTo>
                    <a:pt x="1017" y="815"/>
                  </a:lnTo>
                  <a:cubicBezTo>
                    <a:pt x="1017" y="815"/>
                    <a:pt x="1016" y="815"/>
                    <a:pt x="1016" y="815"/>
                  </a:cubicBezTo>
                  <a:lnTo>
                    <a:pt x="1016" y="815"/>
                  </a:lnTo>
                  <a:cubicBezTo>
                    <a:pt x="1015" y="813"/>
                    <a:pt x="1014" y="812"/>
                    <a:pt x="1013" y="810"/>
                  </a:cubicBezTo>
                  <a:close/>
                  <a:moveTo>
                    <a:pt x="982" y="879"/>
                  </a:moveTo>
                  <a:cubicBezTo>
                    <a:pt x="980" y="879"/>
                    <a:pt x="978" y="880"/>
                    <a:pt x="977" y="882"/>
                  </a:cubicBezTo>
                  <a:cubicBezTo>
                    <a:pt x="981" y="882"/>
                    <a:pt x="982" y="880"/>
                    <a:pt x="982" y="879"/>
                  </a:cubicBezTo>
                  <a:close/>
                  <a:moveTo>
                    <a:pt x="1127" y="873"/>
                  </a:moveTo>
                  <a:cubicBezTo>
                    <a:pt x="1128" y="875"/>
                    <a:pt x="1130" y="878"/>
                    <a:pt x="1132" y="882"/>
                  </a:cubicBezTo>
                  <a:cubicBezTo>
                    <a:pt x="1132" y="877"/>
                    <a:pt x="1130" y="874"/>
                    <a:pt x="1127" y="873"/>
                  </a:cubicBezTo>
                  <a:close/>
                  <a:moveTo>
                    <a:pt x="979" y="876"/>
                  </a:moveTo>
                  <a:lnTo>
                    <a:pt x="979" y="876"/>
                  </a:lnTo>
                  <a:cubicBezTo>
                    <a:pt x="981" y="876"/>
                    <a:pt x="982" y="877"/>
                    <a:pt x="982" y="879"/>
                  </a:cubicBezTo>
                  <a:lnTo>
                    <a:pt x="982" y="879"/>
                  </a:lnTo>
                  <a:cubicBezTo>
                    <a:pt x="983" y="878"/>
                    <a:pt x="984" y="878"/>
                    <a:pt x="985" y="878"/>
                  </a:cubicBezTo>
                  <a:cubicBezTo>
                    <a:pt x="993" y="878"/>
                    <a:pt x="1000" y="885"/>
                    <a:pt x="992" y="885"/>
                  </a:cubicBezTo>
                  <a:cubicBezTo>
                    <a:pt x="989" y="885"/>
                    <a:pt x="984" y="884"/>
                    <a:pt x="977" y="882"/>
                  </a:cubicBezTo>
                  <a:cubicBezTo>
                    <a:pt x="977" y="878"/>
                    <a:pt x="978" y="876"/>
                    <a:pt x="979" y="876"/>
                  </a:cubicBezTo>
                  <a:close/>
                  <a:moveTo>
                    <a:pt x="870" y="941"/>
                  </a:moveTo>
                  <a:cubicBezTo>
                    <a:pt x="847" y="941"/>
                    <a:pt x="899" y="973"/>
                    <a:pt x="905" y="977"/>
                  </a:cubicBezTo>
                  <a:lnTo>
                    <a:pt x="905" y="977"/>
                  </a:lnTo>
                  <a:cubicBezTo>
                    <a:pt x="889" y="964"/>
                    <a:pt x="874" y="951"/>
                    <a:pt x="870" y="941"/>
                  </a:cubicBezTo>
                  <a:close/>
                  <a:moveTo>
                    <a:pt x="822" y="1001"/>
                  </a:moveTo>
                  <a:cubicBezTo>
                    <a:pt x="828" y="1008"/>
                    <a:pt x="834" y="1015"/>
                    <a:pt x="839" y="1021"/>
                  </a:cubicBezTo>
                  <a:lnTo>
                    <a:pt x="839" y="1021"/>
                  </a:lnTo>
                  <a:cubicBezTo>
                    <a:pt x="833" y="1013"/>
                    <a:pt x="826" y="1005"/>
                    <a:pt x="822" y="1001"/>
                  </a:cubicBezTo>
                  <a:close/>
                  <a:moveTo>
                    <a:pt x="762" y="1024"/>
                  </a:moveTo>
                  <a:lnTo>
                    <a:pt x="762" y="1024"/>
                  </a:lnTo>
                  <a:cubicBezTo>
                    <a:pt x="763" y="1026"/>
                    <a:pt x="764" y="1028"/>
                    <a:pt x="765" y="1030"/>
                  </a:cubicBezTo>
                  <a:lnTo>
                    <a:pt x="765" y="1030"/>
                  </a:lnTo>
                  <a:cubicBezTo>
                    <a:pt x="766" y="1027"/>
                    <a:pt x="766" y="1024"/>
                    <a:pt x="762" y="1024"/>
                  </a:cubicBezTo>
                  <a:close/>
                  <a:moveTo>
                    <a:pt x="739" y="1024"/>
                  </a:moveTo>
                  <a:cubicBezTo>
                    <a:pt x="740" y="1030"/>
                    <a:pt x="743" y="1034"/>
                    <a:pt x="745" y="1036"/>
                  </a:cubicBezTo>
                  <a:lnTo>
                    <a:pt x="745" y="1036"/>
                  </a:lnTo>
                  <a:cubicBezTo>
                    <a:pt x="743" y="1032"/>
                    <a:pt x="741" y="1028"/>
                    <a:pt x="739" y="1024"/>
                  </a:cubicBezTo>
                  <a:close/>
                  <a:moveTo>
                    <a:pt x="839" y="1021"/>
                  </a:moveTo>
                  <a:cubicBezTo>
                    <a:pt x="847" y="1032"/>
                    <a:pt x="856" y="1044"/>
                    <a:pt x="863" y="1052"/>
                  </a:cubicBezTo>
                  <a:lnTo>
                    <a:pt x="863" y="1052"/>
                  </a:lnTo>
                  <a:cubicBezTo>
                    <a:pt x="857" y="1044"/>
                    <a:pt x="849" y="1033"/>
                    <a:pt x="839" y="1021"/>
                  </a:cubicBezTo>
                  <a:close/>
                  <a:moveTo>
                    <a:pt x="727" y="1060"/>
                  </a:moveTo>
                  <a:cubicBezTo>
                    <a:pt x="728" y="1065"/>
                    <a:pt x="730" y="1069"/>
                    <a:pt x="731" y="1072"/>
                  </a:cubicBezTo>
                  <a:lnTo>
                    <a:pt x="731" y="1072"/>
                  </a:lnTo>
                  <a:cubicBezTo>
                    <a:pt x="730" y="1068"/>
                    <a:pt x="729" y="1064"/>
                    <a:pt x="727" y="1060"/>
                  </a:cubicBezTo>
                  <a:close/>
                  <a:moveTo>
                    <a:pt x="797" y="1055"/>
                  </a:moveTo>
                  <a:cubicBezTo>
                    <a:pt x="799" y="1055"/>
                    <a:pt x="803" y="1057"/>
                    <a:pt x="810" y="1060"/>
                  </a:cubicBezTo>
                  <a:lnTo>
                    <a:pt x="810" y="1060"/>
                  </a:lnTo>
                  <a:cubicBezTo>
                    <a:pt x="810" y="1064"/>
                    <a:pt x="810" y="1068"/>
                    <a:pt x="810" y="1072"/>
                  </a:cubicBezTo>
                  <a:cubicBezTo>
                    <a:pt x="802" y="1064"/>
                    <a:pt x="793" y="1055"/>
                    <a:pt x="797" y="1055"/>
                  </a:cubicBezTo>
                  <a:close/>
                  <a:moveTo>
                    <a:pt x="858" y="1084"/>
                  </a:moveTo>
                  <a:cubicBezTo>
                    <a:pt x="862" y="1086"/>
                    <a:pt x="866" y="1086"/>
                    <a:pt x="869" y="1087"/>
                  </a:cubicBezTo>
                  <a:lnTo>
                    <a:pt x="869" y="1087"/>
                  </a:lnTo>
                  <a:cubicBezTo>
                    <a:pt x="866" y="1085"/>
                    <a:pt x="863" y="1084"/>
                    <a:pt x="858" y="1084"/>
                  </a:cubicBezTo>
                  <a:close/>
                  <a:moveTo>
                    <a:pt x="97" y="1096"/>
                  </a:moveTo>
                  <a:lnTo>
                    <a:pt x="97" y="1096"/>
                  </a:lnTo>
                  <a:cubicBezTo>
                    <a:pt x="79" y="1097"/>
                    <a:pt x="78" y="1102"/>
                    <a:pt x="84" y="1102"/>
                  </a:cubicBezTo>
                  <a:cubicBezTo>
                    <a:pt x="87" y="1102"/>
                    <a:pt x="92" y="1100"/>
                    <a:pt x="97" y="1096"/>
                  </a:cubicBezTo>
                  <a:close/>
                  <a:moveTo>
                    <a:pt x="667" y="1132"/>
                  </a:moveTo>
                  <a:cubicBezTo>
                    <a:pt x="667" y="1132"/>
                    <a:pt x="667" y="1132"/>
                    <a:pt x="666" y="1132"/>
                  </a:cubicBezTo>
                  <a:lnTo>
                    <a:pt x="666" y="1132"/>
                  </a:lnTo>
                  <a:cubicBezTo>
                    <a:pt x="667" y="1132"/>
                    <a:pt x="667" y="1133"/>
                    <a:pt x="668" y="1134"/>
                  </a:cubicBezTo>
                  <a:lnTo>
                    <a:pt x="668" y="1134"/>
                  </a:lnTo>
                  <a:cubicBezTo>
                    <a:pt x="668" y="1133"/>
                    <a:pt x="667" y="1132"/>
                    <a:pt x="667" y="1132"/>
                  </a:cubicBezTo>
                  <a:close/>
                  <a:moveTo>
                    <a:pt x="963" y="1136"/>
                  </a:moveTo>
                  <a:cubicBezTo>
                    <a:pt x="964" y="1139"/>
                    <a:pt x="965" y="1141"/>
                    <a:pt x="965" y="1143"/>
                  </a:cubicBezTo>
                  <a:cubicBezTo>
                    <a:pt x="968" y="1141"/>
                    <a:pt x="966" y="1138"/>
                    <a:pt x="963" y="1136"/>
                  </a:cubicBezTo>
                  <a:close/>
                  <a:moveTo>
                    <a:pt x="655" y="1108"/>
                  </a:moveTo>
                  <a:cubicBezTo>
                    <a:pt x="655" y="1129"/>
                    <a:pt x="655" y="1131"/>
                    <a:pt x="638" y="1132"/>
                  </a:cubicBezTo>
                  <a:lnTo>
                    <a:pt x="638" y="1132"/>
                  </a:lnTo>
                  <a:cubicBezTo>
                    <a:pt x="637" y="1130"/>
                    <a:pt x="636" y="1130"/>
                    <a:pt x="635" y="1130"/>
                  </a:cubicBezTo>
                  <a:cubicBezTo>
                    <a:pt x="634" y="1130"/>
                    <a:pt x="633" y="1130"/>
                    <a:pt x="632" y="1132"/>
                  </a:cubicBezTo>
                  <a:cubicBezTo>
                    <a:pt x="634" y="1132"/>
                    <a:pt x="636" y="1132"/>
                    <a:pt x="638" y="1132"/>
                  </a:cubicBezTo>
                  <a:lnTo>
                    <a:pt x="638" y="1132"/>
                  </a:lnTo>
                  <a:cubicBezTo>
                    <a:pt x="643" y="1138"/>
                    <a:pt x="646" y="1157"/>
                    <a:pt x="652" y="1157"/>
                  </a:cubicBezTo>
                  <a:cubicBezTo>
                    <a:pt x="653" y="1157"/>
                    <a:pt x="654" y="1157"/>
                    <a:pt x="655" y="1155"/>
                  </a:cubicBezTo>
                  <a:cubicBezTo>
                    <a:pt x="655" y="1144"/>
                    <a:pt x="655" y="1132"/>
                    <a:pt x="666" y="1132"/>
                  </a:cubicBezTo>
                  <a:lnTo>
                    <a:pt x="666" y="1132"/>
                  </a:lnTo>
                  <a:cubicBezTo>
                    <a:pt x="662" y="1124"/>
                    <a:pt x="659" y="1116"/>
                    <a:pt x="655" y="1108"/>
                  </a:cubicBezTo>
                  <a:close/>
                  <a:moveTo>
                    <a:pt x="729" y="1157"/>
                  </a:moveTo>
                  <a:lnTo>
                    <a:pt x="729" y="1157"/>
                  </a:lnTo>
                  <a:cubicBezTo>
                    <a:pt x="732" y="1157"/>
                    <a:pt x="735" y="1167"/>
                    <a:pt x="727" y="1167"/>
                  </a:cubicBezTo>
                  <a:cubicBezTo>
                    <a:pt x="727" y="1159"/>
                    <a:pt x="728" y="1157"/>
                    <a:pt x="729" y="1157"/>
                  </a:cubicBezTo>
                  <a:close/>
                  <a:moveTo>
                    <a:pt x="477" y="1191"/>
                  </a:moveTo>
                  <a:cubicBezTo>
                    <a:pt x="477" y="1194"/>
                    <a:pt x="477" y="1197"/>
                    <a:pt x="477" y="1199"/>
                  </a:cubicBezTo>
                  <a:lnTo>
                    <a:pt x="477" y="1199"/>
                  </a:lnTo>
                  <a:cubicBezTo>
                    <a:pt x="477" y="1196"/>
                    <a:pt x="477" y="1193"/>
                    <a:pt x="477" y="1191"/>
                  </a:cubicBezTo>
                  <a:close/>
                  <a:moveTo>
                    <a:pt x="533" y="1231"/>
                  </a:moveTo>
                  <a:lnTo>
                    <a:pt x="533" y="1231"/>
                  </a:lnTo>
                  <a:cubicBezTo>
                    <a:pt x="531" y="1231"/>
                    <a:pt x="530" y="1235"/>
                    <a:pt x="534" y="1245"/>
                  </a:cubicBezTo>
                  <a:lnTo>
                    <a:pt x="534" y="1245"/>
                  </a:lnTo>
                  <a:cubicBezTo>
                    <a:pt x="537" y="1243"/>
                    <a:pt x="539" y="1241"/>
                    <a:pt x="536" y="1239"/>
                  </a:cubicBezTo>
                  <a:cubicBezTo>
                    <a:pt x="536" y="1234"/>
                    <a:pt x="534" y="1231"/>
                    <a:pt x="533" y="1231"/>
                  </a:cubicBezTo>
                  <a:close/>
                  <a:moveTo>
                    <a:pt x="465" y="1239"/>
                  </a:moveTo>
                  <a:cubicBezTo>
                    <a:pt x="475" y="1239"/>
                    <a:pt x="484" y="1239"/>
                    <a:pt x="488" y="1252"/>
                  </a:cubicBezTo>
                  <a:lnTo>
                    <a:pt x="488" y="1252"/>
                  </a:lnTo>
                  <a:cubicBezTo>
                    <a:pt x="475" y="1251"/>
                    <a:pt x="465" y="1247"/>
                    <a:pt x="465" y="1239"/>
                  </a:cubicBezTo>
                  <a:close/>
                  <a:moveTo>
                    <a:pt x="82" y="1205"/>
                  </a:moveTo>
                  <a:cubicBezTo>
                    <a:pt x="72" y="1224"/>
                    <a:pt x="73" y="1255"/>
                    <a:pt x="84" y="1298"/>
                  </a:cubicBezTo>
                  <a:cubicBezTo>
                    <a:pt x="84" y="1269"/>
                    <a:pt x="81" y="1238"/>
                    <a:pt x="82" y="1205"/>
                  </a:cubicBezTo>
                  <a:close/>
                  <a:moveTo>
                    <a:pt x="889" y="1313"/>
                  </a:moveTo>
                  <a:cubicBezTo>
                    <a:pt x="891" y="1313"/>
                    <a:pt x="895" y="1313"/>
                    <a:pt x="898" y="1314"/>
                  </a:cubicBezTo>
                  <a:lnTo>
                    <a:pt x="898" y="1314"/>
                  </a:lnTo>
                  <a:cubicBezTo>
                    <a:pt x="892" y="1316"/>
                    <a:pt x="886" y="1318"/>
                    <a:pt x="882" y="1322"/>
                  </a:cubicBezTo>
                  <a:cubicBezTo>
                    <a:pt x="878" y="1315"/>
                    <a:pt x="882" y="1313"/>
                    <a:pt x="889" y="1313"/>
                  </a:cubicBezTo>
                  <a:close/>
                  <a:moveTo>
                    <a:pt x="120" y="1382"/>
                  </a:moveTo>
                  <a:cubicBezTo>
                    <a:pt x="120" y="1394"/>
                    <a:pt x="120" y="1405"/>
                    <a:pt x="120" y="1417"/>
                  </a:cubicBezTo>
                  <a:cubicBezTo>
                    <a:pt x="120" y="1405"/>
                    <a:pt x="108" y="1394"/>
                    <a:pt x="120" y="1382"/>
                  </a:cubicBezTo>
                  <a:close/>
                  <a:moveTo>
                    <a:pt x="69" y="2230"/>
                  </a:moveTo>
                  <a:cubicBezTo>
                    <a:pt x="57" y="2233"/>
                    <a:pt x="59" y="2237"/>
                    <a:pt x="62" y="2237"/>
                  </a:cubicBezTo>
                  <a:cubicBezTo>
                    <a:pt x="64" y="2237"/>
                    <a:pt x="67" y="2235"/>
                    <a:pt x="69" y="2230"/>
                  </a:cubicBezTo>
                  <a:close/>
                  <a:moveTo>
                    <a:pt x="560" y="203"/>
                  </a:moveTo>
                  <a:cubicBezTo>
                    <a:pt x="560" y="227"/>
                    <a:pt x="703" y="215"/>
                    <a:pt x="679" y="239"/>
                  </a:cubicBezTo>
                  <a:cubicBezTo>
                    <a:pt x="686" y="234"/>
                    <a:pt x="694" y="232"/>
                    <a:pt x="701" y="232"/>
                  </a:cubicBezTo>
                  <a:cubicBezTo>
                    <a:pt x="753" y="232"/>
                    <a:pt x="812" y="320"/>
                    <a:pt x="811" y="332"/>
                  </a:cubicBezTo>
                  <a:lnTo>
                    <a:pt x="811" y="332"/>
                  </a:lnTo>
                  <a:cubicBezTo>
                    <a:pt x="813" y="332"/>
                    <a:pt x="814" y="332"/>
                    <a:pt x="816" y="332"/>
                  </a:cubicBezTo>
                  <a:cubicBezTo>
                    <a:pt x="825" y="332"/>
                    <a:pt x="836" y="336"/>
                    <a:pt x="822" y="358"/>
                  </a:cubicBezTo>
                  <a:cubicBezTo>
                    <a:pt x="846" y="370"/>
                    <a:pt x="858" y="393"/>
                    <a:pt x="858" y="393"/>
                  </a:cubicBezTo>
                  <a:cubicBezTo>
                    <a:pt x="864" y="399"/>
                    <a:pt x="867" y="399"/>
                    <a:pt x="870" y="399"/>
                  </a:cubicBezTo>
                  <a:cubicBezTo>
                    <a:pt x="873" y="399"/>
                    <a:pt x="876" y="399"/>
                    <a:pt x="882" y="405"/>
                  </a:cubicBezTo>
                  <a:cubicBezTo>
                    <a:pt x="882" y="399"/>
                    <a:pt x="885" y="396"/>
                    <a:pt x="887" y="396"/>
                  </a:cubicBezTo>
                  <a:cubicBezTo>
                    <a:pt x="890" y="396"/>
                    <a:pt x="893" y="399"/>
                    <a:pt x="893" y="405"/>
                  </a:cubicBezTo>
                  <a:cubicBezTo>
                    <a:pt x="863" y="418"/>
                    <a:pt x="858" y="423"/>
                    <a:pt x="861" y="425"/>
                  </a:cubicBezTo>
                  <a:lnTo>
                    <a:pt x="861" y="425"/>
                  </a:lnTo>
                  <a:cubicBezTo>
                    <a:pt x="865" y="421"/>
                    <a:pt x="867" y="419"/>
                    <a:pt x="870" y="419"/>
                  </a:cubicBezTo>
                  <a:cubicBezTo>
                    <a:pt x="872" y="419"/>
                    <a:pt x="874" y="422"/>
                    <a:pt x="875" y="426"/>
                  </a:cubicBezTo>
                  <a:lnTo>
                    <a:pt x="875" y="426"/>
                  </a:lnTo>
                  <a:cubicBezTo>
                    <a:pt x="876" y="425"/>
                    <a:pt x="877" y="425"/>
                    <a:pt x="877" y="425"/>
                  </a:cubicBezTo>
                  <a:lnTo>
                    <a:pt x="877" y="425"/>
                  </a:lnTo>
                  <a:cubicBezTo>
                    <a:pt x="877" y="425"/>
                    <a:pt x="876" y="425"/>
                    <a:pt x="876" y="426"/>
                  </a:cubicBezTo>
                  <a:lnTo>
                    <a:pt x="876" y="426"/>
                  </a:lnTo>
                  <a:cubicBezTo>
                    <a:pt x="875" y="426"/>
                    <a:pt x="875" y="426"/>
                    <a:pt x="875" y="426"/>
                  </a:cubicBezTo>
                  <a:lnTo>
                    <a:pt x="875" y="426"/>
                  </a:lnTo>
                  <a:cubicBezTo>
                    <a:pt x="874" y="426"/>
                    <a:pt x="870" y="426"/>
                    <a:pt x="867" y="426"/>
                  </a:cubicBezTo>
                  <a:cubicBezTo>
                    <a:pt x="864" y="426"/>
                    <a:pt x="862" y="426"/>
                    <a:pt x="861" y="425"/>
                  </a:cubicBezTo>
                  <a:lnTo>
                    <a:pt x="861" y="425"/>
                  </a:lnTo>
                  <a:cubicBezTo>
                    <a:pt x="860" y="426"/>
                    <a:pt x="859" y="428"/>
                    <a:pt x="858" y="429"/>
                  </a:cubicBezTo>
                  <a:cubicBezTo>
                    <a:pt x="868" y="427"/>
                    <a:pt x="873" y="426"/>
                    <a:pt x="876" y="426"/>
                  </a:cubicBezTo>
                  <a:lnTo>
                    <a:pt x="876" y="426"/>
                  </a:lnTo>
                  <a:cubicBezTo>
                    <a:pt x="880" y="441"/>
                    <a:pt x="875" y="479"/>
                    <a:pt x="872" y="491"/>
                  </a:cubicBezTo>
                  <a:lnTo>
                    <a:pt x="872" y="491"/>
                  </a:lnTo>
                  <a:cubicBezTo>
                    <a:pt x="871" y="490"/>
                    <a:pt x="870" y="489"/>
                    <a:pt x="870" y="489"/>
                  </a:cubicBezTo>
                  <a:lnTo>
                    <a:pt x="870" y="489"/>
                  </a:lnTo>
                  <a:cubicBezTo>
                    <a:pt x="870" y="493"/>
                    <a:pt x="870" y="494"/>
                    <a:pt x="870" y="494"/>
                  </a:cubicBezTo>
                  <a:cubicBezTo>
                    <a:pt x="871" y="494"/>
                    <a:pt x="871" y="493"/>
                    <a:pt x="872" y="491"/>
                  </a:cubicBezTo>
                  <a:lnTo>
                    <a:pt x="872" y="491"/>
                  </a:lnTo>
                  <a:cubicBezTo>
                    <a:pt x="876" y="493"/>
                    <a:pt x="880" y="495"/>
                    <a:pt x="885" y="495"/>
                  </a:cubicBezTo>
                  <a:cubicBezTo>
                    <a:pt x="887" y="495"/>
                    <a:pt x="890" y="494"/>
                    <a:pt x="892" y="494"/>
                  </a:cubicBezTo>
                  <a:lnTo>
                    <a:pt x="892" y="494"/>
                  </a:lnTo>
                  <a:cubicBezTo>
                    <a:pt x="889" y="496"/>
                    <a:pt x="885" y="498"/>
                    <a:pt x="882" y="501"/>
                  </a:cubicBezTo>
                  <a:cubicBezTo>
                    <a:pt x="889" y="497"/>
                    <a:pt x="894" y="496"/>
                    <a:pt x="899" y="496"/>
                  </a:cubicBezTo>
                  <a:cubicBezTo>
                    <a:pt x="911" y="496"/>
                    <a:pt x="917" y="504"/>
                    <a:pt x="917" y="512"/>
                  </a:cubicBezTo>
                  <a:cubicBezTo>
                    <a:pt x="905" y="512"/>
                    <a:pt x="870" y="512"/>
                    <a:pt x="846" y="524"/>
                  </a:cubicBezTo>
                  <a:cubicBezTo>
                    <a:pt x="855" y="522"/>
                    <a:pt x="862" y="521"/>
                    <a:pt x="867" y="521"/>
                  </a:cubicBezTo>
                  <a:cubicBezTo>
                    <a:pt x="887" y="521"/>
                    <a:pt x="879" y="536"/>
                    <a:pt x="917" y="536"/>
                  </a:cubicBezTo>
                  <a:cubicBezTo>
                    <a:pt x="917" y="542"/>
                    <a:pt x="914" y="545"/>
                    <a:pt x="911" y="545"/>
                  </a:cubicBezTo>
                  <a:cubicBezTo>
                    <a:pt x="908" y="545"/>
                    <a:pt x="905" y="542"/>
                    <a:pt x="905" y="536"/>
                  </a:cubicBezTo>
                  <a:lnTo>
                    <a:pt x="905" y="536"/>
                  </a:lnTo>
                  <a:cubicBezTo>
                    <a:pt x="882" y="548"/>
                    <a:pt x="941" y="548"/>
                    <a:pt x="941" y="560"/>
                  </a:cubicBezTo>
                  <a:cubicBezTo>
                    <a:pt x="905" y="596"/>
                    <a:pt x="929" y="560"/>
                    <a:pt x="965" y="608"/>
                  </a:cubicBezTo>
                  <a:cubicBezTo>
                    <a:pt x="962" y="609"/>
                    <a:pt x="959" y="610"/>
                    <a:pt x="957" y="610"/>
                  </a:cubicBezTo>
                  <a:cubicBezTo>
                    <a:pt x="957" y="610"/>
                    <a:pt x="957" y="610"/>
                    <a:pt x="957" y="610"/>
                  </a:cubicBezTo>
                  <a:lnTo>
                    <a:pt x="957" y="610"/>
                  </a:lnTo>
                  <a:cubicBezTo>
                    <a:pt x="959" y="612"/>
                    <a:pt x="962" y="616"/>
                    <a:pt x="965" y="620"/>
                  </a:cubicBezTo>
                  <a:cubicBezTo>
                    <a:pt x="941" y="620"/>
                    <a:pt x="929" y="608"/>
                    <a:pt x="929" y="596"/>
                  </a:cubicBezTo>
                  <a:cubicBezTo>
                    <a:pt x="896" y="629"/>
                    <a:pt x="924" y="631"/>
                    <a:pt x="882" y="650"/>
                  </a:cubicBezTo>
                  <a:lnTo>
                    <a:pt x="882" y="650"/>
                  </a:lnTo>
                  <a:cubicBezTo>
                    <a:pt x="901" y="643"/>
                    <a:pt x="921" y="643"/>
                    <a:pt x="941" y="643"/>
                  </a:cubicBezTo>
                  <a:cubicBezTo>
                    <a:pt x="917" y="655"/>
                    <a:pt x="870" y="655"/>
                    <a:pt x="929" y="667"/>
                  </a:cubicBezTo>
                  <a:cubicBezTo>
                    <a:pt x="929" y="679"/>
                    <a:pt x="917" y="715"/>
                    <a:pt x="917" y="715"/>
                  </a:cubicBezTo>
                  <a:cubicBezTo>
                    <a:pt x="922" y="715"/>
                    <a:pt x="927" y="715"/>
                    <a:pt x="930" y="715"/>
                  </a:cubicBezTo>
                  <a:lnTo>
                    <a:pt x="930" y="715"/>
                  </a:lnTo>
                  <a:cubicBezTo>
                    <a:pt x="930" y="715"/>
                    <a:pt x="930" y="715"/>
                    <a:pt x="929" y="715"/>
                  </a:cubicBezTo>
                  <a:cubicBezTo>
                    <a:pt x="953" y="715"/>
                    <a:pt x="965" y="727"/>
                    <a:pt x="977" y="739"/>
                  </a:cubicBezTo>
                  <a:cubicBezTo>
                    <a:pt x="943" y="747"/>
                    <a:pt x="963" y="756"/>
                    <a:pt x="957" y="756"/>
                  </a:cubicBezTo>
                  <a:cubicBezTo>
                    <a:pt x="954" y="756"/>
                    <a:pt x="947" y="754"/>
                    <a:pt x="929" y="751"/>
                  </a:cubicBezTo>
                  <a:lnTo>
                    <a:pt x="929" y="751"/>
                  </a:lnTo>
                  <a:cubicBezTo>
                    <a:pt x="965" y="786"/>
                    <a:pt x="953" y="774"/>
                    <a:pt x="953" y="786"/>
                  </a:cubicBezTo>
                  <a:cubicBezTo>
                    <a:pt x="953" y="786"/>
                    <a:pt x="995" y="797"/>
                    <a:pt x="1020" y="807"/>
                  </a:cubicBezTo>
                  <a:lnTo>
                    <a:pt x="1020" y="807"/>
                  </a:lnTo>
                  <a:cubicBezTo>
                    <a:pt x="1010" y="805"/>
                    <a:pt x="993" y="802"/>
                    <a:pt x="965" y="798"/>
                  </a:cubicBezTo>
                  <a:lnTo>
                    <a:pt x="965" y="798"/>
                  </a:lnTo>
                  <a:cubicBezTo>
                    <a:pt x="965" y="798"/>
                    <a:pt x="965" y="803"/>
                    <a:pt x="954" y="803"/>
                  </a:cubicBezTo>
                  <a:cubicBezTo>
                    <a:pt x="950" y="803"/>
                    <a:pt x="943" y="803"/>
                    <a:pt x="934" y="800"/>
                  </a:cubicBezTo>
                  <a:lnTo>
                    <a:pt x="934" y="800"/>
                  </a:lnTo>
                  <a:cubicBezTo>
                    <a:pt x="942" y="810"/>
                    <a:pt x="959" y="831"/>
                    <a:pt x="989" y="870"/>
                  </a:cubicBezTo>
                  <a:cubicBezTo>
                    <a:pt x="982" y="874"/>
                    <a:pt x="975" y="876"/>
                    <a:pt x="969" y="876"/>
                  </a:cubicBezTo>
                  <a:cubicBezTo>
                    <a:pt x="953" y="876"/>
                    <a:pt x="940" y="862"/>
                    <a:pt x="930" y="850"/>
                  </a:cubicBezTo>
                  <a:lnTo>
                    <a:pt x="930" y="850"/>
                  </a:lnTo>
                  <a:cubicBezTo>
                    <a:pt x="934" y="852"/>
                    <a:pt x="937" y="854"/>
                    <a:pt x="941" y="858"/>
                  </a:cubicBezTo>
                  <a:cubicBezTo>
                    <a:pt x="929" y="846"/>
                    <a:pt x="918" y="834"/>
                    <a:pt x="917" y="834"/>
                  </a:cubicBezTo>
                  <a:lnTo>
                    <a:pt x="917" y="834"/>
                  </a:lnTo>
                  <a:cubicBezTo>
                    <a:pt x="921" y="837"/>
                    <a:pt x="925" y="844"/>
                    <a:pt x="930" y="850"/>
                  </a:cubicBezTo>
                  <a:lnTo>
                    <a:pt x="930" y="850"/>
                  </a:lnTo>
                  <a:cubicBezTo>
                    <a:pt x="928" y="849"/>
                    <a:pt x="926" y="849"/>
                    <a:pt x="923" y="849"/>
                  </a:cubicBezTo>
                  <a:cubicBezTo>
                    <a:pt x="917" y="849"/>
                    <a:pt x="911" y="852"/>
                    <a:pt x="905" y="858"/>
                  </a:cubicBezTo>
                  <a:cubicBezTo>
                    <a:pt x="929" y="858"/>
                    <a:pt x="941" y="870"/>
                    <a:pt x="941" y="893"/>
                  </a:cubicBezTo>
                  <a:cubicBezTo>
                    <a:pt x="932" y="876"/>
                    <a:pt x="924" y="865"/>
                    <a:pt x="920" y="865"/>
                  </a:cubicBezTo>
                  <a:cubicBezTo>
                    <a:pt x="918" y="865"/>
                    <a:pt x="917" y="866"/>
                    <a:pt x="917" y="870"/>
                  </a:cubicBezTo>
                  <a:cubicBezTo>
                    <a:pt x="965" y="917"/>
                    <a:pt x="846" y="893"/>
                    <a:pt x="929" y="953"/>
                  </a:cubicBezTo>
                  <a:cubicBezTo>
                    <a:pt x="905" y="941"/>
                    <a:pt x="893" y="929"/>
                    <a:pt x="882" y="929"/>
                  </a:cubicBezTo>
                  <a:cubicBezTo>
                    <a:pt x="905" y="953"/>
                    <a:pt x="929" y="977"/>
                    <a:pt x="965" y="1013"/>
                  </a:cubicBezTo>
                  <a:cubicBezTo>
                    <a:pt x="958" y="1013"/>
                    <a:pt x="929" y="996"/>
                    <a:pt x="905" y="977"/>
                  </a:cubicBezTo>
                  <a:lnTo>
                    <a:pt x="905" y="977"/>
                  </a:lnTo>
                  <a:cubicBezTo>
                    <a:pt x="905" y="977"/>
                    <a:pt x="905" y="977"/>
                    <a:pt x="905" y="977"/>
                  </a:cubicBezTo>
                  <a:cubicBezTo>
                    <a:pt x="905" y="977"/>
                    <a:pt x="905" y="977"/>
                    <a:pt x="905" y="977"/>
                  </a:cubicBezTo>
                  <a:lnTo>
                    <a:pt x="905" y="977"/>
                  </a:lnTo>
                  <a:cubicBezTo>
                    <a:pt x="905" y="977"/>
                    <a:pt x="905" y="977"/>
                    <a:pt x="905" y="977"/>
                  </a:cubicBezTo>
                  <a:lnTo>
                    <a:pt x="905" y="977"/>
                  </a:lnTo>
                  <a:cubicBezTo>
                    <a:pt x="893" y="977"/>
                    <a:pt x="870" y="965"/>
                    <a:pt x="858" y="965"/>
                  </a:cubicBezTo>
                  <a:lnTo>
                    <a:pt x="858" y="965"/>
                  </a:lnTo>
                  <a:cubicBezTo>
                    <a:pt x="870" y="965"/>
                    <a:pt x="882" y="989"/>
                    <a:pt x="893" y="1001"/>
                  </a:cubicBezTo>
                  <a:cubicBezTo>
                    <a:pt x="882" y="989"/>
                    <a:pt x="870" y="977"/>
                    <a:pt x="858" y="965"/>
                  </a:cubicBezTo>
                  <a:lnTo>
                    <a:pt x="858" y="965"/>
                  </a:lnTo>
                  <a:cubicBezTo>
                    <a:pt x="858" y="977"/>
                    <a:pt x="870" y="989"/>
                    <a:pt x="882" y="1001"/>
                  </a:cubicBezTo>
                  <a:cubicBezTo>
                    <a:pt x="882" y="1001"/>
                    <a:pt x="846" y="965"/>
                    <a:pt x="835" y="965"/>
                  </a:cubicBezTo>
                  <a:cubicBezTo>
                    <a:pt x="832" y="965"/>
                    <a:pt x="831" y="969"/>
                    <a:pt x="834" y="977"/>
                  </a:cubicBezTo>
                  <a:cubicBezTo>
                    <a:pt x="834" y="989"/>
                    <a:pt x="882" y="1048"/>
                    <a:pt x="870" y="1060"/>
                  </a:cubicBezTo>
                  <a:cubicBezTo>
                    <a:pt x="868" y="1058"/>
                    <a:pt x="865" y="1055"/>
                    <a:pt x="863" y="1052"/>
                  </a:cubicBezTo>
                  <a:lnTo>
                    <a:pt x="863" y="1052"/>
                  </a:lnTo>
                  <a:cubicBezTo>
                    <a:pt x="879" y="1076"/>
                    <a:pt x="882" y="1087"/>
                    <a:pt x="871" y="1087"/>
                  </a:cubicBezTo>
                  <a:cubicBezTo>
                    <a:pt x="871" y="1087"/>
                    <a:pt x="870" y="1087"/>
                    <a:pt x="869" y="1087"/>
                  </a:cubicBezTo>
                  <a:lnTo>
                    <a:pt x="869" y="1087"/>
                  </a:lnTo>
                  <a:cubicBezTo>
                    <a:pt x="882" y="1094"/>
                    <a:pt x="882" y="1115"/>
                    <a:pt x="882" y="1143"/>
                  </a:cubicBezTo>
                  <a:cubicBezTo>
                    <a:pt x="877" y="1134"/>
                    <a:pt x="874" y="1131"/>
                    <a:pt x="872" y="1131"/>
                  </a:cubicBezTo>
                  <a:cubicBezTo>
                    <a:pt x="870" y="1131"/>
                    <a:pt x="870" y="1141"/>
                    <a:pt x="870" y="1155"/>
                  </a:cubicBezTo>
                  <a:cubicBezTo>
                    <a:pt x="846" y="1072"/>
                    <a:pt x="822" y="1013"/>
                    <a:pt x="762" y="977"/>
                  </a:cubicBezTo>
                  <a:lnTo>
                    <a:pt x="762" y="977"/>
                  </a:lnTo>
                  <a:cubicBezTo>
                    <a:pt x="774" y="1001"/>
                    <a:pt x="774" y="1013"/>
                    <a:pt x="786" y="1036"/>
                  </a:cubicBezTo>
                  <a:cubicBezTo>
                    <a:pt x="786" y="1024"/>
                    <a:pt x="786" y="1013"/>
                    <a:pt x="786" y="1001"/>
                  </a:cubicBezTo>
                  <a:cubicBezTo>
                    <a:pt x="806" y="1020"/>
                    <a:pt x="809" y="1040"/>
                    <a:pt x="810" y="1060"/>
                  </a:cubicBezTo>
                  <a:lnTo>
                    <a:pt x="810" y="1060"/>
                  </a:lnTo>
                  <a:cubicBezTo>
                    <a:pt x="798" y="1052"/>
                    <a:pt x="794" y="1051"/>
                    <a:pt x="793" y="1051"/>
                  </a:cubicBezTo>
                  <a:cubicBezTo>
                    <a:pt x="792" y="1051"/>
                    <a:pt x="792" y="1051"/>
                    <a:pt x="792" y="1051"/>
                  </a:cubicBezTo>
                  <a:cubicBezTo>
                    <a:pt x="792" y="1051"/>
                    <a:pt x="792" y="1048"/>
                    <a:pt x="774" y="1024"/>
                  </a:cubicBezTo>
                  <a:cubicBezTo>
                    <a:pt x="774" y="1036"/>
                    <a:pt x="774" y="1042"/>
                    <a:pt x="773" y="1042"/>
                  </a:cubicBezTo>
                  <a:cubicBezTo>
                    <a:pt x="772" y="1042"/>
                    <a:pt x="769" y="1038"/>
                    <a:pt x="765" y="1030"/>
                  </a:cubicBezTo>
                  <a:lnTo>
                    <a:pt x="765" y="1030"/>
                  </a:lnTo>
                  <a:cubicBezTo>
                    <a:pt x="764" y="1035"/>
                    <a:pt x="759" y="1040"/>
                    <a:pt x="753" y="1040"/>
                  </a:cubicBezTo>
                  <a:cubicBezTo>
                    <a:pt x="750" y="1040"/>
                    <a:pt x="747" y="1039"/>
                    <a:pt x="745" y="1036"/>
                  </a:cubicBezTo>
                  <a:lnTo>
                    <a:pt x="745" y="1036"/>
                  </a:lnTo>
                  <a:cubicBezTo>
                    <a:pt x="768" y="1080"/>
                    <a:pt x="800" y="1125"/>
                    <a:pt x="822" y="1179"/>
                  </a:cubicBezTo>
                  <a:cubicBezTo>
                    <a:pt x="762" y="1143"/>
                    <a:pt x="786" y="1120"/>
                    <a:pt x="739" y="1060"/>
                  </a:cubicBezTo>
                  <a:lnTo>
                    <a:pt x="739" y="1060"/>
                  </a:lnTo>
                  <a:cubicBezTo>
                    <a:pt x="745" y="1073"/>
                    <a:pt x="745" y="1083"/>
                    <a:pt x="741" y="1083"/>
                  </a:cubicBezTo>
                  <a:cubicBezTo>
                    <a:pt x="738" y="1083"/>
                    <a:pt x="735" y="1079"/>
                    <a:pt x="731" y="1072"/>
                  </a:cubicBezTo>
                  <a:lnTo>
                    <a:pt x="731" y="1072"/>
                  </a:lnTo>
                  <a:cubicBezTo>
                    <a:pt x="738" y="1095"/>
                    <a:pt x="737" y="1125"/>
                    <a:pt x="727" y="1155"/>
                  </a:cubicBezTo>
                  <a:cubicBezTo>
                    <a:pt x="690" y="1155"/>
                    <a:pt x="676" y="1146"/>
                    <a:pt x="668" y="1134"/>
                  </a:cubicBezTo>
                  <a:lnTo>
                    <a:pt x="668" y="1134"/>
                  </a:lnTo>
                  <a:cubicBezTo>
                    <a:pt x="685" y="1201"/>
                    <a:pt x="692" y="1241"/>
                    <a:pt x="693" y="1263"/>
                  </a:cubicBezTo>
                  <a:lnTo>
                    <a:pt x="693" y="1263"/>
                  </a:lnTo>
                  <a:cubicBezTo>
                    <a:pt x="693" y="1263"/>
                    <a:pt x="692" y="1263"/>
                    <a:pt x="691" y="1263"/>
                  </a:cubicBezTo>
                  <a:cubicBezTo>
                    <a:pt x="691" y="1263"/>
                    <a:pt x="692" y="1263"/>
                    <a:pt x="693" y="1263"/>
                  </a:cubicBezTo>
                  <a:lnTo>
                    <a:pt x="693" y="1263"/>
                  </a:lnTo>
                  <a:cubicBezTo>
                    <a:pt x="695" y="1278"/>
                    <a:pt x="693" y="1284"/>
                    <a:pt x="689" y="1284"/>
                  </a:cubicBezTo>
                  <a:cubicBezTo>
                    <a:pt x="676" y="1284"/>
                    <a:pt x="643" y="1215"/>
                    <a:pt x="643" y="1215"/>
                  </a:cubicBezTo>
                  <a:cubicBezTo>
                    <a:pt x="632" y="1227"/>
                    <a:pt x="632" y="1239"/>
                    <a:pt x="632" y="1251"/>
                  </a:cubicBezTo>
                  <a:cubicBezTo>
                    <a:pt x="560" y="1251"/>
                    <a:pt x="608" y="1215"/>
                    <a:pt x="620" y="1203"/>
                  </a:cubicBezTo>
                  <a:cubicBezTo>
                    <a:pt x="608" y="1203"/>
                    <a:pt x="608" y="1191"/>
                    <a:pt x="620" y="1191"/>
                  </a:cubicBezTo>
                  <a:cubicBezTo>
                    <a:pt x="608" y="1179"/>
                    <a:pt x="584" y="1179"/>
                    <a:pt x="560" y="1179"/>
                  </a:cubicBezTo>
                  <a:cubicBezTo>
                    <a:pt x="560" y="1203"/>
                    <a:pt x="584" y="1251"/>
                    <a:pt x="536" y="1251"/>
                  </a:cubicBezTo>
                  <a:cubicBezTo>
                    <a:pt x="535" y="1249"/>
                    <a:pt x="534" y="1247"/>
                    <a:pt x="534" y="1245"/>
                  </a:cubicBezTo>
                  <a:lnTo>
                    <a:pt x="534" y="1245"/>
                  </a:lnTo>
                  <a:cubicBezTo>
                    <a:pt x="527" y="1249"/>
                    <a:pt x="511" y="1252"/>
                    <a:pt x="496" y="1252"/>
                  </a:cubicBezTo>
                  <a:cubicBezTo>
                    <a:pt x="493" y="1252"/>
                    <a:pt x="491" y="1252"/>
                    <a:pt x="489" y="1252"/>
                  </a:cubicBezTo>
                  <a:lnTo>
                    <a:pt x="489" y="1252"/>
                  </a:lnTo>
                  <a:cubicBezTo>
                    <a:pt x="489" y="1232"/>
                    <a:pt x="489" y="1211"/>
                    <a:pt x="489" y="1191"/>
                  </a:cubicBezTo>
                  <a:cubicBezTo>
                    <a:pt x="484" y="1201"/>
                    <a:pt x="481" y="1205"/>
                    <a:pt x="479" y="1205"/>
                  </a:cubicBezTo>
                  <a:cubicBezTo>
                    <a:pt x="478" y="1205"/>
                    <a:pt x="477" y="1202"/>
                    <a:pt x="477" y="1199"/>
                  </a:cubicBezTo>
                  <a:lnTo>
                    <a:pt x="477" y="1199"/>
                  </a:lnTo>
                  <a:cubicBezTo>
                    <a:pt x="469" y="1248"/>
                    <a:pt x="331" y="1385"/>
                    <a:pt x="445" y="1385"/>
                  </a:cubicBezTo>
                  <a:cubicBezTo>
                    <a:pt x="466" y="1385"/>
                    <a:pt x="496" y="1380"/>
                    <a:pt x="536" y="1370"/>
                  </a:cubicBezTo>
                  <a:cubicBezTo>
                    <a:pt x="536" y="1394"/>
                    <a:pt x="548" y="1405"/>
                    <a:pt x="536" y="1417"/>
                  </a:cubicBezTo>
                  <a:cubicBezTo>
                    <a:pt x="568" y="1409"/>
                    <a:pt x="603" y="1406"/>
                    <a:pt x="639" y="1406"/>
                  </a:cubicBezTo>
                  <a:cubicBezTo>
                    <a:pt x="875" y="1406"/>
                    <a:pt x="1186" y="1562"/>
                    <a:pt x="1310" y="1727"/>
                  </a:cubicBezTo>
                  <a:cubicBezTo>
                    <a:pt x="1310" y="1727"/>
                    <a:pt x="1309" y="1726"/>
                    <a:pt x="1309" y="1726"/>
                  </a:cubicBezTo>
                  <a:lnTo>
                    <a:pt x="1309" y="1726"/>
                  </a:lnTo>
                  <a:cubicBezTo>
                    <a:pt x="1300" y="1726"/>
                    <a:pt x="1301" y="1854"/>
                    <a:pt x="1364" y="1854"/>
                  </a:cubicBezTo>
                  <a:cubicBezTo>
                    <a:pt x="1372" y="1854"/>
                    <a:pt x="1382" y="1852"/>
                    <a:pt x="1394" y="1846"/>
                  </a:cubicBezTo>
                  <a:lnTo>
                    <a:pt x="1394" y="1846"/>
                  </a:lnTo>
                  <a:cubicBezTo>
                    <a:pt x="1429" y="1953"/>
                    <a:pt x="1286" y="2084"/>
                    <a:pt x="1370" y="2191"/>
                  </a:cubicBezTo>
                  <a:cubicBezTo>
                    <a:pt x="1342" y="2159"/>
                    <a:pt x="1332" y="2148"/>
                    <a:pt x="1332" y="2148"/>
                  </a:cubicBezTo>
                  <a:lnTo>
                    <a:pt x="1332" y="2148"/>
                  </a:lnTo>
                  <a:cubicBezTo>
                    <a:pt x="1331" y="2148"/>
                    <a:pt x="1355" y="2177"/>
                    <a:pt x="1370" y="2191"/>
                  </a:cubicBezTo>
                  <a:cubicBezTo>
                    <a:pt x="1358" y="2182"/>
                    <a:pt x="1352" y="2179"/>
                    <a:pt x="1349" y="2179"/>
                  </a:cubicBezTo>
                  <a:cubicBezTo>
                    <a:pt x="1341" y="2179"/>
                    <a:pt x="1357" y="2205"/>
                    <a:pt x="1352" y="2205"/>
                  </a:cubicBezTo>
                  <a:cubicBezTo>
                    <a:pt x="1349" y="2205"/>
                    <a:pt x="1341" y="2198"/>
                    <a:pt x="1322" y="2179"/>
                  </a:cubicBezTo>
                  <a:lnTo>
                    <a:pt x="1322" y="2179"/>
                  </a:lnTo>
                  <a:cubicBezTo>
                    <a:pt x="1325" y="2210"/>
                    <a:pt x="1325" y="2236"/>
                    <a:pt x="1323" y="2259"/>
                  </a:cubicBezTo>
                  <a:lnTo>
                    <a:pt x="1323" y="2259"/>
                  </a:lnTo>
                  <a:cubicBezTo>
                    <a:pt x="1323" y="2255"/>
                    <a:pt x="1325" y="2254"/>
                    <a:pt x="1327" y="2254"/>
                  </a:cubicBezTo>
                  <a:lnTo>
                    <a:pt x="1327" y="2254"/>
                  </a:lnTo>
                  <a:cubicBezTo>
                    <a:pt x="1328" y="2254"/>
                    <a:pt x="1328" y="2257"/>
                    <a:pt x="1322" y="2263"/>
                  </a:cubicBezTo>
                  <a:lnTo>
                    <a:pt x="1322" y="2263"/>
                  </a:lnTo>
                  <a:cubicBezTo>
                    <a:pt x="1322" y="2261"/>
                    <a:pt x="1322" y="2260"/>
                    <a:pt x="1323" y="2259"/>
                  </a:cubicBezTo>
                  <a:lnTo>
                    <a:pt x="1323" y="2259"/>
                  </a:lnTo>
                  <a:cubicBezTo>
                    <a:pt x="1322" y="2260"/>
                    <a:pt x="1322" y="2261"/>
                    <a:pt x="1322" y="2263"/>
                  </a:cubicBezTo>
                  <a:cubicBezTo>
                    <a:pt x="1322" y="2263"/>
                    <a:pt x="1322" y="2263"/>
                    <a:pt x="1322" y="2263"/>
                  </a:cubicBezTo>
                  <a:lnTo>
                    <a:pt x="1322" y="2263"/>
                  </a:lnTo>
                  <a:cubicBezTo>
                    <a:pt x="1316" y="2318"/>
                    <a:pt x="1298" y="2359"/>
                    <a:pt x="1298" y="2417"/>
                  </a:cubicBezTo>
                  <a:cubicBezTo>
                    <a:pt x="1294" y="2413"/>
                    <a:pt x="1289" y="2411"/>
                    <a:pt x="1284" y="2411"/>
                  </a:cubicBezTo>
                  <a:cubicBezTo>
                    <a:pt x="1218" y="2411"/>
                    <a:pt x="1080" y="2727"/>
                    <a:pt x="970" y="2727"/>
                  </a:cubicBezTo>
                  <a:cubicBezTo>
                    <a:pt x="969" y="2727"/>
                    <a:pt x="967" y="2727"/>
                    <a:pt x="965" y="2727"/>
                  </a:cubicBezTo>
                  <a:cubicBezTo>
                    <a:pt x="1001" y="2703"/>
                    <a:pt x="893" y="2691"/>
                    <a:pt x="977" y="2679"/>
                  </a:cubicBezTo>
                  <a:cubicBezTo>
                    <a:pt x="774" y="2548"/>
                    <a:pt x="417" y="2715"/>
                    <a:pt x="262" y="2465"/>
                  </a:cubicBezTo>
                  <a:cubicBezTo>
                    <a:pt x="227" y="2406"/>
                    <a:pt x="274" y="2084"/>
                    <a:pt x="286" y="2072"/>
                  </a:cubicBezTo>
                  <a:lnTo>
                    <a:pt x="286" y="2072"/>
                  </a:lnTo>
                  <a:cubicBezTo>
                    <a:pt x="282" y="2075"/>
                    <a:pt x="278" y="2076"/>
                    <a:pt x="274" y="2076"/>
                  </a:cubicBezTo>
                  <a:cubicBezTo>
                    <a:pt x="195" y="2076"/>
                    <a:pt x="239" y="1511"/>
                    <a:pt x="239" y="1477"/>
                  </a:cubicBezTo>
                  <a:lnTo>
                    <a:pt x="239" y="1477"/>
                  </a:lnTo>
                  <a:cubicBezTo>
                    <a:pt x="236" y="1490"/>
                    <a:pt x="232" y="1495"/>
                    <a:pt x="228" y="1495"/>
                  </a:cubicBezTo>
                  <a:cubicBezTo>
                    <a:pt x="214" y="1495"/>
                    <a:pt x="194" y="1427"/>
                    <a:pt x="203" y="1417"/>
                  </a:cubicBezTo>
                  <a:cubicBezTo>
                    <a:pt x="203" y="1405"/>
                    <a:pt x="286" y="1417"/>
                    <a:pt x="298" y="1358"/>
                  </a:cubicBezTo>
                  <a:lnTo>
                    <a:pt x="298" y="1358"/>
                  </a:lnTo>
                  <a:cubicBezTo>
                    <a:pt x="294" y="1363"/>
                    <a:pt x="291" y="1365"/>
                    <a:pt x="288" y="1365"/>
                  </a:cubicBezTo>
                  <a:cubicBezTo>
                    <a:pt x="265" y="1365"/>
                    <a:pt x="274" y="1202"/>
                    <a:pt x="274" y="1191"/>
                  </a:cubicBezTo>
                  <a:cubicBezTo>
                    <a:pt x="262" y="1036"/>
                    <a:pt x="239" y="798"/>
                    <a:pt x="215" y="715"/>
                  </a:cubicBezTo>
                  <a:cubicBezTo>
                    <a:pt x="274" y="643"/>
                    <a:pt x="286" y="346"/>
                    <a:pt x="251" y="215"/>
                  </a:cubicBezTo>
                  <a:lnTo>
                    <a:pt x="251" y="215"/>
                  </a:lnTo>
                  <a:cubicBezTo>
                    <a:pt x="266" y="230"/>
                    <a:pt x="301" y="236"/>
                    <a:pt x="342" y="236"/>
                  </a:cubicBezTo>
                  <a:cubicBezTo>
                    <a:pt x="429" y="236"/>
                    <a:pt x="544" y="211"/>
                    <a:pt x="560" y="203"/>
                  </a:cubicBezTo>
                  <a:close/>
                  <a:moveTo>
                    <a:pt x="274" y="0"/>
                  </a:moveTo>
                  <a:cubicBezTo>
                    <a:pt x="262" y="0"/>
                    <a:pt x="108" y="24"/>
                    <a:pt x="96" y="24"/>
                  </a:cubicBezTo>
                  <a:cubicBezTo>
                    <a:pt x="118" y="36"/>
                    <a:pt x="141" y="252"/>
                    <a:pt x="71" y="252"/>
                  </a:cubicBezTo>
                  <a:cubicBezTo>
                    <a:pt x="68" y="252"/>
                    <a:pt x="64" y="252"/>
                    <a:pt x="60" y="251"/>
                  </a:cubicBezTo>
                  <a:cubicBezTo>
                    <a:pt x="60" y="203"/>
                    <a:pt x="72" y="167"/>
                    <a:pt x="84" y="120"/>
                  </a:cubicBezTo>
                  <a:cubicBezTo>
                    <a:pt x="82" y="118"/>
                    <a:pt x="81" y="117"/>
                    <a:pt x="80" y="117"/>
                  </a:cubicBezTo>
                  <a:cubicBezTo>
                    <a:pt x="57" y="117"/>
                    <a:pt x="36" y="288"/>
                    <a:pt x="36" y="310"/>
                  </a:cubicBezTo>
                  <a:cubicBezTo>
                    <a:pt x="47" y="294"/>
                    <a:pt x="55" y="286"/>
                    <a:pt x="62" y="286"/>
                  </a:cubicBezTo>
                  <a:cubicBezTo>
                    <a:pt x="70" y="286"/>
                    <a:pt x="77" y="300"/>
                    <a:pt x="84" y="334"/>
                  </a:cubicBezTo>
                  <a:cubicBezTo>
                    <a:pt x="108" y="262"/>
                    <a:pt x="167" y="227"/>
                    <a:pt x="227" y="227"/>
                  </a:cubicBezTo>
                  <a:cubicBezTo>
                    <a:pt x="227" y="286"/>
                    <a:pt x="131" y="334"/>
                    <a:pt x="84" y="358"/>
                  </a:cubicBezTo>
                  <a:cubicBezTo>
                    <a:pt x="96" y="356"/>
                    <a:pt x="107" y="355"/>
                    <a:pt x="116" y="355"/>
                  </a:cubicBezTo>
                  <a:cubicBezTo>
                    <a:pt x="161" y="355"/>
                    <a:pt x="171" y="378"/>
                    <a:pt x="131" y="417"/>
                  </a:cubicBezTo>
                  <a:cubicBezTo>
                    <a:pt x="113" y="444"/>
                    <a:pt x="102" y="493"/>
                    <a:pt x="87" y="493"/>
                  </a:cubicBezTo>
                  <a:cubicBezTo>
                    <a:pt x="83" y="493"/>
                    <a:pt x="78" y="488"/>
                    <a:pt x="72" y="477"/>
                  </a:cubicBezTo>
                  <a:lnTo>
                    <a:pt x="72" y="477"/>
                  </a:lnTo>
                  <a:cubicBezTo>
                    <a:pt x="48" y="548"/>
                    <a:pt x="131" y="596"/>
                    <a:pt x="131" y="608"/>
                  </a:cubicBezTo>
                  <a:cubicBezTo>
                    <a:pt x="60" y="608"/>
                    <a:pt x="60" y="643"/>
                    <a:pt x="131" y="691"/>
                  </a:cubicBezTo>
                  <a:cubicBezTo>
                    <a:pt x="129" y="699"/>
                    <a:pt x="123" y="703"/>
                    <a:pt x="116" y="703"/>
                  </a:cubicBezTo>
                  <a:cubicBezTo>
                    <a:pt x="97" y="703"/>
                    <a:pt x="68" y="678"/>
                    <a:pt x="61" y="678"/>
                  </a:cubicBezTo>
                  <a:cubicBezTo>
                    <a:pt x="61" y="678"/>
                    <a:pt x="60" y="678"/>
                    <a:pt x="60" y="679"/>
                  </a:cubicBezTo>
                  <a:cubicBezTo>
                    <a:pt x="53" y="727"/>
                    <a:pt x="81" y="739"/>
                    <a:pt x="117" y="739"/>
                  </a:cubicBezTo>
                  <a:cubicBezTo>
                    <a:pt x="145" y="739"/>
                    <a:pt x="177" y="732"/>
                    <a:pt x="203" y="727"/>
                  </a:cubicBezTo>
                  <a:lnTo>
                    <a:pt x="203" y="727"/>
                  </a:lnTo>
                  <a:cubicBezTo>
                    <a:pt x="167" y="762"/>
                    <a:pt x="120" y="798"/>
                    <a:pt x="72" y="834"/>
                  </a:cubicBezTo>
                  <a:cubicBezTo>
                    <a:pt x="78" y="832"/>
                    <a:pt x="83" y="831"/>
                    <a:pt x="88" y="831"/>
                  </a:cubicBezTo>
                  <a:cubicBezTo>
                    <a:pt x="132" y="831"/>
                    <a:pt x="75" y="938"/>
                    <a:pt x="108" y="1024"/>
                  </a:cubicBezTo>
                  <a:cubicBezTo>
                    <a:pt x="117" y="1068"/>
                    <a:pt x="107" y="1088"/>
                    <a:pt x="97" y="1096"/>
                  </a:cubicBezTo>
                  <a:lnTo>
                    <a:pt x="97" y="1096"/>
                  </a:lnTo>
                  <a:cubicBezTo>
                    <a:pt x="100" y="1096"/>
                    <a:pt x="104" y="1096"/>
                    <a:pt x="108" y="1096"/>
                  </a:cubicBezTo>
                  <a:cubicBezTo>
                    <a:pt x="89" y="1133"/>
                    <a:pt x="83" y="1170"/>
                    <a:pt x="82" y="1205"/>
                  </a:cubicBezTo>
                  <a:lnTo>
                    <a:pt x="82" y="1205"/>
                  </a:lnTo>
                  <a:cubicBezTo>
                    <a:pt x="90" y="1191"/>
                    <a:pt x="104" y="1184"/>
                    <a:pt x="124" y="1184"/>
                  </a:cubicBezTo>
                  <a:cubicBezTo>
                    <a:pt x="136" y="1184"/>
                    <a:pt x="150" y="1186"/>
                    <a:pt x="167" y="1191"/>
                  </a:cubicBezTo>
                  <a:cubicBezTo>
                    <a:pt x="155" y="1251"/>
                    <a:pt x="36" y="1405"/>
                    <a:pt x="108" y="1453"/>
                  </a:cubicBezTo>
                  <a:cubicBezTo>
                    <a:pt x="129" y="1468"/>
                    <a:pt x="140" y="1474"/>
                    <a:pt x="144" y="1474"/>
                  </a:cubicBezTo>
                  <a:cubicBezTo>
                    <a:pt x="157" y="1474"/>
                    <a:pt x="123" y="1426"/>
                    <a:pt x="167" y="1417"/>
                  </a:cubicBezTo>
                  <a:cubicBezTo>
                    <a:pt x="167" y="1429"/>
                    <a:pt x="179" y="1441"/>
                    <a:pt x="191" y="1441"/>
                  </a:cubicBezTo>
                  <a:cubicBezTo>
                    <a:pt x="143" y="1513"/>
                    <a:pt x="96" y="1477"/>
                    <a:pt x="84" y="1560"/>
                  </a:cubicBezTo>
                  <a:cubicBezTo>
                    <a:pt x="72" y="1655"/>
                    <a:pt x="131" y="1739"/>
                    <a:pt x="60" y="1822"/>
                  </a:cubicBezTo>
                  <a:cubicBezTo>
                    <a:pt x="84" y="1846"/>
                    <a:pt x="48" y="1965"/>
                    <a:pt x="60" y="1989"/>
                  </a:cubicBezTo>
                  <a:cubicBezTo>
                    <a:pt x="70" y="2027"/>
                    <a:pt x="79" y="2128"/>
                    <a:pt x="39" y="2128"/>
                  </a:cubicBezTo>
                  <a:cubicBezTo>
                    <a:pt x="29" y="2128"/>
                    <a:pt x="17" y="2122"/>
                    <a:pt x="0" y="2108"/>
                  </a:cubicBezTo>
                  <a:lnTo>
                    <a:pt x="0" y="2108"/>
                  </a:lnTo>
                  <a:cubicBezTo>
                    <a:pt x="15" y="2173"/>
                    <a:pt x="25" y="2203"/>
                    <a:pt x="33" y="2203"/>
                  </a:cubicBezTo>
                  <a:cubicBezTo>
                    <a:pt x="39" y="2203"/>
                    <a:pt x="43" y="2191"/>
                    <a:pt x="48" y="2167"/>
                  </a:cubicBezTo>
                  <a:cubicBezTo>
                    <a:pt x="51" y="2172"/>
                    <a:pt x="53" y="2177"/>
                    <a:pt x="55" y="2181"/>
                  </a:cubicBezTo>
                  <a:lnTo>
                    <a:pt x="55" y="2181"/>
                  </a:lnTo>
                  <a:cubicBezTo>
                    <a:pt x="54" y="2169"/>
                    <a:pt x="63" y="2156"/>
                    <a:pt x="72" y="2156"/>
                  </a:cubicBezTo>
                  <a:cubicBezTo>
                    <a:pt x="72" y="2167"/>
                    <a:pt x="84" y="2179"/>
                    <a:pt x="60" y="2191"/>
                  </a:cubicBezTo>
                  <a:lnTo>
                    <a:pt x="60" y="2191"/>
                  </a:lnTo>
                  <a:cubicBezTo>
                    <a:pt x="59" y="2188"/>
                    <a:pt x="57" y="2185"/>
                    <a:pt x="55" y="2181"/>
                  </a:cubicBezTo>
                  <a:lnTo>
                    <a:pt x="55" y="2181"/>
                  </a:lnTo>
                  <a:cubicBezTo>
                    <a:pt x="56" y="2185"/>
                    <a:pt x="57" y="2188"/>
                    <a:pt x="60" y="2191"/>
                  </a:cubicBezTo>
                  <a:cubicBezTo>
                    <a:pt x="60" y="2191"/>
                    <a:pt x="60" y="2191"/>
                    <a:pt x="60" y="2191"/>
                  </a:cubicBezTo>
                  <a:lnTo>
                    <a:pt x="60" y="2191"/>
                  </a:lnTo>
                  <a:cubicBezTo>
                    <a:pt x="69" y="2211"/>
                    <a:pt x="70" y="2223"/>
                    <a:pt x="69" y="2230"/>
                  </a:cubicBezTo>
                  <a:lnTo>
                    <a:pt x="69" y="2230"/>
                  </a:lnTo>
                  <a:cubicBezTo>
                    <a:pt x="74" y="2228"/>
                    <a:pt x="83" y="2227"/>
                    <a:pt x="96" y="2227"/>
                  </a:cubicBezTo>
                  <a:cubicBezTo>
                    <a:pt x="60" y="2322"/>
                    <a:pt x="36" y="2513"/>
                    <a:pt x="48" y="2560"/>
                  </a:cubicBezTo>
                  <a:cubicBezTo>
                    <a:pt x="60" y="2608"/>
                    <a:pt x="203" y="2751"/>
                    <a:pt x="203" y="2751"/>
                  </a:cubicBezTo>
                  <a:cubicBezTo>
                    <a:pt x="251" y="2739"/>
                    <a:pt x="167" y="2691"/>
                    <a:pt x="167" y="2679"/>
                  </a:cubicBezTo>
                  <a:cubicBezTo>
                    <a:pt x="203" y="2679"/>
                    <a:pt x="203" y="2679"/>
                    <a:pt x="167" y="2656"/>
                  </a:cubicBezTo>
                  <a:lnTo>
                    <a:pt x="167" y="2656"/>
                  </a:lnTo>
                  <a:cubicBezTo>
                    <a:pt x="251" y="2667"/>
                    <a:pt x="286" y="2751"/>
                    <a:pt x="346" y="2775"/>
                  </a:cubicBezTo>
                  <a:cubicBezTo>
                    <a:pt x="365" y="2769"/>
                    <a:pt x="384" y="2767"/>
                    <a:pt x="404" y="2767"/>
                  </a:cubicBezTo>
                  <a:cubicBezTo>
                    <a:pt x="471" y="2767"/>
                    <a:pt x="540" y="2795"/>
                    <a:pt x="596" y="2822"/>
                  </a:cubicBezTo>
                  <a:cubicBezTo>
                    <a:pt x="666" y="2843"/>
                    <a:pt x="703" y="2869"/>
                    <a:pt x="722" y="2869"/>
                  </a:cubicBezTo>
                  <a:cubicBezTo>
                    <a:pt x="735" y="2869"/>
                    <a:pt x="739" y="2856"/>
                    <a:pt x="739" y="2822"/>
                  </a:cubicBezTo>
                  <a:cubicBezTo>
                    <a:pt x="791" y="2831"/>
                    <a:pt x="831" y="2859"/>
                    <a:pt x="872" y="2859"/>
                  </a:cubicBezTo>
                  <a:cubicBezTo>
                    <a:pt x="887" y="2859"/>
                    <a:pt x="902" y="2856"/>
                    <a:pt x="917" y="2846"/>
                  </a:cubicBezTo>
                  <a:cubicBezTo>
                    <a:pt x="905" y="2834"/>
                    <a:pt x="882" y="2834"/>
                    <a:pt x="858" y="2822"/>
                  </a:cubicBezTo>
                  <a:lnTo>
                    <a:pt x="858" y="2822"/>
                  </a:lnTo>
                  <a:cubicBezTo>
                    <a:pt x="887" y="2827"/>
                    <a:pt x="917" y="2830"/>
                    <a:pt x="946" y="2830"/>
                  </a:cubicBezTo>
                  <a:cubicBezTo>
                    <a:pt x="988" y="2830"/>
                    <a:pt x="1030" y="2824"/>
                    <a:pt x="1072" y="2810"/>
                  </a:cubicBezTo>
                  <a:cubicBezTo>
                    <a:pt x="989" y="2763"/>
                    <a:pt x="1251" y="2810"/>
                    <a:pt x="1274" y="2715"/>
                  </a:cubicBezTo>
                  <a:cubicBezTo>
                    <a:pt x="1281" y="2721"/>
                    <a:pt x="1286" y="2724"/>
                    <a:pt x="1290" y="2724"/>
                  </a:cubicBezTo>
                  <a:cubicBezTo>
                    <a:pt x="1313" y="2724"/>
                    <a:pt x="1297" y="2619"/>
                    <a:pt x="1350" y="2619"/>
                  </a:cubicBezTo>
                  <a:cubicBezTo>
                    <a:pt x="1353" y="2619"/>
                    <a:pt x="1355" y="2619"/>
                    <a:pt x="1358" y="2620"/>
                  </a:cubicBezTo>
                  <a:cubicBezTo>
                    <a:pt x="1358" y="2620"/>
                    <a:pt x="1513" y="2453"/>
                    <a:pt x="1477" y="2382"/>
                  </a:cubicBezTo>
                  <a:lnTo>
                    <a:pt x="1477" y="2382"/>
                  </a:lnTo>
                  <a:cubicBezTo>
                    <a:pt x="1465" y="2417"/>
                    <a:pt x="1441" y="2453"/>
                    <a:pt x="1405" y="2477"/>
                  </a:cubicBezTo>
                  <a:cubicBezTo>
                    <a:pt x="1405" y="2429"/>
                    <a:pt x="1394" y="2394"/>
                    <a:pt x="1465" y="2334"/>
                  </a:cubicBezTo>
                  <a:lnTo>
                    <a:pt x="1465" y="2334"/>
                  </a:lnTo>
                  <a:cubicBezTo>
                    <a:pt x="1446" y="2379"/>
                    <a:pt x="1444" y="2396"/>
                    <a:pt x="1449" y="2396"/>
                  </a:cubicBezTo>
                  <a:cubicBezTo>
                    <a:pt x="1461" y="2396"/>
                    <a:pt x="1509" y="2315"/>
                    <a:pt x="1501" y="2275"/>
                  </a:cubicBezTo>
                  <a:cubicBezTo>
                    <a:pt x="1501" y="2251"/>
                    <a:pt x="1453" y="2167"/>
                    <a:pt x="1477" y="2120"/>
                  </a:cubicBezTo>
                  <a:cubicBezTo>
                    <a:pt x="1477" y="2119"/>
                    <a:pt x="1477" y="2119"/>
                    <a:pt x="1477" y="2119"/>
                  </a:cubicBezTo>
                  <a:cubicBezTo>
                    <a:pt x="1477" y="2119"/>
                    <a:pt x="1479" y="2183"/>
                    <a:pt x="1502" y="2183"/>
                  </a:cubicBezTo>
                  <a:cubicBezTo>
                    <a:pt x="1505" y="2183"/>
                    <a:pt x="1509" y="2182"/>
                    <a:pt x="1513" y="2179"/>
                  </a:cubicBezTo>
                  <a:lnTo>
                    <a:pt x="1513" y="2179"/>
                  </a:lnTo>
                  <a:cubicBezTo>
                    <a:pt x="1513" y="2179"/>
                    <a:pt x="1513" y="2179"/>
                    <a:pt x="1513" y="2179"/>
                  </a:cubicBezTo>
                  <a:cubicBezTo>
                    <a:pt x="1513" y="2179"/>
                    <a:pt x="1504" y="2011"/>
                    <a:pt x="1486" y="2011"/>
                  </a:cubicBezTo>
                  <a:cubicBezTo>
                    <a:pt x="1483" y="2011"/>
                    <a:pt x="1480" y="2015"/>
                    <a:pt x="1477" y="2025"/>
                  </a:cubicBezTo>
                  <a:cubicBezTo>
                    <a:pt x="1489" y="1798"/>
                    <a:pt x="1358" y="1465"/>
                    <a:pt x="1227" y="1417"/>
                  </a:cubicBezTo>
                  <a:cubicBezTo>
                    <a:pt x="1188" y="1388"/>
                    <a:pt x="1021" y="1311"/>
                    <a:pt x="929" y="1310"/>
                  </a:cubicBezTo>
                  <a:lnTo>
                    <a:pt x="929" y="1310"/>
                  </a:lnTo>
                  <a:cubicBezTo>
                    <a:pt x="931" y="1307"/>
                    <a:pt x="931" y="1304"/>
                    <a:pt x="929" y="1298"/>
                  </a:cubicBezTo>
                  <a:lnTo>
                    <a:pt x="929" y="1298"/>
                  </a:lnTo>
                  <a:cubicBezTo>
                    <a:pt x="910" y="1301"/>
                    <a:pt x="891" y="1303"/>
                    <a:pt x="872" y="1303"/>
                  </a:cubicBezTo>
                  <a:cubicBezTo>
                    <a:pt x="819" y="1303"/>
                    <a:pt x="767" y="1292"/>
                    <a:pt x="715" y="1274"/>
                  </a:cubicBezTo>
                  <a:cubicBezTo>
                    <a:pt x="705" y="1274"/>
                    <a:pt x="703" y="1266"/>
                    <a:pt x="695" y="1263"/>
                  </a:cubicBezTo>
                  <a:lnTo>
                    <a:pt x="695" y="1263"/>
                  </a:lnTo>
                  <a:cubicBezTo>
                    <a:pt x="700" y="1264"/>
                    <a:pt x="707" y="1267"/>
                    <a:pt x="715" y="1274"/>
                  </a:cubicBezTo>
                  <a:cubicBezTo>
                    <a:pt x="718" y="1272"/>
                    <a:pt x="722" y="1271"/>
                    <a:pt x="727" y="1271"/>
                  </a:cubicBezTo>
                  <a:cubicBezTo>
                    <a:pt x="737" y="1271"/>
                    <a:pt x="749" y="1274"/>
                    <a:pt x="759" y="1274"/>
                  </a:cubicBezTo>
                  <a:cubicBezTo>
                    <a:pt x="768" y="1274"/>
                    <a:pt x="774" y="1271"/>
                    <a:pt x="774" y="1263"/>
                  </a:cubicBezTo>
                  <a:cubicBezTo>
                    <a:pt x="784" y="1277"/>
                    <a:pt x="792" y="1283"/>
                    <a:pt x="800" y="1283"/>
                  </a:cubicBezTo>
                  <a:cubicBezTo>
                    <a:pt x="828" y="1283"/>
                    <a:pt x="841" y="1205"/>
                    <a:pt x="836" y="1193"/>
                  </a:cubicBezTo>
                  <a:lnTo>
                    <a:pt x="836" y="1193"/>
                  </a:lnTo>
                  <a:cubicBezTo>
                    <a:pt x="836" y="1193"/>
                    <a:pt x="836" y="1193"/>
                    <a:pt x="836" y="1193"/>
                  </a:cubicBezTo>
                  <a:cubicBezTo>
                    <a:pt x="853" y="1193"/>
                    <a:pt x="942" y="1143"/>
                    <a:pt x="953" y="1143"/>
                  </a:cubicBezTo>
                  <a:cubicBezTo>
                    <a:pt x="933" y="1133"/>
                    <a:pt x="934" y="1130"/>
                    <a:pt x="941" y="1130"/>
                  </a:cubicBezTo>
                  <a:cubicBezTo>
                    <a:pt x="947" y="1130"/>
                    <a:pt x="957" y="1132"/>
                    <a:pt x="963" y="1136"/>
                  </a:cubicBezTo>
                  <a:lnTo>
                    <a:pt x="963" y="1136"/>
                  </a:lnTo>
                  <a:cubicBezTo>
                    <a:pt x="957" y="1124"/>
                    <a:pt x="941" y="1108"/>
                    <a:pt x="941" y="1108"/>
                  </a:cubicBezTo>
                  <a:lnTo>
                    <a:pt x="977" y="1108"/>
                  </a:lnTo>
                  <a:cubicBezTo>
                    <a:pt x="965" y="1084"/>
                    <a:pt x="977" y="1060"/>
                    <a:pt x="977" y="1036"/>
                  </a:cubicBezTo>
                  <a:cubicBezTo>
                    <a:pt x="977" y="1048"/>
                    <a:pt x="989" y="1048"/>
                    <a:pt x="989" y="1060"/>
                  </a:cubicBezTo>
                  <a:lnTo>
                    <a:pt x="989" y="1060"/>
                  </a:lnTo>
                  <a:cubicBezTo>
                    <a:pt x="989" y="1048"/>
                    <a:pt x="977" y="1036"/>
                    <a:pt x="977" y="1024"/>
                  </a:cubicBezTo>
                  <a:lnTo>
                    <a:pt x="977" y="1024"/>
                  </a:lnTo>
                  <a:cubicBezTo>
                    <a:pt x="995" y="1030"/>
                    <a:pt x="1007" y="1039"/>
                    <a:pt x="1010" y="1039"/>
                  </a:cubicBezTo>
                  <a:cubicBezTo>
                    <a:pt x="1013" y="1039"/>
                    <a:pt x="1007" y="1030"/>
                    <a:pt x="989" y="1001"/>
                  </a:cubicBezTo>
                  <a:cubicBezTo>
                    <a:pt x="1000" y="1001"/>
                    <a:pt x="1112" y="923"/>
                    <a:pt x="1076" y="896"/>
                  </a:cubicBezTo>
                  <a:lnTo>
                    <a:pt x="1076" y="896"/>
                  </a:lnTo>
                  <a:cubicBezTo>
                    <a:pt x="1080" y="897"/>
                    <a:pt x="1084" y="898"/>
                    <a:pt x="1089" y="898"/>
                  </a:cubicBezTo>
                  <a:cubicBezTo>
                    <a:pt x="1108" y="898"/>
                    <a:pt x="1131" y="887"/>
                    <a:pt x="1096" y="870"/>
                  </a:cubicBezTo>
                  <a:cubicBezTo>
                    <a:pt x="1111" y="870"/>
                    <a:pt x="1121" y="870"/>
                    <a:pt x="1127" y="873"/>
                  </a:cubicBezTo>
                  <a:lnTo>
                    <a:pt x="1127" y="873"/>
                  </a:lnTo>
                  <a:cubicBezTo>
                    <a:pt x="1116" y="855"/>
                    <a:pt x="1103" y="846"/>
                    <a:pt x="1072" y="846"/>
                  </a:cubicBezTo>
                  <a:cubicBezTo>
                    <a:pt x="1108" y="798"/>
                    <a:pt x="1084" y="774"/>
                    <a:pt x="1072" y="751"/>
                  </a:cubicBezTo>
                  <a:cubicBezTo>
                    <a:pt x="1145" y="751"/>
                    <a:pt x="1117" y="649"/>
                    <a:pt x="1142" y="649"/>
                  </a:cubicBezTo>
                  <a:cubicBezTo>
                    <a:pt x="1145" y="649"/>
                    <a:pt x="1150" y="651"/>
                    <a:pt x="1155" y="655"/>
                  </a:cubicBezTo>
                  <a:cubicBezTo>
                    <a:pt x="1163" y="648"/>
                    <a:pt x="1141" y="635"/>
                    <a:pt x="1128" y="630"/>
                  </a:cubicBezTo>
                  <a:lnTo>
                    <a:pt x="1128" y="630"/>
                  </a:lnTo>
                  <a:cubicBezTo>
                    <a:pt x="1197" y="618"/>
                    <a:pt x="1119" y="596"/>
                    <a:pt x="1096" y="596"/>
                  </a:cubicBezTo>
                  <a:cubicBezTo>
                    <a:pt x="1072" y="560"/>
                    <a:pt x="1132" y="417"/>
                    <a:pt x="1048" y="393"/>
                  </a:cubicBezTo>
                  <a:cubicBezTo>
                    <a:pt x="1120" y="262"/>
                    <a:pt x="977" y="310"/>
                    <a:pt x="953" y="286"/>
                  </a:cubicBezTo>
                  <a:cubicBezTo>
                    <a:pt x="959" y="280"/>
                    <a:pt x="962" y="277"/>
                    <a:pt x="963" y="277"/>
                  </a:cubicBezTo>
                  <a:cubicBezTo>
                    <a:pt x="965" y="277"/>
                    <a:pt x="965" y="280"/>
                    <a:pt x="965" y="286"/>
                  </a:cubicBezTo>
                  <a:cubicBezTo>
                    <a:pt x="1024" y="251"/>
                    <a:pt x="929" y="155"/>
                    <a:pt x="905" y="131"/>
                  </a:cubicBezTo>
                  <a:cubicBezTo>
                    <a:pt x="893" y="143"/>
                    <a:pt x="893" y="155"/>
                    <a:pt x="882" y="167"/>
                  </a:cubicBezTo>
                  <a:cubicBezTo>
                    <a:pt x="882" y="167"/>
                    <a:pt x="888" y="127"/>
                    <a:pt x="882" y="127"/>
                  </a:cubicBezTo>
                  <a:cubicBezTo>
                    <a:pt x="879" y="127"/>
                    <a:pt x="876" y="131"/>
                    <a:pt x="870" y="143"/>
                  </a:cubicBezTo>
                  <a:cubicBezTo>
                    <a:pt x="870" y="132"/>
                    <a:pt x="881" y="120"/>
                    <a:pt x="893" y="108"/>
                  </a:cubicBezTo>
                  <a:lnTo>
                    <a:pt x="893" y="108"/>
                  </a:lnTo>
                  <a:cubicBezTo>
                    <a:pt x="882" y="120"/>
                    <a:pt x="881" y="120"/>
                    <a:pt x="858" y="131"/>
                  </a:cubicBezTo>
                  <a:cubicBezTo>
                    <a:pt x="859" y="131"/>
                    <a:pt x="861" y="130"/>
                    <a:pt x="862" y="128"/>
                  </a:cubicBezTo>
                  <a:lnTo>
                    <a:pt x="862" y="128"/>
                  </a:lnTo>
                  <a:cubicBezTo>
                    <a:pt x="862" y="128"/>
                    <a:pt x="862" y="128"/>
                    <a:pt x="862" y="128"/>
                  </a:cubicBezTo>
                  <a:cubicBezTo>
                    <a:pt x="863" y="128"/>
                    <a:pt x="863" y="128"/>
                    <a:pt x="863" y="127"/>
                  </a:cubicBezTo>
                  <a:lnTo>
                    <a:pt x="863" y="127"/>
                  </a:lnTo>
                  <a:cubicBezTo>
                    <a:pt x="863" y="128"/>
                    <a:pt x="862" y="128"/>
                    <a:pt x="862" y="128"/>
                  </a:cubicBezTo>
                  <a:lnTo>
                    <a:pt x="862" y="128"/>
                  </a:lnTo>
                  <a:cubicBezTo>
                    <a:pt x="860" y="128"/>
                    <a:pt x="858" y="125"/>
                    <a:pt x="858" y="120"/>
                  </a:cubicBezTo>
                  <a:lnTo>
                    <a:pt x="858" y="120"/>
                  </a:lnTo>
                  <a:cubicBezTo>
                    <a:pt x="861" y="123"/>
                    <a:pt x="863" y="126"/>
                    <a:pt x="863" y="127"/>
                  </a:cubicBezTo>
                  <a:lnTo>
                    <a:pt x="863" y="127"/>
                  </a:lnTo>
                  <a:cubicBezTo>
                    <a:pt x="872" y="113"/>
                    <a:pt x="834" y="84"/>
                    <a:pt x="834" y="84"/>
                  </a:cubicBezTo>
                  <a:lnTo>
                    <a:pt x="834" y="84"/>
                  </a:lnTo>
                  <a:cubicBezTo>
                    <a:pt x="845" y="95"/>
                    <a:pt x="817" y="125"/>
                    <a:pt x="811" y="139"/>
                  </a:cubicBezTo>
                  <a:lnTo>
                    <a:pt x="811" y="139"/>
                  </a:lnTo>
                  <a:cubicBezTo>
                    <a:pt x="820" y="96"/>
                    <a:pt x="786" y="106"/>
                    <a:pt x="762" y="48"/>
                  </a:cubicBezTo>
                  <a:lnTo>
                    <a:pt x="762" y="48"/>
                  </a:lnTo>
                  <a:cubicBezTo>
                    <a:pt x="727" y="60"/>
                    <a:pt x="786" y="84"/>
                    <a:pt x="762" y="84"/>
                  </a:cubicBezTo>
                  <a:cubicBezTo>
                    <a:pt x="762" y="84"/>
                    <a:pt x="757" y="85"/>
                    <a:pt x="749" y="85"/>
                  </a:cubicBezTo>
                  <a:cubicBezTo>
                    <a:pt x="730" y="85"/>
                    <a:pt x="699" y="80"/>
                    <a:pt x="702" y="45"/>
                  </a:cubicBezTo>
                  <a:lnTo>
                    <a:pt x="702" y="45"/>
                  </a:lnTo>
                  <a:cubicBezTo>
                    <a:pt x="700" y="51"/>
                    <a:pt x="694" y="53"/>
                    <a:pt x="687" y="53"/>
                  </a:cubicBezTo>
                  <a:cubicBezTo>
                    <a:pt x="670" y="53"/>
                    <a:pt x="645" y="43"/>
                    <a:pt x="622" y="43"/>
                  </a:cubicBezTo>
                  <a:cubicBezTo>
                    <a:pt x="607" y="43"/>
                    <a:pt x="594" y="47"/>
                    <a:pt x="584" y="60"/>
                  </a:cubicBezTo>
                  <a:cubicBezTo>
                    <a:pt x="584" y="48"/>
                    <a:pt x="584" y="24"/>
                    <a:pt x="584" y="12"/>
                  </a:cubicBezTo>
                  <a:cubicBezTo>
                    <a:pt x="562" y="27"/>
                    <a:pt x="523" y="50"/>
                    <a:pt x="482" y="50"/>
                  </a:cubicBezTo>
                  <a:cubicBezTo>
                    <a:pt x="456" y="50"/>
                    <a:pt x="429" y="40"/>
                    <a:pt x="405" y="12"/>
                  </a:cubicBezTo>
                  <a:cubicBezTo>
                    <a:pt x="405" y="24"/>
                    <a:pt x="405" y="24"/>
                    <a:pt x="405" y="36"/>
                  </a:cubicBezTo>
                  <a:cubicBezTo>
                    <a:pt x="393" y="36"/>
                    <a:pt x="358" y="24"/>
                    <a:pt x="346" y="12"/>
                  </a:cubicBezTo>
                  <a:cubicBezTo>
                    <a:pt x="346" y="26"/>
                    <a:pt x="346" y="32"/>
                    <a:pt x="343" y="32"/>
                  </a:cubicBezTo>
                  <a:cubicBezTo>
                    <a:pt x="342" y="32"/>
                    <a:pt x="339" y="29"/>
                    <a:pt x="334" y="24"/>
                  </a:cubicBezTo>
                  <a:lnTo>
                    <a:pt x="334" y="24"/>
                  </a:lnTo>
                  <a:cubicBezTo>
                    <a:pt x="310" y="108"/>
                    <a:pt x="405" y="131"/>
                    <a:pt x="286" y="167"/>
                  </a:cubicBezTo>
                  <a:cubicBezTo>
                    <a:pt x="251" y="120"/>
                    <a:pt x="251" y="6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9435;p60">
              <a:extLst>
                <a:ext uri="{FF2B5EF4-FFF2-40B4-BE49-F238E27FC236}">
                  <a16:creationId xmlns:a16="http://schemas.microsoft.com/office/drawing/2014/main" id="{FBE1FAD2-E836-48EA-B493-34D965F8B389}"/>
                </a:ext>
              </a:extLst>
            </p:cNvPr>
            <p:cNvSpPr/>
            <p:nvPr/>
          </p:nvSpPr>
          <p:spPr>
            <a:xfrm>
              <a:off x="5581925" y="32993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cubicBezTo>
                    <a:pt x="13" y="0"/>
                    <a:pt x="1" y="0"/>
                    <a:pt x="1" y="12"/>
                  </a:cubicBezTo>
                  <a:cubicBezTo>
                    <a:pt x="1" y="12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9436;p60">
              <a:extLst>
                <a:ext uri="{FF2B5EF4-FFF2-40B4-BE49-F238E27FC236}">
                  <a16:creationId xmlns:a16="http://schemas.microsoft.com/office/drawing/2014/main" id="{CD01131E-16FD-4446-9058-3147B350F997}"/>
                </a:ext>
              </a:extLst>
            </p:cNvPr>
            <p:cNvSpPr/>
            <p:nvPr/>
          </p:nvSpPr>
          <p:spPr>
            <a:xfrm>
              <a:off x="5584900" y="3365725"/>
              <a:ext cx="900" cy="500"/>
            </a:xfrm>
            <a:custGeom>
              <a:avLst/>
              <a:gdLst/>
              <a:ahLst/>
              <a:cxnLst/>
              <a:rect l="l" t="t" r="r" b="b"/>
              <a:pathLst>
                <a:path w="36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20" y="14"/>
                    <a:pt x="29" y="19"/>
                    <a:pt x="32" y="19"/>
                  </a:cubicBezTo>
                  <a:cubicBezTo>
                    <a:pt x="36" y="19"/>
                    <a:pt x="23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9437;p60">
              <a:extLst>
                <a:ext uri="{FF2B5EF4-FFF2-40B4-BE49-F238E27FC236}">
                  <a16:creationId xmlns:a16="http://schemas.microsoft.com/office/drawing/2014/main" id="{408AE9E9-8F50-40A6-8F6E-7001A4C01E0B}"/>
                </a:ext>
              </a:extLst>
            </p:cNvPr>
            <p:cNvSpPr/>
            <p:nvPr/>
          </p:nvSpPr>
          <p:spPr>
            <a:xfrm>
              <a:off x="5582225" y="33356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9438;p60">
              <a:extLst>
                <a:ext uri="{FF2B5EF4-FFF2-40B4-BE49-F238E27FC236}">
                  <a16:creationId xmlns:a16="http://schemas.microsoft.com/office/drawing/2014/main" id="{2FDE4654-1E76-4B41-88ED-564C6F28F1E5}"/>
                </a:ext>
              </a:extLst>
            </p:cNvPr>
            <p:cNvSpPr/>
            <p:nvPr/>
          </p:nvSpPr>
          <p:spPr>
            <a:xfrm>
              <a:off x="5588250" y="329905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cubicBezTo>
                    <a:pt x="3" y="7"/>
                    <a:pt x="0" y="14"/>
                    <a:pt x="1" y="14"/>
                  </a:cubicBezTo>
                  <a:cubicBezTo>
                    <a:pt x="2" y="14"/>
                    <a:pt x="5" y="1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9439;p60">
              <a:extLst>
                <a:ext uri="{FF2B5EF4-FFF2-40B4-BE49-F238E27FC236}">
                  <a16:creationId xmlns:a16="http://schemas.microsoft.com/office/drawing/2014/main" id="{F93EF63D-2B69-4382-876F-5F23C5318F33}"/>
                </a:ext>
              </a:extLst>
            </p:cNvPr>
            <p:cNvSpPr/>
            <p:nvPr/>
          </p:nvSpPr>
          <p:spPr>
            <a:xfrm>
              <a:off x="5608425" y="33181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9440;p60">
              <a:extLst>
                <a:ext uri="{FF2B5EF4-FFF2-40B4-BE49-F238E27FC236}">
                  <a16:creationId xmlns:a16="http://schemas.microsoft.com/office/drawing/2014/main" id="{DCDFF860-7C50-4A1B-AA12-908FE423B629}"/>
                </a:ext>
              </a:extLst>
            </p:cNvPr>
            <p:cNvSpPr/>
            <p:nvPr/>
          </p:nvSpPr>
          <p:spPr>
            <a:xfrm>
              <a:off x="5608425" y="3318050"/>
              <a:ext cx="200" cy="375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4"/>
                    <a:pt x="1" y="14"/>
                  </a:cubicBezTo>
                  <a:cubicBezTo>
                    <a:pt x="7" y="7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9441;p60">
              <a:extLst>
                <a:ext uri="{FF2B5EF4-FFF2-40B4-BE49-F238E27FC236}">
                  <a16:creationId xmlns:a16="http://schemas.microsoft.com/office/drawing/2014/main" id="{FD7AA4AC-461F-4A43-81ED-72FF3AD1775A}"/>
                </a:ext>
              </a:extLst>
            </p:cNvPr>
            <p:cNvSpPr/>
            <p:nvPr/>
          </p:nvSpPr>
          <p:spPr>
            <a:xfrm>
              <a:off x="5588175" y="3301125"/>
              <a:ext cx="25" cy="1825"/>
            </a:xfrm>
            <a:custGeom>
              <a:avLst/>
              <a:gdLst/>
              <a:ahLst/>
              <a:cxnLst/>
              <a:rect l="l" t="t" r="r" b="b"/>
              <a:pathLst>
                <a:path w="1" h="73" extrusionOk="0">
                  <a:moveTo>
                    <a:pt x="1" y="1"/>
                  </a:moveTo>
                  <a:cubicBezTo>
                    <a:pt x="1" y="25"/>
                    <a:pt x="1" y="7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9442;p60">
              <a:extLst>
                <a:ext uri="{FF2B5EF4-FFF2-40B4-BE49-F238E27FC236}">
                  <a16:creationId xmlns:a16="http://schemas.microsoft.com/office/drawing/2014/main" id="{CEE237D7-C89A-4318-B234-0499C2477B43}"/>
                </a:ext>
              </a:extLst>
            </p:cNvPr>
            <p:cNvSpPr/>
            <p:nvPr/>
          </p:nvSpPr>
          <p:spPr>
            <a:xfrm>
              <a:off x="5581000" y="3308600"/>
              <a:ext cx="1250" cy="1000"/>
            </a:xfrm>
            <a:custGeom>
              <a:avLst/>
              <a:gdLst/>
              <a:ahLst/>
              <a:cxnLst/>
              <a:rect l="l" t="t" r="r" b="b"/>
              <a:pathLst>
                <a:path w="50" h="40" extrusionOk="0">
                  <a:moveTo>
                    <a:pt x="27" y="1"/>
                  </a:moveTo>
                  <a:cubicBezTo>
                    <a:pt x="13" y="1"/>
                    <a:pt x="1" y="9"/>
                    <a:pt x="14" y="35"/>
                  </a:cubicBezTo>
                  <a:cubicBezTo>
                    <a:pt x="20" y="38"/>
                    <a:pt x="26" y="40"/>
                    <a:pt x="31" y="40"/>
                  </a:cubicBezTo>
                  <a:cubicBezTo>
                    <a:pt x="43" y="40"/>
                    <a:pt x="50" y="29"/>
                    <a:pt x="50" y="11"/>
                  </a:cubicBezTo>
                  <a:cubicBezTo>
                    <a:pt x="50" y="6"/>
                    <a:pt x="38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9443;p60">
              <a:extLst>
                <a:ext uri="{FF2B5EF4-FFF2-40B4-BE49-F238E27FC236}">
                  <a16:creationId xmlns:a16="http://schemas.microsoft.com/office/drawing/2014/main" id="{8B590567-7BBD-40AC-A8CE-151A2ED70B93}"/>
                </a:ext>
              </a:extLst>
            </p:cNvPr>
            <p:cNvSpPr/>
            <p:nvPr/>
          </p:nvSpPr>
          <p:spPr>
            <a:xfrm>
              <a:off x="5589675" y="3334125"/>
              <a:ext cx="600" cy="375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23" y="0"/>
                  </a:moveTo>
                  <a:cubicBezTo>
                    <a:pt x="22" y="0"/>
                    <a:pt x="16" y="4"/>
                    <a:pt x="0" y="14"/>
                  </a:cubicBezTo>
                  <a:cubicBezTo>
                    <a:pt x="14" y="7"/>
                    <a:pt x="24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9444;p60">
              <a:extLst>
                <a:ext uri="{FF2B5EF4-FFF2-40B4-BE49-F238E27FC236}">
                  <a16:creationId xmlns:a16="http://schemas.microsoft.com/office/drawing/2014/main" id="{F8A5CE65-8BEA-430A-AE88-24880E0C977C}"/>
                </a:ext>
              </a:extLst>
            </p:cNvPr>
            <p:cNvSpPr/>
            <p:nvPr/>
          </p:nvSpPr>
          <p:spPr>
            <a:xfrm>
              <a:off x="5588775" y="3333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cubicBezTo>
                    <a:pt x="25" y="24"/>
                    <a:pt x="13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9445;p60">
              <a:extLst>
                <a:ext uri="{FF2B5EF4-FFF2-40B4-BE49-F238E27FC236}">
                  <a16:creationId xmlns:a16="http://schemas.microsoft.com/office/drawing/2014/main" id="{5F39D55A-2606-4EA1-8DF3-4601F3D21613}"/>
                </a:ext>
              </a:extLst>
            </p:cNvPr>
            <p:cNvSpPr/>
            <p:nvPr/>
          </p:nvSpPr>
          <p:spPr>
            <a:xfrm>
              <a:off x="5580450" y="3350550"/>
              <a:ext cx="375" cy="500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0" y="0"/>
                  </a:moveTo>
                  <a:cubicBezTo>
                    <a:pt x="10" y="14"/>
                    <a:pt x="14" y="19"/>
                    <a:pt x="14" y="19"/>
                  </a:cubicBezTo>
                  <a:cubicBezTo>
                    <a:pt x="15" y="19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9446;p60">
              <a:extLst>
                <a:ext uri="{FF2B5EF4-FFF2-40B4-BE49-F238E27FC236}">
                  <a16:creationId xmlns:a16="http://schemas.microsoft.com/office/drawing/2014/main" id="{490945AF-8468-4319-A90E-14409F3E1EF1}"/>
                </a:ext>
              </a:extLst>
            </p:cNvPr>
            <p:cNvSpPr/>
            <p:nvPr/>
          </p:nvSpPr>
          <p:spPr>
            <a:xfrm>
              <a:off x="5580750" y="33600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0"/>
                  </a:moveTo>
                  <a:cubicBezTo>
                    <a:pt x="0" y="0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9447;p60">
              <a:extLst>
                <a:ext uri="{FF2B5EF4-FFF2-40B4-BE49-F238E27FC236}">
                  <a16:creationId xmlns:a16="http://schemas.microsoft.com/office/drawing/2014/main" id="{057D3E20-8DA8-4B6D-A5B3-93A6B63EEB78}"/>
                </a:ext>
              </a:extLst>
            </p:cNvPr>
            <p:cNvSpPr/>
            <p:nvPr/>
          </p:nvSpPr>
          <p:spPr>
            <a:xfrm>
              <a:off x="5586400" y="3367800"/>
              <a:ext cx="1325" cy="325"/>
            </a:xfrm>
            <a:custGeom>
              <a:avLst/>
              <a:gdLst/>
              <a:ahLst/>
              <a:cxnLst/>
              <a:rect l="l" t="t" r="r" b="b"/>
              <a:pathLst>
                <a:path w="53" h="13" extrusionOk="0">
                  <a:moveTo>
                    <a:pt x="1" y="1"/>
                  </a:moveTo>
                  <a:cubicBezTo>
                    <a:pt x="8" y="3"/>
                    <a:pt x="16" y="4"/>
                    <a:pt x="22" y="4"/>
                  </a:cubicBezTo>
                  <a:lnTo>
                    <a:pt x="22" y="4"/>
                  </a:lnTo>
                  <a:cubicBezTo>
                    <a:pt x="16" y="2"/>
                    <a:pt x="9" y="1"/>
                    <a:pt x="1" y="1"/>
                  </a:cubicBezTo>
                  <a:close/>
                  <a:moveTo>
                    <a:pt x="48" y="2"/>
                  </a:moveTo>
                  <a:cubicBezTo>
                    <a:pt x="43" y="2"/>
                    <a:pt x="34" y="4"/>
                    <a:pt x="23" y="4"/>
                  </a:cubicBezTo>
                  <a:cubicBezTo>
                    <a:pt x="23" y="4"/>
                    <a:pt x="22" y="4"/>
                    <a:pt x="22" y="4"/>
                  </a:cubicBezTo>
                  <a:lnTo>
                    <a:pt x="22" y="4"/>
                  </a:lnTo>
                  <a:cubicBezTo>
                    <a:pt x="33" y="8"/>
                    <a:pt x="41" y="13"/>
                    <a:pt x="48" y="13"/>
                  </a:cubicBezTo>
                  <a:cubicBezTo>
                    <a:pt x="53" y="4"/>
                    <a:pt x="52" y="2"/>
                    <a:pt x="4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9448;p60">
              <a:extLst>
                <a:ext uri="{FF2B5EF4-FFF2-40B4-BE49-F238E27FC236}">
                  <a16:creationId xmlns:a16="http://schemas.microsoft.com/office/drawing/2014/main" id="{D8931223-91F1-4581-B309-BA17FDD5CBEF}"/>
                </a:ext>
              </a:extLst>
            </p:cNvPr>
            <p:cNvSpPr/>
            <p:nvPr/>
          </p:nvSpPr>
          <p:spPr>
            <a:xfrm>
              <a:off x="5587200" y="333195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2" y="1"/>
                  </a:moveTo>
                  <a:cubicBezTo>
                    <a:pt x="0" y="1"/>
                    <a:pt x="0" y="2"/>
                    <a:pt x="4" y="6"/>
                  </a:cubicBezTo>
                  <a:cubicBezTo>
                    <a:pt x="12" y="6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9449;p60">
              <a:extLst>
                <a:ext uri="{FF2B5EF4-FFF2-40B4-BE49-F238E27FC236}">
                  <a16:creationId xmlns:a16="http://schemas.microsoft.com/office/drawing/2014/main" id="{D6F03AF4-A983-47AA-AEE0-9CD5FC42B4F3}"/>
                </a:ext>
              </a:extLst>
            </p:cNvPr>
            <p:cNvSpPr/>
            <p:nvPr/>
          </p:nvSpPr>
          <p:spPr>
            <a:xfrm>
              <a:off x="5587100" y="3332075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8" y="1"/>
                  </a:moveTo>
                  <a:cubicBezTo>
                    <a:pt x="0" y="1"/>
                    <a:pt x="3" y="6"/>
                    <a:pt x="6" y="6"/>
                  </a:cubicBezTo>
                  <a:cubicBezTo>
                    <a:pt x="7" y="6"/>
                    <a:pt x="8" y="5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9450;p60">
              <a:extLst>
                <a:ext uri="{FF2B5EF4-FFF2-40B4-BE49-F238E27FC236}">
                  <a16:creationId xmlns:a16="http://schemas.microsoft.com/office/drawing/2014/main" id="{D218B630-A8B2-4A2D-B1DF-5EB3B8B82E4F}"/>
                </a:ext>
              </a:extLst>
            </p:cNvPr>
            <p:cNvSpPr/>
            <p:nvPr/>
          </p:nvSpPr>
          <p:spPr>
            <a:xfrm>
              <a:off x="5587600" y="3332375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0" y="1"/>
                  </a:move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9451;p60">
              <a:extLst>
                <a:ext uri="{FF2B5EF4-FFF2-40B4-BE49-F238E27FC236}">
                  <a16:creationId xmlns:a16="http://schemas.microsoft.com/office/drawing/2014/main" id="{C85BBC32-90B0-4F44-8E06-65E249BA195A}"/>
                </a:ext>
              </a:extLst>
            </p:cNvPr>
            <p:cNvSpPr/>
            <p:nvPr/>
          </p:nvSpPr>
          <p:spPr>
            <a:xfrm>
              <a:off x="5587900" y="333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9452;p60">
              <a:extLst>
                <a:ext uri="{FF2B5EF4-FFF2-40B4-BE49-F238E27FC236}">
                  <a16:creationId xmlns:a16="http://schemas.microsoft.com/office/drawing/2014/main" id="{BD9C0EA5-D03F-4DF9-B450-E200B19409F6}"/>
                </a:ext>
              </a:extLst>
            </p:cNvPr>
            <p:cNvSpPr/>
            <p:nvPr/>
          </p:nvSpPr>
          <p:spPr>
            <a:xfrm>
              <a:off x="5587725" y="3331225"/>
              <a:ext cx="200" cy="550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6" y="1"/>
                  </a:moveTo>
                  <a:cubicBezTo>
                    <a:pt x="4" y="1"/>
                    <a:pt x="0" y="21"/>
                    <a:pt x="2" y="21"/>
                  </a:cubicBezTo>
                  <a:cubicBezTo>
                    <a:pt x="3" y="21"/>
                    <a:pt x="5" y="19"/>
                    <a:pt x="7" y="11"/>
                  </a:cubicBezTo>
                  <a:cubicBezTo>
                    <a:pt x="7" y="4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9453;p60">
              <a:extLst>
                <a:ext uri="{FF2B5EF4-FFF2-40B4-BE49-F238E27FC236}">
                  <a16:creationId xmlns:a16="http://schemas.microsoft.com/office/drawing/2014/main" id="{759C17CF-49EE-4A92-AE20-AC214F8B1F08}"/>
                </a:ext>
              </a:extLst>
            </p:cNvPr>
            <p:cNvSpPr/>
            <p:nvPr/>
          </p:nvSpPr>
          <p:spPr>
            <a:xfrm>
              <a:off x="5587325" y="3331200"/>
              <a:ext cx="300" cy="400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11" y="0"/>
                  </a:moveTo>
                  <a:cubicBezTo>
                    <a:pt x="8" y="0"/>
                    <a:pt x="7" y="1"/>
                    <a:pt x="6" y="2"/>
                  </a:cubicBezTo>
                  <a:lnTo>
                    <a:pt x="6" y="2"/>
                  </a:lnTo>
                  <a:cubicBezTo>
                    <a:pt x="8" y="1"/>
                    <a:pt x="9" y="0"/>
                    <a:pt x="11" y="0"/>
                  </a:cubicBezTo>
                  <a:close/>
                  <a:moveTo>
                    <a:pt x="6" y="2"/>
                  </a:moveTo>
                  <a:cubicBezTo>
                    <a:pt x="1" y="6"/>
                    <a:pt x="1" y="16"/>
                    <a:pt x="5" y="16"/>
                  </a:cubicBezTo>
                  <a:cubicBezTo>
                    <a:pt x="7" y="16"/>
                    <a:pt x="9" y="15"/>
                    <a:pt x="11" y="12"/>
                  </a:cubicBezTo>
                  <a:cubicBezTo>
                    <a:pt x="11" y="12"/>
                    <a:pt x="4" y="5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9454;p60">
              <a:extLst>
                <a:ext uri="{FF2B5EF4-FFF2-40B4-BE49-F238E27FC236}">
                  <a16:creationId xmlns:a16="http://schemas.microsoft.com/office/drawing/2014/main" id="{0B1815F7-4983-4B13-843A-C52F6A4E8E25}"/>
                </a:ext>
              </a:extLst>
            </p:cNvPr>
            <p:cNvSpPr/>
            <p:nvPr/>
          </p:nvSpPr>
          <p:spPr>
            <a:xfrm>
              <a:off x="5589075" y="3331500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36"/>
                  </a:moveTo>
                  <a:cubicBezTo>
                    <a:pt x="1" y="0"/>
                    <a:pt x="1" y="12"/>
                    <a:pt x="1" y="36"/>
                  </a:cubicBezTo>
                  <a:cubicBezTo>
                    <a:pt x="1" y="36"/>
                    <a:pt x="1" y="24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9455;p60">
              <a:extLst>
                <a:ext uri="{FF2B5EF4-FFF2-40B4-BE49-F238E27FC236}">
                  <a16:creationId xmlns:a16="http://schemas.microsoft.com/office/drawing/2014/main" id="{EFE38235-9954-4E2E-9DD6-62BACF0874BF}"/>
                </a:ext>
              </a:extLst>
            </p:cNvPr>
            <p:cNvSpPr/>
            <p:nvPr/>
          </p:nvSpPr>
          <p:spPr>
            <a:xfrm>
              <a:off x="5588775" y="33315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3" y="0"/>
                    <a:pt x="1" y="0"/>
                    <a:pt x="1" y="1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9456;p60">
              <a:extLst>
                <a:ext uri="{FF2B5EF4-FFF2-40B4-BE49-F238E27FC236}">
                  <a16:creationId xmlns:a16="http://schemas.microsoft.com/office/drawing/2014/main" id="{E79C0EBC-891F-4B69-B438-5AAA99AA7B85}"/>
                </a:ext>
              </a:extLst>
            </p:cNvPr>
            <p:cNvSpPr/>
            <p:nvPr/>
          </p:nvSpPr>
          <p:spPr>
            <a:xfrm>
              <a:off x="5587600" y="3330300"/>
              <a:ext cx="600" cy="925"/>
            </a:xfrm>
            <a:custGeom>
              <a:avLst/>
              <a:gdLst/>
              <a:ahLst/>
              <a:cxnLst/>
              <a:rect l="l" t="t" r="r" b="b"/>
              <a:pathLst>
                <a:path w="24" h="37" extrusionOk="0">
                  <a:moveTo>
                    <a:pt x="0" y="36"/>
                  </a:moveTo>
                  <a:cubicBezTo>
                    <a:pt x="24" y="1"/>
                    <a:pt x="24" y="1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9457;p60">
              <a:extLst>
                <a:ext uri="{FF2B5EF4-FFF2-40B4-BE49-F238E27FC236}">
                  <a16:creationId xmlns:a16="http://schemas.microsoft.com/office/drawing/2014/main" id="{453B35E9-ADD4-4A18-9025-2C5CB1588C2B}"/>
                </a:ext>
              </a:extLst>
            </p:cNvPr>
            <p:cNvSpPr/>
            <p:nvPr/>
          </p:nvSpPr>
          <p:spPr>
            <a:xfrm>
              <a:off x="5589375" y="3330900"/>
              <a:ext cx="325" cy="120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12" y="48"/>
                  </a:moveTo>
                  <a:cubicBezTo>
                    <a:pt x="1" y="0"/>
                    <a:pt x="12" y="48"/>
                    <a:pt x="12" y="48"/>
                  </a:cubicBezTo>
                  <a:cubicBezTo>
                    <a:pt x="12" y="48"/>
                    <a:pt x="12" y="36"/>
                    <a:pt x="1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9458;p60">
              <a:extLst>
                <a:ext uri="{FF2B5EF4-FFF2-40B4-BE49-F238E27FC236}">
                  <a16:creationId xmlns:a16="http://schemas.microsoft.com/office/drawing/2014/main" id="{CCAA441A-6991-4F64-8827-CBC2901F6418}"/>
                </a:ext>
              </a:extLst>
            </p:cNvPr>
            <p:cNvSpPr/>
            <p:nvPr/>
          </p:nvSpPr>
          <p:spPr>
            <a:xfrm>
              <a:off x="5589675" y="33315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9459;p60">
              <a:extLst>
                <a:ext uri="{FF2B5EF4-FFF2-40B4-BE49-F238E27FC236}">
                  <a16:creationId xmlns:a16="http://schemas.microsoft.com/office/drawing/2014/main" id="{286DC733-5CFE-4C7A-ABD6-F79CBA460C9C}"/>
                </a:ext>
              </a:extLst>
            </p:cNvPr>
            <p:cNvSpPr/>
            <p:nvPr/>
          </p:nvSpPr>
          <p:spPr>
            <a:xfrm>
              <a:off x="5588475" y="33300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13" y="1"/>
                  </a:moveTo>
                  <a:cubicBezTo>
                    <a:pt x="13" y="13"/>
                    <a:pt x="13" y="24"/>
                    <a:pt x="1" y="36"/>
                  </a:cubicBezTo>
                  <a:cubicBezTo>
                    <a:pt x="13" y="24"/>
                    <a:pt x="25" y="13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9460;p60">
              <a:extLst>
                <a:ext uri="{FF2B5EF4-FFF2-40B4-BE49-F238E27FC236}">
                  <a16:creationId xmlns:a16="http://schemas.microsoft.com/office/drawing/2014/main" id="{CD89A024-7C1D-4605-9A56-903423484048}"/>
                </a:ext>
              </a:extLst>
            </p:cNvPr>
            <p:cNvSpPr/>
            <p:nvPr/>
          </p:nvSpPr>
          <p:spPr>
            <a:xfrm>
              <a:off x="5589075" y="33309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3" y="0"/>
                    <a:pt x="13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9461;p60">
              <a:extLst>
                <a:ext uri="{FF2B5EF4-FFF2-40B4-BE49-F238E27FC236}">
                  <a16:creationId xmlns:a16="http://schemas.microsoft.com/office/drawing/2014/main" id="{553B3E14-00E6-4625-88D4-98AAC388A2C8}"/>
                </a:ext>
              </a:extLst>
            </p:cNvPr>
            <p:cNvSpPr/>
            <p:nvPr/>
          </p:nvSpPr>
          <p:spPr>
            <a:xfrm>
              <a:off x="5589375" y="3330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9462;p60">
              <a:extLst>
                <a:ext uri="{FF2B5EF4-FFF2-40B4-BE49-F238E27FC236}">
                  <a16:creationId xmlns:a16="http://schemas.microsoft.com/office/drawing/2014/main" id="{B707283B-9C34-4C90-88D9-D6F3F0BDDAD6}"/>
                </a:ext>
              </a:extLst>
            </p:cNvPr>
            <p:cNvSpPr/>
            <p:nvPr/>
          </p:nvSpPr>
          <p:spPr>
            <a:xfrm>
              <a:off x="5589075" y="3329400"/>
              <a:ext cx="250" cy="975"/>
            </a:xfrm>
            <a:custGeom>
              <a:avLst/>
              <a:gdLst/>
              <a:ahLst/>
              <a:cxnLst/>
              <a:rect l="l" t="t" r="r" b="b"/>
              <a:pathLst>
                <a:path w="10" h="39" extrusionOk="0">
                  <a:moveTo>
                    <a:pt x="1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6" y="29"/>
                    <a:pt x="9" y="38"/>
                    <a:pt x="10" y="38"/>
                  </a:cubicBezTo>
                  <a:cubicBezTo>
                    <a:pt x="10" y="38"/>
                    <a:pt x="7" y="2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9463;p60">
              <a:extLst>
                <a:ext uri="{FF2B5EF4-FFF2-40B4-BE49-F238E27FC236}">
                  <a16:creationId xmlns:a16="http://schemas.microsoft.com/office/drawing/2014/main" id="{FD1815F3-67DE-4365-BAE2-565543DCE4CD}"/>
                </a:ext>
              </a:extLst>
            </p:cNvPr>
            <p:cNvSpPr/>
            <p:nvPr/>
          </p:nvSpPr>
          <p:spPr>
            <a:xfrm>
              <a:off x="5590275" y="332940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1"/>
                  </a:moveTo>
                  <a:cubicBezTo>
                    <a:pt x="0" y="37"/>
                    <a:pt x="0" y="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9464;p60">
              <a:extLst>
                <a:ext uri="{FF2B5EF4-FFF2-40B4-BE49-F238E27FC236}">
                  <a16:creationId xmlns:a16="http://schemas.microsoft.com/office/drawing/2014/main" id="{BD443356-B6D6-4A82-AB7E-52C68F2998B0}"/>
                </a:ext>
              </a:extLst>
            </p:cNvPr>
            <p:cNvSpPr/>
            <p:nvPr/>
          </p:nvSpPr>
          <p:spPr>
            <a:xfrm>
              <a:off x="5603975" y="3327275"/>
              <a:ext cx="600" cy="375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4" y="1"/>
                  </a:moveTo>
                  <a:cubicBezTo>
                    <a:pt x="1" y="1"/>
                    <a:pt x="4" y="4"/>
                    <a:pt x="24" y="14"/>
                  </a:cubicBezTo>
                  <a:cubicBezTo>
                    <a:pt x="24" y="8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9465;p60">
              <a:extLst>
                <a:ext uri="{FF2B5EF4-FFF2-40B4-BE49-F238E27FC236}">
                  <a16:creationId xmlns:a16="http://schemas.microsoft.com/office/drawing/2014/main" id="{1C8C50B0-C278-42F1-92E2-920FC4CA3C42}"/>
                </a:ext>
              </a:extLst>
            </p:cNvPr>
            <p:cNvSpPr/>
            <p:nvPr/>
          </p:nvSpPr>
          <p:spPr>
            <a:xfrm>
              <a:off x="5601575" y="33100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lnTo>
                    <a:pt x="1" y="1"/>
                  </a:lnTo>
                  <a:cubicBezTo>
                    <a:pt x="1" y="1"/>
                    <a:pt x="13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9466;p60">
              <a:extLst>
                <a:ext uri="{FF2B5EF4-FFF2-40B4-BE49-F238E27FC236}">
                  <a16:creationId xmlns:a16="http://schemas.microsoft.com/office/drawing/2014/main" id="{37A1C91D-D6A8-4F1C-8D10-1302992A168C}"/>
                </a:ext>
              </a:extLst>
            </p:cNvPr>
            <p:cNvSpPr/>
            <p:nvPr/>
          </p:nvSpPr>
          <p:spPr>
            <a:xfrm>
              <a:off x="5601875" y="33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9467;p60">
              <a:extLst>
                <a:ext uri="{FF2B5EF4-FFF2-40B4-BE49-F238E27FC236}">
                  <a16:creationId xmlns:a16="http://schemas.microsoft.com/office/drawing/2014/main" id="{F94662A6-FFF3-4C54-B320-AE3D89F43FDC}"/>
                </a:ext>
              </a:extLst>
            </p:cNvPr>
            <p:cNvSpPr/>
            <p:nvPr/>
          </p:nvSpPr>
          <p:spPr>
            <a:xfrm>
              <a:off x="5601575" y="3321675"/>
              <a:ext cx="1525" cy="1200"/>
            </a:xfrm>
            <a:custGeom>
              <a:avLst/>
              <a:gdLst/>
              <a:ahLst/>
              <a:cxnLst/>
              <a:rect l="l" t="t" r="r" b="b"/>
              <a:pathLst>
                <a:path w="61" h="4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4"/>
                    <a:pt x="25" y="36"/>
                    <a:pt x="60" y="48"/>
                  </a:cubicBezTo>
                  <a:cubicBezTo>
                    <a:pt x="36" y="36"/>
                    <a:pt x="25" y="2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9468;p60">
              <a:extLst>
                <a:ext uri="{FF2B5EF4-FFF2-40B4-BE49-F238E27FC236}">
                  <a16:creationId xmlns:a16="http://schemas.microsoft.com/office/drawing/2014/main" id="{54FCCF5D-FF92-48C6-AEDD-2895CB41BC8E}"/>
                </a:ext>
              </a:extLst>
            </p:cNvPr>
            <p:cNvSpPr/>
            <p:nvPr/>
          </p:nvSpPr>
          <p:spPr>
            <a:xfrm>
              <a:off x="5601875" y="33100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9469;p60">
              <a:extLst>
                <a:ext uri="{FF2B5EF4-FFF2-40B4-BE49-F238E27FC236}">
                  <a16:creationId xmlns:a16="http://schemas.microsoft.com/office/drawing/2014/main" id="{722EF6BB-ABEC-4E20-B05F-741B973D2578}"/>
                </a:ext>
              </a:extLst>
            </p:cNvPr>
            <p:cNvSpPr/>
            <p:nvPr/>
          </p:nvSpPr>
          <p:spPr>
            <a:xfrm>
              <a:off x="5591175" y="3328825"/>
              <a:ext cx="300" cy="600"/>
            </a:xfrm>
            <a:custGeom>
              <a:avLst/>
              <a:gdLst/>
              <a:ahLst/>
              <a:cxnLst/>
              <a:rect l="l" t="t" r="r" b="b"/>
              <a:pathLst>
                <a:path w="12" h="24" extrusionOk="0">
                  <a:moveTo>
                    <a:pt x="12" y="0"/>
                  </a:moveTo>
                  <a:cubicBezTo>
                    <a:pt x="0" y="24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9470;p60">
              <a:extLst>
                <a:ext uri="{FF2B5EF4-FFF2-40B4-BE49-F238E27FC236}">
                  <a16:creationId xmlns:a16="http://schemas.microsoft.com/office/drawing/2014/main" id="{B8C79385-175D-4CDF-9764-C7FFF5154945}"/>
                </a:ext>
              </a:extLst>
            </p:cNvPr>
            <p:cNvSpPr/>
            <p:nvPr/>
          </p:nvSpPr>
          <p:spPr>
            <a:xfrm>
              <a:off x="5592800" y="3328775"/>
              <a:ext cx="175" cy="525"/>
            </a:xfrm>
            <a:custGeom>
              <a:avLst/>
              <a:gdLst/>
              <a:ahLst/>
              <a:cxnLst/>
              <a:rect l="l" t="t" r="r" b="b"/>
              <a:pathLst>
                <a:path w="7" h="21" extrusionOk="0">
                  <a:moveTo>
                    <a:pt x="6" y="0"/>
                  </a:moveTo>
                  <a:cubicBezTo>
                    <a:pt x="5" y="0"/>
                    <a:pt x="1" y="21"/>
                    <a:pt x="1" y="21"/>
                  </a:cubicBezTo>
                  <a:cubicBezTo>
                    <a:pt x="1" y="21"/>
                    <a:pt x="3" y="16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9471;p60">
              <a:extLst>
                <a:ext uri="{FF2B5EF4-FFF2-40B4-BE49-F238E27FC236}">
                  <a16:creationId xmlns:a16="http://schemas.microsoft.com/office/drawing/2014/main" id="{FCF8558D-B6EA-4ACA-BF15-E97E0217BFA6}"/>
                </a:ext>
              </a:extLst>
            </p:cNvPr>
            <p:cNvSpPr/>
            <p:nvPr/>
          </p:nvSpPr>
          <p:spPr>
            <a:xfrm>
              <a:off x="5593250" y="3328825"/>
              <a:ext cx="925" cy="300"/>
            </a:xfrm>
            <a:custGeom>
              <a:avLst/>
              <a:gdLst/>
              <a:ahLst/>
              <a:cxnLst/>
              <a:rect l="l" t="t" r="r" b="b"/>
              <a:pathLst>
                <a:path w="37" h="12" extrusionOk="0">
                  <a:moveTo>
                    <a:pt x="24" y="12"/>
                  </a:moveTo>
                  <a:cubicBezTo>
                    <a:pt x="0" y="0"/>
                    <a:pt x="24" y="12"/>
                    <a:pt x="24" y="12"/>
                  </a:cubicBezTo>
                  <a:cubicBezTo>
                    <a:pt x="24" y="12"/>
                    <a:pt x="36" y="12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9472;p60">
              <a:extLst>
                <a:ext uri="{FF2B5EF4-FFF2-40B4-BE49-F238E27FC236}">
                  <a16:creationId xmlns:a16="http://schemas.microsoft.com/office/drawing/2014/main" id="{8C5697A5-18A7-4986-94DE-AC5AF846D403}"/>
                </a:ext>
              </a:extLst>
            </p:cNvPr>
            <p:cNvSpPr/>
            <p:nvPr/>
          </p:nvSpPr>
          <p:spPr>
            <a:xfrm>
              <a:off x="5592950" y="33285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9473;p60">
              <a:extLst>
                <a:ext uri="{FF2B5EF4-FFF2-40B4-BE49-F238E27FC236}">
                  <a16:creationId xmlns:a16="http://schemas.microsoft.com/office/drawing/2014/main" id="{B6BAF783-34A9-44CB-BD46-DF481A66798A}"/>
                </a:ext>
              </a:extLst>
            </p:cNvPr>
            <p:cNvSpPr/>
            <p:nvPr/>
          </p:nvSpPr>
          <p:spPr>
            <a:xfrm>
              <a:off x="5596125" y="3328375"/>
              <a:ext cx="425" cy="175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11" y="1"/>
                  </a:moveTo>
                  <a:cubicBezTo>
                    <a:pt x="6" y="1"/>
                    <a:pt x="0" y="6"/>
                    <a:pt x="16" y="6"/>
                  </a:cubicBezTo>
                  <a:cubicBezTo>
                    <a:pt x="16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9474;p60">
              <a:extLst>
                <a:ext uri="{FF2B5EF4-FFF2-40B4-BE49-F238E27FC236}">
                  <a16:creationId xmlns:a16="http://schemas.microsoft.com/office/drawing/2014/main" id="{8CA69307-C6A2-4924-B937-78DFF0657EA4}"/>
                </a:ext>
              </a:extLst>
            </p:cNvPr>
            <p:cNvSpPr/>
            <p:nvPr/>
          </p:nvSpPr>
          <p:spPr>
            <a:xfrm>
              <a:off x="5595325" y="3327025"/>
              <a:ext cx="175" cy="600"/>
            </a:xfrm>
            <a:custGeom>
              <a:avLst/>
              <a:gdLst/>
              <a:ahLst/>
              <a:cxnLst/>
              <a:rect l="l" t="t" r="r" b="b"/>
              <a:pathLst>
                <a:path w="7" h="24" extrusionOk="0">
                  <a:moveTo>
                    <a:pt x="1" y="1"/>
                  </a:moveTo>
                  <a:cubicBezTo>
                    <a:pt x="1" y="14"/>
                    <a:pt x="4" y="23"/>
                    <a:pt x="6" y="23"/>
                  </a:cubicBezTo>
                  <a:cubicBezTo>
                    <a:pt x="7" y="23"/>
                    <a:pt x="6" y="1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9475;p60">
              <a:extLst>
                <a:ext uri="{FF2B5EF4-FFF2-40B4-BE49-F238E27FC236}">
                  <a16:creationId xmlns:a16="http://schemas.microsoft.com/office/drawing/2014/main" id="{B521E5A3-5652-4BD9-AEBA-D5D6EEF8B074}"/>
                </a:ext>
              </a:extLst>
            </p:cNvPr>
            <p:cNvSpPr/>
            <p:nvPr/>
          </p:nvSpPr>
          <p:spPr>
            <a:xfrm>
              <a:off x="5595625" y="33264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13" y="13"/>
                    <a:pt x="24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9476;p60">
              <a:extLst>
                <a:ext uri="{FF2B5EF4-FFF2-40B4-BE49-F238E27FC236}">
                  <a16:creationId xmlns:a16="http://schemas.microsoft.com/office/drawing/2014/main" id="{F09C5E33-35DF-4846-96D5-476B1770BBD0}"/>
                </a:ext>
              </a:extLst>
            </p:cNvPr>
            <p:cNvSpPr/>
            <p:nvPr/>
          </p:nvSpPr>
          <p:spPr>
            <a:xfrm>
              <a:off x="5599500" y="3326725"/>
              <a:ext cx="375" cy="825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0" y="1"/>
                  </a:moveTo>
                  <a:cubicBezTo>
                    <a:pt x="7" y="20"/>
                    <a:pt x="13" y="32"/>
                    <a:pt x="14" y="32"/>
                  </a:cubicBezTo>
                  <a:cubicBezTo>
                    <a:pt x="15" y="32"/>
                    <a:pt x="11" y="2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9477;p60">
              <a:extLst>
                <a:ext uri="{FF2B5EF4-FFF2-40B4-BE49-F238E27FC236}">
                  <a16:creationId xmlns:a16="http://schemas.microsoft.com/office/drawing/2014/main" id="{CFF5F68C-C24A-468D-81E0-CF76670336F9}"/>
                </a:ext>
              </a:extLst>
            </p:cNvPr>
            <p:cNvSpPr/>
            <p:nvPr/>
          </p:nvSpPr>
          <p:spPr>
            <a:xfrm>
              <a:off x="5600100" y="332315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12" y="13"/>
                  </a:moveTo>
                  <a:cubicBezTo>
                    <a:pt x="24" y="25"/>
                    <a:pt x="0" y="1"/>
                    <a:pt x="12" y="13"/>
                  </a:cubicBezTo>
                  <a:cubicBezTo>
                    <a:pt x="12" y="13"/>
                    <a:pt x="24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9478;p60">
              <a:extLst>
                <a:ext uri="{FF2B5EF4-FFF2-40B4-BE49-F238E27FC236}">
                  <a16:creationId xmlns:a16="http://schemas.microsoft.com/office/drawing/2014/main" id="{45989180-BF34-486E-AA94-B20DA49DE8FB}"/>
                </a:ext>
              </a:extLst>
            </p:cNvPr>
            <p:cNvSpPr/>
            <p:nvPr/>
          </p:nvSpPr>
          <p:spPr>
            <a:xfrm>
              <a:off x="5588825" y="3298675"/>
              <a:ext cx="350" cy="175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3" y="0"/>
                  </a:moveTo>
                  <a:cubicBezTo>
                    <a:pt x="1" y="0"/>
                    <a:pt x="11" y="7"/>
                    <a:pt x="13" y="7"/>
                  </a:cubicBezTo>
                  <a:cubicBezTo>
                    <a:pt x="14" y="7"/>
                    <a:pt x="13" y="6"/>
                    <a:pt x="11" y="3"/>
                  </a:cubicBezTo>
                  <a:cubicBezTo>
                    <a:pt x="6" y="1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9479;p60">
              <a:extLst>
                <a:ext uri="{FF2B5EF4-FFF2-40B4-BE49-F238E27FC236}">
                  <a16:creationId xmlns:a16="http://schemas.microsoft.com/office/drawing/2014/main" id="{04B6697E-A193-4293-B74A-F1FD6A7B090D}"/>
                </a:ext>
              </a:extLst>
            </p:cNvPr>
            <p:cNvSpPr/>
            <p:nvPr/>
          </p:nvSpPr>
          <p:spPr>
            <a:xfrm>
              <a:off x="5601275" y="331512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cubicBezTo>
                    <a:pt x="1" y="12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9480;p60">
              <a:extLst>
                <a:ext uri="{FF2B5EF4-FFF2-40B4-BE49-F238E27FC236}">
                  <a16:creationId xmlns:a16="http://schemas.microsoft.com/office/drawing/2014/main" id="{38FBD211-0737-417C-86E9-B06EEECA9ED9}"/>
                </a:ext>
              </a:extLst>
            </p:cNvPr>
            <p:cNvSpPr/>
            <p:nvPr/>
          </p:nvSpPr>
          <p:spPr>
            <a:xfrm>
              <a:off x="5602475" y="33127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24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9481;p60">
              <a:extLst>
                <a:ext uri="{FF2B5EF4-FFF2-40B4-BE49-F238E27FC236}">
                  <a16:creationId xmlns:a16="http://schemas.microsoft.com/office/drawing/2014/main" id="{39694422-7FD0-479C-984C-F40BF606A388}"/>
                </a:ext>
              </a:extLst>
            </p:cNvPr>
            <p:cNvSpPr/>
            <p:nvPr/>
          </p:nvSpPr>
          <p:spPr>
            <a:xfrm>
              <a:off x="5601275" y="3311250"/>
              <a:ext cx="700" cy="325"/>
            </a:xfrm>
            <a:custGeom>
              <a:avLst/>
              <a:gdLst/>
              <a:ahLst/>
              <a:cxnLst/>
              <a:rect l="l" t="t" r="r" b="b"/>
              <a:pathLst>
                <a:path w="28" h="13" extrusionOk="0">
                  <a:moveTo>
                    <a:pt x="1" y="1"/>
                  </a:moveTo>
                  <a:cubicBezTo>
                    <a:pt x="1" y="1"/>
                    <a:pt x="8" y="1"/>
                    <a:pt x="11" y="6"/>
                  </a:cubicBezTo>
                  <a:lnTo>
                    <a:pt x="11" y="6"/>
                  </a:lnTo>
                  <a:cubicBezTo>
                    <a:pt x="14" y="1"/>
                    <a:pt x="28" y="1"/>
                    <a:pt x="1" y="1"/>
                  </a:cubicBezTo>
                  <a:close/>
                  <a:moveTo>
                    <a:pt x="11" y="6"/>
                  </a:moveTo>
                  <a:cubicBezTo>
                    <a:pt x="10" y="7"/>
                    <a:pt x="10" y="9"/>
                    <a:pt x="13" y="12"/>
                  </a:cubicBezTo>
                  <a:cubicBezTo>
                    <a:pt x="13" y="9"/>
                    <a:pt x="12" y="7"/>
                    <a:pt x="1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940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38"/>
          <p:cNvSpPr txBox="1">
            <a:spLocks noGrp="1"/>
          </p:cNvSpPr>
          <p:nvPr>
            <p:ph type="subTitle" idx="3"/>
          </p:nvPr>
        </p:nvSpPr>
        <p:spPr>
          <a:xfrm>
            <a:off x="3513300" y="2475050"/>
            <a:ext cx="21174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Ink Free" panose="03080402000500000000" pitchFamily="66" charset="0"/>
              </a:rPr>
              <a:t>Interactive </a:t>
            </a:r>
            <a:endParaRPr lang="en-US" sz="2800">
              <a:latin typeface="Ink Free" panose="03080402000500000000" pitchFamily="66" charset="0"/>
              <a:sym typeface="Reenie Beanie"/>
            </a:endParaRPr>
          </a:p>
        </p:txBody>
      </p:sp>
      <p:sp>
        <p:nvSpPr>
          <p:cNvPr id="1965" name="Google Shape;1965;p38"/>
          <p:cNvSpPr txBox="1">
            <a:spLocks noGrp="1"/>
          </p:cNvSpPr>
          <p:nvPr>
            <p:ph type="subTitle" idx="4"/>
          </p:nvPr>
        </p:nvSpPr>
        <p:spPr>
          <a:xfrm>
            <a:off x="3513300" y="2992550"/>
            <a:ext cx="2117400" cy="12304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PBL allows students to engage in the material and encourages participation in the course. </a:t>
            </a:r>
            <a:endParaRPr/>
          </a:p>
        </p:txBody>
      </p:sp>
      <p:sp>
        <p:nvSpPr>
          <p:cNvPr id="1966" name="Google Shape;1966;p38"/>
          <p:cNvSpPr txBox="1">
            <a:spLocks noGrp="1"/>
          </p:cNvSpPr>
          <p:nvPr>
            <p:ph type="subTitle" idx="5"/>
          </p:nvPr>
        </p:nvSpPr>
        <p:spPr>
          <a:xfrm>
            <a:off x="6163425" y="2417130"/>
            <a:ext cx="21174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Ink Free" panose="03080402000500000000" pitchFamily="66" charset="0"/>
              </a:rPr>
              <a:t>Develops New Skills</a:t>
            </a:r>
            <a:endParaRPr lang="en-US" sz="2800">
              <a:latin typeface="Ink Free" panose="03080402000500000000" pitchFamily="66" charset="0"/>
              <a:sym typeface="Reenie Beanie"/>
            </a:endParaRPr>
          </a:p>
        </p:txBody>
      </p:sp>
      <p:sp>
        <p:nvSpPr>
          <p:cNvPr id="1967" name="Google Shape;1967;p38"/>
          <p:cNvSpPr txBox="1">
            <a:spLocks noGrp="1"/>
          </p:cNvSpPr>
          <p:nvPr>
            <p:ph type="subTitle" idx="6"/>
          </p:nvPr>
        </p:nvSpPr>
        <p:spPr>
          <a:xfrm>
            <a:off x="6163425" y="2992549"/>
            <a:ext cx="2117400" cy="1230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Teamwork, problem-solving, creating procedures, and organizational skills are all used in PBL</a:t>
            </a:r>
            <a:endParaRPr/>
          </a:p>
        </p:txBody>
      </p:sp>
      <p:sp>
        <p:nvSpPr>
          <p:cNvPr id="1968" name="Google Shape;1968;p38"/>
          <p:cNvSpPr txBox="1">
            <a:spLocks noGrp="1"/>
          </p:cNvSpPr>
          <p:nvPr>
            <p:ph type="subTitle" idx="1"/>
          </p:nvPr>
        </p:nvSpPr>
        <p:spPr>
          <a:xfrm>
            <a:off x="863175" y="2424109"/>
            <a:ext cx="2117400" cy="5494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Ink Free" panose="03080402000500000000" pitchFamily="66" charset="0"/>
              </a:rPr>
              <a:t>Made for Students</a:t>
            </a:r>
            <a:endParaRPr lang="en-US" sz="2800">
              <a:latin typeface="Ink Free" panose="03080402000500000000" pitchFamily="66" charset="0"/>
              <a:sym typeface="Reenie Beanie"/>
            </a:endParaRPr>
          </a:p>
        </p:txBody>
      </p:sp>
      <p:sp>
        <p:nvSpPr>
          <p:cNvPr id="1969" name="Google Shape;1969;p38"/>
          <p:cNvSpPr txBox="1">
            <a:spLocks noGrp="1"/>
          </p:cNvSpPr>
          <p:nvPr>
            <p:ph type="subTitle" idx="2"/>
          </p:nvPr>
        </p:nvSpPr>
        <p:spPr>
          <a:xfrm>
            <a:off x="863175" y="2992550"/>
            <a:ext cx="2117400" cy="10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projects are designed to help students understand the material better</a:t>
            </a:r>
            <a:endParaRPr/>
          </a:p>
        </p:txBody>
      </p:sp>
      <p:grpSp>
        <p:nvGrpSpPr>
          <p:cNvPr id="5271" name="Google Shape;31556;p74">
            <a:extLst>
              <a:ext uri="{FF2B5EF4-FFF2-40B4-BE49-F238E27FC236}">
                <a16:creationId xmlns:a16="http://schemas.microsoft.com/office/drawing/2014/main" id="{56A71149-559F-4CF1-BA80-1644E5B27798}"/>
              </a:ext>
            </a:extLst>
          </p:cNvPr>
          <p:cNvGrpSpPr/>
          <p:nvPr/>
        </p:nvGrpSpPr>
        <p:grpSpPr>
          <a:xfrm>
            <a:off x="1400228" y="1425943"/>
            <a:ext cx="1049806" cy="770198"/>
            <a:chOff x="5331913" y="3413947"/>
            <a:chExt cx="347143" cy="254684"/>
          </a:xfrm>
          <a:solidFill>
            <a:schemeClr val="bg1">
              <a:lumMod val="60000"/>
              <a:lumOff val="40000"/>
            </a:schemeClr>
          </a:solidFill>
        </p:grpSpPr>
        <p:sp>
          <p:nvSpPr>
            <p:cNvPr id="5272" name="Google Shape;31557;p74">
              <a:extLst>
                <a:ext uri="{FF2B5EF4-FFF2-40B4-BE49-F238E27FC236}">
                  <a16:creationId xmlns:a16="http://schemas.microsoft.com/office/drawing/2014/main" id="{17790AE6-9991-4B88-8EC0-6FC0143D70F0}"/>
                </a:ext>
              </a:extLst>
            </p:cNvPr>
            <p:cNvSpPr/>
            <p:nvPr/>
          </p:nvSpPr>
          <p:spPr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31558;p74">
              <a:extLst>
                <a:ext uri="{FF2B5EF4-FFF2-40B4-BE49-F238E27FC236}">
                  <a16:creationId xmlns:a16="http://schemas.microsoft.com/office/drawing/2014/main" id="{2A2BA06A-6508-4545-AB97-6D12551F1C13}"/>
                </a:ext>
              </a:extLst>
            </p:cNvPr>
            <p:cNvSpPr/>
            <p:nvPr/>
          </p:nvSpPr>
          <p:spPr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31559;p74">
              <a:extLst>
                <a:ext uri="{FF2B5EF4-FFF2-40B4-BE49-F238E27FC236}">
                  <a16:creationId xmlns:a16="http://schemas.microsoft.com/office/drawing/2014/main" id="{B99C706F-4E31-486E-83D1-B7648254D1C7}"/>
                </a:ext>
              </a:extLst>
            </p:cNvPr>
            <p:cNvSpPr/>
            <p:nvPr/>
          </p:nvSpPr>
          <p:spPr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31560;p74">
              <a:extLst>
                <a:ext uri="{FF2B5EF4-FFF2-40B4-BE49-F238E27FC236}">
                  <a16:creationId xmlns:a16="http://schemas.microsoft.com/office/drawing/2014/main" id="{887D1DF7-027B-4C07-A49D-88F24648E983}"/>
                </a:ext>
              </a:extLst>
            </p:cNvPr>
            <p:cNvSpPr/>
            <p:nvPr/>
          </p:nvSpPr>
          <p:spPr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31561;p74">
              <a:extLst>
                <a:ext uri="{FF2B5EF4-FFF2-40B4-BE49-F238E27FC236}">
                  <a16:creationId xmlns:a16="http://schemas.microsoft.com/office/drawing/2014/main" id="{BEDE0EBD-70D0-4EB9-BB0B-F7F936AB4199}"/>
                </a:ext>
              </a:extLst>
            </p:cNvPr>
            <p:cNvSpPr/>
            <p:nvPr/>
          </p:nvSpPr>
          <p:spPr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31562;p74">
              <a:extLst>
                <a:ext uri="{FF2B5EF4-FFF2-40B4-BE49-F238E27FC236}">
                  <a16:creationId xmlns:a16="http://schemas.microsoft.com/office/drawing/2014/main" id="{B0F488B0-A7FF-49B5-9B3E-649AD41CA85B}"/>
                </a:ext>
              </a:extLst>
            </p:cNvPr>
            <p:cNvSpPr/>
            <p:nvPr/>
          </p:nvSpPr>
          <p:spPr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8" name="Google Shape;32984;p76">
            <a:extLst>
              <a:ext uri="{FF2B5EF4-FFF2-40B4-BE49-F238E27FC236}">
                <a16:creationId xmlns:a16="http://schemas.microsoft.com/office/drawing/2014/main" id="{B0C87BF2-BED1-4463-B8F3-D277BCD69AF7}"/>
              </a:ext>
            </a:extLst>
          </p:cNvPr>
          <p:cNvGrpSpPr/>
          <p:nvPr/>
        </p:nvGrpSpPr>
        <p:grpSpPr>
          <a:xfrm>
            <a:off x="4029356" y="1357094"/>
            <a:ext cx="1085287" cy="974276"/>
            <a:chOff x="1865381" y="4277506"/>
            <a:chExt cx="396131" cy="35561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5279" name="Google Shape;32985;p76">
              <a:extLst>
                <a:ext uri="{FF2B5EF4-FFF2-40B4-BE49-F238E27FC236}">
                  <a16:creationId xmlns:a16="http://schemas.microsoft.com/office/drawing/2014/main" id="{2315282D-6489-43CC-8BD1-E64CB1EC8ADC}"/>
                </a:ext>
              </a:extLst>
            </p:cNvPr>
            <p:cNvSpPr/>
            <p:nvPr/>
          </p:nvSpPr>
          <p:spPr>
            <a:xfrm>
              <a:off x="1865381" y="4277506"/>
              <a:ext cx="396131" cy="355612"/>
            </a:xfrm>
            <a:custGeom>
              <a:avLst/>
              <a:gdLst/>
              <a:ahLst/>
              <a:cxnLst/>
              <a:rect l="l" t="t" r="r" b="b"/>
              <a:pathLst>
                <a:path w="12455" h="11181" extrusionOk="0">
                  <a:moveTo>
                    <a:pt x="6240" y="322"/>
                  </a:moveTo>
                  <a:cubicBezTo>
                    <a:pt x="6883" y="322"/>
                    <a:pt x="7395" y="846"/>
                    <a:pt x="7395" y="1489"/>
                  </a:cubicBezTo>
                  <a:cubicBezTo>
                    <a:pt x="7395" y="2132"/>
                    <a:pt x="6883" y="2644"/>
                    <a:pt x="6240" y="2644"/>
                  </a:cubicBezTo>
                  <a:cubicBezTo>
                    <a:pt x="5597" y="2644"/>
                    <a:pt x="5073" y="2132"/>
                    <a:pt x="5073" y="1489"/>
                  </a:cubicBezTo>
                  <a:cubicBezTo>
                    <a:pt x="5073" y="834"/>
                    <a:pt x="5597" y="322"/>
                    <a:pt x="6240" y="322"/>
                  </a:cubicBezTo>
                  <a:close/>
                  <a:moveTo>
                    <a:pt x="8621" y="3703"/>
                  </a:moveTo>
                  <a:cubicBezTo>
                    <a:pt x="8943" y="3703"/>
                    <a:pt x="9276" y="3751"/>
                    <a:pt x="9585" y="3834"/>
                  </a:cubicBezTo>
                  <a:cubicBezTo>
                    <a:pt x="9657" y="4156"/>
                    <a:pt x="9705" y="4477"/>
                    <a:pt x="9705" y="4811"/>
                  </a:cubicBezTo>
                  <a:cubicBezTo>
                    <a:pt x="9705" y="6239"/>
                    <a:pt x="8847" y="7466"/>
                    <a:pt x="7609" y="7990"/>
                  </a:cubicBezTo>
                  <a:cubicBezTo>
                    <a:pt x="7669" y="7728"/>
                    <a:pt x="7692" y="7454"/>
                    <a:pt x="7692" y="7192"/>
                  </a:cubicBezTo>
                  <a:cubicBezTo>
                    <a:pt x="7692" y="6382"/>
                    <a:pt x="7454" y="5620"/>
                    <a:pt x="7002" y="4965"/>
                  </a:cubicBezTo>
                  <a:cubicBezTo>
                    <a:pt x="6859" y="4775"/>
                    <a:pt x="6704" y="4584"/>
                    <a:pt x="6526" y="4418"/>
                  </a:cubicBezTo>
                  <a:cubicBezTo>
                    <a:pt x="7097" y="3977"/>
                    <a:pt x="7835" y="3703"/>
                    <a:pt x="8621" y="3703"/>
                  </a:cubicBezTo>
                  <a:close/>
                  <a:moveTo>
                    <a:pt x="10478" y="7918"/>
                  </a:moveTo>
                  <a:lnTo>
                    <a:pt x="10598" y="8168"/>
                  </a:lnTo>
                  <a:lnTo>
                    <a:pt x="10359" y="8168"/>
                  </a:lnTo>
                  <a:lnTo>
                    <a:pt x="10478" y="7918"/>
                  </a:lnTo>
                  <a:close/>
                  <a:moveTo>
                    <a:pt x="6240" y="4656"/>
                  </a:moveTo>
                  <a:cubicBezTo>
                    <a:pt x="6407" y="4823"/>
                    <a:pt x="6561" y="4989"/>
                    <a:pt x="6704" y="5180"/>
                  </a:cubicBezTo>
                  <a:cubicBezTo>
                    <a:pt x="7121" y="5775"/>
                    <a:pt x="7335" y="6454"/>
                    <a:pt x="7335" y="7192"/>
                  </a:cubicBezTo>
                  <a:cubicBezTo>
                    <a:pt x="7335" y="7513"/>
                    <a:pt x="7299" y="7847"/>
                    <a:pt x="7204" y="8144"/>
                  </a:cubicBezTo>
                  <a:cubicBezTo>
                    <a:pt x="6907" y="8228"/>
                    <a:pt x="6585" y="8275"/>
                    <a:pt x="6252" y="8275"/>
                  </a:cubicBezTo>
                  <a:cubicBezTo>
                    <a:pt x="5930" y="8275"/>
                    <a:pt x="5597" y="8228"/>
                    <a:pt x="5299" y="8144"/>
                  </a:cubicBezTo>
                  <a:cubicBezTo>
                    <a:pt x="5180" y="7847"/>
                    <a:pt x="5133" y="7513"/>
                    <a:pt x="5133" y="7192"/>
                  </a:cubicBezTo>
                  <a:cubicBezTo>
                    <a:pt x="5133" y="6192"/>
                    <a:pt x="5549" y="5299"/>
                    <a:pt x="6240" y="4656"/>
                  </a:cubicBezTo>
                  <a:close/>
                  <a:moveTo>
                    <a:pt x="5430" y="8561"/>
                  </a:moveTo>
                  <a:lnTo>
                    <a:pt x="5430" y="8561"/>
                  </a:lnTo>
                  <a:cubicBezTo>
                    <a:pt x="5704" y="8621"/>
                    <a:pt x="5966" y="8644"/>
                    <a:pt x="6252" y="8644"/>
                  </a:cubicBezTo>
                  <a:cubicBezTo>
                    <a:pt x="6537" y="8644"/>
                    <a:pt x="6799" y="8621"/>
                    <a:pt x="7061" y="8561"/>
                  </a:cubicBezTo>
                  <a:lnTo>
                    <a:pt x="7061" y="8561"/>
                  </a:lnTo>
                  <a:cubicBezTo>
                    <a:pt x="6847" y="8990"/>
                    <a:pt x="6585" y="9395"/>
                    <a:pt x="6240" y="9716"/>
                  </a:cubicBezTo>
                  <a:cubicBezTo>
                    <a:pt x="5895" y="9395"/>
                    <a:pt x="5609" y="9002"/>
                    <a:pt x="5430" y="8561"/>
                  </a:cubicBezTo>
                  <a:close/>
                  <a:moveTo>
                    <a:pt x="2470" y="7643"/>
                  </a:moveTo>
                  <a:cubicBezTo>
                    <a:pt x="2693" y="7643"/>
                    <a:pt x="2903" y="7736"/>
                    <a:pt x="3049" y="7882"/>
                  </a:cubicBezTo>
                  <a:cubicBezTo>
                    <a:pt x="3216" y="8049"/>
                    <a:pt x="3323" y="8263"/>
                    <a:pt x="3323" y="8502"/>
                  </a:cubicBezTo>
                  <a:cubicBezTo>
                    <a:pt x="3323" y="8692"/>
                    <a:pt x="3263" y="8859"/>
                    <a:pt x="3144" y="9002"/>
                  </a:cubicBezTo>
                  <a:cubicBezTo>
                    <a:pt x="2954" y="9275"/>
                    <a:pt x="2799" y="9549"/>
                    <a:pt x="2739" y="9847"/>
                  </a:cubicBezTo>
                  <a:lnTo>
                    <a:pt x="2192" y="9847"/>
                  </a:lnTo>
                  <a:cubicBezTo>
                    <a:pt x="2132" y="9537"/>
                    <a:pt x="2001" y="9252"/>
                    <a:pt x="1799" y="9002"/>
                  </a:cubicBezTo>
                  <a:cubicBezTo>
                    <a:pt x="1680" y="8835"/>
                    <a:pt x="1620" y="8656"/>
                    <a:pt x="1620" y="8454"/>
                  </a:cubicBezTo>
                  <a:cubicBezTo>
                    <a:pt x="1644" y="8025"/>
                    <a:pt x="2001" y="7668"/>
                    <a:pt x="2430" y="7644"/>
                  </a:cubicBezTo>
                  <a:cubicBezTo>
                    <a:pt x="2443" y="7644"/>
                    <a:pt x="2457" y="7643"/>
                    <a:pt x="2470" y="7643"/>
                  </a:cubicBezTo>
                  <a:close/>
                  <a:moveTo>
                    <a:pt x="10300" y="8525"/>
                  </a:moveTo>
                  <a:lnTo>
                    <a:pt x="10300" y="10145"/>
                  </a:lnTo>
                  <a:lnTo>
                    <a:pt x="10109" y="10145"/>
                  </a:lnTo>
                  <a:lnTo>
                    <a:pt x="10109" y="8585"/>
                  </a:lnTo>
                  <a:cubicBezTo>
                    <a:pt x="10109" y="8561"/>
                    <a:pt x="10133" y="8525"/>
                    <a:pt x="10169" y="8525"/>
                  </a:cubicBezTo>
                  <a:close/>
                  <a:moveTo>
                    <a:pt x="10788" y="8525"/>
                  </a:moveTo>
                  <a:cubicBezTo>
                    <a:pt x="10824" y="8525"/>
                    <a:pt x="10848" y="8561"/>
                    <a:pt x="10848" y="8585"/>
                  </a:cubicBezTo>
                  <a:lnTo>
                    <a:pt x="10848" y="10145"/>
                  </a:lnTo>
                  <a:lnTo>
                    <a:pt x="10657" y="10145"/>
                  </a:lnTo>
                  <a:lnTo>
                    <a:pt x="10657" y="8525"/>
                  </a:lnTo>
                  <a:close/>
                  <a:moveTo>
                    <a:pt x="2847" y="10252"/>
                  </a:moveTo>
                  <a:lnTo>
                    <a:pt x="2847" y="10323"/>
                  </a:lnTo>
                  <a:lnTo>
                    <a:pt x="2073" y="10323"/>
                  </a:lnTo>
                  <a:lnTo>
                    <a:pt x="2073" y="10252"/>
                  </a:lnTo>
                  <a:close/>
                  <a:moveTo>
                    <a:pt x="2489" y="4013"/>
                  </a:moveTo>
                  <a:lnTo>
                    <a:pt x="2489" y="4013"/>
                  </a:lnTo>
                  <a:cubicBezTo>
                    <a:pt x="2430" y="4287"/>
                    <a:pt x="2394" y="4549"/>
                    <a:pt x="2394" y="4823"/>
                  </a:cubicBezTo>
                  <a:cubicBezTo>
                    <a:pt x="2394" y="6501"/>
                    <a:pt x="3489" y="7930"/>
                    <a:pt x="4990" y="8454"/>
                  </a:cubicBezTo>
                  <a:cubicBezTo>
                    <a:pt x="5180" y="9025"/>
                    <a:pt x="5525" y="9549"/>
                    <a:pt x="5954" y="9966"/>
                  </a:cubicBezTo>
                  <a:cubicBezTo>
                    <a:pt x="5371" y="10383"/>
                    <a:pt x="4644" y="10657"/>
                    <a:pt x="3859" y="10657"/>
                  </a:cubicBezTo>
                  <a:cubicBezTo>
                    <a:pt x="3644" y="10657"/>
                    <a:pt x="3430" y="10645"/>
                    <a:pt x="3216" y="10597"/>
                  </a:cubicBezTo>
                  <a:lnTo>
                    <a:pt x="3216" y="10192"/>
                  </a:lnTo>
                  <a:cubicBezTo>
                    <a:pt x="3216" y="10085"/>
                    <a:pt x="3168" y="10002"/>
                    <a:pt x="3097" y="9942"/>
                  </a:cubicBezTo>
                  <a:cubicBezTo>
                    <a:pt x="3156" y="9680"/>
                    <a:pt x="3263" y="9454"/>
                    <a:pt x="3430" y="9240"/>
                  </a:cubicBezTo>
                  <a:cubicBezTo>
                    <a:pt x="3585" y="9025"/>
                    <a:pt x="3680" y="8775"/>
                    <a:pt x="3680" y="8513"/>
                  </a:cubicBezTo>
                  <a:cubicBezTo>
                    <a:pt x="3680" y="8180"/>
                    <a:pt x="3549" y="7871"/>
                    <a:pt x="3311" y="7632"/>
                  </a:cubicBezTo>
                  <a:cubicBezTo>
                    <a:pt x="3072" y="7416"/>
                    <a:pt x="2769" y="7298"/>
                    <a:pt x="2462" y="7298"/>
                  </a:cubicBezTo>
                  <a:cubicBezTo>
                    <a:pt x="2447" y="7298"/>
                    <a:pt x="2433" y="7298"/>
                    <a:pt x="2418" y="7299"/>
                  </a:cubicBezTo>
                  <a:cubicBezTo>
                    <a:pt x="1787" y="7335"/>
                    <a:pt x="1275" y="7835"/>
                    <a:pt x="1263" y="8466"/>
                  </a:cubicBezTo>
                  <a:cubicBezTo>
                    <a:pt x="1251" y="8752"/>
                    <a:pt x="1346" y="9025"/>
                    <a:pt x="1525" y="9252"/>
                  </a:cubicBezTo>
                  <a:cubicBezTo>
                    <a:pt x="1680" y="9466"/>
                    <a:pt x="1787" y="9704"/>
                    <a:pt x="1846" y="9954"/>
                  </a:cubicBezTo>
                  <a:lnTo>
                    <a:pt x="1799" y="10002"/>
                  </a:lnTo>
                  <a:cubicBezTo>
                    <a:pt x="906" y="9347"/>
                    <a:pt x="382" y="8311"/>
                    <a:pt x="382" y="7204"/>
                  </a:cubicBezTo>
                  <a:cubicBezTo>
                    <a:pt x="382" y="5775"/>
                    <a:pt x="1251" y="4537"/>
                    <a:pt x="2489" y="4013"/>
                  </a:cubicBezTo>
                  <a:close/>
                  <a:moveTo>
                    <a:pt x="2847" y="10680"/>
                  </a:moveTo>
                  <a:lnTo>
                    <a:pt x="2847" y="10788"/>
                  </a:lnTo>
                  <a:lnTo>
                    <a:pt x="2073" y="10788"/>
                  </a:lnTo>
                  <a:lnTo>
                    <a:pt x="2073" y="10680"/>
                  </a:lnTo>
                  <a:close/>
                  <a:moveTo>
                    <a:pt x="10848" y="10526"/>
                  </a:moveTo>
                  <a:lnTo>
                    <a:pt x="10848" y="10728"/>
                  </a:lnTo>
                  <a:cubicBezTo>
                    <a:pt x="10848" y="10764"/>
                    <a:pt x="10824" y="10788"/>
                    <a:pt x="10788" y="10788"/>
                  </a:cubicBezTo>
                  <a:lnTo>
                    <a:pt x="10169" y="10788"/>
                  </a:lnTo>
                  <a:cubicBezTo>
                    <a:pt x="10133" y="10788"/>
                    <a:pt x="10109" y="10764"/>
                    <a:pt x="10109" y="10728"/>
                  </a:cubicBezTo>
                  <a:lnTo>
                    <a:pt x="10109" y="10526"/>
                  </a:lnTo>
                  <a:close/>
                  <a:moveTo>
                    <a:pt x="6228" y="0"/>
                  </a:moveTo>
                  <a:cubicBezTo>
                    <a:pt x="5454" y="0"/>
                    <a:pt x="4823" y="584"/>
                    <a:pt x="4716" y="1310"/>
                  </a:cubicBezTo>
                  <a:cubicBezTo>
                    <a:pt x="4049" y="1596"/>
                    <a:pt x="3466" y="2072"/>
                    <a:pt x="3049" y="2667"/>
                  </a:cubicBezTo>
                  <a:cubicBezTo>
                    <a:pt x="2858" y="2941"/>
                    <a:pt x="2692" y="3263"/>
                    <a:pt x="2597" y="3584"/>
                  </a:cubicBezTo>
                  <a:cubicBezTo>
                    <a:pt x="1084" y="4108"/>
                    <a:pt x="1" y="5537"/>
                    <a:pt x="1" y="7216"/>
                  </a:cubicBezTo>
                  <a:cubicBezTo>
                    <a:pt x="1" y="8502"/>
                    <a:pt x="632" y="9692"/>
                    <a:pt x="1704" y="10407"/>
                  </a:cubicBezTo>
                  <a:lnTo>
                    <a:pt x="1704" y="10847"/>
                  </a:lnTo>
                  <a:cubicBezTo>
                    <a:pt x="1704" y="11026"/>
                    <a:pt x="1846" y="11180"/>
                    <a:pt x="2025" y="11180"/>
                  </a:cubicBezTo>
                  <a:lnTo>
                    <a:pt x="2858" y="11180"/>
                  </a:lnTo>
                  <a:cubicBezTo>
                    <a:pt x="2989" y="11180"/>
                    <a:pt x="3108" y="11097"/>
                    <a:pt x="3156" y="10978"/>
                  </a:cubicBezTo>
                  <a:cubicBezTo>
                    <a:pt x="3382" y="11026"/>
                    <a:pt x="3609" y="11038"/>
                    <a:pt x="3823" y="11038"/>
                  </a:cubicBezTo>
                  <a:cubicBezTo>
                    <a:pt x="4716" y="11038"/>
                    <a:pt x="5549" y="10728"/>
                    <a:pt x="6204" y="10204"/>
                  </a:cubicBezTo>
                  <a:cubicBezTo>
                    <a:pt x="6764" y="10645"/>
                    <a:pt x="7419" y="10919"/>
                    <a:pt x="8157" y="11014"/>
                  </a:cubicBezTo>
                  <a:lnTo>
                    <a:pt x="8169" y="11014"/>
                  </a:lnTo>
                  <a:cubicBezTo>
                    <a:pt x="8264" y="11014"/>
                    <a:pt x="8335" y="10942"/>
                    <a:pt x="8347" y="10847"/>
                  </a:cubicBezTo>
                  <a:cubicBezTo>
                    <a:pt x="8371" y="10740"/>
                    <a:pt x="8288" y="10657"/>
                    <a:pt x="8192" y="10645"/>
                  </a:cubicBezTo>
                  <a:cubicBezTo>
                    <a:pt x="7550" y="10561"/>
                    <a:pt x="6966" y="10323"/>
                    <a:pt x="6490" y="9954"/>
                  </a:cubicBezTo>
                  <a:cubicBezTo>
                    <a:pt x="6918" y="9537"/>
                    <a:pt x="7264" y="9014"/>
                    <a:pt x="7454" y="8442"/>
                  </a:cubicBezTo>
                  <a:cubicBezTo>
                    <a:pt x="8966" y="7918"/>
                    <a:pt x="10050" y="6489"/>
                    <a:pt x="10050" y="4811"/>
                  </a:cubicBezTo>
                  <a:cubicBezTo>
                    <a:pt x="10050" y="4525"/>
                    <a:pt x="10014" y="4251"/>
                    <a:pt x="9955" y="4001"/>
                  </a:cubicBezTo>
                  <a:lnTo>
                    <a:pt x="9955" y="4001"/>
                  </a:lnTo>
                  <a:cubicBezTo>
                    <a:pt x="11193" y="4537"/>
                    <a:pt x="12062" y="5763"/>
                    <a:pt x="12062" y="7192"/>
                  </a:cubicBezTo>
                  <a:cubicBezTo>
                    <a:pt x="12062" y="8037"/>
                    <a:pt x="11741" y="8859"/>
                    <a:pt x="11181" y="9490"/>
                  </a:cubicBezTo>
                  <a:lnTo>
                    <a:pt x="11181" y="8597"/>
                  </a:lnTo>
                  <a:cubicBezTo>
                    <a:pt x="11181" y="8466"/>
                    <a:pt x="11109" y="8335"/>
                    <a:pt x="11002" y="8263"/>
                  </a:cubicBezTo>
                  <a:lnTo>
                    <a:pt x="10717" y="7644"/>
                  </a:lnTo>
                  <a:cubicBezTo>
                    <a:pt x="10669" y="7549"/>
                    <a:pt x="10574" y="7466"/>
                    <a:pt x="10455" y="7466"/>
                  </a:cubicBezTo>
                  <a:cubicBezTo>
                    <a:pt x="10336" y="7466"/>
                    <a:pt x="10228" y="7525"/>
                    <a:pt x="10181" y="7644"/>
                  </a:cubicBezTo>
                  <a:lnTo>
                    <a:pt x="9895" y="8263"/>
                  </a:lnTo>
                  <a:cubicBezTo>
                    <a:pt x="9800" y="8335"/>
                    <a:pt x="9716" y="8466"/>
                    <a:pt x="9716" y="8597"/>
                  </a:cubicBezTo>
                  <a:lnTo>
                    <a:pt x="9716" y="10478"/>
                  </a:lnTo>
                  <a:cubicBezTo>
                    <a:pt x="9466" y="10561"/>
                    <a:pt x="9216" y="10621"/>
                    <a:pt x="8943" y="10645"/>
                  </a:cubicBezTo>
                  <a:cubicBezTo>
                    <a:pt x="8847" y="10657"/>
                    <a:pt x="8764" y="10740"/>
                    <a:pt x="8788" y="10835"/>
                  </a:cubicBezTo>
                  <a:cubicBezTo>
                    <a:pt x="8800" y="10919"/>
                    <a:pt x="8871" y="11002"/>
                    <a:pt x="8966" y="11002"/>
                  </a:cubicBezTo>
                  <a:lnTo>
                    <a:pt x="8978" y="11002"/>
                  </a:lnTo>
                  <a:cubicBezTo>
                    <a:pt x="9228" y="10966"/>
                    <a:pt x="9478" y="10919"/>
                    <a:pt x="9740" y="10847"/>
                  </a:cubicBezTo>
                  <a:cubicBezTo>
                    <a:pt x="9776" y="11026"/>
                    <a:pt x="9943" y="11157"/>
                    <a:pt x="10133" y="11157"/>
                  </a:cubicBezTo>
                  <a:lnTo>
                    <a:pt x="10764" y="11157"/>
                  </a:lnTo>
                  <a:cubicBezTo>
                    <a:pt x="11002" y="11157"/>
                    <a:pt x="11193" y="10966"/>
                    <a:pt x="11193" y="10728"/>
                  </a:cubicBezTo>
                  <a:lnTo>
                    <a:pt x="11193" y="10014"/>
                  </a:lnTo>
                  <a:cubicBezTo>
                    <a:pt x="12002" y="9287"/>
                    <a:pt x="12455" y="8263"/>
                    <a:pt x="12455" y="7192"/>
                  </a:cubicBezTo>
                  <a:cubicBezTo>
                    <a:pt x="12455" y="5501"/>
                    <a:pt x="11371" y="4072"/>
                    <a:pt x="9871" y="3560"/>
                  </a:cubicBezTo>
                  <a:cubicBezTo>
                    <a:pt x="9740" y="3168"/>
                    <a:pt x="9538" y="2798"/>
                    <a:pt x="9276" y="2465"/>
                  </a:cubicBezTo>
                  <a:cubicBezTo>
                    <a:pt x="9242" y="2425"/>
                    <a:pt x="9189" y="2403"/>
                    <a:pt x="9137" y="2403"/>
                  </a:cubicBezTo>
                  <a:cubicBezTo>
                    <a:pt x="9097" y="2403"/>
                    <a:pt x="9057" y="2416"/>
                    <a:pt x="9026" y="2441"/>
                  </a:cubicBezTo>
                  <a:cubicBezTo>
                    <a:pt x="8943" y="2501"/>
                    <a:pt x="8931" y="2620"/>
                    <a:pt x="8990" y="2691"/>
                  </a:cubicBezTo>
                  <a:cubicBezTo>
                    <a:pt x="9169" y="2929"/>
                    <a:pt x="9324" y="3168"/>
                    <a:pt x="9443" y="3441"/>
                  </a:cubicBezTo>
                  <a:cubicBezTo>
                    <a:pt x="9169" y="3382"/>
                    <a:pt x="8907" y="3346"/>
                    <a:pt x="8621" y="3346"/>
                  </a:cubicBezTo>
                  <a:cubicBezTo>
                    <a:pt x="7728" y="3346"/>
                    <a:pt x="6895" y="3656"/>
                    <a:pt x="6240" y="4180"/>
                  </a:cubicBezTo>
                  <a:cubicBezTo>
                    <a:pt x="5930" y="3930"/>
                    <a:pt x="5573" y="3739"/>
                    <a:pt x="5192" y="3584"/>
                  </a:cubicBezTo>
                  <a:cubicBezTo>
                    <a:pt x="5175" y="3580"/>
                    <a:pt x="5158" y="3577"/>
                    <a:pt x="5140" y="3577"/>
                  </a:cubicBezTo>
                  <a:cubicBezTo>
                    <a:pt x="5068" y="3577"/>
                    <a:pt x="4992" y="3615"/>
                    <a:pt x="4954" y="3691"/>
                  </a:cubicBezTo>
                  <a:cubicBezTo>
                    <a:pt x="4930" y="3775"/>
                    <a:pt x="4978" y="3882"/>
                    <a:pt x="5061" y="3930"/>
                  </a:cubicBezTo>
                  <a:cubicBezTo>
                    <a:pt x="5394" y="4049"/>
                    <a:pt x="5692" y="4215"/>
                    <a:pt x="5954" y="4418"/>
                  </a:cubicBezTo>
                  <a:cubicBezTo>
                    <a:pt x="5228" y="5120"/>
                    <a:pt x="4775" y="6096"/>
                    <a:pt x="4775" y="7192"/>
                  </a:cubicBezTo>
                  <a:cubicBezTo>
                    <a:pt x="4775" y="7466"/>
                    <a:pt x="4811" y="7740"/>
                    <a:pt x="4871" y="7990"/>
                  </a:cubicBezTo>
                  <a:cubicBezTo>
                    <a:pt x="3632" y="7454"/>
                    <a:pt x="2775" y="6239"/>
                    <a:pt x="2775" y="4811"/>
                  </a:cubicBezTo>
                  <a:cubicBezTo>
                    <a:pt x="2775" y="4477"/>
                    <a:pt x="2811" y="4156"/>
                    <a:pt x="2906" y="3858"/>
                  </a:cubicBezTo>
                  <a:cubicBezTo>
                    <a:pt x="3204" y="3763"/>
                    <a:pt x="3525" y="3715"/>
                    <a:pt x="3859" y="3715"/>
                  </a:cubicBezTo>
                  <a:cubicBezTo>
                    <a:pt x="4025" y="3715"/>
                    <a:pt x="4168" y="3739"/>
                    <a:pt x="4335" y="3751"/>
                  </a:cubicBezTo>
                  <a:cubicBezTo>
                    <a:pt x="4342" y="3752"/>
                    <a:pt x="4349" y="3752"/>
                    <a:pt x="4356" y="3752"/>
                  </a:cubicBezTo>
                  <a:cubicBezTo>
                    <a:pt x="4444" y="3752"/>
                    <a:pt x="4526" y="3684"/>
                    <a:pt x="4537" y="3596"/>
                  </a:cubicBezTo>
                  <a:cubicBezTo>
                    <a:pt x="4549" y="3501"/>
                    <a:pt x="4478" y="3406"/>
                    <a:pt x="4394" y="3394"/>
                  </a:cubicBezTo>
                  <a:cubicBezTo>
                    <a:pt x="4216" y="3358"/>
                    <a:pt x="4049" y="3358"/>
                    <a:pt x="3870" y="3358"/>
                  </a:cubicBezTo>
                  <a:cubicBezTo>
                    <a:pt x="3585" y="3358"/>
                    <a:pt x="3323" y="3394"/>
                    <a:pt x="3049" y="3453"/>
                  </a:cubicBezTo>
                  <a:cubicBezTo>
                    <a:pt x="3144" y="3239"/>
                    <a:pt x="3239" y="3048"/>
                    <a:pt x="3382" y="2858"/>
                  </a:cubicBezTo>
                  <a:cubicBezTo>
                    <a:pt x="3716" y="2346"/>
                    <a:pt x="4192" y="1953"/>
                    <a:pt x="4728" y="1691"/>
                  </a:cubicBezTo>
                  <a:cubicBezTo>
                    <a:pt x="4835" y="2441"/>
                    <a:pt x="5466" y="3025"/>
                    <a:pt x="6240" y="3025"/>
                  </a:cubicBezTo>
                  <a:cubicBezTo>
                    <a:pt x="7014" y="3025"/>
                    <a:pt x="7657" y="2441"/>
                    <a:pt x="7740" y="1691"/>
                  </a:cubicBezTo>
                  <a:cubicBezTo>
                    <a:pt x="7990" y="1810"/>
                    <a:pt x="8228" y="1977"/>
                    <a:pt x="8454" y="2156"/>
                  </a:cubicBezTo>
                  <a:cubicBezTo>
                    <a:pt x="8490" y="2191"/>
                    <a:pt x="8526" y="2203"/>
                    <a:pt x="8573" y="2203"/>
                  </a:cubicBezTo>
                  <a:cubicBezTo>
                    <a:pt x="8633" y="2203"/>
                    <a:pt x="8681" y="2191"/>
                    <a:pt x="8704" y="2144"/>
                  </a:cubicBezTo>
                  <a:cubicBezTo>
                    <a:pt x="8764" y="2072"/>
                    <a:pt x="8764" y="1953"/>
                    <a:pt x="8681" y="1894"/>
                  </a:cubicBezTo>
                  <a:cubicBezTo>
                    <a:pt x="8395" y="1655"/>
                    <a:pt x="8073" y="1453"/>
                    <a:pt x="7728" y="1310"/>
                  </a:cubicBezTo>
                  <a:cubicBezTo>
                    <a:pt x="7621" y="560"/>
                    <a:pt x="7002" y="0"/>
                    <a:pt x="6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32986;p76">
              <a:extLst>
                <a:ext uri="{FF2B5EF4-FFF2-40B4-BE49-F238E27FC236}">
                  <a16:creationId xmlns:a16="http://schemas.microsoft.com/office/drawing/2014/main" id="{87199B4F-2460-4A1A-985A-511C9AF0E74B}"/>
                </a:ext>
              </a:extLst>
            </p:cNvPr>
            <p:cNvSpPr/>
            <p:nvPr/>
          </p:nvSpPr>
          <p:spPr>
            <a:xfrm>
              <a:off x="2057770" y="4294553"/>
              <a:ext cx="22741" cy="35622"/>
            </a:xfrm>
            <a:custGeom>
              <a:avLst/>
              <a:gdLst/>
              <a:ahLst/>
              <a:cxnLst/>
              <a:rect l="l" t="t" r="r" b="b"/>
              <a:pathLst>
                <a:path w="715" h="1120" extrusionOk="0">
                  <a:moveTo>
                    <a:pt x="191" y="0"/>
                  </a:moveTo>
                  <a:cubicBezTo>
                    <a:pt x="84" y="0"/>
                    <a:pt x="12" y="72"/>
                    <a:pt x="12" y="179"/>
                  </a:cubicBezTo>
                  <a:lnTo>
                    <a:pt x="12" y="941"/>
                  </a:lnTo>
                  <a:cubicBezTo>
                    <a:pt x="0" y="1036"/>
                    <a:pt x="84" y="1119"/>
                    <a:pt x="191" y="1119"/>
                  </a:cubicBezTo>
                  <a:lnTo>
                    <a:pt x="536" y="1119"/>
                  </a:lnTo>
                  <a:cubicBezTo>
                    <a:pt x="631" y="1119"/>
                    <a:pt x="715" y="1036"/>
                    <a:pt x="715" y="941"/>
                  </a:cubicBezTo>
                  <a:cubicBezTo>
                    <a:pt x="715" y="834"/>
                    <a:pt x="631" y="750"/>
                    <a:pt x="536" y="750"/>
                  </a:cubicBezTo>
                  <a:lnTo>
                    <a:pt x="369" y="750"/>
                  </a:lnTo>
                  <a:lnTo>
                    <a:pt x="369" y="179"/>
                  </a:lnTo>
                  <a:cubicBezTo>
                    <a:pt x="369" y="72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32987;p76">
              <a:extLst>
                <a:ext uri="{FF2B5EF4-FFF2-40B4-BE49-F238E27FC236}">
                  <a16:creationId xmlns:a16="http://schemas.microsoft.com/office/drawing/2014/main" id="{13508FB2-CCB4-45FD-8EEB-D2C909605895}"/>
                </a:ext>
              </a:extLst>
            </p:cNvPr>
            <p:cNvSpPr/>
            <p:nvPr/>
          </p:nvSpPr>
          <p:spPr>
            <a:xfrm>
              <a:off x="2048292" y="4456250"/>
              <a:ext cx="30724" cy="64055"/>
            </a:xfrm>
            <a:custGeom>
              <a:avLst/>
              <a:gdLst/>
              <a:ahLst/>
              <a:cxnLst/>
              <a:rect l="l" t="t" r="r" b="b"/>
              <a:pathLst>
                <a:path w="966" h="2014" extrusionOk="0">
                  <a:moveTo>
                    <a:pt x="477" y="0"/>
                  </a:moveTo>
                  <a:cubicBezTo>
                    <a:pt x="370" y="0"/>
                    <a:pt x="298" y="84"/>
                    <a:pt x="298" y="179"/>
                  </a:cubicBezTo>
                  <a:lnTo>
                    <a:pt x="298" y="262"/>
                  </a:lnTo>
                  <a:cubicBezTo>
                    <a:pt x="120" y="334"/>
                    <a:pt x="1" y="512"/>
                    <a:pt x="1" y="703"/>
                  </a:cubicBezTo>
                  <a:cubicBezTo>
                    <a:pt x="1" y="977"/>
                    <a:pt x="215" y="1191"/>
                    <a:pt x="489" y="1191"/>
                  </a:cubicBezTo>
                  <a:cubicBezTo>
                    <a:pt x="560" y="1191"/>
                    <a:pt x="608" y="1250"/>
                    <a:pt x="608" y="1310"/>
                  </a:cubicBezTo>
                  <a:cubicBezTo>
                    <a:pt x="608" y="1381"/>
                    <a:pt x="548" y="1429"/>
                    <a:pt x="489" y="1429"/>
                  </a:cubicBezTo>
                  <a:cubicBezTo>
                    <a:pt x="441" y="1429"/>
                    <a:pt x="394" y="1405"/>
                    <a:pt x="382" y="1358"/>
                  </a:cubicBezTo>
                  <a:cubicBezTo>
                    <a:pt x="346" y="1287"/>
                    <a:pt x="284" y="1249"/>
                    <a:pt x="216" y="1249"/>
                  </a:cubicBezTo>
                  <a:cubicBezTo>
                    <a:pt x="192" y="1249"/>
                    <a:pt x="168" y="1253"/>
                    <a:pt x="144" y="1262"/>
                  </a:cubicBezTo>
                  <a:cubicBezTo>
                    <a:pt x="60" y="1310"/>
                    <a:pt x="13" y="1417"/>
                    <a:pt x="60" y="1500"/>
                  </a:cubicBezTo>
                  <a:cubicBezTo>
                    <a:pt x="120" y="1608"/>
                    <a:pt x="203" y="1703"/>
                    <a:pt x="310" y="1739"/>
                  </a:cubicBezTo>
                  <a:lnTo>
                    <a:pt x="310" y="1834"/>
                  </a:lnTo>
                  <a:cubicBezTo>
                    <a:pt x="310" y="1941"/>
                    <a:pt x="382" y="2012"/>
                    <a:pt x="489" y="2012"/>
                  </a:cubicBezTo>
                  <a:cubicBezTo>
                    <a:pt x="495" y="2013"/>
                    <a:pt x="501" y="2014"/>
                    <a:pt x="507" y="2014"/>
                  </a:cubicBezTo>
                  <a:cubicBezTo>
                    <a:pt x="586" y="2014"/>
                    <a:pt x="667" y="1945"/>
                    <a:pt x="667" y="1846"/>
                  </a:cubicBezTo>
                  <a:lnTo>
                    <a:pt x="667" y="1762"/>
                  </a:lnTo>
                  <a:cubicBezTo>
                    <a:pt x="846" y="1691"/>
                    <a:pt x="965" y="1512"/>
                    <a:pt x="965" y="1310"/>
                  </a:cubicBezTo>
                  <a:cubicBezTo>
                    <a:pt x="965" y="1048"/>
                    <a:pt x="739" y="822"/>
                    <a:pt x="477" y="822"/>
                  </a:cubicBezTo>
                  <a:cubicBezTo>
                    <a:pt x="394" y="822"/>
                    <a:pt x="358" y="762"/>
                    <a:pt x="358" y="703"/>
                  </a:cubicBezTo>
                  <a:cubicBezTo>
                    <a:pt x="358" y="631"/>
                    <a:pt x="417" y="584"/>
                    <a:pt x="477" y="584"/>
                  </a:cubicBezTo>
                  <a:cubicBezTo>
                    <a:pt x="513" y="584"/>
                    <a:pt x="548" y="596"/>
                    <a:pt x="572" y="643"/>
                  </a:cubicBezTo>
                  <a:cubicBezTo>
                    <a:pt x="608" y="700"/>
                    <a:pt x="660" y="727"/>
                    <a:pt x="717" y="727"/>
                  </a:cubicBezTo>
                  <a:cubicBezTo>
                    <a:pt x="755" y="727"/>
                    <a:pt x="796" y="715"/>
                    <a:pt x="834" y="691"/>
                  </a:cubicBezTo>
                  <a:cubicBezTo>
                    <a:pt x="917" y="631"/>
                    <a:pt x="929" y="524"/>
                    <a:pt x="870" y="441"/>
                  </a:cubicBezTo>
                  <a:cubicBezTo>
                    <a:pt x="810" y="357"/>
                    <a:pt x="739" y="286"/>
                    <a:pt x="656" y="262"/>
                  </a:cubicBezTo>
                  <a:lnTo>
                    <a:pt x="656" y="179"/>
                  </a:lnTo>
                  <a:cubicBezTo>
                    <a:pt x="656" y="84"/>
                    <a:pt x="572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32988;p76">
              <a:extLst>
                <a:ext uri="{FF2B5EF4-FFF2-40B4-BE49-F238E27FC236}">
                  <a16:creationId xmlns:a16="http://schemas.microsoft.com/office/drawing/2014/main" id="{FA4986F2-5EB3-495E-BADD-423F0CC366D1}"/>
                </a:ext>
              </a:extLst>
            </p:cNvPr>
            <p:cNvSpPr/>
            <p:nvPr/>
          </p:nvSpPr>
          <p:spPr>
            <a:xfrm>
              <a:off x="1898713" y="4487196"/>
              <a:ext cx="17461" cy="16030"/>
            </a:xfrm>
            <a:custGeom>
              <a:avLst/>
              <a:gdLst/>
              <a:ahLst/>
              <a:cxnLst/>
              <a:rect l="l" t="t" r="r" b="b"/>
              <a:pathLst>
                <a:path w="549" h="504" extrusionOk="0">
                  <a:moveTo>
                    <a:pt x="193" y="1"/>
                  </a:moveTo>
                  <a:cubicBezTo>
                    <a:pt x="147" y="1"/>
                    <a:pt x="102" y="21"/>
                    <a:pt x="72" y="63"/>
                  </a:cubicBezTo>
                  <a:cubicBezTo>
                    <a:pt x="1" y="135"/>
                    <a:pt x="1" y="254"/>
                    <a:pt x="72" y="313"/>
                  </a:cubicBezTo>
                  <a:lnTo>
                    <a:pt x="203" y="444"/>
                  </a:lnTo>
                  <a:cubicBezTo>
                    <a:pt x="227" y="480"/>
                    <a:pt x="298" y="504"/>
                    <a:pt x="334" y="504"/>
                  </a:cubicBezTo>
                  <a:cubicBezTo>
                    <a:pt x="382" y="504"/>
                    <a:pt x="429" y="492"/>
                    <a:pt x="465" y="444"/>
                  </a:cubicBezTo>
                  <a:cubicBezTo>
                    <a:pt x="548" y="373"/>
                    <a:pt x="548" y="254"/>
                    <a:pt x="465" y="194"/>
                  </a:cubicBezTo>
                  <a:lnTo>
                    <a:pt x="322" y="63"/>
                  </a:lnTo>
                  <a:cubicBezTo>
                    <a:pt x="286" y="21"/>
                    <a:pt x="239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32989;p76">
              <a:extLst>
                <a:ext uri="{FF2B5EF4-FFF2-40B4-BE49-F238E27FC236}">
                  <a16:creationId xmlns:a16="http://schemas.microsoft.com/office/drawing/2014/main" id="{69CA0EBB-2AF6-4F60-88EB-1FD4A661D7F6}"/>
                </a:ext>
              </a:extLst>
            </p:cNvPr>
            <p:cNvSpPr/>
            <p:nvPr/>
          </p:nvSpPr>
          <p:spPr>
            <a:xfrm>
              <a:off x="1887740" y="4502494"/>
              <a:ext cx="19337" cy="13231"/>
            </a:xfrm>
            <a:custGeom>
              <a:avLst/>
              <a:gdLst/>
              <a:ahLst/>
              <a:cxnLst/>
              <a:rect l="l" t="t" r="r" b="b"/>
              <a:pathLst>
                <a:path w="608" h="416" extrusionOk="0">
                  <a:moveTo>
                    <a:pt x="190" y="0"/>
                  </a:moveTo>
                  <a:cubicBezTo>
                    <a:pt x="112" y="0"/>
                    <a:pt x="53" y="56"/>
                    <a:pt x="24" y="142"/>
                  </a:cubicBezTo>
                  <a:cubicBezTo>
                    <a:pt x="0" y="249"/>
                    <a:pt x="60" y="332"/>
                    <a:pt x="155" y="368"/>
                  </a:cubicBezTo>
                  <a:lnTo>
                    <a:pt x="358" y="416"/>
                  </a:lnTo>
                  <a:lnTo>
                    <a:pt x="405" y="416"/>
                  </a:lnTo>
                  <a:cubicBezTo>
                    <a:pt x="477" y="416"/>
                    <a:pt x="548" y="356"/>
                    <a:pt x="572" y="273"/>
                  </a:cubicBezTo>
                  <a:cubicBezTo>
                    <a:pt x="608" y="189"/>
                    <a:pt x="548" y="82"/>
                    <a:pt x="441" y="58"/>
                  </a:cubicBezTo>
                  <a:lnTo>
                    <a:pt x="250" y="11"/>
                  </a:lnTo>
                  <a:cubicBezTo>
                    <a:pt x="229" y="4"/>
                    <a:pt x="209" y="0"/>
                    <a:pt x="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32990;p76">
              <a:extLst>
                <a:ext uri="{FF2B5EF4-FFF2-40B4-BE49-F238E27FC236}">
                  <a16:creationId xmlns:a16="http://schemas.microsoft.com/office/drawing/2014/main" id="{DB269B00-E951-4348-A28B-82E001879E88}"/>
                </a:ext>
              </a:extLst>
            </p:cNvPr>
            <p:cNvSpPr/>
            <p:nvPr/>
          </p:nvSpPr>
          <p:spPr>
            <a:xfrm>
              <a:off x="1913852" y="4477019"/>
              <a:ext cx="13676" cy="17874"/>
            </a:xfrm>
            <a:custGeom>
              <a:avLst/>
              <a:gdLst/>
              <a:ahLst/>
              <a:cxnLst/>
              <a:rect l="l" t="t" r="r" b="b"/>
              <a:pathLst>
                <a:path w="430" h="562" extrusionOk="0">
                  <a:moveTo>
                    <a:pt x="175" y="0"/>
                  </a:moveTo>
                  <a:cubicBezTo>
                    <a:pt x="165" y="0"/>
                    <a:pt x="155" y="1"/>
                    <a:pt x="144" y="2"/>
                  </a:cubicBezTo>
                  <a:cubicBezTo>
                    <a:pt x="37" y="38"/>
                    <a:pt x="1" y="121"/>
                    <a:pt x="13" y="228"/>
                  </a:cubicBezTo>
                  <a:lnTo>
                    <a:pt x="60" y="419"/>
                  </a:lnTo>
                  <a:cubicBezTo>
                    <a:pt x="72" y="502"/>
                    <a:pt x="144" y="562"/>
                    <a:pt x="239" y="562"/>
                  </a:cubicBezTo>
                  <a:lnTo>
                    <a:pt x="275" y="562"/>
                  </a:lnTo>
                  <a:cubicBezTo>
                    <a:pt x="382" y="526"/>
                    <a:pt x="430" y="443"/>
                    <a:pt x="418" y="335"/>
                  </a:cubicBezTo>
                  <a:lnTo>
                    <a:pt x="370" y="145"/>
                  </a:lnTo>
                  <a:cubicBezTo>
                    <a:pt x="338" y="49"/>
                    <a:pt x="267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5" name="Google Shape;30844;p73">
            <a:extLst>
              <a:ext uri="{FF2B5EF4-FFF2-40B4-BE49-F238E27FC236}">
                <a16:creationId xmlns:a16="http://schemas.microsoft.com/office/drawing/2014/main" id="{AD92450A-387C-4650-AADD-9B4F4A9A42BF}"/>
              </a:ext>
            </a:extLst>
          </p:cNvPr>
          <p:cNvGrpSpPr/>
          <p:nvPr/>
        </p:nvGrpSpPr>
        <p:grpSpPr>
          <a:xfrm>
            <a:off x="6901016" y="1403195"/>
            <a:ext cx="642218" cy="787531"/>
            <a:chOff x="3086313" y="2877049"/>
            <a:chExt cx="320143" cy="392581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5286" name="Google Shape;30845;p73">
              <a:extLst>
                <a:ext uri="{FF2B5EF4-FFF2-40B4-BE49-F238E27FC236}">
                  <a16:creationId xmlns:a16="http://schemas.microsoft.com/office/drawing/2014/main" id="{D49DE75F-3942-4CE2-9BEC-429BDB4D9993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30846;p73">
              <a:extLst>
                <a:ext uri="{FF2B5EF4-FFF2-40B4-BE49-F238E27FC236}">
                  <a16:creationId xmlns:a16="http://schemas.microsoft.com/office/drawing/2014/main" id="{99E011D9-90E0-41E3-B5A0-8E206559FF58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30847;p73">
              <a:extLst>
                <a:ext uri="{FF2B5EF4-FFF2-40B4-BE49-F238E27FC236}">
                  <a16:creationId xmlns:a16="http://schemas.microsoft.com/office/drawing/2014/main" id="{A2132115-3094-4A6E-B077-AB34456DB782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30848;p73">
              <a:extLst>
                <a:ext uri="{FF2B5EF4-FFF2-40B4-BE49-F238E27FC236}">
                  <a16:creationId xmlns:a16="http://schemas.microsoft.com/office/drawing/2014/main" id="{45EA88C6-68A4-43D9-A4F2-12834F1BEB45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30849;p73">
              <a:extLst>
                <a:ext uri="{FF2B5EF4-FFF2-40B4-BE49-F238E27FC236}">
                  <a16:creationId xmlns:a16="http://schemas.microsoft.com/office/drawing/2014/main" id="{D6E1EBC6-6A00-4E5E-8C9C-F603BBED3071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30850;p73">
              <a:extLst>
                <a:ext uri="{FF2B5EF4-FFF2-40B4-BE49-F238E27FC236}">
                  <a16:creationId xmlns:a16="http://schemas.microsoft.com/office/drawing/2014/main" id="{7DD4F1BA-BFF5-486B-B7E1-B664E8368CF9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30851;p73">
              <a:extLst>
                <a:ext uri="{FF2B5EF4-FFF2-40B4-BE49-F238E27FC236}">
                  <a16:creationId xmlns:a16="http://schemas.microsoft.com/office/drawing/2014/main" id="{6F510BB1-F2B0-4032-98D4-71D4DDA8A654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30852;p73">
              <a:extLst>
                <a:ext uri="{FF2B5EF4-FFF2-40B4-BE49-F238E27FC236}">
                  <a16:creationId xmlns:a16="http://schemas.microsoft.com/office/drawing/2014/main" id="{D16D2267-A9F7-4021-92DE-3F6E43692C6C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30853;p73">
              <a:extLst>
                <a:ext uri="{FF2B5EF4-FFF2-40B4-BE49-F238E27FC236}">
                  <a16:creationId xmlns:a16="http://schemas.microsoft.com/office/drawing/2014/main" id="{02EF29DC-8C35-446C-996E-386740E2309C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30854;p73">
              <a:extLst>
                <a:ext uri="{FF2B5EF4-FFF2-40B4-BE49-F238E27FC236}">
                  <a16:creationId xmlns:a16="http://schemas.microsoft.com/office/drawing/2014/main" id="{E1F5C0ED-9204-4233-91C2-0AF4EA4778D3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30855;p73">
              <a:extLst>
                <a:ext uri="{FF2B5EF4-FFF2-40B4-BE49-F238E27FC236}">
                  <a16:creationId xmlns:a16="http://schemas.microsoft.com/office/drawing/2014/main" id="{A074E091-48EE-45F5-A5E8-48D645703048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30856;p73">
              <a:extLst>
                <a:ext uri="{FF2B5EF4-FFF2-40B4-BE49-F238E27FC236}">
                  <a16:creationId xmlns:a16="http://schemas.microsoft.com/office/drawing/2014/main" id="{BC89D8DD-AC3D-4F11-B617-724EDD4C01D0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34"/>
          <p:cNvSpPr txBox="1">
            <a:spLocks noGrp="1"/>
          </p:cNvSpPr>
          <p:nvPr>
            <p:ph type="title"/>
          </p:nvPr>
        </p:nvSpPr>
        <p:spPr>
          <a:xfrm>
            <a:off x="4572000" y="2379931"/>
            <a:ext cx="3818144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CCCCFF"/>
                </a:solidFill>
                <a:latin typeface="Ink Free" panose="03080402000500000000" pitchFamily="66" charset="0"/>
              </a:rPr>
              <a:t>W</a:t>
            </a:r>
            <a:r>
              <a:rPr lang="en-US" sz="6600" dirty="0">
                <a:solidFill>
                  <a:srgbClr val="CCCCFF"/>
                </a:solidFill>
                <a:latin typeface="Ink Free" panose="03080402000500000000" pitchFamily="66" charset="0"/>
              </a:rPr>
              <a:t>h</a:t>
            </a:r>
            <a:r>
              <a:rPr lang="en-US" sz="6600">
                <a:solidFill>
                  <a:srgbClr val="CCCCFF"/>
                </a:solidFill>
                <a:latin typeface="Ink Free" panose="03080402000500000000" pitchFamily="66" charset="0"/>
              </a:rPr>
              <a:t>y PBL?</a:t>
            </a:r>
          </a:p>
        </p:txBody>
      </p:sp>
      <p:sp>
        <p:nvSpPr>
          <p:cNvPr id="1630" name="Google Shape;1630;p34"/>
          <p:cNvSpPr txBox="1">
            <a:spLocks noGrp="1"/>
          </p:cNvSpPr>
          <p:nvPr>
            <p:ph type="subTitle" idx="1"/>
          </p:nvPr>
        </p:nvSpPr>
        <p:spPr>
          <a:xfrm>
            <a:off x="4572000" y="3098750"/>
            <a:ext cx="36174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reasons to use project-based learning</a:t>
            </a:r>
          </a:p>
        </p:txBody>
      </p:sp>
      <p:sp>
        <p:nvSpPr>
          <p:cNvPr id="1631" name="Google Shape;1631;p34"/>
          <p:cNvSpPr txBox="1">
            <a:spLocks noGrp="1"/>
          </p:cNvSpPr>
          <p:nvPr>
            <p:ph type="title" idx="2"/>
          </p:nvPr>
        </p:nvSpPr>
        <p:spPr>
          <a:xfrm>
            <a:off x="4572000" y="840050"/>
            <a:ext cx="3617400" cy="11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33" name="Google Shape;1633;p34"/>
          <p:cNvSpPr/>
          <p:nvPr/>
        </p:nvSpPr>
        <p:spPr>
          <a:xfrm rot="5166810">
            <a:off x="5996956" y="1009804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6962;p60">
            <a:extLst>
              <a:ext uri="{FF2B5EF4-FFF2-40B4-BE49-F238E27FC236}">
                <a16:creationId xmlns:a16="http://schemas.microsoft.com/office/drawing/2014/main" id="{694C9052-8E6F-41A0-9069-73E71229F46E}"/>
              </a:ext>
            </a:extLst>
          </p:cNvPr>
          <p:cNvGrpSpPr/>
          <p:nvPr/>
        </p:nvGrpSpPr>
        <p:grpSpPr>
          <a:xfrm>
            <a:off x="1933899" y="1714817"/>
            <a:ext cx="1139464" cy="1866922"/>
            <a:chOff x="6190350" y="1745875"/>
            <a:chExt cx="262875" cy="430700"/>
          </a:xfrm>
        </p:grpSpPr>
        <p:sp>
          <p:nvSpPr>
            <p:cNvPr id="8" name="Google Shape;16963;p60">
              <a:extLst>
                <a:ext uri="{FF2B5EF4-FFF2-40B4-BE49-F238E27FC236}">
                  <a16:creationId xmlns:a16="http://schemas.microsoft.com/office/drawing/2014/main" id="{8E609F54-E111-4A5F-BD5B-E0AF576C7E09}"/>
                </a:ext>
              </a:extLst>
            </p:cNvPr>
            <p:cNvSpPr/>
            <p:nvPr/>
          </p:nvSpPr>
          <p:spPr>
            <a:xfrm>
              <a:off x="6451000" y="2118725"/>
              <a:ext cx="2225" cy="1075"/>
            </a:xfrm>
            <a:custGeom>
              <a:avLst/>
              <a:gdLst/>
              <a:ahLst/>
              <a:cxnLst/>
              <a:rect l="l" t="t" r="r" b="b"/>
              <a:pathLst>
                <a:path w="89" h="43" extrusionOk="0">
                  <a:moveTo>
                    <a:pt x="83" y="1"/>
                  </a:moveTo>
                  <a:cubicBezTo>
                    <a:pt x="80" y="1"/>
                    <a:pt x="74" y="5"/>
                    <a:pt x="64" y="5"/>
                  </a:cubicBezTo>
                  <a:cubicBezTo>
                    <a:pt x="0" y="5"/>
                    <a:pt x="78" y="43"/>
                    <a:pt x="87" y="43"/>
                  </a:cubicBezTo>
                  <a:cubicBezTo>
                    <a:pt x="89" y="43"/>
                    <a:pt x="89" y="42"/>
                    <a:pt x="88" y="41"/>
                  </a:cubicBezTo>
                  <a:cubicBezTo>
                    <a:pt x="88" y="8"/>
                    <a:pt x="88" y="1"/>
                    <a:pt x="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964;p60">
              <a:extLst>
                <a:ext uri="{FF2B5EF4-FFF2-40B4-BE49-F238E27FC236}">
                  <a16:creationId xmlns:a16="http://schemas.microsoft.com/office/drawing/2014/main" id="{6526E1ED-E3D3-4B30-8192-CF0F80910CC1}"/>
                </a:ext>
              </a:extLst>
            </p:cNvPr>
            <p:cNvSpPr/>
            <p:nvPr/>
          </p:nvSpPr>
          <p:spPr>
            <a:xfrm>
              <a:off x="6424600" y="21087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1"/>
                    <a:pt x="32" y="12"/>
                    <a:pt x="36" y="12"/>
                  </a:cubicBezTo>
                  <a:lnTo>
                    <a:pt x="36" y="12"/>
                  </a:lnTo>
                  <a:cubicBezTo>
                    <a:pt x="24" y="12"/>
                    <a:pt x="12" y="0"/>
                    <a:pt x="1" y="0"/>
                  </a:cubicBezTo>
                  <a:close/>
                  <a:moveTo>
                    <a:pt x="36" y="12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965;p60">
              <a:extLst>
                <a:ext uri="{FF2B5EF4-FFF2-40B4-BE49-F238E27FC236}">
                  <a16:creationId xmlns:a16="http://schemas.microsoft.com/office/drawing/2014/main" id="{47CFD66A-0D72-4560-AB0F-25C7DA833164}"/>
                </a:ext>
              </a:extLst>
            </p:cNvPr>
            <p:cNvSpPr/>
            <p:nvPr/>
          </p:nvSpPr>
          <p:spPr>
            <a:xfrm>
              <a:off x="6416575" y="2106350"/>
              <a:ext cx="3000" cy="325"/>
            </a:xfrm>
            <a:custGeom>
              <a:avLst/>
              <a:gdLst/>
              <a:ahLst/>
              <a:cxnLst/>
              <a:rect l="l" t="t" r="r" b="b"/>
              <a:pathLst>
                <a:path w="120" h="13" extrusionOk="0">
                  <a:moveTo>
                    <a:pt x="48" y="0"/>
                  </a:moveTo>
                  <a:cubicBezTo>
                    <a:pt x="0" y="0"/>
                    <a:pt x="48" y="0"/>
                    <a:pt x="24" y="12"/>
                  </a:cubicBezTo>
                  <a:cubicBezTo>
                    <a:pt x="107" y="12"/>
                    <a:pt x="119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966;p60">
              <a:extLst>
                <a:ext uri="{FF2B5EF4-FFF2-40B4-BE49-F238E27FC236}">
                  <a16:creationId xmlns:a16="http://schemas.microsoft.com/office/drawing/2014/main" id="{5C871A48-F5D4-444C-AB78-A82D4558FB32}"/>
                </a:ext>
              </a:extLst>
            </p:cNvPr>
            <p:cNvSpPr/>
            <p:nvPr/>
          </p:nvSpPr>
          <p:spPr>
            <a:xfrm>
              <a:off x="6413575" y="2106650"/>
              <a:ext cx="3600" cy="600"/>
            </a:xfrm>
            <a:custGeom>
              <a:avLst/>
              <a:gdLst/>
              <a:ahLst/>
              <a:cxnLst/>
              <a:rect l="l" t="t" r="r" b="b"/>
              <a:pathLst>
                <a:path w="144" h="24" extrusionOk="0">
                  <a:moveTo>
                    <a:pt x="144" y="0"/>
                  </a:moveTo>
                  <a:lnTo>
                    <a:pt x="144" y="0"/>
                  </a:lnTo>
                  <a:cubicBezTo>
                    <a:pt x="1" y="12"/>
                    <a:pt x="1" y="24"/>
                    <a:pt x="25" y="24"/>
                  </a:cubicBezTo>
                  <a:cubicBezTo>
                    <a:pt x="61" y="24"/>
                    <a:pt x="120" y="12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967;p60">
              <a:extLst>
                <a:ext uri="{FF2B5EF4-FFF2-40B4-BE49-F238E27FC236}">
                  <a16:creationId xmlns:a16="http://schemas.microsoft.com/office/drawing/2014/main" id="{56EF979E-B961-43CE-91D3-AE01508964AB}"/>
                </a:ext>
              </a:extLst>
            </p:cNvPr>
            <p:cNvSpPr/>
            <p:nvPr/>
          </p:nvSpPr>
          <p:spPr>
            <a:xfrm>
              <a:off x="6418350" y="21063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0" y="0"/>
                  </a:moveTo>
                  <a:cubicBezTo>
                    <a:pt x="0" y="0"/>
                    <a:pt x="0" y="0"/>
                    <a:pt x="12" y="12"/>
                  </a:cubicBezTo>
                  <a:cubicBezTo>
                    <a:pt x="48" y="12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968;p60">
              <a:extLst>
                <a:ext uri="{FF2B5EF4-FFF2-40B4-BE49-F238E27FC236}">
                  <a16:creationId xmlns:a16="http://schemas.microsoft.com/office/drawing/2014/main" id="{6940E134-34F9-4E46-9A61-F692496C09F7}"/>
                </a:ext>
              </a:extLst>
            </p:cNvPr>
            <p:cNvSpPr/>
            <p:nvPr/>
          </p:nvSpPr>
          <p:spPr>
            <a:xfrm>
              <a:off x="6409600" y="2106050"/>
              <a:ext cx="4000" cy="325"/>
            </a:xfrm>
            <a:custGeom>
              <a:avLst/>
              <a:gdLst/>
              <a:ahLst/>
              <a:cxnLst/>
              <a:rect l="l" t="t" r="r" b="b"/>
              <a:pathLst>
                <a:path w="160" h="13" extrusionOk="0">
                  <a:moveTo>
                    <a:pt x="77" y="0"/>
                  </a:moveTo>
                  <a:cubicBezTo>
                    <a:pt x="1" y="0"/>
                    <a:pt x="122" y="10"/>
                    <a:pt x="153" y="12"/>
                  </a:cubicBezTo>
                  <a:lnTo>
                    <a:pt x="153" y="12"/>
                  </a:lnTo>
                  <a:cubicBezTo>
                    <a:pt x="132" y="10"/>
                    <a:pt x="109" y="0"/>
                    <a:pt x="77" y="0"/>
                  </a:cubicBezTo>
                  <a:close/>
                  <a:moveTo>
                    <a:pt x="153" y="12"/>
                  </a:moveTo>
                  <a:cubicBezTo>
                    <a:pt x="156" y="12"/>
                    <a:pt x="158" y="12"/>
                    <a:pt x="160" y="12"/>
                  </a:cubicBezTo>
                  <a:cubicBezTo>
                    <a:pt x="159" y="12"/>
                    <a:pt x="157" y="12"/>
                    <a:pt x="15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969;p60">
              <a:extLst>
                <a:ext uri="{FF2B5EF4-FFF2-40B4-BE49-F238E27FC236}">
                  <a16:creationId xmlns:a16="http://schemas.microsoft.com/office/drawing/2014/main" id="{4E2F6D35-6202-4C81-B1A5-381B81AE3129}"/>
                </a:ext>
              </a:extLst>
            </p:cNvPr>
            <p:cNvSpPr/>
            <p:nvPr/>
          </p:nvSpPr>
          <p:spPr>
            <a:xfrm>
              <a:off x="6409725" y="2107200"/>
              <a:ext cx="1000" cy="350"/>
            </a:xfrm>
            <a:custGeom>
              <a:avLst/>
              <a:gdLst/>
              <a:ahLst/>
              <a:cxnLst/>
              <a:rect l="l" t="t" r="r" b="b"/>
              <a:pathLst>
                <a:path w="40" h="14" extrusionOk="0">
                  <a:moveTo>
                    <a:pt x="35" y="0"/>
                  </a:moveTo>
                  <a:cubicBezTo>
                    <a:pt x="32" y="0"/>
                    <a:pt x="20" y="4"/>
                    <a:pt x="0" y="14"/>
                  </a:cubicBezTo>
                  <a:cubicBezTo>
                    <a:pt x="28" y="7"/>
                    <a:pt x="39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970;p60">
              <a:extLst>
                <a:ext uri="{FF2B5EF4-FFF2-40B4-BE49-F238E27FC236}">
                  <a16:creationId xmlns:a16="http://schemas.microsoft.com/office/drawing/2014/main" id="{CB5E8C5B-78E8-4323-A5FE-1418FB3CBE9F}"/>
                </a:ext>
              </a:extLst>
            </p:cNvPr>
            <p:cNvSpPr/>
            <p:nvPr/>
          </p:nvSpPr>
          <p:spPr>
            <a:xfrm>
              <a:off x="6409725" y="21072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cubicBezTo>
                    <a:pt x="0" y="13"/>
                    <a:pt x="12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971;p60">
              <a:extLst>
                <a:ext uri="{FF2B5EF4-FFF2-40B4-BE49-F238E27FC236}">
                  <a16:creationId xmlns:a16="http://schemas.microsoft.com/office/drawing/2014/main" id="{53F5AFA7-4127-4472-A235-7BB64B252845}"/>
                </a:ext>
              </a:extLst>
            </p:cNvPr>
            <p:cNvSpPr/>
            <p:nvPr/>
          </p:nvSpPr>
          <p:spPr>
            <a:xfrm>
              <a:off x="6410025" y="2106925"/>
              <a:ext cx="3000" cy="625"/>
            </a:xfrm>
            <a:custGeom>
              <a:avLst/>
              <a:gdLst/>
              <a:ahLst/>
              <a:cxnLst/>
              <a:rect l="l" t="t" r="r" b="b"/>
              <a:pathLst>
                <a:path w="120" h="25" extrusionOk="0">
                  <a:moveTo>
                    <a:pt x="119" y="1"/>
                  </a:moveTo>
                  <a:cubicBezTo>
                    <a:pt x="24" y="1"/>
                    <a:pt x="0" y="13"/>
                    <a:pt x="48" y="25"/>
                  </a:cubicBezTo>
                  <a:cubicBezTo>
                    <a:pt x="72" y="13"/>
                    <a:pt x="95" y="13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972;p60">
              <a:extLst>
                <a:ext uri="{FF2B5EF4-FFF2-40B4-BE49-F238E27FC236}">
                  <a16:creationId xmlns:a16="http://schemas.microsoft.com/office/drawing/2014/main" id="{BAA0497F-10DA-46E5-BA2F-6A9E8FA249B0}"/>
                </a:ext>
              </a:extLst>
            </p:cNvPr>
            <p:cNvSpPr/>
            <p:nvPr/>
          </p:nvSpPr>
          <p:spPr>
            <a:xfrm>
              <a:off x="6414175" y="2107225"/>
              <a:ext cx="3000" cy="950"/>
            </a:xfrm>
            <a:custGeom>
              <a:avLst/>
              <a:gdLst/>
              <a:ahLst/>
              <a:cxnLst/>
              <a:rect l="l" t="t" r="r" b="b"/>
              <a:pathLst>
                <a:path w="120" h="38" extrusionOk="0">
                  <a:moveTo>
                    <a:pt x="1" y="1"/>
                  </a:moveTo>
                  <a:cubicBezTo>
                    <a:pt x="25" y="1"/>
                    <a:pt x="108" y="13"/>
                    <a:pt x="25" y="25"/>
                  </a:cubicBezTo>
                  <a:cubicBezTo>
                    <a:pt x="46" y="33"/>
                    <a:pt x="62" y="37"/>
                    <a:pt x="75" y="37"/>
                  </a:cubicBezTo>
                  <a:cubicBezTo>
                    <a:pt x="100" y="37"/>
                    <a:pt x="112" y="24"/>
                    <a:pt x="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973;p60">
              <a:extLst>
                <a:ext uri="{FF2B5EF4-FFF2-40B4-BE49-F238E27FC236}">
                  <a16:creationId xmlns:a16="http://schemas.microsoft.com/office/drawing/2014/main" id="{CC853B95-8C4B-4682-8166-82777E7A4398}"/>
                </a:ext>
              </a:extLst>
            </p:cNvPr>
            <p:cNvSpPr/>
            <p:nvPr/>
          </p:nvSpPr>
          <p:spPr>
            <a:xfrm>
              <a:off x="6399000" y="2106350"/>
              <a:ext cx="2700" cy="600"/>
            </a:xfrm>
            <a:custGeom>
              <a:avLst/>
              <a:gdLst/>
              <a:ahLst/>
              <a:cxnLst/>
              <a:rect l="l" t="t" r="r" b="b"/>
              <a:pathLst>
                <a:path w="108" h="24" extrusionOk="0">
                  <a:moveTo>
                    <a:pt x="24" y="0"/>
                  </a:moveTo>
                  <a:cubicBezTo>
                    <a:pt x="1" y="24"/>
                    <a:pt x="96" y="24"/>
                    <a:pt x="108" y="24"/>
                  </a:cubicBezTo>
                  <a:cubicBezTo>
                    <a:pt x="84" y="12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974;p60">
              <a:extLst>
                <a:ext uri="{FF2B5EF4-FFF2-40B4-BE49-F238E27FC236}">
                  <a16:creationId xmlns:a16="http://schemas.microsoft.com/office/drawing/2014/main" id="{25FB4079-D9E4-4C84-8970-8E8FC1910035}"/>
                </a:ext>
              </a:extLst>
            </p:cNvPr>
            <p:cNvSpPr/>
            <p:nvPr/>
          </p:nvSpPr>
          <p:spPr>
            <a:xfrm>
              <a:off x="6398100" y="2106925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84" y="1"/>
                  </a:moveTo>
                  <a:cubicBezTo>
                    <a:pt x="60" y="13"/>
                    <a:pt x="25" y="13"/>
                    <a:pt x="1" y="25"/>
                  </a:cubicBezTo>
                  <a:cubicBezTo>
                    <a:pt x="13" y="25"/>
                    <a:pt x="96" y="25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975;p60">
              <a:extLst>
                <a:ext uri="{FF2B5EF4-FFF2-40B4-BE49-F238E27FC236}">
                  <a16:creationId xmlns:a16="http://schemas.microsoft.com/office/drawing/2014/main" id="{446ABFE2-6BFA-430B-9BCC-DDB4B60436C0}"/>
                </a:ext>
              </a:extLst>
            </p:cNvPr>
            <p:cNvSpPr/>
            <p:nvPr/>
          </p:nvSpPr>
          <p:spPr>
            <a:xfrm>
              <a:off x="6383525" y="2106050"/>
              <a:ext cx="2100" cy="325"/>
            </a:xfrm>
            <a:custGeom>
              <a:avLst/>
              <a:gdLst/>
              <a:ahLst/>
              <a:cxnLst/>
              <a:rect l="l" t="t" r="r" b="b"/>
              <a:pathLst>
                <a:path w="84" h="13" extrusionOk="0">
                  <a:moveTo>
                    <a:pt x="0" y="0"/>
                  </a:moveTo>
                  <a:cubicBezTo>
                    <a:pt x="36" y="0"/>
                    <a:pt x="60" y="12"/>
                    <a:pt x="84" y="12"/>
                  </a:cubicBezTo>
                  <a:cubicBezTo>
                    <a:pt x="60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976;p60">
              <a:extLst>
                <a:ext uri="{FF2B5EF4-FFF2-40B4-BE49-F238E27FC236}">
                  <a16:creationId xmlns:a16="http://schemas.microsoft.com/office/drawing/2014/main" id="{9F95B210-EEF4-42D0-B3B9-FBE34D1870E1}"/>
                </a:ext>
              </a:extLst>
            </p:cNvPr>
            <p:cNvSpPr/>
            <p:nvPr/>
          </p:nvSpPr>
          <p:spPr>
            <a:xfrm>
              <a:off x="6381450" y="210605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0" y="0"/>
                  </a:moveTo>
                  <a:cubicBezTo>
                    <a:pt x="36" y="0"/>
                    <a:pt x="60" y="0"/>
                    <a:pt x="83" y="0"/>
                  </a:cubicBezTo>
                  <a:cubicBezTo>
                    <a:pt x="83" y="0"/>
                    <a:pt x="72" y="0"/>
                    <a:pt x="72" y="0"/>
                  </a:cubicBezTo>
                  <a:cubicBezTo>
                    <a:pt x="48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977;p60">
              <a:extLst>
                <a:ext uri="{FF2B5EF4-FFF2-40B4-BE49-F238E27FC236}">
                  <a16:creationId xmlns:a16="http://schemas.microsoft.com/office/drawing/2014/main" id="{6D08EADD-5433-4676-B981-90726812B452}"/>
                </a:ext>
              </a:extLst>
            </p:cNvPr>
            <p:cNvSpPr/>
            <p:nvPr/>
          </p:nvSpPr>
          <p:spPr>
            <a:xfrm>
              <a:off x="6385575" y="2106250"/>
              <a:ext cx="525" cy="200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19" y="1"/>
                  </a:moveTo>
                  <a:cubicBezTo>
                    <a:pt x="17" y="1"/>
                    <a:pt x="0" y="8"/>
                    <a:pt x="2" y="8"/>
                  </a:cubicBezTo>
                  <a:cubicBezTo>
                    <a:pt x="3" y="8"/>
                    <a:pt x="6" y="7"/>
                    <a:pt x="14" y="4"/>
                  </a:cubicBezTo>
                  <a:cubicBezTo>
                    <a:pt x="19" y="2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978;p60">
              <a:extLst>
                <a:ext uri="{FF2B5EF4-FFF2-40B4-BE49-F238E27FC236}">
                  <a16:creationId xmlns:a16="http://schemas.microsoft.com/office/drawing/2014/main" id="{3CB6E9E9-7288-4CC1-8F72-B2BB61FBD744}"/>
                </a:ext>
              </a:extLst>
            </p:cNvPr>
            <p:cNvSpPr/>
            <p:nvPr/>
          </p:nvSpPr>
          <p:spPr>
            <a:xfrm>
              <a:off x="6394250" y="21072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979;p60">
              <a:extLst>
                <a:ext uri="{FF2B5EF4-FFF2-40B4-BE49-F238E27FC236}">
                  <a16:creationId xmlns:a16="http://schemas.microsoft.com/office/drawing/2014/main" id="{8BA4C91C-39D7-466B-A0E7-4E222A32A968}"/>
                </a:ext>
              </a:extLst>
            </p:cNvPr>
            <p:cNvSpPr/>
            <p:nvPr/>
          </p:nvSpPr>
          <p:spPr>
            <a:xfrm>
              <a:off x="6380250" y="2107225"/>
              <a:ext cx="4500" cy="325"/>
            </a:xfrm>
            <a:custGeom>
              <a:avLst/>
              <a:gdLst/>
              <a:ahLst/>
              <a:cxnLst/>
              <a:rect l="l" t="t" r="r" b="b"/>
              <a:pathLst>
                <a:path w="180" h="13" extrusionOk="0">
                  <a:moveTo>
                    <a:pt x="143" y="1"/>
                  </a:moveTo>
                  <a:cubicBezTo>
                    <a:pt x="143" y="1"/>
                    <a:pt x="96" y="1"/>
                    <a:pt x="0" y="13"/>
                  </a:cubicBezTo>
                  <a:cubicBezTo>
                    <a:pt x="24" y="13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980;p60">
              <a:extLst>
                <a:ext uri="{FF2B5EF4-FFF2-40B4-BE49-F238E27FC236}">
                  <a16:creationId xmlns:a16="http://schemas.microsoft.com/office/drawing/2014/main" id="{B787726D-8D48-4E9E-B166-1711A0F5D042}"/>
                </a:ext>
              </a:extLst>
            </p:cNvPr>
            <p:cNvSpPr/>
            <p:nvPr/>
          </p:nvSpPr>
          <p:spPr>
            <a:xfrm>
              <a:off x="6386500" y="2107225"/>
              <a:ext cx="2100" cy="325"/>
            </a:xfrm>
            <a:custGeom>
              <a:avLst/>
              <a:gdLst/>
              <a:ahLst/>
              <a:cxnLst/>
              <a:rect l="l" t="t" r="r" b="b"/>
              <a:pathLst>
                <a:path w="84" h="13" extrusionOk="0">
                  <a:moveTo>
                    <a:pt x="60" y="1"/>
                  </a:moveTo>
                  <a:cubicBezTo>
                    <a:pt x="60" y="1"/>
                    <a:pt x="24" y="1"/>
                    <a:pt x="1" y="13"/>
                  </a:cubicBezTo>
                  <a:cubicBezTo>
                    <a:pt x="1" y="13"/>
                    <a:pt x="84" y="13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981;p60">
              <a:extLst>
                <a:ext uri="{FF2B5EF4-FFF2-40B4-BE49-F238E27FC236}">
                  <a16:creationId xmlns:a16="http://schemas.microsoft.com/office/drawing/2014/main" id="{7D7BA696-BA29-485F-9769-AF535DC11CB7}"/>
                </a:ext>
              </a:extLst>
            </p:cNvPr>
            <p:cNvSpPr/>
            <p:nvPr/>
          </p:nvSpPr>
          <p:spPr>
            <a:xfrm>
              <a:off x="6384425" y="2107225"/>
              <a:ext cx="2100" cy="825"/>
            </a:xfrm>
            <a:custGeom>
              <a:avLst/>
              <a:gdLst/>
              <a:ahLst/>
              <a:cxnLst/>
              <a:rect l="l" t="t" r="r" b="b"/>
              <a:pathLst>
                <a:path w="84" h="33" extrusionOk="0">
                  <a:moveTo>
                    <a:pt x="0" y="1"/>
                  </a:moveTo>
                  <a:cubicBezTo>
                    <a:pt x="0" y="13"/>
                    <a:pt x="0" y="13"/>
                    <a:pt x="0" y="25"/>
                  </a:cubicBezTo>
                  <a:cubicBezTo>
                    <a:pt x="0" y="30"/>
                    <a:pt x="4" y="32"/>
                    <a:pt x="13" y="32"/>
                  </a:cubicBezTo>
                  <a:cubicBezTo>
                    <a:pt x="26" y="32"/>
                    <a:pt x="49" y="27"/>
                    <a:pt x="84" y="13"/>
                  </a:cubicBezTo>
                  <a:cubicBezTo>
                    <a:pt x="60" y="13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982;p60">
              <a:extLst>
                <a:ext uri="{FF2B5EF4-FFF2-40B4-BE49-F238E27FC236}">
                  <a16:creationId xmlns:a16="http://schemas.microsoft.com/office/drawing/2014/main" id="{E94F763F-58E0-49C8-A547-BFEF0A4BE198}"/>
                </a:ext>
              </a:extLst>
            </p:cNvPr>
            <p:cNvSpPr/>
            <p:nvPr/>
          </p:nvSpPr>
          <p:spPr>
            <a:xfrm>
              <a:off x="6376375" y="2106750"/>
              <a:ext cx="1525" cy="500"/>
            </a:xfrm>
            <a:custGeom>
              <a:avLst/>
              <a:gdLst/>
              <a:ahLst/>
              <a:cxnLst/>
              <a:rect l="l" t="t" r="r" b="b"/>
              <a:pathLst>
                <a:path w="61" h="20" extrusionOk="0">
                  <a:moveTo>
                    <a:pt x="26" y="0"/>
                  </a:moveTo>
                  <a:cubicBezTo>
                    <a:pt x="18" y="0"/>
                    <a:pt x="11" y="3"/>
                    <a:pt x="1" y="8"/>
                  </a:cubicBezTo>
                  <a:cubicBezTo>
                    <a:pt x="25" y="8"/>
                    <a:pt x="48" y="8"/>
                    <a:pt x="60" y="20"/>
                  </a:cubicBezTo>
                  <a:cubicBezTo>
                    <a:pt x="46" y="6"/>
                    <a:pt x="36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983;p60">
              <a:extLst>
                <a:ext uri="{FF2B5EF4-FFF2-40B4-BE49-F238E27FC236}">
                  <a16:creationId xmlns:a16="http://schemas.microsoft.com/office/drawing/2014/main" id="{162BD67A-E59D-4217-B277-3F2C13758057}"/>
                </a:ext>
              </a:extLst>
            </p:cNvPr>
            <p:cNvSpPr/>
            <p:nvPr/>
          </p:nvSpPr>
          <p:spPr>
            <a:xfrm>
              <a:off x="6388000" y="21072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984;p60">
              <a:extLst>
                <a:ext uri="{FF2B5EF4-FFF2-40B4-BE49-F238E27FC236}">
                  <a16:creationId xmlns:a16="http://schemas.microsoft.com/office/drawing/2014/main" id="{11F52778-063E-48F5-9171-7B17F7745B81}"/>
                </a:ext>
              </a:extLst>
            </p:cNvPr>
            <p:cNvSpPr/>
            <p:nvPr/>
          </p:nvSpPr>
          <p:spPr>
            <a:xfrm>
              <a:off x="6387700" y="21072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0" y="1"/>
                    <a:pt x="12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985;p60">
              <a:extLst>
                <a:ext uri="{FF2B5EF4-FFF2-40B4-BE49-F238E27FC236}">
                  <a16:creationId xmlns:a16="http://schemas.microsoft.com/office/drawing/2014/main" id="{42F540E5-B082-4DE7-880D-5AF3136CE4F4}"/>
                </a:ext>
              </a:extLst>
            </p:cNvPr>
            <p:cNvSpPr/>
            <p:nvPr/>
          </p:nvSpPr>
          <p:spPr>
            <a:xfrm>
              <a:off x="6368150" y="2106350"/>
              <a:ext cx="5775" cy="1250"/>
            </a:xfrm>
            <a:custGeom>
              <a:avLst/>
              <a:gdLst/>
              <a:ahLst/>
              <a:cxnLst/>
              <a:rect l="l" t="t" r="r" b="b"/>
              <a:pathLst>
                <a:path w="231" h="50" extrusionOk="0">
                  <a:moveTo>
                    <a:pt x="139" y="0"/>
                  </a:moveTo>
                  <a:cubicBezTo>
                    <a:pt x="88" y="0"/>
                    <a:pt x="24" y="16"/>
                    <a:pt x="8" y="48"/>
                  </a:cubicBezTo>
                  <a:cubicBezTo>
                    <a:pt x="0" y="48"/>
                    <a:pt x="24" y="49"/>
                    <a:pt x="58" y="49"/>
                  </a:cubicBezTo>
                  <a:cubicBezTo>
                    <a:pt x="125" y="49"/>
                    <a:pt x="230" y="44"/>
                    <a:pt x="199" y="12"/>
                  </a:cubicBezTo>
                  <a:cubicBezTo>
                    <a:pt x="187" y="4"/>
                    <a:pt x="164" y="0"/>
                    <a:pt x="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986;p60">
              <a:extLst>
                <a:ext uri="{FF2B5EF4-FFF2-40B4-BE49-F238E27FC236}">
                  <a16:creationId xmlns:a16="http://schemas.microsoft.com/office/drawing/2014/main" id="{92D33EF9-E7AA-492F-97A4-8F5C04C889AF}"/>
                </a:ext>
              </a:extLst>
            </p:cNvPr>
            <p:cNvSpPr/>
            <p:nvPr/>
          </p:nvSpPr>
          <p:spPr>
            <a:xfrm>
              <a:off x="6368350" y="21069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25"/>
                  </a:moveTo>
                  <a:cubicBezTo>
                    <a:pt x="0" y="25"/>
                    <a:pt x="12" y="1"/>
                    <a:pt x="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987;p60">
              <a:extLst>
                <a:ext uri="{FF2B5EF4-FFF2-40B4-BE49-F238E27FC236}">
                  <a16:creationId xmlns:a16="http://schemas.microsoft.com/office/drawing/2014/main" id="{A3F173C0-0647-4A09-888E-0F7093181408}"/>
                </a:ext>
              </a:extLst>
            </p:cNvPr>
            <p:cNvSpPr/>
            <p:nvPr/>
          </p:nvSpPr>
          <p:spPr>
            <a:xfrm>
              <a:off x="6373700" y="2107225"/>
              <a:ext cx="5975" cy="1750"/>
            </a:xfrm>
            <a:custGeom>
              <a:avLst/>
              <a:gdLst/>
              <a:ahLst/>
              <a:cxnLst/>
              <a:rect l="l" t="t" r="r" b="b"/>
              <a:pathLst>
                <a:path w="239" h="70" extrusionOk="0">
                  <a:moveTo>
                    <a:pt x="179" y="1"/>
                  </a:moveTo>
                  <a:cubicBezTo>
                    <a:pt x="179" y="1"/>
                    <a:pt x="179" y="1"/>
                    <a:pt x="168" y="12"/>
                  </a:cubicBezTo>
                  <a:lnTo>
                    <a:pt x="168" y="12"/>
                  </a:lnTo>
                  <a:cubicBezTo>
                    <a:pt x="156" y="10"/>
                    <a:pt x="117" y="7"/>
                    <a:pt x="78" y="7"/>
                  </a:cubicBezTo>
                  <a:cubicBezTo>
                    <a:pt x="49" y="7"/>
                    <a:pt x="20" y="9"/>
                    <a:pt x="1" y="13"/>
                  </a:cubicBezTo>
                  <a:lnTo>
                    <a:pt x="132" y="13"/>
                  </a:lnTo>
                  <a:cubicBezTo>
                    <a:pt x="143" y="13"/>
                    <a:pt x="143" y="13"/>
                    <a:pt x="84" y="48"/>
                  </a:cubicBezTo>
                  <a:cubicBezTo>
                    <a:pt x="84" y="48"/>
                    <a:pt x="137" y="70"/>
                    <a:pt x="169" y="70"/>
                  </a:cubicBezTo>
                  <a:cubicBezTo>
                    <a:pt x="184" y="70"/>
                    <a:pt x="195" y="64"/>
                    <a:pt x="191" y="48"/>
                  </a:cubicBezTo>
                  <a:cubicBezTo>
                    <a:pt x="184" y="41"/>
                    <a:pt x="189" y="34"/>
                    <a:pt x="203" y="32"/>
                  </a:cubicBezTo>
                  <a:lnTo>
                    <a:pt x="203" y="32"/>
                  </a:lnTo>
                  <a:cubicBezTo>
                    <a:pt x="213" y="34"/>
                    <a:pt x="227" y="37"/>
                    <a:pt x="239" y="37"/>
                  </a:cubicBezTo>
                  <a:cubicBezTo>
                    <a:pt x="228" y="33"/>
                    <a:pt x="219" y="32"/>
                    <a:pt x="211" y="32"/>
                  </a:cubicBezTo>
                  <a:cubicBezTo>
                    <a:pt x="208" y="32"/>
                    <a:pt x="205" y="32"/>
                    <a:pt x="203" y="32"/>
                  </a:cubicBezTo>
                  <a:lnTo>
                    <a:pt x="203" y="32"/>
                  </a:lnTo>
                  <a:cubicBezTo>
                    <a:pt x="199" y="32"/>
                    <a:pt x="195" y="31"/>
                    <a:pt x="193" y="31"/>
                  </a:cubicBezTo>
                  <a:cubicBezTo>
                    <a:pt x="192" y="31"/>
                    <a:pt x="192" y="31"/>
                    <a:pt x="191" y="31"/>
                  </a:cubicBezTo>
                  <a:lnTo>
                    <a:pt x="191" y="31"/>
                  </a:lnTo>
                  <a:cubicBezTo>
                    <a:pt x="191" y="11"/>
                    <a:pt x="192" y="1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988;p60">
              <a:extLst>
                <a:ext uri="{FF2B5EF4-FFF2-40B4-BE49-F238E27FC236}">
                  <a16:creationId xmlns:a16="http://schemas.microsoft.com/office/drawing/2014/main" id="{55D4E0C6-9487-4B7C-90EE-1F2CB712F3C2}"/>
                </a:ext>
              </a:extLst>
            </p:cNvPr>
            <p:cNvSpPr/>
            <p:nvPr/>
          </p:nvSpPr>
          <p:spPr>
            <a:xfrm>
              <a:off x="6378750" y="2107225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1" y="1"/>
                  </a:moveTo>
                  <a:cubicBezTo>
                    <a:pt x="13" y="1"/>
                    <a:pt x="37" y="1"/>
                    <a:pt x="60" y="13"/>
                  </a:cubicBezTo>
                  <a:cubicBezTo>
                    <a:pt x="37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989;p60">
              <a:extLst>
                <a:ext uri="{FF2B5EF4-FFF2-40B4-BE49-F238E27FC236}">
                  <a16:creationId xmlns:a16="http://schemas.microsoft.com/office/drawing/2014/main" id="{B5A6C52C-BF8F-4739-B5E7-E6E34007FC92}"/>
                </a:ext>
              </a:extLst>
            </p:cNvPr>
            <p:cNvSpPr/>
            <p:nvPr/>
          </p:nvSpPr>
          <p:spPr>
            <a:xfrm>
              <a:off x="6377875" y="2106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990;p60">
              <a:extLst>
                <a:ext uri="{FF2B5EF4-FFF2-40B4-BE49-F238E27FC236}">
                  <a16:creationId xmlns:a16="http://schemas.microsoft.com/office/drawing/2014/main" id="{E0742E98-18A2-41B8-99EE-01EBE2D22F86}"/>
                </a:ext>
              </a:extLst>
            </p:cNvPr>
            <p:cNvSpPr/>
            <p:nvPr/>
          </p:nvSpPr>
          <p:spPr>
            <a:xfrm>
              <a:off x="6366250" y="21071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27" y="1"/>
                  </a:moveTo>
                  <a:cubicBezTo>
                    <a:pt x="18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60" y="6"/>
                    <a:pt x="45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991;p60">
              <a:extLst>
                <a:ext uri="{FF2B5EF4-FFF2-40B4-BE49-F238E27FC236}">
                  <a16:creationId xmlns:a16="http://schemas.microsoft.com/office/drawing/2014/main" id="{4EA17B26-9363-4270-9C6B-3AC287E996E6}"/>
                </a:ext>
              </a:extLst>
            </p:cNvPr>
            <p:cNvSpPr/>
            <p:nvPr/>
          </p:nvSpPr>
          <p:spPr>
            <a:xfrm>
              <a:off x="6367150" y="21072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992;p60">
              <a:extLst>
                <a:ext uri="{FF2B5EF4-FFF2-40B4-BE49-F238E27FC236}">
                  <a16:creationId xmlns:a16="http://schemas.microsoft.com/office/drawing/2014/main" id="{DA850FD2-4950-48B8-B3C3-3B10346D5ADF}"/>
                </a:ext>
              </a:extLst>
            </p:cNvPr>
            <p:cNvSpPr/>
            <p:nvPr/>
          </p:nvSpPr>
          <p:spPr>
            <a:xfrm>
              <a:off x="6362100" y="21066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12"/>
                    <a:pt x="24" y="24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993;p60">
              <a:extLst>
                <a:ext uri="{FF2B5EF4-FFF2-40B4-BE49-F238E27FC236}">
                  <a16:creationId xmlns:a16="http://schemas.microsoft.com/office/drawing/2014/main" id="{E0FC7F18-C28F-437C-AC8E-C37F5578BC87}"/>
                </a:ext>
              </a:extLst>
            </p:cNvPr>
            <p:cNvSpPr/>
            <p:nvPr/>
          </p:nvSpPr>
          <p:spPr>
            <a:xfrm>
              <a:off x="6193925" y="2142650"/>
              <a:ext cx="600" cy="1525"/>
            </a:xfrm>
            <a:custGeom>
              <a:avLst/>
              <a:gdLst/>
              <a:ahLst/>
              <a:cxnLst/>
              <a:rect l="l" t="t" r="r" b="b"/>
              <a:pathLst>
                <a:path w="24" h="61" extrusionOk="0">
                  <a:moveTo>
                    <a:pt x="0" y="1"/>
                  </a:moveTo>
                  <a:cubicBezTo>
                    <a:pt x="0" y="25"/>
                    <a:pt x="12" y="36"/>
                    <a:pt x="12" y="60"/>
                  </a:cubicBezTo>
                  <a:cubicBezTo>
                    <a:pt x="24" y="36"/>
                    <a:pt x="24" y="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994;p60">
              <a:extLst>
                <a:ext uri="{FF2B5EF4-FFF2-40B4-BE49-F238E27FC236}">
                  <a16:creationId xmlns:a16="http://schemas.microsoft.com/office/drawing/2014/main" id="{A641D3A2-23B7-4282-8653-2FF4EE177F53}"/>
                </a:ext>
              </a:extLst>
            </p:cNvPr>
            <p:cNvSpPr/>
            <p:nvPr/>
          </p:nvSpPr>
          <p:spPr>
            <a:xfrm>
              <a:off x="6196300" y="2145325"/>
              <a:ext cx="325" cy="2125"/>
            </a:xfrm>
            <a:custGeom>
              <a:avLst/>
              <a:gdLst/>
              <a:ahLst/>
              <a:cxnLst/>
              <a:rect l="l" t="t" r="r" b="b"/>
              <a:pathLst>
                <a:path w="13" h="85" extrusionOk="0">
                  <a:moveTo>
                    <a:pt x="12" y="1"/>
                  </a:moveTo>
                  <a:lnTo>
                    <a:pt x="5" y="55"/>
                  </a:lnTo>
                  <a:lnTo>
                    <a:pt x="5" y="55"/>
                  </a:lnTo>
                  <a:cubicBezTo>
                    <a:pt x="8" y="39"/>
                    <a:pt x="12" y="22"/>
                    <a:pt x="12" y="1"/>
                  </a:cubicBezTo>
                  <a:close/>
                  <a:moveTo>
                    <a:pt x="5" y="55"/>
                  </a:moveTo>
                  <a:cubicBezTo>
                    <a:pt x="2" y="65"/>
                    <a:pt x="0" y="75"/>
                    <a:pt x="0" y="84"/>
                  </a:cubicBezTo>
                  <a:lnTo>
                    <a:pt x="5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995;p60">
              <a:extLst>
                <a:ext uri="{FF2B5EF4-FFF2-40B4-BE49-F238E27FC236}">
                  <a16:creationId xmlns:a16="http://schemas.microsoft.com/office/drawing/2014/main" id="{8A18A31D-4919-4362-9C83-BF9CE989EE8F}"/>
                </a:ext>
              </a:extLst>
            </p:cNvPr>
            <p:cNvSpPr/>
            <p:nvPr/>
          </p:nvSpPr>
          <p:spPr>
            <a:xfrm>
              <a:off x="6238275" y="21754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12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996;p60">
              <a:extLst>
                <a:ext uri="{FF2B5EF4-FFF2-40B4-BE49-F238E27FC236}">
                  <a16:creationId xmlns:a16="http://schemas.microsoft.com/office/drawing/2014/main" id="{1DFCC50E-6BC7-4B5F-8481-E9F99DC48E97}"/>
                </a:ext>
              </a:extLst>
            </p:cNvPr>
            <p:cNvSpPr/>
            <p:nvPr/>
          </p:nvSpPr>
          <p:spPr>
            <a:xfrm>
              <a:off x="6305825" y="2106925"/>
              <a:ext cx="2725" cy="25"/>
            </a:xfrm>
            <a:custGeom>
              <a:avLst/>
              <a:gdLst/>
              <a:ahLst/>
              <a:cxnLst/>
              <a:rect l="l" t="t" r="r" b="b"/>
              <a:pathLst>
                <a:path w="109" h="1" extrusionOk="0">
                  <a:moveTo>
                    <a:pt x="37" y="1"/>
                  </a:moveTo>
                  <a:cubicBezTo>
                    <a:pt x="108" y="1"/>
                    <a:pt x="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997;p60">
              <a:extLst>
                <a:ext uri="{FF2B5EF4-FFF2-40B4-BE49-F238E27FC236}">
                  <a16:creationId xmlns:a16="http://schemas.microsoft.com/office/drawing/2014/main" id="{DA9696F7-72F3-4C7C-87DD-1D44FA27D5FB}"/>
                </a:ext>
              </a:extLst>
            </p:cNvPr>
            <p:cNvSpPr/>
            <p:nvPr/>
          </p:nvSpPr>
          <p:spPr>
            <a:xfrm>
              <a:off x="6343650" y="21069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24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998;p60">
              <a:extLst>
                <a:ext uri="{FF2B5EF4-FFF2-40B4-BE49-F238E27FC236}">
                  <a16:creationId xmlns:a16="http://schemas.microsoft.com/office/drawing/2014/main" id="{6C3CEA70-5A26-405E-A5D8-6C67874E4910}"/>
                </a:ext>
              </a:extLst>
            </p:cNvPr>
            <p:cNvSpPr/>
            <p:nvPr/>
          </p:nvSpPr>
          <p:spPr>
            <a:xfrm>
              <a:off x="6343925" y="210692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"/>
                  </a:moveTo>
                  <a:cubicBezTo>
                    <a:pt x="13" y="1"/>
                    <a:pt x="25" y="13"/>
                    <a:pt x="49" y="13"/>
                  </a:cubicBezTo>
                  <a:cubicBezTo>
                    <a:pt x="37" y="13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999;p60">
              <a:extLst>
                <a:ext uri="{FF2B5EF4-FFF2-40B4-BE49-F238E27FC236}">
                  <a16:creationId xmlns:a16="http://schemas.microsoft.com/office/drawing/2014/main" id="{792A692D-D097-4B12-9A50-1EFC94B116CD}"/>
                </a:ext>
              </a:extLst>
            </p:cNvPr>
            <p:cNvSpPr/>
            <p:nvPr/>
          </p:nvSpPr>
          <p:spPr>
            <a:xfrm>
              <a:off x="6345325" y="2106925"/>
              <a:ext cx="1325" cy="300"/>
            </a:xfrm>
            <a:custGeom>
              <a:avLst/>
              <a:gdLst/>
              <a:ahLst/>
              <a:cxnLst/>
              <a:rect l="l" t="t" r="r" b="b"/>
              <a:pathLst>
                <a:path w="53" h="12" extrusionOk="0">
                  <a:moveTo>
                    <a:pt x="4" y="1"/>
                  </a:moveTo>
                  <a:cubicBezTo>
                    <a:pt x="0" y="9"/>
                    <a:pt x="6" y="12"/>
                    <a:pt x="13" y="12"/>
                  </a:cubicBezTo>
                  <a:cubicBezTo>
                    <a:pt x="28" y="12"/>
                    <a:pt x="52" y="1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000;p60">
              <a:extLst>
                <a:ext uri="{FF2B5EF4-FFF2-40B4-BE49-F238E27FC236}">
                  <a16:creationId xmlns:a16="http://schemas.microsoft.com/office/drawing/2014/main" id="{0BF99F79-1B9E-4E47-9135-FCD22698162A}"/>
                </a:ext>
              </a:extLst>
            </p:cNvPr>
            <p:cNvSpPr/>
            <p:nvPr/>
          </p:nvSpPr>
          <p:spPr>
            <a:xfrm>
              <a:off x="6340650" y="2106925"/>
              <a:ext cx="3300" cy="25"/>
            </a:xfrm>
            <a:custGeom>
              <a:avLst/>
              <a:gdLst/>
              <a:ahLst/>
              <a:cxnLst/>
              <a:rect l="l" t="t" r="r" b="b"/>
              <a:pathLst>
                <a:path w="132" h="1" extrusionOk="0">
                  <a:moveTo>
                    <a:pt x="72" y="1"/>
                  </a:moveTo>
                  <a:cubicBezTo>
                    <a:pt x="84" y="1"/>
                    <a:pt x="108" y="1"/>
                    <a:pt x="132" y="1"/>
                  </a:cubicBezTo>
                  <a:cubicBezTo>
                    <a:pt x="108" y="1"/>
                    <a:pt x="96" y="1"/>
                    <a:pt x="72" y="1"/>
                  </a:cubicBezTo>
                  <a:cubicBezTo>
                    <a:pt x="49" y="1"/>
                    <a:pt x="1" y="1"/>
                    <a:pt x="60" y="1"/>
                  </a:cubicBezTo>
                  <a:lnTo>
                    <a:pt x="60" y="1"/>
                  </a:lnTo>
                  <a:cubicBezTo>
                    <a:pt x="60" y="1"/>
                    <a:pt x="60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001;p60">
              <a:extLst>
                <a:ext uri="{FF2B5EF4-FFF2-40B4-BE49-F238E27FC236}">
                  <a16:creationId xmlns:a16="http://schemas.microsoft.com/office/drawing/2014/main" id="{23AEF0ED-604F-4E02-976D-F6C405457C2B}"/>
                </a:ext>
              </a:extLst>
            </p:cNvPr>
            <p:cNvSpPr/>
            <p:nvPr/>
          </p:nvSpPr>
          <p:spPr>
            <a:xfrm>
              <a:off x="6215050" y="2111400"/>
              <a:ext cx="3600" cy="2400"/>
            </a:xfrm>
            <a:custGeom>
              <a:avLst/>
              <a:gdLst/>
              <a:ahLst/>
              <a:cxnLst/>
              <a:rect l="l" t="t" r="r" b="b"/>
              <a:pathLst>
                <a:path w="144" h="96" extrusionOk="0">
                  <a:moveTo>
                    <a:pt x="96" y="1"/>
                  </a:moveTo>
                  <a:cubicBezTo>
                    <a:pt x="60" y="36"/>
                    <a:pt x="36" y="60"/>
                    <a:pt x="1" y="96"/>
                  </a:cubicBezTo>
                  <a:cubicBezTo>
                    <a:pt x="35" y="78"/>
                    <a:pt x="70" y="67"/>
                    <a:pt x="105" y="67"/>
                  </a:cubicBezTo>
                  <a:cubicBezTo>
                    <a:pt x="118" y="67"/>
                    <a:pt x="131" y="69"/>
                    <a:pt x="143" y="72"/>
                  </a:cubicBezTo>
                  <a:cubicBezTo>
                    <a:pt x="131" y="48"/>
                    <a:pt x="108" y="24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002;p60">
              <a:extLst>
                <a:ext uri="{FF2B5EF4-FFF2-40B4-BE49-F238E27FC236}">
                  <a16:creationId xmlns:a16="http://schemas.microsoft.com/office/drawing/2014/main" id="{1B46E64B-567C-469A-9489-357BC79A27D0}"/>
                </a:ext>
              </a:extLst>
            </p:cNvPr>
            <p:cNvSpPr/>
            <p:nvPr/>
          </p:nvSpPr>
          <p:spPr>
            <a:xfrm>
              <a:off x="6315350" y="2174500"/>
              <a:ext cx="1525" cy="250"/>
            </a:xfrm>
            <a:custGeom>
              <a:avLst/>
              <a:gdLst/>
              <a:ahLst/>
              <a:cxnLst/>
              <a:rect l="l" t="t" r="r" b="b"/>
              <a:pathLst>
                <a:path w="61" h="10" extrusionOk="0">
                  <a:moveTo>
                    <a:pt x="1" y="1"/>
                  </a:moveTo>
                  <a:cubicBezTo>
                    <a:pt x="13" y="7"/>
                    <a:pt x="22" y="10"/>
                    <a:pt x="31" y="10"/>
                  </a:cubicBezTo>
                  <a:cubicBezTo>
                    <a:pt x="40" y="10"/>
                    <a:pt x="49" y="7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003;p60">
              <a:extLst>
                <a:ext uri="{FF2B5EF4-FFF2-40B4-BE49-F238E27FC236}">
                  <a16:creationId xmlns:a16="http://schemas.microsoft.com/office/drawing/2014/main" id="{3D2161B6-0ABA-4412-BE2C-D4A5AA6E920B}"/>
                </a:ext>
              </a:extLst>
            </p:cNvPr>
            <p:cNvSpPr/>
            <p:nvPr/>
          </p:nvSpPr>
          <p:spPr>
            <a:xfrm>
              <a:off x="6195100" y="2124200"/>
              <a:ext cx="1225" cy="6875"/>
            </a:xfrm>
            <a:custGeom>
              <a:avLst/>
              <a:gdLst/>
              <a:ahLst/>
              <a:cxnLst/>
              <a:rect l="l" t="t" r="r" b="b"/>
              <a:pathLst>
                <a:path w="49" h="275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84"/>
                    <a:pt x="48" y="191"/>
                    <a:pt x="48" y="274"/>
                  </a:cubicBezTo>
                  <a:cubicBezTo>
                    <a:pt x="48" y="239"/>
                    <a:pt x="48" y="96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004;p60">
              <a:extLst>
                <a:ext uri="{FF2B5EF4-FFF2-40B4-BE49-F238E27FC236}">
                  <a16:creationId xmlns:a16="http://schemas.microsoft.com/office/drawing/2014/main" id="{5F65B476-1133-4131-AD20-A7F4B9DA74B6}"/>
                </a:ext>
              </a:extLst>
            </p:cNvPr>
            <p:cNvSpPr/>
            <p:nvPr/>
          </p:nvSpPr>
          <p:spPr>
            <a:xfrm>
              <a:off x="6196025" y="212390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cubicBezTo>
                    <a:pt x="3" y="1"/>
                    <a:pt x="1" y="11"/>
                    <a:pt x="3" y="11"/>
                  </a:cubicBezTo>
                  <a:cubicBezTo>
                    <a:pt x="5" y="11"/>
                    <a:pt x="7" y="9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005;p60">
              <a:extLst>
                <a:ext uri="{FF2B5EF4-FFF2-40B4-BE49-F238E27FC236}">
                  <a16:creationId xmlns:a16="http://schemas.microsoft.com/office/drawing/2014/main" id="{79FC6720-6FF2-4535-9E1C-932219064DF5}"/>
                </a:ext>
              </a:extLst>
            </p:cNvPr>
            <p:cNvSpPr/>
            <p:nvPr/>
          </p:nvSpPr>
          <p:spPr>
            <a:xfrm>
              <a:off x="6196600" y="2117950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12" y="1"/>
                  </a:moveTo>
                  <a:lnTo>
                    <a:pt x="12" y="1"/>
                  </a:lnTo>
                  <a:cubicBezTo>
                    <a:pt x="12" y="24"/>
                    <a:pt x="0" y="48"/>
                    <a:pt x="0" y="60"/>
                  </a:cubicBezTo>
                  <a:cubicBezTo>
                    <a:pt x="12" y="36"/>
                    <a:pt x="12" y="24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006;p60">
              <a:extLst>
                <a:ext uri="{FF2B5EF4-FFF2-40B4-BE49-F238E27FC236}">
                  <a16:creationId xmlns:a16="http://schemas.microsoft.com/office/drawing/2014/main" id="{EFCD109A-CFEB-4E8B-B227-5BD1A0B500EC}"/>
                </a:ext>
              </a:extLst>
            </p:cNvPr>
            <p:cNvSpPr/>
            <p:nvPr/>
          </p:nvSpPr>
          <p:spPr>
            <a:xfrm>
              <a:off x="6258500" y="2168250"/>
              <a:ext cx="3300" cy="625"/>
            </a:xfrm>
            <a:custGeom>
              <a:avLst/>
              <a:gdLst/>
              <a:ahLst/>
              <a:cxnLst/>
              <a:rect l="l" t="t" r="r" b="b"/>
              <a:pathLst>
                <a:path w="132" h="25" extrusionOk="0">
                  <a:moveTo>
                    <a:pt x="132" y="1"/>
                  </a:moveTo>
                  <a:cubicBezTo>
                    <a:pt x="84" y="13"/>
                    <a:pt x="48" y="13"/>
                    <a:pt x="1" y="24"/>
                  </a:cubicBezTo>
                  <a:cubicBezTo>
                    <a:pt x="72" y="24"/>
                    <a:pt x="120" y="13"/>
                    <a:pt x="1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007;p60">
              <a:extLst>
                <a:ext uri="{FF2B5EF4-FFF2-40B4-BE49-F238E27FC236}">
                  <a16:creationId xmlns:a16="http://schemas.microsoft.com/office/drawing/2014/main" id="{DA443B09-5DF6-45AD-A1B1-57CCF3ACC1FC}"/>
                </a:ext>
              </a:extLst>
            </p:cNvPr>
            <p:cNvSpPr/>
            <p:nvPr/>
          </p:nvSpPr>
          <p:spPr>
            <a:xfrm>
              <a:off x="6422225" y="1992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008;p60">
              <a:extLst>
                <a:ext uri="{FF2B5EF4-FFF2-40B4-BE49-F238E27FC236}">
                  <a16:creationId xmlns:a16="http://schemas.microsoft.com/office/drawing/2014/main" id="{74084E68-7C2D-4379-A0D2-E077A0058B6A}"/>
                </a:ext>
              </a:extLst>
            </p:cNvPr>
            <p:cNvSpPr/>
            <p:nvPr/>
          </p:nvSpPr>
          <p:spPr>
            <a:xfrm>
              <a:off x="6280825" y="19810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cubicBezTo>
                    <a:pt x="9" y="5"/>
                    <a:pt x="6" y="9"/>
                    <a:pt x="4" y="13"/>
                  </a:cubicBezTo>
                  <a:lnTo>
                    <a:pt x="4" y="13"/>
                  </a:lnTo>
                  <a:cubicBezTo>
                    <a:pt x="8" y="6"/>
                    <a:pt x="12" y="1"/>
                    <a:pt x="13" y="1"/>
                  </a:cubicBezTo>
                  <a:close/>
                  <a:moveTo>
                    <a:pt x="4" y="13"/>
                  </a:moveTo>
                  <a:lnTo>
                    <a:pt x="4" y="13"/>
                  </a:lnTo>
                  <a:cubicBezTo>
                    <a:pt x="2" y="16"/>
                    <a:pt x="1" y="20"/>
                    <a:pt x="1" y="24"/>
                  </a:cubicBezTo>
                  <a:lnTo>
                    <a:pt x="1" y="24"/>
                  </a:lnTo>
                  <a:cubicBezTo>
                    <a:pt x="1" y="24"/>
                    <a:pt x="1" y="19"/>
                    <a:pt x="4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009;p60">
              <a:extLst>
                <a:ext uri="{FF2B5EF4-FFF2-40B4-BE49-F238E27FC236}">
                  <a16:creationId xmlns:a16="http://schemas.microsoft.com/office/drawing/2014/main" id="{94128554-3E73-4C37-B2BA-0761020E0AD8}"/>
                </a:ext>
              </a:extLst>
            </p:cNvPr>
            <p:cNvSpPr/>
            <p:nvPr/>
          </p:nvSpPr>
          <p:spPr>
            <a:xfrm>
              <a:off x="6311800" y="18503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010;p60">
              <a:extLst>
                <a:ext uri="{FF2B5EF4-FFF2-40B4-BE49-F238E27FC236}">
                  <a16:creationId xmlns:a16="http://schemas.microsoft.com/office/drawing/2014/main" id="{900D78B6-A5B5-4EA7-B23B-589E7522AA70}"/>
                </a:ext>
              </a:extLst>
            </p:cNvPr>
            <p:cNvSpPr/>
            <p:nvPr/>
          </p:nvSpPr>
          <p:spPr>
            <a:xfrm>
              <a:off x="6404650" y="17583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25"/>
                  </a:moveTo>
                  <a:cubicBezTo>
                    <a:pt x="1" y="1"/>
                    <a:pt x="13" y="25"/>
                    <a:pt x="1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011;p60">
              <a:extLst>
                <a:ext uri="{FF2B5EF4-FFF2-40B4-BE49-F238E27FC236}">
                  <a16:creationId xmlns:a16="http://schemas.microsoft.com/office/drawing/2014/main" id="{517FFCAB-FE99-4F73-9B53-0C49724CDB25}"/>
                </a:ext>
              </a:extLst>
            </p:cNvPr>
            <p:cNvSpPr/>
            <p:nvPr/>
          </p:nvSpPr>
          <p:spPr>
            <a:xfrm>
              <a:off x="6280925" y="2109625"/>
              <a:ext cx="825" cy="150"/>
            </a:xfrm>
            <a:custGeom>
              <a:avLst/>
              <a:gdLst/>
              <a:ahLst/>
              <a:cxnLst/>
              <a:rect l="l" t="t" r="r" b="b"/>
              <a:pathLst>
                <a:path w="33" h="6" extrusionOk="0">
                  <a:moveTo>
                    <a:pt x="33" y="0"/>
                  </a:moveTo>
                  <a:cubicBezTo>
                    <a:pt x="17" y="0"/>
                    <a:pt x="1" y="5"/>
                    <a:pt x="6" y="5"/>
                  </a:cubicBezTo>
                  <a:cubicBezTo>
                    <a:pt x="9" y="5"/>
                    <a:pt x="17" y="4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012;p60">
              <a:extLst>
                <a:ext uri="{FF2B5EF4-FFF2-40B4-BE49-F238E27FC236}">
                  <a16:creationId xmlns:a16="http://schemas.microsoft.com/office/drawing/2014/main" id="{F0EB9CBB-F6CE-4055-8CC1-B8F94195E463}"/>
                </a:ext>
              </a:extLst>
            </p:cNvPr>
            <p:cNvSpPr/>
            <p:nvPr/>
          </p:nvSpPr>
          <p:spPr>
            <a:xfrm>
              <a:off x="6362400" y="2053875"/>
              <a:ext cx="1500" cy="700"/>
            </a:xfrm>
            <a:custGeom>
              <a:avLst/>
              <a:gdLst/>
              <a:ahLst/>
              <a:cxnLst/>
              <a:rect l="l" t="t" r="r" b="b"/>
              <a:pathLst>
                <a:path w="60" h="28" extrusionOk="0">
                  <a:moveTo>
                    <a:pt x="56" y="0"/>
                  </a:moveTo>
                  <a:cubicBezTo>
                    <a:pt x="46" y="0"/>
                    <a:pt x="19" y="18"/>
                    <a:pt x="0" y="27"/>
                  </a:cubicBezTo>
                  <a:cubicBezTo>
                    <a:pt x="24" y="16"/>
                    <a:pt x="36" y="16"/>
                    <a:pt x="60" y="16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1"/>
                    <a:pt x="58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013;p60">
              <a:extLst>
                <a:ext uri="{FF2B5EF4-FFF2-40B4-BE49-F238E27FC236}">
                  <a16:creationId xmlns:a16="http://schemas.microsoft.com/office/drawing/2014/main" id="{213CC838-734D-4222-B280-BA7131585E84}"/>
                </a:ext>
              </a:extLst>
            </p:cNvPr>
            <p:cNvSpPr/>
            <p:nvPr/>
          </p:nvSpPr>
          <p:spPr>
            <a:xfrm>
              <a:off x="6394825" y="21081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13" y="1"/>
                    <a:pt x="25" y="1"/>
                    <a:pt x="25" y="1"/>
                  </a:cubicBezTo>
                  <a:cubicBezTo>
                    <a:pt x="25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014;p60">
              <a:extLst>
                <a:ext uri="{FF2B5EF4-FFF2-40B4-BE49-F238E27FC236}">
                  <a16:creationId xmlns:a16="http://schemas.microsoft.com/office/drawing/2014/main" id="{5203CED3-1565-40FF-AD19-1A07AFB07EA3}"/>
                </a:ext>
              </a:extLst>
            </p:cNvPr>
            <p:cNvSpPr/>
            <p:nvPr/>
          </p:nvSpPr>
          <p:spPr>
            <a:xfrm>
              <a:off x="6377575" y="17979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015;p60">
              <a:extLst>
                <a:ext uri="{FF2B5EF4-FFF2-40B4-BE49-F238E27FC236}">
                  <a16:creationId xmlns:a16="http://schemas.microsoft.com/office/drawing/2014/main" id="{F2428AEC-9F24-4669-9201-E1BCAE32A80D}"/>
                </a:ext>
              </a:extLst>
            </p:cNvPr>
            <p:cNvSpPr/>
            <p:nvPr/>
          </p:nvSpPr>
          <p:spPr>
            <a:xfrm>
              <a:off x="6403475" y="17765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12" y="0"/>
                    <a:pt x="24" y="0"/>
                    <a:pt x="24" y="0"/>
                  </a:cubicBezTo>
                  <a:cubicBezTo>
                    <a:pt x="24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016;p60">
              <a:extLst>
                <a:ext uri="{FF2B5EF4-FFF2-40B4-BE49-F238E27FC236}">
                  <a16:creationId xmlns:a16="http://schemas.microsoft.com/office/drawing/2014/main" id="{48C0DD1C-8E88-4D70-9267-A345209A1691}"/>
                </a:ext>
              </a:extLst>
            </p:cNvPr>
            <p:cNvSpPr/>
            <p:nvPr/>
          </p:nvSpPr>
          <p:spPr>
            <a:xfrm>
              <a:off x="6190350" y="1745875"/>
              <a:ext cx="262850" cy="430700"/>
            </a:xfrm>
            <a:custGeom>
              <a:avLst/>
              <a:gdLst/>
              <a:ahLst/>
              <a:cxnLst/>
              <a:rect l="l" t="t" r="r" b="b"/>
              <a:pathLst>
                <a:path w="10514" h="17228" extrusionOk="0">
                  <a:moveTo>
                    <a:pt x="7727" y="251"/>
                  </a:moveTo>
                  <a:cubicBezTo>
                    <a:pt x="7727" y="261"/>
                    <a:pt x="7736" y="271"/>
                    <a:pt x="7739" y="282"/>
                  </a:cubicBezTo>
                  <a:lnTo>
                    <a:pt x="7739" y="282"/>
                  </a:lnTo>
                  <a:cubicBezTo>
                    <a:pt x="7738" y="276"/>
                    <a:pt x="7735" y="266"/>
                    <a:pt x="7727" y="251"/>
                  </a:cubicBezTo>
                  <a:close/>
                  <a:moveTo>
                    <a:pt x="7739" y="282"/>
                  </a:moveTo>
                  <a:cubicBezTo>
                    <a:pt x="7739" y="285"/>
                    <a:pt x="7739" y="286"/>
                    <a:pt x="7739" y="286"/>
                  </a:cubicBezTo>
                  <a:lnTo>
                    <a:pt x="7739" y="286"/>
                  </a:lnTo>
                  <a:cubicBezTo>
                    <a:pt x="7739" y="285"/>
                    <a:pt x="7739" y="283"/>
                    <a:pt x="7739" y="282"/>
                  </a:cubicBezTo>
                  <a:close/>
                  <a:moveTo>
                    <a:pt x="7525" y="501"/>
                  </a:moveTo>
                  <a:cubicBezTo>
                    <a:pt x="7525" y="501"/>
                    <a:pt x="7525" y="513"/>
                    <a:pt x="7513" y="513"/>
                  </a:cubicBezTo>
                  <a:cubicBezTo>
                    <a:pt x="7513" y="501"/>
                    <a:pt x="7513" y="501"/>
                    <a:pt x="7525" y="501"/>
                  </a:cubicBezTo>
                  <a:close/>
                  <a:moveTo>
                    <a:pt x="7437" y="474"/>
                  </a:moveTo>
                  <a:cubicBezTo>
                    <a:pt x="7455" y="474"/>
                    <a:pt x="7478" y="522"/>
                    <a:pt x="7467" y="522"/>
                  </a:cubicBezTo>
                  <a:cubicBezTo>
                    <a:pt x="7465" y="522"/>
                    <a:pt x="7460" y="519"/>
                    <a:pt x="7454" y="513"/>
                  </a:cubicBezTo>
                  <a:cubicBezTo>
                    <a:pt x="7448" y="507"/>
                    <a:pt x="7451" y="504"/>
                    <a:pt x="7449" y="504"/>
                  </a:cubicBezTo>
                  <a:lnTo>
                    <a:pt x="7449" y="504"/>
                  </a:lnTo>
                  <a:cubicBezTo>
                    <a:pt x="7448" y="504"/>
                    <a:pt x="7442" y="507"/>
                    <a:pt x="7418" y="513"/>
                  </a:cubicBezTo>
                  <a:cubicBezTo>
                    <a:pt x="7421" y="484"/>
                    <a:pt x="7429" y="474"/>
                    <a:pt x="7437" y="474"/>
                  </a:cubicBezTo>
                  <a:close/>
                  <a:moveTo>
                    <a:pt x="7692" y="608"/>
                  </a:moveTo>
                  <a:cubicBezTo>
                    <a:pt x="7692" y="620"/>
                    <a:pt x="7692" y="631"/>
                    <a:pt x="7692" y="643"/>
                  </a:cubicBezTo>
                  <a:lnTo>
                    <a:pt x="7692" y="643"/>
                  </a:lnTo>
                  <a:cubicBezTo>
                    <a:pt x="7695" y="635"/>
                    <a:pt x="7695" y="623"/>
                    <a:pt x="7692" y="608"/>
                  </a:cubicBezTo>
                  <a:close/>
                  <a:moveTo>
                    <a:pt x="7692" y="691"/>
                  </a:moveTo>
                  <a:cubicBezTo>
                    <a:pt x="7704" y="691"/>
                    <a:pt x="7704" y="703"/>
                    <a:pt x="7716" y="703"/>
                  </a:cubicBezTo>
                  <a:cubicBezTo>
                    <a:pt x="7704" y="703"/>
                    <a:pt x="7704" y="703"/>
                    <a:pt x="7692" y="691"/>
                  </a:cubicBezTo>
                  <a:close/>
                  <a:moveTo>
                    <a:pt x="8001" y="787"/>
                  </a:moveTo>
                  <a:cubicBezTo>
                    <a:pt x="7999" y="789"/>
                    <a:pt x="7996" y="792"/>
                    <a:pt x="7994" y="795"/>
                  </a:cubicBezTo>
                  <a:lnTo>
                    <a:pt x="7994" y="795"/>
                  </a:lnTo>
                  <a:cubicBezTo>
                    <a:pt x="7997" y="793"/>
                    <a:pt x="7999" y="790"/>
                    <a:pt x="8001" y="787"/>
                  </a:cubicBezTo>
                  <a:close/>
                  <a:moveTo>
                    <a:pt x="7561" y="972"/>
                  </a:moveTo>
                  <a:lnTo>
                    <a:pt x="7561" y="972"/>
                  </a:lnTo>
                  <a:cubicBezTo>
                    <a:pt x="7563" y="974"/>
                    <a:pt x="7570" y="980"/>
                    <a:pt x="7585" y="992"/>
                  </a:cubicBezTo>
                  <a:lnTo>
                    <a:pt x="7585" y="992"/>
                  </a:lnTo>
                  <a:cubicBezTo>
                    <a:pt x="7572" y="981"/>
                    <a:pt x="7566" y="975"/>
                    <a:pt x="7561" y="972"/>
                  </a:cubicBezTo>
                  <a:close/>
                  <a:moveTo>
                    <a:pt x="7585" y="992"/>
                  </a:moveTo>
                  <a:cubicBezTo>
                    <a:pt x="7589" y="995"/>
                    <a:pt x="7592" y="998"/>
                    <a:pt x="7596" y="1001"/>
                  </a:cubicBezTo>
                  <a:cubicBezTo>
                    <a:pt x="7592" y="998"/>
                    <a:pt x="7589" y="995"/>
                    <a:pt x="7585" y="992"/>
                  </a:cubicBezTo>
                  <a:close/>
                  <a:moveTo>
                    <a:pt x="8620" y="1298"/>
                  </a:moveTo>
                  <a:cubicBezTo>
                    <a:pt x="8621" y="1298"/>
                    <a:pt x="8623" y="1299"/>
                    <a:pt x="8625" y="1300"/>
                  </a:cubicBezTo>
                  <a:lnTo>
                    <a:pt x="8625" y="1300"/>
                  </a:lnTo>
                  <a:cubicBezTo>
                    <a:pt x="8625" y="1299"/>
                    <a:pt x="8623" y="1298"/>
                    <a:pt x="8620" y="1298"/>
                  </a:cubicBezTo>
                  <a:close/>
                  <a:moveTo>
                    <a:pt x="8632" y="1310"/>
                  </a:moveTo>
                  <a:cubicBezTo>
                    <a:pt x="8632" y="1322"/>
                    <a:pt x="8644" y="1322"/>
                    <a:pt x="8668" y="1334"/>
                  </a:cubicBezTo>
                  <a:cubicBezTo>
                    <a:pt x="8658" y="1339"/>
                    <a:pt x="8648" y="1342"/>
                    <a:pt x="8639" y="1342"/>
                  </a:cubicBezTo>
                  <a:cubicBezTo>
                    <a:pt x="8627" y="1342"/>
                    <a:pt x="8615" y="1336"/>
                    <a:pt x="8609" y="1322"/>
                  </a:cubicBezTo>
                  <a:cubicBezTo>
                    <a:pt x="8615" y="1322"/>
                    <a:pt x="8622" y="1318"/>
                    <a:pt x="8622" y="1312"/>
                  </a:cubicBezTo>
                  <a:lnTo>
                    <a:pt x="8622" y="1312"/>
                  </a:lnTo>
                  <a:cubicBezTo>
                    <a:pt x="8625" y="1316"/>
                    <a:pt x="8629" y="1322"/>
                    <a:pt x="8620" y="1322"/>
                  </a:cubicBezTo>
                  <a:cubicBezTo>
                    <a:pt x="8632" y="1322"/>
                    <a:pt x="8632" y="1322"/>
                    <a:pt x="8632" y="1310"/>
                  </a:cubicBezTo>
                  <a:close/>
                  <a:moveTo>
                    <a:pt x="8620" y="1501"/>
                  </a:moveTo>
                  <a:cubicBezTo>
                    <a:pt x="8644" y="1501"/>
                    <a:pt x="8632" y="1501"/>
                    <a:pt x="8620" y="1513"/>
                  </a:cubicBezTo>
                  <a:lnTo>
                    <a:pt x="8620" y="1501"/>
                  </a:lnTo>
                  <a:close/>
                  <a:moveTo>
                    <a:pt x="8847" y="1668"/>
                  </a:moveTo>
                  <a:lnTo>
                    <a:pt x="8847" y="1668"/>
                  </a:lnTo>
                  <a:cubicBezTo>
                    <a:pt x="8845" y="1668"/>
                    <a:pt x="8843" y="1669"/>
                    <a:pt x="8842" y="1670"/>
                  </a:cubicBezTo>
                  <a:lnTo>
                    <a:pt x="8842" y="1670"/>
                  </a:lnTo>
                  <a:cubicBezTo>
                    <a:pt x="8843" y="1670"/>
                    <a:pt x="8845" y="1669"/>
                    <a:pt x="8847" y="1668"/>
                  </a:cubicBezTo>
                  <a:close/>
                  <a:moveTo>
                    <a:pt x="7168" y="1822"/>
                  </a:moveTo>
                  <a:cubicBezTo>
                    <a:pt x="7168" y="1822"/>
                    <a:pt x="7168" y="1834"/>
                    <a:pt x="7156" y="1834"/>
                  </a:cubicBezTo>
                  <a:cubicBezTo>
                    <a:pt x="7156" y="1822"/>
                    <a:pt x="7156" y="1822"/>
                    <a:pt x="7168" y="1822"/>
                  </a:cubicBezTo>
                  <a:close/>
                  <a:moveTo>
                    <a:pt x="7061" y="1799"/>
                  </a:moveTo>
                  <a:cubicBezTo>
                    <a:pt x="7085" y="1799"/>
                    <a:pt x="7108" y="1810"/>
                    <a:pt x="7132" y="1846"/>
                  </a:cubicBezTo>
                  <a:cubicBezTo>
                    <a:pt x="7146" y="1850"/>
                    <a:pt x="7150" y="1851"/>
                    <a:pt x="7148" y="1851"/>
                  </a:cubicBezTo>
                  <a:cubicBezTo>
                    <a:pt x="7142" y="1851"/>
                    <a:pt x="7101" y="1843"/>
                    <a:pt x="7085" y="1834"/>
                  </a:cubicBezTo>
                  <a:cubicBezTo>
                    <a:pt x="7085" y="1840"/>
                    <a:pt x="7079" y="1848"/>
                    <a:pt x="7074" y="1848"/>
                  </a:cubicBezTo>
                  <a:cubicBezTo>
                    <a:pt x="7068" y="1848"/>
                    <a:pt x="7061" y="1837"/>
                    <a:pt x="7061" y="1799"/>
                  </a:cubicBezTo>
                  <a:close/>
                  <a:moveTo>
                    <a:pt x="7156" y="1882"/>
                  </a:moveTo>
                  <a:lnTo>
                    <a:pt x="7156" y="1882"/>
                  </a:lnTo>
                  <a:cubicBezTo>
                    <a:pt x="7150" y="1888"/>
                    <a:pt x="7141" y="1891"/>
                    <a:pt x="7138" y="1891"/>
                  </a:cubicBezTo>
                  <a:cubicBezTo>
                    <a:pt x="7135" y="1891"/>
                    <a:pt x="7138" y="1888"/>
                    <a:pt x="7156" y="1882"/>
                  </a:cubicBezTo>
                  <a:close/>
                  <a:moveTo>
                    <a:pt x="7202" y="1945"/>
                  </a:moveTo>
                  <a:cubicBezTo>
                    <a:pt x="7203" y="1945"/>
                    <a:pt x="7201" y="1947"/>
                    <a:pt x="7192" y="1953"/>
                  </a:cubicBezTo>
                  <a:cubicBezTo>
                    <a:pt x="7186" y="1955"/>
                    <a:pt x="7183" y="1956"/>
                    <a:pt x="7182" y="1956"/>
                  </a:cubicBezTo>
                  <a:cubicBezTo>
                    <a:pt x="7177" y="1956"/>
                    <a:pt x="7198" y="1945"/>
                    <a:pt x="7202" y="1945"/>
                  </a:cubicBezTo>
                  <a:close/>
                  <a:moveTo>
                    <a:pt x="7335" y="1953"/>
                  </a:moveTo>
                  <a:cubicBezTo>
                    <a:pt x="7335" y="1960"/>
                    <a:pt x="7335" y="1966"/>
                    <a:pt x="7337" y="1971"/>
                  </a:cubicBezTo>
                  <a:lnTo>
                    <a:pt x="7337" y="1971"/>
                  </a:lnTo>
                  <a:cubicBezTo>
                    <a:pt x="7338" y="1968"/>
                    <a:pt x="7338" y="1963"/>
                    <a:pt x="7335" y="1953"/>
                  </a:cubicBezTo>
                  <a:close/>
                  <a:moveTo>
                    <a:pt x="7444" y="2076"/>
                  </a:moveTo>
                  <a:cubicBezTo>
                    <a:pt x="7446" y="2076"/>
                    <a:pt x="7449" y="2087"/>
                    <a:pt x="7446" y="2087"/>
                  </a:cubicBezTo>
                  <a:cubicBezTo>
                    <a:pt x="7445" y="2087"/>
                    <a:pt x="7443" y="2086"/>
                    <a:pt x="7442" y="2084"/>
                  </a:cubicBezTo>
                  <a:cubicBezTo>
                    <a:pt x="7442" y="2078"/>
                    <a:pt x="7443" y="2076"/>
                    <a:pt x="7444" y="2076"/>
                  </a:cubicBezTo>
                  <a:close/>
                  <a:moveTo>
                    <a:pt x="7918" y="2358"/>
                  </a:moveTo>
                  <a:cubicBezTo>
                    <a:pt x="7916" y="2358"/>
                    <a:pt x="7916" y="2358"/>
                    <a:pt x="7918" y="2359"/>
                  </a:cubicBezTo>
                  <a:lnTo>
                    <a:pt x="7918" y="2359"/>
                  </a:lnTo>
                  <a:cubicBezTo>
                    <a:pt x="7918" y="2358"/>
                    <a:pt x="7918" y="2358"/>
                    <a:pt x="7918" y="2358"/>
                  </a:cubicBezTo>
                  <a:close/>
                  <a:moveTo>
                    <a:pt x="6246" y="2323"/>
                  </a:moveTo>
                  <a:cubicBezTo>
                    <a:pt x="6243" y="2338"/>
                    <a:pt x="6241" y="2353"/>
                    <a:pt x="6239" y="2370"/>
                  </a:cubicBezTo>
                  <a:cubicBezTo>
                    <a:pt x="6248" y="2353"/>
                    <a:pt x="6250" y="2336"/>
                    <a:pt x="6246" y="2323"/>
                  </a:cubicBezTo>
                  <a:close/>
                  <a:moveTo>
                    <a:pt x="8013" y="2394"/>
                  </a:moveTo>
                  <a:cubicBezTo>
                    <a:pt x="8001" y="2406"/>
                    <a:pt x="8001" y="2406"/>
                    <a:pt x="8001" y="2406"/>
                  </a:cubicBezTo>
                  <a:cubicBezTo>
                    <a:pt x="8001" y="2406"/>
                    <a:pt x="8013" y="2406"/>
                    <a:pt x="8013" y="2394"/>
                  </a:cubicBezTo>
                  <a:close/>
                  <a:moveTo>
                    <a:pt x="8064" y="2421"/>
                  </a:moveTo>
                  <a:cubicBezTo>
                    <a:pt x="8073" y="2432"/>
                    <a:pt x="8073" y="2442"/>
                    <a:pt x="8073" y="2453"/>
                  </a:cubicBezTo>
                  <a:cubicBezTo>
                    <a:pt x="8073" y="2453"/>
                    <a:pt x="8067" y="2431"/>
                    <a:pt x="8064" y="2421"/>
                  </a:cubicBezTo>
                  <a:close/>
                  <a:moveTo>
                    <a:pt x="7644" y="953"/>
                  </a:moveTo>
                  <a:lnTo>
                    <a:pt x="7644" y="953"/>
                  </a:lnTo>
                  <a:cubicBezTo>
                    <a:pt x="7751" y="977"/>
                    <a:pt x="7894" y="1120"/>
                    <a:pt x="7977" y="1120"/>
                  </a:cubicBezTo>
                  <a:cubicBezTo>
                    <a:pt x="8049" y="1120"/>
                    <a:pt x="8049" y="1156"/>
                    <a:pt x="8120" y="1203"/>
                  </a:cubicBezTo>
                  <a:cubicBezTo>
                    <a:pt x="8160" y="1227"/>
                    <a:pt x="8186" y="1235"/>
                    <a:pt x="8206" y="1235"/>
                  </a:cubicBezTo>
                  <a:cubicBezTo>
                    <a:pt x="8245" y="1235"/>
                    <a:pt x="8255" y="1203"/>
                    <a:pt x="8287" y="1203"/>
                  </a:cubicBezTo>
                  <a:cubicBezTo>
                    <a:pt x="8335" y="1203"/>
                    <a:pt x="8478" y="1429"/>
                    <a:pt x="8525" y="1465"/>
                  </a:cubicBezTo>
                  <a:cubicBezTo>
                    <a:pt x="8537" y="1453"/>
                    <a:pt x="8537" y="1453"/>
                    <a:pt x="8537" y="1441"/>
                  </a:cubicBezTo>
                  <a:lnTo>
                    <a:pt x="8561" y="1441"/>
                  </a:lnTo>
                  <a:cubicBezTo>
                    <a:pt x="8561" y="1465"/>
                    <a:pt x="8549" y="1465"/>
                    <a:pt x="8537" y="1465"/>
                  </a:cubicBezTo>
                  <a:cubicBezTo>
                    <a:pt x="8541" y="1469"/>
                    <a:pt x="8546" y="1470"/>
                    <a:pt x="8552" y="1470"/>
                  </a:cubicBezTo>
                  <a:cubicBezTo>
                    <a:pt x="8562" y="1470"/>
                    <a:pt x="8573" y="1466"/>
                    <a:pt x="8579" y="1462"/>
                  </a:cubicBezTo>
                  <a:lnTo>
                    <a:pt x="8579" y="1462"/>
                  </a:lnTo>
                  <a:cubicBezTo>
                    <a:pt x="8561" y="1498"/>
                    <a:pt x="8606" y="1535"/>
                    <a:pt x="8645" y="1535"/>
                  </a:cubicBezTo>
                  <a:cubicBezTo>
                    <a:pt x="8665" y="1535"/>
                    <a:pt x="8683" y="1525"/>
                    <a:pt x="8690" y="1499"/>
                  </a:cubicBezTo>
                  <a:lnTo>
                    <a:pt x="8690" y="1499"/>
                  </a:lnTo>
                  <a:cubicBezTo>
                    <a:pt x="8675" y="1574"/>
                    <a:pt x="8616" y="1729"/>
                    <a:pt x="8525" y="1763"/>
                  </a:cubicBezTo>
                  <a:lnTo>
                    <a:pt x="8573" y="1763"/>
                  </a:lnTo>
                  <a:cubicBezTo>
                    <a:pt x="8394" y="1763"/>
                    <a:pt x="8323" y="2191"/>
                    <a:pt x="8287" y="2299"/>
                  </a:cubicBezTo>
                  <a:cubicBezTo>
                    <a:pt x="8284" y="2273"/>
                    <a:pt x="8276" y="2264"/>
                    <a:pt x="8267" y="2264"/>
                  </a:cubicBezTo>
                  <a:cubicBezTo>
                    <a:pt x="8240" y="2264"/>
                    <a:pt x="8197" y="2334"/>
                    <a:pt x="8180" y="2334"/>
                  </a:cubicBezTo>
                  <a:cubicBezTo>
                    <a:pt x="8186" y="2344"/>
                    <a:pt x="8193" y="2346"/>
                    <a:pt x="8200" y="2346"/>
                  </a:cubicBezTo>
                  <a:cubicBezTo>
                    <a:pt x="8212" y="2346"/>
                    <a:pt x="8224" y="2339"/>
                    <a:pt x="8234" y="2339"/>
                  </a:cubicBezTo>
                  <a:cubicBezTo>
                    <a:pt x="8241" y="2339"/>
                    <a:pt x="8248" y="2343"/>
                    <a:pt x="8251" y="2358"/>
                  </a:cubicBezTo>
                  <a:cubicBezTo>
                    <a:pt x="8263" y="2406"/>
                    <a:pt x="8120" y="2394"/>
                    <a:pt x="8132" y="2418"/>
                  </a:cubicBezTo>
                  <a:cubicBezTo>
                    <a:pt x="8132" y="2418"/>
                    <a:pt x="8132" y="2418"/>
                    <a:pt x="8132" y="2418"/>
                  </a:cubicBezTo>
                  <a:lnTo>
                    <a:pt x="8132" y="2418"/>
                  </a:lnTo>
                  <a:cubicBezTo>
                    <a:pt x="8144" y="2430"/>
                    <a:pt x="8156" y="2430"/>
                    <a:pt x="8168" y="2441"/>
                  </a:cubicBezTo>
                  <a:cubicBezTo>
                    <a:pt x="8164" y="2439"/>
                    <a:pt x="8160" y="2439"/>
                    <a:pt x="8157" y="2439"/>
                  </a:cubicBezTo>
                  <a:cubicBezTo>
                    <a:pt x="8141" y="2439"/>
                    <a:pt x="8136" y="2463"/>
                    <a:pt x="8156" y="2513"/>
                  </a:cubicBezTo>
                  <a:cubicBezTo>
                    <a:pt x="8132" y="2453"/>
                    <a:pt x="8132" y="2537"/>
                    <a:pt x="8132" y="2418"/>
                  </a:cubicBezTo>
                  <a:cubicBezTo>
                    <a:pt x="8132" y="2428"/>
                    <a:pt x="8130" y="2431"/>
                    <a:pt x="8127" y="2431"/>
                  </a:cubicBezTo>
                  <a:cubicBezTo>
                    <a:pt x="8122" y="2431"/>
                    <a:pt x="8115" y="2425"/>
                    <a:pt x="8108" y="2418"/>
                  </a:cubicBezTo>
                  <a:lnTo>
                    <a:pt x="8108" y="2418"/>
                  </a:lnTo>
                  <a:cubicBezTo>
                    <a:pt x="8144" y="2465"/>
                    <a:pt x="8108" y="2430"/>
                    <a:pt x="8120" y="2477"/>
                  </a:cubicBezTo>
                  <a:cubicBezTo>
                    <a:pt x="8117" y="2470"/>
                    <a:pt x="8114" y="2467"/>
                    <a:pt x="8113" y="2467"/>
                  </a:cubicBezTo>
                  <a:lnTo>
                    <a:pt x="8113" y="2467"/>
                  </a:lnTo>
                  <a:cubicBezTo>
                    <a:pt x="8109" y="2467"/>
                    <a:pt x="8114" y="2495"/>
                    <a:pt x="8113" y="2495"/>
                  </a:cubicBezTo>
                  <a:cubicBezTo>
                    <a:pt x="8113" y="2495"/>
                    <a:pt x="8109" y="2480"/>
                    <a:pt x="8097" y="2430"/>
                  </a:cubicBezTo>
                  <a:cubicBezTo>
                    <a:pt x="8097" y="2430"/>
                    <a:pt x="8097" y="2501"/>
                    <a:pt x="8097" y="2513"/>
                  </a:cubicBezTo>
                  <a:cubicBezTo>
                    <a:pt x="8061" y="2513"/>
                    <a:pt x="8095" y="2421"/>
                    <a:pt x="8062" y="2418"/>
                  </a:cubicBezTo>
                  <a:lnTo>
                    <a:pt x="8062" y="2418"/>
                  </a:lnTo>
                  <a:cubicBezTo>
                    <a:pt x="8062" y="2416"/>
                    <a:pt x="8062" y="2416"/>
                    <a:pt x="8061" y="2416"/>
                  </a:cubicBezTo>
                  <a:cubicBezTo>
                    <a:pt x="8061" y="2416"/>
                    <a:pt x="8061" y="2416"/>
                    <a:pt x="8061" y="2418"/>
                  </a:cubicBezTo>
                  <a:cubicBezTo>
                    <a:pt x="8061" y="2418"/>
                    <a:pt x="8049" y="2430"/>
                    <a:pt x="8049" y="2430"/>
                  </a:cubicBezTo>
                  <a:lnTo>
                    <a:pt x="8061" y="2430"/>
                  </a:lnTo>
                  <a:cubicBezTo>
                    <a:pt x="8061" y="2430"/>
                    <a:pt x="8037" y="2465"/>
                    <a:pt x="8037" y="2465"/>
                  </a:cubicBezTo>
                  <a:cubicBezTo>
                    <a:pt x="8021" y="2465"/>
                    <a:pt x="8042" y="2434"/>
                    <a:pt x="8041" y="2434"/>
                  </a:cubicBezTo>
                  <a:lnTo>
                    <a:pt x="8041" y="2434"/>
                  </a:lnTo>
                  <a:cubicBezTo>
                    <a:pt x="8040" y="2434"/>
                    <a:pt x="8033" y="2441"/>
                    <a:pt x="8013" y="2465"/>
                  </a:cubicBezTo>
                  <a:cubicBezTo>
                    <a:pt x="8013" y="2453"/>
                    <a:pt x="8013" y="2430"/>
                    <a:pt x="8025" y="2418"/>
                  </a:cubicBezTo>
                  <a:cubicBezTo>
                    <a:pt x="8013" y="2406"/>
                    <a:pt x="8013" y="2406"/>
                    <a:pt x="8001" y="2406"/>
                  </a:cubicBezTo>
                  <a:cubicBezTo>
                    <a:pt x="7989" y="2406"/>
                    <a:pt x="7977" y="2406"/>
                    <a:pt x="7977" y="2418"/>
                  </a:cubicBezTo>
                  <a:cubicBezTo>
                    <a:pt x="7977" y="2406"/>
                    <a:pt x="7977" y="2394"/>
                    <a:pt x="7989" y="2394"/>
                  </a:cubicBezTo>
                  <a:cubicBezTo>
                    <a:pt x="7979" y="2374"/>
                    <a:pt x="7927" y="2362"/>
                    <a:pt x="7918" y="2359"/>
                  </a:cubicBezTo>
                  <a:lnTo>
                    <a:pt x="7918" y="2359"/>
                  </a:lnTo>
                  <a:cubicBezTo>
                    <a:pt x="7918" y="2360"/>
                    <a:pt x="7918" y="2363"/>
                    <a:pt x="7918" y="2370"/>
                  </a:cubicBezTo>
                  <a:cubicBezTo>
                    <a:pt x="7886" y="2359"/>
                    <a:pt x="7854" y="2321"/>
                    <a:pt x="7898" y="2321"/>
                  </a:cubicBezTo>
                  <a:cubicBezTo>
                    <a:pt x="7904" y="2321"/>
                    <a:pt x="7910" y="2321"/>
                    <a:pt x="7918" y="2322"/>
                  </a:cubicBezTo>
                  <a:cubicBezTo>
                    <a:pt x="7805" y="2277"/>
                    <a:pt x="7756" y="2232"/>
                    <a:pt x="7649" y="2186"/>
                  </a:cubicBezTo>
                  <a:lnTo>
                    <a:pt x="7649" y="2186"/>
                  </a:lnTo>
                  <a:cubicBezTo>
                    <a:pt x="7667" y="2196"/>
                    <a:pt x="7663" y="2206"/>
                    <a:pt x="7644" y="2215"/>
                  </a:cubicBezTo>
                  <a:cubicBezTo>
                    <a:pt x="7629" y="2200"/>
                    <a:pt x="7638" y="2190"/>
                    <a:pt x="7637" y="2182"/>
                  </a:cubicBezTo>
                  <a:lnTo>
                    <a:pt x="7637" y="2182"/>
                  </a:lnTo>
                  <a:cubicBezTo>
                    <a:pt x="7641" y="2183"/>
                    <a:pt x="7645" y="2185"/>
                    <a:pt x="7649" y="2186"/>
                  </a:cubicBezTo>
                  <a:lnTo>
                    <a:pt x="7649" y="2186"/>
                  </a:lnTo>
                  <a:cubicBezTo>
                    <a:pt x="7646" y="2185"/>
                    <a:pt x="7642" y="2183"/>
                    <a:pt x="7637" y="2181"/>
                  </a:cubicBezTo>
                  <a:lnTo>
                    <a:pt x="7637" y="2181"/>
                  </a:lnTo>
                  <a:cubicBezTo>
                    <a:pt x="7637" y="2181"/>
                    <a:pt x="7637" y="2181"/>
                    <a:pt x="7637" y="2182"/>
                  </a:cubicBezTo>
                  <a:lnTo>
                    <a:pt x="7637" y="2182"/>
                  </a:lnTo>
                  <a:cubicBezTo>
                    <a:pt x="7636" y="2181"/>
                    <a:pt x="7634" y="2180"/>
                    <a:pt x="7632" y="2180"/>
                  </a:cubicBezTo>
                  <a:lnTo>
                    <a:pt x="7632" y="2180"/>
                  </a:lnTo>
                  <a:cubicBezTo>
                    <a:pt x="7634" y="2180"/>
                    <a:pt x="7636" y="2181"/>
                    <a:pt x="7637" y="2181"/>
                  </a:cubicBezTo>
                  <a:lnTo>
                    <a:pt x="7637" y="2181"/>
                  </a:lnTo>
                  <a:cubicBezTo>
                    <a:pt x="7637" y="2176"/>
                    <a:pt x="7633" y="2172"/>
                    <a:pt x="7620" y="2168"/>
                  </a:cubicBezTo>
                  <a:cubicBezTo>
                    <a:pt x="7620" y="2187"/>
                    <a:pt x="7618" y="2194"/>
                    <a:pt x="7614" y="2194"/>
                  </a:cubicBezTo>
                  <a:cubicBezTo>
                    <a:pt x="7606" y="2194"/>
                    <a:pt x="7593" y="2168"/>
                    <a:pt x="7585" y="2168"/>
                  </a:cubicBezTo>
                  <a:cubicBezTo>
                    <a:pt x="7608" y="2168"/>
                    <a:pt x="7644" y="2132"/>
                    <a:pt x="7644" y="2108"/>
                  </a:cubicBezTo>
                  <a:lnTo>
                    <a:pt x="7644" y="2108"/>
                  </a:lnTo>
                  <a:cubicBezTo>
                    <a:pt x="7633" y="2119"/>
                    <a:pt x="7614" y="2124"/>
                    <a:pt x="7593" y="2124"/>
                  </a:cubicBezTo>
                  <a:cubicBezTo>
                    <a:pt x="7548" y="2124"/>
                    <a:pt x="7490" y="2104"/>
                    <a:pt x="7466" y="2096"/>
                  </a:cubicBezTo>
                  <a:cubicBezTo>
                    <a:pt x="7477" y="2084"/>
                    <a:pt x="7489" y="2084"/>
                    <a:pt x="7489" y="2084"/>
                  </a:cubicBezTo>
                  <a:cubicBezTo>
                    <a:pt x="7489" y="2084"/>
                    <a:pt x="7501" y="2072"/>
                    <a:pt x="7501" y="2072"/>
                  </a:cubicBezTo>
                  <a:lnTo>
                    <a:pt x="7430" y="2072"/>
                  </a:lnTo>
                  <a:cubicBezTo>
                    <a:pt x="7358" y="2049"/>
                    <a:pt x="7358" y="2013"/>
                    <a:pt x="7370" y="1953"/>
                  </a:cubicBezTo>
                  <a:lnTo>
                    <a:pt x="7370" y="1953"/>
                  </a:lnTo>
                  <a:cubicBezTo>
                    <a:pt x="7360" y="1973"/>
                    <a:pt x="7352" y="1981"/>
                    <a:pt x="7346" y="1981"/>
                  </a:cubicBezTo>
                  <a:cubicBezTo>
                    <a:pt x="7342" y="1981"/>
                    <a:pt x="7339" y="1977"/>
                    <a:pt x="7337" y="1971"/>
                  </a:cubicBezTo>
                  <a:lnTo>
                    <a:pt x="7337" y="1971"/>
                  </a:lnTo>
                  <a:cubicBezTo>
                    <a:pt x="7334" y="1980"/>
                    <a:pt x="7316" y="1972"/>
                    <a:pt x="7299" y="1989"/>
                  </a:cubicBezTo>
                  <a:cubicBezTo>
                    <a:pt x="7287" y="1965"/>
                    <a:pt x="7251" y="1953"/>
                    <a:pt x="7204" y="1953"/>
                  </a:cubicBezTo>
                  <a:cubicBezTo>
                    <a:pt x="7215" y="1930"/>
                    <a:pt x="7227" y="1894"/>
                    <a:pt x="7215" y="1870"/>
                  </a:cubicBezTo>
                  <a:lnTo>
                    <a:pt x="7215" y="1870"/>
                  </a:lnTo>
                  <a:cubicBezTo>
                    <a:pt x="7197" y="1926"/>
                    <a:pt x="7185" y="1945"/>
                    <a:pt x="7158" y="1945"/>
                  </a:cubicBezTo>
                  <a:cubicBezTo>
                    <a:pt x="7151" y="1945"/>
                    <a:pt x="7142" y="1944"/>
                    <a:pt x="7132" y="1941"/>
                  </a:cubicBezTo>
                  <a:cubicBezTo>
                    <a:pt x="7146" y="1928"/>
                    <a:pt x="7160" y="1914"/>
                    <a:pt x="7167" y="1914"/>
                  </a:cubicBezTo>
                  <a:cubicBezTo>
                    <a:pt x="7172" y="1914"/>
                    <a:pt x="7173" y="1921"/>
                    <a:pt x="7168" y="1941"/>
                  </a:cubicBezTo>
                  <a:cubicBezTo>
                    <a:pt x="7166" y="1943"/>
                    <a:pt x="7166" y="1944"/>
                    <a:pt x="7166" y="1944"/>
                  </a:cubicBezTo>
                  <a:cubicBezTo>
                    <a:pt x="7168" y="1944"/>
                    <a:pt x="7202" y="1918"/>
                    <a:pt x="7192" y="1918"/>
                  </a:cubicBezTo>
                  <a:cubicBezTo>
                    <a:pt x="7180" y="1906"/>
                    <a:pt x="7180" y="1906"/>
                    <a:pt x="7180" y="1906"/>
                  </a:cubicBezTo>
                  <a:cubicBezTo>
                    <a:pt x="7144" y="1894"/>
                    <a:pt x="7180" y="1882"/>
                    <a:pt x="7156" y="1858"/>
                  </a:cubicBezTo>
                  <a:lnTo>
                    <a:pt x="7204" y="1858"/>
                  </a:lnTo>
                  <a:cubicBezTo>
                    <a:pt x="7192" y="1822"/>
                    <a:pt x="7192" y="1775"/>
                    <a:pt x="7192" y="1727"/>
                  </a:cubicBezTo>
                  <a:cubicBezTo>
                    <a:pt x="7180" y="1715"/>
                    <a:pt x="7180" y="1703"/>
                    <a:pt x="7180" y="1679"/>
                  </a:cubicBezTo>
                  <a:lnTo>
                    <a:pt x="7180" y="1679"/>
                  </a:lnTo>
                  <a:cubicBezTo>
                    <a:pt x="7215" y="1727"/>
                    <a:pt x="7227" y="1751"/>
                    <a:pt x="7251" y="1799"/>
                  </a:cubicBezTo>
                  <a:cubicBezTo>
                    <a:pt x="7262" y="1713"/>
                    <a:pt x="7321" y="1530"/>
                    <a:pt x="7376" y="1530"/>
                  </a:cubicBezTo>
                  <a:cubicBezTo>
                    <a:pt x="7382" y="1530"/>
                    <a:pt x="7388" y="1532"/>
                    <a:pt x="7394" y="1537"/>
                  </a:cubicBezTo>
                  <a:cubicBezTo>
                    <a:pt x="7358" y="1489"/>
                    <a:pt x="7323" y="1441"/>
                    <a:pt x="7287" y="1394"/>
                  </a:cubicBezTo>
                  <a:lnTo>
                    <a:pt x="7287" y="1394"/>
                  </a:lnTo>
                  <a:cubicBezTo>
                    <a:pt x="7319" y="1425"/>
                    <a:pt x="7398" y="1478"/>
                    <a:pt x="7416" y="1478"/>
                  </a:cubicBezTo>
                  <a:cubicBezTo>
                    <a:pt x="7424" y="1478"/>
                    <a:pt x="7418" y="1465"/>
                    <a:pt x="7382" y="1429"/>
                  </a:cubicBezTo>
                  <a:lnTo>
                    <a:pt x="7382" y="1429"/>
                  </a:lnTo>
                  <a:cubicBezTo>
                    <a:pt x="7412" y="1432"/>
                    <a:pt x="7430" y="1434"/>
                    <a:pt x="7440" y="1434"/>
                  </a:cubicBezTo>
                  <a:cubicBezTo>
                    <a:pt x="7475" y="1434"/>
                    <a:pt x="7415" y="1416"/>
                    <a:pt x="7406" y="1370"/>
                  </a:cubicBezTo>
                  <a:lnTo>
                    <a:pt x="7406" y="1370"/>
                  </a:lnTo>
                  <a:cubicBezTo>
                    <a:pt x="7418" y="1382"/>
                    <a:pt x="7418" y="1382"/>
                    <a:pt x="7430" y="1394"/>
                  </a:cubicBezTo>
                  <a:cubicBezTo>
                    <a:pt x="7430" y="1385"/>
                    <a:pt x="7436" y="1377"/>
                    <a:pt x="7456" y="1377"/>
                  </a:cubicBezTo>
                  <a:cubicBezTo>
                    <a:pt x="7464" y="1377"/>
                    <a:pt x="7475" y="1378"/>
                    <a:pt x="7489" y="1382"/>
                  </a:cubicBezTo>
                  <a:cubicBezTo>
                    <a:pt x="7489" y="1346"/>
                    <a:pt x="7442" y="1251"/>
                    <a:pt x="7454" y="1227"/>
                  </a:cubicBezTo>
                  <a:lnTo>
                    <a:pt x="7454" y="1227"/>
                  </a:lnTo>
                  <a:cubicBezTo>
                    <a:pt x="7477" y="1251"/>
                    <a:pt x="7501" y="1263"/>
                    <a:pt x="7537" y="1263"/>
                  </a:cubicBezTo>
                  <a:cubicBezTo>
                    <a:pt x="7477" y="1227"/>
                    <a:pt x="7442" y="1179"/>
                    <a:pt x="7430" y="1108"/>
                  </a:cubicBezTo>
                  <a:cubicBezTo>
                    <a:pt x="7435" y="1106"/>
                    <a:pt x="7437" y="1105"/>
                    <a:pt x="7439" y="1104"/>
                  </a:cubicBezTo>
                  <a:lnTo>
                    <a:pt x="7439" y="1104"/>
                  </a:lnTo>
                  <a:cubicBezTo>
                    <a:pt x="7439" y="1105"/>
                    <a:pt x="7440" y="1105"/>
                    <a:pt x="7440" y="1105"/>
                  </a:cubicBezTo>
                  <a:cubicBezTo>
                    <a:pt x="7441" y="1105"/>
                    <a:pt x="7441" y="1104"/>
                    <a:pt x="7440" y="1104"/>
                  </a:cubicBezTo>
                  <a:cubicBezTo>
                    <a:pt x="7440" y="1104"/>
                    <a:pt x="7439" y="1104"/>
                    <a:pt x="7439" y="1104"/>
                  </a:cubicBezTo>
                  <a:lnTo>
                    <a:pt x="7439" y="1104"/>
                  </a:lnTo>
                  <a:cubicBezTo>
                    <a:pt x="7438" y="1103"/>
                    <a:pt x="7437" y="1098"/>
                    <a:pt x="7442" y="1084"/>
                  </a:cubicBezTo>
                  <a:cubicBezTo>
                    <a:pt x="7466" y="1108"/>
                    <a:pt x="7561" y="1275"/>
                    <a:pt x="7596" y="1275"/>
                  </a:cubicBezTo>
                  <a:cubicBezTo>
                    <a:pt x="7608" y="1239"/>
                    <a:pt x="7656" y="1191"/>
                    <a:pt x="7596" y="1156"/>
                  </a:cubicBezTo>
                  <a:cubicBezTo>
                    <a:pt x="7596" y="1209"/>
                    <a:pt x="7590" y="1228"/>
                    <a:pt x="7582" y="1228"/>
                  </a:cubicBezTo>
                  <a:cubicBezTo>
                    <a:pt x="7566" y="1228"/>
                    <a:pt x="7541" y="1144"/>
                    <a:pt x="7549" y="1120"/>
                  </a:cubicBezTo>
                  <a:lnTo>
                    <a:pt x="7549" y="1120"/>
                  </a:lnTo>
                  <a:cubicBezTo>
                    <a:pt x="7585" y="1138"/>
                    <a:pt x="7605" y="1145"/>
                    <a:pt x="7616" y="1145"/>
                  </a:cubicBezTo>
                  <a:cubicBezTo>
                    <a:pt x="7653" y="1145"/>
                    <a:pt x="7589" y="1070"/>
                    <a:pt x="7646" y="1070"/>
                  </a:cubicBezTo>
                  <a:cubicBezTo>
                    <a:pt x="7652" y="1070"/>
                    <a:pt x="7659" y="1071"/>
                    <a:pt x="7668" y="1072"/>
                  </a:cubicBezTo>
                  <a:cubicBezTo>
                    <a:pt x="7608" y="1060"/>
                    <a:pt x="7549" y="1025"/>
                    <a:pt x="7513" y="977"/>
                  </a:cubicBezTo>
                  <a:cubicBezTo>
                    <a:pt x="7535" y="973"/>
                    <a:pt x="7546" y="970"/>
                    <a:pt x="7553" y="970"/>
                  </a:cubicBezTo>
                  <a:cubicBezTo>
                    <a:pt x="7556" y="970"/>
                    <a:pt x="7558" y="971"/>
                    <a:pt x="7561" y="972"/>
                  </a:cubicBezTo>
                  <a:lnTo>
                    <a:pt x="7561" y="972"/>
                  </a:lnTo>
                  <a:cubicBezTo>
                    <a:pt x="7561" y="971"/>
                    <a:pt x="7561" y="971"/>
                    <a:pt x="7561" y="971"/>
                  </a:cubicBezTo>
                  <a:lnTo>
                    <a:pt x="7561" y="971"/>
                  </a:lnTo>
                  <a:cubicBezTo>
                    <a:pt x="7565" y="971"/>
                    <a:pt x="7659" y="1037"/>
                    <a:pt x="7668" y="1037"/>
                  </a:cubicBezTo>
                  <a:cubicBezTo>
                    <a:pt x="7644" y="1025"/>
                    <a:pt x="7668" y="1037"/>
                    <a:pt x="7644" y="953"/>
                  </a:cubicBezTo>
                  <a:close/>
                  <a:moveTo>
                    <a:pt x="5777" y="2635"/>
                  </a:moveTo>
                  <a:cubicBezTo>
                    <a:pt x="5773" y="2636"/>
                    <a:pt x="5768" y="2639"/>
                    <a:pt x="5763" y="2644"/>
                  </a:cubicBezTo>
                  <a:cubicBezTo>
                    <a:pt x="5768" y="2641"/>
                    <a:pt x="5772" y="2638"/>
                    <a:pt x="5777" y="2635"/>
                  </a:cubicBezTo>
                  <a:close/>
                  <a:moveTo>
                    <a:pt x="8022" y="2707"/>
                  </a:moveTo>
                  <a:cubicBezTo>
                    <a:pt x="8022" y="2709"/>
                    <a:pt x="8023" y="2712"/>
                    <a:pt x="8025" y="2715"/>
                  </a:cubicBezTo>
                  <a:cubicBezTo>
                    <a:pt x="8025" y="2711"/>
                    <a:pt x="8024" y="2709"/>
                    <a:pt x="8022" y="2707"/>
                  </a:cubicBezTo>
                  <a:close/>
                  <a:moveTo>
                    <a:pt x="4691" y="4525"/>
                  </a:moveTo>
                  <a:cubicBezTo>
                    <a:pt x="4703" y="4549"/>
                    <a:pt x="4691" y="4561"/>
                    <a:pt x="4668" y="4573"/>
                  </a:cubicBezTo>
                  <a:cubicBezTo>
                    <a:pt x="4668" y="4561"/>
                    <a:pt x="4668" y="4525"/>
                    <a:pt x="4691" y="4525"/>
                  </a:cubicBezTo>
                  <a:close/>
                  <a:moveTo>
                    <a:pt x="4858" y="5120"/>
                  </a:moveTo>
                  <a:cubicBezTo>
                    <a:pt x="4864" y="5125"/>
                    <a:pt x="4873" y="5132"/>
                    <a:pt x="4882" y="5139"/>
                  </a:cubicBezTo>
                  <a:lnTo>
                    <a:pt x="4882" y="5139"/>
                  </a:lnTo>
                  <a:cubicBezTo>
                    <a:pt x="4876" y="5132"/>
                    <a:pt x="4868" y="5125"/>
                    <a:pt x="4858" y="5120"/>
                  </a:cubicBezTo>
                  <a:close/>
                  <a:moveTo>
                    <a:pt x="4763" y="5251"/>
                  </a:moveTo>
                  <a:cubicBezTo>
                    <a:pt x="4758" y="5261"/>
                    <a:pt x="4755" y="5265"/>
                    <a:pt x="4753" y="5265"/>
                  </a:cubicBezTo>
                  <a:cubicBezTo>
                    <a:pt x="4751" y="5265"/>
                    <a:pt x="4751" y="5258"/>
                    <a:pt x="4751" y="5251"/>
                  </a:cubicBezTo>
                  <a:close/>
                  <a:moveTo>
                    <a:pt x="5180" y="5263"/>
                  </a:moveTo>
                  <a:cubicBezTo>
                    <a:pt x="5180" y="5263"/>
                    <a:pt x="5180" y="5263"/>
                    <a:pt x="5191" y="5275"/>
                  </a:cubicBezTo>
                  <a:cubicBezTo>
                    <a:pt x="5191" y="5263"/>
                    <a:pt x="5180" y="5263"/>
                    <a:pt x="5180" y="5263"/>
                  </a:cubicBezTo>
                  <a:close/>
                  <a:moveTo>
                    <a:pt x="5121" y="5355"/>
                  </a:moveTo>
                  <a:cubicBezTo>
                    <a:pt x="5125" y="5355"/>
                    <a:pt x="5203" y="5373"/>
                    <a:pt x="5203" y="5382"/>
                  </a:cubicBezTo>
                  <a:cubicBezTo>
                    <a:pt x="5201" y="5381"/>
                    <a:pt x="5199" y="5381"/>
                    <a:pt x="5198" y="5381"/>
                  </a:cubicBezTo>
                  <a:cubicBezTo>
                    <a:pt x="5184" y="5381"/>
                    <a:pt x="5203" y="5430"/>
                    <a:pt x="5203" y="5430"/>
                  </a:cubicBezTo>
                  <a:cubicBezTo>
                    <a:pt x="5193" y="5438"/>
                    <a:pt x="5185" y="5441"/>
                    <a:pt x="5177" y="5441"/>
                  </a:cubicBezTo>
                  <a:cubicBezTo>
                    <a:pt x="5155" y="5441"/>
                    <a:pt x="5139" y="5419"/>
                    <a:pt x="5126" y="5412"/>
                  </a:cubicBezTo>
                  <a:lnTo>
                    <a:pt x="5126" y="5412"/>
                  </a:lnTo>
                  <a:cubicBezTo>
                    <a:pt x="5144" y="5409"/>
                    <a:pt x="5153" y="5396"/>
                    <a:pt x="5132" y="5359"/>
                  </a:cubicBezTo>
                  <a:cubicBezTo>
                    <a:pt x="5123" y="5356"/>
                    <a:pt x="5120" y="5355"/>
                    <a:pt x="5121" y="5355"/>
                  </a:cubicBezTo>
                  <a:close/>
                  <a:moveTo>
                    <a:pt x="7668" y="5704"/>
                  </a:moveTo>
                  <a:cubicBezTo>
                    <a:pt x="7679" y="5714"/>
                    <a:pt x="7690" y="5725"/>
                    <a:pt x="7701" y="5735"/>
                  </a:cubicBezTo>
                  <a:lnTo>
                    <a:pt x="7701" y="5735"/>
                  </a:lnTo>
                  <a:cubicBezTo>
                    <a:pt x="7697" y="5721"/>
                    <a:pt x="7686" y="5713"/>
                    <a:pt x="7668" y="5704"/>
                  </a:cubicBezTo>
                  <a:close/>
                  <a:moveTo>
                    <a:pt x="6323" y="5847"/>
                  </a:moveTo>
                  <a:lnTo>
                    <a:pt x="6323" y="5847"/>
                  </a:lnTo>
                  <a:cubicBezTo>
                    <a:pt x="6319" y="5856"/>
                    <a:pt x="6316" y="5864"/>
                    <a:pt x="6313" y="5871"/>
                  </a:cubicBezTo>
                  <a:lnTo>
                    <a:pt x="6313" y="5871"/>
                  </a:lnTo>
                  <a:cubicBezTo>
                    <a:pt x="6319" y="5860"/>
                    <a:pt x="6323" y="5852"/>
                    <a:pt x="6323" y="5847"/>
                  </a:cubicBezTo>
                  <a:close/>
                  <a:moveTo>
                    <a:pt x="6287" y="5894"/>
                  </a:moveTo>
                  <a:cubicBezTo>
                    <a:pt x="6285" y="5898"/>
                    <a:pt x="6283" y="5902"/>
                    <a:pt x="6280" y="5905"/>
                  </a:cubicBezTo>
                  <a:lnTo>
                    <a:pt x="6280" y="5905"/>
                  </a:lnTo>
                  <a:cubicBezTo>
                    <a:pt x="6287" y="5902"/>
                    <a:pt x="6287" y="5894"/>
                    <a:pt x="6287" y="5894"/>
                  </a:cubicBezTo>
                  <a:close/>
                  <a:moveTo>
                    <a:pt x="6313" y="5871"/>
                  </a:moveTo>
                  <a:lnTo>
                    <a:pt x="6313" y="5871"/>
                  </a:lnTo>
                  <a:cubicBezTo>
                    <a:pt x="6305" y="5886"/>
                    <a:pt x="6294" y="5904"/>
                    <a:pt x="6287" y="5918"/>
                  </a:cubicBezTo>
                  <a:lnTo>
                    <a:pt x="6287" y="5918"/>
                  </a:lnTo>
                  <a:cubicBezTo>
                    <a:pt x="6296" y="5900"/>
                    <a:pt x="6304" y="5889"/>
                    <a:pt x="6313" y="5871"/>
                  </a:cubicBezTo>
                  <a:close/>
                  <a:moveTo>
                    <a:pt x="6332" y="5909"/>
                  </a:moveTo>
                  <a:cubicBezTo>
                    <a:pt x="6331" y="5911"/>
                    <a:pt x="6330" y="5913"/>
                    <a:pt x="6329" y="5914"/>
                  </a:cubicBezTo>
                  <a:lnTo>
                    <a:pt x="6329" y="5914"/>
                  </a:lnTo>
                  <a:cubicBezTo>
                    <a:pt x="6330" y="5914"/>
                    <a:pt x="6331" y="5914"/>
                    <a:pt x="6332" y="5913"/>
                  </a:cubicBezTo>
                  <a:lnTo>
                    <a:pt x="6332" y="5913"/>
                  </a:lnTo>
                  <a:cubicBezTo>
                    <a:pt x="6331" y="5916"/>
                    <a:pt x="6328" y="5918"/>
                    <a:pt x="6323" y="5918"/>
                  </a:cubicBezTo>
                  <a:cubicBezTo>
                    <a:pt x="6325" y="5918"/>
                    <a:pt x="6328" y="5917"/>
                    <a:pt x="6329" y="5914"/>
                  </a:cubicBezTo>
                  <a:lnTo>
                    <a:pt x="6329" y="5914"/>
                  </a:lnTo>
                  <a:cubicBezTo>
                    <a:pt x="6328" y="5915"/>
                    <a:pt x="6327" y="5915"/>
                    <a:pt x="6327" y="5915"/>
                  </a:cubicBezTo>
                  <a:cubicBezTo>
                    <a:pt x="6326" y="5915"/>
                    <a:pt x="6328" y="5913"/>
                    <a:pt x="6332" y="5909"/>
                  </a:cubicBezTo>
                  <a:close/>
                  <a:moveTo>
                    <a:pt x="6280" y="5940"/>
                  </a:moveTo>
                  <a:lnTo>
                    <a:pt x="6280" y="5940"/>
                  </a:lnTo>
                  <a:cubicBezTo>
                    <a:pt x="6279" y="5940"/>
                    <a:pt x="6275" y="5947"/>
                    <a:pt x="6275" y="5954"/>
                  </a:cubicBezTo>
                  <a:cubicBezTo>
                    <a:pt x="6280" y="5944"/>
                    <a:pt x="6281" y="5940"/>
                    <a:pt x="6280" y="5940"/>
                  </a:cubicBezTo>
                  <a:close/>
                  <a:moveTo>
                    <a:pt x="6311" y="5942"/>
                  </a:moveTo>
                  <a:cubicBezTo>
                    <a:pt x="6304" y="5955"/>
                    <a:pt x="6294" y="5964"/>
                    <a:pt x="6292" y="5964"/>
                  </a:cubicBezTo>
                  <a:cubicBezTo>
                    <a:pt x="6290" y="5964"/>
                    <a:pt x="6294" y="5958"/>
                    <a:pt x="6311" y="5942"/>
                  </a:cubicBezTo>
                  <a:close/>
                  <a:moveTo>
                    <a:pt x="6287" y="5930"/>
                  </a:moveTo>
                  <a:cubicBezTo>
                    <a:pt x="6287" y="5954"/>
                    <a:pt x="6275" y="5966"/>
                    <a:pt x="6263" y="5978"/>
                  </a:cubicBezTo>
                  <a:cubicBezTo>
                    <a:pt x="6263" y="5978"/>
                    <a:pt x="6275" y="5966"/>
                    <a:pt x="6275" y="5954"/>
                  </a:cubicBezTo>
                  <a:cubicBezTo>
                    <a:pt x="6275" y="5954"/>
                    <a:pt x="6275" y="5954"/>
                    <a:pt x="6275" y="5942"/>
                  </a:cubicBezTo>
                  <a:cubicBezTo>
                    <a:pt x="6275" y="5942"/>
                    <a:pt x="6275" y="5930"/>
                    <a:pt x="6287" y="5930"/>
                  </a:cubicBezTo>
                  <a:close/>
                  <a:moveTo>
                    <a:pt x="6376" y="5969"/>
                  </a:moveTo>
                  <a:cubicBezTo>
                    <a:pt x="6376" y="5969"/>
                    <a:pt x="6374" y="5971"/>
                    <a:pt x="6370" y="5978"/>
                  </a:cubicBezTo>
                  <a:cubicBezTo>
                    <a:pt x="6370" y="5978"/>
                    <a:pt x="6370" y="5978"/>
                    <a:pt x="6370" y="5978"/>
                  </a:cubicBezTo>
                  <a:lnTo>
                    <a:pt x="6370" y="5978"/>
                  </a:lnTo>
                  <a:cubicBezTo>
                    <a:pt x="6373" y="5974"/>
                    <a:pt x="6376" y="5969"/>
                    <a:pt x="6376" y="5969"/>
                  </a:cubicBezTo>
                  <a:close/>
                  <a:moveTo>
                    <a:pt x="6204" y="6104"/>
                  </a:moveTo>
                  <a:lnTo>
                    <a:pt x="6204" y="6104"/>
                  </a:lnTo>
                  <a:cubicBezTo>
                    <a:pt x="6204" y="6106"/>
                    <a:pt x="6203" y="6107"/>
                    <a:pt x="6203" y="6109"/>
                  </a:cubicBezTo>
                  <a:lnTo>
                    <a:pt x="6203" y="6109"/>
                  </a:lnTo>
                  <a:cubicBezTo>
                    <a:pt x="6203" y="6109"/>
                    <a:pt x="6203" y="6107"/>
                    <a:pt x="6204" y="6104"/>
                  </a:cubicBezTo>
                  <a:close/>
                  <a:moveTo>
                    <a:pt x="6227" y="6073"/>
                  </a:moveTo>
                  <a:cubicBezTo>
                    <a:pt x="6227" y="6085"/>
                    <a:pt x="6215" y="6097"/>
                    <a:pt x="6203" y="6109"/>
                  </a:cubicBezTo>
                  <a:lnTo>
                    <a:pt x="6203" y="6109"/>
                  </a:lnTo>
                  <a:cubicBezTo>
                    <a:pt x="6208" y="6104"/>
                    <a:pt x="6210" y="6100"/>
                    <a:pt x="6212" y="6097"/>
                  </a:cubicBezTo>
                  <a:lnTo>
                    <a:pt x="6212" y="6097"/>
                  </a:lnTo>
                  <a:cubicBezTo>
                    <a:pt x="6209" y="6104"/>
                    <a:pt x="6203" y="6109"/>
                    <a:pt x="6203" y="6109"/>
                  </a:cubicBezTo>
                  <a:cubicBezTo>
                    <a:pt x="6215" y="6109"/>
                    <a:pt x="6227" y="6085"/>
                    <a:pt x="6227" y="6073"/>
                  </a:cubicBezTo>
                  <a:close/>
                  <a:moveTo>
                    <a:pt x="6157" y="6105"/>
                  </a:moveTo>
                  <a:cubicBezTo>
                    <a:pt x="6154" y="6108"/>
                    <a:pt x="6150" y="6113"/>
                    <a:pt x="6144" y="6121"/>
                  </a:cubicBezTo>
                  <a:cubicBezTo>
                    <a:pt x="6139" y="6130"/>
                    <a:pt x="6138" y="6134"/>
                    <a:pt x="6138" y="6134"/>
                  </a:cubicBezTo>
                  <a:cubicBezTo>
                    <a:pt x="6140" y="6134"/>
                    <a:pt x="6150" y="6117"/>
                    <a:pt x="6157" y="6105"/>
                  </a:cubicBezTo>
                  <a:close/>
                  <a:moveTo>
                    <a:pt x="6215" y="6132"/>
                  </a:moveTo>
                  <a:cubicBezTo>
                    <a:pt x="6215" y="6142"/>
                    <a:pt x="6215" y="6144"/>
                    <a:pt x="6210" y="6144"/>
                  </a:cubicBezTo>
                  <a:lnTo>
                    <a:pt x="6210" y="6144"/>
                  </a:lnTo>
                  <a:cubicBezTo>
                    <a:pt x="6212" y="6141"/>
                    <a:pt x="6215" y="6138"/>
                    <a:pt x="6215" y="6132"/>
                  </a:cubicBezTo>
                  <a:close/>
                  <a:moveTo>
                    <a:pt x="7799" y="6144"/>
                  </a:moveTo>
                  <a:lnTo>
                    <a:pt x="7799" y="6144"/>
                  </a:lnTo>
                  <a:cubicBezTo>
                    <a:pt x="7800" y="6146"/>
                    <a:pt x="7802" y="6147"/>
                    <a:pt x="7803" y="6148"/>
                  </a:cubicBezTo>
                  <a:lnTo>
                    <a:pt x="7803" y="6148"/>
                  </a:lnTo>
                  <a:cubicBezTo>
                    <a:pt x="7802" y="6147"/>
                    <a:pt x="7800" y="6146"/>
                    <a:pt x="7799" y="6144"/>
                  </a:cubicBezTo>
                  <a:close/>
                  <a:moveTo>
                    <a:pt x="6241" y="6131"/>
                  </a:moveTo>
                  <a:cubicBezTo>
                    <a:pt x="6244" y="6131"/>
                    <a:pt x="6229" y="6156"/>
                    <a:pt x="6226" y="6156"/>
                  </a:cubicBezTo>
                  <a:cubicBezTo>
                    <a:pt x="6225" y="6156"/>
                    <a:pt x="6224" y="6154"/>
                    <a:pt x="6226" y="6148"/>
                  </a:cubicBezTo>
                  <a:lnTo>
                    <a:pt x="6226" y="6148"/>
                  </a:lnTo>
                  <a:cubicBezTo>
                    <a:pt x="6228" y="6147"/>
                    <a:pt x="6232" y="6143"/>
                    <a:pt x="6239" y="6132"/>
                  </a:cubicBezTo>
                  <a:cubicBezTo>
                    <a:pt x="6240" y="6131"/>
                    <a:pt x="6241" y="6131"/>
                    <a:pt x="6241" y="6131"/>
                  </a:cubicBezTo>
                  <a:close/>
                  <a:moveTo>
                    <a:pt x="6190" y="6152"/>
                  </a:moveTo>
                  <a:cubicBezTo>
                    <a:pt x="6185" y="6152"/>
                    <a:pt x="6173" y="6178"/>
                    <a:pt x="6176" y="6178"/>
                  </a:cubicBezTo>
                  <a:cubicBezTo>
                    <a:pt x="6177" y="6178"/>
                    <a:pt x="6182" y="6173"/>
                    <a:pt x="6192" y="6156"/>
                  </a:cubicBezTo>
                  <a:cubicBezTo>
                    <a:pt x="6192" y="6153"/>
                    <a:pt x="6191" y="6152"/>
                    <a:pt x="6190" y="6152"/>
                  </a:cubicBezTo>
                  <a:close/>
                  <a:moveTo>
                    <a:pt x="4003" y="6640"/>
                  </a:moveTo>
                  <a:cubicBezTo>
                    <a:pt x="4007" y="6646"/>
                    <a:pt x="4014" y="6656"/>
                    <a:pt x="4025" y="6668"/>
                  </a:cubicBezTo>
                  <a:cubicBezTo>
                    <a:pt x="4018" y="6655"/>
                    <a:pt x="4011" y="6646"/>
                    <a:pt x="4003" y="6640"/>
                  </a:cubicBezTo>
                  <a:close/>
                  <a:moveTo>
                    <a:pt x="6608" y="7168"/>
                  </a:moveTo>
                  <a:cubicBezTo>
                    <a:pt x="6632" y="7168"/>
                    <a:pt x="6668" y="7192"/>
                    <a:pt x="6704" y="7216"/>
                  </a:cubicBezTo>
                  <a:cubicBezTo>
                    <a:pt x="6680" y="7204"/>
                    <a:pt x="6644" y="7192"/>
                    <a:pt x="6608" y="7168"/>
                  </a:cubicBezTo>
                  <a:close/>
                  <a:moveTo>
                    <a:pt x="8775" y="7295"/>
                  </a:moveTo>
                  <a:cubicBezTo>
                    <a:pt x="8775" y="7297"/>
                    <a:pt x="8775" y="7298"/>
                    <a:pt x="8775" y="7299"/>
                  </a:cubicBezTo>
                  <a:cubicBezTo>
                    <a:pt x="8775" y="7298"/>
                    <a:pt x="8775" y="7297"/>
                    <a:pt x="8775" y="7295"/>
                  </a:cubicBezTo>
                  <a:close/>
                  <a:moveTo>
                    <a:pt x="6701" y="7262"/>
                  </a:moveTo>
                  <a:cubicBezTo>
                    <a:pt x="6738" y="7262"/>
                    <a:pt x="6846" y="7311"/>
                    <a:pt x="6846" y="7311"/>
                  </a:cubicBezTo>
                  <a:cubicBezTo>
                    <a:pt x="6842" y="7310"/>
                    <a:pt x="6838" y="7310"/>
                    <a:pt x="6835" y="7310"/>
                  </a:cubicBezTo>
                  <a:cubicBezTo>
                    <a:pt x="6799" y="7310"/>
                    <a:pt x="6871" y="7372"/>
                    <a:pt x="6882" y="7394"/>
                  </a:cubicBezTo>
                  <a:cubicBezTo>
                    <a:pt x="6834" y="7371"/>
                    <a:pt x="6787" y="7347"/>
                    <a:pt x="6739" y="7323"/>
                  </a:cubicBezTo>
                  <a:cubicBezTo>
                    <a:pt x="6739" y="7327"/>
                    <a:pt x="6738" y="7328"/>
                    <a:pt x="6736" y="7328"/>
                  </a:cubicBezTo>
                  <a:cubicBezTo>
                    <a:pt x="6731" y="7328"/>
                    <a:pt x="6723" y="7323"/>
                    <a:pt x="6715" y="7323"/>
                  </a:cubicBezTo>
                  <a:cubicBezTo>
                    <a:pt x="6727" y="7299"/>
                    <a:pt x="6727" y="7275"/>
                    <a:pt x="6692" y="7264"/>
                  </a:cubicBezTo>
                  <a:cubicBezTo>
                    <a:pt x="6694" y="7262"/>
                    <a:pt x="6697" y="7262"/>
                    <a:pt x="6701" y="7262"/>
                  </a:cubicBezTo>
                  <a:close/>
                  <a:moveTo>
                    <a:pt x="5110" y="8447"/>
                  </a:moveTo>
                  <a:cubicBezTo>
                    <a:pt x="5109" y="8457"/>
                    <a:pt x="5108" y="8467"/>
                    <a:pt x="5108" y="8478"/>
                  </a:cubicBezTo>
                  <a:cubicBezTo>
                    <a:pt x="5115" y="8465"/>
                    <a:pt x="5114" y="8455"/>
                    <a:pt x="5110" y="8447"/>
                  </a:cubicBezTo>
                  <a:close/>
                  <a:moveTo>
                    <a:pt x="3013" y="8490"/>
                  </a:moveTo>
                  <a:cubicBezTo>
                    <a:pt x="3013" y="8502"/>
                    <a:pt x="3001" y="8514"/>
                    <a:pt x="2977" y="8526"/>
                  </a:cubicBezTo>
                  <a:cubicBezTo>
                    <a:pt x="2989" y="8514"/>
                    <a:pt x="2989" y="8502"/>
                    <a:pt x="3013" y="8490"/>
                  </a:cubicBezTo>
                  <a:close/>
                  <a:moveTo>
                    <a:pt x="2941" y="8502"/>
                  </a:moveTo>
                  <a:lnTo>
                    <a:pt x="2941" y="8502"/>
                  </a:lnTo>
                  <a:cubicBezTo>
                    <a:pt x="2953" y="8526"/>
                    <a:pt x="2917" y="8573"/>
                    <a:pt x="2917" y="8597"/>
                  </a:cubicBezTo>
                  <a:cubicBezTo>
                    <a:pt x="2917" y="8580"/>
                    <a:pt x="2917" y="8563"/>
                    <a:pt x="2900" y="8563"/>
                  </a:cubicBezTo>
                  <a:cubicBezTo>
                    <a:pt x="2894" y="8563"/>
                    <a:pt x="2884" y="8566"/>
                    <a:pt x="2870" y="8573"/>
                  </a:cubicBezTo>
                  <a:cubicBezTo>
                    <a:pt x="2870" y="8549"/>
                    <a:pt x="2882" y="8526"/>
                    <a:pt x="2894" y="8502"/>
                  </a:cubicBezTo>
                  <a:lnTo>
                    <a:pt x="2894" y="8502"/>
                  </a:lnTo>
                  <a:cubicBezTo>
                    <a:pt x="2890" y="8514"/>
                    <a:pt x="2892" y="8518"/>
                    <a:pt x="2898" y="8518"/>
                  </a:cubicBezTo>
                  <a:cubicBezTo>
                    <a:pt x="2909" y="8518"/>
                    <a:pt x="2933" y="8502"/>
                    <a:pt x="2941" y="8502"/>
                  </a:cubicBezTo>
                  <a:close/>
                  <a:moveTo>
                    <a:pt x="7954" y="8859"/>
                  </a:moveTo>
                  <a:lnTo>
                    <a:pt x="7954" y="8859"/>
                  </a:lnTo>
                  <a:cubicBezTo>
                    <a:pt x="7954" y="8866"/>
                    <a:pt x="7954" y="8872"/>
                    <a:pt x="7954" y="8876"/>
                  </a:cubicBezTo>
                  <a:lnTo>
                    <a:pt x="7954" y="8876"/>
                  </a:lnTo>
                  <a:cubicBezTo>
                    <a:pt x="7954" y="8870"/>
                    <a:pt x="7954" y="8865"/>
                    <a:pt x="7954" y="8859"/>
                  </a:cubicBezTo>
                  <a:close/>
                  <a:moveTo>
                    <a:pt x="8311" y="9169"/>
                  </a:moveTo>
                  <a:lnTo>
                    <a:pt x="8311" y="9169"/>
                  </a:lnTo>
                  <a:cubicBezTo>
                    <a:pt x="8310" y="9177"/>
                    <a:pt x="8309" y="9186"/>
                    <a:pt x="8309" y="9195"/>
                  </a:cubicBezTo>
                  <a:lnTo>
                    <a:pt x="8309" y="9195"/>
                  </a:lnTo>
                  <a:cubicBezTo>
                    <a:pt x="8310" y="9186"/>
                    <a:pt x="8311" y="9177"/>
                    <a:pt x="8311" y="9169"/>
                  </a:cubicBezTo>
                  <a:close/>
                  <a:moveTo>
                    <a:pt x="8263" y="9228"/>
                  </a:moveTo>
                  <a:cubicBezTo>
                    <a:pt x="8263" y="9264"/>
                    <a:pt x="8275" y="9335"/>
                    <a:pt x="8251" y="9359"/>
                  </a:cubicBezTo>
                  <a:cubicBezTo>
                    <a:pt x="8228" y="9311"/>
                    <a:pt x="8251" y="9288"/>
                    <a:pt x="8263" y="9228"/>
                  </a:cubicBezTo>
                  <a:close/>
                  <a:moveTo>
                    <a:pt x="9442" y="9513"/>
                  </a:moveTo>
                  <a:lnTo>
                    <a:pt x="9442" y="9513"/>
                  </a:lnTo>
                  <a:cubicBezTo>
                    <a:pt x="9442" y="9514"/>
                    <a:pt x="9442" y="9515"/>
                    <a:pt x="9442" y="9515"/>
                  </a:cubicBezTo>
                  <a:cubicBezTo>
                    <a:pt x="9442" y="9515"/>
                    <a:pt x="9442" y="9514"/>
                    <a:pt x="9442" y="9514"/>
                  </a:cubicBezTo>
                  <a:cubicBezTo>
                    <a:pt x="9442" y="9514"/>
                    <a:pt x="9442" y="9514"/>
                    <a:pt x="9442" y="9513"/>
                  </a:cubicBezTo>
                  <a:close/>
                  <a:moveTo>
                    <a:pt x="2802" y="9568"/>
                  </a:moveTo>
                  <a:cubicBezTo>
                    <a:pt x="2805" y="9573"/>
                    <a:pt x="2815" y="9583"/>
                    <a:pt x="2834" y="9597"/>
                  </a:cubicBezTo>
                  <a:cubicBezTo>
                    <a:pt x="2819" y="9582"/>
                    <a:pt x="2810" y="9573"/>
                    <a:pt x="2802" y="9568"/>
                  </a:cubicBezTo>
                  <a:close/>
                  <a:moveTo>
                    <a:pt x="4739" y="5263"/>
                  </a:moveTo>
                  <a:lnTo>
                    <a:pt x="4739" y="5263"/>
                  </a:lnTo>
                  <a:cubicBezTo>
                    <a:pt x="4739" y="5275"/>
                    <a:pt x="4727" y="5287"/>
                    <a:pt x="4727" y="5299"/>
                  </a:cubicBezTo>
                  <a:lnTo>
                    <a:pt x="4727" y="5299"/>
                  </a:lnTo>
                  <a:cubicBezTo>
                    <a:pt x="4727" y="5294"/>
                    <a:pt x="4729" y="5291"/>
                    <a:pt x="4731" y="5291"/>
                  </a:cubicBezTo>
                  <a:lnTo>
                    <a:pt x="4731" y="5291"/>
                  </a:lnTo>
                  <a:cubicBezTo>
                    <a:pt x="4733" y="5291"/>
                    <a:pt x="4734" y="5297"/>
                    <a:pt x="4727" y="5311"/>
                  </a:cubicBezTo>
                  <a:cubicBezTo>
                    <a:pt x="4733" y="5308"/>
                    <a:pt x="4742" y="5306"/>
                    <a:pt x="4754" y="5306"/>
                  </a:cubicBezTo>
                  <a:cubicBezTo>
                    <a:pt x="4826" y="5306"/>
                    <a:pt x="4987" y="5370"/>
                    <a:pt x="5049" y="5442"/>
                  </a:cubicBezTo>
                  <a:cubicBezTo>
                    <a:pt x="5036" y="5417"/>
                    <a:pt x="5050" y="5412"/>
                    <a:pt x="5070" y="5412"/>
                  </a:cubicBezTo>
                  <a:cubicBezTo>
                    <a:pt x="5082" y="5412"/>
                    <a:pt x="5097" y="5414"/>
                    <a:pt x="5110" y="5414"/>
                  </a:cubicBezTo>
                  <a:cubicBezTo>
                    <a:pt x="5110" y="5414"/>
                    <a:pt x="5111" y="5414"/>
                    <a:pt x="5112" y="5414"/>
                  </a:cubicBezTo>
                  <a:lnTo>
                    <a:pt x="5112" y="5414"/>
                  </a:lnTo>
                  <a:cubicBezTo>
                    <a:pt x="5106" y="5419"/>
                    <a:pt x="5101" y="5431"/>
                    <a:pt x="5096" y="5454"/>
                  </a:cubicBezTo>
                  <a:cubicBezTo>
                    <a:pt x="5096" y="5454"/>
                    <a:pt x="5132" y="5466"/>
                    <a:pt x="5191" y="5489"/>
                  </a:cubicBezTo>
                  <a:cubicBezTo>
                    <a:pt x="5185" y="5476"/>
                    <a:pt x="5182" y="5467"/>
                    <a:pt x="5186" y="5467"/>
                  </a:cubicBezTo>
                  <a:lnTo>
                    <a:pt x="5186" y="5467"/>
                  </a:lnTo>
                  <a:cubicBezTo>
                    <a:pt x="5190" y="5467"/>
                    <a:pt x="5199" y="5473"/>
                    <a:pt x="5215" y="5489"/>
                  </a:cubicBezTo>
                  <a:cubicBezTo>
                    <a:pt x="5215" y="5489"/>
                    <a:pt x="5215" y="5489"/>
                    <a:pt x="5215" y="5501"/>
                  </a:cubicBezTo>
                  <a:cubicBezTo>
                    <a:pt x="5322" y="5537"/>
                    <a:pt x="5465" y="5597"/>
                    <a:pt x="5501" y="5609"/>
                  </a:cubicBezTo>
                  <a:cubicBezTo>
                    <a:pt x="5455" y="5632"/>
                    <a:pt x="5439" y="5640"/>
                    <a:pt x="5429" y="5640"/>
                  </a:cubicBezTo>
                  <a:cubicBezTo>
                    <a:pt x="5413" y="5640"/>
                    <a:pt x="5410" y="5619"/>
                    <a:pt x="5322" y="5597"/>
                  </a:cubicBezTo>
                  <a:lnTo>
                    <a:pt x="5322" y="5597"/>
                  </a:lnTo>
                  <a:cubicBezTo>
                    <a:pt x="5394" y="5656"/>
                    <a:pt x="5477" y="5704"/>
                    <a:pt x="5596" y="5728"/>
                  </a:cubicBezTo>
                  <a:cubicBezTo>
                    <a:pt x="5561" y="5775"/>
                    <a:pt x="5989" y="5906"/>
                    <a:pt x="5918" y="5966"/>
                  </a:cubicBezTo>
                  <a:cubicBezTo>
                    <a:pt x="5989" y="5942"/>
                    <a:pt x="6049" y="5930"/>
                    <a:pt x="6120" y="5906"/>
                  </a:cubicBezTo>
                  <a:lnTo>
                    <a:pt x="6120" y="5906"/>
                  </a:lnTo>
                  <a:cubicBezTo>
                    <a:pt x="6099" y="5938"/>
                    <a:pt x="6087" y="6029"/>
                    <a:pt x="6041" y="6029"/>
                  </a:cubicBezTo>
                  <a:cubicBezTo>
                    <a:pt x="6036" y="6029"/>
                    <a:pt x="6031" y="6028"/>
                    <a:pt x="6025" y="6025"/>
                  </a:cubicBezTo>
                  <a:lnTo>
                    <a:pt x="6025" y="6025"/>
                  </a:lnTo>
                  <a:cubicBezTo>
                    <a:pt x="6049" y="6061"/>
                    <a:pt x="6072" y="6085"/>
                    <a:pt x="6120" y="6109"/>
                  </a:cubicBezTo>
                  <a:cubicBezTo>
                    <a:pt x="6120" y="6109"/>
                    <a:pt x="6072" y="6013"/>
                    <a:pt x="6108" y="6013"/>
                  </a:cubicBezTo>
                  <a:cubicBezTo>
                    <a:pt x="6144" y="6013"/>
                    <a:pt x="6168" y="6061"/>
                    <a:pt x="6156" y="6097"/>
                  </a:cubicBezTo>
                  <a:cubicBezTo>
                    <a:pt x="6159" y="6094"/>
                    <a:pt x="6160" y="6093"/>
                    <a:pt x="6161" y="6093"/>
                  </a:cubicBezTo>
                  <a:lnTo>
                    <a:pt x="6161" y="6093"/>
                  </a:lnTo>
                  <a:cubicBezTo>
                    <a:pt x="6163" y="6093"/>
                    <a:pt x="6160" y="6098"/>
                    <a:pt x="6157" y="6105"/>
                  </a:cubicBezTo>
                  <a:lnTo>
                    <a:pt x="6157" y="6105"/>
                  </a:lnTo>
                  <a:cubicBezTo>
                    <a:pt x="6159" y="6103"/>
                    <a:pt x="6160" y="6102"/>
                    <a:pt x="6161" y="6102"/>
                  </a:cubicBezTo>
                  <a:lnTo>
                    <a:pt x="6161" y="6102"/>
                  </a:lnTo>
                  <a:cubicBezTo>
                    <a:pt x="6167" y="6102"/>
                    <a:pt x="6153" y="6136"/>
                    <a:pt x="6144" y="6144"/>
                  </a:cubicBezTo>
                  <a:cubicBezTo>
                    <a:pt x="6153" y="6135"/>
                    <a:pt x="6159" y="6131"/>
                    <a:pt x="6161" y="6131"/>
                  </a:cubicBezTo>
                  <a:lnTo>
                    <a:pt x="6161" y="6131"/>
                  </a:lnTo>
                  <a:cubicBezTo>
                    <a:pt x="6164" y="6131"/>
                    <a:pt x="6159" y="6142"/>
                    <a:pt x="6144" y="6156"/>
                  </a:cubicBezTo>
                  <a:cubicBezTo>
                    <a:pt x="6156" y="6156"/>
                    <a:pt x="6192" y="6097"/>
                    <a:pt x="6203" y="6085"/>
                  </a:cubicBezTo>
                  <a:cubicBezTo>
                    <a:pt x="6203" y="6085"/>
                    <a:pt x="6215" y="6073"/>
                    <a:pt x="6215" y="6073"/>
                  </a:cubicBezTo>
                  <a:lnTo>
                    <a:pt x="6215" y="6073"/>
                  </a:lnTo>
                  <a:cubicBezTo>
                    <a:pt x="6215" y="6085"/>
                    <a:pt x="6203" y="6097"/>
                    <a:pt x="6192" y="6109"/>
                  </a:cubicBezTo>
                  <a:cubicBezTo>
                    <a:pt x="6192" y="6121"/>
                    <a:pt x="6192" y="6121"/>
                    <a:pt x="6192" y="6121"/>
                  </a:cubicBezTo>
                  <a:cubicBezTo>
                    <a:pt x="6203" y="6109"/>
                    <a:pt x="6203" y="6097"/>
                    <a:pt x="6214" y="6086"/>
                  </a:cubicBezTo>
                  <a:lnTo>
                    <a:pt x="6214" y="6086"/>
                  </a:lnTo>
                  <a:cubicBezTo>
                    <a:pt x="6208" y="6093"/>
                    <a:pt x="6205" y="6100"/>
                    <a:pt x="6204" y="6104"/>
                  </a:cubicBezTo>
                  <a:lnTo>
                    <a:pt x="6204" y="6104"/>
                  </a:lnTo>
                  <a:cubicBezTo>
                    <a:pt x="6206" y="6098"/>
                    <a:pt x="6213" y="6096"/>
                    <a:pt x="6215" y="6089"/>
                  </a:cubicBezTo>
                  <a:lnTo>
                    <a:pt x="6215" y="6089"/>
                  </a:lnTo>
                  <a:cubicBezTo>
                    <a:pt x="6214" y="6091"/>
                    <a:pt x="6213" y="6094"/>
                    <a:pt x="6212" y="6097"/>
                  </a:cubicBezTo>
                  <a:cubicBezTo>
                    <a:pt x="6214" y="6093"/>
                    <a:pt x="6215" y="6089"/>
                    <a:pt x="6215" y="6085"/>
                  </a:cubicBezTo>
                  <a:lnTo>
                    <a:pt x="6215" y="6085"/>
                  </a:lnTo>
                  <a:cubicBezTo>
                    <a:pt x="6215" y="6087"/>
                    <a:pt x="6215" y="6088"/>
                    <a:pt x="6215" y="6089"/>
                  </a:cubicBezTo>
                  <a:lnTo>
                    <a:pt x="6215" y="6089"/>
                  </a:lnTo>
                  <a:cubicBezTo>
                    <a:pt x="6215" y="6086"/>
                    <a:pt x="6215" y="6085"/>
                    <a:pt x="6215" y="6085"/>
                  </a:cubicBezTo>
                  <a:lnTo>
                    <a:pt x="6215" y="6085"/>
                  </a:lnTo>
                  <a:cubicBezTo>
                    <a:pt x="6215" y="6085"/>
                    <a:pt x="6215" y="6085"/>
                    <a:pt x="6215" y="6085"/>
                  </a:cubicBezTo>
                  <a:lnTo>
                    <a:pt x="6215" y="6085"/>
                  </a:lnTo>
                  <a:cubicBezTo>
                    <a:pt x="6215" y="6085"/>
                    <a:pt x="6215" y="6085"/>
                    <a:pt x="6215" y="6085"/>
                  </a:cubicBezTo>
                  <a:cubicBezTo>
                    <a:pt x="6227" y="6085"/>
                    <a:pt x="6227" y="6073"/>
                    <a:pt x="6227" y="6073"/>
                  </a:cubicBezTo>
                  <a:lnTo>
                    <a:pt x="6227" y="6073"/>
                  </a:lnTo>
                  <a:cubicBezTo>
                    <a:pt x="6227" y="6073"/>
                    <a:pt x="6227" y="6073"/>
                    <a:pt x="6227" y="6073"/>
                  </a:cubicBezTo>
                  <a:lnTo>
                    <a:pt x="6239" y="6073"/>
                  </a:lnTo>
                  <a:cubicBezTo>
                    <a:pt x="6239" y="6085"/>
                    <a:pt x="6215" y="6121"/>
                    <a:pt x="6203" y="6132"/>
                  </a:cubicBezTo>
                  <a:cubicBezTo>
                    <a:pt x="6203" y="6132"/>
                    <a:pt x="6203" y="6132"/>
                    <a:pt x="6203" y="6144"/>
                  </a:cubicBezTo>
                  <a:cubicBezTo>
                    <a:pt x="6203" y="6144"/>
                    <a:pt x="6192" y="6156"/>
                    <a:pt x="6192" y="6156"/>
                  </a:cubicBezTo>
                  <a:lnTo>
                    <a:pt x="6203" y="6156"/>
                  </a:lnTo>
                  <a:cubicBezTo>
                    <a:pt x="6203" y="6150"/>
                    <a:pt x="6206" y="6147"/>
                    <a:pt x="6209" y="6144"/>
                  </a:cubicBezTo>
                  <a:lnTo>
                    <a:pt x="6215" y="6144"/>
                  </a:lnTo>
                  <a:cubicBezTo>
                    <a:pt x="6215" y="6144"/>
                    <a:pt x="6215" y="6144"/>
                    <a:pt x="6215" y="6132"/>
                  </a:cubicBezTo>
                  <a:lnTo>
                    <a:pt x="6227" y="6132"/>
                  </a:lnTo>
                  <a:cubicBezTo>
                    <a:pt x="6227" y="6132"/>
                    <a:pt x="6225" y="6140"/>
                    <a:pt x="6224" y="6145"/>
                  </a:cubicBezTo>
                  <a:lnTo>
                    <a:pt x="6224" y="6145"/>
                  </a:lnTo>
                  <a:cubicBezTo>
                    <a:pt x="6215" y="6146"/>
                    <a:pt x="6214" y="6156"/>
                    <a:pt x="6203" y="6156"/>
                  </a:cubicBezTo>
                  <a:cubicBezTo>
                    <a:pt x="6049" y="6287"/>
                    <a:pt x="5918" y="6585"/>
                    <a:pt x="5822" y="6787"/>
                  </a:cubicBezTo>
                  <a:cubicBezTo>
                    <a:pt x="5811" y="6799"/>
                    <a:pt x="5811" y="6823"/>
                    <a:pt x="5775" y="6871"/>
                  </a:cubicBezTo>
                  <a:cubicBezTo>
                    <a:pt x="5703" y="6966"/>
                    <a:pt x="5644" y="7025"/>
                    <a:pt x="5596" y="7121"/>
                  </a:cubicBezTo>
                  <a:cubicBezTo>
                    <a:pt x="5601" y="7116"/>
                    <a:pt x="5604" y="7114"/>
                    <a:pt x="5606" y="7114"/>
                  </a:cubicBezTo>
                  <a:lnTo>
                    <a:pt x="5606" y="7114"/>
                  </a:lnTo>
                  <a:cubicBezTo>
                    <a:pt x="5624" y="7114"/>
                    <a:pt x="5449" y="7400"/>
                    <a:pt x="5406" y="7466"/>
                  </a:cubicBezTo>
                  <a:cubicBezTo>
                    <a:pt x="5310" y="7633"/>
                    <a:pt x="5299" y="7775"/>
                    <a:pt x="5227" y="7942"/>
                  </a:cubicBezTo>
                  <a:cubicBezTo>
                    <a:pt x="5231" y="7929"/>
                    <a:pt x="5228" y="7925"/>
                    <a:pt x="5223" y="7925"/>
                  </a:cubicBezTo>
                  <a:cubicBezTo>
                    <a:pt x="5217" y="7925"/>
                    <a:pt x="5206" y="7932"/>
                    <a:pt x="5198" y="7932"/>
                  </a:cubicBezTo>
                  <a:cubicBezTo>
                    <a:pt x="5191" y="7932"/>
                    <a:pt x="5187" y="7926"/>
                    <a:pt x="5191" y="7906"/>
                  </a:cubicBezTo>
                  <a:lnTo>
                    <a:pt x="5191" y="7906"/>
                  </a:lnTo>
                  <a:cubicBezTo>
                    <a:pt x="5168" y="7918"/>
                    <a:pt x="5120" y="8026"/>
                    <a:pt x="5084" y="8073"/>
                  </a:cubicBezTo>
                  <a:cubicBezTo>
                    <a:pt x="5009" y="8149"/>
                    <a:pt x="4933" y="8360"/>
                    <a:pt x="4941" y="8360"/>
                  </a:cubicBezTo>
                  <a:cubicBezTo>
                    <a:pt x="4943" y="8360"/>
                    <a:pt x="4951" y="8346"/>
                    <a:pt x="4965" y="8311"/>
                  </a:cubicBezTo>
                  <a:lnTo>
                    <a:pt x="4965" y="8311"/>
                  </a:lnTo>
                  <a:cubicBezTo>
                    <a:pt x="4965" y="8371"/>
                    <a:pt x="4941" y="8430"/>
                    <a:pt x="4906" y="8478"/>
                  </a:cubicBezTo>
                  <a:cubicBezTo>
                    <a:pt x="4906" y="8461"/>
                    <a:pt x="4903" y="8452"/>
                    <a:pt x="4898" y="8452"/>
                  </a:cubicBezTo>
                  <a:cubicBezTo>
                    <a:pt x="4892" y="8452"/>
                    <a:pt x="4883" y="8464"/>
                    <a:pt x="4870" y="8490"/>
                  </a:cubicBezTo>
                  <a:cubicBezTo>
                    <a:pt x="4834" y="8454"/>
                    <a:pt x="4918" y="8359"/>
                    <a:pt x="4918" y="8323"/>
                  </a:cubicBezTo>
                  <a:lnTo>
                    <a:pt x="4918" y="8323"/>
                  </a:lnTo>
                  <a:cubicBezTo>
                    <a:pt x="4858" y="8353"/>
                    <a:pt x="4815" y="8550"/>
                    <a:pt x="4788" y="8550"/>
                  </a:cubicBezTo>
                  <a:cubicBezTo>
                    <a:pt x="4783" y="8550"/>
                    <a:pt x="4779" y="8543"/>
                    <a:pt x="4775" y="8526"/>
                  </a:cubicBezTo>
                  <a:cubicBezTo>
                    <a:pt x="4777" y="8520"/>
                    <a:pt x="4778" y="8518"/>
                    <a:pt x="4778" y="8518"/>
                  </a:cubicBezTo>
                  <a:lnTo>
                    <a:pt x="4778" y="8518"/>
                  </a:lnTo>
                  <a:cubicBezTo>
                    <a:pt x="4776" y="8518"/>
                    <a:pt x="4712" y="8632"/>
                    <a:pt x="4740" y="8632"/>
                  </a:cubicBezTo>
                  <a:cubicBezTo>
                    <a:pt x="4745" y="8632"/>
                    <a:pt x="4752" y="8629"/>
                    <a:pt x="4763" y="8621"/>
                  </a:cubicBezTo>
                  <a:lnTo>
                    <a:pt x="4763" y="8621"/>
                  </a:lnTo>
                  <a:cubicBezTo>
                    <a:pt x="4730" y="8665"/>
                    <a:pt x="4696" y="8709"/>
                    <a:pt x="4644" y="8744"/>
                  </a:cubicBezTo>
                  <a:lnTo>
                    <a:pt x="4644" y="8744"/>
                  </a:lnTo>
                  <a:cubicBezTo>
                    <a:pt x="4642" y="8743"/>
                    <a:pt x="4641" y="8743"/>
                    <a:pt x="4639" y="8743"/>
                  </a:cubicBezTo>
                  <a:cubicBezTo>
                    <a:pt x="4635" y="8743"/>
                    <a:pt x="4632" y="8746"/>
                    <a:pt x="4632" y="8752"/>
                  </a:cubicBezTo>
                  <a:cubicBezTo>
                    <a:pt x="4636" y="8749"/>
                    <a:pt x="4640" y="8747"/>
                    <a:pt x="4644" y="8744"/>
                  </a:cubicBezTo>
                  <a:lnTo>
                    <a:pt x="4644" y="8744"/>
                  </a:lnTo>
                  <a:cubicBezTo>
                    <a:pt x="4648" y="8745"/>
                    <a:pt x="4652" y="8748"/>
                    <a:pt x="4656" y="8752"/>
                  </a:cubicBezTo>
                  <a:cubicBezTo>
                    <a:pt x="4537" y="8799"/>
                    <a:pt x="4608" y="8954"/>
                    <a:pt x="4537" y="9049"/>
                  </a:cubicBezTo>
                  <a:cubicBezTo>
                    <a:pt x="4532" y="9026"/>
                    <a:pt x="4525" y="9017"/>
                    <a:pt x="4517" y="9017"/>
                  </a:cubicBezTo>
                  <a:cubicBezTo>
                    <a:pt x="4482" y="9017"/>
                    <a:pt x="4422" y="9182"/>
                    <a:pt x="4394" y="9240"/>
                  </a:cubicBezTo>
                  <a:cubicBezTo>
                    <a:pt x="4406" y="9204"/>
                    <a:pt x="4406" y="9180"/>
                    <a:pt x="4406" y="9145"/>
                  </a:cubicBezTo>
                  <a:lnTo>
                    <a:pt x="4406" y="9145"/>
                  </a:lnTo>
                  <a:cubicBezTo>
                    <a:pt x="4334" y="9216"/>
                    <a:pt x="4358" y="9276"/>
                    <a:pt x="4310" y="9371"/>
                  </a:cubicBezTo>
                  <a:cubicBezTo>
                    <a:pt x="4295" y="9360"/>
                    <a:pt x="4283" y="9355"/>
                    <a:pt x="4272" y="9355"/>
                  </a:cubicBezTo>
                  <a:cubicBezTo>
                    <a:pt x="4228" y="9355"/>
                    <a:pt x="4221" y="9448"/>
                    <a:pt x="4144" y="9526"/>
                  </a:cubicBezTo>
                  <a:cubicBezTo>
                    <a:pt x="4144" y="9526"/>
                    <a:pt x="3976" y="9626"/>
                    <a:pt x="3976" y="9633"/>
                  </a:cubicBezTo>
                  <a:lnTo>
                    <a:pt x="3976" y="9633"/>
                  </a:lnTo>
                  <a:cubicBezTo>
                    <a:pt x="3953" y="9621"/>
                    <a:pt x="3917" y="9597"/>
                    <a:pt x="3870" y="9573"/>
                  </a:cubicBezTo>
                  <a:cubicBezTo>
                    <a:pt x="3894" y="9573"/>
                    <a:pt x="3906" y="9561"/>
                    <a:pt x="3906" y="9526"/>
                  </a:cubicBezTo>
                  <a:lnTo>
                    <a:pt x="3906" y="9526"/>
                  </a:lnTo>
                  <a:cubicBezTo>
                    <a:pt x="3899" y="9531"/>
                    <a:pt x="3888" y="9534"/>
                    <a:pt x="3876" y="9534"/>
                  </a:cubicBezTo>
                  <a:cubicBezTo>
                    <a:pt x="3780" y="9534"/>
                    <a:pt x="3550" y="9393"/>
                    <a:pt x="3560" y="9383"/>
                  </a:cubicBezTo>
                  <a:lnTo>
                    <a:pt x="3560" y="9383"/>
                  </a:lnTo>
                  <a:cubicBezTo>
                    <a:pt x="3554" y="9386"/>
                    <a:pt x="3546" y="9388"/>
                    <a:pt x="3537" y="9388"/>
                  </a:cubicBezTo>
                  <a:cubicBezTo>
                    <a:pt x="3483" y="9388"/>
                    <a:pt x="3395" y="9334"/>
                    <a:pt x="3334" y="9323"/>
                  </a:cubicBezTo>
                  <a:cubicBezTo>
                    <a:pt x="3349" y="9309"/>
                    <a:pt x="3354" y="9298"/>
                    <a:pt x="3365" y="9298"/>
                  </a:cubicBezTo>
                  <a:cubicBezTo>
                    <a:pt x="3371" y="9298"/>
                    <a:pt x="3380" y="9302"/>
                    <a:pt x="3394" y="9311"/>
                  </a:cubicBezTo>
                  <a:cubicBezTo>
                    <a:pt x="3394" y="9311"/>
                    <a:pt x="3358" y="9252"/>
                    <a:pt x="3346" y="9252"/>
                  </a:cubicBezTo>
                  <a:cubicBezTo>
                    <a:pt x="3358" y="9252"/>
                    <a:pt x="3322" y="9252"/>
                    <a:pt x="3298" y="9240"/>
                  </a:cubicBezTo>
                  <a:cubicBezTo>
                    <a:pt x="3283" y="9219"/>
                    <a:pt x="3287" y="9213"/>
                    <a:pt x="3298" y="9213"/>
                  </a:cubicBezTo>
                  <a:cubicBezTo>
                    <a:pt x="3310" y="9213"/>
                    <a:pt x="3332" y="9221"/>
                    <a:pt x="3341" y="9221"/>
                  </a:cubicBezTo>
                  <a:cubicBezTo>
                    <a:pt x="3352" y="9221"/>
                    <a:pt x="3336" y="9204"/>
                    <a:pt x="3227" y="9121"/>
                  </a:cubicBezTo>
                  <a:cubicBezTo>
                    <a:pt x="3223" y="9113"/>
                    <a:pt x="3221" y="9110"/>
                    <a:pt x="3221" y="9110"/>
                  </a:cubicBezTo>
                  <a:lnTo>
                    <a:pt x="3221" y="9110"/>
                  </a:lnTo>
                  <a:cubicBezTo>
                    <a:pt x="3218" y="9110"/>
                    <a:pt x="3255" y="9198"/>
                    <a:pt x="3275" y="9228"/>
                  </a:cubicBezTo>
                  <a:cubicBezTo>
                    <a:pt x="3227" y="9192"/>
                    <a:pt x="3013" y="9061"/>
                    <a:pt x="3013" y="9038"/>
                  </a:cubicBezTo>
                  <a:cubicBezTo>
                    <a:pt x="3013" y="9055"/>
                    <a:pt x="3005" y="9061"/>
                    <a:pt x="2995" y="9061"/>
                  </a:cubicBezTo>
                  <a:cubicBezTo>
                    <a:pt x="2971" y="9061"/>
                    <a:pt x="2929" y="9026"/>
                    <a:pt x="2929" y="9026"/>
                  </a:cubicBezTo>
                  <a:cubicBezTo>
                    <a:pt x="2822" y="8883"/>
                    <a:pt x="2846" y="8835"/>
                    <a:pt x="2953" y="8645"/>
                  </a:cubicBezTo>
                  <a:lnTo>
                    <a:pt x="2953" y="8645"/>
                  </a:lnTo>
                  <a:cubicBezTo>
                    <a:pt x="2945" y="8650"/>
                    <a:pt x="2939" y="8652"/>
                    <a:pt x="2934" y="8652"/>
                  </a:cubicBezTo>
                  <a:cubicBezTo>
                    <a:pt x="2917" y="8652"/>
                    <a:pt x="2917" y="8625"/>
                    <a:pt x="2917" y="8597"/>
                  </a:cubicBezTo>
                  <a:lnTo>
                    <a:pt x="2917" y="8597"/>
                  </a:lnTo>
                  <a:cubicBezTo>
                    <a:pt x="2931" y="8605"/>
                    <a:pt x="2943" y="8608"/>
                    <a:pt x="2954" y="8608"/>
                  </a:cubicBezTo>
                  <a:cubicBezTo>
                    <a:pt x="3065" y="8608"/>
                    <a:pt x="3086" y="8270"/>
                    <a:pt x="3108" y="8216"/>
                  </a:cubicBezTo>
                  <a:cubicBezTo>
                    <a:pt x="3167" y="8335"/>
                    <a:pt x="3144" y="8240"/>
                    <a:pt x="3108" y="8395"/>
                  </a:cubicBezTo>
                  <a:cubicBezTo>
                    <a:pt x="3114" y="8383"/>
                    <a:pt x="3120" y="8377"/>
                    <a:pt x="3124" y="8377"/>
                  </a:cubicBezTo>
                  <a:cubicBezTo>
                    <a:pt x="3129" y="8377"/>
                    <a:pt x="3132" y="8383"/>
                    <a:pt x="3132" y="8395"/>
                  </a:cubicBezTo>
                  <a:cubicBezTo>
                    <a:pt x="3174" y="8309"/>
                    <a:pt x="3208" y="8233"/>
                    <a:pt x="3231" y="8149"/>
                  </a:cubicBezTo>
                  <a:lnTo>
                    <a:pt x="3231" y="8149"/>
                  </a:lnTo>
                  <a:cubicBezTo>
                    <a:pt x="3225" y="8175"/>
                    <a:pt x="3225" y="8187"/>
                    <a:pt x="3228" y="8187"/>
                  </a:cubicBezTo>
                  <a:cubicBezTo>
                    <a:pt x="3231" y="8187"/>
                    <a:pt x="3240" y="8172"/>
                    <a:pt x="3251" y="8145"/>
                  </a:cubicBezTo>
                  <a:cubicBezTo>
                    <a:pt x="3251" y="8121"/>
                    <a:pt x="3251" y="8097"/>
                    <a:pt x="3251" y="8073"/>
                  </a:cubicBezTo>
                  <a:cubicBezTo>
                    <a:pt x="3286" y="8073"/>
                    <a:pt x="3489" y="7835"/>
                    <a:pt x="3417" y="7764"/>
                  </a:cubicBezTo>
                  <a:lnTo>
                    <a:pt x="3417" y="7764"/>
                  </a:lnTo>
                  <a:cubicBezTo>
                    <a:pt x="3439" y="7781"/>
                    <a:pt x="3454" y="7789"/>
                    <a:pt x="3462" y="7789"/>
                  </a:cubicBezTo>
                  <a:cubicBezTo>
                    <a:pt x="3500" y="7789"/>
                    <a:pt x="3425" y="7645"/>
                    <a:pt x="3405" y="7597"/>
                  </a:cubicBezTo>
                  <a:lnTo>
                    <a:pt x="3405" y="7597"/>
                  </a:lnTo>
                  <a:cubicBezTo>
                    <a:pt x="3441" y="7633"/>
                    <a:pt x="3548" y="7621"/>
                    <a:pt x="3525" y="7704"/>
                  </a:cubicBezTo>
                  <a:cubicBezTo>
                    <a:pt x="3572" y="7680"/>
                    <a:pt x="3596" y="7645"/>
                    <a:pt x="3596" y="7609"/>
                  </a:cubicBezTo>
                  <a:lnTo>
                    <a:pt x="3596" y="7609"/>
                  </a:lnTo>
                  <a:cubicBezTo>
                    <a:pt x="3584" y="7609"/>
                    <a:pt x="3572" y="7621"/>
                    <a:pt x="3548" y="7621"/>
                  </a:cubicBezTo>
                  <a:cubicBezTo>
                    <a:pt x="3596" y="7597"/>
                    <a:pt x="3572" y="7514"/>
                    <a:pt x="3572" y="7490"/>
                  </a:cubicBezTo>
                  <a:cubicBezTo>
                    <a:pt x="3584" y="7490"/>
                    <a:pt x="3703" y="7466"/>
                    <a:pt x="3727" y="7359"/>
                  </a:cubicBezTo>
                  <a:lnTo>
                    <a:pt x="3727" y="7359"/>
                  </a:lnTo>
                  <a:cubicBezTo>
                    <a:pt x="3720" y="7364"/>
                    <a:pt x="3715" y="7366"/>
                    <a:pt x="3711" y="7366"/>
                  </a:cubicBezTo>
                  <a:cubicBezTo>
                    <a:pt x="3675" y="7366"/>
                    <a:pt x="3706" y="7212"/>
                    <a:pt x="3727" y="7180"/>
                  </a:cubicBezTo>
                  <a:cubicBezTo>
                    <a:pt x="3735" y="7203"/>
                    <a:pt x="3752" y="7216"/>
                    <a:pt x="3770" y="7216"/>
                  </a:cubicBezTo>
                  <a:cubicBezTo>
                    <a:pt x="3780" y="7216"/>
                    <a:pt x="3790" y="7212"/>
                    <a:pt x="3798" y="7204"/>
                  </a:cubicBezTo>
                  <a:cubicBezTo>
                    <a:pt x="3763" y="7109"/>
                    <a:pt x="3727" y="7002"/>
                    <a:pt x="3786" y="6894"/>
                  </a:cubicBezTo>
                  <a:lnTo>
                    <a:pt x="3786" y="6894"/>
                  </a:lnTo>
                  <a:cubicBezTo>
                    <a:pt x="3810" y="6990"/>
                    <a:pt x="3834" y="7073"/>
                    <a:pt x="3834" y="7168"/>
                  </a:cubicBezTo>
                  <a:cubicBezTo>
                    <a:pt x="3857" y="7140"/>
                    <a:pt x="3871" y="7125"/>
                    <a:pt x="3879" y="7125"/>
                  </a:cubicBezTo>
                  <a:cubicBezTo>
                    <a:pt x="3888" y="7125"/>
                    <a:pt x="3888" y="7143"/>
                    <a:pt x="3882" y="7180"/>
                  </a:cubicBezTo>
                  <a:cubicBezTo>
                    <a:pt x="3906" y="7156"/>
                    <a:pt x="4013" y="6990"/>
                    <a:pt x="3941" y="6966"/>
                  </a:cubicBezTo>
                  <a:lnTo>
                    <a:pt x="3941" y="6966"/>
                  </a:lnTo>
                  <a:cubicBezTo>
                    <a:pt x="3929" y="7066"/>
                    <a:pt x="3916" y="7101"/>
                    <a:pt x="3905" y="7101"/>
                  </a:cubicBezTo>
                  <a:cubicBezTo>
                    <a:pt x="3884" y="7101"/>
                    <a:pt x="3874" y="6962"/>
                    <a:pt x="3906" y="6906"/>
                  </a:cubicBezTo>
                  <a:cubicBezTo>
                    <a:pt x="3932" y="6944"/>
                    <a:pt x="3952" y="6962"/>
                    <a:pt x="3966" y="6962"/>
                  </a:cubicBezTo>
                  <a:cubicBezTo>
                    <a:pt x="3984" y="6962"/>
                    <a:pt x="3994" y="6935"/>
                    <a:pt x="4001" y="6883"/>
                  </a:cubicBezTo>
                  <a:lnTo>
                    <a:pt x="4001" y="6883"/>
                  </a:lnTo>
                  <a:cubicBezTo>
                    <a:pt x="3999" y="6900"/>
                    <a:pt x="3999" y="6908"/>
                    <a:pt x="4001" y="6908"/>
                  </a:cubicBezTo>
                  <a:cubicBezTo>
                    <a:pt x="4011" y="6908"/>
                    <a:pt x="4057" y="6771"/>
                    <a:pt x="4096" y="6752"/>
                  </a:cubicBezTo>
                  <a:cubicBezTo>
                    <a:pt x="4025" y="6752"/>
                    <a:pt x="3965" y="6716"/>
                    <a:pt x="3929" y="6668"/>
                  </a:cubicBezTo>
                  <a:cubicBezTo>
                    <a:pt x="3947" y="6644"/>
                    <a:pt x="3965" y="6632"/>
                    <a:pt x="3981" y="6632"/>
                  </a:cubicBezTo>
                  <a:cubicBezTo>
                    <a:pt x="3989" y="6632"/>
                    <a:pt x="3996" y="6635"/>
                    <a:pt x="4003" y="6640"/>
                  </a:cubicBezTo>
                  <a:lnTo>
                    <a:pt x="4003" y="6640"/>
                  </a:lnTo>
                  <a:cubicBezTo>
                    <a:pt x="3997" y="6629"/>
                    <a:pt x="3998" y="6625"/>
                    <a:pt x="4005" y="6625"/>
                  </a:cubicBezTo>
                  <a:cubicBezTo>
                    <a:pt x="4024" y="6625"/>
                    <a:pt x="4084" y="6657"/>
                    <a:pt x="4112" y="6657"/>
                  </a:cubicBezTo>
                  <a:cubicBezTo>
                    <a:pt x="4115" y="6657"/>
                    <a:pt x="4118" y="6657"/>
                    <a:pt x="4120" y="6656"/>
                  </a:cubicBezTo>
                  <a:cubicBezTo>
                    <a:pt x="4120" y="6656"/>
                    <a:pt x="4167" y="6418"/>
                    <a:pt x="4179" y="6406"/>
                  </a:cubicBezTo>
                  <a:cubicBezTo>
                    <a:pt x="4203" y="6299"/>
                    <a:pt x="4310" y="6228"/>
                    <a:pt x="4358" y="6144"/>
                  </a:cubicBezTo>
                  <a:cubicBezTo>
                    <a:pt x="4358" y="6144"/>
                    <a:pt x="4358" y="6132"/>
                    <a:pt x="4346" y="6132"/>
                  </a:cubicBezTo>
                  <a:cubicBezTo>
                    <a:pt x="4370" y="6121"/>
                    <a:pt x="4394" y="6109"/>
                    <a:pt x="4394" y="6109"/>
                  </a:cubicBezTo>
                  <a:lnTo>
                    <a:pt x="4394" y="6109"/>
                  </a:lnTo>
                  <a:cubicBezTo>
                    <a:pt x="4370" y="6172"/>
                    <a:pt x="4367" y="6193"/>
                    <a:pt x="4373" y="6193"/>
                  </a:cubicBezTo>
                  <a:cubicBezTo>
                    <a:pt x="4383" y="6193"/>
                    <a:pt x="4425" y="6109"/>
                    <a:pt x="4394" y="6109"/>
                  </a:cubicBezTo>
                  <a:lnTo>
                    <a:pt x="4394" y="6109"/>
                  </a:lnTo>
                  <a:cubicBezTo>
                    <a:pt x="4394" y="6109"/>
                    <a:pt x="4394" y="6109"/>
                    <a:pt x="4394" y="6109"/>
                  </a:cubicBezTo>
                  <a:cubicBezTo>
                    <a:pt x="4406" y="6085"/>
                    <a:pt x="4418" y="6061"/>
                    <a:pt x="4429" y="6037"/>
                  </a:cubicBezTo>
                  <a:lnTo>
                    <a:pt x="4429" y="6037"/>
                  </a:lnTo>
                  <a:cubicBezTo>
                    <a:pt x="4382" y="6061"/>
                    <a:pt x="4358" y="6085"/>
                    <a:pt x="4334" y="6097"/>
                  </a:cubicBezTo>
                  <a:cubicBezTo>
                    <a:pt x="4310" y="6049"/>
                    <a:pt x="4346" y="5990"/>
                    <a:pt x="4370" y="5954"/>
                  </a:cubicBezTo>
                  <a:cubicBezTo>
                    <a:pt x="4417" y="5895"/>
                    <a:pt x="4418" y="5824"/>
                    <a:pt x="4441" y="5764"/>
                  </a:cubicBezTo>
                  <a:lnTo>
                    <a:pt x="4441" y="5764"/>
                  </a:lnTo>
                  <a:cubicBezTo>
                    <a:pt x="4441" y="5765"/>
                    <a:pt x="4441" y="5766"/>
                    <a:pt x="4442" y="5766"/>
                  </a:cubicBezTo>
                  <a:cubicBezTo>
                    <a:pt x="4452" y="5766"/>
                    <a:pt x="4522" y="5718"/>
                    <a:pt x="4544" y="5718"/>
                  </a:cubicBezTo>
                  <a:cubicBezTo>
                    <a:pt x="4559" y="5718"/>
                    <a:pt x="4551" y="5740"/>
                    <a:pt x="4489" y="5811"/>
                  </a:cubicBezTo>
                  <a:cubicBezTo>
                    <a:pt x="4497" y="5811"/>
                    <a:pt x="4505" y="5806"/>
                    <a:pt x="4513" y="5806"/>
                  </a:cubicBezTo>
                  <a:cubicBezTo>
                    <a:pt x="4517" y="5806"/>
                    <a:pt x="4521" y="5807"/>
                    <a:pt x="4525" y="5811"/>
                  </a:cubicBezTo>
                  <a:cubicBezTo>
                    <a:pt x="4560" y="5751"/>
                    <a:pt x="4632" y="5442"/>
                    <a:pt x="4691" y="5418"/>
                  </a:cubicBezTo>
                  <a:lnTo>
                    <a:pt x="4691" y="5418"/>
                  </a:lnTo>
                  <a:cubicBezTo>
                    <a:pt x="4685" y="5420"/>
                    <a:pt x="4679" y="5421"/>
                    <a:pt x="4674" y="5421"/>
                  </a:cubicBezTo>
                  <a:cubicBezTo>
                    <a:pt x="4621" y="5421"/>
                    <a:pt x="4695" y="5307"/>
                    <a:pt x="4739" y="5263"/>
                  </a:cubicBezTo>
                  <a:close/>
                  <a:moveTo>
                    <a:pt x="9290" y="9673"/>
                  </a:moveTo>
                  <a:cubicBezTo>
                    <a:pt x="9288" y="9673"/>
                    <a:pt x="9298" y="9686"/>
                    <a:pt x="9301" y="9686"/>
                  </a:cubicBezTo>
                  <a:cubicBezTo>
                    <a:pt x="9301" y="9686"/>
                    <a:pt x="9301" y="9685"/>
                    <a:pt x="9299" y="9681"/>
                  </a:cubicBezTo>
                  <a:lnTo>
                    <a:pt x="9299" y="9681"/>
                  </a:lnTo>
                  <a:cubicBezTo>
                    <a:pt x="9300" y="9681"/>
                    <a:pt x="9300" y="9682"/>
                    <a:pt x="9301" y="9682"/>
                  </a:cubicBezTo>
                  <a:lnTo>
                    <a:pt x="9301" y="9682"/>
                  </a:lnTo>
                  <a:cubicBezTo>
                    <a:pt x="9300" y="9682"/>
                    <a:pt x="9300" y="9681"/>
                    <a:pt x="9299" y="9680"/>
                  </a:cubicBezTo>
                  <a:lnTo>
                    <a:pt x="9299" y="9680"/>
                  </a:lnTo>
                  <a:cubicBezTo>
                    <a:pt x="9299" y="9681"/>
                    <a:pt x="9299" y="9681"/>
                    <a:pt x="9299" y="9681"/>
                  </a:cubicBezTo>
                  <a:lnTo>
                    <a:pt x="9299" y="9681"/>
                  </a:lnTo>
                  <a:cubicBezTo>
                    <a:pt x="9293" y="9675"/>
                    <a:pt x="9290" y="9673"/>
                    <a:pt x="9290" y="9673"/>
                  </a:cubicBezTo>
                  <a:close/>
                  <a:moveTo>
                    <a:pt x="9287" y="9776"/>
                  </a:moveTo>
                  <a:cubicBezTo>
                    <a:pt x="9287" y="9776"/>
                    <a:pt x="9287" y="9776"/>
                    <a:pt x="9287" y="9776"/>
                  </a:cubicBezTo>
                  <a:cubicBezTo>
                    <a:pt x="9287" y="9776"/>
                    <a:pt x="9287" y="9776"/>
                    <a:pt x="9287" y="9776"/>
                  </a:cubicBezTo>
                  <a:close/>
                  <a:moveTo>
                    <a:pt x="9384" y="9847"/>
                  </a:moveTo>
                  <a:cubicBezTo>
                    <a:pt x="9384" y="9849"/>
                    <a:pt x="9385" y="9850"/>
                    <a:pt x="9385" y="9850"/>
                  </a:cubicBezTo>
                  <a:cubicBezTo>
                    <a:pt x="9386" y="9850"/>
                    <a:pt x="9386" y="9849"/>
                    <a:pt x="9386" y="9847"/>
                  </a:cubicBezTo>
                  <a:lnTo>
                    <a:pt x="9386" y="9847"/>
                  </a:lnTo>
                  <a:cubicBezTo>
                    <a:pt x="9386" y="9847"/>
                    <a:pt x="9385" y="9847"/>
                    <a:pt x="9384" y="9847"/>
                  </a:cubicBezTo>
                  <a:close/>
                  <a:moveTo>
                    <a:pt x="9284" y="9936"/>
                  </a:moveTo>
                  <a:cubicBezTo>
                    <a:pt x="9281" y="9942"/>
                    <a:pt x="9280" y="9947"/>
                    <a:pt x="9279" y="9951"/>
                  </a:cubicBezTo>
                  <a:lnTo>
                    <a:pt x="9279" y="9951"/>
                  </a:lnTo>
                  <a:cubicBezTo>
                    <a:pt x="9281" y="9948"/>
                    <a:pt x="9283" y="9943"/>
                    <a:pt x="9284" y="9936"/>
                  </a:cubicBezTo>
                  <a:close/>
                  <a:moveTo>
                    <a:pt x="9279" y="9951"/>
                  </a:moveTo>
                  <a:cubicBezTo>
                    <a:pt x="9278" y="9953"/>
                    <a:pt x="9277" y="9954"/>
                    <a:pt x="9275" y="9954"/>
                  </a:cubicBezTo>
                  <a:cubicBezTo>
                    <a:pt x="9275" y="9961"/>
                    <a:pt x="9279" y="9964"/>
                    <a:pt x="9282" y="9967"/>
                  </a:cubicBezTo>
                  <a:lnTo>
                    <a:pt x="9282" y="9967"/>
                  </a:lnTo>
                  <a:cubicBezTo>
                    <a:pt x="9280" y="9962"/>
                    <a:pt x="9279" y="9956"/>
                    <a:pt x="9279" y="9951"/>
                  </a:cubicBezTo>
                  <a:close/>
                  <a:moveTo>
                    <a:pt x="9282" y="9967"/>
                  </a:moveTo>
                  <a:cubicBezTo>
                    <a:pt x="9284" y="9971"/>
                    <a:pt x="9285" y="9974"/>
                    <a:pt x="9287" y="9978"/>
                  </a:cubicBezTo>
                  <a:cubicBezTo>
                    <a:pt x="9287" y="9973"/>
                    <a:pt x="9285" y="9970"/>
                    <a:pt x="9282" y="9967"/>
                  </a:cubicBezTo>
                  <a:close/>
                  <a:moveTo>
                    <a:pt x="9287" y="10002"/>
                  </a:moveTo>
                  <a:lnTo>
                    <a:pt x="9287" y="10002"/>
                  </a:lnTo>
                  <a:cubicBezTo>
                    <a:pt x="9285" y="10006"/>
                    <a:pt x="9284" y="10009"/>
                    <a:pt x="9283" y="10011"/>
                  </a:cubicBezTo>
                  <a:lnTo>
                    <a:pt x="9283" y="10011"/>
                  </a:lnTo>
                  <a:cubicBezTo>
                    <a:pt x="9286" y="10009"/>
                    <a:pt x="9287" y="10006"/>
                    <a:pt x="9287" y="10002"/>
                  </a:cubicBezTo>
                  <a:close/>
                  <a:moveTo>
                    <a:pt x="9311" y="10061"/>
                  </a:moveTo>
                  <a:lnTo>
                    <a:pt x="9311" y="10061"/>
                  </a:lnTo>
                  <a:cubicBezTo>
                    <a:pt x="9335" y="10073"/>
                    <a:pt x="9335" y="10097"/>
                    <a:pt x="9299" y="10121"/>
                  </a:cubicBezTo>
                  <a:cubicBezTo>
                    <a:pt x="9287" y="10109"/>
                    <a:pt x="9287" y="10085"/>
                    <a:pt x="9311" y="10061"/>
                  </a:cubicBezTo>
                  <a:close/>
                  <a:moveTo>
                    <a:pt x="2536" y="10335"/>
                  </a:moveTo>
                  <a:cubicBezTo>
                    <a:pt x="2536" y="10335"/>
                    <a:pt x="2535" y="10335"/>
                    <a:pt x="2535" y="10335"/>
                  </a:cubicBezTo>
                  <a:lnTo>
                    <a:pt x="2535" y="10335"/>
                  </a:lnTo>
                  <a:cubicBezTo>
                    <a:pt x="2536" y="10335"/>
                    <a:pt x="2536" y="10335"/>
                    <a:pt x="2536" y="10335"/>
                  </a:cubicBezTo>
                  <a:close/>
                  <a:moveTo>
                    <a:pt x="2643" y="10323"/>
                  </a:moveTo>
                  <a:lnTo>
                    <a:pt x="2643" y="10323"/>
                  </a:lnTo>
                  <a:cubicBezTo>
                    <a:pt x="2643" y="10327"/>
                    <a:pt x="2641" y="10339"/>
                    <a:pt x="2639" y="10353"/>
                  </a:cubicBezTo>
                  <a:lnTo>
                    <a:pt x="2639" y="10353"/>
                  </a:lnTo>
                  <a:cubicBezTo>
                    <a:pt x="2642" y="10344"/>
                    <a:pt x="2643" y="10334"/>
                    <a:pt x="2643" y="10323"/>
                  </a:cubicBezTo>
                  <a:close/>
                  <a:moveTo>
                    <a:pt x="2631" y="10404"/>
                  </a:moveTo>
                  <a:cubicBezTo>
                    <a:pt x="2641" y="10404"/>
                    <a:pt x="2632" y="10415"/>
                    <a:pt x="2625" y="10415"/>
                  </a:cubicBezTo>
                  <a:cubicBezTo>
                    <a:pt x="2622" y="10415"/>
                    <a:pt x="2620" y="10413"/>
                    <a:pt x="2620" y="10407"/>
                  </a:cubicBezTo>
                  <a:cubicBezTo>
                    <a:pt x="2625" y="10405"/>
                    <a:pt x="2629" y="10404"/>
                    <a:pt x="2631" y="10404"/>
                  </a:cubicBezTo>
                  <a:close/>
                  <a:moveTo>
                    <a:pt x="2420" y="10582"/>
                  </a:moveTo>
                  <a:cubicBezTo>
                    <a:pt x="2417" y="10582"/>
                    <a:pt x="2416" y="10583"/>
                    <a:pt x="2417" y="10585"/>
                  </a:cubicBezTo>
                  <a:cubicBezTo>
                    <a:pt x="2420" y="10585"/>
                    <a:pt x="2421" y="10584"/>
                    <a:pt x="2422" y="10582"/>
                  </a:cubicBezTo>
                  <a:lnTo>
                    <a:pt x="2422" y="10582"/>
                  </a:lnTo>
                  <a:cubicBezTo>
                    <a:pt x="2421" y="10582"/>
                    <a:pt x="2420" y="10582"/>
                    <a:pt x="2420" y="10582"/>
                  </a:cubicBezTo>
                  <a:close/>
                  <a:moveTo>
                    <a:pt x="3036" y="10597"/>
                  </a:moveTo>
                  <a:cubicBezTo>
                    <a:pt x="3036" y="10597"/>
                    <a:pt x="3038" y="10602"/>
                    <a:pt x="3041" y="10609"/>
                  </a:cubicBezTo>
                  <a:lnTo>
                    <a:pt x="3041" y="10609"/>
                  </a:lnTo>
                  <a:cubicBezTo>
                    <a:pt x="3040" y="10605"/>
                    <a:pt x="3038" y="10601"/>
                    <a:pt x="3036" y="10597"/>
                  </a:cubicBezTo>
                  <a:close/>
                  <a:moveTo>
                    <a:pt x="2941" y="9240"/>
                  </a:moveTo>
                  <a:cubicBezTo>
                    <a:pt x="2941" y="9251"/>
                    <a:pt x="3006" y="9360"/>
                    <a:pt x="2981" y="9360"/>
                  </a:cubicBezTo>
                  <a:cubicBezTo>
                    <a:pt x="2980" y="9360"/>
                    <a:pt x="2979" y="9360"/>
                    <a:pt x="2977" y="9359"/>
                  </a:cubicBezTo>
                  <a:lnTo>
                    <a:pt x="2977" y="9359"/>
                  </a:lnTo>
                  <a:cubicBezTo>
                    <a:pt x="2989" y="9383"/>
                    <a:pt x="3036" y="9419"/>
                    <a:pt x="3013" y="9419"/>
                  </a:cubicBezTo>
                  <a:cubicBezTo>
                    <a:pt x="3047" y="9419"/>
                    <a:pt x="3042" y="9403"/>
                    <a:pt x="3054" y="9403"/>
                  </a:cubicBezTo>
                  <a:cubicBezTo>
                    <a:pt x="3062" y="9403"/>
                    <a:pt x="3081" y="9412"/>
                    <a:pt x="3132" y="9442"/>
                  </a:cubicBezTo>
                  <a:cubicBezTo>
                    <a:pt x="3310" y="9526"/>
                    <a:pt x="3477" y="9585"/>
                    <a:pt x="3632" y="9692"/>
                  </a:cubicBezTo>
                  <a:cubicBezTo>
                    <a:pt x="3584" y="9752"/>
                    <a:pt x="3572" y="9847"/>
                    <a:pt x="3489" y="9871"/>
                  </a:cubicBezTo>
                  <a:cubicBezTo>
                    <a:pt x="3608" y="9871"/>
                    <a:pt x="3453" y="9919"/>
                    <a:pt x="3441" y="9919"/>
                  </a:cubicBezTo>
                  <a:cubicBezTo>
                    <a:pt x="3453" y="9930"/>
                    <a:pt x="3453" y="9942"/>
                    <a:pt x="3465" y="9954"/>
                  </a:cubicBezTo>
                  <a:cubicBezTo>
                    <a:pt x="3322" y="10002"/>
                    <a:pt x="3346" y="10216"/>
                    <a:pt x="3310" y="10311"/>
                  </a:cubicBezTo>
                  <a:cubicBezTo>
                    <a:pt x="3304" y="10288"/>
                    <a:pt x="3295" y="10280"/>
                    <a:pt x="3286" y="10280"/>
                  </a:cubicBezTo>
                  <a:cubicBezTo>
                    <a:pt x="3262" y="10280"/>
                    <a:pt x="3232" y="10335"/>
                    <a:pt x="3215" y="10335"/>
                  </a:cubicBezTo>
                  <a:cubicBezTo>
                    <a:pt x="3227" y="10335"/>
                    <a:pt x="3322" y="10347"/>
                    <a:pt x="3275" y="10383"/>
                  </a:cubicBezTo>
                  <a:cubicBezTo>
                    <a:pt x="3276" y="10381"/>
                    <a:pt x="3275" y="10380"/>
                    <a:pt x="3273" y="10380"/>
                  </a:cubicBezTo>
                  <a:cubicBezTo>
                    <a:pt x="3262" y="10380"/>
                    <a:pt x="3222" y="10391"/>
                    <a:pt x="3202" y="10391"/>
                  </a:cubicBezTo>
                  <a:cubicBezTo>
                    <a:pt x="3193" y="10391"/>
                    <a:pt x="3188" y="10389"/>
                    <a:pt x="3191" y="10383"/>
                  </a:cubicBezTo>
                  <a:lnTo>
                    <a:pt x="3191" y="10383"/>
                  </a:lnTo>
                  <a:cubicBezTo>
                    <a:pt x="3144" y="10395"/>
                    <a:pt x="3227" y="10466"/>
                    <a:pt x="3191" y="10502"/>
                  </a:cubicBezTo>
                  <a:cubicBezTo>
                    <a:pt x="3185" y="10496"/>
                    <a:pt x="3178" y="10494"/>
                    <a:pt x="3173" y="10494"/>
                  </a:cubicBezTo>
                  <a:cubicBezTo>
                    <a:pt x="3169" y="10494"/>
                    <a:pt x="3166" y="10495"/>
                    <a:pt x="3163" y="10495"/>
                  </a:cubicBezTo>
                  <a:cubicBezTo>
                    <a:pt x="3153" y="10495"/>
                    <a:pt x="3149" y="10489"/>
                    <a:pt x="3155" y="10442"/>
                  </a:cubicBezTo>
                  <a:lnTo>
                    <a:pt x="3132" y="10442"/>
                  </a:lnTo>
                  <a:cubicBezTo>
                    <a:pt x="3167" y="10478"/>
                    <a:pt x="3108" y="10466"/>
                    <a:pt x="3132" y="10502"/>
                  </a:cubicBezTo>
                  <a:cubicBezTo>
                    <a:pt x="3125" y="10499"/>
                    <a:pt x="3121" y="10497"/>
                    <a:pt x="3116" y="10497"/>
                  </a:cubicBezTo>
                  <a:cubicBezTo>
                    <a:pt x="3104" y="10497"/>
                    <a:pt x="3095" y="10508"/>
                    <a:pt x="3060" y="10526"/>
                  </a:cubicBezTo>
                  <a:cubicBezTo>
                    <a:pt x="3067" y="10522"/>
                    <a:pt x="3073" y="10521"/>
                    <a:pt x="3079" y="10521"/>
                  </a:cubicBezTo>
                  <a:cubicBezTo>
                    <a:pt x="3092" y="10521"/>
                    <a:pt x="3103" y="10529"/>
                    <a:pt x="3120" y="10538"/>
                  </a:cubicBezTo>
                  <a:cubicBezTo>
                    <a:pt x="3120" y="10562"/>
                    <a:pt x="3060" y="10562"/>
                    <a:pt x="3048" y="10562"/>
                  </a:cubicBezTo>
                  <a:cubicBezTo>
                    <a:pt x="3048" y="10573"/>
                    <a:pt x="3072" y="10621"/>
                    <a:pt x="3072" y="10621"/>
                  </a:cubicBezTo>
                  <a:cubicBezTo>
                    <a:pt x="3072" y="10621"/>
                    <a:pt x="3060" y="10609"/>
                    <a:pt x="3048" y="10609"/>
                  </a:cubicBezTo>
                  <a:lnTo>
                    <a:pt x="3048" y="10609"/>
                  </a:lnTo>
                  <a:cubicBezTo>
                    <a:pt x="3060" y="10621"/>
                    <a:pt x="3072" y="10633"/>
                    <a:pt x="3060" y="10657"/>
                  </a:cubicBezTo>
                  <a:cubicBezTo>
                    <a:pt x="3060" y="10657"/>
                    <a:pt x="3048" y="10626"/>
                    <a:pt x="3041" y="10609"/>
                  </a:cubicBezTo>
                  <a:lnTo>
                    <a:pt x="3041" y="10609"/>
                  </a:lnTo>
                  <a:cubicBezTo>
                    <a:pt x="3048" y="10632"/>
                    <a:pt x="3048" y="10662"/>
                    <a:pt x="3048" y="10692"/>
                  </a:cubicBezTo>
                  <a:cubicBezTo>
                    <a:pt x="3036" y="10669"/>
                    <a:pt x="3001" y="10597"/>
                    <a:pt x="2989" y="10585"/>
                  </a:cubicBezTo>
                  <a:cubicBezTo>
                    <a:pt x="2989" y="10585"/>
                    <a:pt x="2989" y="10597"/>
                    <a:pt x="2989" y="10597"/>
                  </a:cubicBezTo>
                  <a:cubicBezTo>
                    <a:pt x="2962" y="10597"/>
                    <a:pt x="2975" y="10552"/>
                    <a:pt x="2945" y="10552"/>
                  </a:cubicBezTo>
                  <a:cubicBezTo>
                    <a:pt x="2935" y="10552"/>
                    <a:pt x="2919" y="10558"/>
                    <a:pt x="2894" y="10573"/>
                  </a:cubicBezTo>
                  <a:cubicBezTo>
                    <a:pt x="2858" y="10526"/>
                    <a:pt x="2917" y="10526"/>
                    <a:pt x="2846" y="10526"/>
                  </a:cubicBezTo>
                  <a:cubicBezTo>
                    <a:pt x="2858" y="10526"/>
                    <a:pt x="2894" y="10490"/>
                    <a:pt x="2894" y="10466"/>
                  </a:cubicBezTo>
                  <a:lnTo>
                    <a:pt x="2894" y="10466"/>
                  </a:lnTo>
                  <a:cubicBezTo>
                    <a:pt x="2881" y="10485"/>
                    <a:pt x="2863" y="10491"/>
                    <a:pt x="2842" y="10491"/>
                  </a:cubicBezTo>
                  <a:cubicBezTo>
                    <a:pt x="2794" y="10491"/>
                    <a:pt x="2730" y="10459"/>
                    <a:pt x="2679" y="10459"/>
                  </a:cubicBezTo>
                  <a:cubicBezTo>
                    <a:pt x="2666" y="10459"/>
                    <a:pt x="2654" y="10461"/>
                    <a:pt x="2643" y="10466"/>
                  </a:cubicBezTo>
                  <a:cubicBezTo>
                    <a:pt x="2655" y="10454"/>
                    <a:pt x="2655" y="10454"/>
                    <a:pt x="2655" y="10454"/>
                  </a:cubicBezTo>
                  <a:cubicBezTo>
                    <a:pt x="2667" y="10442"/>
                    <a:pt x="2679" y="10442"/>
                    <a:pt x="2667" y="10407"/>
                  </a:cubicBezTo>
                  <a:lnTo>
                    <a:pt x="2667" y="10407"/>
                  </a:lnTo>
                  <a:cubicBezTo>
                    <a:pt x="2662" y="10409"/>
                    <a:pt x="2658" y="10411"/>
                    <a:pt x="2654" y="10411"/>
                  </a:cubicBezTo>
                  <a:cubicBezTo>
                    <a:pt x="2635" y="10411"/>
                    <a:pt x="2636" y="10379"/>
                    <a:pt x="2639" y="10353"/>
                  </a:cubicBezTo>
                  <a:lnTo>
                    <a:pt x="2639" y="10353"/>
                  </a:lnTo>
                  <a:cubicBezTo>
                    <a:pt x="2633" y="10373"/>
                    <a:pt x="2617" y="10387"/>
                    <a:pt x="2584" y="10395"/>
                  </a:cubicBezTo>
                  <a:cubicBezTo>
                    <a:pt x="2607" y="10361"/>
                    <a:pt x="2533" y="10338"/>
                    <a:pt x="2535" y="10335"/>
                  </a:cubicBezTo>
                  <a:lnTo>
                    <a:pt x="2535" y="10335"/>
                  </a:lnTo>
                  <a:cubicBezTo>
                    <a:pt x="2524" y="10339"/>
                    <a:pt x="2481" y="10386"/>
                    <a:pt x="2462" y="10386"/>
                  </a:cubicBezTo>
                  <a:cubicBezTo>
                    <a:pt x="2457" y="10386"/>
                    <a:pt x="2453" y="10382"/>
                    <a:pt x="2453" y="10371"/>
                  </a:cubicBezTo>
                  <a:cubicBezTo>
                    <a:pt x="2477" y="10347"/>
                    <a:pt x="2501" y="10335"/>
                    <a:pt x="2536" y="10335"/>
                  </a:cubicBezTo>
                  <a:lnTo>
                    <a:pt x="2536" y="10335"/>
                  </a:lnTo>
                  <a:cubicBezTo>
                    <a:pt x="2536" y="10335"/>
                    <a:pt x="2536" y="10335"/>
                    <a:pt x="2536" y="10335"/>
                  </a:cubicBezTo>
                  <a:cubicBezTo>
                    <a:pt x="2513" y="10323"/>
                    <a:pt x="2393" y="10276"/>
                    <a:pt x="2393" y="10252"/>
                  </a:cubicBezTo>
                  <a:cubicBezTo>
                    <a:pt x="2400" y="10249"/>
                    <a:pt x="2406" y="10248"/>
                    <a:pt x="2414" y="10248"/>
                  </a:cubicBezTo>
                  <a:cubicBezTo>
                    <a:pt x="2454" y="10248"/>
                    <a:pt x="2509" y="10285"/>
                    <a:pt x="2541" y="10285"/>
                  </a:cubicBezTo>
                  <a:cubicBezTo>
                    <a:pt x="2549" y="10285"/>
                    <a:pt x="2556" y="10282"/>
                    <a:pt x="2560" y="10276"/>
                  </a:cubicBezTo>
                  <a:cubicBezTo>
                    <a:pt x="2524" y="10240"/>
                    <a:pt x="2501" y="10192"/>
                    <a:pt x="2501" y="10145"/>
                  </a:cubicBezTo>
                  <a:lnTo>
                    <a:pt x="2501" y="10145"/>
                  </a:lnTo>
                  <a:cubicBezTo>
                    <a:pt x="2536" y="10157"/>
                    <a:pt x="2548" y="10181"/>
                    <a:pt x="2560" y="10216"/>
                  </a:cubicBezTo>
                  <a:cubicBezTo>
                    <a:pt x="2601" y="10165"/>
                    <a:pt x="2607" y="10026"/>
                    <a:pt x="2653" y="10026"/>
                  </a:cubicBezTo>
                  <a:cubicBezTo>
                    <a:pt x="2661" y="10026"/>
                    <a:pt x="2669" y="10029"/>
                    <a:pt x="2679" y="10038"/>
                  </a:cubicBezTo>
                  <a:cubicBezTo>
                    <a:pt x="2655" y="9990"/>
                    <a:pt x="2620" y="9954"/>
                    <a:pt x="2584" y="9907"/>
                  </a:cubicBezTo>
                  <a:lnTo>
                    <a:pt x="2584" y="9907"/>
                  </a:lnTo>
                  <a:cubicBezTo>
                    <a:pt x="2608" y="9930"/>
                    <a:pt x="2643" y="9966"/>
                    <a:pt x="2679" y="9978"/>
                  </a:cubicBezTo>
                  <a:cubicBezTo>
                    <a:pt x="2667" y="9978"/>
                    <a:pt x="2655" y="9978"/>
                    <a:pt x="2644" y="9966"/>
                  </a:cubicBezTo>
                  <a:lnTo>
                    <a:pt x="2644" y="9966"/>
                  </a:lnTo>
                  <a:cubicBezTo>
                    <a:pt x="2667" y="9990"/>
                    <a:pt x="2691" y="10014"/>
                    <a:pt x="2715" y="10026"/>
                  </a:cubicBezTo>
                  <a:cubicBezTo>
                    <a:pt x="2695" y="10016"/>
                    <a:pt x="2700" y="9998"/>
                    <a:pt x="2689" y="9985"/>
                  </a:cubicBezTo>
                  <a:lnTo>
                    <a:pt x="2689" y="9985"/>
                  </a:lnTo>
                  <a:cubicBezTo>
                    <a:pt x="2698" y="9990"/>
                    <a:pt x="2706" y="9990"/>
                    <a:pt x="2715" y="9990"/>
                  </a:cubicBezTo>
                  <a:cubicBezTo>
                    <a:pt x="2732" y="9973"/>
                    <a:pt x="2731" y="9956"/>
                    <a:pt x="2706" y="9947"/>
                  </a:cubicBezTo>
                  <a:lnTo>
                    <a:pt x="2706" y="9947"/>
                  </a:lnTo>
                  <a:cubicBezTo>
                    <a:pt x="2712" y="9948"/>
                    <a:pt x="2717" y="9949"/>
                    <a:pt x="2720" y="9949"/>
                  </a:cubicBezTo>
                  <a:cubicBezTo>
                    <a:pt x="2735" y="9949"/>
                    <a:pt x="2708" y="9936"/>
                    <a:pt x="2691" y="9895"/>
                  </a:cubicBezTo>
                  <a:lnTo>
                    <a:pt x="2691" y="9895"/>
                  </a:lnTo>
                  <a:cubicBezTo>
                    <a:pt x="2691" y="9895"/>
                    <a:pt x="2703" y="9907"/>
                    <a:pt x="2703" y="9907"/>
                  </a:cubicBezTo>
                  <a:cubicBezTo>
                    <a:pt x="2703" y="9907"/>
                    <a:pt x="2714" y="9901"/>
                    <a:pt x="2731" y="9901"/>
                  </a:cubicBezTo>
                  <a:cubicBezTo>
                    <a:pt x="2740" y="9901"/>
                    <a:pt x="2751" y="9903"/>
                    <a:pt x="2763" y="9907"/>
                  </a:cubicBezTo>
                  <a:cubicBezTo>
                    <a:pt x="2771" y="9824"/>
                    <a:pt x="2715" y="9804"/>
                    <a:pt x="2730" y="9804"/>
                  </a:cubicBezTo>
                  <a:cubicBezTo>
                    <a:pt x="2736" y="9804"/>
                    <a:pt x="2755" y="9808"/>
                    <a:pt x="2798" y="9811"/>
                  </a:cubicBezTo>
                  <a:cubicBezTo>
                    <a:pt x="2751" y="9776"/>
                    <a:pt x="2715" y="9728"/>
                    <a:pt x="2691" y="9669"/>
                  </a:cubicBezTo>
                  <a:cubicBezTo>
                    <a:pt x="2703" y="9669"/>
                    <a:pt x="2703" y="9669"/>
                    <a:pt x="2703" y="9645"/>
                  </a:cubicBezTo>
                  <a:cubicBezTo>
                    <a:pt x="2727" y="9680"/>
                    <a:pt x="2822" y="9823"/>
                    <a:pt x="2858" y="9823"/>
                  </a:cubicBezTo>
                  <a:cubicBezTo>
                    <a:pt x="2937" y="9823"/>
                    <a:pt x="2855" y="9727"/>
                    <a:pt x="2847" y="9727"/>
                  </a:cubicBezTo>
                  <a:cubicBezTo>
                    <a:pt x="2846" y="9727"/>
                    <a:pt x="2846" y="9727"/>
                    <a:pt x="2846" y="9728"/>
                  </a:cubicBezTo>
                  <a:cubicBezTo>
                    <a:pt x="2854" y="9774"/>
                    <a:pt x="2851" y="9790"/>
                    <a:pt x="2845" y="9790"/>
                  </a:cubicBezTo>
                  <a:cubicBezTo>
                    <a:pt x="2832" y="9790"/>
                    <a:pt x="2802" y="9717"/>
                    <a:pt x="2810" y="9692"/>
                  </a:cubicBezTo>
                  <a:lnTo>
                    <a:pt x="2810" y="9692"/>
                  </a:lnTo>
                  <a:cubicBezTo>
                    <a:pt x="2858" y="9713"/>
                    <a:pt x="2878" y="9721"/>
                    <a:pt x="2884" y="9721"/>
                  </a:cubicBezTo>
                  <a:cubicBezTo>
                    <a:pt x="2899" y="9721"/>
                    <a:pt x="2833" y="9674"/>
                    <a:pt x="2917" y="9657"/>
                  </a:cubicBezTo>
                  <a:cubicBezTo>
                    <a:pt x="2858" y="9633"/>
                    <a:pt x="2798" y="9609"/>
                    <a:pt x="2751" y="9561"/>
                  </a:cubicBezTo>
                  <a:cubicBezTo>
                    <a:pt x="2778" y="9561"/>
                    <a:pt x="2790" y="9561"/>
                    <a:pt x="2802" y="9568"/>
                  </a:cubicBezTo>
                  <a:lnTo>
                    <a:pt x="2802" y="9568"/>
                  </a:lnTo>
                  <a:cubicBezTo>
                    <a:pt x="2799" y="9565"/>
                    <a:pt x="2800" y="9563"/>
                    <a:pt x="2803" y="9563"/>
                  </a:cubicBezTo>
                  <a:cubicBezTo>
                    <a:pt x="2820" y="9563"/>
                    <a:pt x="2909" y="9609"/>
                    <a:pt x="2917" y="9609"/>
                  </a:cubicBezTo>
                  <a:cubicBezTo>
                    <a:pt x="2892" y="9596"/>
                    <a:pt x="2886" y="9593"/>
                    <a:pt x="2889" y="9593"/>
                  </a:cubicBezTo>
                  <a:lnTo>
                    <a:pt x="2889" y="9593"/>
                  </a:lnTo>
                  <a:cubicBezTo>
                    <a:pt x="2893" y="9593"/>
                    <a:pt x="2914" y="9600"/>
                    <a:pt x="2924" y="9600"/>
                  </a:cubicBezTo>
                  <a:cubicBezTo>
                    <a:pt x="2927" y="9600"/>
                    <a:pt x="2929" y="9599"/>
                    <a:pt x="2929" y="9597"/>
                  </a:cubicBezTo>
                  <a:cubicBezTo>
                    <a:pt x="2905" y="9550"/>
                    <a:pt x="2882" y="9514"/>
                    <a:pt x="2870" y="9466"/>
                  </a:cubicBezTo>
                  <a:lnTo>
                    <a:pt x="2870" y="9466"/>
                  </a:lnTo>
                  <a:cubicBezTo>
                    <a:pt x="2874" y="9471"/>
                    <a:pt x="2882" y="9473"/>
                    <a:pt x="2890" y="9473"/>
                  </a:cubicBezTo>
                  <a:cubicBezTo>
                    <a:pt x="2925" y="9473"/>
                    <a:pt x="2984" y="9442"/>
                    <a:pt x="3013" y="9442"/>
                  </a:cubicBezTo>
                  <a:cubicBezTo>
                    <a:pt x="3013" y="9442"/>
                    <a:pt x="2971" y="9376"/>
                    <a:pt x="2963" y="9376"/>
                  </a:cubicBezTo>
                  <a:lnTo>
                    <a:pt x="2963" y="9376"/>
                  </a:lnTo>
                  <a:cubicBezTo>
                    <a:pt x="2960" y="9376"/>
                    <a:pt x="2963" y="9387"/>
                    <a:pt x="2977" y="9419"/>
                  </a:cubicBezTo>
                  <a:cubicBezTo>
                    <a:pt x="2941" y="9371"/>
                    <a:pt x="2929" y="9311"/>
                    <a:pt x="2941" y="9240"/>
                  </a:cubicBezTo>
                  <a:close/>
                  <a:moveTo>
                    <a:pt x="9513" y="10942"/>
                  </a:moveTo>
                  <a:lnTo>
                    <a:pt x="9513" y="10942"/>
                  </a:lnTo>
                  <a:cubicBezTo>
                    <a:pt x="9513" y="10942"/>
                    <a:pt x="9513" y="10942"/>
                    <a:pt x="9513" y="10943"/>
                  </a:cubicBezTo>
                  <a:cubicBezTo>
                    <a:pt x="9513" y="10942"/>
                    <a:pt x="9513" y="10942"/>
                    <a:pt x="9513" y="10942"/>
                  </a:cubicBezTo>
                  <a:close/>
                  <a:moveTo>
                    <a:pt x="9244" y="11011"/>
                  </a:moveTo>
                  <a:cubicBezTo>
                    <a:pt x="9245" y="11011"/>
                    <a:pt x="9245" y="11020"/>
                    <a:pt x="9240" y="11038"/>
                  </a:cubicBezTo>
                  <a:cubicBezTo>
                    <a:pt x="9240" y="11020"/>
                    <a:pt x="9243" y="11011"/>
                    <a:pt x="9244" y="11011"/>
                  </a:cubicBezTo>
                  <a:close/>
                  <a:moveTo>
                    <a:pt x="9303" y="11697"/>
                  </a:moveTo>
                  <a:lnTo>
                    <a:pt x="9303" y="11697"/>
                  </a:lnTo>
                  <a:cubicBezTo>
                    <a:pt x="9303" y="11699"/>
                    <a:pt x="9303" y="11701"/>
                    <a:pt x="9304" y="11702"/>
                  </a:cubicBezTo>
                  <a:lnTo>
                    <a:pt x="9304" y="11702"/>
                  </a:lnTo>
                  <a:cubicBezTo>
                    <a:pt x="9304" y="11701"/>
                    <a:pt x="9304" y="11699"/>
                    <a:pt x="9303" y="11697"/>
                  </a:cubicBezTo>
                  <a:close/>
                  <a:moveTo>
                    <a:pt x="3540" y="11802"/>
                  </a:moveTo>
                  <a:cubicBezTo>
                    <a:pt x="3536" y="11806"/>
                    <a:pt x="3531" y="11816"/>
                    <a:pt x="3525" y="11835"/>
                  </a:cubicBezTo>
                  <a:cubicBezTo>
                    <a:pt x="3533" y="11824"/>
                    <a:pt x="3539" y="11812"/>
                    <a:pt x="3540" y="11802"/>
                  </a:cubicBezTo>
                  <a:close/>
                  <a:moveTo>
                    <a:pt x="1215" y="12086"/>
                  </a:moveTo>
                  <a:cubicBezTo>
                    <a:pt x="1227" y="12097"/>
                    <a:pt x="1227" y="12109"/>
                    <a:pt x="1215" y="12121"/>
                  </a:cubicBezTo>
                  <a:cubicBezTo>
                    <a:pt x="1215" y="12109"/>
                    <a:pt x="1215" y="12097"/>
                    <a:pt x="1215" y="12086"/>
                  </a:cubicBezTo>
                  <a:close/>
                  <a:moveTo>
                    <a:pt x="1167" y="12133"/>
                  </a:moveTo>
                  <a:cubicBezTo>
                    <a:pt x="1203" y="12145"/>
                    <a:pt x="1191" y="12193"/>
                    <a:pt x="1191" y="12216"/>
                  </a:cubicBezTo>
                  <a:cubicBezTo>
                    <a:pt x="1187" y="12213"/>
                    <a:pt x="1183" y="12210"/>
                    <a:pt x="1179" y="12210"/>
                  </a:cubicBezTo>
                  <a:cubicBezTo>
                    <a:pt x="1170" y="12210"/>
                    <a:pt x="1159" y="12220"/>
                    <a:pt x="1143" y="12252"/>
                  </a:cubicBezTo>
                  <a:cubicBezTo>
                    <a:pt x="1132" y="12206"/>
                    <a:pt x="1120" y="12159"/>
                    <a:pt x="1119" y="12157"/>
                  </a:cubicBezTo>
                  <a:lnTo>
                    <a:pt x="1119" y="12157"/>
                  </a:lnTo>
                  <a:cubicBezTo>
                    <a:pt x="1122" y="12169"/>
                    <a:pt x="1127" y="12173"/>
                    <a:pt x="1132" y="12173"/>
                  </a:cubicBezTo>
                  <a:cubicBezTo>
                    <a:pt x="1147" y="12173"/>
                    <a:pt x="1167" y="12133"/>
                    <a:pt x="1167" y="12133"/>
                  </a:cubicBezTo>
                  <a:close/>
                  <a:moveTo>
                    <a:pt x="9228" y="12252"/>
                  </a:moveTo>
                  <a:cubicBezTo>
                    <a:pt x="9240" y="12252"/>
                    <a:pt x="9251" y="12276"/>
                    <a:pt x="9228" y="12276"/>
                  </a:cubicBezTo>
                  <a:cubicBezTo>
                    <a:pt x="9204" y="12264"/>
                    <a:pt x="9216" y="12252"/>
                    <a:pt x="9228" y="12252"/>
                  </a:cubicBezTo>
                  <a:close/>
                  <a:moveTo>
                    <a:pt x="9097" y="12836"/>
                  </a:moveTo>
                  <a:lnTo>
                    <a:pt x="9109" y="12848"/>
                  </a:lnTo>
                  <a:cubicBezTo>
                    <a:pt x="9109" y="12836"/>
                    <a:pt x="9097" y="12836"/>
                    <a:pt x="9097" y="12836"/>
                  </a:cubicBezTo>
                  <a:close/>
                  <a:moveTo>
                    <a:pt x="5082" y="12956"/>
                  </a:moveTo>
                  <a:cubicBezTo>
                    <a:pt x="5084" y="12956"/>
                    <a:pt x="5092" y="12967"/>
                    <a:pt x="5084" y="12967"/>
                  </a:cubicBezTo>
                  <a:cubicBezTo>
                    <a:pt x="5080" y="12959"/>
                    <a:pt x="5080" y="12956"/>
                    <a:pt x="5082" y="12956"/>
                  </a:cubicBezTo>
                  <a:close/>
                  <a:moveTo>
                    <a:pt x="8870" y="13348"/>
                  </a:moveTo>
                  <a:lnTo>
                    <a:pt x="8870" y="13348"/>
                  </a:lnTo>
                  <a:cubicBezTo>
                    <a:pt x="8869" y="13349"/>
                    <a:pt x="8868" y="13350"/>
                    <a:pt x="8865" y="13352"/>
                  </a:cubicBezTo>
                  <a:lnTo>
                    <a:pt x="8865" y="13352"/>
                  </a:lnTo>
                  <a:cubicBezTo>
                    <a:pt x="8867" y="13350"/>
                    <a:pt x="8869" y="13349"/>
                    <a:pt x="8870" y="13348"/>
                  </a:cubicBezTo>
                  <a:close/>
                  <a:moveTo>
                    <a:pt x="8776" y="13475"/>
                  </a:moveTo>
                  <a:lnTo>
                    <a:pt x="8776" y="13475"/>
                  </a:lnTo>
                  <a:cubicBezTo>
                    <a:pt x="8775" y="13476"/>
                    <a:pt x="8775" y="13477"/>
                    <a:pt x="8775" y="13479"/>
                  </a:cubicBezTo>
                  <a:cubicBezTo>
                    <a:pt x="8775" y="13477"/>
                    <a:pt x="8775" y="13476"/>
                    <a:pt x="8776" y="13475"/>
                  </a:cubicBezTo>
                  <a:close/>
                  <a:moveTo>
                    <a:pt x="4989" y="14050"/>
                  </a:moveTo>
                  <a:lnTo>
                    <a:pt x="4989" y="14050"/>
                  </a:lnTo>
                  <a:cubicBezTo>
                    <a:pt x="4913" y="14116"/>
                    <a:pt x="4913" y="14137"/>
                    <a:pt x="4940" y="14137"/>
                  </a:cubicBezTo>
                  <a:cubicBezTo>
                    <a:pt x="4946" y="14137"/>
                    <a:pt x="4955" y="14136"/>
                    <a:pt x="4965" y="14133"/>
                  </a:cubicBezTo>
                  <a:lnTo>
                    <a:pt x="4965" y="14133"/>
                  </a:lnTo>
                  <a:cubicBezTo>
                    <a:pt x="4906" y="14157"/>
                    <a:pt x="4846" y="14169"/>
                    <a:pt x="4787" y="14205"/>
                  </a:cubicBezTo>
                  <a:cubicBezTo>
                    <a:pt x="4799" y="14181"/>
                    <a:pt x="4810" y="14169"/>
                    <a:pt x="4810" y="14157"/>
                  </a:cubicBezTo>
                  <a:lnTo>
                    <a:pt x="4810" y="14157"/>
                  </a:lnTo>
                  <a:cubicBezTo>
                    <a:pt x="4751" y="14181"/>
                    <a:pt x="4703" y="14205"/>
                    <a:pt x="4644" y="14229"/>
                  </a:cubicBezTo>
                  <a:cubicBezTo>
                    <a:pt x="4763" y="14169"/>
                    <a:pt x="4870" y="14086"/>
                    <a:pt x="4989" y="14050"/>
                  </a:cubicBezTo>
                  <a:close/>
                  <a:moveTo>
                    <a:pt x="2227" y="14455"/>
                  </a:moveTo>
                  <a:cubicBezTo>
                    <a:pt x="2228" y="14455"/>
                    <a:pt x="2230" y="14455"/>
                    <a:pt x="2231" y="14455"/>
                  </a:cubicBezTo>
                  <a:lnTo>
                    <a:pt x="2231" y="14455"/>
                  </a:lnTo>
                  <a:cubicBezTo>
                    <a:pt x="2230" y="14455"/>
                    <a:pt x="2228" y="14455"/>
                    <a:pt x="2227" y="14455"/>
                  </a:cubicBezTo>
                  <a:close/>
                  <a:moveTo>
                    <a:pt x="2907" y="14461"/>
                  </a:moveTo>
                  <a:cubicBezTo>
                    <a:pt x="2919" y="14461"/>
                    <a:pt x="2921" y="14467"/>
                    <a:pt x="2929" y="14467"/>
                  </a:cubicBezTo>
                  <a:lnTo>
                    <a:pt x="2882" y="14467"/>
                  </a:lnTo>
                  <a:cubicBezTo>
                    <a:pt x="2894" y="14463"/>
                    <a:pt x="2901" y="14461"/>
                    <a:pt x="2907" y="14461"/>
                  </a:cubicBezTo>
                  <a:close/>
                  <a:moveTo>
                    <a:pt x="5822" y="14455"/>
                  </a:moveTo>
                  <a:cubicBezTo>
                    <a:pt x="5830" y="14470"/>
                    <a:pt x="5828" y="14480"/>
                    <a:pt x="5817" y="14480"/>
                  </a:cubicBezTo>
                  <a:cubicBezTo>
                    <a:pt x="5811" y="14480"/>
                    <a:pt x="5800" y="14476"/>
                    <a:pt x="5787" y="14467"/>
                  </a:cubicBezTo>
                  <a:lnTo>
                    <a:pt x="5787" y="14467"/>
                  </a:lnTo>
                  <a:cubicBezTo>
                    <a:pt x="5793" y="14473"/>
                    <a:pt x="5793" y="14476"/>
                    <a:pt x="5787" y="14476"/>
                  </a:cubicBezTo>
                  <a:cubicBezTo>
                    <a:pt x="5781" y="14476"/>
                    <a:pt x="5769" y="14473"/>
                    <a:pt x="5751" y="14467"/>
                  </a:cubicBezTo>
                  <a:cubicBezTo>
                    <a:pt x="5775" y="14467"/>
                    <a:pt x="5799" y="14455"/>
                    <a:pt x="5822" y="14455"/>
                  </a:cubicBezTo>
                  <a:close/>
                  <a:moveTo>
                    <a:pt x="7954" y="14491"/>
                  </a:moveTo>
                  <a:cubicBezTo>
                    <a:pt x="7954" y="14491"/>
                    <a:pt x="7954" y="14491"/>
                    <a:pt x="7954" y="14491"/>
                  </a:cubicBezTo>
                  <a:cubicBezTo>
                    <a:pt x="7954" y="14491"/>
                    <a:pt x="7954" y="14491"/>
                    <a:pt x="7954" y="14491"/>
                  </a:cubicBezTo>
                  <a:close/>
                  <a:moveTo>
                    <a:pt x="6323" y="14502"/>
                  </a:moveTo>
                  <a:cubicBezTo>
                    <a:pt x="6358" y="14514"/>
                    <a:pt x="6394" y="14526"/>
                    <a:pt x="6418" y="14526"/>
                  </a:cubicBezTo>
                  <a:cubicBezTo>
                    <a:pt x="6358" y="14526"/>
                    <a:pt x="6299" y="14526"/>
                    <a:pt x="6239" y="14514"/>
                  </a:cubicBezTo>
                  <a:cubicBezTo>
                    <a:pt x="6263" y="14514"/>
                    <a:pt x="6299" y="14514"/>
                    <a:pt x="6323" y="14502"/>
                  </a:cubicBezTo>
                  <a:close/>
                  <a:moveTo>
                    <a:pt x="3596" y="14548"/>
                  </a:moveTo>
                  <a:lnTo>
                    <a:pt x="3596" y="14548"/>
                  </a:lnTo>
                  <a:cubicBezTo>
                    <a:pt x="3616" y="14550"/>
                    <a:pt x="3636" y="14550"/>
                    <a:pt x="3656" y="14550"/>
                  </a:cubicBezTo>
                  <a:cubicBezTo>
                    <a:pt x="3620" y="14562"/>
                    <a:pt x="3596" y="14574"/>
                    <a:pt x="3560" y="14574"/>
                  </a:cubicBezTo>
                  <a:cubicBezTo>
                    <a:pt x="3592" y="14558"/>
                    <a:pt x="3600" y="14551"/>
                    <a:pt x="3596" y="14548"/>
                  </a:cubicBezTo>
                  <a:close/>
                  <a:moveTo>
                    <a:pt x="3513" y="14538"/>
                  </a:moveTo>
                  <a:cubicBezTo>
                    <a:pt x="3465" y="14562"/>
                    <a:pt x="3405" y="14574"/>
                    <a:pt x="3346" y="14598"/>
                  </a:cubicBezTo>
                  <a:cubicBezTo>
                    <a:pt x="3358" y="14562"/>
                    <a:pt x="3429" y="14538"/>
                    <a:pt x="3513" y="14538"/>
                  </a:cubicBezTo>
                  <a:close/>
                  <a:moveTo>
                    <a:pt x="8382" y="14574"/>
                  </a:moveTo>
                  <a:lnTo>
                    <a:pt x="8382" y="14574"/>
                  </a:lnTo>
                  <a:cubicBezTo>
                    <a:pt x="8382" y="14586"/>
                    <a:pt x="8406" y="14598"/>
                    <a:pt x="8394" y="14610"/>
                  </a:cubicBezTo>
                  <a:cubicBezTo>
                    <a:pt x="8382" y="14598"/>
                    <a:pt x="8382" y="14586"/>
                    <a:pt x="8382" y="14574"/>
                  </a:cubicBezTo>
                  <a:close/>
                  <a:moveTo>
                    <a:pt x="9109" y="14586"/>
                  </a:moveTo>
                  <a:cubicBezTo>
                    <a:pt x="9120" y="14633"/>
                    <a:pt x="9097" y="14633"/>
                    <a:pt x="9097" y="14633"/>
                  </a:cubicBezTo>
                  <a:cubicBezTo>
                    <a:pt x="9097" y="14633"/>
                    <a:pt x="9097" y="14633"/>
                    <a:pt x="9097" y="14622"/>
                  </a:cubicBezTo>
                  <a:cubicBezTo>
                    <a:pt x="9097" y="14610"/>
                    <a:pt x="9097" y="14598"/>
                    <a:pt x="9109" y="14586"/>
                  </a:cubicBezTo>
                  <a:close/>
                  <a:moveTo>
                    <a:pt x="8095" y="14715"/>
                  </a:moveTo>
                  <a:lnTo>
                    <a:pt x="8095" y="14715"/>
                  </a:lnTo>
                  <a:cubicBezTo>
                    <a:pt x="8096" y="14717"/>
                    <a:pt x="8096" y="14718"/>
                    <a:pt x="8096" y="14718"/>
                  </a:cubicBezTo>
                  <a:cubicBezTo>
                    <a:pt x="8096" y="14718"/>
                    <a:pt x="8097" y="14717"/>
                    <a:pt x="8097" y="14717"/>
                  </a:cubicBezTo>
                  <a:cubicBezTo>
                    <a:pt x="8096" y="14716"/>
                    <a:pt x="8096" y="14716"/>
                    <a:pt x="8095" y="14715"/>
                  </a:cubicBezTo>
                  <a:close/>
                  <a:moveTo>
                    <a:pt x="8704" y="14762"/>
                  </a:moveTo>
                  <a:lnTo>
                    <a:pt x="8704" y="14762"/>
                  </a:lnTo>
                  <a:cubicBezTo>
                    <a:pt x="8703" y="14764"/>
                    <a:pt x="8703" y="14764"/>
                    <a:pt x="8704" y="14764"/>
                  </a:cubicBezTo>
                  <a:cubicBezTo>
                    <a:pt x="8704" y="14764"/>
                    <a:pt x="8704" y="14764"/>
                    <a:pt x="8704" y="14762"/>
                  </a:cubicBezTo>
                  <a:close/>
                  <a:moveTo>
                    <a:pt x="203" y="15705"/>
                  </a:moveTo>
                  <a:cubicBezTo>
                    <a:pt x="215" y="15729"/>
                    <a:pt x="215" y="15765"/>
                    <a:pt x="203" y="15800"/>
                  </a:cubicBezTo>
                  <a:cubicBezTo>
                    <a:pt x="203" y="15776"/>
                    <a:pt x="203" y="15741"/>
                    <a:pt x="203" y="15705"/>
                  </a:cubicBezTo>
                  <a:close/>
                  <a:moveTo>
                    <a:pt x="155" y="15812"/>
                  </a:moveTo>
                  <a:cubicBezTo>
                    <a:pt x="179" y="15824"/>
                    <a:pt x="191" y="15931"/>
                    <a:pt x="167" y="15931"/>
                  </a:cubicBezTo>
                  <a:cubicBezTo>
                    <a:pt x="143" y="15955"/>
                    <a:pt x="131" y="15979"/>
                    <a:pt x="131" y="16015"/>
                  </a:cubicBezTo>
                  <a:cubicBezTo>
                    <a:pt x="107" y="15931"/>
                    <a:pt x="96" y="15860"/>
                    <a:pt x="155" y="15812"/>
                  </a:cubicBezTo>
                  <a:close/>
                  <a:moveTo>
                    <a:pt x="238" y="16062"/>
                  </a:moveTo>
                  <a:cubicBezTo>
                    <a:pt x="238" y="16065"/>
                    <a:pt x="237" y="16067"/>
                    <a:pt x="236" y="16070"/>
                  </a:cubicBezTo>
                  <a:lnTo>
                    <a:pt x="236" y="16070"/>
                  </a:lnTo>
                  <a:cubicBezTo>
                    <a:pt x="237" y="16068"/>
                    <a:pt x="238" y="16065"/>
                    <a:pt x="238" y="16062"/>
                  </a:cubicBezTo>
                  <a:close/>
                  <a:moveTo>
                    <a:pt x="1155" y="16884"/>
                  </a:moveTo>
                  <a:cubicBezTo>
                    <a:pt x="1158" y="16884"/>
                    <a:pt x="1161" y="16884"/>
                    <a:pt x="1167" y="16884"/>
                  </a:cubicBezTo>
                  <a:lnTo>
                    <a:pt x="1167" y="16884"/>
                  </a:lnTo>
                  <a:cubicBezTo>
                    <a:pt x="1163" y="16884"/>
                    <a:pt x="1159" y="16884"/>
                    <a:pt x="1155" y="16884"/>
                  </a:cubicBezTo>
                  <a:close/>
                  <a:moveTo>
                    <a:pt x="1308" y="16964"/>
                  </a:moveTo>
                  <a:cubicBezTo>
                    <a:pt x="1357" y="16964"/>
                    <a:pt x="1410" y="16979"/>
                    <a:pt x="1334" y="16979"/>
                  </a:cubicBezTo>
                  <a:cubicBezTo>
                    <a:pt x="1310" y="16967"/>
                    <a:pt x="1298" y="16967"/>
                    <a:pt x="1274" y="16967"/>
                  </a:cubicBezTo>
                  <a:cubicBezTo>
                    <a:pt x="1284" y="16965"/>
                    <a:pt x="1296" y="16964"/>
                    <a:pt x="1308" y="16964"/>
                  </a:cubicBezTo>
                  <a:close/>
                  <a:moveTo>
                    <a:pt x="1608" y="16979"/>
                  </a:moveTo>
                  <a:cubicBezTo>
                    <a:pt x="1602" y="16981"/>
                    <a:pt x="1598" y="16982"/>
                    <a:pt x="1596" y="16983"/>
                  </a:cubicBezTo>
                  <a:lnTo>
                    <a:pt x="1596" y="16983"/>
                  </a:lnTo>
                  <a:cubicBezTo>
                    <a:pt x="1601" y="16982"/>
                    <a:pt x="1606" y="16981"/>
                    <a:pt x="1608" y="16979"/>
                  </a:cubicBezTo>
                  <a:close/>
                  <a:moveTo>
                    <a:pt x="7382" y="16991"/>
                  </a:moveTo>
                  <a:lnTo>
                    <a:pt x="7382" y="16991"/>
                  </a:lnTo>
                  <a:cubicBezTo>
                    <a:pt x="7383" y="16994"/>
                    <a:pt x="7386" y="16996"/>
                    <a:pt x="7391" y="16997"/>
                  </a:cubicBezTo>
                  <a:lnTo>
                    <a:pt x="7391" y="16997"/>
                  </a:lnTo>
                  <a:cubicBezTo>
                    <a:pt x="7387" y="16995"/>
                    <a:pt x="7384" y="16993"/>
                    <a:pt x="7382" y="16991"/>
                  </a:cubicBezTo>
                  <a:close/>
                  <a:moveTo>
                    <a:pt x="6806" y="17183"/>
                  </a:moveTo>
                  <a:cubicBezTo>
                    <a:pt x="6786" y="17186"/>
                    <a:pt x="6768" y="17189"/>
                    <a:pt x="6751" y="17193"/>
                  </a:cubicBezTo>
                  <a:cubicBezTo>
                    <a:pt x="6773" y="17193"/>
                    <a:pt x="6790" y="17189"/>
                    <a:pt x="6806" y="17183"/>
                  </a:cubicBezTo>
                  <a:close/>
                  <a:moveTo>
                    <a:pt x="7680" y="1"/>
                  </a:moveTo>
                  <a:cubicBezTo>
                    <a:pt x="7636" y="23"/>
                    <a:pt x="7410" y="378"/>
                    <a:pt x="7366" y="378"/>
                  </a:cubicBezTo>
                  <a:cubicBezTo>
                    <a:pt x="7362" y="378"/>
                    <a:pt x="7359" y="375"/>
                    <a:pt x="7358" y="370"/>
                  </a:cubicBezTo>
                  <a:lnTo>
                    <a:pt x="7358" y="370"/>
                  </a:lnTo>
                  <a:cubicBezTo>
                    <a:pt x="7346" y="382"/>
                    <a:pt x="7394" y="513"/>
                    <a:pt x="7394" y="513"/>
                  </a:cubicBezTo>
                  <a:cubicBezTo>
                    <a:pt x="7192" y="513"/>
                    <a:pt x="7323" y="703"/>
                    <a:pt x="7418" y="751"/>
                  </a:cubicBezTo>
                  <a:cubicBezTo>
                    <a:pt x="7486" y="773"/>
                    <a:pt x="7489" y="883"/>
                    <a:pt x="7500" y="883"/>
                  </a:cubicBezTo>
                  <a:cubicBezTo>
                    <a:pt x="7500" y="883"/>
                    <a:pt x="7501" y="882"/>
                    <a:pt x="7501" y="882"/>
                  </a:cubicBezTo>
                  <a:lnTo>
                    <a:pt x="7501" y="882"/>
                  </a:lnTo>
                  <a:cubicBezTo>
                    <a:pt x="7454" y="965"/>
                    <a:pt x="7299" y="1156"/>
                    <a:pt x="7346" y="1227"/>
                  </a:cubicBezTo>
                  <a:cubicBezTo>
                    <a:pt x="7392" y="1250"/>
                    <a:pt x="7040" y="1693"/>
                    <a:pt x="6993" y="1693"/>
                  </a:cubicBezTo>
                  <a:cubicBezTo>
                    <a:pt x="6991" y="1693"/>
                    <a:pt x="6990" y="1693"/>
                    <a:pt x="6989" y="1691"/>
                  </a:cubicBezTo>
                  <a:lnTo>
                    <a:pt x="6989" y="1691"/>
                  </a:lnTo>
                  <a:cubicBezTo>
                    <a:pt x="6989" y="1703"/>
                    <a:pt x="7037" y="1834"/>
                    <a:pt x="7037" y="1834"/>
                  </a:cubicBezTo>
                  <a:cubicBezTo>
                    <a:pt x="6930" y="1834"/>
                    <a:pt x="6882" y="1810"/>
                    <a:pt x="6775" y="1739"/>
                  </a:cubicBezTo>
                  <a:lnTo>
                    <a:pt x="6799" y="1739"/>
                  </a:lnTo>
                  <a:cubicBezTo>
                    <a:pt x="6787" y="1727"/>
                    <a:pt x="6608" y="1691"/>
                    <a:pt x="6656" y="1679"/>
                  </a:cubicBezTo>
                  <a:lnTo>
                    <a:pt x="6656" y="1679"/>
                  </a:lnTo>
                  <a:cubicBezTo>
                    <a:pt x="6549" y="1691"/>
                    <a:pt x="6489" y="1763"/>
                    <a:pt x="6406" y="1822"/>
                  </a:cubicBezTo>
                  <a:cubicBezTo>
                    <a:pt x="6419" y="1809"/>
                    <a:pt x="6414" y="1807"/>
                    <a:pt x="6405" y="1807"/>
                  </a:cubicBezTo>
                  <a:cubicBezTo>
                    <a:pt x="6402" y="1807"/>
                    <a:pt x="6399" y="1807"/>
                    <a:pt x="6395" y="1807"/>
                  </a:cubicBezTo>
                  <a:cubicBezTo>
                    <a:pt x="6382" y="1807"/>
                    <a:pt x="6370" y="1805"/>
                    <a:pt x="6394" y="1775"/>
                  </a:cubicBezTo>
                  <a:lnTo>
                    <a:pt x="6394" y="1775"/>
                  </a:lnTo>
                  <a:cubicBezTo>
                    <a:pt x="6323" y="1799"/>
                    <a:pt x="6299" y="1882"/>
                    <a:pt x="6263" y="1930"/>
                  </a:cubicBezTo>
                  <a:cubicBezTo>
                    <a:pt x="6251" y="1941"/>
                    <a:pt x="6239" y="1953"/>
                    <a:pt x="6227" y="1965"/>
                  </a:cubicBezTo>
                  <a:cubicBezTo>
                    <a:pt x="6215" y="1965"/>
                    <a:pt x="6215" y="1965"/>
                    <a:pt x="6203" y="1977"/>
                  </a:cubicBezTo>
                  <a:cubicBezTo>
                    <a:pt x="6203" y="1977"/>
                    <a:pt x="6203" y="1977"/>
                    <a:pt x="6203" y="1989"/>
                  </a:cubicBezTo>
                  <a:cubicBezTo>
                    <a:pt x="6139" y="2080"/>
                    <a:pt x="6075" y="2242"/>
                    <a:pt x="6082" y="2242"/>
                  </a:cubicBezTo>
                  <a:cubicBezTo>
                    <a:pt x="6083" y="2242"/>
                    <a:pt x="6092" y="2227"/>
                    <a:pt x="6108" y="2191"/>
                  </a:cubicBezTo>
                  <a:lnTo>
                    <a:pt x="6108" y="2191"/>
                  </a:lnTo>
                  <a:cubicBezTo>
                    <a:pt x="6108" y="2263"/>
                    <a:pt x="6084" y="2322"/>
                    <a:pt x="6049" y="2370"/>
                  </a:cubicBezTo>
                  <a:cubicBezTo>
                    <a:pt x="6043" y="2348"/>
                    <a:pt x="6038" y="2339"/>
                    <a:pt x="6032" y="2339"/>
                  </a:cubicBezTo>
                  <a:cubicBezTo>
                    <a:pt x="6026" y="2339"/>
                    <a:pt x="6019" y="2351"/>
                    <a:pt x="6013" y="2370"/>
                  </a:cubicBezTo>
                  <a:cubicBezTo>
                    <a:pt x="5965" y="2346"/>
                    <a:pt x="6061" y="2251"/>
                    <a:pt x="6049" y="2215"/>
                  </a:cubicBezTo>
                  <a:lnTo>
                    <a:pt x="6049" y="2215"/>
                  </a:lnTo>
                  <a:cubicBezTo>
                    <a:pt x="5998" y="2246"/>
                    <a:pt x="5956" y="2438"/>
                    <a:pt x="5930" y="2438"/>
                  </a:cubicBezTo>
                  <a:cubicBezTo>
                    <a:pt x="5925" y="2438"/>
                    <a:pt x="5921" y="2432"/>
                    <a:pt x="5918" y="2418"/>
                  </a:cubicBezTo>
                  <a:cubicBezTo>
                    <a:pt x="5919" y="2413"/>
                    <a:pt x="5919" y="2410"/>
                    <a:pt x="5918" y="2410"/>
                  </a:cubicBezTo>
                  <a:lnTo>
                    <a:pt x="5918" y="2410"/>
                  </a:lnTo>
                  <a:cubicBezTo>
                    <a:pt x="5910" y="2410"/>
                    <a:pt x="5856" y="2516"/>
                    <a:pt x="5880" y="2516"/>
                  </a:cubicBezTo>
                  <a:cubicBezTo>
                    <a:pt x="5885" y="2516"/>
                    <a:pt x="5893" y="2512"/>
                    <a:pt x="5906" y="2501"/>
                  </a:cubicBezTo>
                  <a:lnTo>
                    <a:pt x="5906" y="2501"/>
                  </a:lnTo>
                  <a:cubicBezTo>
                    <a:pt x="5873" y="2556"/>
                    <a:pt x="5830" y="2601"/>
                    <a:pt x="5777" y="2635"/>
                  </a:cubicBezTo>
                  <a:lnTo>
                    <a:pt x="5777" y="2635"/>
                  </a:lnTo>
                  <a:cubicBezTo>
                    <a:pt x="5778" y="2635"/>
                    <a:pt x="5778" y="2635"/>
                    <a:pt x="5779" y="2635"/>
                  </a:cubicBezTo>
                  <a:cubicBezTo>
                    <a:pt x="5784" y="2635"/>
                    <a:pt x="5787" y="2638"/>
                    <a:pt x="5787" y="2644"/>
                  </a:cubicBezTo>
                  <a:cubicBezTo>
                    <a:pt x="5668" y="2692"/>
                    <a:pt x="5751" y="2858"/>
                    <a:pt x="5668" y="2953"/>
                  </a:cubicBezTo>
                  <a:cubicBezTo>
                    <a:pt x="5663" y="2926"/>
                    <a:pt x="5655" y="2915"/>
                    <a:pt x="5646" y="2915"/>
                  </a:cubicBezTo>
                  <a:cubicBezTo>
                    <a:pt x="5611" y="2915"/>
                    <a:pt x="5553" y="3078"/>
                    <a:pt x="5525" y="3144"/>
                  </a:cubicBezTo>
                  <a:cubicBezTo>
                    <a:pt x="5537" y="3108"/>
                    <a:pt x="5537" y="3084"/>
                    <a:pt x="5537" y="3049"/>
                  </a:cubicBezTo>
                  <a:lnTo>
                    <a:pt x="5537" y="3049"/>
                  </a:lnTo>
                  <a:cubicBezTo>
                    <a:pt x="5465" y="3120"/>
                    <a:pt x="5489" y="3180"/>
                    <a:pt x="5441" y="3275"/>
                  </a:cubicBezTo>
                  <a:cubicBezTo>
                    <a:pt x="5436" y="3229"/>
                    <a:pt x="5427" y="3205"/>
                    <a:pt x="5417" y="3205"/>
                  </a:cubicBezTo>
                  <a:cubicBezTo>
                    <a:pt x="5406" y="3205"/>
                    <a:pt x="5394" y="3232"/>
                    <a:pt x="5382" y="3287"/>
                  </a:cubicBezTo>
                  <a:cubicBezTo>
                    <a:pt x="5334" y="3394"/>
                    <a:pt x="5299" y="3489"/>
                    <a:pt x="5239" y="3584"/>
                  </a:cubicBezTo>
                  <a:cubicBezTo>
                    <a:pt x="5203" y="3632"/>
                    <a:pt x="5156" y="3680"/>
                    <a:pt x="5096" y="3715"/>
                  </a:cubicBezTo>
                  <a:cubicBezTo>
                    <a:pt x="5060" y="3811"/>
                    <a:pt x="5120" y="3894"/>
                    <a:pt x="5013" y="3965"/>
                  </a:cubicBezTo>
                  <a:cubicBezTo>
                    <a:pt x="5013" y="3954"/>
                    <a:pt x="5023" y="3869"/>
                    <a:pt x="4985" y="3869"/>
                  </a:cubicBezTo>
                  <a:cubicBezTo>
                    <a:pt x="4982" y="3869"/>
                    <a:pt x="4980" y="3870"/>
                    <a:pt x="4977" y="3870"/>
                  </a:cubicBezTo>
                  <a:cubicBezTo>
                    <a:pt x="5037" y="3918"/>
                    <a:pt x="4775" y="4418"/>
                    <a:pt x="4763" y="4489"/>
                  </a:cubicBezTo>
                  <a:cubicBezTo>
                    <a:pt x="4739" y="4477"/>
                    <a:pt x="4739" y="4466"/>
                    <a:pt x="4727" y="4466"/>
                  </a:cubicBezTo>
                  <a:cubicBezTo>
                    <a:pt x="4727" y="4477"/>
                    <a:pt x="4715" y="4501"/>
                    <a:pt x="4668" y="4537"/>
                  </a:cubicBezTo>
                  <a:cubicBezTo>
                    <a:pt x="4683" y="4501"/>
                    <a:pt x="4685" y="4483"/>
                    <a:pt x="4675" y="4483"/>
                  </a:cubicBezTo>
                  <a:cubicBezTo>
                    <a:pt x="4662" y="4483"/>
                    <a:pt x="4627" y="4516"/>
                    <a:pt x="4572" y="4585"/>
                  </a:cubicBezTo>
                  <a:cubicBezTo>
                    <a:pt x="4596" y="4561"/>
                    <a:pt x="4620" y="4549"/>
                    <a:pt x="4656" y="4549"/>
                  </a:cubicBezTo>
                  <a:lnTo>
                    <a:pt x="4656" y="4549"/>
                  </a:lnTo>
                  <a:cubicBezTo>
                    <a:pt x="4572" y="4549"/>
                    <a:pt x="4537" y="4835"/>
                    <a:pt x="4513" y="4882"/>
                  </a:cubicBezTo>
                  <a:cubicBezTo>
                    <a:pt x="4515" y="4880"/>
                    <a:pt x="4518" y="4879"/>
                    <a:pt x="4520" y="4879"/>
                  </a:cubicBezTo>
                  <a:cubicBezTo>
                    <a:pt x="4563" y="4879"/>
                    <a:pt x="4585" y="5168"/>
                    <a:pt x="4608" y="5168"/>
                  </a:cubicBezTo>
                  <a:cubicBezTo>
                    <a:pt x="4810" y="5216"/>
                    <a:pt x="4572" y="5442"/>
                    <a:pt x="4584" y="5466"/>
                  </a:cubicBezTo>
                  <a:cubicBezTo>
                    <a:pt x="4620" y="5466"/>
                    <a:pt x="4346" y="5787"/>
                    <a:pt x="4310" y="5847"/>
                  </a:cubicBezTo>
                  <a:cubicBezTo>
                    <a:pt x="4227" y="5990"/>
                    <a:pt x="3846" y="6847"/>
                    <a:pt x="3751" y="6847"/>
                  </a:cubicBezTo>
                  <a:cubicBezTo>
                    <a:pt x="3727" y="6847"/>
                    <a:pt x="3584" y="7168"/>
                    <a:pt x="3548" y="7204"/>
                  </a:cubicBezTo>
                  <a:cubicBezTo>
                    <a:pt x="3527" y="7257"/>
                    <a:pt x="3401" y="7588"/>
                    <a:pt x="3366" y="7588"/>
                  </a:cubicBezTo>
                  <a:cubicBezTo>
                    <a:pt x="3362" y="7588"/>
                    <a:pt x="3359" y="7583"/>
                    <a:pt x="3358" y="7573"/>
                  </a:cubicBezTo>
                  <a:cubicBezTo>
                    <a:pt x="3334" y="7752"/>
                    <a:pt x="3191" y="7918"/>
                    <a:pt x="3084" y="8049"/>
                  </a:cubicBezTo>
                  <a:cubicBezTo>
                    <a:pt x="3050" y="8094"/>
                    <a:pt x="2869" y="8350"/>
                    <a:pt x="2848" y="8350"/>
                  </a:cubicBezTo>
                  <a:cubicBezTo>
                    <a:pt x="2847" y="8350"/>
                    <a:pt x="2846" y="8349"/>
                    <a:pt x="2846" y="8347"/>
                  </a:cubicBezTo>
                  <a:cubicBezTo>
                    <a:pt x="2822" y="8395"/>
                    <a:pt x="2834" y="8502"/>
                    <a:pt x="2846" y="8549"/>
                  </a:cubicBezTo>
                  <a:cubicBezTo>
                    <a:pt x="2837" y="8558"/>
                    <a:pt x="2831" y="8562"/>
                    <a:pt x="2826" y="8562"/>
                  </a:cubicBezTo>
                  <a:cubicBezTo>
                    <a:pt x="2817" y="8562"/>
                    <a:pt x="2814" y="8549"/>
                    <a:pt x="2822" y="8526"/>
                  </a:cubicBezTo>
                  <a:lnTo>
                    <a:pt x="2822" y="8526"/>
                  </a:lnTo>
                  <a:cubicBezTo>
                    <a:pt x="2715" y="8680"/>
                    <a:pt x="2679" y="8823"/>
                    <a:pt x="2727" y="8990"/>
                  </a:cubicBezTo>
                  <a:cubicBezTo>
                    <a:pt x="2774" y="9133"/>
                    <a:pt x="2917" y="9192"/>
                    <a:pt x="2858" y="9299"/>
                  </a:cubicBezTo>
                  <a:cubicBezTo>
                    <a:pt x="2798" y="9419"/>
                    <a:pt x="2560" y="9680"/>
                    <a:pt x="2620" y="9764"/>
                  </a:cubicBezTo>
                  <a:cubicBezTo>
                    <a:pt x="2618" y="9763"/>
                    <a:pt x="2617" y="9763"/>
                    <a:pt x="2616" y="9763"/>
                  </a:cubicBezTo>
                  <a:cubicBezTo>
                    <a:pt x="2583" y="9763"/>
                    <a:pt x="2572" y="9907"/>
                    <a:pt x="2584" y="9907"/>
                  </a:cubicBezTo>
                  <a:cubicBezTo>
                    <a:pt x="2562" y="9907"/>
                    <a:pt x="2349" y="10160"/>
                    <a:pt x="2314" y="10160"/>
                  </a:cubicBezTo>
                  <a:cubicBezTo>
                    <a:pt x="2312" y="10160"/>
                    <a:pt x="2311" y="10159"/>
                    <a:pt x="2310" y="10157"/>
                  </a:cubicBezTo>
                  <a:lnTo>
                    <a:pt x="2310" y="10157"/>
                  </a:lnTo>
                  <a:cubicBezTo>
                    <a:pt x="2310" y="10169"/>
                    <a:pt x="2358" y="10276"/>
                    <a:pt x="2370" y="10276"/>
                  </a:cubicBezTo>
                  <a:cubicBezTo>
                    <a:pt x="2112" y="10276"/>
                    <a:pt x="2424" y="10550"/>
                    <a:pt x="2422" y="10582"/>
                  </a:cubicBezTo>
                  <a:lnTo>
                    <a:pt x="2422" y="10582"/>
                  </a:lnTo>
                  <a:cubicBezTo>
                    <a:pt x="2453" y="10587"/>
                    <a:pt x="2634" y="10681"/>
                    <a:pt x="2655" y="10681"/>
                  </a:cubicBezTo>
                  <a:cubicBezTo>
                    <a:pt x="2822" y="10776"/>
                    <a:pt x="2953" y="10847"/>
                    <a:pt x="3120" y="10978"/>
                  </a:cubicBezTo>
                  <a:cubicBezTo>
                    <a:pt x="3179" y="10907"/>
                    <a:pt x="3096" y="10800"/>
                    <a:pt x="3096" y="10764"/>
                  </a:cubicBezTo>
                  <a:lnTo>
                    <a:pt x="3096" y="10764"/>
                  </a:lnTo>
                  <a:cubicBezTo>
                    <a:pt x="3099" y="10764"/>
                    <a:pt x="3103" y="10765"/>
                    <a:pt x="3106" y="10765"/>
                  </a:cubicBezTo>
                  <a:cubicBezTo>
                    <a:pt x="3192" y="10765"/>
                    <a:pt x="3345" y="10630"/>
                    <a:pt x="3310" y="10550"/>
                  </a:cubicBezTo>
                  <a:lnTo>
                    <a:pt x="3322" y="10550"/>
                  </a:lnTo>
                  <a:cubicBezTo>
                    <a:pt x="3322" y="10536"/>
                    <a:pt x="3326" y="10514"/>
                    <a:pt x="3334" y="10514"/>
                  </a:cubicBezTo>
                  <a:cubicBezTo>
                    <a:pt x="3340" y="10514"/>
                    <a:pt x="3348" y="10526"/>
                    <a:pt x="3358" y="10562"/>
                  </a:cubicBezTo>
                  <a:cubicBezTo>
                    <a:pt x="3358" y="10551"/>
                    <a:pt x="3358" y="10500"/>
                    <a:pt x="3349" y="10500"/>
                  </a:cubicBezTo>
                  <a:cubicBezTo>
                    <a:pt x="3348" y="10500"/>
                    <a:pt x="3348" y="10501"/>
                    <a:pt x="3347" y="10501"/>
                  </a:cubicBezTo>
                  <a:lnTo>
                    <a:pt x="3347" y="10501"/>
                  </a:lnTo>
                  <a:cubicBezTo>
                    <a:pt x="3365" y="10489"/>
                    <a:pt x="3485" y="10466"/>
                    <a:pt x="3346" y="10442"/>
                  </a:cubicBezTo>
                  <a:lnTo>
                    <a:pt x="3346" y="10442"/>
                  </a:lnTo>
                  <a:cubicBezTo>
                    <a:pt x="3349" y="10443"/>
                    <a:pt x="3352" y="10443"/>
                    <a:pt x="3356" y="10443"/>
                  </a:cubicBezTo>
                  <a:cubicBezTo>
                    <a:pt x="3431" y="10443"/>
                    <a:pt x="3452" y="10310"/>
                    <a:pt x="3429" y="10264"/>
                  </a:cubicBezTo>
                  <a:lnTo>
                    <a:pt x="3429" y="10264"/>
                  </a:lnTo>
                  <a:cubicBezTo>
                    <a:pt x="3439" y="10270"/>
                    <a:pt x="3446" y="10272"/>
                    <a:pt x="3453" y="10272"/>
                  </a:cubicBezTo>
                  <a:cubicBezTo>
                    <a:pt x="3470" y="10272"/>
                    <a:pt x="3483" y="10261"/>
                    <a:pt x="3505" y="10261"/>
                  </a:cubicBezTo>
                  <a:cubicBezTo>
                    <a:pt x="3511" y="10261"/>
                    <a:pt x="3517" y="10262"/>
                    <a:pt x="3525" y="10264"/>
                  </a:cubicBezTo>
                  <a:cubicBezTo>
                    <a:pt x="3501" y="10169"/>
                    <a:pt x="3620" y="10169"/>
                    <a:pt x="3584" y="10085"/>
                  </a:cubicBezTo>
                  <a:cubicBezTo>
                    <a:pt x="3640" y="10085"/>
                    <a:pt x="3769" y="9824"/>
                    <a:pt x="3755" y="9781"/>
                  </a:cubicBezTo>
                  <a:lnTo>
                    <a:pt x="3755" y="9781"/>
                  </a:lnTo>
                  <a:cubicBezTo>
                    <a:pt x="3788" y="9798"/>
                    <a:pt x="3965" y="9835"/>
                    <a:pt x="3965" y="9835"/>
                  </a:cubicBezTo>
                  <a:cubicBezTo>
                    <a:pt x="4072" y="9835"/>
                    <a:pt x="4179" y="9788"/>
                    <a:pt x="4275" y="9728"/>
                  </a:cubicBezTo>
                  <a:cubicBezTo>
                    <a:pt x="4477" y="9609"/>
                    <a:pt x="4632" y="9395"/>
                    <a:pt x="4644" y="9157"/>
                  </a:cubicBezTo>
                  <a:lnTo>
                    <a:pt x="4644" y="9157"/>
                  </a:lnTo>
                  <a:cubicBezTo>
                    <a:pt x="4618" y="9189"/>
                    <a:pt x="4604" y="9200"/>
                    <a:pt x="4597" y="9200"/>
                  </a:cubicBezTo>
                  <a:cubicBezTo>
                    <a:pt x="4581" y="9200"/>
                    <a:pt x="4600" y="9140"/>
                    <a:pt x="4583" y="9140"/>
                  </a:cubicBezTo>
                  <a:cubicBezTo>
                    <a:pt x="4581" y="9140"/>
                    <a:pt x="4577" y="9141"/>
                    <a:pt x="4572" y="9145"/>
                  </a:cubicBezTo>
                  <a:cubicBezTo>
                    <a:pt x="4584" y="9121"/>
                    <a:pt x="4596" y="9109"/>
                    <a:pt x="4608" y="9085"/>
                  </a:cubicBezTo>
                  <a:cubicBezTo>
                    <a:pt x="4668" y="9085"/>
                    <a:pt x="4691" y="9073"/>
                    <a:pt x="4763" y="8966"/>
                  </a:cubicBezTo>
                  <a:cubicBezTo>
                    <a:pt x="4822" y="8895"/>
                    <a:pt x="5084" y="8549"/>
                    <a:pt x="5001" y="8549"/>
                  </a:cubicBezTo>
                  <a:cubicBezTo>
                    <a:pt x="5012" y="8549"/>
                    <a:pt x="5098" y="8443"/>
                    <a:pt x="5097" y="8431"/>
                  </a:cubicBezTo>
                  <a:lnTo>
                    <a:pt x="5097" y="8431"/>
                  </a:lnTo>
                  <a:cubicBezTo>
                    <a:pt x="5102" y="8436"/>
                    <a:pt x="5107" y="8441"/>
                    <a:pt x="5110" y="8447"/>
                  </a:cubicBezTo>
                  <a:lnTo>
                    <a:pt x="5110" y="8447"/>
                  </a:lnTo>
                  <a:cubicBezTo>
                    <a:pt x="5120" y="8361"/>
                    <a:pt x="5174" y="8316"/>
                    <a:pt x="5227" y="8252"/>
                  </a:cubicBezTo>
                  <a:lnTo>
                    <a:pt x="5227" y="8252"/>
                  </a:lnTo>
                  <a:cubicBezTo>
                    <a:pt x="5198" y="8262"/>
                    <a:pt x="5184" y="8266"/>
                    <a:pt x="5178" y="8266"/>
                  </a:cubicBezTo>
                  <a:cubicBezTo>
                    <a:pt x="5158" y="8266"/>
                    <a:pt x="5244" y="8216"/>
                    <a:pt x="5180" y="8216"/>
                  </a:cubicBezTo>
                  <a:cubicBezTo>
                    <a:pt x="5346" y="8168"/>
                    <a:pt x="5453" y="7561"/>
                    <a:pt x="5572" y="7561"/>
                  </a:cubicBezTo>
                  <a:cubicBezTo>
                    <a:pt x="5561" y="7561"/>
                    <a:pt x="5727" y="7359"/>
                    <a:pt x="5727" y="7359"/>
                  </a:cubicBezTo>
                  <a:cubicBezTo>
                    <a:pt x="5827" y="7239"/>
                    <a:pt x="5835" y="7119"/>
                    <a:pt x="5948" y="7119"/>
                  </a:cubicBezTo>
                  <a:cubicBezTo>
                    <a:pt x="5969" y="7119"/>
                    <a:pt x="5994" y="7123"/>
                    <a:pt x="6025" y="7133"/>
                  </a:cubicBezTo>
                  <a:cubicBezTo>
                    <a:pt x="6203" y="7192"/>
                    <a:pt x="6406" y="7252"/>
                    <a:pt x="6489" y="7323"/>
                  </a:cubicBezTo>
                  <a:lnTo>
                    <a:pt x="6465" y="7323"/>
                  </a:lnTo>
                  <a:cubicBezTo>
                    <a:pt x="6495" y="7336"/>
                    <a:pt x="6521" y="7340"/>
                    <a:pt x="6545" y="7340"/>
                  </a:cubicBezTo>
                  <a:cubicBezTo>
                    <a:pt x="6583" y="7340"/>
                    <a:pt x="6615" y="7330"/>
                    <a:pt x="6646" y="7330"/>
                  </a:cubicBezTo>
                  <a:cubicBezTo>
                    <a:pt x="6665" y="7330"/>
                    <a:pt x="6684" y="7334"/>
                    <a:pt x="6704" y="7347"/>
                  </a:cubicBezTo>
                  <a:cubicBezTo>
                    <a:pt x="6739" y="7359"/>
                    <a:pt x="6846" y="7442"/>
                    <a:pt x="6870" y="7442"/>
                  </a:cubicBezTo>
                  <a:cubicBezTo>
                    <a:pt x="7001" y="7442"/>
                    <a:pt x="7335" y="7764"/>
                    <a:pt x="7477" y="7883"/>
                  </a:cubicBezTo>
                  <a:cubicBezTo>
                    <a:pt x="7457" y="7856"/>
                    <a:pt x="7452" y="7847"/>
                    <a:pt x="7457" y="7847"/>
                  </a:cubicBezTo>
                  <a:lnTo>
                    <a:pt x="7457" y="7847"/>
                  </a:lnTo>
                  <a:cubicBezTo>
                    <a:pt x="7470" y="7847"/>
                    <a:pt x="7563" y="7931"/>
                    <a:pt x="7572" y="7931"/>
                  </a:cubicBezTo>
                  <a:cubicBezTo>
                    <a:pt x="7572" y="7931"/>
                    <a:pt x="7573" y="7931"/>
                    <a:pt x="7573" y="7930"/>
                  </a:cubicBezTo>
                  <a:cubicBezTo>
                    <a:pt x="7632" y="8002"/>
                    <a:pt x="7692" y="8097"/>
                    <a:pt x="7739" y="8180"/>
                  </a:cubicBezTo>
                  <a:cubicBezTo>
                    <a:pt x="7775" y="8264"/>
                    <a:pt x="7823" y="8299"/>
                    <a:pt x="7870" y="8359"/>
                  </a:cubicBezTo>
                  <a:cubicBezTo>
                    <a:pt x="7890" y="8398"/>
                    <a:pt x="7950" y="8632"/>
                    <a:pt x="7964" y="8632"/>
                  </a:cubicBezTo>
                  <a:cubicBezTo>
                    <a:pt x="7967" y="8632"/>
                    <a:pt x="7968" y="8622"/>
                    <a:pt x="7966" y="8597"/>
                  </a:cubicBezTo>
                  <a:lnTo>
                    <a:pt x="7966" y="8597"/>
                  </a:lnTo>
                  <a:cubicBezTo>
                    <a:pt x="8006" y="8647"/>
                    <a:pt x="7969" y="8885"/>
                    <a:pt x="7957" y="8885"/>
                  </a:cubicBezTo>
                  <a:cubicBezTo>
                    <a:pt x="7956" y="8885"/>
                    <a:pt x="7955" y="8882"/>
                    <a:pt x="7954" y="8876"/>
                  </a:cubicBezTo>
                  <a:lnTo>
                    <a:pt x="7954" y="8876"/>
                  </a:lnTo>
                  <a:cubicBezTo>
                    <a:pt x="7968" y="9212"/>
                    <a:pt x="8036" y="9448"/>
                    <a:pt x="7977" y="9764"/>
                  </a:cubicBezTo>
                  <a:cubicBezTo>
                    <a:pt x="7930" y="10097"/>
                    <a:pt x="7870" y="10442"/>
                    <a:pt x="7763" y="10764"/>
                  </a:cubicBezTo>
                  <a:cubicBezTo>
                    <a:pt x="7632" y="11097"/>
                    <a:pt x="7561" y="11693"/>
                    <a:pt x="7251" y="11907"/>
                  </a:cubicBezTo>
                  <a:cubicBezTo>
                    <a:pt x="7168" y="11966"/>
                    <a:pt x="7061" y="12240"/>
                    <a:pt x="6942" y="12324"/>
                  </a:cubicBezTo>
                  <a:cubicBezTo>
                    <a:pt x="6918" y="12347"/>
                    <a:pt x="6894" y="12359"/>
                    <a:pt x="6870" y="12359"/>
                  </a:cubicBezTo>
                  <a:cubicBezTo>
                    <a:pt x="6799" y="12395"/>
                    <a:pt x="6715" y="12478"/>
                    <a:pt x="6668" y="12526"/>
                  </a:cubicBezTo>
                  <a:cubicBezTo>
                    <a:pt x="6649" y="12545"/>
                    <a:pt x="6484" y="12656"/>
                    <a:pt x="6500" y="12656"/>
                  </a:cubicBezTo>
                  <a:cubicBezTo>
                    <a:pt x="6503" y="12656"/>
                    <a:pt x="6518" y="12650"/>
                    <a:pt x="6549" y="12633"/>
                  </a:cubicBezTo>
                  <a:lnTo>
                    <a:pt x="6549" y="12633"/>
                  </a:lnTo>
                  <a:cubicBezTo>
                    <a:pt x="6436" y="12756"/>
                    <a:pt x="6254" y="12791"/>
                    <a:pt x="6092" y="12791"/>
                  </a:cubicBezTo>
                  <a:cubicBezTo>
                    <a:pt x="6065" y="12791"/>
                    <a:pt x="6038" y="12790"/>
                    <a:pt x="6013" y="12788"/>
                  </a:cubicBezTo>
                  <a:cubicBezTo>
                    <a:pt x="5976" y="12783"/>
                    <a:pt x="5942" y="12781"/>
                    <a:pt x="5911" y="12781"/>
                  </a:cubicBezTo>
                  <a:cubicBezTo>
                    <a:pt x="5782" y="12781"/>
                    <a:pt x="5690" y="12814"/>
                    <a:pt x="5537" y="12824"/>
                  </a:cubicBezTo>
                  <a:cubicBezTo>
                    <a:pt x="5584" y="12812"/>
                    <a:pt x="5489" y="12800"/>
                    <a:pt x="5549" y="12776"/>
                  </a:cubicBezTo>
                  <a:cubicBezTo>
                    <a:pt x="5521" y="12768"/>
                    <a:pt x="5492" y="12766"/>
                    <a:pt x="5462" y="12766"/>
                  </a:cubicBezTo>
                  <a:cubicBezTo>
                    <a:pt x="5403" y="12766"/>
                    <a:pt x="5342" y="12776"/>
                    <a:pt x="5287" y="12776"/>
                  </a:cubicBezTo>
                  <a:cubicBezTo>
                    <a:pt x="5227" y="12776"/>
                    <a:pt x="5144" y="12776"/>
                    <a:pt x="5096" y="12764"/>
                  </a:cubicBezTo>
                  <a:cubicBezTo>
                    <a:pt x="5086" y="12761"/>
                    <a:pt x="5071" y="12759"/>
                    <a:pt x="5054" y="12759"/>
                  </a:cubicBezTo>
                  <a:cubicBezTo>
                    <a:pt x="4972" y="12759"/>
                    <a:pt x="4842" y="12793"/>
                    <a:pt x="4915" y="12793"/>
                  </a:cubicBezTo>
                  <a:cubicBezTo>
                    <a:pt x="4930" y="12793"/>
                    <a:pt x="4954" y="12791"/>
                    <a:pt x="4989" y="12788"/>
                  </a:cubicBezTo>
                  <a:lnTo>
                    <a:pt x="4989" y="12788"/>
                  </a:lnTo>
                  <a:cubicBezTo>
                    <a:pt x="4940" y="12807"/>
                    <a:pt x="4884" y="12827"/>
                    <a:pt x="4826" y="12827"/>
                  </a:cubicBezTo>
                  <a:cubicBezTo>
                    <a:pt x="4813" y="12827"/>
                    <a:pt x="4800" y="12826"/>
                    <a:pt x="4787" y="12824"/>
                  </a:cubicBezTo>
                  <a:cubicBezTo>
                    <a:pt x="4804" y="12800"/>
                    <a:pt x="4807" y="12797"/>
                    <a:pt x="4800" y="12797"/>
                  </a:cubicBezTo>
                  <a:cubicBezTo>
                    <a:pt x="4798" y="12797"/>
                    <a:pt x="4794" y="12797"/>
                    <a:pt x="4789" y="12797"/>
                  </a:cubicBezTo>
                  <a:cubicBezTo>
                    <a:pt x="4780" y="12797"/>
                    <a:pt x="4767" y="12796"/>
                    <a:pt x="4751" y="12788"/>
                  </a:cubicBezTo>
                  <a:cubicBezTo>
                    <a:pt x="4763" y="12740"/>
                    <a:pt x="4906" y="12764"/>
                    <a:pt x="4941" y="12752"/>
                  </a:cubicBezTo>
                  <a:cubicBezTo>
                    <a:pt x="4927" y="12743"/>
                    <a:pt x="4903" y="12740"/>
                    <a:pt x="4875" y="12740"/>
                  </a:cubicBezTo>
                  <a:cubicBezTo>
                    <a:pt x="4803" y="12740"/>
                    <a:pt x="4702" y="12761"/>
                    <a:pt x="4657" y="12761"/>
                  </a:cubicBezTo>
                  <a:cubicBezTo>
                    <a:pt x="4630" y="12761"/>
                    <a:pt x="4623" y="12754"/>
                    <a:pt x="4656" y="12728"/>
                  </a:cubicBezTo>
                  <a:lnTo>
                    <a:pt x="4656" y="12728"/>
                  </a:lnTo>
                  <a:cubicBezTo>
                    <a:pt x="4644" y="12728"/>
                    <a:pt x="4465" y="12740"/>
                    <a:pt x="4560" y="12764"/>
                  </a:cubicBezTo>
                  <a:cubicBezTo>
                    <a:pt x="4539" y="12770"/>
                    <a:pt x="4519" y="12773"/>
                    <a:pt x="4500" y="12773"/>
                  </a:cubicBezTo>
                  <a:cubicBezTo>
                    <a:pt x="4408" y="12773"/>
                    <a:pt x="4331" y="12717"/>
                    <a:pt x="4263" y="12717"/>
                  </a:cubicBezTo>
                  <a:cubicBezTo>
                    <a:pt x="4228" y="12717"/>
                    <a:pt x="4033" y="12787"/>
                    <a:pt x="3988" y="12787"/>
                  </a:cubicBezTo>
                  <a:cubicBezTo>
                    <a:pt x="3971" y="12787"/>
                    <a:pt x="3975" y="12778"/>
                    <a:pt x="4013" y="12752"/>
                  </a:cubicBezTo>
                  <a:lnTo>
                    <a:pt x="4013" y="12752"/>
                  </a:lnTo>
                  <a:cubicBezTo>
                    <a:pt x="3977" y="12758"/>
                    <a:pt x="3929" y="12758"/>
                    <a:pt x="3874" y="12758"/>
                  </a:cubicBezTo>
                  <a:cubicBezTo>
                    <a:pt x="3819" y="12758"/>
                    <a:pt x="3757" y="12758"/>
                    <a:pt x="3691" y="12764"/>
                  </a:cubicBezTo>
                  <a:cubicBezTo>
                    <a:pt x="3715" y="12740"/>
                    <a:pt x="3763" y="12764"/>
                    <a:pt x="3786" y="12728"/>
                  </a:cubicBezTo>
                  <a:cubicBezTo>
                    <a:pt x="3765" y="12724"/>
                    <a:pt x="3745" y="12722"/>
                    <a:pt x="3726" y="12722"/>
                  </a:cubicBezTo>
                  <a:cubicBezTo>
                    <a:pt x="3649" y="12722"/>
                    <a:pt x="3586" y="12752"/>
                    <a:pt x="3501" y="12752"/>
                  </a:cubicBezTo>
                  <a:cubicBezTo>
                    <a:pt x="3560" y="12715"/>
                    <a:pt x="3573" y="12696"/>
                    <a:pt x="3540" y="12696"/>
                  </a:cubicBezTo>
                  <a:cubicBezTo>
                    <a:pt x="3520" y="12696"/>
                    <a:pt x="3483" y="12703"/>
                    <a:pt x="3429" y="12717"/>
                  </a:cubicBezTo>
                  <a:cubicBezTo>
                    <a:pt x="3334" y="12728"/>
                    <a:pt x="3239" y="12740"/>
                    <a:pt x="3144" y="12740"/>
                  </a:cubicBezTo>
                  <a:cubicBezTo>
                    <a:pt x="3036" y="12740"/>
                    <a:pt x="2941" y="12728"/>
                    <a:pt x="2846" y="12693"/>
                  </a:cubicBezTo>
                  <a:cubicBezTo>
                    <a:pt x="2762" y="12702"/>
                    <a:pt x="2693" y="12755"/>
                    <a:pt x="2610" y="12755"/>
                  </a:cubicBezTo>
                  <a:cubicBezTo>
                    <a:pt x="2587" y="12755"/>
                    <a:pt x="2562" y="12751"/>
                    <a:pt x="2536" y="12740"/>
                  </a:cubicBezTo>
                  <a:cubicBezTo>
                    <a:pt x="2667" y="12728"/>
                    <a:pt x="2536" y="12681"/>
                    <a:pt x="2572" y="12669"/>
                  </a:cubicBezTo>
                  <a:lnTo>
                    <a:pt x="2572" y="12669"/>
                  </a:lnTo>
                  <a:cubicBezTo>
                    <a:pt x="2501" y="12681"/>
                    <a:pt x="2358" y="12705"/>
                    <a:pt x="2358" y="12717"/>
                  </a:cubicBezTo>
                  <a:cubicBezTo>
                    <a:pt x="2335" y="12710"/>
                    <a:pt x="2308" y="12708"/>
                    <a:pt x="2279" y="12708"/>
                  </a:cubicBezTo>
                  <a:cubicBezTo>
                    <a:pt x="2138" y="12708"/>
                    <a:pt x="1937" y="12768"/>
                    <a:pt x="1858" y="12788"/>
                  </a:cubicBezTo>
                  <a:cubicBezTo>
                    <a:pt x="1867" y="12761"/>
                    <a:pt x="1882" y="12748"/>
                    <a:pt x="1905" y="12748"/>
                  </a:cubicBezTo>
                  <a:cubicBezTo>
                    <a:pt x="1912" y="12748"/>
                    <a:pt x="1920" y="12749"/>
                    <a:pt x="1929" y="12752"/>
                  </a:cubicBezTo>
                  <a:cubicBezTo>
                    <a:pt x="1910" y="12728"/>
                    <a:pt x="1885" y="12722"/>
                    <a:pt x="1858" y="12722"/>
                  </a:cubicBezTo>
                  <a:cubicBezTo>
                    <a:pt x="1827" y="12722"/>
                    <a:pt x="1795" y="12730"/>
                    <a:pt x="1769" y="12730"/>
                  </a:cubicBezTo>
                  <a:cubicBezTo>
                    <a:pt x="1762" y="12730"/>
                    <a:pt x="1756" y="12730"/>
                    <a:pt x="1751" y="12728"/>
                  </a:cubicBezTo>
                  <a:cubicBezTo>
                    <a:pt x="1905" y="12705"/>
                    <a:pt x="1679" y="12669"/>
                    <a:pt x="1655" y="12669"/>
                  </a:cubicBezTo>
                  <a:cubicBezTo>
                    <a:pt x="1757" y="12722"/>
                    <a:pt x="1731" y="12738"/>
                    <a:pt x="1662" y="12738"/>
                  </a:cubicBezTo>
                  <a:cubicBezTo>
                    <a:pt x="1563" y="12738"/>
                    <a:pt x="1377" y="12705"/>
                    <a:pt x="1370" y="12705"/>
                  </a:cubicBezTo>
                  <a:lnTo>
                    <a:pt x="1370" y="12705"/>
                  </a:lnTo>
                  <a:cubicBezTo>
                    <a:pt x="1405" y="12752"/>
                    <a:pt x="1298" y="12752"/>
                    <a:pt x="1274" y="12752"/>
                  </a:cubicBezTo>
                  <a:cubicBezTo>
                    <a:pt x="1239" y="12681"/>
                    <a:pt x="1227" y="12383"/>
                    <a:pt x="1250" y="12276"/>
                  </a:cubicBezTo>
                  <a:lnTo>
                    <a:pt x="1250" y="12276"/>
                  </a:lnTo>
                  <a:cubicBezTo>
                    <a:pt x="1244" y="12289"/>
                    <a:pt x="1239" y="12294"/>
                    <a:pt x="1234" y="12294"/>
                  </a:cubicBezTo>
                  <a:cubicBezTo>
                    <a:pt x="1220" y="12294"/>
                    <a:pt x="1212" y="12255"/>
                    <a:pt x="1203" y="12228"/>
                  </a:cubicBezTo>
                  <a:lnTo>
                    <a:pt x="1203" y="12228"/>
                  </a:lnTo>
                  <a:cubicBezTo>
                    <a:pt x="1211" y="12228"/>
                    <a:pt x="1219" y="12234"/>
                    <a:pt x="1227" y="12234"/>
                  </a:cubicBezTo>
                  <a:cubicBezTo>
                    <a:pt x="1231" y="12234"/>
                    <a:pt x="1235" y="12232"/>
                    <a:pt x="1239" y="12228"/>
                  </a:cubicBezTo>
                  <a:cubicBezTo>
                    <a:pt x="1215" y="12193"/>
                    <a:pt x="1274" y="12014"/>
                    <a:pt x="1262" y="12014"/>
                  </a:cubicBezTo>
                  <a:cubicBezTo>
                    <a:pt x="1274" y="12002"/>
                    <a:pt x="1286" y="11990"/>
                    <a:pt x="1298" y="11990"/>
                  </a:cubicBezTo>
                  <a:lnTo>
                    <a:pt x="1298" y="11990"/>
                  </a:lnTo>
                  <a:cubicBezTo>
                    <a:pt x="1286" y="12002"/>
                    <a:pt x="1274" y="12002"/>
                    <a:pt x="1274" y="12014"/>
                  </a:cubicBezTo>
                  <a:cubicBezTo>
                    <a:pt x="1290" y="12015"/>
                    <a:pt x="1306" y="12016"/>
                    <a:pt x="1320" y="12016"/>
                  </a:cubicBezTo>
                  <a:cubicBezTo>
                    <a:pt x="1464" y="12016"/>
                    <a:pt x="1521" y="11966"/>
                    <a:pt x="1608" y="11966"/>
                  </a:cubicBezTo>
                  <a:cubicBezTo>
                    <a:pt x="1636" y="11966"/>
                    <a:pt x="1763" y="12005"/>
                    <a:pt x="1871" y="12005"/>
                  </a:cubicBezTo>
                  <a:cubicBezTo>
                    <a:pt x="1942" y="12005"/>
                    <a:pt x="2005" y="11988"/>
                    <a:pt x="2024" y="11931"/>
                  </a:cubicBezTo>
                  <a:lnTo>
                    <a:pt x="2024" y="11931"/>
                  </a:lnTo>
                  <a:cubicBezTo>
                    <a:pt x="2018" y="11972"/>
                    <a:pt x="2023" y="11988"/>
                    <a:pt x="2034" y="11988"/>
                  </a:cubicBezTo>
                  <a:cubicBezTo>
                    <a:pt x="2065" y="11988"/>
                    <a:pt x="2144" y="11870"/>
                    <a:pt x="2179" y="11835"/>
                  </a:cubicBezTo>
                  <a:lnTo>
                    <a:pt x="2179" y="11835"/>
                  </a:lnTo>
                  <a:cubicBezTo>
                    <a:pt x="2167" y="11883"/>
                    <a:pt x="2239" y="11966"/>
                    <a:pt x="2155" y="11990"/>
                  </a:cubicBezTo>
                  <a:cubicBezTo>
                    <a:pt x="2181" y="11995"/>
                    <a:pt x="2198" y="11998"/>
                    <a:pt x="2210" y="11998"/>
                  </a:cubicBezTo>
                  <a:cubicBezTo>
                    <a:pt x="2253" y="11998"/>
                    <a:pt x="2220" y="11966"/>
                    <a:pt x="2239" y="11919"/>
                  </a:cubicBezTo>
                  <a:lnTo>
                    <a:pt x="2239" y="11919"/>
                  </a:lnTo>
                  <a:cubicBezTo>
                    <a:pt x="2331" y="11978"/>
                    <a:pt x="2363" y="11998"/>
                    <a:pt x="2371" y="11998"/>
                  </a:cubicBezTo>
                  <a:cubicBezTo>
                    <a:pt x="2385" y="11998"/>
                    <a:pt x="2321" y="11930"/>
                    <a:pt x="2405" y="11907"/>
                  </a:cubicBezTo>
                  <a:cubicBezTo>
                    <a:pt x="2405" y="11955"/>
                    <a:pt x="2501" y="11966"/>
                    <a:pt x="2620" y="11966"/>
                  </a:cubicBezTo>
                  <a:cubicBezTo>
                    <a:pt x="2513" y="11966"/>
                    <a:pt x="2774" y="11871"/>
                    <a:pt x="2798" y="11871"/>
                  </a:cubicBezTo>
                  <a:lnTo>
                    <a:pt x="2798" y="11871"/>
                  </a:lnTo>
                  <a:cubicBezTo>
                    <a:pt x="2774" y="11907"/>
                    <a:pt x="2786" y="11931"/>
                    <a:pt x="2834" y="11943"/>
                  </a:cubicBezTo>
                  <a:cubicBezTo>
                    <a:pt x="2905" y="11847"/>
                    <a:pt x="3001" y="11764"/>
                    <a:pt x="3132" y="11764"/>
                  </a:cubicBezTo>
                  <a:cubicBezTo>
                    <a:pt x="3060" y="11835"/>
                    <a:pt x="2977" y="11895"/>
                    <a:pt x="2894" y="11955"/>
                  </a:cubicBezTo>
                  <a:cubicBezTo>
                    <a:pt x="2917" y="11955"/>
                    <a:pt x="3036" y="12002"/>
                    <a:pt x="2929" y="12002"/>
                  </a:cubicBezTo>
                  <a:cubicBezTo>
                    <a:pt x="2953" y="12002"/>
                    <a:pt x="3179" y="12002"/>
                    <a:pt x="3167" y="11931"/>
                  </a:cubicBezTo>
                  <a:lnTo>
                    <a:pt x="3167" y="11931"/>
                  </a:lnTo>
                  <a:cubicBezTo>
                    <a:pt x="3108" y="11955"/>
                    <a:pt x="3060" y="11966"/>
                    <a:pt x="3001" y="11978"/>
                  </a:cubicBezTo>
                  <a:cubicBezTo>
                    <a:pt x="2993" y="11926"/>
                    <a:pt x="3107" y="11869"/>
                    <a:pt x="3167" y="11869"/>
                  </a:cubicBezTo>
                  <a:cubicBezTo>
                    <a:pt x="3203" y="11869"/>
                    <a:pt x="3219" y="11889"/>
                    <a:pt x="3179" y="11943"/>
                  </a:cubicBezTo>
                  <a:cubicBezTo>
                    <a:pt x="3176" y="11946"/>
                    <a:pt x="3177" y="11947"/>
                    <a:pt x="3182" y="11947"/>
                  </a:cubicBezTo>
                  <a:cubicBezTo>
                    <a:pt x="3199" y="11947"/>
                    <a:pt x="3269" y="11925"/>
                    <a:pt x="3287" y="11925"/>
                  </a:cubicBezTo>
                  <a:cubicBezTo>
                    <a:pt x="3298" y="11925"/>
                    <a:pt x="3292" y="11932"/>
                    <a:pt x="3251" y="11955"/>
                  </a:cubicBezTo>
                  <a:cubicBezTo>
                    <a:pt x="3303" y="11955"/>
                    <a:pt x="3361" y="11929"/>
                    <a:pt x="3416" y="11929"/>
                  </a:cubicBezTo>
                  <a:cubicBezTo>
                    <a:pt x="3437" y="11929"/>
                    <a:pt x="3457" y="11933"/>
                    <a:pt x="3477" y="11943"/>
                  </a:cubicBezTo>
                  <a:cubicBezTo>
                    <a:pt x="3441" y="11883"/>
                    <a:pt x="3429" y="11824"/>
                    <a:pt x="3465" y="11752"/>
                  </a:cubicBezTo>
                  <a:cubicBezTo>
                    <a:pt x="3519" y="11752"/>
                    <a:pt x="3545" y="11772"/>
                    <a:pt x="3540" y="11802"/>
                  </a:cubicBezTo>
                  <a:lnTo>
                    <a:pt x="3540" y="11802"/>
                  </a:lnTo>
                  <a:cubicBezTo>
                    <a:pt x="3541" y="11801"/>
                    <a:pt x="3542" y="11801"/>
                    <a:pt x="3543" y="11801"/>
                  </a:cubicBezTo>
                  <a:cubicBezTo>
                    <a:pt x="3559" y="11801"/>
                    <a:pt x="3564" y="11896"/>
                    <a:pt x="3613" y="11896"/>
                  </a:cubicBezTo>
                  <a:cubicBezTo>
                    <a:pt x="3615" y="11896"/>
                    <a:pt x="3617" y="11895"/>
                    <a:pt x="3620" y="11895"/>
                  </a:cubicBezTo>
                  <a:cubicBezTo>
                    <a:pt x="3739" y="11883"/>
                    <a:pt x="3727" y="11859"/>
                    <a:pt x="3870" y="11824"/>
                  </a:cubicBezTo>
                  <a:cubicBezTo>
                    <a:pt x="3914" y="11810"/>
                    <a:pt x="3962" y="11805"/>
                    <a:pt x="4012" y="11805"/>
                  </a:cubicBezTo>
                  <a:cubicBezTo>
                    <a:pt x="4098" y="11805"/>
                    <a:pt x="4187" y="11820"/>
                    <a:pt x="4263" y="11835"/>
                  </a:cubicBezTo>
                  <a:cubicBezTo>
                    <a:pt x="4271" y="11758"/>
                    <a:pt x="4461" y="11715"/>
                    <a:pt x="4612" y="11715"/>
                  </a:cubicBezTo>
                  <a:cubicBezTo>
                    <a:pt x="4693" y="11715"/>
                    <a:pt x="4762" y="11727"/>
                    <a:pt x="4787" y="11752"/>
                  </a:cubicBezTo>
                  <a:cubicBezTo>
                    <a:pt x="4902" y="11734"/>
                    <a:pt x="5051" y="11684"/>
                    <a:pt x="5143" y="11684"/>
                  </a:cubicBezTo>
                  <a:cubicBezTo>
                    <a:pt x="5175" y="11684"/>
                    <a:pt x="5200" y="11689"/>
                    <a:pt x="5215" y="11705"/>
                  </a:cubicBezTo>
                  <a:cubicBezTo>
                    <a:pt x="5203" y="11699"/>
                    <a:pt x="5191" y="11696"/>
                    <a:pt x="5180" y="11696"/>
                  </a:cubicBezTo>
                  <a:cubicBezTo>
                    <a:pt x="5168" y="11696"/>
                    <a:pt x="5156" y="11699"/>
                    <a:pt x="5144" y="11705"/>
                  </a:cubicBezTo>
                  <a:cubicBezTo>
                    <a:pt x="5158" y="11708"/>
                    <a:pt x="5173" y="11709"/>
                    <a:pt x="5188" y="11709"/>
                  </a:cubicBezTo>
                  <a:cubicBezTo>
                    <a:pt x="5225" y="11709"/>
                    <a:pt x="5265" y="11701"/>
                    <a:pt x="5299" y="11693"/>
                  </a:cubicBezTo>
                  <a:cubicBezTo>
                    <a:pt x="5156" y="11645"/>
                    <a:pt x="5394" y="11621"/>
                    <a:pt x="5430" y="11621"/>
                  </a:cubicBezTo>
                  <a:cubicBezTo>
                    <a:pt x="5416" y="11611"/>
                    <a:pt x="5386" y="11608"/>
                    <a:pt x="5349" y="11608"/>
                  </a:cubicBezTo>
                  <a:cubicBezTo>
                    <a:pt x="5271" y="11608"/>
                    <a:pt x="5159" y="11623"/>
                    <a:pt x="5100" y="11623"/>
                  </a:cubicBezTo>
                  <a:cubicBezTo>
                    <a:pt x="5089" y="11623"/>
                    <a:pt x="5079" y="11623"/>
                    <a:pt x="5072" y="11621"/>
                  </a:cubicBezTo>
                  <a:lnTo>
                    <a:pt x="5072" y="11621"/>
                  </a:lnTo>
                  <a:cubicBezTo>
                    <a:pt x="5060" y="11621"/>
                    <a:pt x="5144" y="11681"/>
                    <a:pt x="5120" y="11681"/>
                  </a:cubicBezTo>
                  <a:cubicBezTo>
                    <a:pt x="5037" y="11681"/>
                    <a:pt x="4941" y="11669"/>
                    <a:pt x="4846" y="11657"/>
                  </a:cubicBezTo>
                  <a:cubicBezTo>
                    <a:pt x="4846" y="11657"/>
                    <a:pt x="4834" y="11669"/>
                    <a:pt x="4810" y="11669"/>
                  </a:cubicBezTo>
                  <a:cubicBezTo>
                    <a:pt x="4810" y="11657"/>
                    <a:pt x="4822" y="11657"/>
                    <a:pt x="4834" y="11657"/>
                  </a:cubicBezTo>
                  <a:cubicBezTo>
                    <a:pt x="4699" y="11647"/>
                    <a:pt x="4557" y="11630"/>
                    <a:pt x="4419" y="11630"/>
                  </a:cubicBezTo>
                  <a:cubicBezTo>
                    <a:pt x="4386" y="11630"/>
                    <a:pt x="4354" y="11631"/>
                    <a:pt x="4322" y="11633"/>
                  </a:cubicBezTo>
                  <a:cubicBezTo>
                    <a:pt x="3929" y="11645"/>
                    <a:pt x="3548" y="11705"/>
                    <a:pt x="3155" y="11716"/>
                  </a:cubicBezTo>
                  <a:cubicBezTo>
                    <a:pt x="3173" y="11716"/>
                    <a:pt x="2984" y="11737"/>
                    <a:pt x="2852" y="11737"/>
                  </a:cubicBezTo>
                  <a:cubicBezTo>
                    <a:pt x="2809" y="11737"/>
                    <a:pt x="2771" y="11734"/>
                    <a:pt x="2751" y="11728"/>
                  </a:cubicBezTo>
                  <a:lnTo>
                    <a:pt x="2751" y="11728"/>
                  </a:lnTo>
                  <a:cubicBezTo>
                    <a:pt x="2771" y="11735"/>
                    <a:pt x="2780" y="11742"/>
                    <a:pt x="2770" y="11742"/>
                  </a:cubicBezTo>
                  <a:cubicBezTo>
                    <a:pt x="2763" y="11742"/>
                    <a:pt x="2745" y="11738"/>
                    <a:pt x="2715" y="11728"/>
                  </a:cubicBezTo>
                  <a:cubicBezTo>
                    <a:pt x="2739" y="11728"/>
                    <a:pt x="2751" y="11728"/>
                    <a:pt x="2751" y="11716"/>
                  </a:cubicBezTo>
                  <a:lnTo>
                    <a:pt x="2739" y="11716"/>
                  </a:lnTo>
                  <a:cubicBezTo>
                    <a:pt x="2725" y="11702"/>
                    <a:pt x="2711" y="11697"/>
                    <a:pt x="2699" y="11697"/>
                  </a:cubicBezTo>
                  <a:cubicBezTo>
                    <a:pt x="2691" y="11697"/>
                    <a:pt x="2684" y="11700"/>
                    <a:pt x="2679" y="11705"/>
                  </a:cubicBezTo>
                  <a:cubicBezTo>
                    <a:pt x="2694" y="11770"/>
                    <a:pt x="2614" y="11786"/>
                    <a:pt x="2512" y="11786"/>
                  </a:cubicBezTo>
                  <a:cubicBezTo>
                    <a:pt x="2408" y="11786"/>
                    <a:pt x="2281" y="11769"/>
                    <a:pt x="2213" y="11769"/>
                  </a:cubicBezTo>
                  <a:cubicBezTo>
                    <a:pt x="2190" y="11769"/>
                    <a:pt x="2174" y="11771"/>
                    <a:pt x="2167" y="11776"/>
                  </a:cubicBezTo>
                  <a:cubicBezTo>
                    <a:pt x="2032" y="11832"/>
                    <a:pt x="1886" y="11850"/>
                    <a:pt x="1736" y="11850"/>
                  </a:cubicBezTo>
                  <a:cubicBezTo>
                    <a:pt x="1503" y="11850"/>
                    <a:pt x="1261" y="11807"/>
                    <a:pt x="1036" y="11800"/>
                  </a:cubicBezTo>
                  <a:cubicBezTo>
                    <a:pt x="1036" y="11851"/>
                    <a:pt x="1036" y="11990"/>
                    <a:pt x="1021" y="11990"/>
                  </a:cubicBezTo>
                  <a:cubicBezTo>
                    <a:pt x="1019" y="11990"/>
                    <a:pt x="1016" y="11987"/>
                    <a:pt x="1012" y="11978"/>
                  </a:cubicBezTo>
                  <a:lnTo>
                    <a:pt x="1012" y="11978"/>
                  </a:lnTo>
                  <a:cubicBezTo>
                    <a:pt x="1024" y="12062"/>
                    <a:pt x="1060" y="12169"/>
                    <a:pt x="1119" y="12240"/>
                  </a:cubicBezTo>
                  <a:cubicBezTo>
                    <a:pt x="1110" y="12255"/>
                    <a:pt x="1102" y="12262"/>
                    <a:pt x="1096" y="12262"/>
                  </a:cubicBezTo>
                  <a:cubicBezTo>
                    <a:pt x="1088" y="12262"/>
                    <a:pt x="1084" y="12249"/>
                    <a:pt x="1084" y="12228"/>
                  </a:cubicBezTo>
                  <a:lnTo>
                    <a:pt x="1084" y="12228"/>
                  </a:lnTo>
                  <a:cubicBezTo>
                    <a:pt x="1062" y="12464"/>
                    <a:pt x="1002" y="12950"/>
                    <a:pt x="1303" y="12950"/>
                  </a:cubicBezTo>
                  <a:cubicBezTo>
                    <a:pt x="1336" y="12950"/>
                    <a:pt x="1374" y="12944"/>
                    <a:pt x="1417" y="12931"/>
                  </a:cubicBezTo>
                  <a:cubicBezTo>
                    <a:pt x="1450" y="12953"/>
                    <a:pt x="1561" y="13004"/>
                    <a:pt x="1581" y="13004"/>
                  </a:cubicBezTo>
                  <a:cubicBezTo>
                    <a:pt x="1583" y="13004"/>
                    <a:pt x="1584" y="13003"/>
                    <a:pt x="1584" y="13002"/>
                  </a:cubicBezTo>
                  <a:cubicBezTo>
                    <a:pt x="1584" y="12990"/>
                    <a:pt x="1989" y="12967"/>
                    <a:pt x="2096" y="12967"/>
                  </a:cubicBezTo>
                  <a:cubicBezTo>
                    <a:pt x="2125" y="12963"/>
                    <a:pt x="2156" y="12962"/>
                    <a:pt x="2187" y="12962"/>
                  </a:cubicBezTo>
                  <a:cubicBezTo>
                    <a:pt x="2326" y="12962"/>
                    <a:pt x="2475" y="12988"/>
                    <a:pt x="2618" y="12988"/>
                  </a:cubicBezTo>
                  <a:cubicBezTo>
                    <a:pt x="2683" y="12988"/>
                    <a:pt x="2748" y="12983"/>
                    <a:pt x="2810" y="12967"/>
                  </a:cubicBezTo>
                  <a:cubicBezTo>
                    <a:pt x="2886" y="12944"/>
                    <a:pt x="2963" y="12937"/>
                    <a:pt x="3040" y="12937"/>
                  </a:cubicBezTo>
                  <a:cubicBezTo>
                    <a:pt x="3234" y="12937"/>
                    <a:pt x="3429" y="12987"/>
                    <a:pt x="3620" y="12987"/>
                  </a:cubicBezTo>
                  <a:cubicBezTo>
                    <a:pt x="3721" y="12987"/>
                    <a:pt x="3820" y="12973"/>
                    <a:pt x="3917" y="12931"/>
                  </a:cubicBezTo>
                  <a:cubicBezTo>
                    <a:pt x="3838" y="12922"/>
                    <a:pt x="3863" y="12874"/>
                    <a:pt x="3911" y="12874"/>
                  </a:cubicBezTo>
                  <a:cubicBezTo>
                    <a:pt x="3927" y="12874"/>
                    <a:pt x="3947" y="12880"/>
                    <a:pt x="3965" y="12895"/>
                  </a:cubicBezTo>
                  <a:cubicBezTo>
                    <a:pt x="4062" y="12904"/>
                    <a:pt x="4481" y="12977"/>
                    <a:pt x="4671" y="12977"/>
                  </a:cubicBezTo>
                  <a:cubicBezTo>
                    <a:pt x="4740" y="12977"/>
                    <a:pt x="4778" y="12968"/>
                    <a:pt x="4763" y="12943"/>
                  </a:cubicBezTo>
                  <a:cubicBezTo>
                    <a:pt x="4791" y="12943"/>
                    <a:pt x="4831" y="12939"/>
                    <a:pt x="4864" y="12939"/>
                  </a:cubicBezTo>
                  <a:cubicBezTo>
                    <a:pt x="4912" y="12939"/>
                    <a:pt x="4944" y="12948"/>
                    <a:pt x="4894" y="12990"/>
                  </a:cubicBezTo>
                  <a:cubicBezTo>
                    <a:pt x="4978" y="12982"/>
                    <a:pt x="5038" y="12974"/>
                    <a:pt x="5109" y="12974"/>
                  </a:cubicBezTo>
                  <a:cubicBezTo>
                    <a:pt x="5138" y="12974"/>
                    <a:pt x="5168" y="12975"/>
                    <a:pt x="5203" y="12978"/>
                  </a:cubicBezTo>
                  <a:cubicBezTo>
                    <a:pt x="5162" y="12949"/>
                    <a:pt x="5177" y="12940"/>
                    <a:pt x="5206" y="12940"/>
                  </a:cubicBezTo>
                  <a:cubicBezTo>
                    <a:pt x="5236" y="12940"/>
                    <a:pt x="5281" y="12949"/>
                    <a:pt x="5299" y="12955"/>
                  </a:cubicBezTo>
                  <a:cubicBezTo>
                    <a:pt x="5343" y="12967"/>
                    <a:pt x="5387" y="12971"/>
                    <a:pt x="5431" y="12971"/>
                  </a:cubicBezTo>
                  <a:cubicBezTo>
                    <a:pt x="5561" y="12971"/>
                    <a:pt x="5689" y="12931"/>
                    <a:pt x="5822" y="12931"/>
                  </a:cubicBezTo>
                  <a:cubicBezTo>
                    <a:pt x="5879" y="12951"/>
                    <a:pt x="6004" y="12963"/>
                    <a:pt x="6135" y="12963"/>
                  </a:cubicBezTo>
                  <a:cubicBezTo>
                    <a:pt x="6309" y="12963"/>
                    <a:pt x="6494" y="12943"/>
                    <a:pt x="6549" y="12895"/>
                  </a:cubicBezTo>
                  <a:cubicBezTo>
                    <a:pt x="6550" y="12894"/>
                    <a:pt x="6551" y="12893"/>
                    <a:pt x="6551" y="12893"/>
                  </a:cubicBezTo>
                  <a:lnTo>
                    <a:pt x="6551" y="12893"/>
                  </a:lnTo>
                  <a:cubicBezTo>
                    <a:pt x="6556" y="12893"/>
                    <a:pt x="6427" y="13068"/>
                    <a:pt x="6461" y="13068"/>
                  </a:cubicBezTo>
                  <a:cubicBezTo>
                    <a:pt x="6463" y="13068"/>
                    <a:pt x="6467" y="13067"/>
                    <a:pt x="6472" y="13065"/>
                  </a:cubicBezTo>
                  <a:lnTo>
                    <a:pt x="6472" y="13065"/>
                  </a:lnTo>
                  <a:cubicBezTo>
                    <a:pt x="6442" y="13081"/>
                    <a:pt x="6343" y="13139"/>
                    <a:pt x="6331" y="13139"/>
                  </a:cubicBezTo>
                  <a:cubicBezTo>
                    <a:pt x="6327" y="13139"/>
                    <a:pt x="6331" y="13134"/>
                    <a:pt x="6346" y="13121"/>
                  </a:cubicBezTo>
                  <a:lnTo>
                    <a:pt x="6346" y="13121"/>
                  </a:lnTo>
                  <a:cubicBezTo>
                    <a:pt x="5870" y="13395"/>
                    <a:pt x="5430" y="13681"/>
                    <a:pt x="4918" y="13907"/>
                  </a:cubicBezTo>
                  <a:cubicBezTo>
                    <a:pt x="5047" y="13933"/>
                    <a:pt x="4914" y="13978"/>
                    <a:pt x="4849" y="13978"/>
                  </a:cubicBezTo>
                  <a:cubicBezTo>
                    <a:pt x="4824" y="13978"/>
                    <a:pt x="4809" y="13971"/>
                    <a:pt x="4822" y="13955"/>
                  </a:cubicBezTo>
                  <a:lnTo>
                    <a:pt x="4822" y="13955"/>
                  </a:lnTo>
                  <a:cubicBezTo>
                    <a:pt x="4787" y="13967"/>
                    <a:pt x="4668" y="14002"/>
                    <a:pt x="4644" y="14038"/>
                  </a:cubicBezTo>
                  <a:cubicBezTo>
                    <a:pt x="4656" y="14014"/>
                    <a:pt x="4668" y="13991"/>
                    <a:pt x="4679" y="13979"/>
                  </a:cubicBezTo>
                  <a:lnTo>
                    <a:pt x="4679" y="13979"/>
                  </a:lnTo>
                  <a:cubicBezTo>
                    <a:pt x="4668" y="13991"/>
                    <a:pt x="4656" y="14002"/>
                    <a:pt x="4632" y="14014"/>
                  </a:cubicBezTo>
                  <a:cubicBezTo>
                    <a:pt x="4608" y="14086"/>
                    <a:pt x="4453" y="14110"/>
                    <a:pt x="4394" y="14133"/>
                  </a:cubicBezTo>
                  <a:lnTo>
                    <a:pt x="4370" y="14133"/>
                  </a:lnTo>
                  <a:cubicBezTo>
                    <a:pt x="4334" y="14145"/>
                    <a:pt x="4215" y="14169"/>
                    <a:pt x="4156" y="14193"/>
                  </a:cubicBezTo>
                  <a:cubicBezTo>
                    <a:pt x="4394" y="14204"/>
                    <a:pt x="4059" y="14248"/>
                    <a:pt x="4151" y="14252"/>
                  </a:cubicBezTo>
                  <a:lnTo>
                    <a:pt x="4151" y="14252"/>
                  </a:lnTo>
                  <a:cubicBezTo>
                    <a:pt x="4149" y="14252"/>
                    <a:pt x="4147" y="14252"/>
                    <a:pt x="4145" y="14252"/>
                  </a:cubicBezTo>
                  <a:cubicBezTo>
                    <a:pt x="3800" y="14252"/>
                    <a:pt x="3446" y="14484"/>
                    <a:pt x="3114" y="14484"/>
                  </a:cubicBezTo>
                  <a:cubicBezTo>
                    <a:pt x="3064" y="14484"/>
                    <a:pt x="3014" y="14479"/>
                    <a:pt x="2965" y="14467"/>
                  </a:cubicBezTo>
                  <a:cubicBezTo>
                    <a:pt x="2893" y="14446"/>
                    <a:pt x="2822" y="14439"/>
                    <a:pt x="2751" y="14439"/>
                  </a:cubicBezTo>
                  <a:cubicBezTo>
                    <a:pt x="2618" y="14439"/>
                    <a:pt x="2486" y="14463"/>
                    <a:pt x="2352" y="14463"/>
                  </a:cubicBezTo>
                  <a:cubicBezTo>
                    <a:pt x="2312" y="14463"/>
                    <a:pt x="2272" y="14461"/>
                    <a:pt x="2231" y="14455"/>
                  </a:cubicBezTo>
                  <a:lnTo>
                    <a:pt x="2231" y="14455"/>
                  </a:lnTo>
                  <a:cubicBezTo>
                    <a:pt x="2239" y="14458"/>
                    <a:pt x="2239" y="14467"/>
                    <a:pt x="2239" y="14467"/>
                  </a:cubicBezTo>
                  <a:cubicBezTo>
                    <a:pt x="2203" y="14467"/>
                    <a:pt x="2155" y="14455"/>
                    <a:pt x="2120" y="14455"/>
                  </a:cubicBezTo>
                  <a:cubicBezTo>
                    <a:pt x="2132" y="14449"/>
                    <a:pt x="2143" y="14446"/>
                    <a:pt x="2155" y="14446"/>
                  </a:cubicBezTo>
                  <a:cubicBezTo>
                    <a:pt x="2167" y="14446"/>
                    <a:pt x="2179" y="14449"/>
                    <a:pt x="2191" y="14455"/>
                  </a:cubicBezTo>
                  <a:cubicBezTo>
                    <a:pt x="2165" y="14437"/>
                    <a:pt x="2132" y="14426"/>
                    <a:pt x="2103" y="14426"/>
                  </a:cubicBezTo>
                  <a:cubicBezTo>
                    <a:pt x="2092" y="14426"/>
                    <a:pt x="2082" y="14428"/>
                    <a:pt x="2072" y="14431"/>
                  </a:cubicBezTo>
                  <a:cubicBezTo>
                    <a:pt x="2108" y="14479"/>
                    <a:pt x="1048" y="14491"/>
                    <a:pt x="893" y="14491"/>
                  </a:cubicBezTo>
                  <a:cubicBezTo>
                    <a:pt x="852" y="14489"/>
                    <a:pt x="811" y="14488"/>
                    <a:pt x="773" y="14488"/>
                  </a:cubicBezTo>
                  <a:cubicBezTo>
                    <a:pt x="347" y="14488"/>
                    <a:pt x="102" y="14618"/>
                    <a:pt x="48" y="15098"/>
                  </a:cubicBezTo>
                  <a:cubicBezTo>
                    <a:pt x="49" y="15096"/>
                    <a:pt x="51" y="15094"/>
                    <a:pt x="52" y="15094"/>
                  </a:cubicBezTo>
                  <a:lnTo>
                    <a:pt x="52" y="15094"/>
                  </a:lnTo>
                  <a:cubicBezTo>
                    <a:pt x="66" y="15094"/>
                    <a:pt x="42" y="15273"/>
                    <a:pt x="28" y="15273"/>
                  </a:cubicBezTo>
                  <a:cubicBezTo>
                    <a:pt x="27" y="15273"/>
                    <a:pt x="25" y="15271"/>
                    <a:pt x="24" y="15264"/>
                  </a:cubicBezTo>
                  <a:lnTo>
                    <a:pt x="24" y="15264"/>
                  </a:lnTo>
                  <a:cubicBezTo>
                    <a:pt x="35" y="15377"/>
                    <a:pt x="15" y="15648"/>
                    <a:pt x="2" y="15648"/>
                  </a:cubicBezTo>
                  <a:cubicBezTo>
                    <a:pt x="2" y="15648"/>
                    <a:pt x="1" y="15647"/>
                    <a:pt x="0" y="15645"/>
                  </a:cubicBezTo>
                  <a:lnTo>
                    <a:pt x="0" y="15645"/>
                  </a:lnTo>
                  <a:cubicBezTo>
                    <a:pt x="12" y="15741"/>
                    <a:pt x="72" y="15812"/>
                    <a:pt x="84" y="15907"/>
                  </a:cubicBezTo>
                  <a:cubicBezTo>
                    <a:pt x="84" y="15924"/>
                    <a:pt x="78" y="16032"/>
                    <a:pt x="74" y="16032"/>
                  </a:cubicBezTo>
                  <a:cubicBezTo>
                    <a:pt x="73" y="16032"/>
                    <a:pt x="72" y="16015"/>
                    <a:pt x="72" y="15967"/>
                  </a:cubicBezTo>
                  <a:lnTo>
                    <a:pt x="72" y="15967"/>
                  </a:lnTo>
                  <a:cubicBezTo>
                    <a:pt x="60" y="16205"/>
                    <a:pt x="72" y="16443"/>
                    <a:pt x="84" y="16693"/>
                  </a:cubicBezTo>
                  <a:cubicBezTo>
                    <a:pt x="41" y="16928"/>
                    <a:pt x="342" y="17143"/>
                    <a:pt x="644" y="17143"/>
                  </a:cubicBezTo>
                  <a:cubicBezTo>
                    <a:pt x="679" y="17143"/>
                    <a:pt x="714" y="17140"/>
                    <a:pt x="749" y="17134"/>
                  </a:cubicBezTo>
                  <a:lnTo>
                    <a:pt x="749" y="17134"/>
                  </a:lnTo>
                  <a:cubicBezTo>
                    <a:pt x="839" y="17159"/>
                    <a:pt x="1044" y="17217"/>
                    <a:pt x="941" y="17217"/>
                  </a:cubicBezTo>
                  <a:cubicBezTo>
                    <a:pt x="996" y="17224"/>
                    <a:pt x="1052" y="17227"/>
                    <a:pt x="1109" y="17227"/>
                  </a:cubicBezTo>
                  <a:cubicBezTo>
                    <a:pt x="1337" y="17227"/>
                    <a:pt x="1579" y="17181"/>
                    <a:pt x="1798" y="17181"/>
                  </a:cubicBezTo>
                  <a:lnTo>
                    <a:pt x="2763" y="17181"/>
                  </a:lnTo>
                  <a:cubicBezTo>
                    <a:pt x="3083" y="17192"/>
                    <a:pt x="3408" y="17200"/>
                    <a:pt x="3734" y="17200"/>
                  </a:cubicBezTo>
                  <a:cubicBezTo>
                    <a:pt x="4158" y="17200"/>
                    <a:pt x="4583" y="17186"/>
                    <a:pt x="5001" y="17146"/>
                  </a:cubicBezTo>
                  <a:cubicBezTo>
                    <a:pt x="4941" y="17110"/>
                    <a:pt x="5072" y="17098"/>
                    <a:pt x="5013" y="17086"/>
                  </a:cubicBezTo>
                  <a:cubicBezTo>
                    <a:pt x="5023" y="17083"/>
                    <a:pt x="5035" y="17081"/>
                    <a:pt x="5047" y="17081"/>
                  </a:cubicBezTo>
                  <a:cubicBezTo>
                    <a:pt x="5076" y="17081"/>
                    <a:pt x="5110" y="17090"/>
                    <a:pt x="5144" y="17098"/>
                  </a:cubicBezTo>
                  <a:cubicBezTo>
                    <a:pt x="5158" y="17097"/>
                    <a:pt x="5177" y="17096"/>
                    <a:pt x="5199" y="17096"/>
                  </a:cubicBezTo>
                  <a:cubicBezTo>
                    <a:pt x="5452" y="17096"/>
                    <a:pt x="6171" y="17186"/>
                    <a:pt x="6434" y="17186"/>
                  </a:cubicBezTo>
                  <a:cubicBezTo>
                    <a:pt x="6512" y="17186"/>
                    <a:pt x="6550" y="17178"/>
                    <a:pt x="6525" y="17158"/>
                  </a:cubicBezTo>
                  <a:lnTo>
                    <a:pt x="6525" y="17158"/>
                  </a:lnTo>
                  <a:cubicBezTo>
                    <a:pt x="6537" y="17158"/>
                    <a:pt x="6680" y="17169"/>
                    <a:pt x="6680" y="17181"/>
                  </a:cubicBezTo>
                  <a:lnTo>
                    <a:pt x="6608" y="17181"/>
                  </a:lnTo>
                  <a:cubicBezTo>
                    <a:pt x="6624" y="17188"/>
                    <a:pt x="6638" y="17190"/>
                    <a:pt x="6653" y="17190"/>
                  </a:cubicBezTo>
                  <a:cubicBezTo>
                    <a:pt x="6703" y="17190"/>
                    <a:pt x="6750" y="17160"/>
                    <a:pt x="6795" y="17160"/>
                  </a:cubicBezTo>
                  <a:cubicBezTo>
                    <a:pt x="6808" y="17160"/>
                    <a:pt x="6821" y="17163"/>
                    <a:pt x="6834" y="17169"/>
                  </a:cubicBezTo>
                  <a:cubicBezTo>
                    <a:pt x="6825" y="17174"/>
                    <a:pt x="6816" y="17179"/>
                    <a:pt x="6806" y="17183"/>
                  </a:cubicBezTo>
                  <a:lnTo>
                    <a:pt x="6806" y="17183"/>
                  </a:lnTo>
                  <a:cubicBezTo>
                    <a:pt x="6850" y="17176"/>
                    <a:pt x="6899" y="17174"/>
                    <a:pt x="6946" y="17174"/>
                  </a:cubicBezTo>
                  <a:cubicBezTo>
                    <a:pt x="6993" y="17174"/>
                    <a:pt x="7038" y="17176"/>
                    <a:pt x="7073" y="17181"/>
                  </a:cubicBezTo>
                  <a:lnTo>
                    <a:pt x="7085" y="17181"/>
                  </a:lnTo>
                  <a:cubicBezTo>
                    <a:pt x="7120" y="17181"/>
                    <a:pt x="7239" y="17193"/>
                    <a:pt x="7287" y="17193"/>
                  </a:cubicBezTo>
                  <a:cubicBezTo>
                    <a:pt x="7202" y="17153"/>
                    <a:pt x="7207" y="17145"/>
                    <a:pt x="7235" y="17145"/>
                  </a:cubicBezTo>
                  <a:cubicBezTo>
                    <a:pt x="7257" y="17145"/>
                    <a:pt x="7292" y="17150"/>
                    <a:pt x="7311" y="17150"/>
                  </a:cubicBezTo>
                  <a:cubicBezTo>
                    <a:pt x="7327" y="17150"/>
                    <a:pt x="7333" y="17146"/>
                    <a:pt x="7311" y="17134"/>
                  </a:cubicBezTo>
                  <a:lnTo>
                    <a:pt x="7311" y="17134"/>
                  </a:lnTo>
                  <a:cubicBezTo>
                    <a:pt x="7432" y="17189"/>
                    <a:pt x="7567" y="17206"/>
                    <a:pt x="7707" y="17206"/>
                  </a:cubicBezTo>
                  <a:cubicBezTo>
                    <a:pt x="7952" y="17206"/>
                    <a:pt x="8214" y="17153"/>
                    <a:pt x="8455" y="17153"/>
                  </a:cubicBezTo>
                  <a:cubicBezTo>
                    <a:pt x="8495" y="17153"/>
                    <a:pt x="8534" y="17154"/>
                    <a:pt x="8573" y="17158"/>
                  </a:cubicBezTo>
                  <a:cubicBezTo>
                    <a:pt x="8775" y="17181"/>
                    <a:pt x="8995" y="17190"/>
                    <a:pt x="9219" y="17190"/>
                  </a:cubicBezTo>
                  <a:cubicBezTo>
                    <a:pt x="9442" y="17190"/>
                    <a:pt x="9668" y="17181"/>
                    <a:pt x="9882" y="17169"/>
                  </a:cubicBezTo>
                  <a:cubicBezTo>
                    <a:pt x="10299" y="17146"/>
                    <a:pt x="10383" y="17050"/>
                    <a:pt x="10442" y="16598"/>
                  </a:cubicBezTo>
                  <a:cubicBezTo>
                    <a:pt x="10490" y="16265"/>
                    <a:pt x="10430" y="15919"/>
                    <a:pt x="10490" y="15586"/>
                  </a:cubicBezTo>
                  <a:lnTo>
                    <a:pt x="10490" y="15586"/>
                  </a:lnTo>
                  <a:cubicBezTo>
                    <a:pt x="10482" y="15615"/>
                    <a:pt x="10477" y="15625"/>
                    <a:pt x="10474" y="15625"/>
                  </a:cubicBezTo>
                  <a:cubicBezTo>
                    <a:pt x="10466" y="15625"/>
                    <a:pt x="10466" y="15570"/>
                    <a:pt x="10466" y="15562"/>
                  </a:cubicBezTo>
                  <a:cubicBezTo>
                    <a:pt x="10466" y="15550"/>
                    <a:pt x="10514" y="15122"/>
                    <a:pt x="10430" y="15062"/>
                  </a:cubicBezTo>
                  <a:cubicBezTo>
                    <a:pt x="10430" y="15086"/>
                    <a:pt x="10371" y="15264"/>
                    <a:pt x="10299" y="15264"/>
                  </a:cubicBezTo>
                  <a:cubicBezTo>
                    <a:pt x="10323" y="15264"/>
                    <a:pt x="10287" y="15526"/>
                    <a:pt x="10287" y="15562"/>
                  </a:cubicBezTo>
                  <a:cubicBezTo>
                    <a:pt x="10240" y="15884"/>
                    <a:pt x="10263" y="16265"/>
                    <a:pt x="10240" y="16610"/>
                  </a:cubicBezTo>
                  <a:cubicBezTo>
                    <a:pt x="10263" y="16610"/>
                    <a:pt x="10263" y="16598"/>
                    <a:pt x="10263" y="16586"/>
                  </a:cubicBezTo>
                  <a:cubicBezTo>
                    <a:pt x="10263" y="16586"/>
                    <a:pt x="10263" y="16610"/>
                    <a:pt x="10263" y="16634"/>
                  </a:cubicBezTo>
                  <a:cubicBezTo>
                    <a:pt x="10263" y="16634"/>
                    <a:pt x="10263" y="16622"/>
                    <a:pt x="10275" y="16610"/>
                  </a:cubicBezTo>
                  <a:lnTo>
                    <a:pt x="10275" y="16610"/>
                  </a:lnTo>
                  <a:cubicBezTo>
                    <a:pt x="10275" y="16658"/>
                    <a:pt x="10287" y="16717"/>
                    <a:pt x="10263" y="16717"/>
                  </a:cubicBezTo>
                  <a:cubicBezTo>
                    <a:pt x="10263" y="16693"/>
                    <a:pt x="10263" y="16669"/>
                    <a:pt x="10263" y="16634"/>
                  </a:cubicBezTo>
                  <a:cubicBezTo>
                    <a:pt x="10252" y="16693"/>
                    <a:pt x="10192" y="16967"/>
                    <a:pt x="10097" y="16967"/>
                  </a:cubicBezTo>
                  <a:cubicBezTo>
                    <a:pt x="10097" y="16967"/>
                    <a:pt x="9835" y="16967"/>
                    <a:pt x="9978" y="16943"/>
                  </a:cubicBezTo>
                  <a:cubicBezTo>
                    <a:pt x="9964" y="16940"/>
                    <a:pt x="9929" y="16938"/>
                    <a:pt x="9892" y="16938"/>
                  </a:cubicBezTo>
                  <a:cubicBezTo>
                    <a:pt x="9801" y="16938"/>
                    <a:pt x="9690" y="16947"/>
                    <a:pt x="9799" y="16955"/>
                  </a:cubicBezTo>
                  <a:cubicBezTo>
                    <a:pt x="9430" y="16979"/>
                    <a:pt x="9049" y="16979"/>
                    <a:pt x="8668" y="16991"/>
                  </a:cubicBezTo>
                  <a:cubicBezTo>
                    <a:pt x="8394" y="16991"/>
                    <a:pt x="8132" y="17027"/>
                    <a:pt x="7847" y="17039"/>
                  </a:cubicBezTo>
                  <a:cubicBezTo>
                    <a:pt x="7942" y="17027"/>
                    <a:pt x="7763" y="17015"/>
                    <a:pt x="7882" y="16991"/>
                  </a:cubicBezTo>
                  <a:cubicBezTo>
                    <a:pt x="7875" y="16990"/>
                    <a:pt x="7863" y="16989"/>
                    <a:pt x="7848" y="16989"/>
                  </a:cubicBezTo>
                  <a:cubicBezTo>
                    <a:pt x="7767" y="16989"/>
                    <a:pt x="7586" y="17004"/>
                    <a:pt x="7475" y="17004"/>
                  </a:cubicBezTo>
                  <a:cubicBezTo>
                    <a:pt x="7436" y="17004"/>
                    <a:pt x="7406" y="17003"/>
                    <a:pt x="7391" y="16997"/>
                  </a:cubicBezTo>
                  <a:lnTo>
                    <a:pt x="7391" y="16997"/>
                  </a:lnTo>
                  <a:cubicBezTo>
                    <a:pt x="7408" y="17007"/>
                    <a:pt x="7439" y="17015"/>
                    <a:pt x="7477" y="17015"/>
                  </a:cubicBezTo>
                  <a:cubicBezTo>
                    <a:pt x="7412" y="17021"/>
                    <a:pt x="7352" y="17033"/>
                    <a:pt x="7291" y="17033"/>
                  </a:cubicBezTo>
                  <a:cubicBezTo>
                    <a:pt x="7230" y="17033"/>
                    <a:pt x="7168" y="17021"/>
                    <a:pt x="7096" y="16979"/>
                  </a:cubicBezTo>
                  <a:cubicBezTo>
                    <a:pt x="7081" y="16970"/>
                    <a:pt x="7050" y="16967"/>
                    <a:pt x="7014" y="16967"/>
                  </a:cubicBezTo>
                  <a:cubicBezTo>
                    <a:pt x="6885" y="16967"/>
                    <a:pt x="6681" y="17010"/>
                    <a:pt x="6786" y="17010"/>
                  </a:cubicBezTo>
                  <a:cubicBezTo>
                    <a:pt x="6792" y="17010"/>
                    <a:pt x="6799" y="17010"/>
                    <a:pt x="6807" y="17010"/>
                  </a:cubicBezTo>
                  <a:lnTo>
                    <a:pt x="6807" y="17010"/>
                  </a:lnTo>
                  <a:cubicBezTo>
                    <a:pt x="6717" y="17017"/>
                    <a:pt x="6598" y="17028"/>
                    <a:pt x="6575" y="17028"/>
                  </a:cubicBezTo>
                  <a:cubicBezTo>
                    <a:pt x="6562" y="17028"/>
                    <a:pt x="6581" y="17024"/>
                    <a:pt x="6656" y="17015"/>
                  </a:cubicBezTo>
                  <a:cubicBezTo>
                    <a:pt x="6287" y="17003"/>
                    <a:pt x="6763" y="16979"/>
                    <a:pt x="6834" y="16967"/>
                  </a:cubicBezTo>
                  <a:cubicBezTo>
                    <a:pt x="6787" y="16949"/>
                    <a:pt x="6736" y="16943"/>
                    <a:pt x="6684" y="16943"/>
                  </a:cubicBezTo>
                  <a:cubicBezTo>
                    <a:pt x="6632" y="16943"/>
                    <a:pt x="6578" y="16949"/>
                    <a:pt x="6525" y="16955"/>
                  </a:cubicBezTo>
                  <a:cubicBezTo>
                    <a:pt x="6510" y="16955"/>
                    <a:pt x="6355" y="16989"/>
                    <a:pt x="6296" y="16989"/>
                  </a:cubicBezTo>
                  <a:cubicBezTo>
                    <a:pt x="6263" y="16989"/>
                    <a:pt x="6261" y="16978"/>
                    <a:pt x="6334" y="16943"/>
                  </a:cubicBezTo>
                  <a:lnTo>
                    <a:pt x="6334" y="16943"/>
                  </a:lnTo>
                  <a:cubicBezTo>
                    <a:pt x="6312" y="16948"/>
                    <a:pt x="6291" y="16950"/>
                    <a:pt x="6270" y="16950"/>
                  </a:cubicBezTo>
                  <a:cubicBezTo>
                    <a:pt x="6199" y="16950"/>
                    <a:pt x="6132" y="16929"/>
                    <a:pt x="6061" y="16929"/>
                  </a:cubicBezTo>
                  <a:cubicBezTo>
                    <a:pt x="6049" y="16929"/>
                    <a:pt x="6037" y="16930"/>
                    <a:pt x="6025" y="16931"/>
                  </a:cubicBezTo>
                  <a:cubicBezTo>
                    <a:pt x="6180" y="16931"/>
                    <a:pt x="6084" y="16967"/>
                    <a:pt x="6168" y="16979"/>
                  </a:cubicBezTo>
                  <a:cubicBezTo>
                    <a:pt x="6148" y="16982"/>
                    <a:pt x="6129" y="16983"/>
                    <a:pt x="6110" y="16983"/>
                  </a:cubicBezTo>
                  <a:cubicBezTo>
                    <a:pt x="5987" y="16983"/>
                    <a:pt x="5870" y="16930"/>
                    <a:pt x="5746" y="16930"/>
                  </a:cubicBezTo>
                  <a:cubicBezTo>
                    <a:pt x="5739" y="16930"/>
                    <a:pt x="5733" y="16930"/>
                    <a:pt x="5726" y="16931"/>
                  </a:cubicBezTo>
                  <a:lnTo>
                    <a:pt x="5726" y="16931"/>
                  </a:lnTo>
                  <a:cubicBezTo>
                    <a:pt x="5772" y="16928"/>
                    <a:pt x="5779" y="16926"/>
                    <a:pt x="5765" y="16926"/>
                  </a:cubicBezTo>
                  <a:cubicBezTo>
                    <a:pt x="5729" y="16926"/>
                    <a:pt x="5556" y="16935"/>
                    <a:pt x="5572" y="16943"/>
                  </a:cubicBezTo>
                  <a:cubicBezTo>
                    <a:pt x="5569" y="16943"/>
                    <a:pt x="5565" y="16942"/>
                    <a:pt x="5561" y="16942"/>
                  </a:cubicBezTo>
                  <a:cubicBezTo>
                    <a:pt x="5487" y="16942"/>
                    <a:pt x="5236" y="17002"/>
                    <a:pt x="5180" y="17002"/>
                  </a:cubicBezTo>
                  <a:cubicBezTo>
                    <a:pt x="5158" y="17002"/>
                    <a:pt x="5166" y="16993"/>
                    <a:pt x="5227" y="16967"/>
                  </a:cubicBezTo>
                  <a:lnTo>
                    <a:pt x="5227" y="16967"/>
                  </a:lnTo>
                  <a:cubicBezTo>
                    <a:pt x="5162" y="16973"/>
                    <a:pt x="5075" y="16973"/>
                    <a:pt x="4979" y="16973"/>
                  </a:cubicBezTo>
                  <a:cubicBezTo>
                    <a:pt x="4882" y="16973"/>
                    <a:pt x="4775" y="16973"/>
                    <a:pt x="4668" y="16979"/>
                  </a:cubicBezTo>
                  <a:cubicBezTo>
                    <a:pt x="4683" y="16971"/>
                    <a:pt x="4703" y="16970"/>
                    <a:pt x="4724" y="16970"/>
                  </a:cubicBezTo>
                  <a:cubicBezTo>
                    <a:pt x="4734" y="16970"/>
                    <a:pt x="4745" y="16970"/>
                    <a:pt x="4755" y="16970"/>
                  </a:cubicBezTo>
                  <a:cubicBezTo>
                    <a:pt x="4787" y="16970"/>
                    <a:pt x="4816" y="16967"/>
                    <a:pt x="4834" y="16943"/>
                  </a:cubicBezTo>
                  <a:cubicBezTo>
                    <a:pt x="4751" y="16931"/>
                    <a:pt x="4679" y="16931"/>
                    <a:pt x="4596" y="16931"/>
                  </a:cubicBezTo>
                  <a:cubicBezTo>
                    <a:pt x="4691" y="16943"/>
                    <a:pt x="4358" y="16967"/>
                    <a:pt x="4334" y="16967"/>
                  </a:cubicBezTo>
                  <a:cubicBezTo>
                    <a:pt x="4355" y="16931"/>
                    <a:pt x="4335" y="16922"/>
                    <a:pt x="4300" y="16922"/>
                  </a:cubicBezTo>
                  <a:cubicBezTo>
                    <a:pt x="4262" y="16922"/>
                    <a:pt x="4204" y="16933"/>
                    <a:pt x="4158" y="16933"/>
                  </a:cubicBezTo>
                  <a:cubicBezTo>
                    <a:pt x="4149" y="16933"/>
                    <a:pt x="4140" y="16933"/>
                    <a:pt x="4132" y="16931"/>
                  </a:cubicBezTo>
                  <a:lnTo>
                    <a:pt x="3870" y="16931"/>
                  </a:lnTo>
                  <a:cubicBezTo>
                    <a:pt x="3846" y="16931"/>
                    <a:pt x="3822" y="16931"/>
                    <a:pt x="3775" y="16919"/>
                  </a:cubicBezTo>
                  <a:lnTo>
                    <a:pt x="3810" y="16908"/>
                  </a:lnTo>
                  <a:cubicBezTo>
                    <a:pt x="3751" y="16908"/>
                    <a:pt x="3763" y="16919"/>
                    <a:pt x="3763" y="16919"/>
                  </a:cubicBezTo>
                  <a:cubicBezTo>
                    <a:pt x="3633" y="16911"/>
                    <a:pt x="3416" y="16887"/>
                    <a:pt x="3282" y="16887"/>
                  </a:cubicBezTo>
                  <a:cubicBezTo>
                    <a:pt x="3219" y="16887"/>
                    <a:pt x="3175" y="16892"/>
                    <a:pt x="3167" y="16908"/>
                  </a:cubicBezTo>
                  <a:cubicBezTo>
                    <a:pt x="3191" y="16919"/>
                    <a:pt x="3203" y="16931"/>
                    <a:pt x="3203" y="16955"/>
                  </a:cubicBezTo>
                  <a:cubicBezTo>
                    <a:pt x="3143" y="16975"/>
                    <a:pt x="3065" y="16983"/>
                    <a:pt x="2985" y="16983"/>
                  </a:cubicBezTo>
                  <a:cubicBezTo>
                    <a:pt x="2876" y="16983"/>
                    <a:pt x="2762" y="16969"/>
                    <a:pt x="2679" y="16955"/>
                  </a:cubicBezTo>
                  <a:cubicBezTo>
                    <a:pt x="3072" y="16931"/>
                    <a:pt x="2584" y="16955"/>
                    <a:pt x="2727" y="16919"/>
                  </a:cubicBezTo>
                  <a:lnTo>
                    <a:pt x="2727" y="16919"/>
                  </a:lnTo>
                  <a:cubicBezTo>
                    <a:pt x="2661" y="16928"/>
                    <a:pt x="2561" y="16942"/>
                    <a:pt x="2479" y="16942"/>
                  </a:cubicBezTo>
                  <a:cubicBezTo>
                    <a:pt x="2441" y="16942"/>
                    <a:pt x="2407" y="16939"/>
                    <a:pt x="2382" y="16931"/>
                  </a:cubicBezTo>
                  <a:cubicBezTo>
                    <a:pt x="2298" y="16931"/>
                    <a:pt x="2155" y="16943"/>
                    <a:pt x="2060" y="16955"/>
                  </a:cubicBezTo>
                  <a:lnTo>
                    <a:pt x="2096" y="16943"/>
                  </a:lnTo>
                  <a:cubicBezTo>
                    <a:pt x="2072" y="16943"/>
                    <a:pt x="2060" y="16955"/>
                    <a:pt x="2048" y="16955"/>
                  </a:cubicBezTo>
                  <a:lnTo>
                    <a:pt x="1739" y="16955"/>
                  </a:lnTo>
                  <a:cubicBezTo>
                    <a:pt x="1740" y="16954"/>
                    <a:pt x="1739" y="16954"/>
                    <a:pt x="1736" y="16954"/>
                  </a:cubicBezTo>
                  <a:cubicBezTo>
                    <a:pt x="1718" y="16954"/>
                    <a:pt x="1601" y="16985"/>
                    <a:pt x="1593" y="16985"/>
                  </a:cubicBezTo>
                  <a:cubicBezTo>
                    <a:pt x="1593" y="16985"/>
                    <a:pt x="1593" y="16984"/>
                    <a:pt x="1596" y="16983"/>
                  </a:cubicBezTo>
                  <a:lnTo>
                    <a:pt x="1596" y="16983"/>
                  </a:lnTo>
                  <a:cubicBezTo>
                    <a:pt x="1590" y="16984"/>
                    <a:pt x="1584" y="16984"/>
                    <a:pt x="1577" y="16984"/>
                  </a:cubicBezTo>
                  <a:cubicBezTo>
                    <a:pt x="1548" y="16984"/>
                    <a:pt x="1508" y="16979"/>
                    <a:pt x="1500" y="16979"/>
                  </a:cubicBezTo>
                  <a:cubicBezTo>
                    <a:pt x="1548" y="16967"/>
                    <a:pt x="1584" y="16967"/>
                    <a:pt x="1631" y="16967"/>
                  </a:cubicBezTo>
                  <a:cubicBezTo>
                    <a:pt x="1594" y="16939"/>
                    <a:pt x="1553" y="16931"/>
                    <a:pt x="1511" y="16931"/>
                  </a:cubicBezTo>
                  <a:cubicBezTo>
                    <a:pt x="1455" y="16931"/>
                    <a:pt x="1397" y="16945"/>
                    <a:pt x="1341" y="16945"/>
                  </a:cubicBezTo>
                  <a:cubicBezTo>
                    <a:pt x="1331" y="16945"/>
                    <a:pt x="1320" y="16944"/>
                    <a:pt x="1310" y="16943"/>
                  </a:cubicBezTo>
                  <a:cubicBezTo>
                    <a:pt x="1588" y="16921"/>
                    <a:pt x="1242" y="16888"/>
                    <a:pt x="1167" y="16884"/>
                  </a:cubicBezTo>
                  <a:lnTo>
                    <a:pt x="1167" y="16884"/>
                  </a:lnTo>
                  <a:cubicBezTo>
                    <a:pt x="1212" y="16888"/>
                    <a:pt x="1264" y="16910"/>
                    <a:pt x="1297" y="16942"/>
                  </a:cubicBezTo>
                  <a:lnTo>
                    <a:pt x="1297" y="16942"/>
                  </a:lnTo>
                  <a:cubicBezTo>
                    <a:pt x="1277" y="16932"/>
                    <a:pt x="915" y="16901"/>
                    <a:pt x="748" y="16901"/>
                  </a:cubicBezTo>
                  <a:cubicBezTo>
                    <a:pt x="706" y="16901"/>
                    <a:pt x="676" y="16903"/>
                    <a:pt x="667" y="16908"/>
                  </a:cubicBezTo>
                  <a:cubicBezTo>
                    <a:pt x="679" y="16919"/>
                    <a:pt x="703" y="16931"/>
                    <a:pt x="703" y="16943"/>
                  </a:cubicBezTo>
                  <a:cubicBezTo>
                    <a:pt x="690" y="16951"/>
                    <a:pt x="674" y="16954"/>
                    <a:pt x="656" y="16954"/>
                  </a:cubicBezTo>
                  <a:cubicBezTo>
                    <a:pt x="569" y="16954"/>
                    <a:pt x="436" y="16881"/>
                    <a:pt x="366" y="16881"/>
                  </a:cubicBezTo>
                  <a:cubicBezTo>
                    <a:pt x="359" y="16881"/>
                    <a:pt x="352" y="16882"/>
                    <a:pt x="346" y="16884"/>
                  </a:cubicBezTo>
                  <a:cubicBezTo>
                    <a:pt x="346" y="16860"/>
                    <a:pt x="227" y="16705"/>
                    <a:pt x="227" y="16693"/>
                  </a:cubicBezTo>
                  <a:cubicBezTo>
                    <a:pt x="179" y="16610"/>
                    <a:pt x="203" y="16538"/>
                    <a:pt x="274" y="16479"/>
                  </a:cubicBezTo>
                  <a:cubicBezTo>
                    <a:pt x="251" y="16350"/>
                    <a:pt x="193" y="16210"/>
                    <a:pt x="236" y="16070"/>
                  </a:cubicBezTo>
                  <a:lnTo>
                    <a:pt x="236" y="16070"/>
                  </a:lnTo>
                  <a:cubicBezTo>
                    <a:pt x="232" y="16079"/>
                    <a:pt x="229" y="16083"/>
                    <a:pt x="226" y="16083"/>
                  </a:cubicBezTo>
                  <a:cubicBezTo>
                    <a:pt x="210" y="16083"/>
                    <a:pt x="197" y="16001"/>
                    <a:pt x="192" y="15981"/>
                  </a:cubicBezTo>
                  <a:lnTo>
                    <a:pt x="192" y="15981"/>
                  </a:lnTo>
                  <a:cubicBezTo>
                    <a:pt x="198" y="15989"/>
                    <a:pt x="203" y="15993"/>
                    <a:pt x="208" y="15993"/>
                  </a:cubicBezTo>
                  <a:cubicBezTo>
                    <a:pt x="241" y="15993"/>
                    <a:pt x="250" y="15822"/>
                    <a:pt x="250" y="15812"/>
                  </a:cubicBezTo>
                  <a:cubicBezTo>
                    <a:pt x="274" y="15574"/>
                    <a:pt x="167" y="15348"/>
                    <a:pt x="155" y="15110"/>
                  </a:cubicBezTo>
                  <a:lnTo>
                    <a:pt x="155" y="15110"/>
                  </a:lnTo>
                  <a:cubicBezTo>
                    <a:pt x="170" y="15124"/>
                    <a:pt x="185" y="15135"/>
                    <a:pt x="199" y="15135"/>
                  </a:cubicBezTo>
                  <a:cubicBezTo>
                    <a:pt x="208" y="15135"/>
                    <a:pt x="217" y="15131"/>
                    <a:pt x="227" y="15122"/>
                  </a:cubicBezTo>
                  <a:cubicBezTo>
                    <a:pt x="215" y="15038"/>
                    <a:pt x="238" y="14753"/>
                    <a:pt x="286" y="14753"/>
                  </a:cubicBezTo>
                  <a:cubicBezTo>
                    <a:pt x="322" y="14753"/>
                    <a:pt x="881" y="14693"/>
                    <a:pt x="917" y="14633"/>
                  </a:cubicBezTo>
                  <a:lnTo>
                    <a:pt x="917" y="14633"/>
                  </a:lnTo>
                  <a:cubicBezTo>
                    <a:pt x="908" y="14667"/>
                    <a:pt x="917" y="14681"/>
                    <a:pt x="937" y="14681"/>
                  </a:cubicBezTo>
                  <a:cubicBezTo>
                    <a:pt x="994" y="14681"/>
                    <a:pt x="1141" y="14573"/>
                    <a:pt x="1203" y="14538"/>
                  </a:cubicBezTo>
                  <a:lnTo>
                    <a:pt x="1203" y="14538"/>
                  </a:lnTo>
                  <a:cubicBezTo>
                    <a:pt x="1155" y="14622"/>
                    <a:pt x="1286" y="14669"/>
                    <a:pt x="1143" y="14693"/>
                  </a:cubicBezTo>
                  <a:cubicBezTo>
                    <a:pt x="1173" y="14699"/>
                    <a:pt x="1203" y="14702"/>
                    <a:pt x="1233" y="14702"/>
                  </a:cubicBezTo>
                  <a:cubicBezTo>
                    <a:pt x="1262" y="14702"/>
                    <a:pt x="1292" y="14699"/>
                    <a:pt x="1322" y="14693"/>
                  </a:cubicBezTo>
                  <a:cubicBezTo>
                    <a:pt x="1286" y="14681"/>
                    <a:pt x="1274" y="14669"/>
                    <a:pt x="1298" y="14633"/>
                  </a:cubicBezTo>
                  <a:lnTo>
                    <a:pt x="1298" y="14633"/>
                  </a:lnTo>
                  <a:cubicBezTo>
                    <a:pt x="1358" y="14657"/>
                    <a:pt x="1429" y="14681"/>
                    <a:pt x="1512" y="14681"/>
                  </a:cubicBezTo>
                  <a:cubicBezTo>
                    <a:pt x="1536" y="14681"/>
                    <a:pt x="1477" y="14645"/>
                    <a:pt x="1500" y="14633"/>
                  </a:cubicBezTo>
                  <a:cubicBezTo>
                    <a:pt x="1517" y="14620"/>
                    <a:pt x="1533" y="14614"/>
                    <a:pt x="1545" y="14614"/>
                  </a:cubicBezTo>
                  <a:cubicBezTo>
                    <a:pt x="1575" y="14614"/>
                    <a:pt x="1586" y="14650"/>
                    <a:pt x="1560" y="14693"/>
                  </a:cubicBezTo>
                  <a:cubicBezTo>
                    <a:pt x="1608" y="14669"/>
                    <a:pt x="1648" y="14661"/>
                    <a:pt x="1683" y="14661"/>
                  </a:cubicBezTo>
                  <a:cubicBezTo>
                    <a:pt x="1758" y="14661"/>
                    <a:pt x="1818" y="14697"/>
                    <a:pt x="1913" y="14697"/>
                  </a:cubicBezTo>
                  <a:cubicBezTo>
                    <a:pt x="1929" y="14697"/>
                    <a:pt x="1946" y="14695"/>
                    <a:pt x="1965" y="14693"/>
                  </a:cubicBezTo>
                  <a:cubicBezTo>
                    <a:pt x="1762" y="14657"/>
                    <a:pt x="2227" y="14598"/>
                    <a:pt x="2274" y="14598"/>
                  </a:cubicBezTo>
                  <a:cubicBezTo>
                    <a:pt x="2221" y="14628"/>
                    <a:pt x="2245" y="14639"/>
                    <a:pt x="2289" y="14639"/>
                  </a:cubicBezTo>
                  <a:cubicBezTo>
                    <a:pt x="2334" y="14639"/>
                    <a:pt x="2399" y="14628"/>
                    <a:pt x="2429" y="14610"/>
                  </a:cubicBezTo>
                  <a:cubicBezTo>
                    <a:pt x="2572" y="14526"/>
                    <a:pt x="2691" y="14514"/>
                    <a:pt x="2846" y="14514"/>
                  </a:cubicBezTo>
                  <a:cubicBezTo>
                    <a:pt x="2703" y="14598"/>
                    <a:pt x="2548" y="14610"/>
                    <a:pt x="2382" y="14645"/>
                  </a:cubicBezTo>
                  <a:cubicBezTo>
                    <a:pt x="2858" y="14657"/>
                    <a:pt x="2251" y="14657"/>
                    <a:pt x="2453" y="14705"/>
                  </a:cubicBezTo>
                  <a:cubicBezTo>
                    <a:pt x="2501" y="14717"/>
                    <a:pt x="2643" y="14729"/>
                    <a:pt x="2453" y="14741"/>
                  </a:cubicBezTo>
                  <a:cubicBezTo>
                    <a:pt x="2489" y="14741"/>
                    <a:pt x="2905" y="14741"/>
                    <a:pt x="2894" y="14681"/>
                  </a:cubicBezTo>
                  <a:lnTo>
                    <a:pt x="2894" y="14681"/>
                  </a:lnTo>
                  <a:cubicBezTo>
                    <a:pt x="2798" y="14693"/>
                    <a:pt x="2703" y="14705"/>
                    <a:pt x="2608" y="14717"/>
                  </a:cubicBezTo>
                  <a:cubicBezTo>
                    <a:pt x="2600" y="14679"/>
                    <a:pt x="2769" y="14627"/>
                    <a:pt x="2867" y="14627"/>
                  </a:cubicBezTo>
                  <a:cubicBezTo>
                    <a:pt x="2924" y="14627"/>
                    <a:pt x="2957" y="14645"/>
                    <a:pt x="2917" y="14693"/>
                  </a:cubicBezTo>
                  <a:cubicBezTo>
                    <a:pt x="2941" y="14687"/>
                    <a:pt x="3007" y="14681"/>
                    <a:pt x="3048" y="14681"/>
                  </a:cubicBezTo>
                  <a:cubicBezTo>
                    <a:pt x="3090" y="14681"/>
                    <a:pt x="3108" y="14687"/>
                    <a:pt x="3036" y="14705"/>
                  </a:cubicBezTo>
                  <a:cubicBezTo>
                    <a:pt x="3107" y="14713"/>
                    <a:pt x="3166" y="14716"/>
                    <a:pt x="3218" y="14716"/>
                  </a:cubicBezTo>
                  <a:cubicBezTo>
                    <a:pt x="3368" y="14716"/>
                    <a:pt x="3465" y="14691"/>
                    <a:pt x="3622" y="14691"/>
                  </a:cubicBezTo>
                  <a:cubicBezTo>
                    <a:pt x="3644" y="14691"/>
                    <a:pt x="3667" y="14692"/>
                    <a:pt x="3691" y="14693"/>
                  </a:cubicBezTo>
                  <a:cubicBezTo>
                    <a:pt x="3525" y="14669"/>
                    <a:pt x="3965" y="14681"/>
                    <a:pt x="3822" y="14645"/>
                  </a:cubicBezTo>
                  <a:lnTo>
                    <a:pt x="3822" y="14645"/>
                  </a:lnTo>
                  <a:cubicBezTo>
                    <a:pt x="4057" y="14662"/>
                    <a:pt x="4293" y="14667"/>
                    <a:pt x="4531" y="14667"/>
                  </a:cubicBezTo>
                  <a:cubicBezTo>
                    <a:pt x="4954" y="14667"/>
                    <a:pt x="5381" y="14650"/>
                    <a:pt x="5807" y="14650"/>
                  </a:cubicBezTo>
                  <a:cubicBezTo>
                    <a:pt x="6195" y="14650"/>
                    <a:pt x="6583" y="14664"/>
                    <a:pt x="6965" y="14717"/>
                  </a:cubicBezTo>
                  <a:cubicBezTo>
                    <a:pt x="6858" y="14693"/>
                    <a:pt x="7132" y="14681"/>
                    <a:pt x="7144" y="14681"/>
                  </a:cubicBezTo>
                  <a:cubicBezTo>
                    <a:pt x="7245" y="14681"/>
                    <a:pt x="7343" y="14672"/>
                    <a:pt x="7439" y="14672"/>
                  </a:cubicBezTo>
                  <a:cubicBezTo>
                    <a:pt x="7534" y="14672"/>
                    <a:pt x="7626" y="14681"/>
                    <a:pt x="7716" y="14717"/>
                  </a:cubicBezTo>
                  <a:cubicBezTo>
                    <a:pt x="7710" y="14699"/>
                    <a:pt x="7709" y="14692"/>
                    <a:pt x="7710" y="14692"/>
                  </a:cubicBezTo>
                  <a:lnTo>
                    <a:pt x="7710" y="14692"/>
                  </a:lnTo>
                  <a:cubicBezTo>
                    <a:pt x="7712" y="14692"/>
                    <a:pt x="7723" y="14721"/>
                    <a:pt x="7723" y="14721"/>
                  </a:cubicBezTo>
                  <a:cubicBezTo>
                    <a:pt x="7723" y="14721"/>
                    <a:pt x="7718" y="14709"/>
                    <a:pt x="7704" y="14669"/>
                  </a:cubicBezTo>
                  <a:lnTo>
                    <a:pt x="7704" y="14669"/>
                  </a:lnTo>
                  <a:cubicBezTo>
                    <a:pt x="7720" y="14678"/>
                    <a:pt x="7761" y="14722"/>
                    <a:pt x="7779" y="14722"/>
                  </a:cubicBezTo>
                  <a:cubicBezTo>
                    <a:pt x="7787" y="14722"/>
                    <a:pt x="7790" y="14714"/>
                    <a:pt x="7787" y="14693"/>
                  </a:cubicBezTo>
                  <a:lnTo>
                    <a:pt x="7787" y="14693"/>
                  </a:lnTo>
                  <a:cubicBezTo>
                    <a:pt x="7800" y="14706"/>
                    <a:pt x="7817" y="14710"/>
                    <a:pt x="7835" y="14710"/>
                  </a:cubicBezTo>
                  <a:cubicBezTo>
                    <a:pt x="7878" y="14710"/>
                    <a:pt x="7930" y="14686"/>
                    <a:pt x="7961" y="14686"/>
                  </a:cubicBezTo>
                  <a:cubicBezTo>
                    <a:pt x="7978" y="14686"/>
                    <a:pt x="7989" y="14694"/>
                    <a:pt x="7989" y="14717"/>
                  </a:cubicBezTo>
                  <a:cubicBezTo>
                    <a:pt x="8017" y="14696"/>
                    <a:pt x="8025" y="14670"/>
                    <a:pt x="8041" y="14670"/>
                  </a:cubicBezTo>
                  <a:cubicBezTo>
                    <a:pt x="8052" y="14670"/>
                    <a:pt x="8067" y="14682"/>
                    <a:pt x="8095" y="14715"/>
                  </a:cubicBezTo>
                  <a:lnTo>
                    <a:pt x="8095" y="14715"/>
                  </a:lnTo>
                  <a:cubicBezTo>
                    <a:pt x="8092" y="14703"/>
                    <a:pt x="8081" y="14642"/>
                    <a:pt x="8099" y="14642"/>
                  </a:cubicBezTo>
                  <a:cubicBezTo>
                    <a:pt x="8102" y="14642"/>
                    <a:pt x="8105" y="14643"/>
                    <a:pt x="8108" y="14645"/>
                  </a:cubicBezTo>
                  <a:cubicBezTo>
                    <a:pt x="8120" y="14645"/>
                    <a:pt x="8144" y="14705"/>
                    <a:pt x="8168" y="14717"/>
                  </a:cubicBezTo>
                  <a:cubicBezTo>
                    <a:pt x="8168" y="14693"/>
                    <a:pt x="8180" y="14669"/>
                    <a:pt x="8192" y="14645"/>
                  </a:cubicBezTo>
                  <a:cubicBezTo>
                    <a:pt x="8212" y="14645"/>
                    <a:pt x="8206" y="14663"/>
                    <a:pt x="8197" y="14683"/>
                  </a:cubicBezTo>
                  <a:lnTo>
                    <a:pt x="8197" y="14683"/>
                  </a:lnTo>
                  <a:cubicBezTo>
                    <a:pt x="8192" y="14686"/>
                    <a:pt x="8192" y="14693"/>
                    <a:pt x="8192" y="14693"/>
                  </a:cubicBezTo>
                  <a:cubicBezTo>
                    <a:pt x="8180" y="14705"/>
                    <a:pt x="8168" y="14729"/>
                    <a:pt x="8180" y="14729"/>
                  </a:cubicBezTo>
                  <a:cubicBezTo>
                    <a:pt x="8180" y="14725"/>
                    <a:pt x="8181" y="14724"/>
                    <a:pt x="8182" y="14724"/>
                  </a:cubicBezTo>
                  <a:cubicBezTo>
                    <a:pt x="8186" y="14724"/>
                    <a:pt x="8192" y="14732"/>
                    <a:pt x="8192" y="14741"/>
                  </a:cubicBezTo>
                  <a:cubicBezTo>
                    <a:pt x="8196" y="14721"/>
                    <a:pt x="8200" y="14715"/>
                    <a:pt x="8204" y="14715"/>
                  </a:cubicBezTo>
                  <a:cubicBezTo>
                    <a:pt x="8208" y="14715"/>
                    <a:pt x="8213" y="14722"/>
                    <a:pt x="8217" y="14722"/>
                  </a:cubicBezTo>
                  <a:cubicBezTo>
                    <a:pt x="8221" y="14722"/>
                    <a:pt x="8224" y="14719"/>
                    <a:pt x="8228" y="14705"/>
                  </a:cubicBezTo>
                  <a:lnTo>
                    <a:pt x="8228" y="14705"/>
                  </a:lnTo>
                  <a:cubicBezTo>
                    <a:pt x="8225" y="14726"/>
                    <a:pt x="8225" y="14732"/>
                    <a:pt x="8228" y="14732"/>
                  </a:cubicBezTo>
                  <a:cubicBezTo>
                    <a:pt x="8232" y="14732"/>
                    <a:pt x="8240" y="14711"/>
                    <a:pt x="8241" y="14711"/>
                  </a:cubicBezTo>
                  <a:lnTo>
                    <a:pt x="8241" y="14711"/>
                  </a:lnTo>
                  <a:cubicBezTo>
                    <a:pt x="8241" y="14711"/>
                    <a:pt x="8238" y="14720"/>
                    <a:pt x="8228" y="14753"/>
                  </a:cubicBezTo>
                  <a:cubicBezTo>
                    <a:pt x="8231" y="14749"/>
                    <a:pt x="8235" y="14747"/>
                    <a:pt x="8239" y="14747"/>
                  </a:cubicBezTo>
                  <a:cubicBezTo>
                    <a:pt x="8247" y="14747"/>
                    <a:pt x="8255" y="14753"/>
                    <a:pt x="8263" y="14753"/>
                  </a:cubicBezTo>
                  <a:cubicBezTo>
                    <a:pt x="8239" y="14729"/>
                    <a:pt x="8239" y="14705"/>
                    <a:pt x="8263" y="14705"/>
                  </a:cubicBezTo>
                  <a:cubicBezTo>
                    <a:pt x="8285" y="14705"/>
                    <a:pt x="8277" y="14766"/>
                    <a:pt x="8294" y="14766"/>
                  </a:cubicBezTo>
                  <a:cubicBezTo>
                    <a:pt x="8295" y="14766"/>
                    <a:pt x="8297" y="14765"/>
                    <a:pt x="8299" y="14764"/>
                  </a:cubicBezTo>
                  <a:cubicBezTo>
                    <a:pt x="8287" y="14753"/>
                    <a:pt x="8370" y="14693"/>
                    <a:pt x="8370" y="14693"/>
                  </a:cubicBezTo>
                  <a:cubicBezTo>
                    <a:pt x="8382" y="14693"/>
                    <a:pt x="8370" y="14741"/>
                    <a:pt x="8370" y="14753"/>
                  </a:cubicBezTo>
                  <a:cubicBezTo>
                    <a:pt x="8394" y="14753"/>
                    <a:pt x="8406" y="14741"/>
                    <a:pt x="8418" y="14705"/>
                  </a:cubicBezTo>
                  <a:lnTo>
                    <a:pt x="8418" y="14705"/>
                  </a:lnTo>
                  <a:cubicBezTo>
                    <a:pt x="8430" y="14717"/>
                    <a:pt x="8406" y="14764"/>
                    <a:pt x="8418" y="14764"/>
                  </a:cubicBezTo>
                  <a:cubicBezTo>
                    <a:pt x="8442" y="14753"/>
                    <a:pt x="8454" y="14729"/>
                    <a:pt x="8454" y="14717"/>
                  </a:cubicBezTo>
                  <a:cubicBezTo>
                    <a:pt x="8478" y="14729"/>
                    <a:pt x="8478" y="14753"/>
                    <a:pt x="8454" y="14776"/>
                  </a:cubicBezTo>
                  <a:cubicBezTo>
                    <a:pt x="8472" y="14764"/>
                    <a:pt x="8489" y="14761"/>
                    <a:pt x="8504" y="14761"/>
                  </a:cubicBezTo>
                  <a:cubicBezTo>
                    <a:pt x="8519" y="14761"/>
                    <a:pt x="8531" y="14764"/>
                    <a:pt x="8537" y="14764"/>
                  </a:cubicBezTo>
                  <a:cubicBezTo>
                    <a:pt x="8555" y="14770"/>
                    <a:pt x="8567" y="14782"/>
                    <a:pt x="8579" y="14782"/>
                  </a:cubicBezTo>
                  <a:cubicBezTo>
                    <a:pt x="8591" y="14782"/>
                    <a:pt x="8603" y="14770"/>
                    <a:pt x="8620" y="14729"/>
                  </a:cubicBezTo>
                  <a:cubicBezTo>
                    <a:pt x="8620" y="14755"/>
                    <a:pt x="8624" y="14771"/>
                    <a:pt x="8632" y="14771"/>
                  </a:cubicBezTo>
                  <a:cubicBezTo>
                    <a:pt x="8636" y="14771"/>
                    <a:pt x="8642" y="14765"/>
                    <a:pt x="8649" y="14754"/>
                  </a:cubicBezTo>
                  <a:lnTo>
                    <a:pt x="8649" y="14754"/>
                  </a:lnTo>
                  <a:cubicBezTo>
                    <a:pt x="8645" y="14775"/>
                    <a:pt x="8647" y="14815"/>
                    <a:pt x="8656" y="14824"/>
                  </a:cubicBezTo>
                  <a:cubicBezTo>
                    <a:pt x="8656" y="14764"/>
                    <a:pt x="8704" y="14800"/>
                    <a:pt x="8704" y="14741"/>
                  </a:cubicBezTo>
                  <a:cubicBezTo>
                    <a:pt x="8704" y="14749"/>
                    <a:pt x="8704" y="14758"/>
                    <a:pt x="8704" y="14762"/>
                  </a:cubicBezTo>
                  <a:lnTo>
                    <a:pt x="8704" y="14762"/>
                  </a:lnTo>
                  <a:cubicBezTo>
                    <a:pt x="8712" y="14751"/>
                    <a:pt x="8785" y="14701"/>
                    <a:pt x="8798" y="14701"/>
                  </a:cubicBezTo>
                  <a:cubicBezTo>
                    <a:pt x="8800" y="14701"/>
                    <a:pt x="8800" y="14702"/>
                    <a:pt x="8799" y="14705"/>
                  </a:cubicBezTo>
                  <a:cubicBezTo>
                    <a:pt x="8787" y="14753"/>
                    <a:pt x="8823" y="14776"/>
                    <a:pt x="8847" y="14824"/>
                  </a:cubicBezTo>
                  <a:cubicBezTo>
                    <a:pt x="8815" y="14755"/>
                    <a:pt x="8821" y="14734"/>
                    <a:pt x="8838" y="14734"/>
                  </a:cubicBezTo>
                  <a:cubicBezTo>
                    <a:pt x="8860" y="14734"/>
                    <a:pt x="8900" y="14768"/>
                    <a:pt x="8906" y="14788"/>
                  </a:cubicBezTo>
                  <a:cubicBezTo>
                    <a:pt x="8915" y="14788"/>
                    <a:pt x="8917" y="14718"/>
                    <a:pt x="8937" y="14718"/>
                  </a:cubicBezTo>
                  <a:cubicBezTo>
                    <a:pt x="8944" y="14718"/>
                    <a:pt x="8953" y="14727"/>
                    <a:pt x="8966" y="14753"/>
                  </a:cubicBezTo>
                  <a:cubicBezTo>
                    <a:pt x="8966" y="14741"/>
                    <a:pt x="8978" y="14693"/>
                    <a:pt x="8990" y="14693"/>
                  </a:cubicBezTo>
                  <a:cubicBezTo>
                    <a:pt x="9002" y="14710"/>
                    <a:pt x="9010" y="14713"/>
                    <a:pt x="9016" y="14713"/>
                  </a:cubicBezTo>
                  <a:cubicBezTo>
                    <a:pt x="9019" y="14713"/>
                    <a:pt x="9021" y="14712"/>
                    <a:pt x="9023" y="14712"/>
                  </a:cubicBezTo>
                  <a:cubicBezTo>
                    <a:pt x="9025" y="14712"/>
                    <a:pt x="9025" y="14716"/>
                    <a:pt x="9025" y="14741"/>
                  </a:cubicBezTo>
                  <a:cubicBezTo>
                    <a:pt x="9049" y="14717"/>
                    <a:pt x="9073" y="14693"/>
                    <a:pt x="9085" y="14669"/>
                  </a:cubicBezTo>
                  <a:cubicBezTo>
                    <a:pt x="9085" y="14693"/>
                    <a:pt x="9097" y="14729"/>
                    <a:pt x="9097" y="14729"/>
                  </a:cubicBezTo>
                  <a:cubicBezTo>
                    <a:pt x="9109" y="14717"/>
                    <a:pt x="9109" y="14717"/>
                    <a:pt x="9192" y="14633"/>
                  </a:cubicBezTo>
                  <a:lnTo>
                    <a:pt x="9192" y="14633"/>
                  </a:lnTo>
                  <a:cubicBezTo>
                    <a:pt x="9180" y="14669"/>
                    <a:pt x="9168" y="14705"/>
                    <a:pt x="9156" y="14741"/>
                  </a:cubicBezTo>
                  <a:cubicBezTo>
                    <a:pt x="9180" y="14725"/>
                    <a:pt x="9249" y="14684"/>
                    <a:pt x="9290" y="14684"/>
                  </a:cubicBezTo>
                  <a:cubicBezTo>
                    <a:pt x="9313" y="14684"/>
                    <a:pt x="9327" y="14696"/>
                    <a:pt x="9323" y="14729"/>
                  </a:cubicBezTo>
                  <a:cubicBezTo>
                    <a:pt x="9335" y="14645"/>
                    <a:pt x="9347" y="14598"/>
                    <a:pt x="9359" y="14574"/>
                  </a:cubicBezTo>
                  <a:cubicBezTo>
                    <a:pt x="9359" y="14562"/>
                    <a:pt x="9359" y="14562"/>
                    <a:pt x="9359" y="14550"/>
                  </a:cubicBezTo>
                  <a:cubicBezTo>
                    <a:pt x="9349" y="14551"/>
                    <a:pt x="9338" y="14552"/>
                    <a:pt x="9327" y="14552"/>
                  </a:cubicBezTo>
                  <a:cubicBezTo>
                    <a:pt x="9233" y="14552"/>
                    <a:pt x="9111" y="14509"/>
                    <a:pt x="9132" y="14467"/>
                  </a:cubicBezTo>
                  <a:lnTo>
                    <a:pt x="9132" y="14467"/>
                  </a:lnTo>
                  <a:cubicBezTo>
                    <a:pt x="9109" y="14502"/>
                    <a:pt x="9097" y="14538"/>
                    <a:pt x="9085" y="14574"/>
                  </a:cubicBezTo>
                  <a:cubicBezTo>
                    <a:pt x="9077" y="14547"/>
                    <a:pt x="9059" y="14537"/>
                    <a:pt x="9038" y="14537"/>
                  </a:cubicBezTo>
                  <a:cubicBezTo>
                    <a:pt x="8995" y="14537"/>
                    <a:pt x="8938" y="14578"/>
                    <a:pt x="8930" y="14586"/>
                  </a:cubicBezTo>
                  <a:cubicBezTo>
                    <a:pt x="8923" y="14572"/>
                    <a:pt x="8920" y="14566"/>
                    <a:pt x="8917" y="14566"/>
                  </a:cubicBezTo>
                  <a:cubicBezTo>
                    <a:pt x="8914" y="14566"/>
                    <a:pt x="8911" y="14569"/>
                    <a:pt x="8906" y="14574"/>
                  </a:cubicBezTo>
                  <a:cubicBezTo>
                    <a:pt x="8930" y="14538"/>
                    <a:pt x="8835" y="14491"/>
                    <a:pt x="8906" y="14479"/>
                  </a:cubicBezTo>
                  <a:cubicBezTo>
                    <a:pt x="8870" y="14479"/>
                    <a:pt x="8847" y="14491"/>
                    <a:pt x="8823" y="14502"/>
                  </a:cubicBezTo>
                  <a:cubicBezTo>
                    <a:pt x="8799" y="14526"/>
                    <a:pt x="8787" y="14538"/>
                    <a:pt x="8799" y="14538"/>
                  </a:cubicBezTo>
                  <a:cubicBezTo>
                    <a:pt x="8796" y="14544"/>
                    <a:pt x="8774" y="14546"/>
                    <a:pt x="8742" y="14546"/>
                  </a:cubicBezTo>
                  <a:cubicBezTo>
                    <a:pt x="8633" y="14546"/>
                    <a:pt x="8417" y="14518"/>
                    <a:pt x="8537" y="14491"/>
                  </a:cubicBezTo>
                  <a:lnTo>
                    <a:pt x="8537" y="14491"/>
                  </a:lnTo>
                  <a:cubicBezTo>
                    <a:pt x="8483" y="14502"/>
                    <a:pt x="8442" y="14505"/>
                    <a:pt x="8403" y="14505"/>
                  </a:cubicBezTo>
                  <a:cubicBezTo>
                    <a:pt x="8364" y="14505"/>
                    <a:pt x="8329" y="14502"/>
                    <a:pt x="8287" y="14502"/>
                  </a:cubicBezTo>
                  <a:cubicBezTo>
                    <a:pt x="8299" y="14491"/>
                    <a:pt x="8311" y="14491"/>
                    <a:pt x="8311" y="14467"/>
                  </a:cubicBezTo>
                  <a:lnTo>
                    <a:pt x="8311" y="14467"/>
                  </a:lnTo>
                  <a:cubicBezTo>
                    <a:pt x="8275" y="14479"/>
                    <a:pt x="8251" y="14479"/>
                    <a:pt x="8216" y="14491"/>
                  </a:cubicBezTo>
                  <a:cubicBezTo>
                    <a:pt x="8228" y="14491"/>
                    <a:pt x="8228" y="14491"/>
                    <a:pt x="8239" y="14502"/>
                  </a:cubicBezTo>
                  <a:cubicBezTo>
                    <a:pt x="8228" y="14502"/>
                    <a:pt x="8216" y="14491"/>
                    <a:pt x="8204" y="14491"/>
                  </a:cubicBezTo>
                  <a:lnTo>
                    <a:pt x="8204" y="14491"/>
                  </a:lnTo>
                  <a:cubicBezTo>
                    <a:pt x="8207" y="14527"/>
                    <a:pt x="8207" y="14538"/>
                    <a:pt x="8204" y="14538"/>
                  </a:cubicBezTo>
                  <a:cubicBezTo>
                    <a:pt x="8200" y="14538"/>
                    <a:pt x="8190" y="14498"/>
                    <a:pt x="8184" y="14498"/>
                  </a:cubicBezTo>
                  <a:cubicBezTo>
                    <a:pt x="8182" y="14498"/>
                    <a:pt x="8180" y="14506"/>
                    <a:pt x="8180" y="14526"/>
                  </a:cubicBezTo>
                  <a:cubicBezTo>
                    <a:pt x="8180" y="14514"/>
                    <a:pt x="8180" y="14502"/>
                    <a:pt x="8180" y="14491"/>
                  </a:cubicBezTo>
                  <a:cubicBezTo>
                    <a:pt x="8180" y="14491"/>
                    <a:pt x="8180" y="14491"/>
                    <a:pt x="8180" y="14479"/>
                  </a:cubicBezTo>
                  <a:cubicBezTo>
                    <a:pt x="8156" y="14502"/>
                    <a:pt x="8144" y="14514"/>
                    <a:pt x="8144" y="14514"/>
                  </a:cubicBezTo>
                  <a:cubicBezTo>
                    <a:pt x="8144" y="14502"/>
                    <a:pt x="8156" y="14491"/>
                    <a:pt x="8120" y="14491"/>
                  </a:cubicBezTo>
                  <a:cubicBezTo>
                    <a:pt x="8120" y="14514"/>
                    <a:pt x="8120" y="14538"/>
                    <a:pt x="8120" y="14550"/>
                  </a:cubicBezTo>
                  <a:cubicBezTo>
                    <a:pt x="8107" y="14523"/>
                    <a:pt x="8090" y="14508"/>
                    <a:pt x="8069" y="14508"/>
                  </a:cubicBezTo>
                  <a:cubicBezTo>
                    <a:pt x="8053" y="14508"/>
                    <a:pt x="8034" y="14517"/>
                    <a:pt x="8013" y="14538"/>
                  </a:cubicBezTo>
                  <a:cubicBezTo>
                    <a:pt x="7999" y="14557"/>
                    <a:pt x="7987" y="14566"/>
                    <a:pt x="7978" y="14566"/>
                  </a:cubicBezTo>
                  <a:cubicBezTo>
                    <a:pt x="7963" y="14566"/>
                    <a:pt x="7954" y="14542"/>
                    <a:pt x="7954" y="14491"/>
                  </a:cubicBezTo>
                  <a:cubicBezTo>
                    <a:pt x="7940" y="14504"/>
                    <a:pt x="7844" y="14526"/>
                    <a:pt x="7753" y="14526"/>
                  </a:cubicBezTo>
                  <a:cubicBezTo>
                    <a:pt x="7686" y="14526"/>
                    <a:pt x="7622" y="14514"/>
                    <a:pt x="7596" y="14479"/>
                  </a:cubicBezTo>
                  <a:cubicBezTo>
                    <a:pt x="7585" y="14479"/>
                    <a:pt x="7585" y="14491"/>
                    <a:pt x="7585" y="14491"/>
                  </a:cubicBezTo>
                  <a:cubicBezTo>
                    <a:pt x="7573" y="14538"/>
                    <a:pt x="7525" y="14657"/>
                    <a:pt x="7489" y="14657"/>
                  </a:cubicBezTo>
                  <a:cubicBezTo>
                    <a:pt x="7585" y="14622"/>
                    <a:pt x="7227" y="14526"/>
                    <a:pt x="7204" y="14526"/>
                  </a:cubicBezTo>
                  <a:cubicBezTo>
                    <a:pt x="7199" y="14488"/>
                    <a:pt x="7156" y="14475"/>
                    <a:pt x="7100" y="14475"/>
                  </a:cubicBezTo>
                  <a:cubicBezTo>
                    <a:pt x="7000" y="14475"/>
                    <a:pt x="6856" y="14514"/>
                    <a:pt x="6811" y="14514"/>
                  </a:cubicBezTo>
                  <a:cubicBezTo>
                    <a:pt x="6823" y="14502"/>
                    <a:pt x="6834" y="14502"/>
                    <a:pt x="6834" y="14491"/>
                  </a:cubicBezTo>
                  <a:lnTo>
                    <a:pt x="6834" y="14491"/>
                  </a:lnTo>
                  <a:cubicBezTo>
                    <a:pt x="6763" y="14514"/>
                    <a:pt x="6715" y="14502"/>
                    <a:pt x="6656" y="14514"/>
                  </a:cubicBezTo>
                  <a:cubicBezTo>
                    <a:pt x="6656" y="14514"/>
                    <a:pt x="6644" y="14526"/>
                    <a:pt x="6668" y="14526"/>
                  </a:cubicBezTo>
                  <a:cubicBezTo>
                    <a:pt x="6643" y="14531"/>
                    <a:pt x="6618" y="14534"/>
                    <a:pt x="6595" y="14534"/>
                  </a:cubicBezTo>
                  <a:cubicBezTo>
                    <a:pt x="6561" y="14534"/>
                    <a:pt x="6529" y="14528"/>
                    <a:pt x="6501" y="14514"/>
                  </a:cubicBezTo>
                  <a:cubicBezTo>
                    <a:pt x="6596" y="14491"/>
                    <a:pt x="6704" y="14467"/>
                    <a:pt x="6811" y="14467"/>
                  </a:cubicBezTo>
                  <a:cubicBezTo>
                    <a:pt x="6774" y="14444"/>
                    <a:pt x="6695" y="14437"/>
                    <a:pt x="6606" y="14437"/>
                  </a:cubicBezTo>
                  <a:cubicBezTo>
                    <a:pt x="6463" y="14437"/>
                    <a:pt x="6293" y="14455"/>
                    <a:pt x="6227" y="14455"/>
                  </a:cubicBezTo>
                  <a:cubicBezTo>
                    <a:pt x="6253" y="14476"/>
                    <a:pt x="6200" y="14484"/>
                    <a:pt x="6129" y="14484"/>
                  </a:cubicBezTo>
                  <a:cubicBezTo>
                    <a:pt x="5999" y="14484"/>
                    <a:pt x="5806" y="14458"/>
                    <a:pt x="5906" y="14443"/>
                  </a:cubicBezTo>
                  <a:lnTo>
                    <a:pt x="5906" y="14443"/>
                  </a:lnTo>
                  <a:cubicBezTo>
                    <a:pt x="5721" y="14449"/>
                    <a:pt x="5537" y="14452"/>
                    <a:pt x="5354" y="14452"/>
                  </a:cubicBezTo>
                  <a:cubicBezTo>
                    <a:pt x="5171" y="14452"/>
                    <a:pt x="4989" y="14449"/>
                    <a:pt x="4810" y="14443"/>
                  </a:cubicBezTo>
                  <a:lnTo>
                    <a:pt x="4810" y="14443"/>
                  </a:lnTo>
                  <a:cubicBezTo>
                    <a:pt x="4858" y="14455"/>
                    <a:pt x="4834" y="14455"/>
                    <a:pt x="4727" y="14455"/>
                  </a:cubicBezTo>
                  <a:cubicBezTo>
                    <a:pt x="4941" y="14455"/>
                    <a:pt x="4656" y="14443"/>
                    <a:pt x="4644" y="14443"/>
                  </a:cubicBezTo>
                  <a:lnTo>
                    <a:pt x="4644" y="14443"/>
                  </a:lnTo>
                  <a:cubicBezTo>
                    <a:pt x="4711" y="14461"/>
                    <a:pt x="4680" y="14467"/>
                    <a:pt x="4612" y="14467"/>
                  </a:cubicBezTo>
                  <a:cubicBezTo>
                    <a:pt x="4499" y="14467"/>
                    <a:pt x="4283" y="14450"/>
                    <a:pt x="4239" y="14443"/>
                  </a:cubicBezTo>
                  <a:cubicBezTo>
                    <a:pt x="4132" y="14431"/>
                    <a:pt x="4096" y="14431"/>
                    <a:pt x="3989" y="14419"/>
                  </a:cubicBezTo>
                  <a:cubicBezTo>
                    <a:pt x="4084" y="14372"/>
                    <a:pt x="4608" y="14348"/>
                    <a:pt x="4763" y="14229"/>
                  </a:cubicBezTo>
                  <a:cubicBezTo>
                    <a:pt x="4858" y="14217"/>
                    <a:pt x="4953" y="14169"/>
                    <a:pt x="5037" y="14121"/>
                  </a:cubicBezTo>
                  <a:cubicBezTo>
                    <a:pt x="5081" y="14095"/>
                    <a:pt x="5271" y="13956"/>
                    <a:pt x="5301" y="13956"/>
                  </a:cubicBezTo>
                  <a:cubicBezTo>
                    <a:pt x="5311" y="13956"/>
                    <a:pt x="5302" y="13972"/>
                    <a:pt x="5263" y="14014"/>
                  </a:cubicBezTo>
                  <a:cubicBezTo>
                    <a:pt x="5358" y="13943"/>
                    <a:pt x="5489" y="13931"/>
                    <a:pt x="5596" y="13860"/>
                  </a:cubicBezTo>
                  <a:lnTo>
                    <a:pt x="5596" y="13860"/>
                  </a:lnTo>
                  <a:cubicBezTo>
                    <a:pt x="5513" y="13895"/>
                    <a:pt x="5489" y="13871"/>
                    <a:pt x="5430" y="13895"/>
                  </a:cubicBezTo>
                  <a:cubicBezTo>
                    <a:pt x="5549" y="13812"/>
                    <a:pt x="5703" y="13776"/>
                    <a:pt x="5834" y="13717"/>
                  </a:cubicBezTo>
                  <a:cubicBezTo>
                    <a:pt x="5811" y="13717"/>
                    <a:pt x="6001" y="13598"/>
                    <a:pt x="6025" y="13586"/>
                  </a:cubicBezTo>
                  <a:cubicBezTo>
                    <a:pt x="6013" y="13586"/>
                    <a:pt x="6013" y="13586"/>
                    <a:pt x="6001" y="13574"/>
                  </a:cubicBezTo>
                  <a:cubicBezTo>
                    <a:pt x="6021" y="13569"/>
                    <a:pt x="6032" y="13566"/>
                    <a:pt x="6037" y="13566"/>
                  </a:cubicBezTo>
                  <a:cubicBezTo>
                    <a:pt x="6045" y="13566"/>
                    <a:pt x="6039" y="13572"/>
                    <a:pt x="6025" y="13586"/>
                  </a:cubicBezTo>
                  <a:cubicBezTo>
                    <a:pt x="6096" y="13574"/>
                    <a:pt x="6168" y="13467"/>
                    <a:pt x="6215" y="13419"/>
                  </a:cubicBezTo>
                  <a:cubicBezTo>
                    <a:pt x="6250" y="13393"/>
                    <a:pt x="6386" y="13228"/>
                    <a:pt x="6402" y="13228"/>
                  </a:cubicBezTo>
                  <a:lnTo>
                    <a:pt x="6402" y="13228"/>
                  </a:lnTo>
                  <a:cubicBezTo>
                    <a:pt x="6408" y="13228"/>
                    <a:pt x="6397" y="13251"/>
                    <a:pt x="6358" y="13312"/>
                  </a:cubicBezTo>
                  <a:cubicBezTo>
                    <a:pt x="6480" y="13223"/>
                    <a:pt x="6644" y="13072"/>
                    <a:pt x="6801" y="12897"/>
                  </a:cubicBezTo>
                  <a:lnTo>
                    <a:pt x="6801" y="12897"/>
                  </a:lnTo>
                  <a:cubicBezTo>
                    <a:pt x="6770" y="12937"/>
                    <a:pt x="6745" y="12982"/>
                    <a:pt x="6727" y="13026"/>
                  </a:cubicBezTo>
                  <a:cubicBezTo>
                    <a:pt x="6799" y="12967"/>
                    <a:pt x="6870" y="12907"/>
                    <a:pt x="6918" y="12836"/>
                  </a:cubicBezTo>
                  <a:lnTo>
                    <a:pt x="6918" y="12836"/>
                  </a:lnTo>
                  <a:cubicBezTo>
                    <a:pt x="6909" y="12845"/>
                    <a:pt x="6905" y="12850"/>
                    <a:pt x="6905" y="12850"/>
                  </a:cubicBezTo>
                  <a:cubicBezTo>
                    <a:pt x="6899" y="12850"/>
                    <a:pt x="7086" y="12605"/>
                    <a:pt x="7096" y="12574"/>
                  </a:cubicBezTo>
                  <a:cubicBezTo>
                    <a:pt x="7110" y="12615"/>
                    <a:pt x="7123" y="12632"/>
                    <a:pt x="7136" y="12632"/>
                  </a:cubicBezTo>
                  <a:cubicBezTo>
                    <a:pt x="7168" y="12632"/>
                    <a:pt x="7201" y="12534"/>
                    <a:pt x="7251" y="12467"/>
                  </a:cubicBezTo>
                  <a:cubicBezTo>
                    <a:pt x="7358" y="12336"/>
                    <a:pt x="7430" y="12181"/>
                    <a:pt x="7513" y="12038"/>
                  </a:cubicBezTo>
                  <a:lnTo>
                    <a:pt x="7513" y="12038"/>
                  </a:lnTo>
                  <a:cubicBezTo>
                    <a:pt x="7501" y="12062"/>
                    <a:pt x="7501" y="12074"/>
                    <a:pt x="7501" y="12097"/>
                  </a:cubicBezTo>
                  <a:cubicBezTo>
                    <a:pt x="7525" y="12050"/>
                    <a:pt x="7870" y="11466"/>
                    <a:pt x="7823" y="11407"/>
                  </a:cubicBezTo>
                  <a:lnTo>
                    <a:pt x="7823" y="11407"/>
                  </a:lnTo>
                  <a:cubicBezTo>
                    <a:pt x="7823" y="11407"/>
                    <a:pt x="7796" y="11420"/>
                    <a:pt x="7783" y="11427"/>
                  </a:cubicBezTo>
                  <a:lnTo>
                    <a:pt x="7783" y="11427"/>
                  </a:lnTo>
                  <a:cubicBezTo>
                    <a:pt x="7834" y="11379"/>
                    <a:pt x="7944" y="10893"/>
                    <a:pt x="7977" y="10847"/>
                  </a:cubicBezTo>
                  <a:lnTo>
                    <a:pt x="7977" y="10847"/>
                  </a:lnTo>
                  <a:cubicBezTo>
                    <a:pt x="7940" y="10975"/>
                    <a:pt x="7927" y="11017"/>
                    <a:pt x="7927" y="11017"/>
                  </a:cubicBezTo>
                  <a:cubicBezTo>
                    <a:pt x="7927" y="11017"/>
                    <a:pt x="7974" y="10870"/>
                    <a:pt x="7988" y="10870"/>
                  </a:cubicBezTo>
                  <a:cubicBezTo>
                    <a:pt x="7992" y="10870"/>
                    <a:pt x="7993" y="10883"/>
                    <a:pt x="7989" y="10919"/>
                  </a:cubicBezTo>
                  <a:cubicBezTo>
                    <a:pt x="8001" y="10835"/>
                    <a:pt x="8073" y="10514"/>
                    <a:pt x="8085" y="10514"/>
                  </a:cubicBezTo>
                  <a:cubicBezTo>
                    <a:pt x="8120" y="10347"/>
                    <a:pt x="8192" y="10014"/>
                    <a:pt x="8204" y="9776"/>
                  </a:cubicBezTo>
                  <a:cubicBezTo>
                    <a:pt x="8204" y="9770"/>
                    <a:pt x="8204" y="9770"/>
                    <a:pt x="8204" y="9770"/>
                  </a:cubicBezTo>
                  <a:cubicBezTo>
                    <a:pt x="8204" y="9770"/>
                    <a:pt x="8204" y="9770"/>
                    <a:pt x="8204" y="9764"/>
                  </a:cubicBezTo>
                  <a:cubicBezTo>
                    <a:pt x="8204" y="9716"/>
                    <a:pt x="8204" y="9669"/>
                    <a:pt x="8204" y="9621"/>
                  </a:cubicBezTo>
                  <a:cubicBezTo>
                    <a:pt x="8204" y="9625"/>
                    <a:pt x="8202" y="9628"/>
                    <a:pt x="8200" y="9628"/>
                  </a:cubicBezTo>
                  <a:cubicBezTo>
                    <a:pt x="8197" y="9628"/>
                    <a:pt x="8192" y="9620"/>
                    <a:pt x="8192" y="9597"/>
                  </a:cubicBezTo>
                  <a:lnTo>
                    <a:pt x="8192" y="9597"/>
                  </a:lnTo>
                  <a:cubicBezTo>
                    <a:pt x="8197" y="9619"/>
                    <a:pt x="8199" y="9627"/>
                    <a:pt x="8201" y="9627"/>
                  </a:cubicBezTo>
                  <a:cubicBezTo>
                    <a:pt x="8208" y="9627"/>
                    <a:pt x="8197" y="9490"/>
                    <a:pt x="8216" y="9490"/>
                  </a:cubicBezTo>
                  <a:cubicBezTo>
                    <a:pt x="8251" y="9538"/>
                    <a:pt x="8251" y="9585"/>
                    <a:pt x="8216" y="9645"/>
                  </a:cubicBezTo>
                  <a:cubicBezTo>
                    <a:pt x="8299" y="9538"/>
                    <a:pt x="8251" y="9395"/>
                    <a:pt x="8275" y="9276"/>
                  </a:cubicBezTo>
                  <a:lnTo>
                    <a:pt x="8275" y="9276"/>
                  </a:lnTo>
                  <a:cubicBezTo>
                    <a:pt x="8271" y="9357"/>
                    <a:pt x="8273" y="9388"/>
                    <a:pt x="8277" y="9388"/>
                  </a:cubicBezTo>
                  <a:cubicBezTo>
                    <a:pt x="8284" y="9388"/>
                    <a:pt x="8300" y="9290"/>
                    <a:pt x="8309" y="9195"/>
                  </a:cubicBezTo>
                  <a:lnTo>
                    <a:pt x="8309" y="9195"/>
                  </a:lnTo>
                  <a:cubicBezTo>
                    <a:pt x="8304" y="9221"/>
                    <a:pt x="8293" y="9246"/>
                    <a:pt x="8275" y="9264"/>
                  </a:cubicBezTo>
                  <a:cubicBezTo>
                    <a:pt x="8311" y="9204"/>
                    <a:pt x="8180" y="8478"/>
                    <a:pt x="8156" y="8478"/>
                  </a:cubicBezTo>
                  <a:cubicBezTo>
                    <a:pt x="8144" y="8502"/>
                    <a:pt x="8144" y="8514"/>
                    <a:pt x="8144" y="8537"/>
                  </a:cubicBezTo>
                  <a:cubicBezTo>
                    <a:pt x="8132" y="8371"/>
                    <a:pt x="7930" y="8180"/>
                    <a:pt x="7847" y="8037"/>
                  </a:cubicBezTo>
                  <a:cubicBezTo>
                    <a:pt x="7864" y="8037"/>
                    <a:pt x="7862" y="8058"/>
                    <a:pt x="7870" y="8058"/>
                  </a:cubicBezTo>
                  <a:cubicBezTo>
                    <a:pt x="7873" y="8058"/>
                    <a:pt x="7876" y="8055"/>
                    <a:pt x="7882" y="8049"/>
                  </a:cubicBezTo>
                  <a:cubicBezTo>
                    <a:pt x="7561" y="7752"/>
                    <a:pt x="7251" y="7406"/>
                    <a:pt x="6858" y="7311"/>
                  </a:cubicBezTo>
                  <a:cubicBezTo>
                    <a:pt x="6882" y="7311"/>
                    <a:pt x="6894" y="7311"/>
                    <a:pt x="6906" y="7287"/>
                  </a:cubicBezTo>
                  <a:cubicBezTo>
                    <a:pt x="6763" y="7264"/>
                    <a:pt x="6632" y="7121"/>
                    <a:pt x="6477" y="7073"/>
                  </a:cubicBezTo>
                  <a:cubicBezTo>
                    <a:pt x="6311" y="7025"/>
                    <a:pt x="6120" y="7025"/>
                    <a:pt x="5942" y="6990"/>
                  </a:cubicBezTo>
                  <a:cubicBezTo>
                    <a:pt x="5946" y="6971"/>
                    <a:pt x="6001" y="6965"/>
                    <a:pt x="6066" y="6965"/>
                  </a:cubicBezTo>
                  <a:cubicBezTo>
                    <a:pt x="6163" y="6965"/>
                    <a:pt x="6284" y="6978"/>
                    <a:pt x="6299" y="6978"/>
                  </a:cubicBezTo>
                  <a:cubicBezTo>
                    <a:pt x="6192" y="6954"/>
                    <a:pt x="6084" y="6930"/>
                    <a:pt x="5977" y="6918"/>
                  </a:cubicBezTo>
                  <a:cubicBezTo>
                    <a:pt x="6037" y="6763"/>
                    <a:pt x="6144" y="6573"/>
                    <a:pt x="6311" y="6430"/>
                  </a:cubicBezTo>
                  <a:lnTo>
                    <a:pt x="6311" y="6430"/>
                  </a:lnTo>
                  <a:cubicBezTo>
                    <a:pt x="6308" y="6431"/>
                    <a:pt x="6305" y="6432"/>
                    <a:pt x="6303" y="6432"/>
                  </a:cubicBezTo>
                  <a:cubicBezTo>
                    <a:pt x="6282" y="6432"/>
                    <a:pt x="6264" y="6393"/>
                    <a:pt x="6275" y="6382"/>
                  </a:cubicBezTo>
                  <a:cubicBezTo>
                    <a:pt x="6323" y="6335"/>
                    <a:pt x="6358" y="6299"/>
                    <a:pt x="6382" y="6251"/>
                  </a:cubicBezTo>
                  <a:cubicBezTo>
                    <a:pt x="6442" y="6240"/>
                    <a:pt x="6501" y="6216"/>
                    <a:pt x="6549" y="6192"/>
                  </a:cubicBezTo>
                  <a:lnTo>
                    <a:pt x="6549" y="6192"/>
                  </a:lnTo>
                  <a:cubicBezTo>
                    <a:pt x="6529" y="6238"/>
                    <a:pt x="6533" y="6256"/>
                    <a:pt x="6550" y="6256"/>
                  </a:cubicBezTo>
                  <a:cubicBezTo>
                    <a:pt x="6594" y="6256"/>
                    <a:pt x="6728" y="6130"/>
                    <a:pt x="6763" y="6061"/>
                  </a:cubicBezTo>
                  <a:lnTo>
                    <a:pt x="6763" y="6061"/>
                  </a:lnTo>
                  <a:cubicBezTo>
                    <a:pt x="6763" y="6156"/>
                    <a:pt x="6692" y="6192"/>
                    <a:pt x="6644" y="6263"/>
                  </a:cubicBezTo>
                  <a:cubicBezTo>
                    <a:pt x="6660" y="6263"/>
                    <a:pt x="6718" y="6242"/>
                    <a:pt x="6741" y="6242"/>
                  </a:cubicBezTo>
                  <a:cubicBezTo>
                    <a:pt x="6752" y="6242"/>
                    <a:pt x="6755" y="6248"/>
                    <a:pt x="6739" y="6263"/>
                  </a:cubicBezTo>
                  <a:cubicBezTo>
                    <a:pt x="6761" y="6252"/>
                    <a:pt x="6780" y="6240"/>
                    <a:pt x="6798" y="6226"/>
                  </a:cubicBezTo>
                  <a:lnTo>
                    <a:pt x="6798" y="6226"/>
                  </a:lnTo>
                  <a:cubicBezTo>
                    <a:pt x="6798" y="6227"/>
                    <a:pt x="6798" y="6227"/>
                    <a:pt x="6799" y="6228"/>
                  </a:cubicBezTo>
                  <a:cubicBezTo>
                    <a:pt x="6799" y="6228"/>
                    <a:pt x="6801" y="6226"/>
                    <a:pt x="6804" y="6222"/>
                  </a:cubicBezTo>
                  <a:lnTo>
                    <a:pt x="6804" y="6222"/>
                  </a:lnTo>
                  <a:cubicBezTo>
                    <a:pt x="6802" y="6223"/>
                    <a:pt x="6800" y="6225"/>
                    <a:pt x="6798" y="6226"/>
                  </a:cubicBezTo>
                  <a:lnTo>
                    <a:pt x="6798" y="6226"/>
                  </a:lnTo>
                  <a:cubicBezTo>
                    <a:pt x="6776" y="6191"/>
                    <a:pt x="6811" y="6168"/>
                    <a:pt x="6834" y="6168"/>
                  </a:cubicBezTo>
                  <a:cubicBezTo>
                    <a:pt x="6823" y="6168"/>
                    <a:pt x="6811" y="6168"/>
                    <a:pt x="6799" y="6180"/>
                  </a:cubicBezTo>
                  <a:cubicBezTo>
                    <a:pt x="6799" y="6149"/>
                    <a:pt x="6825" y="6039"/>
                    <a:pt x="6870" y="6039"/>
                  </a:cubicBezTo>
                  <a:cubicBezTo>
                    <a:pt x="6878" y="6039"/>
                    <a:pt x="6886" y="6042"/>
                    <a:pt x="6894" y="6049"/>
                  </a:cubicBezTo>
                  <a:cubicBezTo>
                    <a:pt x="6925" y="6080"/>
                    <a:pt x="6828" y="6194"/>
                    <a:pt x="6804" y="6222"/>
                  </a:cubicBezTo>
                  <a:lnTo>
                    <a:pt x="6804" y="6222"/>
                  </a:lnTo>
                  <a:cubicBezTo>
                    <a:pt x="6967" y="6095"/>
                    <a:pt x="6979" y="5894"/>
                    <a:pt x="7096" y="5787"/>
                  </a:cubicBezTo>
                  <a:lnTo>
                    <a:pt x="7096" y="5787"/>
                  </a:lnTo>
                  <a:cubicBezTo>
                    <a:pt x="7090" y="5790"/>
                    <a:pt x="7085" y="5792"/>
                    <a:pt x="7081" y="5792"/>
                  </a:cubicBezTo>
                  <a:cubicBezTo>
                    <a:pt x="7068" y="5792"/>
                    <a:pt x="7064" y="5778"/>
                    <a:pt x="7073" y="5751"/>
                  </a:cubicBezTo>
                  <a:lnTo>
                    <a:pt x="7073" y="5751"/>
                  </a:lnTo>
                  <a:cubicBezTo>
                    <a:pt x="7082" y="5754"/>
                    <a:pt x="7087" y="5756"/>
                    <a:pt x="7090" y="5756"/>
                  </a:cubicBezTo>
                  <a:cubicBezTo>
                    <a:pt x="7099" y="5756"/>
                    <a:pt x="7090" y="5742"/>
                    <a:pt x="7108" y="5716"/>
                  </a:cubicBezTo>
                  <a:lnTo>
                    <a:pt x="7108" y="5716"/>
                  </a:lnTo>
                  <a:cubicBezTo>
                    <a:pt x="7120" y="5740"/>
                    <a:pt x="7120" y="5740"/>
                    <a:pt x="7096" y="5751"/>
                  </a:cubicBezTo>
                  <a:cubicBezTo>
                    <a:pt x="7099" y="5754"/>
                    <a:pt x="7101" y="5755"/>
                    <a:pt x="7103" y="5755"/>
                  </a:cubicBezTo>
                  <a:cubicBezTo>
                    <a:pt x="7113" y="5755"/>
                    <a:pt x="7120" y="5740"/>
                    <a:pt x="7120" y="5740"/>
                  </a:cubicBezTo>
                  <a:cubicBezTo>
                    <a:pt x="7109" y="5740"/>
                    <a:pt x="7141" y="5609"/>
                    <a:pt x="7154" y="5597"/>
                  </a:cubicBezTo>
                  <a:lnTo>
                    <a:pt x="7154" y="5597"/>
                  </a:lnTo>
                  <a:cubicBezTo>
                    <a:pt x="7151" y="5604"/>
                    <a:pt x="7193" y="5646"/>
                    <a:pt x="7204" y="5668"/>
                  </a:cubicBezTo>
                  <a:cubicBezTo>
                    <a:pt x="7335" y="5787"/>
                    <a:pt x="7513" y="5775"/>
                    <a:pt x="7668" y="5882"/>
                  </a:cubicBezTo>
                  <a:cubicBezTo>
                    <a:pt x="7658" y="5880"/>
                    <a:pt x="7651" y="5879"/>
                    <a:pt x="7645" y="5879"/>
                  </a:cubicBezTo>
                  <a:cubicBezTo>
                    <a:pt x="7588" y="5879"/>
                    <a:pt x="7721" y="5979"/>
                    <a:pt x="7775" y="5990"/>
                  </a:cubicBezTo>
                  <a:cubicBezTo>
                    <a:pt x="7977" y="6013"/>
                    <a:pt x="8085" y="6109"/>
                    <a:pt x="8239" y="6240"/>
                  </a:cubicBezTo>
                  <a:cubicBezTo>
                    <a:pt x="8073" y="6168"/>
                    <a:pt x="7906" y="6109"/>
                    <a:pt x="7739" y="6049"/>
                  </a:cubicBezTo>
                  <a:lnTo>
                    <a:pt x="7739" y="6049"/>
                  </a:lnTo>
                  <a:cubicBezTo>
                    <a:pt x="7763" y="6061"/>
                    <a:pt x="7823" y="6156"/>
                    <a:pt x="7835" y="6156"/>
                  </a:cubicBezTo>
                  <a:cubicBezTo>
                    <a:pt x="7824" y="6156"/>
                    <a:pt x="7814" y="6156"/>
                    <a:pt x="7803" y="6148"/>
                  </a:cubicBezTo>
                  <a:lnTo>
                    <a:pt x="7803" y="6148"/>
                  </a:lnTo>
                  <a:cubicBezTo>
                    <a:pt x="7905" y="6238"/>
                    <a:pt x="8105" y="6397"/>
                    <a:pt x="8140" y="6397"/>
                  </a:cubicBezTo>
                  <a:cubicBezTo>
                    <a:pt x="8142" y="6397"/>
                    <a:pt x="8143" y="6396"/>
                    <a:pt x="8144" y="6394"/>
                  </a:cubicBezTo>
                  <a:cubicBezTo>
                    <a:pt x="8061" y="6323"/>
                    <a:pt x="7977" y="6263"/>
                    <a:pt x="7894" y="6204"/>
                  </a:cubicBezTo>
                  <a:cubicBezTo>
                    <a:pt x="7901" y="6189"/>
                    <a:pt x="7912" y="6183"/>
                    <a:pt x="7927" y="6183"/>
                  </a:cubicBezTo>
                  <a:cubicBezTo>
                    <a:pt x="8021" y="6183"/>
                    <a:pt x="8248" y="6430"/>
                    <a:pt x="8228" y="6430"/>
                  </a:cubicBezTo>
                  <a:lnTo>
                    <a:pt x="8156" y="6430"/>
                  </a:lnTo>
                  <a:cubicBezTo>
                    <a:pt x="8192" y="6448"/>
                    <a:pt x="8318" y="6569"/>
                    <a:pt x="8303" y="6569"/>
                  </a:cubicBezTo>
                  <a:cubicBezTo>
                    <a:pt x="8298" y="6569"/>
                    <a:pt x="8280" y="6557"/>
                    <a:pt x="8239" y="6525"/>
                  </a:cubicBezTo>
                  <a:lnTo>
                    <a:pt x="8239" y="6525"/>
                  </a:lnTo>
                  <a:cubicBezTo>
                    <a:pt x="8311" y="6644"/>
                    <a:pt x="8442" y="6752"/>
                    <a:pt x="8501" y="6883"/>
                  </a:cubicBezTo>
                  <a:cubicBezTo>
                    <a:pt x="8497" y="6789"/>
                    <a:pt x="8517" y="6755"/>
                    <a:pt x="8546" y="6755"/>
                  </a:cubicBezTo>
                  <a:cubicBezTo>
                    <a:pt x="8602" y="6755"/>
                    <a:pt x="8696" y="6883"/>
                    <a:pt x="8728" y="6954"/>
                  </a:cubicBezTo>
                  <a:cubicBezTo>
                    <a:pt x="8778" y="7055"/>
                    <a:pt x="8760" y="7079"/>
                    <a:pt x="8726" y="7079"/>
                  </a:cubicBezTo>
                  <a:cubicBezTo>
                    <a:pt x="8695" y="7079"/>
                    <a:pt x="8651" y="7058"/>
                    <a:pt x="8637" y="7058"/>
                  </a:cubicBezTo>
                  <a:cubicBezTo>
                    <a:pt x="8634" y="7058"/>
                    <a:pt x="8632" y="7059"/>
                    <a:pt x="8632" y="7061"/>
                  </a:cubicBezTo>
                  <a:cubicBezTo>
                    <a:pt x="8667" y="7061"/>
                    <a:pt x="8769" y="7251"/>
                    <a:pt x="8775" y="7295"/>
                  </a:cubicBezTo>
                  <a:lnTo>
                    <a:pt x="8775" y="7295"/>
                  </a:lnTo>
                  <a:cubicBezTo>
                    <a:pt x="8774" y="7284"/>
                    <a:pt x="8777" y="7279"/>
                    <a:pt x="8781" y="7279"/>
                  </a:cubicBezTo>
                  <a:cubicBezTo>
                    <a:pt x="8819" y="7279"/>
                    <a:pt x="9013" y="7624"/>
                    <a:pt x="9013" y="7645"/>
                  </a:cubicBezTo>
                  <a:cubicBezTo>
                    <a:pt x="9061" y="7775"/>
                    <a:pt x="9085" y="7930"/>
                    <a:pt x="9120" y="8061"/>
                  </a:cubicBezTo>
                  <a:cubicBezTo>
                    <a:pt x="9168" y="8240"/>
                    <a:pt x="9240" y="8240"/>
                    <a:pt x="9287" y="8371"/>
                  </a:cubicBezTo>
                  <a:cubicBezTo>
                    <a:pt x="9371" y="8609"/>
                    <a:pt x="9394" y="8930"/>
                    <a:pt x="9418" y="9169"/>
                  </a:cubicBezTo>
                  <a:cubicBezTo>
                    <a:pt x="9418" y="9228"/>
                    <a:pt x="9406" y="9311"/>
                    <a:pt x="9371" y="9311"/>
                  </a:cubicBezTo>
                  <a:cubicBezTo>
                    <a:pt x="9369" y="9312"/>
                    <a:pt x="9368" y="9312"/>
                    <a:pt x="9367" y="9312"/>
                  </a:cubicBezTo>
                  <a:cubicBezTo>
                    <a:pt x="9288" y="9312"/>
                    <a:pt x="9311" y="8965"/>
                    <a:pt x="9311" y="8907"/>
                  </a:cubicBezTo>
                  <a:lnTo>
                    <a:pt x="9311" y="8907"/>
                  </a:lnTo>
                  <a:cubicBezTo>
                    <a:pt x="9263" y="9169"/>
                    <a:pt x="9359" y="9466"/>
                    <a:pt x="9311" y="9692"/>
                  </a:cubicBezTo>
                  <a:cubicBezTo>
                    <a:pt x="9307" y="9688"/>
                    <a:pt x="9303" y="9685"/>
                    <a:pt x="9301" y="9682"/>
                  </a:cubicBezTo>
                  <a:lnTo>
                    <a:pt x="9301" y="9682"/>
                  </a:lnTo>
                  <a:cubicBezTo>
                    <a:pt x="9311" y="9696"/>
                    <a:pt x="9310" y="9729"/>
                    <a:pt x="9299" y="9740"/>
                  </a:cubicBezTo>
                  <a:cubicBezTo>
                    <a:pt x="9299" y="9740"/>
                    <a:pt x="9299" y="9752"/>
                    <a:pt x="9287" y="9776"/>
                  </a:cubicBezTo>
                  <a:cubicBezTo>
                    <a:pt x="9307" y="9736"/>
                    <a:pt x="9314" y="9723"/>
                    <a:pt x="9315" y="9723"/>
                  </a:cubicBezTo>
                  <a:lnTo>
                    <a:pt x="9315" y="9723"/>
                  </a:lnTo>
                  <a:cubicBezTo>
                    <a:pt x="9316" y="9723"/>
                    <a:pt x="9295" y="9776"/>
                    <a:pt x="9311" y="9776"/>
                  </a:cubicBezTo>
                  <a:cubicBezTo>
                    <a:pt x="9301" y="9776"/>
                    <a:pt x="9326" y="9749"/>
                    <a:pt x="9333" y="9749"/>
                  </a:cubicBezTo>
                  <a:cubicBezTo>
                    <a:pt x="9334" y="9749"/>
                    <a:pt x="9335" y="9750"/>
                    <a:pt x="9335" y="9752"/>
                  </a:cubicBezTo>
                  <a:cubicBezTo>
                    <a:pt x="9359" y="9800"/>
                    <a:pt x="9347" y="9823"/>
                    <a:pt x="9311" y="9823"/>
                  </a:cubicBezTo>
                  <a:cubicBezTo>
                    <a:pt x="9371" y="9823"/>
                    <a:pt x="9382" y="9859"/>
                    <a:pt x="9347" y="9954"/>
                  </a:cubicBezTo>
                  <a:cubicBezTo>
                    <a:pt x="9299" y="9942"/>
                    <a:pt x="9299" y="9895"/>
                    <a:pt x="9299" y="9859"/>
                  </a:cubicBezTo>
                  <a:cubicBezTo>
                    <a:pt x="9291" y="9882"/>
                    <a:pt x="9289" y="9916"/>
                    <a:pt x="9284" y="9936"/>
                  </a:cubicBezTo>
                  <a:lnTo>
                    <a:pt x="9284" y="9936"/>
                  </a:lnTo>
                  <a:cubicBezTo>
                    <a:pt x="9287" y="9931"/>
                    <a:pt x="9292" y="9925"/>
                    <a:pt x="9299" y="9919"/>
                  </a:cubicBezTo>
                  <a:lnTo>
                    <a:pt x="9299" y="9919"/>
                  </a:lnTo>
                  <a:cubicBezTo>
                    <a:pt x="9310" y="9929"/>
                    <a:pt x="9292" y="9968"/>
                    <a:pt x="9313" y="9968"/>
                  </a:cubicBezTo>
                  <a:cubicBezTo>
                    <a:pt x="9316" y="9968"/>
                    <a:pt x="9319" y="9968"/>
                    <a:pt x="9323" y="9966"/>
                  </a:cubicBezTo>
                  <a:lnTo>
                    <a:pt x="9323" y="9966"/>
                  </a:lnTo>
                  <a:cubicBezTo>
                    <a:pt x="9299" y="9998"/>
                    <a:pt x="9286" y="10014"/>
                    <a:pt x="9283" y="10014"/>
                  </a:cubicBezTo>
                  <a:cubicBezTo>
                    <a:pt x="9283" y="10014"/>
                    <a:pt x="9283" y="10013"/>
                    <a:pt x="9283" y="10011"/>
                  </a:cubicBezTo>
                  <a:lnTo>
                    <a:pt x="9283" y="10011"/>
                  </a:lnTo>
                  <a:cubicBezTo>
                    <a:pt x="9279" y="10015"/>
                    <a:pt x="9271" y="10018"/>
                    <a:pt x="9263" y="10026"/>
                  </a:cubicBezTo>
                  <a:cubicBezTo>
                    <a:pt x="9287" y="10026"/>
                    <a:pt x="9287" y="10050"/>
                    <a:pt x="9287" y="10061"/>
                  </a:cubicBezTo>
                  <a:cubicBezTo>
                    <a:pt x="9275" y="10073"/>
                    <a:pt x="9275" y="10073"/>
                    <a:pt x="9275" y="10085"/>
                  </a:cubicBezTo>
                  <a:cubicBezTo>
                    <a:pt x="9266" y="10152"/>
                    <a:pt x="9256" y="10279"/>
                    <a:pt x="9271" y="10279"/>
                  </a:cubicBezTo>
                  <a:cubicBezTo>
                    <a:pt x="9275" y="10279"/>
                    <a:pt x="9280" y="10271"/>
                    <a:pt x="9287" y="10252"/>
                  </a:cubicBezTo>
                  <a:lnTo>
                    <a:pt x="9287" y="10252"/>
                  </a:lnTo>
                  <a:cubicBezTo>
                    <a:pt x="9287" y="10252"/>
                    <a:pt x="9280" y="10359"/>
                    <a:pt x="9289" y="10359"/>
                  </a:cubicBezTo>
                  <a:cubicBezTo>
                    <a:pt x="9291" y="10359"/>
                    <a:pt x="9294" y="10352"/>
                    <a:pt x="9299" y="10335"/>
                  </a:cubicBezTo>
                  <a:lnTo>
                    <a:pt x="9299" y="10335"/>
                  </a:lnTo>
                  <a:cubicBezTo>
                    <a:pt x="9299" y="10537"/>
                    <a:pt x="9216" y="10751"/>
                    <a:pt x="9228" y="10930"/>
                  </a:cubicBezTo>
                  <a:lnTo>
                    <a:pt x="9228" y="10930"/>
                  </a:lnTo>
                  <a:cubicBezTo>
                    <a:pt x="9227" y="10935"/>
                    <a:pt x="9223" y="10990"/>
                    <a:pt x="9192" y="10990"/>
                  </a:cubicBezTo>
                  <a:cubicBezTo>
                    <a:pt x="9275" y="10990"/>
                    <a:pt x="9132" y="11133"/>
                    <a:pt x="9192" y="11133"/>
                  </a:cubicBezTo>
                  <a:cubicBezTo>
                    <a:pt x="9216" y="11121"/>
                    <a:pt x="9228" y="11097"/>
                    <a:pt x="9228" y="11062"/>
                  </a:cubicBezTo>
                  <a:cubicBezTo>
                    <a:pt x="9240" y="11097"/>
                    <a:pt x="9263" y="11193"/>
                    <a:pt x="9275" y="11204"/>
                  </a:cubicBezTo>
                  <a:cubicBezTo>
                    <a:pt x="9240" y="11228"/>
                    <a:pt x="9109" y="11609"/>
                    <a:pt x="9144" y="11645"/>
                  </a:cubicBezTo>
                  <a:cubicBezTo>
                    <a:pt x="9120" y="11645"/>
                    <a:pt x="9109" y="11645"/>
                    <a:pt x="9109" y="11633"/>
                  </a:cubicBezTo>
                  <a:cubicBezTo>
                    <a:pt x="9097" y="11657"/>
                    <a:pt x="9097" y="11681"/>
                    <a:pt x="9085" y="11693"/>
                  </a:cubicBezTo>
                  <a:cubicBezTo>
                    <a:pt x="9085" y="11693"/>
                    <a:pt x="9085" y="11693"/>
                    <a:pt x="9085" y="11705"/>
                  </a:cubicBezTo>
                  <a:cubicBezTo>
                    <a:pt x="9102" y="11664"/>
                    <a:pt x="9112" y="11649"/>
                    <a:pt x="9119" y="11649"/>
                  </a:cubicBezTo>
                  <a:cubicBezTo>
                    <a:pt x="9137" y="11649"/>
                    <a:pt x="9137" y="11740"/>
                    <a:pt x="9180" y="11740"/>
                  </a:cubicBezTo>
                  <a:cubicBezTo>
                    <a:pt x="9203" y="11740"/>
                    <a:pt x="9044" y="12113"/>
                    <a:pt x="9007" y="12113"/>
                  </a:cubicBezTo>
                  <a:cubicBezTo>
                    <a:pt x="9004" y="12113"/>
                    <a:pt x="9003" y="12112"/>
                    <a:pt x="9001" y="12109"/>
                  </a:cubicBezTo>
                  <a:cubicBezTo>
                    <a:pt x="8990" y="12121"/>
                    <a:pt x="8918" y="12586"/>
                    <a:pt x="8882" y="12681"/>
                  </a:cubicBezTo>
                  <a:cubicBezTo>
                    <a:pt x="8859" y="12752"/>
                    <a:pt x="8799" y="12883"/>
                    <a:pt x="8787" y="12978"/>
                  </a:cubicBezTo>
                  <a:cubicBezTo>
                    <a:pt x="8778" y="13035"/>
                    <a:pt x="8812" y="13054"/>
                    <a:pt x="8828" y="13054"/>
                  </a:cubicBezTo>
                  <a:cubicBezTo>
                    <a:pt x="8828" y="13054"/>
                    <a:pt x="8828" y="13054"/>
                    <a:pt x="8829" y="13054"/>
                  </a:cubicBezTo>
                  <a:lnTo>
                    <a:pt x="8829" y="13054"/>
                  </a:lnTo>
                  <a:cubicBezTo>
                    <a:pt x="8762" y="13101"/>
                    <a:pt x="8563" y="13325"/>
                    <a:pt x="8632" y="13348"/>
                  </a:cubicBezTo>
                  <a:cubicBezTo>
                    <a:pt x="8625" y="13355"/>
                    <a:pt x="8603" y="13382"/>
                    <a:pt x="8594" y="13382"/>
                  </a:cubicBezTo>
                  <a:cubicBezTo>
                    <a:pt x="8589" y="13382"/>
                    <a:pt x="8588" y="13373"/>
                    <a:pt x="8597" y="13348"/>
                  </a:cubicBezTo>
                  <a:lnTo>
                    <a:pt x="8597" y="13348"/>
                  </a:lnTo>
                  <a:cubicBezTo>
                    <a:pt x="8585" y="13348"/>
                    <a:pt x="8454" y="13514"/>
                    <a:pt x="8573" y="13514"/>
                  </a:cubicBezTo>
                  <a:cubicBezTo>
                    <a:pt x="8430" y="13514"/>
                    <a:pt x="8513" y="13693"/>
                    <a:pt x="8466" y="13752"/>
                  </a:cubicBezTo>
                  <a:cubicBezTo>
                    <a:pt x="8461" y="13750"/>
                    <a:pt x="8456" y="13748"/>
                    <a:pt x="8451" y="13748"/>
                  </a:cubicBezTo>
                  <a:cubicBezTo>
                    <a:pt x="8345" y="13748"/>
                    <a:pt x="8100" y="14278"/>
                    <a:pt x="7942" y="14312"/>
                  </a:cubicBezTo>
                  <a:cubicBezTo>
                    <a:pt x="7954" y="14312"/>
                    <a:pt x="7989" y="14360"/>
                    <a:pt x="7989" y="14360"/>
                  </a:cubicBezTo>
                  <a:cubicBezTo>
                    <a:pt x="7763" y="14431"/>
                    <a:pt x="8061" y="14455"/>
                    <a:pt x="8132" y="14455"/>
                  </a:cubicBezTo>
                  <a:cubicBezTo>
                    <a:pt x="8113" y="14447"/>
                    <a:pt x="8105" y="14444"/>
                    <a:pt x="8104" y="14444"/>
                  </a:cubicBezTo>
                  <a:lnTo>
                    <a:pt x="8104" y="14444"/>
                  </a:lnTo>
                  <a:cubicBezTo>
                    <a:pt x="8105" y="14444"/>
                    <a:pt x="8136" y="14455"/>
                    <a:pt x="8168" y="14455"/>
                  </a:cubicBezTo>
                  <a:cubicBezTo>
                    <a:pt x="8144" y="14455"/>
                    <a:pt x="8132" y="14443"/>
                    <a:pt x="8108" y="14443"/>
                  </a:cubicBezTo>
                  <a:cubicBezTo>
                    <a:pt x="8168" y="14383"/>
                    <a:pt x="8216" y="14276"/>
                    <a:pt x="8299" y="14264"/>
                  </a:cubicBezTo>
                  <a:cubicBezTo>
                    <a:pt x="8287" y="14264"/>
                    <a:pt x="8251" y="14264"/>
                    <a:pt x="8239" y="14252"/>
                  </a:cubicBezTo>
                  <a:lnTo>
                    <a:pt x="8239" y="14252"/>
                  </a:lnTo>
                  <a:cubicBezTo>
                    <a:pt x="8240" y="14253"/>
                    <a:pt x="8242" y="14253"/>
                    <a:pt x="8243" y="14253"/>
                  </a:cubicBezTo>
                  <a:cubicBezTo>
                    <a:pt x="8272" y="14253"/>
                    <a:pt x="8386" y="14151"/>
                    <a:pt x="8396" y="14151"/>
                  </a:cubicBezTo>
                  <a:lnTo>
                    <a:pt x="8396" y="14151"/>
                  </a:lnTo>
                  <a:cubicBezTo>
                    <a:pt x="8397" y="14151"/>
                    <a:pt x="8397" y="14153"/>
                    <a:pt x="8394" y="14157"/>
                  </a:cubicBezTo>
                  <a:cubicBezTo>
                    <a:pt x="8513" y="14133"/>
                    <a:pt x="8561" y="13764"/>
                    <a:pt x="8585" y="13669"/>
                  </a:cubicBezTo>
                  <a:cubicBezTo>
                    <a:pt x="8612" y="13688"/>
                    <a:pt x="8628" y="13695"/>
                    <a:pt x="8638" y="13695"/>
                  </a:cubicBezTo>
                  <a:cubicBezTo>
                    <a:pt x="8669" y="13695"/>
                    <a:pt x="8634" y="13621"/>
                    <a:pt x="8693" y="13621"/>
                  </a:cubicBezTo>
                  <a:cubicBezTo>
                    <a:pt x="8696" y="13621"/>
                    <a:pt x="8700" y="13621"/>
                    <a:pt x="8704" y="13621"/>
                  </a:cubicBezTo>
                  <a:cubicBezTo>
                    <a:pt x="8699" y="13614"/>
                    <a:pt x="8692" y="13611"/>
                    <a:pt x="8686" y="13611"/>
                  </a:cubicBezTo>
                  <a:cubicBezTo>
                    <a:pt x="8670" y="13611"/>
                    <a:pt x="8652" y="13627"/>
                    <a:pt x="8641" y="13627"/>
                  </a:cubicBezTo>
                  <a:cubicBezTo>
                    <a:pt x="8636" y="13627"/>
                    <a:pt x="8632" y="13622"/>
                    <a:pt x="8632" y="13610"/>
                  </a:cubicBezTo>
                  <a:lnTo>
                    <a:pt x="8632" y="13610"/>
                  </a:lnTo>
                  <a:cubicBezTo>
                    <a:pt x="8632" y="13614"/>
                    <a:pt x="8633" y="13616"/>
                    <a:pt x="8635" y="13616"/>
                  </a:cubicBezTo>
                  <a:cubicBezTo>
                    <a:pt x="8647" y="13616"/>
                    <a:pt x="8695" y="13520"/>
                    <a:pt x="8716" y="13479"/>
                  </a:cubicBezTo>
                  <a:cubicBezTo>
                    <a:pt x="8709" y="13439"/>
                    <a:pt x="8731" y="13411"/>
                    <a:pt x="8751" y="13411"/>
                  </a:cubicBezTo>
                  <a:cubicBezTo>
                    <a:pt x="8766" y="13411"/>
                    <a:pt x="8780" y="13429"/>
                    <a:pt x="8776" y="13475"/>
                  </a:cubicBezTo>
                  <a:lnTo>
                    <a:pt x="8776" y="13475"/>
                  </a:lnTo>
                  <a:cubicBezTo>
                    <a:pt x="8778" y="13467"/>
                    <a:pt x="8788" y="13467"/>
                    <a:pt x="8799" y="13467"/>
                  </a:cubicBezTo>
                  <a:cubicBezTo>
                    <a:pt x="8745" y="13423"/>
                    <a:pt x="8840" y="13370"/>
                    <a:pt x="8865" y="13352"/>
                  </a:cubicBezTo>
                  <a:lnTo>
                    <a:pt x="8865" y="13352"/>
                  </a:lnTo>
                  <a:cubicBezTo>
                    <a:pt x="8860" y="13355"/>
                    <a:pt x="8853" y="13357"/>
                    <a:pt x="8847" y="13357"/>
                  </a:cubicBezTo>
                  <a:cubicBezTo>
                    <a:pt x="8838" y="13357"/>
                    <a:pt x="8829" y="13354"/>
                    <a:pt x="8823" y="13348"/>
                  </a:cubicBezTo>
                  <a:cubicBezTo>
                    <a:pt x="8823" y="13276"/>
                    <a:pt x="8906" y="13324"/>
                    <a:pt x="8918" y="13264"/>
                  </a:cubicBezTo>
                  <a:lnTo>
                    <a:pt x="8918" y="13264"/>
                  </a:lnTo>
                  <a:cubicBezTo>
                    <a:pt x="8915" y="13272"/>
                    <a:pt x="8912" y="13276"/>
                    <a:pt x="8909" y="13276"/>
                  </a:cubicBezTo>
                  <a:cubicBezTo>
                    <a:pt x="8892" y="13276"/>
                    <a:pt x="8886" y="13130"/>
                    <a:pt x="8906" y="13109"/>
                  </a:cubicBezTo>
                  <a:lnTo>
                    <a:pt x="8906" y="13109"/>
                  </a:lnTo>
                  <a:cubicBezTo>
                    <a:pt x="8923" y="13135"/>
                    <a:pt x="8928" y="13142"/>
                    <a:pt x="8929" y="13142"/>
                  </a:cubicBezTo>
                  <a:cubicBezTo>
                    <a:pt x="8931" y="13142"/>
                    <a:pt x="8927" y="13128"/>
                    <a:pt x="8938" y="13128"/>
                  </a:cubicBezTo>
                  <a:cubicBezTo>
                    <a:pt x="8941" y="13128"/>
                    <a:pt x="8946" y="13130"/>
                    <a:pt x="8954" y="13133"/>
                  </a:cubicBezTo>
                  <a:cubicBezTo>
                    <a:pt x="8954" y="13098"/>
                    <a:pt x="8942" y="13062"/>
                    <a:pt x="8942" y="13026"/>
                  </a:cubicBezTo>
                  <a:lnTo>
                    <a:pt x="8942" y="13026"/>
                  </a:lnTo>
                  <a:cubicBezTo>
                    <a:pt x="8945" y="13030"/>
                    <a:pt x="8949" y="13031"/>
                    <a:pt x="8952" y="13031"/>
                  </a:cubicBezTo>
                  <a:cubicBezTo>
                    <a:pt x="8960" y="13031"/>
                    <a:pt x="8966" y="13023"/>
                    <a:pt x="8966" y="13014"/>
                  </a:cubicBezTo>
                  <a:lnTo>
                    <a:pt x="8966" y="13014"/>
                  </a:lnTo>
                  <a:cubicBezTo>
                    <a:pt x="9001" y="13050"/>
                    <a:pt x="8942" y="13038"/>
                    <a:pt x="8990" y="13062"/>
                  </a:cubicBezTo>
                  <a:cubicBezTo>
                    <a:pt x="9013" y="13038"/>
                    <a:pt x="9013" y="13002"/>
                    <a:pt x="8990" y="12967"/>
                  </a:cubicBezTo>
                  <a:cubicBezTo>
                    <a:pt x="8999" y="12952"/>
                    <a:pt x="9008" y="12946"/>
                    <a:pt x="9017" y="12946"/>
                  </a:cubicBezTo>
                  <a:cubicBezTo>
                    <a:pt x="9030" y="12946"/>
                    <a:pt x="9042" y="12962"/>
                    <a:pt x="9049" y="12990"/>
                  </a:cubicBezTo>
                  <a:cubicBezTo>
                    <a:pt x="9049" y="12931"/>
                    <a:pt x="9073" y="12883"/>
                    <a:pt x="9097" y="12836"/>
                  </a:cubicBezTo>
                  <a:cubicBezTo>
                    <a:pt x="9109" y="12764"/>
                    <a:pt x="9132" y="12717"/>
                    <a:pt x="9109" y="12669"/>
                  </a:cubicBezTo>
                  <a:cubicBezTo>
                    <a:pt x="9117" y="12661"/>
                    <a:pt x="9125" y="12652"/>
                    <a:pt x="9138" y="12652"/>
                  </a:cubicBezTo>
                  <a:cubicBezTo>
                    <a:pt x="9143" y="12652"/>
                    <a:pt x="9149" y="12654"/>
                    <a:pt x="9156" y="12657"/>
                  </a:cubicBezTo>
                  <a:cubicBezTo>
                    <a:pt x="9145" y="12635"/>
                    <a:pt x="9144" y="12613"/>
                    <a:pt x="9144" y="12591"/>
                  </a:cubicBezTo>
                  <a:lnTo>
                    <a:pt x="9144" y="12591"/>
                  </a:lnTo>
                  <a:cubicBezTo>
                    <a:pt x="9152" y="12603"/>
                    <a:pt x="9187" y="12635"/>
                    <a:pt x="9208" y="12635"/>
                  </a:cubicBezTo>
                  <a:cubicBezTo>
                    <a:pt x="9211" y="12635"/>
                    <a:pt x="9214" y="12634"/>
                    <a:pt x="9216" y="12633"/>
                  </a:cubicBezTo>
                  <a:cubicBezTo>
                    <a:pt x="9132" y="12597"/>
                    <a:pt x="9192" y="12324"/>
                    <a:pt x="9180" y="12288"/>
                  </a:cubicBezTo>
                  <a:cubicBezTo>
                    <a:pt x="9204" y="12288"/>
                    <a:pt x="9204" y="12324"/>
                    <a:pt x="9228" y="12336"/>
                  </a:cubicBezTo>
                  <a:cubicBezTo>
                    <a:pt x="9216" y="12312"/>
                    <a:pt x="9311" y="12252"/>
                    <a:pt x="9311" y="12240"/>
                  </a:cubicBezTo>
                  <a:lnTo>
                    <a:pt x="9311" y="12240"/>
                  </a:lnTo>
                  <a:cubicBezTo>
                    <a:pt x="9297" y="12254"/>
                    <a:pt x="9283" y="12260"/>
                    <a:pt x="9269" y="12260"/>
                  </a:cubicBezTo>
                  <a:cubicBezTo>
                    <a:pt x="9259" y="12260"/>
                    <a:pt x="9249" y="12257"/>
                    <a:pt x="9240" y="12252"/>
                  </a:cubicBezTo>
                  <a:cubicBezTo>
                    <a:pt x="9275" y="12216"/>
                    <a:pt x="9263" y="12133"/>
                    <a:pt x="9323" y="12133"/>
                  </a:cubicBezTo>
                  <a:cubicBezTo>
                    <a:pt x="9335" y="12109"/>
                    <a:pt x="9204" y="11883"/>
                    <a:pt x="9323" y="11883"/>
                  </a:cubicBezTo>
                  <a:cubicBezTo>
                    <a:pt x="9299" y="11800"/>
                    <a:pt x="9216" y="11764"/>
                    <a:pt x="9204" y="11705"/>
                  </a:cubicBezTo>
                  <a:lnTo>
                    <a:pt x="9204" y="11705"/>
                  </a:lnTo>
                  <a:cubicBezTo>
                    <a:pt x="9250" y="11740"/>
                    <a:pt x="9277" y="11755"/>
                    <a:pt x="9291" y="11755"/>
                  </a:cubicBezTo>
                  <a:cubicBezTo>
                    <a:pt x="9308" y="11755"/>
                    <a:pt x="9309" y="11735"/>
                    <a:pt x="9304" y="11702"/>
                  </a:cubicBezTo>
                  <a:lnTo>
                    <a:pt x="9304" y="11702"/>
                  </a:lnTo>
                  <a:cubicBezTo>
                    <a:pt x="9302" y="11706"/>
                    <a:pt x="9295" y="11709"/>
                    <a:pt x="9287" y="11716"/>
                  </a:cubicBezTo>
                  <a:cubicBezTo>
                    <a:pt x="9287" y="11705"/>
                    <a:pt x="9287" y="11705"/>
                    <a:pt x="9299" y="11693"/>
                  </a:cubicBezTo>
                  <a:lnTo>
                    <a:pt x="9299" y="11693"/>
                  </a:lnTo>
                  <a:cubicBezTo>
                    <a:pt x="9301" y="11694"/>
                    <a:pt x="9302" y="11696"/>
                    <a:pt x="9303" y="11697"/>
                  </a:cubicBezTo>
                  <a:lnTo>
                    <a:pt x="9303" y="11697"/>
                  </a:lnTo>
                  <a:cubicBezTo>
                    <a:pt x="9297" y="11661"/>
                    <a:pt x="9284" y="11609"/>
                    <a:pt x="9275" y="11550"/>
                  </a:cubicBezTo>
                  <a:lnTo>
                    <a:pt x="9275" y="11550"/>
                  </a:lnTo>
                  <a:cubicBezTo>
                    <a:pt x="9299" y="11562"/>
                    <a:pt x="9335" y="11562"/>
                    <a:pt x="9359" y="11562"/>
                  </a:cubicBezTo>
                  <a:cubicBezTo>
                    <a:pt x="9311" y="11574"/>
                    <a:pt x="9359" y="11633"/>
                    <a:pt x="9371" y="11633"/>
                  </a:cubicBezTo>
                  <a:cubicBezTo>
                    <a:pt x="9404" y="11633"/>
                    <a:pt x="9293" y="11305"/>
                    <a:pt x="9391" y="11305"/>
                  </a:cubicBezTo>
                  <a:cubicBezTo>
                    <a:pt x="9399" y="11305"/>
                    <a:pt x="9408" y="11307"/>
                    <a:pt x="9418" y="11312"/>
                  </a:cubicBezTo>
                  <a:cubicBezTo>
                    <a:pt x="9371" y="11276"/>
                    <a:pt x="9323" y="11240"/>
                    <a:pt x="9275" y="11204"/>
                  </a:cubicBezTo>
                  <a:lnTo>
                    <a:pt x="9275" y="11204"/>
                  </a:lnTo>
                  <a:cubicBezTo>
                    <a:pt x="9290" y="11212"/>
                    <a:pt x="9364" y="11239"/>
                    <a:pt x="9406" y="11239"/>
                  </a:cubicBezTo>
                  <a:cubicBezTo>
                    <a:pt x="9429" y="11239"/>
                    <a:pt x="9443" y="11230"/>
                    <a:pt x="9430" y="11204"/>
                  </a:cubicBezTo>
                  <a:lnTo>
                    <a:pt x="9371" y="11204"/>
                  </a:lnTo>
                  <a:cubicBezTo>
                    <a:pt x="9513" y="11145"/>
                    <a:pt x="9406" y="11181"/>
                    <a:pt x="9371" y="11133"/>
                  </a:cubicBezTo>
                  <a:cubicBezTo>
                    <a:pt x="9406" y="11133"/>
                    <a:pt x="9418" y="11145"/>
                    <a:pt x="9430" y="11145"/>
                  </a:cubicBezTo>
                  <a:cubicBezTo>
                    <a:pt x="9418" y="11145"/>
                    <a:pt x="9382" y="11121"/>
                    <a:pt x="9454" y="11097"/>
                  </a:cubicBezTo>
                  <a:cubicBezTo>
                    <a:pt x="9454" y="11062"/>
                    <a:pt x="9371" y="10990"/>
                    <a:pt x="9371" y="10966"/>
                  </a:cubicBezTo>
                  <a:lnTo>
                    <a:pt x="9371" y="10966"/>
                  </a:lnTo>
                  <a:cubicBezTo>
                    <a:pt x="9388" y="10972"/>
                    <a:pt x="9403" y="10975"/>
                    <a:pt x="9417" y="10975"/>
                  </a:cubicBezTo>
                  <a:cubicBezTo>
                    <a:pt x="9430" y="10975"/>
                    <a:pt x="9442" y="10972"/>
                    <a:pt x="9454" y="10966"/>
                  </a:cubicBezTo>
                  <a:cubicBezTo>
                    <a:pt x="9382" y="10943"/>
                    <a:pt x="9323" y="10895"/>
                    <a:pt x="9299" y="10823"/>
                  </a:cubicBezTo>
                  <a:lnTo>
                    <a:pt x="9299" y="10823"/>
                  </a:lnTo>
                  <a:cubicBezTo>
                    <a:pt x="9322" y="10835"/>
                    <a:pt x="9505" y="10926"/>
                    <a:pt x="9513" y="10942"/>
                  </a:cubicBezTo>
                  <a:lnTo>
                    <a:pt x="9513" y="10942"/>
                  </a:lnTo>
                  <a:cubicBezTo>
                    <a:pt x="9502" y="10906"/>
                    <a:pt x="9537" y="10835"/>
                    <a:pt x="9466" y="10835"/>
                  </a:cubicBezTo>
                  <a:cubicBezTo>
                    <a:pt x="9490" y="10888"/>
                    <a:pt x="9492" y="10906"/>
                    <a:pt x="9484" y="10906"/>
                  </a:cubicBezTo>
                  <a:cubicBezTo>
                    <a:pt x="9469" y="10906"/>
                    <a:pt x="9414" y="10835"/>
                    <a:pt x="9406" y="10812"/>
                  </a:cubicBezTo>
                  <a:cubicBezTo>
                    <a:pt x="9597" y="10812"/>
                    <a:pt x="9382" y="10800"/>
                    <a:pt x="9501" y="10704"/>
                  </a:cubicBezTo>
                  <a:lnTo>
                    <a:pt x="9501" y="10704"/>
                  </a:lnTo>
                  <a:cubicBezTo>
                    <a:pt x="9472" y="10709"/>
                    <a:pt x="9444" y="10712"/>
                    <a:pt x="9418" y="10712"/>
                  </a:cubicBezTo>
                  <a:cubicBezTo>
                    <a:pt x="9381" y="10712"/>
                    <a:pt x="9346" y="10706"/>
                    <a:pt x="9311" y="10692"/>
                  </a:cubicBezTo>
                  <a:cubicBezTo>
                    <a:pt x="9323" y="10681"/>
                    <a:pt x="9335" y="10669"/>
                    <a:pt x="9347" y="10669"/>
                  </a:cubicBezTo>
                  <a:lnTo>
                    <a:pt x="9406" y="10669"/>
                  </a:lnTo>
                  <a:cubicBezTo>
                    <a:pt x="9382" y="10669"/>
                    <a:pt x="9371" y="10657"/>
                    <a:pt x="9359" y="10657"/>
                  </a:cubicBezTo>
                  <a:cubicBezTo>
                    <a:pt x="9364" y="10655"/>
                    <a:pt x="9371" y="10654"/>
                    <a:pt x="9379" y="10654"/>
                  </a:cubicBezTo>
                  <a:cubicBezTo>
                    <a:pt x="9404" y="10654"/>
                    <a:pt x="9438" y="10661"/>
                    <a:pt x="9464" y="10661"/>
                  </a:cubicBezTo>
                  <a:cubicBezTo>
                    <a:pt x="9483" y="10661"/>
                    <a:pt x="9497" y="10658"/>
                    <a:pt x="9501" y="10645"/>
                  </a:cubicBezTo>
                  <a:lnTo>
                    <a:pt x="9501" y="10645"/>
                  </a:lnTo>
                  <a:cubicBezTo>
                    <a:pt x="9501" y="10645"/>
                    <a:pt x="9500" y="10646"/>
                    <a:pt x="9499" y="10646"/>
                  </a:cubicBezTo>
                  <a:cubicBezTo>
                    <a:pt x="9481" y="10646"/>
                    <a:pt x="9394" y="10537"/>
                    <a:pt x="9382" y="10514"/>
                  </a:cubicBezTo>
                  <a:lnTo>
                    <a:pt x="9382" y="10514"/>
                  </a:lnTo>
                  <a:cubicBezTo>
                    <a:pt x="9392" y="10516"/>
                    <a:pt x="9401" y="10517"/>
                    <a:pt x="9408" y="10517"/>
                  </a:cubicBezTo>
                  <a:cubicBezTo>
                    <a:pt x="9540" y="10517"/>
                    <a:pt x="9254" y="10151"/>
                    <a:pt x="9376" y="10151"/>
                  </a:cubicBezTo>
                  <a:cubicBezTo>
                    <a:pt x="9384" y="10151"/>
                    <a:pt x="9394" y="10153"/>
                    <a:pt x="9406" y="10157"/>
                  </a:cubicBezTo>
                  <a:cubicBezTo>
                    <a:pt x="9406" y="10201"/>
                    <a:pt x="9407" y="10213"/>
                    <a:pt x="9409" y="10213"/>
                  </a:cubicBezTo>
                  <a:cubicBezTo>
                    <a:pt x="9411" y="10213"/>
                    <a:pt x="9414" y="10191"/>
                    <a:pt x="9416" y="10191"/>
                  </a:cubicBezTo>
                  <a:cubicBezTo>
                    <a:pt x="9417" y="10191"/>
                    <a:pt x="9418" y="10202"/>
                    <a:pt x="9418" y="10240"/>
                  </a:cubicBezTo>
                  <a:cubicBezTo>
                    <a:pt x="9466" y="10204"/>
                    <a:pt x="9466" y="10073"/>
                    <a:pt x="9394" y="10061"/>
                  </a:cubicBezTo>
                  <a:cubicBezTo>
                    <a:pt x="9430" y="9907"/>
                    <a:pt x="9371" y="9966"/>
                    <a:pt x="9382" y="9847"/>
                  </a:cubicBezTo>
                  <a:cubicBezTo>
                    <a:pt x="9383" y="9847"/>
                    <a:pt x="9383" y="9847"/>
                    <a:pt x="9384" y="9847"/>
                  </a:cubicBezTo>
                  <a:lnTo>
                    <a:pt x="9384" y="9847"/>
                  </a:lnTo>
                  <a:cubicBezTo>
                    <a:pt x="9383" y="9844"/>
                    <a:pt x="9382" y="9836"/>
                    <a:pt x="9382" y="9823"/>
                  </a:cubicBezTo>
                  <a:lnTo>
                    <a:pt x="9382" y="9823"/>
                  </a:lnTo>
                  <a:cubicBezTo>
                    <a:pt x="9389" y="9823"/>
                    <a:pt x="9388" y="9841"/>
                    <a:pt x="9386" y="9847"/>
                  </a:cubicBezTo>
                  <a:lnTo>
                    <a:pt x="9386" y="9847"/>
                  </a:lnTo>
                  <a:cubicBezTo>
                    <a:pt x="9408" y="9850"/>
                    <a:pt x="9418" y="9872"/>
                    <a:pt x="9418" y="9883"/>
                  </a:cubicBezTo>
                  <a:cubicBezTo>
                    <a:pt x="9430" y="9871"/>
                    <a:pt x="9442" y="9859"/>
                    <a:pt x="9454" y="9859"/>
                  </a:cubicBezTo>
                  <a:cubicBezTo>
                    <a:pt x="9430" y="9859"/>
                    <a:pt x="9418" y="9847"/>
                    <a:pt x="9418" y="9823"/>
                  </a:cubicBezTo>
                  <a:cubicBezTo>
                    <a:pt x="9418" y="9824"/>
                    <a:pt x="9417" y="9824"/>
                    <a:pt x="9417" y="9824"/>
                  </a:cubicBezTo>
                  <a:cubicBezTo>
                    <a:pt x="9405" y="9824"/>
                    <a:pt x="9382" y="9655"/>
                    <a:pt x="9382" y="9609"/>
                  </a:cubicBezTo>
                  <a:lnTo>
                    <a:pt x="9382" y="9609"/>
                  </a:lnTo>
                  <a:cubicBezTo>
                    <a:pt x="9391" y="9623"/>
                    <a:pt x="9394" y="9628"/>
                    <a:pt x="9396" y="9628"/>
                  </a:cubicBezTo>
                  <a:cubicBezTo>
                    <a:pt x="9401" y="9628"/>
                    <a:pt x="9382" y="9568"/>
                    <a:pt x="9418" y="9550"/>
                  </a:cubicBezTo>
                  <a:cubicBezTo>
                    <a:pt x="9410" y="9550"/>
                    <a:pt x="9419" y="9458"/>
                    <a:pt x="9430" y="9458"/>
                  </a:cubicBezTo>
                  <a:cubicBezTo>
                    <a:pt x="9434" y="9458"/>
                    <a:pt x="9439" y="9473"/>
                    <a:pt x="9442" y="9513"/>
                  </a:cubicBezTo>
                  <a:lnTo>
                    <a:pt x="9442" y="9513"/>
                  </a:lnTo>
                  <a:cubicBezTo>
                    <a:pt x="9442" y="9502"/>
                    <a:pt x="9439" y="9407"/>
                    <a:pt x="9418" y="9407"/>
                  </a:cubicBezTo>
                  <a:cubicBezTo>
                    <a:pt x="9426" y="9407"/>
                    <a:pt x="9423" y="9348"/>
                    <a:pt x="9428" y="9348"/>
                  </a:cubicBezTo>
                  <a:cubicBezTo>
                    <a:pt x="9430" y="9348"/>
                    <a:pt x="9434" y="9363"/>
                    <a:pt x="9442" y="9407"/>
                  </a:cubicBezTo>
                  <a:cubicBezTo>
                    <a:pt x="9442" y="9347"/>
                    <a:pt x="9442" y="9288"/>
                    <a:pt x="9442" y="9228"/>
                  </a:cubicBezTo>
                  <a:lnTo>
                    <a:pt x="9442" y="9216"/>
                  </a:lnTo>
                  <a:cubicBezTo>
                    <a:pt x="9490" y="8788"/>
                    <a:pt x="9275" y="7883"/>
                    <a:pt x="9037" y="7335"/>
                  </a:cubicBezTo>
                  <a:cubicBezTo>
                    <a:pt x="8882" y="7002"/>
                    <a:pt x="8692" y="6692"/>
                    <a:pt x="8454" y="6418"/>
                  </a:cubicBezTo>
                  <a:cubicBezTo>
                    <a:pt x="8226" y="6144"/>
                    <a:pt x="7954" y="5969"/>
                    <a:pt x="7701" y="5735"/>
                  </a:cubicBezTo>
                  <a:lnTo>
                    <a:pt x="7701" y="5735"/>
                  </a:lnTo>
                  <a:cubicBezTo>
                    <a:pt x="7703" y="5740"/>
                    <a:pt x="7704" y="5745"/>
                    <a:pt x="7704" y="5751"/>
                  </a:cubicBezTo>
                  <a:cubicBezTo>
                    <a:pt x="7620" y="5751"/>
                    <a:pt x="7239" y="5478"/>
                    <a:pt x="7180" y="5430"/>
                  </a:cubicBezTo>
                  <a:cubicBezTo>
                    <a:pt x="7239" y="5370"/>
                    <a:pt x="7287" y="5299"/>
                    <a:pt x="7335" y="5228"/>
                  </a:cubicBezTo>
                  <a:cubicBezTo>
                    <a:pt x="7335" y="5228"/>
                    <a:pt x="7335" y="5228"/>
                    <a:pt x="7323" y="5216"/>
                  </a:cubicBezTo>
                  <a:cubicBezTo>
                    <a:pt x="7343" y="5206"/>
                    <a:pt x="7363" y="5204"/>
                    <a:pt x="7369" y="5197"/>
                  </a:cubicBezTo>
                  <a:lnTo>
                    <a:pt x="7369" y="5197"/>
                  </a:lnTo>
                  <a:cubicBezTo>
                    <a:pt x="7346" y="5260"/>
                    <a:pt x="7344" y="5282"/>
                    <a:pt x="7349" y="5282"/>
                  </a:cubicBezTo>
                  <a:cubicBezTo>
                    <a:pt x="7360" y="5282"/>
                    <a:pt x="7402" y="5192"/>
                    <a:pt x="7370" y="5192"/>
                  </a:cubicBezTo>
                  <a:lnTo>
                    <a:pt x="7370" y="5192"/>
                  </a:lnTo>
                  <a:cubicBezTo>
                    <a:pt x="7370" y="5192"/>
                    <a:pt x="7370" y="5192"/>
                    <a:pt x="7370" y="5192"/>
                  </a:cubicBezTo>
                  <a:cubicBezTo>
                    <a:pt x="7382" y="5168"/>
                    <a:pt x="7394" y="5156"/>
                    <a:pt x="7406" y="5120"/>
                  </a:cubicBezTo>
                  <a:lnTo>
                    <a:pt x="7406" y="5120"/>
                  </a:lnTo>
                  <a:cubicBezTo>
                    <a:pt x="7358" y="5156"/>
                    <a:pt x="7335" y="5168"/>
                    <a:pt x="7311" y="5192"/>
                  </a:cubicBezTo>
                  <a:cubicBezTo>
                    <a:pt x="7299" y="5144"/>
                    <a:pt x="7335" y="5073"/>
                    <a:pt x="7358" y="5037"/>
                  </a:cubicBezTo>
                  <a:cubicBezTo>
                    <a:pt x="7394" y="4978"/>
                    <a:pt x="7394" y="4908"/>
                    <a:pt x="7428" y="4849"/>
                  </a:cubicBezTo>
                  <a:lnTo>
                    <a:pt x="7428" y="4849"/>
                  </a:lnTo>
                  <a:cubicBezTo>
                    <a:pt x="7434" y="4847"/>
                    <a:pt x="7506" y="4796"/>
                    <a:pt x="7527" y="4796"/>
                  </a:cubicBezTo>
                  <a:cubicBezTo>
                    <a:pt x="7541" y="4796"/>
                    <a:pt x="7532" y="4819"/>
                    <a:pt x="7466" y="4894"/>
                  </a:cubicBezTo>
                  <a:cubicBezTo>
                    <a:pt x="7471" y="4888"/>
                    <a:pt x="7477" y="4885"/>
                    <a:pt x="7483" y="4885"/>
                  </a:cubicBezTo>
                  <a:cubicBezTo>
                    <a:pt x="7489" y="4885"/>
                    <a:pt x="7495" y="4888"/>
                    <a:pt x="7501" y="4894"/>
                  </a:cubicBezTo>
                  <a:cubicBezTo>
                    <a:pt x="7537" y="4847"/>
                    <a:pt x="7585" y="4632"/>
                    <a:pt x="7644" y="4537"/>
                  </a:cubicBezTo>
                  <a:lnTo>
                    <a:pt x="7644" y="4537"/>
                  </a:lnTo>
                  <a:cubicBezTo>
                    <a:pt x="7643" y="4538"/>
                    <a:pt x="7642" y="4539"/>
                    <a:pt x="7641" y="4539"/>
                  </a:cubicBezTo>
                  <a:cubicBezTo>
                    <a:pt x="7639" y="4539"/>
                    <a:pt x="7662" y="4503"/>
                    <a:pt x="7704" y="4430"/>
                  </a:cubicBezTo>
                  <a:lnTo>
                    <a:pt x="7704" y="4430"/>
                  </a:lnTo>
                  <a:cubicBezTo>
                    <a:pt x="7685" y="4442"/>
                    <a:pt x="7673" y="4447"/>
                    <a:pt x="7665" y="4447"/>
                  </a:cubicBezTo>
                  <a:cubicBezTo>
                    <a:pt x="7627" y="4447"/>
                    <a:pt x="7694" y="4328"/>
                    <a:pt x="7704" y="4299"/>
                  </a:cubicBezTo>
                  <a:lnTo>
                    <a:pt x="7704" y="4299"/>
                  </a:lnTo>
                  <a:cubicBezTo>
                    <a:pt x="7692" y="4299"/>
                    <a:pt x="7537" y="4549"/>
                    <a:pt x="7537" y="4549"/>
                  </a:cubicBezTo>
                  <a:cubicBezTo>
                    <a:pt x="7549" y="4543"/>
                    <a:pt x="7558" y="4543"/>
                    <a:pt x="7567" y="4543"/>
                  </a:cubicBezTo>
                  <a:cubicBezTo>
                    <a:pt x="7576" y="4543"/>
                    <a:pt x="7585" y="4543"/>
                    <a:pt x="7596" y="4537"/>
                  </a:cubicBezTo>
                  <a:lnTo>
                    <a:pt x="7596" y="4537"/>
                  </a:lnTo>
                  <a:cubicBezTo>
                    <a:pt x="7618" y="4537"/>
                    <a:pt x="7472" y="4685"/>
                    <a:pt x="7464" y="4685"/>
                  </a:cubicBezTo>
                  <a:cubicBezTo>
                    <a:pt x="7463" y="4685"/>
                    <a:pt x="7463" y="4683"/>
                    <a:pt x="7466" y="4680"/>
                  </a:cubicBezTo>
                  <a:lnTo>
                    <a:pt x="7466" y="4680"/>
                  </a:lnTo>
                  <a:cubicBezTo>
                    <a:pt x="7311" y="4882"/>
                    <a:pt x="7192" y="5108"/>
                    <a:pt x="7073" y="5335"/>
                  </a:cubicBezTo>
                  <a:cubicBezTo>
                    <a:pt x="6965" y="5537"/>
                    <a:pt x="6799" y="6049"/>
                    <a:pt x="6549" y="6049"/>
                  </a:cubicBezTo>
                  <a:cubicBezTo>
                    <a:pt x="6525" y="6049"/>
                    <a:pt x="6418" y="6001"/>
                    <a:pt x="6394" y="5978"/>
                  </a:cubicBezTo>
                  <a:cubicBezTo>
                    <a:pt x="6394" y="5982"/>
                    <a:pt x="6394" y="5986"/>
                    <a:pt x="6394" y="5990"/>
                  </a:cubicBezTo>
                  <a:cubicBezTo>
                    <a:pt x="6390" y="5993"/>
                    <a:pt x="6388" y="5994"/>
                    <a:pt x="6387" y="5994"/>
                  </a:cubicBezTo>
                  <a:cubicBezTo>
                    <a:pt x="6383" y="5994"/>
                    <a:pt x="6386" y="5986"/>
                    <a:pt x="6394" y="5978"/>
                  </a:cubicBezTo>
                  <a:lnTo>
                    <a:pt x="6394" y="5978"/>
                  </a:lnTo>
                  <a:cubicBezTo>
                    <a:pt x="6382" y="5990"/>
                    <a:pt x="6382" y="5990"/>
                    <a:pt x="6382" y="5990"/>
                  </a:cubicBezTo>
                  <a:cubicBezTo>
                    <a:pt x="6382" y="5990"/>
                    <a:pt x="6394" y="5978"/>
                    <a:pt x="6394" y="5966"/>
                  </a:cubicBezTo>
                  <a:lnTo>
                    <a:pt x="6394" y="5966"/>
                  </a:lnTo>
                  <a:cubicBezTo>
                    <a:pt x="6386" y="5974"/>
                    <a:pt x="6377" y="5983"/>
                    <a:pt x="6373" y="5983"/>
                  </a:cubicBezTo>
                  <a:cubicBezTo>
                    <a:pt x="6371" y="5983"/>
                    <a:pt x="6370" y="5981"/>
                    <a:pt x="6370" y="5978"/>
                  </a:cubicBezTo>
                  <a:lnTo>
                    <a:pt x="6370" y="5978"/>
                  </a:lnTo>
                  <a:cubicBezTo>
                    <a:pt x="6367" y="5982"/>
                    <a:pt x="6364" y="5986"/>
                    <a:pt x="6363" y="5986"/>
                  </a:cubicBezTo>
                  <a:cubicBezTo>
                    <a:pt x="6362" y="5986"/>
                    <a:pt x="6365" y="5976"/>
                    <a:pt x="6382" y="5942"/>
                  </a:cubicBezTo>
                  <a:lnTo>
                    <a:pt x="6382" y="5942"/>
                  </a:lnTo>
                  <a:cubicBezTo>
                    <a:pt x="6358" y="5978"/>
                    <a:pt x="6358" y="5978"/>
                    <a:pt x="6358" y="5978"/>
                  </a:cubicBezTo>
                  <a:cubicBezTo>
                    <a:pt x="6358" y="5978"/>
                    <a:pt x="6358" y="5966"/>
                    <a:pt x="6358" y="5966"/>
                  </a:cubicBezTo>
                  <a:lnTo>
                    <a:pt x="6323" y="5966"/>
                  </a:lnTo>
                  <a:cubicBezTo>
                    <a:pt x="6319" y="5966"/>
                    <a:pt x="6313" y="5967"/>
                    <a:pt x="6309" y="5967"/>
                  </a:cubicBezTo>
                  <a:cubicBezTo>
                    <a:pt x="6301" y="5967"/>
                    <a:pt x="6299" y="5962"/>
                    <a:pt x="6323" y="5930"/>
                  </a:cubicBezTo>
                  <a:cubicBezTo>
                    <a:pt x="6323" y="5930"/>
                    <a:pt x="6323" y="5942"/>
                    <a:pt x="6323" y="5942"/>
                  </a:cubicBezTo>
                  <a:cubicBezTo>
                    <a:pt x="6323" y="5942"/>
                    <a:pt x="6323" y="5930"/>
                    <a:pt x="6334" y="5930"/>
                  </a:cubicBezTo>
                  <a:cubicBezTo>
                    <a:pt x="6334" y="5918"/>
                    <a:pt x="6334" y="5918"/>
                    <a:pt x="6346" y="5906"/>
                  </a:cubicBezTo>
                  <a:lnTo>
                    <a:pt x="6346" y="5906"/>
                  </a:lnTo>
                  <a:cubicBezTo>
                    <a:pt x="6340" y="5909"/>
                    <a:pt x="6336" y="5912"/>
                    <a:pt x="6332" y="5913"/>
                  </a:cubicBezTo>
                  <a:lnTo>
                    <a:pt x="6332" y="5913"/>
                  </a:lnTo>
                  <a:cubicBezTo>
                    <a:pt x="6334" y="5910"/>
                    <a:pt x="6334" y="5906"/>
                    <a:pt x="6334" y="5906"/>
                  </a:cubicBezTo>
                  <a:lnTo>
                    <a:pt x="6334" y="5906"/>
                  </a:lnTo>
                  <a:cubicBezTo>
                    <a:pt x="6334" y="5907"/>
                    <a:pt x="6333" y="5908"/>
                    <a:pt x="6332" y="5909"/>
                  </a:cubicBezTo>
                  <a:lnTo>
                    <a:pt x="6332" y="5909"/>
                  </a:lnTo>
                  <a:cubicBezTo>
                    <a:pt x="6334" y="5901"/>
                    <a:pt x="6334" y="5889"/>
                    <a:pt x="6334" y="5882"/>
                  </a:cubicBezTo>
                  <a:lnTo>
                    <a:pt x="6334" y="5882"/>
                  </a:lnTo>
                  <a:cubicBezTo>
                    <a:pt x="6323" y="5918"/>
                    <a:pt x="6323" y="5906"/>
                    <a:pt x="6299" y="5942"/>
                  </a:cubicBezTo>
                  <a:cubicBezTo>
                    <a:pt x="6314" y="5919"/>
                    <a:pt x="6319" y="5911"/>
                    <a:pt x="6318" y="5911"/>
                  </a:cubicBezTo>
                  <a:lnTo>
                    <a:pt x="6318" y="5911"/>
                  </a:lnTo>
                  <a:cubicBezTo>
                    <a:pt x="6318" y="5911"/>
                    <a:pt x="6315" y="5914"/>
                    <a:pt x="6311" y="5918"/>
                  </a:cubicBezTo>
                  <a:cubicBezTo>
                    <a:pt x="6311" y="5918"/>
                    <a:pt x="6323" y="5906"/>
                    <a:pt x="6323" y="5894"/>
                  </a:cubicBezTo>
                  <a:lnTo>
                    <a:pt x="6323" y="5894"/>
                  </a:lnTo>
                  <a:cubicBezTo>
                    <a:pt x="6289" y="5953"/>
                    <a:pt x="6278" y="5972"/>
                    <a:pt x="6277" y="5972"/>
                  </a:cubicBezTo>
                  <a:cubicBezTo>
                    <a:pt x="6275" y="5972"/>
                    <a:pt x="6311" y="5906"/>
                    <a:pt x="6311" y="5906"/>
                  </a:cubicBezTo>
                  <a:lnTo>
                    <a:pt x="6311" y="5906"/>
                  </a:lnTo>
                  <a:cubicBezTo>
                    <a:pt x="6299" y="5918"/>
                    <a:pt x="6299" y="5918"/>
                    <a:pt x="6287" y="5930"/>
                  </a:cubicBezTo>
                  <a:cubicBezTo>
                    <a:pt x="6287" y="5930"/>
                    <a:pt x="6287" y="5918"/>
                    <a:pt x="6287" y="5918"/>
                  </a:cubicBezTo>
                  <a:cubicBezTo>
                    <a:pt x="6287" y="5918"/>
                    <a:pt x="6275" y="5930"/>
                    <a:pt x="6275" y="5930"/>
                  </a:cubicBezTo>
                  <a:cubicBezTo>
                    <a:pt x="6275" y="5918"/>
                    <a:pt x="6275" y="5918"/>
                    <a:pt x="6275" y="5918"/>
                  </a:cubicBezTo>
                  <a:cubicBezTo>
                    <a:pt x="6287" y="5918"/>
                    <a:pt x="6287" y="5906"/>
                    <a:pt x="6299" y="5894"/>
                  </a:cubicBezTo>
                  <a:lnTo>
                    <a:pt x="6299" y="5894"/>
                  </a:lnTo>
                  <a:cubicBezTo>
                    <a:pt x="6289" y="5894"/>
                    <a:pt x="6287" y="5902"/>
                    <a:pt x="6280" y="5905"/>
                  </a:cubicBezTo>
                  <a:lnTo>
                    <a:pt x="6280" y="5905"/>
                  </a:lnTo>
                  <a:cubicBezTo>
                    <a:pt x="6280" y="5905"/>
                    <a:pt x="6280" y="5905"/>
                    <a:pt x="6280" y="5905"/>
                  </a:cubicBezTo>
                  <a:lnTo>
                    <a:pt x="6280" y="5905"/>
                  </a:lnTo>
                  <a:cubicBezTo>
                    <a:pt x="6279" y="5906"/>
                    <a:pt x="6277" y="5906"/>
                    <a:pt x="6275" y="5906"/>
                  </a:cubicBezTo>
                  <a:cubicBezTo>
                    <a:pt x="6277" y="5906"/>
                    <a:pt x="6279" y="5906"/>
                    <a:pt x="6280" y="5905"/>
                  </a:cubicBezTo>
                  <a:lnTo>
                    <a:pt x="6280" y="5905"/>
                  </a:lnTo>
                  <a:cubicBezTo>
                    <a:pt x="6268" y="5922"/>
                    <a:pt x="6251" y="5929"/>
                    <a:pt x="6234" y="5929"/>
                  </a:cubicBezTo>
                  <a:cubicBezTo>
                    <a:pt x="6177" y="5929"/>
                    <a:pt x="6109" y="5859"/>
                    <a:pt x="6144" y="5859"/>
                  </a:cubicBezTo>
                  <a:cubicBezTo>
                    <a:pt x="6049" y="5847"/>
                    <a:pt x="5918" y="5740"/>
                    <a:pt x="5787" y="5632"/>
                  </a:cubicBezTo>
                  <a:cubicBezTo>
                    <a:pt x="5799" y="5620"/>
                    <a:pt x="5799" y="5620"/>
                    <a:pt x="5799" y="5620"/>
                  </a:cubicBezTo>
                  <a:cubicBezTo>
                    <a:pt x="5772" y="5589"/>
                    <a:pt x="5762" y="5578"/>
                    <a:pt x="5759" y="5578"/>
                  </a:cubicBezTo>
                  <a:lnTo>
                    <a:pt x="5759" y="5578"/>
                  </a:lnTo>
                  <a:cubicBezTo>
                    <a:pt x="5755" y="5578"/>
                    <a:pt x="5763" y="5595"/>
                    <a:pt x="5763" y="5609"/>
                  </a:cubicBezTo>
                  <a:cubicBezTo>
                    <a:pt x="5751" y="5597"/>
                    <a:pt x="5739" y="5585"/>
                    <a:pt x="5727" y="5573"/>
                  </a:cubicBezTo>
                  <a:cubicBezTo>
                    <a:pt x="5656" y="5513"/>
                    <a:pt x="5584" y="5466"/>
                    <a:pt x="5525" y="5430"/>
                  </a:cubicBezTo>
                  <a:cubicBezTo>
                    <a:pt x="5489" y="5406"/>
                    <a:pt x="5453" y="5394"/>
                    <a:pt x="5418" y="5394"/>
                  </a:cubicBezTo>
                  <a:cubicBezTo>
                    <a:pt x="5418" y="5370"/>
                    <a:pt x="5418" y="5370"/>
                    <a:pt x="5406" y="5370"/>
                  </a:cubicBezTo>
                  <a:cubicBezTo>
                    <a:pt x="5406" y="5370"/>
                    <a:pt x="5406" y="5370"/>
                    <a:pt x="5406" y="5382"/>
                  </a:cubicBezTo>
                  <a:lnTo>
                    <a:pt x="5334" y="5382"/>
                  </a:lnTo>
                  <a:cubicBezTo>
                    <a:pt x="5334" y="5359"/>
                    <a:pt x="5346" y="5347"/>
                    <a:pt x="5358" y="5347"/>
                  </a:cubicBezTo>
                  <a:cubicBezTo>
                    <a:pt x="5328" y="5329"/>
                    <a:pt x="5293" y="5323"/>
                    <a:pt x="5257" y="5323"/>
                  </a:cubicBezTo>
                  <a:cubicBezTo>
                    <a:pt x="5221" y="5323"/>
                    <a:pt x="5185" y="5329"/>
                    <a:pt x="5156" y="5335"/>
                  </a:cubicBezTo>
                  <a:cubicBezTo>
                    <a:pt x="5147" y="5317"/>
                    <a:pt x="5151" y="5306"/>
                    <a:pt x="5163" y="5306"/>
                  </a:cubicBezTo>
                  <a:cubicBezTo>
                    <a:pt x="5168" y="5306"/>
                    <a:pt x="5173" y="5308"/>
                    <a:pt x="5180" y="5311"/>
                  </a:cubicBezTo>
                  <a:cubicBezTo>
                    <a:pt x="5169" y="5300"/>
                    <a:pt x="5139" y="5261"/>
                    <a:pt x="5150" y="5261"/>
                  </a:cubicBezTo>
                  <a:lnTo>
                    <a:pt x="5150" y="5261"/>
                  </a:lnTo>
                  <a:cubicBezTo>
                    <a:pt x="5151" y="5261"/>
                    <a:pt x="5153" y="5262"/>
                    <a:pt x="5156" y="5263"/>
                  </a:cubicBezTo>
                  <a:lnTo>
                    <a:pt x="5180" y="5263"/>
                  </a:lnTo>
                  <a:cubicBezTo>
                    <a:pt x="5168" y="5251"/>
                    <a:pt x="5156" y="5239"/>
                    <a:pt x="5156" y="5239"/>
                  </a:cubicBezTo>
                  <a:cubicBezTo>
                    <a:pt x="5144" y="5228"/>
                    <a:pt x="5132" y="5204"/>
                    <a:pt x="5132" y="5204"/>
                  </a:cubicBezTo>
                  <a:lnTo>
                    <a:pt x="5132" y="5204"/>
                  </a:lnTo>
                  <a:cubicBezTo>
                    <a:pt x="5144" y="5228"/>
                    <a:pt x="5144" y="5228"/>
                    <a:pt x="5144" y="5239"/>
                  </a:cubicBezTo>
                  <a:lnTo>
                    <a:pt x="5132" y="5239"/>
                  </a:lnTo>
                  <a:cubicBezTo>
                    <a:pt x="5119" y="5247"/>
                    <a:pt x="5105" y="5250"/>
                    <a:pt x="5091" y="5250"/>
                  </a:cubicBezTo>
                  <a:cubicBezTo>
                    <a:pt x="5021" y="5250"/>
                    <a:pt x="4932" y="5180"/>
                    <a:pt x="4882" y="5139"/>
                  </a:cubicBezTo>
                  <a:lnTo>
                    <a:pt x="4882" y="5139"/>
                  </a:lnTo>
                  <a:cubicBezTo>
                    <a:pt x="4892" y="5150"/>
                    <a:pt x="4899" y="5161"/>
                    <a:pt x="4906" y="5168"/>
                  </a:cubicBezTo>
                  <a:cubicBezTo>
                    <a:pt x="4501" y="4966"/>
                    <a:pt x="4929" y="4716"/>
                    <a:pt x="5013" y="4442"/>
                  </a:cubicBezTo>
                  <a:cubicBezTo>
                    <a:pt x="5072" y="4251"/>
                    <a:pt x="5239" y="4037"/>
                    <a:pt x="5334" y="3858"/>
                  </a:cubicBezTo>
                  <a:cubicBezTo>
                    <a:pt x="5406" y="3739"/>
                    <a:pt x="5441" y="3596"/>
                    <a:pt x="5513" y="3489"/>
                  </a:cubicBezTo>
                  <a:cubicBezTo>
                    <a:pt x="5608" y="3346"/>
                    <a:pt x="5763" y="3227"/>
                    <a:pt x="5775" y="3061"/>
                  </a:cubicBezTo>
                  <a:lnTo>
                    <a:pt x="5775" y="3061"/>
                  </a:lnTo>
                  <a:cubicBezTo>
                    <a:pt x="5749" y="3093"/>
                    <a:pt x="5735" y="3104"/>
                    <a:pt x="5728" y="3104"/>
                  </a:cubicBezTo>
                  <a:cubicBezTo>
                    <a:pt x="5712" y="3104"/>
                    <a:pt x="5731" y="3044"/>
                    <a:pt x="5714" y="3044"/>
                  </a:cubicBezTo>
                  <a:cubicBezTo>
                    <a:pt x="5712" y="3044"/>
                    <a:pt x="5708" y="3045"/>
                    <a:pt x="5703" y="3049"/>
                  </a:cubicBezTo>
                  <a:cubicBezTo>
                    <a:pt x="5715" y="3025"/>
                    <a:pt x="5727" y="3001"/>
                    <a:pt x="5739" y="2989"/>
                  </a:cubicBezTo>
                  <a:cubicBezTo>
                    <a:pt x="5799" y="2989"/>
                    <a:pt x="5822" y="2965"/>
                    <a:pt x="5906" y="2858"/>
                  </a:cubicBezTo>
                  <a:cubicBezTo>
                    <a:pt x="5953" y="2799"/>
                    <a:pt x="6227" y="2441"/>
                    <a:pt x="6144" y="2441"/>
                  </a:cubicBezTo>
                  <a:cubicBezTo>
                    <a:pt x="6144" y="2441"/>
                    <a:pt x="6239" y="2311"/>
                    <a:pt x="6239" y="2311"/>
                  </a:cubicBezTo>
                  <a:cubicBezTo>
                    <a:pt x="6243" y="2314"/>
                    <a:pt x="6245" y="2318"/>
                    <a:pt x="6246" y="2323"/>
                  </a:cubicBezTo>
                  <a:lnTo>
                    <a:pt x="6246" y="2323"/>
                  </a:lnTo>
                  <a:cubicBezTo>
                    <a:pt x="6265" y="2237"/>
                    <a:pt x="6309" y="2195"/>
                    <a:pt x="6370" y="2144"/>
                  </a:cubicBezTo>
                  <a:lnTo>
                    <a:pt x="6370" y="2144"/>
                  </a:lnTo>
                  <a:cubicBezTo>
                    <a:pt x="6347" y="2150"/>
                    <a:pt x="6333" y="2153"/>
                    <a:pt x="6326" y="2153"/>
                  </a:cubicBezTo>
                  <a:cubicBezTo>
                    <a:pt x="6290" y="2153"/>
                    <a:pt x="6391" y="2096"/>
                    <a:pt x="6323" y="2096"/>
                  </a:cubicBezTo>
                  <a:cubicBezTo>
                    <a:pt x="6453" y="2060"/>
                    <a:pt x="6501" y="1834"/>
                    <a:pt x="6656" y="1834"/>
                  </a:cubicBezTo>
                  <a:cubicBezTo>
                    <a:pt x="6692" y="1834"/>
                    <a:pt x="6751" y="1965"/>
                    <a:pt x="6858" y="1965"/>
                  </a:cubicBezTo>
                  <a:cubicBezTo>
                    <a:pt x="6906" y="1965"/>
                    <a:pt x="7061" y="2120"/>
                    <a:pt x="7061" y="2120"/>
                  </a:cubicBezTo>
                  <a:cubicBezTo>
                    <a:pt x="7061" y="2132"/>
                    <a:pt x="7037" y="2144"/>
                    <a:pt x="7025" y="2144"/>
                  </a:cubicBezTo>
                  <a:cubicBezTo>
                    <a:pt x="7037" y="2156"/>
                    <a:pt x="7120" y="2168"/>
                    <a:pt x="7061" y="2168"/>
                  </a:cubicBezTo>
                  <a:cubicBezTo>
                    <a:pt x="7108" y="2168"/>
                    <a:pt x="7132" y="2203"/>
                    <a:pt x="7132" y="2215"/>
                  </a:cubicBezTo>
                  <a:cubicBezTo>
                    <a:pt x="7139" y="2208"/>
                    <a:pt x="7184" y="2189"/>
                    <a:pt x="7207" y="2189"/>
                  </a:cubicBezTo>
                  <a:cubicBezTo>
                    <a:pt x="7222" y="2189"/>
                    <a:pt x="7228" y="2198"/>
                    <a:pt x="7204" y="2227"/>
                  </a:cubicBezTo>
                  <a:cubicBezTo>
                    <a:pt x="7205" y="2226"/>
                    <a:pt x="7206" y="2226"/>
                    <a:pt x="7209" y="2226"/>
                  </a:cubicBezTo>
                  <a:cubicBezTo>
                    <a:pt x="7232" y="2226"/>
                    <a:pt x="7310" y="2278"/>
                    <a:pt x="7299" y="2311"/>
                  </a:cubicBezTo>
                  <a:cubicBezTo>
                    <a:pt x="7311" y="2299"/>
                    <a:pt x="7323" y="2299"/>
                    <a:pt x="7346" y="2299"/>
                  </a:cubicBezTo>
                  <a:cubicBezTo>
                    <a:pt x="7346" y="2311"/>
                    <a:pt x="7335" y="2322"/>
                    <a:pt x="7346" y="2358"/>
                  </a:cubicBezTo>
                  <a:cubicBezTo>
                    <a:pt x="7346" y="2348"/>
                    <a:pt x="7373" y="2320"/>
                    <a:pt x="7358" y="2320"/>
                  </a:cubicBezTo>
                  <a:cubicBezTo>
                    <a:pt x="7355" y="2320"/>
                    <a:pt x="7351" y="2321"/>
                    <a:pt x="7346" y="2322"/>
                  </a:cubicBezTo>
                  <a:cubicBezTo>
                    <a:pt x="7346" y="2311"/>
                    <a:pt x="7346" y="2311"/>
                    <a:pt x="7346" y="2311"/>
                  </a:cubicBezTo>
                  <a:cubicBezTo>
                    <a:pt x="7406" y="2322"/>
                    <a:pt x="7489" y="2382"/>
                    <a:pt x="7561" y="2430"/>
                  </a:cubicBezTo>
                  <a:cubicBezTo>
                    <a:pt x="7570" y="2404"/>
                    <a:pt x="7574" y="2396"/>
                    <a:pt x="7575" y="2396"/>
                  </a:cubicBezTo>
                  <a:lnTo>
                    <a:pt x="7575" y="2396"/>
                  </a:lnTo>
                  <a:cubicBezTo>
                    <a:pt x="7576" y="2396"/>
                    <a:pt x="7568" y="2427"/>
                    <a:pt x="7571" y="2427"/>
                  </a:cubicBezTo>
                  <a:cubicBezTo>
                    <a:pt x="7573" y="2427"/>
                    <a:pt x="7577" y="2421"/>
                    <a:pt x="7585" y="2406"/>
                  </a:cubicBezTo>
                  <a:lnTo>
                    <a:pt x="7585" y="2406"/>
                  </a:lnTo>
                  <a:cubicBezTo>
                    <a:pt x="7596" y="2430"/>
                    <a:pt x="7585" y="2430"/>
                    <a:pt x="7561" y="2441"/>
                  </a:cubicBezTo>
                  <a:lnTo>
                    <a:pt x="7608" y="2441"/>
                  </a:lnTo>
                  <a:cubicBezTo>
                    <a:pt x="7608" y="2453"/>
                    <a:pt x="7608" y="2453"/>
                    <a:pt x="7608" y="2453"/>
                  </a:cubicBezTo>
                  <a:cubicBezTo>
                    <a:pt x="7608" y="2489"/>
                    <a:pt x="8001" y="2584"/>
                    <a:pt x="8013" y="2703"/>
                  </a:cubicBezTo>
                  <a:cubicBezTo>
                    <a:pt x="8013" y="2703"/>
                    <a:pt x="8019" y="2703"/>
                    <a:pt x="8022" y="2707"/>
                  </a:cubicBezTo>
                  <a:lnTo>
                    <a:pt x="8022" y="2707"/>
                  </a:lnTo>
                  <a:cubicBezTo>
                    <a:pt x="8022" y="2704"/>
                    <a:pt x="8023" y="2702"/>
                    <a:pt x="8026" y="2702"/>
                  </a:cubicBezTo>
                  <a:cubicBezTo>
                    <a:pt x="8035" y="2702"/>
                    <a:pt x="8055" y="2713"/>
                    <a:pt x="8085" y="2727"/>
                  </a:cubicBezTo>
                  <a:cubicBezTo>
                    <a:pt x="8139" y="2749"/>
                    <a:pt x="8233" y="2800"/>
                    <a:pt x="8267" y="2800"/>
                  </a:cubicBezTo>
                  <a:cubicBezTo>
                    <a:pt x="8270" y="2800"/>
                    <a:pt x="8273" y="2800"/>
                    <a:pt x="8275" y="2799"/>
                  </a:cubicBezTo>
                  <a:cubicBezTo>
                    <a:pt x="8239" y="2727"/>
                    <a:pt x="8228" y="2668"/>
                    <a:pt x="8251" y="2596"/>
                  </a:cubicBezTo>
                  <a:lnTo>
                    <a:pt x="8251" y="2596"/>
                  </a:lnTo>
                  <a:cubicBezTo>
                    <a:pt x="8257" y="2624"/>
                    <a:pt x="8260" y="2638"/>
                    <a:pt x="8261" y="2638"/>
                  </a:cubicBezTo>
                  <a:cubicBezTo>
                    <a:pt x="8263" y="2638"/>
                    <a:pt x="8263" y="2618"/>
                    <a:pt x="8263" y="2572"/>
                  </a:cubicBezTo>
                  <a:cubicBezTo>
                    <a:pt x="8268" y="2568"/>
                    <a:pt x="8272" y="2566"/>
                    <a:pt x="8276" y="2566"/>
                  </a:cubicBezTo>
                  <a:cubicBezTo>
                    <a:pt x="8291" y="2566"/>
                    <a:pt x="8299" y="2599"/>
                    <a:pt x="8299" y="2608"/>
                  </a:cubicBezTo>
                  <a:cubicBezTo>
                    <a:pt x="8323" y="2561"/>
                    <a:pt x="8418" y="2453"/>
                    <a:pt x="8311" y="2441"/>
                  </a:cubicBezTo>
                  <a:lnTo>
                    <a:pt x="8311" y="2441"/>
                  </a:lnTo>
                  <a:cubicBezTo>
                    <a:pt x="8315" y="2442"/>
                    <a:pt x="8320" y="2442"/>
                    <a:pt x="8324" y="2442"/>
                  </a:cubicBezTo>
                  <a:cubicBezTo>
                    <a:pt x="8449" y="2442"/>
                    <a:pt x="8372" y="2273"/>
                    <a:pt x="8418" y="2227"/>
                  </a:cubicBezTo>
                  <a:lnTo>
                    <a:pt x="8418" y="2227"/>
                  </a:lnTo>
                  <a:cubicBezTo>
                    <a:pt x="8428" y="2237"/>
                    <a:pt x="8436" y="2240"/>
                    <a:pt x="8443" y="2240"/>
                  </a:cubicBezTo>
                  <a:cubicBezTo>
                    <a:pt x="8463" y="2240"/>
                    <a:pt x="8479" y="2215"/>
                    <a:pt x="8513" y="2215"/>
                  </a:cubicBezTo>
                  <a:cubicBezTo>
                    <a:pt x="8478" y="2203"/>
                    <a:pt x="8549" y="2156"/>
                    <a:pt x="8489" y="2156"/>
                  </a:cubicBezTo>
                  <a:cubicBezTo>
                    <a:pt x="8619" y="2038"/>
                    <a:pt x="8667" y="1756"/>
                    <a:pt x="8842" y="1670"/>
                  </a:cubicBezTo>
                  <a:lnTo>
                    <a:pt x="8842" y="1670"/>
                  </a:lnTo>
                  <a:cubicBezTo>
                    <a:pt x="8841" y="1670"/>
                    <a:pt x="8841" y="1670"/>
                    <a:pt x="8841" y="1670"/>
                  </a:cubicBezTo>
                  <a:cubicBezTo>
                    <a:pt x="8828" y="1670"/>
                    <a:pt x="8809" y="1644"/>
                    <a:pt x="8799" y="1644"/>
                  </a:cubicBezTo>
                  <a:cubicBezTo>
                    <a:pt x="8818" y="1625"/>
                    <a:pt x="8851" y="1585"/>
                    <a:pt x="8881" y="1585"/>
                  </a:cubicBezTo>
                  <a:cubicBezTo>
                    <a:pt x="8890" y="1585"/>
                    <a:pt x="8898" y="1588"/>
                    <a:pt x="8906" y="1596"/>
                  </a:cubicBezTo>
                  <a:cubicBezTo>
                    <a:pt x="8859" y="1656"/>
                    <a:pt x="9097" y="1787"/>
                    <a:pt x="9156" y="1822"/>
                  </a:cubicBezTo>
                  <a:cubicBezTo>
                    <a:pt x="9263" y="1691"/>
                    <a:pt x="9251" y="1418"/>
                    <a:pt x="9466" y="1334"/>
                  </a:cubicBezTo>
                  <a:cubicBezTo>
                    <a:pt x="9454" y="1334"/>
                    <a:pt x="9418" y="1298"/>
                    <a:pt x="9418" y="1298"/>
                  </a:cubicBezTo>
                  <a:cubicBezTo>
                    <a:pt x="9478" y="1251"/>
                    <a:pt x="9525" y="1179"/>
                    <a:pt x="9371" y="1179"/>
                  </a:cubicBezTo>
                  <a:cubicBezTo>
                    <a:pt x="9240" y="1179"/>
                    <a:pt x="9251" y="1382"/>
                    <a:pt x="9144" y="1418"/>
                  </a:cubicBezTo>
                  <a:lnTo>
                    <a:pt x="9192" y="1418"/>
                  </a:lnTo>
                  <a:cubicBezTo>
                    <a:pt x="9163" y="1418"/>
                    <a:pt x="9142" y="1463"/>
                    <a:pt x="9117" y="1463"/>
                  </a:cubicBezTo>
                  <a:cubicBezTo>
                    <a:pt x="9110" y="1463"/>
                    <a:pt x="9104" y="1460"/>
                    <a:pt x="9097" y="1453"/>
                  </a:cubicBezTo>
                  <a:lnTo>
                    <a:pt x="9097" y="1453"/>
                  </a:lnTo>
                  <a:cubicBezTo>
                    <a:pt x="9116" y="1483"/>
                    <a:pt x="9120" y="1492"/>
                    <a:pt x="9119" y="1492"/>
                  </a:cubicBezTo>
                  <a:cubicBezTo>
                    <a:pt x="9117" y="1492"/>
                    <a:pt x="9106" y="1477"/>
                    <a:pt x="9105" y="1477"/>
                  </a:cubicBezTo>
                  <a:lnTo>
                    <a:pt x="9105" y="1477"/>
                  </a:lnTo>
                  <a:cubicBezTo>
                    <a:pt x="9105" y="1477"/>
                    <a:pt x="9108" y="1482"/>
                    <a:pt x="9120" y="1501"/>
                  </a:cubicBezTo>
                  <a:cubicBezTo>
                    <a:pt x="9120" y="1501"/>
                    <a:pt x="8882" y="1477"/>
                    <a:pt x="8966" y="1453"/>
                  </a:cubicBezTo>
                  <a:cubicBezTo>
                    <a:pt x="8928" y="1453"/>
                    <a:pt x="8897" y="1469"/>
                    <a:pt x="8862" y="1469"/>
                  </a:cubicBezTo>
                  <a:cubicBezTo>
                    <a:pt x="8853" y="1469"/>
                    <a:pt x="8844" y="1468"/>
                    <a:pt x="8835" y="1465"/>
                  </a:cubicBezTo>
                  <a:cubicBezTo>
                    <a:pt x="8918" y="1358"/>
                    <a:pt x="8775" y="1441"/>
                    <a:pt x="8799" y="1358"/>
                  </a:cubicBezTo>
                  <a:lnTo>
                    <a:pt x="8799" y="1358"/>
                  </a:lnTo>
                  <a:cubicBezTo>
                    <a:pt x="8763" y="1382"/>
                    <a:pt x="8823" y="1429"/>
                    <a:pt x="8775" y="1429"/>
                  </a:cubicBezTo>
                  <a:cubicBezTo>
                    <a:pt x="8808" y="1429"/>
                    <a:pt x="8657" y="1317"/>
                    <a:pt x="8625" y="1300"/>
                  </a:cubicBezTo>
                  <a:lnTo>
                    <a:pt x="8625" y="1300"/>
                  </a:lnTo>
                  <a:cubicBezTo>
                    <a:pt x="8627" y="1303"/>
                    <a:pt x="8623" y="1307"/>
                    <a:pt x="8621" y="1309"/>
                  </a:cubicBezTo>
                  <a:lnTo>
                    <a:pt x="8621" y="1309"/>
                  </a:lnTo>
                  <a:cubicBezTo>
                    <a:pt x="8620" y="1306"/>
                    <a:pt x="8616" y="1302"/>
                    <a:pt x="8609" y="1298"/>
                  </a:cubicBezTo>
                  <a:cubicBezTo>
                    <a:pt x="8632" y="1287"/>
                    <a:pt x="8656" y="1287"/>
                    <a:pt x="8668" y="1287"/>
                  </a:cubicBezTo>
                  <a:cubicBezTo>
                    <a:pt x="8668" y="1287"/>
                    <a:pt x="8573" y="1227"/>
                    <a:pt x="8573" y="1203"/>
                  </a:cubicBezTo>
                  <a:cubicBezTo>
                    <a:pt x="8573" y="1215"/>
                    <a:pt x="8561" y="1215"/>
                    <a:pt x="8561" y="1239"/>
                  </a:cubicBezTo>
                  <a:cubicBezTo>
                    <a:pt x="8537" y="1239"/>
                    <a:pt x="8537" y="1227"/>
                    <a:pt x="8537" y="1227"/>
                  </a:cubicBezTo>
                  <a:cubicBezTo>
                    <a:pt x="8513" y="1203"/>
                    <a:pt x="8537" y="1156"/>
                    <a:pt x="8501" y="1144"/>
                  </a:cubicBezTo>
                  <a:lnTo>
                    <a:pt x="8501" y="1144"/>
                  </a:lnTo>
                  <a:cubicBezTo>
                    <a:pt x="8521" y="1154"/>
                    <a:pt x="8501" y="1157"/>
                    <a:pt x="8470" y="1157"/>
                  </a:cubicBezTo>
                  <a:cubicBezTo>
                    <a:pt x="8428" y="1157"/>
                    <a:pt x="8365" y="1151"/>
                    <a:pt x="8358" y="1144"/>
                  </a:cubicBezTo>
                  <a:cubicBezTo>
                    <a:pt x="8394" y="1120"/>
                    <a:pt x="8394" y="1120"/>
                    <a:pt x="8390" y="1120"/>
                  </a:cubicBezTo>
                  <a:cubicBezTo>
                    <a:pt x="8385" y="1120"/>
                    <a:pt x="8376" y="1120"/>
                    <a:pt x="8394" y="1096"/>
                  </a:cubicBezTo>
                  <a:cubicBezTo>
                    <a:pt x="8382" y="1096"/>
                    <a:pt x="8370" y="1096"/>
                    <a:pt x="8382" y="1084"/>
                  </a:cubicBezTo>
                  <a:lnTo>
                    <a:pt x="8382" y="1084"/>
                  </a:lnTo>
                  <a:cubicBezTo>
                    <a:pt x="8372" y="1095"/>
                    <a:pt x="8370" y="1096"/>
                    <a:pt x="8353" y="1096"/>
                  </a:cubicBezTo>
                  <a:lnTo>
                    <a:pt x="8353" y="1096"/>
                  </a:lnTo>
                  <a:cubicBezTo>
                    <a:pt x="8352" y="1093"/>
                    <a:pt x="8347" y="1088"/>
                    <a:pt x="8334" y="1088"/>
                  </a:cubicBezTo>
                  <a:cubicBezTo>
                    <a:pt x="8326" y="1088"/>
                    <a:pt x="8315" y="1090"/>
                    <a:pt x="8299" y="1096"/>
                  </a:cubicBezTo>
                  <a:cubicBezTo>
                    <a:pt x="8311" y="1072"/>
                    <a:pt x="8323" y="1072"/>
                    <a:pt x="8335" y="1060"/>
                  </a:cubicBezTo>
                  <a:cubicBezTo>
                    <a:pt x="8323" y="1048"/>
                    <a:pt x="8311" y="1037"/>
                    <a:pt x="8311" y="1025"/>
                  </a:cubicBezTo>
                  <a:cubicBezTo>
                    <a:pt x="8311" y="1025"/>
                    <a:pt x="8263" y="1048"/>
                    <a:pt x="8239" y="1048"/>
                  </a:cubicBezTo>
                  <a:cubicBezTo>
                    <a:pt x="8239" y="1025"/>
                    <a:pt x="8216" y="989"/>
                    <a:pt x="8275" y="989"/>
                  </a:cubicBezTo>
                  <a:cubicBezTo>
                    <a:pt x="8192" y="965"/>
                    <a:pt x="8073" y="929"/>
                    <a:pt x="8049" y="846"/>
                  </a:cubicBezTo>
                  <a:cubicBezTo>
                    <a:pt x="8038" y="857"/>
                    <a:pt x="8027" y="879"/>
                    <a:pt x="8016" y="891"/>
                  </a:cubicBezTo>
                  <a:lnTo>
                    <a:pt x="8016" y="891"/>
                  </a:lnTo>
                  <a:cubicBezTo>
                    <a:pt x="8014" y="883"/>
                    <a:pt x="7986" y="856"/>
                    <a:pt x="7966" y="846"/>
                  </a:cubicBezTo>
                  <a:cubicBezTo>
                    <a:pt x="7975" y="827"/>
                    <a:pt x="7984" y="808"/>
                    <a:pt x="7994" y="795"/>
                  </a:cubicBezTo>
                  <a:lnTo>
                    <a:pt x="7994" y="795"/>
                  </a:lnTo>
                  <a:cubicBezTo>
                    <a:pt x="7981" y="809"/>
                    <a:pt x="7964" y="814"/>
                    <a:pt x="7946" y="814"/>
                  </a:cubicBezTo>
                  <a:cubicBezTo>
                    <a:pt x="7875" y="814"/>
                    <a:pt x="7779" y="733"/>
                    <a:pt x="7751" y="715"/>
                  </a:cubicBezTo>
                  <a:lnTo>
                    <a:pt x="7751" y="715"/>
                  </a:lnTo>
                  <a:cubicBezTo>
                    <a:pt x="7763" y="727"/>
                    <a:pt x="7766" y="733"/>
                    <a:pt x="7763" y="733"/>
                  </a:cubicBezTo>
                  <a:cubicBezTo>
                    <a:pt x="7760" y="733"/>
                    <a:pt x="7751" y="727"/>
                    <a:pt x="7739" y="715"/>
                  </a:cubicBezTo>
                  <a:cubicBezTo>
                    <a:pt x="7739" y="715"/>
                    <a:pt x="7739" y="710"/>
                    <a:pt x="7742" y="710"/>
                  </a:cubicBezTo>
                  <a:lnTo>
                    <a:pt x="7742" y="710"/>
                  </a:lnTo>
                  <a:cubicBezTo>
                    <a:pt x="7745" y="712"/>
                    <a:pt x="7748" y="713"/>
                    <a:pt x="7751" y="715"/>
                  </a:cubicBezTo>
                  <a:cubicBezTo>
                    <a:pt x="7747" y="711"/>
                    <a:pt x="7745" y="710"/>
                    <a:pt x="7743" y="710"/>
                  </a:cubicBezTo>
                  <a:cubicBezTo>
                    <a:pt x="7743" y="710"/>
                    <a:pt x="7742" y="710"/>
                    <a:pt x="7742" y="710"/>
                  </a:cubicBezTo>
                  <a:lnTo>
                    <a:pt x="7742" y="710"/>
                  </a:lnTo>
                  <a:cubicBezTo>
                    <a:pt x="7727" y="700"/>
                    <a:pt x="7724" y="690"/>
                    <a:pt x="7704" y="679"/>
                  </a:cubicBezTo>
                  <a:lnTo>
                    <a:pt x="7692" y="679"/>
                  </a:lnTo>
                  <a:cubicBezTo>
                    <a:pt x="7692" y="667"/>
                    <a:pt x="7692" y="655"/>
                    <a:pt x="7692" y="643"/>
                  </a:cubicBezTo>
                  <a:lnTo>
                    <a:pt x="7692" y="643"/>
                  </a:lnTo>
                  <a:cubicBezTo>
                    <a:pt x="7687" y="656"/>
                    <a:pt x="7676" y="661"/>
                    <a:pt x="7663" y="661"/>
                  </a:cubicBezTo>
                  <a:cubicBezTo>
                    <a:pt x="7618" y="661"/>
                    <a:pt x="7541" y="608"/>
                    <a:pt x="7549" y="608"/>
                  </a:cubicBezTo>
                  <a:lnTo>
                    <a:pt x="7549" y="608"/>
                  </a:lnTo>
                  <a:cubicBezTo>
                    <a:pt x="7540" y="608"/>
                    <a:pt x="7513" y="658"/>
                    <a:pt x="7489" y="658"/>
                  </a:cubicBezTo>
                  <a:cubicBezTo>
                    <a:pt x="7480" y="658"/>
                    <a:pt x="7472" y="651"/>
                    <a:pt x="7466" y="632"/>
                  </a:cubicBezTo>
                  <a:cubicBezTo>
                    <a:pt x="7489" y="608"/>
                    <a:pt x="7513" y="596"/>
                    <a:pt x="7549" y="596"/>
                  </a:cubicBezTo>
                  <a:cubicBezTo>
                    <a:pt x="7489" y="560"/>
                    <a:pt x="7489" y="548"/>
                    <a:pt x="7525" y="536"/>
                  </a:cubicBezTo>
                  <a:lnTo>
                    <a:pt x="7561" y="536"/>
                  </a:lnTo>
                  <a:cubicBezTo>
                    <a:pt x="7549" y="477"/>
                    <a:pt x="7549" y="417"/>
                    <a:pt x="7549" y="358"/>
                  </a:cubicBezTo>
                  <a:lnTo>
                    <a:pt x="7549" y="358"/>
                  </a:lnTo>
                  <a:cubicBezTo>
                    <a:pt x="7573" y="394"/>
                    <a:pt x="7585" y="429"/>
                    <a:pt x="7608" y="465"/>
                  </a:cubicBezTo>
                  <a:cubicBezTo>
                    <a:pt x="7608" y="454"/>
                    <a:pt x="7631" y="342"/>
                    <a:pt x="7621" y="334"/>
                  </a:cubicBezTo>
                  <a:lnTo>
                    <a:pt x="7621" y="334"/>
                  </a:lnTo>
                  <a:cubicBezTo>
                    <a:pt x="7626" y="336"/>
                    <a:pt x="7631" y="337"/>
                    <a:pt x="7635" y="337"/>
                  </a:cubicBezTo>
                  <a:cubicBezTo>
                    <a:pt x="7686" y="337"/>
                    <a:pt x="7665" y="203"/>
                    <a:pt x="7673" y="203"/>
                  </a:cubicBezTo>
                  <a:lnTo>
                    <a:pt x="7673" y="203"/>
                  </a:lnTo>
                  <a:cubicBezTo>
                    <a:pt x="7676" y="203"/>
                    <a:pt x="7684" y="225"/>
                    <a:pt x="7704" y="286"/>
                  </a:cubicBezTo>
                  <a:cubicBezTo>
                    <a:pt x="7692" y="215"/>
                    <a:pt x="7692" y="155"/>
                    <a:pt x="7692" y="84"/>
                  </a:cubicBezTo>
                  <a:lnTo>
                    <a:pt x="7692" y="84"/>
                  </a:lnTo>
                  <a:cubicBezTo>
                    <a:pt x="7704" y="167"/>
                    <a:pt x="7704" y="239"/>
                    <a:pt x="7727" y="251"/>
                  </a:cubicBezTo>
                  <a:cubicBezTo>
                    <a:pt x="7739" y="251"/>
                    <a:pt x="7751" y="251"/>
                    <a:pt x="7763" y="227"/>
                  </a:cubicBezTo>
                  <a:lnTo>
                    <a:pt x="7763" y="227"/>
                  </a:lnTo>
                  <a:cubicBezTo>
                    <a:pt x="7757" y="273"/>
                    <a:pt x="7754" y="298"/>
                    <a:pt x="7758" y="298"/>
                  </a:cubicBezTo>
                  <a:cubicBezTo>
                    <a:pt x="7762" y="298"/>
                    <a:pt x="7771" y="282"/>
                    <a:pt x="7787" y="251"/>
                  </a:cubicBezTo>
                  <a:lnTo>
                    <a:pt x="7787" y="251"/>
                  </a:lnTo>
                  <a:cubicBezTo>
                    <a:pt x="7770" y="291"/>
                    <a:pt x="7769" y="303"/>
                    <a:pt x="7775" y="303"/>
                  </a:cubicBezTo>
                  <a:cubicBezTo>
                    <a:pt x="7784" y="303"/>
                    <a:pt x="7809" y="279"/>
                    <a:pt x="7830" y="279"/>
                  </a:cubicBezTo>
                  <a:cubicBezTo>
                    <a:pt x="7845" y="279"/>
                    <a:pt x="7858" y="294"/>
                    <a:pt x="7858" y="346"/>
                  </a:cubicBezTo>
                  <a:cubicBezTo>
                    <a:pt x="7902" y="303"/>
                    <a:pt x="7955" y="249"/>
                    <a:pt x="8027" y="249"/>
                  </a:cubicBezTo>
                  <a:cubicBezTo>
                    <a:pt x="8034" y="249"/>
                    <a:pt x="8042" y="250"/>
                    <a:pt x="8049" y="251"/>
                  </a:cubicBezTo>
                  <a:cubicBezTo>
                    <a:pt x="8026" y="274"/>
                    <a:pt x="7882" y="406"/>
                    <a:pt x="7861" y="406"/>
                  </a:cubicBezTo>
                  <a:cubicBezTo>
                    <a:pt x="7860" y="406"/>
                    <a:pt x="7859" y="406"/>
                    <a:pt x="7858" y="406"/>
                  </a:cubicBezTo>
                  <a:lnTo>
                    <a:pt x="7858" y="406"/>
                  </a:lnTo>
                  <a:cubicBezTo>
                    <a:pt x="7876" y="429"/>
                    <a:pt x="7894" y="441"/>
                    <a:pt x="7912" y="441"/>
                  </a:cubicBezTo>
                  <a:cubicBezTo>
                    <a:pt x="7930" y="441"/>
                    <a:pt x="7948" y="429"/>
                    <a:pt x="7966" y="406"/>
                  </a:cubicBezTo>
                  <a:lnTo>
                    <a:pt x="7966" y="406"/>
                  </a:lnTo>
                  <a:cubicBezTo>
                    <a:pt x="7950" y="407"/>
                    <a:pt x="7938" y="407"/>
                    <a:pt x="7928" y="407"/>
                  </a:cubicBezTo>
                  <a:cubicBezTo>
                    <a:pt x="7828" y="407"/>
                    <a:pt x="7969" y="358"/>
                    <a:pt x="8001" y="358"/>
                  </a:cubicBezTo>
                  <a:cubicBezTo>
                    <a:pt x="7975" y="420"/>
                    <a:pt x="7971" y="434"/>
                    <a:pt x="7979" y="434"/>
                  </a:cubicBezTo>
                  <a:cubicBezTo>
                    <a:pt x="7986" y="434"/>
                    <a:pt x="8000" y="425"/>
                    <a:pt x="8016" y="425"/>
                  </a:cubicBezTo>
                  <a:cubicBezTo>
                    <a:pt x="8032" y="425"/>
                    <a:pt x="8049" y="435"/>
                    <a:pt x="8061" y="477"/>
                  </a:cubicBezTo>
                  <a:cubicBezTo>
                    <a:pt x="8073" y="417"/>
                    <a:pt x="8097" y="370"/>
                    <a:pt x="8144" y="322"/>
                  </a:cubicBezTo>
                  <a:cubicBezTo>
                    <a:pt x="8156" y="334"/>
                    <a:pt x="8156" y="358"/>
                    <a:pt x="8156" y="370"/>
                  </a:cubicBezTo>
                  <a:cubicBezTo>
                    <a:pt x="8144" y="394"/>
                    <a:pt x="8097" y="489"/>
                    <a:pt x="8108" y="489"/>
                  </a:cubicBezTo>
                  <a:cubicBezTo>
                    <a:pt x="8168" y="489"/>
                    <a:pt x="8216" y="453"/>
                    <a:pt x="8263" y="453"/>
                  </a:cubicBezTo>
                  <a:cubicBezTo>
                    <a:pt x="8204" y="534"/>
                    <a:pt x="8333" y="542"/>
                    <a:pt x="8442" y="542"/>
                  </a:cubicBezTo>
                  <a:cubicBezTo>
                    <a:pt x="8469" y="542"/>
                    <a:pt x="8494" y="542"/>
                    <a:pt x="8515" y="542"/>
                  </a:cubicBezTo>
                  <a:cubicBezTo>
                    <a:pt x="8547" y="542"/>
                    <a:pt x="8570" y="543"/>
                    <a:pt x="8573" y="548"/>
                  </a:cubicBezTo>
                  <a:cubicBezTo>
                    <a:pt x="8561" y="596"/>
                    <a:pt x="8549" y="611"/>
                    <a:pt x="8534" y="611"/>
                  </a:cubicBezTo>
                  <a:cubicBezTo>
                    <a:pt x="8519" y="611"/>
                    <a:pt x="8501" y="596"/>
                    <a:pt x="8478" y="584"/>
                  </a:cubicBezTo>
                  <a:lnTo>
                    <a:pt x="8478" y="584"/>
                  </a:lnTo>
                  <a:cubicBezTo>
                    <a:pt x="8478" y="613"/>
                    <a:pt x="8563" y="681"/>
                    <a:pt x="8596" y="681"/>
                  </a:cubicBezTo>
                  <a:cubicBezTo>
                    <a:pt x="8604" y="681"/>
                    <a:pt x="8609" y="677"/>
                    <a:pt x="8609" y="667"/>
                  </a:cubicBezTo>
                  <a:cubicBezTo>
                    <a:pt x="8637" y="646"/>
                    <a:pt x="8653" y="642"/>
                    <a:pt x="8663" y="642"/>
                  </a:cubicBezTo>
                  <a:cubicBezTo>
                    <a:pt x="8670" y="642"/>
                    <a:pt x="8675" y="644"/>
                    <a:pt x="8680" y="644"/>
                  </a:cubicBezTo>
                  <a:cubicBezTo>
                    <a:pt x="8680" y="644"/>
                    <a:pt x="8680" y="644"/>
                    <a:pt x="8668" y="656"/>
                  </a:cubicBezTo>
                  <a:cubicBezTo>
                    <a:pt x="8674" y="668"/>
                    <a:pt x="8684" y="674"/>
                    <a:pt x="8696" y="674"/>
                  </a:cubicBezTo>
                  <a:cubicBezTo>
                    <a:pt x="8727" y="674"/>
                    <a:pt x="8770" y="637"/>
                    <a:pt x="8787" y="620"/>
                  </a:cubicBezTo>
                  <a:lnTo>
                    <a:pt x="8787" y="620"/>
                  </a:lnTo>
                  <a:cubicBezTo>
                    <a:pt x="8784" y="621"/>
                    <a:pt x="8781" y="622"/>
                    <a:pt x="8779" y="622"/>
                  </a:cubicBezTo>
                  <a:cubicBezTo>
                    <a:pt x="8766" y="622"/>
                    <a:pt x="8754" y="610"/>
                    <a:pt x="8747" y="610"/>
                  </a:cubicBezTo>
                  <a:cubicBezTo>
                    <a:pt x="8742" y="610"/>
                    <a:pt x="8739" y="615"/>
                    <a:pt x="8739" y="632"/>
                  </a:cubicBezTo>
                  <a:cubicBezTo>
                    <a:pt x="8733" y="577"/>
                    <a:pt x="8714" y="558"/>
                    <a:pt x="8686" y="558"/>
                  </a:cubicBezTo>
                  <a:cubicBezTo>
                    <a:pt x="8665" y="558"/>
                    <a:pt x="8639" y="569"/>
                    <a:pt x="8609" y="584"/>
                  </a:cubicBezTo>
                  <a:cubicBezTo>
                    <a:pt x="8597" y="536"/>
                    <a:pt x="8537" y="477"/>
                    <a:pt x="8454" y="429"/>
                  </a:cubicBezTo>
                  <a:cubicBezTo>
                    <a:pt x="8448" y="411"/>
                    <a:pt x="8442" y="406"/>
                    <a:pt x="8437" y="406"/>
                  </a:cubicBezTo>
                  <a:cubicBezTo>
                    <a:pt x="8433" y="406"/>
                    <a:pt x="8430" y="411"/>
                    <a:pt x="8430" y="417"/>
                  </a:cubicBezTo>
                  <a:cubicBezTo>
                    <a:pt x="8156" y="251"/>
                    <a:pt x="7656" y="72"/>
                    <a:pt x="7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017;p60">
              <a:extLst>
                <a:ext uri="{FF2B5EF4-FFF2-40B4-BE49-F238E27FC236}">
                  <a16:creationId xmlns:a16="http://schemas.microsoft.com/office/drawing/2014/main" id="{82541E76-480D-4897-B54B-0DD89995B572}"/>
                </a:ext>
              </a:extLst>
            </p:cNvPr>
            <p:cNvSpPr/>
            <p:nvPr/>
          </p:nvSpPr>
          <p:spPr>
            <a:xfrm>
              <a:off x="6362100" y="2054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12" y="0"/>
                    <a:pt x="0" y="12"/>
                    <a:pt x="0" y="12"/>
                  </a:cubicBezTo>
                  <a:cubicBezTo>
                    <a:pt x="0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018;p60">
              <a:extLst>
                <a:ext uri="{FF2B5EF4-FFF2-40B4-BE49-F238E27FC236}">
                  <a16:creationId xmlns:a16="http://schemas.microsoft.com/office/drawing/2014/main" id="{041F21EE-EA20-402B-A400-705226210250}"/>
                </a:ext>
              </a:extLst>
            </p:cNvPr>
            <p:cNvSpPr/>
            <p:nvPr/>
          </p:nvSpPr>
          <p:spPr>
            <a:xfrm>
              <a:off x="6411800" y="2107825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24" y="1"/>
                  </a:moveTo>
                  <a:lnTo>
                    <a:pt x="24" y="1"/>
                  </a:lnTo>
                  <a:cubicBezTo>
                    <a:pt x="6" y="7"/>
                    <a:pt x="1" y="10"/>
                    <a:pt x="2" y="10"/>
                  </a:cubicBezTo>
                  <a:cubicBezTo>
                    <a:pt x="4" y="10"/>
                    <a:pt x="12" y="7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019;p60">
              <a:extLst>
                <a:ext uri="{FF2B5EF4-FFF2-40B4-BE49-F238E27FC236}">
                  <a16:creationId xmlns:a16="http://schemas.microsoft.com/office/drawing/2014/main" id="{FA752209-6CBC-434C-B5A7-87F568BE600F}"/>
                </a:ext>
              </a:extLst>
            </p:cNvPr>
            <p:cNvSpPr/>
            <p:nvPr/>
          </p:nvSpPr>
          <p:spPr>
            <a:xfrm>
              <a:off x="6264450" y="197985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12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020;p60">
              <a:extLst>
                <a:ext uri="{FF2B5EF4-FFF2-40B4-BE49-F238E27FC236}">
                  <a16:creationId xmlns:a16="http://schemas.microsoft.com/office/drawing/2014/main" id="{A797916E-29B5-4765-A551-CEC4CFB79AD8}"/>
                </a:ext>
              </a:extLst>
            </p:cNvPr>
            <p:cNvSpPr/>
            <p:nvPr/>
          </p:nvSpPr>
          <p:spPr>
            <a:xfrm>
              <a:off x="6257925" y="1993525"/>
              <a:ext cx="850" cy="625"/>
            </a:xfrm>
            <a:custGeom>
              <a:avLst/>
              <a:gdLst/>
              <a:ahLst/>
              <a:cxnLst/>
              <a:rect l="l" t="t" r="r" b="b"/>
              <a:pathLst>
                <a:path w="34" h="25" extrusionOk="0">
                  <a:moveTo>
                    <a:pt x="0" y="1"/>
                  </a:moveTo>
                  <a:cubicBezTo>
                    <a:pt x="0" y="8"/>
                    <a:pt x="28" y="25"/>
                    <a:pt x="31" y="25"/>
                  </a:cubicBezTo>
                  <a:cubicBezTo>
                    <a:pt x="34" y="25"/>
                    <a:pt x="27" y="1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021;p60">
              <a:extLst>
                <a:ext uri="{FF2B5EF4-FFF2-40B4-BE49-F238E27FC236}">
                  <a16:creationId xmlns:a16="http://schemas.microsoft.com/office/drawing/2014/main" id="{DEFFFC84-9E7D-4EB2-A88A-1E22F91001EC}"/>
                </a:ext>
              </a:extLst>
            </p:cNvPr>
            <p:cNvSpPr/>
            <p:nvPr/>
          </p:nvSpPr>
          <p:spPr>
            <a:xfrm>
              <a:off x="6376075" y="17973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022;p60">
              <a:extLst>
                <a:ext uri="{FF2B5EF4-FFF2-40B4-BE49-F238E27FC236}">
                  <a16:creationId xmlns:a16="http://schemas.microsoft.com/office/drawing/2014/main" id="{A0B87C59-FCBC-4AB6-AEF1-CAE7276CE2DA}"/>
                </a:ext>
              </a:extLst>
            </p:cNvPr>
            <p:cNvSpPr/>
            <p:nvPr/>
          </p:nvSpPr>
          <p:spPr>
            <a:xfrm>
              <a:off x="6369825" y="1787850"/>
              <a:ext cx="850" cy="1500"/>
            </a:xfrm>
            <a:custGeom>
              <a:avLst/>
              <a:gdLst/>
              <a:ahLst/>
              <a:cxnLst/>
              <a:rect l="l" t="t" r="r" b="b"/>
              <a:pathLst>
                <a:path w="34" h="60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24"/>
                    <a:pt x="13" y="36"/>
                    <a:pt x="13" y="48"/>
                  </a:cubicBezTo>
                  <a:cubicBezTo>
                    <a:pt x="16" y="56"/>
                    <a:pt x="21" y="60"/>
                    <a:pt x="25" y="60"/>
                  </a:cubicBezTo>
                  <a:cubicBezTo>
                    <a:pt x="32" y="60"/>
                    <a:pt x="33" y="4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023;p60">
              <a:extLst>
                <a:ext uri="{FF2B5EF4-FFF2-40B4-BE49-F238E27FC236}">
                  <a16:creationId xmlns:a16="http://schemas.microsoft.com/office/drawing/2014/main" id="{084CFDAA-1B9C-4E3E-87FE-7A4E8D58B495}"/>
                </a:ext>
              </a:extLst>
            </p:cNvPr>
            <p:cNvSpPr/>
            <p:nvPr/>
          </p:nvSpPr>
          <p:spPr>
            <a:xfrm>
              <a:off x="6367150" y="17914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" y="0"/>
                    <a:pt x="1" y="0"/>
                    <a:pt x="13" y="12"/>
                  </a:cubicBezTo>
                  <a:cubicBezTo>
                    <a:pt x="24" y="0"/>
                    <a:pt x="24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024;p60">
              <a:extLst>
                <a:ext uri="{FF2B5EF4-FFF2-40B4-BE49-F238E27FC236}">
                  <a16:creationId xmlns:a16="http://schemas.microsoft.com/office/drawing/2014/main" id="{92730CE6-CCEA-48AA-BE0A-ABE44A6D7CEF}"/>
                </a:ext>
              </a:extLst>
            </p:cNvPr>
            <p:cNvSpPr/>
            <p:nvPr/>
          </p:nvSpPr>
          <p:spPr>
            <a:xfrm>
              <a:off x="6366850" y="179082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1" y="1"/>
                  </a:moveTo>
                  <a:cubicBezTo>
                    <a:pt x="1" y="5"/>
                    <a:pt x="2" y="6"/>
                    <a:pt x="3" y="6"/>
                  </a:cubicBezTo>
                  <a:cubicBezTo>
                    <a:pt x="6" y="6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025;p60">
              <a:extLst>
                <a:ext uri="{FF2B5EF4-FFF2-40B4-BE49-F238E27FC236}">
                  <a16:creationId xmlns:a16="http://schemas.microsoft.com/office/drawing/2014/main" id="{722C59F1-F24B-48AC-A36C-CF0176420F10}"/>
                </a:ext>
              </a:extLst>
            </p:cNvPr>
            <p:cNvSpPr/>
            <p:nvPr/>
          </p:nvSpPr>
          <p:spPr>
            <a:xfrm>
              <a:off x="6358225" y="1928800"/>
              <a:ext cx="625" cy="17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7" y="1"/>
                  </a:moveTo>
                  <a:cubicBezTo>
                    <a:pt x="3" y="1"/>
                    <a:pt x="0" y="2"/>
                    <a:pt x="0" y="6"/>
                  </a:cubicBezTo>
                  <a:lnTo>
                    <a:pt x="24" y="6"/>
                  </a:lnTo>
                  <a:cubicBezTo>
                    <a:pt x="24" y="6"/>
                    <a:pt x="14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026;p60">
              <a:extLst>
                <a:ext uri="{FF2B5EF4-FFF2-40B4-BE49-F238E27FC236}">
                  <a16:creationId xmlns:a16="http://schemas.microsoft.com/office/drawing/2014/main" id="{C57988DE-1835-4776-90A8-AB59546F064D}"/>
                </a:ext>
              </a:extLst>
            </p:cNvPr>
            <p:cNvSpPr/>
            <p:nvPr/>
          </p:nvSpPr>
          <p:spPr>
            <a:xfrm>
              <a:off x="6376075" y="1780400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" y="1"/>
                  </a:moveTo>
                  <a:cubicBezTo>
                    <a:pt x="1" y="14"/>
                    <a:pt x="15" y="23"/>
                    <a:pt x="20" y="23"/>
                  </a:cubicBezTo>
                  <a:cubicBezTo>
                    <a:pt x="24" y="23"/>
                    <a:pt x="22" y="1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027;p60">
              <a:extLst>
                <a:ext uri="{FF2B5EF4-FFF2-40B4-BE49-F238E27FC236}">
                  <a16:creationId xmlns:a16="http://schemas.microsoft.com/office/drawing/2014/main" id="{6EF4166E-FF1C-4F95-BC2C-E9483E873808}"/>
                </a:ext>
              </a:extLst>
            </p:cNvPr>
            <p:cNvSpPr/>
            <p:nvPr/>
          </p:nvSpPr>
          <p:spPr>
            <a:xfrm>
              <a:off x="6320125" y="18831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12" y="12"/>
                    <a:pt x="12" y="12"/>
                    <a:pt x="24" y="12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028;p60">
              <a:extLst>
                <a:ext uri="{FF2B5EF4-FFF2-40B4-BE49-F238E27FC236}">
                  <a16:creationId xmlns:a16="http://schemas.microsoft.com/office/drawing/2014/main" id="{ECEA3092-F8C0-4D6E-8DE8-347BCCDF4079}"/>
                </a:ext>
              </a:extLst>
            </p:cNvPr>
            <p:cNvSpPr/>
            <p:nvPr/>
          </p:nvSpPr>
          <p:spPr>
            <a:xfrm>
              <a:off x="6334400" y="1915475"/>
              <a:ext cx="1525" cy="2500"/>
            </a:xfrm>
            <a:custGeom>
              <a:avLst/>
              <a:gdLst/>
              <a:ahLst/>
              <a:cxnLst/>
              <a:rect l="l" t="t" r="r" b="b"/>
              <a:pathLst>
                <a:path w="61" h="100" extrusionOk="0">
                  <a:moveTo>
                    <a:pt x="59" y="1"/>
                  </a:moveTo>
                  <a:cubicBezTo>
                    <a:pt x="51" y="1"/>
                    <a:pt x="1" y="100"/>
                    <a:pt x="4" y="100"/>
                  </a:cubicBezTo>
                  <a:cubicBezTo>
                    <a:pt x="5" y="100"/>
                    <a:pt x="7" y="96"/>
                    <a:pt x="13" y="87"/>
                  </a:cubicBezTo>
                  <a:cubicBezTo>
                    <a:pt x="25" y="63"/>
                    <a:pt x="49" y="39"/>
                    <a:pt x="60" y="3"/>
                  </a:cubicBezTo>
                  <a:cubicBezTo>
                    <a:pt x="60" y="2"/>
                    <a:pt x="60" y="1"/>
                    <a:pt x="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29;p60">
              <a:extLst>
                <a:ext uri="{FF2B5EF4-FFF2-40B4-BE49-F238E27FC236}">
                  <a16:creationId xmlns:a16="http://schemas.microsoft.com/office/drawing/2014/main" id="{ABD03265-86B5-492D-95FB-0AFE3939AF32}"/>
                </a:ext>
              </a:extLst>
            </p:cNvPr>
            <p:cNvSpPr/>
            <p:nvPr/>
          </p:nvSpPr>
          <p:spPr>
            <a:xfrm>
              <a:off x="6360300" y="1899750"/>
              <a:ext cx="225" cy="650"/>
            </a:xfrm>
            <a:custGeom>
              <a:avLst/>
              <a:gdLst/>
              <a:ahLst/>
              <a:cxnLst/>
              <a:rect l="l" t="t" r="r" b="b"/>
              <a:pathLst>
                <a:path w="9" h="26" extrusionOk="0">
                  <a:moveTo>
                    <a:pt x="4" y="1"/>
                  </a:moveTo>
                  <a:lnTo>
                    <a:pt x="4" y="1"/>
                  </a:lnTo>
                  <a:cubicBezTo>
                    <a:pt x="2" y="1"/>
                    <a:pt x="1" y="7"/>
                    <a:pt x="1" y="25"/>
                  </a:cubicBezTo>
                  <a:cubicBezTo>
                    <a:pt x="8" y="18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030;p60">
              <a:extLst>
                <a:ext uri="{FF2B5EF4-FFF2-40B4-BE49-F238E27FC236}">
                  <a16:creationId xmlns:a16="http://schemas.microsoft.com/office/drawing/2014/main" id="{58D6BCD1-C22C-4464-868E-D07624EFF5D5}"/>
                </a:ext>
              </a:extLst>
            </p:cNvPr>
            <p:cNvSpPr/>
            <p:nvPr/>
          </p:nvSpPr>
          <p:spPr>
            <a:xfrm>
              <a:off x="6422825" y="199860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2"/>
                  </a:moveTo>
                  <a:cubicBezTo>
                    <a:pt x="12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031;p60">
              <a:extLst>
                <a:ext uri="{FF2B5EF4-FFF2-40B4-BE49-F238E27FC236}">
                  <a16:creationId xmlns:a16="http://schemas.microsoft.com/office/drawing/2014/main" id="{65F5900C-1D35-4B4F-BB7E-8CB8E00AFCD6}"/>
                </a:ext>
              </a:extLst>
            </p:cNvPr>
            <p:cNvSpPr/>
            <p:nvPr/>
          </p:nvSpPr>
          <p:spPr>
            <a:xfrm>
              <a:off x="6309400" y="2036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032;p60">
              <a:extLst>
                <a:ext uri="{FF2B5EF4-FFF2-40B4-BE49-F238E27FC236}">
                  <a16:creationId xmlns:a16="http://schemas.microsoft.com/office/drawing/2014/main" id="{6E802AFC-2097-4CD5-8F64-62C53DC4C60E}"/>
                </a:ext>
              </a:extLst>
            </p:cNvPr>
            <p:cNvSpPr/>
            <p:nvPr/>
          </p:nvSpPr>
          <p:spPr>
            <a:xfrm>
              <a:off x="6308525" y="2036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24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033;p60">
              <a:extLst>
                <a:ext uri="{FF2B5EF4-FFF2-40B4-BE49-F238E27FC236}">
                  <a16:creationId xmlns:a16="http://schemas.microsoft.com/office/drawing/2014/main" id="{ADB71D31-D5D2-4BCC-87FE-5D45E49B53AB}"/>
                </a:ext>
              </a:extLst>
            </p:cNvPr>
            <p:cNvSpPr/>
            <p:nvPr/>
          </p:nvSpPr>
          <p:spPr>
            <a:xfrm>
              <a:off x="6309400" y="2036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3" y="1"/>
                    <a:pt x="1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034;p60">
              <a:extLst>
                <a:ext uri="{FF2B5EF4-FFF2-40B4-BE49-F238E27FC236}">
                  <a16:creationId xmlns:a16="http://schemas.microsoft.com/office/drawing/2014/main" id="{1DF63FE5-813F-4A4B-857C-B8540BFB1926}"/>
                </a:ext>
              </a:extLst>
            </p:cNvPr>
            <p:cNvSpPr/>
            <p:nvPr/>
          </p:nvSpPr>
          <p:spPr>
            <a:xfrm>
              <a:off x="6345125" y="1899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35;p60">
              <a:extLst>
                <a:ext uri="{FF2B5EF4-FFF2-40B4-BE49-F238E27FC236}">
                  <a16:creationId xmlns:a16="http://schemas.microsoft.com/office/drawing/2014/main" id="{704551FE-1F97-4C00-A1A1-9187839F3970}"/>
                </a:ext>
              </a:extLst>
            </p:cNvPr>
            <p:cNvSpPr/>
            <p:nvPr/>
          </p:nvSpPr>
          <p:spPr>
            <a:xfrm>
              <a:off x="6344825" y="18988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lnTo>
                    <a:pt x="13" y="1"/>
                  </a:lnTo>
                  <a:cubicBezTo>
                    <a:pt x="13" y="1"/>
                    <a:pt x="13" y="2"/>
                    <a:pt x="12" y="5"/>
                  </a:cubicBezTo>
                  <a:lnTo>
                    <a:pt x="12" y="5"/>
                  </a:lnTo>
                  <a:cubicBezTo>
                    <a:pt x="12" y="3"/>
                    <a:pt x="13" y="2"/>
                    <a:pt x="13" y="1"/>
                  </a:cubicBezTo>
                  <a:close/>
                  <a:moveTo>
                    <a:pt x="12" y="5"/>
                  </a:moveTo>
                  <a:cubicBezTo>
                    <a:pt x="10" y="13"/>
                    <a:pt x="1" y="14"/>
                    <a:pt x="1" y="24"/>
                  </a:cubicBezTo>
                  <a:cubicBezTo>
                    <a:pt x="8" y="17"/>
                    <a:pt x="11" y="9"/>
                    <a:pt x="12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036;p60">
              <a:extLst>
                <a:ext uri="{FF2B5EF4-FFF2-40B4-BE49-F238E27FC236}">
                  <a16:creationId xmlns:a16="http://schemas.microsoft.com/office/drawing/2014/main" id="{65B75A71-CEEF-4934-A1A4-FED4D644D6FD}"/>
                </a:ext>
              </a:extLst>
            </p:cNvPr>
            <p:cNvSpPr/>
            <p:nvPr/>
          </p:nvSpPr>
          <p:spPr>
            <a:xfrm>
              <a:off x="6345125" y="1899050"/>
              <a:ext cx="325" cy="450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12" y="0"/>
                  </a:moveTo>
                  <a:cubicBezTo>
                    <a:pt x="11" y="0"/>
                    <a:pt x="9" y="9"/>
                    <a:pt x="1" y="17"/>
                  </a:cubicBezTo>
                  <a:cubicBezTo>
                    <a:pt x="1" y="17"/>
                    <a:pt x="12" y="17"/>
                    <a:pt x="12" y="5"/>
                  </a:cubicBezTo>
                  <a:cubicBezTo>
                    <a:pt x="12" y="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037;p60">
              <a:extLst>
                <a:ext uri="{FF2B5EF4-FFF2-40B4-BE49-F238E27FC236}">
                  <a16:creationId xmlns:a16="http://schemas.microsoft.com/office/drawing/2014/main" id="{CCEA72B6-26A0-4C07-83EF-6CEEDC22B5B2}"/>
                </a:ext>
              </a:extLst>
            </p:cNvPr>
            <p:cNvSpPr/>
            <p:nvPr/>
          </p:nvSpPr>
          <p:spPr>
            <a:xfrm>
              <a:off x="6344825" y="18994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3" y="0"/>
                    <a:pt x="12" y="1"/>
                    <a:pt x="1" y="24"/>
                  </a:cubicBezTo>
                  <a:cubicBezTo>
                    <a:pt x="1" y="24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038;p60">
              <a:extLst>
                <a:ext uri="{FF2B5EF4-FFF2-40B4-BE49-F238E27FC236}">
                  <a16:creationId xmlns:a16="http://schemas.microsoft.com/office/drawing/2014/main" id="{EA4D6DED-971E-4367-AFE2-4994023EC244}"/>
                </a:ext>
              </a:extLst>
            </p:cNvPr>
            <p:cNvSpPr/>
            <p:nvPr/>
          </p:nvSpPr>
          <p:spPr>
            <a:xfrm>
              <a:off x="6318050" y="2173325"/>
              <a:ext cx="1200" cy="525"/>
            </a:xfrm>
            <a:custGeom>
              <a:avLst/>
              <a:gdLst/>
              <a:ahLst/>
              <a:cxnLst/>
              <a:rect l="l" t="t" r="r" b="b"/>
              <a:pathLst>
                <a:path w="48" h="21" extrusionOk="0">
                  <a:moveTo>
                    <a:pt x="36" y="0"/>
                  </a:moveTo>
                  <a:cubicBezTo>
                    <a:pt x="12" y="12"/>
                    <a:pt x="0" y="12"/>
                    <a:pt x="0" y="12"/>
                  </a:cubicBezTo>
                  <a:cubicBezTo>
                    <a:pt x="6" y="18"/>
                    <a:pt x="15" y="21"/>
                    <a:pt x="24" y="21"/>
                  </a:cubicBezTo>
                  <a:cubicBezTo>
                    <a:pt x="33" y="21"/>
                    <a:pt x="42" y="18"/>
                    <a:pt x="48" y="12"/>
                  </a:cubicBezTo>
                  <a:cubicBezTo>
                    <a:pt x="48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039;p60">
              <a:extLst>
                <a:ext uri="{FF2B5EF4-FFF2-40B4-BE49-F238E27FC236}">
                  <a16:creationId xmlns:a16="http://schemas.microsoft.com/office/drawing/2014/main" id="{7DF71010-71D2-492C-AE36-366601A8D4B9}"/>
                </a:ext>
              </a:extLst>
            </p:cNvPr>
            <p:cNvSpPr/>
            <p:nvPr/>
          </p:nvSpPr>
          <p:spPr>
            <a:xfrm>
              <a:off x="6348700" y="18947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040;p60">
              <a:extLst>
                <a:ext uri="{FF2B5EF4-FFF2-40B4-BE49-F238E27FC236}">
                  <a16:creationId xmlns:a16="http://schemas.microsoft.com/office/drawing/2014/main" id="{F7DCD153-4BBB-42BA-A2EF-66062B8C5A17}"/>
                </a:ext>
              </a:extLst>
            </p:cNvPr>
            <p:cNvSpPr/>
            <p:nvPr/>
          </p:nvSpPr>
          <p:spPr>
            <a:xfrm>
              <a:off x="6408225" y="2082350"/>
              <a:ext cx="475" cy="1100"/>
            </a:xfrm>
            <a:custGeom>
              <a:avLst/>
              <a:gdLst/>
              <a:ahLst/>
              <a:cxnLst/>
              <a:rect l="l" t="t" r="r" b="b"/>
              <a:pathLst>
                <a:path w="19" h="44" extrusionOk="0">
                  <a:moveTo>
                    <a:pt x="15" y="0"/>
                  </a:moveTo>
                  <a:lnTo>
                    <a:pt x="15" y="0"/>
                  </a:lnTo>
                  <a:cubicBezTo>
                    <a:pt x="12" y="0"/>
                    <a:pt x="6" y="9"/>
                    <a:pt x="1" y="20"/>
                  </a:cubicBezTo>
                  <a:cubicBezTo>
                    <a:pt x="1" y="20"/>
                    <a:pt x="13" y="31"/>
                    <a:pt x="13" y="43"/>
                  </a:cubicBezTo>
                  <a:cubicBezTo>
                    <a:pt x="19" y="11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041;p60">
              <a:extLst>
                <a:ext uri="{FF2B5EF4-FFF2-40B4-BE49-F238E27FC236}">
                  <a16:creationId xmlns:a16="http://schemas.microsoft.com/office/drawing/2014/main" id="{EA92BF66-FE4C-48E9-9F23-7D978B74294D}"/>
                </a:ext>
              </a:extLst>
            </p:cNvPr>
            <p:cNvSpPr/>
            <p:nvPr/>
          </p:nvSpPr>
          <p:spPr>
            <a:xfrm>
              <a:off x="6307325" y="20950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25"/>
                  </a:moveTo>
                  <a:cubicBezTo>
                    <a:pt x="24" y="1"/>
                    <a:pt x="24" y="1"/>
                    <a:pt x="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042;p60">
              <a:extLst>
                <a:ext uri="{FF2B5EF4-FFF2-40B4-BE49-F238E27FC236}">
                  <a16:creationId xmlns:a16="http://schemas.microsoft.com/office/drawing/2014/main" id="{0D7036BE-BB1D-4D55-9743-858F2F0D7E1E}"/>
                </a:ext>
              </a:extLst>
            </p:cNvPr>
            <p:cNvSpPr/>
            <p:nvPr/>
          </p:nvSpPr>
          <p:spPr>
            <a:xfrm>
              <a:off x="6348400" y="18947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4"/>
                    <a:pt x="1" y="7"/>
                    <a:pt x="1" y="13"/>
                  </a:cubicBezTo>
                  <a:lnTo>
                    <a:pt x="12" y="13"/>
                  </a:lnTo>
                  <a:cubicBezTo>
                    <a:pt x="12" y="13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043;p60">
              <a:extLst>
                <a:ext uri="{FF2B5EF4-FFF2-40B4-BE49-F238E27FC236}">
                  <a16:creationId xmlns:a16="http://schemas.microsoft.com/office/drawing/2014/main" id="{454476E3-4550-40C5-AAA0-F21997624828}"/>
                </a:ext>
              </a:extLst>
            </p:cNvPr>
            <p:cNvSpPr/>
            <p:nvPr/>
          </p:nvSpPr>
          <p:spPr>
            <a:xfrm>
              <a:off x="6381150" y="185810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48" y="0"/>
                  </a:moveTo>
                  <a:lnTo>
                    <a:pt x="48" y="0"/>
                  </a:lnTo>
                  <a:cubicBezTo>
                    <a:pt x="36" y="12"/>
                    <a:pt x="24" y="24"/>
                    <a:pt x="0" y="48"/>
                  </a:cubicBezTo>
                  <a:cubicBezTo>
                    <a:pt x="12" y="48"/>
                    <a:pt x="24" y="36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044;p60">
              <a:extLst>
                <a:ext uri="{FF2B5EF4-FFF2-40B4-BE49-F238E27FC236}">
                  <a16:creationId xmlns:a16="http://schemas.microsoft.com/office/drawing/2014/main" id="{FAAB65CB-2262-49C6-937C-07DF14C9F33E}"/>
                </a:ext>
              </a:extLst>
            </p:cNvPr>
            <p:cNvSpPr/>
            <p:nvPr/>
          </p:nvSpPr>
          <p:spPr>
            <a:xfrm>
              <a:off x="6350175" y="18953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" y="1"/>
                    <a:pt x="1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045;p60">
              <a:extLst>
                <a:ext uri="{FF2B5EF4-FFF2-40B4-BE49-F238E27FC236}">
                  <a16:creationId xmlns:a16="http://schemas.microsoft.com/office/drawing/2014/main" id="{B404E017-D234-47A0-98C1-5C065EC0FF4B}"/>
                </a:ext>
              </a:extLst>
            </p:cNvPr>
            <p:cNvSpPr/>
            <p:nvPr/>
          </p:nvSpPr>
          <p:spPr>
            <a:xfrm>
              <a:off x="6348400" y="1893525"/>
              <a:ext cx="1225" cy="1200"/>
            </a:xfrm>
            <a:custGeom>
              <a:avLst/>
              <a:gdLst/>
              <a:ahLst/>
              <a:cxnLst/>
              <a:rect l="l" t="t" r="r" b="b"/>
              <a:pathLst>
                <a:path w="49" h="48" extrusionOk="0">
                  <a:moveTo>
                    <a:pt x="48" y="0"/>
                  </a:moveTo>
                  <a:cubicBezTo>
                    <a:pt x="24" y="0"/>
                    <a:pt x="12" y="24"/>
                    <a:pt x="1" y="36"/>
                  </a:cubicBezTo>
                  <a:cubicBezTo>
                    <a:pt x="12" y="36"/>
                    <a:pt x="24" y="24"/>
                    <a:pt x="24" y="24"/>
                  </a:cubicBezTo>
                  <a:lnTo>
                    <a:pt x="24" y="24"/>
                  </a:lnTo>
                  <a:cubicBezTo>
                    <a:pt x="24" y="24"/>
                    <a:pt x="24" y="36"/>
                    <a:pt x="13" y="48"/>
                  </a:cubicBezTo>
                  <a:lnTo>
                    <a:pt x="13" y="48"/>
                  </a:lnTo>
                  <a:cubicBezTo>
                    <a:pt x="24" y="36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046;p60">
              <a:extLst>
                <a:ext uri="{FF2B5EF4-FFF2-40B4-BE49-F238E27FC236}">
                  <a16:creationId xmlns:a16="http://schemas.microsoft.com/office/drawing/2014/main" id="{32FAAF4F-26ED-4963-9594-5D9E37383F0E}"/>
                </a:ext>
              </a:extLst>
            </p:cNvPr>
            <p:cNvSpPr/>
            <p:nvPr/>
          </p:nvSpPr>
          <p:spPr>
            <a:xfrm>
              <a:off x="6425800" y="19908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12"/>
                  </a:moveTo>
                  <a:cubicBezTo>
                    <a:pt x="0" y="12"/>
                    <a:pt x="0" y="12"/>
                    <a:pt x="0" y="1"/>
                  </a:cubicBezTo>
                  <a:cubicBezTo>
                    <a:pt x="0" y="1"/>
                    <a:pt x="0" y="12"/>
                    <a:pt x="0" y="12"/>
                  </a:cubicBezTo>
                  <a:cubicBezTo>
                    <a:pt x="0" y="12"/>
                    <a:pt x="0" y="1"/>
                    <a:pt x="0" y="1"/>
                  </a:cubicBezTo>
                  <a:cubicBezTo>
                    <a:pt x="0" y="1"/>
                    <a:pt x="0" y="12"/>
                    <a:pt x="0" y="12"/>
                  </a:cubicBezTo>
                  <a:cubicBezTo>
                    <a:pt x="0" y="12"/>
                    <a:pt x="0" y="24"/>
                    <a:pt x="0" y="24"/>
                  </a:cubicBezTo>
                  <a:cubicBezTo>
                    <a:pt x="0" y="24"/>
                    <a:pt x="0" y="24"/>
                    <a:pt x="0" y="12"/>
                  </a:cubicBezTo>
                  <a:cubicBezTo>
                    <a:pt x="0" y="24"/>
                    <a:pt x="0" y="36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047;p60">
              <a:extLst>
                <a:ext uri="{FF2B5EF4-FFF2-40B4-BE49-F238E27FC236}">
                  <a16:creationId xmlns:a16="http://schemas.microsoft.com/office/drawing/2014/main" id="{CCBB479D-EEBB-427D-842E-6BA7F3594860}"/>
                </a:ext>
              </a:extLst>
            </p:cNvPr>
            <p:cNvSpPr/>
            <p:nvPr/>
          </p:nvSpPr>
          <p:spPr>
            <a:xfrm>
              <a:off x="6437400" y="21084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2"/>
                  </a:moveTo>
                  <a:cubicBezTo>
                    <a:pt x="24" y="12"/>
                    <a:pt x="0" y="0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048;p60">
              <a:extLst>
                <a:ext uri="{FF2B5EF4-FFF2-40B4-BE49-F238E27FC236}">
                  <a16:creationId xmlns:a16="http://schemas.microsoft.com/office/drawing/2014/main" id="{5F7F61DE-C23C-41D1-84A4-2B7573D86FAD}"/>
                </a:ext>
              </a:extLst>
            </p:cNvPr>
            <p:cNvSpPr/>
            <p:nvPr/>
          </p:nvSpPr>
          <p:spPr>
            <a:xfrm>
              <a:off x="6384125" y="1898575"/>
              <a:ext cx="1200" cy="925"/>
            </a:xfrm>
            <a:custGeom>
              <a:avLst/>
              <a:gdLst/>
              <a:ahLst/>
              <a:cxnLst/>
              <a:rect l="l" t="t" r="r" b="b"/>
              <a:pathLst>
                <a:path w="48" h="37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4"/>
                    <a:pt x="36" y="36"/>
                    <a:pt x="48" y="36"/>
                  </a:cubicBezTo>
                  <a:cubicBezTo>
                    <a:pt x="24" y="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049;p60">
              <a:extLst>
                <a:ext uri="{FF2B5EF4-FFF2-40B4-BE49-F238E27FC236}">
                  <a16:creationId xmlns:a16="http://schemas.microsoft.com/office/drawing/2014/main" id="{B9A77DB1-CF83-4225-8EF6-FC9078E89AC5}"/>
                </a:ext>
              </a:extLst>
            </p:cNvPr>
            <p:cNvSpPr/>
            <p:nvPr/>
          </p:nvSpPr>
          <p:spPr>
            <a:xfrm>
              <a:off x="6446925" y="216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050;p60">
              <a:extLst>
                <a:ext uri="{FF2B5EF4-FFF2-40B4-BE49-F238E27FC236}">
                  <a16:creationId xmlns:a16="http://schemas.microsoft.com/office/drawing/2014/main" id="{884A907F-F1C1-481A-B05C-2BF96A656F79}"/>
                </a:ext>
              </a:extLst>
            </p:cNvPr>
            <p:cNvSpPr/>
            <p:nvPr/>
          </p:nvSpPr>
          <p:spPr>
            <a:xfrm>
              <a:off x="6409125" y="2108125"/>
              <a:ext cx="1800" cy="625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72" y="1"/>
                  </a:moveTo>
                  <a:cubicBezTo>
                    <a:pt x="48" y="12"/>
                    <a:pt x="24" y="12"/>
                    <a:pt x="0" y="24"/>
                  </a:cubicBezTo>
                  <a:cubicBezTo>
                    <a:pt x="24" y="24"/>
                    <a:pt x="48" y="12"/>
                    <a:pt x="72" y="12"/>
                  </a:cubicBezTo>
                  <a:cubicBezTo>
                    <a:pt x="72" y="12"/>
                    <a:pt x="72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051;p60">
              <a:extLst>
                <a:ext uri="{FF2B5EF4-FFF2-40B4-BE49-F238E27FC236}">
                  <a16:creationId xmlns:a16="http://schemas.microsoft.com/office/drawing/2014/main" id="{9A19D7EA-3724-40A9-B14D-9E0F2753B3E7}"/>
                </a:ext>
              </a:extLst>
            </p:cNvPr>
            <p:cNvSpPr/>
            <p:nvPr/>
          </p:nvSpPr>
          <p:spPr>
            <a:xfrm>
              <a:off x="6424300" y="2109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052;p60">
              <a:extLst>
                <a:ext uri="{FF2B5EF4-FFF2-40B4-BE49-F238E27FC236}">
                  <a16:creationId xmlns:a16="http://schemas.microsoft.com/office/drawing/2014/main" id="{050935E0-23FA-4481-827D-4D1A8813B027}"/>
                </a:ext>
              </a:extLst>
            </p:cNvPr>
            <p:cNvSpPr/>
            <p:nvPr/>
          </p:nvSpPr>
          <p:spPr>
            <a:xfrm>
              <a:off x="6424000" y="2107825"/>
              <a:ext cx="17525" cy="7675"/>
            </a:xfrm>
            <a:custGeom>
              <a:avLst/>
              <a:gdLst/>
              <a:ahLst/>
              <a:cxnLst/>
              <a:rect l="l" t="t" r="r" b="b"/>
              <a:pathLst>
                <a:path w="701" h="307" extrusionOk="0">
                  <a:moveTo>
                    <a:pt x="108" y="60"/>
                  </a:moveTo>
                  <a:cubicBezTo>
                    <a:pt x="108" y="64"/>
                    <a:pt x="107" y="66"/>
                    <a:pt x="105" y="66"/>
                  </a:cubicBezTo>
                  <a:cubicBezTo>
                    <a:pt x="103" y="66"/>
                    <a:pt x="100" y="60"/>
                    <a:pt x="108" y="60"/>
                  </a:cubicBezTo>
                  <a:close/>
                  <a:moveTo>
                    <a:pt x="632" y="1"/>
                  </a:moveTo>
                  <a:cubicBezTo>
                    <a:pt x="620" y="24"/>
                    <a:pt x="608" y="60"/>
                    <a:pt x="596" y="84"/>
                  </a:cubicBezTo>
                  <a:cubicBezTo>
                    <a:pt x="596" y="64"/>
                    <a:pt x="596" y="56"/>
                    <a:pt x="594" y="56"/>
                  </a:cubicBezTo>
                  <a:cubicBezTo>
                    <a:pt x="592" y="56"/>
                    <a:pt x="589" y="61"/>
                    <a:pt x="584" y="72"/>
                  </a:cubicBezTo>
                  <a:cubicBezTo>
                    <a:pt x="584" y="38"/>
                    <a:pt x="584" y="28"/>
                    <a:pt x="583" y="28"/>
                  </a:cubicBezTo>
                  <a:cubicBezTo>
                    <a:pt x="582" y="28"/>
                    <a:pt x="579" y="48"/>
                    <a:pt x="572" y="48"/>
                  </a:cubicBezTo>
                  <a:cubicBezTo>
                    <a:pt x="406" y="48"/>
                    <a:pt x="179" y="48"/>
                    <a:pt x="25" y="24"/>
                  </a:cubicBezTo>
                  <a:lnTo>
                    <a:pt x="25" y="24"/>
                  </a:lnTo>
                  <a:cubicBezTo>
                    <a:pt x="144" y="48"/>
                    <a:pt x="36" y="36"/>
                    <a:pt x="84" y="48"/>
                  </a:cubicBezTo>
                  <a:cubicBezTo>
                    <a:pt x="72" y="60"/>
                    <a:pt x="48" y="72"/>
                    <a:pt x="13" y="72"/>
                  </a:cubicBezTo>
                  <a:lnTo>
                    <a:pt x="25" y="72"/>
                  </a:lnTo>
                  <a:cubicBezTo>
                    <a:pt x="25" y="84"/>
                    <a:pt x="25" y="96"/>
                    <a:pt x="13" y="96"/>
                  </a:cubicBezTo>
                  <a:cubicBezTo>
                    <a:pt x="13" y="144"/>
                    <a:pt x="1" y="263"/>
                    <a:pt x="25" y="263"/>
                  </a:cubicBezTo>
                  <a:cubicBezTo>
                    <a:pt x="31" y="256"/>
                    <a:pt x="37" y="246"/>
                    <a:pt x="38" y="233"/>
                  </a:cubicBezTo>
                  <a:lnTo>
                    <a:pt x="38" y="233"/>
                  </a:lnTo>
                  <a:cubicBezTo>
                    <a:pt x="44" y="247"/>
                    <a:pt x="48" y="254"/>
                    <a:pt x="51" y="254"/>
                  </a:cubicBezTo>
                  <a:cubicBezTo>
                    <a:pt x="55" y="254"/>
                    <a:pt x="58" y="244"/>
                    <a:pt x="59" y="225"/>
                  </a:cubicBezTo>
                  <a:lnTo>
                    <a:pt x="59" y="225"/>
                  </a:lnTo>
                  <a:cubicBezTo>
                    <a:pt x="60" y="246"/>
                    <a:pt x="66" y="254"/>
                    <a:pt x="108" y="263"/>
                  </a:cubicBezTo>
                  <a:cubicBezTo>
                    <a:pt x="108" y="203"/>
                    <a:pt x="111" y="176"/>
                    <a:pt x="117" y="176"/>
                  </a:cubicBezTo>
                  <a:cubicBezTo>
                    <a:pt x="123" y="176"/>
                    <a:pt x="132" y="203"/>
                    <a:pt x="144" y="251"/>
                  </a:cubicBezTo>
                  <a:cubicBezTo>
                    <a:pt x="144" y="191"/>
                    <a:pt x="167" y="132"/>
                    <a:pt x="191" y="72"/>
                  </a:cubicBezTo>
                  <a:cubicBezTo>
                    <a:pt x="191" y="88"/>
                    <a:pt x="194" y="95"/>
                    <a:pt x="197" y="95"/>
                  </a:cubicBezTo>
                  <a:cubicBezTo>
                    <a:pt x="202" y="95"/>
                    <a:pt x="208" y="85"/>
                    <a:pt x="215" y="72"/>
                  </a:cubicBezTo>
                  <a:lnTo>
                    <a:pt x="215" y="72"/>
                  </a:lnTo>
                  <a:cubicBezTo>
                    <a:pt x="203" y="96"/>
                    <a:pt x="167" y="298"/>
                    <a:pt x="167" y="298"/>
                  </a:cubicBezTo>
                  <a:cubicBezTo>
                    <a:pt x="180" y="304"/>
                    <a:pt x="189" y="306"/>
                    <a:pt x="194" y="306"/>
                  </a:cubicBezTo>
                  <a:cubicBezTo>
                    <a:pt x="226" y="306"/>
                    <a:pt x="166" y="232"/>
                    <a:pt x="227" y="191"/>
                  </a:cubicBezTo>
                  <a:cubicBezTo>
                    <a:pt x="231" y="263"/>
                    <a:pt x="232" y="284"/>
                    <a:pt x="234" y="284"/>
                  </a:cubicBezTo>
                  <a:cubicBezTo>
                    <a:pt x="238" y="284"/>
                    <a:pt x="243" y="239"/>
                    <a:pt x="260" y="239"/>
                  </a:cubicBezTo>
                  <a:cubicBezTo>
                    <a:pt x="267" y="239"/>
                    <a:pt x="276" y="245"/>
                    <a:pt x="286" y="263"/>
                  </a:cubicBezTo>
                  <a:cubicBezTo>
                    <a:pt x="275" y="203"/>
                    <a:pt x="275" y="144"/>
                    <a:pt x="286" y="84"/>
                  </a:cubicBezTo>
                  <a:cubicBezTo>
                    <a:pt x="298" y="108"/>
                    <a:pt x="298" y="144"/>
                    <a:pt x="298" y="167"/>
                  </a:cubicBezTo>
                  <a:cubicBezTo>
                    <a:pt x="298" y="137"/>
                    <a:pt x="298" y="123"/>
                    <a:pt x="299" y="123"/>
                  </a:cubicBezTo>
                  <a:cubicBezTo>
                    <a:pt x="300" y="123"/>
                    <a:pt x="303" y="167"/>
                    <a:pt x="310" y="251"/>
                  </a:cubicBezTo>
                  <a:cubicBezTo>
                    <a:pt x="310" y="219"/>
                    <a:pt x="310" y="208"/>
                    <a:pt x="311" y="208"/>
                  </a:cubicBezTo>
                  <a:cubicBezTo>
                    <a:pt x="312" y="208"/>
                    <a:pt x="314" y="251"/>
                    <a:pt x="322" y="251"/>
                  </a:cubicBezTo>
                  <a:cubicBezTo>
                    <a:pt x="334" y="203"/>
                    <a:pt x="346" y="167"/>
                    <a:pt x="382" y="132"/>
                  </a:cubicBezTo>
                  <a:cubicBezTo>
                    <a:pt x="382" y="144"/>
                    <a:pt x="441" y="239"/>
                    <a:pt x="453" y="239"/>
                  </a:cubicBezTo>
                  <a:cubicBezTo>
                    <a:pt x="453" y="239"/>
                    <a:pt x="480" y="179"/>
                    <a:pt x="468" y="179"/>
                  </a:cubicBezTo>
                  <a:lnTo>
                    <a:pt x="468" y="179"/>
                  </a:lnTo>
                  <a:cubicBezTo>
                    <a:pt x="464" y="179"/>
                    <a:pt x="456" y="185"/>
                    <a:pt x="441" y="203"/>
                  </a:cubicBezTo>
                  <a:cubicBezTo>
                    <a:pt x="441" y="191"/>
                    <a:pt x="513" y="48"/>
                    <a:pt x="548" y="48"/>
                  </a:cubicBezTo>
                  <a:cubicBezTo>
                    <a:pt x="560" y="48"/>
                    <a:pt x="572" y="144"/>
                    <a:pt x="513" y="155"/>
                  </a:cubicBezTo>
                  <a:cubicBezTo>
                    <a:pt x="520" y="158"/>
                    <a:pt x="528" y="160"/>
                    <a:pt x="536" y="160"/>
                  </a:cubicBezTo>
                  <a:cubicBezTo>
                    <a:pt x="601" y="160"/>
                    <a:pt x="700" y="86"/>
                    <a:pt x="679" y="13"/>
                  </a:cubicBezTo>
                  <a:lnTo>
                    <a:pt x="679" y="13"/>
                  </a:lnTo>
                  <a:cubicBezTo>
                    <a:pt x="674" y="41"/>
                    <a:pt x="665" y="56"/>
                    <a:pt x="657" y="56"/>
                  </a:cubicBezTo>
                  <a:cubicBezTo>
                    <a:pt x="647" y="56"/>
                    <a:pt x="638" y="38"/>
                    <a:pt x="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053;p60">
              <a:extLst>
                <a:ext uri="{FF2B5EF4-FFF2-40B4-BE49-F238E27FC236}">
                  <a16:creationId xmlns:a16="http://schemas.microsoft.com/office/drawing/2014/main" id="{5E37DBC9-7D2E-4C73-8EA3-4B33005D0976}"/>
                </a:ext>
              </a:extLst>
            </p:cNvPr>
            <p:cNvSpPr/>
            <p:nvPr/>
          </p:nvSpPr>
          <p:spPr>
            <a:xfrm>
              <a:off x="6356150" y="21087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12" y="0"/>
                    <a:pt x="12" y="0"/>
                    <a:pt x="24" y="0"/>
                  </a:cubicBezTo>
                  <a:cubicBezTo>
                    <a:pt x="24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054;p60">
              <a:extLst>
                <a:ext uri="{FF2B5EF4-FFF2-40B4-BE49-F238E27FC236}">
                  <a16:creationId xmlns:a16="http://schemas.microsoft.com/office/drawing/2014/main" id="{17F72FA7-79A5-490C-BF6E-B1F11D45DF71}"/>
                </a:ext>
              </a:extLst>
            </p:cNvPr>
            <p:cNvSpPr/>
            <p:nvPr/>
          </p:nvSpPr>
          <p:spPr>
            <a:xfrm>
              <a:off x="6418350" y="2034300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12" y="1"/>
                  </a:moveTo>
                  <a:lnTo>
                    <a:pt x="12" y="1"/>
                  </a:lnTo>
                  <a:cubicBezTo>
                    <a:pt x="12" y="13"/>
                    <a:pt x="0" y="37"/>
                    <a:pt x="0" y="60"/>
                  </a:cubicBezTo>
                  <a:cubicBezTo>
                    <a:pt x="0" y="48"/>
                    <a:pt x="12" y="25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055;p60">
              <a:extLst>
                <a:ext uri="{FF2B5EF4-FFF2-40B4-BE49-F238E27FC236}">
                  <a16:creationId xmlns:a16="http://schemas.microsoft.com/office/drawing/2014/main" id="{F4AACF75-AAEB-402A-9EA2-F13D58D28612}"/>
                </a:ext>
              </a:extLst>
            </p:cNvPr>
            <p:cNvSpPr/>
            <p:nvPr/>
          </p:nvSpPr>
          <p:spPr>
            <a:xfrm>
              <a:off x="6336200" y="20884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1"/>
                  </a:moveTo>
                  <a:cubicBezTo>
                    <a:pt x="24" y="1"/>
                    <a:pt x="12" y="1"/>
                    <a:pt x="0" y="13"/>
                  </a:cubicBezTo>
                  <a:cubicBezTo>
                    <a:pt x="0" y="13"/>
                    <a:pt x="12" y="13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056;p60">
              <a:extLst>
                <a:ext uri="{FF2B5EF4-FFF2-40B4-BE49-F238E27FC236}">
                  <a16:creationId xmlns:a16="http://schemas.microsoft.com/office/drawing/2014/main" id="{4644F230-66A4-460F-8C58-2ADE588FD54B}"/>
                </a:ext>
              </a:extLst>
            </p:cNvPr>
            <p:cNvSpPr/>
            <p:nvPr/>
          </p:nvSpPr>
          <p:spPr>
            <a:xfrm>
              <a:off x="6348700" y="18947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3"/>
                    <a:pt x="12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057;p60">
              <a:extLst>
                <a:ext uri="{FF2B5EF4-FFF2-40B4-BE49-F238E27FC236}">
                  <a16:creationId xmlns:a16="http://schemas.microsoft.com/office/drawing/2014/main" id="{D979DA58-F0A7-4194-953B-D8C6C98BB864}"/>
                </a:ext>
              </a:extLst>
            </p:cNvPr>
            <p:cNvSpPr/>
            <p:nvPr/>
          </p:nvSpPr>
          <p:spPr>
            <a:xfrm>
              <a:off x="6349000" y="18947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058;p60">
              <a:extLst>
                <a:ext uri="{FF2B5EF4-FFF2-40B4-BE49-F238E27FC236}">
                  <a16:creationId xmlns:a16="http://schemas.microsoft.com/office/drawing/2014/main" id="{525DF273-F647-4947-878E-125DC0784FB3}"/>
                </a:ext>
              </a:extLst>
            </p:cNvPr>
            <p:cNvSpPr/>
            <p:nvPr/>
          </p:nvSpPr>
          <p:spPr>
            <a:xfrm>
              <a:off x="6348700" y="18944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lose/>
                  <a:moveTo>
                    <a:pt x="24" y="1"/>
                  </a:moveTo>
                  <a:lnTo>
                    <a:pt x="24" y="1"/>
                  </a:lnTo>
                  <a:cubicBezTo>
                    <a:pt x="24" y="1"/>
                    <a:pt x="22" y="3"/>
                    <a:pt x="20" y="5"/>
                  </a:cubicBezTo>
                  <a:lnTo>
                    <a:pt x="20" y="5"/>
                  </a:lnTo>
                  <a:cubicBezTo>
                    <a:pt x="21" y="4"/>
                    <a:pt x="23" y="3"/>
                    <a:pt x="24" y="1"/>
                  </a:cubicBezTo>
                  <a:close/>
                  <a:moveTo>
                    <a:pt x="12" y="1"/>
                  </a:moveTo>
                  <a:cubicBezTo>
                    <a:pt x="12" y="1"/>
                    <a:pt x="12" y="13"/>
                    <a:pt x="0" y="13"/>
                  </a:cubicBezTo>
                  <a:lnTo>
                    <a:pt x="12" y="13"/>
                  </a:lnTo>
                  <a:cubicBezTo>
                    <a:pt x="12" y="13"/>
                    <a:pt x="12" y="13"/>
                    <a:pt x="12" y="25"/>
                  </a:cubicBezTo>
                  <a:cubicBezTo>
                    <a:pt x="12" y="17"/>
                    <a:pt x="17" y="10"/>
                    <a:pt x="20" y="5"/>
                  </a:cubicBezTo>
                  <a:lnTo>
                    <a:pt x="20" y="5"/>
                  </a:lnTo>
                  <a:cubicBezTo>
                    <a:pt x="18" y="8"/>
                    <a:pt x="19" y="10"/>
                    <a:pt x="20" y="10"/>
                  </a:cubicBezTo>
                  <a:cubicBezTo>
                    <a:pt x="21" y="10"/>
                    <a:pt x="24" y="7"/>
                    <a:pt x="24" y="1"/>
                  </a:cubicBezTo>
                  <a:lnTo>
                    <a:pt x="24" y="1"/>
                  </a:lnTo>
                  <a:cubicBezTo>
                    <a:pt x="24" y="1"/>
                    <a:pt x="24" y="1"/>
                    <a:pt x="24" y="1"/>
                  </a:cubicBezTo>
                  <a:lnTo>
                    <a:pt x="24" y="1"/>
                  </a:lnTo>
                  <a:cubicBezTo>
                    <a:pt x="16" y="1"/>
                    <a:pt x="14" y="11"/>
                    <a:pt x="13" y="11"/>
                  </a:cubicBezTo>
                  <a:cubicBezTo>
                    <a:pt x="12" y="11"/>
                    <a:pt x="12" y="9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059;p60">
              <a:extLst>
                <a:ext uri="{FF2B5EF4-FFF2-40B4-BE49-F238E27FC236}">
                  <a16:creationId xmlns:a16="http://schemas.microsoft.com/office/drawing/2014/main" id="{093536CF-4E86-4FBD-8B07-A2B344970AF8}"/>
                </a:ext>
              </a:extLst>
            </p:cNvPr>
            <p:cNvSpPr/>
            <p:nvPr/>
          </p:nvSpPr>
          <p:spPr>
            <a:xfrm>
              <a:off x="6349000" y="1895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060;p60">
              <a:extLst>
                <a:ext uri="{FF2B5EF4-FFF2-40B4-BE49-F238E27FC236}">
                  <a16:creationId xmlns:a16="http://schemas.microsoft.com/office/drawing/2014/main" id="{5D77FD52-C02C-48C0-8AF2-E2E5ECD0F5AE}"/>
                </a:ext>
              </a:extLst>
            </p:cNvPr>
            <p:cNvSpPr/>
            <p:nvPr/>
          </p:nvSpPr>
          <p:spPr>
            <a:xfrm>
              <a:off x="6370425" y="18872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12"/>
                    <a:pt x="12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061;p60">
              <a:extLst>
                <a:ext uri="{FF2B5EF4-FFF2-40B4-BE49-F238E27FC236}">
                  <a16:creationId xmlns:a16="http://schemas.microsoft.com/office/drawing/2014/main" id="{3982A52C-2204-4CCA-96F4-D6A5816E1741}"/>
                </a:ext>
              </a:extLst>
            </p:cNvPr>
            <p:cNvSpPr/>
            <p:nvPr/>
          </p:nvSpPr>
          <p:spPr>
            <a:xfrm>
              <a:off x="6422225" y="19953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0"/>
                  </a:moveTo>
                  <a:cubicBezTo>
                    <a:pt x="0" y="0"/>
                    <a:pt x="0" y="0"/>
                    <a:pt x="0" y="24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062;p60">
              <a:extLst>
                <a:ext uri="{FF2B5EF4-FFF2-40B4-BE49-F238E27FC236}">
                  <a16:creationId xmlns:a16="http://schemas.microsoft.com/office/drawing/2014/main" id="{E63F1475-CFEB-462D-AB7F-1CF72FD558EC}"/>
                </a:ext>
              </a:extLst>
            </p:cNvPr>
            <p:cNvSpPr/>
            <p:nvPr/>
          </p:nvSpPr>
          <p:spPr>
            <a:xfrm>
              <a:off x="6297200" y="2041250"/>
              <a:ext cx="3825" cy="1100"/>
            </a:xfrm>
            <a:custGeom>
              <a:avLst/>
              <a:gdLst/>
              <a:ahLst/>
              <a:cxnLst/>
              <a:rect l="l" t="t" r="r" b="b"/>
              <a:pathLst>
                <a:path w="153" h="44" extrusionOk="0">
                  <a:moveTo>
                    <a:pt x="84" y="1"/>
                  </a:moveTo>
                  <a:cubicBezTo>
                    <a:pt x="56" y="1"/>
                    <a:pt x="29" y="7"/>
                    <a:pt x="1" y="20"/>
                  </a:cubicBezTo>
                  <a:cubicBezTo>
                    <a:pt x="13" y="20"/>
                    <a:pt x="36" y="32"/>
                    <a:pt x="48" y="32"/>
                  </a:cubicBezTo>
                  <a:cubicBezTo>
                    <a:pt x="18" y="41"/>
                    <a:pt x="7" y="44"/>
                    <a:pt x="9" y="44"/>
                  </a:cubicBezTo>
                  <a:cubicBezTo>
                    <a:pt x="14" y="44"/>
                    <a:pt x="153" y="9"/>
                    <a:pt x="144" y="9"/>
                  </a:cubicBezTo>
                  <a:cubicBezTo>
                    <a:pt x="124" y="4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063;p60">
              <a:extLst>
                <a:ext uri="{FF2B5EF4-FFF2-40B4-BE49-F238E27FC236}">
                  <a16:creationId xmlns:a16="http://schemas.microsoft.com/office/drawing/2014/main" id="{D74E89C6-7812-4304-9DB4-3127A05FC561}"/>
                </a:ext>
              </a:extLst>
            </p:cNvPr>
            <p:cNvSpPr/>
            <p:nvPr/>
          </p:nvSpPr>
          <p:spPr>
            <a:xfrm>
              <a:off x="6310900" y="20372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064;p60">
              <a:extLst>
                <a:ext uri="{FF2B5EF4-FFF2-40B4-BE49-F238E27FC236}">
                  <a16:creationId xmlns:a16="http://schemas.microsoft.com/office/drawing/2014/main" id="{4F4B1353-C007-4544-B4B3-F611146A85E4}"/>
                </a:ext>
              </a:extLst>
            </p:cNvPr>
            <p:cNvSpPr/>
            <p:nvPr/>
          </p:nvSpPr>
          <p:spPr>
            <a:xfrm>
              <a:off x="6273400" y="2009600"/>
              <a:ext cx="325" cy="750"/>
            </a:xfrm>
            <a:custGeom>
              <a:avLst/>
              <a:gdLst/>
              <a:ahLst/>
              <a:cxnLst/>
              <a:rect l="l" t="t" r="r" b="b"/>
              <a:pathLst>
                <a:path w="13" h="30" extrusionOk="0">
                  <a:moveTo>
                    <a:pt x="0" y="1"/>
                  </a:moveTo>
                  <a:cubicBezTo>
                    <a:pt x="0" y="18"/>
                    <a:pt x="0" y="29"/>
                    <a:pt x="5" y="29"/>
                  </a:cubicBezTo>
                  <a:cubicBezTo>
                    <a:pt x="7" y="29"/>
                    <a:pt x="9" y="28"/>
                    <a:pt x="12" y="24"/>
                  </a:cubicBezTo>
                  <a:cubicBezTo>
                    <a:pt x="12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065;p60">
              <a:extLst>
                <a:ext uri="{FF2B5EF4-FFF2-40B4-BE49-F238E27FC236}">
                  <a16:creationId xmlns:a16="http://schemas.microsoft.com/office/drawing/2014/main" id="{04591B11-6035-4809-A167-FD6C5E7EA3B7}"/>
                </a:ext>
              </a:extLst>
            </p:cNvPr>
            <p:cNvSpPr/>
            <p:nvPr/>
          </p:nvSpPr>
          <p:spPr>
            <a:xfrm>
              <a:off x="6422225" y="1996875"/>
              <a:ext cx="250" cy="1150"/>
            </a:xfrm>
            <a:custGeom>
              <a:avLst/>
              <a:gdLst/>
              <a:ahLst/>
              <a:cxnLst/>
              <a:rect l="l" t="t" r="r" b="b"/>
              <a:pathLst>
                <a:path w="10" h="46" extrusionOk="0">
                  <a:moveTo>
                    <a:pt x="9" y="0"/>
                  </a:moveTo>
                  <a:cubicBezTo>
                    <a:pt x="9" y="0"/>
                    <a:pt x="6" y="13"/>
                    <a:pt x="0" y="45"/>
                  </a:cubicBezTo>
                  <a:cubicBezTo>
                    <a:pt x="7" y="19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066;p60">
              <a:extLst>
                <a:ext uri="{FF2B5EF4-FFF2-40B4-BE49-F238E27FC236}">
                  <a16:creationId xmlns:a16="http://schemas.microsoft.com/office/drawing/2014/main" id="{9A2ED56F-BC6A-417D-8CF4-2FCD48983C6A}"/>
                </a:ext>
              </a:extLst>
            </p:cNvPr>
            <p:cNvSpPr/>
            <p:nvPr/>
          </p:nvSpPr>
          <p:spPr>
            <a:xfrm>
              <a:off x="6306425" y="2039675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1" y="0"/>
                  </a:moveTo>
                  <a:cubicBezTo>
                    <a:pt x="13" y="6"/>
                    <a:pt x="28" y="9"/>
                    <a:pt x="44" y="9"/>
                  </a:cubicBezTo>
                  <a:cubicBezTo>
                    <a:pt x="60" y="9"/>
                    <a:pt x="78" y="6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067;p60">
              <a:extLst>
                <a:ext uri="{FF2B5EF4-FFF2-40B4-BE49-F238E27FC236}">
                  <a16:creationId xmlns:a16="http://schemas.microsoft.com/office/drawing/2014/main" id="{10734FCF-411C-417A-AA57-22F4DCD378D1}"/>
                </a:ext>
              </a:extLst>
            </p:cNvPr>
            <p:cNvSpPr/>
            <p:nvPr/>
          </p:nvSpPr>
          <p:spPr>
            <a:xfrm>
              <a:off x="6308800" y="20396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13" y="0"/>
                    <a:pt x="37" y="12"/>
                    <a:pt x="49" y="12"/>
                  </a:cubicBezTo>
                  <a:cubicBezTo>
                    <a:pt x="49" y="0"/>
                    <a:pt x="49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068;p60">
              <a:extLst>
                <a:ext uri="{FF2B5EF4-FFF2-40B4-BE49-F238E27FC236}">
                  <a16:creationId xmlns:a16="http://schemas.microsoft.com/office/drawing/2014/main" id="{529570B3-CD37-4F07-BB50-54D79459C33C}"/>
                </a:ext>
              </a:extLst>
            </p:cNvPr>
            <p:cNvSpPr/>
            <p:nvPr/>
          </p:nvSpPr>
          <p:spPr>
            <a:xfrm>
              <a:off x="6349600" y="1893950"/>
              <a:ext cx="600" cy="1375"/>
            </a:xfrm>
            <a:custGeom>
              <a:avLst/>
              <a:gdLst/>
              <a:ahLst/>
              <a:cxnLst/>
              <a:rect l="l" t="t" r="r" b="b"/>
              <a:pathLst>
                <a:path w="24" h="55" extrusionOk="0">
                  <a:moveTo>
                    <a:pt x="22" y="0"/>
                  </a:moveTo>
                  <a:cubicBezTo>
                    <a:pt x="21" y="0"/>
                    <a:pt x="12" y="12"/>
                    <a:pt x="12" y="19"/>
                  </a:cubicBezTo>
                  <a:cubicBezTo>
                    <a:pt x="21" y="5"/>
                    <a:pt x="23" y="0"/>
                    <a:pt x="22" y="0"/>
                  </a:cubicBezTo>
                  <a:close/>
                  <a:moveTo>
                    <a:pt x="12" y="7"/>
                  </a:moveTo>
                  <a:cubicBezTo>
                    <a:pt x="0" y="7"/>
                    <a:pt x="0" y="43"/>
                    <a:pt x="0" y="55"/>
                  </a:cubicBezTo>
                  <a:lnTo>
                    <a:pt x="0" y="55"/>
                  </a:lnTo>
                  <a:cubicBezTo>
                    <a:pt x="0" y="43"/>
                    <a:pt x="0" y="31"/>
                    <a:pt x="12" y="19"/>
                  </a:cubicBezTo>
                  <a:lnTo>
                    <a:pt x="12" y="19"/>
                  </a:lnTo>
                  <a:cubicBezTo>
                    <a:pt x="6" y="25"/>
                    <a:pt x="6" y="28"/>
                    <a:pt x="8" y="28"/>
                  </a:cubicBezTo>
                  <a:cubicBezTo>
                    <a:pt x="9" y="28"/>
                    <a:pt x="12" y="25"/>
                    <a:pt x="12" y="19"/>
                  </a:cubicBezTo>
                  <a:lnTo>
                    <a:pt x="12" y="19"/>
                  </a:ln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069;p60">
              <a:extLst>
                <a:ext uri="{FF2B5EF4-FFF2-40B4-BE49-F238E27FC236}">
                  <a16:creationId xmlns:a16="http://schemas.microsoft.com/office/drawing/2014/main" id="{6A8AFF0C-1873-46F7-B726-6EEF3D37D5AB}"/>
                </a:ext>
              </a:extLst>
            </p:cNvPr>
            <p:cNvSpPr/>
            <p:nvPr/>
          </p:nvSpPr>
          <p:spPr>
            <a:xfrm>
              <a:off x="6262375" y="20447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3" y="1"/>
                    <a:pt x="1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070;p60">
              <a:extLst>
                <a:ext uri="{FF2B5EF4-FFF2-40B4-BE49-F238E27FC236}">
                  <a16:creationId xmlns:a16="http://schemas.microsoft.com/office/drawing/2014/main" id="{14F7224F-2218-4153-B9CB-DD83CCC935E7}"/>
                </a:ext>
              </a:extLst>
            </p:cNvPr>
            <p:cNvSpPr/>
            <p:nvPr/>
          </p:nvSpPr>
          <p:spPr>
            <a:xfrm>
              <a:off x="6296900" y="20417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071;p60">
              <a:extLst>
                <a:ext uri="{FF2B5EF4-FFF2-40B4-BE49-F238E27FC236}">
                  <a16:creationId xmlns:a16="http://schemas.microsoft.com/office/drawing/2014/main" id="{110D4385-08BA-4CD8-8ACA-476448E11542}"/>
                </a:ext>
              </a:extLst>
            </p:cNvPr>
            <p:cNvSpPr/>
            <p:nvPr/>
          </p:nvSpPr>
          <p:spPr>
            <a:xfrm>
              <a:off x="6398400" y="1972100"/>
              <a:ext cx="325" cy="1500"/>
            </a:xfrm>
            <a:custGeom>
              <a:avLst/>
              <a:gdLst/>
              <a:ahLst/>
              <a:cxnLst/>
              <a:rect l="l" t="t" r="r" b="b"/>
              <a:pathLst>
                <a:path w="13" h="60" extrusionOk="0">
                  <a:moveTo>
                    <a:pt x="1" y="0"/>
                  </a:moveTo>
                  <a:cubicBezTo>
                    <a:pt x="1" y="12"/>
                    <a:pt x="1" y="36"/>
                    <a:pt x="1" y="60"/>
                  </a:cubicBezTo>
                  <a:cubicBezTo>
                    <a:pt x="1" y="36"/>
                    <a:pt x="13" y="2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072;p60">
              <a:extLst>
                <a:ext uri="{FF2B5EF4-FFF2-40B4-BE49-F238E27FC236}">
                  <a16:creationId xmlns:a16="http://schemas.microsoft.com/office/drawing/2014/main" id="{D29A03B7-C4A2-4106-AB59-ED3BCB25A664}"/>
                </a:ext>
              </a:extLst>
            </p:cNvPr>
            <p:cNvSpPr/>
            <p:nvPr/>
          </p:nvSpPr>
          <p:spPr>
            <a:xfrm>
              <a:off x="6422525" y="19893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2" y="0"/>
                  </a:moveTo>
                  <a:cubicBezTo>
                    <a:pt x="12" y="0"/>
                    <a:pt x="12" y="0"/>
                    <a:pt x="0" y="12"/>
                  </a:cubicBezTo>
                  <a:cubicBezTo>
                    <a:pt x="0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073;p60">
              <a:extLst>
                <a:ext uri="{FF2B5EF4-FFF2-40B4-BE49-F238E27FC236}">
                  <a16:creationId xmlns:a16="http://schemas.microsoft.com/office/drawing/2014/main" id="{FF975891-9A9F-4C7D-BFDE-F5F2BE37C9D2}"/>
                </a:ext>
              </a:extLst>
            </p:cNvPr>
            <p:cNvSpPr/>
            <p:nvPr/>
          </p:nvSpPr>
          <p:spPr>
            <a:xfrm>
              <a:off x="6311500" y="2036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"/>
                    <a:pt x="0" y="1"/>
                    <a:pt x="0" y="13"/>
                  </a:cubicBezTo>
                  <a:cubicBezTo>
                    <a:pt x="0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074;p60">
              <a:extLst>
                <a:ext uri="{FF2B5EF4-FFF2-40B4-BE49-F238E27FC236}">
                  <a16:creationId xmlns:a16="http://schemas.microsoft.com/office/drawing/2014/main" id="{DE740646-5943-4F25-B9AF-B5ED65A86E70}"/>
                </a:ext>
              </a:extLst>
            </p:cNvPr>
            <p:cNvSpPr/>
            <p:nvPr/>
          </p:nvSpPr>
          <p:spPr>
            <a:xfrm>
              <a:off x="6349300" y="1895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075;p60">
              <a:extLst>
                <a:ext uri="{FF2B5EF4-FFF2-40B4-BE49-F238E27FC236}">
                  <a16:creationId xmlns:a16="http://schemas.microsoft.com/office/drawing/2014/main" id="{A87E3B4E-C28E-48F4-82F7-6CF03E75502B}"/>
                </a:ext>
              </a:extLst>
            </p:cNvPr>
            <p:cNvSpPr/>
            <p:nvPr/>
          </p:nvSpPr>
          <p:spPr>
            <a:xfrm>
              <a:off x="6348400" y="18935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0"/>
                  </a:moveTo>
                  <a:cubicBezTo>
                    <a:pt x="24" y="0"/>
                    <a:pt x="12" y="12"/>
                    <a:pt x="1" y="24"/>
                  </a:cubicBezTo>
                  <a:cubicBezTo>
                    <a:pt x="1" y="24"/>
                    <a:pt x="12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076;p60">
              <a:extLst>
                <a:ext uri="{FF2B5EF4-FFF2-40B4-BE49-F238E27FC236}">
                  <a16:creationId xmlns:a16="http://schemas.microsoft.com/office/drawing/2014/main" id="{0DD8B26B-903A-4246-A007-2C589E7EF526}"/>
                </a:ext>
              </a:extLst>
            </p:cNvPr>
            <p:cNvSpPr/>
            <p:nvPr/>
          </p:nvSpPr>
          <p:spPr>
            <a:xfrm>
              <a:off x="6349000" y="18944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cubicBezTo>
                    <a:pt x="12" y="1"/>
                    <a:pt x="12" y="13"/>
                    <a:pt x="12" y="13"/>
                  </a:cubicBezTo>
                  <a:cubicBezTo>
                    <a:pt x="12" y="13"/>
                    <a:pt x="12" y="13"/>
                    <a:pt x="0" y="25"/>
                  </a:cubicBezTo>
                  <a:lnTo>
                    <a:pt x="12" y="25"/>
                  </a:lnTo>
                  <a:cubicBezTo>
                    <a:pt x="12" y="13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077;p60">
              <a:extLst>
                <a:ext uri="{FF2B5EF4-FFF2-40B4-BE49-F238E27FC236}">
                  <a16:creationId xmlns:a16="http://schemas.microsoft.com/office/drawing/2014/main" id="{38BC7965-09FA-4A35-872E-AFB86548CEED}"/>
                </a:ext>
              </a:extLst>
            </p:cNvPr>
            <p:cNvSpPr/>
            <p:nvPr/>
          </p:nvSpPr>
          <p:spPr>
            <a:xfrm>
              <a:off x="6347500" y="18938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0"/>
                  </a:moveTo>
                  <a:cubicBezTo>
                    <a:pt x="7" y="6"/>
                    <a:pt x="4" y="9"/>
                    <a:pt x="2" y="12"/>
                  </a:cubicBezTo>
                  <a:cubicBezTo>
                    <a:pt x="4" y="12"/>
                    <a:pt x="7" y="12"/>
                    <a:pt x="13" y="0"/>
                  </a:cubicBezTo>
                  <a:close/>
                  <a:moveTo>
                    <a:pt x="2" y="12"/>
                  </a:moveTo>
                  <a:cubicBezTo>
                    <a:pt x="1" y="12"/>
                    <a:pt x="1" y="12"/>
                    <a:pt x="1" y="24"/>
                  </a:cubicBezTo>
                  <a:cubicBezTo>
                    <a:pt x="1" y="18"/>
                    <a:pt x="1" y="15"/>
                    <a:pt x="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078;p60">
              <a:extLst>
                <a:ext uri="{FF2B5EF4-FFF2-40B4-BE49-F238E27FC236}">
                  <a16:creationId xmlns:a16="http://schemas.microsoft.com/office/drawing/2014/main" id="{081AAD81-6602-46D6-B7ED-BD6D59766E3E}"/>
                </a:ext>
              </a:extLst>
            </p:cNvPr>
            <p:cNvSpPr/>
            <p:nvPr/>
          </p:nvSpPr>
          <p:spPr>
            <a:xfrm>
              <a:off x="6288875" y="20682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12" y="12"/>
                    <a:pt x="12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079;p60">
              <a:extLst>
                <a:ext uri="{FF2B5EF4-FFF2-40B4-BE49-F238E27FC236}">
                  <a16:creationId xmlns:a16="http://schemas.microsoft.com/office/drawing/2014/main" id="{57CD1930-E996-440C-9372-CBE84464D7F5}"/>
                </a:ext>
              </a:extLst>
            </p:cNvPr>
            <p:cNvSpPr/>
            <p:nvPr/>
          </p:nvSpPr>
          <p:spPr>
            <a:xfrm>
              <a:off x="6404050" y="177572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0"/>
                  </a:moveTo>
                  <a:cubicBezTo>
                    <a:pt x="10" y="0"/>
                    <a:pt x="7" y="3"/>
                    <a:pt x="1" y="9"/>
                  </a:cubicBezTo>
                  <a:lnTo>
                    <a:pt x="13" y="9"/>
                  </a:lnTo>
                  <a:cubicBezTo>
                    <a:pt x="13" y="3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080;p60">
              <a:extLst>
                <a:ext uri="{FF2B5EF4-FFF2-40B4-BE49-F238E27FC236}">
                  <a16:creationId xmlns:a16="http://schemas.microsoft.com/office/drawing/2014/main" id="{3F8BD995-A08D-463C-9449-4DB5EEE57803}"/>
                </a:ext>
              </a:extLst>
            </p:cNvPr>
            <p:cNvSpPr/>
            <p:nvPr/>
          </p:nvSpPr>
          <p:spPr>
            <a:xfrm>
              <a:off x="6404350" y="17756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0"/>
                    <a:pt x="1" y="12"/>
                  </a:cubicBezTo>
                  <a:lnTo>
                    <a:pt x="13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081;p60">
              <a:extLst>
                <a:ext uri="{FF2B5EF4-FFF2-40B4-BE49-F238E27FC236}">
                  <a16:creationId xmlns:a16="http://schemas.microsoft.com/office/drawing/2014/main" id="{430648EC-3963-4E40-B135-585AEBA88FB5}"/>
                </a:ext>
              </a:extLst>
            </p:cNvPr>
            <p:cNvSpPr/>
            <p:nvPr/>
          </p:nvSpPr>
          <p:spPr>
            <a:xfrm>
              <a:off x="6393775" y="1768600"/>
              <a:ext cx="500" cy="725"/>
            </a:xfrm>
            <a:custGeom>
              <a:avLst/>
              <a:gdLst/>
              <a:ahLst/>
              <a:cxnLst/>
              <a:rect l="l" t="t" r="r" b="b"/>
              <a:pathLst>
                <a:path w="20" h="29" extrusionOk="0">
                  <a:moveTo>
                    <a:pt x="19" y="0"/>
                  </a:moveTo>
                  <a:lnTo>
                    <a:pt x="19" y="0"/>
                  </a:lnTo>
                  <a:cubicBezTo>
                    <a:pt x="18" y="0"/>
                    <a:pt x="1" y="29"/>
                    <a:pt x="1" y="29"/>
                  </a:cubicBezTo>
                  <a:cubicBezTo>
                    <a:pt x="2" y="29"/>
                    <a:pt x="3" y="26"/>
                    <a:pt x="7" y="20"/>
                  </a:cubicBezTo>
                  <a:cubicBezTo>
                    <a:pt x="16" y="6"/>
                    <a:pt x="19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082;p60">
              <a:extLst>
                <a:ext uri="{FF2B5EF4-FFF2-40B4-BE49-F238E27FC236}">
                  <a16:creationId xmlns:a16="http://schemas.microsoft.com/office/drawing/2014/main" id="{A9FA6264-AB7A-45E7-9B10-14A24262D1E6}"/>
                </a:ext>
              </a:extLst>
            </p:cNvPr>
            <p:cNvSpPr/>
            <p:nvPr/>
          </p:nvSpPr>
          <p:spPr>
            <a:xfrm>
              <a:off x="6299575" y="2168850"/>
              <a:ext cx="2050" cy="325"/>
            </a:xfrm>
            <a:custGeom>
              <a:avLst/>
              <a:gdLst/>
              <a:ahLst/>
              <a:cxnLst/>
              <a:rect l="l" t="t" r="r" b="b"/>
              <a:pathLst>
                <a:path w="82" h="13" extrusionOk="0">
                  <a:moveTo>
                    <a:pt x="60" y="0"/>
                  </a:moveTo>
                  <a:cubicBezTo>
                    <a:pt x="46" y="0"/>
                    <a:pt x="35" y="5"/>
                    <a:pt x="24" y="9"/>
                  </a:cubicBezTo>
                  <a:lnTo>
                    <a:pt x="24" y="9"/>
                  </a:lnTo>
                  <a:cubicBezTo>
                    <a:pt x="75" y="0"/>
                    <a:pt x="81" y="0"/>
                    <a:pt x="60" y="0"/>
                  </a:cubicBezTo>
                  <a:close/>
                  <a:moveTo>
                    <a:pt x="24" y="9"/>
                  </a:moveTo>
                  <a:cubicBezTo>
                    <a:pt x="17" y="10"/>
                    <a:pt x="9" y="11"/>
                    <a:pt x="1" y="12"/>
                  </a:cubicBezTo>
                  <a:cubicBezTo>
                    <a:pt x="10" y="12"/>
                    <a:pt x="17" y="11"/>
                    <a:pt x="2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083;p60">
              <a:extLst>
                <a:ext uri="{FF2B5EF4-FFF2-40B4-BE49-F238E27FC236}">
                  <a16:creationId xmlns:a16="http://schemas.microsoft.com/office/drawing/2014/main" id="{2862842E-D3A4-42F6-8619-B5E1D6FD5F67}"/>
                </a:ext>
              </a:extLst>
            </p:cNvPr>
            <p:cNvSpPr/>
            <p:nvPr/>
          </p:nvSpPr>
          <p:spPr>
            <a:xfrm>
              <a:off x="6276075" y="21134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"/>
                  </a:moveTo>
                  <a:cubicBezTo>
                    <a:pt x="12" y="1"/>
                    <a:pt x="12" y="13"/>
                    <a:pt x="24" y="13"/>
                  </a:cubicBezTo>
                  <a:cubicBezTo>
                    <a:pt x="24" y="13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084;p60">
              <a:extLst>
                <a:ext uri="{FF2B5EF4-FFF2-40B4-BE49-F238E27FC236}">
                  <a16:creationId xmlns:a16="http://schemas.microsoft.com/office/drawing/2014/main" id="{FB4B4E4D-1DC3-4701-93C6-9B042A5F4097}"/>
                </a:ext>
              </a:extLst>
            </p:cNvPr>
            <p:cNvSpPr/>
            <p:nvPr/>
          </p:nvSpPr>
          <p:spPr>
            <a:xfrm>
              <a:off x="6196150" y="2145025"/>
              <a:ext cx="175" cy="600"/>
            </a:xfrm>
            <a:custGeom>
              <a:avLst/>
              <a:gdLst/>
              <a:ahLst/>
              <a:cxnLst/>
              <a:rect l="l" t="t" r="r" b="b"/>
              <a:pathLst>
                <a:path w="7" h="24" extrusionOk="0">
                  <a:moveTo>
                    <a:pt x="6" y="1"/>
                  </a:moveTo>
                  <a:cubicBezTo>
                    <a:pt x="1" y="17"/>
                    <a:pt x="1" y="23"/>
                    <a:pt x="2" y="23"/>
                  </a:cubicBezTo>
                  <a:cubicBezTo>
                    <a:pt x="3" y="23"/>
                    <a:pt x="6" y="14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085;p60">
              <a:extLst>
                <a:ext uri="{FF2B5EF4-FFF2-40B4-BE49-F238E27FC236}">
                  <a16:creationId xmlns:a16="http://schemas.microsoft.com/office/drawing/2014/main" id="{66AAEEA5-2792-429D-8892-B59935A0328E}"/>
                </a:ext>
              </a:extLst>
            </p:cNvPr>
            <p:cNvSpPr/>
            <p:nvPr/>
          </p:nvSpPr>
          <p:spPr>
            <a:xfrm>
              <a:off x="6351975" y="2106650"/>
              <a:ext cx="4200" cy="300"/>
            </a:xfrm>
            <a:custGeom>
              <a:avLst/>
              <a:gdLst/>
              <a:ahLst/>
              <a:cxnLst/>
              <a:rect l="l" t="t" r="r" b="b"/>
              <a:pathLst>
                <a:path w="168" h="12" extrusionOk="0">
                  <a:moveTo>
                    <a:pt x="84" y="0"/>
                  </a:moveTo>
                  <a:cubicBezTo>
                    <a:pt x="60" y="0"/>
                    <a:pt x="24" y="0"/>
                    <a:pt x="0" y="12"/>
                  </a:cubicBezTo>
                  <a:cubicBezTo>
                    <a:pt x="167" y="0"/>
                    <a:pt x="108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086;p60">
              <a:extLst>
                <a:ext uri="{FF2B5EF4-FFF2-40B4-BE49-F238E27FC236}">
                  <a16:creationId xmlns:a16="http://schemas.microsoft.com/office/drawing/2014/main" id="{E590D953-BEBB-4DF1-A765-A74954C4F30E}"/>
                </a:ext>
              </a:extLst>
            </p:cNvPr>
            <p:cNvSpPr/>
            <p:nvPr/>
          </p:nvSpPr>
          <p:spPr>
            <a:xfrm>
              <a:off x="6353750" y="21066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087;p60">
              <a:extLst>
                <a:ext uri="{FF2B5EF4-FFF2-40B4-BE49-F238E27FC236}">
                  <a16:creationId xmlns:a16="http://schemas.microsoft.com/office/drawing/2014/main" id="{A709A9DF-6713-4B0D-BC90-04AF060CC391}"/>
                </a:ext>
              </a:extLst>
            </p:cNvPr>
            <p:cNvSpPr/>
            <p:nvPr/>
          </p:nvSpPr>
          <p:spPr>
            <a:xfrm>
              <a:off x="6338050" y="2106775"/>
              <a:ext cx="3525" cy="775"/>
            </a:xfrm>
            <a:custGeom>
              <a:avLst/>
              <a:gdLst/>
              <a:ahLst/>
              <a:cxnLst/>
              <a:rect l="l" t="t" r="r" b="b"/>
              <a:pathLst>
                <a:path w="141" h="31" extrusionOk="0">
                  <a:moveTo>
                    <a:pt x="124" y="0"/>
                  </a:moveTo>
                  <a:cubicBezTo>
                    <a:pt x="95" y="0"/>
                    <a:pt x="0" y="31"/>
                    <a:pt x="57" y="31"/>
                  </a:cubicBezTo>
                  <a:cubicBezTo>
                    <a:pt x="45" y="31"/>
                    <a:pt x="141" y="7"/>
                    <a:pt x="129" y="7"/>
                  </a:cubicBezTo>
                  <a:cubicBezTo>
                    <a:pt x="134" y="2"/>
                    <a:pt x="131" y="0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088;p60">
              <a:extLst>
                <a:ext uri="{FF2B5EF4-FFF2-40B4-BE49-F238E27FC236}">
                  <a16:creationId xmlns:a16="http://schemas.microsoft.com/office/drawing/2014/main" id="{6C11AA75-6F53-496C-A8CD-97D097B4890F}"/>
                </a:ext>
              </a:extLst>
            </p:cNvPr>
            <p:cNvSpPr/>
            <p:nvPr/>
          </p:nvSpPr>
          <p:spPr>
            <a:xfrm>
              <a:off x="6242725" y="2114025"/>
              <a:ext cx="1225" cy="300"/>
            </a:xfrm>
            <a:custGeom>
              <a:avLst/>
              <a:gdLst/>
              <a:ahLst/>
              <a:cxnLst/>
              <a:rect l="l" t="t" r="r" b="b"/>
              <a:pathLst>
                <a:path w="49" h="12" extrusionOk="0">
                  <a:moveTo>
                    <a:pt x="40" y="0"/>
                  </a:moveTo>
                  <a:cubicBezTo>
                    <a:pt x="25" y="0"/>
                    <a:pt x="1" y="11"/>
                    <a:pt x="11" y="11"/>
                  </a:cubicBezTo>
                  <a:cubicBezTo>
                    <a:pt x="15" y="11"/>
                    <a:pt x="27" y="9"/>
                    <a:pt x="48" y="3"/>
                  </a:cubicBezTo>
                  <a:cubicBezTo>
                    <a:pt x="47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089;p60">
              <a:extLst>
                <a:ext uri="{FF2B5EF4-FFF2-40B4-BE49-F238E27FC236}">
                  <a16:creationId xmlns:a16="http://schemas.microsoft.com/office/drawing/2014/main" id="{49140007-3AB6-4C53-84F8-4C4AEF61EFC1}"/>
                </a:ext>
              </a:extLst>
            </p:cNvPr>
            <p:cNvSpPr/>
            <p:nvPr/>
          </p:nvSpPr>
          <p:spPr>
            <a:xfrm>
              <a:off x="6243325" y="2113650"/>
              <a:ext cx="3000" cy="150"/>
            </a:xfrm>
            <a:custGeom>
              <a:avLst/>
              <a:gdLst/>
              <a:ahLst/>
              <a:cxnLst/>
              <a:rect l="l" t="t" r="r" b="b"/>
              <a:pathLst>
                <a:path w="120" h="6" extrusionOk="0">
                  <a:moveTo>
                    <a:pt x="81" y="1"/>
                  </a:moveTo>
                  <a:cubicBezTo>
                    <a:pt x="54" y="1"/>
                    <a:pt x="24" y="6"/>
                    <a:pt x="1" y="6"/>
                  </a:cubicBezTo>
                  <a:lnTo>
                    <a:pt x="120" y="6"/>
                  </a:lnTo>
                  <a:cubicBezTo>
                    <a:pt x="108" y="2"/>
                    <a:pt x="95" y="1"/>
                    <a:pt x="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090;p60">
              <a:extLst>
                <a:ext uri="{FF2B5EF4-FFF2-40B4-BE49-F238E27FC236}">
                  <a16:creationId xmlns:a16="http://schemas.microsoft.com/office/drawing/2014/main" id="{4BDC569B-B205-434D-96B2-9EBB6DA0D676}"/>
                </a:ext>
              </a:extLst>
            </p:cNvPr>
            <p:cNvSpPr/>
            <p:nvPr/>
          </p:nvSpPr>
          <p:spPr>
            <a:xfrm>
              <a:off x="6241850" y="21137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36" y="1"/>
                  </a:moveTo>
                  <a:cubicBezTo>
                    <a:pt x="48" y="1"/>
                    <a:pt x="60" y="1"/>
                    <a:pt x="60" y="1"/>
                  </a:cubicBezTo>
                  <a:cubicBezTo>
                    <a:pt x="24" y="1"/>
                    <a:pt x="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091;p60">
              <a:extLst>
                <a:ext uri="{FF2B5EF4-FFF2-40B4-BE49-F238E27FC236}">
                  <a16:creationId xmlns:a16="http://schemas.microsoft.com/office/drawing/2014/main" id="{2CF7F480-55A1-4969-A8B5-B3AE13B2B0F4}"/>
                </a:ext>
              </a:extLst>
            </p:cNvPr>
            <p:cNvSpPr/>
            <p:nvPr/>
          </p:nvSpPr>
          <p:spPr>
            <a:xfrm>
              <a:off x="6244825" y="2112900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6" y="0"/>
                  </a:moveTo>
                  <a:cubicBezTo>
                    <a:pt x="12" y="0"/>
                    <a:pt x="0" y="12"/>
                    <a:pt x="0" y="12"/>
                  </a:cubicBezTo>
                  <a:cubicBezTo>
                    <a:pt x="12" y="12"/>
                    <a:pt x="24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092;p60">
              <a:extLst>
                <a:ext uri="{FF2B5EF4-FFF2-40B4-BE49-F238E27FC236}">
                  <a16:creationId xmlns:a16="http://schemas.microsoft.com/office/drawing/2014/main" id="{79F7DFBC-8850-47E2-B78D-6C672EE0D1F0}"/>
                </a:ext>
              </a:extLst>
            </p:cNvPr>
            <p:cNvSpPr/>
            <p:nvPr/>
          </p:nvSpPr>
          <p:spPr>
            <a:xfrm>
              <a:off x="6452575" y="2123300"/>
              <a:ext cx="325" cy="2125"/>
            </a:xfrm>
            <a:custGeom>
              <a:avLst/>
              <a:gdLst/>
              <a:ahLst/>
              <a:cxnLst/>
              <a:rect l="l" t="t" r="r" b="b"/>
              <a:pathLst>
                <a:path w="13" h="85" extrusionOk="0">
                  <a:moveTo>
                    <a:pt x="13" y="1"/>
                  </a:moveTo>
                  <a:cubicBezTo>
                    <a:pt x="1" y="37"/>
                    <a:pt x="1" y="60"/>
                    <a:pt x="1" y="84"/>
                  </a:cubicBezTo>
                  <a:cubicBezTo>
                    <a:pt x="1" y="60"/>
                    <a:pt x="13" y="37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093;p60">
              <a:extLst>
                <a:ext uri="{FF2B5EF4-FFF2-40B4-BE49-F238E27FC236}">
                  <a16:creationId xmlns:a16="http://schemas.microsoft.com/office/drawing/2014/main" id="{7C63594A-2313-4339-8159-150C52047F61}"/>
                </a:ext>
              </a:extLst>
            </p:cNvPr>
            <p:cNvSpPr/>
            <p:nvPr/>
          </p:nvSpPr>
          <p:spPr>
            <a:xfrm>
              <a:off x="6451675" y="211972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1" y="1"/>
                  </a:moveTo>
                  <a:cubicBezTo>
                    <a:pt x="1" y="25"/>
                    <a:pt x="1" y="49"/>
                    <a:pt x="1" y="72"/>
                  </a:cubicBezTo>
                  <a:cubicBezTo>
                    <a:pt x="13" y="37"/>
                    <a:pt x="49" y="4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094;p60">
              <a:extLst>
                <a:ext uri="{FF2B5EF4-FFF2-40B4-BE49-F238E27FC236}">
                  <a16:creationId xmlns:a16="http://schemas.microsoft.com/office/drawing/2014/main" id="{3265D655-4F76-45D0-B38D-EDC30AFF101E}"/>
                </a:ext>
              </a:extLst>
            </p:cNvPr>
            <p:cNvSpPr/>
            <p:nvPr/>
          </p:nvSpPr>
          <p:spPr>
            <a:xfrm>
              <a:off x="6264450" y="21679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095;p60">
              <a:extLst>
                <a:ext uri="{FF2B5EF4-FFF2-40B4-BE49-F238E27FC236}">
                  <a16:creationId xmlns:a16="http://schemas.microsoft.com/office/drawing/2014/main" id="{52296512-74B0-49D7-BE21-53B8CA26EC99}"/>
                </a:ext>
              </a:extLst>
            </p:cNvPr>
            <p:cNvSpPr/>
            <p:nvPr/>
          </p:nvSpPr>
          <p:spPr>
            <a:xfrm>
              <a:off x="6265350" y="2167950"/>
              <a:ext cx="2775" cy="325"/>
            </a:xfrm>
            <a:custGeom>
              <a:avLst/>
              <a:gdLst/>
              <a:ahLst/>
              <a:cxnLst/>
              <a:rect l="l" t="t" r="r" b="b"/>
              <a:pathLst>
                <a:path w="111" h="13" extrusionOk="0">
                  <a:moveTo>
                    <a:pt x="1" y="1"/>
                  </a:moveTo>
                  <a:cubicBezTo>
                    <a:pt x="1" y="1"/>
                    <a:pt x="8" y="1"/>
                    <a:pt x="19" y="3"/>
                  </a:cubicBezTo>
                  <a:lnTo>
                    <a:pt x="19" y="3"/>
                  </a:lnTo>
                  <a:cubicBezTo>
                    <a:pt x="13" y="1"/>
                    <a:pt x="7" y="1"/>
                    <a:pt x="1" y="1"/>
                  </a:cubicBezTo>
                  <a:close/>
                  <a:moveTo>
                    <a:pt x="19" y="3"/>
                  </a:moveTo>
                  <a:cubicBezTo>
                    <a:pt x="37" y="6"/>
                    <a:pt x="57" y="13"/>
                    <a:pt x="84" y="13"/>
                  </a:cubicBezTo>
                  <a:cubicBezTo>
                    <a:pt x="111" y="13"/>
                    <a:pt x="51" y="6"/>
                    <a:pt x="19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096;p60">
              <a:extLst>
                <a:ext uri="{FF2B5EF4-FFF2-40B4-BE49-F238E27FC236}">
                  <a16:creationId xmlns:a16="http://schemas.microsoft.com/office/drawing/2014/main" id="{533B05C5-751F-4BA9-99D5-0D9EB5F599DD}"/>
                </a:ext>
              </a:extLst>
            </p:cNvPr>
            <p:cNvSpPr/>
            <p:nvPr/>
          </p:nvSpPr>
          <p:spPr>
            <a:xfrm>
              <a:off x="6395725" y="2080450"/>
              <a:ext cx="4200" cy="9850"/>
            </a:xfrm>
            <a:custGeom>
              <a:avLst/>
              <a:gdLst/>
              <a:ahLst/>
              <a:cxnLst/>
              <a:rect l="l" t="t" r="r" b="b"/>
              <a:pathLst>
                <a:path w="168" h="394" extrusionOk="0">
                  <a:moveTo>
                    <a:pt x="167" y="0"/>
                  </a:moveTo>
                  <a:cubicBezTo>
                    <a:pt x="108" y="107"/>
                    <a:pt x="13" y="227"/>
                    <a:pt x="1" y="393"/>
                  </a:cubicBezTo>
                  <a:cubicBezTo>
                    <a:pt x="60" y="262"/>
                    <a:pt x="96" y="131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097;p60">
              <a:extLst>
                <a:ext uri="{FF2B5EF4-FFF2-40B4-BE49-F238E27FC236}">
                  <a16:creationId xmlns:a16="http://schemas.microsoft.com/office/drawing/2014/main" id="{6F79AED0-D5B4-408B-B938-D6D89E681DF0}"/>
                </a:ext>
              </a:extLst>
            </p:cNvPr>
            <p:cNvSpPr/>
            <p:nvPr/>
          </p:nvSpPr>
          <p:spPr>
            <a:xfrm>
              <a:off x="6399000" y="20804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0"/>
                  </a:moveTo>
                  <a:lnTo>
                    <a:pt x="36" y="0"/>
                  </a:lnTo>
                  <a:cubicBezTo>
                    <a:pt x="12" y="12"/>
                    <a:pt x="12" y="24"/>
                    <a:pt x="1" y="36"/>
                  </a:cubicBezTo>
                  <a:cubicBezTo>
                    <a:pt x="12" y="24"/>
                    <a:pt x="24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098;p60">
              <a:extLst>
                <a:ext uri="{FF2B5EF4-FFF2-40B4-BE49-F238E27FC236}">
                  <a16:creationId xmlns:a16="http://schemas.microsoft.com/office/drawing/2014/main" id="{CF0F6817-3951-4808-98DD-846A2C8622AC}"/>
                </a:ext>
              </a:extLst>
            </p:cNvPr>
            <p:cNvSpPr/>
            <p:nvPr/>
          </p:nvSpPr>
          <p:spPr>
            <a:xfrm>
              <a:off x="6405000" y="2073300"/>
              <a:ext cx="275" cy="375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cubicBezTo>
                    <a:pt x="4" y="7"/>
                    <a:pt x="1" y="14"/>
                    <a:pt x="2" y="14"/>
                  </a:cubicBezTo>
                  <a:cubicBezTo>
                    <a:pt x="3" y="14"/>
                    <a:pt x="6" y="1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099;p60">
              <a:extLst>
                <a:ext uri="{FF2B5EF4-FFF2-40B4-BE49-F238E27FC236}">
                  <a16:creationId xmlns:a16="http://schemas.microsoft.com/office/drawing/2014/main" id="{3FEB04B6-DB72-4026-B120-8FF9A1C30D4E}"/>
                </a:ext>
              </a:extLst>
            </p:cNvPr>
            <p:cNvSpPr/>
            <p:nvPr/>
          </p:nvSpPr>
          <p:spPr>
            <a:xfrm>
              <a:off x="6404350" y="2072475"/>
              <a:ext cx="925" cy="2625"/>
            </a:xfrm>
            <a:custGeom>
              <a:avLst/>
              <a:gdLst/>
              <a:ahLst/>
              <a:cxnLst/>
              <a:rect l="l" t="t" r="r" b="b"/>
              <a:pathLst>
                <a:path w="37" h="105" extrusionOk="0">
                  <a:moveTo>
                    <a:pt x="37" y="0"/>
                  </a:moveTo>
                  <a:lnTo>
                    <a:pt x="37" y="0"/>
                  </a:lnTo>
                  <a:cubicBezTo>
                    <a:pt x="36" y="0"/>
                    <a:pt x="27" y="26"/>
                    <a:pt x="24" y="39"/>
                  </a:cubicBezTo>
                  <a:lnTo>
                    <a:pt x="24" y="39"/>
                  </a:lnTo>
                  <a:cubicBezTo>
                    <a:pt x="34" y="10"/>
                    <a:pt x="37" y="0"/>
                    <a:pt x="37" y="0"/>
                  </a:cubicBezTo>
                  <a:close/>
                  <a:moveTo>
                    <a:pt x="24" y="39"/>
                  </a:moveTo>
                  <a:cubicBezTo>
                    <a:pt x="21" y="46"/>
                    <a:pt x="18" y="55"/>
                    <a:pt x="15" y="66"/>
                  </a:cubicBezTo>
                  <a:lnTo>
                    <a:pt x="15" y="66"/>
                  </a:lnTo>
                  <a:cubicBezTo>
                    <a:pt x="18" y="59"/>
                    <a:pt x="21" y="52"/>
                    <a:pt x="25" y="45"/>
                  </a:cubicBezTo>
                  <a:lnTo>
                    <a:pt x="25" y="45"/>
                  </a:ln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3"/>
                    <a:pt x="24" y="39"/>
                  </a:cubicBezTo>
                  <a:close/>
                  <a:moveTo>
                    <a:pt x="15" y="66"/>
                  </a:moveTo>
                  <a:lnTo>
                    <a:pt x="15" y="66"/>
                  </a:lnTo>
                  <a:cubicBezTo>
                    <a:pt x="7" y="82"/>
                    <a:pt x="1" y="97"/>
                    <a:pt x="1" y="105"/>
                  </a:cubicBezTo>
                  <a:cubicBezTo>
                    <a:pt x="6" y="90"/>
                    <a:pt x="11" y="77"/>
                    <a:pt x="15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100;p60">
              <a:extLst>
                <a:ext uri="{FF2B5EF4-FFF2-40B4-BE49-F238E27FC236}">
                  <a16:creationId xmlns:a16="http://schemas.microsoft.com/office/drawing/2014/main" id="{B703BB30-2106-4B8D-A8EE-820405EFE6E1}"/>
                </a:ext>
              </a:extLst>
            </p:cNvPr>
            <p:cNvSpPr/>
            <p:nvPr/>
          </p:nvSpPr>
          <p:spPr>
            <a:xfrm>
              <a:off x="6404950" y="2068550"/>
              <a:ext cx="1525" cy="4775"/>
            </a:xfrm>
            <a:custGeom>
              <a:avLst/>
              <a:gdLst/>
              <a:ahLst/>
              <a:cxnLst/>
              <a:rect l="l" t="t" r="r" b="b"/>
              <a:pathLst>
                <a:path w="61" h="191" extrusionOk="0">
                  <a:moveTo>
                    <a:pt x="60" y="0"/>
                  </a:moveTo>
                  <a:cubicBezTo>
                    <a:pt x="48" y="0"/>
                    <a:pt x="1" y="155"/>
                    <a:pt x="1" y="191"/>
                  </a:cubicBezTo>
                  <a:cubicBezTo>
                    <a:pt x="48" y="48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7101;p60">
              <a:extLst>
                <a:ext uri="{FF2B5EF4-FFF2-40B4-BE49-F238E27FC236}">
                  <a16:creationId xmlns:a16="http://schemas.microsoft.com/office/drawing/2014/main" id="{F63D82B4-C0F1-4ADB-BFF6-D35004B6C1A5}"/>
                </a:ext>
              </a:extLst>
            </p:cNvPr>
            <p:cNvSpPr/>
            <p:nvPr/>
          </p:nvSpPr>
          <p:spPr>
            <a:xfrm>
              <a:off x="6406750" y="2066450"/>
              <a:ext cx="1500" cy="3300"/>
            </a:xfrm>
            <a:custGeom>
              <a:avLst/>
              <a:gdLst/>
              <a:ahLst/>
              <a:cxnLst/>
              <a:rect l="l" t="t" r="r" b="b"/>
              <a:pathLst>
                <a:path w="60" h="132" extrusionOk="0">
                  <a:moveTo>
                    <a:pt x="48" y="1"/>
                  </a:moveTo>
                  <a:cubicBezTo>
                    <a:pt x="12" y="36"/>
                    <a:pt x="0" y="72"/>
                    <a:pt x="0" y="132"/>
                  </a:cubicBezTo>
                  <a:cubicBezTo>
                    <a:pt x="12" y="120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102;p60">
              <a:extLst>
                <a:ext uri="{FF2B5EF4-FFF2-40B4-BE49-F238E27FC236}">
                  <a16:creationId xmlns:a16="http://schemas.microsoft.com/office/drawing/2014/main" id="{953D0456-3DB9-4889-B245-12C0E7E155BB}"/>
                </a:ext>
              </a:extLst>
            </p:cNvPr>
            <p:cNvSpPr/>
            <p:nvPr/>
          </p:nvSpPr>
          <p:spPr>
            <a:xfrm>
              <a:off x="6407050" y="2064975"/>
              <a:ext cx="300" cy="1200"/>
            </a:xfrm>
            <a:custGeom>
              <a:avLst/>
              <a:gdLst/>
              <a:ahLst/>
              <a:cxnLst/>
              <a:rect l="l" t="t" r="r" b="b"/>
              <a:pathLst>
                <a:path w="12" h="48" extrusionOk="0">
                  <a:moveTo>
                    <a:pt x="12" y="0"/>
                  </a:moveTo>
                  <a:lnTo>
                    <a:pt x="0" y="48"/>
                  </a:lnTo>
                  <a:cubicBezTo>
                    <a:pt x="12" y="48"/>
                    <a:pt x="12" y="3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103;p60">
              <a:extLst>
                <a:ext uri="{FF2B5EF4-FFF2-40B4-BE49-F238E27FC236}">
                  <a16:creationId xmlns:a16="http://schemas.microsoft.com/office/drawing/2014/main" id="{0EC132F2-48C6-4962-A6D9-3E56BC232F2A}"/>
                </a:ext>
              </a:extLst>
            </p:cNvPr>
            <p:cNvSpPr/>
            <p:nvPr/>
          </p:nvSpPr>
          <p:spPr>
            <a:xfrm>
              <a:off x="6406450" y="2066150"/>
              <a:ext cx="625" cy="2425"/>
            </a:xfrm>
            <a:custGeom>
              <a:avLst/>
              <a:gdLst/>
              <a:ahLst/>
              <a:cxnLst/>
              <a:rect l="l" t="t" r="r" b="b"/>
              <a:pathLst>
                <a:path w="25" h="97" extrusionOk="0">
                  <a:moveTo>
                    <a:pt x="24" y="1"/>
                  </a:moveTo>
                  <a:cubicBezTo>
                    <a:pt x="0" y="25"/>
                    <a:pt x="0" y="72"/>
                    <a:pt x="0" y="96"/>
                  </a:cubicBezTo>
                  <a:cubicBezTo>
                    <a:pt x="12" y="72"/>
                    <a:pt x="12" y="37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104;p60">
              <a:extLst>
                <a:ext uri="{FF2B5EF4-FFF2-40B4-BE49-F238E27FC236}">
                  <a16:creationId xmlns:a16="http://schemas.microsoft.com/office/drawing/2014/main" id="{DE7EA72D-22C0-4020-AC98-7F212E223DAE}"/>
                </a:ext>
              </a:extLst>
            </p:cNvPr>
            <p:cNvSpPr/>
            <p:nvPr/>
          </p:nvSpPr>
          <p:spPr>
            <a:xfrm>
              <a:off x="6404050" y="2070025"/>
              <a:ext cx="1825" cy="3300"/>
            </a:xfrm>
            <a:custGeom>
              <a:avLst/>
              <a:gdLst/>
              <a:ahLst/>
              <a:cxnLst/>
              <a:rect l="l" t="t" r="r" b="b"/>
              <a:pathLst>
                <a:path w="73" h="132" extrusionOk="0">
                  <a:moveTo>
                    <a:pt x="72" y="1"/>
                  </a:moveTo>
                  <a:cubicBezTo>
                    <a:pt x="64" y="9"/>
                    <a:pt x="40" y="60"/>
                    <a:pt x="33" y="60"/>
                  </a:cubicBezTo>
                  <a:cubicBezTo>
                    <a:pt x="29" y="60"/>
                    <a:pt x="29" y="48"/>
                    <a:pt x="37" y="12"/>
                  </a:cubicBezTo>
                  <a:lnTo>
                    <a:pt x="37" y="12"/>
                  </a:lnTo>
                  <a:cubicBezTo>
                    <a:pt x="13" y="48"/>
                    <a:pt x="1" y="84"/>
                    <a:pt x="13" y="132"/>
                  </a:cubicBezTo>
                  <a:cubicBezTo>
                    <a:pt x="37" y="84"/>
                    <a:pt x="61" y="48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105;p60">
              <a:extLst>
                <a:ext uri="{FF2B5EF4-FFF2-40B4-BE49-F238E27FC236}">
                  <a16:creationId xmlns:a16="http://schemas.microsoft.com/office/drawing/2014/main" id="{8BD5ED02-3F70-4DD3-9E83-EDF51A32C90F}"/>
                </a:ext>
              </a:extLst>
            </p:cNvPr>
            <p:cNvSpPr/>
            <p:nvPr/>
          </p:nvSpPr>
          <p:spPr>
            <a:xfrm>
              <a:off x="6398100" y="2079550"/>
              <a:ext cx="1225" cy="2700"/>
            </a:xfrm>
            <a:custGeom>
              <a:avLst/>
              <a:gdLst/>
              <a:ahLst/>
              <a:cxnLst/>
              <a:rect l="l" t="t" r="r" b="b"/>
              <a:pathLst>
                <a:path w="49" h="108" extrusionOk="0">
                  <a:moveTo>
                    <a:pt x="48" y="1"/>
                  </a:moveTo>
                  <a:cubicBezTo>
                    <a:pt x="25" y="36"/>
                    <a:pt x="1" y="60"/>
                    <a:pt x="1" y="108"/>
                  </a:cubicBezTo>
                  <a:cubicBezTo>
                    <a:pt x="13" y="72"/>
                    <a:pt x="37" y="3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106;p60">
              <a:extLst>
                <a:ext uri="{FF2B5EF4-FFF2-40B4-BE49-F238E27FC236}">
                  <a16:creationId xmlns:a16="http://schemas.microsoft.com/office/drawing/2014/main" id="{32A041F4-C9C4-49C4-8BA2-5A37B3D0CBC1}"/>
                </a:ext>
              </a:extLst>
            </p:cNvPr>
            <p:cNvSpPr/>
            <p:nvPr/>
          </p:nvSpPr>
          <p:spPr>
            <a:xfrm>
              <a:off x="6411200" y="2053950"/>
              <a:ext cx="1225" cy="2400"/>
            </a:xfrm>
            <a:custGeom>
              <a:avLst/>
              <a:gdLst/>
              <a:ahLst/>
              <a:cxnLst/>
              <a:rect l="l" t="t" r="r" b="b"/>
              <a:pathLst>
                <a:path w="49" h="96" extrusionOk="0">
                  <a:moveTo>
                    <a:pt x="48" y="1"/>
                  </a:moveTo>
                  <a:cubicBezTo>
                    <a:pt x="25" y="24"/>
                    <a:pt x="13" y="60"/>
                    <a:pt x="1" y="84"/>
                  </a:cubicBezTo>
                  <a:cubicBezTo>
                    <a:pt x="1" y="84"/>
                    <a:pt x="1" y="96"/>
                    <a:pt x="1" y="96"/>
                  </a:cubicBezTo>
                  <a:cubicBezTo>
                    <a:pt x="13" y="72"/>
                    <a:pt x="36" y="36"/>
                    <a:pt x="48" y="13"/>
                  </a:cubicBezTo>
                  <a:cubicBezTo>
                    <a:pt x="48" y="13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107;p60">
              <a:extLst>
                <a:ext uri="{FF2B5EF4-FFF2-40B4-BE49-F238E27FC236}">
                  <a16:creationId xmlns:a16="http://schemas.microsoft.com/office/drawing/2014/main" id="{1A02D2BA-9343-4CA0-B2B9-C3C597D71A8C}"/>
                </a:ext>
              </a:extLst>
            </p:cNvPr>
            <p:cNvSpPr/>
            <p:nvPr/>
          </p:nvSpPr>
          <p:spPr>
            <a:xfrm>
              <a:off x="6412400" y="2053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12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108;p60">
              <a:extLst>
                <a:ext uri="{FF2B5EF4-FFF2-40B4-BE49-F238E27FC236}">
                  <a16:creationId xmlns:a16="http://schemas.microsoft.com/office/drawing/2014/main" id="{2437CFFD-0289-4C0A-885E-E8FE9C5A2E53}"/>
                </a:ext>
              </a:extLst>
            </p:cNvPr>
            <p:cNvSpPr/>
            <p:nvPr/>
          </p:nvSpPr>
          <p:spPr>
            <a:xfrm>
              <a:off x="6405550" y="2064325"/>
              <a:ext cx="1350" cy="4250"/>
            </a:xfrm>
            <a:custGeom>
              <a:avLst/>
              <a:gdLst/>
              <a:ahLst/>
              <a:cxnLst/>
              <a:rect l="l" t="t" r="r" b="b"/>
              <a:pathLst>
                <a:path w="54" h="170" extrusionOk="0">
                  <a:moveTo>
                    <a:pt x="40" y="0"/>
                  </a:moveTo>
                  <a:lnTo>
                    <a:pt x="40" y="0"/>
                  </a:lnTo>
                  <a:cubicBezTo>
                    <a:pt x="39" y="0"/>
                    <a:pt x="38" y="1"/>
                    <a:pt x="36" y="2"/>
                  </a:cubicBezTo>
                  <a:cubicBezTo>
                    <a:pt x="24" y="50"/>
                    <a:pt x="12" y="110"/>
                    <a:pt x="1" y="169"/>
                  </a:cubicBezTo>
                  <a:cubicBezTo>
                    <a:pt x="12" y="147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109;p60">
              <a:extLst>
                <a:ext uri="{FF2B5EF4-FFF2-40B4-BE49-F238E27FC236}">
                  <a16:creationId xmlns:a16="http://schemas.microsoft.com/office/drawing/2014/main" id="{D742CAAD-C269-41D5-A040-7C2AC443F6EF}"/>
                </a:ext>
              </a:extLst>
            </p:cNvPr>
            <p:cNvSpPr/>
            <p:nvPr/>
          </p:nvSpPr>
          <p:spPr>
            <a:xfrm>
              <a:off x="6415375" y="20453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6"/>
                  </a:moveTo>
                  <a:cubicBezTo>
                    <a:pt x="0" y="12"/>
                    <a:pt x="0" y="0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110;p60">
              <a:extLst>
                <a:ext uri="{FF2B5EF4-FFF2-40B4-BE49-F238E27FC236}">
                  <a16:creationId xmlns:a16="http://schemas.microsoft.com/office/drawing/2014/main" id="{DCD10CC9-E43F-46D4-91BA-207CB631C3A5}"/>
                </a:ext>
              </a:extLst>
            </p:cNvPr>
            <p:cNvSpPr/>
            <p:nvPr/>
          </p:nvSpPr>
          <p:spPr>
            <a:xfrm>
              <a:off x="6417150" y="2037275"/>
              <a:ext cx="25" cy="2425"/>
            </a:xfrm>
            <a:custGeom>
              <a:avLst/>
              <a:gdLst/>
              <a:ahLst/>
              <a:cxnLst/>
              <a:rect l="l" t="t" r="r" b="b"/>
              <a:pathLst>
                <a:path w="1" h="97" extrusionOk="0">
                  <a:moveTo>
                    <a:pt x="1" y="60"/>
                  </a:moveTo>
                  <a:cubicBezTo>
                    <a:pt x="1" y="96"/>
                    <a:pt x="1" y="1"/>
                    <a:pt x="1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7111;p60">
              <a:extLst>
                <a:ext uri="{FF2B5EF4-FFF2-40B4-BE49-F238E27FC236}">
                  <a16:creationId xmlns:a16="http://schemas.microsoft.com/office/drawing/2014/main" id="{1F90C6F4-00BF-422A-9A17-0D0714B4AF17}"/>
                </a:ext>
              </a:extLst>
            </p:cNvPr>
            <p:cNvSpPr/>
            <p:nvPr/>
          </p:nvSpPr>
          <p:spPr>
            <a:xfrm>
              <a:off x="6413300" y="2046500"/>
              <a:ext cx="1200" cy="1825"/>
            </a:xfrm>
            <a:custGeom>
              <a:avLst/>
              <a:gdLst/>
              <a:ahLst/>
              <a:cxnLst/>
              <a:rect l="l" t="t" r="r" b="b"/>
              <a:pathLst>
                <a:path w="48" h="73" extrusionOk="0">
                  <a:moveTo>
                    <a:pt x="48" y="1"/>
                  </a:moveTo>
                  <a:lnTo>
                    <a:pt x="48" y="1"/>
                  </a:lnTo>
                  <a:cubicBezTo>
                    <a:pt x="24" y="25"/>
                    <a:pt x="12" y="37"/>
                    <a:pt x="0" y="72"/>
                  </a:cubicBezTo>
                  <a:cubicBezTo>
                    <a:pt x="24" y="49"/>
                    <a:pt x="36" y="37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112;p60">
              <a:extLst>
                <a:ext uri="{FF2B5EF4-FFF2-40B4-BE49-F238E27FC236}">
                  <a16:creationId xmlns:a16="http://schemas.microsoft.com/office/drawing/2014/main" id="{C17A95D3-1212-47A0-A6D9-8FA4AEAFF7ED}"/>
                </a:ext>
              </a:extLst>
            </p:cNvPr>
            <p:cNvSpPr/>
            <p:nvPr/>
          </p:nvSpPr>
          <p:spPr>
            <a:xfrm>
              <a:off x="6413575" y="2045325"/>
              <a:ext cx="925" cy="2100"/>
            </a:xfrm>
            <a:custGeom>
              <a:avLst/>
              <a:gdLst/>
              <a:ahLst/>
              <a:cxnLst/>
              <a:rect l="l" t="t" r="r" b="b"/>
              <a:pathLst>
                <a:path w="37" h="84" extrusionOk="0">
                  <a:moveTo>
                    <a:pt x="25" y="0"/>
                  </a:moveTo>
                  <a:cubicBezTo>
                    <a:pt x="25" y="24"/>
                    <a:pt x="13" y="60"/>
                    <a:pt x="1" y="84"/>
                  </a:cubicBezTo>
                  <a:cubicBezTo>
                    <a:pt x="25" y="60"/>
                    <a:pt x="37" y="36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113;p60">
              <a:extLst>
                <a:ext uri="{FF2B5EF4-FFF2-40B4-BE49-F238E27FC236}">
                  <a16:creationId xmlns:a16="http://schemas.microsoft.com/office/drawing/2014/main" id="{8377D566-9A8F-4618-93F3-64F28D2C2F03}"/>
                </a:ext>
              </a:extLst>
            </p:cNvPr>
            <p:cNvSpPr/>
            <p:nvPr/>
          </p:nvSpPr>
          <p:spPr>
            <a:xfrm>
              <a:off x="6407925" y="2055450"/>
              <a:ext cx="1525" cy="3000"/>
            </a:xfrm>
            <a:custGeom>
              <a:avLst/>
              <a:gdLst/>
              <a:ahLst/>
              <a:cxnLst/>
              <a:rect l="l" t="t" r="r" b="b"/>
              <a:pathLst>
                <a:path w="61" h="120" extrusionOk="0">
                  <a:moveTo>
                    <a:pt x="60" y="0"/>
                  </a:moveTo>
                  <a:cubicBezTo>
                    <a:pt x="1" y="0"/>
                    <a:pt x="48" y="95"/>
                    <a:pt x="48" y="119"/>
                  </a:cubicBezTo>
                  <a:cubicBezTo>
                    <a:pt x="60" y="84"/>
                    <a:pt x="60" y="36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114;p60">
              <a:extLst>
                <a:ext uri="{FF2B5EF4-FFF2-40B4-BE49-F238E27FC236}">
                  <a16:creationId xmlns:a16="http://schemas.microsoft.com/office/drawing/2014/main" id="{47C962A2-C7C8-440F-A6D3-83330BFC9B26}"/>
                </a:ext>
              </a:extLst>
            </p:cNvPr>
            <p:cNvSpPr/>
            <p:nvPr/>
          </p:nvSpPr>
          <p:spPr>
            <a:xfrm>
              <a:off x="6410475" y="2049500"/>
              <a:ext cx="1650" cy="5375"/>
            </a:xfrm>
            <a:custGeom>
              <a:avLst/>
              <a:gdLst/>
              <a:ahLst/>
              <a:cxnLst/>
              <a:rect l="l" t="t" r="r" b="b"/>
              <a:pathLst>
                <a:path w="66" h="215" extrusionOk="0">
                  <a:moveTo>
                    <a:pt x="65" y="0"/>
                  </a:moveTo>
                  <a:lnTo>
                    <a:pt x="65" y="0"/>
                  </a:lnTo>
                  <a:cubicBezTo>
                    <a:pt x="18" y="66"/>
                    <a:pt x="1" y="103"/>
                    <a:pt x="20" y="103"/>
                  </a:cubicBezTo>
                  <a:cubicBezTo>
                    <a:pt x="25" y="103"/>
                    <a:pt x="32" y="100"/>
                    <a:pt x="42" y="95"/>
                  </a:cubicBezTo>
                  <a:cubicBezTo>
                    <a:pt x="42" y="119"/>
                    <a:pt x="54" y="119"/>
                    <a:pt x="54" y="119"/>
                  </a:cubicBezTo>
                  <a:cubicBezTo>
                    <a:pt x="65" y="107"/>
                    <a:pt x="65" y="71"/>
                    <a:pt x="65" y="0"/>
                  </a:cubicBezTo>
                  <a:close/>
                  <a:moveTo>
                    <a:pt x="54" y="119"/>
                  </a:moveTo>
                  <a:cubicBezTo>
                    <a:pt x="30" y="143"/>
                    <a:pt x="30" y="179"/>
                    <a:pt x="42" y="214"/>
                  </a:cubicBezTo>
                  <a:cubicBezTo>
                    <a:pt x="42" y="214"/>
                    <a:pt x="54" y="131"/>
                    <a:pt x="54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7115;p60">
              <a:extLst>
                <a:ext uri="{FF2B5EF4-FFF2-40B4-BE49-F238E27FC236}">
                  <a16:creationId xmlns:a16="http://schemas.microsoft.com/office/drawing/2014/main" id="{373F2E38-1CA7-46EF-B9B9-15661609106E}"/>
                </a:ext>
              </a:extLst>
            </p:cNvPr>
            <p:cNvSpPr/>
            <p:nvPr/>
          </p:nvSpPr>
          <p:spPr>
            <a:xfrm>
              <a:off x="6412400" y="204830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0"/>
                  </a:moveTo>
                  <a:cubicBezTo>
                    <a:pt x="0" y="24"/>
                    <a:pt x="0" y="36"/>
                    <a:pt x="0" y="36"/>
                  </a:cubicBezTo>
                  <a:cubicBezTo>
                    <a:pt x="0" y="36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7116;p60">
              <a:extLst>
                <a:ext uri="{FF2B5EF4-FFF2-40B4-BE49-F238E27FC236}">
                  <a16:creationId xmlns:a16="http://schemas.microsoft.com/office/drawing/2014/main" id="{5FB8ED17-112E-422D-81FA-C330EF5EE962}"/>
                </a:ext>
              </a:extLst>
            </p:cNvPr>
            <p:cNvSpPr/>
            <p:nvPr/>
          </p:nvSpPr>
          <p:spPr>
            <a:xfrm>
              <a:off x="6415375" y="20414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7117;p60">
              <a:extLst>
                <a:ext uri="{FF2B5EF4-FFF2-40B4-BE49-F238E27FC236}">
                  <a16:creationId xmlns:a16="http://schemas.microsoft.com/office/drawing/2014/main" id="{4FB03F9F-BA66-479D-9152-A6D7F5270A24}"/>
                </a:ext>
              </a:extLst>
            </p:cNvPr>
            <p:cNvSpPr/>
            <p:nvPr/>
          </p:nvSpPr>
          <p:spPr>
            <a:xfrm>
              <a:off x="6415675" y="2025075"/>
              <a:ext cx="3900" cy="14625"/>
            </a:xfrm>
            <a:custGeom>
              <a:avLst/>
              <a:gdLst/>
              <a:ahLst/>
              <a:cxnLst/>
              <a:rect l="l" t="t" r="r" b="b"/>
              <a:pathLst>
                <a:path w="156" h="585" extrusionOk="0">
                  <a:moveTo>
                    <a:pt x="121" y="115"/>
                  </a:moveTo>
                  <a:cubicBezTo>
                    <a:pt x="117" y="115"/>
                    <a:pt x="107" y="157"/>
                    <a:pt x="107" y="179"/>
                  </a:cubicBezTo>
                  <a:cubicBezTo>
                    <a:pt x="107" y="179"/>
                    <a:pt x="107" y="171"/>
                    <a:pt x="114" y="168"/>
                  </a:cubicBezTo>
                  <a:lnTo>
                    <a:pt x="114" y="168"/>
                  </a:lnTo>
                  <a:cubicBezTo>
                    <a:pt x="115" y="170"/>
                    <a:pt x="119" y="172"/>
                    <a:pt x="119" y="179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24" y="128"/>
                    <a:pt x="123" y="115"/>
                    <a:pt x="121" y="115"/>
                  </a:cubicBezTo>
                  <a:close/>
                  <a:moveTo>
                    <a:pt x="125" y="142"/>
                  </a:moveTo>
                  <a:cubicBezTo>
                    <a:pt x="124" y="142"/>
                    <a:pt x="119" y="165"/>
                    <a:pt x="119" y="179"/>
                  </a:cubicBezTo>
                  <a:cubicBezTo>
                    <a:pt x="124" y="151"/>
                    <a:pt x="125" y="142"/>
                    <a:pt x="125" y="142"/>
                  </a:cubicBezTo>
                  <a:close/>
                  <a:moveTo>
                    <a:pt x="72" y="203"/>
                  </a:moveTo>
                  <a:cubicBezTo>
                    <a:pt x="60" y="215"/>
                    <a:pt x="60" y="239"/>
                    <a:pt x="60" y="263"/>
                  </a:cubicBezTo>
                  <a:cubicBezTo>
                    <a:pt x="60" y="263"/>
                    <a:pt x="60" y="239"/>
                    <a:pt x="72" y="203"/>
                  </a:cubicBezTo>
                  <a:close/>
                  <a:moveTo>
                    <a:pt x="155" y="1"/>
                  </a:moveTo>
                  <a:lnTo>
                    <a:pt x="155" y="1"/>
                  </a:lnTo>
                  <a:cubicBezTo>
                    <a:pt x="143" y="60"/>
                    <a:pt x="131" y="120"/>
                    <a:pt x="119" y="179"/>
                  </a:cubicBezTo>
                  <a:cubicBezTo>
                    <a:pt x="119" y="179"/>
                    <a:pt x="119" y="191"/>
                    <a:pt x="119" y="203"/>
                  </a:cubicBezTo>
                  <a:cubicBezTo>
                    <a:pt x="119" y="191"/>
                    <a:pt x="107" y="191"/>
                    <a:pt x="107" y="179"/>
                  </a:cubicBezTo>
                  <a:cubicBezTo>
                    <a:pt x="107" y="179"/>
                    <a:pt x="107" y="179"/>
                    <a:pt x="107" y="191"/>
                  </a:cubicBezTo>
                  <a:cubicBezTo>
                    <a:pt x="107" y="144"/>
                    <a:pt x="96" y="84"/>
                    <a:pt x="96" y="84"/>
                  </a:cubicBezTo>
                  <a:cubicBezTo>
                    <a:pt x="94" y="82"/>
                    <a:pt x="93" y="81"/>
                    <a:pt x="92" y="81"/>
                  </a:cubicBezTo>
                  <a:cubicBezTo>
                    <a:pt x="82" y="81"/>
                    <a:pt x="72" y="181"/>
                    <a:pt x="72" y="203"/>
                  </a:cubicBezTo>
                  <a:cubicBezTo>
                    <a:pt x="76" y="195"/>
                    <a:pt x="80" y="191"/>
                    <a:pt x="84" y="191"/>
                  </a:cubicBezTo>
                  <a:cubicBezTo>
                    <a:pt x="91" y="191"/>
                    <a:pt x="96" y="204"/>
                    <a:pt x="96" y="227"/>
                  </a:cubicBezTo>
                  <a:cubicBezTo>
                    <a:pt x="96" y="227"/>
                    <a:pt x="96" y="215"/>
                    <a:pt x="107" y="215"/>
                  </a:cubicBezTo>
                  <a:lnTo>
                    <a:pt x="107" y="215"/>
                  </a:lnTo>
                  <a:cubicBezTo>
                    <a:pt x="96" y="239"/>
                    <a:pt x="96" y="263"/>
                    <a:pt x="84" y="298"/>
                  </a:cubicBezTo>
                  <a:cubicBezTo>
                    <a:pt x="134" y="228"/>
                    <a:pt x="150" y="200"/>
                    <a:pt x="133" y="200"/>
                  </a:cubicBezTo>
                  <a:cubicBezTo>
                    <a:pt x="129" y="200"/>
                    <a:pt x="125" y="201"/>
                    <a:pt x="119" y="203"/>
                  </a:cubicBezTo>
                  <a:cubicBezTo>
                    <a:pt x="119" y="203"/>
                    <a:pt x="155" y="1"/>
                    <a:pt x="155" y="1"/>
                  </a:cubicBezTo>
                  <a:close/>
                  <a:moveTo>
                    <a:pt x="84" y="298"/>
                  </a:moveTo>
                  <a:cubicBezTo>
                    <a:pt x="48" y="394"/>
                    <a:pt x="24" y="477"/>
                    <a:pt x="0" y="584"/>
                  </a:cubicBezTo>
                  <a:cubicBezTo>
                    <a:pt x="12" y="548"/>
                    <a:pt x="24" y="513"/>
                    <a:pt x="36" y="477"/>
                  </a:cubicBezTo>
                  <a:cubicBezTo>
                    <a:pt x="24" y="465"/>
                    <a:pt x="84" y="465"/>
                    <a:pt x="48" y="465"/>
                  </a:cubicBezTo>
                  <a:cubicBezTo>
                    <a:pt x="60" y="465"/>
                    <a:pt x="84" y="334"/>
                    <a:pt x="84" y="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7118;p60">
              <a:extLst>
                <a:ext uri="{FF2B5EF4-FFF2-40B4-BE49-F238E27FC236}">
                  <a16:creationId xmlns:a16="http://schemas.microsoft.com/office/drawing/2014/main" id="{556FC3E5-73A0-475C-83A3-D33C4BECBB1F}"/>
                </a:ext>
              </a:extLst>
            </p:cNvPr>
            <p:cNvSpPr/>
            <p:nvPr/>
          </p:nvSpPr>
          <p:spPr>
            <a:xfrm>
              <a:off x="6416575" y="20369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25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7119;p60">
              <a:extLst>
                <a:ext uri="{FF2B5EF4-FFF2-40B4-BE49-F238E27FC236}">
                  <a16:creationId xmlns:a16="http://schemas.microsoft.com/office/drawing/2014/main" id="{A3146EFB-E6A1-443B-B4E9-1DA190060622}"/>
                </a:ext>
              </a:extLst>
            </p:cNvPr>
            <p:cNvSpPr/>
            <p:nvPr/>
          </p:nvSpPr>
          <p:spPr>
            <a:xfrm>
              <a:off x="6418650" y="2028050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6" y="1"/>
                  </a:moveTo>
                  <a:lnTo>
                    <a:pt x="36" y="1"/>
                  </a:lnTo>
                  <a:cubicBezTo>
                    <a:pt x="24" y="25"/>
                    <a:pt x="12" y="48"/>
                    <a:pt x="0" y="72"/>
                  </a:cubicBezTo>
                  <a:cubicBezTo>
                    <a:pt x="12" y="60"/>
                    <a:pt x="36" y="13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7120;p60">
              <a:extLst>
                <a:ext uri="{FF2B5EF4-FFF2-40B4-BE49-F238E27FC236}">
                  <a16:creationId xmlns:a16="http://schemas.microsoft.com/office/drawing/2014/main" id="{E776A6E1-1708-4A6F-A982-66E56738464E}"/>
                </a:ext>
              </a:extLst>
            </p:cNvPr>
            <p:cNvSpPr/>
            <p:nvPr/>
          </p:nvSpPr>
          <p:spPr>
            <a:xfrm>
              <a:off x="6415375" y="2039625"/>
              <a:ext cx="575" cy="1850"/>
            </a:xfrm>
            <a:custGeom>
              <a:avLst/>
              <a:gdLst/>
              <a:ahLst/>
              <a:cxnLst/>
              <a:rect l="l" t="t" r="r" b="b"/>
              <a:pathLst>
                <a:path w="23" h="74" extrusionOk="0">
                  <a:moveTo>
                    <a:pt x="12" y="1"/>
                  </a:moveTo>
                  <a:cubicBezTo>
                    <a:pt x="12" y="1"/>
                    <a:pt x="12" y="1"/>
                    <a:pt x="12" y="2"/>
                  </a:cubicBezTo>
                  <a:cubicBezTo>
                    <a:pt x="12" y="26"/>
                    <a:pt x="0" y="50"/>
                    <a:pt x="0" y="74"/>
                  </a:cubicBezTo>
                  <a:cubicBezTo>
                    <a:pt x="23" y="74"/>
                    <a:pt x="1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7121;p60">
              <a:extLst>
                <a:ext uri="{FF2B5EF4-FFF2-40B4-BE49-F238E27FC236}">
                  <a16:creationId xmlns:a16="http://schemas.microsoft.com/office/drawing/2014/main" id="{D2AC26BE-0028-4807-8DAC-82F45083A5B0}"/>
                </a:ext>
              </a:extLst>
            </p:cNvPr>
            <p:cNvSpPr/>
            <p:nvPr/>
          </p:nvSpPr>
          <p:spPr>
            <a:xfrm>
              <a:off x="6417150" y="2020825"/>
              <a:ext cx="1125" cy="400"/>
            </a:xfrm>
            <a:custGeom>
              <a:avLst/>
              <a:gdLst/>
              <a:ahLst/>
              <a:cxnLst/>
              <a:rect l="l" t="t" r="r" b="b"/>
              <a:pathLst>
                <a:path w="45" h="16" extrusionOk="0">
                  <a:moveTo>
                    <a:pt x="2" y="0"/>
                  </a:moveTo>
                  <a:cubicBezTo>
                    <a:pt x="1" y="0"/>
                    <a:pt x="9" y="4"/>
                    <a:pt x="37" y="16"/>
                  </a:cubicBezTo>
                  <a:cubicBezTo>
                    <a:pt x="45" y="16"/>
                    <a:pt x="5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7122;p60">
              <a:extLst>
                <a:ext uri="{FF2B5EF4-FFF2-40B4-BE49-F238E27FC236}">
                  <a16:creationId xmlns:a16="http://schemas.microsoft.com/office/drawing/2014/main" id="{6AA08A8A-A757-4E67-AF25-029DCAC0277D}"/>
                </a:ext>
              </a:extLst>
            </p:cNvPr>
            <p:cNvSpPr/>
            <p:nvPr/>
          </p:nvSpPr>
          <p:spPr>
            <a:xfrm>
              <a:off x="6416650" y="2011100"/>
              <a:ext cx="4350" cy="10250"/>
            </a:xfrm>
            <a:custGeom>
              <a:avLst/>
              <a:gdLst/>
              <a:ahLst/>
              <a:cxnLst/>
              <a:rect l="l" t="t" r="r" b="b"/>
              <a:pathLst>
                <a:path w="174" h="410" extrusionOk="0">
                  <a:moveTo>
                    <a:pt x="104" y="0"/>
                  </a:moveTo>
                  <a:cubicBezTo>
                    <a:pt x="102" y="0"/>
                    <a:pt x="102" y="7"/>
                    <a:pt x="103" y="18"/>
                  </a:cubicBezTo>
                  <a:lnTo>
                    <a:pt x="103" y="18"/>
                  </a:lnTo>
                  <a:cubicBezTo>
                    <a:pt x="104" y="11"/>
                    <a:pt x="104" y="5"/>
                    <a:pt x="104" y="0"/>
                  </a:cubicBezTo>
                  <a:close/>
                  <a:moveTo>
                    <a:pt x="103" y="18"/>
                  </a:moveTo>
                  <a:cubicBezTo>
                    <a:pt x="91" y="120"/>
                    <a:pt x="1" y="383"/>
                    <a:pt x="57" y="405"/>
                  </a:cubicBezTo>
                  <a:cubicBezTo>
                    <a:pt x="67" y="408"/>
                    <a:pt x="77" y="410"/>
                    <a:pt x="86" y="410"/>
                  </a:cubicBezTo>
                  <a:cubicBezTo>
                    <a:pt x="174" y="410"/>
                    <a:pt x="164" y="257"/>
                    <a:pt x="164" y="203"/>
                  </a:cubicBezTo>
                  <a:lnTo>
                    <a:pt x="164" y="203"/>
                  </a:lnTo>
                  <a:cubicBezTo>
                    <a:pt x="154" y="252"/>
                    <a:pt x="136" y="293"/>
                    <a:pt x="116" y="333"/>
                  </a:cubicBezTo>
                  <a:lnTo>
                    <a:pt x="116" y="333"/>
                  </a:lnTo>
                  <a:cubicBezTo>
                    <a:pt x="136" y="260"/>
                    <a:pt x="107" y="77"/>
                    <a:pt x="103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7123;p60">
              <a:extLst>
                <a:ext uri="{FF2B5EF4-FFF2-40B4-BE49-F238E27FC236}">
                  <a16:creationId xmlns:a16="http://schemas.microsoft.com/office/drawing/2014/main" id="{C4258734-E41B-4A93-8771-FF84494346BC}"/>
                </a:ext>
              </a:extLst>
            </p:cNvPr>
            <p:cNvSpPr/>
            <p:nvPr/>
          </p:nvSpPr>
          <p:spPr>
            <a:xfrm>
              <a:off x="6418350" y="2013475"/>
              <a:ext cx="300" cy="650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1" y="0"/>
                  </a:moveTo>
                  <a:cubicBezTo>
                    <a:pt x="11" y="0"/>
                    <a:pt x="8" y="6"/>
                    <a:pt x="0" y="24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3" y="26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7124;p60">
              <a:extLst>
                <a:ext uri="{FF2B5EF4-FFF2-40B4-BE49-F238E27FC236}">
                  <a16:creationId xmlns:a16="http://schemas.microsoft.com/office/drawing/2014/main" id="{7D61C832-B07B-4E31-92E0-0CD4EDAB8A4D}"/>
                </a:ext>
              </a:extLst>
            </p:cNvPr>
            <p:cNvSpPr/>
            <p:nvPr/>
          </p:nvSpPr>
          <p:spPr>
            <a:xfrm>
              <a:off x="6418950" y="20295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12"/>
                    <a:pt x="0" y="0"/>
                    <a:pt x="0" y="0"/>
                  </a:cubicBezTo>
                  <a:cubicBezTo>
                    <a:pt x="0" y="0"/>
                    <a:pt x="0" y="12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125;p60">
              <a:extLst>
                <a:ext uri="{FF2B5EF4-FFF2-40B4-BE49-F238E27FC236}">
                  <a16:creationId xmlns:a16="http://schemas.microsoft.com/office/drawing/2014/main" id="{7491F3DA-5F51-4322-AFCE-63021C225381}"/>
                </a:ext>
              </a:extLst>
            </p:cNvPr>
            <p:cNvSpPr/>
            <p:nvPr/>
          </p:nvSpPr>
          <p:spPr>
            <a:xfrm>
              <a:off x="6408225" y="2053175"/>
              <a:ext cx="275" cy="50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9" y="1"/>
                  </a:moveTo>
                  <a:cubicBezTo>
                    <a:pt x="8" y="1"/>
                    <a:pt x="5" y="6"/>
                    <a:pt x="1" y="20"/>
                  </a:cubicBezTo>
                  <a:cubicBezTo>
                    <a:pt x="8" y="13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26;p60">
              <a:extLst>
                <a:ext uri="{FF2B5EF4-FFF2-40B4-BE49-F238E27FC236}">
                  <a16:creationId xmlns:a16="http://schemas.microsoft.com/office/drawing/2014/main" id="{670D1591-752B-4E4B-A591-BFF6D8D8EB48}"/>
                </a:ext>
              </a:extLst>
            </p:cNvPr>
            <p:cNvSpPr/>
            <p:nvPr/>
          </p:nvSpPr>
          <p:spPr>
            <a:xfrm>
              <a:off x="6408225" y="2049775"/>
              <a:ext cx="3300" cy="5100"/>
            </a:xfrm>
            <a:custGeom>
              <a:avLst/>
              <a:gdLst/>
              <a:ahLst/>
              <a:cxnLst/>
              <a:rect l="l" t="t" r="r" b="b"/>
              <a:pathLst>
                <a:path w="132" h="204" extrusionOk="0">
                  <a:moveTo>
                    <a:pt x="120" y="1"/>
                  </a:moveTo>
                  <a:cubicBezTo>
                    <a:pt x="60" y="49"/>
                    <a:pt x="1" y="132"/>
                    <a:pt x="13" y="203"/>
                  </a:cubicBezTo>
                  <a:cubicBezTo>
                    <a:pt x="36" y="203"/>
                    <a:pt x="132" y="25"/>
                    <a:pt x="1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127;p60">
              <a:extLst>
                <a:ext uri="{FF2B5EF4-FFF2-40B4-BE49-F238E27FC236}">
                  <a16:creationId xmlns:a16="http://schemas.microsoft.com/office/drawing/2014/main" id="{34682F28-2197-4EE2-BB92-FC427B02F5CD}"/>
                </a:ext>
              </a:extLst>
            </p:cNvPr>
            <p:cNvSpPr/>
            <p:nvPr/>
          </p:nvSpPr>
          <p:spPr>
            <a:xfrm>
              <a:off x="6413575" y="2036400"/>
              <a:ext cx="1225" cy="4175"/>
            </a:xfrm>
            <a:custGeom>
              <a:avLst/>
              <a:gdLst/>
              <a:ahLst/>
              <a:cxnLst/>
              <a:rect l="l" t="t" r="r" b="b"/>
              <a:pathLst>
                <a:path w="49" h="167" extrusionOk="0">
                  <a:moveTo>
                    <a:pt x="49" y="0"/>
                  </a:moveTo>
                  <a:cubicBezTo>
                    <a:pt x="13" y="48"/>
                    <a:pt x="1" y="107"/>
                    <a:pt x="13" y="167"/>
                  </a:cubicBezTo>
                  <a:cubicBezTo>
                    <a:pt x="37" y="119"/>
                    <a:pt x="37" y="6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128;p60">
              <a:extLst>
                <a:ext uri="{FF2B5EF4-FFF2-40B4-BE49-F238E27FC236}">
                  <a16:creationId xmlns:a16="http://schemas.microsoft.com/office/drawing/2014/main" id="{45A01EAB-95D1-42F0-8B63-5AB06CDC0DB7}"/>
                </a:ext>
              </a:extLst>
            </p:cNvPr>
            <p:cNvSpPr/>
            <p:nvPr/>
          </p:nvSpPr>
          <p:spPr>
            <a:xfrm>
              <a:off x="6379350" y="18860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1" y="1"/>
                  </a:moveTo>
                  <a:cubicBezTo>
                    <a:pt x="1" y="23"/>
                    <a:pt x="6" y="31"/>
                    <a:pt x="12" y="31"/>
                  </a:cubicBezTo>
                  <a:cubicBezTo>
                    <a:pt x="16" y="31"/>
                    <a:pt x="20" y="29"/>
                    <a:pt x="25" y="24"/>
                  </a:cubicBezTo>
                  <a:cubicBezTo>
                    <a:pt x="36" y="60"/>
                    <a:pt x="72" y="84"/>
                    <a:pt x="108" y="96"/>
                  </a:cubicBezTo>
                  <a:cubicBezTo>
                    <a:pt x="84" y="60"/>
                    <a:pt x="60" y="24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129;p60">
              <a:extLst>
                <a:ext uri="{FF2B5EF4-FFF2-40B4-BE49-F238E27FC236}">
                  <a16:creationId xmlns:a16="http://schemas.microsoft.com/office/drawing/2014/main" id="{9C138851-B2D3-475A-B79F-A5087B24FAAA}"/>
                </a:ext>
              </a:extLst>
            </p:cNvPr>
            <p:cNvSpPr/>
            <p:nvPr/>
          </p:nvSpPr>
          <p:spPr>
            <a:xfrm>
              <a:off x="6363275" y="1927450"/>
              <a:ext cx="1825" cy="1525"/>
            </a:xfrm>
            <a:custGeom>
              <a:avLst/>
              <a:gdLst/>
              <a:ahLst/>
              <a:cxnLst/>
              <a:rect l="l" t="t" r="r" b="b"/>
              <a:pathLst>
                <a:path w="73" h="61" extrusionOk="0">
                  <a:moveTo>
                    <a:pt x="1" y="1"/>
                  </a:moveTo>
                  <a:lnTo>
                    <a:pt x="72" y="60"/>
                  </a:lnTo>
                  <a:cubicBezTo>
                    <a:pt x="60" y="48"/>
                    <a:pt x="37" y="2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130;p60">
              <a:extLst>
                <a:ext uri="{FF2B5EF4-FFF2-40B4-BE49-F238E27FC236}">
                  <a16:creationId xmlns:a16="http://schemas.microsoft.com/office/drawing/2014/main" id="{1EDC7022-597F-43FA-810A-0E5D3C48BD22}"/>
                </a:ext>
              </a:extLst>
            </p:cNvPr>
            <p:cNvSpPr/>
            <p:nvPr/>
          </p:nvSpPr>
          <p:spPr>
            <a:xfrm>
              <a:off x="6424300" y="1951550"/>
              <a:ext cx="325" cy="4200"/>
            </a:xfrm>
            <a:custGeom>
              <a:avLst/>
              <a:gdLst/>
              <a:ahLst/>
              <a:cxnLst/>
              <a:rect l="l" t="t" r="r" b="b"/>
              <a:pathLst>
                <a:path w="13" h="168" extrusionOk="0">
                  <a:moveTo>
                    <a:pt x="1" y="1"/>
                  </a:moveTo>
                  <a:cubicBezTo>
                    <a:pt x="1" y="84"/>
                    <a:pt x="1" y="144"/>
                    <a:pt x="13" y="168"/>
                  </a:cubicBezTo>
                  <a:cubicBezTo>
                    <a:pt x="13" y="96"/>
                    <a:pt x="13" y="4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131;p60">
              <a:extLst>
                <a:ext uri="{FF2B5EF4-FFF2-40B4-BE49-F238E27FC236}">
                  <a16:creationId xmlns:a16="http://schemas.microsoft.com/office/drawing/2014/main" id="{BA66997B-096A-4129-92B0-2DE0CFC2696C}"/>
                </a:ext>
              </a:extLst>
            </p:cNvPr>
            <p:cNvSpPr/>
            <p:nvPr/>
          </p:nvSpPr>
          <p:spPr>
            <a:xfrm>
              <a:off x="6423400" y="194827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1" y="1"/>
                  </a:moveTo>
                  <a:cubicBezTo>
                    <a:pt x="9" y="32"/>
                    <a:pt x="17" y="58"/>
                    <a:pt x="24" y="86"/>
                  </a:cubicBezTo>
                  <a:lnTo>
                    <a:pt x="24" y="86"/>
                  </a:lnTo>
                  <a:cubicBezTo>
                    <a:pt x="22" y="56"/>
                    <a:pt x="12" y="33"/>
                    <a:pt x="1" y="1"/>
                  </a:cubicBezTo>
                  <a:close/>
                  <a:moveTo>
                    <a:pt x="24" y="86"/>
                  </a:moveTo>
                  <a:cubicBezTo>
                    <a:pt x="25" y="89"/>
                    <a:pt x="25" y="93"/>
                    <a:pt x="25" y="96"/>
                  </a:cubicBezTo>
                  <a:cubicBezTo>
                    <a:pt x="25" y="94"/>
                    <a:pt x="25" y="92"/>
                    <a:pt x="26" y="92"/>
                  </a:cubicBezTo>
                  <a:lnTo>
                    <a:pt x="26" y="92"/>
                  </a:lnTo>
                  <a:cubicBezTo>
                    <a:pt x="30" y="105"/>
                    <a:pt x="33" y="118"/>
                    <a:pt x="37" y="132"/>
                  </a:cubicBezTo>
                  <a:cubicBezTo>
                    <a:pt x="37" y="105"/>
                    <a:pt x="30" y="92"/>
                    <a:pt x="27" y="92"/>
                  </a:cubicBezTo>
                  <a:cubicBezTo>
                    <a:pt x="26" y="92"/>
                    <a:pt x="26" y="92"/>
                    <a:pt x="26" y="92"/>
                  </a:cubicBezTo>
                  <a:lnTo>
                    <a:pt x="26" y="92"/>
                  </a:lnTo>
                  <a:cubicBezTo>
                    <a:pt x="25" y="90"/>
                    <a:pt x="25" y="88"/>
                    <a:pt x="24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132;p60">
              <a:extLst>
                <a:ext uri="{FF2B5EF4-FFF2-40B4-BE49-F238E27FC236}">
                  <a16:creationId xmlns:a16="http://schemas.microsoft.com/office/drawing/2014/main" id="{C89412D4-C2A2-4952-8AD2-4BA91268BBA7}"/>
                </a:ext>
              </a:extLst>
            </p:cNvPr>
            <p:cNvSpPr/>
            <p:nvPr/>
          </p:nvSpPr>
          <p:spPr>
            <a:xfrm>
              <a:off x="6423100" y="1947100"/>
              <a:ext cx="450" cy="750"/>
            </a:xfrm>
            <a:custGeom>
              <a:avLst/>
              <a:gdLst/>
              <a:ahLst/>
              <a:cxnLst/>
              <a:rect l="l" t="t" r="r" b="b"/>
              <a:pathLst>
                <a:path w="18" h="3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8"/>
                    <a:pt x="15" y="30"/>
                    <a:pt x="17" y="30"/>
                  </a:cubicBezTo>
                  <a:cubicBezTo>
                    <a:pt x="18" y="30"/>
                    <a:pt x="14" y="2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133;p60">
              <a:extLst>
                <a:ext uri="{FF2B5EF4-FFF2-40B4-BE49-F238E27FC236}">
                  <a16:creationId xmlns:a16="http://schemas.microsoft.com/office/drawing/2014/main" id="{05F7B76D-0FE6-44E3-B801-7E82F9BD010B}"/>
                </a:ext>
              </a:extLst>
            </p:cNvPr>
            <p:cNvSpPr/>
            <p:nvPr/>
          </p:nvSpPr>
          <p:spPr>
            <a:xfrm>
              <a:off x="6366850" y="2113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3" y="1"/>
                    <a:pt x="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134;p60">
              <a:extLst>
                <a:ext uri="{FF2B5EF4-FFF2-40B4-BE49-F238E27FC236}">
                  <a16:creationId xmlns:a16="http://schemas.microsoft.com/office/drawing/2014/main" id="{B0F6B2B6-2B3F-4889-A686-62D4CF3E4D7F}"/>
                </a:ext>
              </a:extLst>
            </p:cNvPr>
            <p:cNvSpPr/>
            <p:nvPr/>
          </p:nvSpPr>
          <p:spPr>
            <a:xfrm>
              <a:off x="6426100" y="19905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24"/>
                    <a:pt x="0" y="13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7135;p60">
              <a:extLst>
                <a:ext uri="{FF2B5EF4-FFF2-40B4-BE49-F238E27FC236}">
                  <a16:creationId xmlns:a16="http://schemas.microsoft.com/office/drawing/2014/main" id="{BE8C5076-3AF9-4DBD-ABF9-B61C7E10D42B}"/>
                </a:ext>
              </a:extLst>
            </p:cNvPr>
            <p:cNvSpPr/>
            <p:nvPr/>
          </p:nvSpPr>
          <p:spPr>
            <a:xfrm>
              <a:off x="6389175" y="2019125"/>
              <a:ext cx="625" cy="3300"/>
            </a:xfrm>
            <a:custGeom>
              <a:avLst/>
              <a:gdLst/>
              <a:ahLst/>
              <a:cxnLst/>
              <a:rect l="l" t="t" r="r" b="b"/>
              <a:pathLst>
                <a:path w="25" h="132" extrusionOk="0">
                  <a:moveTo>
                    <a:pt x="24" y="1"/>
                  </a:moveTo>
                  <a:cubicBezTo>
                    <a:pt x="13" y="60"/>
                    <a:pt x="1" y="108"/>
                    <a:pt x="13" y="132"/>
                  </a:cubicBezTo>
                  <a:cubicBezTo>
                    <a:pt x="24" y="84"/>
                    <a:pt x="24" y="36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7136;p60">
              <a:extLst>
                <a:ext uri="{FF2B5EF4-FFF2-40B4-BE49-F238E27FC236}">
                  <a16:creationId xmlns:a16="http://schemas.microsoft.com/office/drawing/2014/main" id="{D277542F-B9C5-4193-9F5E-DE57F7DF20AF}"/>
                </a:ext>
              </a:extLst>
            </p:cNvPr>
            <p:cNvSpPr/>
            <p:nvPr/>
          </p:nvSpPr>
          <p:spPr>
            <a:xfrm>
              <a:off x="6340950" y="1916150"/>
              <a:ext cx="625" cy="1200"/>
            </a:xfrm>
            <a:custGeom>
              <a:avLst/>
              <a:gdLst/>
              <a:ahLst/>
              <a:cxnLst/>
              <a:rect l="l" t="t" r="r" b="b"/>
              <a:pathLst>
                <a:path w="25" h="48" extrusionOk="0">
                  <a:moveTo>
                    <a:pt x="25" y="0"/>
                  </a:moveTo>
                  <a:cubicBezTo>
                    <a:pt x="17" y="7"/>
                    <a:pt x="14" y="19"/>
                    <a:pt x="11" y="30"/>
                  </a:cubicBezTo>
                  <a:lnTo>
                    <a:pt x="11" y="30"/>
                  </a:lnTo>
                  <a:cubicBezTo>
                    <a:pt x="18" y="17"/>
                    <a:pt x="25" y="9"/>
                    <a:pt x="25" y="0"/>
                  </a:cubicBezTo>
                  <a:close/>
                  <a:moveTo>
                    <a:pt x="11" y="30"/>
                  </a:moveTo>
                  <a:lnTo>
                    <a:pt x="11" y="30"/>
                  </a:lnTo>
                  <a:cubicBezTo>
                    <a:pt x="8" y="35"/>
                    <a:pt x="4" y="41"/>
                    <a:pt x="1" y="48"/>
                  </a:cubicBezTo>
                  <a:cubicBezTo>
                    <a:pt x="5" y="43"/>
                    <a:pt x="8" y="37"/>
                    <a:pt x="11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7137;p60">
              <a:extLst>
                <a:ext uri="{FF2B5EF4-FFF2-40B4-BE49-F238E27FC236}">
                  <a16:creationId xmlns:a16="http://schemas.microsoft.com/office/drawing/2014/main" id="{F6AE1F67-E945-4291-A084-226A5FBD7142}"/>
                </a:ext>
              </a:extLst>
            </p:cNvPr>
            <p:cNvSpPr/>
            <p:nvPr/>
          </p:nvSpPr>
          <p:spPr>
            <a:xfrm>
              <a:off x="6425500" y="19926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1"/>
                  </a:moveTo>
                  <a:cubicBezTo>
                    <a:pt x="0" y="9"/>
                    <a:pt x="0" y="17"/>
                    <a:pt x="0" y="25"/>
                  </a:cubicBezTo>
                  <a:lnTo>
                    <a:pt x="12" y="25"/>
                  </a:lnTo>
                  <a:cubicBezTo>
                    <a:pt x="12" y="25"/>
                    <a:pt x="12" y="25"/>
                    <a:pt x="12" y="13"/>
                  </a:cubicBezTo>
                  <a:cubicBezTo>
                    <a:pt x="12" y="7"/>
                    <a:pt x="9" y="7"/>
                    <a:pt x="6" y="7"/>
                  </a:cubicBezTo>
                  <a:cubicBezTo>
                    <a:pt x="3" y="7"/>
                    <a:pt x="0" y="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7138;p60">
              <a:extLst>
                <a:ext uri="{FF2B5EF4-FFF2-40B4-BE49-F238E27FC236}">
                  <a16:creationId xmlns:a16="http://schemas.microsoft.com/office/drawing/2014/main" id="{BCA40C59-E5DC-4342-B121-EBF1DD1FC385}"/>
                </a:ext>
              </a:extLst>
            </p:cNvPr>
            <p:cNvSpPr/>
            <p:nvPr/>
          </p:nvSpPr>
          <p:spPr>
            <a:xfrm>
              <a:off x="6310900" y="2094125"/>
              <a:ext cx="1500" cy="625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60" y="1"/>
                  </a:moveTo>
                  <a:cubicBezTo>
                    <a:pt x="24" y="1"/>
                    <a:pt x="12" y="13"/>
                    <a:pt x="0" y="25"/>
                  </a:cubicBezTo>
                  <a:cubicBezTo>
                    <a:pt x="24" y="13"/>
                    <a:pt x="48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7139;p60">
              <a:extLst>
                <a:ext uri="{FF2B5EF4-FFF2-40B4-BE49-F238E27FC236}">
                  <a16:creationId xmlns:a16="http://schemas.microsoft.com/office/drawing/2014/main" id="{83B1433D-BC71-4496-9949-AA2C2E6720FE}"/>
                </a:ext>
              </a:extLst>
            </p:cNvPr>
            <p:cNvSpPr/>
            <p:nvPr/>
          </p:nvSpPr>
          <p:spPr>
            <a:xfrm>
              <a:off x="6402875" y="19179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2"/>
                    <a:pt x="0" y="12"/>
                    <a:pt x="0" y="24"/>
                  </a:cubicBezTo>
                  <a:cubicBezTo>
                    <a:pt x="0" y="24"/>
                    <a:pt x="0" y="1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7140;p60">
              <a:extLst>
                <a:ext uri="{FF2B5EF4-FFF2-40B4-BE49-F238E27FC236}">
                  <a16:creationId xmlns:a16="http://schemas.microsoft.com/office/drawing/2014/main" id="{5A7BF3AD-D221-4D5C-8CEF-A0D0A46FAD81}"/>
                </a:ext>
              </a:extLst>
            </p:cNvPr>
            <p:cNvSpPr/>
            <p:nvPr/>
          </p:nvSpPr>
          <p:spPr>
            <a:xfrm>
              <a:off x="6358450" y="1928200"/>
              <a:ext cx="700" cy="175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6" y="1"/>
                  </a:moveTo>
                  <a:cubicBezTo>
                    <a:pt x="1" y="1"/>
                    <a:pt x="11" y="6"/>
                    <a:pt x="27" y="6"/>
                  </a:cubicBezTo>
                  <a:cubicBezTo>
                    <a:pt x="15" y="2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7141;p60">
              <a:extLst>
                <a:ext uri="{FF2B5EF4-FFF2-40B4-BE49-F238E27FC236}">
                  <a16:creationId xmlns:a16="http://schemas.microsoft.com/office/drawing/2014/main" id="{72F2B554-EA87-43C0-981C-F22213B6BD6F}"/>
                </a:ext>
              </a:extLst>
            </p:cNvPr>
            <p:cNvSpPr/>
            <p:nvPr/>
          </p:nvSpPr>
          <p:spPr>
            <a:xfrm>
              <a:off x="6347200" y="1920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"/>
                  </a:moveTo>
                  <a:cubicBezTo>
                    <a:pt x="13" y="1"/>
                    <a:pt x="25" y="12"/>
                    <a:pt x="49" y="12"/>
                  </a:cubicBezTo>
                  <a:cubicBezTo>
                    <a:pt x="37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7142;p60">
              <a:extLst>
                <a:ext uri="{FF2B5EF4-FFF2-40B4-BE49-F238E27FC236}">
                  <a16:creationId xmlns:a16="http://schemas.microsoft.com/office/drawing/2014/main" id="{5A980046-5522-4FA2-ABFB-0D6AE72DE944}"/>
                </a:ext>
              </a:extLst>
            </p:cNvPr>
            <p:cNvSpPr/>
            <p:nvPr/>
          </p:nvSpPr>
          <p:spPr>
            <a:xfrm>
              <a:off x="6419550" y="1953350"/>
              <a:ext cx="600" cy="2400"/>
            </a:xfrm>
            <a:custGeom>
              <a:avLst/>
              <a:gdLst/>
              <a:ahLst/>
              <a:cxnLst/>
              <a:rect l="l" t="t" r="r" b="b"/>
              <a:pathLst>
                <a:path w="24" h="96" extrusionOk="0">
                  <a:moveTo>
                    <a:pt x="0" y="0"/>
                  </a:moveTo>
                  <a:cubicBezTo>
                    <a:pt x="0" y="8"/>
                    <a:pt x="5" y="25"/>
                    <a:pt x="11" y="49"/>
                  </a:cubicBezTo>
                  <a:lnTo>
                    <a:pt x="11" y="49"/>
                  </a:lnTo>
                  <a:cubicBezTo>
                    <a:pt x="9" y="30"/>
                    <a:pt x="6" y="11"/>
                    <a:pt x="0" y="0"/>
                  </a:cubicBezTo>
                  <a:close/>
                  <a:moveTo>
                    <a:pt x="11" y="49"/>
                  </a:moveTo>
                  <a:lnTo>
                    <a:pt x="11" y="49"/>
                  </a:lnTo>
                  <a:cubicBezTo>
                    <a:pt x="15" y="69"/>
                    <a:pt x="18" y="89"/>
                    <a:pt x="24" y="96"/>
                  </a:cubicBezTo>
                  <a:cubicBezTo>
                    <a:pt x="20" y="78"/>
                    <a:pt x="15" y="62"/>
                    <a:pt x="11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7143;p60">
              <a:extLst>
                <a:ext uri="{FF2B5EF4-FFF2-40B4-BE49-F238E27FC236}">
                  <a16:creationId xmlns:a16="http://schemas.microsoft.com/office/drawing/2014/main" id="{809B148F-E1BA-40AD-B188-35329D532931}"/>
                </a:ext>
              </a:extLst>
            </p:cNvPr>
            <p:cNvSpPr/>
            <p:nvPr/>
          </p:nvSpPr>
          <p:spPr>
            <a:xfrm>
              <a:off x="6419850" y="1952450"/>
              <a:ext cx="3000" cy="7175"/>
            </a:xfrm>
            <a:custGeom>
              <a:avLst/>
              <a:gdLst/>
              <a:ahLst/>
              <a:cxnLst/>
              <a:rect l="l" t="t" r="r" b="b"/>
              <a:pathLst>
                <a:path w="120" h="287" extrusionOk="0">
                  <a:moveTo>
                    <a:pt x="0" y="1"/>
                  </a:moveTo>
                  <a:cubicBezTo>
                    <a:pt x="12" y="48"/>
                    <a:pt x="12" y="84"/>
                    <a:pt x="12" y="13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5" y="131"/>
                    <a:pt x="48" y="275"/>
                    <a:pt x="60" y="286"/>
                  </a:cubicBezTo>
                  <a:cubicBezTo>
                    <a:pt x="119" y="227"/>
                    <a:pt x="24" y="7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7144;p60">
              <a:extLst>
                <a:ext uri="{FF2B5EF4-FFF2-40B4-BE49-F238E27FC236}">
                  <a16:creationId xmlns:a16="http://schemas.microsoft.com/office/drawing/2014/main" id="{70FD31E1-A761-4015-8BA9-405ED055E080}"/>
                </a:ext>
              </a:extLst>
            </p:cNvPr>
            <p:cNvSpPr/>
            <p:nvPr/>
          </p:nvSpPr>
          <p:spPr>
            <a:xfrm>
              <a:off x="6423400" y="1971800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24"/>
                    <a:pt x="1" y="36"/>
                    <a:pt x="1" y="60"/>
                  </a:cubicBezTo>
                  <a:cubicBezTo>
                    <a:pt x="13" y="36"/>
                    <a:pt x="13" y="24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7145;p60">
              <a:extLst>
                <a:ext uri="{FF2B5EF4-FFF2-40B4-BE49-F238E27FC236}">
                  <a16:creationId xmlns:a16="http://schemas.microsoft.com/office/drawing/2014/main" id="{14A9CE27-2FF2-441A-AA86-715286B11395}"/>
                </a:ext>
              </a:extLst>
            </p:cNvPr>
            <p:cNvSpPr/>
            <p:nvPr/>
          </p:nvSpPr>
          <p:spPr>
            <a:xfrm>
              <a:off x="6423700" y="1970325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1" y="0"/>
                  </a:moveTo>
                  <a:cubicBezTo>
                    <a:pt x="1" y="24"/>
                    <a:pt x="1" y="36"/>
                    <a:pt x="1" y="60"/>
                  </a:cubicBezTo>
                  <a:cubicBezTo>
                    <a:pt x="1" y="36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7146;p60">
              <a:extLst>
                <a:ext uri="{FF2B5EF4-FFF2-40B4-BE49-F238E27FC236}">
                  <a16:creationId xmlns:a16="http://schemas.microsoft.com/office/drawing/2014/main" id="{62295440-1CB1-4A14-8DD6-4549647039D0}"/>
                </a:ext>
              </a:extLst>
            </p:cNvPr>
            <p:cNvSpPr/>
            <p:nvPr/>
          </p:nvSpPr>
          <p:spPr>
            <a:xfrm>
              <a:off x="6350175" y="2070925"/>
              <a:ext cx="1525" cy="1500"/>
            </a:xfrm>
            <a:custGeom>
              <a:avLst/>
              <a:gdLst/>
              <a:ahLst/>
              <a:cxnLst/>
              <a:rect l="l" t="t" r="r" b="b"/>
              <a:pathLst>
                <a:path w="61" h="60" extrusionOk="0">
                  <a:moveTo>
                    <a:pt x="60" y="0"/>
                  </a:moveTo>
                  <a:cubicBezTo>
                    <a:pt x="37" y="0"/>
                    <a:pt x="13" y="24"/>
                    <a:pt x="1" y="60"/>
                  </a:cubicBezTo>
                  <a:cubicBezTo>
                    <a:pt x="13" y="36"/>
                    <a:pt x="37" y="2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7147;p60">
              <a:extLst>
                <a:ext uri="{FF2B5EF4-FFF2-40B4-BE49-F238E27FC236}">
                  <a16:creationId xmlns:a16="http://schemas.microsoft.com/office/drawing/2014/main" id="{0E7105FE-434A-4887-9816-3243325D0080}"/>
                </a:ext>
              </a:extLst>
            </p:cNvPr>
            <p:cNvSpPr/>
            <p:nvPr/>
          </p:nvSpPr>
          <p:spPr>
            <a:xfrm>
              <a:off x="6362975" y="19274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cubicBezTo>
                    <a:pt x="25" y="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7148;p60">
              <a:extLst>
                <a:ext uri="{FF2B5EF4-FFF2-40B4-BE49-F238E27FC236}">
                  <a16:creationId xmlns:a16="http://schemas.microsoft.com/office/drawing/2014/main" id="{5D23461C-ACB2-407F-AA46-B6F2C050AC04}"/>
                </a:ext>
              </a:extLst>
            </p:cNvPr>
            <p:cNvSpPr/>
            <p:nvPr/>
          </p:nvSpPr>
          <p:spPr>
            <a:xfrm>
              <a:off x="6362975" y="1927450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7"/>
                    <a:pt x="5" y="14"/>
                    <a:pt x="6" y="14"/>
                  </a:cubicBezTo>
                  <a:cubicBezTo>
                    <a:pt x="7" y="14"/>
                    <a:pt x="6" y="1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7149;p60">
              <a:extLst>
                <a:ext uri="{FF2B5EF4-FFF2-40B4-BE49-F238E27FC236}">
                  <a16:creationId xmlns:a16="http://schemas.microsoft.com/office/drawing/2014/main" id="{9B5E21EC-8AB2-4C3F-A9F0-8EABD985F629}"/>
                </a:ext>
              </a:extLst>
            </p:cNvPr>
            <p:cNvSpPr/>
            <p:nvPr/>
          </p:nvSpPr>
          <p:spPr>
            <a:xfrm>
              <a:off x="6406150" y="1922400"/>
              <a:ext cx="625" cy="1800"/>
            </a:xfrm>
            <a:custGeom>
              <a:avLst/>
              <a:gdLst/>
              <a:ahLst/>
              <a:cxnLst/>
              <a:rect l="l" t="t" r="r" b="b"/>
              <a:pathLst>
                <a:path w="25" h="72" extrusionOk="0">
                  <a:moveTo>
                    <a:pt x="0" y="0"/>
                  </a:moveTo>
                  <a:cubicBezTo>
                    <a:pt x="0" y="12"/>
                    <a:pt x="0" y="24"/>
                    <a:pt x="24" y="72"/>
                  </a:cubicBezTo>
                  <a:cubicBezTo>
                    <a:pt x="12" y="36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7150;p60">
              <a:extLst>
                <a:ext uri="{FF2B5EF4-FFF2-40B4-BE49-F238E27FC236}">
                  <a16:creationId xmlns:a16="http://schemas.microsoft.com/office/drawing/2014/main" id="{24E75596-DC5E-4F27-B89C-CC1B707619CB}"/>
                </a:ext>
              </a:extLst>
            </p:cNvPr>
            <p:cNvSpPr/>
            <p:nvPr/>
          </p:nvSpPr>
          <p:spPr>
            <a:xfrm>
              <a:off x="6416275" y="2022600"/>
              <a:ext cx="1125" cy="2500"/>
            </a:xfrm>
            <a:custGeom>
              <a:avLst/>
              <a:gdLst/>
              <a:ahLst/>
              <a:cxnLst/>
              <a:rect l="l" t="t" r="r" b="b"/>
              <a:pathLst>
                <a:path w="45" h="100" extrusionOk="0">
                  <a:moveTo>
                    <a:pt x="40" y="1"/>
                  </a:moveTo>
                  <a:cubicBezTo>
                    <a:pt x="33" y="1"/>
                    <a:pt x="12" y="52"/>
                    <a:pt x="12" y="52"/>
                  </a:cubicBezTo>
                  <a:cubicBezTo>
                    <a:pt x="0" y="88"/>
                    <a:pt x="0" y="100"/>
                    <a:pt x="24" y="100"/>
                  </a:cubicBezTo>
                  <a:cubicBezTo>
                    <a:pt x="43" y="24"/>
                    <a:pt x="45" y="1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7151;p60">
              <a:extLst>
                <a:ext uri="{FF2B5EF4-FFF2-40B4-BE49-F238E27FC236}">
                  <a16:creationId xmlns:a16="http://schemas.microsoft.com/office/drawing/2014/main" id="{394444C6-698E-4A0E-A7F2-37FDC0238B5C}"/>
                </a:ext>
              </a:extLst>
            </p:cNvPr>
            <p:cNvSpPr/>
            <p:nvPr/>
          </p:nvSpPr>
          <p:spPr>
            <a:xfrm>
              <a:off x="6416275" y="2023900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2" y="0"/>
                  </a:moveTo>
                  <a:cubicBezTo>
                    <a:pt x="0" y="36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7152;p60">
              <a:extLst>
                <a:ext uri="{FF2B5EF4-FFF2-40B4-BE49-F238E27FC236}">
                  <a16:creationId xmlns:a16="http://schemas.microsoft.com/office/drawing/2014/main" id="{772E1C02-8AA1-4DAC-B24C-0239ED6F313E}"/>
                </a:ext>
              </a:extLst>
            </p:cNvPr>
            <p:cNvSpPr/>
            <p:nvPr/>
          </p:nvSpPr>
          <p:spPr>
            <a:xfrm>
              <a:off x="6416575" y="2023200"/>
              <a:ext cx="300" cy="725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2" y="1"/>
                  </a:moveTo>
                  <a:cubicBezTo>
                    <a:pt x="11" y="1"/>
                    <a:pt x="8" y="20"/>
                    <a:pt x="0" y="28"/>
                  </a:cubicBezTo>
                  <a:cubicBezTo>
                    <a:pt x="0" y="28"/>
                    <a:pt x="12" y="16"/>
                    <a:pt x="12" y="16"/>
                  </a:cubicBezTo>
                  <a:cubicBezTo>
                    <a:pt x="12" y="5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7153;p60">
              <a:extLst>
                <a:ext uri="{FF2B5EF4-FFF2-40B4-BE49-F238E27FC236}">
                  <a16:creationId xmlns:a16="http://schemas.microsoft.com/office/drawing/2014/main" id="{271640FE-E287-45DA-9906-5E22D14957E9}"/>
                </a:ext>
              </a:extLst>
            </p:cNvPr>
            <p:cNvSpPr/>
            <p:nvPr/>
          </p:nvSpPr>
          <p:spPr>
            <a:xfrm>
              <a:off x="6421350" y="2005125"/>
              <a:ext cx="900" cy="3300"/>
            </a:xfrm>
            <a:custGeom>
              <a:avLst/>
              <a:gdLst/>
              <a:ahLst/>
              <a:cxnLst/>
              <a:rect l="l" t="t" r="r" b="b"/>
              <a:pathLst>
                <a:path w="36" h="132" extrusionOk="0">
                  <a:moveTo>
                    <a:pt x="34" y="0"/>
                  </a:moveTo>
                  <a:cubicBezTo>
                    <a:pt x="21" y="0"/>
                    <a:pt x="0" y="121"/>
                    <a:pt x="11" y="132"/>
                  </a:cubicBezTo>
                  <a:cubicBezTo>
                    <a:pt x="35" y="96"/>
                    <a:pt x="35" y="13"/>
                    <a:pt x="35" y="1"/>
                  </a:cubicBezTo>
                  <a:cubicBezTo>
                    <a:pt x="35" y="1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7154;p60">
              <a:extLst>
                <a:ext uri="{FF2B5EF4-FFF2-40B4-BE49-F238E27FC236}">
                  <a16:creationId xmlns:a16="http://schemas.microsoft.com/office/drawing/2014/main" id="{268531C1-D6FB-4ACA-A94D-3C4E4A144007}"/>
                </a:ext>
              </a:extLst>
            </p:cNvPr>
            <p:cNvSpPr/>
            <p:nvPr/>
          </p:nvSpPr>
          <p:spPr>
            <a:xfrm>
              <a:off x="6420725" y="2009000"/>
              <a:ext cx="625" cy="1525"/>
            </a:xfrm>
            <a:custGeom>
              <a:avLst/>
              <a:gdLst/>
              <a:ahLst/>
              <a:cxnLst/>
              <a:rect l="l" t="t" r="r" b="b"/>
              <a:pathLst>
                <a:path w="25" h="61" extrusionOk="0">
                  <a:moveTo>
                    <a:pt x="25" y="1"/>
                  </a:moveTo>
                  <a:cubicBezTo>
                    <a:pt x="1" y="25"/>
                    <a:pt x="1" y="48"/>
                    <a:pt x="25" y="60"/>
                  </a:cubicBezTo>
                  <a:cubicBezTo>
                    <a:pt x="25" y="37"/>
                    <a:pt x="25" y="13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7155;p60">
              <a:extLst>
                <a:ext uri="{FF2B5EF4-FFF2-40B4-BE49-F238E27FC236}">
                  <a16:creationId xmlns:a16="http://schemas.microsoft.com/office/drawing/2014/main" id="{D9D7BDA7-EBA9-46BA-B332-35C61A8E8E8B}"/>
                </a:ext>
              </a:extLst>
            </p:cNvPr>
            <p:cNvSpPr/>
            <p:nvPr/>
          </p:nvSpPr>
          <p:spPr>
            <a:xfrm>
              <a:off x="6420425" y="2004550"/>
              <a:ext cx="1225" cy="150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13" y="0"/>
                  </a:moveTo>
                  <a:cubicBezTo>
                    <a:pt x="13" y="24"/>
                    <a:pt x="1" y="36"/>
                    <a:pt x="1" y="60"/>
                  </a:cubicBezTo>
                  <a:cubicBezTo>
                    <a:pt x="13" y="36"/>
                    <a:pt x="48" y="48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7156;p60">
              <a:extLst>
                <a:ext uri="{FF2B5EF4-FFF2-40B4-BE49-F238E27FC236}">
                  <a16:creationId xmlns:a16="http://schemas.microsoft.com/office/drawing/2014/main" id="{828A0635-375D-4AB1-8B45-C8CF98E02969}"/>
                </a:ext>
              </a:extLst>
            </p:cNvPr>
            <p:cNvSpPr/>
            <p:nvPr/>
          </p:nvSpPr>
          <p:spPr>
            <a:xfrm>
              <a:off x="6420725" y="1999475"/>
              <a:ext cx="625" cy="2700"/>
            </a:xfrm>
            <a:custGeom>
              <a:avLst/>
              <a:gdLst/>
              <a:ahLst/>
              <a:cxnLst/>
              <a:rect l="l" t="t" r="r" b="b"/>
              <a:pathLst>
                <a:path w="25" h="108" extrusionOk="0">
                  <a:moveTo>
                    <a:pt x="25" y="1"/>
                  </a:moveTo>
                  <a:cubicBezTo>
                    <a:pt x="13" y="37"/>
                    <a:pt x="13" y="72"/>
                    <a:pt x="1" y="108"/>
                  </a:cubicBezTo>
                  <a:cubicBezTo>
                    <a:pt x="13" y="72"/>
                    <a:pt x="25" y="37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7157;p60">
              <a:extLst>
                <a:ext uri="{FF2B5EF4-FFF2-40B4-BE49-F238E27FC236}">
                  <a16:creationId xmlns:a16="http://schemas.microsoft.com/office/drawing/2014/main" id="{18FF1380-4AD0-48DC-BD04-EC4D4BF05C9F}"/>
                </a:ext>
              </a:extLst>
            </p:cNvPr>
            <p:cNvSpPr/>
            <p:nvPr/>
          </p:nvSpPr>
          <p:spPr>
            <a:xfrm>
              <a:off x="6421625" y="1969650"/>
              <a:ext cx="1050" cy="1575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17" y="0"/>
                  </a:moveTo>
                  <a:cubicBezTo>
                    <a:pt x="12" y="0"/>
                    <a:pt x="7" y="1"/>
                    <a:pt x="0" y="3"/>
                  </a:cubicBezTo>
                  <a:cubicBezTo>
                    <a:pt x="0" y="27"/>
                    <a:pt x="0" y="39"/>
                    <a:pt x="12" y="63"/>
                  </a:cubicBezTo>
                  <a:cubicBezTo>
                    <a:pt x="42" y="23"/>
                    <a:pt x="39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7158;p60">
              <a:extLst>
                <a:ext uri="{FF2B5EF4-FFF2-40B4-BE49-F238E27FC236}">
                  <a16:creationId xmlns:a16="http://schemas.microsoft.com/office/drawing/2014/main" id="{4E45B027-4897-4B87-9DB9-21962F9F9C30}"/>
                </a:ext>
              </a:extLst>
            </p:cNvPr>
            <p:cNvSpPr/>
            <p:nvPr/>
          </p:nvSpPr>
          <p:spPr>
            <a:xfrm>
              <a:off x="6420125" y="1960200"/>
              <a:ext cx="1225" cy="3300"/>
            </a:xfrm>
            <a:custGeom>
              <a:avLst/>
              <a:gdLst/>
              <a:ahLst/>
              <a:cxnLst/>
              <a:rect l="l" t="t" r="r" b="b"/>
              <a:pathLst>
                <a:path w="49" h="132" extrusionOk="0">
                  <a:moveTo>
                    <a:pt x="1" y="0"/>
                  </a:moveTo>
                  <a:cubicBezTo>
                    <a:pt x="1" y="0"/>
                    <a:pt x="25" y="131"/>
                    <a:pt x="37" y="131"/>
                  </a:cubicBezTo>
                  <a:cubicBezTo>
                    <a:pt x="49" y="131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7159;p60">
              <a:extLst>
                <a:ext uri="{FF2B5EF4-FFF2-40B4-BE49-F238E27FC236}">
                  <a16:creationId xmlns:a16="http://schemas.microsoft.com/office/drawing/2014/main" id="{53FA13B2-ABE4-4327-B1BD-1F9B36C0A749}"/>
                </a:ext>
              </a:extLst>
            </p:cNvPr>
            <p:cNvSpPr/>
            <p:nvPr/>
          </p:nvSpPr>
          <p:spPr>
            <a:xfrm>
              <a:off x="6406150" y="1918825"/>
              <a:ext cx="1800" cy="475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0" y="0"/>
                  </a:moveTo>
                  <a:cubicBezTo>
                    <a:pt x="12" y="12"/>
                    <a:pt x="24" y="18"/>
                    <a:pt x="36" y="18"/>
                  </a:cubicBezTo>
                  <a:cubicBezTo>
                    <a:pt x="48" y="18"/>
                    <a:pt x="60" y="12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7160;p60">
              <a:extLst>
                <a:ext uri="{FF2B5EF4-FFF2-40B4-BE49-F238E27FC236}">
                  <a16:creationId xmlns:a16="http://schemas.microsoft.com/office/drawing/2014/main" id="{3FBF92F2-FF3D-4735-A907-A04713787EE3}"/>
                </a:ext>
              </a:extLst>
            </p:cNvPr>
            <p:cNvSpPr/>
            <p:nvPr/>
          </p:nvSpPr>
          <p:spPr>
            <a:xfrm>
              <a:off x="6375875" y="1892175"/>
              <a:ext cx="3800" cy="2550"/>
            </a:xfrm>
            <a:custGeom>
              <a:avLst/>
              <a:gdLst/>
              <a:ahLst/>
              <a:cxnLst/>
              <a:rect l="l" t="t" r="r" b="b"/>
              <a:pathLst>
                <a:path w="152" h="102" extrusionOk="0">
                  <a:moveTo>
                    <a:pt x="12" y="1"/>
                  </a:moveTo>
                  <a:cubicBezTo>
                    <a:pt x="3" y="1"/>
                    <a:pt x="1" y="9"/>
                    <a:pt x="9" y="30"/>
                  </a:cubicBezTo>
                  <a:lnTo>
                    <a:pt x="56" y="54"/>
                  </a:lnTo>
                  <a:cubicBezTo>
                    <a:pt x="91" y="66"/>
                    <a:pt x="136" y="88"/>
                    <a:pt x="150" y="100"/>
                  </a:cubicBezTo>
                  <a:lnTo>
                    <a:pt x="150" y="100"/>
                  </a:lnTo>
                  <a:cubicBezTo>
                    <a:pt x="136" y="88"/>
                    <a:pt x="41" y="1"/>
                    <a:pt x="12" y="1"/>
                  </a:cubicBezTo>
                  <a:close/>
                  <a:moveTo>
                    <a:pt x="150" y="100"/>
                  </a:moveTo>
                  <a:lnTo>
                    <a:pt x="150" y="100"/>
                  </a:lnTo>
                  <a:cubicBezTo>
                    <a:pt x="151" y="101"/>
                    <a:pt x="152" y="102"/>
                    <a:pt x="152" y="102"/>
                  </a:cubicBezTo>
                  <a:cubicBezTo>
                    <a:pt x="151" y="101"/>
                    <a:pt x="151" y="101"/>
                    <a:pt x="150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7161;p60">
              <a:extLst>
                <a:ext uri="{FF2B5EF4-FFF2-40B4-BE49-F238E27FC236}">
                  <a16:creationId xmlns:a16="http://schemas.microsoft.com/office/drawing/2014/main" id="{46B249B2-4B08-48E1-BFE3-26189F0886DA}"/>
                </a:ext>
              </a:extLst>
            </p:cNvPr>
            <p:cNvSpPr/>
            <p:nvPr/>
          </p:nvSpPr>
          <p:spPr>
            <a:xfrm>
              <a:off x="6378475" y="189322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12" y="0"/>
                    <a:pt x="24" y="12"/>
                    <a:pt x="48" y="12"/>
                  </a:cubicBezTo>
                  <a:cubicBezTo>
                    <a:pt x="24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7162;p60">
              <a:extLst>
                <a:ext uri="{FF2B5EF4-FFF2-40B4-BE49-F238E27FC236}">
                  <a16:creationId xmlns:a16="http://schemas.microsoft.com/office/drawing/2014/main" id="{288FA09A-C63F-4961-94B5-56F2D26129AD}"/>
                </a:ext>
              </a:extLst>
            </p:cNvPr>
            <p:cNvSpPr/>
            <p:nvPr/>
          </p:nvSpPr>
          <p:spPr>
            <a:xfrm>
              <a:off x="6376375" y="2113775"/>
              <a:ext cx="2400" cy="325"/>
            </a:xfrm>
            <a:custGeom>
              <a:avLst/>
              <a:gdLst/>
              <a:ahLst/>
              <a:cxnLst/>
              <a:rect l="l" t="t" r="r" b="b"/>
              <a:pathLst>
                <a:path w="96" h="13" extrusionOk="0">
                  <a:moveTo>
                    <a:pt x="1" y="1"/>
                  </a:moveTo>
                  <a:cubicBezTo>
                    <a:pt x="25" y="13"/>
                    <a:pt x="60" y="13"/>
                    <a:pt x="96" y="13"/>
                  </a:cubicBezTo>
                  <a:cubicBezTo>
                    <a:pt x="60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7163;p60">
              <a:extLst>
                <a:ext uri="{FF2B5EF4-FFF2-40B4-BE49-F238E27FC236}">
                  <a16:creationId xmlns:a16="http://schemas.microsoft.com/office/drawing/2014/main" id="{3CA4BC1E-1DBE-444A-BC04-B129276E0CD4}"/>
                </a:ext>
              </a:extLst>
            </p:cNvPr>
            <p:cNvSpPr/>
            <p:nvPr/>
          </p:nvSpPr>
          <p:spPr>
            <a:xfrm>
              <a:off x="6396925" y="1968825"/>
              <a:ext cx="1500" cy="2100"/>
            </a:xfrm>
            <a:custGeom>
              <a:avLst/>
              <a:gdLst/>
              <a:ahLst/>
              <a:cxnLst/>
              <a:rect l="l" t="t" r="r" b="b"/>
              <a:pathLst>
                <a:path w="60" h="84" extrusionOk="0">
                  <a:moveTo>
                    <a:pt x="12" y="0"/>
                  </a:moveTo>
                  <a:cubicBezTo>
                    <a:pt x="0" y="24"/>
                    <a:pt x="0" y="60"/>
                    <a:pt x="24" y="84"/>
                  </a:cubicBezTo>
                  <a:cubicBezTo>
                    <a:pt x="60" y="36"/>
                    <a:pt x="48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7164;p60">
              <a:extLst>
                <a:ext uri="{FF2B5EF4-FFF2-40B4-BE49-F238E27FC236}">
                  <a16:creationId xmlns:a16="http://schemas.microsoft.com/office/drawing/2014/main" id="{54493523-C3FF-446E-BC80-228B61AE3994}"/>
                </a:ext>
              </a:extLst>
            </p:cNvPr>
            <p:cNvSpPr/>
            <p:nvPr/>
          </p:nvSpPr>
          <p:spPr>
            <a:xfrm>
              <a:off x="6386500" y="2026275"/>
              <a:ext cx="1800" cy="2700"/>
            </a:xfrm>
            <a:custGeom>
              <a:avLst/>
              <a:gdLst/>
              <a:ahLst/>
              <a:cxnLst/>
              <a:rect l="l" t="t" r="r" b="b"/>
              <a:pathLst>
                <a:path w="72" h="108" extrusionOk="0">
                  <a:moveTo>
                    <a:pt x="72" y="0"/>
                  </a:moveTo>
                  <a:lnTo>
                    <a:pt x="72" y="0"/>
                  </a:lnTo>
                  <a:cubicBezTo>
                    <a:pt x="48" y="72"/>
                    <a:pt x="1" y="108"/>
                    <a:pt x="36" y="108"/>
                  </a:cubicBezTo>
                  <a:cubicBezTo>
                    <a:pt x="60" y="72"/>
                    <a:pt x="60" y="36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7165;p60">
              <a:extLst>
                <a:ext uri="{FF2B5EF4-FFF2-40B4-BE49-F238E27FC236}">
                  <a16:creationId xmlns:a16="http://schemas.microsoft.com/office/drawing/2014/main" id="{DE127D65-1A0C-4469-84D6-1AD07E5FF923}"/>
                </a:ext>
              </a:extLst>
            </p:cNvPr>
            <p:cNvSpPr/>
            <p:nvPr/>
          </p:nvSpPr>
          <p:spPr>
            <a:xfrm>
              <a:off x="6335600" y="1885775"/>
              <a:ext cx="775" cy="500"/>
            </a:xfrm>
            <a:custGeom>
              <a:avLst/>
              <a:gdLst/>
              <a:ahLst/>
              <a:cxnLst/>
              <a:rect l="l" t="t" r="r" b="b"/>
              <a:pathLst>
                <a:path w="31" h="20" extrusionOk="0">
                  <a:moveTo>
                    <a:pt x="1" y="1"/>
                  </a:moveTo>
                  <a:cubicBezTo>
                    <a:pt x="8" y="8"/>
                    <a:pt x="28" y="19"/>
                    <a:pt x="30" y="19"/>
                  </a:cubicBezTo>
                  <a:cubicBezTo>
                    <a:pt x="31" y="19"/>
                    <a:pt x="24" y="1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7166;p60">
              <a:extLst>
                <a:ext uri="{FF2B5EF4-FFF2-40B4-BE49-F238E27FC236}">
                  <a16:creationId xmlns:a16="http://schemas.microsoft.com/office/drawing/2014/main" id="{D4989297-3D2D-4FC8-ACB4-B2EF6BD4DC14}"/>
                </a:ext>
              </a:extLst>
            </p:cNvPr>
            <p:cNvSpPr/>
            <p:nvPr/>
          </p:nvSpPr>
          <p:spPr>
            <a:xfrm>
              <a:off x="6333825" y="1884000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17" y="5"/>
                    <a:pt x="19" y="5"/>
                  </a:cubicBezTo>
                  <a:cubicBezTo>
                    <a:pt x="21" y="5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7167;p60">
              <a:extLst>
                <a:ext uri="{FF2B5EF4-FFF2-40B4-BE49-F238E27FC236}">
                  <a16:creationId xmlns:a16="http://schemas.microsoft.com/office/drawing/2014/main" id="{A253D960-B38A-4C8C-96C6-95FB07C45CFE}"/>
                </a:ext>
              </a:extLst>
            </p:cNvPr>
            <p:cNvSpPr/>
            <p:nvPr/>
          </p:nvSpPr>
          <p:spPr>
            <a:xfrm>
              <a:off x="6321325" y="1877150"/>
              <a:ext cx="2400" cy="1000"/>
            </a:xfrm>
            <a:custGeom>
              <a:avLst/>
              <a:gdLst/>
              <a:ahLst/>
              <a:cxnLst/>
              <a:rect l="l" t="t" r="r" b="b"/>
              <a:pathLst>
                <a:path w="96" h="40" extrusionOk="0">
                  <a:moveTo>
                    <a:pt x="0" y="0"/>
                  </a:moveTo>
                  <a:cubicBezTo>
                    <a:pt x="28" y="28"/>
                    <a:pt x="44" y="40"/>
                    <a:pt x="49" y="40"/>
                  </a:cubicBezTo>
                  <a:cubicBezTo>
                    <a:pt x="53" y="40"/>
                    <a:pt x="53" y="34"/>
                    <a:pt x="48" y="24"/>
                  </a:cubicBezTo>
                  <a:cubicBezTo>
                    <a:pt x="60" y="24"/>
                    <a:pt x="95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7168;p60">
              <a:extLst>
                <a:ext uri="{FF2B5EF4-FFF2-40B4-BE49-F238E27FC236}">
                  <a16:creationId xmlns:a16="http://schemas.microsoft.com/office/drawing/2014/main" id="{42EC5ADD-1798-423A-B9E0-7B18820A0984}"/>
                </a:ext>
              </a:extLst>
            </p:cNvPr>
            <p:cNvSpPr/>
            <p:nvPr/>
          </p:nvSpPr>
          <p:spPr>
            <a:xfrm>
              <a:off x="6320125" y="18765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2"/>
                    <a:pt x="24" y="12"/>
                    <a:pt x="36" y="12"/>
                  </a:cubicBezTo>
                  <a:cubicBezTo>
                    <a:pt x="36" y="12"/>
                    <a:pt x="12" y="1"/>
                    <a:pt x="0" y="1"/>
                  </a:cubicBezTo>
                  <a:close/>
                  <a:moveTo>
                    <a:pt x="36" y="12"/>
                  </a:moveTo>
                  <a:cubicBezTo>
                    <a:pt x="36" y="12"/>
                    <a:pt x="48" y="12"/>
                    <a:pt x="48" y="24"/>
                  </a:cubicBezTo>
                  <a:cubicBezTo>
                    <a:pt x="48" y="12"/>
                    <a:pt x="48" y="12"/>
                    <a:pt x="36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7169;p60">
              <a:extLst>
                <a:ext uri="{FF2B5EF4-FFF2-40B4-BE49-F238E27FC236}">
                  <a16:creationId xmlns:a16="http://schemas.microsoft.com/office/drawing/2014/main" id="{071AD95B-72CD-4287-88E9-CB64B8AB6089}"/>
                </a:ext>
              </a:extLst>
            </p:cNvPr>
            <p:cNvSpPr/>
            <p:nvPr/>
          </p:nvSpPr>
          <p:spPr>
            <a:xfrm>
              <a:off x="6320125" y="1877750"/>
              <a:ext cx="1800" cy="950"/>
            </a:xfrm>
            <a:custGeom>
              <a:avLst/>
              <a:gdLst/>
              <a:ahLst/>
              <a:cxnLst/>
              <a:rect l="l" t="t" r="r" b="b"/>
              <a:pathLst>
                <a:path w="72" h="38" extrusionOk="0">
                  <a:moveTo>
                    <a:pt x="0" y="0"/>
                  </a:moveTo>
                  <a:cubicBezTo>
                    <a:pt x="18" y="9"/>
                    <a:pt x="61" y="37"/>
                    <a:pt x="69" y="37"/>
                  </a:cubicBezTo>
                  <a:cubicBezTo>
                    <a:pt x="71" y="37"/>
                    <a:pt x="69" y="33"/>
                    <a:pt x="60" y="24"/>
                  </a:cubicBezTo>
                  <a:cubicBezTo>
                    <a:pt x="48" y="12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7170;p60">
              <a:extLst>
                <a:ext uri="{FF2B5EF4-FFF2-40B4-BE49-F238E27FC236}">
                  <a16:creationId xmlns:a16="http://schemas.microsoft.com/office/drawing/2014/main" id="{582A1DEA-7C00-483C-A3C2-729E84C1A67D}"/>
                </a:ext>
              </a:extLst>
            </p:cNvPr>
            <p:cNvSpPr/>
            <p:nvPr/>
          </p:nvSpPr>
          <p:spPr>
            <a:xfrm>
              <a:off x="6316550" y="1875650"/>
              <a:ext cx="2100" cy="1225"/>
            </a:xfrm>
            <a:custGeom>
              <a:avLst/>
              <a:gdLst/>
              <a:ahLst/>
              <a:cxnLst/>
              <a:rect l="l" t="t" r="r" b="b"/>
              <a:pathLst>
                <a:path w="84" h="49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5"/>
                    <a:pt x="48" y="37"/>
                    <a:pt x="84" y="48"/>
                  </a:cubicBezTo>
                  <a:cubicBezTo>
                    <a:pt x="60" y="37"/>
                    <a:pt x="24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7171;p60">
              <a:extLst>
                <a:ext uri="{FF2B5EF4-FFF2-40B4-BE49-F238E27FC236}">
                  <a16:creationId xmlns:a16="http://schemas.microsoft.com/office/drawing/2014/main" id="{98D81B04-09E5-48CC-97B4-74F8EF2FDBBE}"/>
                </a:ext>
              </a:extLst>
            </p:cNvPr>
            <p:cNvSpPr/>
            <p:nvPr/>
          </p:nvSpPr>
          <p:spPr>
            <a:xfrm>
              <a:off x="6276075" y="19792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7172;p60">
              <a:extLst>
                <a:ext uri="{FF2B5EF4-FFF2-40B4-BE49-F238E27FC236}">
                  <a16:creationId xmlns:a16="http://schemas.microsoft.com/office/drawing/2014/main" id="{9FE4E9F9-71F9-4B97-86E9-AE319B5B0E43}"/>
                </a:ext>
              </a:extLst>
            </p:cNvPr>
            <p:cNvSpPr/>
            <p:nvPr/>
          </p:nvSpPr>
          <p:spPr>
            <a:xfrm>
              <a:off x="6278450" y="1924475"/>
              <a:ext cx="1225" cy="975"/>
            </a:xfrm>
            <a:custGeom>
              <a:avLst/>
              <a:gdLst/>
              <a:ahLst/>
              <a:cxnLst/>
              <a:rect l="l" t="t" r="r" b="b"/>
              <a:pathLst>
                <a:path w="49" h="39" extrusionOk="0">
                  <a:moveTo>
                    <a:pt x="48" y="0"/>
                  </a:moveTo>
                  <a:lnTo>
                    <a:pt x="48" y="0"/>
                  </a:lnTo>
                  <a:cubicBezTo>
                    <a:pt x="36" y="12"/>
                    <a:pt x="24" y="24"/>
                    <a:pt x="1" y="36"/>
                  </a:cubicBezTo>
                  <a:cubicBezTo>
                    <a:pt x="5" y="37"/>
                    <a:pt x="8" y="38"/>
                    <a:pt x="12" y="38"/>
                  </a:cubicBezTo>
                  <a:cubicBezTo>
                    <a:pt x="39" y="38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7173;p60">
              <a:extLst>
                <a:ext uri="{FF2B5EF4-FFF2-40B4-BE49-F238E27FC236}">
                  <a16:creationId xmlns:a16="http://schemas.microsoft.com/office/drawing/2014/main" id="{6E3D4A68-FEE7-47DC-85F3-E4C50812011A}"/>
                </a:ext>
              </a:extLst>
            </p:cNvPr>
            <p:cNvSpPr/>
            <p:nvPr/>
          </p:nvSpPr>
          <p:spPr>
            <a:xfrm>
              <a:off x="6262975" y="195900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1"/>
                  </a:moveTo>
                  <a:cubicBezTo>
                    <a:pt x="12" y="1"/>
                    <a:pt x="0" y="1"/>
                    <a:pt x="0" y="36"/>
                  </a:cubicBezTo>
                  <a:cubicBezTo>
                    <a:pt x="0" y="24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7174;p60">
              <a:extLst>
                <a:ext uri="{FF2B5EF4-FFF2-40B4-BE49-F238E27FC236}">
                  <a16:creationId xmlns:a16="http://schemas.microsoft.com/office/drawing/2014/main" id="{87C5D89D-B9DD-4821-AF9D-54351540699E}"/>
                </a:ext>
              </a:extLst>
            </p:cNvPr>
            <p:cNvSpPr/>
            <p:nvPr/>
          </p:nvSpPr>
          <p:spPr>
            <a:xfrm>
              <a:off x="6275175" y="1985400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6" y="1"/>
                  </a:moveTo>
                  <a:cubicBezTo>
                    <a:pt x="3" y="1"/>
                    <a:pt x="1" y="2"/>
                    <a:pt x="1" y="4"/>
                  </a:cubicBezTo>
                  <a:cubicBezTo>
                    <a:pt x="11" y="7"/>
                    <a:pt x="16" y="8"/>
                    <a:pt x="19" y="8"/>
                  </a:cubicBezTo>
                  <a:cubicBezTo>
                    <a:pt x="27" y="8"/>
                    <a:pt x="14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7175;p60">
              <a:extLst>
                <a:ext uri="{FF2B5EF4-FFF2-40B4-BE49-F238E27FC236}">
                  <a16:creationId xmlns:a16="http://schemas.microsoft.com/office/drawing/2014/main" id="{99EA007D-CBBF-4F4B-A40D-BEE6A4361445}"/>
                </a:ext>
              </a:extLst>
            </p:cNvPr>
            <p:cNvSpPr/>
            <p:nvPr/>
          </p:nvSpPr>
          <p:spPr>
            <a:xfrm>
              <a:off x="6347800" y="190512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3" y="1"/>
                  </a:moveTo>
                  <a:cubicBezTo>
                    <a:pt x="13" y="12"/>
                    <a:pt x="1" y="24"/>
                    <a:pt x="1" y="36"/>
                  </a:cubicBezTo>
                  <a:cubicBezTo>
                    <a:pt x="1" y="24"/>
                    <a:pt x="13" y="24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7176;p60">
              <a:extLst>
                <a:ext uri="{FF2B5EF4-FFF2-40B4-BE49-F238E27FC236}">
                  <a16:creationId xmlns:a16="http://schemas.microsoft.com/office/drawing/2014/main" id="{A97DCDA0-4350-41A1-81A5-5CA8B4E523E2}"/>
                </a:ext>
              </a:extLst>
            </p:cNvPr>
            <p:cNvSpPr/>
            <p:nvPr/>
          </p:nvSpPr>
          <p:spPr>
            <a:xfrm>
              <a:off x="6303450" y="18831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7177;p60">
              <a:extLst>
                <a:ext uri="{FF2B5EF4-FFF2-40B4-BE49-F238E27FC236}">
                  <a16:creationId xmlns:a16="http://schemas.microsoft.com/office/drawing/2014/main" id="{38C1DAFF-6973-4A0F-B3FE-2BE29601BE6F}"/>
                </a:ext>
              </a:extLst>
            </p:cNvPr>
            <p:cNvSpPr/>
            <p:nvPr/>
          </p:nvSpPr>
          <p:spPr>
            <a:xfrm>
              <a:off x="6303750" y="18822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25"/>
                  </a:moveTo>
                  <a:cubicBezTo>
                    <a:pt x="24" y="1"/>
                    <a:pt x="12" y="13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7178;p60">
              <a:extLst>
                <a:ext uri="{FF2B5EF4-FFF2-40B4-BE49-F238E27FC236}">
                  <a16:creationId xmlns:a16="http://schemas.microsoft.com/office/drawing/2014/main" id="{8965EC0A-6991-4BE3-915E-111A1AB4C780}"/>
                </a:ext>
              </a:extLst>
            </p:cNvPr>
            <p:cNvSpPr/>
            <p:nvPr/>
          </p:nvSpPr>
          <p:spPr>
            <a:xfrm>
              <a:off x="6303150" y="1883125"/>
              <a:ext cx="525" cy="900"/>
            </a:xfrm>
            <a:custGeom>
              <a:avLst/>
              <a:gdLst/>
              <a:ahLst/>
              <a:cxnLst/>
              <a:rect l="l" t="t" r="r" b="b"/>
              <a:pathLst>
                <a:path w="21" h="36" extrusionOk="0">
                  <a:moveTo>
                    <a:pt x="20" y="1"/>
                  </a:moveTo>
                  <a:cubicBezTo>
                    <a:pt x="19" y="1"/>
                    <a:pt x="14" y="9"/>
                    <a:pt x="1" y="35"/>
                  </a:cubicBezTo>
                  <a:cubicBezTo>
                    <a:pt x="8" y="28"/>
                    <a:pt x="21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7179;p60">
              <a:extLst>
                <a:ext uri="{FF2B5EF4-FFF2-40B4-BE49-F238E27FC236}">
                  <a16:creationId xmlns:a16="http://schemas.microsoft.com/office/drawing/2014/main" id="{E2FCB541-D5D6-4810-97E4-491578B1007A}"/>
                </a:ext>
              </a:extLst>
            </p:cNvPr>
            <p:cNvSpPr/>
            <p:nvPr/>
          </p:nvSpPr>
          <p:spPr>
            <a:xfrm>
              <a:off x="6313075" y="1956225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6" y="0"/>
                  </a:moveTo>
                  <a:lnTo>
                    <a:pt x="6" y="0"/>
                  </a:lnTo>
                  <a:cubicBezTo>
                    <a:pt x="3" y="0"/>
                    <a:pt x="1" y="16"/>
                    <a:pt x="9" y="16"/>
                  </a:cubicBezTo>
                  <a:cubicBezTo>
                    <a:pt x="9" y="4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7180;p60">
              <a:extLst>
                <a:ext uri="{FF2B5EF4-FFF2-40B4-BE49-F238E27FC236}">
                  <a16:creationId xmlns:a16="http://schemas.microsoft.com/office/drawing/2014/main" id="{A65D8D0F-8FE2-4B0F-85AB-75A7266C9A20}"/>
                </a:ext>
              </a:extLst>
            </p:cNvPr>
            <p:cNvSpPr/>
            <p:nvPr/>
          </p:nvSpPr>
          <p:spPr>
            <a:xfrm>
              <a:off x="6276675" y="1938100"/>
              <a:ext cx="2250" cy="2175"/>
            </a:xfrm>
            <a:custGeom>
              <a:avLst/>
              <a:gdLst/>
              <a:ahLst/>
              <a:cxnLst/>
              <a:rect l="l" t="t" r="r" b="b"/>
              <a:pathLst>
                <a:path w="90" h="87" extrusionOk="0">
                  <a:moveTo>
                    <a:pt x="29" y="1"/>
                  </a:moveTo>
                  <a:cubicBezTo>
                    <a:pt x="20" y="1"/>
                    <a:pt x="11" y="2"/>
                    <a:pt x="0" y="3"/>
                  </a:cubicBezTo>
                  <a:cubicBezTo>
                    <a:pt x="24" y="27"/>
                    <a:pt x="36" y="63"/>
                    <a:pt x="48" y="86"/>
                  </a:cubicBezTo>
                  <a:cubicBezTo>
                    <a:pt x="89" y="35"/>
                    <a:pt x="86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7181;p60">
              <a:extLst>
                <a:ext uri="{FF2B5EF4-FFF2-40B4-BE49-F238E27FC236}">
                  <a16:creationId xmlns:a16="http://schemas.microsoft.com/office/drawing/2014/main" id="{644EA088-3FC0-4575-B78D-34839178AC89}"/>
                </a:ext>
              </a:extLst>
            </p:cNvPr>
            <p:cNvSpPr/>
            <p:nvPr/>
          </p:nvSpPr>
          <p:spPr>
            <a:xfrm>
              <a:off x="6301675" y="1891425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6" y="1"/>
                  </a:moveTo>
                  <a:cubicBezTo>
                    <a:pt x="12" y="1"/>
                    <a:pt x="0" y="13"/>
                    <a:pt x="0" y="25"/>
                  </a:cubicBezTo>
                  <a:cubicBezTo>
                    <a:pt x="12" y="13"/>
                    <a:pt x="24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7182;p60">
              <a:extLst>
                <a:ext uri="{FF2B5EF4-FFF2-40B4-BE49-F238E27FC236}">
                  <a16:creationId xmlns:a16="http://schemas.microsoft.com/office/drawing/2014/main" id="{D74DBA5F-4C0A-4F01-8E08-66E64324F58E}"/>
                </a:ext>
              </a:extLst>
            </p:cNvPr>
            <p:cNvSpPr/>
            <p:nvPr/>
          </p:nvSpPr>
          <p:spPr>
            <a:xfrm>
              <a:off x="6302850" y="189112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25" y="1"/>
                  </a:lnTo>
                  <a:cubicBezTo>
                    <a:pt x="13" y="13"/>
                    <a:pt x="1" y="37"/>
                    <a:pt x="1" y="49"/>
                  </a:cubicBezTo>
                  <a:cubicBezTo>
                    <a:pt x="25" y="25"/>
                    <a:pt x="25" y="13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7183;p60">
              <a:extLst>
                <a:ext uri="{FF2B5EF4-FFF2-40B4-BE49-F238E27FC236}">
                  <a16:creationId xmlns:a16="http://schemas.microsoft.com/office/drawing/2014/main" id="{3FAC0F6E-2B2C-4663-9884-EA3AD3F416C8}"/>
                </a:ext>
              </a:extLst>
            </p:cNvPr>
            <p:cNvSpPr/>
            <p:nvPr/>
          </p:nvSpPr>
          <p:spPr>
            <a:xfrm>
              <a:off x="6305250" y="1884875"/>
              <a:ext cx="1200" cy="2425"/>
            </a:xfrm>
            <a:custGeom>
              <a:avLst/>
              <a:gdLst/>
              <a:ahLst/>
              <a:cxnLst/>
              <a:rect l="l" t="t" r="r" b="b"/>
              <a:pathLst>
                <a:path w="48" h="97" extrusionOk="0">
                  <a:moveTo>
                    <a:pt x="48" y="1"/>
                  </a:moveTo>
                  <a:cubicBezTo>
                    <a:pt x="48" y="1"/>
                    <a:pt x="0" y="9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7184;p60">
              <a:extLst>
                <a:ext uri="{FF2B5EF4-FFF2-40B4-BE49-F238E27FC236}">
                  <a16:creationId xmlns:a16="http://schemas.microsoft.com/office/drawing/2014/main" id="{BE40774B-5148-477A-97FE-097C30D11C7A}"/>
                </a:ext>
              </a:extLst>
            </p:cNvPr>
            <p:cNvSpPr/>
            <p:nvPr/>
          </p:nvSpPr>
          <p:spPr>
            <a:xfrm>
              <a:off x="6312675" y="19566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cubicBezTo>
                    <a:pt x="1" y="0"/>
                    <a:pt x="1" y="12"/>
                    <a:pt x="1" y="24"/>
                  </a:cubicBezTo>
                  <a:cubicBezTo>
                    <a:pt x="13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7185;p60">
              <a:extLst>
                <a:ext uri="{FF2B5EF4-FFF2-40B4-BE49-F238E27FC236}">
                  <a16:creationId xmlns:a16="http://schemas.microsoft.com/office/drawing/2014/main" id="{FE822603-9C57-40A2-947C-AE062EB8C9B7}"/>
                </a:ext>
              </a:extLst>
            </p:cNvPr>
            <p:cNvSpPr/>
            <p:nvPr/>
          </p:nvSpPr>
          <p:spPr>
            <a:xfrm>
              <a:off x="6292650" y="1914525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5" y="0"/>
                  </a:moveTo>
                  <a:cubicBezTo>
                    <a:pt x="0" y="0"/>
                    <a:pt x="0" y="6"/>
                    <a:pt x="16" y="6"/>
                  </a:cubicBezTo>
                  <a:cubicBezTo>
                    <a:pt x="12" y="2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7186;p60">
              <a:extLst>
                <a:ext uri="{FF2B5EF4-FFF2-40B4-BE49-F238E27FC236}">
                  <a16:creationId xmlns:a16="http://schemas.microsoft.com/office/drawing/2014/main" id="{95C1FEBD-2F3F-4B13-8E11-9980A9AAF4A8}"/>
                </a:ext>
              </a:extLst>
            </p:cNvPr>
            <p:cNvSpPr/>
            <p:nvPr/>
          </p:nvSpPr>
          <p:spPr>
            <a:xfrm>
              <a:off x="6299425" y="1899175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7" y="0"/>
                  </a:moveTo>
                  <a:cubicBezTo>
                    <a:pt x="0" y="7"/>
                    <a:pt x="1" y="14"/>
                    <a:pt x="3" y="14"/>
                  </a:cubicBezTo>
                  <a:cubicBezTo>
                    <a:pt x="5" y="14"/>
                    <a:pt x="7" y="1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7187;p60">
              <a:extLst>
                <a:ext uri="{FF2B5EF4-FFF2-40B4-BE49-F238E27FC236}">
                  <a16:creationId xmlns:a16="http://schemas.microsoft.com/office/drawing/2014/main" id="{C812D3A8-B4C0-45BD-8217-B288BA1F9E61}"/>
                </a:ext>
              </a:extLst>
            </p:cNvPr>
            <p:cNvSpPr/>
            <p:nvPr/>
          </p:nvSpPr>
          <p:spPr>
            <a:xfrm>
              <a:off x="6307550" y="1960750"/>
              <a:ext cx="1000" cy="1450"/>
            </a:xfrm>
            <a:custGeom>
              <a:avLst/>
              <a:gdLst/>
              <a:ahLst/>
              <a:cxnLst/>
              <a:rect l="l" t="t" r="r" b="b"/>
              <a:pathLst>
                <a:path w="40" h="58" extrusionOk="0">
                  <a:moveTo>
                    <a:pt x="37" y="1"/>
                  </a:moveTo>
                  <a:cubicBezTo>
                    <a:pt x="29" y="1"/>
                    <a:pt x="15" y="30"/>
                    <a:pt x="7" y="46"/>
                  </a:cubicBezTo>
                  <a:lnTo>
                    <a:pt x="7" y="46"/>
                  </a:lnTo>
                  <a:cubicBezTo>
                    <a:pt x="17" y="35"/>
                    <a:pt x="28" y="24"/>
                    <a:pt x="39" y="2"/>
                  </a:cubicBezTo>
                  <a:cubicBezTo>
                    <a:pt x="38" y="1"/>
                    <a:pt x="38" y="1"/>
                    <a:pt x="37" y="1"/>
                  </a:cubicBezTo>
                  <a:close/>
                  <a:moveTo>
                    <a:pt x="7" y="46"/>
                  </a:moveTo>
                  <a:cubicBezTo>
                    <a:pt x="6" y="47"/>
                    <a:pt x="4" y="49"/>
                    <a:pt x="3" y="50"/>
                  </a:cubicBezTo>
                  <a:cubicBezTo>
                    <a:pt x="1" y="55"/>
                    <a:pt x="1" y="58"/>
                    <a:pt x="1" y="58"/>
                  </a:cubicBezTo>
                  <a:cubicBezTo>
                    <a:pt x="1" y="58"/>
                    <a:pt x="3" y="53"/>
                    <a:pt x="7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7188;p60">
              <a:extLst>
                <a:ext uri="{FF2B5EF4-FFF2-40B4-BE49-F238E27FC236}">
                  <a16:creationId xmlns:a16="http://schemas.microsoft.com/office/drawing/2014/main" id="{BA523932-6013-4E7F-8350-AAFEBBBC1977}"/>
                </a:ext>
              </a:extLst>
            </p:cNvPr>
            <p:cNvSpPr/>
            <p:nvPr/>
          </p:nvSpPr>
          <p:spPr>
            <a:xfrm>
              <a:off x="6264175" y="1961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0" y="1"/>
                    <a:pt x="12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7189;p60">
              <a:extLst>
                <a:ext uri="{FF2B5EF4-FFF2-40B4-BE49-F238E27FC236}">
                  <a16:creationId xmlns:a16="http://schemas.microsoft.com/office/drawing/2014/main" id="{F1FF5F3F-697B-47D9-A884-B2F482DE1D74}"/>
                </a:ext>
              </a:extLst>
            </p:cNvPr>
            <p:cNvSpPr/>
            <p:nvPr/>
          </p:nvSpPr>
          <p:spPr>
            <a:xfrm>
              <a:off x="6293150" y="1911875"/>
              <a:ext cx="850" cy="800"/>
            </a:xfrm>
            <a:custGeom>
              <a:avLst/>
              <a:gdLst/>
              <a:ahLst/>
              <a:cxnLst/>
              <a:rect l="l" t="t" r="r" b="b"/>
              <a:pathLst>
                <a:path w="34" h="32" extrusionOk="0">
                  <a:moveTo>
                    <a:pt x="32" y="0"/>
                  </a:moveTo>
                  <a:cubicBezTo>
                    <a:pt x="28" y="0"/>
                    <a:pt x="0" y="31"/>
                    <a:pt x="3" y="31"/>
                  </a:cubicBezTo>
                  <a:cubicBezTo>
                    <a:pt x="4" y="31"/>
                    <a:pt x="11" y="25"/>
                    <a:pt x="32" y="4"/>
                  </a:cubicBezTo>
                  <a:cubicBezTo>
                    <a:pt x="33" y="2"/>
                    <a:pt x="33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7190;p60">
              <a:extLst>
                <a:ext uri="{FF2B5EF4-FFF2-40B4-BE49-F238E27FC236}">
                  <a16:creationId xmlns:a16="http://schemas.microsoft.com/office/drawing/2014/main" id="{C6A2059B-741C-4A57-9E72-D8699C70397A}"/>
                </a:ext>
              </a:extLst>
            </p:cNvPr>
            <p:cNvSpPr/>
            <p:nvPr/>
          </p:nvSpPr>
          <p:spPr>
            <a:xfrm>
              <a:off x="6305250" y="1878775"/>
              <a:ext cx="700" cy="775"/>
            </a:xfrm>
            <a:custGeom>
              <a:avLst/>
              <a:gdLst/>
              <a:ahLst/>
              <a:cxnLst/>
              <a:rect l="l" t="t" r="r" b="b"/>
              <a:pathLst>
                <a:path w="28" h="31" extrusionOk="0">
                  <a:moveTo>
                    <a:pt x="27" y="0"/>
                  </a:moveTo>
                  <a:cubicBezTo>
                    <a:pt x="27" y="0"/>
                    <a:pt x="25" y="3"/>
                    <a:pt x="23" y="7"/>
                  </a:cubicBezTo>
                  <a:lnTo>
                    <a:pt x="23" y="7"/>
                  </a:lnTo>
                  <a:cubicBezTo>
                    <a:pt x="23" y="7"/>
                    <a:pt x="24" y="7"/>
                    <a:pt x="24" y="7"/>
                  </a:cubicBezTo>
                  <a:cubicBezTo>
                    <a:pt x="26" y="2"/>
                    <a:pt x="27" y="0"/>
                    <a:pt x="27" y="0"/>
                  </a:cubicBezTo>
                  <a:close/>
                  <a:moveTo>
                    <a:pt x="23" y="7"/>
                  </a:moveTo>
                  <a:lnTo>
                    <a:pt x="23" y="7"/>
                  </a:lnTo>
                  <a:cubicBezTo>
                    <a:pt x="12" y="8"/>
                    <a:pt x="12" y="19"/>
                    <a:pt x="0" y="31"/>
                  </a:cubicBezTo>
                  <a:cubicBezTo>
                    <a:pt x="7" y="31"/>
                    <a:pt x="17" y="16"/>
                    <a:pt x="2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7191;p60">
              <a:extLst>
                <a:ext uri="{FF2B5EF4-FFF2-40B4-BE49-F238E27FC236}">
                  <a16:creationId xmlns:a16="http://schemas.microsoft.com/office/drawing/2014/main" id="{31FD0F60-E6F6-4375-A541-D295CD11A780}"/>
                </a:ext>
              </a:extLst>
            </p:cNvPr>
            <p:cNvSpPr/>
            <p:nvPr/>
          </p:nvSpPr>
          <p:spPr>
            <a:xfrm>
              <a:off x="6309400" y="18795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3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7192;p60">
              <a:extLst>
                <a:ext uri="{FF2B5EF4-FFF2-40B4-BE49-F238E27FC236}">
                  <a16:creationId xmlns:a16="http://schemas.microsoft.com/office/drawing/2014/main" id="{AAE0639E-8A20-438C-B123-F7749287EA65}"/>
                </a:ext>
              </a:extLst>
            </p:cNvPr>
            <p:cNvSpPr/>
            <p:nvPr/>
          </p:nvSpPr>
          <p:spPr>
            <a:xfrm>
              <a:off x="6306725" y="1882800"/>
              <a:ext cx="625" cy="1525"/>
            </a:xfrm>
            <a:custGeom>
              <a:avLst/>
              <a:gdLst/>
              <a:ahLst/>
              <a:cxnLst/>
              <a:rect l="l" t="t" r="r" b="b"/>
              <a:pathLst>
                <a:path w="25" h="61" extrusionOk="0">
                  <a:moveTo>
                    <a:pt x="24" y="1"/>
                  </a:moveTo>
                  <a:lnTo>
                    <a:pt x="24" y="1"/>
                  </a:lnTo>
                  <a:cubicBezTo>
                    <a:pt x="13" y="24"/>
                    <a:pt x="1" y="36"/>
                    <a:pt x="1" y="60"/>
                  </a:cubicBezTo>
                  <a:cubicBezTo>
                    <a:pt x="13" y="36"/>
                    <a:pt x="13" y="24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7193;p60">
              <a:extLst>
                <a:ext uri="{FF2B5EF4-FFF2-40B4-BE49-F238E27FC236}">
                  <a16:creationId xmlns:a16="http://schemas.microsoft.com/office/drawing/2014/main" id="{3532746F-EBBA-43FE-980D-8A3DCFCF6EAE}"/>
                </a:ext>
              </a:extLst>
            </p:cNvPr>
            <p:cNvSpPr/>
            <p:nvPr/>
          </p:nvSpPr>
          <p:spPr>
            <a:xfrm>
              <a:off x="6307325" y="188190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1"/>
                  </a:moveTo>
                  <a:lnTo>
                    <a:pt x="12" y="1"/>
                  </a:lnTo>
                  <a:cubicBezTo>
                    <a:pt x="12" y="13"/>
                    <a:pt x="0" y="25"/>
                    <a:pt x="0" y="37"/>
                  </a:cubicBezTo>
                  <a:cubicBezTo>
                    <a:pt x="12" y="25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7194;p60">
              <a:extLst>
                <a:ext uri="{FF2B5EF4-FFF2-40B4-BE49-F238E27FC236}">
                  <a16:creationId xmlns:a16="http://schemas.microsoft.com/office/drawing/2014/main" id="{F663017C-3FF2-4289-A509-0099848910D7}"/>
                </a:ext>
              </a:extLst>
            </p:cNvPr>
            <p:cNvSpPr/>
            <p:nvPr/>
          </p:nvSpPr>
          <p:spPr>
            <a:xfrm>
              <a:off x="6308800" y="1881025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25" y="0"/>
                  </a:moveTo>
                  <a:cubicBezTo>
                    <a:pt x="1" y="12"/>
                    <a:pt x="1" y="24"/>
                    <a:pt x="1" y="24"/>
                  </a:cubicBezTo>
                  <a:cubicBezTo>
                    <a:pt x="1" y="24"/>
                    <a:pt x="1" y="12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7195;p60">
              <a:extLst>
                <a:ext uri="{FF2B5EF4-FFF2-40B4-BE49-F238E27FC236}">
                  <a16:creationId xmlns:a16="http://schemas.microsoft.com/office/drawing/2014/main" id="{A3156513-3258-4E6D-8185-4BB9DEF6FAD3}"/>
                </a:ext>
              </a:extLst>
            </p:cNvPr>
            <p:cNvSpPr/>
            <p:nvPr/>
          </p:nvSpPr>
          <p:spPr>
            <a:xfrm>
              <a:off x="6299575" y="189530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3" y="1"/>
                  </a:moveTo>
                  <a:lnTo>
                    <a:pt x="13" y="1"/>
                  </a:lnTo>
                  <a:cubicBezTo>
                    <a:pt x="13" y="1"/>
                    <a:pt x="1" y="36"/>
                    <a:pt x="1" y="36"/>
                  </a:cubicBezTo>
                  <a:cubicBezTo>
                    <a:pt x="13" y="36"/>
                    <a:pt x="13" y="24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7196;p60">
              <a:extLst>
                <a:ext uri="{FF2B5EF4-FFF2-40B4-BE49-F238E27FC236}">
                  <a16:creationId xmlns:a16="http://schemas.microsoft.com/office/drawing/2014/main" id="{5C0D8AE0-CE3B-484C-B32E-27BD47E1E425}"/>
                </a:ext>
              </a:extLst>
            </p:cNvPr>
            <p:cNvSpPr/>
            <p:nvPr/>
          </p:nvSpPr>
          <p:spPr>
            <a:xfrm>
              <a:off x="6302925" y="1892625"/>
              <a:ext cx="625" cy="525"/>
            </a:xfrm>
            <a:custGeom>
              <a:avLst/>
              <a:gdLst/>
              <a:ahLst/>
              <a:cxnLst/>
              <a:rect l="l" t="t" r="r" b="b"/>
              <a:pathLst>
                <a:path w="25" h="21" extrusionOk="0">
                  <a:moveTo>
                    <a:pt x="22" y="0"/>
                  </a:moveTo>
                  <a:cubicBezTo>
                    <a:pt x="22" y="2"/>
                    <a:pt x="22" y="3"/>
                    <a:pt x="22" y="4"/>
                  </a:cubicBezTo>
                  <a:lnTo>
                    <a:pt x="22" y="4"/>
                  </a:lnTo>
                  <a:cubicBezTo>
                    <a:pt x="24" y="2"/>
                    <a:pt x="24" y="0"/>
                    <a:pt x="22" y="0"/>
                  </a:cubicBezTo>
                  <a:close/>
                  <a:moveTo>
                    <a:pt x="22" y="4"/>
                  </a:moveTo>
                  <a:lnTo>
                    <a:pt x="22" y="4"/>
                  </a:lnTo>
                  <a:cubicBezTo>
                    <a:pt x="16" y="10"/>
                    <a:pt x="0" y="21"/>
                    <a:pt x="3" y="21"/>
                  </a:cubicBezTo>
                  <a:cubicBezTo>
                    <a:pt x="5" y="21"/>
                    <a:pt x="10" y="18"/>
                    <a:pt x="22" y="12"/>
                  </a:cubicBezTo>
                  <a:cubicBezTo>
                    <a:pt x="22" y="12"/>
                    <a:pt x="22" y="12"/>
                    <a:pt x="2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7197;p60">
              <a:extLst>
                <a:ext uri="{FF2B5EF4-FFF2-40B4-BE49-F238E27FC236}">
                  <a16:creationId xmlns:a16="http://schemas.microsoft.com/office/drawing/2014/main" id="{9688D0A1-A45D-4EBC-864F-7B91240511BA}"/>
                </a:ext>
              </a:extLst>
            </p:cNvPr>
            <p:cNvSpPr/>
            <p:nvPr/>
          </p:nvSpPr>
          <p:spPr>
            <a:xfrm>
              <a:off x="6301675" y="1895600"/>
              <a:ext cx="625" cy="1525"/>
            </a:xfrm>
            <a:custGeom>
              <a:avLst/>
              <a:gdLst/>
              <a:ahLst/>
              <a:cxnLst/>
              <a:rect l="l" t="t" r="r" b="b"/>
              <a:pathLst>
                <a:path w="25" h="61" extrusionOk="0">
                  <a:moveTo>
                    <a:pt x="24" y="1"/>
                  </a:moveTo>
                  <a:cubicBezTo>
                    <a:pt x="0" y="1"/>
                    <a:pt x="12" y="60"/>
                    <a:pt x="12" y="60"/>
                  </a:cubicBezTo>
                  <a:cubicBezTo>
                    <a:pt x="24" y="60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7198;p60">
              <a:extLst>
                <a:ext uri="{FF2B5EF4-FFF2-40B4-BE49-F238E27FC236}">
                  <a16:creationId xmlns:a16="http://schemas.microsoft.com/office/drawing/2014/main" id="{FF4E4B02-6910-4561-A989-06C490A54CB6}"/>
                </a:ext>
              </a:extLst>
            </p:cNvPr>
            <p:cNvSpPr/>
            <p:nvPr/>
          </p:nvSpPr>
          <p:spPr>
            <a:xfrm>
              <a:off x="6283225" y="1927150"/>
              <a:ext cx="2400" cy="1825"/>
            </a:xfrm>
            <a:custGeom>
              <a:avLst/>
              <a:gdLst/>
              <a:ahLst/>
              <a:cxnLst/>
              <a:rect l="l" t="t" r="r" b="b"/>
              <a:pathLst>
                <a:path w="96" h="73" extrusionOk="0">
                  <a:moveTo>
                    <a:pt x="95" y="1"/>
                  </a:moveTo>
                  <a:cubicBezTo>
                    <a:pt x="71" y="1"/>
                    <a:pt x="0" y="72"/>
                    <a:pt x="71" y="72"/>
                  </a:cubicBezTo>
                  <a:cubicBezTo>
                    <a:pt x="83" y="72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7199;p60">
              <a:extLst>
                <a:ext uri="{FF2B5EF4-FFF2-40B4-BE49-F238E27FC236}">
                  <a16:creationId xmlns:a16="http://schemas.microsoft.com/office/drawing/2014/main" id="{0DD7311B-FBDF-438A-8408-AB09DD9A60E0}"/>
                </a:ext>
              </a:extLst>
            </p:cNvPr>
            <p:cNvSpPr/>
            <p:nvPr/>
          </p:nvSpPr>
          <p:spPr>
            <a:xfrm>
              <a:off x="6285000" y="19286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0"/>
                  </a:moveTo>
                  <a:cubicBezTo>
                    <a:pt x="12" y="0"/>
                    <a:pt x="12" y="0"/>
                    <a:pt x="0" y="12"/>
                  </a:cubicBezTo>
                  <a:cubicBezTo>
                    <a:pt x="12" y="0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7200;p60">
              <a:extLst>
                <a:ext uri="{FF2B5EF4-FFF2-40B4-BE49-F238E27FC236}">
                  <a16:creationId xmlns:a16="http://schemas.microsoft.com/office/drawing/2014/main" id="{A27D08FD-88F6-484B-B8B4-B27EF35C8517}"/>
                </a:ext>
              </a:extLst>
            </p:cNvPr>
            <p:cNvSpPr/>
            <p:nvPr/>
          </p:nvSpPr>
          <p:spPr>
            <a:xfrm>
              <a:off x="6350475" y="19018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24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13" y="12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7201;p60">
              <a:extLst>
                <a:ext uri="{FF2B5EF4-FFF2-40B4-BE49-F238E27FC236}">
                  <a16:creationId xmlns:a16="http://schemas.microsoft.com/office/drawing/2014/main" id="{F3C1B47A-070B-4993-A3AD-FF0940DBD713}"/>
                </a:ext>
              </a:extLst>
            </p:cNvPr>
            <p:cNvSpPr/>
            <p:nvPr/>
          </p:nvSpPr>
          <p:spPr>
            <a:xfrm>
              <a:off x="6269825" y="197357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5"/>
                    <a:pt x="12" y="37"/>
                    <a:pt x="12" y="37"/>
                  </a:cubicBezTo>
                  <a:cubicBezTo>
                    <a:pt x="12" y="37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7202;p60">
              <a:extLst>
                <a:ext uri="{FF2B5EF4-FFF2-40B4-BE49-F238E27FC236}">
                  <a16:creationId xmlns:a16="http://schemas.microsoft.com/office/drawing/2014/main" id="{B5965285-B4E8-4DB1-97FB-B79369A6836E}"/>
                </a:ext>
              </a:extLst>
            </p:cNvPr>
            <p:cNvSpPr/>
            <p:nvPr/>
          </p:nvSpPr>
          <p:spPr>
            <a:xfrm>
              <a:off x="6397225" y="1817325"/>
              <a:ext cx="1500" cy="900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0" y="36"/>
                  </a:moveTo>
                  <a:cubicBezTo>
                    <a:pt x="60" y="0"/>
                    <a:pt x="0" y="36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7203;p60">
              <a:extLst>
                <a:ext uri="{FF2B5EF4-FFF2-40B4-BE49-F238E27FC236}">
                  <a16:creationId xmlns:a16="http://schemas.microsoft.com/office/drawing/2014/main" id="{CBE3091E-4415-463B-AD85-A793313B4C77}"/>
                </a:ext>
              </a:extLst>
            </p:cNvPr>
            <p:cNvSpPr/>
            <p:nvPr/>
          </p:nvSpPr>
          <p:spPr>
            <a:xfrm>
              <a:off x="6401375" y="18214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7204;p60">
              <a:extLst>
                <a:ext uri="{FF2B5EF4-FFF2-40B4-BE49-F238E27FC236}">
                  <a16:creationId xmlns:a16="http://schemas.microsoft.com/office/drawing/2014/main" id="{7A309210-C3B2-405D-8D11-D55FBFF5DDF8}"/>
                </a:ext>
              </a:extLst>
            </p:cNvPr>
            <p:cNvSpPr/>
            <p:nvPr/>
          </p:nvSpPr>
          <p:spPr>
            <a:xfrm>
              <a:off x="6399600" y="1826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2" y="5"/>
                    <a:pt x="9" y="9"/>
                  </a:cubicBezTo>
                  <a:lnTo>
                    <a:pt x="9" y="9"/>
                  </a:lnTo>
                  <a:cubicBezTo>
                    <a:pt x="11" y="7"/>
                    <a:pt x="12" y="4"/>
                    <a:pt x="12" y="0"/>
                  </a:cubicBezTo>
                  <a:close/>
                  <a:moveTo>
                    <a:pt x="9" y="9"/>
                  </a:moveTo>
                  <a:cubicBezTo>
                    <a:pt x="5" y="12"/>
                    <a:pt x="0" y="12"/>
                    <a:pt x="0" y="12"/>
                  </a:cubicBezTo>
                  <a:cubicBezTo>
                    <a:pt x="5" y="12"/>
                    <a:pt x="7" y="11"/>
                    <a:pt x="9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7205;p60">
              <a:extLst>
                <a:ext uri="{FF2B5EF4-FFF2-40B4-BE49-F238E27FC236}">
                  <a16:creationId xmlns:a16="http://schemas.microsoft.com/office/drawing/2014/main" id="{969EB388-DEE0-42A6-871E-965A8129251E}"/>
                </a:ext>
              </a:extLst>
            </p:cNvPr>
            <p:cNvSpPr/>
            <p:nvPr/>
          </p:nvSpPr>
          <p:spPr>
            <a:xfrm>
              <a:off x="6399600" y="1823275"/>
              <a:ext cx="2700" cy="3600"/>
            </a:xfrm>
            <a:custGeom>
              <a:avLst/>
              <a:gdLst/>
              <a:ahLst/>
              <a:cxnLst/>
              <a:rect l="l" t="t" r="r" b="b"/>
              <a:pathLst>
                <a:path w="108" h="144" extrusionOk="0">
                  <a:moveTo>
                    <a:pt x="48" y="0"/>
                  </a:moveTo>
                  <a:cubicBezTo>
                    <a:pt x="48" y="48"/>
                    <a:pt x="36" y="96"/>
                    <a:pt x="0" y="143"/>
                  </a:cubicBezTo>
                  <a:cubicBezTo>
                    <a:pt x="36" y="107"/>
                    <a:pt x="108" y="48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7206;p60">
              <a:extLst>
                <a:ext uri="{FF2B5EF4-FFF2-40B4-BE49-F238E27FC236}">
                  <a16:creationId xmlns:a16="http://schemas.microsoft.com/office/drawing/2014/main" id="{DB5711B8-0635-4979-B24E-6C8070158C7F}"/>
                </a:ext>
              </a:extLst>
            </p:cNvPr>
            <p:cNvSpPr/>
            <p:nvPr/>
          </p:nvSpPr>
          <p:spPr>
            <a:xfrm>
              <a:off x="6396025" y="1828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7207;p60">
              <a:extLst>
                <a:ext uri="{FF2B5EF4-FFF2-40B4-BE49-F238E27FC236}">
                  <a16:creationId xmlns:a16="http://schemas.microsoft.com/office/drawing/2014/main" id="{288D20AF-2D11-40CD-BCE0-4B48EB91EE9E}"/>
                </a:ext>
              </a:extLst>
            </p:cNvPr>
            <p:cNvSpPr/>
            <p:nvPr/>
          </p:nvSpPr>
          <p:spPr>
            <a:xfrm>
              <a:off x="6396025" y="1828200"/>
              <a:ext cx="525" cy="750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9" y="0"/>
                  </a:moveTo>
                  <a:cubicBezTo>
                    <a:pt x="19" y="0"/>
                    <a:pt x="14" y="8"/>
                    <a:pt x="1" y="30"/>
                  </a:cubicBezTo>
                  <a:cubicBezTo>
                    <a:pt x="8" y="22"/>
                    <a:pt x="20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7208;p60">
              <a:extLst>
                <a:ext uri="{FF2B5EF4-FFF2-40B4-BE49-F238E27FC236}">
                  <a16:creationId xmlns:a16="http://schemas.microsoft.com/office/drawing/2014/main" id="{DFEEB116-A68E-4E90-955B-52C95BFC03E7}"/>
                </a:ext>
              </a:extLst>
            </p:cNvPr>
            <p:cNvSpPr/>
            <p:nvPr/>
          </p:nvSpPr>
          <p:spPr>
            <a:xfrm>
              <a:off x="6394050" y="1830175"/>
              <a:ext cx="800" cy="1475"/>
            </a:xfrm>
            <a:custGeom>
              <a:avLst/>
              <a:gdLst/>
              <a:ahLst/>
              <a:cxnLst/>
              <a:rect l="l" t="t" r="r" b="b"/>
              <a:pathLst>
                <a:path w="32" h="59" extrusionOk="0">
                  <a:moveTo>
                    <a:pt x="12" y="1"/>
                  </a:moveTo>
                  <a:cubicBezTo>
                    <a:pt x="10" y="1"/>
                    <a:pt x="8" y="6"/>
                    <a:pt x="8" y="22"/>
                  </a:cubicBezTo>
                  <a:cubicBezTo>
                    <a:pt x="0" y="45"/>
                    <a:pt x="3" y="58"/>
                    <a:pt x="12" y="58"/>
                  </a:cubicBezTo>
                  <a:cubicBezTo>
                    <a:pt x="17" y="58"/>
                    <a:pt x="23" y="54"/>
                    <a:pt x="32" y="46"/>
                  </a:cubicBezTo>
                  <a:cubicBezTo>
                    <a:pt x="32" y="46"/>
                    <a:pt x="19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7209;p60">
              <a:extLst>
                <a:ext uri="{FF2B5EF4-FFF2-40B4-BE49-F238E27FC236}">
                  <a16:creationId xmlns:a16="http://schemas.microsoft.com/office/drawing/2014/main" id="{6BF80813-A697-4C75-BAB9-8D005BFCB88F}"/>
                </a:ext>
              </a:extLst>
            </p:cNvPr>
            <p:cNvSpPr/>
            <p:nvPr/>
          </p:nvSpPr>
          <p:spPr>
            <a:xfrm>
              <a:off x="6394825" y="18319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cubicBezTo>
                    <a:pt x="1" y="1"/>
                    <a:pt x="1" y="13"/>
                    <a:pt x="1" y="24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7210;p60">
              <a:extLst>
                <a:ext uri="{FF2B5EF4-FFF2-40B4-BE49-F238E27FC236}">
                  <a16:creationId xmlns:a16="http://schemas.microsoft.com/office/drawing/2014/main" id="{7C69EDAA-688F-46DA-9859-2DD3C5DDCDB3}"/>
                </a:ext>
              </a:extLst>
            </p:cNvPr>
            <p:cNvSpPr/>
            <p:nvPr/>
          </p:nvSpPr>
          <p:spPr>
            <a:xfrm>
              <a:off x="6395425" y="183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7211;p60">
              <a:extLst>
                <a:ext uri="{FF2B5EF4-FFF2-40B4-BE49-F238E27FC236}">
                  <a16:creationId xmlns:a16="http://schemas.microsoft.com/office/drawing/2014/main" id="{00653AA3-F548-4CDC-9CB7-A6E04485B662}"/>
                </a:ext>
              </a:extLst>
            </p:cNvPr>
            <p:cNvSpPr/>
            <p:nvPr/>
          </p:nvSpPr>
          <p:spPr>
            <a:xfrm>
              <a:off x="6395125" y="183100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3" y="1"/>
                  </a:moveTo>
                  <a:cubicBezTo>
                    <a:pt x="1" y="25"/>
                    <a:pt x="1" y="37"/>
                    <a:pt x="1" y="37"/>
                  </a:cubicBezTo>
                  <a:cubicBezTo>
                    <a:pt x="1" y="37"/>
                    <a:pt x="13" y="25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7212;p60">
              <a:extLst>
                <a:ext uri="{FF2B5EF4-FFF2-40B4-BE49-F238E27FC236}">
                  <a16:creationId xmlns:a16="http://schemas.microsoft.com/office/drawing/2014/main" id="{3A5AD94F-7A46-450D-B07F-4066719AEC6B}"/>
                </a:ext>
              </a:extLst>
            </p:cNvPr>
            <p:cNvSpPr/>
            <p:nvPr/>
          </p:nvSpPr>
          <p:spPr>
            <a:xfrm>
              <a:off x="6395700" y="1829225"/>
              <a:ext cx="2300" cy="1250"/>
            </a:xfrm>
            <a:custGeom>
              <a:avLst/>
              <a:gdLst/>
              <a:ahLst/>
              <a:cxnLst/>
              <a:rect l="l" t="t" r="r" b="b"/>
              <a:pathLst>
                <a:path w="92" h="50" extrusionOk="0">
                  <a:moveTo>
                    <a:pt x="37" y="0"/>
                  </a:moveTo>
                  <a:cubicBezTo>
                    <a:pt x="25" y="24"/>
                    <a:pt x="14" y="36"/>
                    <a:pt x="2" y="48"/>
                  </a:cubicBezTo>
                  <a:cubicBezTo>
                    <a:pt x="1" y="49"/>
                    <a:pt x="0" y="50"/>
                    <a:pt x="1" y="50"/>
                  </a:cubicBezTo>
                  <a:cubicBezTo>
                    <a:pt x="8" y="50"/>
                    <a:pt x="91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7213;p60">
              <a:extLst>
                <a:ext uri="{FF2B5EF4-FFF2-40B4-BE49-F238E27FC236}">
                  <a16:creationId xmlns:a16="http://schemas.microsoft.com/office/drawing/2014/main" id="{F5A1CB84-5517-4E98-ADB0-88112E84F251}"/>
                </a:ext>
              </a:extLst>
            </p:cNvPr>
            <p:cNvSpPr/>
            <p:nvPr/>
          </p:nvSpPr>
          <p:spPr>
            <a:xfrm>
              <a:off x="6400200" y="1826250"/>
              <a:ext cx="900" cy="1225"/>
            </a:xfrm>
            <a:custGeom>
              <a:avLst/>
              <a:gdLst/>
              <a:ahLst/>
              <a:cxnLst/>
              <a:rect l="l" t="t" r="r" b="b"/>
              <a:pathLst>
                <a:path w="36" h="49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24"/>
                    <a:pt x="12" y="36"/>
                    <a:pt x="0" y="48"/>
                  </a:cubicBezTo>
                  <a:cubicBezTo>
                    <a:pt x="24" y="36"/>
                    <a:pt x="36" y="4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7214;p60">
              <a:extLst>
                <a:ext uri="{FF2B5EF4-FFF2-40B4-BE49-F238E27FC236}">
                  <a16:creationId xmlns:a16="http://schemas.microsoft.com/office/drawing/2014/main" id="{14127BDA-A542-45ED-AFE4-B7BFC2803E38}"/>
                </a:ext>
              </a:extLst>
            </p:cNvPr>
            <p:cNvSpPr/>
            <p:nvPr/>
          </p:nvSpPr>
          <p:spPr>
            <a:xfrm>
              <a:off x="6391850" y="1836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0"/>
                  </a:moveTo>
                  <a:cubicBezTo>
                    <a:pt x="13" y="0"/>
                    <a:pt x="1" y="12"/>
                    <a:pt x="37" y="12"/>
                  </a:cubicBez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7215;p60">
              <a:extLst>
                <a:ext uri="{FF2B5EF4-FFF2-40B4-BE49-F238E27FC236}">
                  <a16:creationId xmlns:a16="http://schemas.microsoft.com/office/drawing/2014/main" id="{3C16D143-871A-4DD6-A89E-CD3B557F0995}"/>
                </a:ext>
              </a:extLst>
            </p:cNvPr>
            <p:cNvSpPr/>
            <p:nvPr/>
          </p:nvSpPr>
          <p:spPr>
            <a:xfrm>
              <a:off x="6391275" y="183607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0"/>
                    <a:pt x="24" y="0"/>
                    <a:pt x="36" y="12"/>
                  </a:cubicBezTo>
                  <a:cubicBezTo>
                    <a:pt x="36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7216;p60">
              <a:extLst>
                <a:ext uri="{FF2B5EF4-FFF2-40B4-BE49-F238E27FC236}">
                  <a16:creationId xmlns:a16="http://schemas.microsoft.com/office/drawing/2014/main" id="{67EAB447-8702-4DEC-BA66-F38AF3E3B9FB}"/>
                </a:ext>
              </a:extLst>
            </p:cNvPr>
            <p:cNvSpPr/>
            <p:nvPr/>
          </p:nvSpPr>
          <p:spPr>
            <a:xfrm>
              <a:off x="6386800" y="1843475"/>
              <a:ext cx="525" cy="700"/>
            </a:xfrm>
            <a:custGeom>
              <a:avLst/>
              <a:gdLst/>
              <a:ahLst/>
              <a:cxnLst/>
              <a:rect l="l" t="t" r="r" b="b"/>
              <a:pathLst>
                <a:path w="21" h="28" extrusionOk="0">
                  <a:moveTo>
                    <a:pt x="14" y="0"/>
                  </a:moveTo>
                  <a:cubicBezTo>
                    <a:pt x="12" y="0"/>
                    <a:pt x="8" y="4"/>
                    <a:pt x="0" y="14"/>
                  </a:cubicBezTo>
                  <a:cubicBezTo>
                    <a:pt x="0" y="24"/>
                    <a:pt x="2" y="28"/>
                    <a:pt x="4" y="28"/>
                  </a:cubicBezTo>
                  <a:cubicBezTo>
                    <a:pt x="10" y="28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7217;p60">
              <a:extLst>
                <a:ext uri="{FF2B5EF4-FFF2-40B4-BE49-F238E27FC236}">
                  <a16:creationId xmlns:a16="http://schemas.microsoft.com/office/drawing/2014/main" id="{6B10BAE5-1E99-4C08-BDBE-6BA498D0CF8F}"/>
                </a:ext>
              </a:extLst>
            </p:cNvPr>
            <p:cNvSpPr/>
            <p:nvPr/>
          </p:nvSpPr>
          <p:spPr>
            <a:xfrm>
              <a:off x="6387100" y="1842025"/>
              <a:ext cx="1275" cy="1500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26" y="0"/>
                  </a:moveTo>
                  <a:lnTo>
                    <a:pt x="26" y="0"/>
                  </a:lnTo>
                  <a:cubicBezTo>
                    <a:pt x="21" y="0"/>
                    <a:pt x="12" y="12"/>
                    <a:pt x="0" y="60"/>
                  </a:cubicBezTo>
                  <a:cubicBezTo>
                    <a:pt x="35" y="25"/>
                    <a:pt x="51" y="3"/>
                    <a:pt x="43" y="3"/>
                  </a:cubicBezTo>
                  <a:lnTo>
                    <a:pt x="43" y="3"/>
                  </a:lnTo>
                  <a:cubicBezTo>
                    <a:pt x="40" y="3"/>
                    <a:pt x="35" y="5"/>
                    <a:pt x="28" y="10"/>
                  </a:cubicBezTo>
                  <a:lnTo>
                    <a:pt x="28" y="10"/>
                  </a:lnTo>
                  <a:cubicBezTo>
                    <a:pt x="30" y="6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7218;p60">
              <a:extLst>
                <a:ext uri="{FF2B5EF4-FFF2-40B4-BE49-F238E27FC236}">
                  <a16:creationId xmlns:a16="http://schemas.microsoft.com/office/drawing/2014/main" id="{67CE69B7-F7DD-411B-A912-86F7AA655D34}"/>
                </a:ext>
              </a:extLst>
            </p:cNvPr>
            <p:cNvSpPr/>
            <p:nvPr/>
          </p:nvSpPr>
          <p:spPr>
            <a:xfrm>
              <a:off x="6389775" y="18390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cubicBezTo>
                    <a:pt x="0" y="0"/>
                    <a:pt x="12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7219;p60">
              <a:extLst>
                <a:ext uri="{FF2B5EF4-FFF2-40B4-BE49-F238E27FC236}">
                  <a16:creationId xmlns:a16="http://schemas.microsoft.com/office/drawing/2014/main" id="{BFD08189-C6BE-4E4D-8868-32213E247FB4}"/>
                </a:ext>
              </a:extLst>
            </p:cNvPr>
            <p:cNvSpPr/>
            <p:nvPr/>
          </p:nvSpPr>
          <p:spPr>
            <a:xfrm>
              <a:off x="6390375" y="1839350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24" y="0"/>
                  </a:moveTo>
                  <a:cubicBezTo>
                    <a:pt x="17" y="0"/>
                    <a:pt x="10" y="13"/>
                    <a:pt x="5" y="24"/>
                  </a:cubicBezTo>
                  <a:lnTo>
                    <a:pt x="5" y="24"/>
                  </a:lnTo>
                  <a:cubicBezTo>
                    <a:pt x="9" y="18"/>
                    <a:pt x="14" y="10"/>
                    <a:pt x="24" y="0"/>
                  </a:cubicBezTo>
                  <a:close/>
                  <a:moveTo>
                    <a:pt x="5" y="24"/>
                  </a:moveTo>
                  <a:cubicBezTo>
                    <a:pt x="0" y="32"/>
                    <a:pt x="0" y="36"/>
                    <a:pt x="0" y="36"/>
                  </a:cubicBezTo>
                  <a:cubicBezTo>
                    <a:pt x="0" y="36"/>
                    <a:pt x="2" y="30"/>
                    <a:pt x="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7220;p60">
              <a:extLst>
                <a:ext uri="{FF2B5EF4-FFF2-40B4-BE49-F238E27FC236}">
                  <a16:creationId xmlns:a16="http://schemas.microsoft.com/office/drawing/2014/main" id="{BF465BF2-F8D1-4B7D-83DE-7D5100DF58F4}"/>
                </a:ext>
              </a:extLst>
            </p:cNvPr>
            <p:cNvSpPr/>
            <p:nvPr/>
          </p:nvSpPr>
          <p:spPr>
            <a:xfrm>
              <a:off x="6390675" y="18393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7221;p60">
              <a:extLst>
                <a:ext uri="{FF2B5EF4-FFF2-40B4-BE49-F238E27FC236}">
                  <a16:creationId xmlns:a16="http://schemas.microsoft.com/office/drawing/2014/main" id="{3C195DE8-61F9-4674-B880-98AADC416FEC}"/>
                </a:ext>
              </a:extLst>
            </p:cNvPr>
            <p:cNvSpPr/>
            <p:nvPr/>
          </p:nvSpPr>
          <p:spPr>
            <a:xfrm>
              <a:off x="6393650" y="1835175"/>
              <a:ext cx="1500" cy="1525"/>
            </a:xfrm>
            <a:custGeom>
              <a:avLst/>
              <a:gdLst/>
              <a:ahLst/>
              <a:cxnLst/>
              <a:rect l="l" t="t" r="r" b="b"/>
              <a:pathLst>
                <a:path w="60" h="61" extrusionOk="0">
                  <a:moveTo>
                    <a:pt x="12" y="1"/>
                  </a:moveTo>
                  <a:cubicBezTo>
                    <a:pt x="0" y="24"/>
                    <a:pt x="0" y="48"/>
                    <a:pt x="12" y="60"/>
                  </a:cubicBezTo>
                  <a:cubicBezTo>
                    <a:pt x="60" y="60"/>
                    <a:pt x="12" y="24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7222;p60">
              <a:extLst>
                <a:ext uri="{FF2B5EF4-FFF2-40B4-BE49-F238E27FC236}">
                  <a16:creationId xmlns:a16="http://schemas.microsoft.com/office/drawing/2014/main" id="{DC09A877-2063-46D7-83AB-A9147618A174}"/>
                </a:ext>
              </a:extLst>
            </p:cNvPr>
            <p:cNvSpPr/>
            <p:nvPr/>
          </p:nvSpPr>
          <p:spPr>
            <a:xfrm>
              <a:off x="6391850" y="183785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1" y="36"/>
                  </a:moveTo>
                  <a:cubicBezTo>
                    <a:pt x="13" y="13"/>
                    <a:pt x="25" y="1"/>
                    <a:pt x="25" y="1"/>
                  </a:cubicBezTo>
                  <a:cubicBezTo>
                    <a:pt x="25" y="1"/>
                    <a:pt x="13" y="13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7223;p60">
              <a:extLst>
                <a:ext uri="{FF2B5EF4-FFF2-40B4-BE49-F238E27FC236}">
                  <a16:creationId xmlns:a16="http://schemas.microsoft.com/office/drawing/2014/main" id="{319CCC38-2344-4AB6-949D-F62136B6C35D}"/>
                </a:ext>
              </a:extLst>
            </p:cNvPr>
            <p:cNvSpPr/>
            <p:nvPr/>
          </p:nvSpPr>
          <p:spPr>
            <a:xfrm>
              <a:off x="6391850" y="18387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12"/>
                    <a:pt x="1" y="0"/>
                    <a:pt x="1" y="0"/>
                  </a:cubicBezTo>
                  <a:cubicBezTo>
                    <a:pt x="1" y="0"/>
                    <a:pt x="1" y="0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7224;p60">
              <a:extLst>
                <a:ext uri="{FF2B5EF4-FFF2-40B4-BE49-F238E27FC236}">
                  <a16:creationId xmlns:a16="http://schemas.microsoft.com/office/drawing/2014/main" id="{1A6A82C5-2207-487F-81B7-E536F152046A}"/>
                </a:ext>
              </a:extLst>
            </p:cNvPr>
            <p:cNvSpPr/>
            <p:nvPr/>
          </p:nvSpPr>
          <p:spPr>
            <a:xfrm>
              <a:off x="6387700" y="1843225"/>
              <a:ext cx="1200" cy="1800"/>
            </a:xfrm>
            <a:custGeom>
              <a:avLst/>
              <a:gdLst/>
              <a:ahLst/>
              <a:cxnLst/>
              <a:rect l="l" t="t" r="r" b="b"/>
              <a:pathLst>
                <a:path w="48" h="72" extrusionOk="0">
                  <a:moveTo>
                    <a:pt x="36" y="0"/>
                  </a:moveTo>
                  <a:cubicBezTo>
                    <a:pt x="12" y="0"/>
                    <a:pt x="0" y="60"/>
                    <a:pt x="0" y="71"/>
                  </a:cubicBezTo>
                  <a:cubicBezTo>
                    <a:pt x="36" y="48"/>
                    <a:pt x="48" y="24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7225;p60">
              <a:extLst>
                <a:ext uri="{FF2B5EF4-FFF2-40B4-BE49-F238E27FC236}">
                  <a16:creationId xmlns:a16="http://schemas.microsoft.com/office/drawing/2014/main" id="{D5598A0E-2E81-495E-88AC-297F9F1E6C08}"/>
                </a:ext>
              </a:extLst>
            </p:cNvPr>
            <p:cNvSpPr/>
            <p:nvPr/>
          </p:nvSpPr>
          <p:spPr>
            <a:xfrm>
              <a:off x="6388875" y="1842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cubicBezTo>
                    <a:pt x="25" y="0"/>
                    <a:pt x="13" y="12"/>
                    <a:pt x="1" y="24"/>
                  </a:cubicBezTo>
                  <a:cubicBezTo>
                    <a:pt x="25" y="12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7226;p60">
              <a:extLst>
                <a:ext uri="{FF2B5EF4-FFF2-40B4-BE49-F238E27FC236}">
                  <a16:creationId xmlns:a16="http://schemas.microsoft.com/office/drawing/2014/main" id="{7D944CBE-3430-4FF7-A9FB-403BB53006FF}"/>
                </a:ext>
              </a:extLst>
            </p:cNvPr>
            <p:cNvSpPr/>
            <p:nvPr/>
          </p:nvSpPr>
          <p:spPr>
            <a:xfrm>
              <a:off x="6385900" y="184590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36" y="0"/>
                  </a:moveTo>
                  <a:cubicBezTo>
                    <a:pt x="24" y="0"/>
                    <a:pt x="1" y="12"/>
                    <a:pt x="13" y="24"/>
                  </a:cubicBezTo>
                  <a:cubicBezTo>
                    <a:pt x="13" y="12"/>
                    <a:pt x="24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7227;p60">
              <a:extLst>
                <a:ext uri="{FF2B5EF4-FFF2-40B4-BE49-F238E27FC236}">
                  <a16:creationId xmlns:a16="http://schemas.microsoft.com/office/drawing/2014/main" id="{D0AC722B-AC39-41A4-95E6-1DFDF57D18BD}"/>
                </a:ext>
              </a:extLst>
            </p:cNvPr>
            <p:cNvSpPr/>
            <p:nvPr/>
          </p:nvSpPr>
          <p:spPr>
            <a:xfrm>
              <a:off x="6386500" y="18536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12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7228;p60">
              <a:extLst>
                <a:ext uri="{FF2B5EF4-FFF2-40B4-BE49-F238E27FC236}">
                  <a16:creationId xmlns:a16="http://schemas.microsoft.com/office/drawing/2014/main" id="{35458BCD-6370-4001-A9D3-C8ED50CBBB56}"/>
                </a:ext>
              </a:extLst>
            </p:cNvPr>
            <p:cNvSpPr/>
            <p:nvPr/>
          </p:nvSpPr>
          <p:spPr>
            <a:xfrm>
              <a:off x="6384725" y="1848250"/>
              <a:ext cx="1200" cy="1825"/>
            </a:xfrm>
            <a:custGeom>
              <a:avLst/>
              <a:gdLst/>
              <a:ahLst/>
              <a:cxnLst/>
              <a:rect l="l" t="t" r="r" b="b"/>
              <a:pathLst>
                <a:path w="48" h="73" extrusionOk="0">
                  <a:moveTo>
                    <a:pt x="47" y="0"/>
                  </a:moveTo>
                  <a:cubicBezTo>
                    <a:pt x="46" y="0"/>
                    <a:pt x="44" y="2"/>
                    <a:pt x="42" y="5"/>
                  </a:cubicBezTo>
                  <a:lnTo>
                    <a:pt x="42" y="5"/>
                  </a:lnTo>
                  <a:cubicBezTo>
                    <a:pt x="44" y="4"/>
                    <a:pt x="46" y="3"/>
                    <a:pt x="48" y="1"/>
                  </a:cubicBezTo>
                  <a:cubicBezTo>
                    <a:pt x="48" y="1"/>
                    <a:pt x="47" y="0"/>
                    <a:pt x="47" y="0"/>
                  </a:cubicBezTo>
                  <a:close/>
                  <a:moveTo>
                    <a:pt x="42" y="5"/>
                  </a:moveTo>
                  <a:lnTo>
                    <a:pt x="42" y="5"/>
                  </a:lnTo>
                  <a:cubicBezTo>
                    <a:pt x="27" y="12"/>
                    <a:pt x="0" y="10"/>
                    <a:pt x="0" y="73"/>
                  </a:cubicBezTo>
                  <a:cubicBezTo>
                    <a:pt x="0" y="73"/>
                    <a:pt x="30" y="21"/>
                    <a:pt x="42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7229;p60">
              <a:extLst>
                <a:ext uri="{FF2B5EF4-FFF2-40B4-BE49-F238E27FC236}">
                  <a16:creationId xmlns:a16="http://schemas.microsoft.com/office/drawing/2014/main" id="{B3EC2F92-3CA5-4422-938F-4D4017D8587E}"/>
                </a:ext>
              </a:extLst>
            </p:cNvPr>
            <p:cNvSpPr/>
            <p:nvPr/>
          </p:nvSpPr>
          <p:spPr>
            <a:xfrm>
              <a:off x="6386800" y="18456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0" y="12"/>
                    <a:pt x="0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7230;p60">
              <a:extLst>
                <a:ext uri="{FF2B5EF4-FFF2-40B4-BE49-F238E27FC236}">
                  <a16:creationId xmlns:a16="http://schemas.microsoft.com/office/drawing/2014/main" id="{7FE63394-412C-40EA-BEE7-3AE365C017E0}"/>
                </a:ext>
              </a:extLst>
            </p:cNvPr>
            <p:cNvSpPr/>
            <p:nvPr/>
          </p:nvSpPr>
          <p:spPr>
            <a:xfrm>
              <a:off x="6383825" y="1845900"/>
              <a:ext cx="5075" cy="8650"/>
            </a:xfrm>
            <a:custGeom>
              <a:avLst/>
              <a:gdLst/>
              <a:ahLst/>
              <a:cxnLst/>
              <a:rect l="l" t="t" r="r" b="b"/>
              <a:pathLst>
                <a:path w="203" h="346" extrusionOk="0">
                  <a:moveTo>
                    <a:pt x="131" y="0"/>
                  </a:moveTo>
                  <a:lnTo>
                    <a:pt x="131" y="0"/>
                  </a:lnTo>
                  <a:cubicBezTo>
                    <a:pt x="131" y="12"/>
                    <a:pt x="119" y="24"/>
                    <a:pt x="84" y="72"/>
                  </a:cubicBezTo>
                  <a:cubicBezTo>
                    <a:pt x="84" y="107"/>
                    <a:pt x="72" y="131"/>
                    <a:pt x="72" y="155"/>
                  </a:cubicBezTo>
                  <a:cubicBezTo>
                    <a:pt x="36" y="155"/>
                    <a:pt x="24" y="179"/>
                    <a:pt x="36" y="226"/>
                  </a:cubicBezTo>
                  <a:cubicBezTo>
                    <a:pt x="48" y="215"/>
                    <a:pt x="48" y="215"/>
                    <a:pt x="60" y="215"/>
                  </a:cubicBezTo>
                  <a:cubicBezTo>
                    <a:pt x="60" y="215"/>
                    <a:pt x="60" y="215"/>
                    <a:pt x="72" y="203"/>
                  </a:cubicBezTo>
                  <a:cubicBezTo>
                    <a:pt x="84" y="191"/>
                    <a:pt x="84" y="191"/>
                    <a:pt x="108" y="179"/>
                  </a:cubicBezTo>
                  <a:lnTo>
                    <a:pt x="108" y="179"/>
                  </a:lnTo>
                  <a:cubicBezTo>
                    <a:pt x="119" y="179"/>
                    <a:pt x="0" y="322"/>
                    <a:pt x="96" y="345"/>
                  </a:cubicBezTo>
                  <a:cubicBezTo>
                    <a:pt x="96" y="310"/>
                    <a:pt x="203" y="155"/>
                    <a:pt x="108" y="155"/>
                  </a:cubicBezTo>
                  <a:lnTo>
                    <a:pt x="84" y="155"/>
                  </a:lnTo>
                  <a:cubicBezTo>
                    <a:pt x="108" y="107"/>
                    <a:pt x="131" y="36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7231;p60">
              <a:extLst>
                <a:ext uri="{FF2B5EF4-FFF2-40B4-BE49-F238E27FC236}">
                  <a16:creationId xmlns:a16="http://schemas.microsoft.com/office/drawing/2014/main" id="{0EBEC841-71EA-4460-9117-4162385DD665}"/>
                </a:ext>
              </a:extLst>
            </p:cNvPr>
            <p:cNvSpPr/>
            <p:nvPr/>
          </p:nvSpPr>
          <p:spPr>
            <a:xfrm>
              <a:off x="6386625" y="1845575"/>
              <a:ext cx="2075" cy="1825"/>
            </a:xfrm>
            <a:custGeom>
              <a:avLst/>
              <a:gdLst/>
              <a:ahLst/>
              <a:cxnLst/>
              <a:rect l="l" t="t" r="r" b="b"/>
              <a:pathLst>
                <a:path w="83" h="73" extrusionOk="0">
                  <a:moveTo>
                    <a:pt x="38" y="1"/>
                  </a:moveTo>
                  <a:cubicBezTo>
                    <a:pt x="31" y="1"/>
                    <a:pt x="25" y="1"/>
                    <a:pt x="19" y="1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19" y="12"/>
                  </a:lnTo>
                  <a:cubicBezTo>
                    <a:pt x="16" y="12"/>
                    <a:pt x="1" y="62"/>
                    <a:pt x="55" y="73"/>
                  </a:cubicBezTo>
                  <a:cubicBezTo>
                    <a:pt x="83" y="8"/>
                    <a:pt x="60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7232;p60">
              <a:extLst>
                <a:ext uri="{FF2B5EF4-FFF2-40B4-BE49-F238E27FC236}">
                  <a16:creationId xmlns:a16="http://schemas.microsoft.com/office/drawing/2014/main" id="{AE78DCC9-5EB4-4EB4-86F5-DC22695D1C5D}"/>
                </a:ext>
              </a:extLst>
            </p:cNvPr>
            <p:cNvSpPr/>
            <p:nvPr/>
          </p:nvSpPr>
          <p:spPr>
            <a:xfrm>
              <a:off x="6394250" y="18378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6"/>
                  </a:moveTo>
                  <a:cubicBezTo>
                    <a:pt x="0" y="1"/>
                    <a:pt x="0" y="36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7233;p60">
              <a:extLst>
                <a:ext uri="{FF2B5EF4-FFF2-40B4-BE49-F238E27FC236}">
                  <a16:creationId xmlns:a16="http://schemas.microsoft.com/office/drawing/2014/main" id="{00D6F0FE-DD88-4330-929F-2B579E988D1B}"/>
                </a:ext>
              </a:extLst>
            </p:cNvPr>
            <p:cNvSpPr/>
            <p:nvPr/>
          </p:nvSpPr>
          <p:spPr>
            <a:xfrm>
              <a:off x="6392075" y="1838750"/>
              <a:ext cx="700" cy="25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6" y="0"/>
                  </a:moveTo>
                  <a:cubicBezTo>
                    <a:pt x="4" y="6"/>
                    <a:pt x="1" y="9"/>
                    <a:pt x="4" y="9"/>
                  </a:cubicBezTo>
                  <a:cubicBezTo>
                    <a:pt x="7" y="9"/>
                    <a:pt x="16" y="6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7234;p60">
              <a:extLst>
                <a:ext uri="{FF2B5EF4-FFF2-40B4-BE49-F238E27FC236}">
                  <a16:creationId xmlns:a16="http://schemas.microsoft.com/office/drawing/2014/main" id="{4367A3B9-57E5-4459-B295-56F176952B88}"/>
                </a:ext>
              </a:extLst>
            </p:cNvPr>
            <p:cNvSpPr/>
            <p:nvPr/>
          </p:nvSpPr>
          <p:spPr>
            <a:xfrm>
              <a:off x="6392750" y="1837625"/>
              <a:ext cx="2200" cy="1150"/>
            </a:xfrm>
            <a:custGeom>
              <a:avLst/>
              <a:gdLst/>
              <a:ahLst/>
              <a:cxnLst/>
              <a:rect l="l" t="t" r="r" b="b"/>
              <a:pathLst>
                <a:path w="88" h="46" extrusionOk="0">
                  <a:moveTo>
                    <a:pt x="77" y="0"/>
                  </a:moveTo>
                  <a:cubicBezTo>
                    <a:pt x="57" y="0"/>
                    <a:pt x="9" y="45"/>
                    <a:pt x="1" y="45"/>
                  </a:cubicBezTo>
                  <a:lnTo>
                    <a:pt x="60" y="45"/>
                  </a:lnTo>
                  <a:cubicBezTo>
                    <a:pt x="60" y="22"/>
                    <a:pt x="65" y="9"/>
                    <a:pt x="72" y="9"/>
                  </a:cubicBezTo>
                  <a:cubicBezTo>
                    <a:pt x="75" y="9"/>
                    <a:pt x="80" y="13"/>
                    <a:pt x="84" y="22"/>
                  </a:cubicBezTo>
                  <a:cubicBezTo>
                    <a:pt x="87" y="6"/>
                    <a:pt x="84" y="0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7235;p60">
              <a:extLst>
                <a:ext uri="{FF2B5EF4-FFF2-40B4-BE49-F238E27FC236}">
                  <a16:creationId xmlns:a16="http://schemas.microsoft.com/office/drawing/2014/main" id="{92B50C58-C086-445C-8300-AA086F7FD1EA}"/>
                </a:ext>
              </a:extLst>
            </p:cNvPr>
            <p:cNvSpPr/>
            <p:nvPr/>
          </p:nvSpPr>
          <p:spPr>
            <a:xfrm>
              <a:off x="6389775" y="1842675"/>
              <a:ext cx="1225" cy="1100"/>
            </a:xfrm>
            <a:custGeom>
              <a:avLst/>
              <a:gdLst/>
              <a:ahLst/>
              <a:cxnLst/>
              <a:rect l="l" t="t" r="r" b="b"/>
              <a:pathLst>
                <a:path w="49" h="44" extrusionOk="0">
                  <a:moveTo>
                    <a:pt x="27" y="0"/>
                  </a:moveTo>
                  <a:cubicBezTo>
                    <a:pt x="12" y="0"/>
                    <a:pt x="1" y="44"/>
                    <a:pt x="23" y="44"/>
                  </a:cubicBezTo>
                  <a:cubicBezTo>
                    <a:pt x="29" y="44"/>
                    <a:pt x="37" y="41"/>
                    <a:pt x="48" y="34"/>
                  </a:cubicBezTo>
                  <a:cubicBezTo>
                    <a:pt x="42" y="9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7236;p60">
              <a:extLst>
                <a:ext uri="{FF2B5EF4-FFF2-40B4-BE49-F238E27FC236}">
                  <a16:creationId xmlns:a16="http://schemas.microsoft.com/office/drawing/2014/main" id="{C7967EF0-8F45-4158-9014-714879BF5E11}"/>
                </a:ext>
              </a:extLst>
            </p:cNvPr>
            <p:cNvSpPr/>
            <p:nvPr/>
          </p:nvSpPr>
          <p:spPr>
            <a:xfrm>
              <a:off x="6382625" y="18521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1" y="0"/>
                  </a:cubicBezTo>
                  <a:cubicBezTo>
                    <a:pt x="1" y="0"/>
                    <a:pt x="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7237;p60">
              <a:extLst>
                <a:ext uri="{FF2B5EF4-FFF2-40B4-BE49-F238E27FC236}">
                  <a16:creationId xmlns:a16="http://schemas.microsoft.com/office/drawing/2014/main" id="{FD3271BD-62C7-417C-A8CC-B10F17D276BC}"/>
                </a:ext>
              </a:extLst>
            </p:cNvPr>
            <p:cNvSpPr/>
            <p:nvPr/>
          </p:nvSpPr>
          <p:spPr>
            <a:xfrm>
              <a:off x="6318925" y="18810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3" y="0"/>
                    <a:pt x="37" y="0"/>
                    <a:pt x="37" y="0"/>
                  </a:cubicBezTo>
                  <a:cubicBezTo>
                    <a:pt x="37" y="0"/>
                    <a:pt x="3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7238;p60">
              <a:extLst>
                <a:ext uri="{FF2B5EF4-FFF2-40B4-BE49-F238E27FC236}">
                  <a16:creationId xmlns:a16="http://schemas.microsoft.com/office/drawing/2014/main" id="{812128D4-B60B-4183-A816-979563D4A951}"/>
                </a:ext>
              </a:extLst>
            </p:cNvPr>
            <p:cNvSpPr/>
            <p:nvPr/>
          </p:nvSpPr>
          <p:spPr>
            <a:xfrm>
              <a:off x="6321325" y="1832500"/>
              <a:ext cx="600" cy="925"/>
            </a:xfrm>
            <a:custGeom>
              <a:avLst/>
              <a:gdLst/>
              <a:ahLst/>
              <a:cxnLst/>
              <a:rect l="l" t="t" r="r" b="b"/>
              <a:pathLst>
                <a:path w="24" h="37" extrusionOk="0">
                  <a:moveTo>
                    <a:pt x="12" y="0"/>
                  </a:moveTo>
                  <a:cubicBezTo>
                    <a:pt x="0" y="36"/>
                    <a:pt x="12" y="24"/>
                    <a:pt x="24" y="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7239;p60">
              <a:extLst>
                <a:ext uri="{FF2B5EF4-FFF2-40B4-BE49-F238E27FC236}">
                  <a16:creationId xmlns:a16="http://schemas.microsoft.com/office/drawing/2014/main" id="{76BBB843-8A7B-4E78-ADDF-D403C1E8EFBC}"/>
                </a:ext>
              </a:extLst>
            </p:cNvPr>
            <p:cNvSpPr/>
            <p:nvPr/>
          </p:nvSpPr>
          <p:spPr>
            <a:xfrm>
              <a:off x="6316250" y="18557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12"/>
                    <a:pt x="1" y="0"/>
                    <a:pt x="1" y="0"/>
                  </a:cubicBezTo>
                  <a:cubicBezTo>
                    <a:pt x="1" y="12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7240;p60">
              <a:extLst>
                <a:ext uri="{FF2B5EF4-FFF2-40B4-BE49-F238E27FC236}">
                  <a16:creationId xmlns:a16="http://schemas.microsoft.com/office/drawing/2014/main" id="{3EC0063E-28B5-4D7D-912D-80B99BB236E0}"/>
                </a:ext>
              </a:extLst>
            </p:cNvPr>
            <p:cNvSpPr/>
            <p:nvPr/>
          </p:nvSpPr>
          <p:spPr>
            <a:xfrm>
              <a:off x="6378175" y="1859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7241;p60">
              <a:extLst>
                <a:ext uri="{FF2B5EF4-FFF2-40B4-BE49-F238E27FC236}">
                  <a16:creationId xmlns:a16="http://schemas.microsoft.com/office/drawing/2014/main" id="{EFAEB834-8840-40B4-A339-83C7CE5C41F3}"/>
                </a:ext>
              </a:extLst>
            </p:cNvPr>
            <p:cNvSpPr/>
            <p:nvPr/>
          </p:nvSpPr>
          <p:spPr>
            <a:xfrm>
              <a:off x="6378475" y="1859250"/>
              <a:ext cx="300" cy="350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10" y="0"/>
                  </a:moveTo>
                  <a:cubicBezTo>
                    <a:pt x="8" y="0"/>
                    <a:pt x="0" y="7"/>
                    <a:pt x="0" y="14"/>
                  </a:cubicBezTo>
                  <a:cubicBezTo>
                    <a:pt x="10" y="4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7242;p60">
              <a:extLst>
                <a:ext uri="{FF2B5EF4-FFF2-40B4-BE49-F238E27FC236}">
                  <a16:creationId xmlns:a16="http://schemas.microsoft.com/office/drawing/2014/main" id="{E86997D4-81FE-4B60-9066-C637C8ECDCA9}"/>
                </a:ext>
              </a:extLst>
            </p:cNvPr>
            <p:cNvSpPr/>
            <p:nvPr/>
          </p:nvSpPr>
          <p:spPr>
            <a:xfrm>
              <a:off x="6377875" y="1860050"/>
              <a:ext cx="400" cy="750"/>
            </a:xfrm>
            <a:custGeom>
              <a:avLst/>
              <a:gdLst/>
              <a:ahLst/>
              <a:cxnLst/>
              <a:rect l="l" t="t" r="r" b="b"/>
              <a:pathLst>
                <a:path w="16" h="30" extrusionOk="0">
                  <a:moveTo>
                    <a:pt x="14" y="0"/>
                  </a:moveTo>
                  <a:lnTo>
                    <a:pt x="14" y="0"/>
                  </a:lnTo>
                  <a:cubicBezTo>
                    <a:pt x="13" y="0"/>
                    <a:pt x="9" y="8"/>
                    <a:pt x="0" y="30"/>
                  </a:cubicBezTo>
                  <a:cubicBezTo>
                    <a:pt x="8" y="22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7243;p60">
              <a:extLst>
                <a:ext uri="{FF2B5EF4-FFF2-40B4-BE49-F238E27FC236}">
                  <a16:creationId xmlns:a16="http://schemas.microsoft.com/office/drawing/2014/main" id="{60D0A491-4A04-4356-9065-3D0F144B53F8}"/>
                </a:ext>
              </a:extLst>
            </p:cNvPr>
            <p:cNvSpPr/>
            <p:nvPr/>
          </p:nvSpPr>
          <p:spPr>
            <a:xfrm>
              <a:off x="6338875" y="1894700"/>
              <a:ext cx="2100" cy="1850"/>
            </a:xfrm>
            <a:custGeom>
              <a:avLst/>
              <a:gdLst/>
              <a:ahLst/>
              <a:cxnLst/>
              <a:rect l="l" t="t" r="r" b="b"/>
              <a:pathLst>
                <a:path w="84" h="74" extrusionOk="0">
                  <a:moveTo>
                    <a:pt x="84" y="1"/>
                  </a:moveTo>
                  <a:lnTo>
                    <a:pt x="84" y="1"/>
                  </a:lnTo>
                  <a:cubicBezTo>
                    <a:pt x="60" y="25"/>
                    <a:pt x="36" y="37"/>
                    <a:pt x="1" y="60"/>
                  </a:cubicBezTo>
                  <a:cubicBezTo>
                    <a:pt x="12" y="55"/>
                    <a:pt x="22" y="53"/>
                    <a:pt x="30" y="53"/>
                  </a:cubicBezTo>
                  <a:cubicBezTo>
                    <a:pt x="56" y="53"/>
                    <a:pt x="63" y="73"/>
                    <a:pt x="68" y="73"/>
                  </a:cubicBezTo>
                  <a:cubicBezTo>
                    <a:pt x="72" y="73"/>
                    <a:pt x="74" y="58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7244;p60">
              <a:extLst>
                <a:ext uri="{FF2B5EF4-FFF2-40B4-BE49-F238E27FC236}">
                  <a16:creationId xmlns:a16="http://schemas.microsoft.com/office/drawing/2014/main" id="{968FE4F4-A5A3-428C-A9C2-17A8FC903E93}"/>
                </a:ext>
              </a:extLst>
            </p:cNvPr>
            <p:cNvSpPr/>
            <p:nvPr/>
          </p:nvSpPr>
          <p:spPr>
            <a:xfrm>
              <a:off x="6345125" y="18057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cubicBezTo>
                    <a:pt x="1" y="13"/>
                    <a:pt x="1" y="25"/>
                    <a:pt x="1" y="25"/>
                  </a:cubicBezTo>
                  <a:cubicBezTo>
                    <a:pt x="12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7245;p60">
              <a:extLst>
                <a:ext uri="{FF2B5EF4-FFF2-40B4-BE49-F238E27FC236}">
                  <a16:creationId xmlns:a16="http://schemas.microsoft.com/office/drawing/2014/main" id="{B97F1388-8791-47F6-9769-517397F2B636}"/>
                </a:ext>
              </a:extLst>
            </p:cNvPr>
            <p:cNvSpPr/>
            <p:nvPr/>
          </p:nvSpPr>
          <p:spPr>
            <a:xfrm>
              <a:off x="6380350" y="1861975"/>
              <a:ext cx="825" cy="1075"/>
            </a:xfrm>
            <a:custGeom>
              <a:avLst/>
              <a:gdLst/>
              <a:ahLst/>
              <a:cxnLst/>
              <a:rect l="l" t="t" r="r" b="b"/>
              <a:pathLst>
                <a:path w="33" h="43" extrusionOk="0">
                  <a:moveTo>
                    <a:pt x="32" y="0"/>
                  </a:moveTo>
                  <a:cubicBezTo>
                    <a:pt x="24" y="0"/>
                    <a:pt x="0" y="42"/>
                    <a:pt x="3" y="42"/>
                  </a:cubicBezTo>
                  <a:cubicBezTo>
                    <a:pt x="4" y="42"/>
                    <a:pt x="12" y="32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7246;p60">
              <a:extLst>
                <a:ext uri="{FF2B5EF4-FFF2-40B4-BE49-F238E27FC236}">
                  <a16:creationId xmlns:a16="http://schemas.microsoft.com/office/drawing/2014/main" id="{7A0DC37A-EC93-4444-9DA0-7EE7501F4BB8}"/>
                </a:ext>
              </a:extLst>
            </p:cNvPr>
            <p:cNvSpPr/>
            <p:nvPr/>
          </p:nvSpPr>
          <p:spPr>
            <a:xfrm>
              <a:off x="6335850" y="1808075"/>
              <a:ext cx="1275" cy="1425"/>
            </a:xfrm>
            <a:custGeom>
              <a:avLst/>
              <a:gdLst/>
              <a:ahLst/>
              <a:cxnLst/>
              <a:rect l="l" t="t" r="r" b="b"/>
              <a:pathLst>
                <a:path w="51" h="57" extrusionOk="0">
                  <a:moveTo>
                    <a:pt x="48" y="0"/>
                  </a:moveTo>
                  <a:cubicBezTo>
                    <a:pt x="40" y="0"/>
                    <a:pt x="25" y="23"/>
                    <a:pt x="14" y="39"/>
                  </a:cubicBezTo>
                  <a:lnTo>
                    <a:pt x="14" y="39"/>
                  </a:lnTo>
                  <a:cubicBezTo>
                    <a:pt x="26" y="30"/>
                    <a:pt x="41" y="19"/>
                    <a:pt x="50" y="1"/>
                  </a:cubicBezTo>
                  <a:cubicBezTo>
                    <a:pt x="49" y="0"/>
                    <a:pt x="49" y="0"/>
                    <a:pt x="48" y="0"/>
                  </a:cubicBezTo>
                  <a:close/>
                  <a:moveTo>
                    <a:pt x="14" y="39"/>
                  </a:moveTo>
                  <a:cubicBezTo>
                    <a:pt x="9" y="43"/>
                    <a:pt x="6" y="46"/>
                    <a:pt x="2" y="49"/>
                  </a:cubicBezTo>
                  <a:cubicBezTo>
                    <a:pt x="1" y="54"/>
                    <a:pt x="0" y="57"/>
                    <a:pt x="1" y="57"/>
                  </a:cubicBezTo>
                  <a:cubicBezTo>
                    <a:pt x="2" y="57"/>
                    <a:pt x="7" y="49"/>
                    <a:pt x="14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7247;p60">
              <a:extLst>
                <a:ext uri="{FF2B5EF4-FFF2-40B4-BE49-F238E27FC236}">
                  <a16:creationId xmlns:a16="http://schemas.microsoft.com/office/drawing/2014/main" id="{7F5B9AAA-4F80-4480-AD45-2980950001C9}"/>
                </a:ext>
              </a:extLst>
            </p:cNvPr>
            <p:cNvSpPr/>
            <p:nvPr/>
          </p:nvSpPr>
          <p:spPr>
            <a:xfrm>
              <a:off x="6341250" y="18039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12"/>
                    <a:pt x="1" y="0"/>
                    <a:pt x="1" y="0"/>
                  </a:cubicBezTo>
                  <a:cubicBezTo>
                    <a:pt x="1" y="0"/>
                    <a:pt x="1" y="0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7248;p60">
              <a:extLst>
                <a:ext uri="{FF2B5EF4-FFF2-40B4-BE49-F238E27FC236}">
                  <a16:creationId xmlns:a16="http://schemas.microsoft.com/office/drawing/2014/main" id="{EBD88C8E-1084-48A8-AAC3-CA0FA44B3AAF}"/>
                </a:ext>
              </a:extLst>
            </p:cNvPr>
            <p:cNvSpPr/>
            <p:nvPr/>
          </p:nvSpPr>
          <p:spPr>
            <a:xfrm>
              <a:off x="6376375" y="1868225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24" y="0"/>
                  </a:moveTo>
                  <a:lnTo>
                    <a:pt x="24" y="0"/>
                  </a:lnTo>
                  <a:cubicBezTo>
                    <a:pt x="13" y="12"/>
                    <a:pt x="1" y="24"/>
                    <a:pt x="1" y="36"/>
                  </a:cubicBezTo>
                  <a:cubicBezTo>
                    <a:pt x="13" y="24"/>
                    <a:pt x="13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7249;p60">
              <a:extLst>
                <a:ext uri="{FF2B5EF4-FFF2-40B4-BE49-F238E27FC236}">
                  <a16:creationId xmlns:a16="http://schemas.microsoft.com/office/drawing/2014/main" id="{8FBE04BE-D590-4885-BD0B-90AB8AEAAAB2}"/>
                </a:ext>
              </a:extLst>
            </p:cNvPr>
            <p:cNvSpPr/>
            <p:nvPr/>
          </p:nvSpPr>
          <p:spPr>
            <a:xfrm>
              <a:off x="6373825" y="1876250"/>
              <a:ext cx="200" cy="600"/>
            </a:xfrm>
            <a:custGeom>
              <a:avLst/>
              <a:gdLst/>
              <a:ahLst/>
              <a:cxnLst/>
              <a:rect l="l" t="t" r="r" b="b"/>
              <a:pathLst>
                <a:path w="8" h="24" extrusionOk="0">
                  <a:moveTo>
                    <a:pt x="7" y="1"/>
                  </a:moveTo>
                  <a:cubicBezTo>
                    <a:pt x="1" y="14"/>
                    <a:pt x="2" y="23"/>
                    <a:pt x="3" y="23"/>
                  </a:cubicBezTo>
                  <a:cubicBezTo>
                    <a:pt x="5" y="23"/>
                    <a:pt x="7" y="17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7250;p60">
              <a:extLst>
                <a:ext uri="{FF2B5EF4-FFF2-40B4-BE49-F238E27FC236}">
                  <a16:creationId xmlns:a16="http://schemas.microsoft.com/office/drawing/2014/main" id="{0D2F6AFD-2095-49BF-9D78-AE88DBD098A8}"/>
                </a:ext>
              </a:extLst>
            </p:cNvPr>
            <p:cNvSpPr/>
            <p:nvPr/>
          </p:nvSpPr>
          <p:spPr>
            <a:xfrm>
              <a:off x="6377275" y="1868225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24" y="0"/>
                  </a:moveTo>
                  <a:lnTo>
                    <a:pt x="24" y="0"/>
                  </a:lnTo>
                  <a:cubicBezTo>
                    <a:pt x="24" y="8"/>
                    <a:pt x="19" y="20"/>
                    <a:pt x="13" y="28"/>
                  </a:cubicBezTo>
                  <a:lnTo>
                    <a:pt x="13" y="28"/>
                  </a:lnTo>
                  <a:cubicBezTo>
                    <a:pt x="24" y="19"/>
                    <a:pt x="24" y="9"/>
                    <a:pt x="24" y="0"/>
                  </a:cubicBezTo>
                  <a:close/>
                  <a:moveTo>
                    <a:pt x="13" y="28"/>
                  </a:moveTo>
                  <a:cubicBezTo>
                    <a:pt x="10" y="31"/>
                    <a:pt x="6" y="33"/>
                    <a:pt x="0" y="36"/>
                  </a:cubicBezTo>
                  <a:cubicBezTo>
                    <a:pt x="5" y="36"/>
                    <a:pt x="9" y="33"/>
                    <a:pt x="13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7251;p60">
              <a:extLst>
                <a:ext uri="{FF2B5EF4-FFF2-40B4-BE49-F238E27FC236}">
                  <a16:creationId xmlns:a16="http://schemas.microsoft.com/office/drawing/2014/main" id="{CD647D9D-F535-4A44-93A1-9B1EFFFD3EA8}"/>
                </a:ext>
              </a:extLst>
            </p:cNvPr>
            <p:cNvSpPr/>
            <p:nvPr/>
          </p:nvSpPr>
          <p:spPr>
            <a:xfrm>
              <a:off x="6366925" y="1892025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22" y="1"/>
                  </a:moveTo>
                  <a:lnTo>
                    <a:pt x="22" y="1"/>
                  </a:lnTo>
                  <a:cubicBezTo>
                    <a:pt x="14" y="1"/>
                    <a:pt x="0" y="6"/>
                    <a:pt x="3" y="6"/>
                  </a:cubicBezTo>
                  <a:cubicBezTo>
                    <a:pt x="4" y="6"/>
                    <a:pt x="10" y="5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7252;p60">
              <a:extLst>
                <a:ext uri="{FF2B5EF4-FFF2-40B4-BE49-F238E27FC236}">
                  <a16:creationId xmlns:a16="http://schemas.microsoft.com/office/drawing/2014/main" id="{FCA877D7-1004-44D2-997A-1ECD904D9576}"/>
                </a:ext>
              </a:extLst>
            </p:cNvPr>
            <p:cNvSpPr/>
            <p:nvPr/>
          </p:nvSpPr>
          <p:spPr>
            <a:xfrm>
              <a:off x="6357925" y="19027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0"/>
                    <a:pt x="1" y="12"/>
                    <a:pt x="1" y="12"/>
                  </a:cubicBezTo>
                  <a:cubicBezTo>
                    <a:pt x="12" y="12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7253;p60">
              <a:extLst>
                <a:ext uri="{FF2B5EF4-FFF2-40B4-BE49-F238E27FC236}">
                  <a16:creationId xmlns:a16="http://schemas.microsoft.com/office/drawing/2014/main" id="{D9BF0FAD-049C-49D7-88F4-014205BAAC70}"/>
                </a:ext>
              </a:extLst>
            </p:cNvPr>
            <p:cNvSpPr/>
            <p:nvPr/>
          </p:nvSpPr>
          <p:spPr>
            <a:xfrm>
              <a:off x="6317450" y="18822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"/>
                    <a:pt x="0" y="1"/>
                    <a:pt x="0" y="13"/>
                  </a:cubicBezTo>
                  <a:cubicBezTo>
                    <a:pt x="0" y="13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7254;p60">
              <a:extLst>
                <a:ext uri="{FF2B5EF4-FFF2-40B4-BE49-F238E27FC236}">
                  <a16:creationId xmlns:a16="http://schemas.microsoft.com/office/drawing/2014/main" id="{13BA632A-A616-46DF-92DD-CE0E216151FC}"/>
                </a:ext>
              </a:extLst>
            </p:cNvPr>
            <p:cNvSpPr/>
            <p:nvPr/>
          </p:nvSpPr>
          <p:spPr>
            <a:xfrm>
              <a:off x="6380250" y="185572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2" y="0"/>
                  </a:moveTo>
                  <a:cubicBezTo>
                    <a:pt x="0" y="12"/>
                    <a:pt x="0" y="36"/>
                    <a:pt x="0" y="36"/>
                  </a:cubicBezTo>
                  <a:cubicBezTo>
                    <a:pt x="0" y="36"/>
                    <a:pt x="0" y="24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7255;p60">
              <a:extLst>
                <a:ext uri="{FF2B5EF4-FFF2-40B4-BE49-F238E27FC236}">
                  <a16:creationId xmlns:a16="http://schemas.microsoft.com/office/drawing/2014/main" id="{D936E0D6-C4AC-4389-8A03-23FCE09837D4}"/>
                </a:ext>
              </a:extLst>
            </p:cNvPr>
            <p:cNvSpPr/>
            <p:nvPr/>
          </p:nvSpPr>
          <p:spPr>
            <a:xfrm>
              <a:off x="6388275" y="184947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0"/>
                  </a:moveTo>
                  <a:cubicBezTo>
                    <a:pt x="1" y="24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7256;p60">
              <a:extLst>
                <a:ext uri="{FF2B5EF4-FFF2-40B4-BE49-F238E27FC236}">
                  <a16:creationId xmlns:a16="http://schemas.microsoft.com/office/drawing/2014/main" id="{BBA3C14B-E15D-4C28-A9C8-9EC29A229B3C}"/>
                </a:ext>
              </a:extLst>
            </p:cNvPr>
            <p:cNvSpPr/>
            <p:nvPr/>
          </p:nvSpPr>
          <p:spPr>
            <a:xfrm>
              <a:off x="6388575" y="1848925"/>
              <a:ext cx="175" cy="675"/>
            </a:xfrm>
            <a:custGeom>
              <a:avLst/>
              <a:gdLst/>
              <a:ahLst/>
              <a:cxnLst/>
              <a:rect l="l" t="t" r="r" b="b"/>
              <a:pathLst>
                <a:path w="7" h="27" extrusionOk="0">
                  <a:moveTo>
                    <a:pt x="6" y="0"/>
                  </a:moveTo>
                  <a:cubicBezTo>
                    <a:pt x="6" y="0"/>
                    <a:pt x="4" y="6"/>
                    <a:pt x="1" y="22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3" y="26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7257;p60">
              <a:extLst>
                <a:ext uri="{FF2B5EF4-FFF2-40B4-BE49-F238E27FC236}">
                  <a16:creationId xmlns:a16="http://schemas.microsoft.com/office/drawing/2014/main" id="{C857A1EF-0CA6-43F5-88AC-63A782E35CA3}"/>
                </a:ext>
              </a:extLst>
            </p:cNvPr>
            <p:cNvSpPr/>
            <p:nvPr/>
          </p:nvSpPr>
          <p:spPr>
            <a:xfrm>
              <a:off x="6388575" y="1849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7258;p60">
              <a:extLst>
                <a:ext uri="{FF2B5EF4-FFF2-40B4-BE49-F238E27FC236}">
                  <a16:creationId xmlns:a16="http://schemas.microsoft.com/office/drawing/2014/main" id="{20FC489B-ADE8-4E62-9275-61B086FEBDD2}"/>
                </a:ext>
              </a:extLst>
            </p:cNvPr>
            <p:cNvSpPr/>
            <p:nvPr/>
          </p:nvSpPr>
          <p:spPr>
            <a:xfrm>
              <a:off x="6382925" y="1854525"/>
              <a:ext cx="925" cy="1875"/>
            </a:xfrm>
            <a:custGeom>
              <a:avLst/>
              <a:gdLst/>
              <a:ahLst/>
              <a:cxnLst/>
              <a:rect l="l" t="t" r="r" b="b"/>
              <a:pathLst>
                <a:path w="37" h="75" extrusionOk="0">
                  <a:moveTo>
                    <a:pt x="36" y="0"/>
                  </a:moveTo>
                  <a:cubicBezTo>
                    <a:pt x="1" y="0"/>
                    <a:pt x="1" y="24"/>
                    <a:pt x="1" y="48"/>
                  </a:cubicBezTo>
                  <a:cubicBezTo>
                    <a:pt x="2" y="41"/>
                    <a:pt x="4" y="39"/>
                    <a:pt x="6" y="39"/>
                  </a:cubicBezTo>
                  <a:cubicBezTo>
                    <a:pt x="12" y="39"/>
                    <a:pt x="18" y="75"/>
                    <a:pt x="24" y="75"/>
                  </a:cubicBezTo>
                  <a:cubicBezTo>
                    <a:pt x="28" y="75"/>
                    <a:pt x="32" y="60"/>
                    <a:pt x="36" y="12"/>
                  </a:cubicBezTo>
                  <a:cubicBezTo>
                    <a:pt x="36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7259;p60">
              <a:extLst>
                <a:ext uri="{FF2B5EF4-FFF2-40B4-BE49-F238E27FC236}">
                  <a16:creationId xmlns:a16="http://schemas.microsoft.com/office/drawing/2014/main" id="{DF9EFDDC-2332-4BBA-9262-B6605389EAB0}"/>
                </a:ext>
              </a:extLst>
            </p:cNvPr>
            <p:cNvSpPr/>
            <p:nvPr/>
          </p:nvSpPr>
          <p:spPr>
            <a:xfrm>
              <a:off x="6384125" y="18563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7260;p60">
              <a:extLst>
                <a:ext uri="{FF2B5EF4-FFF2-40B4-BE49-F238E27FC236}">
                  <a16:creationId xmlns:a16="http://schemas.microsoft.com/office/drawing/2014/main" id="{1D715FE0-0D1B-4D12-9E66-B1FDDF781568}"/>
                </a:ext>
              </a:extLst>
            </p:cNvPr>
            <p:cNvSpPr/>
            <p:nvPr/>
          </p:nvSpPr>
          <p:spPr>
            <a:xfrm>
              <a:off x="6381150" y="1859875"/>
              <a:ext cx="900" cy="1225"/>
            </a:xfrm>
            <a:custGeom>
              <a:avLst/>
              <a:gdLst/>
              <a:ahLst/>
              <a:cxnLst/>
              <a:rect l="l" t="t" r="r" b="b"/>
              <a:pathLst>
                <a:path w="36" h="49" extrusionOk="0">
                  <a:moveTo>
                    <a:pt x="36" y="1"/>
                  </a:moveTo>
                  <a:lnTo>
                    <a:pt x="36" y="1"/>
                  </a:lnTo>
                  <a:cubicBezTo>
                    <a:pt x="20" y="9"/>
                    <a:pt x="14" y="23"/>
                    <a:pt x="9" y="34"/>
                  </a:cubicBezTo>
                  <a:lnTo>
                    <a:pt x="9" y="34"/>
                  </a:lnTo>
                  <a:cubicBezTo>
                    <a:pt x="18" y="23"/>
                    <a:pt x="27" y="19"/>
                    <a:pt x="36" y="1"/>
                  </a:cubicBezTo>
                  <a:close/>
                  <a:moveTo>
                    <a:pt x="9" y="34"/>
                  </a:moveTo>
                  <a:cubicBezTo>
                    <a:pt x="6" y="38"/>
                    <a:pt x="3" y="43"/>
                    <a:pt x="0" y="48"/>
                  </a:cubicBezTo>
                  <a:cubicBezTo>
                    <a:pt x="4" y="45"/>
                    <a:pt x="6" y="40"/>
                    <a:pt x="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7261;p60">
              <a:extLst>
                <a:ext uri="{FF2B5EF4-FFF2-40B4-BE49-F238E27FC236}">
                  <a16:creationId xmlns:a16="http://schemas.microsoft.com/office/drawing/2014/main" id="{CDCCF63A-FC70-48C0-8ED8-031E20580D7C}"/>
                </a:ext>
              </a:extLst>
            </p:cNvPr>
            <p:cNvSpPr/>
            <p:nvPr/>
          </p:nvSpPr>
          <p:spPr>
            <a:xfrm>
              <a:off x="6382025" y="1859000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0"/>
                  </a:moveTo>
                  <a:cubicBezTo>
                    <a:pt x="13" y="0"/>
                    <a:pt x="1" y="24"/>
                    <a:pt x="1" y="36"/>
                  </a:cubicBezTo>
                  <a:cubicBezTo>
                    <a:pt x="1" y="24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7262;p60">
              <a:extLst>
                <a:ext uri="{FF2B5EF4-FFF2-40B4-BE49-F238E27FC236}">
                  <a16:creationId xmlns:a16="http://schemas.microsoft.com/office/drawing/2014/main" id="{5D5DBE83-63DC-4AE6-AB18-68481C8B38A7}"/>
                </a:ext>
              </a:extLst>
            </p:cNvPr>
            <p:cNvSpPr/>
            <p:nvPr/>
          </p:nvSpPr>
          <p:spPr>
            <a:xfrm>
              <a:off x="6383225" y="185780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36" y="0"/>
                  </a:moveTo>
                  <a:cubicBezTo>
                    <a:pt x="12" y="12"/>
                    <a:pt x="1" y="24"/>
                    <a:pt x="1" y="24"/>
                  </a:cubicBezTo>
                  <a:cubicBezTo>
                    <a:pt x="1" y="24"/>
                    <a:pt x="12" y="24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7263;p60">
              <a:extLst>
                <a:ext uri="{FF2B5EF4-FFF2-40B4-BE49-F238E27FC236}">
                  <a16:creationId xmlns:a16="http://schemas.microsoft.com/office/drawing/2014/main" id="{84AD5040-8156-4C3E-82E0-1446F83A396F}"/>
                </a:ext>
              </a:extLst>
            </p:cNvPr>
            <p:cNvSpPr/>
            <p:nvPr/>
          </p:nvSpPr>
          <p:spPr>
            <a:xfrm>
              <a:off x="6374000" y="1872375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24" y="1"/>
                  </a:moveTo>
                  <a:cubicBezTo>
                    <a:pt x="12" y="13"/>
                    <a:pt x="12" y="37"/>
                    <a:pt x="0" y="48"/>
                  </a:cubicBezTo>
                  <a:cubicBezTo>
                    <a:pt x="24" y="37"/>
                    <a:pt x="36" y="25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7264;p60">
              <a:extLst>
                <a:ext uri="{FF2B5EF4-FFF2-40B4-BE49-F238E27FC236}">
                  <a16:creationId xmlns:a16="http://schemas.microsoft.com/office/drawing/2014/main" id="{FD25FE12-7F6F-43A7-AF2E-C35EC540D955}"/>
                </a:ext>
              </a:extLst>
            </p:cNvPr>
            <p:cNvSpPr/>
            <p:nvPr/>
          </p:nvSpPr>
          <p:spPr>
            <a:xfrm>
              <a:off x="6376075" y="1872975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25" y="1"/>
                  </a:moveTo>
                  <a:cubicBezTo>
                    <a:pt x="1" y="1"/>
                    <a:pt x="13" y="48"/>
                    <a:pt x="13" y="48"/>
                  </a:cubicBezTo>
                  <a:cubicBezTo>
                    <a:pt x="37" y="48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7265;p60">
              <a:extLst>
                <a:ext uri="{FF2B5EF4-FFF2-40B4-BE49-F238E27FC236}">
                  <a16:creationId xmlns:a16="http://schemas.microsoft.com/office/drawing/2014/main" id="{05CD349F-06FF-49E2-A2A0-4877100B3C67}"/>
                </a:ext>
              </a:extLst>
            </p:cNvPr>
            <p:cNvSpPr/>
            <p:nvPr/>
          </p:nvSpPr>
          <p:spPr>
            <a:xfrm>
              <a:off x="6351675" y="1903350"/>
              <a:ext cx="1225" cy="300"/>
            </a:xfrm>
            <a:custGeom>
              <a:avLst/>
              <a:gdLst/>
              <a:ahLst/>
              <a:cxnLst/>
              <a:rect l="l" t="t" r="r" b="b"/>
              <a:pathLst>
                <a:path w="49" h="12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7266;p60">
              <a:extLst>
                <a:ext uri="{FF2B5EF4-FFF2-40B4-BE49-F238E27FC236}">
                  <a16:creationId xmlns:a16="http://schemas.microsoft.com/office/drawing/2014/main" id="{C4B89FAA-69F7-48DB-A981-2762F11BE2CE}"/>
                </a:ext>
              </a:extLst>
            </p:cNvPr>
            <p:cNvSpPr/>
            <p:nvPr/>
          </p:nvSpPr>
          <p:spPr>
            <a:xfrm>
              <a:off x="6351525" y="1902875"/>
              <a:ext cx="175" cy="500"/>
            </a:xfrm>
            <a:custGeom>
              <a:avLst/>
              <a:gdLst/>
              <a:ahLst/>
              <a:cxnLst/>
              <a:rect l="l" t="t" r="r" b="b"/>
              <a:pathLst>
                <a:path w="7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5"/>
                    <a:pt x="6" y="19"/>
                  </a:cubicBezTo>
                  <a:cubicBezTo>
                    <a:pt x="6" y="12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7267;p60">
              <a:extLst>
                <a:ext uri="{FF2B5EF4-FFF2-40B4-BE49-F238E27FC236}">
                  <a16:creationId xmlns:a16="http://schemas.microsoft.com/office/drawing/2014/main" id="{9D9B33C4-F9CA-45A8-A7EE-6C47DB1A97A8}"/>
                </a:ext>
              </a:extLst>
            </p:cNvPr>
            <p:cNvSpPr/>
            <p:nvPr/>
          </p:nvSpPr>
          <p:spPr>
            <a:xfrm>
              <a:off x="6351450" y="1902325"/>
              <a:ext cx="2925" cy="1050"/>
            </a:xfrm>
            <a:custGeom>
              <a:avLst/>
              <a:gdLst/>
              <a:ahLst/>
              <a:cxnLst/>
              <a:rect l="l" t="t" r="r" b="b"/>
              <a:pathLst>
                <a:path w="117" h="42" extrusionOk="0">
                  <a:moveTo>
                    <a:pt x="26" y="1"/>
                  </a:moveTo>
                  <a:cubicBezTo>
                    <a:pt x="10" y="1"/>
                    <a:pt x="1" y="10"/>
                    <a:pt x="9" y="41"/>
                  </a:cubicBezTo>
                  <a:cubicBezTo>
                    <a:pt x="9" y="41"/>
                    <a:pt x="93" y="29"/>
                    <a:pt x="117" y="29"/>
                  </a:cubicBezTo>
                  <a:cubicBezTo>
                    <a:pt x="102" y="29"/>
                    <a:pt x="53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7268;p60">
              <a:extLst>
                <a:ext uri="{FF2B5EF4-FFF2-40B4-BE49-F238E27FC236}">
                  <a16:creationId xmlns:a16="http://schemas.microsoft.com/office/drawing/2014/main" id="{677E8919-30A4-4B65-B535-88DF81AC0AB3}"/>
                </a:ext>
              </a:extLst>
            </p:cNvPr>
            <p:cNvSpPr/>
            <p:nvPr/>
          </p:nvSpPr>
          <p:spPr>
            <a:xfrm>
              <a:off x="6353175" y="190215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0"/>
                  </a:moveTo>
                  <a:cubicBezTo>
                    <a:pt x="12" y="12"/>
                    <a:pt x="12" y="12"/>
                    <a:pt x="0" y="12"/>
                  </a:cubicBezTo>
                  <a:cubicBezTo>
                    <a:pt x="12" y="12"/>
                    <a:pt x="24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7269;p60">
              <a:extLst>
                <a:ext uri="{FF2B5EF4-FFF2-40B4-BE49-F238E27FC236}">
                  <a16:creationId xmlns:a16="http://schemas.microsoft.com/office/drawing/2014/main" id="{8DAB0442-546C-41C4-A024-4774E3821A07}"/>
                </a:ext>
              </a:extLst>
            </p:cNvPr>
            <p:cNvSpPr/>
            <p:nvPr/>
          </p:nvSpPr>
          <p:spPr>
            <a:xfrm>
              <a:off x="6395125" y="18164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cubicBezTo>
                    <a:pt x="13" y="12"/>
                    <a:pt x="25" y="24"/>
                    <a:pt x="25" y="24"/>
                  </a:cubicBezTo>
                  <a:cubicBezTo>
                    <a:pt x="25" y="24"/>
                    <a:pt x="25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7270;p60">
              <a:extLst>
                <a:ext uri="{FF2B5EF4-FFF2-40B4-BE49-F238E27FC236}">
                  <a16:creationId xmlns:a16="http://schemas.microsoft.com/office/drawing/2014/main" id="{8C7932FF-DA34-4C4D-BC2B-1D344BB2D6A7}"/>
                </a:ext>
              </a:extLst>
            </p:cNvPr>
            <p:cNvSpPr/>
            <p:nvPr/>
          </p:nvSpPr>
          <p:spPr>
            <a:xfrm>
              <a:off x="6397525" y="1816425"/>
              <a:ext cx="300" cy="725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0" y="0"/>
                  </a:moveTo>
                  <a:cubicBezTo>
                    <a:pt x="0" y="5"/>
                    <a:pt x="0" y="9"/>
                    <a:pt x="0" y="12"/>
                  </a:cubicBezTo>
                  <a:lnTo>
                    <a:pt x="0" y="12"/>
                  </a:lnTo>
                  <a:cubicBezTo>
                    <a:pt x="12" y="12"/>
                    <a:pt x="12" y="12"/>
                    <a:pt x="0" y="0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lnTo>
                    <a:pt x="0" y="13"/>
                  </a:lnTo>
                  <a:cubicBezTo>
                    <a:pt x="0" y="13"/>
                    <a:pt x="0" y="13"/>
                    <a:pt x="0" y="12"/>
                  </a:cubicBezTo>
                  <a:close/>
                  <a:moveTo>
                    <a:pt x="0" y="13"/>
                  </a:moveTo>
                  <a:cubicBezTo>
                    <a:pt x="1" y="25"/>
                    <a:pt x="3" y="29"/>
                    <a:pt x="4" y="29"/>
                  </a:cubicBezTo>
                  <a:cubicBezTo>
                    <a:pt x="6" y="29"/>
                    <a:pt x="7" y="19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7271;p60">
              <a:extLst>
                <a:ext uri="{FF2B5EF4-FFF2-40B4-BE49-F238E27FC236}">
                  <a16:creationId xmlns:a16="http://schemas.microsoft.com/office/drawing/2014/main" id="{1028CD49-2671-46BE-9421-3B07DBAE18D7}"/>
                </a:ext>
              </a:extLst>
            </p:cNvPr>
            <p:cNvSpPr/>
            <p:nvPr/>
          </p:nvSpPr>
          <p:spPr>
            <a:xfrm>
              <a:off x="6304050" y="1861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0"/>
                  </a:moveTo>
                  <a:cubicBezTo>
                    <a:pt x="36" y="0"/>
                    <a:pt x="24" y="0"/>
                    <a:pt x="0" y="12"/>
                  </a:cubicBezTo>
                  <a:cubicBezTo>
                    <a:pt x="24" y="12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7272;p60">
              <a:extLst>
                <a:ext uri="{FF2B5EF4-FFF2-40B4-BE49-F238E27FC236}">
                  <a16:creationId xmlns:a16="http://schemas.microsoft.com/office/drawing/2014/main" id="{5788F93A-AFFF-4E6C-8607-54B65A6CEFED}"/>
                </a:ext>
              </a:extLst>
            </p:cNvPr>
            <p:cNvSpPr/>
            <p:nvPr/>
          </p:nvSpPr>
          <p:spPr>
            <a:xfrm>
              <a:off x="6315950" y="1839950"/>
              <a:ext cx="1525" cy="900"/>
            </a:xfrm>
            <a:custGeom>
              <a:avLst/>
              <a:gdLst/>
              <a:ahLst/>
              <a:cxnLst/>
              <a:rect l="l" t="t" r="r" b="b"/>
              <a:pathLst>
                <a:path w="61" h="36" extrusionOk="0">
                  <a:moveTo>
                    <a:pt x="25" y="0"/>
                  </a:moveTo>
                  <a:cubicBezTo>
                    <a:pt x="13" y="12"/>
                    <a:pt x="13" y="24"/>
                    <a:pt x="1" y="36"/>
                  </a:cubicBezTo>
                  <a:cubicBezTo>
                    <a:pt x="25" y="12"/>
                    <a:pt x="60" y="12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7273;p60">
              <a:extLst>
                <a:ext uri="{FF2B5EF4-FFF2-40B4-BE49-F238E27FC236}">
                  <a16:creationId xmlns:a16="http://schemas.microsoft.com/office/drawing/2014/main" id="{1052836D-A3EB-42CA-9B4F-8264467C1BBB}"/>
                </a:ext>
              </a:extLst>
            </p:cNvPr>
            <p:cNvSpPr/>
            <p:nvPr/>
          </p:nvSpPr>
          <p:spPr>
            <a:xfrm>
              <a:off x="6391850" y="18057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cubicBezTo>
                    <a:pt x="1" y="1"/>
                    <a:pt x="1" y="1"/>
                    <a:pt x="1" y="25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7274;p60">
              <a:extLst>
                <a:ext uri="{FF2B5EF4-FFF2-40B4-BE49-F238E27FC236}">
                  <a16:creationId xmlns:a16="http://schemas.microsoft.com/office/drawing/2014/main" id="{7E89CAA8-93A4-44CD-A4F0-3B802AC9C099}"/>
                </a:ext>
              </a:extLst>
            </p:cNvPr>
            <p:cNvSpPr/>
            <p:nvPr/>
          </p:nvSpPr>
          <p:spPr>
            <a:xfrm>
              <a:off x="6390375" y="1805125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24" y="0"/>
                  </a:moveTo>
                  <a:cubicBezTo>
                    <a:pt x="12" y="12"/>
                    <a:pt x="0" y="24"/>
                    <a:pt x="0" y="24"/>
                  </a:cubicBezTo>
                  <a:cubicBezTo>
                    <a:pt x="0" y="24"/>
                    <a:pt x="12" y="24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7275;p60">
              <a:extLst>
                <a:ext uri="{FF2B5EF4-FFF2-40B4-BE49-F238E27FC236}">
                  <a16:creationId xmlns:a16="http://schemas.microsoft.com/office/drawing/2014/main" id="{D2248E97-B379-4CF3-810E-244A28ABD010}"/>
                </a:ext>
              </a:extLst>
            </p:cNvPr>
            <p:cNvSpPr/>
            <p:nvPr/>
          </p:nvSpPr>
          <p:spPr>
            <a:xfrm>
              <a:off x="6387700" y="18042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2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7276;p60">
              <a:extLst>
                <a:ext uri="{FF2B5EF4-FFF2-40B4-BE49-F238E27FC236}">
                  <a16:creationId xmlns:a16="http://schemas.microsoft.com/office/drawing/2014/main" id="{79938345-CD12-4930-9486-5A82A466631D}"/>
                </a:ext>
              </a:extLst>
            </p:cNvPr>
            <p:cNvSpPr/>
            <p:nvPr/>
          </p:nvSpPr>
          <p:spPr>
            <a:xfrm>
              <a:off x="6380550" y="1799650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1"/>
                    <a:pt x="0" y="5"/>
                    <a:pt x="0" y="17"/>
                  </a:cubicBezTo>
                  <a:cubicBezTo>
                    <a:pt x="16" y="17"/>
                    <a:pt x="11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7277;p60">
              <a:extLst>
                <a:ext uri="{FF2B5EF4-FFF2-40B4-BE49-F238E27FC236}">
                  <a16:creationId xmlns:a16="http://schemas.microsoft.com/office/drawing/2014/main" id="{10D5F988-DE77-479F-9EF8-24C95DE67624}"/>
                </a:ext>
              </a:extLst>
            </p:cNvPr>
            <p:cNvSpPr/>
            <p:nvPr/>
          </p:nvSpPr>
          <p:spPr>
            <a:xfrm>
              <a:off x="6380375" y="1800000"/>
              <a:ext cx="200" cy="425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4" y="1"/>
                  </a:moveTo>
                  <a:cubicBezTo>
                    <a:pt x="0" y="1"/>
                    <a:pt x="3" y="16"/>
                    <a:pt x="5" y="16"/>
                  </a:cubicBezTo>
                  <a:cubicBezTo>
                    <a:pt x="6" y="16"/>
                    <a:pt x="7" y="13"/>
                    <a:pt x="7" y="3"/>
                  </a:cubicBez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7278;p60">
              <a:extLst>
                <a:ext uri="{FF2B5EF4-FFF2-40B4-BE49-F238E27FC236}">
                  <a16:creationId xmlns:a16="http://schemas.microsoft.com/office/drawing/2014/main" id="{E4CE8564-AAFD-4A9A-8A3A-521FE7CF3369}"/>
                </a:ext>
              </a:extLst>
            </p:cNvPr>
            <p:cNvSpPr/>
            <p:nvPr/>
          </p:nvSpPr>
          <p:spPr>
            <a:xfrm>
              <a:off x="6370125" y="17926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0"/>
                  </a:moveTo>
                  <a:cubicBezTo>
                    <a:pt x="13" y="12"/>
                    <a:pt x="1" y="24"/>
                    <a:pt x="1" y="24"/>
                  </a:cubicBezTo>
                  <a:cubicBezTo>
                    <a:pt x="1" y="24"/>
                    <a:pt x="13" y="2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7279;p60">
              <a:extLst>
                <a:ext uri="{FF2B5EF4-FFF2-40B4-BE49-F238E27FC236}">
                  <a16:creationId xmlns:a16="http://schemas.microsoft.com/office/drawing/2014/main" id="{086EDB30-96E8-4827-AAC0-DBD683EB00C7}"/>
                </a:ext>
              </a:extLst>
            </p:cNvPr>
            <p:cNvSpPr/>
            <p:nvPr/>
          </p:nvSpPr>
          <p:spPr>
            <a:xfrm>
              <a:off x="6374775" y="1794950"/>
              <a:ext cx="450" cy="525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14" y="1"/>
                  </a:moveTo>
                  <a:cubicBezTo>
                    <a:pt x="7" y="1"/>
                    <a:pt x="1" y="21"/>
                    <a:pt x="4" y="21"/>
                  </a:cubicBezTo>
                  <a:cubicBezTo>
                    <a:pt x="6" y="21"/>
                    <a:pt x="10" y="16"/>
                    <a:pt x="17" y="2"/>
                  </a:cubicBezTo>
                  <a:cubicBezTo>
                    <a:pt x="16" y="1"/>
                    <a:pt x="15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7280;p60">
              <a:extLst>
                <a:ext uri="{FF2B5EF4-FFF2-40B4-BE49-F238E27FC236}">
                  <a16:creationId xmlns:a16="http://schemas.microsoft.com/office/drawing/2014/main" id="{B7A894AA-B1FB-47E3-B0DA-A40FC8A28AC8}"/>
                </a:ext>
              </a:extLst>
            </p:cNvPr>
            <p:cNvSpPr/>
            <p:nvPr/>
          </p:nvSpPr>
          <p:spPr>
            <a:xfrm>
              <a:off x="6350550" y="1895000"/>
              <a:ext cx="550" cy="425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22" y="1"/>
                  </a:moveTo>
                  <a:lnTo>
                    <a:pt x="22" y="1"/>
                  </a:lnTo>
                  <a:cubicBezTo>
                    <a:pt x="14" y="1"/>
                    <a:pt x="0" y="17"/>
                    <a:pt x="3" y="17"/>
                  </a:cubicBezTo>
                  <a:cubicBezTo>
                    <a:pt x="4" y="17"/>
                    <a:pt x="10" y="13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7281;p60">
              <a:extLst>
                <a:ext uri="{FF2B5EF4-FFF2-40B4-BE49-F238E27FC236}">
                  <a16:creationId xmlns:a16="http://schemas.microsoft.com/office/drawing/2014/main" id="{7ABFBFD3-5AA2-468B-A4C8-5197B9A7C09C}"/>
                </a:ext>
              </a:extLst>
            </p:cNvPr>
            <p:cNvSpPr/>
            <p:nvPr/>
          </p:nvSpPr>
          <p:spPr>
            <a:xfrm>
              <a:off x="6350475" y="1894125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25" y="0"/>
                  </a:moveTo>
                  <a:cubicBezTo>
                    <a:pt x="25" y="0"/>
                    <a:pt x="13" y="12"/>
                    <a:pt x="1" y="24"/>
                  </a:cubicBezTo>
                  <a:cubicBezTo>
                    <a:pt x="13" y="24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7282;p60">
              <a:extLst>
                <a:ext uri="{FF2B5EF4-FFF2-40B4-BE49-F238E27FC236}">
                  <a16:creationId xmlns:a16="http://schemas.microsoft.com/office/drawing/2014/main" id="{69E13322-D9A7-40B4-8591-55AF44EB7638}"/>
                </a:ext>
              </a:extLst>
            </p:cNvPr>
            <p:cNvSpPr/>
            <p:nvPr/>
          </p:nvSpPr>
          <p:spPr>
            <a:xfrm>
              <a:off x="6350175" y="1894325"/>
              <a:ext cx="575" cy="925"/>
            </a:xfrm>
            <a:custGeom>
              <a:avLst/>
              <a:gdLst/>
              <a:ahLst/>
              <a:cxnLst/>
              <a:rect l="l" t="t" r="r" b="b"/>
              <a:pathLst>
                <a:path w="23" h="37" extrusionOk="0">
                  <a:moveTo>
                    <a:pt x="18" y="0"/>
                  </a:moveTo>
                  <a:cubicBezTo>
                    <a:pt x="17" y="0"/>
                    <a:pt x="15" y="1"/>
                    <a:pt x="13" y="4"/>
                  </a:cubicBezTo>
                  <a:cubicBezTo>
                    <a:pt x="3" y="28"/>
                    <a:pt x="0" y="36"/>
                    <a:pt x="1" y="36"/>
                  </a:cubicBezTo>
                  <a:cubicBezTo>
                    <a:pt x="4" y="36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7283;p60">
              <a:extLst>
                <a:ext uri="{FF2B5EF4-FFF2-40B4-BE49-F238E27FC236}">
                  <a16:creationId xmlns:a16="http://schemas.microsoft.com/office/drawing/2014/main" id="{37A28093-C6D4-4758-825C-34753C15BFC1}"/>
                </a:ext>
              </a:extLst>
            </p:cNvPr>
            <p:cNvSpPr/>
            <p:nvPr/>
          </p:nvSpPr>
          <p:spPr>
            <a:xfrm>
              <a:off x="6350175" y="18944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1" y="37"/>
                  </a:moveTo>
                  <a:cubicBezTo>
                    <a:pt x="1" y="37"/>
                    <a:pt x="25" y="1"/>
                    <a:pt x="1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7284;p60">
              <a:extLst>
                <a:ext uri="{FF2B5EF4-FFF2-40B4-BE49-F238E27FC236}">
                  <a16:creationId xmlns:a16="http://schemas.microsoft.com/office/drawing/2014/main" id="{14CE1521-EF75-4F8A-8303-6F3C36EC54F2}"/>
                </a:ext>
              </a:extLst>
            </p:cNvPr>
            <p:cNvSpPr/>
            <p:nvPr/>
          </p:nvSpPr>
          <p:spPr>
            <a:xfrm>
              <a:off x="6350175" y="18947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cubicBezTo>
                    <a:pt x="13" y="1"/>
                    <a:pt x="1" y="13"/>
                    <a:pt x="1" y="25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7285;p60">
              <a:extLst>
                <a:ext uri="{FF2B5EF4-FFF2-40B4-BE49-F238E27FC236}">
                  <a16:creationId xmlns:a16="http://schemas.microsoft.com/office/drawing/2014/main" id="{57B200DF-7F8D-4B49-865B-DBD5E26DAF81}"/>
                </a:ext>
              </a:extLst>
            </p:cNvPr>
            <p:cNvSpPr/>
            <p:nvPr/>
          </p:nvSpPr>
          <p:spPr>
            <a:xfrm>
              <a:off x="6349900" y="1894625"/>
              <a:ext cx="300" cy="400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12" y="0"/>
                  </a:moveTo>
                  <a:cubicBezTo>
                    <a:pt x="12" y="0"/>
                    <a:pt x="11" y="3"/>
                    <a:pt x="10" y="5"/>
                  </a:cubicBezTo>
                  <a:lnTo>
                    <a:pt x="10" y="5"/>
                  </a:lnTo>
                  <a:cubicBezTo>
                    <a:pt x="11" y="4"/>
                    <a:pt x="12" y="4"/>
                    <a:pt x="12" y="4"/>
                  </a:cubicBezTo>
                  <a:cubicBezTo>
                    <a:pt x="12" y="1"/>
                    <a:pt x="12" y="0"/>
                    <a:pt x="12" y="0"/>
                  </a:cubicBezTo>
                  <a:close/>
                  <a:moveTo>
                    <a:pt x="10" y="5"/>
                  </a:moveTo>
                  <a:cubicBezTo>
                    <a:pt x="7" y="9"/>
                    <a:pt x="0" y="16"/>
                    <a:pt x="0" y="16"/>
                  </a:cubicBezTo>
                  <a:cubicBezTo>
                    <a:pt x="6" y="16"/>
                    <a:pt x="9" y="10"/>
                    <a:pt x="1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7286;p60">
              <a:extLst>
                <a:ext uri="{FF2B5EF4-FFF2-40B4-BE49-F238E27FC236}">
                  <a16:creationId xmlns:a16="http://schemas.microsoft.com/office/drawing/2014/main" id="{270DB61F-72DB-4404-8B06-3A6BA3A50C53}"/>
                </a:ext>
              </a:extLst>
            </p:cNvPr>
            <p:cNvSpPr/>
            <p:nvPr/>
          </p:nvSpPr>
          <p:spPr>
            <a:xfrm>
              <a:off x="6349900" y="189440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0" y="25"/>
                  </a:moveTo>
                  <a:cubicBezTo>
                    <a:pt x="0" y="13"/>
                    <a:pt x="12" y="1"/>
                    <a:pt x="12" y="1"/>
                  </a:cubicBezTo>
                  <a:cubicBezTo>
                    <a:pt x="12" y="1"/>
                    <a:pt x="0" y="13"/>
                    <a:pt x="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7287;p60">
              <a:extLst>
                <a:ext uri="{FF2B5EF4-FFF2-40B4-BE49-F238E27FC236}">
                  <a16:creationId xmlns:a16="http://schemas.microsoft.com/office/drawing/2014/main" id="{1F021383-A9C5-4EDD-82D5-FB2C837D12A1}"/>
                </a:ext>
              </a:extLst>
            </p:cNvPr>
            <p:cNvSpPr/>
            <p:nvPr/>
          </p:nvSpPr>
          <p:spPr>
            <a:xfrm>
              <a:off x="6349800" y="189500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4" y="1"/>
                  </a:moveTo>
                  <a:cubicBezTo>
                    <a:pt x="0" y="9"/>
                    <a:pt x="0" y="11"/>
                    <a:pt x="1" y="11"/>
                  </a:cubicBezTo>
                  <a:cubicBezTo>
                    <a:pt x="4" y="11"/>
                    <a:pt x="12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7288;p60">
              <a:extLst>
                <a:ext uri="{FF2B5EF4-FFF2-40B4-BE49-F238E27FC236}">
                  <a16:creationId xmlns:a16="http://schemas.microsoft.com/office/drawing/2014/main" id="{ED9FBE1D-BE80-4048-AA04-B6FABEBE0936}"/>
                </a:ext>
              </a:extLst>
            </p:cNvPr>
            <p:cNvSpPr/>
            <p:nvPr/>
          </p:nvSpPr>
          <p:spPr>
            <a:xfrm>
              <a:off x="6349900" y="189440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1"/>
                    <a:pt x="0" y="25"/>
                  </a:cubicBezTo>
                  <a:cubicBezTo>
                    <a:pt x="0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7289;p60">
              <a:extLst>
                <a:ext uri="{FF2B5EF4-FFF2-40B4-BE49-F238E27FC236}">
                  <a16:creationId xmlns:a16="http://schemas.microsoft.com/office/drawing/2014/main" id="{7379BEC2-6CC6-41D8-B3DA-41C9E65084EB}"/>
                </a:ext>
              </a:extLst>
            </p:cNvPr>
            <p:cNvSpPr/>
            <p:nvPr/>
          </p:nvSpPr>
          <p:spPr>
            <a:xfrm>
              <a:off x="6348400" y="18932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0"/>
                  </a:moveTo>
                  <a:cubicBezTo>
                    <a:pt x="18" y="0"/>
                    <a:pt x="15" y="3"/>
                    <a:pt x="12" y="6"/>
                  </a:cubicBezTo>
                  <a:lnTo>
                    <a:pt x="12" y="6"/>
                  </a:lnTo>
                  <a:lnTo>
                    <a:pt x="24" y="0"/>
                  </a:lnTo>
                  <a:close/>
                  <a:moveTo>
                    <a:pt x="12" y="6"/>
                  </a:moveTo>
                  <a:lnTo>
                    <a:pt x="1" y="12"/>
                  </a:lnTo>
                  <a:cubicBezTo>
                    <a:pt x="6" y="12"/>
                    <a:pt x="9" y="9"/>
                    <a:pt x="1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7290;p60">
              <a:extLst>
                <a:ext uri="{FF2B5EF4-FFF2-40B4-BE49-F238E27FC236}">
                  <a16:creationId xmlns:a16="http://schemas.microsoft.com/office/drawing/2014/main" id="{E165CF73-F6AC-4BBF-99F0-721F358F28AD}"/>
                </a:ext>
              </a:extLst>
            </p:cNvPr>
            <p:cNvSpPr/>
            <p:nvPr/>
          </p:nvSpPr>
          <p:spPr>
            <a:xfrm>
              <a:off x="6349300" y="18941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7291;p60">
              <a:extLst>
                <a:ext uri="{FF2B5EF4-FFF2-40B4-BE49-F238E27FC236}">
                  <a16:creationId xmlns:a16="http://schemas.microsoft.com/office/drawing/2014/main" id="{BD0095DC-F33E-4B38-B3F0-FB51F1A99F39}"/>
                </a:ext>
              </a:extLst>
            </p:cNvPr>
            <p:cNvSpPr/>
            <p:nvPr/>
          </p:nvSpPr>
          <p:spPr>
            <a:xfrm>
              <a:off x="6347500" y="1893900"/>
              <a:ext cx="175" cy="300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6" y="1"/>
                  </a:moveTo>
                  <a:cubicBezTo>
                    <a:pt x="5" y="1"/>
                    <a:pt x="4" y="3"/>
                    <a:pt x="1" y="9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3" y="1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7292;p60">
              <a:extLst>
                <a:ext uri="{FF2B5EF4-FFF2-40B4-BE49-F238E27FC236}">
                  <a16:creationId xmlns:a16="http://schemas.microsoft.com/office/drawing/2014/main" id="{2A419CE3-710C-4C9D-A8A5-A88EA11426C6}"/>
                </a:ext>
              </a:extLst>
            </p:cNvPr>
            <p:cNvSpPr/>
            <p:nvPr/>
          </p:nvSpPr>
          <p:spPr>
            <a:xfrm>
              <a:off x="6348100" y="1894150"/>
              <a:ext cx="300" cy="275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9" y="0"/>
                  </a:moveTo>
                  <a:lnTo>
                    <a:pt x="9" y="0"/>
                  </a:lnTo>
                  <a:cubicBezTo>
                    <a:pt x="7" y="0"/>
                    <a:pt x="5" y="3"/>
                    <a:pt x="1" y="11"/>
                  </a:cubicBezTo>
                  <a:cubicBezTo>
                    <a:pt x="9" y="11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7293;p60">
              <a:extLst>
                <a:ext uri="{FF2B5EF4-FFF2-40B4-BE49-F238E27FC236}">
                  <a16:creationId xmlns:a16="http://schemas.microsoft.com/office/drawing/2014/main" id="{77B4A61F-2D78-4AF9-B865-5EF93B675B8C}"/>
                </a:ext>
              </a:extLst>
            </p:cNvPr>
            <p:cNvSpPr/>
            <p:nvPr/>
          </p:nvSpPr>
          <p:spPr>
            <a:xfrm>
              <a:off x="6348175" y="1894350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2" y="1"/>
                  </a:moveTo>
                  <a:cubicBezTo>
                    <a:pt x="12" y="1"/>
                    <a:pt x="11" y="2"/>
                    <a:pt x="10" y="3"/>
                  </a:cubicBezTo>
                  <a:cubicBezTo>
                    <a:pt x="3" y="13"/>
                    <a:pt x="1" y="16"/>
                    <a:pt x="1" y="16"/>
                  </a:cubicBezTo>
                  <a:cubicBezTo>
                    <a:pt x="2" y="16"/>
                    <a:pt x="13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7294;p60">
              <a:extLst>
                <a:ext uri="{FF2B5EF4-FFF2-40B4-BE49-F238E27FC236}">
                  <a16:creationId xmlns:a16="http://schemas.microsoft.com/office/drawing/2014/main" id="{89FF9A58-ACC5-48F1-A0AB-2F0EE376D9DA}"/>
                </a:ext>
              </a:extLst>
            </p:cNvPr>
            <p:cNvSpPr/>
            <p:nvPr/>
          </p:nvSpPr>
          <p:spPr>
            <a:xfrm>
              <a:off x="6348250" y="1894000"/>
              <a:ext cx="525" cy="65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0" y="0"/>
                  </a:moveTo>
                  <a:cubicBezTo>
                    <a:pt x="19" y="0"/>
                    <a:pt x="16" y="4"/>
                    <a:pt x="7" y="17"/>
                  </a:cubicBezTo>
                  <a:cubicBezTo>
                    <a:pt x="1" y="23"/>
                    <a:pt x="1" y="26"/>
                    <a:pt x="2" y="26"/>
                  </a:cubicBezTo>
                  <a:cubicBezTo>
                    <a:pt x="3" y="26"/>
                    <a:pt x="5" y="24"/>
                    <a:pt x="6" y="21"/>
                  </a:cubicBezTo>
                  <a:lnTo>
                    <a:pt x="6" y="21"/>
                  </a:lnTo>
                  <a:cubicBezTo>
                    <a:pt x="10" y="16"/>
                    <a:pt x="2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7295;p60">
              <a:extLst>
                <a:ext uri="{FF2B5EF4-FFF2-40B4-BE49-F238E27FC236}">
                  <a16:creationId xmlns:a16="http://schemas.microsoft.com/office/drawing/2014/main" id="{734DDC3B-06B6-4EA7-8312-67E8472F842B}"/>
                </a:ext>
              </a:extLst>
            </p:cNvPr>
            <p:cNvSpPr/>
            <p:nvPr/>
          </p:nvSpPr>
          <p:spPr>
            <a:xfrm>
              <a:off x="6347500" y="18935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0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7296;p60">
              <a:extLst>
                <a:ext uri="{FF2B5EF4-FFF2-40B4-BE49-F238E27FC236}">
                  <a16:creationId xmlns:a16="http://schemas.microsoft.com/office/drawing/2014/main" id="{27D08250-0B82-408E-8395-E7454535517F}"/>
                </a:ext>
              </a:extLst>
            </p:cNvPr>
            <p:cNvSpPr/>
            <p:nvPr/>
          </p:nvSpPr>
          <p:spPr>
            <a:xfrm>
              <a:off x="6345125" y="18982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3"/>
                  </a:moveTo>
                  <a:cubicBezTo>
                    <a:pt x="12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7297;p60">
              <a:extLst>
                <a:ext uri="{FF2B5EF4-FFF2-40B4-BE49-F238E27FC236}">
                  <a16:creationId xmlns:a16="http://schemas.microsoft.com/office/drawing/2014/main" id="{0BE60C5E-1BC7-433A-B5C4-D9112F1B92FB}"/>
                </a:ext>
              </a:extLst>
            </p:cNvPr>
            <p:cNvSpPr/>
            <p:nvPr/>
          </p:nvSpPr>
          <p:spPr>
            <a:xfrm>
              <a:off x="6345125" y="1898225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1" y="8"/>
                    <a:pt x="1" y="15"/>
                  </a:cubicBezTo>
                  <a:cubicBezTo>
                    <a:pt x="6" y="5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7298;p60">
              <a:extLst>
                <a:ext uri="{FF2B5EF4-FFF2-40B4-BE49-F238E27FC236}">
                  <a16:creationId xmlns:a16="http://schemas.microsoft.com/office/drawing/2014/main" id="{03939922-B5CF-4B23-BC31-D7FB31A64DB4}"/>
                </a:ext>
              </a:extLst>
            </p:cNvPr>
            <p:cNvSpPr/>
            <p:nvPr/>
          </p:nvSpPr>
          <p:spPr>
            <a:xfrm>
              <a:off x="6345225" y="1898325"/>
              <a:ext cx="225" cy="275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6" y="0"/>
                  </a:moveTo>
                  <a:lnTo>
                    <a:pt x="6" y="0"/>
                  </a:lnTo>
                  <a:cubicBezTo>
                    <a:pt x="3" y="0"/>
                    <a:pt x="1" y="11"/>
                    <a:pt x="8" y="11"/>
                  </a:cubicBezTo>
                  <a:cubicBezTo>
                    <a:pt x="8" y="3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7299;p60">
              <a:extLst>
                <a:ext uri="{FF2B5EF4-FFF2-40B4-BE49-F238E27FC236}">
                  <a16:creationId xmlns:a16="http://schemas.microsoft.com/office/drawing/2014/main" id="{0D4173B1-4282-4883-94E3-F05ABFC78801}"/>
                </a:ext>
              </a:extLst>
            </p:cNvPr>
            <p:cNvSpPr/>
            <p:nvPr/>
          </p:nvSpPr>
          <p:spPr>
            <a:xfrm>
              <a:off x="6345125" y="1898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3"/>
                  </a:moveTo>
                  <a:cubicBezTo>
                    <a:pt x="1" y="13"/>
                    <a:pt x="12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7300;p60">
              <a:extLst>
                <a:ext uri="{FF2B5EF4-FFF2-40B4-BE49-F238E27FC236}">
                  <a16:creationId xmlns:a16="http://schemas.microsoft.com/office/drawing/2014/main" id="{503E6D35-D92A-4A3E-B0C8-209DA9D61A2E}"/>
                </a:ext>
              </a:extLst>
            </p:cNvPr>
            <p:cNvSpPr/>
            <p:nvPr/>
          </p:nvSpPr>
          <p:spPr>
            <a:xfrm>
              <a:off x="6345225" y="1898325"/>
              <a:ext cx="225" cy="275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6" y="0"/>
                  </a:moveTo>
                  <a:lnTo>
                    <a:pt x="6" y="0"/>
                  </a:lnTo>
                  <a:cubicBezTo>
                    <a:pt x="3" y="0"/>
                    <a:pt x="1" y="11"/>
                    <a:pt x="8" y="11"/>
                  </a:cubicBezTo>
                  <a:cubicBezTo>
                    <a:pt x="8" y="3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7301;p60">
              <a:extLst>
                <a:ext uri="{FF2B5EF4-FFF2-40B4-BE49-F238E27FC236}">
                  <a16:creationId xmlns:a16="http://schemas.microsoft.com/office/drawing/2014/main" id="{BD08BB80-B313-4229-B5ED-3D7A83C84AF2}"/>
                </a:ext>
              </a:extLst>
            </p:cNvPr>
            <p:cNvSpPr/>
            <p:nvPr/>
          </p:nvSpPr>
          <p:spPr>
            <a:xfrm>
              <a:off x="6345125" y="1898700"/>
              <a:ext cx="375" cy="500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14" y="1"/>
                  </a:moveTo>
                  <a:lnTo>
                    <a:pt x="14" y="1"/>
                  </a:lnTo>
                  <a:cubicBezTo>
                    <a:pt x="14" y="1"/>
                    <a:pt x="10" y="5"/>
                    <a:pt x="1" y="19"/>
                  </a:cubicBezTo>
                  <a:cubicBezTo>
                    <a:pt x="8" y="12"/>
                    <a:pt x="15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7302;p60">
              <a:extLst>
                <a:ext uri="{FF2B5EF4-FFF2-40B4-BE49-F238E27FC236}">
                  <a16:creationId xmlns:a16="http://schemas.microsoft.com/office/drawing/2014/main" id="{DB24DB6F-C3E1-45CD-85C0-7FB96FB0A46B}"/>
                </a:ext>
              </a:extLst>
            </p:cNvPr>
            <p:cNvSpPr/>
            <p:nvPr/>
          </p:nvSpPr>
          <p:spPr>
            <a:xfrm>
              <a:off x="6345125" y="1898700"/>
              <a:ext cx="300" cy="500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1" y="1"/>
                  </a:moveTo>
                  <a:cubicBezTo>
                    <a:pt x="9" y="1"/>
                    <a:pt x="1" y="12"/>
                    <a:pt x="1" y="19"/>
                  </a:cubicBezTo>
                  <a:cubicBezTo>
                    <a:pt x="10" y="5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7303;p60">
              <a:extLst>
                <a:ext uri="{FF2B5EF4-FFF2-40B4-BE49-F238E27FC236}">
                  <a16:creationId xmlns:a16="http://schemas.microsoft.com/office/drawing/2014/main" id="{5AF3DC85-694B-48AD-8BD2-542267FC2BBF}"/>
                </a:ext>
              </a:extLst>
            </p:cNvPr>
            <p:cNvSpPr/>
            <p:nvPr/>
          </p:nvSpPr>
          <p:spPr>
            <a:xfrm>
              <a:off x="6347500" y="18926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12"/>
                    <a:pt x="1" y="0"/>
                    <a:pt x="1" y="0"/>
                  </a:cubicBezTo>
                  <a:cubicBezTo>
                    <a:pt x="1" y="0"/>
                    <a:pt x="1" y="12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7304;p60">
              <a:extLst>
                <a:ext uri="{FF2B5EF4-FFF2-40B4-BE49-F238E27FC236}">
                  <a16:creationId xmlns:a16="http://schemas.microsoft.com/office/drawing/2014/main" id="{4F9BCF0B-EE63-47E2-BC73-477984E39110}"/>
                </a:ext>
              </a:extLst>
            </p:cNvPr>
            <p:cNvSpPr/>
            <p:nvPr/>
          </p:nvSpPr>
          <p:spPr>
            <a:xfrm>
              <a:off x="6349050" y="1894125"/>
              <a:ext cx="275" cy="350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0" y="0"/>
                  </a:moveTo>
                  <a:cubicBezTo>
                    <a:pt x="3" y="7"/>
                    <a:pt x="0" y="14"/>
                    <a:pt x="2" y="14"/>
                  </a:cubicBezTo>
                  <a:cubicBezTo>
                    <a:pt x="2" y="14"/>
                    <a:pt x="5" y="1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7305;p60">
              <a:extLst>
                <a:ext uri="{FF2B5EF4-FFF2-40B4-BE49-F238E27FC236}">
                  <a16:creationId xmlns:a16="http://schemas.microsoft.com/office/drawing/2014/main" id="{887CA1B2-307D-4308-8408-7833B952BC24}"/>
                </a:ext>
              </a:extLst>
            </p:cNvPr>
            <p:cNvSpPr/>
            <p:nvPr/>
          </p:nvSpPr>
          <p:spPr>
            <a:xfrm>
              <a:off x="6347800" y="1893050"/>
              <a:ext cx="475" cy="800"/>
            </a:xfrm>
            <a:custGeom>
              <a:avLst/>
              <a:gdLst/>
              <a:ahLst/>
              <a:cxnLst/>
              <a:rect l="l" t="t" r="r" b="b"/>
              <a:pathLst>
                <a:path w="19" h="32" extrusionOk="0">
                  <a:moveTo>
                    <a:pt x="16" y="1"/>
                  </a:moveTo>
                  <a:lnTo>
                    <a:pt x="16" y="1"/>
                  </a:lnTo>
                  <a:cubicBezTo>
                    <a:pt x="15" y="1"/>
                    <a:pt x="11" y="6"/>
                    <a:pt x="1" y="19"/>
                  </a:cubicBezTo>
                  <a:cubicBezTo>
                    <a:pt x="1" y="19"/>
                    <a:pt x="1" y="19"/>
                    <a:pt x="1" y="31"/>
                  </a:cubicBezTo>
                  <a:cubicBezTo>
                    <a:pt x="1" y="31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7306;p60">
              <a:extLst>
                <a:ext uri="{FF2B5EF4-FFF2-40B4-BE49-F238E27FC236}">
                  <a16:creationId xmlns:a16="http://schemas.microsoft.com/office/drawing/2014/main" id="{4619D770-2D38-4709-BAAB-02FBD80D2466}"/>
                </a:ext>
              </a:extLst>
            </p:cNvPr>
            <p:cNvSpPr/>
            <p:nvPr/>
          </p:nvSpPr>
          <p:spPr>
            <a:xfrm>
              <a:off x="6347800" y="18923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cubicBezTo>
                    <a:pt x="13" y="13"/>
                    <a:pt x="1" y="24"/>
                    <a:pt x="1" y="24"/>
                  </a:cubicBezTo>
                  <a:cubicBezTo>
                    <a:pt x="1" y="24"/>
                    <a:pt x="13" y="24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7307;p60">
              <a:extLst>
                <a:ext uri="{FF2B5EF4-FFF2-40B4-BE49-F238E27FC236}">
                  <a16:creationId xmlns:a16="http://schemas.microsoft.com/office/drawing/2014/main" id="{434B8D9F-1309-4D97-A2C9-A37ECE374B91}"/>
                </a:ext>
              </a:extLst>
            </p:cNvPr>
            <p:cNvSpPr/>
            <p:nvPr/>
          </p:nvSpPr>
          <p:spPr>
            <a:xfrm>
              <a:off x="6347800" y="18932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24"/>
                  </a:moveTo>
                  <a:cubicBezTo>
                    <a:pt x="1" y="24"/>
                    <a:pt x="13" y="12"/>
                    <a:pt x="13" y="0"/>
                  </a:cubicBezTo>
                  <a:cubicBezTo>
                    <a:pt x="13" y="12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7308;p60">
              <a:extLst>
                <a:ext uri="{FF2B5EF4-FFF2-40B4-BE49-F238E27FC236}">
                  <a16:creationId xmlns:a16="http://schemas.microsoft.com/office/drawing/2014/main" id="{A6E69315-BDDA-4EC9-9ACD-6735A4C5E4FF}"/>
                </a:ext>
              </a:extLst>
            </p:cNvPr>
            <p:cNvSpPr/>
            <p:nvPr/>
          </p:nvSpPr>
          <p:spPr>
            <a:xfrm>
              <a:off x="6279350" y="1979850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12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24" y="0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7309;p60">
              <a:extLst>
                <a:ext uri="{FF2B5EF4-FFF2-40B4-BE49-F238E27FC236}">
                  <a16:creationId xmlns:a16="http://schemas.microsoft.com/office/drawing/2014/main" id="{1089B9B6-D964-46AD-B4B2-57438834670B}"/>
                </a:ext>
              </a:extLst>
            </p:cNvPr>
            <p:cNvSpPr/>
            <p:nvPr/>
          </p:nvSpPr>
          <p:spPr>
            <a:xfrm>
              <a:off x="6277550" y="19786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" y="12"/>
                    <a:pt x="1" y="24"/>
                    <a:pt x="1" y="24"/>
                  </a:cubicBezTo>
                  <a:cubicBezTo>
                    <a:pt x="1" y="24"/>
                    <a:pt x="1" y="2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7310;p60">
              <a:extLst>
                <a:ext uri="{FF2B5EF4-FFF2-40B4-BE49-F238E27FC236}">
                  <a16:creationId xmlns:a16="http://schemas.microsoft.com/office/drawing/2014/main" id="{EAA52800-0C88-4DF8-BF2C-94CC44227900}"/>
                </a:ext>
              </a:extLst>
            </p:cNvPr>
            <p:cNvSpPr/>
            <p:nvPr/>
          </p:nvSpPr>
          <p:spPr>
            <a:xfrm>
              <a:off x="6276375" y="19786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12" y="0"/>
                    <a:pt x="0" y="12"/>
                    <a:pt x="0" y="24"/>
                  </a:cubicBezTo>
                  <a:cubicBezTo>
                    <a:pt x="12" y="1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7311;p60">
              <a:extLst>
                <a:ext uri="{FF2B5EF4-FFF2-40B4-BE49-F238E27FC236}">
                  <a16:creationId xmlns:a16="http://schemas.microsoft.com/office/drawing/2014/main" id="{BAF40536-09D9-4904-B49A-A2CD61C76FCA}"/>
                </a:ext>
              </a:extLst>
            </p:cNvPr>
            <p:cNvSpPr/>
            <p:nvPr/>
          </p:nvSpPr>
          <p:spPr>
            <a:xfrm>
              <a:off x="6276075" y="19789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cubicBezTo>
                    <a:pt x="0" y="0"/>
                    <a:pt x="24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7312;p60">
              <a:extLst>
                <a:ext uri="{FF2B5EF4-FFF2-40B4-BE49-F238E27FC236}">
                  <a16:creationId xmlns:a16="http://schemas.microsoft.com/office/drawing/2014/main" id="{C71B166B-C4DE-4011-9B9D-F35C5238A8B7}"/>
                </a:ext>
              </a:extLst>
            </p:cNvPr>
            <p:cNvSpPr/>
            <p:nvPr/>
          </p:nvSpPr>
          <p:spPr>
            <a:xfrm>
              <a:off x="6274800" y="1977975"/>
              <a:ext cx="350" cy="175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1" y="0"/>
                  </a:moveTo>
                  <a:cubicBezTo>
                    <a:pt x="1" y="0"/>
                    <a:pt x="1" y="1"/>
                    <a:pt x="4" y="4"/>
                  </a:cubicBezTo>
                  <a:cubicBezTo>
                    <a:pt x="9" y="6"/>
                    <a:pt x="11" y="7"/>
                    <a:pt x="12" y="7"/>
                  </a:cubicBezTo>
                  <a:cubicBezTo>
                    <a:pt x="14" y="7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7313;p60">
              <a:extLst>
                <a:ext uri="{FF2B5EF4-FFF2-40B4-BE49-F238E27FC236}">
                  <a16:creationId xmlns:a16="http://schemas.microsoft.com/office/drawing/2014/main" id="{982AAFFD-5A9B-49D2-85E2-4ABBFB4EC782}"/>
                </a:ext>
              </a:extLst>
            </p:cNvPr>
            <p:cNvSpPr/>
            <p:nvPr/>
          </p:nvSpPr>
          <p:spPr>
            <a:xfrm>
              <a:off x="6275175" y="1978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1" y="12"/>
                    <a:pt x="1" y="12"/>
                    <a:pt x="12" y="12"/>
                  </a:cubicBezTo>
                  <a:cubicBezTo>
                    <a:pt x="12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7314;p60">
              <a:extLst>
                <a:ext uri="{FF2B5EF4-FFF2-40B4-BE49-F238E27FC236}">
                  <a16:creationId xmlns:a16="http://schemas.microsoft.com/office/drawing/2014/main" id="{C62416D4-7597-479A-BEBD-2DD96F71D72F}"/>
                </a:ext>
              </a:extLst>
            </p:cNvPr>
            <p:cNvSpPr/>
            <p:nvPr/>
          </p:nvSpPr>
          <p:spPr>
            <a:xfrm>
              <a:off x="6271600" y="19756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2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7315;p60">
              <a:extLst>
                <a:ext uri="{FF2B5EF4-FFF2-40B4-BE49-F238E27FC236}">
                  <a16:creationId xmlns:a16="http://schemas.microsoft.com/office/drawing/2014/main" id="{CB7990A9-E34D-4F82-9FFC-C7123B3BBA44}"/>
                </a:ext>
              </a:extLst>
            </p:cNvPr>
            <p:cNvSpPr/>
            <p:nvPr/>
          </p:nvSpPr>
          <p:spPr>
            <a:xfrm>
              <a:off x="6258800" y="20075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25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7316;p60">
              <a:extLst>
                <a:ext uri="{FF2B5EF4-FFF2-40B4-BE49-F238E27FC236}">
                  <a16:creationId xmlns:a16="http://schemas.microsoft.com/office/drawing/2014/main" id="{E46769E5-312D-412E-982C-DA0586CF7A25}"/>
                </a:ext>
              </a:extLst>
            </p:cNvPr>
            <p:cNvSpPr/>
            <p:nvPr/>
          </p:nvSpPr>
          <p:spPr>
            <a:xfrm>
              <a:off x="6264750" y="20090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48"/>
                  </a:moveTo>
                  <a:cubicBezTo>
                    <a:pt x="25" y="1"/>
                    <a:pt x="1" y="48"/>
                    <a:pt x="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7317;p60">
              <a:extLst>
                <a:ext uri="{FF2B5EF4-FFF2-40B4-BE49-F238E27FC236}">
                  <a16:creationId xmlns:a16="http://schemas.microsoft.com/office/drawing/2014/main" id="{9049948A-412C-489C-9EE7-C9002D8CCDF1}"/>
                </a:ext>
              </a:extLst>
            </p:cNvPr>
            <p:cNvSpPr/>
            <p:nvPr/>
          </p:nvSpPr>
          <p:spPr>
            <a:xfrm>
              <a:off x="6260900" y="1977750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36" y="1"/>
                  </a:moveTo>
                  <a:lnTo>
                    <a:pt x="36" y="1"/>
                  </a:lnTo>
                  <a:cubicBezTo>
                    <a:pt x="24" y="13"/>
                    <a:pt x="12" y="24"/>
                    <a:pt x="0" y="24"/>
                  </a:cubicBezTo>
                  <a:cubicBezTo>
                    <a:pt x="24" y="24"/>
                    <a:pt x="48" y="24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7318;p60">
              <a:extLst>
                <a:ext uri="{FF2B5EF4-FFF2-40B4-BE49-F238E27FC236}">
                  <a16:creationId xmlns:a16="http://schemas.microsoft.com/office/drawing/2014/main" id="{C4A3290E-F03F-4D8B-BD07-BCE48CA6ED8D}"/>
                </a:ext>
              </a:extLst>
            </p:cNvPr>
            <p:cNvSpPr/>
            <p:nvPr/>
          </p:nvSpPr>
          <p:spPr>
            <a:xfrm>
              <a:off x="6269825" y="20072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7319;p60">
              <a:extLst>
                <a:ext uri="{FF2B5EF4-FFF2-40B4-BE49-F238E27FC236}">
                  <a16:creationId xmlns:a16="http://schemas.microsoft.com/office/drawing/2014/main" id="{95E1E1A3-558B-41E4-AC84-85FC7FC8C2D9}"/>
                </a:ext>
              </a:extLst>
            </p:cNvPr>
            <p:cNvSpPr/>
            <p:nvPr/>
          </p:nvSpPr>
          <p:spPr>
            <a:xfrm>
              <a:off x="6259950" y="2007725"/>
              <a:ext cx="375" cy="200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1"/>
                    <a:pt x="8" y="8"/>
                    <a:pt x="12" y="8"/>
                  </a:cubicBezTo>
                  <a:cubicBezTo>
                    <a:pt x="13" y="8"/>
                    <a:pt x="14" y="7"/>
                    <a:pt x="14" y="4"/>
                  </a:cubicBezTo>
                  <a:cubicBezTo>
                    <a:pt x="9" y="2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7320;p60">
              <a:extLst>
                <a:ext uri="{FF2B5EF4-FFF2-40B4-BE49-F238E27FC236}">
                  <a16:creationId xmlns:a16="http://schemas.microsoft.com/office/drawing/2014/main" id="{27FF4F75-0C1F-4B7D-BAC3-E1DFAEE6A66F}"/>
                </a:ext>
              </a:extLst>
            </p:cNvPr>
            <p:cNvSpPr/>
            <p:nvPr/>
          </p:nvSpPr>
          <p:spPr>
            <a:xfrm>
              <a:off x="6254925" y="20048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7321;p60">
              <a:extLst>
                <a:ext uri="{FF2B5EF4-FFF2-40B4-BE49-F238E27FC236}">
                  <a16:creationId xmlns:a16="http://schemas.microsoft.com/office/drawing/2014/main" id="{6FF20361-1328-4ACB-82E0-EB6A6168120C}"/>
                </a:ext>
              </a:extLst>
            </p:cNvPr>
            <p:cNvSpPr/>
            <p:nvPr/>
          </p:nvSpPr>
          <p:spPr>
            <a:xfrm>
              <a:off x="6275775" y="19944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0"/>
                  </a:moveTo>
                  <a:cubicBezTo>
                    <a:pt x="0" y="0"/>
                    <a:pt x="0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7322;p60">
              <a:extLst>
                <a:ext uri="{FF2B5EF4-FFF2-40B4-BE49-F238E27FC236}">
                  <a16:creationId xmlns:a16="http://schemas.microsoft.com/office/drawing/2014/main" id="{F50C94B9-5731-41D9-9F59-07CC46F963E4}"/>
                </a:ext>
              </a:extLst>
            </p:cNvPr>
            <p:cNvSpPr/>
            <p:nvPr/>
          </p:nvSpPr>
          <p:spPr>
            <a:xfrm>
              <a:off x="6266250" y="20099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12" y="1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7323;p60">
              <a:extLst>
                <a:ext uri="{FF2B5EF4-FFF2-40B4-BE49-F238E27FC236}">
                  <a16:creationId xmlns:a16="http://schemas.microsoft.com/office/drawing/2014/main" id="{06ACC654-C0B4-4FC2-8CF8-7A33E5B61B37}"/>
                </a:ext>
              </a:extLst>
            </p:cNvPr>
            <p:cNvSpPr/>
            <p:nvPr/>
          </p:nvSpPr>
          <p:spPr>
            <a:xfrm>
              <a:off x="6254925" y="1989350"/>
              <a:ext cx="425" cy="175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1" y="1"/>
                  </a:moveTo>
                  <a:cubicBezTo>
                    <a:pt x="1" y="5"/>
                    <a:pt x="4" y="6"/>
                    <a:pt x="6" y="6"/>
                  </a:cubicBezTo>
                  <a:cubicBezTo>
                    <a:pt x="12" y="6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7324;p60">
              <a:extLst>
                <a:ext uri="{FF2B5EF4-FFF2-40B4-BE49-F238E27FC236}">
                  <a16:creationId xmlns:a16="http://schemas.microsoft.com/office/drawing/2014/main" id="{FEF3B91D-7201-4A8E-ADC1-68D6542CEC30}"/>
                </a:ext>
              </a:extLst>
            </p:cNvPr>
            <p:cNvSpPr/>
            <p:nvPr/>
          </p:nvSpPr>
          <p:spPr>
            <a:xfrm>
              <a:off x="6274275" y="2008125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1" y="12"/>
                  </a:moveTo>
                  <a:cubicBezTo>
                    <a:pt x="25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7325;p60">
              <a:extLst>
                <a:ext uri="{FF2B5EF4-FFF2-40B4-BE49-F238E27FC236}">
                  <a16:creationId xmlns:a16="http://schemas.microsoft.com/office/drawing/2014/main" id="{334B2A84-A67C-4B80-A659-0A1192CA9AE3}"/>
                </a:ext>
              </a:extLst>
            </p:cNvPr>
            <p:cNvSpPr/>
            <p:nvPr/>
          </p:nvSpPr>
          <p:spPr>
            <a:xfrm>
              <a:off x="6263275" y="1986100"/>
              <a:ext cx="325" cy="225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2" y="0"/>
                  </a:moveTo>
                  <a:cubicBezTo>
                    <a:pt x="0" y="6"/>
                    <a:pt x="0" y="9"/>
                    <a:pt x="3" y="9"/>
                  </a:cubicBezTo>
                  <a:cubicBezTo>
                    <a:pt x="6" y="9"/>
                    <a:pt x="12" y="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7326;p60">
              <a:extLst>
                <a:ext uri="{FF2B5EF4-FFF2-40B4-BE49-F238E27FC236}">
                  <a16:creationId xmlns:a16="http://schemas.microsoft.com/office/drawing/2014/main" id="{A6FF3728-9CC5-4AC3-A246-D18E3125F953}"/>
                </a:ext>
              </a:extLst>
            </p:cNvPr>
            <p:cNvSpPr/>
            <p:nvPr/>
          </p:nvSpPr>
          <p:spPr>
            <a:xfrm>
              <a:off x="6264175" y="1978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24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7327;p60">
              <a:extLst>
                <a:ext uri="{FF2B5EF4-FFF2-40B4-BE49-F238E27FC236}">
                  <a16:creationId xmlns:a16="http://schemas.microsoft.com/office/drawing/2014/main" id="{8BCC1BD3-BBB7-4FDE-8448-8794CE417126}"/>
                </a:ext>
              </a:extLst>
            </p:cNvPr>
            <p:cNvSpPr/>
            <p:nvPr/>
          </p:nvSpPr>
          <p:spPr>
            <a:xfrm>
              <a:off x="6259700" y="1992050"/>
              <a:ext cx="2100" cy="600"/>
            </a:xfrm>
            <a:custGeom>
              <a:avLst/>
              <a:gdLst/>
              <a:ahLst/>
              <a:cxnLst/>
              <a:rect l="l" t="t" r="r" b="b"/>
              <a:pathLst>
                <a:path w="84" h="24" extrusionOk="0">
                  <a:moveTo>
                    <a:pt x="24" y="0"/>
                  </a:moveTo>
                  <a:cubicBezTo>
                    <a:pt x="0" y="12"/>
                    <a:pt x="12" y="24"/>
                    <a:pt x="48" y="24"/>
                  </a:cubicBezTo>
                  <a:cubicBezTo>
                    <a:pt x="36" y="24"/>
                    <a:pt x="84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7328;p60">
              <a:extLst>
                <a:ext uri="{FF2B5EF4-FFF2-40B4-BE49-F238E27FC236}">
                  <a16:creationId xmlns:a16="http://schemas.microsoft.com/office/drawing/2014/main" id="{1EFFA3C5-3711-44C6-9F04-C751757E20BB}"/>
                </a:ext>
              </a:extLst>
            </p:cNvPr>
            <p:cNvSpPr/>
            <p:nvPr/>
          </p:nvSpPr>
          <p:spPr>
            <a:xfrm>
              <a:off x="6255825" y="2004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12"/>
                    <a:pt x="1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7329;p60">
              <a:extLst>
                <a:ext uri="{FF2B5EF4-FFF2-40B4-BE49-F238E27FC236}">
                  <a16:creationId xmlns:a16="http://schemas.microsoft.com/office/drawing/2014/main" id="{99C4145E-3D70-416B-BE86-E866BB7D5024}"/>
                </a:ext>
              </a:extLst>
            </p:cNvPr>
            <p:cNvSpPr/>
            <p:nvPr/>
          </p:nvSpPr>
          <p:spPr>
            <a:xfrm>
              <a:off x="6259400" y="20069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1" y="12"/>
                    <a:pt x="1" y="24"/>
                    <a:pt x="1" y="24"/>
                  </a:cubicBezTo>
                  <a:cubicBezTo>
                    <a:pt x="1" y="24"/>
                    <a:pt x="1" y="24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7330;p60">
              <a:extLst>
                <a:ext uri="{FF2B5EF4-FFF2-40B4-BE49-F238E27FC236}">
                  <a16:creationId xmlns:a16="http://schemas.microsoft.com/office/drawing/2014/main" id="{B1A59351-1D32-44B6-8828-81DEA8B7C057}"/>
                </a:ext>
              </a:extLst>
            </p:cNvPr>
            <p:cNvSpPr/>
            <p:nvPr/>
          </p:nvSpPr>
          <p:spPr>
            <a:xfrm>
              <a:off x="6404350" y="17747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cubicBezTo>
                    <a:pt x="25" y="1"/>
                    <a:pt x="1" y="13"/>
                    <a:pt x="13" y="24"/>
                  </a:cubicBezTo>
                  <a:cubicBezTo>
                    <a:pt x="25" y="13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7331;p60">
              <a:extLst>
                <a:ext uri="{FF2B5EF4-FFF2-40B4-BE49-F238E27FC236}">
                  <a16:creationId xmlns:a16="http://schemas.microsoft.com/office/drawing/2014/main" id="{DB8BE4E6-4938-4D6D-BD63-6AF67EC8655C}"/>
                </a:ext>
              </a:extLst>
            </p:cNvPr>
            <p:cNvSpPr/>
            <p:nvPr/>
          </p:nvSpPr>
          <p:spPr>
            <a:xfrm>
              <a:off x="6403475" y="17756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7332;p60">
              <a:extLst>
                <a:ext uri="{FF2B5EF4-FFF2-40B4-BE49-F238E27FC236}">
                  <a16:creationId xmlns:a16="http://schemas.microsoft.com/office/drawing/2014/main" id="{AAD5374F-7C8B-4958-9476-9C521F7EEAF1}"/>
                </a:ext>
              </a:extLst>
            </p:cNvPr>
            <p:cNvSpPr/>
            <p:nvPr/>
          </p:nvSpPr>
          <p:spPr>
            <a:xfrm>
              <a:off x="6399675" y="1771350"/>
              <a:ext cx="375" cy="775"/>
            </a:xfrm>
            <a:custGeom>
              <a:avLst/>
              <a:gdLst/>
              <a:ahLst/>
              <a:cxnLst/>
              <a:rect l="l" t="t" r="r" b="b"/>
              <a:pathLst>
                <a:path w="15" h="31" extrusionOk="0">
                  <a:moveTo>
                    <a:pt x="1" y="0"/>
                  </a:moveTo>
                  <a:cubicBezTo>
                    <a:pt x="0" y="0"/>
                    <a:pt x="2" y="8"/>
                    <a:pt x="9" y="29"/>
                  </a:cubicBezTo>
                  <a:cubicBezTo>
                    <a:pt x="10" y="30"/>
                    <a:pt x="11" y="31"/>
                    <a:pt x="11" y="31"/>
                  </a:cubicBezTo>
                  <a:cubicBezTo>
                    <a:pt x="15" y="31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7333;p60">
              <a:extLst>
                <a:ext uri="{FF2B5EF4-FFF2-40B4-BE49-F238E27FC236}">
                  <a16:creationId xmlns:a16="http://schemas.microsoft.com/office/drawing/2014/main" id="{F8FC1081-7E60-4D7E-BF0A-DD39305E4533}"/>
                </a:ext>
              </a:extLst>
            </p:cNvPr>
            <p:cNvSpPr/>
            <p:nvPr/>
          </p:nvSpPr>
          <p:spPr>
            <a:xfrm>
              <a:off x="6401075" y="177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12"/>
                    <a:pt x="1" y="0"/>
                    <a:pt x="1" y="0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7334;p60">
              <a:extLst>
                <a:ext uri="{FF2B5EF4-FFF2-40B4-BE49-F238E27FC236}">
                  <a16:creationId xmlns:a16="http://schemas.microsoft.com/office/drawing/2014/main" id="{AAFF90E1-9097-444F-86E1-B27ABC62C7AB}"/>
                </a:ext>
              </a:extLst>
            </p:cNvPr>
            <p:cNvSpPr/>
            <p:nvPr/>
          </p:nvSpPr>
          <p:spPr>
            <a:xfrm>
              <a:off x="6400500" y="17735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7335;p60">
              <a:extLst>
                <a:ext uri="{FF2B5EF4-FFF2-40B4-BE49-F238E27FC236}">
                  <a16:creationId xmlns:a16="http://schemas.microsoft.com/office/drawing/2014/main" id="{B192940F-90DB-4C0A-9733-DC2AD777CE4F}"/>
                </a:ext>
              </a:extLst>
            </p:cNvPr>
            <p:cNvSpPr/>
            <p:nvPr/>
          </p:nvSpPr>
          <p:spPr>
            <a:xfrm>
              <a:off x="6398500" y="1772675"/>
              <a:ext cx="825" cy="275"/>
            </a:xfrm>
            <a:custGeom>
              <a:avLst/>
              <a:gdLst/>
              <a:ahLst/>
              <a:cxnLst/>
              <a:rect l="l" t="t" r="r" b="b"/>
              <a:pathLst>
                <a:path w="33" h="11" extrusionOk="0">
                  <a:moveTo>
                    <a:pt x="32" y="0"/>
                  </a:moveTo>
                  <a:cubicBezTo>
                    <a:pt x="17" y="0"/>
                    <a:pt x="1" y="11"/>
                    <a:pt x="6" y="11"/>
                  </a:cubicBezTo>
                  <a:cubicBezTo>
                    <a:pt x="9" y="11"/>
                    <a:pt x="17" y="8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7336;p60">
              <a:extLst>
                <a:ext uri="{FF2B5EF4-FFF2-40B4-BE49-F238E27FC236}">
                  <a16:creationId xmlns:a16="http://schemas.microsoft.com/office/drawing/2014/main" id="{457E07D1-37B6-4F17-A828-2D8872BDD2ED}"/>
                </a:ext>
              </a:extLst>
            </p:cNvPr>
            <p:cNvSpPr/>
            <p:nvPr/>
          </p:nvSpPr>
          <p:spPr>
            <a:xfrm>
              <a:off x="6396625" y="17711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1"/>
                  </a:moveTo>
                  <a:cubicBezTo>
                    <a:pt x="0" y="1"/>
                    <a:pt x="0" y="13"/>
                    <a:pt x="12" y="25"/>
                  </a:cubicBezTo>
                  <a:cubicBezTo>
                    <a:pt x="0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7337;p60">
              <a:extLst>
                <a:ext uri="{FF2B5EF4-FFF2-40B4-BE49-F238E27FC236}">
                  <a16:creationId xmlns:a16="http://schemas.microsoft.com/office/drawing/2014/main" id="{177571B6-308A-4013-8ABD-335D0F436D84}"/>
                </a:ext>
              </a:extLst>
            </p:cNvPr>
            <p:cNvSpPr/>
            <p:nvPr/>
          </p:nvSpPr>
          <p:spPr>
            <a:xfrm>
              <a:off x="6374300" y="1782500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24"/>
                    <a:pt x="36" y="36"/>
                    <a:pt x="60" y="60"/>
                  </a:cubicBezTo>
                  <a:cubicBezTo>
                    <a:pt x="36" y="24"/>
                    <a:pt x="6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7338;p60">
              <a:extLst>
                <a:ext uri="{FF2B5EF4-FFF2-40B4-BE49-F238E27FC236}">
                  <a16:creationId xmlns:a16="http://schemas.microsoft.com/office/drawing/2014/main" id="{29FBAC1E-1143-4B86-B21D-2D099E01A24D}"/>
                </a:ext>
              </a:extLst>
            </p:cNvPr>
            <p:cNvSpPr/>
            <p:nvPr/>
          </p:nvSpPr>
          <p:spPr>
            <a:xfrm>
              <a:off x="6393950" y="18072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cubicBezTo>
                    <a:pt x="0" y="0"/>
                    <a:pt x="0" y="0"/>
                    <a:pt x="0" y="24"/>
                  </a:cubicBez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7339;p60">
              <a:extLst>
                <a:ext uri="{FF2B5EF4-FFF2-40B4-BE49-F238E27FC236}">
                  <a16:creationId xmlns:a16="http://schemas.microsoft.com/office/drawing/2014/main" id="{5D22EA20-2916-4EB7-854C-C5A7633E133A}"/>
                </a:ext>
              </a:extLst>
            </p:cNvPr>
            <p:cNvSpPr/>
            <p:nvPr/>
          </p:nvSpPr>
          <p:spPr>
            <a:xfrm>
              <a:off x="6369300" y="1792475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"/>
                    <a:pt x="14" y="6"/>
                    <a:pt x="22" y="6"/>
                  </a:cubicBezTo>
                  <a:cubicBezTo>
                    <a:pt x="10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7340;p60">
              <a:extLst>
                <a:ext uri="{FF2B5EF4-FFF2-40B4-BE49-F238E27FC236}">
                  <a16:creationId xmlns:a16="http://schemas.microsoft.com/office/drawing/2014/main" id="{67DF466D-C0B2-41B3-85DB-6240DBE04384}"/>
                </a:ext>
              </a:extLst>
            </p:cNvPr>
            <p:cNvSpPr/>
            <p:nvPr/>
          </p:nvSpPr>
          <p:spPr>
            <a:xfrm>
              <a:off x="6381875" y="1771850"/>
              <a:ext cx="475" cy="25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5" y="1"/>
                  </a:moveTo>
                  <a:cubicBezTo>
                    <a:pt x="1" y="1"/>
                    <a:pt x="1" y="4"/>
                    <a:pt x="19" y="9"/>
                  </a:cubicBezTo>
                  <a:cubicBezTo>
                    <a:pt x="19" y="4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7341;p60">
              <a:extLst>
                <a:ext uri="{FF2B5EF4-FFF2-40B4-BE49-F238E27FC236}">
                  <a16:creationId xmlns:a16="http://schemas.microsoft.com/office/drawing/2014/main" id="{B580B464-A020-433B-85A8-5322D5FA150C}"/>
                </a:ext>
              </a:extLst>
            </p:cNvPr>
            <p:cNvSpPr/>
            <p:nvPr/>
          </p:nvSpPr>
          <p:spPr>
            <a:xfrm>
              <a:off x="6377875" y="1778325"/>
              <a:ext cx="2400" cy="925"/>
            </a:xfrm>
            <a:custGeom>
              <a:avLst/>
              <a:gdLst/>
              <a:ahLst/>
              <a:cxnLst/>
              <a:rect l="l" t="t" r="r" b="b"/>
              <a:pathLst>
                <a:path w="96" h="37" extrusionOk="0">
                  <a:moveTo>
                    <a:pt x="36" y="0"/>
                  </a:moveTo>
                  <a:cubicBezTo>
                    <a:pt x="0" y="12"/>
                    <a:pt x="12" y="24"/>
                    <a:pt x="48" y="36"/>
                  </a:cubicBezTo>
                  <a:cubicBezTo>
                    <a:pt x="36" y="24"/>
                    <a:pt x="95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7342;p60">
              <a:extLst>
                <a:ext uri="{FF2B5EF4-FFF2-40B4-BE49-F238E27FC236}">
                  <a16:creationId xmlns:a16="http://schemas.microsoft.com/office/drawing/2014/main" id="{678A8248-44C2-4F4E-A96E-D36577DF8AB6}"/>
                </a:ext>
              </a:extLst>
            </p:cNvPr>
            <p:cNvSpPr/>
            <p:nvPr/>
          </p:nvSpPr>
          <p:spPr>
            <a:xfrm>
              <a:off x="6372800" y="17941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12"/>
                    <a:pt x="1" y="1"/>
                  </a:cubicBez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7343;p60">
              <a:extLst>
                <a:ext uri="{FF2B5EF4-FFF2-40B4-BE49-F238E27FC236}">
                  <a16:creationId xmlns:a16="http://schemas.microsoft.com/office/drawing/2014/main" id="{D201B7D2-C8C2-4E84-BD8B-4FC7A2562352}"/>
                </a:ext>
              </a:extLst>
            </p:cNvPr>
            <p:cNvSpPr/>
            <p:nvPr/>
          </p:nvSpPr>
          <p:spPr>
            <a:xfrm>
              <a:off x="6381975" y="1799200"/>
              <a:ext cx="675" cy="550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10" y="1"/>
                  </a:moveTo>
                  <a:cubicBezTo>
                    <a:pt x="0" y="1"/>
                    <a:pt x="4" y="21"/>
                    <a:pt x="14" y="21"/>
                  </a:cubicBezTo>
                  <a:cubicBezTo>
                    <a:pt x="17" y="21"/>
                    <a:pt x="22" y="18"/>
                    <a:pt x="27" y="11"/>
                  </a:cubicBezTo>
                  <a:cubicBezTo>
                    <a:pt x="19" y="3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7344;p60">
              <a:extLst>
                <a:ext uri="{FF2B5EF4-FFF2-40B4-BE49-F238E27FC236}">
                  <a16:creationId xmlns:a16="http://schemas.microsoft.com/office/drawing/2014/main" id="{507A9DE4-B684-471F-9C00-211CCC3BD5D0}"/>
                </a:ext>
              </a:extLst>
            </p:cNvPr>
            <p:cNvSpPr/>
            <p:nvPr/>
          </p:nvSpPr>
          <p:spPr>
            <a:xfrm>
              <a:off x="6421325" y="17700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12" y="12"/>
                    <a:pt x="12" y="12"/>
                    <a:pt x="12" y="0"/>
                  </a:cubicBezTo>
                  <a:cubicBezTo>
                    <a:pt x="12" y="0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7345;p60">
              <a:extLst>
                <a:ext uri="{FF2B5EF4-FFF2-40B4-BE49-F238E27FC236}">
                  <a16:creationId xmlns:a16="http://schemas.microsoft.com/office/drawing/2014/main" id="{749F3D66-F942-4B31-9152-17C9B958EDDC}"/>
                </a:ext>
              </a:extLst>
            </p:cNvPr>
            <p:cNvSpPr/>
            <p:nvPr/>
          </p:nvSpPr>
          <p:spPr>
            <a:xfrm>
              <a:off x="6421025" y="17673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cubicBezTo>
                    <a:pt x="1" y="1"/>
                    <a:pt x="24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7346;p60">
              <a:extLst>
                <a:ext uri="{FF2B5EF4-FFF2-40B4-BE49-F238E27FC236}">
                  <a16:creationId xmlns:a16="http://schemas.microsoft.com/office/drawing/2014/main" id="{519795EB-1B32-4FE2-9713-3FCDD2466A3C}"/>
                </a:ext>
              </a:extLst>
            </p:cNvPr>
            <p:cNvSpPr/>
            <p:nvPr/>
          </p:nvSpPr>
          <p:spPr>
            <a:xfrm>
              <a:off x="6419850" y="176642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7347;p60">
              <a:extLst>
                <a:ext uri="{FF2B5EF4-FFF2-40B4-BE49-F238E27FC236}">
                  <a16:creationId xmlns:a16="http://schemas.microsoft.com/office/drawing/2014/main" id="{3D6C603D-792C-4E89-AEA7-40F181D5E3F5}"/>
                </a:ext>
              </a:extLst>
            </p:cNvPr>
            <p:cNvSpPr/>
            <p:nvPr/>
          </p:nvSpPr>
          <p:spPr>
            <a:xfrm>
              <a:off x="6419850" y="17679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12" y="1"/>
                  </a:moveTo>
                  <a:cubicBezTo>
                    <a:pt x="12" y="1"/>
                    <a:pt x="12" y="1"/>
                    <a:pt x="0" y="13"/>
                  </a:cubicBezTo>
                  <a:cubicBezTo>
                    <a:pt x="24" y="13"/>
                    <a:pt x="36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7348;p60">
              <a:extLst>
                <a:ext uri="{FF2B5EF4-FFF2-40B4-BE49-F238E27FC236}">
                  <a16:creationId xmlns:a16="http://schemas.microsoft.com/office/drawing/2014/main" id="{3ED34D8D-1A91-49D8-BEF2-31C12958C1A3}"/>
                </a:ext>
              </a:extLst>
            </p:cNvPr>
            <p:cNvSpPr/>
            <p:nvPr/>
          </p:nvSpPr>
          <p:spPr>
            <a:xfrm>
              <a:off x="6421625" y="1770300"/>
              <a:ext cx="1800" cy="525"/>
            </a:xfrm>
            <a:custGeom>
              <a:avLst/>
              <a:gdLst/>
              <a:ahLst/>
              <a:cxnLst/>
              <a:rect l="l" t="t" r="r" b="b"/>
              <a:pathLst>
                <a:path w="72" h="21" extrusionOk="0">
                  <a:moveTo>
                    <a:pt x="0" y="0"/>
                  </a:moveTo>
                  <a:cubicBezTo>
                    <a:pt x="0" y="0"/>
                    <a:pt x="12" y="12"/>
                    <a:pt x="12" y="12"/>
                  </a:cubicBezTo>
                  <a:cubicBezTo>
                    <a:pt x="18" y="18"/>
                    <a:pt x="27" y="21"/>
                    <a:pt x="38" y="21"/>
                  </a:cubicBezTo>
                  <a:cubicBezTo>
                    <a:pt x="48" y="21"/>
                    <a:pt x="60" y="18"/>
                    <a:pt x="72" y="12"/>
                  </a:cubicBezTo>
                  <a:cubicBezTo>
                    <a:pt x="24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7349;p60">
              <a:extLst>
                <a:ext uri="{FF2B5EF4-FFF2-40B4-BE49-F238E27FC236}">
                  <a16:creationId xmlns:a16="http://schemas.microsoft.com/office/drawing/2014/main" id="{C4415230-F848-4DEE-B324-C4558ACAC582}"/>
                </a:ext>
              </a:extLst>
            </p:cNvPr>
            <p:cNvSpPr/>
            <p:nvPr/>
          </p:nvSpPr>
          <p:spPr>
            <a:xfrm>
              <a:off x="6417000" y="1765825"/>
              <a:ext cx="775" cy="250"/>
            </a:xfrm>
            <a:custGeom>
              <a:avLst/>
              <a:gdLst/>
              <a:ahLst/>
              <a:cxnLst/>
              <a:rect l="l" t="t" r="r" b="b"/>
              <a:pathLst>
                <a:path w="31" h="10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6"/>
                    <a:pt x="1" y="9"/>
                    <a:pt x="8" y="9"/>
                  </a:cubicBezTo>
                  <a:cubicBezTo>
                    <a:pt x="16" y="9"/>
                    <a:pt x="31" y="6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7350;p60">
              <a:extLst>
                <a:ext uri="{FF2B5EF4-FFF2-40B4-BE49-F238E27FC236}">
                  <a16:creationId xmlns:a16="http://schemas.microsoft.com/office/drawing/2014/main" id="{ECE319C5-6899-4C9E-8B09-6E139EBE951A}"/>
                </a:ext>
              </a:extLst>
            </p:cNvPr>
            <p:cNvSpPr/>
            <p:nvPr/>
          </p:nvSpPr>
          <p:spPr>
            <a:xfrm>
              <a:off x="6418650" y="17679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1"/>
                  </a:moveTo>
                  <a:cubicBezTo>
                    <a:pt x="36" y="1"/>
                    <a:pt x="12" y="1"/>
                    <a:pt x="0" y="13"/>
                  </a:cubicBezTo>
                  <a:cubicBezTo>
                    <a:pt x="24" y="1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7351;p60">
              <a:extLst>
                <a:ext uri="{FF2B5EF4-FFF2-40B4-BE49-F238E27FC236}">
                  <a16:creationId xmlns:a16="http://schemas.microsoft.com/office/drawing/2014/main" id="{C6B8580C-3F18-4E3F-AF56-02444F2EED22}"/>
                </a:ext>
              </a:extLst>
            </p:cNvPr>
            <p:cNvSpPr/>
            <p:nvPr/>
          </p:nvSpPr>
          <p:spPr>
            <a:xfrm>
              <a:off x="6416575" y="17646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7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25"/>
                    <a:pt x="0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7352;p60">
              <a:extLst>
                <a:ext uri="{FF2B5EF4-FFF2-40B4-BE49-F238E27FC236}">
                  <a16:creationId xmlns:a16="http://schemas.microsoft.com/office/drawing/2014/main" id="{78E44FDB-38AA-48E7-BD83-9204D3245207}"/>
                </a:ext>
              </a:extLst>
            </p:cNvPr>
            <p:cNvSpPr/>
            <p:nvPr/>
          </p:nvSpPr>
          <p:spPr>
            <a:xfrm>
              <a:off x="6415975" y="1764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12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7353;p60">
              <a:extLst>
                <a:ext uri="{FF2B5EF4-FFF2-40B4-BE49-F238E27FC236}">
                  <a16:creationId xmlns:a16="http://schemas.microsoft.com/office/drawing/2014/main" id="{C9249DFD-A528-41EC-AB19-5B537D4C3278}"/>
                </a:ext>
              </a:extLst>
            </p:cNvPr>
            <p:cNvSpPr/>
            <p:nvPr/>
          </p:nvSpPr>
          <p:spPr>
            <a:xfrm>
              <a:off x="6416850" y="1767025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7" y="0"/>
                  </a:moveTo>
                  <a:cubicBezTo>
                    <a:pt x="25" y="0"/>
                    <a:pt x="1" y="12"/>
                    <a:pt x="13" y="36"/>
                  </a:cubicBezTo>
                  <a:cubicBezTo>
                    <a:pt x="25" y="24"/>
                    <a:pt x="13" y="12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7354;p60">
              <a:extLst>
                <a:ext uri="{FF2B5EF4-FFF2-40B4-BE49-F238E27FC236}">
                  <a16:creationId xmlns:a16="http://schemas.microsoft.com/office/drawing/2014/main" id="{2E4875A5-84AC-499B-A3CC-A6E514D013E7}"/>
                </a:ext>
              </a:extLst>
            </p:cNvPr>
            <p:cNvSpPr/>
            <p:nvPr/>
          </p:nvSpPr>
          <p:spPr>
            <a:xfrm>
              <a:off x="6416275" y="176612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7355;p60">
              <a:extLst>
                <a:ext uri="{FF2B5EF4-FFF2-40B4-BE49-F238E27FC236}">
                  <a16:creationId xmlns:a16="http://schemas.microsoft.com/office/drawing/2014/main" id="{19744D78-8243-4401-A38B-FE7498B03BF7}"/>
                </a:ext>
              </a:extLst>
            </p:cNvPr>
            <p:cNvSpPr/>
            <p:nvPr/>
          </p:nvSpPr>
          <p:spPr>
            <a:xfrm>
              <a:off x="6413875" y="17640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1"/>
                  </a:moveTo>
                  <a:cubicBezTo>
                    <a:pt x="1" y="13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7356;p60">
              <a:extLst>
                <a:ext uri="{FF2B5EF4-FFF2-40B4-BE49-F238E27FC236}">
                  <a16:creationId xmlns:a16="http://schemas.microsoft.com/office/drawing/2014/main" id="{537B44E7-845C-4D96-ADE9-1A8292A23A20}"/>
                </a:ext>
              </a:extLst>
            </p:cNvPr>
            <p:cNvSpPr/>
            <p:nvPr/>
          </p:nvSpPr>
          <p:spPr>
            <a:xfrm>
              <a:off x="6413000" y="1764025"/>
              <a:ext cx="1500" cy="625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60" y="1"/>
                  </a:moveTo>
                  <a:cubicBezTo>
                    <a:pt x="0" y="25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7357;p60">
              <a:extLst>
                <a:ext uri="{FF2B5EF4-FFF2-40B4-BE49-F238E27FC236}">
                  <a16:creationId xmlns:a16="http://schemas.microsoft.com/office/drawing/2014/main" id="{C8FF38F6-28DF-414B-9B3C-877DFFAAEA5D}"/>
                </a:ext>
              </a:extLst>
            </p:cNvPr>
            <p:cNvSpPr/>
            <p:nvPr/>
          </p:nvSpPr>
          <p:spPr>
            <a:xfrm>
              <a:off x="6414475" y="17646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7358;p60">
              <a:extLst>
                <a:ext uri="{FF2B5EF4-FFF2-40B4-BE49-F238E27FC236}">
                  <a16:creationId xmlns:a16="http://schemas.microsoft.com/office/drawing/2014/main" id="{02793C97-2CAD-498C-9E44-5AD350644560}"/>
                </a:ext>
              </a:extLst>
            </p:cNvPr>
            <p:cNvSpPr/>
            <p:nvPr/>
          </p:nvSpPr>
          <p:spPr>
            <a:xfrm>
              <a:off x="6414775" y="17646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1"/>
                  </a:moveTo>
                  <a:cubicBezTo>
                    <a:pt x="13" y="1"/>
                    <a:pt x="24" y="1"/>
                    <a:pt x="24" y="1"/>
                  </a:cubicBez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7359;p60">
              <a:extLst>
                <a:ext uri="{FF2B5EF4-FFF2-40B4-BE49-F238E27FC236}">
                  <a16:creationId xmlns:a16="http://schemas.microsoft.com/office/drawing/2014/main" id="{A138A306-C940-4A29-AAE8-88415B3A95BE}"/>
                </a:ext>
              </a:extLst>
            </p:cNvPr>
            <p:cNvSpPr/>
            <p:nvPr/>
          </p:nvSpPr>
          <p:spPr>
            <a:xfrm>
              <a:off x="6409125" y="1762850"/>
              <a:ext cx="2400" cy="3300"/>
            </a:xfrm>
            <a:custGeom>
              <a:avLst/>
              <a:gdLst/>
              <a:ahLst/>
              <a:cxnLst/>
              <a:rect l="l" t="t" r="r" b="b"/>
              <a:pathLst>
                <a:path w="96" h="132" extrusionOk="0">
                  <a:moveTo>
                    <a:pt x="96" y="0"/>
                  </a:moveTo>
                  <a:cubicBezTo>
                    <a:pt x="96" y="0"/>
                    <a:pt x="60" y="60"/>
                    <a:pt x="72" y="72"/>
                  </a:cubicBezTo>
                  <a:cubicBezTo>
                    <a:pt x="63" y="72"/>
                    <a:pt x="61" y="6"/>
                    <a:pt x="55" y="6"/>
                  </a:cubicBezTo>
                  <a:cubicBezTo>
                    <a:pt x="53" y="6"/>
                    <a:pt x="51" y="14"/>
                    <a:pt x="48" y="36"/>
                  </a:cubicBezTo>
                  <a:cubicBezTo>
                    <a:pt x="24" y="60"/>
                    <a:pt x="12" y="84"/>
                    <a:pt x="0" y="108"/>
                  </a:cubicBezTo>
                  <a:cubicBezTo>
                    <a:pt x="48" y="36"/>
                    <a:pt x="84" y="131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7360;p60">
              <a:extLst>
                <a:ext uri="{FF2B5EF4-FFF2-40B4-BE49-F238E27FC236}">
                  <a16:creationId xmlns:a16="http://schemas.microsoft.com/office/drawing/2014/main" id="{CBFFBCD3-6C61-4787-B6D9-83232BAB5CBF}"/>
                </a:ext>
              </a:extLst>
            </p:cNvPr>
            <p:cNvSpPr/>
            <p:nvPr/>
          </p:nvSpPr>
          <p:spPr>
            <a:xfrm>
              <a:off x="6408975" y="1764625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15" y="1"/>
                  </a:moveTo>
                  <a:lnTo>
                    <a:pt x="15" y="1"/>
                  </a:lnTo>
                  <a:cubicBezTo>
                    <a:pt x="9" y="1"/>
                    <a:pt x="0" y="13"/>
                    <a:pt x="6" y="37"/>
                  </a:cubicBezTo>
                  <a:cubicBezTo>
                    <a:pt x="24" y="1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7361;p60">
              <a:extLst>
                <a:ext uri="{FF2B5EF4-FFF2-40B4-BE49-F238E27FC236}">
                  <a16:creationId xmlns:a16="http://schemas.microsoft.com/office/drawing/2014/main" id="{C04233AB-C7A7-47A1-9176-8B89E36DE08D}"/>
                </a:ext>
              </a:extLst>
            </p:cNvPr>
            <p:cNvSpPr/>
            <p:nvPr/>
          </p:nvSpPr>
          <p:spPr>
            <a:xfrm>
              <a:off x="6412100" y="17625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0" y="0"/>
                  </a:moveTo>
                  <a:cubicBezTo>
                    <a:pt x="0" y="0"/>
                    <a:pt x="0" y="12"/>
                    <a:pt x="12" y="36"/>
                  </a:cubicBez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7362;p60">
              <a:extLst>
                <a:ext uri="{FF2B5EF4-FFF2-40B4-BE49-F238E27FC236}">
                  <a16:creationId xmlns:a16="http://schemas.microsoft.com/office/drawing/2014/main" id="{3A34D553-C035-4C78-BECD-68E0B1B8F8DA}"/>
                </a:ext>
              </a:extLst>
            </p:cNvPr>
            <p:cNvSpPr/>
            <p:nvPr/>
          </p:nvSpPr>
          <p:spPr>
            <a:xfrm>
              <a:off x="6411800" y="1763750"/>
              <a:ext cx="1800" cy="1200"/>
            </a:xfrm>
            <a:custGeom>
              <a:avLst/>
              <a:gdLst/>
              <a:ahLst/>
              <a:cxnLst/>
              <a:rect l="l" t="t" r="r" b="b"/>
              <a:pathLst>
                <a:path w="72" h="48" extrusionOk="0">
                  <a:moveTo>
                    <a:pt x="72" y="0"/>
                  </a:moveTo>
                  <a:cubicBezTo>
                    <a:pt x="12" y="0"/>
                    <a:pt x="60" y="12"/>
                    <a:pt x="48" y="12"/>
                  </a:cubicBezTo>
                  <a:cubicBezTo>
                    <a:pt x="36" y="12"/>
                    <a:pt x="1" y="48"/>
                    <a:pt x="24" y="48"/>
                  </a:cubicBezTo>
                  <a:cubicBezTo>
                    <a:pt x="60" y="36"/>
                    <a:pt x="72" y="24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7363;p60">
              <a:extLst>
                <a:ext uri="{FF2B5EF4-FFF2-40B4-BE49-F238E27FC236}">
                  <a16:creationId xmlns:a16="http://schemas.microsoft.com/office/drawing/2014/main" id="{2124760C-4CCE-4D9A-9B64-8FDFFC67D880}"/>
                </a:ext>
              </a:extLst>
            </p:cNvPr>
            <p:cNvSpPr/>
            <p:nvPr/>
          </p:nvSpPr>
          <p:spPr>
            <a:xfrm>
              <a:off x="6415975" y="17667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0"/>
                  </a:moveTo>
                  <a:cubicBezTo>
                    <a:pt x="0" y="0"/>
                    <a:pt x="0" y="12"/>
                    <a:pt x="0" y="24"/>
                  </a:cubicBezTo>
                  <a:cubicBezTo>
                    <a:pt x="0" y="12"/>
                    <a:pt x="0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7364;p60">
              <a:extLst>
                <a:ext uri="{FF2B5EF4-FFF2-40B4-BE49-F238E27FC236}">
                  <a16:creationId xmlns:a16="http://schemas.microsoft.com/office/drawing/2014/main" id="{9E875F3E-0D71-4F89-B9D7-42C5699CB492}"/>
                </a:ext>
              </a:extLst>
            </p:cNvPr>
            <p:cNvSpPr/>
            <p:nvPr/>
          </p:nvSpPr>
          <p:spPr>
            <a:xfrm>
              <a:off x="6415850" y="1767300"/>
              <a:ext cx="325" cy="850"/>
            </a:xfrm>
            <a:custGeom>
              <a:avLst/>
              <a:gdLst/>
              <a:ahLst/>
              <a:cxnLst/>
              <a:rect l="l" t="t" r="r" b="b"/>
              <a:pathLst>
                <a:path w="13" h="34" extrusionOk="0">
                  <a:moveTo>
                    <a:pt x="5" y="1"/>
                  </a:moveTo>
                  <a:cubicBezTo>
                    <a:pt x="0" y="25"/>
                    <a:pt x="1" y="34"/>
                    <a:pt x="4" y="34"/>
                  </a:cubicBezTo>
                  <a:cubicBezTo>
                    <a:pt x="7" y="34"/>
                    <a:pt x="12" y="15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7365;p60">
              <a:extLst>
                <a:ext uri="{FF2B5EF4-FFF2-40B4-BE49-F238E27FC236}">
                  <a16:creationId xmlns:a16="http://schemas.microsoft.com/office/drawing/2014/main" id="{EF778991-6BE6-4169-8D27-9FD8C3A57F90}"/>
                </a:ext>
              </a:extLst>
            </p:cNvPr>
            <p:cNvSpPr/>
            <p:nvPr/>
          </p:nvSpPr>
          <p:spPr>
            <a:xfrm>
              <a:off x="6413575" y="17661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0"/>
                  </a:moveTo>
                  <a:cubicBezTo>
                    <a:pt x="1" y="0"/>
                    <a:pt x="1" y="12"/>
                    <a:pt x="13" y="12"/>
                  </a:cubicBezTo>
                  <a:cubicBezTo>
                    <a:pt x="13" y="12"/>
                    <a:pt x="25" y="12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7366;p60">
              <a:extLst>
                <a:ext uri="{FF2B5EF4-FFF2-40B4-BE49-F238E27FC236}">
                  <a16:creationId xmlns:a16="http://schemas.microsoft.com/office/drawing/2014/main" id="{EAF43BE8-5ACC-4415-BFD4-A19C7B1F846E}"/>
                </a:ext>
              </a:extLst>
            </p:cNvPr>
            <p:cNvSpPr/>
            <p:nvPr/>
          </p:nvSpPr>
          <p:spPr>
            <a:xfrm>
              <a:off x="6410900" y="17613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cubicBezTo>
                    <a:pt x="1" y="13"/>
                    <a:pt x="1" y="1"/>
                    <a:pt x="1" y="1"/>
                  </a:cubicBezTo>
                  <a:cubicBezTo>
                    <a:pt x="1" y="1"/>
                    <a:pt x="1" y="13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7367;p60">
              <a:extLst>
                <a:ext uri="{FF2B5EF4-FFF2-40B4-BE49-F238E27FC236}">
                  <a16:creationId xmlns:a16="http://schemas.microsoft.com/office/drawing/2014/main" id="{9595EA7E-EE54-4DE6-9960-B65D2BFAA5C2}"/>
                </a:ext>
              </a:extLst>
            </p:cNvPr>
            <p:cNvSpPr/>
            <p:nvPr/>
          </p:nvSpPr>
          <p:spPr>
            <a:xfrm>
              <a:off x="6407625" y="1759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7368;p60">
              <a:extLst>
                <a:ext uri="{FF2B5EF4-FFF2-40B4-BE49-F238E27FC236}">
                  <a16:creationId xmlns:a16="http://schemas.microsoft.com/office/drawing/2014/main" id="{89DF5A3D-D30D-406C-B3D8-FE7825C714AD}"/>
                </a:ext>
              </a:extLst>
            </p:cNvPr>
            <p:cNvSpPr/>
            <p:nvPr/>
          </p:nvSpPr>
          <p:spPr>
            <a:xfrm>
              <a:off x="6382625" y="1750650"/>
              <a:ext cx="625" cy="2700"/>
            </a:xfrm>
            <a:custGeom>
              <a:avLst/>
              <a:gdLst/>
              <a:ahLst/>
              <a:cxnLst/>
              <a:rect l="l" t="t" r="r" b="b"/>
              <a:pathLst>
                <a:path w="25" h="108" extrusionOk="0">
                  <a:moveTo>
                    <a:pt x="1" y="0"/>
                  </a:moveTo>
                  <a:cubicBezTo>
                    <a:pt x="13" y="36"/>
                    <a:pt x="13" y="72"/>
                    <a:pt x="25" y="107"/>
                  </a:cubicBezTo>
                  <a:cubicBezTo>
                    <a:pt x="13" y="72"/>
                    <a:pt x="25" y="4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7369;p60">
              <a:extLst>
                <a:ext uri="{FF2B5EF4-FFF2-40B4-BE49-F238E27FC236}">
                  <a16:creationId xmlns:a16="http://schemas.microsoft.com/office/drawing/2014/main" id="{C15B9384-18AA-4906-B98C-1D5C74C5EC99}"/>
                </a:ext>
              </a:extLst>
            </p:cNvPr>
            <p:cNvSpPr/>
            <p:nvPr/>
          </p:nvSpPr>
          <p:spPr>
            <a:xfrm>
              <a:off x="6417450" y="1782500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2"/>
                    <a:pt x="13" y="24"/>
                    <a:pt x="25" y="24"/>
                  </a:cubicBezTo>
                  <a:cubicBezTo>
                    <a:pt x="25" y="24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7370;p60">
              <a:extLst>
                <a:ext uri="{FF2B5EF4-FFF2-40B4-BE49-F238E27FC236}">
                  <a16:creationId xmlns:a16="http://schemas.microsoft.com/office/drawing/2014/main" id="{B0586641-25D9-4237-B2D4-0345EAB5D036}"/>
                </a:ext>
              </a:extLst>
            </p:cNvPr>
            <p:cNvSpPr/>
            <p:nvPr/>
          </p:nvSpPr>
          <p:spPr>
            <a:xfrm>
              <a:off x="6398700" y="1760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7371;p60">
              <a:extLst>
                <a:ext uri="{FF2B5EF4-FFF2-40B4-BE49-F238E27FC236}">
                  <a16:creationId xmlns:a16="http://schemas.microsoft.com/office/drawing/2014/main" id="{9D0025EE-C619-4927-BB39-9E82A503FFA8}"/>
                </a:ext>
              </a:extLst>
            </p:cNvPr>
            <p:cNvSpPr/>
            <p:nvPr/>
          </p:nvSpPr>
          <p:spPr>
            <a:xfrm>
              <a:off x="6398700" y="1760050"/>
              <a:ext cx="1525" cy="1025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29" y="1"/>
                  </a:moveTo>
                  <a:cubicBezTo>
                    <a:pt x="24" y="1"/>
                    <a:pt x="19" y="2"/>
                    <a:pt x="13" y="5"/>
                  </a:cubicBezTo>
                  <a:cubicBezTo>
                    <a:pt x="31" y="14"/>
                    <a:pt x="28" y="24"/>
                    <a:pt x="14" y="33"/>
                  </a:cubicBezTo>
                  <a:lnTo>
                    <a:pt x="14" y="33"/>
                  </a:lnTo>
                  <a:cubicBezTo>
                    <a:pt x="27" y="29"/>
                    <a:pt x="44" y="29"/>
                    <a:pt x="60" y="29"/>
                  </a:cubicBezTo>
                  <a:cubicBezTo>
                    <a:pt x="51" y="12"/>
                    <a:pt x="43" y="1"/>
                    <a:pt x="29" y="1"/>
                  </a:cubicBezTo>
                  <a:close/>
                  <a:moveTo>
                    <a:pt x="14" y="33"/>
                  </a:moveTo>
                  <a:lnTo>
                    <a:pt x="14" y="33"/>
                  </a:lnTo>
                  <a:cubicBezTo>
                    <a:pt x="9" y="35"/>
                    <a:pt x="4" y="37"/>
                    <a:pt x="1" y="41"/>
                  </a:cubicBezTo>
                  <a:cubicBezTo>
                    <a:pt x="6" y="38"/>
                    <a:pt x="11" y="36"/>
                    <a:pt x="14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7372;p60">
              <a:extLst>
                <a:ext uri="{FF2B5EF4-FFF2-40B4-BE49-F238E27FC236}">
                  <a16:creationId xmlns:a16="http://schemas.microsoft.com/office/drawing/2014/main" id="{53F3B772-814E-4EAC-87AE-C18F154F5FF1}"/>
                </a:ext>
              </a:extLst>
            </p:cNvPr>
            <p:cNvSpPr/>
            <p:nvPr/>
          </p:nvSpPr>
          <p:spPr>
            <a:xfrm>
              <a:off x="6392750" y="1758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" y="1"/>
                    <a:pt x="1" y="13"/>
                    <a:pt x="12" y="13"/>
                  </a:cubicBezTo>
                  <a:cubicBezTo>
                    <a:pt x="12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7373;p60">
              <a:extLst>
                <a:ext uri="{FF2B5EF4-FFF2-40B4-BE49-F238E27FC236}">
                  <a16:creationId xmlns:a16="http://schemas.microsoft.com/office/drawing/2014/main" id="{E18520BD-0EF1-4286-A76D-256A1A4B0849}"/>
                </a:ext>
              </a:extLst>
            </p:cNvPr>
            <p:cNvSpPr/>
            <p:nvPr/>
          </p:nvSpPr>
          <p:spPr>
            <a:xfrm>
              <a:off x="6408825" y="17604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0"/>
                  </a:moveTo>
                  <a:cubicBezTo>
                    <a:pt x="24" y="0"/>
                    <a:pt x="19" y="5"/>
                    <a:pt x="12" y="9"/>
                  </a:cubicBezTo>
                  <a:lnTo>
                    <a:pt x="12" y="9"/>
                  </a:lnTo>
                  <a:cubicBezTo>
                    <a:pt x="16" y="7"/>
                    <a:pt x="20" y="4"/>
                    <a:pt x="24" y="0"/>
                  </a:cubicBezTo>
                  <a:close/>
                  <a:moveTo>
                    <a:pt x="12" y="9"/>
                  </a:moveTo>
                  <a:cubicBezTo>
                    <a:pt x="6" y="12"/>
                    <a:pt x="0" y="12"/>
                    <a:pt x="0" y="12"/>
                  </a:cubicBezTo>
                  <a:cubicBezTo>
                    <a:pt x="5" y="12"/>
                    <a:pt x="9" y="11"/>
                    <a:pt x="12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7374;p60">
              <a:extLst>
                <a:ext uri="{FF2B5EF4-FFF2-40B4-BE49-F238E27FC236}">
                  <a16:creationId xmlns:a16="http://schemas.microsoft.com/office/drawing/2014/main" id="{191BB05B-D732-4D4D-852D-8295DA85B16E}"/>
                </a:ext>
              </a:extLst>
            </p:cNvPr>
            <p:cNvSpPr/>
            <p:nvPr/>
          </p:nvSpPr>
          <p:spPr>
            <a:xfrm>
              <a:off x="6410900" y="17658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5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7375;p60">
              <a:extLst>
                <a:ext uri="{FF2B5EF4-FFF2-40B4-BE49-F238E27FC236}">
                  <a16:creationId xmlns:a16="http://schemas.microsoft.com/office/drawing/2014/main" id="{EB9B00E1-5F1B-4B3C-B001-DBA065E071DC}"/>
                </a:ext>
              </a:extLst>
            </p:cNvPr>
            <p:cNvSpPr/>
            <p:nvPr/>
          </p:nvSpPr>
          <p:spPr>
            <a:xfrm>
              <a:off x="6408225" y="176255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24" y="0"/>
                  </a:moveTo>
                  <a:cubicBezTo>
                    <a:pt x="1" y="0"/>
                    <a:pt x="7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7376;p60">
              <a:extLst>
                <a:ext uri="{FF2B5EF4-FFF2-40B4-BE49-F238E27FC236}">
                  <a16:creationId xmlns:a16="http://schemas.microsoft.com/office/drawing/2014/main" id="{523B3BFB-4C3D-4BE4-BC16-9875E74D3855}"/>
                </a:ext>
              </a:extLst>
            </p:cNvPr>
            <p:cNvSpPr/>
            <p:nvPr/>
          </p:nvSpPr>
          <p:spPr>
            <a:xfrm>
              <a:off x="6409125" y="17631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4"/>
                    <a:pt x="12" y="6"/>
                    <a:pt x="14" y="6"/>
                  </a:cubicBezTo>
                  <a:cubicBezTo>
                    <a:pt x="16" y="6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7377;p60">
              <a:extLst>
                <a:ext uri="{FF2B5EF4-FFF2-40B4-BE49-F238E27FC236}">
                  <a16:creationId xmlns:a16="http://schemas.microsoft.com/office/drawing/2014/main" id="{810BC7CF-A4F9-41EF-B3FA-FEC5EA83BA19}"/>
                </a:ext>
              </a:extLst>
            </p:cNvPr>
            <p:cNvSpPr/>
            <p:nvPr/>
          </p:nvSpPr>
          <p:spPr>
            <a:xfrm>
              <a:off x="6407925" y="176375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0"/>
                  </a:moveTo>
                  <a:cubicBezTo>
                    <a:pt x="13" y="0"/>
                    <a:pt x="13" y="0"/>
                    <a:pt x="1" y="24"/>
                  </a:cubicBez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7378;p60">
              <a:extLst>
                <a:ext uri="{FF2B5EF4-FFF2-40B4-BE49-F238E27FC236}">
                  <a16:creationId xmlns:a16="http://schemas.microsoft.com/office/drawing/2014/main" id="{B2827C39-230A-45B3-8B07-8BA3C08697E3}"/>
                </a:ext>
              </a:extLst>
            </p:cNvPr>
            <p:cNvSpPr/>
            <p:nvPr/>
          </p:nvSpPr>
          <p:spPr>
            <a:xfrm>
              <a:off x="6406750" y="1762850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4"/>
                    <a:pt x="12" y="6"/>
                    <a:pt x="13" y="6"/>
                  </a:cubicBezTo>
                  <a:cubicBezTo>
                    <a:pt x="16" y="6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7379;p60">
              <a:extLst>
                <a:ext uri="{FF2B5EF4-FFF2-40B4-BE49-F238E27FC236}">
                  <a16:creationId xmlns:a16="http://schemas.microsoft.com/office/drawing/2014/main" id="{99E731D9-D7E5-4BD6-BD9F-4F1FF0E9E57C}"/>
                </a:ext>
              </a:extLst>
            </p:cNvPr>
            <p:cNvSpPr/>
            <p:nvPr/>
          </p:nvSpPr>
          <p:spPr>
            <a:xfrm>
              <a:off x="6407050" y="176375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cubicBezTo>
                    <a:pt x="0" y="0"/>
                    <a:pt x="0" y="0"/>
                    <a:pt x="12" y="12"/>
                  </a:cubicBezTo>
                  <a:cubicBezTo>
                    <a:pt x="12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7380;p60">
              <a:extLst>
                <a:ext uri="{FF2B5EF4-FFF2-40B4-BE49-F238E27FC236}">
                  <a16:creationId xmlns:a16="http://schemas.microsoft.com/office/drawing/2014/main" id="{753020FF-5856-45AA-ACB8-7B2C11E6557F}"/>
                </a:ext>
              </a:extLst>
            </p:cNvPr>
            <p:cNvSpPr/>
            <p:nvPr/>
          </p:nvSpPr>
          <p:spPr>
            <a:xfrm>
              <a:off x="6400500" y="17595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2" y="0"/>
                  </a:moveTo>
                  <a:cubicBezTo>
                    <a:pt x="12" y="0"/>
                    <a:pt x="36" y="0"/>
                    <a:pt x="36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7381;p60">
              <a:extLst>
                <a:ext uri="{FF2B5EF4-FFF2-40B4-BE49-F238E27FC236}">
                  <a16:creationId xmlns:a16="http://schemas.microsoft.com/office/drawing/2014/main" id="{9BDF47D9-8F19-4480-8E67-9924A6234CE7}"/>
                </a:ext>
              </a:extLst>
            </p:cNvPr>
            <p:cNvSpPr/>
            <p:nvPr/>
          </p:nvSpPr>
          <p:spPr>
            <a:xfrm>
              <a:off x="6401775" y="1761550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1"/>
                    <a:pt x="1" y="17"/>
                    <a:pt x="9" y="17"/>
                  </a:cubicBezTo>
                  <a:cubicBezTo>
                    <a:pt x="9" y="5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7382;p60">
              <a:extLst>
                <a:ext uri="{FF2B5EF4-FFF2-40B4-BE49-F238E27FC236}">
                  <a16:creationId xmlns:a16="http://schemas.microsoft.com/office/drawing/2014/main" id="{C1B7CAB4-B7F8-4CC2-AC04-BAF03900DA7B}"/>
                </a:ext>
              </a:extLst>
            </p:cNvPr>
            <p:cNvSpPr/>
            <p:nvPr/>
          </p:nvSpPr>
          <p:spPr>
            <a:xfrm>
              <a:off x="6399300" y="1761350"/>
              <a:ext cx="1500" cy="625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36" y="1"/>
                  </a:moveTo>
                  <a:cubicBezTo>
                    <a:pt x="36" y="13"/>
                    <a:pt x="0" y="1"/>
                    <a:pt x="24" y="25"/>
                  </a:cubicBezTo>
                  <a:cubicBezTo>
                    <a:pt x="36" y="13"/>
                    <a:pt x="60" y="13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7383;p60">
              <a:extLst>
                <a:ext uri="{FF2B5EF4-FFF2-40B4-BE49-F238E27FC236}">
                  <a16:creationId xmlns:a16="http://schemas.microsoft.com/office/drawing/2014/main" id="{CD560CEF-865B-40D1-BD08-D2C3AA933C1E}"/>
                </a:ext>
              </a:extLst>
            </p:cNvPr>
            <p:cNvSpPr/>
            <p:nvPr/>
          </p:nvSpPr>
          <p:spPr>
            <a:xfrm>
              <a:off x="6385000" y="1754225"/>
              <a:ext cx="925" cy="1200"/>
            </a:xfrm>
            <a:custGeom>
              <a:avLst/>
              <a:gdLst/>
              <a:ahLst/>
              <a:cxnLst/>
              <a:rect l="l" t="t" r="r" b="b"/>
              <a:pathLst>
                <a:path w="37" h="48" extrusionOk="0">
                  <a:moveTo>
                    <a:pt x="25" y="0"/>
                  </a:moveTo>
                  <a:cubicBezTo>
                    <a:pt x="1" y="0"/>
                    <a:pt x="13" y="48"/>
                    <a:pt x="25" y="48"/>
                  </a:cubicBezTo>
                  <a:cubicBezTo>
                    <a:pt x="37" y="36"/>
                    <a:pt x="37" y="12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7384;p60">
              <a:extLst>
                <a:ext uri="{FF2B5EF4-FFF2-40B4-BE49-F238E27FC236}">
                  <a16:creationId xmlns:a16="http://schemas.microsoft.com/office/drawing/2014/main" id="{9997AFE8-D1FE-4D86-82A4-7D02D29DD3A7}"/>
                </a:ext>
              </a:extLst>
            </p:cNvPr>
            <p:cNvSpPr/>
            <p:nvPr/>
          </p:nvSpPr>
          <p:spPr>
            <a:xfrm>
              <a:off x="6427575" y="1776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24" y="0"/>
                    <a:pt x="24" y="0"/>
                    <a:pt x="36" y="0"/>
                  </a:cubicBezTo>
                  <a:cubicBezTo>
                    <a:pt x="36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7385;p60">
              <a:extLst>
                <a:ext uri="{FF2B5EF4-FFF2-40B4-BE49-F238E27FC236}">
                  <a16:creationId xmlns:a16="http://schemas.microsoft.com/office/drawing/2014/main" id="{F809FADB-47A7-4B3A-9ABF-DB7CDF04BBD6}"/>
                </a:ext>
              </a:extLst>
            </p:cNvPr>
            <p:cNvSpPr/>
            <p:nvPr/>
          </p:nvSpPr>
          <p:spPr>
            <a:xfrm>
              <a:off x="6386500" y="17646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25"/>
                  </a:moveTo>
                  <a:cubicBezTo>
                    <a:pt x="1" y="25"/>
                    <a:pt x="1" y="13"/>
                    <a:pt x="12" y="1"/>
                  </a:cubicBezTo>
                  <a:cubicBezTo>
                    <a:pt x="1" y="13"/>
                    <a:pt x="1" y="25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7386;p60">
              <a:extLst>
                <a:ext uri="{FF2B5EF4-FFF2-40B4-BE49-F238E27FC236}">
                  <a16:creationId xmlns:a16="http://schemas.microsoft.com/office/drawing/2014/main" id="{5A0C0422-0C16-4134-9E4E-0CFD6B798F9D}"/>
                </a:ext>
              </a:extLst>
            </p:cNvPr>
            <p:cNvSpPr/>
            <p:nvPr/>
          </p:nvSpPr>
          <p:spPr>
            <a:xfrm>
              <a:off x="6369825" y="1850650"/>
              <a:ext cx="1525" cy="625"/>
            </a:xfrm>
            <a:custGeom>
              <a:avLst/>
              <a:gdLst/>
              <a:ahLst/>
              <a:cxnLst/>
              <a:rect l="l" t="t" r="r" b="b"/>
              <a:pathLst>
                <a:path w="61" h="25" extrusionOk="0">
                  <a:moveTo>
                    <a:pt x="60" y="25"/>
                  </a:moveTo>
                  <a:cubicBezTo>
                    <a:pt x="60" y="25"/>
                    <a:pt x="1" y="1"/>
                    <a:pt x="6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7387;p60">
              <a:extLst>
                <a:ext uri="{FF2B5EF4-FFF2-40B4-BE49-F238E27FC236}">
                  <a16:creationId xmlns:a16="http://schemas.microsoft.com/office/drawing/2014/main" id="{CD69ED3E-1CCA-4C6B-AB80-30C9A257A2D1}"/>
                </a:ext>
              </a:extLst>
            </p:cNvPr>
            <p:cNvSpPr/>
            <p:nvPr/>
          </p:nvSpPr>
          <p:spPr>
            <a:xfrm>
              <a:off x="6368650" y="1846500"/>
              <a:ext cx="1200" cy="1500"/>
            </a:xfrm>
            <a:custGeom>
              <a:avLst/>
              <a:gdLst/>
              <a:ahLst/>
              <a:cxnLst/>
              <a:rect l="l" t="t" r="r" b="b"/>
              <a:pathLst>
                <a:path w="48" h="60" extrusionOk="0">
                  <a:moveTo>
                    <a:pt x="22" y="0"/>
                  </a:moveTo>
                  <a:cubicBezTo>
                    <a:pt x="15" y="0"/>
                    <a:pt x="8" y="4"/>
                    <a:pt x="0" y="12"/>
                  </a:cubicBezTo>
                  <a:cubicBezTo>
                    <a:pt x="36" y="12"/>
                    <a:pt x="0" y="60"/>
                    <a:pt x="12" y="60"/>
                  </a:cubicBezTo>
                  <a:cubicBezTo>
                    <a:pt x="12" y="54"/>
                    <a:pt x="15" y="51"/>
                    <a:pt x="21" y="51"/>
                  </a:cubicBezTo>
                  <a:cubicBezTo>
                    <a:pt x="27" y="51"/>
                    <a:pt x="36" y="54"/>
                    <a:pt x="48" y="60"/>
                  </a:cubicBezTo>
                  <a:cubicBezTo>
                    <a:pt x="48" y="19"/>
                    <a:pt x="3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7388;p60">
              <a:extLst>
                <a:ext uri="{FF2B5EF4-FFF2-40B4-BE49-F238E27FC236}">
                  <a16:creationId xmlns:a16="http://schemas.microsoft.com/office/drawing/2014/main" id="{F7666551-66F5-4D89-96FA-EBD97EFF9E45}"/>
                </a:ext>
              </a:extLst>
            </p:cNvPr>
            <p:cNvSpPr/>
            <p:nvPr/>
          </p:nvSpPr>
          <p:spPr>
            <a:xfrm>
              <a:off x="6370425" y="18438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2" y="1"/>
                  </a:moveTo>
                  <a:cubicBezTo>
                    <a:pt x="12" y="1"/>
                    <a:pt x="1" y="13"/>
                    <a:pt x="1" y="13"/>
                  </a:cubicBezTo>
                  <a:cubicBezTo>
                    <a:pt x="36" y="13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7389;p60">
              <a:extLst>
                <a:ext uri="{FF2B5EF4-FFF2-40B4-BE49-F238E27FC236}">
                  <a16:creationId xmlns:a16="http://schemas.microsoft.com/office/drawing/2014/main" id="{F09F3077-15B3-4674-8678-1FEF0D6B9077}"/>
                </a:ext>
              </a:extLst>
            </p:cNvPr>
            <p:cNvSpPr/>
            <p:nvPr/>
          </p:nvSpPr>
          <p:spPr>
            <a:xfrm>
              <a:off x="6369825" y="18444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7390;p60">
              <a:extLst>
                <a:ext uri="{FF2B5EF4-FFF2-40B4-BE49-F238E27FC236}">
                  <a16:creationId xmlns:a16="http://schemas.microsoft.com/office/drawing/2014/main" id="{A74041E1-E9C4-462E-A193-8486AFE6EF1C}"/>
                </a:ext>
              </a:extLst>
            </p:cNvPr>
            <p:cNvSpPr/>
            <p:nvPr/>
          </p:nvSpPr>
          <p:spPr>
            <a:xfrm>
              <a:off x="6369225" y="18420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0"/>
                  </a:moveTo>
                  <a:lnTo>
                    <a:pt x="37" y="0"/>
                  </a:lnTo>
                  <a:cubicBezTo>
                    <a:pt x="13" y="12"/>
                    <a:pt x="1" y="12"/>
                    <a:pt x="13" y="12"/>
                  </a:cubicBezTo>
                  <a:cubicBezTo>
                    <a:pt x="13" y="12"/>
                    <a:pt x="13" y="12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7391;p60">
              <a:extLst>
                <a:ext uri="{FF2B5EF4-FFF2-40B4-BE49-F238E27FC236}">
                  <a16:creationId xmlns:a16="http://schemas.microsoft.com/office/drawing/2014/main" id="{9BE80A7B-1920-49B7-A34C-4121351DC090}"/>
                </a:ext>
              </a:extLst>
            </p:cNvPr>
            <p:cNvSpPr/>
            <p:nvPr/>
          </p:nvSpPr>
          <p:spPr>
            <a:xfrm>
              <a:off x="6368050" y="18393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24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7392;p60">
              <a:extLst>
                <a:ext uri="{FF2B5EF4-FFF2-40B4-BE49-F238E27FC236}">
                  <a16:creationId xmlns:a16="http://schemas.microsoft.com/office/drawing/2014/main" id="{107B4DF6-CCA6-4EDF-90D1-3F61C1BC81A3}"/>
                </a:ext>
              </a:extLst>
            </p:cNvPr>
            <p:cNvSpPr/>
            <p:nvPr/>
          </p:nvSpPr>
          <p:spPr>
            <a:xfrm>
              <a:off x="6368600" y="1841250"/>
              <a:ext cx="800" cy="550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30" y="1"/>
                  </a:moveTo>
                  <a:cubicBezTo>
                    <a:pt x="28" y="1"/>
                    <a:pt x="10" y="15"/>
                    <a:pt x="3" y="20"/>
                  </a:cubicBezTo>
                  <a:lnTo>
                    <a:pt x="14" y="20"/>
                  </a:lnTo>
                  <a:cubicBezTo>
                    <a:pt x="28" y="5"/>
                    <a:pt x="32" y="1"/>
                    <a:pt x="30" y="1"/>
                  </a:cubicBezTo>
                  <a:close/>
                  <a:moveTo>
                    <a:pt x="2" y="2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2" y="21"/>
                    <a:pt x="3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7393;p60">
              <a:extLst>
                <a:ext uri="{FF2B5EF4-FFF2-40B4-BE49-F238E27FC236}">
                  <a16:creationId xmlns:a16="http://schemas.microsoft.com/office/drawing/2014/main" id="{37419ECF-3C7B-423F-88D3-D9BC375E43CE}"/>
                </a:ext>
              </a:extLst>
            </p:cNvPr>
            <p:cNvSpPr/>
            <p:nvPr/>
          </p:nvSpPr>
          <p:spPr>
            <a:xfrm>
              <a:off x="6368650" y="18414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7394;p60">
              <a:extLst>
                <a:ext uri="{FF2B5EF4-FFF2-40B4-BE49-F238E27FC236}">
                  <a16:creationId xmlns:a16="http://schemas.microsoft.com/office/drawing/2014/main" id="{751D0055-E29F-4417-963B-D763CDECCEE4}"/>
                </a:ext>
              </a:extLst>
            </p:cNvPr>
            <p:cNvSpPr/>
            <p:nvPr/>
          </p:nvSpPr>
          <p:spPr>
            <a:xfrm>
              <a:off x="6367750" y="1843325"/>
              <a:ext cx="1300" cy="500"/>
            </a:xfrm>
            <a:custGeom>
              <a:avLst/>
              <a:gdLst/>
              <a:ahLst/>
              <a:cxnLst/>
              <a:rect l="l" t="t" r="r" b="b"/>
              <a:pathLst>
                <a:path w="52" h="20" extrusionOk="0">
                  <a:moveTo>
                    <a:pt x="29" y="1"/>
                  </a:moveTo>
                  <a:cubicBezTo>
                    <a:pt x="19" y="1"/>
                    <a:pt x="5" y="6"/>
                    <a:pt x="0" y="20"/>
                  </a:cubicBezTo>
                  <a:cubicBezTo>
                    <a:pt x="51" y="13"/>
                    <a:pt x="45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7395;p60">
              <a:extLst>
                <a:ext uri="{FF2B5EF4-FFF2-40B4-BE49-F238E27FC236}">
                  <a16:creationId xmlns:a16="http://schemas.microsoft.com/office/drawing/2014/main" id="{0B0C342A-7F1C-4AD9-B9A7-DCA7285BAE84}"/>
                </a:ext>
              </a:extLst>
            </p:cNvPr>
            <p:cNvSpPr/>
            <p:nvPr/>
          </p:nvSpPr>
          <p:spPr>
            <a:xfrm>
              <a:off x="6368150" y="184220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1" y="0"/>
                  </a:moveTo>
                  <a:cubicBezTo>
                    <a:pt x="8" y="0"/>
                    <a:pt x="0" y="5"/>
                    <a:pt x="8" y="5"/>
                  </a:cubicBezTo>
                  <a:cubicBezTo>
                    <a:pt x="12" y="1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7396;p60">
              <a:extLst>
                <a:ext uri="{FF2B5EF4-FFF2-40B4-BE49-F238E27FC236}">
                  <a16:creationId xmlns:a16="http://schemas.microsoft.com/office/drawing/2014/main" id="{DE8FDD5E-D728-495D-A483-7E6F75B7E066}"/>
                </a:ext>
              </a:extLst>
            </p:cNvPr>
            <p:cNvSpPr/>
            <p:nvPr/>
          </p:nvSpPr>
          <p:spPr>
            <a:xfrm>
              <a:off x="6367450" y="18405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2" y="13"/>
                    <a:pt x="12" y="13"/>
                  </a:cubicBezTo>
                  <a:cubicBezTo>
                    <a:pt x="12" y="13"/>
                    <a:pt x="12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7397;p60">
              <a:extLst>
                <a:ext uri="{FF2B5EF4-FFF2-40B4-BE49-F238E27FC236}">
                  <a16:creationId xmlns:a16="http://schemas.microsoft.com/office/drawing/2014/main" id="{92F8159D-1873-4027-889B-EADA9043750E}"/>
                </a:ext>
              </a:extLst>
            </p:cNvPr>
            <p:cNvSpPr/>
            <p:nvPr/>
          </p:nvSpPr>
          <p:spPr>
            <a:xfrm>
              <a:off x="6367450" y="1839050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0"/>
                  </a:moveTo>
                  <a:cubicBezTo>
                    <a:pt x="1" y="4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7398;p60">
              <a:extLst>
                <a:ext uri="{FF2B5EF4-FFF2-40B4-BE49-F238E27FC236}">
                  <a16:creationId xmlns:a16="http://schemas.microsoft.com/office/drawing/2014/main" id="{8E3B37C5-0569-44CB-AF8A-BCE1BEBDBD0C}"/>
                </a:ext>
              </a:extLst>
            </p:cNvPr>
            <p:cNvSpPr/>
            <p:nvPr/>
          </p:nvSpPr>
          <p:spPr>
            <a:xfrm>
              <a:off x="6365375" y="1838450"/>
              <a:ext cx="600" cy="925"/>
            </a:xfrm>
            <a:custGeom>
              <a:avLst/>
              <a:gdLst/>
              <a:ahLst/>
              <a:cxnLst/>
              <a:rect l="l" t="t" r="r" b="b"/>
              <a:pathLst>
                <a:path w="24" h="37" extrusionOk="0">
                  <a:moveTo>
                    <a:pt x="24" y="1"/>
                  </a:moveTo>
                  <a:cubicBezTo>
                    <a:pt x="24" y="1"/>
                    <a:pt x="12" y="24"/>
                    <a:pt x="0" y="36"/>
                  </a:cubicBezTo>
                  <a:cubicBezTo>
                    <a:pt x="12" y="24"/>
                    <a:pt x="24" y="12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7399;p60">
              <a:extLst>
                <a:ext uri="{FF2B5EF4-FFF2-40B4-BE49-F238E27FC236}">
                  <a16:creationId xmlns:a16="http://schemas.microsoft.com/office/drawing/2014/main" id="{71399A08-697D-43E5-B78C-3873E07CAA1F}"/>
                </a:ext>
              </a:extLst>
            </p:cNvPr>
            <p:cNvSpPr/>
            <p:nvPr/>
          </p:nvSpPr>
          <p:spPr>
            <a:xfrm>
              <a:off x="6363275" y="1839650"/>
              <a:ext cx="1525" cy="1200"/>
            </a:xfrm>
            <a:custGeom>
              <a:avLst/>
              <a:gdLst/>
              <a:ahLst/>
              <a:cxnLst/>
              <a:rect l="l" t="t" r="r" b="b"/>
              <a:pathLst>
                <a:path w="61" h="48" extrusionOk="0">
                  <a:moveTo>
                    <a:pt x="48" y="0"/>
                  </a:moveTo>
                  <a:cubicBezTo>
                    <a:pt x="37" y="12"/>
                    <a:pt x="13" y="24"/>
                    <a:pt x="1" y="48"/>
                  </a:cubicBezTo>
                  <a:cubicBezTo>
                    <a:pt x="25" y="36"/>
                    <a:pt x="48" y="24"/>
                    <a:pt x="60" y="12"/>
                  </a:cubicBezTo>
                  <a:cubicBezTo>
                    <a:pt x="48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7400;p60">
              <a:extLst>
                <a:ext uri="{FF2B5EF4-FFF2-40B4-BE49-F238E27FC236}">
                  <a16:creationId xmlns:a16="http://schemas.microsoft.com/office/drawing/2014/main" id="{E9C4E558-0B26-4809-B2AF-F9E586AF115B}"/>
                </a:ext>
              </a:extLst>
            </p:cNvPr>
            <p:cNvSpPr/>
            <p:nvPr/>
          </p:nvSpPr>
          <p:spPr>
            <a:xfrm>
              <a:off x="6364775" y="18393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0"/>
                  </a:moveTo>
                  <a:cubicBezTo>
                    <a:pt x="24" y="0"/>
                    <a:pt x="12" y="12"/>
                    <a:pt x="0" y="24"/>
                  </a:cubicBezTo>
                  <a:cubicBezTo>
                    <a:pt x="12" y="12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7401;p60">
              <a:extLst>
                <a:ext uri="{FF2B5EF4-FFF2-40B4-BE49-F238E27FC236}">
                  <a16:creationId xmlns:a16="http://schemas.microsoft.com/office/drawing/2014/main" id="{6DA76591-ACDB-4B39-B371-72B2FBA35976}"/>
                </a:ext>
              </a:extLst>
            </p:cNvPr>
            <p:cNvSpPr/>
            <p:nvPr/>
          </p:nvSpPr>
          <p:spPr>
            <a:xfrm>
              <a:off x="6366550" y="1838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12"/>
                    <a:pt x="1" y="1"/>
                    <a:pt x="1" y="1"/>
                  </a:cubicBezTo>
                  <a:cubicBezTo>
                    <a:pt x="1" y="1"/>
                    <a:pt x="1" y="12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7402;p60">
              <a:extLst>
                <a:ext uri="{FF2B5EF4-FFF2-40B4-BE49-F238E27FC236}">
                  <a16:creationId xmlns:a16="http://schemas.microsoft.com/office/drawing/2014/main" id="{6065966F-D15F-4766-A3E9-1538A97C6A83}"/>
                </a:ext>
              </a:extLst>
            </p:cNvPr>
            <p:cNvSpPr/>
            <p:nvPr/>
          </p:nvSpPr>
          <p:spPr>
            <a:xfrm>
              <a:off x="6366850" y="1839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7403;p60">
              <a:extLst>
                <a:ext uri="{FF2B5EF4-FFF2-40B4-BE49-F238E27FC236}">
                  <a16:creationId xmlns:a16="http://schemas.microsoft.com/office/drawing/2014/main" id="{5FD57028-6B15-4D42-97F0-046A80800DD0}"/>
                </a:ext>
              </a:extLst>
            </p:cNvPr>
            <p:cNvSpPr/>
            <p:nvPr/>
          </p:nvSpPr>
          <p:spPr>
            <a:xfrm>
              <a:off x="6365375" y="1839350"/>
              <a:ext cx="2100" cy="1200"/>
            </a:xfrm>
            <a:custGeom>
              <a:avLst/>
              <a:gdLst/>
              <a:ahLst/>
              <a:cxnLst/>
              <a:rect l="l" t="t" r="r" b="b"/>
              <a:pathLst>
                <a:path w="84" h="48" extrusionOk="0">
                  <a:moveTo>
                    <a:pt x="84" y="0"/>
                  </a:moveTo>
                  <a:cubicBezTo>
                    <a:pt x="72" y="12"/>
                    <a:pt x="72" y="12"/>
                    <a:pt x="60" y="12"/>
                  </a:cubicBezTo>
                  <a:cubicBezTo>
                    <a:pt x="48" y="24"/>
                    <a:pt x="0" y="48"/>
                    <a:pt x="36" y="48"/>
                  </a:cubicBezTo>
                  <a:cubicBezTo>
                    <a:pt x="60" y="36"/>
                    <a:pt x="72" y="24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7404;p60">
              <a:extLst>
                <a:ext uri="{FF2B5EF4-FFF2-40B4-BE49-F238E27FC236}">
                  <a16:creationId xmlns:a16="http://schemas.microsoft.com/office/drawing/2014/main" id="{7925B7C9-B609-4B9D-9EB7-4FBBEBF723E7}"/>
                </a:ext>
              </a:extLst>
            </p:cNvPr>
            <p:cNvSpPr/>
            <p:nvPr/>
          </p:nvSpPr>
          <p:spPr>
            <a:xfrm>
              <a:off x="6365950" y="18417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2"/>
                    <a:pt x="13" y="12"/>
                  </a:cubicBezTo>
                  <a:cubicBezTo>
                    <a:pt x="13" y="12"/>
                    <a:pt x="25" y="12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7405;p60">
              <a:extLst>
                <a:ext uri="{FF2B5EF4-FFF2-40B4-BE49-F238E27FC236}">
                  <a16:creationId xmlns:a16="http://schemas.microsoft.com/office/drawing/2014/main" id="{7B82791F-FFAB-48D2-92E2-2B2B77868C3D}"/>
                </a:ext>
              </a:extLst>
            </p:cNvPr>
            <p:cNvSpPr/>
            <p:nvPr/>
          </p:nvSpPr>
          <p:spPr>
            <a:xfrm>
              <a:off x="6365675" y="18372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13"/>
                    <a:pt x="0" y="25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7406;p60">
              <a:extLst>
                <a:ext uri="{FF2B5EF4-FFF2-40B4-BE49-F238E27FC236}">
                  <a16:creationId xmlns:a16="http://schemas.microsoft.com/office/drawing/2014/main" id="{C0A75923-B1E4-45DF-B9B7-87662919F607}"/>
                </a:ext>
              </a:extLst>
            </p:cNvPr>
            <p:cNvSpPr/>
            <p:nvPr/>
          </p:nvSpPr>
          <p:spPr>
            <a:xfrm>
              <a:off x="6347075" y="1834700"/>
              <a:ext cx="750" cy="550"/>
            </a:xfrm>
            <a:custGeom>
              <a:avLst/>
              <a:gdLst/>
              <a:ahLst/>
              <a:cxnLst/>
              <a:rect l="l" t="t" r="r" b="b"/>
              <a:pathLst>
                <a:path w="30" h="22" extrusionOk="0">
                  <a:moveTo>
                    <a:pt x="4" y="1"/>
                  </a:moveTo>
                  <a:cubicBezTo>
                    <a:pt x="1" y="1"/>
                    <a:pt x="22" y="21"/>
                    <a:pt x="28" y="21"/>
                  </a:cubicBezTo>
                  <a:cubicBezTo>
                    <a:pt x="29" y="21"/>
                    <a:pt x="30" y="21"/>
                    <a:pt x="30" y="20"/>
                  </a:cubicBezTo>
                  <a:cubicBezTo>
                    <a:pt x="12" y="6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7407;p60">
              <a:extLst>
                <a:ext uri="{FF2B5EF4-FFF2-40B4-BE49-F238E27FC236}">
                  <a16:creationId xmlns:a16="http://schemas.microsoft.com/office/drawing/2014/main" id="{625056C4-1168-44C5-A950-08063519E613}"/>
                </a:ext>
              </a:extLst>
            </p:cNvPr>
            <p:cNvSpPr/>
            <p:nvPr/>
          </p:nvSpPr>
          <p:spPr>
            <a:xfrm>
              <a:off x="6347400" y="18350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3" y="0"/>
                  </a:moveTo>
                  <a:cubicBezTo>
                    <a:pt x="1" y="0"/>
                    <a:pt x="9" y="6"/>
                    <a:pt x="17" y="6"/>
                  </a:cubicBezTo>
                  <a:cubicBezTo>
                    <a:pt x="9" y="2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7408;p60">
              <a:extLst>
                <a:ext uri="{FF2B5EF4-FFF2-40B4-BE49-F238E27FC236}">
                  <a16:creationId xmlns:a16="http://schemas.microsoft.com/office/drawing/2014/main" id="{E871DCCD-0E81-48F2-BA93-E76B8BC3EBED}"/>
                </a:ext>
              </a:extLst>
            </p:cNvPr>
            <p:cNvSpPr/>
            <p:nvPr/>
          </p:nvSpPr>
          <p:spPr>
            <a:xfrm>
              <a:off x="6362975" y="18354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4"/>
                    <a:pt x="13" y="6"/>
                    <a:pt x="14" y="6"/>
                  </a:cubicBezTo>
                  <a:cubicBezTo>
                    <a:pt x="17" y="6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7409;p60">
              <a:extLst>
                <a:ext uri="{FF2B5EF4-FFF2-40B4-BE49-F238E27FC236}">
                  <a16:creationId xmlns:a16="http://schemas.microsoft.com/office/drawing/2014/main" id="{63AEA542-7970-45A9-98D8-1C52187FCF79}"/>
                </a:ext>
              </a:extLst>
            </p:cNvPr>
            <p:cNvSpPr/>
            <p:nvPr/>
          </p:nvSpPr>
          <p:spPr>
            <a:xfrm>
              <a:off x="6344525" y="1849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7410;p60">
              <a:extLst>
                <a:ext uri="{FF2B5EF4-FFF2-40B4-BE49-F238E27FC236}">
                  <a16:creationId xmlns:a16="http://schemas.microsoft.com/office/drawing/2014/main" id="{68FF2A48-1379-46CB-B59E-8A47541BF6AB}"/>
                </a:ext>
              </a:extLst>
            </p:cNvPr>
            <p:cNvSpPr/>
            <p:nvPr/>
          </p:nvSpPr>
          <p:spPr>
            <a:xfrm>
              <a:off x="6357025" y="1859225"/>
              <a:ext cx="175" cy="300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1" y="0"/>
                  </a:moveTo>
                  <a:cubicBezTo>
                    <a:pt x="1" y="0"/>
                    <a:pt x="1" y="1"/>
                    <a:pt x="1" y="3"/>
                  </a:cubicBezTo>
                  <a:cubicBezTo>
                    <a:pt x="4" y="9"/>
                    <a:pt x="5" y="11"/>
                    <a:pt x="6" y="11"/>
                  </a:cubicBezTo>
                  <a:cubicBezTo>
                    <a:pt x="7" y="11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7411;p60">
              <a:extLst>
                <a:ext uri="{FF2B5EF4-FFF2-40B4-BE49-F238E27FC236}">
                  <a16:creationId xmlns:a16="http://schemas.microsoft.com/office/drawing/2014/main" id="{406E0302-DBFA-40E0-A426-39C12C49625D}"/>
                </a:ext>
              </a:extLst>
            </p:cNvPr>
            <p:cNvSpPr/>
            <p:nvPr/>
          </p:nvSpPr>
          <p:spPr>
            <a:xfrm>
              <a:off x="6353750" y="18384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" y="1"/>
                  </a:moveTo>
                  <a:cubicBezTo>
                    <a:pt x="1" y="1"/>
                    <a:pt x="1" y="12"/>
                    <a:pt x="1" y="36"/>
                  </a:cubicBezTo>
                  <a:cubicBezTo>
                    <a:pt x="13" y="24"/>
                    <a:pt x="1" y="1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7412;p60">
              <a:extLst>
                <a:ext uri="{FF2B5EF4-FFF2-40B4-BE49-F238E27FC236}">
                  <a16:creationId xmlns:a16="http://schemas.microsoft.com/office/drawing/2014/main" id="{829D72AC-7860-43B7-9AFA-D21737CED299}"/>
                </a:ext>
              </a:extLst>
            </p:cNvPr>
            <p:cNvSpPr/>
            <p:nvPr/>
          </p:nvSpPr>
          <p:spPr>
            <a:xfrm>
              <a:off x="6338875" y="1832550"/>
              <a:ext cx="31275" cy="32725"/>
            </a:xfrm>
            <a:custGeom>
              <a:avLst/>
              <a:gdLst/>
              <a:ahLst/>
              <a:cxnLst/>
              <a:rect l="l" t="t" r="r" b="b"/>
              <a:pathLst>
                <a:path w="1251" h="1309" extrusionOk="0">
                  <a:moveTo>
                    <a:pt x="274" y="260"/>
                  </a:moveTo>
                  <a:cubicBezTo>
                    <a:pt x="286" y="272"/>
                    <a:pt x="286" y="284"/>
                    <a:pt x="286" y="296"/>
                  </a:cubicBezTo>
                  <a:cubicBezTo>
                    <a:pt x="274" y="272"/>
                    <a:pt x="274" y="260"/>
                    <a:pt x="274" y="260"/>
                  </a:cubicBezTo>
                  <a:close/>
                  <a:moveTo>
                    <a:pt x="358" y="379"/>
                  </a:moveTo>
                  <a:cubicBezTo>
                    <a:pt x="358" y="379"/>
                    <a:pt x="370" y="391"/>
                    <a:pt x="370" y="403"/>
                  </a:cubicBezTo>
                  <a:cubicBezTo>
                    <a:pt x="370" y="391"/>
                    <a:pt x="370" y="379"/>
                    <a:pt x="358" y="379"/>
                  </a:cubicBezTo>
                  <a:close/>
                  <a:moveTo>
                    <a:pt x="167" y="522"/>
                  </a:moveTo>
                  <a:lnTo>
                    <a:pt x="167" y="522"/>
                  </a:lnTo>
                  <a:cubicBezTo>
                    <a:pt x="179" y="534"/>
                    <a:pt x="191" y="534"/>
                    <a:pt x="191" y="534"/>
                  </a:cubicBezTo>
                  <a:lnTo>
                    <a:pt x="179" y="534"/>
                  </a:lnTo>
                  <a:cubicBezTo>
                    <a:pt x="179" y="534"/>
                    <a:pt x="167" y="534"/>
                    <a:pt x="167" y="522"/>
                  </a:cubicBezTo>
                  <a:close/>
                  <a:moveTo>
                    <a:pt x="215" y="522"/>
                  </a:moveTo>
                  <a:lnTo>
                    <a:pt x="215" y="522"/>
                  </a:lnTo>
                  <a:cubicBezTo>
                    <a:pt x="227" y="534"/>
                    <a:pt x="215" y="534"/>
                    <a:pt x="203" y="534"/>
                  </a:cubicBezTo>
                  <a:cubicBezTo>
                    <a:pt x="203" y="534"/>
                    <a:pt x="203" y="522"/>
                    <a:pt x="215" y="522"/>
                  </a:cubicBezTo>
                  <a:close/>
                  <a:moveTo>
                    <a:pt x="261" y="558"/>
                  </a:moveTo>
                  <a:cubicBezTo>
                    <a:pt x="261" y="559"/>
                    <a:pt x="262" y="559"/>
                    <a:pt x="262" y="559"/>
                  </a:cubicBezTo>
                  <a:cubicBezTo>
                    <a:pt x="262" y="559"/>
                    <a:pt x="262" y="559"/>
                    <a:pt x="262" y="558"/>
                  </a:cubicBezTo>
                  <a:close/>
                  <a:moveTo>
                    <a:pt x="262" y="772"/>
                  </a:moveTo>
                  <a:cubicBezTo>
                    <a:pt x="276" y="779"/>
                    <a:pt x="266" y="786"/>
                    <a:pt x="260" y="786"/>
                  </a:cubicBezTo>
                  <a:cubicBezTo>
                    <a:pt x="255" y="786"/>
                    <a:pt x="252" y="782"/>
                    <a:pt x="262" y="772"/>
                  </a:cubicBezTo>
                  <a:close/>
                  <a:moveTo>
                    <a:pt x="322" y="1189"/>
                  </a:moveTo>
                  <a:cubicBezTo>
                    <a:pt x="327" y="1193"/>
                    <a:pt x="330" y="1196"/>
                    <a:pt x="333" y="1198"/>
                  </a:cubicBezTo>
                  <a:lnTo>
                    <a:pt x="333" y="1198"/>
                  </a:lnTo>
                  <a:cubicBezTo>
                    <a:pt x="329" y="1195"/>
                    <a:pt x="326" y="1192"/>
                    <a:pt x="322" y="1189"/>
                  </a:cubicBezTo>
                  <a:close/>
                  <a:moveTo>
                    <a:pt x="965" y="1211"/>
                  </a:moveTo>
                  <a:cubicBezTo>
                    <a:pt x="965" y="1212"/>
                    <a:pt x="965" y="1212"/>
                    <a:pt x="965" y="1213"/>
                  </a:cubicBezTo>
                  <a:cubicBezTo>
                    <a:pt x="967" y="1213"/>
                    <a:pt x="967" y="1212"/>
                    <a:pt x="965" y="1211"/>
                  </a:cubicBezTo>
                  <a:close/>
                  <a:moveTo>
                    <a:pt x="767" y="1"/>
                  </a:moveTo>
                  <a:cubicBezTo>
                    <a:pt x="632" y="1"/>
                    <a:pt x="442" y="112"/>
                    <a:pt x="361" y="112"/>
                  </a:cubicBezTo>
                  <a:cubicBezTo>
                    <a:pt x="350" y="112"/>
                    <a:pt x="341" y="110"/>
                    <a:pt x="334" y="106"/>
                  </a:cubicBezTo>
                  <a:lnTo>
                    <a:pt x="334" y="106"/>
                  </a:lnTo>
                  <a:cubicBezTo>
                    <a:pt x="334" y="129"/>
                    <a:pt x="346" y="141"/>
                    <a:pt x="346" y="165"/>
                  </a:cubicBezTo>
                  <a:cubicBezTo>
                    <a:pt x="344" y="162"/>
                    <a:pt x="342" y="160"/>
                    <a:pt x="340" y="160"/>
                  </a:cubicBezTo>
                  <a:cubicBezTo>
                    <a:pt x="327" y="160"/>
                    <a:pt x="303" y="213"/>
                    <a:pt x="262" y="213"/>
                  </a:cubicBezTo>
                  <a:cubicBezTo>
                    <a:pt x="274" y="258"/>
                    <a:pt x="72" y="441"/>
                    <a:pt x="30" y="441"/>
                  </a:cubicBezTo>
                  <a:cubicBezTo>
                    <a:pt x="28" y="441"/>
                    <a:pt x="26" y="440"/>
                    <a:pt x="24" y="439"/>
                  </a:cubicBezTo>
                  <a:lnTo>
                    <a:pt x="24" y="439"/>
                  </a:lnTo>
                  <a:cubicBezTo>
                    <a:pt x="12" y="487"/>
                    <a:pt x="155" y="594"/>
                    <a:pt x="60" y="701"/>
                  </a:cubicBezTo>
                  <a:cubicBezTo>
                    <a:pt x="70" y="697"/>
                    <a:pt x="77" y="695"/>
                    <a:pt x="82" y="695"/>
                  </a:cubicBezTo>
                  <a:cubicBezTo>
                    <a:pt x="109" y="695"/>
                    <a:pt x="84" y="737"/>
                    <a:pt x="84" y="737"/>
                  </a:cubicBezTo>
                  <a:cubicBezTo>
                    <a:pt x="62" y="737"/>
                    <a:pt x="31" y="786"/>
                    <a:pt x="7" y="786"/>
                  </a:cubicBezTo>
                  <a:cubicBezTo>
                    <a:pt x="5" y="786"/>
                    <a:pt x="3" y="785"/>
                    <a:pt x="1" y="784"/>
                  </a:cubicBezTo>
                  <a:lnTo>
                    <a:pt x="1" y="784"/>
                  </a:lnTo>
                  <a:cubicBezTo>
                    <a:pt x="12" y="808"/>
                    <a:pt x="131" y="879"/>
                    <a:pt x="60" y="927"/>
                  </a:cubicBezTo>
                  <a:cubicBezTo>
                    <a:pt x="96" y="939"/>
                    <a:pt x="203" y="1058"/>
                    <a:pt x="215" y="1106"/>
                  </a:cubicBezTo>
                  <a:cubicBezTo>
                    <a:pt x="213" y="1100"/>
                    <a:pt x="215" y="1098"/>
                    <a:pt x="218" y="1098"/>
                  </a:cubicBezTo>
                  <a:cubicBezTo>
                    <a:pt x="239" y="1098"/>
                    <a:pt x="344" y="1201"/>
                    <a:pt x="338" y="1201"/>
                  </a:cubicBezTo>
                  <a:cubicBezTo>
                    <a:pt x="337" y="1201"/>
                    <a:pt x="336" y="1200"/>
                    <a:pt x="333" y="1198"/>
                  </a:cubicBezTo>
                  <a:lnTo>
                    <a:pt x="333" y="1198"/>
                  </a:lnTo>
                  <a:cubicBezTo>
                    <a:pt x="364" y="1222"/>
                    <a:pt x="384" y="1231"/>
                    <a:pt x="397" y="1231"/>
                  </a:cubicBezTo>
                  <a:cubicBezTo>
                    <a:pt x="433" y="1231"/>
                    <a:pt x="419" y="1162"/>
                    <a:pt x="453" y="1153"/>
                  </a:cubicBezTo>
                  <a:cubicBezTo>
                    <a:pt x="462" y="1189"/>
                    <a:pt x="574" y="1301"/>
                    <a:pt x="622" y="1301"/>
                  </a:cubicBezTo>
                  <a:cubicBezTo>
                    <a:pt x="637" y="1301"/>
                    <a:pt x="646" y="1289"/>
                    <a:pt x="643" y="1260"/>
                  </a:cubicBezTo>
                  <a:lnTo>
                    <a:pt x="643" y="1260"/>
                  </a:lnTo>
                  <a:cubicBezTo>
                    <a:pt x="655" y="1296"/>
                    <a:pt x="715" y="1260"/>
                    <a:pt x="679" y="1308"/>
                  </a:cubicBezTo>
                  <a:cubicBezTo>
                    <a:pt x="679" y="1308"/>
                    <a:pt x="727" y="1284"/>
                    <a:pt x="715" y="1272"/>
                  </a:cubicBezTo>
                  <a:lnTo>
                    <a:pt x="715" y="1272"/>
                  </a:lnTo>
                  <a:cubicBezTo>
                    <a:pt x="722" y="1272"/>
                    <a:pt x="753" y="1301"/>
                    <a:pt x="766" y="1301"/>
                  </a:cubicBezTo>
                  <a:cubicBezTo>
                    <a:pt x="775" y="1301"/>
                    <a:pt x="775" y="1286"/>
                    <a:pt x="751" y="1237"/>
                  </a:cubicBezTo>
                  <a:lnTo>
                    <a:pt x="751" y="1237"/>
                  </a:lnTo>
                  <a:cubicBezTo>
                    <a:pt x="763" y="1255"/>
                    <a:pt x="778" y="1262"/>
                    <a:pt x="794" y="1262"/>
                  </a:cubicBezTo>
                  <a:cubicBezTo>
                    <a:pt x="841" y="1262"/>
                    <a:pt x="893" y="1201"/>
                    <a:pt x="893" y="1165"/>
                  </a:cubicBezTo>
                  <a:cubicBezTo>
                    <a:pt x="904" y="1175"/>
                    <a:pt x="958" y="1203"/>
                    <a:pt x="965" y="1211"/>
                  </a:cubicBezTo>
                  <a:lnTo>
                    <a:pt x="965" y="1211"/>
                  </a:lnTo>
                  <a:cubicBezTo>
                    <a:pt x="977" y="1158"/>
                    <a:pt x="981" y="1144"/>
                    <a:pt x="985" y="1144"/>
                  </a:cubicBezTo>
                  <a:cubicBezTo>
                    <a:pt x="989" y="1144"/>
                    <a:pt x="994" y="1166"/>
                    <a:pt x="1014" y="1166"/>
                  </a:cubicBezTo>
                  <a:cubicBezTo>
                    <a:pt x="1024" y="1166"/>
                    <a:pt x="1039" y="1160"/>
                    <a:pt x="1060" y="1141"/>
                  </a:cubicBezTo>
                  <a:cubicBezTo>
                    <a:pt x="1108" y="1082"/>
                    <a:pt x="1132" y="915"/>
                    <a:pt x="1251" y="844"/>
                  </a:cubicBezTo>
                  <a:cubicBezTo>
                    <a:pt x="1227" y="844"/>
                    <a:pt x="1215" y="832"/>
                    <a:pt x="1191" y="832"/>
                  </a:cubicBezTo>
                  <a:cubicBezTo>
                    <a:pt x="1215" y="808"/>
                    <a:pt x="1227" y="796"/>
                    <a:pt x="1239" y="772"/>
                  </a:cubicBezTo>
                  <a:cubicBezTo>
                    <a:pt x="1239" y="757"/>
                    <a:pt x="1226" y="750"/>
                    <a:pt x="1207" y="750"/>
                  </a:cubicBezTo>
                  <a:cubicBezTo>
                    <a:pt x="1123" y="750"/>
                    <a:pt x="908" y="874"/>
                    <a:pt x="1024" y="903"/>
                  </a:cubicBezTo>
                  <a:cubicBezTo>
                    <a:pt x="1001" y="915"/>
                    <a:pt x="977" y="915"/>
                    <a:pt x="941" y="915"/>
                  </a:cubicBezTo>
                  <a:cubicBezTo>
                    <a:pt x="961" y="939"/>
                    <a:pt x="965" y="946"/>
                    <a:pt x="963" y="946"/>
                  </a:cubicBezTo>
                  <a:cubicBezTo>
                    <a:pt x="961" y="946"/>
                    <a:pt x="950" y="935"/>
                    <a:pt x="949" y="935"/>
                  </a:cubicBezTo>
                  <a:lnTo>
                    <a:pt x="949" y="935"/>
                  </a:lnTo>
                  <a:cubicBezTo>
                    <a:pt x="949" y="935"/>
                    <a:pt x="953" y="939"/>
                    <a:pt x="965" y="951"/>
                  </a:cubicBezTo>
                  <a:cubicBezTo>
                    <a:pt x="893" y="951"/>
                    <a:pt x="798" y="1046"/>
                    <a:pt x="810" y="1106"/>
                  </a:cubicBezTo>
                  <a:cubicBezTo>
                    <a:pt x="798" y="1070"/>
                    <a:pt x="763" y="1094"/>
                    <a:pt x="727" y="1070"/>
                  </a:cubicBezTo>
                  <a:lnTo>
                    <a:pt x="727" y="1070"/>
                  </a:lnTo>
                  <a:cubicBezTo>
                    <a:pt x="751" y="1094"/>
                    <a:pt x="751" y="1118"/>
                    <a:pt x="751" y="1141"/>
                  </a:cubicBezTo>
                  <a:cubicBezTo>
                    <a:pt x="739" y="1141"/>
                    <a:pt x="691" y="1094"/>
                    <a:pt x="679" y="1082"/>
                  </a:cubicBezTo>
                  <a:cubicBezTo>
                    <a:pt x="679" y="1106"/>
                    <a:pt x="667" y="1130"/>
                    <a:pt x="655" y="1153"/>
                  </a:cubicBezTo>
                  <a:cubicBezTo>
                    <a:pt x="632" y="1153"/>
                    <a:pt x="667" y="1082"/>
                    <a:pt x="667" y="1070"/>
                  </a:cubicBezTo>
                  <a:lnTo>
                    <a:pt x="667" y="1070"/>
                  </a:lnTo>
                  <a:cubicBezTo>
                    <a:pt x="664" y="1073"/>
                    <a:pt x="661" y="1075"/>
                    <a:pt x="660" y="1075"/>
                  </a:cubicBezTo>
                  <a:cubicBezTo>
                    <a:pt x="655" y="1075"/>
                    <a:pt x="655" y="1066"/>
                    <a:pt x="655" y="1058"/>
                  </a:cubicBezTo>
                  <a:cubicBezTo>
                    <a:pt x="651" y="1078"/>
                    <a:pt x="647" y="1083"/>
                    <a:pt x="643" y="1083"/>
                  </a:cubicBezTo>
                  <a:cubicBezTo>
                    <a:pt x="639" y="1083"/>
                    <a:pt x="634" y="1076"/>
                    <a:pt x="630" y="1076"/>
                  </a:cubicBezTo>
                  <a:cubicBezTo>
                    <a:pt x="627" y="1076"/>
                    <a:pt x="624" y="1079"/>
                    <a:pt x="621" y="1088"/>
                  </a:cubicBezTo>
                  <a:lnTo>
                    <a:pt x="621" y="1088"/>
                  </a:lnTo>
                  <a:cubicBezTo>
                    <a:pt x="626" y="1072"/>
                    <a:pt x="627" y="1066"/>
                    <a:pt x="626" y="1066"/>
                  </a:cubicBezTo>
                  <a:lnTo>
                    <a:pt x="626" y="1066"/>
                  </a:lnTo>
                  <a:cubicBezTo>
                    <a:pt x="625" y="1066"/>
                    <a:pt x="616" y="1088"/>
                    <a:pt x="614" y="1088"/>
                  </a:cubicBezTo>
                  <a:cubicBezTo>
                    <a:pt x="612" y="1088"/>
                    <a:pt x="612" y="1078"/>
                    <a:pt x="620" y="1046"/>
                  </a:cubicBezTo>
                  <a:lnTo>
                    <a:pt x="620" y="1046"/>
                  </a:lnTo>
                  <a:cubicBezTo>
                    <a:pt x="614" y="1052"/>
                    <a:pt x="611" y="1055"/>
                    <a:pt x="608" y="1055"/>
                  </a:cubicBezTo>
                  <a:cubicBezTo>
                    <a:pt x="605" y="1055"/>
                    <a:pt x="602" y="1052"/>
                    <a:pt x="596" y="1046"/>
                  </a:cubicBezTo>
                  <a:lnTo>
                    <a:pt x="596" y="1046"/>
                  </a:lnTo>
                  <a:cubicBezTo>
                    <a:pt x="608" y="1070"/>
                    <a:pt x="608" y="1094"/>
                    <a:pt x="596" y="1094"/>
                  </a:cubicBezTo>
                  <a:cubicBezTo>
                    <a:pt x="584" y="1070"/>
                    <a:pt x="572" y="1046"/>
                    <a:pt x="572" y="1034"/>
                  </a:cubicBezTo>
                  <a:cubicBezTo>
                    <a:pt x="560" y="1034"/>
                    <a:pt x="560" y="1034"/>
                    <a:pt x="572" y="1058"/>
                  </a:cubicBezTo>
                  <a:lnTo>
                    <a:pt x="560" y="1058"/>
                  </a:lnTo>
                  <a:cubicBezTo>
                    <a:pt x="548" y="1058"/>
                    <a:pt x="548" y="1070"/>
                    <a:pt x="524" y="1082"/>
                  </a:cubicBezTo>
                  <a:cubicBezTo>
                    <a:pt x="521" y="1059"/>
                    <a:pt x="519" y="1052"/>
                    <a:pt x="517" y="1052"/>
                  </a:cubicBezTo>
                  <a:cubicBezTo>
                    <a:pt x="512" y="1052"/>
                    <a:pt x="508" y="1089"/>
                    <a:pt x="497" y="1089"/>
                  </a:cubicBezTo>
                  <a:cubicBezTo>
                    <a:pt x="495" y="1089"/>
                    <a:pt x="492" y="1087"/>
                    <a:pt x="489" y="1082"/>
                  </a:cubicBezTo>
                  <a:cubicBezTo>
                    <a:pt x="501" y="1070"/>
                    <a:pt x="501" y="1046"/>
                    <a:pt x="512" y="1034"/>
                  </a:cubicBezTo>
                  <a:cubicBezTo>
                    <a:pt x="489" y="1034"/>
                    <a:pt x="477" y="1046"/>
                    <a:pt x="453" y="1058"/>
                  </a:cubicBezTo>
                  <a:cubicBezTo>
                    <a:pt x="453" y="1058"/>
                    <a:pt x="477" y="1010"/>
                    <a:pt x="477" y="1010"/>
                  </a:cubicBezTo>
                  <a:lnTo>
                    <a:pt x="477" y="1010"/>
                  </a:lnTo>
                  <a:cubicBezTo>
                    <a:pt x="465" y="1010"/>
                    <a:pt x="453" y="1022"/>
                    <a:pt x="429" y="1034"/>
                  </a:cubicBezTo>
                  <a:cubicBezTo>
                    <a:pt x="429" y="1010"/>
                    <a:pt x="441" y="987"/>
                    <a:pt x="465" y="987"/>
                  </a:cubicBezTo>
                  <a:cubicBezTo>
                    <a:pt x="404" y="960"/>
                    <a:pt x="420" y="921"/>
                    <a:pt x="390" y="921"/>
                  </a:cubicBezTo>
                  <a:cubicBezTo>
                    <a:pt x="379" y="921"/>
                    <a:pt x="362" y="926"/>
                    <a:pt x="334" y="939"/>
                  </a:cubicBezTo>
                  <a:cubicBezTo>
                    <a:pt x="346" y="903"/>
                    <a:pt x="382" y="903"/>
                    <a:pt x="334" y="903"/>
                  </a:cubicBezTo>
                  <a:cubicBezTo>
                    <a:pt x="358" y="903"/>
                    <a:pt x="382" y="891"/>
                    <a:pt x="393" y="856"/>
                  </a:cubicBezTo>
                  <a:lnTo>
                    <a:pt x="393" y="856"/>
                  </a:lnTo>
                  <a:cubicBezTo>
                    <a:pt x="380" y="864"/>
                    <a:pt x="370" y="867"/>
                    <a:pt x="361" y="867"/>
                  </a:cubicBezTo>
                  <a:cubicBezTo>
                    <a:pt x="351" y="867"/>
                    <a:pt x="342" y="864"/>
                    <a:pt x="331" y="864"/>
                  </a:cubicBezTo>
                  <a:cubicBezTo>
                    <a:pt x="325" y="864"/>
                    <a:pt x="318" y="865"/>
                    <a:pt x="310" y="868"/>
                  </a:cubicBezTo>
                  <a:cubicBezTo>
                    <a:pt x="310" y="868"/>
                    <a:pt x="274" y="808"/>
                    <a:pt x="227" y="808"/>
                  </a:cubicBezTo>
                  <a:cubicBezTo>
                    <a:pt x="262" y="784"/>
                    <a:pt x="298" y="772"/>
                    <a:pt x="334" y="749"/>
                  </a:cubicBezTo>
                  <a:lnTo>
                    <a:pt x="334" y="749"/>
                  </a:lnTo>
                  <a:cubicBezTo>
                    <a:pt x="317" y="757"/>
                    <a:pt x="300" y="765"/>
                    <a:pt x="279" y="765"/>
                  </a:cubicBezTo>
                  <a:cubicBezTo>
                    <a:pt x="270" y="765"/>
                    <a:pt x="261" y="764"/>
                    <a:pt x="251" y="760"/>
                  </a:cubicBezTo>
                  <a:cubicBezTo>
                    <a:pt x="346" y="737"/>
                    <a:pt x="215" y="677"/>
                    <a:pt x="203" y="641"/>
                  </a:cubicBezTo>
                  <a:cubicBezTo>
                    <a:pt x="251" y="618"/>
                    <a:pt x="203" y="618"/>
                    <a:pt x="262" y="618"/>
                  </a:cubicBezTo>
                  <a:cubicBezTo>
                    <a:pt x="239" y="606"/>
                    <a:pt x="227" y="582"/>
                    <a:pt x="203" y="558"/>
                  </a:cubicBezTo>
                  <a:lnTo>
                    <a:pt x="261" y="558"/>
                  </a:lnTo>
                  <a:cubicBezTo>
                    <a:pt x="253" y="548"/>
                    <a:pt x="225" y="482"/>
                    <a:pt x="215" y="451"/>
                  </a:cubicBezTo>
                  <a:lnTo>
                    <a:pt x="215" y="451"/>
                  </a:lnTo>
                  <a:cubicBezTo>
                    <a:pt x="239" y="475"/>
                    <a:pt x="262" y="498"/>
                    <a:pt x="286" y="522"/>
                  </a:cubicBezTo>
                  <a:cubicBezTo>
                    <a:pt x="270" y="490"/>
                    <a:pt x="264" y="482"/>
                    <a:pt x="265" y="482"/>
                  </a:cubicBezTo>
                  <a:lnTo>
                    <a:pt x="265" y="482"/>
                  </a:lnTo>
                  <a:cubicBezTo>
                    <a:pt x="266" y="482"/>
                    <a:pt x="274" y="489"/>
                    <a:pt x="286" y="489"/>
                  </a:cubicBezTo>
                  <a:cubicBezTo>
                    <a:pt x="290" y="489"/>
                    <a:pt x="294" y="488"/>
                    <a:pt x="298" y="487"/>
                  </a:cubicBezTo>
                  <a:cubicBezTo>
                    <a:pt x="289" y="487"/>
                    <a:pt x="272" y="371"/>
                    <a:pt x="311" y="371"/>
                  </a:cubicBezTo>
                  <a:cubicBezTo>
                    <a:pt x="322" y="371"/>
                    <a:pt x="337" y="380"/>
                    <a:pt x="358" y="403"/>
                  </a:cubicBezTo>
                  <a:cubicBezTo>
                    <a:pt x="358" y="391"/>
                    <a:pt x="358" y="379"/>
                    <a:pt x="346" y="368"/>
                  </a:cubicBezTo>
                  <a:lnTo>
                    <a:pt x="346" y="368"/>
                  </a:lnTo>
                  <a:cubicBezTo>
                    <a:pt x="346" y="368"/>
                    <a:pt x="347" y="369"/>
                    <a:pt x="358" y="379"/>
                  </a:cubicBezTo>
                  <a:lnTo>
                    <a:pt x="382" y="379"/>
                  </a:lnTo>
                  <a:cubicBezTo>
                    <a:pt x="382" y="364"/>
                    <a:pt x="377" y="349"/>
                    <a:pt x="367" y="337"/>
                  </a:cubicBezTo>
                  <a:lnTo>
                    <a:pt x="367" y="337"/>
                  </a:lnTo>
                  <a:cubicBezTo>
                    <a:pt x="385" y="351"/>
                    <a:pt x="396" y="358"/>
                    <a:pt x="400" y="358"/>
                  </a:cubicBezTo>
                  <a:cubicBezTo>
                    <a:pt x="408" y="358"/>
                    <a:pt x="397" y="337"/>
                    <a:pt x="370" y="296"/>
                  </a:cubicBezTo>
                  <a:lnTo>
                    <a:pt x="370" y="296"/>
                  </a:lnTo>
                  <a:cubicBezTo>
                    <a:pt x="393" y="331"/>
                    <a:pt x="405" y="343"/>
                    <a:pt x="411" y="343"/>
                  </a:cubicBezTo>
                  <a:cubicBezTo>
                    <a:pt x="425" y="343"/>
                    <a:pt x="408" y="279"/>
                    <a:pt x="428" y="279"/>
                  </a:cubicBezTo>
                  <a:cubicBezTo>
                    <a:pt x="435" y="279"/>
                    <a:pt x="446" y="287"/>
                    <a:pt x="465" y="308"/>
                  </a:cubicBezTo>
                  <a:cubicBezTo>
                    <a:pt x="441" y="248"/>
                    <a:pt x="441" y="189"/>
                    <a:pt x="453" y="129"/>
                  </a:cubicBezTo>
                  <a:lnTo>
                    <a:pt x="453" y="129"/>
                  </a:lnTo>
                  <a:cubicBezTo>
                    <a:pt x="458" y="140"/>
                    <a:pt x="461" y="146"/>
                    <a:pt x="464" y="146"/>
                  </a:cubicBezTo>
                  <a:cubicBezTo>
                    <a:pt x="467" y="146"/>
                    <a:pt x="470" y="137"/>
                    <a:pt x="477" y="117"/>
                  </a:cubicBezTo>
                  <a:lnTo>
                    <a:pt x="477" y="117"/>
                  </a:lnTo>
                  <a:cubicBezTo>
                    <a:pt x="453" y="201"/>
                    <a:pt x="477" y="284"/>
                    <a:pt x="524" y="356"/>
                  </a:cubicBezTo>
                  <a:cubicBezTo>
                    <a:pt x="524" y="296"/>
                    <a:pt x="453" y="308"/>
                    <a:pt x="512" y="225"/>
                  </a:cubicBezTo>
                  <a:lnTo>
                    <a:pt x="512" y="225"/>
                  </a:lnTo>
                  <a:cubicBezTo>
                    <a:pt x="531" y="289"/>
                    <a:pt x="542" y="297"/>
                    <a:pt x="546" y="297"/>
                  </a:cubicBezTo>
                  <a:cubicBezTo>
                    <a:pt x="548" y="297"/>
                    <a:pt x="548" y="296"/>
                    <a:pt x="548" y="296"/>
                  </a:cubicBezTo>
                  <a:cubicBezTo>
                    <a:pt x="554" y="290"/>
                    <a:pt x="560" y="287"/>
                    <a:pt x="566" y="287"/>
                  </a:cubicBezTo>
                  <a:cubicBezTo>
                    <a:pt x="572" y="287"/>
                    <a:pt x="578" y="290"/>
                    <a:pt x="584" y="296"/>
                  </a:cubicBezTo>
                  <a:cubicBezTo>
                    <a:pt x="560" y="237"/>
                    <a:pt x="548" y="165"/>
                    <a:pt x="560" y="106"/>
                  </a:cubicBezTo>
                  <a:lnTo>
                    <a:pt x="560" y="106"/>
                  </a:lnTo>
                  <a:cubicBezTo>
                    <a:pt x="572" y="117"/>
                    <a:pt x="572" y="141"/>
                    <a:pt x="584" y="153"/>
                  </a:cubicBezTo>
                  <a:cubicBezTo>
                    <a:pt x="596" y="177"/>
                    <a:pt x="596" y="201"/>
                    <a:pt x="596" y="237"/>
                  </a:cubicBezTo>
                  <a:cubicBezTo>
                    <a:pt x="596" y="233"/>
                    <a:pt x="596" y="231"/>
                    <a:pt x="597" y="231"/>
                  </a:cubicBezTo>
                  <a:cubicBezTo>
                    <a:pt x="600" y="231"/>
                    <a:pt x="610" y="272"/>
                    <a:pt x="620" y="272"/>
                  </a:cubicBezTo>
                  <a:cubicBezTo>
                    <a:pt x="620" y="225"/>
                    <a:pt x="643" y="189"/>
                    <a:pt x="667" y="153"/>
                  </a:cubicBezTo>
                  <a:cubicBezTo>
                    <a:pt x="667" y="153"/>
                    <a:pt x="727" y="272"/>
                    <a:pt x="727" y="272"/>
                  </a:cubicBezTo>
                  <a:cubicBezTo>
                    <a:pt x="736" y="272"/>
                    <a:pt x="771" y="212"/>
                    <a:pt x="764" y="212"/>
                  </a:cubicBezTo>
                  <a:lnTo>
                    <a:pt x="764" y="212"/>
                  </a:lnTo>
                  <a:cubicBezTo>
                    <a:pt x="761" y="212"/>
                    <a:pt x="754" y="219"/>
                    <a:pt x="739" y="237"/>
                  </a:cubicBezTo>
                  <a:cubicBezTo>
                    <a:pt x="755" y="130"/>
                    <a:pt x="772" y="98"/>
                    <a:pt x="789" y="98"/>
                  </a:cubicBezTo>
                  <a:cubicBezTo>
                    <a:pt x="813" y="98"/>
                    <a:pt x="839" y="164"/>
                    <a:pt x="867" y="164"/>
                  </a:cubicBezTo>
                  <a:cubicBezTo>
                    <a:pt x="875" y="164"/>
                    <a:pt x="884" y="158"/>
                    <a:pt x="893" y="141"/>
                  </a:cubicBezTo>
                  <a:lnTo>
                    <a:pt x="893" y="141"/>
                  </a:lnTo>
                  <a:cubicBezTo>
                    <a:pt x="893" y="165"/>
                    <a:pt x="893" y="201"/>
                    <a:pt x="882" y="225"/>
                  </a:cubicBezTo>
                  <a:cubicBezTo>
                    <a:pt x="929" y="225"/>
                    <a:pt x="1013" y="225"/>
                    <a:pt x="1048" y="189"/>
                  </a:cubicBezTo>
                  <a:lnTo>
                    <a:pt x="1048" y="189"/>
                  </a:lnTo>
                  <a:cubicBezTo>
                    <a:pt x="1045" y="192"/>
                    <a:pt x="1042" y="193"/>
                    <a:pt x="1039" y="193"/>
                  </a:cubicBezTo>
                  <a:cubicBezTo>
                    <a:pt x="1019" y="193"/>
                    <a:pt x="1001" y="129"/>
                    <a:pt x="1001" y="129"/>
                  </a:cubicBezTo>
                  <a:cubicBezTo>
                    <a:pt x="977" y="141"/>
                    <a:pt x="953" y="165"/>
                    <a:pt x="929" y="165"/>
                  </a:cubicBezTo>
                  <a:cubicBezTo>
                    <a:pt x="936" y="151"/>
                    <a:pt x="939" y="145"/>
                    <a:pt x="935" y="145"/>
                  </a:cubicBezTo>
                  <a:lnTo>
                    <a:pt x="935" y="145"/>
                  </a:lnTo>
                  <a:cubicBezTo>
                    <a:pt x="933" y="145"/>
                    <a:pt x="927" y="148"/>
                    <a:pt x="917" y="153"/>
                  </a:cubicBezTo>
                  <a:cubicBezTo>
                    <a:pt x="905" y="37"/>
                    <a:pt x="845" y="1"/>
                    <a:pt x="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7413;p60">
              <a:extLst>
                <a:ext uri="{FF2B5EF4-FFF2-40B4-BE49-F238E27FC236}">
                  <a16:creationId xmlns:a16="http://schemas.microsoft.com/office/drawing/2014/main" id="{DC07F871-295D-43CF-81B3-EF7C2222F4F4}"/>
                </a:ext>
              </a:extLst>
            </p:cNvPr>
            <p:cNvSpPr/>
            <p:nvPr/>
          </p:nvSpPr>
          <p:spPr>
            <a:xfrm>
              <a:off x="6359425" y="1836975"/>
              <a:ext cx="1200" cy="900"/>
            </a:xfrm>
            <a:custGeom>
              <a:avLst/>
              <a:gdLst/>
              <a:ahLst/>
              <a:cxnLst/>
              <a:rect l="l" t="t" r="r" b="b"/>
              <a:pathLst>
                <a:path w="48" h="36" extrusionOk="0">
                  <a:moveTo>
                    <a:pt x="12" y="0"/>
                  </a:moveTo>
                  <a:cubicBezTo>
                    <a:pt x="12" y="15"/>
                    <a:pt x="12" y="25"/>
                    <a:pt x="9" y="28"/>
                  </a:cubicBezTo>
                  <a:lnTo>
                    <a:pt x="9" y="28"/>
                  </a:lnTo>
                  <a:cubicBezTo>
                    <a:pt x="4" y="26"/>
                    <a:pt x="0" y="24"/>
                    <a:pt x="0" y="24"/>
                  </a:cubicBezTo>
                  <a:lnTo>
                    <a:pt x="0" y="24"/>
                  </a:lnTo>
                  <a:cubicBezTo>
                    <a:pt x="3" y="27"/>
                    <a:pt x="6" y="28"/>
                    <a:pt x="7" y="28"/>
                  </a:cubicBezTo>
                  <a:cubicBezTo>
                    <a:pt x="8" y="28"/>
                    <a:pt x="9" y="28"/>
                    <a:pt x="9" y="28"/>
                  </a:cubicBezTo>
                  <a:lnTo>
                    <a:pt x="9" y="28"/>
                  </a:lnTo>
                  <a:cubicBezTo>
                    <a:pt x="18" y="31"/>
                    <a:pt x="33" y="36"/>
                    <a:pt x="48" y="36"/>
                  </a:cubicBezTo>
                  <a:cubicBezTo>
                    <a:pt x="36" y="24"/>
                    <a:pt x="24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7414;p60">
              <a:extLst>
                <a:ext uri="{FF2B5EF4-FFF2-40B4-BE49-F238E27FC236}">
                  <a16:creationId xmlns:a16="http://schemas.microsoft.com/office/drawing/2014/main" id="{E5E52FEF-0EAF-4ABB-AB8D-67FF7BA961E1}"/>
                </a:ext>
              </a:extLst>
            </p:cNvPr>
            <p:cNvSpPr/>
            <p:nvPr/>
          </p:nvSpPr>
          <p:spPr>
            <a:xfrm>
              <a:off x="6360325" y="183787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12" y="12"/>
                    <a:pt x="12" y="24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12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7415;p60">
              <a:extLst>
                <a:ext uri="{FF2B5EF4-FFF2-40B4-BE49-F238E27FC236}">
                  <a16:creationId xmlns:a16="http://schemas.microsoft.com/office/drawing/2014/main" id="{BDB8EF34-C722-422C-B270-D92E91C237BB}"/>
                </a:ext>
              </a:extLst>
            </p:cNvPr>
            <p:cNvSpPr/>
            <p:nvPr/>
          </p:nvSpPr>
          <p:spPr>
            <a:xfrm>
              <a:off x="6356725" y="18646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25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7416;p60">
              <a:extLst>
                <a:ext uri="{FF2B5EF4-FFF2-40B4-BE49-F238E27FC236}">
                  <a16:creationId xmlns:a16="http://schemas.microsoft.com/office/drawing/2014/main" id="{F519F6D3-6672-4D46-9608-03D6F15003D5}"/>
                </a:ext>
              </a:extLst>
            </p:cNvPr>
            <p:cNvSpPr/>
            <p:nvPr/>
          </p:nvSpPr>
          <p:spPr>
            <a:xfrm>
              <a:off x="6344225" y="184650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25" y="0"/>
                  </a:moveTo>
                  <a:cubicBezTo>
                    <a:pt x="1" y="0"/>
                    <a:pt x="9" y="5"/>
                    <a:pt x="17" y="5"/>
                  </a:cubicBezTo>
                  <a:cubicBezTo>
                    <a:pt x="21" y="5"/>
                    <a:pt x="25" y="4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7417;p60">
              <a:extLst>
                <a:ext uri="{FF2B5EF4-FFF2-40B4-BE49-F238E27FC236}">
                  <a16:creationId xmlns:a16="http://schemas.microsoft.com/office/drawing/2014/main" id="{6BD5ED63-14D2-46EB-A897-FB46D201236B}"/>
                </a:ext>
              </a:extLst>
            </p:cNvPr>
            <p:cNvSpPr/>
            <p:nvPr/>
          </p:nvSpPr>
          <p:spPr>
            <a:xfrm>
              <a:off x="6364475" y="1836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7418;p60">
              <a:extLst>
                <a:ext uri="{FF2B5EF4-FFF2-40B4-BE49-F238E27FC236}">
                  <a16:creationId xmlns:a16="http://schemas.microsoft.com/office/drawing/2014/main" id="{D7615F4F-ED40-4ACF-8D87-CCDE4F9CF3B6}"/>
                </a:ext>
              </a:extLst>
            </p:cNvPr>
            <p:cNvSpPr/>
            <p:nvPr/>
          </p:nvSpPr>
          <p:spPr>
            <a:xfrm>
              <a:off x="6362975" y="18390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3" y="0"/>
                    <a:pt x="1" y="12"/>
                    <a:pt x="1" y="24"/>
                  </a:cubicBezTo>
                  <a:cubicBezTo>
                    <a:pt x="1" y="24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7419;p60">
              <a:extLst>
                <a:ext uri="{FF2B5EF4-FFF2-40B4-BE49-F238E27FC236}">
                  <a16:creationId xmlns:a16="http://schemas.microsoft.com/office/drawing/2014/main" id="{D350F62F-8E97-4634-8D9C-616490229114}"/>
                </a:ext>
              </a:extLst>
            </p:cNvPr>
            <p:cNvSpPr/>
            <p:nvPr/>
          </p:nvSpPr>
          <p:spPr>
            <a:xfrm>
              <a:off x="6361800" y="1838450"/>
              <a:ext cx="900" cy="925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1"/>
                  </a:moveTo>
                  <a:cubicBezTo>
                    <a:pt x="36" y="3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7420;p60">
              <a:extLst>
                <a:ext uri="{FF2B5EF4-FFF2-40B4-BE49-F238E27FC236}">
                  <a16:creationId xmlns:a16="http://schemas.microsoft.com/office/drawing/2014/main" id="{5EA98B18-2970-4835-B734-E6FB4696FEE8}"/>
                </a:ext>
              </a:extLst>
            </p:cNvPr>
            <p:cNvSpPr/>
            <p:nvPr/>
          </p:nvSpPr>
          <p:spPr>
            <a:xfrm>
              <a:off x="6362100" y="18384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2"/>
                  </a:moveTo>
                  <a:cubicBezTo>
                    <a:pt x="0" y="1"/>
                    <a:pt x="12" y="12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7421;p60">
              <a:extLst>
                <a:ext uri="{FF2B5EF4-FFF2-40B4-BE49-F238E27FC236}">
                  <a16:creationId xmlns:a16="http://schemas.microsoft.com/office/drawing/2014/main" id="{48DB4C6A-2DDA-41B3-9813-D3ACFDD05878}"/>
                </a:ext>
              </a:extLst>
            </p:cNvPr>
            <p:cNvSpPr/>
            <p:nvPr/>
          </p:nvSpPr>
          <p:spPr>
            <a:xfrm>
              <a:off x="6362400" y="18393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7422;p60">
              <a:extLst>
                <a:ext uri="{FF2B5EF4-FFF2-40B4-BE49-F238E27FC236}">
                  <a16:creationId xmlns:a16="http://schemas.microsoft.com/office/drawing/2014/main" id="{7D37EF43-364A-4EFB-B55E-4CE578AE859A}"/>
                </a:ext>
              </a:extLst>
            </p:cNvPr>
            <p:cNvSpPr/>
            <p:nvPr/>
          </p:nvSpPr>
          <p:spPr>
            <a:xfrm>
              <a:off x="6358225" y="18369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2" y="0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7423;p60">
              <a:extLst>
                <a:ext uri="{FF2B5EF4-FFF2-40B4-BE49-F238E27FC236}">
                  <a16:creationId xmlns:a16="http://schemas.microsoft.com/office/drawing/2014/main" id="{104947A8-7A36-4702-8D3D-D34767E55C78}"/>
                </a:ext>
              </a:extLst>
            </p:cNvPr>
            <p:cNvSpPr/>
            <p:nvPr/>
          </p:nvSpPr>
          <p:spPr>
            <a:xfrm>
              <a:off x="6358975" y="1838450"/>
              <a:ext cx="175" cy="650"/>
            </a:xfrm>
            <a:custGeom>
              <a:avLst/>
              <a:gdLst/>
              <a:ahLst/>
              <a:cxnLst/>
              <a:rect l="l" t="t" r="r" b="b"/>
              <a:pathLst>
                <a:path w="7" h="26" extrusionOk="0">
                  <a:moveTo>
                    <a:pt x="1" y="0"/>
                  </a:moveTo>
                  <a:cubicBezTo>
                    <a:pt x="0" y="0"/>
                    <a:pt x="5" y="26"/>
                    <a:pt x="6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3" y="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7424;p60">
              <a:extLst>
                <a:ext uri="{FF2B5EF4-FFF2-40B4-BE49-F238E27FC236}">
                  <a16:creationId xmlns:a16="http://schemas.microsoft.com/office/drawing/2014/main" id="{80E49260-E2F8-471C-8DA8-CE2C13A9EC1B}"/>
                </a:ext>
              </a:extLst>
            </p:cNvPr>
            <p:cNvSpPr/>
            <p:nvPr/>
          </p:nvSpPr>
          <p:spPr>
            <a:xfrm>
              <a:off x="6357625" y="18387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0"/>
                  </a:moveTo>
                  <a:cubicBezTo>
                    <a:pt x="13" y="12"/>
                    <a:pt x="1" y="24"/>
                    <a:pt x="13" y="24"/>
                  </a:cubicBezTo>
                  <a:cubicBezTo>
                    <a:pt x="13" y="12"/>
                    <a:pt x="24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7425;p60">
              <a:extLst>
                <a:ext uri="{FF2B5EF4-FFF2-40B4-BE49-F238E27FC236}">
                  <a16:creationId xmlns:a16="http://schemas.microsoft.com/office/drawing/2014/main" id="{8A802C6A-2E2A-4D98-99EA-9E54503EEF44}"/>
                </a:ext>
              </a:extLst>
            </p:cNvPr>
            <p:cNvSpPr/>
            <p:nvPr/>
          </p:nvSpPr>
          <p:spPr>
            <a:xfrm>
              <a:off x="6350150" y="1840700"/>
              <a:ext cx="650" cy="775"/>
            </a:xfrm>
            <a:custGeom>
              <a:avLst/>
              <a:gdLst/>
              <a:ahLst/>
              <a:cxnLst/>
              <a:rect l="l" t="t" r="r" b="b"/>
              <a:pathLst>
                <a:path w="26" h="31" extrusionOk="0">
                  <a:moveTo>
                    <a:pt x="3" y="0"/>
                  </a:moveTo>
                  <a:cubicBezTo>
                    <a:pt x="1" y="0"/>
                    <a:pt x="3" y="8"/>
                    <a:pt x="14" y="30"/>
                  </a:cubicBezTo>
                  <a:cubicBezTo>
                    <a:pt x="15" y="30"/>
                    <a:pt x="17" y="31"/>
                    <a:pt x="18" y="31"/>
                  </a:cubicBezTo>
                  <a:cubicBezTo>
                    <a:pt x="26" y="31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7426;p60">
              <a:extLst>
                <a:ext uri="{FF2B5EF4-FFF2-40B4-BE49-F238E27FC236}">
                  <a16:creationId xmlns:a16="http://schemas.microsoft.com/office/drawing/2014/main" id="{A3213FC5-2C76-43CD-88DB-BB7BF4527AC0}"/>
                </a:ext>
              </a:extLst>
            </p:cNvPr>
            <p:cNvSpPr/>
            <p:nvPr/>
          </p:nvSpPr>
          <p:spPr>
            <a:xfrm>
              <a:off x="6369700" y="1851175"/>
              <a:ext cx="1175" cy="175"/>
            </a:xfrm>
            <a:custGeom>
              <a:avLst/>
              <a:gdLst/>
              <a:ahLst/>
              <a:cxnLst/>
              <a:rect l="l" t="t" r="r" b="b"/>
              <a:pathLst>
                <a:path w="47" h="7" extrusionOk="0">
                  <a:moveTo>
                    <a:pt x="36" y="0"/>
                  </a:moveTo>
                  <a:cubicBezTo>
                    <a:pt x="32" y="0"/>
                    <a:pt x="23" y="1"/>
                    <a:pt x="6" y="4"/>
                  </a:cubicBezTo>
                  <a:cubicBezTo>
                    <a:pt x="1" y="6"/>
                    <a:pt x="2" y="7"/>
                    <a:pt x="5" y="7"/>
                  </a:cubicBezTo>
                  <a:cubicBezTo>
                    <a:pt x="15" y="7"/>
                    <a:pt x="4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7427;p60">
              <a:extLst>
                <a:ext uri="{FF2B5EF4-FFF2-40B4-BE49-F238E27FC236}">
                  <a16:creationId xmlns:a16="http://schemas.microsoft.com/office/drawing/2014/main" id="{A9D8C47D-6EC9-4347-8417-39C89E4978BD}"/>
                </a:ext>
              </a:extLst>
            </p:cNvPr>
            <p:cNvSpPr/>
            <p:nvPr/>
          </p:nvSpPr>
          <p:spPr>
            <a:xfrm>
              <a:off x="6346325" y="18509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24" y="1"/>
                  </a:moveTo>
                  <a:cubicBezTo>
                    <a:pt x="24" y="1"/>
                    <a:pt x="0" y="13"/>
                    <a:pt x="0" y="13"/>
                  </a:cubicBezTo>
                  <a:cubicBezTo>
                    <a:pt x="0" y="13"/>
                    <a:pt x="12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7428;p60">
              <a:extLst>
                <a:ext uri="{FF2B5EF4-FFF2-40B4-BE49-F238E27FC236}">
                  <a16:creationId xmlns:a16="http://schemas.microsoft.com/office/drawing/2014/main" id="{F10A97D0-8FD3-4C75-B7A6-CDFD9635DDA4}"/>
                </a:ext>
              </a:extLst>
            </p:cNvPr>
            <p:cNvSpPr/>
            <p:nvPr/>
          </p:nvSpPr>
          <p:spPr>
            <a:xfrm>
              <a:off x="6346625" y="185332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3"/>
                  </a:moveTo>
                  <a:cubicBezTo>
                    <a:pt x="0" y="13"/>
                    <a:pt x="0" y="13"/>
                    <a:pt x="24" y="1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7429;p60">
              <a:extLst>
                <a:ext uri="{FF2B5EF4-FFF2-40B4-BE49-F238E27FC236}">
                  <a16:creationId xmlns:a16="http://schemas.microsoft.com/office/drawing/2014/main" id="{F06B6493-EE52-48D6-824B-FA92BF41D9F5}"/>
                </a:ext>
              </a:extLst>
            </p:cNvPr>
            <p:cNvSpPr/>
            <p:nvPr/>
          </p:nvSpPr>
          <p:spPr>
            <a:xfrm>
              <a:off x="6382025" y="2083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7430;p60">
              <a:extLst>
                <a:ext uri="{FF2B5EF4-FFF2-40B4-BE49-F238E27FC236}">
                  <a16:creationId xmlns:a16="http://schemas.microsoft.com/office/drawing/2014/main" id="{BE204C7F-5C0E-4E42-AC9E-520AC9A8A98F}"/>
                </a:ext>
              </a:extLst>
            </p:cNvPr>
            <p:cNvSpPr/>
            <p:nvPr/>
          </p:nvSpPr>
          <p:spPr>
            <a:xfrm>
              <a:off x="6382625" y="20819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25" y="1"/>
                    <a:pt x="13" y="1"/>
                  </a:cubicBezTo>
                  <a:cubicBezTo>
                    <a:pt x="13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7431;p60">
              <a:extLst>
                <a:ext uri="{FF2B5EF4-FFF2-40B4-BE49-F238E27FC236}">
                  <a16:creationId xmlns:a16="http://schemas.microsoft.com/office/drawing/2014/main" id="{5AC4324B-3444-4B3B-9591-9F034D9E91EB}"/>
                </a:ext>
              </a:extLst>
            </p:cNvPr>
            <p:cNvSpPr/>
            <p:nvPr/>
          </p:nvSpPr>
          <p:spPr>
            <a:xfrm>
              <a:off x="6382325" y="2081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7432;p60">
              <a:extLst>
                <a:ext uri="{FF2B5EF4-FFF2-40B4-BE49-F238E27FC236}">
                  <a16:creationId xmlns:a16="http://schemas.microsoft.com/office/drawing/2014/main" id="{BE4A3220-B996-4B62-B7E9-266841A17123}"/>
                </a:ext>
              </a:extLst>
            </p:cNvPr>
            <p:cNvSpPr/>
            <p:nvPr/>
          </p:nvSpPr>
          <p:spPr>
            <a:xfrm>
              <a:off x="6382325" y="20825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cubicBezTo>
                    <a:pt x="1" y="1"/>
                    <a:pt x="25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7433;p60">
              <a:extLst>
                <a:ext uri="{FF2B5EF4-FFF2-40B4-BE49-F238E27FC236}">
                  <a16:creationId xmlns:a16="http://schemas.microsoft.com/office/drawing/2014/main" id="{603DF42F-9E89-4215-B33D-559E7CFA5DD0}"/>
                </a:ext>
              </a:extLst>
            </p:cNvPr>
            <p:cNvSpPr/>
            <p:nvPr/>
          </p:nvSpPr>
          <p:spPr>
            <a:xfrm>
              <a:off x="6381900" y="2080750"/>
              <a:ext cx="450" cy="350"/>
            </a:xfrm>
            <a:custGeom>
              <a:avLst/>
              <a:gdLst/>
              <a:ahLst/>
              <a:cxnLst/>
              <a:rect l="l" t="t" r="r" b="b"/>
              <a:pathLst>
                <a:path w="18" h="14" extrusionOk="0">
                  <a:moveTo>
                    <a:pt x="18" y="0"/>
                  </a:moveTo>
                  <a:lnTo>
                    <a:pt x="18" y="0"/>
                  </a:lnTo>
                  <a:cubicBezTo>
                    <a:pt x="3" y="10"/>
                    <a:pt x="0" y="14"/>
                    <a:pt x="3" y="14"/>
                  </a:cubicBezTo>
                  <a:cubicBezTo>
                    <a:pt x="6" y="14"/>
                    <a:pt x="18" y="7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7434;p60">
              <a:extLst>
                <a:ext uri="{FF2B5EF4-FFF2-40B4-BE49-F238E27FC236}">
                  <a16:creationId xmlns:a16="http://schemas.microsoft.com/office/drawing/2014/main" id="{ADDD64BB-E13A-4E6C-A4A1-09C733DF7CB3}"/>
                </a:ext>
              </a:extLst>
            </p:cNvPr>
            <p:cNvSpPr/>
            <p:nvPr/>
          </p:nvSpPr>
          <p:spPr>
            <a:xfrm>
              <a:off x="6381750" y="2078650"/>
              <a:ext cx="0" cy="1225"/>
            </a:xfrm>
            <a:custGeom>
              <a:avLst/>
              <a:gdLst/>
              <a:ahLst/>
              <a:cxnLst/>
              <a:rect l="l" t="t" r="r" b="b"/>
              <a:pathLst>
                <a:path h="49" extrusionOk="0">
                  <a:moveTo>
                    <a:pt x="0" y="48"/>
                  </a:moveTo>
                  <a:cubicBezTo>
                    <a:pt x="0" y="1"/>
                    <a:pt x="0" y="37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7435;p60">
              <a:extLst>
                <a:ext uri="{FF2B5EF4-FFF2-40B4-BE49-F238E27FC236}">
                  <a16:creationId xmlns:a16="http://schemas.microsoft.com/office/drawing/2014/main" id="{69CC3AC1-30EB-4505-82EB-495B5AD670F8}"/>
                </a:ext>
              </a:extLst>
            </p:cNvPr>
            <p:cNvSpPr/>
            <p:nvPr/>
          </p:nvSpPr>
          <p:spPr>
            <a:xfrm>
              <a:off x="6381550" y="2080350"/>
              <a:ext cx="450" cy="425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16" y="0"/>
                  </a:moveTo>
                  <a:cubicBezTo>
                    <a:pt x="13" y="0"/>
                    <a:pt x="0" y="16"/>
                    <a:pt x="8" y="16"/>
                  </a:cubicBezTo>
                  <a:cubicBezTo>
                    <a:pt x="16" y="4"/>
                    <a:pt x="17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7436;p60">
              <a:extLst>
                <a:ext uri="{FF2B5EF4-FFF2-40B4-BE49-F238E27FC236}">
                  <a16:creationId xmlns:a16="http://schemas.microsoft.com/office/drawing/2014/main" id="{D06F5475-3770-4592-97F4-B2F03BFD5A12}"/>
                </a:ext>
              </a:extLst>
            </p:cNvPr>
            <p:cNvSpPr/>
            <p:nvPr/>
          </p:nvSpPr>
          <p:spPr>
            <a:xfrm>
              <a:off x="6381450" y="20804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2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7437;p60">
              <a:extLst>
                <a:ext uri="{FF2B5EF4-FFF2-40B4-BE49-F238E27FC236}">
                  <a16:creationId xmlns:a16="http://schemas.microsoft.com/office/drawing/2014/main" id="{08691BFB-4EB8-4603-AD69-E6C2E52E3F06}"/>
                </a:ext>
              </a:extLst>
            </p:cNvPr>
            <p:cNvSpPr/>
            <p:nvPr/>
          </p:nvSpPr>
          <p:spPr>
            <a:xfrm>
              <a:off x="6380550" y="208162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36" y="1"/>
                    <a:pt x="0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7438;p60">
              <a:extLst>
                <a:ext uri="{FF2B5EF4-FFF2-40B4-BE49-F238E27FC236}">
                  <a16:creationId xmlns:a16="http://schemas.microsoft.com/office/drawing/2014/main" id="{E5B1EA91-0909-4A5D-BBF3-CC377053DE3C}"/>
                </a:ext>
              </a:extLst>
            </p:cNvPr>
            <p:cNvSpPr/>
            <p:nvPr/>
          </p:nvSpPr>
          <p:spPr>
            <a:xfrm>
              <a:off x="6381250" y="2080900"/>
              <a:ext cx="450" cy="175"/>
            </a:xfrm>
            <a:custGeom>
              <a:avLst/>
              <a:gdLst/>
              <a:ahLst/>
              <a:cxnLst/>
              <a:rect l="l" t="t" r="r" b="b"/>
              <a:pathLst>
                <a:path w="18" h="7" extrusionOk="0">
                  <a:moveTo>
                    <a:pt x="16" y="1"/>
                  </a:moveTo>
                  <a:cubicBezTo>
                    <a:pt x="13" y="1"/>
                    <a:pt x="0" y="6"/>
                    <a:pt x="8" y="6"/>
                  </a:cubicBezTo>
                  <a:cubicBezTo>
                    <a:pt x="16" y="2"/>
                    <a:pt x="17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7439;p60">
              <a:extLst>
                <a:ext uri="{FF2B5EF4-FFF2-40B4-BE49-F238E27FC236}">
                  <a16:creationId xmlns:a16="http://schemas.microsoft.com/office/drawing/2014/main" id="{CE39805E-BEC5-443B-92DA-A6EB55AB60B8}"/>
                </a:ext>
              </a:extLst>
            </p:cNvPr>
            <p:cNvSpPr/>
            <p:nvPr/>
          </p:nvSpPr>
          <p:spPr>
            <a:xfrm>
              <a:off x="6380850" y="20792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7440;p60">
              <a:extLst>
                <a:ext uri="{FF2B5EF4-FFF2-40B4-BE49-F238E27FC236}">
                  <a16:creationId xmlns:a16="http://schemas.microsoft.com/office/drawing/2014/main" id="{35A9397C-B27A-495D-8D9D-D64E9035269E}"/>
                </a:ext>
              </a:extLst>
            </p:cNvPr>
            <p:cNvSpPr/>
            <p:nvPr/>
          </p:nvSpPr>
          <p:spPr>
            <a:xfrm>
              <a:off x="6378475" y="2078950"/>
              <a:ext cx="1500" cy="1525"/>
            </a:xfrm>
            <a:custGeom>
              <a:avLst/>
              <a:gdLst/>
              <a:ahLst/>
              <a:cxnLst/>
              <a:rect l="l" t="t" r="r" b="b"/>
              <a:pathLst>
                <a:path w="60" h="61" extrusionOk="0">
                  <a:moveTo>
                    <a:pt x="60" y="1"/>
                  </a:moveTo>
                  <a:lnTo>
                    <a:pt x="60" y="1"/>
                  </a:lnTo>
                  <a:cubicBezTo>
                    <a:pt x="36" y="25"/>
                    <a:pt x="0" y="36"/>
                    <a:pt x="0" y="60"/>
                  </a:cubicBezTo>
                  <a:cubicBezTo>
                    <a:pt x="12" y="36"/>
                    <a:pt x="48" y="48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7441;p60">
              <a:extLst>
                <a:ext uri="{FF2B5EF4-FFF2-40B4-BE49-F238E27FC236}">
                  <a16:creationId xmlns:a16="http://schemas.microsoft.com/office/drawing/2014/main" id="{8D72E807-1C70-4DBE-B7B2-A7C6336EC697}"/>
                </a:ext>
              </a:extLst>
            </p:cNvPr>
            <p:cNvSpPr/>
            <p:nvPr/>
          </p:nvSpPr>
          <p:spPr>
            <a:xfrm>
              <a:off x="6380250" y="207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7442;p60">
              <a:extLst>
                <a:ext uri="{FF2B5EF4-FFF2-40B4-BE49-F238E27FC236}">
                  <a16:creationId xmlns:a16="http://schemas.microsoft.com/office/drawing/2014/main" id="{6659D560-4439-40F2-88AE-1A1E0D2ABBC2}"/>
                </a:ext>
              </a:extLst>
            </p:cNvPr>
            <p:cNvSpPr/>
            <p:nvPr/>
          </p:nvSpPr>
          <p:spPr>
            <a:xfrm>
              <a:off x="6379350" y="2079550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48" y="1"/>
                  </a:moveTo>
                  <a:cubicBezTo>
                    <a:pt x="1" y="36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7443;p60">
              <a:extLst>
                <a:ext uri="{FF2B5EF4-FFF2-40B4-BE49-F238E27FC236}">
                  <a16:creationId xmlns:a16="http://schemas.microsoft.com/office/drawing/2014/main" id="{F34CA5B5-3256-43B8-9735-EF4FB4B752F3}"/>
                </a:ext>
              </a:extLst>
            </p:cNvPr>
            <p:cNvSpPr/>
            <p:nvPr/>
          </p:nvSpPr>
          <p:spPr>
            <a:xfrm>
              <a:off x="6380250" y="2079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2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7444;p60">
              <a:extLst>
                <a:ext uri="{FF2B5EF4-FFF2-40B4-BE49-F238E27FC236}">
                  <a16:creationId xmlns:a16="http://schemas.microsoft.com/office/drawing/2014/main" id="{50603064-02BE-4696-A486-879780016F49}"/>
                </a:ext>
              </a:extLst>
            </p:cNvPr>
            <p:cNvSpPr/>
            <p:nvPr/>
          </p:nvSpPr>
          <p:spPr>
            <a:xfrm>
              <a:off x="6380550" y="2081350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2" y="0"/>
                  </a:moveTo>
                  <a:cubicBezTo>
                    <a:pt x="12" y="0"/>
                    <a:pt x="12" y="12"/>
                    <a:pt x="0" y="24"/>
                  </a:cubicBezTo>
                  <a:cubicBezTo>
                    <a:pt x="12" y="24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7445;p60">
              <a:extLst>
                <a:ext uri="{FF2B5EF4-FFF2-40B4-BE49-F238E27FC236}">
                  <a16:creationId xmlns:a16="http://schemas.microsoft.com/office/drawing/2014/main" id="{24BA8466-483F-4BD8-9A7A-1FA08D9B860B}"/>
                </a:ext>
              </a:extLst>
            </p:cNvPr>
            <p:cNvSpPr/>
            <p:nvPr/>
          </p:nvSpPr>
          <p:spPr>
            <a:xfrm>
              <a:off x="6379650" y="2078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7446;p60">
              <a:extLst>
                <a:ext uri="{FF2B5EF4-FFF2-40B4-BE49-F238E27FC236}">
                  <a16:creationId xmlns:a16="http://schemas.microsoft.com/office/drawing/2014/main" id="{C7D655BF-13CF-4344-ACF4-89101D44FE13}"/>
                </a:ext>
              </a:extLst>
            </p:cNvPr>
            <p:cNvSpPr/>
            <p:nvPr/>
          </p:nvSpPr>
          <p:spPr>
            <a:xfrm>
              <a:off x="6368650" y="20777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12" y="0"/>
                  </a:moveTo>
                  <a:cubicBezTo>
                    <a:pt x="0" y="0"/>
                    <a:pt x="12" y="12"/>
                    <a:pt x="24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7447;p60">
              <a:extLst>
                <a:ext uri="{FF2B5EF4-FFF2-40B4-BE49-F238E27FC236}">
                  <a16:creationId xmlns:a16="http://schemas.microsoft.com/office/drawing/2014/main" id="{1D82F752-27B1-43D2-A6D7-F264D4A020FF}"/>
                </a:ext>
              </a:extLst>
            </p:cNvPr>
            <p:cNvSpPr/>
            <p:nvPr/>
          </p:nvSpPr>
          <p:spPr>
            <a:xfrm>
              <a:off x="6378175" y="207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7448;p60">
              <a:extLst>
                <a:ext uri="{FF2B5EF4-FFF2-40B4-BE49-F238E27FC236}">
                  <a16:creationId xmlns:a16="http://schemas.microsoft.com/office/drawing/2014/main" id="{0C04B85B-16DF-451A-B39C-71D36D4A68EB}"/>
                </a:ext>
              </a:extLst>
            </p:cNvPr>
            <p:cNvSpPr/>
            <p:nvPr/>
          </p:nvSpPr>
          <p:spPr>
            <a:xfrm>
              <a:off x="6369225" y="2081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cubicBezTo>
                    <a:pt x="1" y="1"/>
                    <a:pt x="1" y="1"/>
                    <a:pt x="25" y="25"/>
                  </a:cubicBezTo>
                  <a:cubicBezTo>
                    <a:pt x="13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7449;p60">
              <a:extLst>
                <a:ext uri="{FF2B5EF4-FFF2-40B4-BE49-F238E27FC236}">
                  <a16:creationId xmlns:a16="http://schemas.microsoft.com/office/drawing/2014/main" id="{C268BA60-6552-434B-9427-16E62A22A2C8}"/>
                </a:ext>
              </a:extLst>
            </p:cNvPr>
            <p:cNvSpPr/>
            <p:nvPr/>
          </p:nvSpPr>
          <p:spPr>
            <a:xfrm>
              <a:off x="6368350" y="2078650"/>
              <a:ext cx="3175" cy="3000"/>
            </a:xfrm>
            <a:custGeom>
              <a:avLst/>
              <a:gdLst/>
              <a:ahLst/>
              <a:cxnLst/>
              <a:rect l="l" t="t" r="r" b="b"/>
              <a:pathLst>
                <a:path w="127" h="120" extrusionOk="0">
                  <a:moveTo>
                    <a:pt x="72" y="1"/>
                  </a:moveTo>
                  <a:cubicBezTo>
                    <a:pt x="48" y="25"/>
                    <a:pt x="24" y="48"/>
                    <a:pt x="0" y="72"/>
                  </a:cubicBezTo>
                  <a:cubicBezTo>
                    <a:pt x="26" y="104"/>
                    <a:pt x="32" y="110"/>
                    <a:pt x="35" y="110"/>
                  </a:cubicBezTo>
                  <a:cubicBezTo>
                    <a:pt x="37" y="110"/>
                    <a:pt x="38" y="107"/>
                    <a:pt x="42" y="107"/>
                  </a:cubicBezTo>
                  <a:cubicBezTo>
                    <a:pt x="47" y="107"/>
                    <a:pt x="55" y="110"/>
                    <a:pt x="72" y="120"/>
                  </a:cubicBezTo>
                  <a:cubicBezTo>
                    <a:pt x="72" y="108"/>
                    <a:pt x="60" y="108"/>
                    <a:pt x="60" y="108"/>
                  </a:cubicBezTo>
                  <a:cubicBezTo>
                    <a:pt x="60" y="96"/>
                    <a:pt x="48" y="96"/>
                    <a:pt x="48" y="84"/>
                  </a:cubicBezTo>
                  <a:lnTo>
                    <a:pt x="48" y="84"/>
                  </a:lnTo>
                  <a:cubicBezTo>
                    <a:pt x="60" y="96"/>
                    <a:pt x="72" y="108"/>
                    <a:pt x="84" y="108"/>
                  </a:cubicBezTo>
                  <a:cubicBezTo>
                    <a:pt x="126" y="108"/>
                    <a:pt x="65" y="47"/>
                    <a:pt x="66" y="47"/>
                  </a:cubicBezTo>
                  <a:lnTo>
                    <a:pt x="66" y="47"/>
                  </a:lnTo>
                  <a:cubicBezTo>
                    <a:pt x="67" y="47"/>
                    <a:pt x="77" y="57"/>
                    <a:pt x="107" y="84"/>
                  </a:cubicBezTo>
                  <a:cubicBezTo>
                    <a:pt x="95" y="48"/>
                    <a:pt x="84" y="13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7450;p60">
              <a:extLst>
                <a:ext uri="{FF2B5EF4-FFF2-40B4-BE49-F238E27FC236}">
                  <a16:creationId xmlns:a16="http://schemas.microsoft.com/office/drawing/2014/main" id="{F290CB1A-1511-4724-B387-8585FADBFD45}"/>
                </a:ext>
              </a:extLst>
            </p:cNvPr>
            <p:cNvSpPr/>
            <p:nvPr/>
          </p:nvSpPr>
          <p:spPr>
            <a:xfrm>
              <a:off x="6368350" y="208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7451;p60">
              <a:extLst>
                <a:ext uri="{FF2B5EF4-FFF2-40B4-BE49-F238E27FC236}">
                  <a16:creationId xmlns:a16="http://schemas.microsoft.com/office/drawing/2014/main" id="{21B03236-7219-4180-8121-DD23BC4ACA0D}"/>
                </a:ext>
              </a:extLst>
            </p:cNvPr>
            <p:cNvSpPr/>
            <p:nvPr/>
          </p:nvSpPr>
          <p:spPr>
            <a:xfrm>
              <a:off x="6363425" y="2080450"/>
              <a:ext cx="21275" cy="14400"/>
            </a:xfrm>
            <a:custGeom>
              <a:avLst/>
              <a:gdLst/>
              <a:ahLst/>
              <a:cxnLst/>
              <a:rect l="l" t="t" r="r" b="b"/>
              <a:pathLst>
                <a:path w="851" h="576" extrusionOk="0">
                  <a:moveTo>
                    <a:pt x="70" y="131"/>
                  </a:moveTo>
                  <a:cubicBezTo>
                    <a:pt x="69" y="131"/>
                    <a:pt x="67" y="131"/>
                    <a:pt x="66" y="131"/>
                  </a:cubicBezTo>
                  <a:cubicBezTo>
                    <a:pt x="67" y="131"/>
                    <a:pt x="68" y="131"/>
                    <a:pt x="70" y="131"/>
                  </a:cubicBezTo>
                  <a:close/>
                  <a:moveTo>
                    <a:pt x="126" y="155"/>
                  </a:moveTo>
                  <a:cubicBezTo>
                    <a:pt x="132" y="161"/>
                    <a:pt x="132" y="164"/>
                    <a:pt x="129" y="164"/>
                  </a:cubicBezTo>
                  <a:cubicBezTo>
                    <a:pt x="126" y="164"/>
                    <a:pt x="120" y="161"/>
                    <a:pt x="114" y="155"/>
                  </a:cubicBezTo>
                  <a:close/>
                  <a:moveTo>
                    <a:pt x="173" y="155"/>
                  </a:moveTo>
                  <a:cubicBezTo>
                    <a:pt x="173" y="155"/>
                    <a:pt x="173" y="155"/>
                    <a:pt x="162" y="167"/>
                  </a:cubicBezTo>
                  <a:cubicBezTo>
                    <a:pt x="162" y="155"/>
                    <a:pt x="162" y="155"/>
                    <a:pt x="173" y="155"/>
                  </a:cubicBezTo>
                  <a:close/>
                  <a:moveTo>
                    <a:pt x="245" y="274"/>
                  </a:moveTo>
                  <a:lnTo>
                    <a:pt x="245" y="274"/>
                  </a:lnTo>
                  <a:cubicBezTo>
                    <a:pt x="243" y="278"/>
                    <a:pt x="240" y="282"/>
                    <a:pt x="237" y="286"/>
                  </a:cubicBezTo>
                  <a:lnTo>
                    <a:pt x="237" y="286"/>
                  </a:lnTo>
                  <a:cubicBezTo>
                    <a:pt x="245" y="286"/>
                    <a:pt x="245" y="284"/>
                    <a:pt x="245" y="274"/>
                  </a:cubicBezTo>
                  <a:close/>
                  <a:moveTo>
                    <a:pt x="209" y="298"/>
                  </a:moveTo>
                  <a:lnTo>
                    <a:pt x="209" y="298"/>
                  </a:lnTo>
                  <a:cubicBezTo>
                    <a:pt x="217" y="298"/>
                    <a:pt x="209" y="303"/>
                    <a:pt x="206" y="303"/>
                  </a:cubicBezTo>
                  <a:cubicBezTo>
                    <a:pt x="205" y="303"/>
                    <a:pt x="205" y="302"/>
                    <a:pt x="209" y="298"/>
                  </a:cubicBezTo>
                  <a:close/>
                  <a:moveTo>
                    <a:pt x="268" y="393"/>
                  </a:moveTo>
                  <a:lnTo>
                    <a:pt x="268" y="393"/>
                  </a:lnTo>
                  <a:cubicBezTo>
                    <a:pt x="268" y="393"/>
                    <a:pt x="268" y="393"/>
                    <a:pt x="269" y="393"/>
                  </a:cubicBezTo>
                  <a:cubicBezTo>
                    <a:pt x="268" y="393"/>
                    <a:pt x="268" y="393"/>
                    <a:pt x="268" y="393"/>
                  </a:cubicBezTo>
                  <a:close/>
                  <a:moveTo>
                    <a:pt x="316" y="393"/>
                  </a:moveTo>
                  <a:lnTo>
                    <a:pt x="316" y="393"/>
                  </a:lnTo>
                  <a:cubicBezTo>
                    <a:pt x="316" y="393"/>
                    <a:pt x="316" y="394"/>
                    <a:pt x="317" y="396"/>
                  </a:cubicBezTo>
                  <a:lnTo>
                    <a:pt x="317" y="396"/>
                  </a:lnTo>
                  <a:cubicBezTo>
                    <a:pt x="319" y="395"/>
                    <a:pt x="319" y="394"/>
                    <a:pt x="316" y="393"/>
                  </a:cubicBezTo>
                  <a:close/>
                  <a:moveTo>
                    <a:pt x="435" y="441"/>
                  </a:moveTo>
                  <a:cubicBezTo>
                    <a:pt x="435" y="441"/>
                    <a:pt x="435" y="441"/>
                    <a:pt x="435" y="441"/>
                  </a:cubicBezTo>
                  <a:cubicBezTo>
                    <a:pt x="435" y="441"/>
                    <a:pt x="435" y="441"/>
                    <a:pt x="435" y="441"/>
                  </a:cubicBezTo>
                  <a:close/>
                  <a:moveTo>
                    <a:pt x="197" y="0"/>
                  </a:moveTo>
                  <a:cubicBezTo>
                    <a:pt x="140" y="57"/>
                    <a:pt x="94" y="125"/>
                    <a:pt x="70" y="131"/>
                  </a:cubicBezTo>
                  <a:lnTo>
                    <a:pt x="70" y="131"/>
                  </a:lnTo>
                  <a:cubicBezTo>
                    <a:pt x="70" y="131"/>
                    <a:pt x="71" y="131"/>
                    <a:pt x="71" y="131"/>
                  </a:cubicBezTo>
                  <a:cubicBezTo>
                    <a:pt x="123" y="131"/>
                    <a:pt x="102" y="322"/>
                    <a:pt x="69" y="322"/>
                  </a:cubicBezTo>
                  <a:cubicBezTo>
                    <a:pt x="68" y="322"/>
                    <a:pt x="67" y="322"/>
                    <a:pt x="66" y="322"/>
                  </a:cubicBezTo>
                  <a:lnTo>
                    <a:pt x="66" y="322"/>
                  </a:lnTo>
                  <a:cubicBezTo>
                    <a:pt x="1" y="442"/>
                    <a:pt x="408" y="563"/>
                    <a:pt x="474" y="563"/>
                  </a:cubicBezTo>
                  <a:cubicBezTo>
                    <a:pt x="480" y="563"/>
                    <a:pt x="483" y="562"/>
                    <a:pt x="483" y="560"/>
                  </a:cubicBezTo>
                  <a:cubicBezTo>
                    <a:pt x="493" y="570"/>
                    <a:pt x="501" y="576"/>
                    <a:pt x="506" y="576"/>
                  </a:cubicBezTo>
                  <a:cubicBezTo>
                    <a:pt x="515" y="576"/>
                    <a:pt x="519" y="564"/>
                    <a:pt x="519" y="536"/>
                  </a:cubicBezTo>
                  <a:cubicBezTo>
                    <a:pt x="527" y="548"/>
                    <a:pt x="537" y="552"/>
                    <a:pt x="547" y="552"/>
                  </a:cubicBezTo>
                  <a:cubicBezTo>
                    <a:pt x="579" y="552"/>
                    <a:pt x="611" y="507"/>
                    <a:pt x="602" y="488"/>
                  </a:cubicBezTo>
                  <a:lnTo>
                    <a:pt x="602" y="488"/>
                  </a:lnTo>
                  <a:cubicBezTo>
                    <a:pt x="602" y="489"/>
                    <a:pt x="626" y="512"/>
                    <a:pt x="650" y="512"/>
                  </a:cubicBezTo>
                  <a:cubicBezTo>
                    <a:pt x="650" y="513"/>
                    <a:pt x="650" y="513"/>
                    <a:pt x="650" y="513"/>
                  </a:cubicBezTo>
                  <a:cubicBezTo>
                    <a:pt x="658" y="513"/>
                    <a:pt x="850" y="250"/>
                    <a:pt x="757" y="227"/>
                  </a:cubicBezTo>
                  <a:lnTo>
                    <a:pt x="757" y="227"/>
                  </a:lnTo>
                  <a:cubicBezTo>
                    <a:pt x="685" y="250"/>
                    <a:pt x="650" y="310"/>
                    <a:pt x="638" y="357"/>
                  </a:cubicBezTo>
                  <a:lnTo>
                    <a:pt x="602" y="357"/>
                  </a:lnTo>
                  <a:cubicBezTo>
                    <a:pt x="602" y="376"/>
                    <a:pt x="574" y="436"/>
                    <a:pt x="561" y="436"/>
                  </a:cubicBezTo>
                  <a:cubicBezTo>
                    <a:pt x="557" y="436"/>
                    <a:pt x="554" y="431"/>
                    <a:pt x="554" y="417"/>
                  </a:cubicBezTo>
                  <a:cubicBezTo>
                    <a:pt x="543" y="441"/>
                    <a:pt x="543" y="453"/>
                    <a:pt x="543" y="453"/>
                  </a:cubicBezTo>
                  <a:cubicBezTo>
                    <a:pt x="543" y="447"/>
                    <a:pt x="543" y="444"/>
                    <a:pt x="542" y="444"/>
                  </a:cubicBezTo>
                  <a:cubicBezTo>
                    <a:pt x="540" y="444"/>
                    <a:pt x="536" y="455"/>
                    <a:pt x="521" y="455"/>
                  </a:cubicBezTo>
                  <a:cubicBezTo>
                    <a:pt x="517" y="455"/>
                    <a:pt x="512" y="455"/>
                    <a:pt x="507" y="453"/>
                  </a:cubicBezTo>
                  <a:lnTo>
                    <a:pt x="507" y="453"/>
                  </a:lnTo>
                  <a:cubicBezTo>
                    <a:pt x="519" y="465"/>
                    <a:pt x="519" y="477"/>
                    <a:pt x="519" y="488"/>
                  </a:cubicBezTo>
                  <a:cubicBezTo>
                    <a:pt x="483" y="488"/>
                    <a:pt x="471" y="500"/>
                    <a:pt x="459" y="500"/>
                  </a:cubicBezTo>
                  <a:cubicBezTo>
                    <a:pt x="404" y="500"/>
                    <a:pt x="478" y="450"/>
                    <a:pt x="469" y="450"/>
                  </a:cubicBezTo>
                  <a:lnTo>
                    <a:pt x="469" y="450"/>
                  </a:lnTo>
                  <a:cubicBezTo>
                    <a:pt x="466" y="450"/>
                    <a:pt x="460" y="453"/>
                    <a:pt x="446" y="460"/>
                  </a:cubicBezTo>
                  <a:lnTo>
                    <a:pt x="446" y="460"/>
                  </a:lnTo>
                  <a:cubicBezTo>
                    <a:pt x="445" y="459"/>
                    <a:pt x="444" y="457"/>
                    <a:pt x="443" y="455"/>
                  </a:cubicBezTo>
                  <a:lnTo>
                    <a:pt x="443" y="455"/>
                  </a:lnTo>
                  <a:cubicBezTo>
                    <a:pt x="444" y="458"/>
                    <a:pt x="445" y="459"/>
                    <a:pt x="445" y="460"/>
                  </a:cubicBezTo>
                  <a:lnTo>
                    <a:pt x="445" y="460"/>
                  </a:lnTo>
                  <a:cubicBezTo>
                    <a:pt x="446" y="460"/>
                    <a:pt x="446" y="460"/>
                    <a:pt x="446" y="460"/>
                  </a:cubicBezTo>
                  <a:lnTo>
                    <a:pt x="446" y="460"/>
                  </a:lnTo>
                  <a:cubicBezTo>
                    <a:pt x="446" y="460"/>
                    <a:pt x="446" y="460"/>
                    <a:pt x="446" y="460"/>
                  </a:cubicBezTo>
                  <a:cubicBezTo>
                    <a:pt x="446" y="460"/>
                    <a:pt x="446" y="460"/>
                    <a:pt x="445" y="460"/>
                  </a:cubicBezTo>
                  <a:lnTo>
                    <a:pt x="445" y="460"/>
                  </a:lnTo>
                  <a:cubicBezTo>
                    <a:pt x="442" y="461"/>
                    <a:pt x="439" y="463"/>
                    <a:pt x="435" y="465"/>
                  </a:cubicBezTo>
                  <a:cubicBezTo>
                    <a:pt x="435" y="455"/>
                    <a:pt x="437" y="453"/>
                    <a:pt x="439" y="453"/>
                  </a:cubicBezTo>
                  <a:cubicBezTo>
                    <a:pt x="440" y="453"/>
                    <a:pt x="442" y="454"/>
                    <a:pt x="443" y="455"/>
                  </a:cubicBezTo>
                  <a:lnTo>
                    <a:pt x="443" y="455"/>
                  </a:lnTo>
                  <a:cubicBezTo>
                    <a:pt x="441" y="452"/>
                    <a:pt x="439" y="448"/>
                    <a:pt x="435" y="441"/>
                  </a:cubicBezTo>
                  <a:cubicBezTo>
                    <a:pt x="434" y="446"/>
                    <a:pt x="431" y="448"/>
                    <a:pt x="428" y="448"/>
                  </a:cubicBezTo>
                  <a:cubicBezTo>
                    <a:pt x="418" y="448"/>
                    <a:pt x="403" y="424"/>
                    <a:pt x="403" y="424"/>
                  </a:cubicBezTo>
                  <a:lnTo>
                    <a:pt x="403" y="424"/>
                  </a:lnTo>
                  <a:cubicBezTo>
                    <a:pt x="403" y="424"/>
                    <a:pt x="408" y="434"/>
                    <a:pt x="423" y="465"/>
                  </a:cubicBezTo>
                  <a:cubicBezTo>
                    <a:pt x="410" y="452"/>
                    <a:pt x="408" y="442"/>
                    <a:pt x="401" y="442"/>
                  </a:cubicBezTo>
                  <a:cubicBezTo>
                    <a:pt x="395" y="442"/>
                    <a:pt x="385" y="449"/>
                    <a:pt x="364" y="465"/>
                  </a:cubicBezTo>
                  <a:cubicBezTo>
                    <a:pt x="368" y="442"/>
                    <a:pt x="368" y="435"/>
                    <a:pt x="364" y="435"/>
                  </a:cubicBezTo>
                  <a:cubicBezTo>
                    <a:pt x="361" y="435"/>
                    <a:pt x="355" y="439"/>
                    <a:pt x="349" y="444"/>
                  </a:cubicBezTo>
                  <a:lnTo>
                    <a:pt x="349" y="444"/>
                  </a:lnTo>
                  <a:cubicBezTo>
                    <a:pt x="350" y="443"/>
                    <a:pt x="351" y="442"/>
                    <a:pt x="352" y="441"/>
                  </a:cubicBezTo>
                  <a:lnTo>
                    <a:pt x="352" y="441"/>
                  </a:lnTo>
                  <a:cubicBezTo>
                    <a:pt x="346" y="441"/>
                    <a:pt x="343" y="444"/>
                    <a:pt x="341" y="449"/>
                  </a:cubicBezTo>
                  <a:lnTo>
                    <a:pt x="341" y="449"/>
                  </a:lnTo>
                  <a:cubicBezTo>
                    <a:pt x="344" y="447"/>
                    <a:pt x="347" y="445"/>
                    <a:pt x="349" y="444"/>
                  </a:cubicBezTo>
                  <a:lnTo>
                    <a:pt x="349" y="444"/>
                  </a:lnTo>
                  <a:cubicBezTo>
                    <a:pt x="340" y="453"/>
                    <a:pt x="340" y="454"/>
                    <a:pt x="340" y="465"/>
                  </a:cubicBezTo>
                  <a:lnTo>
                    <a:pt x="340" y="465"/>
                  </a:lnTo>
                  <a:cubicBezTo>
                    <a:pt x="340" y="459"/>
                    <a:pt x="340" y="453"/>
                    <a:pt x="341" y="449"/>
                  </a:cubicBezTo>
                  <a:lnTo>
                    <a:pt x="341" y="449"/>
                  </a:lnTo>
                  <a:cubicBezTo>
                    <a:pt x="337" y="451"/>
                    <a:pt x="333" y="453"/>
                    <a:pt x="328" y="453"/>
                  </a:cubicBezTo>
                  <a:cubicBezTo>
                    <a:pt x="328" y="453"/>
                    <a:pt x="319" y="408"/>
                    <a:pt x="317" y="396"/>
                  </a:cubicBezTo>
                  <a:lnTo>
                    <a:pt x="317" y="396"/>
                  </a:lnTo>
                  <a:cubicBezTo>
                    <a:pt x="315" y="396"/>
                    <a:pt x="311" y="397"/>
                    <a:pt x="306" y="397"/>
                  </a:cubicBezTo>
                  <a:cubicBezTo>
                    <a:pt x="279" y="397"/>
                    <a:pt x="216" y="390"/>
                    <a:pt x="225" y="390"/>
                  </a:cubicBezTo>
                  <a:cubicBezTo>
                    <a:pt x="228" y="390"/>
                    <a:pt x="241" y="391"/>
                    <a:pt x="268" y="393"/>
                  </a:cubicBezTo>
                  <a:lnTo>
                    <a:pt x="268" y="393"/>
                  </a:lnTo>
                  <a:cubicBezTo>
                    <a:pt x="257" y="391"/>
                    <a:pt x="257" y="334"/>
                    <a:pt x="281" y="334"/>
                  </a:cubicBezTo>
                  <a:cubicBezTo>
                    <a:pt x="233" y="334"/>
                    <a:pt x="233" y="322"/>
                    <a:pt x="197" y="322"/>
                  </a:cubicBezTo>
                  <a:cubicBezTo>
                    <a:pt x="207" y="312"/>
                    <a:pt x="225" y="302"/>
                    <a:pt x="237" y="286"/>
                  </a:cubicBezTo>
                  <a:lnTo>
                    <a:pt x="237" y="286"/>
                  </a:lnTo>
                  <a:cubicBezTo>
                    <a:pt x="236" y="286"/>
                    <a:pt x="235" y="286"/>
                    <a:pt x="233" y="286"/>
                  </a:cubicBezTo>
                  <a:cubicBezTo>
                    <a:pt x="197" y="274"/>
                    <a:pt x="185" y="203"/>
                    <a:pt x="162" y="167"/>
                  </a:cubicBezTo>
                  <a:lnTo>
                    <a:pt x="162" y="167"/>
                  </a:lnTo>
                  <a:cubicBezTo>
                    <a:pt x="173" y="167"/>
                    <a:pt x="185" y="179"/>
                    <a:pt x="197" y="179"/>
                  </a:cubicBezTo>
                  <a:cubicBezTo>
                    <a:pt x="233" y="179"/>
                    <a:pt x="138" y="96"/>
                    <a:pt x="162" y="96"/>
                  </a:cubicBezTo>
                  <a:lnTo>
                    <a:pt x="162" y="96"/>
                  </a:lnTo>
                  <a:cubicBezTo>
                    <a:pt x="173" y="119"/>
                    <a:pt x="185" y="131"/>
                    <a:pt x="209" y="143"/>
                  </a:cubicBezTo>
                  <a:cubicBezTo>
                    <a:pt x="201" y="135"/>
                    <a:pt x="198" y="126"/>
                    <a:pt x="202" y="126"/>
                  </a:cubicBezTo>
                  <a:lnTo>
                    <a:pt x="202" y="126"/>
                  </a:lnTo>
                  <a:cubicBezTo>
                    <a:pt x="203" y="126"/>
                    <a:pt x="206" y="128"/>
                    <a:pt x="209" y="131"/>
                  </a:cubicBezTo>
                  <a:cubicBezTo>
                    <a:pt x="221" y="131"/>
                    <a:pt x="209" y="24"/>
                    <a:pt x="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7452;p60">
              <a:extLst>
                <a:ext uri="{FF2B5EF4-FFF2-40B4-BE49-F238E27FC236}">
                  <a16:creationId xmlns:a16="http://schemas.microsoft.com/office/drawing/2014/main" id="{7012003B-EFD3-4595-9C86-599049D6938F}"/>
                </a:ext>
              </a:extLst>
            </p:cNvPr>
            <p:cNvSpPr/>
            <p:nvPr/>
          </p:nvSpPr>
          <p:spPr>
            <a:xfrm>
              <a:off x="6369650" y="2077475"/>
              <a:ext cx="800" cy="1200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2" y="1"/>
                  </a:moveTo>
                  <a:cubicBezTo>
                    <a:pt x="0" y="1"/>
                    <a:pt x="4" y="12"/>
                    <a:pt x="20" y="48"/>
                  </a:cubicBezTo>
                  <a:cubicBezTo>
                    <a:pt x="20" y="36"/>
                    <a:pt x="32" y="36"/>
                    <a:pt x="32" y="36"/>
                  </a:cubicBezTo>
                  <a:cubicBezTo>
                    <a:pt x="18" y="2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7453;p60">
              <a:extLst>
                <a:ext uri="{FF2B5EF4-FFF2-40B4-BE49-F238E27FC236}">
                  <a16:creationId xmlns:a16="http://schemas.microsoft.com/office/drawing/2014/main" id="{AC6AB2E4-F086-499D-AD05-9BE4CC5B459B}"/>
                </a:ext>
              </a:extLst>
            </p:cNvPr>
            <p:cNvSpPr/>
            <p:nvPr/>
          </p:nvSpPr>
          <p:spPr>
            <a:xfrm>
              <a:off x="6372500" y="2080450"/>
              <a:ext cx="275" cy="375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10"/>
                    <a:pt x="9" y="14"/>
                    <a:pt x="10" y="14"/>
                  </a:cubicBezTo>
                  <a:cubicBezTo>
                    <a:pt x="11" y="14"/>
                    <a:pt x="8" y="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7454;p60">
              <a:extLst>
                <a:ext uri="{FF2B5EF4-FFF2-40B4-BE49-F238E27FC236}">
                  <a16:creationId xmlns:a16="http://schemas.microsoft.com/office/drawing/2014/main" id="{2B77B295-87FB-42BE-A994-7E533368D698}"/>
                </a:ext>
              </a:extLst>
            </p:cNvPr>
            <p:cNvSpPr/>
            <p:nvPr/>
          </p:nvSpPr>
          <p:spPr>
            <a:xfrm>
              <a:off x="6370425" y="2076950"/>
              <a:ext cx="8950" cy="4425"/>
            </a:xfrm>
            <a:custGeom>
              <a:avLst/>
              <a:gdLst/>
              <a:ahLst/>
              <a:cxnLst/>
              <a:rect l="l" t="t" r="r" b="b"/>
              <a:pathLst>
                <a:path w="358" h="177" extrusionOk="0">
                  <a:moveTo>
                    <a:pt x="12" y="45"/>
                  </a:moveTo>
                  <a:cubicBezTo>
                    <a:pt x="9" y="49"/>
                    <a:pt x="5" y="53"/>
                    <a:pt x="1" y="57"/>
                  </a:cubicBezTo>
                  <a:cubicBezTo>
                    <a:pt x="12" y="57"/>
                    <a:pt x="12" y="57"/>
                    <a:pt x="12" y="45"/>
                  </a:cubicBezTo>
                  <a:close/>
                  <a:moveTo>
                    <a:pt x="125" y="0"/>
                  </a:moveTo>
                  <a:cubicBezTo>
                    <a:pt x="105" y="0"/>
                    <a:pt x="87" y="3"/>
                    <a:pt x="72" y="9"/>
                  </a:cubicBezTo>
                  <a:cubicBezTo>
                    <a:pt x="52" y="9"/>
                    <a:pt x="32" y="26"/>
                    <a:pt x="12" y="45"/>
                  </a:cubicBezTo>
                  <a:lnTo>
                    <a:pt x="12" y="45"/>
                  </a:ln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lnTo>
                    <a:pt x="12" y="45"/>
                  </a:lnTo>
                  <a:cubicBezTo>
                    <a:pt x="12" y="45"/>
                    <a:pt x="12" y="45"/>
                    <a:pt x="12" y="45"/>
                  </a:cubicBezTo>
                  <a:lnTo>
                    <a:pt x="12" y="45"/>
                  </a:lnTo>
                  <a:cubicBezTo>
                    <a:pt x="24" y="93"/>
                    <a:pt x="36" y="128"/>
                    <a:pt x="60" y="176"/>
                  </a:cubicBezTo>
                  <a:cubicBezTo>
                    <a:pt x="48" y="152"/>
                    <a:pt x="48" y="128"/>
                    <a:pt x="48" y="105"/>
                  </a:cubicBezTo>
                  <a:cubicBezTo>
                    <a:pt x="72" y="105"/>
                    <a:pt x="84" y="116"/>
                    <a:pt x="84" y="140"/>
                  </a:cubicBezTo>
                  <a:lnTo>
                    <a:pt x="84" y="140"/>
                  </a:lnTo>
                  <a:cubicBezTo>
                    <a:pt x="84" y="116"/>
                    <a:pt x="72" y="92"/>
                    <a:pt x="60" y="33"/>
                  </a:cubicBezTo>
                  <a:lnTo>
                    <a:pt x="60" y="33"/>
                  </a:lnTo>
                  <a:cubicBezTo>
                    <a:pt x="72" y="45"/>
                    <a:pt x="72" y="57"/>
                    <a:pt x="84" y="69"/>
                  </a:cubicBezTo>
                  <a:cubicBezTo>
                    <a:pt x="96" y="93"/>
                    <a:pt x="96" y="105"/>
                    <a:pt x="108" y="116"/>
                  </a:cubicBezTo>
                  <a:cubicBezTo>
                    <a:pt x="108" y="116"/>
                    <a:pt x="132" y="57"/>
                    <a:pt x="132" y="57"/>
                  </a:cubicBezTo>
                  <a:cubicBezTo>
                    <a:pt x="132" y="57"/>
                    <a:pt x="167" y="116"/>
                    <a:pt x="179" y="116"/>
                  </a:cubicBezTo>
                  <a:cubicBezTo>
                    <a:pt x="179" y="116"/>
                    <a:pt x="200" y="81"/>
                    <a:pt x="194" y="81"/>
                  </a:cubicBezTo>
                  <a:lnTo>
                    <a:pt x="194" y="81"/>
                  </a:lnTo>
                  <a:cubicBezTo>
                    <a:pt x="192" y="81"/>
                    <a:pt x="187" y="84"/>
                    <a:pt x="179" y="93"/>
                  </a:cubicBezTo>
                  <a:cubicBezTo>
                    <a:pt x="179" y="83"/>
                    <a:pt x="220" y="24"/>
                    <a:pt x="247" y="24"/>
                  </a:cubicBezTo>
                  <a:cubicBezTo>
                    <a:pt x="253" y="24"/>
                    <a:pt x="258" y="27"/>
                    <a:pt x="263" y="33"/>
                  </a:cubicBezTo>
                  <a:cubicBezTo>
                    <a:pt x="263" y="65"/>
                    <a:pt x="257" y="75"/>
                    <a:pt x="247" y="75"/>
                  </a:cubicBezTo>
                  <a:cubicBezTo>
                    <a:pt x="241" y="75"/>
                    <a:pt x="235" y="73"/>
                    <a:pt x="227" y="69"/>
                  </a:cubicBezTo>
                  <a:lnTo>
                    <a:pt x="227" y="69"/>
                  </a:lnTo>
                  <a:cubicBezTo>
                    <a:pt x="239" y="81"/>
                    <a:pt x="274" y="81"/>
                    <a:pt x="310" y="81"/>
                  </a:cubicBezTo>
                  <a:cubicBezTo>
                    <a:pt x="334" y="69"/>
                    <a:pt x="346" y="69"/>
                    <a:pt x="358" y="57"/>
                  </a:cubicBezTo>
                  <a:cubicBezTo>
                    <a:pt x="358" y="57"/>
                    <a:pt x="220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7455;p60">
              <a:extLst>
                <a:ext uri="{FF2B5EF4-FFF2-40B4-BE49-F238E27FC236}">
                  <a16:creationId xmlns:a16="http://schemas.microsoft.com/office/drawing/2014/main" id="{4850DBED-39AF-4E26-9476-3F84491AB5E6}"/>
                </a:ext>
              </a:extLst>
            </p:cNvPr>
            <p:cNvSpPr/>
            <p:nvPr/>
          </p:nvSpPr>
          <p:spPr>
            <a:xfrm>
              <a:off x="6377200" y="2077375"/>
              <a:ext cx="350" cy="200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12" y="1"/>
                  </a:moveTo>
                  <a:cubicBezTo>
                    <a:pt x="11" y="1"/>
                    <a:pt x="8" y="2"/>
                    <a:pt x="3" y="4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3" y="8"/>
                    <a:pt x="1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7456;p60">
              <a:extLst>
                <a:ext uri="{FF2B5EF4-FFF2-40B4-BE49-F238E27FC236}">
                  <a16:creationId xmlns:a16="http://schemas.microsoft.com/office/drawing/2014/main" id="{1D6B2A0F-15E1-4BD2-BEFA-4390AC21A8AC}"/>
                </a:ext>
              </a:extLst>
            </p:cNvPr>
            <p:cNvSpPr/>
            <p:nvPr/>
          </p:nvSpPr>
          <p:spPr>
            <a:xfrm>
              <a:off x="6371925" y="20801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2"/>
                  </a:moveTo>
                  <a:cubicBezTo>
                    <a:pt x="12" y="12"/>
                    <a:pt x="0" y="0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7457;p60">
              <a:extLst>
                <a:ext uri="{FF2B5EF4-FFF2-40B4-BE49-F238E27FC236}">
                  <a16:creationId xmlns:a16="http://schemas.microsoft.com/office/drawing/2014/main" id="{614A7BA1-9448-4B42-A290-7149CA1EAB8C}"/>
                </a:ext>
              </a:extLst>
            </p:cNvPr>
            <p:cNvSpPr/>
            <p:nvPr/>
          </p:nvSpPr>
          <p:spPr>
            <a:xfrm>
              <a:off x="6372800" y="2079500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1" y="8"/>
                    <a:pt x="1" y="14"/>
                  </a:cubicBezTo>
                  <a:cubicBezTo>
                    <a:pt x="6" y="4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7458;p60">
              <a:extLst>
                <a:ext uri="{FF2B5EF4-FFF2-40B4-BE49-F238E27FC236}">
                  <a16:creationId xmlns:a16="http://schemas.microsoft.com/office/drawing/2014/main" id="{DA6412A7-D4F0-4678-A0DC-9497A7BADF05}"/>
                </a:ext>
              </a:extLst>
            </p:cNvPr>
            <p:cNvSpPr/>
            <p:nvPr/>
          </p:nvSpPr>
          <p:spPr>
            <a:xfrm>
              <a:off x="6373400" y="20911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3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7459;p60">
              <a:extLst>
                <a:ext uri="{FF2B5EF4-FFF2-40B4-BE49-F238E27FC236}">
                  <a16:creationId xmlns:a16="http://schemas.microsoft.com/office/drawing/2014/main" id="{6EEA2E9F-2781-47D2-8952-8C5D59A1625A}"/>
                </a:ext>
              </a:extLst>
            </p:cNvPr>
            <p:cNvSpPr/>
            <p:nvPr/>
          </p:nvSpPr>
          <p:spPr>
            <a:xfrm>
              <a:off x="6376075" y="20914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cubicBezTo>
                    <a:pt x="1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7460;p60">
              <a:extLst>
                <a:ext uri="{FF2B5EF4-FFF2-40B4-BE49-F238E27FC236}">
                  <a16:creationId xmlns:a16="http://schemas.microsoft.com/office/drawing/2014/main" id="{9FCE48B4-00F9-417F-BC84-228E4626A107}"/>
                </a:ext>
              </a:extLst>
            </p:cNvPr>
            <p:cNvSpPr/>
            <p:nvPr/>
          </p:nvSpPr>
          <p:spPr>
            <a:xfrm>
              <a:off x="6369050" y="2081375"/>
              <a:ext cx="800" cy="275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" y="0"/>
                  </a:moveTo>
                  <a:cubicBezTo>
                    <a:pt x="0" y="0"/>
                    <a:pt x="24" y="11"/>
                    <a:pt x="32" y="11"/>
                  </a:cubicBezTo>
                  <a:cubicBezTo>
                    <a:pt x="12" y="3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7461;p60">
              <a:extLst>
                <a:ext uri="{FF2B5EF4-FFF2-40B4-BE49-F238E27FC236}">
                  <a16:creationId xmlns:a16="http://schemas.microsoft.com/office/drawing/2014/main" id="{33390692-B258-4FF8-AE38-08259A2E4D58}"/>
                </a:ext>
              </a:extLst>
            </p:cNvPr>
            <p:cNvSpPr/>
            <p:nvPr/>
          </p:nvSpPr>
          <p:spPr>
            <a:xfrm>
              <a:off x="6379050" y="20777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7462;p60">
              <a:extLst>
                <a:ext uri="{FF2B5EF4-FFF2-40B4-BE49-F238E27FC236}">
                  <a16:creationId xmlns:a16="http://schemas.microsoft.com/office/drawing/2014/main" id="{9145FC01-2E9F-4940-B771-F33432AD3022}"/>
                </a:ext>
              </a:extLst>
            </p:cNvPr>
            <p:cNvSpPr/>
            <p:nvPr/>
          </p:nvSpPr>
          <p:spPr>
            <a:xfrm>
              <a:off x="6378475" y="20789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1"/>
                  </a:moveTo>
                  <a:cubicBezTo>
                    <a:pt x="24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7463;p60">
              <a:extLst>
                <a:ext uri="{FF2B5EF4-FFF2-40B4-BE49-F238E27FC236}">
                  <a16:creationId xmlns:a16="http://schemas.microsoft.com/office/drawing/2014/main" id="{D3BA17FA-0255-44DC-BD7E-0B4050D2C274}"/>
                </a:ext>
              </a:extLst>
            </p:cNvPr>
            <p:cNvSpPr/>
            <p:nvPr/>
          </p:nvSpPr>
          <p:spPr>
            <a:xfrm>
              <a:off x="6378175" y="2079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12" y="1"/>
                    <a:pt x="0" y="12"/>
                  </a:cubicBezTo>
                  <a:cubicBezTo>
                    <a:pt x="0" y="12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7464;p60">
              <a:extLst>
                <a:ext uri="{FF2B5EF4-FFF2-40B4-BE49-F238E27FC236}">
                  <a16:creationId xmlns:a16="http://schemas.microsoft.com/office/drawing/2014/main" id="{7211AC9A-C878-4561-96C0-BA8D8A09547D}"/>
                </a:ext>
              </a:extLst>
            </p:cNvPr>
            <p:cNvSpPr/>
            <p:nvPr/>
          </p:nvSpPr>
          <p:spPr>
            <a:xfrm>
              <a:off x="6377575" y="2079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12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7465;p60">
              <a:extLst>
                <a:ext uri="{FF2B5EF4-FFF2-40B4-BE49-F238E27FC236}">
                  <a16:creationId xmlns:a16="http://schemas.microsoft.com/office/drawing/2014/main" id="{B65F98A9-0AE1-40D6-A2A0-7EA4DA6F1369}"/>
                </a:ext>
              </a:extLst>
            </p:cNvPr>
            <p:cNvSpPr/>
            <p:nvPr/>
          </p:nvSpPr>
          <p:spPr>
            <a:xfrm>
              <a:off x="6375200" y="20783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7466;p60">
              <a:extLst>
                <a:ext uri="{FF2B5EF4-FFF2-40B4-BE49-F238E27FC236}">
                  <a16:creationId xmlns:a16="http://schemas.microsoft.com/office/drawing/2014/main" id="{D921094E-C379-42FB-91FE-6F5AB9F01D49}"/>
                </a:ext>
              </a:extLst>
            </p:cNvPr>
            <p:cNvSpPr/>
            <p:nvPr/>
          </p:nvSpPr>
          <p:spPr>
            <a:xfrm>
              <a:off x="6371150" y="2081250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6" y="1"/>
                  </a:moveTo>
                  <a:cubicBezTo>
                    <a:pt x="4" y="1"/>
                    <a:pt x="1" y="7"/>
                    <a:pt x="3" y="7"/>
                  </a:cubicBezTo>
                  <a:cubicBezTo>
                    <a:pt x="3" y="7"/>
                    <a:pt x="5" y="7"/>
                    <a:pt x="7" y="4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7467;p60">
              <a:extLst>
                <a:ext uri="{FF2B5EF4-FFF2-40B4-BE49-F238E27FC236}">
                  <a16:creationId xmlns:a16="http://schemas.microsoft.com/office/drawing/2014/main" id="{1325BBA1-04B5-4270-A6B7-3334DE39658B}"/>
                </a:ext>
              </a:extLst>
            </p:cNvPr>
            <p:cNvSpPr/>
            <p:nvPr/>
          </p:nvSpPr>
          <p:spPr>
            <a:xfrm>
              <a:off x="6382925" y="2086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7468;p60">
              <a:extLst>
                <a:ext uri="{FF2B5EF4-FFF2-40B4-BE49-F238E27FC236}">
                  <a16:creationId xmlns:a16="http://schemas.microsoft.com/office/drawing/2014/main" id="{7F1F452C-24BF-45E2-962E-70551DF0B33B}"/>
                </a:ext>
              </a:extLst>
            </p:cNvPr>
            <p:cNvSpPr/>
            <p:nvPr/>
          </p:nvSpPr>
          <p:spPr>
            <a:xfrm>
              <a:off x="6370550" y="2089300"/>
              <a:ext cx="200" cy="175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6" y="0"/>
                  </a:moveTo>
                  <a:cubicBezTo>
                    <a:pt x="4" y="0"/>
                    <a:pt x="1" y="7"/>
                    <a:pt x="3" y="7"/>
                  </a:cubicBezTo>
                  <a:cubicBezTo>
                    <a:pt x="4" y="7"/>
                    <a:pt x="5" y="6"/>
                    <a:pt x="7" y="3"/>
                  </a:cubicBezTo>
                  <a:cubicBezTo>
                    <a:pt x="7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7469;p60">
              <a:extLst>
                <a:ext uri="{FF2B5EF4-FFF2-40B4-BE49-F238E27FC236}">
                  <a16:creationId xmlns:a16="http://schemas.microsoft.com/office/drawing/2014/main" id="{A8C03C9C-53EA-40CD-BEC4-145EFB2F1469}"/>
                </a:ext>
              </a:extLst>
            </p:cNvPr>
            <p:cNvSpPr/>
            <p:nvPr/>
          </p:nvSpPr>
          <p:spPr>
            <a:xfrm>
              <a:off x="6385300" y="19176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cubicBezTo>
                    <a:pt x="1" y="1"/>
                    <a:pt x="25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7470;p60">
              <a:extLst>
                <a:ext uri="{FF2B5EF4-FFF2-40B4-BE49-F238E27FC236}">
                  <a16:creationId xmlns:a16="http://schemas.microsoft.com/office/drawing/2014/main" id="{450F4998-60A6-4437-86B1-E586A788E817}"/>
                </a:ext>
              </a:extLst>
            </p:cNvPr>
            <p:cNvSpPr/>
            <p:nvPr/>
          </p:nvSpPr>
          <p:spPr>
            <a:xfrm>
              <a:off x="6383825" y="1915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12" y="0"/>
                    <a:pt x="0" y="12"/>
                    <a:pt x="12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7471;p60">
              <a:extLst>
                <a:ext uri="{FF2B5EF4-FFF2-40B4-BE49-F238E27FC236}">
                  <a16:creationId xmlns:a16="http://schemas.microsoft.com/office/drawing/2014/main" id="{B1FF5866-857D-4FD8-8884-B8755734C22D}"/>
                </a:ext>
              </a:extLst>
            </p:cNvPr>
            <p:cNvSpPr/>
            <p:nvPr/>
          </p:nvSpPr>
          <p:spPr>
            <a:xfrm>
              <a:off x="6384725" y="1913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24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7472;p60">
              <a:extLst>
                <a:ext uri="{FF2B5EF4-FFF2-40B4-BE49-F238E27FC236}">
                  <a16:creationId xmlns:a16="http://schemas.microsoft.com/office/drawing/2014/main" id="{DAB74CF2-1249-49FA-88C5-09A5B6DB6BA4}"/>
                </a:ext>
              </a:extLst>
            </p:cNvPr>
            <p:cNvSpPr/>
            <p:nvPr/>
          </p:nvSpPr>
          <p:spPr>
            <a:xfrm>
              <a:off x="6384425" y="19137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7473;p60">
              <a:extLst>
                <a:ext uri="{FF2B5EF4-FFF2-40B4-BE49-F238E27FC236}">
                  <a16:creationId xmlns:a16="http://schemas.microsoft.com/office/drawing/2014/main" id="{93DD4AF3-04CD-4FC5-8F23-6A81C4F3C13C}"/>
                </a:ext>
              </a:extLst>
            </p:cNvPr>
            <p:cNvSpPr/>
            <p:nvPr/>
          </p:nvSpPr>
          <p:spPr>
            <a:xfrm>
              <a:off x="6384425" y="19143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7474;p60">
              <a:extLst>
                <a:ext uri="{FF2B5EF4-FFF2-40B4-BE49-F238E27FC236}">
                  <a16:creationId xmlns:a16="http://schemas.microsoft.com/office/drawing/2014/main" id="{D00D8997-0CE8-47D5-8936-9093451E17DD}"/>
                </a:ext>
              </a:extLst>
            </p:cNvPr>
            <p:cNvSpPr/>
            <p:nvPr/>
          </p:nvSpPr>
          <p:spPr>
            <a:xfrm>
              <a:off x="6383525" y="1915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12"/>
                    <a:pt x="0" y="12"/>
                    <a:pt x="12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7475;p60">
              <a:extLst>
                <a:ext uri="{FF2B5EF4-FFF2-40B4-BE49-F238E27FC236}">
                  <a16:creationId xmlns:a16="http://schemas.microsoft.com/office/drawing/2014/main" id="{990405FC-BE2C-4477-B5FA-953C9BD7C935}"/>
                </a:ext>
              </a:extLst>
            </p:cNvPr>
            <p:cNvSpPr/>
            <p:nvPr/>
          </p:nvSpPr>
          <p:spPr>
            <a:xfrm>
              <a:off x="6383525" y="191047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0" y="37"/>
                  </a:moveTo>
                  <a:cubicBezTo>
                    <a:pt x="12" y="1"/>
                    <a:pt x="0" y="37"/>
                    <a:pt x="0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7476;p60">
              <a:extLst>
                <a:ext uri="{FF2B5EF4-FFF2-40B4-BE49-F238E27FC236}">
                  <a16:creationId xmlns:a16="http://schemas.microsoft.com/office/drawing/2014/main" id="{00AE54A1-EC7D-42EA-BB25-D53BD33D67C6}"/>
                </a:ext>
              </a:extLst>
            </p:cNvPr>
            <p:cNvSpPr/>
            <p:nvPr/>
          </p:nvSpPr>
          <p:spPr>
            <a:xfrm>
              <a:off x="6383825" y="19119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24"/>
                  </a:moveTo>
                  <a:cubicBezTo>
                    <a:pt x="12" y="0"/>
                    <a:pt x="0" y="24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7477;p60">
              <a:extLst>
                <a:ext uri="{FF2B5EF4-FFF2-40B4-BE49-F238E27FC236}">
                  <a16:creationId xmlns:a16="http://schemas.microsoft.com/office/drawing/2014/main" id="{1F8222A6-2BA7-49EA-890E-94576DDC9718}"/>
                </a:ext>
              </a:extLst>
            </p:cNvPr>
            <p:cNvSpPr/>
            <p:nvPr/>
          </p:nvSpPr>
          <p:spPr>
            <a:xfrm>
              <a:off x="6383525" y="19122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7478;p60">
              <a:extLst>
                <a:ext uri="{FF2B5EF4-FFF2-40B4-BE49-F238E27FC236}">
                  <a16:creationId xmlns:a16="http://schemas.microsoft.com/office/drawing/2014/main" id="{1A1445A3-0F76-4C56-ACDF-2EFE9CE5751F}"/>
                </a:ext>
              </a:extLst>
            </p:cNvPr>
            <p:cNvSpPr/>
            <p:nvPr/>
          </p:nvSpPr>
          <p:spPr>
            <a:xfrm>
              <a:off x="6382625" y="19134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36" y="1"/>
                    <a:pt x="1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7479;p60">
              <a:extLst>
                <a:ext uri="{FF2B5EF4-FFF2-40B4-BE49-F238E27FC236}">
                  <a16:creationId xmlns:a16="http://schemas.microsoft.com/office/drawing/2014/main" id="{F6972CEC-457F-43C3-AE96-25F598F194A4}"/>
                </a:ext>
              </a:extLst>
            </p:cNvPr>
            <p:cNvSpPr/>
            <p:nvPr/>
          </p:nvSpPr>
          <p:spPr>
            <a:xfrm>
              <a:off x="6383325" y="191272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1" y="1"/>
                  </a:moveTo>
                  <a:cubicBezTo>
                    <a:pt x="8" y="1"/>
                    <a:pt x="1" y="6"/>
                    <a:pt x="8" y="6"/>
                  </a:cubicBezTo>
                  <a:cubicBezTo>
                    <a:pt x="12" y="2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7480;p60">
              <a:extLst>
                <a:ext uri="{FF2B5EF4-FFF2-40B4-BE49-F238E27FC236}">
                  <a16:creationId xmlns:a16="http://schemas.microsoft.com/office/drawing/2014/main" id="{82E18E04-70BE-4FDE-9566-F480ACC4C04D}"/>
                </a:ext>
              </a:extLst>
            </p:cNvPr>
            <p:cNvSpPr/>
            <p:nvPr/>
          </p:nvSpPr>
          <p:spPr>
            <a:xfrm>
              <a:off x="6382925" y="1911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7481;p60">
              <a:extLst>
                <a:ext uri="{FF2B5EF4-FFF2-40B4-BE49-F238E27FC236}">
                  <a16:creationId xmlns:a16="http://schemas.microsoft.com/office/drawing/2014/main" id="{D47AB701-FD3B-4601-8613-A18841F1C896}"/>
                </a:ext>
              </a:extLst>
            </p:cNvPr>
            <p:cNvSpPr/>
            <p:nvPr/>
          </p:nvSpPr>
          <p:spPr>
            <a:xfrm>
              <a:off x="6382625" y="19110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7482;p60">
              <a:extLst>
                <a:ext uri="{FF2B5EF4-FFF2-40B4-BE49-F238E27FC236}">
                  <a16:creationId xmlns:a16="http://schemas.microsoft.com/office/drawing/2014/main" id="{2223F3BE-2AFC-4760-B1A8-331BE73F7007}"/>
                </a:ext>
              </a:extLst>
            </p:cNvPr>
            <p:cNvSpPr/>
            <p:nvPr/>
          </p:nvSpPr>
          <p:spPr>
            <a:xfrm>
              <a:off x="6380550" y="1910775"/>
              <a:ext cx="1500" cy="1525"/>
            </a:xfrm>
            <a:custGeom>
              <a:avLst/>
              <a:gdLst/>
              <a:ahLst/>
              <a:cxnLst/>
              <a:rect l="l" t="t" r="r" b="b"/>
              <a:pathLst>
                <a:path w="60" h="61" extrusionOk="0">
                  <a:moveTo>
                    <a:pt x="60" y="1"/>
                  </a:moveTo>
                  <a:lnTo>
                    <a:pt x="60" y="1"/>
                  </a:lnTo>
                  <a:cubicBezTo>
                    <a:pt x="36" y="25"/>
                    <a:pt x="0" y="36"/>
                    <a:pt x="0" y="60"/>
                  </a:cubicBezTo>
                  <a:cubicBezTo>
                    <a:pt x="12" y="36"/>
                    <a:pt x="36" y="36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7483;p60">
              <a:extLst>
                <a:ext uri="{FF2B5EF4-FFF2-40B4-BE49-F238E27FC236}">
                  <a16:creationId xmlns:a16="http://schemas.microsoft.com/office/drawing/2014/main" id="{5D728B4D-2B8E-442E-BB0F-16F0541BA196}"/>
                </a:ext>
              </a:extLst>
            </p:cNvPr>
            <p:cNvSpPr/>
            <p:nvPr/>
          </p:nvSpPr>
          <p:spPr>
            <a:xfrm>
              <a:off x="6382325" y="19107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7484;p60">
              <a:extLst>
                <a:ext uri="{FF2B5EF4-FFF2-40B4-BE49-F238E27FC236}">
                  <a16:creationId xmlns:a16="http://schemas.microsoft.com/office/drawing/2014/main" id="{97AEACB4-C51D-42BF-B368-DE565C07270A}"/>
                </a:ext>
              </a:extLst>
            </p:cNvPr>
            <p:cNvSpPr/>
            <p:nvPr/>
          </p:nvSpPr>
          <p:spPr>
            <a:xfrm>
              <a:off x="6382325" y="1911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"/>
                    <a:pt x="1" y="1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7485;p60">
              <a:extLst>
                <a:ext uri="{FF2B5EF4-FFF2-40B4-BE49-F238E27FC236}">
                  <a16:creationId xmlns:a16="http://schemas.microsoft.com/office/drawing/2014/main" id="{468514F0-E46C-4710-BE78-6628E794C439}"/>
                </a:ext>
              </a:extLst>
            </p:cNvPr>
            <p:cNvSpPr/>
            <p:nvPr/>
          </p:nvSpPr>
          <p:spPr>
            <a:xfrm>
              <a:off x="6382000" y="1911375"/>
              <a:ext cx="850" cy="425"/>
            </a:xfrm>
            <a:custGeom>
              <a:avLst/>
              <a:gdLst/>
              <a:ahLst/>
              <a:cxnLst/>
              <a:rect l="l" t="t" r="r" b="b"/>
              <a:pathLst>
                <a:path w="34" h="17" extrusionOk="0">
                  <a:moveTo>
                    <a:pt x="26" y="1"/>
                  </a:moveTo>
                  <a:cubicBezTo>
                    <a:pt x="6" y="12"/>
                    <a:pt x="1" y="16"/>
                    <a:pt x="2" y="16"/>
                  </a:cubicBezTo>
                  <a:cubicBezTo>
                    <a:pt x="5" y="16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7486;p60">
              <a:extLst>
                <a:ext uri="{FF2B5EF4-FFF2-40B4-BE49-F238E27FC236}">
                  <a16:creationId xmlns:a16="http://schemas.microsoft.com/office/drawing/2014/main" id="{B41EA86E-1028-4A84-8D86-A38E5D8BD2A0}"/>
                </a:ext>
              </a:extLst>
            </p:cNvPr>
            <p:cNvSpPr/>
            <p:nvPr/>
          </p:nvSpPr>
          <p:spPr>
            <a:xfrm>
              <a:off x="6382625" y="191317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0"/>
                  </a:moveTo>
                  <a:cubicBezTo>
                    <a:pt x="13" y="0"/>
                    <a:pt x="13" y="0"/>
                    <a:pt x="1" y="24"/>
                  </a:cubicBezTo>
                  <a:cubicBezTo>
                    <a:pt x="1" y="24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7487;p60">
              <a:extLst>
                <a:ext uri="{FF2B5EF4-FFF2-40B4-BE49-F238E27FC236}">
                  <a16:creationId xmlns:a16="http://schemas.microsoft.com/office/drawing/2014/main" id="{AC5F22B0-6E5B-4096-AF5A-3B5700882038}"/>
                </a:ext>
              </a:extLst>
            </p:cNvPr>
            <p:cNvSpPr/>
            <p:nvPr/>
          </p:nvSpPr>
          <p:spPr>
            <a:xfrm>
              <a:off x="6382025" y="1912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0"/>
                  </a:moveTo>
                  <a:cubicBezTo>
                    <a:pt x="13" y="0"/>
                    <a:pt x="13" y="0"/>
                    <a:pt x="25" y="0"/>
                  </a:cubicBezTo>
                  <a:cubicBezTo>
                    <a:pt x="13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7488;p60">
              <a:extLst>
                <a:ext uri="{FF2B5EF4-FFF2-40B4-BE49-F238E27FC236}">
                  <a16:creationId xmlns:a16="http://schemas.microsoft.com/office/drawing/2014/main" id="{B2FE6448-EEE9-4B58-B8D2-8FCF549AAE81}"/>
                </a:ext>
              </a:extLst>
            </p:cNvPr>
            <p:cNvSpPr/>
            <p:nvPr/>
          </p:nvSpPr>
          <p:spPr>
            <a:xfrm>
              <a:off x="6381750" y="19101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7489;p60">
              <a:extLst>
                <a:ext uri="{FF2B5EF4-FFF2-40B4-BE49-F238E27FC236}">
                  <a16:creationId xmlns:a16="http://schemas.microsoft.com/office/drawing/2014/main" id="{82EAFD0F-89AF-4023-9DF9-1C226877BF58}"/>
                </a:ext>
              </a:extLst>
            </p:cNvPr>
            <p:cNvSpPr/>
            <p:nvPr/>
          </p:nvSpPr>
          <p:spPr>
            <a:xfrm>
              <a:off x="6371325" y="19134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cubicBezTo>
                    <a:pt x="0" y="1"/>
                    <a:pt x="0" y="13"/>
                    <a:pt x="24" y="25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7490;p60">
              <a:extLst>
                <a:ext uri="{FF2B5EF4-FFF2-40B4-BE49-F238E27FC236}">
                  <a16:creationId xmlns:a16="http://schemas.microsoft.com/office/drawing/2014/main" id="{211EBCE9-7A82-41AD-AC1D-B4F12CBAF290}"/>
                </a:ext>
              </a:extLst>
            </p:cNvPr>
            <p:cNvSpPr/>
            <p:nvPr/>
          </p:nvSpPr>
          <p:spPr>
            <a:xfrm>
              <a:off x="6375475" y="19229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7491;p60">
              <a:extLst>
                <a:ext uri="{FF2B5EF4-FFF2-40B4-BE49-F238E27FC236}">
                  <a16:creationId xmlns:a16="http://schemas.microsoft.com/office/drawing/2014/main" id="{B2EDC9AE-DA22-48A0-A783-40F265E3292C}"/>
                </a:ext>
              </a:extLst>
            </p:cNvPr>
            <p:cNvSpPr/>
            <p:nvPr/>
          </p:nvSpPr>
          <p:spPr>
            <a:xfrm>
              <a:off x="6377875" y="1909600"/>
              <a:ext cx="3600" cy="1400"/>
            </a:xfrm>
            <a:custGeom>
              <a:avLst/>
              <a:gdLst/>
              <a:ahLst/>
              <a:cxnLst/>
              <a:rect l="l" t="t" r="r" b="b"/>
              <a:pathLst>
                <a:path w="144" h="56" extrusionOk="0">
                  <a:moveTo>
                    <a:pt x="36" y="0"/>
                  </a:moveTo>
                  <a:lnTo>
                    <a:pt x="36" y="0"/>
                  </a:lnTo>
                  <a:cubicBezTo>
                    <a:pt x="44" y="32"/>
                    <a:pt x="36" y="37"/>
                    <a:pt x="23" y="37"/>
                  </a:cubicBezTo>
                  <a:cubicBezTo>
                    <a:pt x="16" y="37"/>
                    <a:pt x="8" y="36"/>
                    <a:pt x="0" y="36"/>
                  </a:cubicBezTo>
                  <a:cubicBezTo>
                    <a:pt x="0" y="50"/>
                    <a:pt x="17" y="56"/>
                    <a:pt x="37" y="56"/>
                  </a:cubicBezTo>
                  <a:cubicBezTo>
                    <a:pt x="52" y="56"/>
                    <a:pt x="69" y="53"/>
                    <a:pt x="84" y="48"/>
                  </a:cubicBezTo>
                  <a:lnTo>
                    <a:pt x="95" y="48"/>
                  </a:lnTo>
                  <a:cubicBezTo>
                    <a:pt x="119" y="36"/>
                    <a:pt x="131" y="24"/>
                    <a:pt x="131" y="24"/>
                  </a:cubicBezTo>
                  <a:cubicBezTo>
                    <a:pt x="143" y="24"/>
                    <a:pt x="95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7492;p60">
              <a:extLst>
                <a:ext uri="{FF2B5EF4-FFF2-40B4-BE49-F238E27FC236}">
                  <a16:creationId xmlns:a16="http://schemas.microsoft.com/office/drawing/2014/main" id="{E3A1A5CD-F199-4C90-BF3B-FD8B2D6762DC}"/>
                </a:ext>
              </a:extLst>
            </p:cNvPr>
            <p:cNvSpPr/>
            <p:nvPr/>
          </p:nvSpPr>
          <p:spPr>
            <a:xfrm>
              <a:off x="6371550" y="1909300"/>
              <a:ext cx="675" cy="625"/>
            </a:xfrm>
            <a:custGeom>
              <a:avLst/>
              <a:gdLst/>
              <a:ahLst/>
              <a:cxnLst/>
              <a:rect l="l" t="t" r="r" b="b"/>
              <a:pathLst>
                <a:path w="27" h="25" extrusionOk="0">
                  <a:moveTo>
                    <a:pt x="3" y="0"/>
                  </a:moveTo>
                  <a:cubicBezTo>
                    <a:pt x="0" y="0"/>
                    <a:pt x="3" y="6"/>
                    <a:pt x="15" y="24"/>
                  </a:cubicBezTo>
                  <a:cubicBezTo>
                    <a:pt x="15" y="24"/>
                    <a:pt x="15" y="24"/>
                    <a:pt x="27" y="12"/>
                  </a:cubicBezTo>
                  <a:cubicBezTo>
                    <a:pt x="15" y="6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7493;p60">
              <a:extLst>
                <a:ext uri="{FF2B5EF4-FFF2-40B4-BE49-F238E27FC236}">
                  <a16:creationId xmlns:a16="http://schemas.microsoft.com/office/drawing/2014/main" id="{B6C9D457-6602-4716-8DAC-7E2A3C69ECC1}"/>
                </a:ext>
              </a:extLst>
            </p:cNvPr>
            <p:cNvSpPr/>
            <p:nvPr/>
          </p:nvSpPr>
          <p:spPr>
            <a:xfrm>
              <a:off x="6378175" y="1909375"/>
              <a:ext cx="600" cy="250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17" y="0"/>
                  </a:moveTo>
                  <a:cubicBezTo>
                    <a:pt x="12" y="0"/>
                    <a:pt x="6" y="3"/>
                    <a:pt x="0" y="9"/>
                  </a:cubicBezTo>
                  <a:lnTo>
                    <a:pt x="24" y="9"/>
                  </a:lnTo>
                  <a:cubicBezTo>
                    <a:pt x="24" y="3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7494;p60">
              <a:extLst>
                <a:ext uri="{FF2B5EF4-FFF2-40B4-BE49-F238E27FC236}">
                  <a16:creationId xmlns:a16="http://schemas.microsoft.com/office/drawing/2014/main" id="{F03430E0-5190-4DCB-9004-CE0C3A2D0984}"/>
                </a:ext>
              </a:extLst>
            </p:cNvPr>
            <p:cNvSpPr/>
            <p:nvPr/>
          </p:nvSpPr>
          <p:spPr>
            <a:xfrm>
              <a:off x="6374600" y="19122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7495;p60">
              <a:extLst>
                <a:ext uri="{FF2B5EF4-FFF2-40B4-BE49-F238E27FC236}">
                  <a16:creationId xmlns:a16="http://schemas.microsoft.com/office/drawing/2014/main" id="{33AFD896-59C6-45A3-AFEB-1B816CDA7C16}"/>
                </a:ext>
              </a:extLst>
            </p:cNvPr>
            <p:cNvSpPr/>
            <p:nvPr/>
          </p:nvSpPr>
          <p:spPr>
            <a:xfrm>
              <a:off x="6374600" y="19104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7496;p60">
              <a:extLst>
                <a:ext uri="{FF2B5EF4-FFF2-40B4-BE49-F238E27FC236}">
                  <a16:creationId xmlns:a16="http://schemas.microsoft.com/office/drawing/2014/main" id="{FB25AACB-37C0-45A4-AEDD-DAE234DCEB00}"/>
                </a:ext>
              </a:extLst>
            </p:cNvPr>
            <p:cNvSpPr/>
            <p:nvPr/>
          </p:nvSpPr>
          <p:spPr>
            <a:xfrm>
              <a:off x="6372225" y="1909300"/>
              <a:ext cx="5975" cy="3875"/>
            </a:xfrm>
            <a:custGeom>
              <a:avLst/>
              <a:gdLst/>
              <a:ahLst/>
              <a:cxnLst/>
              <a:rect l="l" t="t" r="r" b="b"/>
              <a:pathLst>
                <a:path w="239" h="155" extrusionOk="0">
                  <a:moveTo>
                    <a:pt x="110" y="0"/>
                  </a:moveTo>
                  <a:cubicBezTo>
                    <a:pt x="68" y="0"/>
                    <a:pt x="30" y="6"/>
                    <a:pt x="0" y="24"/>
                  </a:cubicBezTo>
                  <a:cubicBezTo>
                    <a:pt x="7" y="31"/>
                    <a:pt x="14" y="38"/>
                    <a:pt x="18" y="38"/>
                  </a:cubicBezTo>
                  <a:cubicBezTo>
                    <a:pt x="22" y="38"/>
                    <a:pt x="24" y="34"/>
                    <a:pt x="24" y="24"/>
                  </a:cubicBezTo>
                  <a:cubicBezTo>
                    <a:pt x="35" y="67"/>
                    <a:pt x="45" y="100"/>
                    <a:pt x="65" y="141"/>
                  </a:cubicBezTo>
                  <a:lnTo>
                    <a:pt x="65" y="141"/>
                  </a:lnTo>
                  <a:cubicBezTo>
                    <a:pt x="56" y="122"/>
                    <a:pt x="50" y="103"/>
                    <a:pt x="60" y="84"/>
                  </a:cubicBezTo>
                  <a:lnTo>
                    <a:pt x="60" y="84"/>
                  </a:lnTo>
                  <a:cubicBezTo>
                    <a:pt x="71" y="84"/>
                    <a:pt x="83" y="95"/>
                    <a:pt x="95" y="119"/>
                  </a:cubicBezTo>
                  <a:cubicBezTo>
                    <a:pt x="83" y="95"/>
                    <a:pt x="83" y="72"/>
                    <a:pt x="71" y="12"/>
                  </a:cubicBezTo>
                  <a:lnTo>
                    <a:pt x="71" y="12"/>
                  </a:lnTo>
                  <a:cubicBezTo>
                    <a:pt x="83" y="24"/>
                    <a:pt x="83" y="36"/>
                    <a:pt x="95" y="48"/>
                  </a:cubicBezTo>
                  <a:cubicBezTo>
                    <a:pt x="95" y="60"/>
                    <a:pt x="107" y="84"/>
                    <a:pt x="119" y="95"/>
                  </a:cubicBezTo>
                  <a:cubicBezTo>
                    <a:pt x="119" y="95"/>
                    <a:pt x="139" y="35"/>
                    <a:pt x="142" y="35"/>
                  </a:cubicBezTo>
                  <a:cubicBezTo>
                    <a:pt x="143" y="35"/>
                    <a:pt x="143" y="35"/>
                    <a:pt x="143" y="36"/>
                  </a:cubicBezTo>
                  <a:cubicBezTo>
                    <a:pt x="143" y="36"/>
                    <a:pt x="179" y="95"/>
                    <a:pt x="179" y="95"/>
                  </a:cubicBezTo>
                  <a:cubicBezTo>
                    <a:pt x="188" y="95"/>
                    <a:pt x="204" y="60"/>
                    <a:pt x="195" y="60"/>
                  </a:cubicBezTo>
                  <a:lnTo>
                    <a:pt x="195" y="60"/>
                  </a:lnTo>
                  <a:cubicBezTo>
                    <a:pt x="192" y="60"/>
                    <a:pt x="187" y="63"/>
                    <a:pt x="179" y="72"/>
                  </a:cubicBezTo>
                  <a:cubicBezTo>
                    <a:pt x="191" y="60"/>
                    <a:pt x="214" y="24"/>
                    <a:pt x="238" y="12"/>
                  </a:cubicBezTo>
                  <a:cubicBezTo>
                    <a:pt x="196" y="6"/>
                    <a:pt x="152" y="0"/>
                    <a:pt x="110" y="0"/>
                  </a:cubicBezTo>
                  <a:close/>
                  <a:moveTo>
                    <a:pt x="65" y="141"/>
                  </a:moveTo>
                  <a:lnTo>
                    <a:pt x="65" y="141"/>
                  </a:lnTo>
                  <a:cubicBezTo>
                    <a:pt x="67" y="146"/>
                    <a:pt x="69" y="150"/>
                    <a:pt x="71" y="155"/>
                  </a:cubicBezTo>
                  <a:cubicBezTo>
                    <a:pt x="69" y="150"/>
                    <a:pt x="67" y="146"/>
                    <a:pt x="65" y="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7497;p60">
              <a:extLst>
                <a:ext uri="{FF2B5EF4-FFF2-40B4-BE49-F238E27FC236}">
                  <a16:creationId xmlns:a16="http://schemas.microsoft.com/office/drawing/2014/main" id="{37515DEC-2CEC-4830-A46F-B39CE85DCAD4}"/>
                </a:ext>
              </a:extLst>
            </p:cNvPr>
            <p:cNvSpPr/>
            <p:nvPr/>
          </p:nvSpPr>
          <p:spPr>
            <a:xfrm>
              <a:off x="6365375" y="1909900"/>
              <a:ext cx="20825" cy="16700"/>
            </a:xfrm>
            <a:custGeom>
              <a:avLst/>
              <a:gdLst/>
              <a:ahLst/>
              <a:cxnLst/>
              <a:rect l="l" t="t" r="r" b="b"/>
              <a:pathLst>
                <a:path w="833" h="668" extrusionOk="0">
                  <a:moveTo>
                    <a:pt x="131" y="250"/>
                  </a:moveTo>
                  <a:cubicBezTo>
                    <a:pt x="131" y="254"/>
                    <a:pt x="131" y="255"/>
                    <a:pt x="131" y="255"/>
                  </a:cubicBezTo>
                  <a:cubicBezTo>
                    <a:pt x="130" y="255"/>
                    <a:pt x="127" y="250"/>
                    <a:pt x="119" y="250"/>
                  </a:cubicBezTo>
                  <a:close/>
                  <a:moveTo>
                    <a:pt x="250" y="369"/>
                  </a:moveTo>
                  <a:cubicBezTo>
                    <a:pt x="249" y="372"/>
                    <a:pt x="247" y="375"/>
                    <a:pt x="245" y="378"/>
                  </a:cubicBezTo>
                  <a:lnTo>
                    <a:pt x="245" y="378"/>
                  </a:lnTo>
                  <a:cubicBezTo>
                    <a:pt x="248" y="378"/>
                    <a:pt x="250" y="375"/>
                    <a:pt x="250" y="369"/>
                  </a:cubicBezTo>
                  <a:close/>
                  <a:moveTo>
                    <a:pt x="214" y="393"/>
                  </a:moveTo>
                  <a:lnTo>
                    <a:pt x="214" y="393"/>
                  </a:lnTo>
                  <a:cubicBezTo>
                    <a:pt x="222" y="393"/>
                    <a:pt x="214" y="398"/>
                    <a:pt x="212" y="398"/>
                  </a:cubicBezTo>
                  <a:cubicBezTo>
                    <a:pt x="211" y="398"/>
                    <a:pt x="211" y="397"/>
                    <a:pt x="214" y="393"/>
                  </a:cubicBezTo>
                  <a:close/>
                  <a:moveTo>
                    <a:pt x="656" y="413"/>
                  </a:moveTo>
                  <a:cubicBezTo>
                    <a:pt x="658" y="413"/>
                    <a:pt x="662" y="414"/>
                    <a:pt x="667" y="417"/>
                  </a:cubicBezTo>
                  <a:cubicBezTo>
                    <a:pt x="660" y="417"/>
                    <a:pt x="654" y="418"/>
                    <a:pt x="649" y="420"/>
                  </a:cubicBezTo>
                  <a:lnTo>
                    <a:pt x="649" y="420"/>
                  </a:lnTo>
                  <a:cubicBezTo>
                    <a:pt x="650" y="419"/>
                    <a:pt x="650" y="413"/>
                    <a:pt x="656" y="413"/>
                  </a:cubicBezTo>
                  <a:close/>
                  <a:moveTo>
                    <a:pt x="322" y="488"/>
                  </a:moveTo>
                  <a:cubicBezTo>
                    <a:pt x="322" y="488"/>
                    <a:pt x="322" y="489"/>
                    <a:pt x="322" y="491"/>
                  </a:cubicBezTo>
                  <a:lnTo>
                    <a:pt x="322" y="491"/>
                  </a:lnTo>
                  <a:cubicBezTo>
                    <a:pt x="324" y="490"/>
                    <a:pt x="324" y="489"/>
                    <a:pt x="322" y="488"/>
                  </a:cubicBezTo>
                  <a:close/>
                  <a:moveTo>
                    <a:pt x="465" y="548"/>
                  </a:moveTo>
                  <a:cubicBezTo>
                    <a:pt x="465" y="548"/>
                    <a:pt x="464" y="549"/>
                    <a:pt x="464" y="551"/>
                  </a:cubicBezTo>
                  <a:lnTo>
                    <a:pt x="464" y="551"/>
                  </a:lnTo>
                  <a:cubicBezTo>
                    <a:pt x="469" y="548"/>
                    <a:pt x="465" y="548"/>
                    <a:pt x="465" y="548"/>
                  </a:cubicBezTo>
                  <a:close/>
                  <a:moveTo>
                    <a:pt x="262" y="0"/>
                  </a:moveTo>
                  <a:cubicBezTo>
                    <a:pt x="167" y="48"/>
                    <a:pt x="0" y="369"/>
                    <a:pt x="60" y="405"/>
                  </a:cubicBezTo>
                  <a:cubicBezTo>
                    <a:pt x="29" y="477"/>
                    <a:pt x="272" y="619"/>
                    <a:pt x="332" y="619"/>
                  </a:cubicBezTo>
                  <a:cubicBezTo>
                    <a:pt x="342" y="619"/>
                    <a:pt x="347" y="615"/>
                    <a:pt x="345" y="607"/>
                  </a:cubicBezTo>
                  <a:lnTo>
                    <a:pt x="345" y="607"/>
                  </a:lnTo>
                  <a:cubicBezTo>
                    <a:pt x="391" y="653"/>
                    <a:pt x="425" y="667"/>
                    <a:pt x="450" y="667"/>
                  </a:cubicBezTo>
                  <a:cubicBezTo>
                    <a:pt x="490" y="667"/>
                    <a:pt x="509" y="631"/>
                    <a:pt x="524" y="631"/>
                  </a:cubicBezTo>
                  <a:cubicBezTo>
                    <a:pt x="532" y="641"/>
                    <a:pt x="541" y="646"/>
                    <a:pt x="550" y="646"/>
                  </a:cubicBezTo>
                  <a:cubicBezTo>
                    <a:pt x="582" y="646"/>
                    <a:pt x="614" y="593"/>
                    <a:pt x="595" y="583"/>
                  </a:cubicBezTo>
                  <a:lnTo>
                    <a:pt x="595" y="583"/>
                  </a:lnTo>
                  <a:cubicBezTo>
                    <a:pt x="607" y="583"/>
                    <a:pt x="631" y="607"/>
                    <a:pt x="643" y="607"/>
                  </a:cubicBezTo>
                  <a:cubicBezTo>
                    <a:pt x="643" y="608"/>
                    <a:pt x="643" y="608"/>
                    <a:pt x="643" y="608"/>
                  </a:cubicBezTo>
                  <a:cubicBezTo>
                    <a:pt x="651" y="608"/>
                    <a:pt x="832" y="357"/>
                    <a:pt x="774" y="333"/>
                  </a:cubicBezTo>
                  <a:cubicBezTo>
                    <a:pt x="774" y="333"/>
                    <a:pt x="774" y="333"/>
                    <a:pt x="762" y="322"/>
                  </a:cubicBezTo>
                  <a:cubicBezTo>
                    <a:pt x="726" y="333"/>
                    <a:pt x="726" y="333"/>
                    <a:pt x="726" y="333"/>
                  </a:cubicBezTo>
                  <a:cubicBezTo>
                    <a:pt x="679" y="345"/>
                    <a:pt x="691" y="369"/>
                    <a:pt x="643" y="417"/>
                  </a:cubicBezTo>
                  <a:cubicBezTo>
                    <a:pt x="646" y="419"/>
                    <a:pt x="647" y="420"/>
                    <a:pt x="648" y="420"/>
                  </a:cubicBezTo>
                  <a:cubicBezTo>
                    <a:pt x="648" y="420"/>
                    <a:pt x="648" y="420"/>
                    <a:pt x="648" y="420"/>
                  </a:cubicBezTo>
                  <a:lnTo>
                    <a:pt x="648" y="420"/>
                  </a:lnTo>
                  <a:cubicBezTo>
                    <a:pt x="637" y="425"/>
                    <a:pt x="631" y="436"/>
                    <a:pt x="631" y="452"/>
                  </a:cubicBezTo>
                  <a:lnTo>
                    <a:pt x="607" y="452"/>
                  </a:lnTo>
                  <a:cubicBezTo>
                    <a:pt x="598" y="462"/>
                    <a:pt x="567" y="530"/>
                    <a:pt x="554" y="530"/>
                  </a:cubicBezTo>
                  <a:cubicBezTo>
                    <a:pt x="550" y="530"/>
                    <a:pt x="548" y="525"/>
                    <a:pt x="548" y="512"/>
                  </a:cubicBezTo>
                  <a:cubicBezTo>
                    <a:pt x="548" y="536"/>
                    <a:pt x="548" y="548"/>
                    <a:pt x="548" y="548"/>
                  </a:cubicBezTo>
                  <a:cubicBezTo>
                    <a:pt x="545" y="541"/>
                    <a:pt x="542" y="539"/>
                    <a:pt x="540" y="539"/>
                  </a:cubicBezTo>
                  <a:cubicBezTo>
                    <a:pt x="536" y="539"/>
                    <a:pt x="532" y="550"/>
                    <a:pt x="521" y="550"/>
                  </a:cubicBezTo>
                  <a:cubicBezTo>
                    <a:pt x="519" y="550"/>
                    <a:pt x="516" y="550"/>
                    <a:pt x="512" y="548"/>
                  </a:cubicBezTo>
                  <a:lnTo>
                    <a:pt x="512" y="548"/>
                  </a:lnTo>
                  <a:cubicBezTo>
                    <a:pt x="524" y="560"/>
                    <a:pt x="524" y="572"/>
                    <a:pt x="512" y="583"/>
                  </a:cubicBezTo>
                  <a:cubicBezTo>
                    <a:pt x="512" y="583"/>
                    <a:pt x="476" y="548"/>
                    <a:pt x="476" y="548"/>
                  </a:cubicBezTo>
                  <a:cubicBezTo>
                    <a:pt x="476" y="560"/>
                    <a:pt x="476" y="572"/>
                    <a:pt x="465" y="595"/>
                  </a:cubicBezTo>
                  <a:cubicBezTo>
                    <a:pt x="454" y="595"/>
                    <a:pt x="461" y="561"/>
                    <a:pt x="464" y="551"/>
                  </a:cubicBezTo>
                  <a:lnTo>
                    <a:pt x="464" y="551"/>
                  </a:lnTo>
                  <a:cubicBezTo>
                    <a:pt x="461" y="552"/>
                    <a:pt x="454" y="555"/>
                    <a:pt x="441" y="560"/>
                  </a:cubicBezTo>
                  <a:cubicBezTo>
                    <a:pt x="437" y="549"/>
                    <a:pt x="438" y="545"/>
                    <a:pt x="440" y="545"/>
                  </a:cubicBezTo>
                  <a:lnTo>
                    <a:pt x="440" y="545"/>
                  </a:lnTo>
                  <a:cubicBezTo>
                    <a:pt x="443" y="545"/>
                    <a:pt x="448" y="550"/>
                    <a:pt x="449" y="550"/>
                  </a:cubicBezTo>
                  <a:cubicBezTo>
                    <a:pt x="450" y="550"/>
                    <a:pt x="448" y="547"/>
                    <a:pt x="441" y="536"/>
                  </a:cubicBezTo>
                  <a:cubicBezTo>
                    <a:pt x="439" y="539"/>
                    <a:pt x="437" y="540"/>
                    <a:pt x="435" y="540"/>
                  </a:cubicBezTo>
                  <a:cubicBezTo>
                    <a:pt x="425" y="540"/>
                    <a:pt x="410" y="516"/>
                    <a:pt x="408" y="516"/>
                  </a:cubicBezTo>
                  <a:lnTo>
                    <a:pt x="408" y="516"/>
                  </a:lnTo>
                  <a:cubicBezTo>
                    <a:pt x="407" y="516"/>
                    <a:pt x="412" y="526"/>
                    <a:pt x="429" y="560"/>
                  </a:cubicBezTo>
                  <a:cubicBezTo>
                    <a:pt x="409" y="547"/>
                    <a:pt x="408" y="537"/>
                    <a:pt x="402" y="537"/>
                  </a:cubicBezTo>
                  <a:cubicBezTo>
                    <a:pt x="398" y="537"/>
                    <a:pt x="391" y="544"/>
                    <a:pt x="369" y="560"/>
                  </a:cubicBezTo>
                  <a:cubicBezTo>
                    <a:pt x="375" y="533"/>
                    <a:pt x="370" y="525"/>
                    <a:pt x="363" y="525"/>
                  </a:cubicBezTo>
                  <a:cubicBezTo>
                    <a:pt x="354" y="525"/>
                    <a:pt x="340" y="536"/>
                    <a:pt x="334" y="536"/>
                  </a:cubicBezTo>
                  <a:cubicBezTo>
                    <a:pt x="334" y="536"/>
                    <a:pt x="325" y="501"/>
                    <a:pt x="322" y="491"/>
                  </a:cubicBezTo>
                  <a:lnTo>
                    <a:pt x="322" y="491"/>
                  </a:lnTo>
                  <a:cubicBezTo>
                    <a:pt x="320" y="491"/>
                    <a:pt x="317" y="492"/>
                    <a:pt x="312" y="492"/>
                  </a:cubicBezTo>
                  <a:cubicBezTo>
                    <a:pt x="284" y="492"/>
                    <a:pt x="220" y="485"/>
                    <a:pt x="225" y="485"/>
                  </a:cubicBezTo>
                  <a:lnTo>
                    <a:pt x="225" y="485"/>
                  </a:lnTo>
                  <a:cubicBezTo>
                    <a:pt x="226" y="485"/>
                    <a:pt x="237" y="486"/>
                    <a:pt x="262" y="488"/>
                  </a:cubicBezTo>
                  <a:cubicBezTo>
                    <a:pt x="262" y="488"/>
                    <a:pt x="262" y="429"/>
                    <a:pt x="274" y="429"/>
                  </a:cubicBezTo>
                  <a:cubicBezTo>
                    <a:pt x="238" y="429"/>
                    <a:pt x="238" y="417"/>
                    <a:pt x="191" y="417"/>
                  </a:cubicBezTo>
                  <a:cubicBezTo>
                    <a:pt x="211" y="406"/>
                    <a:pt x="232" y="396"/>
                    <a:pt x="245" y="378"/>
                  </a:cubicBezTo>
                  <a:lnTo>
                    <a:pt x="245" y="378"/>
                  </a:lnTo>
                  <a:cubicBezTo>
                    <a:pt x="245" y="378"/>
                    <a:pt x="244" y="378"/>
                    <a:pt x="244" y="378"/>
                  </a:cubicBezTo>
                  <a:cubicBezTo>
                    <a:pt x="241" y="378"/>
                    <a:pt x="238" y="375"/>
                    <a:pt x="238" y="369"/>
                  </a:cubicBezTo>
                  <a:cubicBezTo>
                    <a:pt x="191" y="369"/>
                    <a:pt x="191" y="298"/>
                    <a:pt x="167" y="262"/>
                  </a:cubicBezTo>
                  <a:lnTo>
                    <a:pt x="167" y="262"/>
                  </a:lnTo>
                  <a:cubicBezTo>
                    <a:pt x="179" y="262"/>
                    <a:pt x="191" y="274"/>
                    <a:pt x="203" y="274"/>
                  </a:cubicBezTo>
                  <a:cubicBezTo>
                    <a:pt x="238" y="274"/>
                    <a:pt x="143" y="191"/>
                    <a:pt x="155" y="191"/>
                  </a:cubicBezTo>
                  <a:lnTo>
                    <a:pt x="155" y="191"/>
                  </a:lnTo>
                  <a:cubicBezTo>
                    <a:pt x="167" y="214"/>
                    <a:pt x="191" y="226"/>
                    <a:pt x="214" y="238"/>
                  </a:cubicBezTo>
                  <a:cubicBezTo>
                    <a:pt x="198" y="230"/>
                    <a:pt x="193" y="221"/>
                    <a:pt x="200" y="221"/>
                  </a:cubicBezTo>
                  <a:cubicBezTo>
                    <a:pt x="203" y="221"/>
                    <a:pt x="208" y="223"/>
                    <a:pt x="214" y="226"/>
                  </a:cubicBezTo>
                  <a:cubicBezTo>
                    <a:pt x="214" y="226"/>
                    <a:pt x="203" y="119"/>
                    <a:pt x="191" y="95"/>
                  </a:cubicBezTo>
                  <a:lnTo>
                    <a:pt x="191" y="95"/>
                  </a:lnTo>
                  <a:cubicBezTo>
                    <a:pt x="217" y="127"/>
                    <a:pt x="222" y="133"/>
                    <a:pt x="226" y="133"/>
                  </a:cubicBezTo>
                  <a:cubicBezTo>
                    <a:pt x="229" y="133"/>
                    <a:pt x="231" y="130"/>
                    <a:pt x="237" y="130"/>
                  </a:cubicBezTo>
                  <a:cubicBezTo>
                    <a:pt x="243" y="130"/>
                    <a:pt x="254" y="133"/>
                    <a:pt x="274" y="143"/>
                  </a:cubicBezTo>
                  <a:cubicBezTo>
                    <a:pt x="262" y="131"/>
                    <a:pt x="262" y="131"/>
                    <a:pt x="262" y="131"/>
                  </a:cubicBezTo>
                  <a:cubicBezTo>
                    <a:pt x="256" y="119"/>
                    <a:pt x="253" y="116"/>
                    <a:pt x="253" y="116"/>
                  </a:cubicBezTo>
                  <a:lnTo>
                    <a:pt x="253" y="116"/>
                  </a:lnTo>
                  <a:cubicBezTo>
                    <a:pt x="253" y="116"/>
                    <a:pt x="256" y="119"/>
                    <a:pt x="262" y="119"/>
                  </a:cubicBezTo>
                  <a:cubicBezTo>
                    <a:pt x="262" y="119"/>
                    <a:pt x="274" y="131"/>
                    <a:pt x="286" y="131"/>
                  </a:cubicBezTo>
                  <a:cubicBezTo>
                    <a:pt x="320" y="131"/>
                    <a:pt x="257" y="70"/>
                    <a:pt x="261" y="70"/>
                  </a:cubicBezTo>
                  <a:lnTo>
                    <a:pt x="261" y="70"/>
                  </a:lnTo>
                  <a:cubicBezTo>
                    <a:pt x="263" y="70"/>
                    <a:pt x="276" y="80"/>
                    <a:pt x="310" y="107"/>
                  </a:cubicBezTo>
                  <a:cubicBezTo>
                    <a:pt x="286" y="48"/>
                    <a:pt x="262" y="12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7498;p60">
              <a:extLst>
                <a:ext uri="{FF2B5EF4-FFF2-40B4-BE49-F238E27FC236}">
                  <a16:creationId xmlns:a16="http://schemas.microsoft.com/office/drawing/2014/main" id="{B9590B26-6820-453E-8732-03B2DDC617BF}"/>
                </a:ext>
              </a:extLst>
            </p:cNvPr>
            <p:cNvSpPr/>
            <p:nvPr/>
          </p:nvSpPr>
          <p:spPr>
            <a:xfrm>
              <a:off x="6373700" y="1911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2"/>
                  </a:moveTo>
                  <a:cubicBezTo>
                    <a:pt x="1" y="0"/>
                    <a:pt x="12" y="12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7499;p60">
              <a:extLst>
                <a:ext uri="{FF2B5EF4-FFF2-40B4-BE49-F238E27FC236}">
                  <a16:creationId xmlns:a16="http://schemas.microsoft.com/office/drawing/2014/main" id="{C264B470-B48B-43B8-BABD-D4DA93B5FEB8}"/>
                </a:ext>
              </a:extLst>
            </p:cNvPr>
            <p:cNvSpPr/>
            <p:nvPr/>
          </p:nvSpPr>
          <p:spPr>
            <a:xfrm>
              <a:off x="6374900" y="1911325"/>
              <a:ext cx="150" cy="375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1"/>
                    <a:pt x="0" y="8"/>
                    <a:pt x="0" y="14"/>
                  </a:cubicBezTo>
                  <a:cubicBezTo>
                    <a:pt x="5" y="4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17500;p60">
              <a:extLst>
                <a:ext uri="{FF2B5EF4-FFF2-40B4-BE49-F238E27FC236}">
                  <a16:creationId xmlns:a16="http://schemas.microsoft.com/office/drawing/2014/main" id="{D2D59AD0-B5A6-4707-9C16-7F42D38439A8}"/>
                </a:ext>
              </a:extLst>
            </p:cNvPr>
            <p:cNvSpPr/>
            <p:nvPr/>
          </p:nvSpPr>
          <p:spPr>
            <a:xfrm>
              <a:off x="6371125" y="1913200"/>
              <a:ext cx="825" cy="275"/>
            </a:xfrm>
            <a:custGeom>
              <a:avLst/>
              <a:gdLst/>
              <a:ahLst/>
              <a:cxnLst/>
              <a:rect l="l" t="t" r="r" b="b"/>
              <a:pathLst>
                <a:path w="33" h="11" extrusionOk="0">
                  <a:moveTo>
                    <a:pt x="3" y="0"/>
                  </a:moveTo>
                  <a:cubicBezTo>
                    <a:pt x="0" y="0"/>
                    <a:pt x="24" y="11"/>
                    <a:pt x="32" y="11"/>
                  </a:cubicBezTo>
                  <a:cubicBezTo>
                    <a:pt x="12" y="3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7501;p60">
              <a:extLst>
                <a:ext uri="{FF2B5EF4-FFF2-40B4-BE49-F238E27FC236}">
                  <a16:creationId xmlns:a16="http://schemas.microsoft.com/office/drawing/2014/main" id="{E43CE654-AD1E-4970-A59A-63F68CDA0D1F}"/>
                </a:ext>
              </a:extLst>
            </p:cNvPr>
            <p:cNvSpPr/>
            <p:nvPr/>
          </p:nvSpPr>
          <p:spPr>
            <a:xfrm>
              <a:off x="6377875" y="19232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1"/>
                  </a:moveTo>
                  <a:cubicBezTo>
                    <a:pt x="12" y="2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7502;p60">
              <a:extLst>
                <a:ext uri="{FF2B5EF4-FFF2-40B4-BE49-F238E27FC236}">
                  <a16:creationId xmlns:a16="http://schemas.microsoft.com/office/drawing/2014/main" id="{AB13F6D1-8595-4D66-A9DC-EF0A0F41BC28}"/>
                </a:ext>
              </a:extLst>
            </p:cNvPr>
            <p:cNvSpPr/>
            <p:nvPr/>
          </p:nvSpPr>
          <p:spPr>
            <a:xfrm>
              <a:off x="6380850" y="1909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7503;p60">
              <a:extLst>
                <a:ext uri="{FF2B5EF4-FFF2-40B4-BE49-F238E27FC236}">
                  <a16:creationId xmlns:a16="http://schemas.microsoft.com/office/drawing/2014/main" id="{A4EA6331-6148-4893-B890-7344D563BA49}"/>
                </a:ext>
              </a:extLst>
            </p:cNvPr>
            <p:cNvSpPr/>
            <p:nvPr/>
          </p:nvSpPr>
          <p:spPr>
            <a:xfrm>
              <a:off x="6380350" y="1910650"/>
              <a:ext cx="450" cy="150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6" y="0"/>
                  </a:moveTo>
                  <a:cubicBezTo>
                    <a:pt x="14" y="0"/>
                    <a:pt x="0" y="6"/>
                    <a:pt x="8" y="6"/>
                  </a:cubicBezTo>
                  <a:cubicBezTo>
                    <a:pt x="16" y="2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7504;p60">
              <a:extLst>
                <a:ext uri="{FF2B5EF4-FFF2-40B4-BE49-F238E27FC236}">
                  <a16:creationId xmlns:a16="http://schemas.microsoft.com/office/drawing/2014/main" id="{514B4F56-A3E5-4894-BEE2-2D941765E3D9}"/>
                </a:ext>
              </a:extLst>
            </p:cNvPr>
            <p:cNvSpPr/>
            <p:nvPr/>
          </p:nvSpPr>
          <p:spPr>
            <a:xfrm>
              <a:off x="6380250" y="19110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"/>
                    <a:pt x="0" y="13"/>
                    <a:pt x="0" y="24"/>
                  </a:cubicBezTo>
                  <a:cubicBezTo>
                    <a:pt x="0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7505;p60">
              <a:extLst>
                <a:ext uri="{FF2B5EF4-FFF2-40B4-BE49-F238E27FC236}">
                  <a16:creationId xmlns:a16="http://schemas.microsoft.com/office/drawing/2014/main" id="{5B3A999B-9BB6-4CC2-A172-8E9F7BF30F7C}"/>
                </a:ext>
              </a:extLst>
            </p:cNvPr>
            <p:cNvSpPr/>
            <p:nvPr/>
          </p:nvSpPr>
          <p:spPr>
            <a:xfrm>
              <a:off x="6377275" y="19101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7506;p60">
              <a:extLst>
                <a:ext uri="{FF2B5EF4-FFF2-40B4-BE49-F238E27FC236}">
                  <a16:creationId xmlns:a16="http://schemas.microsoft.com/office/drawing/2014/main" id="{B027010B-5EBB-4FB4-BFED-F1D5389904EC}"/>
                </a:ext>
              </a:extLst>
            </p:cNvPr>
            <p:cNvSpPr/>
            <p:nvPr/>
          </p:nvSpPr>
          <p:spPr>
            <a:xfrm>
              <a:off x="6384725" y="19179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7507;p60">
              <a:extLst>
                <a:ext uri="{FF2B5EF4-FFF2-40B4-BE49-F238E27FC236}">
                  <a16:creationId xmlns:a16="http://schemas.microsoft.com/office/drawing/2014/main" id="{2979C5C7-E4CF-481D-BB56-218A3D88BD50}"/>
                </a:ext>
              </a:extLst>
            </p:cNvPr>
            <p:cNvSpPr/>
            <p:nvPr/>
          </p:nvSpPr>
          <p:spPr>
            <a:xfrm>
              <a:off x="6372650" y="1921125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0"/>
                  </a:moveTo>
                  <a:cubicBezTo>
                    <a:pt x="4" y="0"/>
                    <a:pt x="0" y="7"/>
                    <a:pt x="2" y="7"/>
                  </a:cubicBezTo>
                  <a:cubicBezTo>
                    <a:pt x="3" y="7"/>
                    <a:pt x="4" y="6"/>
                    <a:pt x="7" y="3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7508;p60">
              <a:extLst>
                <a:ext uri="{FF2B5EF4-FFF2-40B4-BE49-F238E27FC236}">
                  <a16:creationId xmlns:a16="http://schemas.microsoft.com/office/drawing/2014/main" id="{47872565-1586-4AA6-9196-39D7487D786F}"/>
                </a:ext>
              </a:extLst>
            </p:cNvPr>
            <p:cNvSpPr/>
            <p:nvPr/>
          </p:nvSpPr>
          <p:spPr>
            <a:xfrm>
              <a:off x="6362975" y="2035075"/>
              <a:ext cx="5350" cy="1250"/>
            </a:xfrm>
            <a:custGeom>
              <a:avLst/>
              <a:gdLst/>
              <a:ahLst/>
              <a:cxnLst/>
              <a:rect l="l" t="t" r="r" b="b"/>
              <a:pathLst>
                <a:path w="214" h="50" extrusionOk="0">
                  <a:moveTo>
                    <a:pt x="168" y="1"/>
                  </a:moveTo>
                  <a:cubicBezTo>
                    <a:pt x="117" y="1"/>
                    <a:pt x="23" y="29"/>
                    <a:pt x="1" y="29"/>
                  </a:cubicBezTo>
                  <a:cubicBezTo>
                    <a:pt x="11" y="45"/>
                    <a:pt x="37" y="49"/>
                    <a:pt x="67" y="49"/>
                  </a:cubicBezTo>
                  <a:cubicBezTo>
                    <a:pt x="108" y="49"/>
                    <a:pt x="157" y="41"/>
                    <a:pt x="191" y="41"/>
                  </a:cubicBezTo>
                  <a:cubicBezTo>
                    <a:pt x="213" y="11"/>
                    <a:pt x="19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17509;p60">
              <a:extLst>
                <a:ext uri="{FF2B5EF4-FFF2-40B4-BE49-F238E27FC236}">
                  <a16:creationId xmlns:a16="http://schemas.microsoft.com/office/drawing/2014/main" id="{88146E31-3A86-4F2F-816E-11F104087C9F}"/>
                </a:ext>
              </a:extLst>
            </p:cNvPr>
            <p:cNvSpPr/>
            <p:nvPr/>
          </p:nvSpPr>
          <p:spPr>
            <a:xfrm>
              <a:off x="6359125" y="2033725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12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36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17510;p60">
              <a:extLst>
                <a:ext uri="{FF2B5EF4-FFF2-40B4-BE49-F238E27FC236}">
                  <a16:creationId xmlns:a16="http://schemas.microsoft.com/office/drawing/2014/main" id="{C4E997A4-C5BF-427B-ABC2-2A63E39416A9}"/>
                </a:ext>
              </a:extLst>
            </p:cNvPr>
            <p:cNvSpPr/>
            <p:nvPr/>
          </p:nvSpPr>
          <p:spPr>
            <a:xfrm>
              <a:off x="6354950" y="2033725"/>
              <a:ext cx="925" cy="600"/>
            </a:xfrm>
            <a:custGeom>
              <a:avLst/>
              <a:gdLst/>
              <a:ahLst/>
              <a:cxnLst/>
              <a:rect l="l" t="t" r="r" b="b"/>
              <a:pathLst>
                <a:path w="37" h="24" extrusionOk="0">
                  <a:moveTo>
                    <a:pt x="36" y="0"/>
                  </a:moveTo>
                  <a:cubicBezTo>
                    <a:pt x="36" y="0"/>
                    <a:pt x="0" y="24"/>
                    <a:pt x="12" y="24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7511;p60">
              <a:extLst>
                <a:ext uri="{FF2B5EF4-FFF2-40B4-BE49-F238E27FC236}">
                  <a16:creationId xmlns:a16="http://schemas.microsoft.com/office/drawing/2014/main" id="{89C8FDC4-B9CA-4127-BBB7-F3CA2129E9B2}"/>
                </a:ext>
              </a:extLst>
            </p:cNvPr>
            <p:cNvSpPr/>
            <p:nvPr/>
          </p:nvSpPr>
          <p:spPr>
            <a:xfrm>
              <a:off x="6354950" y="20343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0" y="1"/>
                  </a:ln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7512;p60">
              <a:extLst>
                <a:ext uri="{FF2B5EF4-FFF2-40B4-BE49-F238E27FC236}">
                  <a16:creationId xmlns:a16="http://schemas.microsoft.com/office/drawing/2014/main" id="{31184E13-5A85-4DD9-8D58-43B855B8EB08}"/>
                </a:ext>
              </a:extLst>
            </p:cNvPr>
            <p:cNvSpPr/>
            <p:nvPr/>
          </p:nvSpPr>
          <p:spPr>
            <a:xfrm>
              <a:off x="6354350" y="2034850"/>
              <a:ext cx="600" cy="375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21" y="1"/>
                  </a:moveTo>
                  <a:cubicBezTo>
                    <a:pt x="17" y="1"/>
                    <a:pt x="1" y="8"/>
                    <a:pt x="1" y="15"/>
                  </a:cubicBezTo>
                  <a:cubicBezTo>
                    <a:pt x="21" y="4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7513;p60">
              <a:extLst>
                <a:ext uri="{FF2B5EF4-FFF2-40B4-BE49-F238E27FC236}">
                  <a16:creationId xmlns:a16="http://schemas.microsoft.com/office/drawing/2014/main" id="{30CAD51D-4296-43F6-B7ED-0D6473B27B94}"/>
                </a:ext>
              </a:extLst>
            </p:cNvPr>
            <p:cNvSpPr/>
            <p:nvPr/>
          </p:nvSpPr>
          <p:spPr>
            <a:xfrm>
              <a:off x="6354950" y="20346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1"/>
                  </a:moveTo>
                  <a:cubicBezTo>
                    <a:pt x="24" y="13"/>
                    <a:pt x="0" y="13"/>
                    <a:pt x="0" y="13"/>
                  </a:cubicBezTo>
                  <a:cubicBezTo>
                    <a:pt x="12" y="13"/>
                    <a:pt x="24" y="13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7514;p60">
              <a:extLst>
                <a:ext uri="{FF2B5EF4-FFF2-40B4-BE49-F238E27FC236}">
                  <a16:creationId xmlns:a16="http://schemas.microsoft.com/office/drawing/2014/main" id="{63F9A3B9-6266-47B7-8A37-F36A9D0E3944}"/>
                </a:ext>
              </a:extLst>
            </p:cNvPr>
            <p:cNvSpPr/>
            <p:nvPr/>
          </p:nvSpPr>
          <p:spPr>
            <a:xfrm>
              <a:off x="6355850" y="2034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0" y="1"/>
                    <a:pt x="12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7515;p60">
              <a:extLst>
                <a:ext uri="{FF2B5EF4-FFF2-40B4-BE49-F238E27FC236}">
                  <a16:creationId xmlns:a16="http://schemas.microsoft.com/office/drawing/2014/main" id="{7A551824-D464-4E5C-836E-FEE6C5129367}"/>
                </a:ext>
              </a:extLst>
            </p:cNvPr>
            <p:cNvSpPr/>
            <p:nvPr/>
          </p:nvSpPr>
          <p:spPr>
            <a:xfrm>
              <a:off x="6356725" y="2034600"/>
              <a:ext cx="1825" cy="975"/>
            </a:xfrm>
            <a:custGeom>
              <a:avLst/>
              <a:gdLst/>
              <a:ahLst/>
              <a:cxnLst/>
              <a:rect l="l" t="t" r="r" b="b"/>
              <a:pathLst>
                <a:path w="73" h="39" extrusionOk="0">
                  <a:moveTo>
                    <a:pt x="1" y="1"/>
                  </a:moveTo>
                  <a:cubicBezTo>
                    <a:pt x="9" y="9"/>
                    <a:pt x="28" y="39"/>
                    <a:pt x="47" y="39"/>
                  </a:cubicBezTo>
                  <a:cubicBezTo>
                    <a:pt x="56" y="39"/>
                    <a:pt x="65" y="32"/>
                    <a:pt x="72" y="13"/>
                  </a:cubicBezTo>
                  <a:cubicBezTo>
                    <a:pt x="49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7516;p60">
              <a:extLst>
                <a:ext uri="{FF2B5EF4-FFF2-40B4-BE49-F238E27FC236}">
                  <a16:creationId xmlns:a16="http://schemas.microsoft.com/office/drawing/2014/main" id="{08CACA1D-D891-4EFF-ACE6-18AB993B22F3}"/>
                </a:ext>
              </a:extLst>
            </p:cNvPr>
            <p:cNvSpPr/>
            <p:nvPr/>
          </p:nvSpPr>
          <p:spPr>
            <a:xfrm>
              <a:off x="6347500" y="2034900"/>
              <a:ext cx="1525" cy="625"/>
            </a:xfrm>
            <a:custGeom>
              <a:avLst/>
              <a:gdLst/>
              <a:ahLst/>
              <a:cxnLst/>
              <a:rect l="l" t="t" r="r" b="b"/>
              <a:pathLst>
                <a:path w="61" h="25" extrusionOk="0">
                  <a:moveTo>
                    <a:pt x="48" y="1"/>
                  </a:moveTo>
                  <a:lnTo>
                    <a:pt x="1" y="24"/>
                  </a:lnTo>
                  <a:cubicBezTo>
                    <a:pt x="48" y="24"/>
                    <a:pt x="60" y="13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7517;p60">
              <a:extLst>
                <a:ext uri="{FF2B5EF4-FFF2-40B4-BE49-F238E27FC236}">
                  <a16:creationId xmlns:a16="http://schemas.microsoft.com/office/drawing/2014/main" id="{22B028BF-BF9F-46DB-BC1C-F908247859DC}"/>
                </a:ext>
              </a:extLst>
            </p:cNvPr>
            <p:cNvSpPr/>
            <p:nvPr/>
          </p:nvSpPr>
          <p:spPr>
            <a:xfrm>
              <a:off x="6338575" y="2033925"/>
              <a:ext cx="1950" cy="700"/>
            </a:xfrm>
            <a:custGeom>
              <a:avLst/>
              <a:gdLst/>
              <a:ahLst/>
              <a:cxnLst/>
              <a:rect l="l" t="t" r="r" b="b"/>
              <a:pathLst>
                <a:path w="78" h="28" extrusionOk="0">
                  <a:moveTo>
                    <a:pt x="63" y="1"/>
                  </a:moveTo>
                  <a:cubicBezTo>
                    <a:pt x="51" y="1"/>
                    <a:pt x="30" y="10"/>
                    <a:pt x="1" y="28"/>
                  </a:cubicBezTo>
                  <a:lnTo>
                    <a:pt x="72" y="28"/>
                  </a:lnTo>
                  <a:cubicBezTo>
                    <a:pt x="54" y="22"/>
                    <a:pt x="54" y="19"/>
                    <a:pt x="59" y="19"/>
                  </a:cubicBezTo>
                  <a:cubicBezTo>
                    <a:pt x="63" y="19"/>
                    <a:pt x="72" y="22"/>
                    <a:pt x="72" y="28"/>
                  </a:cubicBezTo>
                  <a:cubicBezTo>
                    <a:pt x="78" y="10"/>
                    <a:pt x="75" y="1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7518;p60">
              <a:extLst>
                <a:ext uri="{FF2B5EF4-FFF2-40B4-BE49-F238E27FC236}">
                  <a16:creationId xmlns:a16="http://schemas.microsoft.com/office/drawing/2014/main" id="{3B42CEDA-48FC-4D24-B1B2-F3E8D421BB6C}"/>
                </a:ext>
              </a:extLst>
            </p:cNvPr>
            <p:cNvSpPr/>
            <p:nvPr/>
          </p:nvSpPr>
          <p:spPr>
            <a:xfrm>
              <a:off x="6337100" y="2034475"/>
              <a:ext cx="1500" cy="450"/>
            </a:xfrm>
            <a:custGeom>
              <a:avLst/>
              <a:gdLst/>
              <a:ahLst/>
              <a:cxnLst/>
              <a:rect l="l" t="t" r="r" b="b"/>
              <a:pathLst>
                <a:path w="60" h="18" extrusionOk="0">
                  <a:moveTo>
                    <a:pt x="41" y="1"/>
                  </a:moveTo>
                  <a:cubicBezTo>
                    <a:pt x="28" y="1"/>
                    <a:pt x="17" y="9"/>
                    <a:pt x="0" y="18"/>
                  </a:cubicBezTo>
                  <a:cubicBezTo>
                    <a:pt x="24" y="18"/>
                    <a:pt x="48" y="6"/>
                    <a:pt x="60" y="6"/>
                  </a:cubicBezTo>
                  <a:cubicBezTo>
                    <a:pt x="53" y="2"/>
                    <a:pt x="47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7519;p60">
              <a:extLst>
                <a:ext uri="{FF2B5EF4-FFF2-40B4-BE49-F238E27FC236}">
                  <a16:creationId xmlns:a16="http://schemas.microsoft.com/office/drawing/2014/main" id="{9CA8602F-B0E4-478C-B171-84AF49920470}"/>
                </a:ext>
              </a:extLst>
            </p:cNvPr>
            <p:cNvSpPr/>
            <p:nvPr/>
          </p:nvSpPr>
          <p:spPr>
            <a:xfrm>
              <a:off x="6343650" y="203550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24" y="0"/>
                    <a:pt x="12" y="0"/>
                    <a:pt x="0" y="0"/>
                  </a:cubicBezTo>
                  <a:cubicBezTo>
                    <a:pt x="0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7520;p60">
              <a:extLst>
                <a:ext uri="{FF2B5EF4-FFF2-40B4-BE49-F238E27FC236}">
                  <a16:creationId xmlns:a16="http://schemas.microsoft.com/office/drawing/2014/main" id="{76F1C0B4-29D6-4A1D-BF22-E4FF91686938}"/>
                </a:ext>
              </a:extLst>
            </p:cNvPr>
            <p:cNvSpPr/>
            <p:nvPr/>
          </p:nvSpPr>
          <p:spPr>
            <a:xfrm>
              <a:off x="6348700" y="2035800"/>
              <a:ext cx="2100" cy="1200"/>
            </a:xfrm>
            <a:custGeom>
              <a:avLst/>
              <a:gdLst/>
              <a:ahLst/>
              <a:cxnLst/>
              <a:rect l="l" t="t" r="r" b="b"/>
              <a:pathLst>
                <a:path w="84" h="48" extrusionOk="0">
                  <a:moveTo>
                    <a:pt x="84" y="0"/>
                  </a:moveTo>
                  <a:cubicBezTo>
                    <a:pt x="60" y="12"/>
                    <a:pt x="0" y="36"/>
                    <a:pt x="60" y="48"/>
                  </a:cubicBezTo>
                  <a:cubicBezTo>
                    <a:pt x="72" y="36"/>
                    <a:pt x="48" y="24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7521;p60">
              <a:extLst>
                <a:ext uri="{FF2B5EF4-FFF2-40B4-BE49-F238E27FC236}">
                  <a16:creationId xmlns:a16="http://schemas.microsoft.com/office/drawing/2014/main" id="{601B0C0C-19D6-4758-8CA5-A5304512BE51}"/>
                </a:ext>
              </a:extLst>
            </p:cNvPr>
            <p:cNvSpPr/>
            <p:nvPr/>
          </p:nvSpPr>
          <p:spPr>
            <a:xfrm>
              <a:off x="6346325" y="2035500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48" y="0"/>
                  </a:moveTo>
                  <a:cubicBezTo>
                    <a:pt x="36" y="12"/>
                    <a:pt x="12" y="12"/>
                    <a:pt x="0" y="24"/>
                  </a:cubicBezTo>
                  <a:cubicBezTo>
                    <a:pt x="36" y="12"/>
                    <a:pt x="36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7522;p60">
              <a:extLst>
                <a:ext uri="{FF2B5EF4-FFF2-40B4-BE49-F238E27FC236}">
                  <a16:creationId xmlns:a16="http://schemas.microsoft.com/office/drawing/2014/main" id="{87899088-89D3-4799-80E1-4B3FCC1A89B6}"/>
                </a:ext>
              </a:extLst>
            </p:cNvPr>
            <p:cNvSpPr/>
            <p:nvPr/>
          </p:nvSpPr>
          <p:spPr>
            <a:xfrm>
              <a:off x="6345425" y="20361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0"/>
                  </a:moveTo>
                  <a:cubicBezTo>
                    <a:pt x="36" y="0"/>
                    <a:pt x="12" y="0"/>
                    <a:pt x="0" y="12"/>
                  </a:cubicBezTo>
                  <a:cubicBezTo>
                    <a:pt x="24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7523;p60">
              <a:extLst>
                <a:ext uri="{FF2B5EF4-FFF2-40B4-BE49-F238E27FC236}">
                  <a16:creationId xmlns:a16="http://schemas.microsoft.com/office/drawing/2014/main" id="{C423E571-CDE7-462A-9874-C4692AD7096C}"/>
                </a:ext>
              </a:extLst>
            </p:cNvPr>
            <p:cNvSpPr/>
            <p:nvPr/>
          </p:nvSpPr>
          <p:spPr>
            <a:xfrm>
              <a:off x="6336800" y="20358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7524;p60">
              <a:extLst>
                <a:ext uri="{FF2B5EF4-FFF2-40B4-BE49-F238E27FC236}">
                  <a16:creationId xmlns:a16="http://schemas.microsoft.com/office/drawing/2014/main" id="{CEFCF36D-857D-4F5A-A162-2FBC3ADFE65A}"/>
                </a:ext>
              </a:extLst>
            </p:cNvPr>
            <p:cNvSpPr/>
            <p:nvPr/>
          </p:nvSpPr>
          <p:spPr>
            <a:xfrm>
              <a:off x="6337375" y="2035500"/>
              <a:ext cx="3025" cy="325"/>
            </a:xfrm>
            <a:custGeom>
              <a:avLst/>
              <a:gdLst/>
              <a:ahLst/>
              <a:cxnLst/>
              <a:rect l="l" t="t" r="r" b="b"/>
              <a:pathLst>
                <a:path w="121" h="13" extrusionOk="0">
                  <a:moveTo>
                    <a:pt x="84" y="0"/>
                  </a:moveTo>
                  <a:cubicBezTo>
                    <a:pt x="84" y="0"/>
                    <a:pt x="37" y="12"/>
                    <a:pt x="1" y="12"/>
                  </a:cubicBezTo>
                  <a:cubicBezTo>
                    <a:pt x="37" y="12"/>
                    <a:pt x="120" y="12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7525;p60">
              <a:extLst>
                <a:ext uri="{FF2B5EF4-FFF2-40B4-BE49-F238E27FC236}">
                  <a16:creationId xmlns:a16="http://schemas.microsoft.com/office/drawing/2014/main" id="{5AC7DDB1-0886-4B7C-9EB5-17B988AF17D1}"/>
                </a:ext>
              </a:extLst>
            </p:cNvPr>
            <p:cNvSpPr/>
            <p:nvPr/>
          </p:nvSpPr>
          <p:spPr>
            <a:xfrm>
              <a:off x="6338875" y="20352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2"/>
                  </a:moveTo>
                  <a:cubicBezTo>
                    <a:pt x="1" y="1"/>
                    <a:pt x="24" y="12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7526;p60">
              <a:extLst>
                <a:ext uri="{FF2B5EF4-FFF2-40B4-BE49-F238E27FC236}">
                  <a16:creationId xmlns:a16="http://schemas.microsoft.com/office/drawing/2014/main" id="{7A7AB654-04EB-43BD-9759-F1EE7E77AD50}"/>
                </a:ext>
              </a:extLst>
            </p:cNvPr>
            <p:cNvSpPr/>
            <p:nvPr/>
          </p:nvSpPr>
          <p:spPr>
            <a:xfrm>
              <a:off x="6339775" y="2036000"/>
              <a:ext cx="1350" cy="200"/>
            </a:xfrm>
            <a:custGeom>
              <a:avLst/>
              <a:gdLst/>
              <a:ahLst/>
              <a:cxnLst/>
              <a:rect l="l" t="t" r="r" b="b"/>
              <a:pathLst>
                <a:path w="54" h="8" extrusionOk="0">
                  <a:moveTo>
                    <a:pt x="18" y="1"/>
                  </a:moveTo>
                  <a:cubicBezTo>
                    <a:pt x="12" y="1"/>
                    <a:pt x="5" y="2"/>
                    <a:pt x="0" y="4"/>
                  </a:cubicBezTo>
                  <a:cubicBezTo>
                    <a:pt x="18" y="7"/>
                    <a:pt x="29" y="8"/>
                    <a:pt x="36" y="8"/>
                  </a:cubicBezTo>
                  <a:cubicBezTo>
                    <a:pt x="53" y="8"/>
                    <a:pt x="36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17527;p60">
              <a:extLst>
                <a:ext uri="{FF2B5EF4-FFF2-40B4-BE49-F238E27FC236}">
                  <a16:creationId xmlns:a16="http://schemas.microsoft.com/office/drawing/2014/main" id="{06A4B62B-841C-457C-9AD5-0E2F37105109}"/>
                </a:ext>
              </a:extLst>
            </p:cNvPr>
            <p:cNvSpPr/>
            <p:nvPr/>
          </p:nvSpPr>
          <p:spPr>
            <a:xfrm>
              <a:off x="6339475" y="2036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7528;p60">
              <a:extLst>
                <a:ext uri="{FF2B5EF4-FFF2-40B4-BE49-F238E27FC236}">
                  <a16:creationId xmlns:a16="http://schemas.microsoft.com/office/drawing/2014/main" id="{3C0021B3-181B-4E1A-A58C-6697A5B007FD}"/>
                </a:ext>
              </a:extLst>
            </p:cNvPr>
            <p:cNvSpPr/>
            <p:nvPr/>
          </p:nvSpPr>
          <p:spPr>
            <a:xfrm>
              <a:off x="6340650" y="20352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24"/>
                    <a:pt x="1" y="24"/>
                    <a:pt x="13" y="24"/>
                  </a:cubicBezTo>
                  <a:cubicBezTo>
                    <a:pt x="25" y="24"/>
                    <a:pt x="49" y="12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17529;p60">
              <a:extLst>
                <a:ext uri="{FF2B5EF4-FFF2-40B4-BE49-F238E27FC236}">
                  <a16:creationId xmlns:a16="http://schemas.microsoft.com/office/drawing/2014/main" id="{204F7265-930A-493A-98C5-3F0EC82C551D}"/>
                </a:ext>
              </a:extLst>
            </p:cNvPr>
            <p:cNvSpPr/>
            <p:nvPr/>
          </p:nvSpPr>
          <p:spPr>
            <a:xfrm>
              <a:off x="6326600" y="2036750"/>
              <a:ext cx="7725" cy="2950"/>
            </a:xfrm>
            <a:custGeom>
              <a:avLst/>
              <a:gdLst/>
              <a:ahLst/>
              <a:cxnLst/>
              <a:rect l="l" t="t" r="r" b="b"/>
              <a:pathLst>
                <a:path w="309" h="118" extrusionOk="0">
                  <a:moveTo>
                    <a:pt x="105" y="1"/>
                  </a:moveTo>
                  <a:cubicBezTo>
                    <a:pt x="96" y="1"/>
                    <a:pt x="110" y="10"/>
                    <a:pt x="178" y="32"/>
                  </a:cubicBezTo>
                  <a:lnTo>
                    <a:pt x="178" y="32"/>
                  </a:lnTo>
                  <a:cubicBezTo>
                    <a:pt x="175" y="32"/>
                    <a:pt x="172" y="32"/>
                    <a:pt x="168" y="32"/>
                  </a:cubicBezTo>
                  <a:cubicBezTo>
                    <a:pt x="126" y="32"/>
                    <a:pt x="26" y="64"/>
                    <a:pt x="15" y="105"/>
                  </a:cubicBezTo>
                  <a:cubicBezTo>
                    <a:pt x="9" y="93"/>
                    <a:pt x="3" y="84"/>
                    <a:pt x="2" y="84"/>
                  </a:cubicBezTo>
                  <a:lnTo>
                    <a:pt x="2" y="84"/>
                  </a:lnTo>
                  <a:cubicBezTo>
                    <a:pt x="0" y="84"/>
                    <a:pt x="3" y="93"/>
                    <a:pt x="15" y="117"/>
                  </a:cubicBezTo>
                  <a:cubicBezTo>
                    <a:pt x="39" y="105"/>
                    <a:pt x="111" y="93"/>
                    <a:pt x="146" y="93"/>
                  </a:cubicBezTo>
                  <a:cubicBezTo>
                    <a:pt x="308" y="59"/>
                    <a:pt x="129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17530;p60">
              <a:extLst>
                <a:ext uri="{FF2B5EF4-FFF2-40B4-BE49-F238E27FC236}">
                  <a16:creationId xmlns:a16="http://schemas.microsoft.com/office/drawing/2014/main" id="{EA04DD27-3D56-40B6-8C71-556B301FB110}"/>
                </a:ext>
              </a:extLst>
            </p:cNvPr>
            <p:cNvSpPr/>
            <p:nvPr/>
          </p:nvSpPr>
          <p:spPr>
            <a:xfrm>
              <a:off x="6330250" y="2035300"/>
              <a:ext cx="3000" cy="825"/>
            </a:xfrm>
            <a:custGeom>
              <a:avLst/>
              <a:gdLst/>
              <a:ahLst/>
              <a:cxnLst/>
              <a:rect l="l" t="t" r="r" b="b"/>
              <a:pathLst>
                <a:path w="120" h="33" extrusionOk="0">
                  <a:moveTo>
                    <a:pt x="39" y="1"/>
                  </a:moveTo>
                  <a:cubicBezTo>
                    <a:pt x="23" y="1"/>
                    <a:pt x="8" y="8"/>
                    <a:pt x="0" y="32"/>
                  </a:cubicBezTo>
                  <a:lnTo>
                    <a:pt x="119" y="32"/>
                  </a:lnTo>
                  <a:cubicBezTo>
                    <a:pt x="111" y="32"/>
                    <a:pt x="72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17531;p60">
              <a:extLst>
                <a:ext uri="{FF2B5EF4-FFF2-40B4-BE49-F238E27FC236}">
                  <a16:creationId xmlns:a16="http://schemas.microsoft.com/office/drawing/2014/main" id="{F273AB9E-4844-4E21-90C9-F0D7A4746497}"/>
                </a:ext>
              </a:extLst>
            </p:cNvPr>
            <p:cNvSpPr/>
            <p:nvPr/>
          </p:nvSpPr>
          <p:spPr>
            <a:xfrm>
              <a:off x="6330250" y="20355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24"/>
                  </a:moveTo>
                  <a:cubicBezTo>
                    <a:pt x="12" y="0"/>
                    <a:pt x="0" y="24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17532;p60">
              <a:extLst>
                <a:ext uri="{FF2B5EF4-FFF2-40B4-BE49-F238E27FC236}">
                  <a16:creationId xmlns:a16="http://schemas.microsoft.com/office/drawing/2014/main" id="{4E528C74-0A69-4773-89C5-8D6F48C1E92F}"/>
                </a:ext>
              </a:extLst>
            </p:cNvPr>
            <p:cNvSpPr/>
            <p:nvPr/>
          </p:nvSpPr>
          <p:spPr>
            <a:xfrm>
              <a:off x="6335000" y="203610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3" y="0"/>
                  </a:moveTo>
                  <a:cubicBezTo>
                    <a:pt x="13" y="0"/>
                    <a:pt x="25" y="0"/>
                    <a:pt x="25" y="0"/>
                  </a:cubicBezTo>
                  <a:cubicBezTo>
                    <a:pt x="25" y="0"/>
                    <a:pt x="36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17533;p60">
              <a:extLst>
                <a:ext uri="{FF2B5EF4-FFF2-40B4-BE49-F238E27FC236}">
                  <a16:creationId xmlns:a16="http://schemas.microsoft.com/office/drawing/2014/main" id="{74C485FF-C5AA-4F52-9C22-545415A1D2CB}"/>
                </a:ext>
              </a:extLst>
            </p:cNvPr>
            <p:cNvSpPr/>
            <p:nvPr/>
          </p:nvSpPr>
          <p:spPr>
            <a:xfrm>
              <a:off x="6332925" y="2035800"/>
              <a:ext cx="8650" cy="1500"/>
            </a:xfrm>
            <a:custGeom>
              <a:avLst/>
              <a:gdLst/>
              <a:ahLst/>
              <a:cxnLst/>
              <a:rect l="l" t="t" r="r" b="b"/>
              <a:pathLst>
                <a:path w="346" h="60" extrusionOk="0">
                  <a:moveTo>
                    <a:pt x="167" y="0"/>
                  </a:moveTo>
                  <a:cubicBezTo>
                    <a:pt x="131" y="0"/>
                    <a:pt x="72" y="0"/>
                    <a:pt x="24" y="12"/>
                  </a:cubicBezTo>
                  <a:lnTo>
                    <a:pt x="119" y="12"/>
                  </a:lnTo>
                  <a:cubicBezTo>
                    <a:pt x="96" y="36"/>
                    <a:pt x="60" y="0"/>
                    <a:pt x="84" y="60"/>
                  </a:cubicBezTo>
                  <a:cubicBezTo>
                    <a:pt x="346" y="36"/>
                    <a:pt x="0" y="12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17534;p60">
              <a:extLst>
                <a:ext uri="{FF2B5EF4-FFF2-40B4-BE49-F238E27FC236}">
                  <a16:creationId xmlns:a16="http://schemas.microsoft.com/office/drawing/2014/main" id="{3E9E999B-27ED-467C-AE66-A7B27338AD12}"/>
                </a:ext>
              </a:extLst>
            </p:cNvPr>
            <p:cNvSpPr/>
            <p:nvPr/>
          </p:nvSpPr>
          <p:spPr>
            <a:xfrm>
              <a:off x="6348400" y="2038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" y="1"/>
                    <a:pt x="1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17535;p60">
              <a:extLst>
                <a:ext uri="{FF2B5EF4-FFF2-40B4-BE49-F238E27FC236}">
                  <a16:creationId xmlns:a16="http://schemas.microsoft.com/office/drawing/2014/main" id="{DF90AA18-78C2-4D60-9E7E-B2E8A3B62768}"/>
                </a:ext>
              </a:extLst>
            </p:cNvPr>
            <p:cNvSpPr/>
            <p:nvPr/>
          </p:nvSpPr>
          <p:spPr>
            <a:xfrm>
              <a:off x="6346325" y="2036700"/>
              <a:ext cx="3000" cy="1475"/>
            </a:xfrm>
            <a:custGeom>
              <a:avLst/>
              <a:gdLst/>
              <a:ahLst/>
              <a:cxnLst/>
              <a:rect l="l" t="t" r="r" b="b"/>
              <a:pathLst>
                <a:path w="120" h="59" extrusionOk="0">
                  <a:moveTo>
                    <a:pt x="0" y="0"/>
                  </a:moveTo>
                  <a:cubicBezTo>
                    <a:pt x="28" y="19"/>
                    <a:pt x="63" y="59"/>
                    <a:pt x="94" y="59"/>
                  </a:cubicBezTo>
                  <a:cubicBezTo>
                    <a:pt x="103" y="59"/>
                    <a:pt x="111" y="56"/>
                    <a:pt x="119" y="48"/>
                  </a:cubicBezTo>
                  <a:cubicBezTo>
                    <a:pt x="119" y="48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17536;p60">
              <a:extLst>
                <a:ext uri="{FF2B5EF4-FFF2-40B4-BE49-F238E27FC236}">
                  <a16:creationId xmlns:a16="http://schemas.microsoft.com/office/drawing/2014/main" id="{49DE665D-959B-4D26-9ABE-FD2BD0A8E004}"/>
                </a:ext>
              </a:extLst>
            </p:cNvPr>
            <p:cNvSpPr/>
            <p:nvPr/>
          </p:nvSpPr>
          <p:spPr>
            <a:xfrm>
              <a:off x="6339075" y="2036725"/>
              <a:ext cx="2575" cy="1175"/>
            </a:xfrm>
            <a:custGeom>
              <a:avLst/>
              <a:gdLst/>
              <a:ahLst/>
              <a:cxnLst/>
              <a:rect l="l" t="t" r="r" b="b"/>
              <a:pathLst>
                <a:path w="103" h="47" extrusionOk="0">
                  <a:moveTo>
                    <a:pt x="73" y="0"/>
                  </a:moveTo>
                  <a:cubicBezTo>
                    <a:pt x="45" y="0"/>
                    <a:pt x="1" y="26"/>
                    <a:pt x="64" y="47"/>
                  </a:cubicBezTo>
                  <a:cubicBezTo>
                    <a:pt x="103" y="13"/>
                    <a:pt x="92" y="0"/>
                    <a:pt x="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17537;p60">
              <a:extLst>
                <a:ext uri="{FF2B5EF4-FFF2-40B4-BE49-F238E27FC236}">
                  <a16:creationId xmlns:a16="http://schemas.microsoft.com/office/drawing/2014/main" id="{E2304707-51CF-4EDE-A38F-3AAB8C1DA25A}"/>
                </a:ext>
              </a:extLst>
            </p:cNvPr>
            <p:cNvSpPr/>
            <p:nvPr/>
          </p:nvSpPr>
          <p:spPr>
            <a:xfrm>
              <a:off x="6326975" y="20355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0"/>
                  </a:moveTo>
                  <a:cubicBezTo>
                    <a:pt x="0" y="0"/>
                    <a:pt x="0" y="12"/>
                    <a:pt x="12" y="24"/>
                  </a:cubicBez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17538;p60">
              <a:extLst>
                <a:ext uri="{FF2B5EF4-FFF2-40B4-BE49-F238E27FC236}">
                  <a16:creationId xmlns:a16="http://schemas.microsoft.com/office/drawing/2014/main" id="{9E1FC9AF-EC89-4DA6-A34E-220C903E2219}"/>
                </a:ext>
              </a:extLst>
            </p:cNvPr>
            <p:cNvSpPr/>
            <p:nvPr/>
          </p:nvSpPr>
          <p:spPr>
            <a:xfrm>
              <a:off x="6240050" y="2064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17539;p60">
              <a:extLst>
                <a:ext uri="{FF2B5EF4-FFF2-40B4-BE49-F238E27FC236}">
                  <a16:creationId xmlns:a16="http://schemas.microsoft.com/office/drawing/2014/main" id="{6E9BD863-D3EE-4BBE-95AF-8C3B851DA8A5}"/>
                </a:ext>
              </a:extLst>
            </p:cNvPr>
            <p:cNvSpPr/>
            <p:nvPr/>
          </p:nvSpPr>
          <p:spPr>
            <a:xfrm>
              <a:off x="6219225" y="205007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0" y="1"/>
                  </a:moveTo>
                  <a:cubicBezTo>
                    <a:pt x="0" y="1"/>
                    <a:pt x="0" y="13"/>
                    <a:pt x="12" y="37"/>
                  </a:cubicBezTo>
                  <a:cubicBezTo>
                    <a:pt x="12" y="2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17540;p60">
              <a:extLst>
                <a:ext uri="{FF2B5EF4-FFF2-40B4-BE49-F238E27FC236}">
                  <a16:creationId xmlns:a16="http://schemas.microsoft.com/office/drawing/2014/main" id="{9013B649-406A-4136-B6F2-E0B489CD881A}"/>
                </a:ext>
              </a:extLst>
            </p:cNvPr>
            <p:cNvSpPr/>
            <p:nvPr/>
          </p:nvSpPr>
          <p:spPr>
            <a:xfrm>
              <a:off x="6221600" y="2051575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2" y="0"/>
                  </a:moveTo>
                  <a:lnTo>
                    <a:pt x="0" y="48"/>
                  </a:lnTo>
                  <a:cubicBezTo>
                    <a:pt x="12" y="36"/>
                    <a:pt x="12" y="24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17541;p60">
              <a:extLst>
                <a:ext uri="{FF2B5EF4-FFF2-40B4-BE49-F238E27FC236}">
                  <a16:creationId xmlns:a16="http://schemas.microsoft.com/office/drawing/2014/main" id="{DF5D7C26-02AF-41ED-B64E-9BEB3DAD856B}"/>
                </a:ext>
              </a:extLst>
            </p:cNvPr>
            <p:cNvSpPr/>
            <p:nvPr/>
          </p:nvSpPr>
          <p:spPr>
            <a:xfrm>
              <a:off x="6268925" y="206317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1"/>
                  </a:moveTo>
                  <a:cubicBezTo>
                    <a:pt x="1" y="1"/>
                    <a:pt x="24" y="13"/>
                    <a:pt x="24" y="25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17542;p60">
              <a:extLst>
                <a:ext uri="{FF2B5EF4-FFF2-40B4-BE49-F238E27FC236}">
                  <a16:creationId xmlns:a16="http://schemas.microsoft.com/office/drawing/2014/main" id="{CB75DECC-E5A1-421B-B479-65D0C411B368}"/>
                </a:ext>
              </a:extLst>
            </p:cNvPr>
            <p:cNvSpPr/>
            <p:nvPr/>
          </p:nvSpPr>
          <p:spPr>
            <a:xfrm>
              <a:off x="6242725" y="20703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cubicBezTo>
                    <a:pt x="13" y="0"/>
                    <a:pt x="1" y="0"/>
                    <a:pt x="1" y="12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17543;p60">
              <a:extLst>
                <a:ext uri="{FF2B5EF4-FFF2-40B4-BE49-F238E27FC236}">
                  <a16:creationId xmlns:a16="http://schemas.microsoft.com/office/drawing/2014/main" id="{467DA195-BBAE-4A38-99FF-93F5C489B354}"/>
                </a:ext>
              </a:extLst>
            </p:cNvPr>
            <p:cNvSpPr/>
            <p:nvPr/>
          </p:nvSpPr>
          <p:spPr>
            <a:xfrm>
              <a:off x="6315950" y="2036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17544;p60">
              <a:extLst>
                <a:ext uri="{FF2B5EF4-FFF2-40B4-BE49-F238E27FC236}">
                  <a16:creationId xmlns:a16="http://schemas.microsoft.com/office/drawing/2014/main" id="{C7EA91ED-3857-4D91-9BA5-38A38BAE4401}"/>
                </a:ext>
              </a:extLst>
            </p:cNvPr>
            <p:cNvSpPr/>
            <p:nvPr/>
          </p:nvSpPr>
          <p:spPr>
            <a:xfrm>
              <a:off x="6316250" y="2036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13" y="0"/>
                    <a:pt x="24" y="0"/>
                  </a:cubicBezTo>
                  <a:cubicBezTo>
                    <a:pt x="24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17545;p60">
              <a:extLst>
                <a:ext uri="{FF2B5EF4-FFF2-40B4-BE49-F238E27FC236}">
                  <a16:creationId xmlns:a16="http://schemas.microsoft.com/office/drawing/2014/main" id="{C9640DDB-3974-4E9A-AD36-64A7833B3B51}"/>
                </a:ext>
              </a:extLst>
            </p:cNvPr>
            <p:cNvSpPr/>
            <p:nvPr/>
          </p:nvSpPr>
          <p:spPr>
            <a:xfrm>
              <a:off x="6241850" y="2044075"/>
              <a:ext cx="1975" cy="2175"/>
            </a:xfrm>
            <a:custGeom>
              <a:avLst/>
              <a:gdLst/>
              <a:ahLst/>
              <a:cxnLst/>
              <a:rect l="l" t="t" r="r" b="b"/>
              <a:pathLst>
                <a:path w="79" h="87" extrusionOk="0">
                  <a:moveTo>
                    <a:pt x="65" y="0"/>
                  </a:moveTo>
                  <a:lnTo>
                    <a:pt x="65" y="0"/>
                  </a:lnTo>
                  <a:cubicBezTo>
                    <a:pt x="58" y="0"/>
                    <a:pt x="39" y="21"/>
                    <a:pt x="0" y="86"/>
                  </a:cubicBezTo>
                  <a:cubicBezTo>
                    <a:pt x="24" y="74"/>
                    <a:pt x="48" y="62"/>
                    <a:pt x="60" y="62"/>
                  </a:cubicBezTo>
                  <a:cubicBezTo>
                    <a:pt x="60" y="62"/>
                    <a:pt x="79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17546;p60">
              <a:extLst>
                <a:ext uri="{FF2B5EF4-FFF2-40B4-BE49-F238E27FC236}">
                  <a16:creationId xmlns:a16="http://schemas.microsoft.com/office/drawing/2014/main" id="{32ACD66D-965B-41CF-A164-E8AB5C6822E0}"/>
                </a:ext>
              </a:extLst>
            </p:cNvPr>
            <p:cNvSpPr/>
            <p:nvPr/>
          </p:nvSpPr>
          <p:spPr>
            <a:xfrm>
              <a:off x="6306425" y="2040550"/>
              <a:ext cx="1950" cy="325"/>
            </a:xfrm>
            <a:custGeom>
              <a:avLst/>
              <a:gdLst/>
              <a:ahLst/>
              <a:cxnLst/>
              <a:rect l="l" t="t" r="r" b="b"/>
              <a:pathLst>
                <a:path w="78" h="13" extrusionOk="0">
                  <a:moveTo>
                    <a:pt x="1" y="1"/>
                  </a:moveTo>
                  <a:cubicBezTo>
                    <a:pt x="7" y="1"/>
                    <a:pt x="30" y="4"/>
                    <a:pt x="49" y="7"/>
                  </a:cubicBezTo>
                  <a:lnTo>
                    <a:pt x="49" y="7"/>
                  </a:lnTo>
                  <a:cubicBezTo>
                    <a:pt x="38" y="4"/>
                    <a:pt x="25" y="1"/>
                    <a:pt x="13" y="1"/>
                  </a:cubicBezTo>
                  <a:close/>
                  <a:moveTo>
                    <a:pt x="49" y="7"/>
                  </a:moveTo>
                  <a:lnTo>
                    <a:pt x="49" y="7"/>
                  </a:lnTo>
                  <a:cubicBezTo>
                    <a:pt x="58" y="10"/>
                    <a:pt x="67" y="13"/>
                    <a:pt x="72" y="13"/>
                  </a:cubicBezTo>
                  <a:cubicBezTo>
                    <a:pt x="78" y="13"/>
                    <a:pt x="65" y="10"/>
                    <a:pt x="4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17547;p60">
              <a:extLst>
                <a:ext uri="{FF2B5EF4-FFF2-40B4-BE49-F238E27FC236}">
                  <a16:creationId xmlns:a16="http://schemas.microsoft.com/office/drawing/2014/main" id="{59EE9F18-ED64-4324-98D1-D802597D05DC}"/>
                </a:ext>
              </a:extLst>
            </p:cNvPr>
            <p:cNvSpPr/>
            <p:nvPr/>
          </p:nvSpPr>
          <p:spPr>
            <a:xfrm>
              <a:off x="6306125" y="2039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25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17548;p60">
              <a:extLst>
                <a:ext uri="{FF2B5EF4-FFF2-40B4-BE49-F238E27FC236}">
                  <a16:creationId xmlns:a16="http://schemas.microsoft.com/office/drawing/2014/main" id="{3D9042FE-DB92-4D2D-8005-0D99B745E693}"/>
                </a:ext>
              </a:extLst>
            </p:cNvPr>
            <p:cNvSpPr/>
            <p:nvPr/>
          </p:nvSpPr>
          <p:spPr>
            <a:xfrm>
              <a:off x="6301675" y="2063775"/>
              <a:ext cx="2400" cy="325"/>
            </a:xfrm>
            <a:custGeom>
              <a:avLst/>
              <a:gdLst/>
              <a:ahLst/>
              <a:cxnLst/>
              <a:rect l="l" t="t" r="r" b="b"/>
              <a:pathLst>
                <a:path w="96" h="13" extrusionOk="0">
                  <a:moveTo>
                    <a:pt x="36" y="1"/>
                  </a:moveTo>
                  <a:cubicBezTo>
                    <a:pt x="0" y="1"/>
                    <a:pt x="12" y="12"/>
                    <a:pt x="95" y="12"/>
                  </a:cubicBezTo>
                  <a:cubicBezTo>
                    <a:pt x="84" y="1"/>
                    <a:pt x="6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17549;p60">
              <a:extLst>
                <a:ext uri="{FF2B5EF4-FFF2-40B4-BE49-F238E27FC236}">
                  <a16:creationId xmlns:a16="http://schemas.microsoft.com/office/drawing/2014/main" id="{6027CA87-2F42-432C-90FB-233923CF974F}"/>
                </a:ext>
              </a:extLst>
            </p:cNvPr>
            <p:cNvSpPr/>
            <p:nvPr/>
          </p:nvSpPr>
          <p:spPr>
            <a:xfrm>
              <a:off x="6310600" y="2065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cubicBezTo>
                    <a:pt x="12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17550;p60">
              <a:extLst>
                <a:ext uri="{FF2B5EF4-FFF2-40B4-BE49-F238E27FC236}">
                  <a16:creationId xmlns:a16="http://schemas.microsoft.com/office/drawing/2014/main" id="{57EBA0E1-F0C4-4BB6-BA1B-3BF39AB9E362}"/>
                </a:ext>
              </a:extLst>
            </p:cNvPr>
            <p:cNvSpPr/>
            <p:nvPr/>
          </p:nvSpPr>
          <p:spPr>
            <a:xfrm>
              <a:off x="6297800" y="2063650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27" y="0"/>
                  </a:moveTo>
                  <a:cubicBezTo>
                    <a:pt x="22" y="0"/>
                    <a:pt x="12" y="2"/>
                    <a:pt x="0" y="6"/>
                  </a:cubicBezTo>
                  <a:cubicBezTo>
                    <a:pt x="32" y="6"/>
                    <a:pt x="37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7551;p60">
              <a:extLst>
                <a:ext uri="{FF2B5EF4-FFF2-40B4-BE49-F238E27FC236}">
                  <a16:creationId xmlns:a16="http://schemas.microsoft.com/office/drawing/2014/main" id="{9AE65C4B-F07C-49DA-BECC-0D205C02C7A1}"/>
                </a:ext>
              </a:extLst>
            </p:cNvPr>
            <p:cNvSpPr/>
            <p:nvPr/>
          </p:nvSpPr>
          <p:spPr>
            <a:xfrm>
              <a:off x="6314925" y="2039575"/>
              <a:ext cx="1350" cy="200"/>
            </a:xfrm>
            <a:custGeom>
              <a:avLst/>
              <a:gdLst/>
              <a:ahLst/>
              <a:cxnLst/>
              <a:rect l="l" t="t" r="r" b="b"/>
              <a:pathLst>
                <a:path w="54" h="8" extrusionOk="0">
                  <a:moveTo>
                    <a:pt x="35" y="1"/>
                  </a:moveTo>
                  <a:cubicBezTo>
                    <a:pt x="18" y="1"/>
                    <a:pt x="0" y="8"/>
                    <a:pt x="18" y="8"/>
                  </a:cubicBezTo>
                  <a:cubicBezTo>
                    <a:pt x="25" y="8"/>
                    <a:pt x="36" y="7"/>
                    <a:pt x="54" y="4"/>
                  </a:cubicBezTo>
                  <a:cubicBezTo>
                    <a:pt x="49" y="2"/>
                    <a:pt x="42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7552;p60">
              <a:extLst>
                <a:ext uri="{FF2B5EF4-FFF2-40B4-BE49-F238E27FC236}">
                  <a16:creationId xmlns:a16="http://schemas.microsoft.com/office/drawing/2014/main" id="{F6EA169C-42FC-40C0-8128-E7897F9A278A}"/>
                </a:ext>
              </a:extLst>
            </p:cNvPr>
            <p:cNvSpPr/>
            <p:nvPr/>
          </p:nvSpPr>
          <p:spPr>
            <a:xfrm>
              <a:off x="6221000" y="20515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0"/>
                  </a:moveTo>
                  <a:cubicBezTo>
                    <a:pt x="1" y="24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7553;p60">
              <a:extLst>
                <a:ext uri="{FF2B5EF4-FFF2-40B4-BE49-F238E27FC236}">
                  <a16:creationId xmlns:a16="http://schemas.microsoft.com/office/drawing/2014/main" id="{556B99FA-A542-4F25-8FD3-5A88B7145910}"/>
                </a:ext>
              </a:extLst>
            </p:cNvPr>
            <p:cNvSpPr/>
            <p:nvPr/>
          </p:nvSpPr>
          <p:spPr>
            <a:xfrm>
              <a:off x="6280225" y="20438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1"/>
                  </a:moveTo>
                  <a:cubicBezTo>
                    <a:pt x="1" y="1"/>
                    <a:pt x="1" y="13"/>
                    <a:pt x="37" y="13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17554;p60">
              <a:extLst>
                <a:ext uri="{FF2B5EF4-FFF2-40B4-BE49-F238E27FC236}">
                  <a16:creationId xmlns:a16="http://schemas.microsoft.com/office/drawing/2014/main" id="{C055055B-852A-4E77-96E7-086A8D895534}"/>
                </a:ext>
              </a:extLst>
            </p:cNvPr>
            <p:cNvSpPr/>
            <p:nvPr/>
          </p:nvSpPr>
          <p:spPr>
            <a:xfrm>
              <a:off x="6321025" y="203580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24" y="0"/>
                    <a:pt x="0" y="0"/>
                    <a:pt x="0" y="0"/>
                  </a:cubicBezTo>
                  <a:cubicBezTo>
                    <a:pt x="0" y="0"/>
                    <a:pt x="12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17555;p60">
              <a:extLst>
                <a:ext uri="{FF2B5EF4-FFF2-40B4-BE49-F238E27FC236}">
                  <a16:creationId xmlns:a16="http://schemas.microsoft.com/office/drawing/2014/main" id="{5A226255-E924-4177-AF85-1ED9DD3FAE9A}"/>
                </a:ext>
              </a:extLst>
            </p:cNvPr>
            <p:cNvSpPr/>
            <p:nvPr/>
          </p:nvSpPr>
          <p:spPr>
            <a:xfrm>
              <a:off x="6332925" y="203907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12" y="0"/>
                  </a:moveTo>
                  <a:cubicBezTo>
                    <a:pt x="7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17556;p60">
              <a:extLst>
                <a:ext uri="{FF2B5EF4-FFF2-40B4-BE49-F238E27FC236}">
                  <a16:creationId xmlns:a16="http://schemas.microsoft.com/office/drawing/2014/main" id="{B70BF1C9-8815-47BC-B0AF-621D193373C9}"/>
                </a:ext>
              </a:extLst>
            </p:cNvPr>
            <p:cNvSpPr/>
            <p:nvPr/>
          </p:nvSpPr>
          <p:spPr>
            <a:xfrm>
              <a:off x="6323400" y="2037525"/>
              <a:ext cx="1800" cy="600"/>
            </a:xfrm>
            <a:custGeom>
              <a:avLst/>
              <a:gdLst/>
              <a:ahLst/>
              <a:cxnLst/>
              <a:rect l="l" t="t" r="r" b="b"/>
              <a:pathLst>
                <a:path w="72" h="24" extrusionOk="0">
                  <a:moveTo>
                    <a:pt x="30" y="1"/>
                  </a:moveTo>
                  <a:cubicBezTo>
                    <a:pt x="24" y="1"/>
                    <a:pt x="18" y="2"/>
                    <a:pt x="11" y="6"/>
                  </a:cubicBezTo>
                  <a:lnTo>
                    <a:pt x="11" y="6"/>
                  </a:lnTo>
                  <a:cubicBezTo>
                    <a:pt x="11" y="6"/>
                    <a:pt x="11" y="6"/>
                    <a:pt x="11" y="6"/>
                  </a:cubicBezTo>
                  <a:cubicBezTo>
                    <a:pt x="9" y="6"/>
                    <a:pt x="6" y="9"/>
                    <a:pt x="0" y="15"/>
                  </a:cubicBezTo>
                  <a:cubicBezTo>
                    <a:pt x="4" y="11"/>
                    <a:pt x="8" y="8"/>
                    <a:pt x="11" y="6"/>
                  </a:cubicBezTo>
                  <a:lnTo>
                    <a:pt x="11" y="6"/>
                  </a:lnTo>
                  <a:cubicBezTo>
                    <a:pt x="12" y="7"/>
                    <a:pt x="12" y="10"/>
                    <a:pt x="12" y="15"/>
                  </a:cubicBezTo>
                  <a:cubicBezTo>
                    <a:pt x="18" y="21"/>
                    <a:pt x="27" y="24"/>
                    <a:pt x="38" y="24"/>
                  </a:cubicBezTo>
                  <a:cubicBezTo>
                    <a:pt x="48" y="24"/>
                    <a:pt x="60" y="21"/>
                    <a:pt x="72" y="15"/>
                  </a:cubicBezTo>
                  <a:lnTo>
                    <a:pt x="60" y="15"/>
                  </a:lnTo>
                  <a:cubicBezTo>
                    <a:pt x="53" y="8"/>
                    <a:pt x="42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17557;p60">
              <a:extLst>
                <a:ext uri="{FF2B5EF4-FFF2-40B4-BE49-F238E27FC236}">
                  <a16:creationId xmlns:a16="http://schemas.microsoft.com/office/drawing/2014/main" id="{6EAABE2D-AAB3-4687-B852-C29993B6ECE6}"/>
                </a:ext>
              </a:extLst>
            </p:cNvPr>
            <p:cNvSpPr/>
            <p:nvPr/>
          </p:nvSpPr>
          <p:spPr>
            <a:xfrm>
              <a:off x="6324600" y="2037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17558;p60">
              <a:extLst>
                <a:ext uri="{FF2B5EF4-FFF2-40B4-BE49-F238E27FC236}">
                  <a16:creationId xmlns:a16="http://schemas.microsoft.com/office/drawing/2014/main" id="{33D9085C-5A3D-4B8C-A22B-22052CDE9B83}"/>
                </a:ext>
              </a:extLst>
            </p:cNvPr>
            <p:cNvSpPr/>
            <p:nvPr/>
          </p:nvSpPr>
          <p:spPr>
            <a:xfrm>
              <a:off x="6323700" y="20390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24"/>
                  </a:moveTo>
                  <a:cubicBezTo>
                    <a:pt x="0" y="12"/>
                    <a:pt x="0" y="0"/>
                    <a:pt x="0" y="0"/>
                  </a:cubicBezTo>
                  <a:cubicBezTo>
                    <a:pt x="0" y="0"/>
                    <a:pt x="0" y="12"/>
                    <a:pt x="2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17559;p60">
              <a:extLst>
                <a:ext uri="{FF2B5EF4-FFF2-40B4-BE49-F238E27FC236}">
                  <a16:creationId xmlns:a16="http://schemas.microsoft.com/office/drawing/2014/main" id="{C99C18BC-FBB8-4E6F-8D07-CB82EB1A1C4F}"/>
                </a:ext>
              </a:extLst>
            </p:cNvPr>
            <p:cNvSpPr/>
            <p:nvPr/>
          </p:nvSpPr>
          <p:spPr>
            <a:xfrm>
              <a:off x="6317150" y="2039150"/>
              <a:ext cx="1800" cy="250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36" y="0"/>
                  </a:moveTo>
                  <a:cubicBezTo>
                    <a:pt x="24" y="0"/>
                    <a:pt x="12" y="3"/>
                    <a:pt x="0" y="9"/>
                  </a:cubicBezTo>
                  <a:lnTo>
                    <a:pt x="72" y="9"/>
                  </a:lnTo>
                  <a:cubicBezTo>
                    <a:pt x="60" y="3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17560;p60">
              <a:extLst>
                <a:ext uri="{FF2B5EF4-FFF2-40B4-BE49-F238E27FC236}">
                  <a16:creationId xmlns:a16="http://schemas.microsoft.com/office/drawing/2014/main" id="{E7FC3A83-2F39-4137-8727-04ABCB04EEEA}"/>
                </a:ext>
              </a:extLst>
            </p:cNvPr>
            <p:cNvSpPr/>
            <p:nvPr/>
          </p:nvSpPr>
          <p:spPr>
            <a:xfrm>
              <a:off x="6317150" y="2039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17561;p60">
              <a:extLst>
                <a:ext uri="{FF2B5EF4-FFF2-40B4-BE49-F238E27FC236}">
                  <a16:creationId xmlns:a16="http://schemas.microsoft.com/office/drawing/2014/main" id="{2DEBE807-8982-421D-92B1-B5796C5711A1}"/>
                </a:ext>
              </a:extLst>
            </p:cNvPr>
            <p:cNvSpPr/>
            <p:nvPr/>
          </p:nvSpPr>
          <p:spPr>
            <a:xfrm>
              <a:off x="6318925" y="20390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cubicBezTo>
                    <a:pt x="37" y="0"/>
                    <a:pt x="13" y="0"/>
                    <a:pt x="1" y="12"/>
                  </a:cubicBezTo>
                  <a:cubicBezTo>
                    <a:pt x="13" y="12"/>
                    <a:pt x="37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17562;p60">
              <a:extLst>
                <a:ext uri="{FF2B5EF4-FFF2-40B4-BE49-F238E27FC236}">
                  <a16:creationId xmlns:a16="http://schemas.microsoft.com/office/drawing/2014/main" id="{68B5EF83-8EB7-4DA7-9010-7E3CD28EE9CF}"/>
                </a:ext>
              </a:extLst>
            </p:cNvPr>
            <p:cNvSpPr/>
            <p:nvPr/>
          </p:nvSpPr>
          <p:spPr>
            <a:xfrm>
              <a:off x="6300100" y="2039975"/>
              <a:ext cx="2025" cy="425"/>
            </a:xfrm>
            <a:custGeom>
              <a:avLst/>
              <a:gdLst/>
              <a:ahLst/>
              <a:cxnLst/>
              <a:rect l="l" t="t" r="r" b="b"/>
              <a:pathLst>
                <a:path w="81" h="17" extrusionOk="0">
                  <a:moveTo>
                    <a:pt x="63" y="0"/>
                  </a:moveTo>
                  <a:cubicBezTo>
                    <a:pt x="51" y="0"/>
                    <a:pt x="28" y="0"/>
                    <a:pt x="4" y="12"/>
                  </a:cubicBezTo>
                  <a:cubicBezTo>
                    <a:pt x="0" y="15"/>
                    <a:pt x="6" y="17"/>
                    <a:pt x="15" y="17"/>
                  </a:cubicBezTo>
                  <a:cubicBezTo>
                    <a:pt x="37" y="17"/>
                    <a:pt x="80" y="8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17563;p60">
              <a:extLst>
                <a:ext uri="{FF2B5EF4-FFF2-40B4-BE49-F238E27FC236}">
                  <a16:creationId xmlns:a16="http://schemas.microsoft.com/office/drawing/2014/main" id="{191EF60F-AC2D-405B-88F4-045014FB82E2}"/>
                </a:ext>
              </a:extLst>
            </p:cNvPr>
            <p:cNvSpPr/>
            <p:nvPr/>
          </p:nvSpPr>
          <p:spPr>
            <a:xfrm>
              <a:off x="6304450" y="2041325"/>
              <a:ext cx="4375" cy="150"/>
            </a:xfrm>
            <a:custGeom>
              <a:avLst/>
              <a:gdLst/>
              <a:ahLst/>
              <a:cxnLst/>
              <a:rect l="l" t="t" r="r" b="b"/>
              <a:pathLst>
                <a:path w="175" h="6" extrusionOk="0">
                  <a:moveTo>
                    <a:pt x="16" y="0"/>
                  </a:moveTo>
                  <a:cubicBezTo>
                    <a:pt x="0" y="0"/>
                    <a:pt x="8" y="2"/>
                    <a:pt x="80" y="6"/>
                  </a:cubicBezTo>
                  <a:cubicBezTo>
                    <a:pt x="175" y="6"/>
                    <a:pt x="4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7564;p60">
              <a:extLst>
                <a:ext uri="{FF2B5EF4-FFF2-40B4-BE49-F238E27FC236}">
                  <a16:creationId xmlns:a16="http://schemas.microsoft.com/office/drawing/2014/main" id="{4FE3F5D8-4CCF-4C97-93D7-82EFB965C3A6}"/>
                </a:ext>
              </a:extLst>
            </p:cNvPr>
            <p:cNvSpPr/>
            <p:nvPr/>
          </p:nvSpPr>
          <p:spPr>
            <a:xfrm>
              <a:off x="6300475" y="2041750"/>
              <a:ext cx="3000" cy="925"/>
            </a:xfrm>
            <a:custGeom>
              <a:avLst/>
              <a:gdLst/>
              <a:ahLst/>
              <a:cxnLst/>
              <a:rect l="l" t="t" r="r" b="b"/>
              <a:pathLst>
                <a:path w="120" h="37" extrusionOk="0">
                  <a:moveTo>
                    <a:pt x="60" y="0"/>
                  </a:moveTo>
                  <a:cubicBezTo>
                    <a:pt x="60" y="12"/>
                    <a:pt x="1" y="36"/>
                    <a:pt x="48" y="36"/>
                  </a:cubicBezTo>
                  <a:cubicBezTo>
                    <a:pt x="60" y="24"/>
                    <a:pt x="120" y="12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7565;p60">
              <a:extLst>
                <a:ext uri="{FF2B5EF4-FFF2-40B4-BE49-F238E27FC236}">
                  <a16:creationId xmlns:a16="http://schemas.microsoft.com/office/drawing/2014/main" id="{D8608CC3-F78A-4C9D-9313-400AF7F6E30A}"/>
                </a:ext>
              </a:extLst>
            </p:cNvPr>
            <p:cNvSpPr/>
            <p:nvPr/>
          </p:nvSpPr>
          <p:spPr>
            <a:xfrm>
              <a:off x="6257925" y="2045925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0" y="0"/>
                  </a:moveTo>
                  <a:cubicBezTo>
                    <a:pt x="12" y="4"/>
                    <a:pt x="19" y="5"/>
                    <a:pt x="21" y="5"/>
                  </a:cubicBezTo>
                  <a:cubicBezTo>
                    <a:pt x="26" y="5"/>
                    <a:pt x="1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7566;p60">
              <a:extLst>
                <a:ext uri="{FF2B5EF4-FFF2-40B4-BE49-F238E27FC236}">
                  <a16:creationId xmlns:a16="http://schemas.microsoft.com/office/drawing/2014/main" id="{BC3963CB-BB9C-43D8-BDF6-8CE359654BC9}"/>
                </a:ext>
              </a:extLst>
            </p:cNvPr>
            <p:cNvSpPr/>
            <p:nvPr/>
          </p:nvSpPr>
          <p:spPr>
            <a:xfrm>
              <a:off x="6257625" y="2045025"/>
              <a:ext cx="2400" cy="925"/>
            </a:xfrm>
            <a:custGeom>
              <a:avLst/>
              <a:gdLst/>
              <a:ahLst/>
              <a:cxnLst/>
              <a:rect l="l" t="t" r="r" b="b"/>
              <a:pathLst>
                <a:path w="96" h="37" extrusionOk="0">
                  <a:moveTo>
                    <a:pt x="24" y="0"/>
                  </a:moveTo>
                  <a:cubicBezTo>
                    <a:pt x="0" y="0"/>
                    <a:pt x="0" y="12"/>
                    <a:pt x="12" y="36"/>
                  </a:cubicBezTo>
                  <a:cubicBezTo>
                    <a:pt x="12" y="36"/>
                    <a:pt x="72" y="12"/>
                    <a:pt x="95" y="12"/>
                  </a:cubicBezTo>
                  <a:cubicBezTo>
                    <a:pt x="72" y="0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7567;p60">
              <a:extLst>
                <a:ext uri="{FF2B5EF4-FFF2-40B4-BE49-F238E27FC236}">
                  <a16:creationId xmlns:a16="http://schemas.microsoft.com/office/drawing/2014/main" id="{8F1FEF47-7A53-46E7-85E7-3AF7752ACF6E}"/>
                </a:ext>
              </a:extLst>
            </p:cNvPr>
            <p:cNvSpPr/>
            <p:nvPr/>
          </p:nvSpPr>
          <p:spPr>
            <a:xfrm>
              <a:off x="6259100" y="20447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3" y="1"/>
                    <a:pt x="13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7568;p60">
              <a:extLst>
                <a:ext uri="{FF2B5EF4-FFF2-40B4-BE49-F238E27FC236}">
                  <a16:creationId xmlns:a16="http://schemas.microsoft.com/office/drawing/2014/main" id="{472FCB2E-4999-4274-855E-5C9BF34591D2}"/>
                </a:ext>
              </a:extLst>
            </p:cNvPr>
            <p:cNvSpPr/>
            <p:nvPr/>
          </p:nvSpPr>
          <p:spPr>
            <a:xfrm>
              <a:off x="6229925" y="206287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37" y="25"/>
                  </a:moveTo>
                  <a:cubicBezTo>
                    <a:pt x="37" y="25"/>
                    <a:pt x="25" y="13"/>
                    <a:pt x="1" y="1"/>
                  </a:cubicBezTo>
                  <a:cubicBezTo>
                    <a:pt x="25" y="13"/>
                    <a:pt x="37" y="25"/>
                    <a:pt x="37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7569;p60">
              <a:extLst>
                <a:ext uri="{FF2B5EF4-FFF2-40B4-BE49-F238E27FC236}">
                  <a16:creationId xmlns:a16="http://schemas.microsoft.com/office/drawing/2014/main" id="{B1F7F132-0D10-41EA-902A-408C9236146B}"/>
                </a:ext>
              </a:extLst>
            </p:cNvPr>
            <p:cNvSpPr/>
            <p:nvPr/>
          </p:nvSpPr>
          <p:spPr>
            <a:xfrm>
              <a:off x="6258200" y="2062575"/>
              <a:ext cx="1525" cy="475"/>
            </a:xfrm>
            <a:custGeom>
              <a:avLst/>
              <a:gdLst/>
              <a:ahLst/>
              <a:cxnLst/>
              <a:rect l="l" t="t" r="r" b="b"/>
              <a:pathLst>
                <a:path w="61" h="19" extrusionOk="0">
                  <a:moveTo>
                    <a:pt x="1" y="1"/>
                  </a:moveTo>
                  <a:cubicBezTo>
                    <a:pt x="19" y="13"/>
                    <a:pt x="34" y="19"/>
                    <a:pt x="44" y="19"/>
                  </a:cubicBezTo>
                  <a:cubicBezTo>
                    <a:pt x="54" y="19"/>
                    <a:pt x="60" y="13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7570;p60">
              <a:extLst>
                <a:ext uri="{FF2B5EF4-FFF2-40B4-BE49-F238E27FC236}">
                  <a16:creationId xmlns:a16="http://schemas.microsoft.com/office/drawing/2014/main" id="{66E93BD5-1AE2-4E85-BFF2-6ABC86BD0D55}"/>
                </a:ext>
              </a:extLst>
            </p:cNvPr>
            <p:cNvSpPr/>
            <p:nvPr/>
          </p:nvSpPr>
          <p:spPr>
            <a:xfrm>
              <a:off x="6361500" y="2145725"/>
              <a:ext cx="225" cy="825"/>
            </a:xfrm>
            <a:custGeom>
              <a:avLst/>
              <a:gdLst/>
              <a:ahLst/>
              <a:cxnLst/>
              <a:rect l="l" t="t" r="r" b="b"/>
              <a:pathLst>
                <a:path w="9" h="33" extrusionOk="0">
                  <a:moveTo>
                    <a:pt x="3" y="1"/>
                  </a:moveTo>
                  <a:cubicBezTo>
                    <a:pt x="2" y="1"/>
                    <a:pt x="0" y="9"/>
                    <a:pt x="0" y="32"/>
                  </a:cubicBezTo>
                  <a:cubicBezTo>
                    <a:pt x="8" y="32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7571;p60">
              <a:extLst>
                <a:ext uri="{FF2B5EF4-FFF2-40B4-BE49-F238E27FC236}">
                  <a16:creationId xmlns:a16="http://schemas.microsoft.com/office/drawing/2014/main" id="{7C08A8F4-05BB-4132-8819-395CDF991963}"/>
                </a:ext>
              </a:extLst>
            </p:cNvPr>
            <p:cNvSpPr/>
            <p:nvPr/>
          </p:nvSpPr>
          <p:spPr>
            <a:xfrm>
              <a:off x="6356725" y="2147425"/>
              <a:ext cx="1525" cy="850"/>
            </a:xfrm>
            <a:custGeom>
              <a:avLst/>
              <a:gdLst/>
              <a:ahLst/>
              <a:cxnLst/>
              <a:rect l="l" t="t" r="r" b="b"/>
              <a:pathLst>
                <a:path w="61" h="34" extrusionOk="0">
                  <a:moveTo>
                    <a:pt x="60" y="0"/>
                  </a:moveTo>
                  <a:lnTo>
                    <a:pt x="60" y="0"/>
                  </a:lnTo>
                  <a:cubicBezTo>
                    <a:pt x="49" y="12"/>
                    <a:pt x="25" y="12"/>
                    <a:pt x="1" y="12"/>
                  </a:cubicBezTo>
                  <a:cubicBezTo>
                    <a:pt x="21" y="27"/>
                    <a:pt x="32" y="34"/>
                    <a:pt x="40" y="34"/>
                  </a:cubicBezTo>
                  <a:cubicBezTo>
                    <a:pt x="51" y="34"/>
                    <a:pt x="53" y="21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7572;p60">
              <a:extLst>
                <a:ext uri="{FF2B5EF4-FFF2-40B4-BE49-F238E27FC236}">
                  <a16:creationId xmlns:a16="http://schemas.microsoft.com/office/drawing/2014/main" id="{DB6F4655-60B7-42E4-9BD5-50CE2648B4D7}"/>
                </a:ext>
              </a:extLst>
            </p:cNvPr>
            <p:cNvSpPr/>
            <p:nvPr/>
          </p:nvSpPr>
          <p:spPr>
            <a:xfrm>
              <a:off x="6355550" y="21456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12" y="13"/>
                    <a:pt x="0" y="1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7573;p60">
              <a:extLst>
                <a:ext uri="{FF2B5EF4-FFF2-40B4-BE49-F238E27FC236}">
                  <a16:creationId xmlns:a16="http://schemas.microsoft.com/office/drawing/2014/main" id="{A61C8521-97FF-43E6-AF7D-D601BDC192AB}"/>
                </a:ext>
              </a:extLst>
            </p:cNvPr>
            <p:cNvSpPr/>
            <p:nvPr/>
          </p:nvSpPr>
          <p:spPr>
            <a:xfrm>
              <a:off x="6355550" y="2145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12" y="1"/>
                    <a:pt x="12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17574;p60">
              <a:extLst>
                <a:ext uri="{FF2B5EF4-FFF2-40B4-BE49-F238E27FC236}">
                  <a16:creationId xmlns:a16="http://schemas.microsoft.com/office/drawing/2014/main" id="{10E5F32F-4471-4288-943A-49176677AD0A}"/>
                </a:ext>
              </a:extLst>
            </p:cNvPr>
            <p:cNvSpPr/>
            <p:nvPr/>
          </p:nvSpPr>
          <p:spPr>
            <a:xfrm>
              <a:off x="6355850" y="21456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7575;p60">
              <a:extLst>
                <a:ext uri="{FF2B5EF4-FFF2-40B4-BE49-F238E27FC236}">
                  <a16:creationId xmlns:a16="http://schemas.microsoft.com/office/drawing/2014/main" id="{24368048-A8B5-48B7-B136-45CC303F008C}"/>
                </a:ext>
              </a:extLst>
            </p:cNvPr>
            <p:cNvSpPr/>
            <p:nvPr/>
          </p:nvSpPr>
          <p:spPr>
            <a:xfrm>
              <a:off x="6355850" y="2145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7576;p60">
              <a:extLst>
                <a:ext uri="{FF2B5EF4-FFF2-40B4-BE49-F238E27FC236}">
                  <a16:creationId xmlns:a16="http://schemas.microsoft.com/office/drawing/2014/main" id="{ADF3343B-5DCC-4E6A-85B8-BFE1C71C4AFF}"/>
                </a:ext>
              </a:extLst>
            </p:cNvPr>
            <p:cNvSpPr/>
            <p:nvPr/>
          </p:nvSpPr>
          <p:spPr>
            <a:xfrm>
              <a:off x="6354650" y="21453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cubicBezTo>
                    <a:pt x="12" y="1"/>
                    <a:pt x="1" y="13"/>
                    <a:pt x="12" y="25"/>
                  </a:cubicBezTo>
                  <a:cubicBezTo>
                    <a:pt x="12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7577;p60">
              <a:extLst>
                <a:ext uri="{FF2B5EF4-FFF2-40B4-BE49-F238E27FC236}">
                  <a16:creationId xmlns:a16="http://schemas.microsoft.com/office/drawing/2014/main" id="{23BFE3BD-B37A-442D-8186-37B7C2011B51}"/>
                </a:ext>
              </a:extLst>
            </p:cNvPr>
            <p:cNvSpPr/>
            <p:nvPr/>
          </p:nvSpPr>
          <p:spPr>
            <a:xfrm>
              <a:off x="6354650" y="2145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" y="1"/>
                    <a:pt x="1" y="1"/>
                  </a:cubicBezTo>
                  <a:cubicBezTo>
                    <a:pt x="1" y="1"/>
                    <a:pt x="1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7578;p60">
              <a:extLst>
                <a:ext uri="{FF2B5EF4-FFF2-40B4-BE49-F238E27FC236}">
                  <a16:creationId xmlns:a16="http://schemas.microsoft.com/office/drawing/2014/main" id="{F340F201-C083-490E-812E-C0DBFAA31F2C}"/>
                </a:ext>
              </a:extLst>
            </p:cNvPr>
            <p:cNvSpPr/>
            <p:nvPr/>
          </p:nvSpPr>
          <p:spPr>
            <a:xfrm>
              <a:off x="6354650" y="21462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2" y="12"/>
                    <a:pt x="12" y="1"/>
                  </a:cubicBezTo>
                  <a:cubicBezTo>
                    <a:pt x="12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17579;p60">
              <a:extLst>
                <a:ext uri="{FF2B5EF4-FFF2-40B4-BE49-F238E27FC236}">
                  <a16:creationId xmlns:a16="http://schemas.microsoft.com/office/drawing/2014/main" id="{699561F7-E25D-4241-AF52-45E050AC91D0}"/>
                </a:ext>
              </a:extLst>
            </p:cNvPr>
            <p:cNvSpPr/>
            <p:nvPr/>
          </p:nvSpPr>
          <p:spPr>
            <a:xfrm>
              <a:off x="6356725" y="2148775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9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25" y="6"/>
                    <a:pt x="17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7580;p60">
              <a:extLst>
                <a:ext uri="{FF2B5EF4-FFF2-40B4-BE49-F238E27FC236}">
                  <a16:creationId xmlns:a16="http://schemas.microsoft.com/office/drawing/2014/main" id="{B317D9EA-B925-4A80-87E7-18F1BC8D5E7D}"/>
                </a:ext>
              </a:extLst>
            </p:cNvPr>
            <p:cNvSpPr/>
            <p:nvPr/>
          </p:nvSpPr>
          <p:spPr>
            <a:xfrm>
              <a:off x="6352875" y="2145025"/>
              <a:ext cx="25" cy="2725"/>
            </a:xfrm>
            <a:custGeom>
              <a:avLst/>
              <a:gdLst/>
              <a:ahLst/>
              <a:cxnLst/>
              <a:rect l="l" t="t" r="r" b="b"/>
              <a:pathLst>
                <a:path w="1" h="109" extrusionOk="0">
                  <a:moveTo>
                    <a:pt x="0" y="13"/>
                  </a:moveTo>
                  <a:cubicBezTo>
                    <a:pt x="0" y="1"/>
                    <a:pt x="0" y="108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7581;p60">
              <a:extLst>
                <a:ext uri="{FF2B5EF4-FFF2-40B4-BE49-F238E27FC236}">
                  <a16:creationId xmlns:a16="http://schemas.microsoft.com/office/drawing/2014/main" id="{8A629C70-1096-404E-ACD6-103EEDAAB9FA}"/>
                </a:ext>
              </a:extLst>
            </p:cNvPr>
            <p:cNvSpPr/>
            <p:nvPr/>
          </p:nvSpPr>
          <p:spPr>
            <a:xfrm>
              <a:off x="6354650" y="21471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" y="12"/>
                    <a:pt x="1" y="24"/>
                  </a:cubicBezTo>
                  <a:cubicBezTo>
                    <a:pt x="12" y="1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7582;p60">
              <a:extLst>
                <a:ext uri="{FF2B5EF4-FFF2-40B4-BE49-F238E27FC236}">
                  <a16:creationId xmlns:a16="http://schemas.microsoft.com/office/drawing/2014/main" id="{B9D66785-3CB3-4AE5-B7A8-4EEC7635EB9C}"/>
                </a:ext>
              </a:extLst>
            </p:cNvPr>
            <p:cNvSpPr/>
            <p:nvPr/>
          </p:nvSpPr>
          <p:spPr>
            <a:xfrm>
              <a:off x="6350775" y="2144150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1" y="60"/>
                  </a:moveTo>
                  <a:cubicBezTo>
                    <a:pt x="1" y="60"/>
                    <a:pt x="25" y="0"/>
                    <a:pt x="1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7583;p60">
              <a:extLst>
                <a:ext uri="{FF2B5EF4-FFF2-40B4-BE49-F238E27FC236}">
                  <a16:creationId xmlns:a16="http://schemas.microsoft.com/office/drawing/2014/main" id="{DA81236C-797C-4EB6-A6C9-6E35F0576C3A}"/>
                </a:ext>
              </a:extLst>
            </p:cNvPr>
            <p:cNvSpPr/>
            <p:nvPr/>
          </p:nvSpPr>
          <p:spPr>
            <a:xfrm>
              <a:off x="6350775" y="2145300"/>
              <a:ext cx="175" cy="350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6" y="0"/>
                  </a:moveTo>
                  <a:cubicBezTo>
                    <a:pt x="5" y="0"/>
                    <a:pt x="1" y="7"/>
                    <a:pt x="1" y="14"/>
                  </a:cubicBezTo>
                  <a:cubicBezTo>
                    <a:pt x="6" y="4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7584;p60">
              <a:extLst>
                <a:ext uri="{FF2B5EF4-FFF2-40B4-BE49-F238E27FC236}">
                  <a16:creationId xmlns:a16="http://schemas.microsoft.com/office/drawing/2014/main" id="{BBF63F36-068A-4747-827A-225791D81EC1}"/>
                </a:ext>
              </a:extLst>
            </p:cNvPr>
            <p:cNvSpPr/>
            <p:nvPr/>
          </p:nvSpPr>
          <p:spPr>
            <a:xfrm>
              <a:off x="6351675" y="2145025"/>
              <a:ext cx="625" cy="1525"/>
            </a:xfrm>
            <a:custGeom>
              <a:avLst/>
              <a:gdLst/>
              <a:ahLst/>
              <a:cxnLst/>
              <a:rect l="l" t="t" r="r" b="b"/>
              <a:pathLst>
                <a:path w="25" h="61" extrusionOk="0">
                  <a:moveTo>
                    <a:pt x="24" y="60"/>
                  </a:moveTo>
                  <a:cubicBezTo>
                    <a:pt x="24" y="60"/>
                    <a:pt x="0" y="1"/>
                    <a:pt x="24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7585;p60">
              <a:extLst>
                <a:ext uri="{FF2B5EF4-FFF2-40B4-BE49-F238E27FC236}">
                  <a16:creationId xmlns:a16="http://schemas.microsoft.com/office/drawing/2014/main" id="{E10C265F-96BC-422B-BC32-414EBBDFBCE0}"/>
                </a:ext>
              </a:extLst>
            </p:cNvPr>
            <p:cNvSpPr/>
            <p:nvPr/>
          </p:nvSpPr>
          <p:spPr>
            <a:xfrm>
              <a:off x="6351675" y="21465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7586;p60">
              <a:extLst>
                <a:ext uri="{FF2B5EF4-FFF2-40B4-BE49-F238E27FC236}">
                  <a16:creationId xmlns:a16="http://schemas.microsoft.com/office/drawing/2014/main" id="{BC5B0A87-346F-44D5-BBAC-7886B7283444}"/>
                </a:ext>
              </a:extLst>
            </p:cNvPr>
            <p:cNvSpPr/>
            <p:nvPr/>
          </p:nvSpPr>
          <p:spPr>
            <a:xfrm>
              <a:off x="6353175" y="2147125"/>
              <a:ext cx="600" cy="1200"/>
            </a:xfrm>
            <a:custGeom>
              <a:avLst/>
              <a:gdLst/>
              <a:ahLst/>
              <a:cxnLst/>
              <a:rect l="l" t="t" r="r" b="b"/>
              <a:pathLst>
                <a:path w="24" h="48" extrusionOk="0">
                  <a:moveTo>
                    <a:pt x="24" y="0"/>
                  </a:moveTo>
                  <a:cubicBezTo>
                    <a:pt x="12" y="12"/>
                    <a:pt x="0" y="24"/>
                    <a:pt x="12" y="48"/>
                  </a:cubicBezTo>
                  <a:cubicBezTo>
                    <a:pt x="12" y="36"/>
                    <a:pt x="12" y="24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7587;p60">
              <a:extLst>
                <a:ext uri="{FF2B5EF4-FFF2-40B4-BE49-F238E27FC236}">
                  <a16:creationId xmlns:a16="http://schemas.microsoft.com/office/drawing/2014/main" id="{1A5812EC-12AC-433B-84E6-626F6B9F80E7}"/>
                </a:ext>
              </a:extLst>
            </p:cNvPr>
            <p:cNvSpPr/>
            <p:nvPr/>
          </p:nvSpPr>
          <p:spPr>
            <a:xfrm>
              <a:off x="6352275" y="21471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12" y="0"/>
                    <a:pt x="24" y="0"/>
                    <a:pt x="24" y="0"/>
                  </a:cubicBezTo>
                  <a:cubicBezTo>
                    <a:pt x="24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7588;p60">
              <a:extLst>
                <a:ext uri="{FF2B5EF4-FFF2-40B4-BE49-F238E27FC236}">
                  <a16:creationId xmlns:a16="http://schemas.microsoft.com/office/drawing/2014/main" id="{B5E616C0-87B9-4C98-9575-C1E2972C8D4F}"/>
                </a:ext>
              </a:extLst>
            </p:cNvPr>
            <p:cNvSpPr/>
            <p:nvPr/>
          </p:nvSpPr>
          <p:spPr>
            <a:xfrm>
              <a:off x="6350475" y="2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7589;p60">
              <a:extLst>
                <a:ext uri="{FF2B5EF4-FFF2-40B4-BE49-F238E27FC236}">
                  <a16:creationId xmlns:a16="http://schemas.microsoft.com/office/drawing/2014/main" id="{B77ACAC9-17F5-4E74-A495-7EE6DF92E59C}"/>
                </a:ext>
              </a:extLst>
            </p:cNvPr>
            <p:cNvSpPr/>
            <p:nvPr/>
          </p:nvSpPr>
          <p:spPr>
            <a:xfrm>
              <a:off x="6350475" y="21462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12"/>
                    <a:pt x="1" y="1"/>
                  </a:cubicBezTo>
                  <a:cubicBezTo>
                    <a:pt x="1" y="1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7590;p60">
              <a:extLst>
                <a:ext uri="{FF2B5EF4-FFF2-40B4-BE49-F238E27FC236}">
                  <a16:creationId xmlns:a16="http://schemas.microsoft.com/office/drawing/2014/main" id="{BDC86CB7-476B-4E56-907B-C0B723DB9E80}"/>
                </a:ext>
              </a:extLst>
            </p:cNvPr>
            <p:cNvSpPr/>
            <p:nvPr/>
          </p:nvSpPr>
          <p:spPr>
            <a:xfrm>
              <a:off x="6349900" y="2146525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24" y="0"/>
                  </a:moveTo>
                  <a:cubicBezTo>
                    <a:pt x="12" y="12"/>
                    <a:pt x="0" y="24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7591;p60">
              <a:extLst>
                <a:ext uri="{FF2B5EF4-FFF2-40B4-BE49-F238E27FC236}">
                  <a16:creationId xmlns:a16="http://schemas.microsoft.com/office/drawing/2014/main" id="{B35752EB-090B-4024-937E-C137D6111DD7}"/>
                </a:ext>
              </a:extLst>
            </p:cNvPr>
            <p:cNvSpPr/>
            <p:nvPr/>
          </p:nvSpPr>
          <p:spPr>
            <a:xfrm>
              <a:off x="6350775" y="21462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2"/>
                    <a:pt x="1" y="24"/>
                    <a:pt x="13" y="24"/>
                  </a:cubicBezTo>
                  <a:cubicBezTo>
                    <a:pt x="13" y="24"/>
                    <a:pt x="25" y="1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7592;p60">
              <a:extLst>
                <a:ext uri="{FF2B5EF4-FFF2-40B4-BE49-F238E27FC236}">
                  <a16:creationId xmlns:a16="http://schemas.microsoft.com/office/drawing/2014/main" id="{0A237C9D-A780-486C-8ABA-C25D014110D3}"/>
                </a:ext>
              </a:extLst>
            </p:cNvPr>
            <p:cNvSpPr/>
            <p:nvPr/>
          </p:nvSpPr>
          <p:spPr>
            <a:xfrm>
              <a:off x="6347500" y="2146825"/>
              <a:ext cx="850" cy="3600"/>
            </a:xfrm>
            <a:custGeom>
              <a:avLst/>
              <a:gdLst/>
              <a:ahLst/>
              <a:cxnLst/>
              <a:rect l="l" t="t" r="r" b="b"/>
              <a:pathLst>
                <a:path w="34" h="144" extrusionOk="0">
                  <a:moveTo>
                    <a:pt x="25" y="0"/>
                  </a:moveTo>
                  <a:cubicBezTo>
                    <a:pt x="25" y="0"/>
                    <a:pt x="29" y="43"/>
                    <a:pt x="27" y="64"/>
                  </a:cubicBezTo>
                  <a:lnTo>
                    <a:pt x="27" y="64"/>
                  </a:lnTo>
                  <a:cubicBezTo>
                    <a:pt x="32" y="50"/>
                    <a:pt x="34" y="32"/>
                    <a:pt x="25" y="0"/>
                  </a:cubicBezTo>
                  <a:close/>
                  <a:moveTo>
                    <a:pt x="13" y="60"/>
                  </a:moveTo>
                  <a:cubicBezTo>
                    <a:pt x="1" y="84"/>
                    <a:pt x="1" y="108"/>
                    <a:pt x="1" y="143"/>
                  </a:cubicBezTo>
                  <a:cubicBezTo>
                    <a:pt x="1" y="107"/>
                    <a:pt x="13" y="93"/>
                    <a:pt x="22" y="76"/>
                  </a:cubicBezTo>
                  <a:lnTo>
                    <a:pt x="22" y="76"/>
                  </a:lnTo>
                  <a:cubicBezTo>
                    <a:pt x="22" y="76"/>
                    <a:pt x="23" y="77"/>
                    <a:pt x="23" y="77"/>
                  </a:cubicBezTo>
                  <a:cubicBezTo>
                    <a:pt x="25" y="77"/>
                    <a:pt x="27" y="72"/>
                    <a:pt x="27" y="64"/>
                  </a:cubicBezTo>
                  <a:lnTo>
                    <a:pt x="27" y="64"/>
                  </a:lnTo>
                  <a:cubicBezTo>
                    <a:pt x="26" y="68"/>
                    <a:pt x="24" y="72"/>
                    <a:pt x="22" y="76"/>
                  </a:cubicBezTo>
                  <a:lnTo>
                    <a:pt x="22" y="76"/>
                  </a:lnTo>
                  <a:cubicBezTo>
                    <a:pt x="20" y="75"/>
                    <a:pt x="17" y="70"/>
                    <a:pt x="13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7593;p60">
              <a:extLst>
                <a:ext uri="{FF2B5EF4-FFF2-40B4-BE49-F238E27FC236}">
                  <a16:creationId xmlns:a16="http://schemas.microsoft.com/office/drawing/2014/main" id="{D859548F-19EC-486D-BAB9-E829DF5485DF}"/>
                </a:ext>
              </a:extLst>
            </p:cNvPr>
            <p:cNvSpPr/>
            <p:nvPr/>
          </p:nvSpPr>
          <p:spPr>
            <a:xfrm>
              <a:off x="6348400" y="21462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cubicBezTo>
                    <a:pt x="1" y="1"/>
                    <a:pt x="1" y="12"/>
                    <a:pt x="12" y="24"/>
                  </a:cubicBezTo>
                  <a:cubicBezTo>
                    <a:pt x="1" y="1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7594;p60">
              <a:extLst>
                <a:ext uri="{FF2B5EF4-FFF2-40B4-BE49-F238E27FC236}">
                  <a16:creationId xmlns:a16="http://schemas.microsoft.com/office/drawing/2014/main" id="{D1BFEDA0-7007-4072-B53E-D0BB9D6C482E}"/>
                </a:ext>
              </a:extLst>
            </p:cNvPr>
            <p:cNvSpPr/>
            <p:nvPr/>
          </p:nvSpPr>
          <p:spPr>
            <a:xfrm>
              <a:off x="6349300" y="2146525"/>
              <a:ext cx="625" cy="1525"/>
            </a:xfrm>
            <a:custGeom>
              <a:avLst/>
              <a:gdLst/>
              <a:ahLst/>
              <a:cxnLst/>
              <a:rect l="l" t="t" r="r" b="b"/>
              <a:pathLst>
                <a:path w="25" h="61" extrusionOk="0">
                  <a:moveTo>
                    <a:pt x="12" y="0"/>
                  </a:moveTo>
                  <a:cubicBezTo>
                    <a:pt x="0" y="0"/>
                    <a:pt x="12" y="36"/>
                    <a:pt x="0" y="60"/>
                  </a:cubicBezTo>
                  <a:cubicBezTo>
                    <a:pt x="24" y="48"/>
                    <a:pt x="24" y="24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7595;p60">
              <a:extLst>
                <a:ext uri="{FF2B5EF4-FFF2-40B4-BE49-F238E27FC236}">
                  <a16:creationId xmlns:a16="http://schemas.microsoft.com/office/drawing/2014/main" id="{346615BD-395E-4D31-95BE-F6B6430EA8F4}"/>
                </a:ext>
              </a:extLst>
            </p:cNvPr>
            <p:cNvSpPr/>
            <p:nvPr/>
          </p:nvSpPr>
          <p:spPr>
            <a:xfrm>
              <a:off x="6352625" y="2148525"/>
              <a:ext cx="425" cy="700"/>
            </a:xfrm>
            <a:custGeom>
              <a:avLst/>
              <a:gdLst/>
              <a:ahLst/>
              <a:cxnLst/>
              <a:rect l="l" t="t" r="r" b="b"/>
              <a:pathLst>
                <a:path w="17" h="28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0" y="8"/>
                    <a:pt x="10" y="28"/>
                  </a:cubicBezTo>
                  <a:cubicBezTo>
                    <a:pt x="17" y="14"/>
                    <a:pt x="8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7596;p60">
              <a:extLst>
                <a:ext uri="{FF2B5EF4-FFF2-40B4-BE49-F238E27FC236}">
                  <a16:creationId xmlns:a16="http://schemas.microsoft.com/office/drawing/2014/main" id="{8A393195-75F1-4DC7-9B53-72FF52F927D4}"/>
                </a:ext>
              </a:extLst>
            </p:cNvPr>
            <p:cNvSpPr/>
            <p:nvPr/>
          </p:nvSpPr>
          <p:spPr>
            <a:xfrm>
              <a:off x="6350175" y="2148025"/>
              <a:ext cx="925" cy="2100"/>
            </a:xfrm>
            <a:custGeom>
              <a:avLst/>
              <a:gdLst/>
              <a:ahLst/>
              <a:cxnLst/>
              <a:rect l="l" t="t" r="r" b="b"/>
              <a:pathLst>
                <a:path w="37" h="84" extrusionOk="0">
                  <a:moveTo>
                    <a:pt x="37" y="0"/>
                  </a:moveTo>
                  <a:cubicBezTo>
                    <a:pt x="1" y="83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7597;p60">
              <a:extLst>
                <a:ext uri="{FF2B5EF4-FFF2-40B4-BE49-F238E27FC236}">
                  <a16:creationId xmlns:a16="http://schemas.microsoft.com/office/drawing/2014/main" id="{3DB16B66-8910-4B29-AA55-99B2D0BC8B0A}"/>
                </a:ext>
              </a:extLst>
            </p:cNvPr>
            <p:cNvSpPr/>
            <p:nvPr/>
          </p:nvSpPr>
          <p:spPr>
            <a:xfrm>
              <a:off x="6347200" y="21459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1"/>
                    <a:pt x="1" y="13"/>
                    <a:pt x="1" y="24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7598;p60">
              <a:extLst>
                <a:ext uri="{FF2B5EF4-FFF2-40B4-BE49-F238E27FC236}">
                  <a16:creationId xmlns:a16="http://schemas.microsoft.com/office/drawing/2014/main" id="{CF4E8BFB-D370-4BDB-9607-6A17629727ED}"/>
                </a:ext>
              </a:extLst>
            </p:cNvPr>
            <p:cNvSpPr/>
            <p:nvPr/>
          </p:nvSpPr>
          <p:spPr>
            <a:xfrm>
              <a:off x="6327850" y="2145025"/>
              <a:ext cx="1225" cy="1525"/>
            </a:xfrm>
            <a:custGeom>
              <a:avLst/>
              <a:gdLst/>
              <a:ahLst/>
              <a:cxnLst/>
              <a:rect l="l" t="t" r="r" b="b"/>
              <a:pathLst>
                <a:path w="49" h="61" extrusionOk="0">
                  <a:moveTo>
                    <a:pt x="49" y="60"/>
                  </a:moveTo>
                  <a:cubicBezTo>
                    <a:pt x="49" y="60"/>
                    <a:pt x="1" y="1"/>
                    <a:pt x="4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7599;p60">
              <a:extLst>
                <a:ext uri="{FF2B5EF4-FFF2-40B4-BE49-F238E27FC236}">
                  <a16:creationId xmlns:a16="http://schemas.microsoft.com/office/drawing/2014/main" id="{341A62EE-733C-41DE-B4DD-C50B18070970}"/>
                </a:ext>
              </a:extLst>
            </p:cNvPr>
            <p:cNvSpPr/>
            <p:nvPr/>
          </p:nvSpPr>
          <p:spPr>
            <a:xfrm>
              <a:off x="6267725" y="21468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3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7600;p60">
              <a:extLst>
                <a:ext uri="{FF2B5EF4-FFF2-40B4-BE49-F238E27FC236}">
                  <a16:creationId xmlns:a16="http://schemas.microsoft.com/office/drawing/2014/main" id="{2476331A-08BA-414B-B22D-934B6BE0A5D1}"/>
                </a:ext>
              </a:extLst>
            </p:cNvPr>
            <p:cNvSpPr/>
            <p:nvPr/>
          </p:nvSpPr>
          <p:spPr>
            <a:xfrm>
              <a:off x="6324300" y="2150700"/>
              <a:ext cx="875" cy="2100"/>
            </a:xfrm>
            <a:custGeom>
              <a:avLst/>
              <a:gdLst/>
              <a:ahLst/>
              <a:cxnLst/>
              <a:rect l="l" t="t" r="r" b="b"/>
              <a:pathLst>
                <a:path w="35" h="84" extrusionOk="0">
                  <a:moveTo>
                    <a:pt x="24" y="0"/>
                  </a:moveTo>
                  <a:cubicBezTo>
                    <a:pt x="14" y="30"/>
                    <a:pt x="12" y="52"/>
                    <a:pt x="5" y="72"/>
                  </a:cubicBezTo>
                  <a:lnTo>
                    <a:pt x="5" y="72"/>
                  </a:lnTo>
                  <a:cubicBezTo>
                    <a:pt x="17" y="50"/>
                    <a:pt x="34" y="53"/>
                    <a:pt x="24" y="0"/>
                  </a:cubicBezTo>
                  <a:close/>
                  <a:moveTo>
                    <a:pt x="5" y="72"/>
                  </a:moveTo>
                  <a:cubicBezTo>
                    <a:pt x="3" y="76"/>
                    <a:pt x="2" y="79"/>
                    <a:pt x="0" y="84"/>
                  </a:cubicBezTo>
                  <a:cubicBezTo>
                    <a:pt x="2" y="80"/>
                    <a:pt x="3" y="76"/>
                    <a:pt x="5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7601;p60">
              <a:extLst>
                <a:ext uri="{FF2B5EF4-FFF2-40B4-BE49-F238E27FC236}">
                  <a16:creationId xmlns:a16="http://schemas.microsoft.com/office/drawing/2014/main" id="{ACBA4A51-2950-4E8D-931F-A57505B9E08B}"/>
                </a:ext>
              </a:extLst>
            </p:cNvPr>
            <p:cNvSpPr/>
            <p:nvPr/>
          </p:nvSpPr>
          <p:spPr>
            <a:xfrm>
              <a:off x="6346625" y="21459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24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7602;p60">
              <a:extLst>
                <a:ext uri="{FF2B5EF4-FFF2-40B4-BE49-F238E27FC236}">
                  <a16:creationId xmlns:a16="http://schemas.microsoft.com/office/drawing/2014/main" id="{ADCD28EE-E88A-40E7-95EB-6E4F6F3AF5FA}"/>
                </a:ext>
              </a:extLst>
            </p:cNvPr>
            <p:cNvSpPr/>
            <p:nvPr/>
          </p:nvSpPr>
          <p:spPr>
            <a:xfrm>
              <a:off x="6342750" y="2146225"/>
              <a:ext cx="900" cy="925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2" y="24"/>
                  </a:moveTo>
                  <a:cubicBezTo>
                    <a:pt x="36" y="1"/>
                    <a:pt x="0" y="36"/>
                    <a:pt x="1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7603;p60">
              <a:extLst>
                <a:ext uri="{FF2B5EF4-FFF2-40B4-BE49-F238E27FC236}">
                  <a16:creationId xmlns:a16="http://schemas.microsoft.com/office/drawing/2014/main" id="{D4A67521-EC6A-4D77-899C-8E51D6842B09}"/>
                </a:ext>
              </a:extLst>
            </p:cNvPr>
            <p:cNvSpPr/>
            <p:nvPr/>
          </p:nvSpPr>
          <p:spPr>
            <a:xfrm>
              <a:off x="6264675" y="2145075"/>
              <a:ext cx="82650" cy="9800"/>
            </a:xfrm>
            <a:custGeom>
              <a:avLst/>
              <a:gdLst/>
              <a:ahLst/>
              <a:cxnLst/>
              <a:rect l="l" t="t" r="r" b="b"/>
              <a:pathLst>
                <a:path w="3306" h="392" extrusionOk="0">
                  <a:moveTo>
                    <a:pt x="3094" y="169"/>
                  </a:moveTo>
                  <a:cubicBezTo>
                    <a:pt x="3085" y="169"/>
                    <a:pt x="3076" y="172"/>
                    <a:pt x="3064" y="178"/>
                  </a:cubicBezTo>
                  <a:cubicBezTo>
                    <a:pt x="3070" y="180"/>
                    <a:pt x="3078" y="181"/>
                    <a:pt x="3087" y="181"/>
                  </a:cubicBezTo>
                  <a:cubicBezTo>
                    <a:pt x="3097" y="181"/>
                    <a:pt x="3109" y="180"/>
                    <a:pt x="3122" y="177"/>
                  </a:cubicBezTo>
                  <a:lnTo>
                    <a:pt x="3122" y="177"/>
                  </a:lnTo>
                  <a:cubicBezTo>
                    <a:pt x="3122" y="177"/>
                    <a:pt x="3123" y="177"/>
                    <a:pt x="3123" y="178"/>
                  </a:cubicBezTo>
                  <a:cubicBezTo>
                    <a:pt x="3123" y="177"/>
                    <a:pt x="3123" y="177"/>
                    <a:pt x="3123" y="176"/>
                  </a:cubicBezTo>
                  <a:lnTo>
                    <a:pt x="3123" y="176"/>
                  </a:lnTo>
                  <a:cubicBezTo>
                    <a:pt x="3123" y="177"/>
                    <a:pt x="3122" y="177"/>
                    <a:pt x="3122" y="177"/>
                  </a:cubicBezTo>
                  <a:lnTo>
                    <a:pt x="3122" y="177"/>
                  </a:lnTo>
                  <a:cubicBezTo>
                    <a:pt x="3111" y="171"/>
                    <a:pt x="3102" y="169"/>
                    <a:pt x="3094" y="169"/>
                  </a:cubicBezTo>
                  <a:close/>
                  <a:moveTo>
                    <a:pt x="874" y="255"/>
                  </a:moveTo>
                  <a:lnTo>
                    <a:pt x="874" y="255"/>
                  </a:lnTo>
                  <a:cubicBezTo>
                    <a:pt x="873" y="259"/>
                    <a:pt x="876" y="261"/>
                    <a:pt x="885" y="261"/>
                  </a:cubicBezTo>
                  <a:cubicBezTo>
                    <a:pt x="885" y="261"/>
                    <a:pt x="881" y="259"/>
                    <a:pt x="874" y="255"/>
                  </a:cubicBezTo>
                  <a:close/>
                  <a:moveTo>
                    <a:pt x="2937" y="1"/>
                  </a:moveTo>
                  <a:cubicBezTo>
                    <a:pt x="2751" y="1"/>
                    <a:pt x="2526" y="130"/>
                    <a:pt x="2468" y="130"/>
                  </a:cubicBezTo>
                  <a:cubicBezTo>
                    <a:pt x="2457" y="118"/>
                    <a:pt x="2457" y="106"/>
                    <a:pt x="2445" y="94"/>
                  </a:cubicBezTo>
                  <a:cubicBezTo>
                    <a:pt x="2435" y="114"/>
                    <a:pt x="2403" y="122"/>
                    <a:pt x="2364" y="122"/>
                  </a:cubicBezTo>
                  <a:cubicBezTo>
                    <a:pt x="2262" y="122"/>
                    <a:pt x="2106" y="69"/>
                    <a:pt x="2123" y="35"/>
                  </a:cubicBezTo>
                  <a:cubicBezTo>
                    <a:pt x="2078" y="35"/>
                    <a:pt x="2040" y="150"/>
                    <a:pt x="1968" y="150"/>
                  </a:cubicBezTo>
                  <a:cubicBezTo>
                    <a:pt x="1944" y="150"/>
                    <a:pt x="1917" y="138"/>
                    <a:pt x="1885" y="106"/>
                  </a:cubicBezTo>
                  <a:lnTo>
                    <a:pt x="1885" y="106"/>
                  </a:lnTo>
                  <a:cubicBezTo>
                    <a:pt x="1892" y="134"/>
                    <a:pt x="1884" y="144"/>
                    <a:pt x="1870" y="144"/>
                  </a:cubicBezTo>
                  <a:cubicBezTo>
                    <a:pt x="1836" y="144"/>
                    <a:pt x="1768" y="80"/>
                    <a:pt x="1802" y="47"/>
                  </a:cubicBezTo>
                  <a:lnTo>
                    <a:pt x="1802" y="47"/>
                  </a:lnTo>
                  <a:cubicBezTo>
                    <a:pt x="1706" y="58"/>
                    <a:pt x="1516" y="94"/>
                    <a:pt x="1409" y="94"/>
                  </a:cubicBezTo>
                  <a:cubicBezTo>
                    <a:pt x="1380" y="94"/>
                    <a:pt x="1330" y="81"/>
                    <a:pt x="1282" y="81"/>
                  </a:cubicBezTo>
                  <a:cubicBezTo>
                    <a:pt x="1250" y="81"/>
                    <a:pt x="1218" y="87"/>
                    <a:pt x="1194" y="106"/>
                  </a:cubicBezTo>
                  <a:cubicBezTo>
                    <a:pt x="1177" y="120"/>
                    <a:pt x="1159" y="126"/>
                    <a:pt x="1140" y="126"/>
                  </a:cubicBezTo>
                  <a:cubicBezTo>
                    <a:pt x="1078" y="126"/>
                    <a:pt x="1005" y="70"/>
                    <a:pt x="933" y="70"/>
                  </a:cubicBezTo>
                  <a:cubicBezTo>
                    <a:pt x="937" y="92"/>
                    <a:pt x="931" y="99"/>
                    <a:pt x="922" y="99"/>
                  </a:cubicBezTo>
                  <a:cubicBezTo>
                    <a:pt x="906" y="99"/>
                    <a:pt x="881" y="74"/>
                    <a:pt x="897" y="58"/>
                  </a:cubicBezTo>
                  <a:lnTo>
                    <a:pt x="897" y="58"/>
                  </a:lnTo>
                  <a:cubicBezTo>
                    <a:pt x="852" y="92"/>
                    <a:pt x="796" y="73"/>
                    <a:pt x="810" y="121"/>
                  </a:cubicBezTo>
                  <a:lnTo>
                    <a:pt x="810" y="121"/>
                  </a:lnTo>
                  <a:cubicBezTo>
                    <a:pt x="800" y="97"/>
                    <a:pt x="781" y="88"/>
                    <a:pt x="759" y="88"/>
                  </a:cubicBezTo>
                  <a:cubicBezTo>
                    <a:pt x="716" y="88"/>
                    <a:pt x="662" y="123"/>
                    <a:pt x="647" y="154"/>
                  </a:cubicBezTo>
                  <a:cubicBezTo>
                    <a:pt x="635" y="118"/>
                    <a:pt x="623" y="94"/>
                    <a:pt x="599" y="70"/>
                  </a:cubicBezTo>
                  <a:cubicBezTo>
                    <a:pt x="552" y="106"/>
                    <a:pt x="123" y="70"/>
                    <a:pt x="135" y="118"/>
                  </a:cubicBezTo>
                  <a:cubicBezTo>
                    <a:pt x="100" y="100"/>
                    <a:pt x="78" y="92"/>
                    <a:pt x="66" y="92"/>
                  </a:cubicBezTo>
                  <a:cubicBezTo>
                    <a:pt x="1" y="92"/>
                    <a:pt x="229" y="319"/>
                    <a:pt x="288" y="319"/>
                  </a:cubicBezTo>
                  <a:cubicBezTo>
                    <a:pt x="304" y="319"/>
                    <a:pt x="307" y="303"/>
                    <a:pt x="290" y="261"/>
                  </a:cubicBezTo>
                  <a:lnTo>
                    <a:pt x="290" y="261"/>
                  </a:lnTo>
                  <a:cubicBezTo>
                    <a:pt x="311" y="297"/>
                    <a:pt x="441" y="311"/>
                    <a:pt x="540" y="311"/>
                  </a:cubicBezTo>
                  <a:cubicBezTo>
                    <a:pt x="603" y="311"/>
                    <a:pt x="654" y="306"/>
                    <a:pt x="659" y="297"/>
                  </a:cubicBezTo>
                  <a:cubicBezTo>
                    <a:pt x="683" y="273"/>
                    <a:pt x="706" y="249"/>
                    <a:pt x="730" y="225"/>
                  </a:cubicBezTo>
                  <a:lnTo>
                    <a:pt x="730" y="225"/>
                  </a:lnTo>
                  <a:cubicBezTo>
                    <a:pt x="683" y="285"/>
                    <a:pt x="778" y="273"/>
                    <a:pt x="802" y="297"/>
                  </a:cubicBezTo>
                  <a:cubicBezTo>
                    <a:pt x="802" y="297"/>
                    <a:pt x="764" y="221"/>
                    <a:pt x="789" y="221"/>
                  </a:cubicBezTo>
                  <a:cubicBezTo>
                    <a:pt x="792" y="221"/>
                    <a:pt x="796" y="223"/>
                    <a:pt x="802" y="225"/>
                  </a:cubicBezTo>
                  <a:cubicBezTo>
                    <a:pt x="811" y="225"/>
                    <a:pt x="853" y="245"/>
                    <a:pt x="874" y="255"/>
                  </a:cubicBezTo>
                  <a:lnTo>
                    <a:pt x="874" y="255"/>
                  </a:lnTo>
                  <a:cubicBezTo>
                    <a:pt x="876" y="245"/>
                    <a:pt x="915" y="225"/>
                    <a:pt x="933" y="225"/>
                  </a:cubicBezTo>
                  <a:cubicBezTo>
                    <a:pt x="921" y="261"/>
                    <a:pt x="956" y="273"/>
                    <a:pt x="897" y="297"/>
                  </a:cubicBezTo>
                  <a:cubicBezTo>
                    <a:pt x="909" y="297"/>
                    <a:pt x="909" y="309"/>
                    <a:pt x="909" y="320"/>
                  </a:cubicBezTo>
                  <a:cubicBezTo>
                    <a:pt x="913" y="298"/>
                    <a:pt x="919" y="292"/>
                    <a:pt x="926" y="292"/>
                  </a:cubicBezTo>
                  <a:cubicBezTo>
                    <a:pt x="932" y="292"/>
                    <a:pt x="939" y="297"/>
                    <a:pt x="945" y="297"/>
                  </a:cubicBezTo>
                  <a:cubicBezTo>
                    <a:pt x="949" y="297"/>
                    <a:pt x="953" y="294"/>
                    <a:pt x="956" y="285"/>
                  </a:cubicBezTo>
                  <a:lnTo>
                    <a:pt x="956" y="285"/>
                  </a:lnTo>
                  <a:cubicBezTo>
                    <a:pt x="954" y="301"/>
                    <a:pt x="954" y="307"/>
                    <a:pt x="956" y="307"/>
                  </a:cubicBezTo>
                  <a:cubicBezTo>
                    <a:pt x="960" y="307"/>
                    <a:pt x="971" y="284"/>
                    <a:pt x="974" y="284"/>
                  </a:cubicBezTo>
                  <a:lnTo>
                    <a:pt x="974" y="284"/>
                  </a:lnTo>
                  <a:cubicBezTo>
                    <a:pt x="976" y="284"/>
                    <a:pt x="975" y="293"/>
                    <a:pt x="968" y="320"/>
                  </a:cubicBezTo>
                  <a:cubicBezTo>
                    <a:pt x="980" y="320"/>
                    <a:pt x="992" y="320"/>
                    <a:pt x="1004" y="332"/>
                  </a:cubicBezTo>
                  <a:cubicBezTo>
                    <a:pt x="980" y="297"/>
                    <a:pt x="980" y="285"/>
                    <a:pt x="1004" y="273"/>
                  </a:cubicBezTo>
                  <a:cubicBezTo>
                    <a:pt x="1026" y="273"/>
                    <a:pt x="1028" y="334"/>
                    <a:pt x="1056" y="334"/>
                  </a:cubicBezTo>
                  <a:cubicBezTo>
                    <a:pt x="1058" y="334"/>
                    <a:pt x="1061" y="333"/>
                    <a:pt x="1064" y="332"/>
                  </a:cubicBezTo>
                  <a:cubicBezTo>
                    <a:pt x="1040" y="332"/>
                    <a:pt x="1123" y="261"/>
                    <a:pt x="1135" y="261"/>
                  </a:cubicBezTo>
                  <a:cubicBezTo>
                    <a:pt x="1159" y="261"/>
                    <a:pt x="1147" y="309"/>
                    <a:pt x="1147" y="320"/>
                  </a:cubicBezTo>
                  <a:cubicBezTo>
                    <a:pt x="1159" y="309"/>
                    <a:pt x="1206" y="285"/>
                    <a:pt x="1206" y="273"/>
                  </a:cubicBezTo>
                  <a:cubicBezTo>
                    <a:pt x="1206" y="273"/>
                    <a:pt x="1206" y="285"/>
                    <a:pt x="1218" y="285"/>
                  </a:cubicBezTo>
                  <a:cubicBezTo>
                    <a:pt x="1215" y="302"/>
                    <a:pt x="1212" y="307"/>
                    <a:pt x="1210" y="307"/>
                  </a:cubicBezTo>
                  <a:cubicBezTo>
                    <a:pt x="1207" y="307"/>
                    <a:pt x="1205" y="298"/>
                    <a:pt x="1203" y="298"/>
                  </a:cubicBezTo>
                  <a:cubicBezTo>
                    <a:pt x="1200" y="298"/>
                    <a:pt x="1198" y="303"/>
                    <a:pt x="1194" y="320"/>
                  </a:cubicBezTo>
                  <a:cubicBezTo>
                    <a:pt x="1204" y="330"/>
                    <a:pt x="1211" y="333"/>
                    <a:pt x="1218" y="333"/>
                  </a:cubicBezTo>
                  <a:cubicBezTo>
                    <a:pt x="1236" y="333"/>
                    <a:pt x="1245" y="302"/>
                    <a:pt x="1254" y="285"/>
                  </a:cubicBezTo>
                  <a:cubicBezTo>
                    <a:pt x="1278" y="309"/>
                    <a:pt x="1278" y="320"/>
                    <a:pt x="1254" y="344"/>
                  </a:cubicBezTo>
                  <a:cubicBezTo>
                    <a:pt x="1346" y="331"/>
                    <a:pt x="1378" y="326"/>
                    <a:pt x="1384" y="326"/>
                  </a:cubicBezTo>
                  <a:cubicBezTo>
                    <a:pt x="1395" y="326"/>
                    <a:pt x="1327" y="341"/>
                    <a:pt x="1349" y="356"/>
                  </a:cubicBezTo>
                  <a:cubicBezTo>
                    <a:pt x="1375" y="356"/>
                    <a:pt x="1392" y="359"/>
                    <a:pt x="1405" y="359"/>
                  </a:cubicBezTo>
                  <a:cubicBezTo>
                    <a:pt x="1427" y="359"/>
                    <a:pt x="1438" y="350"/>
                    <a:pt x="1468" y="297"/>
                  </a:cubicBezTo>
                  <a:cubicBezTo>
                    <a:pt x="1491" y="319"/>
                    <a:pt x="1490" y="328"/>
                    <a:pt x="1495" y="328"/>
                  </a:cubicBezTo>
                  <a:cubicBezTo>
                    <a:pt x="1498" y="328"/>
                    <a:pt x="1503" y="325"/>
                    <a:pt x="1516" y="320"/>
                  </a:cubicBezTo>
                  <a:lnTo>
                    <a:pt x="1516" y="320"/>
                  </a:lnTo>
                  <a:cubicBezTo>
                    <a:pt x="1504" y="344"/>
                    <a:pt x="1504" y="368"/>
                    <a:pt x="1504" y="392"/>
                  </a:cubicBezTo>
                  <a:cubicBezTo>
                    <a:pt x="1516" y="297"/>
                    <a:pt x="1659" y="332"/>
                    <a:pt x="1695" y="273"/>
                  </a:cubicBezTo>
                  <a:cubicBezTo>
                    <a:pt x="1695" y="285"/>
                    <a:pt x="1695" y="291"/>
                    <a:pt x="1698" y="291"/>
                  </a:cubicBezTo>
                  <a:cubicBezTo>
                    <a:pt x="1700" y="291"/>
                    <a:pt x="1706" y="285"/>
                    <a:pt x="1718" y="273"/>
                  </a:cubicBezTo>
                  <a:lnTo>
                    <a:pt x="1718" y="273"/>
                  </a:lnTo>
                  <a:cubicBezTo>
                    <a:pt x="1706" y="285"/>
                    <a:pt x="1695" y="309"/>
                    <a:pt x="1706" y="332"/>
                  </a:cubicBezTo>
                  <a:lnTo>
                    <a:pt x="1742" y="332"/>
                  </a:lnTo>
                  <a:cubicBezTo>
                    <a:pt x="1734" y="312"/>
                    <a:pt x="1741" y="304"/>
                    <a:pt x="1755" y="304"/>
                  </a:cubicBezTo>
                  <a:cubicBezTo>
                    <a:pt x="1781" y="304"/>
                    <a:pt x="1830" y="333"/>
                    <a:pt x="1837" y="356"/>
                  </a:cubicBezTo>
                  <a:cubicBezTo>
                    <a:pt x="1861" y="356"/>
                    <a:pt x="1909" y="261"/>
                    <a:pt x="1968" y="261"/>
                  </a:cubicBezTo>
                  <a:cubicBezTo>
                    <a:pt x="1991" y="261"/>
                    <a:pt x="2008" y="264"/>
                    <a:pt x="2021" y="264"/>
                  </a:cubicBezTo>
                  <a:cubicBezTo>
                    <a:pt x="2050" y="264"/>
                    <a:pt x="2063" y="248"/>
                    <a:pt x="2087" y="142"/>
                  </a:cubicBezTo>
                  <a:lnTo>
                    <a:pt x="2087" y="142"/>
                  </a:lnTo>
                  <a:cubicBezTo>
                    <a:pt x="2123" y="213"/>
                    <a:pt x="2064" y="201"/>
                    <a:pt x="2064" y="261"/>
                  </a:cubicBezTo>
                  <a:cubicBezTo>
                    <a:pt x="2068" y="257"/>
                    <a:pt x="2072" y="254"/>
                    <a:pt x="2075" y="254"/>
                  </a:cubicBezTo>
                  <a:cubicBezTo>
                    <a:pt x="2082" y="254"/>
                    <a:pt x="2087" y="265"/>
                    <a:pt x="2087" y="297"/>
                  </a:cubicBezTo>
                  <a:cubicBezTo>
                    <a:pt x="2123" y="261"/>
                    <a:pt x="2159" y="213"/>
                    <a:pt x="2207" y="189"/>
                  </a:cubicBezTo>
                  <a:lnTo>
                    <a:pt x="2207" y="189"/>
                  </a:lnTo>
                  <a:cubicBezTo>
                    <a:pt x="2195" y="237"/>
                    <a:pt x="2183" y="261"/>
                    <a:pt x="2159" y="309"/>
                  </a:cubicBezTo>
                  <a:cubicBezTo>
                    <a:pt x="2337" y="237"/>
                    <a:pt x="2373" y="320"/>
                    <a:pt x="2421" y="142"/>
                  </a:cubicBezTo>
                  <a:lnTo>
                    <a:pt x="2421" y="142"/>
                  </a:lnTo>
                  <a:cubicBezTo>
                    <a:pt x="2421" y="166"/>
                    <a:pt x="2397" y="297"/>
                    <a:pt x="2433" y="297"/>
                  </a:cubicBezTo>
                  <a:cubicBezTo>
                    <a:pt x="2445" y="290"/>
                    <a:pt x="2451" y="284"/>
                    <a:pt x="2451" y="274"/>
                  </a:cubicBezTo>
                  <a:lnTo>
                    <a:pt x="2451" y="274"/>
                  </a:lnTo>
                  <a:cubicBezTo>
                    <a:pt x="2458" y="288"/>
                    <a:pt x="2464" y="294"/>
                    <a:pt x="2468" y="294"/>
                  </a:cubicBezTo>
                  <a:cubicBezTo>
                    <a:pt x="2477" y="294"/>
                    <a:pt x="2480" y="270"/>
                    <a:pt x="2480" y="225"/>
                  </a:cubicBezTo>
                  <a:cubicBezTo>
                    <a:pt x="2480" y="273"/>
                    <a:pt x="2492" y="297"/>
                    <a:pt x="2528" y="297"/>
                  </a:cubicBezTo>
                  <a:cubicBezTo>
                    <a:pt x="2564" y="297"/>
                    <a:pt x="2576" y="273"/>
                    <a:pt x="2576" y="249"/>
                  </a:cubicBezTo>
                  <a:cubicBezTo>
                    <a:pt x="2588" y="261"/>
                    <a:pt x="2588" y="273"/>
                    <a:pt x="2599" y="285"/>
                  </a:cubicBezTo>
                  <a:cubicBezTo>
                    <a:pt x="2599" y="225"/>
                    <a:pt x="2623" y="166"/>
                    <a:pt x="2647" y="106"/>
                  </a:cubicBezTo>
                  <a:cubicBezTo>
                    <a:pt x="2653" y="124"/>
                    <a:pt x="2656" y="133"/>
                    <a:pt x="2660" y="133"/>
                  </a:cubicBezTo>
                  <a:cubicBezTo>
                    <a:pt x="2665" y="133"/>
                    <a:pt x="2671" y="124"/>
                    <a:pt x="2683" y="106"/>
                  </a:cubicBezTo>
                  <a:lnTo>
                    <a:pt x="2683" y="106"/>
                  </a:lnTo>
                  <a:cubicBezTo>
                    <a:pt x="2671" y="130"/>
                    <a:pt x="2623" y="332"/>
                    <a:pt x="2611" y="332"/>
                  </a:cubicBezTo>
                  <a:cubicBezTo>
                    <a:pt x="2617" y="335"/>
                    <a:pt x="2623" y="336"/>
                    <a:pt x="2628" y="336"/>
                  </a:cubicBezTo>
                  <a:cubicBezTo>
                    <a:pt x="2665" y="336"/>
                    <a:pt x="2696" y="290"/>
                    <a:pt x="2681" y="290"/>
                  </a:cubicBezTo>
                  <a:cubicBezTo>
                    <a:pt x="2675" y="290"/>
                    <a:pt x="2661" y="298"/>
                    <a:pt x="2635" y="320"/>
                  </a:cubicBezTo>
                  <a:cubicBezTo>
                    <a:pt x="2635" y="258"/>
                    <a:pt x="2652" y="238"/>
                    <a:pt x="2675" y="238"/>
                  </a:cubicBezTo>
                  <a:cubicBezTo>
                    <a:pt x="2708" y="238"/>
                    <a:pt x="2752" y="282"/>
                    <a:pt x="2766" y="297"/>
                  </a:cubicBezTo>
                  <a:cubicBezTo>
                    <a:pt x="2754" y="237"/>
                    <a:pt x="2754" y="178"/>
                    <a:pt x="2766" y="118"/>
                  </a:cubicBezTo>
                  <a:cubicBezTo>
                    <a:pt x="2778" y="130"/>
                    <a:pt x="2784" y="142"/>
                    <a:pt x="2786" y="156"/>
                  </a:cubicBezTo>
                  <a:lnTo>
                    <a:pt x="2786" y="156"/>
                  </a:lnTo>
                  <a:cubicBezTo>
                    <a:pt x="2785" y="156"/>
                    <a:pt x="2785" y="156"/>
                    <a:pt x="2785" y="156"/>
                  </a:cubicBezTo>
                  <a:cubicBezTo>
                    <a:pt x="2783" y="156"/>
                    <a:pt x="2781" y="168"/>
                    <a:pt x="2778" y="201"/>
                  </a:cubicBezTo>
                  <a:cubicBezTo>
                    <a:pt x="2784" y="184"/>
                    <a:pt x="2787" y="169"/>
                    <a:pt x="2786" y="156"/>
                  </a:cubicBezTo>
                  <a:lnTo>
                    <a:pt x="2786" y="156"/>
                  </a:lnTo>
                  <a:cubicBezTo>
                    <a:pt x="2791" y="161"/>
                    <a:pt x="2793" y="267"/>
                    <a:pt x="2802" y="285"/>
                  </a:cubicBezTo>
                  <a:cubicBezTo>
                    <a:pt x="2802" y="257"/>
                    <a:pt x="2802" y="248"/>
                    <a:pt x="2803" y="248"/>
                  </a:cubicBezTo>
                  <a:cubicBezTo>
                    <a:pt x="2804" y="248"/>
                    <a:pt x="2810" y="285"/>
                    <a:pt x="2826" y="285"/>
                  </a:cubicBezTo>
                  <a:cubicBezTo>
                    <a:pt x="2838" y="237"/>
                    <a:pt x="2861" y="201"/>
                    <a:pt x="2885" y="166"/>
                  </a:cubicBezTo>
                  <a:cubicBezTo>
                    <a:pt x="2885" y="178"/>
                    <a:pt x="2980" y="273"/>
                    <a:pt x="2992" y="273"/>
                  </a:cubicBezTo>
                  <a:cubicBezTo>
                    <a:pt x="2992" y="273"/>
                    <a:pt x="3025" y="207"/>
                    <a:pt x="3013" y="207"/>
                  </a:cubicBezTo>
                  <a:lnTo>
                    <a:pt x="3013" y="207"/>
                  </a:lnTo>
                  <a:cubicBezTo>
                    <a:pt x="3009" y="207"/>
                    <a:pt x="2999" y="215"/>
                    <a:pt x="2980" y="237"/>
                  </a:cubicBezTo>
                  <a:cubicBezTo>
                    <a:pt x="2980" y="182"/>
                    <a:pt x="3033" y="116"/>
                    <a:pt x="3075" y="116"/>
                  </a:cubicBezTo>
                  <a:cubicBezTo>
                    <a:pt x="3096" y="116"/>
                    <a:pt x="3115" y="133"/>
                    <a:pt x="3123" y="176"/>
                  </a:cubicBezTo>
                  <a:lnTo>
                    <a:pt x="3123" y="176"/>
                  </a:lnTo>
                  <a:cubicBezTo>
                    <a:pt x="3201" y="158"/>
                    <a:pt x="3305" y="89"/>
                    <a:pt x="3278" y="35"/>
                  </a:cubicBezTo>
                  <a:lnTo>
                    <a:pt x="3278" y="35"/>
                  </a:lnTo>
                  <a:cubicBezTo>
                    <a:pt x="3282" y="58"/>
                    <a:pt x="3277" y="66"/>
                    <a:pt x="3267" y="66"/>
                  </a:cubicBezTo>
                  <a:cubicBezTo>
                    <a:pt x="3249" y="66"/>
                    <a:pt x="3215" y="35"/>
                    <a:pt x="3207" y="35"/>
                  </a:cubicBezTo>
                  <a:cubicBezTo>
                    <a:pt x="3207" y="58"/>
                    <a:pt x="3183" y="82"/>
                    <a:pt x="3171" y="106"/>
                  </a:cubicBezTo>
                  <a:cubicBezTo>
                    <a:pt x="3171" y="94"/>
                    <a:pt x="3168" y="88"/>
                    <a:pt x="3163" y="88"/>
                  </a:cubicBezTo>
                  <a:cubicBezTo>
                    <a:pt x="3159" y="88"/>
                    <a:pt x="3153" y="94"/>
                    <a:pt x="3147" y="106"/>
                  </a:cubicBezTo>
                  <a:cubicBezTo>
                    <a:pt x="3136" y="88"/>
                    <a:pt x="3123" y="72"/>
                    <a:pt x="3108" y="59"/>
                  </a:cubicBezTo>
                  <a:lnTo>
                    <a:pt x="3108" y="59"/>
                  </a:lnTo>
                  <a:cubicBezTo>
                    <a:pt x="3110" y="61"/>
                    <a:pt x="3111" y="66"/>
                    <a:pt x="3111" y="70"/>
                  </a:cubicBezTo>
                  <a:cubicBezTo>
                    <a:pt x="3107" y="62"/>
                    <a:pt x="3106" y="58"/>
                    <a:pt x="3106" y="57"/>
                  </a:cubicBezTo>
                  <a:lnTo>
                    <a:pt x="3106" y="57"/>
                  </a:lnTo>
                  <a:cubicBezTo>
                    <a:pt x="3107" y="58"/>
                    <a:pt x="3107" y="58"/>
                    <a:pt x="3108" y="59"/>
                  </a:cubicBezTo>
                  <a:lnTo>
                    <a:pt x="3108" y="59"/>
                  </a:lnTo>
                  <a:cubicBezTo>
                    <a:pt x="3107" y="57"/>
                    <a:pt x="3107" y="57"/>
                    <a:pt x="3106" y="57"/>
                  </a:cubicBezTo>
                  <a:lnTo>
                    <a:pt x="3106" y="57"/>
                  </a:lnTo>
                  <a:cubicBezTo>
                    <a:pt x="3106" y="57"/>
                    <a:pt x="3106" y="57"/>
                    <a:pt x="3106" y="57"/>
                  </a:cubicBezTo>
                  <a:lnTo>
                    <a:pt x="3106" y="57"/>
                  </a:lnTo>
                  <a:cubicBezTo>
                    <a:pt x="3060" y="16"/>
                    <a:pt x="3001" y="1"/>
                    <a:pt x="2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7604;p60">
              <a:extLst>
                <a:ext uri="{FF2B5EF4-FFF2-40B4-BE49-F238E27FC236}">
                  <a16:creationId xmlns:a16="http://schemas.microsoft.com/office/drawing/2014/main" id="{977DC451-5012-4B07-8DD8-5069CFF5B1FE}"/>
                </a:ext>
              </a:extLst>
            </p:cNvPr>
            <p:cNvSpPr/>
            <p:nvPr/>
          </p:nvSpPr>
          <p:spPr>
            <a:xfrm>
              <a:off x="6287675" y="21512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7605;p60">
              <a:extLst>
                <a:ext uri="{FF2B5EF4-FFF2-40B4-BE49-F238E27FC236}">
                  <a16:creationId xmlns:a16="http://schemas.microsoft.com/office/drawing/2014/main" id="{0E4A14AB-58C4-4EE1-A29B-D929806BF72D}"/>
                </a:ext>
              </a:extLst>
            </p:cNvPr>
            <p:cNvSpPr/>
            <p:nvPr/>
          </p:nvSpPr>
          <p:spPr>
            <a:xfrm>
              <a:off x="6345725" y="2145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7606;p60">
              <a:extLst>
                <a:ext uri="{FF2B5EF4-FFF2-40B4-BE49-F238E27FC236}">
                  <a16:creationId xmlns:a16="http://schemas.microsoft.com/office/drawing/2014/main" id="{2E99CF2C-8566-47D5-AB37-E6ACF35E3C82}"/>
                </a:ext>
              </a:extLst>
            </p:cNvPr>
            <p:cNvSpPr/>
            <p:nvPr/>
          </p:nvSpPr>
          <p:spPr>
            <a:xfrm>
              <a:off x="6348800" y="214952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1" y="1"/>
                  </a:moveTo>
                  <a:cubicBezTo>
                    <a:pt x="8" y="1"/>
                    <a:pt x="0" y="11"/>
                    <a:pt x="8" y="11"/>
                  </a:cubicBezTo>
                  <a:cubicBezTo>
                    <a:pt x="12" y="4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7607;p60">
              <a:extLst>
                <a:ext uri="{FF2B5EF4-FFF2-40B4-BE49-F238E27FC236}">
                  <a16:creationId xmlns:a16="http://schemas.microsoft.com/office/drawing/2014/main" id="{133899E2-6581-49FD-AD78-128E1ACC60EE}"/>
                </a:ext>
              </a:extLst>
            </p:cNvPr>
            <p:cNvSpPr/>
            <p:nvPr/>
          </p:nvSpPr>
          <p:spPr>
            <a:xfrm>
              <a:off x="6346775" y="2148075"/>
              <a:ext cx="150" cy="250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7608;p60">
              <a:extLst>
                <a:ext uri="{FF2B5EF4-FFF2-40B4-BE49-F238E27FC236}">
                  <a16:creationId xmlns:a16="http://schemas.microsoft.com/office/drawing/2014/main" id="{B2F8393B-F4B7-4884-8BBB-6071E0BF32D6}"/>
                </a:ext>
              </a:extLst>
            </p:cNvPr>
            <p:cNvSpPr/>
            <p:nvPr/>
          </p:nvSpPr>
          <p:spPr>
            <a:xfrm>
              <a:off x="6346325" y="21492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"/>
                    <a:pt x="0" y="1"/>
                    <a:pt x="0" y="24"/>
                  </a:cubicBezTo>
                  <a:cubicBezTo>
                    <a:pt x="0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7609;p60">
              <a:extLst>
                <a:ext uri="{FF2B5EF4-FFF2-40B4-BE49-F238E27FC236}">
                  <a16:creationId xmlns:a16="http://schemas.microsoft.com/office/drawing/2014/main" id="{B13F1A47-AF0C-40E2-80D7-964D63D10345}"/>
                </a:ext>
              </a:extLst>
            </p:cNvPr>
            <p:cNvSpPr/>
            <p:nvPr/>
          </p:nvSpPr>
          <p:spPr>
            <a:xfrm>
              <a:off x="6344525" y="2149200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1" y="1"/>
                  </a:moveTo>
                  <a:cubicBezTo>
                    <a:pt x="60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7610;p60">
              <a:extLst>
                <a:ext uri="{FF2B5EF4-FFF2-40B4-BE49-F238E27FC236}">
                  <a16:creationId xmlns:a16="http://schemas.microsoft.com/office/drawing/2014/main" id="{336F4066-449C-48B1-9EEA-823765E8C0FE}"/>
                </a:ext>
              </a:extLst>
            </p:cNvPr>
            <p:cNvSpPr/>
            <p:nvPr/>
          </p:nvSpPr>
          <p:spPr>
            <a:xfrm>
              <a:off x="6345025" y="21492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6" y="1"/>
                  </a:moveTo>
                  <a:cubicBezTo>
                    <a:pt x="1" y="1"/>
                    <a:pt x="1" y="6"/>
                    <a:pt x="6" y="6"/>
                  </a:cubicBezTo>
                  <a:cubicBezTo>
                    <a:pt x="9" y="6"/>
                    <a:pt x="12" y="5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7611;p60">
              <a:extLst>
                <a:ext uri="{FF2B5EF4-FFF2-40B4-BE49-F238E27FC236}">
                  <a16:creationId xmlns:a16="http://schemas.microsoft.com/office/drawing/2014/main" id="{51185B84-38C2-4D80-B926-5E4CE9534539}"/>
                </a:ext>
              </a:extLst>
            </p:cNvPr>
            <p:cNvSpPr/>
            <p:nvPr/>
          </p:nvSpPr>
          <p:spPr>
            <a:xfrm>
              <a:off x="6345425" y="21498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2"/>
                  </a:move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12" y="0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7612;p60">
              <a:extLst>
                <a:ext uri="{FF2B5EF4-FFF2-40B4-BE49-F238E27FC236}">
                  <a16:creationId xmlns:a16="http://schemas.microsoft.com/office/drawing/2014/main" id="{0EABC1C9-F36E-4D72-A3F0-8A561631CFF6}"/>
                </a:ext>
              </a:extLst>
            </p:cNvPr>
            <p:cNvSpPr/>
            <p:nvPr/>
          </p:nvSpPr>
          <p:spPr>
            <a:xfrm>
              <a:off x="6340075" y="21492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2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7613;p60">
              <a:extLst>
                <a:ext uri="{FF2B5EF4-FFF2-40B4-BE49-F238E27FC236}">
                  <a16:creationId xmlns:a16="http://schemas.microsoft.com/office/drawing/2014/main" id="{DC9E9FC9-3453-438F-9CD6-20C1AE93C6CE}"/>
                </a:ext>
              </a:extLst>
            </p:cNvPr>
            <p:cNvSpPr/>
            <p:nvPr/>
          </p:nvSpPr>
          <p:spPr>
            <a:xfrm>
              <a:off x="6340175" y="2151350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1" y="1"/>
                  </a:moveTo>
                  <a:cubicBezTo>
                    <a:pt x="8" y="1"/>
                    <a:pt x="0" y="22"/>
                    <a:pt x="8" y="22"/>
                  </a:cubicBezTo>
                  <a:cubicBezTo>
                    <a:pt x="12" y="6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7614;p60">
              <a:extLst>
                <a:ext uri="{FF2B5EF4-FFF2-40B4-BE49-F238E27FC236}">
                  <a16:creationId xmlns:a16="http://schemas.microsoft.com/office/drawing/2014/main" id="{227AABF1-746B-4F4D-9702-9FCB1ADCDA5A}"/>
                </a:ext>
              </a:extLst>
            </p:cNvPr>
            <p:cNvSpPr/>
            <p:nvPr/>
          </p:nvSpPr>
          <p:spPr>
            <a:xfrm>
              <a:off x="6328450" y="2153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7615;p60">
              <a:extLst>
                <a:ext uri="{FF2B5EF4-FFF2-40B4-BE49-F238E27FC236}">
                  <a16:creationId xmlns:a16="http://schemas.microsoft.com/office/drawing/2014/main" id="{FB854B2F-C2DD-490D-8770-26EC988645C0}"/>
                </a:ext>
              </a:extLst>
            </p:cNvPr>
            <p:cNvSpPr/>
            <p:nvPr/>
          </p:nvSpPr>
          <p:spPr>
            <a:xfrm>
              <a:off x="6328500" y="2152250"/>
              <a:ext cx="675" cy="1250"/>
            </a:xfrm>
            <a:custGeom>
              <a:avLst/>
              <a:gdLst/>
              <a:ahLst/>
              <a:cxnLst/>
              <a:rect l="l" t="t" r="r" b="b"/>
              <a:pathLst>
                <a:path w="27" h="50" extrusionOk="0">
                  <a:moveTo>
                    <a:pt x="5" y="1"/>
                  </a:moveTo>
                  <a:cubicBezTo>
                    <a:pt x="1" y="1"/>
                    <a:pt x="3" y="16"/>
                    <a:pt x="11" y="45"/>
                  </a:cubicBezTo>
                  <a:cubicBezTo>
                    <a:pt x="8" y="35"/>
                    <a:pt x="8" y="31"/>
                    <a:pt x="9" y="31"/>
                  </a:cubicBezTo>
                  <a:lnTo>
                    <a:pt x="9" y="31"/>
                  </a:lnTo>
                  <a:cubicBezTo>
                    <a:pt x="11" y="31"/>
                    <a:pt x="19" y="49"/>
                    <a:pt x="23" y="49"/>
                  </a:cubicBezTo>
                  <a:cubicBezTo>
                    <a:pt x="25" y="49"/>
                    <a:pt x="26" y="43"/>
                    <a:pt x="23" y="22"/>
                  </a:cubicBezTo>
                  <a:cubicBezTo>
                    <a:pt x="13" y="7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7616;p60">
              <a:extLst>
                <a:ext uri="{FF2B5EF4-FFF2-40B4-BE49-F238E27FC236}">
                  <a16:creationId xmlns:a16="http://schemas.microsoft.com/office/drawing/2014/main" id="{7E5589D6-8B87-4E4F-ABB0-193D970B92CC}"/>
                </a:ext>
              </a:extLst>
            </p:cNvPr>
            <p:cNvSpPr/>
            <p:nvPr/>
          </p:nvSpPr>
          <p:spPr>
            <a:xfrm>
              <a:off x="6328625" y="2152900"/>
              <a:ext cx="150" cy="500"/>
            </a:xfrm>
            <a:custGeom>
              <a:avLst/>
              <a:gdLst/>
              <a:ahLst/>
              <a:cxnLst/>
              <a:rect l="l" t="t" r="r" b="b"/>
              <a:pathLst>
                <a:path w="6" h="20" extrusionOk="0">
                  <a:moveTo>
                    <a:pt x="1" y="0"/>
                  </a:moveTo>
                  <a:cubicBezTo>
                    <a:pt x="0" y="0"/>
                    <a:pt x="1" y="5"/>
                    <a:pt x="6" y="19"/>
                  </a:cubicBezTo>
                  <a:cubicBezTo>
                    <a:pt x="6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7617;p60">
              <a:extLst>
                <a:ext uri="{FF2B5EF4-FFF2-40B4-BE49-F238E27FC236}">
                  <a16:creationId xmlns:a16="http://schemas.microsoft.com/office/drawing/2014/main" id="{6D6C981F-E9B1-4A64-BC24-C0C09ED05DA8}"/>
                </a:ext>
              </a:extLst>
            </p:cNvPr>
            <p:cNvSpPr/>
            <p:nvPr/>
          </p:nvSpPr>
          <p:spPr>
            <a:xfrm>
              <a:off x="6265650" y="21468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cubicBezTo>
                    <a:pt x="1" y="0"/>
                    <a:pt x="1" y="12"/>
                    <a:pt x="12" y="24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7618;p60">
              <a:extLst>
                <a:ext uri="{FF2B5EF4-FFF2-40B4-BE49-F238E27FC236}">
                  <a16:creationId xmlns:a16="http://schemas.microsoft.com/office/drawing/2014/main" id="{1E8A0D7F-DBBB-4934-91B1-0EB63AF23890}"/>
                </a:ext>
              </a:extLst>
            </p:cNvPr>
            <p:cNvSpPr/>
            <p:nvPr/>
          </p:nvSpPr>
          <p:spPr>
            <a:xfrm>
              <a:off x="6309100" y="2153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12"/>
                    <a:pt x="13" y="12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7619;p60">
              <a:extLst>
                <a:ext uri="{FF2B5EF4-FFF2-40B4-BE49-F238E27FC236}">
                  <a16:creationId xmlns:a16="http://schemas.microsoft.com/office/drawing/2014/main" id="{AEEE7A95-62E6-4087-BAD1-54CF1D887648}"/>
                </a:ext>
              </a:extLst>
            </p:cNvPr>
            <p:cNvSpPr/>
            <p:nvPr/>
          </p:nvSpPr>
          <p:spPr>
            <a:xfrm>
              <a:off x="6304950" y="21530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cubicBezTo>
                    <a:pt x="0" y="0"/>
                    <a:pt x="0" y="12"/>
                    <a:pt x="0" y="24"/>
                  </a:cubicBez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7620;p60">
              <a:extLst>
                <a:ext uri="{FF2B5EF4-FFF2-40B4-BE49-F238E27FC236}">
                  <a16:creationId xmlns:a16="http://schemas.microsoft.com/office/drawing/2014/main" id="{F52FAAC8-7F58-4BB0-AD71-365A58D178DD}"/>
                </a:ext>
              </a:extLst>
            </p:cNvPr>
            <p:cNvSpPr/>
            <p:nvPr/>
          </p:nvSpPr>
          <p:spPr>
            <a:xfrm>
              <a:off x="6448875" y="2109625"/>
              <a:ext cx="1300" cy="775"/>
            </a:xfrm>
            <a:custGeom>
              <a:avLst/>
              <a:gdLst/>
              <a:ahLst/>
              <a:cxnLst/>
              <a:rect l="l" t="t" r="r" b="b"/>
              <a:pathLst>
                <a:path w="52" h="31" extrusionOk="0">
                  <a:moveTo>
                    <a:pt x="42" y="0"/>
                  </a:moveTo>
                  <a:cubicBezTo>
                    <a:pt x="1" y="0"/>
                    <a:pt x="4" y="26"/>
                    <a:pt x="5" y="26"/>
                  </a:cubicBezTo>
                  <a:cubicBezTo>
                    <a:pt x="6" y="26"/>
                    <a:pt x="6" y="26"/>
                    <a:pt x="6" y="24"/>
                  </a:cubicBezTo>
                  <a:cubicBezTo>
                    <a:pt x="11" y="29"/>
                    <a:pt x="15" y="31"/>
                    <a:pt x="20" y="31"/>
                  </a:cubicBezTo>
                  <a:cubicBezTo>
                    <a:pt x="38" y="31"/>
                    <a:pt x="51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7621;p60">
              <a:extLst>
                <a:ext uri="{FF2B5EF4-FFF2-40B4-BE49-F238E27FC236}">
                  <a16:creationId xmlns:a16="http://schemas.microsoft.com/office/drawing/2014/main" id="{785A1653-327B-4432-B7A1-1EE57A7E6DF9}"/>
                </a:ext>
              </a:extLst>
            </p:cNvPr>
            <p:cNvSpPr/>
            <p:nvPr/>
          </p:nvSpPr>
          <p:spPr>
            <a:xfrm>
              <a:off x="6447825" y="21075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25"/>
                  </a:moveTo>
                  <a:cubicBezTo>
                    <a:pt x="12" y="25"/>
                    <a:pt x="0" y="1"/>
                    <a:pt x="1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7622;p60">
              <a:extLst>
                <a:ext uri="{FF2B5EF4-FFF2-40B4-BE49-F238E27FC236}">
                  <a16:creationId xmlns:a16="http://schemas.microsoft.com/office/drawing/2014/main" id="{4D2A98AE-7B62-4D95-BFBB-2C07EE547308}"/>
                </a:ext>
              </a:extLst>
            </p:cNvPr>
            <p:cNvSpPr/>
            <p:nvPr/>
          </p:nvSpPr>
          <p:spPr>
            <a:xfrm>
              <a:off x="6447925" y="2107825"/>
              <a:ext cx="450" cy="150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8" y="1"/>
                  </a:moveTo>
                  <a:cubicBezTo>
                    <a:pt x="0" y="1"/>
                    <a:pt x="13" y="6"/>
                    <a:pt x="16" y="6"/>
                  </a:cubicBezTo>
                  <a:cubicBezTo>
                    <a:pt x="17" y="6"/>
                    <a:pt x="16" y="5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7623;p60">
              <a:extLst>
                <a:ext uri="{FF2B5EF4-FFF2-40B4-BE49-F238E27FC236}">
                  <a16:creationId xmlns:a16="http://schemas.microsoft.com/office/drawing/2014/main" id="{BF388AFF-D050-4B8B-9E07-AE73A3B2F211}"/>
                </a:ext>
              </a:extLst>
            </p:cNvPr>
            <p:cNvSpPr/>
            <p:nvPr/>
          </p:nvSpPr>
          <p:spPr>
            <a:xfrm>
              <a:off x="6448125" y="21078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7624;p60">
              <a:extLst>
                <a:ext uri="{FF2B5EF4-FFF2-40B4-BE49-F238E27FC236}">
                  <a16:creationId xmlns:a16="http://schemas.microsoft.com/office/drawing/2014/main" id="{DC88AE48-C56F-41CC-8587-1CBDB5D409BD}"/>
                </a:ext>
              </a:extLst>
            </p:cNvPr>
            <p:cNvSpPr/>
            <p:nvPr/>
          </p:nvSpPr>
          <p:spPr>
            <a:xfrm>
              <a:off x="6447225" y="21075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1"/>
                  </a:moveTo>
                  <a:cubicBezTo>
                    <a:pt x="0" y="1"/>
                    <a:pt x="0" y="13"/>
                    <a:pt x="12" y="25"/>
                  </a:cubicBezTo>
                  <a:cubicBezTo>
                    <a:pt x="12" y="13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7625;p60">
              <a:extLst>
                <a:ext uri="{FF2B5EF4-FFF2-40B4-BE49-F238E27FC236}">
                  <a16:creationId xmlns:a16="http://schemas.microsoft.com/office/drawing/2014/main" id="{B0E7E13D-E231-479B-9A47-5C6EF47F62EB}"/>
                </a:ext>
              </a:extLst>
            </p:cNvPr>
            <p:cNvSpPr/>
            <p:nvPr/>
          </p:nvSpPr>
          <p:spPr>
            <a:xfrm>
              <a:off x="6447225" y="2108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7626;p60">
              <a:extLst>
                <a:ext uri="{FF2B5EF4-FFF2-40B4-BE49-F238E27FC236}">
                  <a16:creationId xmlns:a16="http://schemas.microsoft.com/office/drawing/2014/main" id="{B3DE2B47-56A6-4BDB-9AE5-455C04769317}"/>
                </a:ext>
              </a:extLst>
            </p:cNvPr>
            <p:cNvSpPr/>
            <p:nvPr/>
          </p:nvSpPr>
          <p:spPr>
            <a:xfrm>
              <a:off x="6446775" y="2108325"/>
              <a:ext cx="1525" cy="1050"/>
            </a:xfrm>
            <a:custGeom>
              <a:avLst/>
              <a:gdLst/>
              <a:ahLst/>
              <a:cxnLst/>
              <a:rect l="l" t="t" r="r" b="b"/>
              <a:pathLst>
                <a:path w="61" h="42" extrusionOk="0">
                  <a:moveTo>
                    <a:pt x="54" y="0"/>
                  </a:moveTo>
                  <a:cubicBezTo>
                    <a:pt x="41" y="0"/>
                    <a:pt x="0" y="41"/>
                    <a:pt x="32" y="41"/>
                  </a:cubicBezTo>
                  <a:cubicBezTo>
                    <a:pt x="35" y="41"/>
                    <a:pt x="38" y="41"/>
                    <a:pt x="42" y="40"/>
                  </a:cubicBezTo>
                  <a:cubicBezTo>
                    <a:pt x="61" y="10"/>
                    <a:pt x="61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7627;p60">
              <a:extLst>
                <a:ext uri="{FF2B5EF4-FFF2-40B4-BE49-F238E27FC236}">
                  <a16:creationId xmlns:a16="http://schemas.microsoft.com/office/drawing/2014/main" id="{039F6553-8490-409F-BA3B-42DB6A086710}"/>
                </a:ext>
              </a:extLst>
            </p:cNvPr>
            <p:cNvSpPr/>
            <p:nvPr/>
          </p:nvSpPr>
          <p:spPr>
            <a:xfrm>
              <a:off x="6445850" y="2107650"/>
              <a:ext cx="200" cy="825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4" y="0"/>
                  </a:moveTo>
                  <a:cubicBezTo>
                    <a:pt x="1" y="0"/>
                    <a:pt x="4" y="33"/>
                    <a:pt x="6" y="33"/>
                  </a:cubicBezTo>
                  <a:cubicBezTo>
                    <a:pt x="7" y="33"/>
                    <a:pt x="8" y="26"/>
                    <a:pt x="8" y="8"/>
                  </a:cubicBezTo>
                  <a:cubicBezTo>
                    <a:pt x="6" y="2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7628;p60">
              <a:extLst>
                <a:ext uri="{FF2B5EF4-FFF2-40B4-BE49-F238E27FC236}">
                  <a16:creationId xmlns:a16="http://schemas.microsoft.com/office/drawing/2014/main" id="{64FEDBD4-A773-4715-B1F6-0E627D71C83F}"/>
                </a:ext>
              </a:extLst>
            </p:cNvPr>
            <p:cNvSpPr/>
            <p:nvPr/>
          </p:nvSpPr>
          <p:spPr>
            <a:xfrm>
              <a:off x="6445425" y="2108425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5" y="0"/>
                  </a:moveTo>
                  <a:cubicBezTo>
                    <a:pt x="1" y="36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7629;p60">
              <a:extLst>
                <a:ext uri="{FF2B5EF4-FFF2-40B4-BE49-F238E27FC236}">
                  <a16:creationId xmlns:a16="http://schemas.microsoft.com/office/drawing/2014/main" id="{B85AA464-79AA-4EDB-8995-87B54E21B7DE}"/>
                </a:ext>
              </a:extLst>
            </p:cNvPr>
            <p:cNvSpPr/>
            <p:nvPr/>
          </p:nvSpPr>
          <p:spPr>
            <a:xfrm>
              <a:off x="6447225" y="21093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12" y="0"/>
                    <a:pt x="0" y="0"/>
                    <a:pt x="0" y="24"/>
                  </a:cubicBezTo>
                  <a:cubicBezTo>
                    <a:pt x="0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7630;p60">
              <a:extLst>
                <a:ext uri="{FF2B5EF4-FFF2-40B4-BE49-F238E27FC236}">
                  <a16:creationId xmlns:a16="http://schemas.microsoft.com/office/drawing/2014/main" id="{367E88ED-AD5E-4814-A524-37F4CA86F0B4}"/>
                </a:ext>
              </a:extLst>
            </p:cNvPr>
            <p:cNvSpPr/>
            <p:nvPr/>
          </p:nvSpPr>
          <p:spPr>
            <a:xfrm>
              <a:off x="6444250" y="21072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cubicBezTo>
                    <a:pt x="12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7631;p60">
              <a:extLst>
                <a:ext uri="{FF2B5EF4-FFF2-40B4-BE49-F238E27FC236}">
                  <a16:creationId xmlns:a16="http://schemas.microsoft.com/office/drawing/2014/main" id="{42064689-E1A0-48F8-BDA3-AB4CB912A0B4}"/>
                </a:ext>
              </a:extLst>
            </p:cNvPr>
            <p:cNvSpPr/>
            <p:nvPr/>
          </p:nvSpPr>
          <p:spPr>
            <a:xfrm>
              <a:off x="6444250" y="2105450"/>
              <a:ext cx="25" cy="2400"/>
            </a:xfrm>
            <a:custGeom>
              <a:avLst/>
              <a:gdLst/>
              <a:ahLst/>
              <a:cxnLst/>
              <a:rect l="l" t="t" r="r" b="b"/>
              <a:pathLst>
                <a:path w="1" h="96" extrusionOk="0">
                  <a:moveTo>
                    <a:pt x="0" y="84"/>
                  </a:moveTo>
                  <a:cubicBezTo>
                    <a:pt x="0" y="0"/>
                    <a:pt x="0" y="96"/>
                    <a:pt x="0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7632;p60">
              <a:extLst>
                <a:ext uri="{FF2B5EF4-FFF2-40B4-BE49-F238E27FC236}">
                  <a16:creationId xmlns:a16="http://schemas.microsoft.com/office/drawing/2014/main" id="{6FE146DC-F1F1-443E-88EF-58BE3AA05758}"/>
                </a:ext>
              </a:extLst>
            </p:cNvPr>
            <p:cNvSpPr/>
            <p:nvPr/>
          </p:nvSpPr>
          <p:spPr>
            <a:xfrm>
              <a:off x="6445150" y="2107875"/>
              <a:ext cx="200" cy="900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2" y="1"/>
                  </a:moveTo>
                  <a:cubicBezTo>
                    <a:pt x="1" y="1"/>
                    <a:pt x="0" y="7"/>
                    <a:pt x="0" y="22"/>
                  </a:cubicBezTo>
                  <a:cubicBezTo>
                    <a:pt x="0" y="22"/>
                    <a:pt x="0" y="22"/>
                    <a:pt x="0" y="34"/>
                  </a:cubicBezTo>
                  <a:cubicBezTo>
                    <a:pt x="1" y="35"/>
                    <a:pt x="2" y="36"/>
                    <a:pt x="2" y="36"/>
                  </a:cubicBezTo>
                  <a:cubicBezTo>
                    <a:pt x="8" y="36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7633;p60">
              <a:extLst>
                <a:ext uri="{FF2B5EF4-FFF2-40B4-BE49-F238E27FC236}">
                  <a16:creationId xmlns:a16="http://schemas.microsoft.com/office/drawing/2014/main" id="{DF6037B4-D420-4BE9-8278-E805465DAD3A}"/>
                </a:ext>
              </a:extLst>
            </p:cNvPr>
            <p:cNvSpPr/>
            <p:nvPr/>
          </p:nvSpPr>
          <p:spPr>
            <a:xfrm>
              <a:off x="6444850" y="21087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7634;p60">
              <a:extLst>
                <a:ext uri="{FF2B5EF4-FFF2-40B4-BE49-F238E27FC236}">
                  <a16:creationId xmlns:a16="http://schemas.microsoft.com/office/drawing/2014/main" id="{21FBA1B2-5C47-4995-A14F-43D16382669C}"/>
                </a:ext>
              </a:extLst>
            </p:cNvPr>
            <p:cNvSpPr/>
            <p:nvPr/>
          </p:nvSpPr>
          <p:spPr>
            <a:xfrm>
              <a:off x="6446175" y="2109325"/>
              <a:ext cx="175" cy="1200"/>
            </a:xfrm>
            <a:custGeom>
              <a:avLst/>
              <a:gdLst/>
              <a:ahLst/>
              <a:cxnLst/>
              <a:rect l="l" t="t" r="r" b="b"/>
              <a:pathLst>
                <a:path w="7" h="48" extrusionOk="0">
                  <a:moveTo>
                    <a:pt x="7" y="0"/>
                  </a:moveTo>
                  <a:lnTo>
                    <a:pt x="7" y="0"/>
                  </a:lnTo>
                  <a:cubicBezTo>
                    <a:pt x="2" y="10"/>
                    <a:pt x="1" y="18"/>
                    <a:pt x="2" y="24"/>
                  </a:cubicBezTo>
                  <a:lnTo>
                    <a:pt x="2" y="24"/>
                  </a:lnTo>
                  <a:cubicBezTo>
                    <a:pt x="2" y="14"/>
                    <a:pt x="7" y="7"/>
                    <a:pt x="7" y="0"/>
                  </a:cubicBezTo>
                  <a:close/>
                  <a:moveTo>
                    <a:pt x="2" y="24"/>
                  </a:moveTo>
                  <a:lnTo>
                    <a:pt x="2" y="24"/>
                  </a:lnTo>
                  <a:cubicBezTo>
                    <a:pt x="1" y="31"/>
                    <a:pt x="2" y="38"/>
                    <a:pt x="7" y="48"/>
                  </a:cubicBezTo>
                  <a:cubicBezTo>
                    <a:pt x="7" y="41"/>
                    <a:pt x="2" y="34"/>
                    <a:pt x="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7635;p60">
              <a:extLst>
                <a:ext uri="{FF2B5EF4-FFF2-40B4-BE49-F238E27FC236}">
                  <a16:creationId xmlns:a16="http://schemas.microsoft.com/office/drawing/2014/main" id="{CBBC56A3-ABD6-4FD0-BCBB-971F53FC8770}"/>
                </a:ext>
              </a:extLst>
            </p:cNvPr>
            <p:cNvSpPr/>
            <p:nvPr/>
          </p:nvSpPr>
          <p:spPr>
            <a:xfrm>
              <a:off x="6445425" y="21090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3" y="0"/>
                    <a:pt x="1" y="12"/>
                    <a:pt x="1" y="12"/>
                  </a:cubicBez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7636;p60">
              <a:extLst>
                <a:ext uri="{FF2B5EF4-FFF2-40B4-BE49-F238E27FC236}">
                  <a16:creationId xmlns:a16="http://schemas.microsoft.com/office/drawing/2014/main" id="{6ED236D6-8FE5-42F8-A9AE-7C9DE48CB575}"/>
                </a:ext>
              </a:extLst>
            </p:cNvPr>
            <p:cNvSpPr/>
            <p:nvPr/>
          </p:nvSpPr>
          <p:spPr>
            <a:xfrm>
              <a:off x="6443950" y="210890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9" y="0"/>
                  </a:moveTo>
                  <a:cubicBezTo>
                    <a:pt x="6" y="0"/>
                    <a:pt x="0" y="5"/>
                    <a:pt x="0" y="5"/>
                  </a:cubicBezTo>
                  <a:lnTo>
                    <a:pt x="12" y="5"/>
                  </a:ln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7637;p60">
              <a:extLst>
                <a:ext uri="{FF2B5EF4-FFF2-40B4-BE49-F238E27FC236}">
                  <a16:creationId xmlns:a16="http://schemas.microsoft.com/office/drawing/2014/main" id="{5D97275D-D317-42CE-A2C8-079CBFC81DF5}"/>
                </a:ext>
              </a:extLst>
            </p:cNvPr>
            <p:cNvSpPr/>
            <p:nvPr/>
          </p:nvSpPr>
          <p:spPr>
            <a:xfrm>
              <a:off x="6444250" y="2108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2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7638;p60">
              <a:extLst>
                <a:ext uri="{FF2B5EF4-FFF2-40B4-BE49-F238E27FC236}">
                  <a16:creationId xmlns:a16="http://schemas.microsoft.com/office/drawing/2014/main" id="{3A05EFE8-88F2-4D48-8A7F-A6C495595FD1}"/>
                </a:ext>
              </a:extLst>
            </p:cNvPr>
            <p:cNvSpPr/>
            <p:nvPr/>
          </p:nvSpPr>
          <p:spPr>
            <a:xfrm>
              <a:off x="6441575" y="2110500"/>
              <a:ext cx="600" cy="2000"/>
            </a:xfrm>
            <a:custGeom>
              <a:avLst/>
              <a:gdLst/>
              <a:ahLst/>
              <a:cxnLst/>
              <a:rect l="l" t="t" r="r" b="b"/>
              <a:pathLst>
                <a:path w="24" h="80" extrusionOk="0">
                  <a:moveTo>
                    <a:pt x="12" y="1"/>
                  </a:moveTo>
                  <a:cubicBezTo>
                    <a:pt x="12" y="37"/>
                    <a:pt x="0" y="60"/>
                    <a:pt x="0" y="60"/>
                  </a:cubicBezTo>
                  <a:cubicBezTo>
                    <a:pt x="0" y="73"/>
                    <a:pt x="2" y="80"/>
                    <a:pt x="4" y="80"/>
                  </a:cubicBezTo>
                  <a:cubicBezTo>
                    <a:pt x="9" y="80"/>
                    <a:pt x="16" y="59"/>
                    <a:pt x="24" y="13"/>
                  </a:cubicBezTo>
                  <a:cubicBezTo>
                    <a:pt x="24" y="13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7639;p60">
              <a:extLst>
                <a:ext uri="{FF2B5EF4-FFF2-40B4-BE49-F238E27FC236}">
                  <a16:creationId xmlns:a16="http://schemas.microsoft.com/office/drawing/2014/main" id="{489B13C4-6EFB-48E9-A997-31938F13D9C8}"/>
                </a:ext>
              </a:extLst>
            </p:cNvPr>
            <p:cNvSpPr/>
            <p:nvPr/>
          </p:nvSpPr>
          <p:spPr>
            <a:xfrm>
              <a:off x="6442150" y="21105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7640;p60">
              <a:extLst>
                <a:ext uri="{FF2B5EF4-FFF2-40B4-BE49-F238E27FC236}">
                  <a16:creationId xmlns:a16="http://schemas.microsoft.com/office/drawing/2014/main" id="{FCE994BD-B6DE-4DAD-89EE-D19EA9B1BD7C}"/>
                </a:ext>
              </a:extLst>
            </p:cNvPr>
            <p:cNvSpPr/>
            <p:nvPr/>
          </p:nvSpPr>
          <p:spPr>
            <a:xfrm>
              <a:off x="6442150" y="2108725"/>
              <a:ext cx="325" cy="1800"/>
            </a:xfrm>
            <a:custGeom>
              <a:avLst/>
              <a:gdLst/>
              <a:ahLst/>
              <a:cxnLst/>
              <a:rect l="l" t="t" r="r" b="b"/>
              <a:pathLst>
                <a:path w="13" h="72" extrusionOk="0">
                  <a:moveTo>
                    <a:pt x="1" y="0"/>
                  </a:moveTo>
                  <a:cubicBezTo>
                    <a:pt x="1" y="12"/>
                    <a:pt x="1" y="48"/>
                    <a:pt x="1" y="72"/>
                  </a:cubicBezTo>
                  <a:cubicBezTo>
                    <a:pt x="13" y="60"/>
                    <a:pt x="13" y="3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7641;p60">
              <a:extLst>
                <a:ext uri="{FF2B5EF4-FFF2-40B4-BE49-F238E27FC236}">
                  <a16:creationId xmlns:a16="http://schemas.microsoft.com/office/drawing/2014/main" id="{D79DB2FB-A3BB-48EE-8CC2-524E7B689DB8}"/>
                </a:ext>
              </a:extLst>
            </p:cNvPr>
            <p:cNvSpPr/>
            <p:nvPr/>
          </p:nvSpPr>
          <p:spPr>
            <a:xfrm>
              <a:off x="6442150" y="21084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0"/>
                    <a:pt x="13" y="0"/>
                    <a:pt x="25" y="12"/>
                  </a:cubicBez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7642;p60">
              <a:extLst>
                <a:ext uri="{FF2B5EF4-FFF2-40B4-BE49-F238E27FC236}">
                  <a16:creationId xmlns:a16="http://schemas.microsoft.com/office/drawing/2014/main" id="{6753A512-125B-4759-9567-43F31DC4CB94}"/>
                </a:ext>
              </a:extLst>
            </p:cNvPr>
            <p:cNvSpPr/>
            <p:nvPr/>
          </p:nvSpPr>
          <p:spPr>
            <a:xfrm>
              <a:off x="6443050" y="21087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lnTo>
                    <a:pt x="13" y="12"/>
                  </a:ln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7643;p60">
              <a:extLst>
                <a:ext uri="{FF2B5EF4-FFF2-40B4-BE49-F238E27FC236}">
                  <a16:creationId xmlns:a16="http://schemas.microsoft.com/office/drawing/2014/main" id="{FC033DD5-D550-4BC3-A8CE-BE7634A9E9D1}"/>
                </a:ext>
              </a:extLst>
            </p:cNvPr>
            <p:cNvSpPr/>
            <p:nvPr/>
          </p:nvSpPr>
          <p:spPr>
            <a:xfrm>
              <a:off x="6443050" y="2108725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13" y="0"/>
                  </a:moveTo>
                  <a:cubicBezTo>
                    <a:pt x="13" y="24"/>
                    <a:pt x="1" y="48"/>
                    <a:pt x="1" y="60"/>
                  </a:cubicBezTo>
                  <a:cubicBezTo>
                    <a:pt x="24" y="6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7644;p60">
              <a:extLst>
                <a:ext uri="{FF2B5EF4-FFF2-40B4-BE49-F238E27FC236}">
                  <a16:creationId xmlns:a16="http://schemas.microsoft.com/office/drawing/2014/main" id="{C37EC522-DCFD-4CE9-8D03-83C6300E058E}"/>
                </a:ext>
              </a:extLst>
            </p:cNvPr>
            <p:cNvSpPr/>
            <p:nvPr/>
          </p:nvSpPr>
          <p:spPr>
            <a:xfrm>
              <a:off x="6445625" y="2110575"/>
              <a:ext cx="300" cy="850"/>
            </a:xfrm>
            <a:custGeom>
              <a:avLst/>
              <a:gdLst/>
              <a:ahLst/>
              <a:cxnLst/>
              <a:rect l="l" t="t" r="r" b="b"/>
              <a:pathLst>
                <a:path w="12" h="34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"/>
                    <a:pt x="0" y="9"/>
                    <a:pt x="5" y="34"/>
                  </a:cubicBezTo>
                  <a:cubicBezTo>
                    <a:pt x="12" y="19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7645;p60">
              <a:extLst>
                <a:ext uri="{FF2B5EF4-FFF2-40B4-BE49-F238E27FC236}">
                  <a16:creationId xmlns:a16="http://schemas.microsoft.com/office/drawing/2014/main" id="{2CCBAEA7-3CA1-47F5-A203-C6B0677A363A}"/>
                </a:ext>
              </a:extLst>
            </p:cNvPr>
            <p:cNvSpPr/>
            <p:nvPr/>
          </p:nvSpPr>
          <p:spPr>
            <a:xfrm>
              <a:off x="6444550" y="21102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"/>
                    <a:pt x="0" y="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7646;p60">
              <a:extLst>
                <a:ext uri="{FF2B5EF4-FFF2-40B4-BE49-F238E27FC236}">
                  <a16:creationId xmlns:a16="http://schemas.microsoft.com/office/drawing/2014/main" id="{CDC56E21-4C40-4067-84E8-C93DD9FAAF64}"/>
                </a:ext>
              </a:extLst>
            </p:cNvPr>
            <p:cNvSpPr/>
            <p:nvPr/>
          </p:nvSpPr>
          <p:spPr>
            <a:xfrm>
              <a:off x="6444225" y="2109925"/>
              <a:ext cx="350" cy="1475"/>
            </a:xfrm>
            <a:custGeom>
              <a:avLst/>
              <a:gdLst/>
              <a:ahLst/>
              <a:cxnLst/>
              <a:rect l="l" t="t" r="r" b="b"/>
              <a:pathLst>
                <a:path w="14" h="59" extrusionOk="0">
                  <a:moveTo>
                    <a:pt x="12" y="0"/>
                  </a:moveTo>
                  <a:cubicBezTo>
                    <a:pt x="9" y="0"/>
                    <a:pt x="1" y="59"/>
                    <a:pt x="3" y="59"/>
                  </a:cubicBezTo>
                  <a:cubicBezTo>
                    <a:pt x="4" y="59"/>
                    <a:pt x="7" y="47"/>
                    <a:pt x="13" y="12"/>
                  </a:cubicBezTo>
                  <a:cubicBezTo>
                    <a:pt x="13" y="3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7647;p60">
              <a:extLst>
                <a:ext uri="{FF2B5EF4-FFF2-40B4-BE49-F238E27FC236}">
                  <a16:creationId xmlns:a16="http://schemas.microsoft.com/office/drawing/2014/main" id="{E5F41709-FB68-459E-BB4B-95FCE9C2E24F}"/>
                </a:ext>
              </a:extLst>
            </p:cNvPr>
            <p:cNvSpPr/>
            <p:nvPr/>
          </p:nvSpPr>
          <p:spPr>
            <a:xfrm>
              <a:off x="6441575" y="21078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"/>
                    <a:pt x="0" y="24"/>
                    <a:pt x="0" y="24"/>
                  </a:cubicBezTo>
                  <a:cubicBezTo>
                    <a:pt x="0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7648;p60">
              <a:extLst>
                <a:ext uri="{FF2B5EF4-FFF2-40B4-BE49-F238E27FC236}">
                  <a16:creationId xmlns:a16="http://schemas.microsoft.com/office/drawing/2014/main" id="{87A96E06-85BC-407B-AEA0-C59BE8795143}"/>
                </a:ext>
              </a:extLst>
            </p:cNvPr>
            <p:cNvSpPr/>
            <p:nvPr/>
          </p:nvSpPr>
          <p:spPr>
            <a:xfrm>
              <a:off x="6427075" y="2107575"/>
              <a:ext cx="300" cy="675"/>
            </a:xfrm>
            <a:custGeom>
              <a:avLst/>
              <a:gdLst/>
              <a:ahLst/>
              <a:cxnLst/>
              <a:rect l="l" t="t" r="r" b="b"/>
              <a:pathLst>
                <a:path w="12" h="2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" y="6"/>
                    <a:pt x="9" y="23"/>
                  </a:cubicBezTo>
                  <a:cubicBezTo>
                    <a:pt x="10" y="26"/>
                    <a:pt x="11" y="27"/>
                    <a:pt x="11" y="27"/>
                  </a:cubicBezTo>
                  <a:cubicBezTo>
                    <a:pt x="12" y="2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7649;p60">
              <a:extLst>
                <a:ext uri="{FF2B5EF4-FFF2-40B4-BE49-F238E27FC236}">
                  <a16:creationId xmlns:a16="http://schemas.microsoft.com/office/drawing/2014/main" id="{871D0E76-749A-4975-8F41-0220EC834B0A}"/>
                </a:ext>
              </a:extLst>
            </p:cNvPr>
            <p:cNvSpPr/>
            <p:nvPr/>
          </p:nvSpPr>
          <p:spPr>
            <a:xfrm>
              <a:off x="6423700" y="2112600"/>
              <a:ext cx="625" cy="2100"/>
            </a:xfrm>
            <a:custGeom>
              <a:avLst/>
              <a:gdLst/>
              <a:ahLst/>
              <a:cxnLst/>
              <a:rect l="l" t="t" r="r" b="b"/>
              <a:pathLst>
                <a:path w="25" h="84" extrusionOk="0">
                  <a:moveTo>
                    <a:pt x="13" y="0"/>
                  </a:moveTo>
                  <a:cubicBezTo>
                    <a:pt x="13" y="24"/>
                    <a:pt x="1" y="60"/>
                    <a:pt x="1" y="84"/>
                  </a:cubicBezTo>
                  <a:cubicBezTo>
                    <a:pt x="13" y="48"/>
                    <a:pt x="25" y="48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7650;p60">
              <a:extLst>
                <a:ext uri="{FF2B5EF4-FFF2-40B4-BE49-F238E27FC236}">
                  <a16:creationId xmlns:a16="http://schemas.microsoft.com/office/drawing/2014/main" id="{C6EE4E35-94D8-4D00-B60A-582A7DC3FD87}"/>
                </a:ext>
              </a:extLst>
            </p:cNvPr>
            <p:cNvSpPr/>
            <p:nvPr/>
          </p:nvSpPr>
          <p:spPr>
            <a:xfrm>
              <a:off x="6392750" y="21131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25"/>
                  </a:moveTo>
                  <a:cubicBezTo>
                    <a:pt x="1" y="1"/>
                    <a:pt x="1" y="49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7651;p60">
              <a:extLst>
                <a:ext uri="{FF2B5EF4-FFF2-40B4-BE49-F238E27FC236}">
                  <a16:creationId xmlns:a16="http://schemas.microsoft.com/office/drawing/2014/main" id="{BC5C7522-625B-4E64-89E0-3D18D45C3284}"/>
                </a:ext>
              </a:extLst>
            </p:cNvPr>
            <p:cNvSpPr/>
            <p:nvPr/>
          </p:nvSpPr>
          <p:spPr>
            <a:xfrm>
              <a:off x="6440375" y="2107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7652;p60">
              <a:extLst>
                <a:ext uri="{FF2B5EF4-FFF2-40B4-BE49-F238E27FC236}">
                  <a16:creationId xmlns:a16="http://schemas.microsoft.com/office/drawing/2014/main" id="{A639F61A-2D14-4E6A-8713-FB3A840B15A1}"/>
                </a:ext>
              </a:extLst>
            </p:cNvPr>
            <p:cNvSpPr/>
            <p:nvPr/>
          </p:nvSpPr>
          <p:spPr>
            <a:xfrm>
              <a:off x="6438625" y="2108150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9" y="1"/>
                  </a:moveTo>
                  <a:cubicBezTo>
                    <a:pt x="4" y="1"/>
                    <a:pt x="0" y="7"/>
                    <a:pt x="11" y="23"/>
                  </a:cubicBezTo>
                  <a:cubicBezTo>
                    <a:pt x="24" y="10"/>
                    <a:pt x="16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7653;p60">
              <a:extLst>
                <a:ext uri="{FF2B5EF4-FFF2-40B4-BE49-F238E27FC236}">
                  <a16:creationId xmlns:a16="http://schemas.microsoft.com/office/drawing/2014/main" id="{447FD5FC-7998-41D2-B73E-4C6D1152E873}"/>
                </a:ext>
              </a:extLst>
            </p:cNvPr>
            <p:cNvSpPr/>
            <p:nvPr/>
          </p:nvSpPr>
          <p:spPr>
            <a:xfrm>
              <a:off x="6440675" y="211110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1"/>
                  </a:moveTo>
                  <a:cubicBezTo>
                    <a:pt x="0" y="1"/>
                    <a:pt x="0" y="24"/>
                    <a:pt x="0" y="36"/>
                  </a:cubicBezTo>
                  <a:cubicBezTo>
                    <a:pt x="0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7654;p60">
              <a:extLst>
                <a:ext uri="{FF2B5EF4-FFF2-40B4-BE49-F238E27FC236}">
                  <a16:creationId xmlns:a16="http://schemas.microsoft.com/office/drawing/2014/main" id="{F2A8A111-2DC0-4D07-AC94-BEEED3AB4B60}"/>
                </a:ext>
              </a:extLst>
            </p:cNvPr>
            <p:cNvSpPr/>
            <p:nvPr/>
          </p:nvSpPr>
          <p:spPr>
            <a:xfrm>
              <a:off x="6439475" y="21114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1"/>
                  </a:moveTo>
                  <a:cubicBezTo>
                    <a:pt x="37" y="1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7655;p60">
              <a:extLst>
                <a:ext uri="{FF2B5EF4-FFF2-40B4-BE49-F238E27FC236}">
                  <a16:creationId xmlns:a16="http://schemas.microsoft.com/office/drawing/2014/main" id="{755FCD07-9F59-4D99-994C-AF20A0836C66}"/>
                </a:ext>
              </a:extLst>
            </p:cNvPr>
            <p:cNvSpPr/>
            <p:nvPr/>
          </p:nvSpPr>
          <p:spPr>
            <a:xfrm>
              <a:off x="6439700" y="2111100"/>
              <a:ext cx="400" cy="250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16" y="1"/>
                  </a:moveTo>
                  <a:cubicBezTo>
                    <a:pt x="4" y="7"/>
                    <a:pt x="1" y="10"/>
                    <a:pt x="2" y="10"/>
                  </a:cubicBezTo>
                  <a:cubicBezTo>
                    <a:pt x="4" y="10"/>
                    <a:pt x="10" y="7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7656;p60">
              <a:extLst>
                <a:ext uri="{FF2B5EF4-FFF2-40B4-BE49-F238E27FC236}">
                  <a16:creationId xmlns:a16="http://schemas.microsoft.com/office/drawing/2014/main" id="{AF1CC19C-4FC8-42D0-902E-FC4F0824955E}"/>
                </a:ext>
              </a:extLst>
            </p:cNvPr>
            <p:cNvSpPr/>
            <p:nvPr/>
          </p:nvSpPr>
          <p:spPr>
            <a:xfrm>
              <a:off x="6440075" y="21117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12"/>
                    <a:pt x="13" y="12"/>
                  </a:cubicBezTo>
                  <a:cubicBezTo>
                    <a:pt x="13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7657;p60">
              <a:extLst>
                <a:ext uri="{FF2B5EF4-FFF2-40B4-BE49-F238E27FC236}">
                  <a16:creationId xmlns:a16="http://schemas.microsoft.com/office/drawing/2014/main" id="{8E26140B-FE68-4A35-9E8B-14713FC28360}"/>
                </a:ext>
              </a:extLst>
            </p:cNvPr>
            <p:cNvSpPr/>
            <p:nvPr/>
          </p:nvSpPr>
          <p:spPr>
            <a:xfrm>
              <a:off x="6435900" y="21111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3" y="13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7658;p60">
              <a:extLst>
                <a:ext uri="{FF2B5EF4-FFF2-40B4-BE49-F238E27FC236}">
                  <a16:creationId xmlns:a16="http://schemas.microsoft.com/office/drawing/2014/main" id="{1723C5F8-F80F-4BB6-BC21-FA3BE9890DBE}"/>
                </a:ext>
              </a:extLst>
            </p:cNvPr>
            <p:cNvSpPr/>
            <p:nvPr/>
          </p:nvSpPr>
          <p:spPr>
            <a:xfrm>
              <a:off x="6436875" y="2112425"/>
              <a:ext cx="375" cy="525"/>
            </a:xfrm>
            <a:custGeom>
              <a:avLst/>
              <a:gdLst/>
              <a:ahLst/>
              <a:cxnLst/>
              <a:rect l="l" t="t" r="r" b="b"/>
              <a:pathLst>
                <a:path w="15" h="21" extrusionOk="0">
                  <a:moveTo>
                    <a:pt x="1" y="0"/>
                  </a:moveTo>
                  <a:cubicBezTo>
                    <a:pt x="1" y="0"/>
                    <a:pt x="3" y="5"/>
                    <a:pt x="10" y="19"/>
                  </a:cubicBezTo>
                  <a:cubicBezTo>
                    <a:pt x="11" y="20"/>
                    <a:pt x="11" y="21"/>
                    <a:pt x="12" y="21"/>
                  </a:cubicBezTo>
                  <a:cubicBezTo>
                    <a:pt x="14" y="2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7659;p60">
              <a:extLst>
                <a:ext uri="{FF2B5EF4-FFF2-40B4-BE49-F238E27FC236}">
                  <a16:creationId xmlns:a16="http://schemas.microsoft.com/office/drawing/2014/main" id="{856BC387-415F-424D-9CDA-59AEEBFF59C5}"/>
                </a:ext>
              </a:extLst>
            </p:cNvPr>
            <p:cNvSpPr/>
            <p:nvPr/>
          </p:nvSpPr>
          <p:spPr>
            <a:xfrm>
              <a:off x="6411800" y="21155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12"/>
                    <a:pt x="1" y="24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7660;p60">
              <a:extLst>
                <a:ext uri="{FF2B5EF4-FFF2-40B4-BE49-F238E27FC236}">
                  <a16:creationId xmlns:a16="http://schemas.microsoft.com/office/drawing/2014/main" id="{F60847DE-8A55-4825-BE71-A7AB6E9A0DA2}"/>
                </a:ext>
              </a:extLst>
            </p:cNvPr>
            <p:cNvSpPr/>
            <p:nvPr/>
          </p:nvSpPr>
          <p:spPr>
            <a:xfrm>
              <a:off x="6408525" y="21146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1"/>
                    <a:pt x="1" y="12"/>
                    <a:pt x="1" y="24"/>
                  </a:cubicBezTo>
                  <a:cubicBezTo>
                    <a:pt x="1" y="1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7661;p60">
              <a:extLst>
                <a:ext uri="{FF2B5EF4-FFF2-40B4-BE49-F238E27FC236}">
                  <a16:creationId xmlns:a16="http://schemas.microsoft.com/office/drawing/2014/main" id="{13A66AB4-17CB-493F-BFBF-99EEAF4EB7B5}"/>
                </a:ext>
              </a:extLst>
            </p:cNvPr>
            <p:cNvSpPr/>
            <p:nvPr/>
          </p:nvSpPr>
          <p:spPr>
            <a:xfrm>
              <a:off x="6405850" y="2115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7662;p60">
              <a:extLst>
                <a:ext uri="{FF2B5EF4-FFF2-40B4-BE49-F238E27FC236}">
                  <a16:creationId xmlns:a16="http://schemas.microsoft.com/office/drawing/2014/main" id="{F0981393-457A-4233-9A0C-1B90014523AA}"/>
                </a:ext>
              </a:extLst>
            </p:cNvPr>
            <p:cNvSpPr/>
            <p:nvPr/>
          </p:nvSpPr>
          <p:spPr>
            <a:xfrm>
              <a:off x="6405850" y="2115825"/>
              <a:ext cx="400" cy="425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5" y="1"/>
                  </a:moveTo>
                  <a:cubicBezTo>
                    <a:pt x="2" y="1"/>
                    <a:pt x="0" y="4"/>
                    <a:pt x="0" y="14"/>
                  </a:cubicBezTo>
                  <a:cubicBezTo>
                    <a:pt x="3" y="15"/>
                    <a:pt x="5" y="16"/>
                    <a:pt x="7" y="16"/>
                  </a:cubicBezTo>
                  <a:cubicBezTo>
                    <a:pt x="15" y="16"/>
                    <a:pt x="9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7663;p60">
              <a:extLst>
                <a:ext uri="{FF2B5EF4-FFF2-40B4-BE49-F238E27FC236}">
                  <a16:creationId xmlns:a16="http://schemas.microsoft.com/office/drawing/2014/main" id="{1C7B0A36-8D15-4C8E-802B-6722D212AA66}"/>
                </a:ext>
              </a:extLst>
            </p:cNvPr>
            <p:cNvSpPr/>
            <p:nvPr/>
          </p:nvSpPr>
          <p:spPr>
            <a:xfrm>
              <a:off x="6422900" y="1976475"/>
              <a:ext cx="1425" cy="1625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37" y="0"/>
                  </a:moveTo>
                  <a:cubicBezTo>
                    <a:pt x="1" y="0"/>
                    <a:pt x="40" y="65"/>
                    <a:pt x="54" y="65"/>
                  </a:cubicBezTo>
                  <a:cubicBezTo>
                    <a:pt x="55" y="65"/>
                    <a:pt x="56" y="64"/>
                    <a:pt x="57" y="64"/>
                  </a:cubicBezTo>
                  <a:cubicBezTo>
                    <a:pt x="57" y="40"/>
                    <a:pt x="57" y="28"/>
                    <a:pt x="57" y="4"/>
                  </a:cubicBezTo>
                  <a:cubicBezTo>
                    <a:pt x="49" y="1"/>
                    <a:pt x="42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7664;p60">
              <a:extLst>
                <a:ext uri="{FF2B5EF4-FFF2-40B4-BE49-F238E27FC236}">
                  <a16:creationId xmlns:a16="http://schemas.microsoft.com/office/drawing/2014/main" id="{A6F70469-9219-4FA6-A63E-9BED21357A01}"/>
                </a:ext>
              </a:extLst>
            </p:cNvPr>
            <p:cNvSpPr/>
            <p:nvPr/>
          </p:nvSpPr>
          <p:spPr>
            <a:xfrm>
              <a:off x="6421825" y="1979875"/>
              <a:ext cx="525" cy="275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16" y="0"/>
                  </a:moveTo>
                  <a:cubicBezTo>
                    <a:pt x="11" y="0"/>
                    <a:pt x="0" y="11"/>
                    <a:pt x="16" y="11"/>
                  </a:cubicBezTo>
                  <a:cubicBezTo>
                    <a:pt x="20" y="3"/>
                    <a:pt x="19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7665;p60">
              <a:extLst>
                <a:ext uri="{FF2B5EF4-FFF2-40B4-BE49-F238E27FC236}">
                  <a16:creationId xmlns:a16="http://schemas.microsoft.com/office/drawing/2014/main" id="{9B520B2B-33F9-4D66-802B-4ED5ED04DCD4}"/>
                </a:ext>
              </a:extLst>
            </p:cNvPr>
            <p:cNvSpPr/>
            <p:nvPr/>
          </p:nvSpPr>
          <p:spPr>
            <a:xfrm>
              <a:off x="6421925" y="19801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7666;p60">
              <a:extLst>
                <a:ext uri="{FF2B5EF4-FFF2-40B4-BE49-F238E27FC236}">
                  <a16:creationId xmlns:a16="http://schemas.microsoft.com/office/drawing/2014/main" id="{D647A541-A54F-4DBB-B452-CBF2BC399E0B}"/>
                </a:ext>
              </a:extLst>
            </p:cNvPr>
            <p:cNvSpPr/>
            <p:nvPr/>
          </p:nvSpPr>
          <p:spPr>
            <a:xfrm>
              <a:off x="6422825" y="19816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2"/>
                  </a:moveTo>
                  <a:lnTo>
                    <a:pt x="0" y="0"/>
                  </a:lnTo>
                  <a:cubicBezTo>
                    <a:pt x="0" y="0"/>
                    <a:pt x="0" y="0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7667;p60">
              <a:extLst>
                <a:ext uri="{FF2B5EF4-FFF2-40B4-BE49-F238E27FC236}">
                  <a16:creationId xmlns:a16="http://schemas.microsoft.com/office/drawing/2014/main" id="{99034F27-8290-4CB9-90A2-57C5A1DC1FF7}"/>
                </a:ext>
              </a:extLst>
            </p:cNvPr>
            <p:cNvSpPr/>
            <p:nvPr/>
          </p:nvSpPr>
          <p:spPr>
            <a:xfrm>
              <a:off x="6422525" y="1981025"/>
              <a:ext cx="450" cy="650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" y="4"/>
                    <a:pt x="5" y="8"/>
                  </a:cubicBezTo>
                  <a:lnTo>
                    <a:pt x="5" y="8"/>
                  </a:lnTo>
                  <a:cubicBezTo>
                    <a:pt x="5" y="6"/>
                    <a:pt x="3" y="4"/>
                    <a:pt x="0" y="1"/>
                  </a:cubicBezTo>
                  <a:close/>
                  <a:moveTo>
                    <a:pt x="5" y="8"/>
                  </a:moveTo>
                  <a:cubicBezTo>
                    <a:pt x="7" y="13"/>
                    <a:pt x="0" y="13"/>
                    <a:pt x="0" y="13"/>
                  </a:cubicBezTo>
                  <a:cubicBezTo>
                    <a:pt x="10" y="22"/>
                    <a:pt x="14" y="26"/>
                    <a:pt x="16" y="26"/>
                  </a:cubicBezTo>
                  <a:cubicBezTo>
                    <a:pt x="18" y="26"/>
                    <a:pt x="11" y="15"/>
                    <a:pt x="5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7668;p60">
              <a:extLst>
                <a:ext uri="{FF2B5EF4-FFF2-40B4-BE49-F238E27FC236}">
                  <a16:creationId xmlns:a16="http://schemas.microsoft.com/office/drawing/2014/main" id="{4BAFFD9E-23D9-4134-9044-BBF7D152B34D}"/>
                </a:ext>
              </a:extLst>
            </p:cNvPr>
            <p:cNvSpPr/>
            <p:nvPr/>
          </p:nvSpPr>
          <p:spPr>
            <a:xfrm>
              <a:off x="6422525" y="1984000"/>
              <a:ext cx="675" cy="550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17"/>
                    <a:pt x="23" y="22"/>
                    <a:pt x="24" y="22"/>
                  </a:cubicBezTo>
                  <a:cubicBezTo>
                    <a:pt x="27" y="22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7669;p60">
              <a:extLst>
                <a:ext uri="{FF2B5EF4-FFF2-40B4-BE49-F238E27FC236}">
                  <a16:creationId xmlns:a16="http://schemas.microsoft.com/office/drawing/2014/main" id="{FCDE753C-A219-4D74-9FD6-06D39604ED73}"/>
                </a:ext>
              </a:extLst>
            </p:cNvPr>
            <p:cNvSpPr/>
            <p:nvPr/>
          </p:nvSpPr>
          <p:spPr>
            <a:xfrm>
              <a:off x="6421325" y="1985500"/>
              <a:ext cx="1525" cy="625"/>
            </a:xfrm>
            <a:custGeom>
              <a:avLst/>
              <a:gdLst/>
              <a:ahLst/>
              <a:cxnLst/>
              <a:rect l="l" t="t" r="r" b="b"/>
              <a:pathLst>
                <a:path w="61" h="25" extrusionOk="0">
                  <a:moveTo>
                    <a:pt x="60" y="0"/>
                  </a:moveTo>
                  <a:cubicBezTo>
                    <a:pt x="60" y="0"/>
                    <a:pt x="1" y="2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7670;p60">
              <a:extLst>
                <a:ext uri="{FF2B5EF4-FFF2-40B4-BE49-F238E27FC236}">
                  <a16:creationId xmlns:a16="http://schemas.microsoft.com/office/drawing/2014/main" id="{08BF2A82-29A4-4E37-803D-6B7CC5F49622}"/>
                </a:ext>
              </a:extLst>
            </p:cNvPr>
            <p:cNvSpPr/>
            <p:nvPr/>
          </p:nvSpPr>
          <p:spPr>
            <a:xfrm>
              <a:off x="6422825" y="19855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cubicBezTo>
                    <a:pt x="0" y="12"/>
                    <a:pt x="0" y="24"/>
                    <a:pt x="0" y="24"/>
                  </a:cubicBezTo>
                  <a:cubicBezTo>
                    <a:pt x="0" y="24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7671;p60">
              <a:extLst>
                <a:ext uri="{FF2B5EF4-FFF2-40B4-BE49-F238E27FC236}">
                  <a16:creationId xmlns:a16="http://schemas.microsoft.com/office/drawing/2014/main" id="{380D1F8C-03EC-4D0B-9BD8-A32D7A38F2B5}"/>
                </a:ext>
              </a:extLst>
            </p:cNvPr>
            <p:cNvSpPr/>
            <p:nvPr/>
          </p:nvSpPr>
          <p:spPr>
            <a:xfrm>
              <a:off x="6422825" y="19905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3"/>
                    <a:pt x="0" y="24"/>
                    <a:pt x="0" y="24"/>
                  </a:cubicBezTo>
                  <a:cubicBezTo>
                    <a:pt x="0" y="24"/>
                    <a:pt x="0" y="24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7672;p60">
              <a:extLst>
                <a:ext uri="{FF2B5EF4-FFF2-40B4-BE49-F238E27FC236}">
                  <a16:creationId xmlns:a16="http://schemas.microsoft.com/office/drawing/2014/main" id="{2A549E62-C08D-42FD-A17C-E913682F4BD5}"/>
                </a:ext>
              </a:extLst>
            </p:cNvPr>
            <p:cNvSpPr/>
            <p:nvPr/>
          </p:nvSpPr>
          <p:spPr>
            <a:xfrm>
              <a:off x="6420425" y="20548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0"/>
                    <a:pt x="25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7673;p60">
              <a:extLst>
                <a:ext uri="{FF2B5EF4-FFF2-40B4-BE49-F238E27FC236}">
                  <a16:creationId xmlns:a16="http://schemas.microsoft.com/office/drawing/2014/main" id="{DD8808AA-E7B2-4C5C-9162-858DEFA331C3}"/>
                </a:ext>
              </a:extLst>
            </p:cNvPr>
            <p:cNvSpPr/>
            <p:nvPr/>
          </p:nvSpPr>
          <p:spPr>
            <a:xfrm>
              <a:off x="6423700" y="2026875"/>
              <a:ext cx="2700" cy="1200"/>
            </a:xfrm>
            <a:custGeom>
              <a:avLst/>
              <a:gdLst/>
              <a:ahLst/>
              <a:cxnLst/>
              <a:rect l="l" t="t" r="r" b="b"/>
              <a:pathLst>
                <a:path w="108" h="48" extrusionOk="0">
                  <a:moveTo>
                    <a:pt x="60" y="0"/>
                  </a:moveTo>
                  <a:lnTo>
                    <a:pt x="60" y="0"/>
                  </a:lnTo>
                  <a:cubicBezTo>
                    <a:pt x="1" y="12"/>
                    <a:pt x="13" y="24"/>
                    <a:pt x="108" y="48"/>
                  </a:cubicBezTo>
                  <a:cubicBezTo>
                    <a:pt x="96" y="24"/>
                    <a:pt x="84" y="12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7674;p60">
              <a:extLst>
                <a:ext uri="{FF2B5EF4-FFF2-40B4-BE49-F238E27FC236}">
                  <a16:creationId xmlns:a16="http://schemas.microsoft.com/office/drawing/2014/main" id="{E31F67D5-9368-4E53-8DB0-BF7DBB5A7974}"/>
                </a:ext>
              </a:extLst>
            </p:cNvPr>
            <p:cNvSpPr/>
            <p:nvPr/>
          </p:nvSpPr>
          <p:spPr>
            <a:xfrm>
              <a:off x="6425200" y="2003650"/>
              <a:ext cx="2700" cy="152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60" y="0"/>
                  </a:moveTo>
                  <a:cubicBezTo>
                    <a:pt x="0" y="60"/>
                    <a:pt x="84" y="48"/>
                    <a:pt x="107" y="60"/>
                  </a:cubicBezTo>
                  <a:cubicBezTo>
                    <a:pt x="84" y="36"/>
                    <a:pt x="72" y="2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7675;p60">
              <a:extLst>
                <a:ext uri="{FF2B5EF4-FFF2-40B4-BE49-F238E27FC236}">
                  <a16:creationId xmlns:a16="http://schemas.microsoft.com/office/drawing/2014/main" id="{917B28AF-5537-4ADC-AA27-5AE580D721BA}"/>
                </a:ext>
              </a:extLst>
            </p:cNvPr>
            <p:cNvSpPr/>
            <p:nvPr/>
          </p:nvSpPr>
          <p:spPr>
            <a:xfrm>
              <a:off x="6409125" y="208135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cubicBezTo>
                    <a:pt x="0" y="12"/>
                    <a:pt x="0" y="12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7676;p60">
              <a:extLst>
                <a:ext uri="{FF2B5EF4-FFF2-40B4-BE49-F238E27FC236}">
                  <a16:creationId xmlns:a16="http://schemas.microsoft.com/office/drawing/2014/main" id="{77FD37D6-414F-470C-B038-255E00BA14E1}"/>
                </a:ext>
              </a:extLst>
            </p:cNvPr>
            <p:cNvSpPr/>
            <p:nvPr/>
          </p:nvSpPr>
          <p:spPr>
            <a:xfrm>
              <a:off x="6426675" y="200515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cubicBezTo>
                    <a:pt x="1" y="0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7677;p60">
              <a:extLst>
                <a:ext uri="{FF2B5EF4-FFF2-40B4-BE49-F238E27FC236}">
                  <a16:creationId xmlns:a16="http://schemas.microsoft.com/office/drawing/2014/main" id="{A39E54BF-8E46-4A20-8988-4128D0771295}"/>
                </a:ext>
              </a:extLst>
            </p:cNvPr>
            <p:cNvSpPr/>
            <p:nvPr/>
          </p:nvSpPr>
          <p:spPr>
            <a:xfrm>
              <a:off x="6422825" y="20399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7678;p60">
              <a:extLst>
                <a:ext uri="{FF2B5EF4-FFF2-40B4-BE49-F238E27FC236}">
                  <a16:creationId xmlns:a16="http://schemas.microsoft.com/office/drawing/2014/main" id="{BE11E4A0-030B-4770-BB45-648871E11E95}"/>
                </a:ext>
              </a:extLst>
            </p:cNvPr>
            <p:cNvSpPr/>
            <p:nvPr/>
          </p:nvSpPr>
          <p:spPr>
            <a:xfrm>
              <a:off x="6426225" y="199025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7" y="1"/>
                  </a:moveTo>
                  <a:cubicBezTo>
                    <a:pt x="1" y="7"/>
                    <a:pt x="1" y="10"/>
                    <a:pt x="2" y="10"/>
                  </a:cubicBezTo>
                  <a:cubicBezTo>
                    <a:pt x="4" y="10"/>
                    <a:pt x="7" y="7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7679;p60">
              <a:extLst>
                <a:ext uri="{FF2B5EF4-FFF2-40B4-BE49-F238E27FC236}">
                  <a16:creationId xmlns:a16="http://schemas.microsoft.com/office/drawing/2014/main" id="{44BBC185-84DB-44E8-977F-A7CFBF65F131}"/>
                </a:ext>
              </a:extLst>
            </p:cNvPr>
            <p:cNvSpPr/>
            <p:nvPr/>
          </p:nvSpPr>
          <p:spPr>
            <a:xfrm>
              <a:off x="6425950" y="1988550"/>
              <a:ext cx="175" cy="1125"/>
            </a:xfrm>
            <a:custGeom>
              <a:avLst/>
              <a:gdLst/>
              <a:ahLst/>
              <a:cxnLst/>
              <a:rect l="l" t="t" r="r" b="b"/>
              <a:pathLst>
                <a:path w="7" h="45" extrusionOk="0">
                  <a:moveTo>
                    <a:pt x="1" y="1"/>
                  </a:moveTo>
                  <a:cubicBezTo>
                    <a:pt x="0" y="1"/>
                    <a:pt x="6" y="28"/>
                    <a:pt x="6" y="45"/>
                  </a:cubicBezTo>
                  <a:cubicBezTo>
                    <a:pt x="6" y="45"/>
                    <a:pt x="6" y="33"/>
                    <a:pt x="6" y="21"/>
                  </a:cubicBezTo>
                  <a:cubicBezTo>
                    <a:pt x="2" y="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7680;p60">
              <a:extLst>
                <a:ext uri="{FF2B5EF4-FFF2-40B4-BE49-F238E27FC236}">
                  <a16:creationId xmlns:a16="http://schemas.microsoft.com/office/drawing/2014/main" id="{666581A0-A805-4CF2-814C-11CAC6A75607}"/>
                </a:ext>
              </a:extLst>
            </p:cNvPr>
            <p:cNvSpPr/>
            <p:nvPr/>
          </p:nvSpPr>
          <p:spPr>
            <a:xfrm>
              <a:off x="6425800" y="1989650"/>
              <a:ext cx="600" cy="1225"/>
            </a:xfrm>
            <a:custGeom>
              <a:avLst/>
              <a:gdLst/>
              <a:ahLst/>
              <a:cxnLst/>
              <a:rect l="l" t="t" r="r" b="b"/>
              <a:pathLst>
                <a:path w="24" h="49" extrusionOk="0">
                  <a:moveTo>
                    <a:pt x="12" y="1"/>
                  </a:moveTo>
                  <a:cubicBezTo>
                    <a:pt x="12" y="25"/>
                    <a:pt x="12" y="37"/>
                    <a:pt x="0" y="48"/>
                  </a:cubicBezTo>
                  <a:lnTo>
                    <a:pt x="0" y="48"/>
                  </a:lnTo>
                  <a:cubicBezTo>
                    <a:pt x="8" y="41"/>
                    <a:pt x="11" y="33"/>
                    <a:pt x="15" y="29"/>
                  </a:cubicBezTo>
                  <a:lnTo>
                    <a:pt x="15" y="29"/>
                  </a:lnTo>
                  <a:cubicBezTo>
                    <a:pt x="15" y="29"/>
                    <a:pt x="16" y="29"/>
                    <a:pt x="17" y="29"/>
                  </a:cubicBezTo>
                  <a:cubicBezTo>
                    <a:pt x="18" y="29"/>
                    <a:pt x="21" y="28"/>
                    <a:pt x="24" y="25"/>
                  </a:cubicBezTo>
                  <a:lnTo>
                    <a:pt x="24" y="25"/>
                  </a:lnTo>
                  <a:cubicBezTo>
                    <a:pt x="20" y="25"/>
                    <a:pt x="17" y="26"/>
                    <a:pt x="15" y="29"/>
                  </a:cubicBezTo>
                  <a:lnTo>
                    <a:pt x="15" y="29"/>
                  </a:lnTo>
                  <a:cubicBezTo>
                    <a:pt x="12" y="26"/>
                    <a:pt x="12" y="16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7681;p60">
              <a:extLst>
                <a:ext uri="{FF2B5EF4-FFF2-40B4-BE49-F238E27FC236}">
                  <a16:creationId xmlns:a16="http://schemas.microsoft.com/office/drawing/2014/main" id="{B0FAC821-3894-4F98-8126-7B943D5B20FA}"/>
                </a:ext>
              </a:extLst>
            </p:cNvPr>
            <p:cNvSpPr/>
            <p:nvPr/>
          </p:nvSpPr>
          <p:spPr>
            <a:xfrm>
              <a:off x="6425500" y="19941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7682;p60">
              <a:extLst>
                <a:ext uri="{FF2B5EF4-FFF2-40B4-BE49-F238E27FC236}">
                  <a16:creationId xmlns:a16="http://schemas.microsoft.com/office/drawing/2014/main" id="{CCB295F9-99FB-47CD-A77A-6A6DB0E8A6FC}"/>
                </a:ext>
              </a:extLst>
            </p:cNvPr>
            <p:cNvSpPr/>
            <p:nvPr/>
          </p:nvSpPr>
          <p:spPr>
            <a:xfrm>
              <a:off x="6425500" y="199620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cubicBezTo>
                    <a:pt x="0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7683;p60">
              <a:extLst>
                <a:ext uri="{FF2B5EF4-FFF2-40B4-BE49-F238E27FC236}">
                  <a16:creationId xmlns:a16="http://schemas.microsoft.com/office/drawing/2014/main" id="{9FE662D2-864F-47DD-B3DD-AB484151FFAF}"/>
                </a:ext>
              </a:extLst>
            </p:cNvPr>
            <p:cNvSpPr/>
            <p:nvPr/>
          </p:nvSpPr>
          <p:spPr>
            <a:xfrm>
              <a:off x="6426100" y="1995025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0"/>
                  </a:moveTo>
                  <a:cubicBezTo>
                    <a:pt x="0" y="0"/>
                    <a:pt x="0" y="24"/>
                    <a:pt x="0" y="24"/>
                  </a:cubicBezTo>
                  <a:cubicBezTo>
                    <a:pt x="0" y="24"/>
                    <a:pt x="0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7684;p60">
              <a:extLst>
                <a:ext uri="{FF2B5EF4-FFF2-40B4-BE49-F238E27FC236}">
                  <a16:creationId xmlns:a16="http://schemas.microsoft.com/office/drawing/2014/main" id="{5D619F3F-E231-4E35-ADF0-5A15B95D837D}"/>
                </a:ext>
              </a:extLst>
            </p:cNvPr>
            <p:cNvSpPr/>
            <p:nvPr/>
          </p:nvSpPr>
          <p:spPr>
            <a:xfrm>
              <a:off x="6425200" y="2003050"/>
              <a:ext cx="475" cy="800"/>
            </a:xfrm>
            <a:custGeom>
              <a:avLst/>
              <a:gdLst/>
              <a:ahLst/>
              <a:cxnLst/>
              <a:rect l="l" t="t" r="r" b="b"/>
              <a:pathLst>
                <a:path w="19" h="32" extrusionOk="0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1" y="26"/>
                    <a:pt x="15" y="31"/>
                    <a:pt x="16" y="31"/>
                  </a:cubicBezTo>
                  <a:cubicBezTo>
                    <a:pt x="19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7685;p60">
              <a:extLst>
                <a:ext uri="{FF2B5EF4-FFF2-40B4-BE49-F238E27FC236}">
                  <a16:creationId xmlns:a16="http://schemas.microsoft.com/office/drawing/2014/main" id="{CAE02B09-1C46-4BA1-9EB9-320167467863}"/>
                </a:ext>
              </a:extLst>
            </p:cNvPr>
            <p:cNvSpPr/>
            <p:nvPr/>
          </p:nvSpPr>
          <p:spPr>
            <a:xfrm>
              <a:off x="6426675" y="20012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" y="12"/>
                    <a:pt x="1" y="24"/>
                    <a:pt x="1" y="24"/>
                  </a:cubicBezTo>
                  <a:cubicBezTo>
                    <a:pt x="1" y="24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7686;p60">
              <a:extLst>
                <a:ext uri="{FF2B5EF4-FFF2-40B4-BE49-F238E27FC236}">
                  <a16:creationId xmlns:a16="http://schemas.microsoft.com/office/drawing/2014/main" id="{47C89ECD-3888-48CF-8D09-B2661D152E5C}"/>
                </a:ext>
              </a:extLst>
            </p:cNvPr>
            <p:cNvSpPr/>
            <p:nvPr/>
          </p:nvSpPr>
          <p:spPr>
            <a:xfrm>
              <a:off x="6427275" y="2003275"/>
              <a:ext cx="875" cy="200"/>
            </a:xfrm>
            <a:custGeom>
              <a:avLst/>
              <a:gdLst/>
              <a:ahLst/>
              <a:cxnLst/>
              <a:rect l="l" t="t" r="r" b="b"/>
              <a:pathLst>
                <a:path w="35" h="8" extrusionOk="0">
                  <a:moveTo>
                    <a:pt x="7" y="0"/>
                  </a:moveTo>
                  <a:cubicBezTo>
                    <a:pt x="3" y="0"/>
                    <a:pt x="1" y="1"/>
                    <a:pt x="1" y="4"/>
                  </a:cubicBezTo>
                  <a:cubicBezTo>
                    <a:pt x="13" y="6"/>
                    <a:pt x="21" y="7"/>
                    <a:pt x="24" y="7"/>
                  </a:cubicBezTo>
                  <a:cubicBezTo>
                    <a:pt x="34" y="7"/>
                    <a:pt x="17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7687;p60">
              <a:extLst>
                <a:ext uri="{FF2B5EF4-FFF2-40B4-BE49-F238E27FC236}">
                  <a16:creationId xmlns:a16="http://schemas.microsoft.com/office/drawing/2014/main" id="{5F95F8EA-CD50-46E4-BD6B-9E778243089C}"/>
                </a:ext>
              </a:extLst>
            </p:cNvPr>
            <p:cNvSpPr/>
            <p:nvPr/>
          </p:nvSpPr>
          <p:spPr>
            <a:xfrm>
              <a:off x="6427225" y="2020600"/>
              <a:ext cx="675" cy="675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9" y="1"/>
                  </a:moveTo>
                  <a:cubicBezTo>
                    <a:pt x="1" y="1"/>
                    <a:pt x="1" y="26"/>
                    <a:pt x="19" y="26"/>
                  </a:cubicBezTo>
                  <a:cubicBezTo>
                    <a:pt x="21" y="26"/>
                    <a:pt x="24" y="26"/>
                    <a:pt x="26" y="25"/>
                  </a:cubicBezTo>
                  <a:cubicBezTo>
                    <a:pt x="19" y="7"/>
                    <a:pt x="13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7688;p60">
              <a:extLst>
                <a:ext uri="{FF2B5EF4-FFF2-40B4-BE49-F238E27FC236}">
                  <a16:creationId xmlns:a16="http://schemas.microsoft.com/office/drawing/2014/main" id="{98B3794B-1A73-443D-B485-AAAEA94D2C97}"/>
                </a:ext>
              </a:extLst>
            </p:cNvPr>
            <p:cNvSpPr/>
            <p:nvPr/>
          </p:nvSpPr>
          <p:spPr>
            <a:xfrm>
              <a:off x="6427725" y="202127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6" y="1"/>
                  </a:moveTo>
                  <a:cubicBezTo>
                    <a:pt x="4" y="1"/>
                    <a:pt x="1" y="4"/>
                    <a:pt x="6" y="10"/>
                  </a:cubicBezTo>
                  <a:cubicBezTo>
                    <a:pt x="12" y="4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7689;p60">
              <a:extLst>
                <a:ext uri="{FF2B5EF4-FFF2-40B4-BE49-F238E27FC236}">
                  <a16:creationId xmlns:a16="http://schemas.microsoft.com/office/drawing/2014/main" id="{FE572B39-958B-4F93-9E33-AE4381D4232B}"/>
                </a:ext>
              </a:extLst>
            </p:cNvPr>
            <p:cNvSpPr/>
            <p:nvPr/>
          </p:nvSpPr>
          <p:spPr>
            <a:xfrm>
              <a:off x="6386800" y="21051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24" y="1"/>
                    <a:pt x="0" y="12"/>
                    <a:pt x="0" y="12"/>
                  </a:cubicBezTo>
                  <a:cubicBezTo>
                    <a:pt x="0" y="12"/>
                    <a:pt x="12" y="12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7690;p60">
              <a:extLst>
                <a:ext uri="{FF2B5EF4-FFF2-40B4-BE49-F238E27FC236}">
                  <a16:creationId xmlns:a16="http://schemas.microsoft.com/office/drawing/2014/main" id="{2A3C70A5-7992-45C1-BD4F-DD520AFFFFFF}"/>
                </a:ext>
              </a:extLst>
            </p:cNvPr>
            <p:cNvSpPr/>
            <p:nvPr/>
          </p:nvSpPr>
          <p:spPr>
            <a:xfrm>
              <a:off x="6386800" y="21063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lnTo>
                    <a:pt x="24" y="12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7691;p60">
              <a:extLst>
                <a:ext uri="{FF2B5EF4-FFF2-40B4-BE49-F238E27FC236}">
                  <a16:creationId xmlns:a16="http://schemas.microsoft.com/office/drawing/2014/main" id="{48FAC5C1-C713-4223-BB49-697F7F97BB88}"/>
                </a:ext>
              </a:extLst>
            </p:cNvPr>
            <p:cNvSpPr/>
            <p:nvPr/>
          </p:nvSpPr>
          <p:spPr>
            <a:xfrm>
              <a:off x="6422525" y="20512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12" y="0"/>
                    <a:pt x="24" y="0"/>
                  </a:cubicBezTo>
                  <a:cubicBezTo>
                    <a:pt x="24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7692;p60">
              <a:extLst>
                <a:ext uri="{FF2B5EF4-FFF2-40B4-BE49-F238E27FC236}">
                  <a16:creationId xmlns:a16="http://schemas.microsoft.com/office/drawing/2014/main" id="{66AD5824-94A4-4449-B837-418068348A09}"/>
                </a:ext>
              </a:extLst>
            </p:cNvPr>
            <p:cNvSpPr/>
            <p:nvPr/>
          </p:nvSpPr>
          <p:spPr>
            <a:xfrm>
              <a:off x="6420125" y="20572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3" y="13"/>
                    <a:pt x="25" y="13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7693;p60">
              <a:extLst>
                <a:ext uri="{FF2B5EF4-FFF2-40B4-BE49-F238E27FC236}">
                  <a16:creationId xmlns:a16="http://schemas.microsoft.com/office/drawing/2014/main" id="{24CB5E10-7C6B-438B-AFE6-C224D2408918}"/>
                </a:ext>
              </a:extLst>
            </p:cNvPr>
            <p:cNvSpPr/>
            <p:nvPr/>
          </p:nvSpPr>
          <p:spPr>
            <a:xfrm>
              <a:off x="6419250" y="2062575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6" y="1"/>
                  </a:moveTo>
                  <a:cubicBezTo>
                    <a:pt x="24" y="13"/>
                    <a:pt x="0" y="13"/>
                    <a:pt x="36" y="25"/>
                  </a:cubicBezTo>
                  <a:cubicBezTo>
                    <a:pt x="36" y="13"/>
                    <a:pt x="36" y="13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883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581CE-1936-40E9-85C9-E46F49BF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Ink Free" panose="03080402000500000000" pitchFamily="66" charset="0"/>
              </a:rPr>
              <a:t>Why PBL and not Something Else?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89E14-F2A5-4AA8-B11C-D05DC572F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175" y="1733075"/>
            <a:ext cx="2117400" cy="401700"/>
          </a:xfrm>
        </p:spPr>
        <p:txBody>
          <a:bodyPr/>
          <a:lstStyle/>
          <a:p>
            <a:r>
              <a:rPr lang="en-US" sz="3200" dirty="0">
                <a:solidFill>
                  <a:srgbClr val="99FF99"/>
                </a:solidFill>
                <a:latin typeface="Ink Free" panose="03080402000500000000" pitchFamily="66" charset="0"/>
              </a:rPr>
              <a:t>Engaging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C533428-F5F3-416F-9C00-A6923F81DA2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863175" y="2210775"/>
            <a:ext cx="2117400" cy="1024200"/>
          </a:xfrm>
        </p:spPr>
        <p:txBody>
          <a:bodyPr/>
          <a:lstStyle/>
          <a:p>
            <a:pPr marL="114300" indent="0"/>
            <a:r>
              <a:rPr lang="en-US"/>
              <a:t>Engages the students in the material and encourages more class participation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A6D18C-61BC-4E53-A2D4-7017860A85CB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396986" y="3226841"/>
            <a:ext cx="2117400" cy="401700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Hands-On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FDD2020-11F4-47A3-9941-05A0533E748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280672" y="3709526"/>
            <a:ext cx="2350028" cy="1024200"/>
          </a:xfrm>
        </p:spPr>
        <p:txBody>
          <a:bodyPr/>
          <a:lstStyle/>
          <a:p>
            <a:pPr marL="114300" indent="0"/>
            <a:r>
              <a:rPr lang="en-US"/>
              <a:t>Provides a hands-on learning experience and let’s students develop skills that lectures cannot provide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94F866-FABB-4193-ADFD-A164902EA319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6315975" y="1724941"/>
            <a:ext cx="2117400" cy="401700"/>
          </a:xfrm>
        </p:spPr>
        <p:txBody>
          <a:bodyPr/>
          <a:lstStyle/>
          <a:p>
            <a:r>
              <a:rPr lang="en-US" sz="3200">
                <a:solidFill>
                  <a:schemeClr val="bg2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Creative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1DE0F3B-E7DA-4A62-B343-DCEFAA170CAA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6315975" y="2202641"/>
            <a:ext cx="2117400" cy="1024200"/>
          </a:xfrm>
        </p:spPr>
        <p:txBody>
          <a:bodyPr/>
          <a:lstStyle/>
          <a:p>
            <a:pPr marL="114300" indent="0"/>
            <a:r>
              <a:rPr lang="en-US"/>
              <a:t>Students will develop problem solving skills and will be encouraged to think outside of the box </a:t>
            </a:r>
          </a:p>
        </p:txBody>
      </p:sp>
      <p:grpSp>
        <p:nvGrpSpPr>
          <p:cNvPr id="9" name="Google Shape;31463;p74">
            <a:extLst>
              <a:ext uri="{FF2B5EF4-FFF2-40B4-BE49-F238E27FC236}">
                <a16:creationId xmlns:a16="http://schemas.microsoft.com/office/drawing/2014/main" id="{D06C5B82-2C61-4AAA-86AA-7153E933F15D}"/>
              </a:ext>
            </a:extLst>
          </p:cNvPr>
          <p:cNvGrpSpPr/>
          <p:nvPr/>
        </p:nvGrpSpPr>
        <p:grpSpPr>
          <a:xfrm>
            <a:off x="1438415" y="3360090"/>
            <a:ext cx="1089687" cy="1024199"/>
            <a:chOff x="6630539" y="2917502"/>
            <a:chExt cx="371777" cy="349434"/>
          </a:xfrm>
          <a:solidFill>
            <a:srgbClr val="99FF99"/>
          </a:solidFill>
        </p:grpSpPr>
        <p:sp>
          <p:nvSpPr>
            <p:cNvPr id="10" name="Google Shape;31464;p74">
              <a:extLst>
                <a:ext uri="{FF2B5EF4-FFF2-40B4-BE49-F238E27FC236}">
                  <a16:creationId xmlns:a16="http://schemas.microsoft.com/office/drawing/2014/main" id="{53CF1ABC-3169-45C1-8C72-F07FCABD53EB}"/>
                </a:ext>
              </a:extLst>
            </p:cNvPr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465;p74">
              <a:extLst>
                <a:ext uri="{FF2B5EF4-FFF2-40B4-BE49-F238E27FC236}">
                  <a16:creationId xmlns:a16="http://schemas.microsoft.com/office/drawing/2014/main" id="{AE2EE8F3-0055-4702-9D29-D41DDFF9D101}"/>
                </a:ext>
              </a:extLst>
            </p:cNvPr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466;p74">
              <a:extLst>
                <a:ext uri="{FF2B5EF4-FFF2-40B4-BE49-F238E27FC236}">
                  <a16:creationId xmlns:a16="http://schemas.microsoft.com/office/drawing/2014/main" id="{D457DBBC-4296-490A-98F4-24116C25EE24}"/>
                </a:ext>
              </a:extLst>
            </p:cNvPr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467;p74">
              <a:extLst>
                <a:ext uri="{FF2B5EF4-FFF2-40B4-BE49-F238E27FC236}">
                  <a16:creationId xmlns:a16="http://schemas.microsoft.com/office/drawing/2014/main" id="{DF48A1D6-B18D-4791-ADDE-954606BF4CE5}"/>
                </a:ext>
              </a:extLst>
            </p:cNvPr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468;p74">
              <a:extLst>
                <a:ext uri="{FF2B5EF4-FFF2-40B4-BE49-F238E27FC236}">
                  <a16:creationId xmlns:a16="http://schemas.microsoft.com/office/drawing/2014/main" id="{23B6EDE0-50E0-4AFF-AC9D-C6C8E96426F5}"/>
                </a:ext>
              </a:extLst>
            </p:cNvPr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469;p74">
              <a:extLst>
                <a:ext uri="{FF2B5EF4-FFF2-40B4-BE49-F238E27FC236}">
                  <a16:creationId xmlns:a16="http://schemas.microsoft.com/office/drawing/2014/main" id="{52CDA639-DD80-4C16-9918-FD2DF92765F3}"/>
                </a:ext>
              </a:extLst>
            </p:cNvPr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470;p74">
              <a:extLst>
                <a:ext uri="{FF2B5EF4-FFF2-40B4-BE49-F238E27FC236}">
                  <a16:creationId xmlns:a16="http://schemas.microsoft.com/office/drawing/2014/main" id="{0D88DF0A-A252-4246-A1D4-A84AC91C4784}"/>
                </a:ext>
              </a:extLst>
            </p:cNvPr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33036;p76">
            <a:extLst>
              <a:ext uri="{FF2B5EF4-FFF2-40B4-BE49-F238E27FC236}">
                <a16:creationId xmlns:a16="http://schemas.microsoft.com/office/drawing/2014/main" id="{0AA0136D-25A2-46EC-8756-0DE0999D1186}"/>
              </a:ext>
            </a:extLst>
          </p:cNvPr>
          <p:cNvGrpSpPr/>
          <p:nvPr/>
        </p:nvGrpSpPr>
        <p:grpSpPr>
          <a:xfrm>
            <a:off x="4072235" y="1698675"/>
            <a:ext cx="999529" cy="1024200"/>
            <a:chOff x="3532345" y="3362635"/>
            <a:chExt cx="339328" cy="336274"/>
          </a:xfrm>
          <a:solidFill>
            <a:schemeClr val="bg1">
              <a:lumMod val="60000"/>
              <a:lumOff val="40000"/>
            </a:schemeClr>
          </a:solidFill>
        </p:grpSpPr>
        <p:sp>
          <p:nvSpPr>
            <p:cNvPr id="18" name="Google Shape;33037;p76">
              <a:extLst>
                <a:ext uri="{FF2B5EF4-FFF2-40B4-BE49-F238E27FC236}">
                  <a16:creationId xmlns:a16="http://schemas.microsoft.com/office/drawing/2014/main" id="{6CC27602-9DCD-4D3D-BE3F-3DBAFB4B2E88}"/>
                </a:ext>
              </a:extLst>
            </p:cNvPr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038;p76">
              <a:extLst>
                <a:ext uri="{FF2B5EF4-FFF2-40B4-BE49-F238E27FC236}">
                  <a16:creationId xmlns:a16="http://schemas.microsoft.com/office/drawing/2014/main" id="{39789332-F0BF-4194-B19C-01E690EA28D7}"/>
                </a:ext>
              </a:extLst>
            </p:cNvPr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039;p76">
              <a:extLst>
                <a:ext uri="{FF2B5EF4-FFF2-40B4-BE49-F238E27FC236}">
                  <a16:creationId xmlns:a16="http://schemas.microsoft.com/office/drawing/2014/main" id="{8145E789-7BE5-4648-87AF-0C64D832D7C7}"/>
                </a:ext>
              </a:extLst>
            </p:cNvPr>
            <p:cNvSpPr/>
            <p:nvPr/>
          </p:nvSpPr>
          <p:spPr>
            <a:xfrm>
              <a:off x="3532345" y="3362635"/>
              <a:ext cx="339328" cy="282142"/>
            </a:xfrm>
            <a:custGeom>
              <a:avLst/>
              <a:gdLst/>
              <a:ahLst/>
              <a:cxnLst/>
              <a:rect l="l" t="t" r="r" b="b"/>
              <a:pathLst>
                <a:path w="10669" h="8871" extrusionOk="0">
                  <a:moveTo>
                    <a:pt x="6299" y="262"/>
                  </a:moveTo>
                  <a:cubicBezTo>
                    <a:pt x="6465" y="262"/>
                    <a:pt x="6596" y="393"/>
                    <a:pt x="6596" y="560"/>
                  </a:cubicBezTo>
                  <a:lnTo>
                    <a:pt x="6596" y="2084"/>
                  </a:lnTo>
                  <a:cubicBezTo>
                    <a:pt x="6382" y="2119"/>
                    <a:pt x="6322" y="2155"/>
                    <a:pt x="6322" y="2155"/>
                  </a:cubicBezTo>
                  <a:cubicBezTo>
                    <a:pt x="6203" y="2179"/>
                    <a:pt x="6108" y="2227"/>
                    <a:pt x="6049" y="2238"/>
                  </a:cubicBezTo>
                  <a:cubicBezTo>
                    <a:pt x="5941" y="2119"/>
                    <a:pt x="6001" y="1988"/>
                    <a:pt x="5989" y="1846"/>
                  </a:cubicBezTo>
                  <a:lnTo>
                    <a:pt x="5989" y="560"/>
                  </a:lnTo>
                  <a:cubicBezTo>
                    <a:pt x="5989" y="393"/>
                    <a:pt x="6120" y="262"/>
                    <a:pt x="6287" y="262"/>
                  </a:cubicBezTo>
                  <a:close/>
                  <a:moveTo>
                    <a:pt x="3489" y="262"/>
                  </a:moveTo>
                  <a:cubicBezTo>
                    <a:pt x="3655" y="262"/>
                    <a:pt x="3786" y="393"/>
                    <a:pt x="3786" y="560"/>
                  </a:cubicBezTo>
                  <a:lnTo>
                    <a:pt x="3786" y="1846"/>
                  </a:lnTo>
                  <a:cubicBezTo>
                    <a:pt x="3786" y="2084"/>
                    <a:pt x="3786" y="2096"/>
                    <a:pt x="3775" y="2155"/>
                  </a:cubicBezTo>
                  <a:cubicBezTo>
                    <a:pt x="3727" y="2274"/>
                    <a:pt x="3620" y="2357"/>
                    <a:pt x="3477" y="2357"/>
                  </a:cubicBezTo>
                  <a:cubicBezTo>
                    <a:pt x="3477" y="2357"/>
                    <a:pt x="3470" y="2358"/>
                    <a:pt x="3457" y="2358"/>
                  </a:cubicBezTo>
                  <a:cubicBezTo>
                    <a:pt x="3399" y="2358"/>
                    <a:pt x="3228" y="2342"/>
                    <a:pt x="3179" y="2155"/>
                  </a:cubicBezTo>
                  <a:cubicBezTo>
                    <a:pt x="3167" y="2084"/>
                    <a:pt x="3191" y="2024"/>
                    <a:pt x="3179" y="1846"/>
                  </a:cubicBezTo>
                  <a:lnTo>
                    <a:pt x="3179" y="560"/>
                  </a:lnTo>
                  <a:cubicBezTo>
                    <a:pt x="3179" y="393"/>
                    <a:pt x="3310" y="262"/>
                    <a:pt x="3477" y="262"/>
                  </a:cubicBezTo>
                  <a:close/>
                  <a:moveTo>
                    <a:pt x="5370" y="262"/>
                  </a:moveTo>
                  <a:cubicBezTo>
                    <a:pt x="5525" y="262"/>
                    <a:pt x="5668" y="393"/>
                    <a:pt x="5668" y="560"/>
                  </a:cubicBezTo>
                  <a:lnTo>
                    <a:pt x="5668" y="1846"/>
                  </a:lnTo>
                  <a:cubicBezTo>
                    <a:pt x="5668" y="2060"/>
                    <a:pt x="5668" y="2096"/>
                    <a:pt x="5644" y="2155"/>
                  </a:cubicBezTo>
                  <a:cubicBezTo>
                    <a:pt x="5608" y="2274"/>
                    <a:pt x="5501" y="2357"/>
                    <a:pt x="5346" y="2357"/>
                  </a:cubicBezTo>
                  <a:cubicBezTo>
                    <a:pt x="5346" y="2357"/>
                    <a:pt x="5339" y="2358"/>
                    <a:pt x="5327" y="2358"/>
                  </a:cubicBezTo>
                  <a:cubicBezTo>
                    <a:pt x="5269" y="2358"/>
                    <a:pt x="5098" y="2342"/>
                    <a:pt x="5049" y="2155"/>
                  </a:cubicBezTo>
                  <a:lnTo>
                    <a:pt x="5049" y="1846"/>
                  </a:lnTo>
                  <a:lnTo>
                    <a:pt x="5049" y="560"/>
                  </a:lnTo>
                  <a:cubicBezTo>
                    <a:pt x="5049" y="393"/>
                    <a:pt x="5191" y="262"/>
                    <a:pt x="5346" y="262"/>
                  </a:cubicBezTo>
                  <a:close/>
                  <a:moveTo>
                    <a:pt x="4429" y="262"/>
                  </a:moveTo>
                  <a:cubicBezTo>
                    <a:pt x="4596" y="262"/>
                    <a:pt x="4727" y="393"/>
                    <a:pt x="4727" y="560"/>
                  </a:cubicBezTo>
                  <a:lnTo>
                    <a:pt x="4727" y="2060"/>
                  </a:lnTo>
                  <a:cubicBezTo>
                    <a:pt x="4727" y="2264"/>
                    <a:pt x="4567" y="2368"/>
                    <a:pt x="4408" y="2368"/>
                  </a:cubicBezTo>
                  <a:cubicBezTo>
                    <a:pt x="4251" y="2368"/>
                    <a:pt x="4096" y="2267"/>
                    <a:pt x="4096" y="2060"/>
                  </a:cubicBezTo>
                  <a:cubicBezTo>
                    <a:pt x="4120" y="1726"/>
                    <a:pt x="4120" y="869"/>
                    <a:pt x="4120" y="560"/>
                  </a:cubicBezTo>
                  <a:cubicBezTo>
                    <a:pt x="4120" y="393"/>
                    <a:pt x="4251" y="262"/>
                    <a:pt x="4417" y="262"/>
                  </a:cubicBezTo>
                  <a:close/>
                  <a:moveTo>
                    <a:pt x="2882" y="2155"/>
                  </a:moveTo>
                  <a:cubicBezTo>
                    <a:pt x="2927" y="2488"/>
                    <a:pt x="3212" y="2686"/>
                    <a:pt x="3503" y="2686"/>
                  </a:cubicBezTo>
                  <a:cubicBezTo>
                    <a:pt x="3670" y="2686"/>
                    <a:pt x="3839" y="2620"/>
                    <a:pt x="3965" y="2477"/>
                  </a:cubicBezTo>
                  <a:cubicBezTo>
                    <a:pt x="4090" y="2619"/>
                    <a:pt x="4260" y="2691"/>
                    <a:pt x="4431" y="2691"/>
                  </a:cubicBezTo>
                  <a:cubicBezTo>
                    <a:pt x="4602" y="2691"/>
                    <a:pt x="4775" y="2619"/>
                    <a:pt x="4906" y="2477"/>
                  </a:cubicBezTo>
                  <a:cubicBezTo>
                    <a:pt x="5001" y="2596"/>
                    <a:pt x="5168" y="2691"/>
                    <a:pt x="5346" y="2691"/>
                  </a:cubicBezTo>
                  <a:cubicBezTo>
                    <a:pt x="5275" y="2750"/>
                    <a:pt x="5203" y="2822"/>
                    <a:pt x="5120" y="2893"/>
                  </a:cubicBezTo>
                  <a:lnTo>
                    <a:pt x="2227" y="2893"/>
                  </a:lnTo>
                  <a:lnTo>
                    <a:pt x="2227" y="2155"/>
                  </a:lnTo>
                  <a:close/>
                  <a:moveTo>
                    <a:pt x="8370" y="2155"/>
                  </a:moveTo>
                  <a:lnTo>
                    <a:pt x="8370" y="2893"/>
                  </a:lnTo>
                  <a:lnTo>
                    <a:pt x="7870" y="2893"/>
                  </a:lnTo>
                  <a:lnTo>
                    <a:pt x="7870" y="2155"/>
                  </a:lnTo>
                  <a:close/>
                  <a:moveTo>
                    <a:pt x="9906" y="2798"/>
                  </a:moveTo>
                  <a:lnTo>
                    <a:pt x="10228" y="2977"/>
                  </a:lnTo>
                  <a:cubicBezTo>
                    <a:pt x="10287" y="2989"/>
                    <a:pt x="10287" y="3072"/>
                    <a:pt x="10228" y="3108"/>
                  </a:cubicBezTo>
                  <a:lnTo>
                    <a:pt x="9906" y="3286"/>
                  </a:lnTo>
                  <a:cubicBezTo>
                    <a:pt x="9835" y="3131"/>
                    <a:pt x="9835" y="2941"/>
                    <a:pt x="9906" y="2798"/>
                  </a:cubicBezTo>
                  <a:close/>
                  <a:moveTo>
                    <a:pt x="1917" y="2167"/>
                  </a:moveTo>
                  <a:lnTo>
                    <a:pt x="1917" y="3905"/>
                  </a:lnTo>
                  <a:lnTo>
                    <a:pt x="1298" y="3905"/>
                  </a:lnTo>
                  <a:lnTo>
                    <a:pt x="1298" y="2167"/>
                  </a:lnTo>
                  <a:close/>
                  <a:moveTo>
                    <a:pt x="4870" y="3227"/>
                  </a:moveTo>
                  <a:cubicBezTo>
                    <a:pt x="4834" y="3274"/>
                    <a:pt x="4751" y="3393"/>
                    <a:pt x="4715" y="3512"/>
                  </a:cubicBezTo>
                  <a:cubicBezTo>
                    <a:pt x="4656" y="3631"/>
                    <a:pt x="4596" y="3774"/>
                    <a:pt x="4596" y="3774"/>
                  </a:cubicBezTo>
                  <a:lnTo>
                    <a:pt x="4548" y="3905"/>
                  </a:lnTo>
                  <a:lnTo>
                    <a:pt x="2227" y="3905"/>
                  </a:lnTo>
                  <a:lnTo>
                    <a:pt x="2227" y="3227"/>
                  </a:lnTo>
                  <a:close/>
                  <a:moveTo>
                    <a:pt x="8370" y="3227"/>
                  </a:moveTo>
                  <a:lnTo>
                    <a:pt x="8370" y="3905"/>
                  </a:lnTo>
                  <a:lnTo>
                    <a:pt x="7775" y="3905"/>
                  </a:lnTo>
                  <a:cubicBezTo>
                    <a:pt x="7882" y="3548"/>
                    <a:pt x="7870" y="3286"/>
                    <a:pt x="7870" y="3227"/>
                  </a:cubicBezTo>
                  <a:close/>
                  <a:moveTo>
                    <a:pt x="7109" y="843"/>
                  </a:moveTo>
                  <a:cubicBezTo>
                    <a:pt x="7144" y="843"/>
                    <a:pt x="7181" y="849"/>
                    <a:pt x="7215" y="857"/>
                  </a:cubicBezTo>
                  <a:cubicBezTo>
                    <a:pt x="7358" y="905"/>
                    <a:pt x="7477" y="1024"/>
                    <a:pt x="7525" y="1167"/>
                  </a:cubicBezTo>
                  <a:cubicBezTo>
                    <a:pt x="7549" y="1286"/>
                    <a:pt x="7537" y="1393"/>
                    <a:pt x="7537" y="1524"/>
                  </a:cubicBezTo>
                  <a:cubicBezTo>
                    <a:pt x="7537" y="3370"/>
                    <a:pt x="7585" y="3489"/>
                    <a:pt x="7454" y="3870"/>
                  </a:cubicBezTo>
                  <a:cubicBezTo>
                    <a:pt x="7394" y="4024"/>
                    <a:pt x="7311" y="4179"/>
                    <a:pt x="7215" y="4322"/>
                  </a:cubicBezTo>
                  <a:lnTo>
                    <a:pt x="4751" y="4322"/>
                  </a:lnTo>
                  <a:cubicBezTo>
                    <a:pt x="4846" y="3786"/>
                    <a:pt x="5156" y="3250"/>
                    <a:pt x="5537" y="2941"/>
                  </a:cubicBezTo>
                  <a:cubicBezTo>
                    <a:pt x="5763" y="2750"/>
                    <a:pt x="6108" y="2560"/>
                    <a:pt x="6465" y="2453"/>
                  </a:cubicBezTo>
                  <a:cubicBezTo>
                    <a:pt x="6763" y="2381"/>
                    <a:pt x="6799" y="2405"/>
                    <a:pt x="6870" y="2346"/>
                  </a:cubicBezTo>
                  <a:cubicBezTo>
                    <a:pt x="6894" y="2322"/>
                    <a:pt x="6894" y="2298"/>
                    <a:pt x="6918" y="2286"/>
                  </a:cubicBezTo>
                  <a:cubicBezTo>
                    <a:pt x="6930" y="2238"/>
                    <a:pt x="6930" y="2203"/>
                    <a:pt x="6930" y="2167"/>
                  </a:cubicBezTo>
                  <a:lnTo>
                    <a:pt x="6930" y="988"/>
                  </a:lnTo>
                  <a:cubicBezTo>
                    <a:pt x="6930" y="964"/>
                    <a:pt x="6942" y="929"/>
                    <a:pt x="6954" y="905"/>
                  </a:cubicBezTo>
                  <a:cubicBezTo>
                    <a:pt x="6991" y="860"/>
                    <a:pt x="7048" y="843"/>
                    <a:pt x="7109" y="843"/>
                  </a:cubicBezTo>
                  <a:close/>
                  <a:moveTo>
                    <a:pt x="4453" y="4227"/>
                  </a:moveTo>
                  <a:cubicBezTo>
                    <a:pt x="4453" y="4251"/>
                    <a:pt x="4441" y="4286"/>
                    <a:pt x="4441" y="4322"/>
                  </a:cubicBezTo>
                  <a:lnTo>
                    <a:pt x="3548" y="4322"/>
                  </a:lnTo>
                  <a:cubicBezTo>
                    <a:pt x="3489" y="4322"/>
                    <a:pt x="3441" y="4322"/>
                    <a:pt x="3405" y="4346"/>
                  </a:cubicBezTo>
                  <a:cubicBezTo>
                    <a:pt x="3370" y="4298"/>
                    <a:pt x="3358" y="4262"/>
                    <a:pt x="3322" y="4227"/>
                  </a:cubicBezTo>
                  <a:close/>
                  <a:moveTo>
                    <a:pt x="3489" y="0"/>
                  </a:moveTo>
                  <a:cubicBezTo>
                    <a:pt x="3144" y="0"/>
                    <a:pt x="2858" y="274"/>
                    <a:pt x="2858" y="619"/>
                  </a:cubicBezTo>
                  <a:lnTo>
                    <a:pt x="2858" y="1905"/>
                  </a:lnTo>
                  <a:lnTo>
                    <a:pt x="1167" y="1905"/>
                  </a:lnTo>
                  <a:cubicBezTo>
                    <a:pt x="750" y="1905"/>
                    <a:pt x="357" y="2107"/>
                    <a:pt x="155" y="2465"/>
                  </a:cubicBezTo>
                  <a:cubicBezTo>
                    <a:pt x="107" y="2536"/>
                    <a:pt x="143" y="2643"/>
                    <a:pt x="215" y="2691"/>
                  </a:cubicBezTo>
                  <a:cubicBezTo>
                    <a:pt x="237" y="2706"/>
                    <a:pt x="263" y="2713"/>
                    <a:pt x="289" y="2713"/>
                  </a:cubicBezTo>
                  <a:cubicBezTo>
                    <a:pt x="347" y="2713"/>
                    <a:pt x="408" y="2680"/>
                    <a:pt x="441" y="2631"/>
                  </a:cubicBezTo>
                  <a:cubicBezTo>
                    <a:pt x="572" y="2417"/>
                    <a:pt x="762" y="2274"/>
                    <a:pt x="1000" y="2227"/>
                  </a:cubicBezTo>
                  <a:lnTo>
                    <a:pt x="1000" y="3941"/>
                  </a:lnTo>
                  <a:cubicBezTo>
                    <a:pt x="631" y="3846"/>
                    <a:pt x="334" y="3536"/>
                    <a:pt x="322" y="3155"/>
                  </a:cubicBezTo>
                  <a:cubicBezTo>
                    <a:pt x="322" y="3060"/>
                    <a:pt x="238" y="3000"/>
                    <a:pt x="155" y="3000"/>
                  </a:cubicBezTo>
                  <a:cubicBezTo>
                    <a:pt x="60" y="3000"/>
                    <a:pt x="0" y="3072"/>
                    <a:pt x="0" y="3167"/>
                  </a:cubicBezTo>
                  <a:cubicBezTo>
                    <a:pt x="48" y="3762"/>
                    <a:pt x="536" y="4239"/>
                    <a:pt x="1131" y="4286"/>
                  </a:cubicBezTo>
                  <a:lnTo>
                    <a:pt x="3001" y="4286"/>
                  </a:lnTo>
                  <a:cubicBezTo>
                    <a:pt x="3024" y="4370"/>
                    <a:pt x="3072" y="4465"/>
                    <a:pt x="3120" y="4536"/>
                  </a:cubicBezTo>
                  <a:cubicBezTo>
                    <a:pt x="2941" y="4667"/>
                    <a:pt x="2834" y="4882"/>
                    <a:pt x="2834" y="5120"/>
                  </a:cubicBezTo>
                  <a:lnTo>
                    <a:pt x="2834" y="5632"/>
                  </a:lnTo>
                  <a:cubicBezTo>
                    <a:pt x="2834" y="6025"/>
                    <a:pt x="3144" y="6346"/>
                    <a:pt x="3536" y="6370"/>
                  </a:cubicBezTo>
                  <a:lnTo>
                    <a:pt x="3536" y="8704"/>
                  </a:lnTo>
                  <a:cubicBezTo>
                    <a:pt x="3536" y="8787"/>
                    <a:pt x="3608" y="8870"/>
                    <a:pt x="3691" y="8870"/>
                  </a:cubicBezTo>
                  <a:cubicBezTo>
                    <a:pt x="3786" y="8870"/>
                    <a:pt x="3858" y="8787"/>
                    <a:pt x="3858" y="8704"/>
                  </a:cubicBezTo>
                  <a:lnTo>
                    <a:pt x="3858" y="6310"/>
                  </a:lnTo>
                  <a:lnTo>
                    <a:pt x="5001" y="6310"/>
                  </a:lnTo>
                  <a:cubicBezTo>
                    <a:pt x="5096" y="6310"/>
                    <a:pt x="5168" y="6227"/>
                    <a:pt x="5168" y="6144"/>
                  </a:cubicBezTo>
                  <a:cubicBezTo>
                    <a:pt x="5168" y="6048"/>
                    <a:pt x="5096" y="5977"/>
                    <a:pt x="5001" y="5977"/>
                  </a:cubicBezTo>
                  <a:lnTo>
                    <a:pt x="3548" y="5977"/>
                  </a:lnTo>
                  <a:cubicBezTo>
                    <a:pt x="3334" y="5965"/>
                    <a:pt x="3155" y="5786"/>
                    <a:pt x="3155" y="5572"/>
                  </a:cubicBezTo>
                  <a:lnTo>
                    <a:pt x="3155" y="5048"/>
                  </a:lnTo>
                  <a:cubicBezTo>
                    <a:pt x="3155" y="4917"/>
                    <a:pt x="3215" y="4798"/>
                    <a:pt x="3322" y="4727"/>
                  </a:cubicBezTo>
                  <a:cubicBezTo>
                    <a:pt x="3394" y="4667"/>
                    <a:pt x="3489" y="4632"/>
                    <a:pt x="3572" y="4632"/>
                  </a:cubicBezTo>
                  <a:lnTo>
                    <a:pt x="7215" y="4632"/>
                  </a:lnTo>
                  <a:cubicBezTo>
                    <a:pt x="7275" y="4632"/>
                    <a:pt x="7311" y="4655"/>
                    <a:pt x="7358" y="4667"/>
                  </a:cubicBezTo>
                  <a:lnTo>
                    <a:pt x="7370" y="4667"/>
                  </a:lnTo>
                  <a:cubicBezTo>
                    <a:pt x="7525" y="4727"/>
                    <a:pt x="7608" y="4870"/>
                    <a:pt x="7608" y="5036"/>
                  </a:cubicBezTo>
                  <a:lnTo>
                    <a:pt x="7608" y="5560"/>
                  </a:lnTo>
                  <a:cubicBezTo>
                    <a:pt x="7608" y="5786"/>
                    <a:pt x="7430" y="5977"/>
                    <a:pt x="7192" y="5977"/>
                  </a:cubicBezTo>
                  <a:lnTo>
                    <a:pt x="5620" y="5977"/>
                  </a:lnTo>
                  <a:cubicBezTo>
                    <a:pt x="5525" y="5977"/>
                    <a:pt x="5453" y="6048"/>
                    <a:pt x="5453" y="6144"/>
                  </a:cubicBezTo>
                  <a:cubicBezTo>
                    <a:pt x="5453" y="6227"/>
                    <a:pt x="5525" y="6298"/>
                    <a:pt x="5620" y="6298"/>
                  </a:cubicBezTo>
                  <a:lnTo>
                    <a:pt x="6751" y="6298"/>
                  </a:lnTo>
                  <a:lnTo>
                    <a:pt x="6751" y="6751"/>
                  </a:lnTo>
                  <a:cubicBezTo>
                    <a:pt x="6751" y="6834"/>
                    <a:pt x="6823" y="6918"/>
                    <a:pt x="6918" y="6918"/>
                  </a:cubicBezTo>
                  <a:cubicBezTo>
                    <a:pt x="7001" y="6918"/>
                    <a:pt x="7073" y="6834"/>
                    <a:pt x="7073" y="6751"/>
                  </a:cubicBezTo>
                  <a:lnTo>
                    <a:pt x="7073" y="6298"/>
                  </a:lnTo>
                  <a:lnTo>
                    <a:pt x="7215" y="6298"/>
                  </a:lnTo>
                  <a:cubicBezTo>
                    <a:pt x="7608" y="6298"/>
                    <a:pt x="7942" y="5977"/>
                    <a:pt x="7942" y="5572"/>
                  </a:cubicBezTo>
                  <a:lnTo>
                    <a:pt x="7942" y="5048"/>
                  </a:lnTo>
                  <a:cubicBezTo>
                    <a:pt x="7942" y="4786"/>
                    <a:pt x="7787" y="4560"/>
                    <a:pt x="7585" y="4429"/>
                  </a:cubicBezTo>
                  <a:lnTo>
                    <a:pt x="7585" y="4393"/>
                  </a:lnTo>
                  <a:cubicBezTo>
                    <a:pt x="7608" y="4334"/>
                    <a:pt x="7644" y="4298"/>
                    <a:pt x="7668" y="4239"/>
                  </a:cubicBezTo>
                  <a:lnTo>
                    <a:pt x="8561" y="4239"/>
                  </a:lnTo>
                  <a:cubicBezTo>
                    <a:pt x="8728" y="4239"/>
                    <a:pt x="8894" y="4191"/>
                    <a:pt x="9037" y="4120"/>
                  </a:cubicBezTo>
                  <a:cubicBezTo>
                    <a:pt x="9073" y="4096"/>
                    <a:pt x="9263" y="4001"/>
                    <a:pt x="10394" y="3405"/>
                  </a:cubicBezTo>
                  <a:cubicBezTo>
                    <a:pt x="10621" y="3250"/>
                    <a:pt x="10668" y="2929"/>
                    <a:pt x="10466" y="2750"/>
                  </a:cubicBezTo>
                  <a:cubicBezTo>
                    <a:pt x="10394" y="2691"/>
                    <a:pt x="10383" y="2691"/>
                    <a:pt x="9918" y="2453"/>
                  </a:cubicBezTo>
                  <a:lnTo>
                    <a:pt x="9632" y="2298"/>
                  </a:lnTo>
                  <a:cubicBezTo>
                    <a:pt x="9610" y="2287"/>
                    <a:pt x="9585" y="2282"/>
                    <a:pt x="9559" y="2282"/>
                  </a:cubicBezTo>
                  <a:cubicBezTo>
                    <a:pt x="9503" y="2282"/>
                    <a:pt x="9446" y="2308"/>
                    <a:pt x="9430" y="2357"/>
                  </a:cubicBezTo>
                  <a:cubicBezTo>
                    <a:pt x="9382" y="2441"/>
                    <a:pt x="9418" y="2536"/>
                    <a:pt x="9490" y="2572"/>
                  </a:cubicBezTo>
                  <a:lnTo>
                    <a:pt x="9621" y="2643"/>
                  </a:lnTo>
                  <a:cubicBezTo>
                    <a:pt x="9490" y="2881"/>
                    <a:pt x="9490" y="3179"/>
                    <a:pt x="9621" y="3429"/>
                  </a:cubicBezTo>
                  <a:lnTo>
                    <a:pt x="8882" y="3834"/>
                  </a:lnTo>
                  <a:cubicBezTo>
                    <a:pt x="8823" y="3870"/>
                    <a:pt x="8763" y="3893"/>
                    <a:pt x="8680" y="3905"/>
                  </a:cubicBezTo>
                  <a:lnTo>
                    <a:pt x="8680" y="2203"/>
                  </a:lnTo>
                  <a:cubicBezTo>
                    <a:pt x="8823" y="2227"/>
                    <a:pt x="8894" y="2274"/>
                    <a:pt x="8942" y="2298"/>
                  </a:cubicBezTo>
                  <a:cubicBezTo>
                    <a:pt x="8966" y="2314"/>
                    <a:pt x="8995" y="2322"/>
                    <a:pt x="9023" y="2322"/>
                  </a:cubicBezTo>
                  <a:cubicBezTo>
                    <a:pt x="9077" y="2322"/>
                    <a:pt x="9129" y="2293"/>
                    <a:pt x="9144" y="2238"/>
                  </a:cubicBezTo>
                  <a:cubicBezTo>
                    <a:pt x="9192" y="2167"/>
                    <a:pt x="9156" y="2060"/>
                    <a:pt x="9085" y="2036"/>
                  </a:cubicBezTo>
                  <a:lnTo>
                    <a:pt x="9025" y="2000"/>
                  </a:lnTo>
                  <a:cubicBezTo>
                    <a:pt x="8882" y="1929"/>
                    <a:pt x="8716" y="1881"/>
                    <a:pt x="8549" y="1881"/>
                  </a:cubicBezTo>
                  <a:lnTo>
                    <a:pt x="7882" y="1881"/>
                  </a:lnTo>
                  <a:lnTo>
                    <a:pt x="7882" y="1345"/>
                  </a:lnTo>
                  <a:cubicBezTo>
                    <a:pt x="7882" y="1048"/>
                    <a:pt x="7704" y="750"/>
                    <a:pt x="7370" y="619"/>
                  </a:cubicBezTo>
                  <a:cubicBezTo>
                    <a:pt x="7297" y="590"/>
                    <a:pt x="7200" y="569"/>
                    <a:pt x="7107" y="569"/>
                  </a:cubicBezTo>
                  <a:cubicBezTo>
                    <a:pt x="7049" y="569"/>
                    <a:pt x="6992" y="577"/>
                    <a:pt x="6942" y="595"/>
                  </a:cubicBezTo>
                  <a:cubicBezTo>
                    <a:pt x="6930" y="262"/>
                    <a:pt x="6656" y="0"/>
                    <a:pt x="6322" y="0"/>
                  </a:cubicBezTo>
                  <a:lnTo>
                    <a:pt x="6299" y="0"/>
                  </a:lnTo>
                  <a:cubicBezTo>
                    <a:pt x="6120" y="0"/>
                    <a:pt x="5965" y="71"/>
                    <a:pt x="5846" y="202"/>
                  </a:cubicBezTo>
                  <a:cubicBezTo>
                    <a:pt x="5727" y="71"/>
                    <a:pt x="5560" y="0"/>
                    <a:pt x="5382" y="0"/>
                  </a:cubicBezTo>
                  <a:lnTo>
                    <a:pt x="5370" y="0"/>
                  </a:lnTo>
                  <a:cubicBezTo>
                    <a:pt x="5191" y="0"/>
                    <a:pt x="5025" y="71"/>
                    <a:pt x="4906" y="202"/>
                  </a:cubicBezTo>
                  <a:cubicBezTo>
                    <a:pt x="4787" y="71"/>
                    <a:pt x="4620" y="0"/>
                    <a:pt x="4441" y="0"/>
                  </a:cubicBezTo>
                  <a:lnTo>
                    <a:pt x="4429" y="0"/>
                  </a:lnTo>
                  <a:cubicBezTo>
                    <a:pt x="4251" y="0"/>
                    <a:pt x="4084" y="71"/>
                    <a:pt x="3965" y="202"/>
                  </a:cubicBezTo>
                  <a:cubicBezTo>
                    <a:pt x="3846" y="71"/>
                    <a:pt x="3679" y="0"/>
                    <a:pt x="3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040;p76">
              <a:extLst>
                <a:ext uri="{FF2B5EF4-FFF2-40B4-BE49-F238E27FC236}">
                  <a16:creationId xmlns:a16="http://schemas.microsoft.com/office/drawing/2014/main" id="{EDB2AAA1-D8E4-4024-9D5F-5F369A755DFD}"/>
                </a:ext>
              </a:extLst>
            </p:cNvPr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041;p76">
              <a:extLst>
                <a:ext uri="{FF2B5EF4-FFF2-40B4-BE49-F238E27FC236}">
                  <a16:creationId xmlns:a16="http://schemas.microsoft.com/office/drawing/2014/main" id="{DBE38216-CBA4-4C1F-834C-7C41E0986DA5}"/>
                </a:ext>
              </a:extLst>
            </p:cNvPr>
            <p:cNvSpPr/>
            <p:nvPr/>
          </p:nvSpPr>
          <p:spPr>
            <a:xfrm>
              <a:off x="3644044" y="3592490"/>
              <a:ext cx="112494" cy="106420"/>
            </a:xfrm>
            <a:custGeom>
              <a:avLst/>
              <a:gdLst/>
              <a:ahLst/>
              <a:cxnLst/>
              <a:rect l="l" t="t" r="r" b="b"/>
              <a:pathLst>
                <a:path w="3537" h="3346" extrusionOk="0">
                  <a:moveTo>
                    <a:pt x="3382" y="0"/>
                  </a:moveTo>
                  <a:cubicBezTo>
                    <a:pt x="3299" y="0"/>
                    <a:pt x="3227" y="72"/>
                    <a:pt x="3227" y="167"/>
                  </a:cubicBezTo>
                  <a:lnTo>
                    <a:pt x="3227" y="2798"/>
                  </a:lnTo>
                  <a:cubicBezTo>
                    <a:pt x="3227" y="2929"/>
                    <a:pt x="3120" y="3036"/>
                    <a:pt x="2989" y="3036"/>
                  </a:cubicBezTo>
                  <a:lnTo>
                    <a:pt x="572" y="3036"/>
                  </a:lnTo>
                  <a:cubicBezTo>
                    <a:pt x="441" y="3036"/>
                    <a:pt x="334" y="2929"/>
                    <a:pt x="334" y="2798"/>
                  </a:cubicBezTo>
                  <a:lnTo>
                    <a:pt x="334" y="2060"/>
                  </a:lnTo>
                  <a:cubicBezTo>
                    <a:pt x="334" y="1965"/>
                    <a:pt x="263" y="1893"/>
                    <a:pt x="167" y="1893"/>
                  </a:cubicBezTo>
                  <a:cubicBezTo>
                    <a:pt x="84" y="1893"/>
                    <a:pt x="1" y="1965"/>
                    <a:pt x="1" y="2060"/>
                  </a:cubicBezTo>
                  <a:lnTo>
                    <a:pt x="1" y="2798"/>
                  </a:lnTo>
                  <a:cubicBezTo>
                    <a:pt x="1" y="3108"/>
                    <a:pt x="263" y="3346"/>
                    <a:pt x="560" y="3346"/>
                  </a:cubicBezTo>
                  <a:lnTo>
                    <a:pt x="2989" y="3346"/>
                  </a:lnTo>
                  <a:cubicBezTo>
                    <a:pt x="3299" y="3346"/>
                    <a:pt x="3537" y="3096"/>
                    <a:pt x="3537" y="2798"/>
                  </a:cubicBezTo>
                  <a:lnTo>
                    <a:pt x="3537" y="167"/>
                  </a:lnTo>
                  <a:cubicBezTo>
                    <a:pt x="3537" y="60"/>
                    <a:pt x="3465" y="0"/>
                    <a:pt x="3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32767;p76">
            <a:extLst>
              <a:ext uri="{FF2B5EF4-FFF2-40B4-BE49-F238E27FC236}">
                <a16:creationId xmlns:a16="http://schemas.microsoft.com/office/drawing/2014/main" id="{ABCAE433-E13F-45AD-A4B5-D78CF95A53F4}"/>
              </a:ext>
            </a:extLst>
          </p:cNvPr>
          <p:cNvGrpSpPr/>
          <p:nvPr/>
        </p:nvGrpSpPr>
        <p:grpSpPr>
          <a:xfrm>
            <a:off x="7125805" y="3616910"/>
            <a:ext cx="728956" cy="953086"/>
            <a:chOff x="1367060" y="2422129"/>
            <a:chExt cx="269261" cy="35205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24" name="Google Shape;32768;p76">
              <a:extLst>
                <a:ext uri="{FF2B5EF4-FFF2-40B4-BE49-F238E27FC236}">
                  <a16:creationId xmlns:a16="http://schemas.microsoft.com/office/drawing/2014/main" id="{45CAF669-52FF-40B4-A283-C4694203EBFD}"/>
                </a:ext>
              </a:extLst>
            </p:cNvPr>
            <p:cNvSpPr/>
            <p:nvPr/>
          </p:nvSpPr>
          <p:spPr>
            <a:xfrm>
              <a:off x="1392059" y="2651857"/>
              <a:ext cx="129160" cy="122322"/>
            </a:xfrm>
            <a:custGeom>
              <a:avLst/>
              <a:gdLst/>
              <a:ahLst/>
              <a:cxnLst/>
              <a:rect l="l" t="t" r="r" b="b"/>
              <a:pathLst>
                <a:path w="4061" h="3846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769;p76">
              <a:extLst>
                <a:ext uri="{FF2B5EF4-FFF2-40B4-BE49-F238E27FC236}">
                  <a16:creationId xmlns:a16="http://schemas.microsoft.com/office/drawing/2014/main" id="{7A70144A-E9C5-4718-920A-D375ED84B474}"/>
                </a:ext>
              </a:extLst>
            </p:cNvPr>
            <p:cNvSpPr/>
            <p:nvPr/>
          </p:nvSpPr>
          <p:spPr>
            <a:xfrm>
              <a:off x="1367060" y="2441912"/>
              <a:ext cx="82184" cy="212139"/>
            </a:xfrm>
            <a:custGeom>
              <a:avLst/>
              <a:gdLst/>
              <a:ahLst/>
              <a:cxnLst/>
              <a:rect l="l" t="t" r="r" b="b"/>
              <a:pathLst>
                <a:path w="2584" h="6670" extrusionOk="0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770;p76">
              <a:extLst>
                <a:ext uri="{FF2B5EF4-FFF2-40B4-BE49-F238E27FC236}">
                  <a16:creationId xmlns:a16="http://schemas.microsoft.com/office/drawing/2014/main" id="{1F9BEF20-079E-416C-9293-C2B564FF550F}"/>
                </a:ext>
              </a:extLst>
            </p:cNvPr>
            <p:cNvSpPr/>
            <p:nvPr/>
          </p:nvSpPr>
          <p:spPr>
            <a:xfrm>
              <a:off x="1456051" y="2422129"/>
              <a:ext cx="180271" cy="162937"/>
            </a:xfrm>
            <a:custGeom>
              <a:avLst/>
              <a:gdLst/>
              <a:ahLst/>
              <a:cxnLst/>
              <a:rect l="l" t="t" r="r" b="b"/>
              <a:pathLst>
                <a:path w="5668" h="5123" extrusionOk="0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771;p76">
              <a:extLst>
                <a:ext uri="{FF2B5EF4-FFF2-40B4-BE49-F238E27FC236}">
                  <a16:creationId xmlns:a16="http://schemas.microsoft.com/office/drawing/2014/main" id="{A45F7ADC-7D8F-4E98-A845-76AE039D2D03}"/>
                </a:ext>
              </a:extLst>
            </p:cNvPr>
            <p:cNvSpPr/>
            <p:nvPr/>
          </p:nvSpPr>
          <p:spPr>
            <a:xfrm>
              <a:off x="1532160" y="2593590"/>
              <a:ext cx="81834" cy="180207"/>
            </a:xfrm>
            <a:custGeom>
              <a:avLst/>
              <a:gdLst/>
              <a:ahLst/>
              <a:cxnLst/>
              <a:rect l="l" t="t" r="r" b="b"/>
              <a:pathLst>
                <a:path w="2573" h="5666" extrusionOk="0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772;p76">
              <a:extLst>
                <a:ext uri="{FF2B5EF4-FFF2-40B4-BE49-F238E27FC236}">
                  <a16:creationId xmlns:a16="http://schemas.microsoft.com/office/drawing/2014/main" id="{52966B1A-0DDC-470E-A9BA-A41625693430}"/>
                </a:ext>
              </a:extLst>
            </p:cNvPr>
            <p:cNvSpPr/>
            <p:nvPr/>
          </p:nvSpPr>
          <p:spPr>
            <a:xfrm>
              <a:off x="1425359" y="2572313"/>
              <a:ext cx="24267" cy="17843"/>
            </a:xfrm>
            <a:custGeom>
              <a:avLst/>
              <a:gdLst/>
              <a:ahLst/>
              <a:cxnLst/>
              <a:rect l="l" t="t" r="r" b="b"/>
              <a:pathLst>
                <a:path w="763" h="561" extrusionOk="0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773;p76">
              <a:extLst>
                <a:ext uri="{FF2B5EF4-FFF2-40B4-BE49-F238E27FC236}">
                  <a16:creationId xmlns:a16="http://schemas.microsoft.com/office/drawing/2014/main" id="{34816844-0EFC-4478-BD33-288CD348BD2B}"/>
                </a:ext>
              </a:extLst>
            </p:cNvPr>
            <p:cNvSpPr/>
            <p:nvPr/>
          </p:nvSpPr>
          <p:spPr>
            <a:xfrm>
              <a:off x="1562820" y="2573680"/>
              <a:ext cx="26176" cy="17620"/>
            </a:xfrm>
            <a:custGeom>
              <a:avLst/>
              <a:gdLst/>
              <a:ahLst/>
              <a:cxnLst/>
              <a:rect l="l" t="t" r="r" b="b"/>
              <a:pathLst>
                <a:path w="823" h="554" extrusionOk="0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774;p76">
              <a:extLst>
                <a:ext uri="{FF2B5EF4-FFF2-40B4-BE49-F238E27FC236}">
                  <a16:creationId xmlns:a16="http://schemas.microsoft.com/office/drawing/2014/main" id="{388CEEB4-8D03-47DF-B3DD-03064321597D}"/>
                </a:ext>
              </a:extLst>
            </p:cNvPr>
            <p:cNvSpPr/>
            <p:nvPr/>
          </p:nvSpPr>
          <p:spPr>
            <a:xfrm>
              <a:off x="1448100" y="2481414"/>
              <a:ext cx="125375" cy="191275"/>
            </a:xfrm>
            <a:custGeom>
              <a:avLst/>
              <a:gdLst/>
              <a:ahLst/>
              <a:cxnLst/>
              <a:rect l="l" t="t" r="r" b="b"/>
              <a:pathLst>
                <a:path w="3942" h="6014" extrusionOk="0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75;p76">
              <a:extLst>
                <a:ext uri="{FF2B5EF4-FFF2-40B4-BE49-F238E27FC236}">
                  <a16:creationId xmlns:a16="http://schemas.microsoft.com/office/drawing/2014/main" id="{81BFFE26-5861-4040-9796-396C2DEC4192}"/>
                </a:ext>
              </a:extLst>
            </p:cNvPr>
            <p:cNvSpPr/>
            <p:nvPr/>
          </p:nvSpPr>
          <p:spPr>
            <a:xfrm>
              <a:off x="1502232" y="2449259"/>
              <a:ext cx="10655" cy="25380"/>
            </a:xfrm>
            <a:custGeom>
              <a:avLst/>
              <a:gdLst/>
              <a:ahLst/>
              <a:cxnLst/>
              <a:rect l="l" t="t" r="r" b="b"/>
              <a:pathLst>
                <a:path w="335" h="798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776;p76">
              <a:extLst>
                <a:ext uri="{FF2B5EF4-FFF2-40B4-BE49-F238E27FC236}">
                  <a16:creationId xmlns:a16="http://schemas.microsoft.com/office/drawing/2014/main" id="{E9770B56-1947-410A-9C34-78CFB0BB7AA7}"/>
                </a:ext>
              </a:extLst>
            </p:cNvPr>
            <p:cNvSpPr/>
            <p:nvPr/>
          </p:nvSpPr>
          <p:spPr>
            <a:xfrm>
              <a:off x="1458309" y="2460582"/>
              <a:ext cx="18988" cy="23090"/>
            </a:xfrm>
            <a:custGeom>
              <a:avLst/>
              <a:gdLst/>
              <a:ahLst/>
              <a:cxnLst/>
              <a:rect l="l" t="t" r="r" b="b"/>
              <a:pathLst>
                <a:path w="597" h="726" extrusionOk="0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777;p76">
              <a:extLst>
                <a:ext uri="{FF2B5EF4-FFF2-40B4-BE49-F238E27FC236}">
                  <a16:creationId xmlns:a16="http://schemas.microsoft.com/office/drawing/2014/main" id="{11C5BA82-9CAB-4313-B820-DC60820E9E49}"/>
                </a:ext>
              </a:extLst>
            </p:cNvPr>
            <p:cNvSpPr/>
            <p:nvPr/>
          </p:nvSpPr>
          <p:spPr>
            <a:xfrm>
              <a:off x="1425741" y="2492768"/>
              <a:ext cx="25031" cy="17874"/>
            </a:xfrm>
            <a:custGeom>
              <a:avLst/>
              <a:gdLst/>
              <a:ahLst/>
              <a:cxnLst/>
              <a:rect l="l" t="t" r="r" b="b"/>
              <a:pathLst>
                <a:path w="787" h="562" extrusionOk="0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778;p76">
              <a:extLst>
                <a:ext uri="{FF2B5EF4-FFF2-40B4-BE49-F238E27FC236}">
                  <a16:creationId xmlns:a16="http://schemas.microsoft.com/office/drawing/2014/main" id="{7BB4008A-A757-406F-A45D-655C63AADCF2}"/>
                </a:ext>
              </a:extLst>
            </p:cNvPr>
            <p:cNvSpPr/>
            <p:nvPr/>
          </p:nvSpPr>
          <p:spPr>
            <a:xfrm>
              <a:off x="1414768" y="2535959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779;p76">
              <a:extLst>
                <a:ext uri="{FF2B5EF4-FFF2-40B4-BE49-F238E27FC236}">
                  <a16:creationId xmlns:a16="http://schemas.microsoft.com/office/drawing/2014/main" id="{CE3324D0-5BC6-43DE-9528-AA1CEE64C890}"/>
                </a:ext>
              </a:extLst>
            </p:cNvPr>
            <p:cNvSpPr/>
            <p:nvPr/>
          </p:nvSpPr>
          <p:spPr>
            <a:xfrm>
              <a:off x="1573825" y="2537104"/>
              <a:ext cx="24999" cy="10241"/>
            </a:xfrm>
            <a:custGeom>
              <a:avLst/>
              <a:gdLst/>
              <a:ahLst/>
              <a:cxnLst/>
              <a:rect l="l" t="t" r="r" b="b"/>
              <a:pathLst>
                <a:path w="78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780;p76">
              <a:extLst>
                <a:ext uri="{FF2B5EF4-FFF2-40B4-BE49-F238E27FC236}">
                  <a16:creationId xmlns:a16="http://schemas.microsoft.com/office/drawing/2014/main" id="{585D269E-9E5E-4A14-999D-8EF8CCA402BE}"/>
                </a:ext>
              </a:extLst>
            </p:cNvPr>
            <p:cNvSpPr/>
            <p:nvPr/>
          </p:nvSpPr>
          <p:spPr>
            <a:xfrm>
              <a:off x="1563965" y="2493627"/>
              <a:ext cx="24649" cy="17525"/>
            </a:xfrm>
            <a:custGeom>
              <a:avLst/>
              <a:gdLst/>
              <a:ahLst/>
              <a:cxnLst/>
              <a:rect l="l" t="t" r="r" b="b"/>
              <a:pathLst>
                <a:path w="775" h="551" extrusionOk="0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781;p76">
              <a:extLst>
                <a:ext uri="{FF2B5EF4-FFF2-40B4-BE49-F238E27FC236}">
                  <a16:creationId xmlns:a16="http://schemas.microsoft.com/office/drawing/2014/main" id="{BFB6E848-DF3F-4FDF-B3E6-C7594E178D7C}"/>
                </a:ext>
              </a:extLst>
            </p:cNvPr>
            <p:cNvSpPr/>
            <p:nvPr/>
          </p:nvSpPr>
          <p:spPr>
            <a:xfrm>
              <a:off x="1537853" y="2461440"/>
              <a:ext cx="18956" cy="23090"/>
            </a:xfrm>
            <a:custGeom>
              <a:avLst/>
              <a:gdLst/>
              <a:ahLst/>
              <a:cxnLst/>
              <a:rect l="l" t="t" r="r" b="b"/>
              <a:pathLst>
                <a:path w="596" h="726" extrusionOk="0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11342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Blackboard Background by Slidesgo">
  <a:themeElements>
    <a:clrScheme name="Simple Light">
      <a:dk1>
        <a:srgbClr val="D752A4"/>
      </a:dk1>
      <a:lt1>
        <a:srgbClr val="31A9EA"/>
      </a:lt1>
      <a:dk2>
        <a:srgbClr val="F9DC01"/>
      </a:dk2>
      <a:lt2>
        <a:srgbClr val="595959"/>
      </a:lt2>
      <a:accent1>
        <a:srgbClr val="FFFFFF"/>
      </a:accent1>
      <a:accent2>
        <a:srgbClr val="D752A4"/>
      </a:accent2>
      <a:accent3>
        <a:srgbClr val="31A9EA"/>
      </a:accent3>
      <a:accent4>
        <a:srgbClr val="F9DC01"/>
      </a:accent4>
      <a:accent5>
        <a:srgbClr val="595959"/>
      </a:accent5>
      <a:accent6>
        <a:srgbClr val="FFFFFF"/>
      </a:accent6>
      <a:hlink>
        <a:srgbClr val="D752A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44983516CA347BF91A2BB7C85E5FE" ma:contentTypeVersion="10" ma:contentTypeDescription="Create a new document." ma:contentTypeScope="" ma:versionID="dcc060a9cad0a717e167b90eec7a4bba">
  <xsd:schema xmlns:xsd="http://www.w3.org/2001/XMLSchema" xmlns:xs="http://www.w3.org/2001/XMLSchema" xmlns:p="http://schemas.microsoft.com/office/2006/metadata/properties" xmlns:ns2="a438fee3-ac44-4fa3-9863-80c8e08aa8c2" targetNamespace="http://schemas.microsoft.com/office/2006/metadata/properties" ma:root="true" ma:fieldsID="562f2d67690e57f410fe8d3c7807b32d" ns2:_="">
    <xsd:import namespace="a438fee3-ac44-4fa3-9863-80c8e08aa8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fee3-ac44-4fa3-9863-80c8e08aa8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B293A9-7EF8-485D-8D9E-812495F4F3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885DDB-4CCD-4F2C-BBAB-6AC845DC901C}">
  <ds:schemaRefs>
    <ds:schemaRef ds:uri="a438fee3-ac44-4fa3-9863-80c8e08aa8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30A845-936A-4188-ACD1-14EDDD5E84F5}">
  <ds:schemaRefs>
    <ds:schemaRef ds:uri="a438fee3-ac44-4fa3-9863-80c8e08aa8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On-screen Show (16:9)</PresentationFormat>
  <Paragraphs>66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Quicksand</vt:lpstr>
      <vt:lpstr>Roboto Condensed Light</vt:lpstr>
      <vt:lpstr>Ink Free</vt:lpstr>
      <vt:lpstr>Reenie Beanie</vt:lpstr>
      <vt:lpstr>Simple Blackboard Background by Slidesgo</vt:lpstr>
      <vt:lpstr>What is Project-Based Learning?</vt:lpstr>
      <vt:lpstr>01</vt:lpstr>
      <vt:lpstr>Introduction</vt:lpstr>
      <vt:lpstr>Who are We?</vt:lpstr>
      <vt:lpstr>All about PBL</vt:lpstr>
      <vt:lpstr>Benefits</vt:lpstr>
      <vt:lpstr>PowerPoint Presentation</vt:lpstr>
      <vt:lpstr>Why PBL?</vt:lpstr>
      <vt:lpstr>Why PBL and not Something Else?</vt:lpstr>
      <vt:lpstr>Impacts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</dc:title>
  <cp:lastModifiedBy>Joelynn Petrie</cp:lastModifiedBy>
  <cp:revision>1</cp:revision>
  <dcterms:modified xsi:type="dcterms:W3CDTF">2021-10-12T17:25:51Z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0x01010087344983516CA347BF91A2BB7C85E5FE</vt:lpwstr>
  </property>
</Properties>
</file>